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notesSlides/notesSlide9.xml" ContentType="application/vnd.openxmlformats-officedocument.presentationml.notesSlide+xml"/>
  <Override PartName="/ppt/ink/ink15.xml" ContentType="application/inkml+xml"/>
  <Override PartName="/ppt/notesSlides/notesSlide10.xml" ContentType="application/vnd.openxmlformats-officedocument.presentationml.notesSlide+xml"/>
  <Override PartName="/ppt/ink/ink16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8" r:id="rId2"/>
    <p:sldId id="299" r:id="rId3"/>
    <p:sldId id="339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67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112" d="100"/>
          <a:sy n="112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7:29:03.4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16644 9922 52 0,'-37'17'36'0,"2"19"-3"15,-5 18-11-15,6 9-5 16,12 14-6-16,9-2-4 15,23 3-5-15,15-8-7 16,11-9-10-16,21-14-13 16,11-10-9-16,1-19 1 15,5-6-2 1</inkml:trace>
  <inkml:trace contextRef="#ctx0" brushRef="#br0" timeOffset="316.394">17410 9961 50 0,'39'8'39'16,"-7"8"1"-16,-3 19-5 15,-6 19-16-15,-20 9-7 16,-8 19-4-16,-13-4-4 16,-8 0-3-16,-9 2-9 15,-5-13-27 1,0-20-4-16,7-14-2 15,2-24 1-15</inkml:trace>
  <inkml:trace contextRef="#ctx0" brushRef="#br0" timeOffset="932.3445">19288 9969 30 0,'-30'-9'35'0,"4"18"1"16,-15 9-6-16,-3 13-10 15,6 23-7-15,2 11-4 16,17 14-4-16,16 2-4 16,20 1-2-16,24-3-5 0,16-10-16 15,13-18-15-15,15-12 1 16,-2-22-1-16,1-11 1 15</inkml:trace>
  <inkml:trace contextRef="#ctx0" brushRef="#br0" timeOffset="1232.438">19820 9959 64 0,'45'33'39'16,"-6"10"2"-16,-8 14-5 15,-12 16-20-15,-25 5-6 16,-11 4-3-16,-20-6-6 15,-15-5-12-15,-5-9-29 0,2-8 0 16,3-17-2-16,15-9 0 16</inkml:trace>
  <inkml:trace contextRef="#ctx0" brushRef="#br0" timeOffset="7189.5713">2069 6947 16 0,'23'3'32'16,"-13"-3"-4"-16,-10 0-3 16,-4 10-5-16,-16 0-4 0,-8 7-2 15,-9-5-4-15,1 0-3 16,-5 2-4-16,0 0-2 0,3-5-1 15,13-4-2-15,5-1-1 16,9-4-1-16,11 0 0 16,0 0 1-16,18 2-1 31,4 1 1-31,4 6 2 0,-1 1 2 16,-4 8 0-16,-11 5 2 15,-10 7 0-15,-10 7-1 16,-9 1 2-16,-9 0-1 15,-5-3 0-15,1 0-2 16,7-4 1-16,9-6-3 16,9-5 2-16,11-9 0 0,15-2-1 15,6-4 0-15,6 0 0 16,7-2 0-16,7 2-8 16,-2-5-19-16,1-9-9 15,9 9 1-15,-20-13 0 16</inkml:trace>
  <inkml:trace contextRef="#ctx0" brushRef="#br0" timeOffset="7521.7736">2105 7257 7 0,'12'0'28'16,"10"-12"1"-16,15 12-4 0,-6-9-11 15,6 3-5-15,2 0-5 16,-3 0-4-16,-6 0-4 16,-8 4-3-16,-8 2-3 15,-4-6-2-15,-10 6 1 16,0 0-1-16,0 0 4 16,-14 5 5-16,14-5 5 0,-24 21 17 15,16-6-4 1,4 1 1-16,-1 1 0 15,5 4-3-15,0-1-2 16,0 3-4-16,0-2-5 16,9-1-7-16,-1-1-13 31,0 0-13-31,-8-19-3 0,25 20 1 16,-13-20 5-16</inkml:trace>
  <inkml:trace contextRef="#ctx0" brushRef="#br0" timeOffset="7786.379">2681 7323 44 0,'-9'-20'30'0,"-1"6"-4"0,-11 0-6 16,-1 4-7-16,0 10-4 16,-5 0-2-16,7 13-4 15,6 4 0-15,7 4-2 16,7 5 1-16,10-2-2 31,8-1 1-31,7-5-1 0,6-5 0 16,-3-9 1-16,-1-4 1 15,-7-9 1-15,-6-4-1 16,-9-6-5-16,-9-4-26 16,-9 5-5-16,-17-5 1 15,11 6-3-15</inkml:trace>
  <inkml:trace contextRef="#ctx0" brushRef="#br0" timeOffset="8454.1865">3450 7214 29 0,'0'0'24'0,"-9"-12"-5"15,-1 12-5-15,-6 7-2 16,2 2-4-16,-2 9-3 0,4 4-1 15,2 7-1-15,10 3-1 16,4 0 0-16,12-4-1 16,8-4 2-16,7-6 0 15,2-6 1-15,-4-12 1 16,-7-8-1-16,-17-5 1 16,-5-3-1-1,-21-1 1-15,-4-1-2 16,-6 7-4-16,-4-4-7 15,4 3-16-15,10 12-10 16,5-10 0-16,16 10 0 16</inkml:trace>
  <inkml:trace contextRef="#ctx0" brushRef="#br0" timeOffset="8610.3365">3466 7236 32 0,'23'0'35'0,"0"-3"2"16,14 12 0-16,-2 6-18 15,4 5-10-15,3 7-7 16,1 9-9-16,-5 1-18 16,-9-6-11-1,0 6 0-15,-18-14-1 16</inkml:trace>
  <inkml:trace contextRef="#ctx0" brushRef="#br0" timeOffset="8794.1941">3822 7259 38 0,'-21'18'37'0,"-10"7"0"15,3 13-6-15,-4 11-15 16,-8 5-10-16,6 3-16 16,-4-5-23-16,14 3-2 0,-6-19-1 15,20-7-1-15</inkml:trace>
  <inkml:trace contextRef="#ctx0" brushRef="#br0" timeOffset="9111.5578">3868 7265 39 0,'24'9'35'0,"2"12"0"16,-10 2-8-16,-4-2-13 15,0 4-3-15,-5-7-5 16,-1-2-3-16,-6-16-2 16,15 2-1-16,-5-13-1 15,2-6 0-15,1-4 0 16,2-2 1-16,0 1-1 0,-2 5 2 16,3 5 1-16,-4 12 0 15,-12 0 1-15,15 19 0 16,-11 4 0-16,-4 5-1 15,6 5-1-15,-6-2-5 0,0-1-12 16,0-3-21-16,-4-14-1 31,8-2 1-31,-4-11-1 0</inkml:trace>
  <inkml:trace contextRef="#ctx0" brushRef="#br0" timeOffset="9258.6757">4064 7017 45 0,'-5'-23'36'0,"5"23"-2"16,-13-10-4-16,13 10-40 15,0 20-20-15,0-7-4 16,9 12-2-16,-5-8 2 16</inkml:trace>
  <inkml:trace contextRef="#ctx0" brushRef="#br0" timeOffset="9443.4737">4253 7171 37 0,'0'14'37'16,"6"13"1"-16,-6 6 1 0,0 4-21 15,6 19-6-15,-6 8-4 16,0 6-2-16,0-1-3 31,0 1-2-31,3-9-6 0,-3-13-14 16,0-12-21-16,12-11 1 15,-12-25-1-15,19-7 0 16</inkml:trace>
  <inkml:trace contextRef="#ctx0" brushRef="#br0" timeOffset="9612.7644">4306 7411 37 0,'0'0'30'15,"12"-12"-4"-15,11 16-13 16,0 4-37-16,-4-8-5 0,13 9-1 31,-8-9 8-31</inkml:trace>
  <inkml:trace contextRef="#ctx0" brushRef="#br0" timeOffset="9859.5398">4678 7357 26 0,'0'0'34'0,"13"3"1"15,-13-3-4-15,-22 19-13 16,9-5-7-16,-12-4-3 0,4-1-4 16,-1-1-2-16,-3-8-1 15,4 0-1-15,2-12 0 16,10 0 0-16,5-5-1 16,4 4 0-16,12-2 1 15,-1 4 1-15,6 11 1 16,8 0 1-1,1 11 0-15,-2 2 0 16,1 6-4-16,0 1-20 16,-1 5-15-16,-11-10-1 15,2-1 0-15</inkml:trace>
  <inkml:trace contextRef="#ctx0" brushRef="#br0" timeOffset="10297.7428">5572 6895 75 0,'-50'22'35'0,"6"11"-12"0,1 21-8 16,6 8-4-16,14 10-3 15,12 2-3-15,20 4-2 16,13-5-5-16,6-14-8 0,6-10-24 16,7-6-2-16,-7-17-1 15,0-9 0-15</inkml:trace>
  <inkml:trace contextRef="#ctx0" brushRef="#br0" timeOffset="10676.9653">5769 7019 21 0,'0'0'32'16,"-6"-9"1"-16,6 24-4 15,0 9-11-15,0 7-6 16,4 11-4-16,-4 4-2 16,0 4 0-16,0-5-2 15,0-1 0-15,0-11-2 16,3-6 1-16,-3-11-1 0,0-16 0 16,0 0-1-16,0 0 0 15,11-22 0-15,-3 6 0 16,4-1-2-16,4 2 1 15,3 2 0-15,2 5-1 16,2 8 0-16,-1 7 1 16,-4 5 0-1,-2 5-1-15,-8 0 2 0,-8 4-1 16,-8 2 0-16,-6-1-1 16,0-2-3-16,-10-7-7 15,3-5-26-15,11 3 1 16,-4-11-1-16,14 0 1 15</inkml:trace>
  <inkml:trace contextRef="#ctx0" brushRef="#br0" timeOffset="10945.5984">6133 6988 43 0,'24'0'36'0,"11"25"1"15,-7 7-7 1,-3 4-14-16,-4 20-4 16,-17 2-3-16,-8 10-2 0,-14-8-1 15,0-4-3-15,-8-7-7 0,-5-5-33 16,4-21-2-1,8-11 0-15,3-18-2 0</inkml:trace>
  <inkml:trace contextRef="#ctx0" brushRef="#br0" timeOffset="12598.6638">6716 7238 45 0,'0'0'37'0,"0"0"1"16,0 0-9-16,0 0-10 15,0 0-7-15,0 0-5 16,0 0-4-16,0 0-9 15,0 0-18-15,0 0-13 16,9-7-2-16,-9 7 0 31</inkml:trace>
  <inkml:trace contextRef="#ctx0" brushRef="#br0" timeOffset="12815.2817">6719 7407 47 0,'0'0'39'0,"0"0"0"16,-9 8-2-16,9-8-17 15,0 0-15-15,0 0-38 16,0 0-4-1,-11 0-2-15,11 0 0 16</inkml:trace>
  <inkml:trace contextRef="#ctx0" brushRef="#br0" timeOffset="64001.4889">7215 7179 15 0,'0'0'30'0,"0"0"1"16,21-5-9-16,4 5-4 15,7 0-6-15,8 0-4 31,4 0-3-31,1 0-3 0,-1 0-6 16,-6-3-5-16,-7 3-4 16,-10-2-6-16,-6 2-2 15,-15 0-1-15,0 0 1 16,-12 0 3-16</inkml:trace>
  <inkml:trace contextRef="#ctx0" brushRef="#br0" timeOffset="64139.9724">7454 7201 36 0,'-6'10'17'15,"6"8"0"-15,0-1-2 16,0 5-2-16,5 5-3 16,-1 0-4-16,2-2-7 15,1 0-14-15,5 3-12 0,-12-15-2 16,12 6-1-16</inkml:trace>
  <inkml:trace contextRef="#ctx0" brushRef="#br0" timeOffset="64406.0486">7714 7282 8 0,'-11'12'24'16,"-12"-7"2"-16,16 9-8 15,-3 4-10-15,6 2-5 16,8 1-2-16,3-2 0 15,10-2 1-15,4-5 1 0,4-7 3 32,-3-8 2-32,0-4 2 0,-8-6 0 15,-1-6 0 1,-13-4-1-16,-3 1-2 0,-12 2-12 16,2 6-26-16,-9-1-3 15,10 8-1-15,-6-3 0 16</inkml:trace>
  <inkml:trace contextRef="#ctx0" brushRef="#br0" timeOffset="65006.4785">8550 7256 5 0,'0'-17'28'16,"0"17"0"0,-25 0-7-16,7 9-6 15,-2 1-6-15,0 6-3 16,5 5-2-16,3 4-1 16,12 3-1-16,6-2-1 15,9 2 1-15,6-9-1 16,3 0 1-16,-2-10 2 0,-3-4 0 15,-7-5-1-15,-12 0 1 16,-10-13-2-16,-9 3-4 16,-2-1-11-16,0 3-17 15,-3-6-2-15,9 5-1 0,2-3 0 16</inkml:trace>
  <inkml:trace contextRef="#ctx0" brushRef="#br0" timeOffset="65391.4794">8661 7253 22 0,'0'0'28'0,"-18"6"2"32,14 7-6-32,4 6-12 0,0 3-5 15,7 0-2-15,8 0-1 16,4 0-1-16,5-8 0 15,2 0 0-15,2-11-1 16,-1-7-1-16,-5-7 1 16,-1-5 0-16,-7-3-1 0,-4-2 1 15,-6 0 0-15,-4 2 1 16,-4 5-2-16,4 14 2 16,-11-8-2-16,11 8 1 15,-12 23 0-15,12-5-1 0,6 2 0 16,4 2 0-1,1-2 1-15,11-2-1 0,3-5 1 32,0-9 0-32,-1-4 0 0,-1 0 0 15,-4-4-2-15,-4-5-6 16,-3-4-18-16,-3 3-11 16,-14-12-1-16,5 7-1 15</inkml:trace>
  <inkml:trace contextRef="#ctx0" brushRef="#br0" timeOffset="65529.5066">8925 7069 56 0,'-12'-24'36'0,"8"7"0"15,-2 5-10-15,6 12-20 16,-10 9-24-16,7 4-15 16,10 10-2-16,-7-4-1 15</inkml:trace>
  <inkml:trace contextRef="#ctx0" brushRef="#br0" timeOffset="65729.4138">9096 7174 32 0,'0'0'35'0,"9"11"0"32,-12 7 1-32,3 12-19 15,5 14-6-15,-5 7-4 0,11 14-2 16,-5 7-2-16,6 2 0 15,3-2-2-15,1-8-3 16,5-6-9-16,-3-7-25 16,-3-19-1-16,2-9 0 15,-17-23 1-15</inkml:trace>
  <inkml:trace contextRef="#ctx0" brushRef="#br0" timeOffset="65892.1891">9158 7495 32 0,'18'-5'26'15,"12"5"-6"-15,-1 0-30 16,-5-12-12-16,14 9-3 16,-8-14 5-16</inkml:trace>
  <inkml:trace contextRef="#ctx0" brushRef="#br0" timeOffset="66130.4947">9669 7360 62 0,'-21'22'37'0,"-10"-6"0"15,2-6-12-15,-5 2-12 16,1-8-8-16,-2-4-5 16,7-9-1-16,4 0-2 15,11-5 1-15,6-4 0 0,7 1 1 16,14 5 1-16,6 3 2 15,8 9 0-15,3 6 2 16,5 9 0-16,-3 2 0 16,-2 9-4-16,-3-2-34 15,-7 8-2-15,-11-10-2 32,-1 3 1-32</inkml:trace>
  <inkml:trace contextRef="#ctx0" brushRef="#br0" timeOffset="66630.3881">10351 6956 27 0,'-33'26'32'0,"-12"8"2"0,6 21-10 16,2 11-7-16,8 9-4 15,17 8-3-15,12-1-4 0,23-2-4 16,12-9-13-16,15-6-20 16,4-27-4-16,7-7 0 15,-2-24-1-15</inkml:trace>
  <inkml:trace contextRef="#ctx0" brushRef="#br0" timeOffset="67031.558">10704 7195 27 0,'-21'0'27'0,"-7"0"1"15,1 12-13-15,4 5-5 16,4 8-3-16,10 4-2 15,6 0 0-15,7 0-2 16,11-5 0 0,3-2-2-16,7-6-1 15,0-8-1-15,0-8-1 0,-4-11 0 16,-5-1-1-16,-7-5 0 16,-6-2 0-16,-8 1 1 15,-6 7 1-15,-3 1 1 16,-2 10 1-16,0 5 1 15,4 10 1-15,6 8 0 0,6 6 1 16,0 8 0-16,6 0-1 16,4 9 1-16,-1-4-1 15,3-1-1-15,-3-3-5 16,-3-7-10-16,-9-14-18 16,7 0-1-16,-4-17 1 15,0-12-1 1</inkml:trace>
  <inkml:trace contextRef="#ctx0" brushRef="#br0" timeOffset="67347.5101">11086 7324 54 0,'-9'21'35'0,"-1"5"-5"16,-13-2-8-16,-4-4-9 15,1-3-6-15,-4-9-6 0,6-4-4 16,5-8-2-16,2-9 0 16,13-3 0-16,4-9-1 15,6 0 2-15,6 2 1 0,4 4 3 16,4 3 3-16,0 8 2 16,5 8 1-16,-7 11 0 15,2 8-1-15,-9 7 0 16,-1 2-5-16,-1 3-9 15,1 2-20-15,-10-16-5 32,8 1-1-32,-8-18 1 0</inkml:trace>
  <inkml:trace contextRef="#ctx0" brushRef="#br0" timeOffset="67547.5111">11180 7290 50 0,'15'-8'35'0,"-15"8"-3"15,16 13-7-15,-8 7-10 0,-3 3-5 16,2 6-4-16,-2-4-1 16,2-2-2-16,3-7-1 0,3-10 0 15,-1-6-2 1,3-12-1-16,4 2-4 16,-5-12-11-16,0-2-20 0,1 5-1 31,-8-6-1-31,5 11 1 0</inkml:trace>
  <inkml:trace contextRef="#ctx0" brushRef="#br0" timeOffset="67878.7474">11755 7296 51 0,'-9'23'35'0,"-13"-4"0"15,-4 3-12-15,0 1-7 16,-5-6-8-16,0-2-6 16,3-8-3-16,0-7-3 15,9-5 0-15,-1-12-1 0,13-3-1 16,2-6 1-16,10 1 0 16,2 3 3-16,7 5 3 15,3 6 2-15,3 9 1 0,5 10 1 16,-3 3 1-1,1 11-1-15,-6 2 0 0,2 3-2 32,-7-1-3-32,-4-4-7 15,-3-7-27-15,1 2-1 16,-6-17-1-16,0 0 1 0</inkml:trace>
  <inkml:trace contextRef="#ctx0" brushRef="#br0" timeOffset="68010.2151">11659 7071 74 0,'-6'-26'37'0,"-3"4"-3"16,9 22-20-16,0 0-41 15,-10 16-7-15,17 4-3 16,-4 2 1-16</inkml:trace>
  <inkml:trace contextRef="#ctx0" brushRef="#br0" timeOffset="68330.9077">11838 7333 59 0,'14'19'36'15,"-4"-7"1"-15,7-6-8 16,7 3-18-16,-1-9-3 0,-1 0-6 16,3-5-1-16,-4-5-2 0,-1-4-2 15,-6-4 0-15,-7-1 0 16,-7-3 0-16,-7 3-1 15,-8 0 1-15,-6 5 1 16,-6 6 2-16,0 8 1 16,0 5 0-16,0 11 2 15,10 6-1-15,3 7 1 0,6 8-1 16,8 5 1-16,0 3-1 16,7 1-1-16,-1 1-3 15,2-2-10-15,-1-2-24 16,-7-15 1-16,5-1-2 15,-5-27 1-15</inkml:trace>
  <inkml:trace contextRef="#ctx0" brushRef="#br0" timeOffset="68550.2839">12150 7250 48 0,'12'0'36'0,"4"13"2"16,-7 6-9-16,-6 1-12 15,10 6-6-15,-9 0-3 16,5-1-6-16,-1-1-9 16,-3-3-23-16,-5-21-8 31,8 13 0-31,-8-13 0 0</inkml:trace>
  <inkml:trace contextRef="#ctx0" brushRef="#br0" timeOffset="68766.348">12284 6903 35 0,'18'-11'35'16,"-3"11"2"-16,11 25 0 15,4 14-14-15,-8 8-14 0,0 21-2 16,-13 10-4 0,-9 13 0-16,-12 11-19 0,-7 0-20 31,-30-13-1-31,-2-6-1 16,-10-21 1-16</inkml:trace>
  <inkml:trace contextRef="#ctx0" brushRef="#br0" timeOffset="69535.5904">13090 7170 33 0,'0'0'34'0,"0"28"1"16,-16 1-2-16,1 6-19 0,6 7-6 16,-1 1-5-1,4-4-6-15,6-4-8 16,15-3-16-16,4-17-7 0,9-5 0 16,0-15-1-16</inkml:trace>
  <inkml:trace contextRef="#ctx0" brushRef="#br0" timeOffset="69798.98">13314 7229 42 0,'-19'-8'31'0,"6"14"-3"0,-3 0-14 15,1 10-5-15,6 7-3 16,5 4-2-16,8 2-1 15,7 3-1-15,6-3 0 16,6-6 1-16,3-4-2 16,2-7 1-16,-3-9 0 15,-7-5 0 1,-8-7-1-16,-10-5 0 16,-13 1 0-16,-8 0-2 0,-4 1-7 15,-3 0-16 1,7 8-8-16,-2-6-2 15,14 10 2-15</inkml:trace>
  <inkml:trace contextRef="#ctx0" brushRef="#br0" timeOffset="70136.9347">13610 7258 29 0,'0'0'29'0,"-18"-15"1"16,5 15-11-16,-2 0-5 15,-4 10-5-15,7 8-4 0,0 2-2 16,5 7-1 0,7 0 0-16,10-2 0 15,5-4 0-15,7-2 1 0,0-9 0 16,2-5 1-16,-4-9 0 0,0-2 0 15,-5-10 0-15,-5-1 0 16,-10-5-3-16,0-5-3 16,0 7-6-16,-6-1-14 15,-3 3-13-15,9 7-1 16,0 11 0-16</inkml:trace>
  <inkml:trace contextRef="#ctx0" brushRef="#br0" timeOffset="70470.5161">13784 7383 23 0,'16'0'31'0,"8"10"0"0,0-10-10 16,2 0-4-16,-4-4-6 15,3-3-3-15,-4-5-1 16,-5-4-3-16,0-2-1 15,-7-5-2-15,-6 1 0 0,-9-1-1 16,-5 4 0 0,-6 3 0-16,-4 7-1 0,-2 9 1 15,-4 6 0-15,1 12 0 16,5 6 0-16,6 8 0 0,9 11 1 16,6 3 0-16,8 6 1 15,5 3 0-15,5-1 1 16,1-5-3-16,3-3-5 31,-4-12-23-31,4 0-5 0,-11-19-2 16,7-4 1-16</inkml:trace>
  <inkml:trace contextRef="#ctx0" brushRef="#br0" timeOffset="70856.2697">14079 7374 5 0,'11'9'26'16,"0"-9"2"-16,16 6-3 16,-8-6-13-1,12 0-3 1,0 0-2-16,-6-10-1 0,0 0-1 15,-9-5-2-15,-4-1-1 16,-12-3-1-16,-3 0-1 16,-12 5 1-16,-2 0-1 15,-8 7 0-15,1 7 0 16,-1 7 1-16,-2 8 1 0,10 11 1 16,3 8 0-16,7 8 1 15,4 8 0-15,3 3 0 16,3 4 0-16,-3-4 0 15,4 2-4-15,-4-8-8 16,9-5-25-16,-6-20 0 16,18-6-1-16,-6-22 0 0</inkml:trace>
  <inkml:trace contextRef="#ctx0" brushRef="#br0" timeOffset="71190.7545">14575 7302 29 0,'-3'-12'32'0,"-12"-6"-1"16,-1 7-8-16,-3 3-8 0,-4 4-5 15,0 4-4-15,1 12-1 16,4 4-2-16,5 2 0 16,10 5-1-16,3-1 0 0,6-1 1 15,4-3-1 1,9-1 0-16,5-10 0 16,0-7-2-1,1-4-2-15,-6-12-4 16,-4 3-9-16,-5-3-17 0,-13-6-2 15,-1 3-2-15,-10-3 1 16</inkml:trace>
  <inkml:trace contextRef="#ctx0" brushRef="#br0" timeOffset="71559.9755">14688 7350 31 0,'6'10'26'0,"0"1"0"15,-6-11-2-15,0 0-4 16,0 0-5-16,-11 0-3 15,11-11-3-15,-7-7-4 0,7-1-2 16,3-4-1-16,5-2-1 0,6 3 0 16,4 0 0-1,-1 5 0-15,5 10 0 0,1 7 1 16,-1 4 1-16,-5 12 0 16,-2 6-1-16,-9 4-1 15,-1 2-7-15,1-2-30 16,2 5-1-16,-5-11 0 0,14-1 0 15</inkml:trace>
  <inkml:trace contextRef="#ctx0" brushRef="#br0" timeOffset="72292.2766">15145 7204 35 0,'0'0'26'16,"-4"-9"-4"-1,4 9-5-15,-20-3-6 16,6 3-3-16,3 7-2 16,3 3-1-16,3 2-2 15,5 3-1-15,10 1-1 16,-1-1 1-16,3-1-1 15,3-4 1-15,1-2 0 16,-3-8-2-16,-4 0 1 0,-9 0-2 16,0-17 1-16,0 17-1 15,-22-15 1-15,6 7-2 16,0 8 1-16,-6 0 1 16,0 4 0-16,1 5 0 15,7 5 0-15,3 2 0 0,6 2 0 16,5 0 1-16,3 1-1 0,10-5 1 15,4-2 0 1,4-3-1-16,3-5 1 0,1-4 0 16,-1-3-1-16,4-7 0 15,-1-2 0-15,-4-5-1 16,-2-1 0-16,0-2-1 31,-7 0 1-31,-2 3 1 0,-3 1 0 16,-6 2-1-16,-3 14 2 15,5-13-1-15,-5 13 0 16,0 0 1-16,0 0-1 16,-3 12 1-16,3-2-1 15,5 7 1-15,-5 2-1 16,6 2-2-16,-3 2-6 0,-3-7-20 16,9 9-3-16,-9-11 0 15,8 3-1-15</inkml:trace>
  <inkml:trace contextRef="#ctx0" brushRef="#br0" timeOffset="72724.5033">15356 6877 30 0,'0'0'33'15,"0"0"-2"-15,3 19-19 0,-3 0-29 16,0 16-10 0,-9-6-4-16</inkml:trace>
  <inkml:trace contextRef="#ctx0" brushRef="#br0" timeOffset="78682.8819">1929 8156 54 0,'-7'12'32'16,"3"17"-9"-1,-6 12-5-15,-4 7-6 16,0 6-3-16,-3 2-2 0,9-2-4 16,-6-9-1-1,6-7-1-15,1-16 0 0,7-22-1 16,0 0-1-16,11-26 0 16,-1-8 0-16,4-8 0 15,2-12 0-15,1-3 0 0,-1 1 1 16,2 5 0-16,-6 4 3 15,-2 12-3-15,0 8 2 16,-2 15 0-16,-8 12 0 16,14 14-1-16,-5 14 1 15,-2 11-1-15,5 9-1 16,-1 8 1 0,4 1-1-16,2-2-2 15,1-3-4-15,-5-7-5 16,0-11-6-16,-10-12-6 15,-3-7 1-15,0-15-1 16,-28 0 2-16,-1-15 7 16,-2-4 8-16,-2 2 7 15,-31-25 24-15,43 27-11 16,7 0 3-16,14 3-3 16,11 4-3-16,11 2-4 0,11 0-2 15,8 2-2 1,5-1-1-16,0-2 2 15,1 7-2-15,-2 0 1 0,-6 4 2 16,-9 6-1-16,-4 7 1 0,-14 2 0 16,-1 4 0-16,-6 0-1 15,1 1 1-15,-6-5-2 16,0-2-1-16,0-17-1 16,0 10 0-16,0-10 0 15,4-23 0-15,-4 4-1 31,7-2 0-31,-3-3 1 0,12-1-2 16,-1 6 2-16,1 0-1 16,-1 7-1-16,0 10 1 15,1 2 0-15,2 11 0 16,-5 4 0-16,-7 2-1 16,-1 7-5-16,-5-2-5 15,5-1-16-15,1 4-8 0,-6-10 0 16,9 2 0-16</inkml:trace>
  <inkml:trace contextRef="#ctx0" brushRef="#br0" timeOffset="78930.2917">2747 8517 30 0,'14'-9'33'15,"-14"-8"-1"-15,0 4-8 16,0 0-6-16,-14 1-5 15,4 3-3-15,-8 4-4 16,6 9-1-16,-5 3-2 16,4 6-1-16,7 4-1 15,3 2 0-15,3 0-2 0,9-1 0 16,6 1-3-16,-2-10-4 16,7 1-10-16,-2-1-19 15,-8-13 1-15,4-1-1 16,-10-9 2-16</inkml:trace>
  <inkml:trace contextRef="#ctx0" brushRef="#br0" timeOffset="79052.6937">2700 8215 51 0,'-6'-26'36'16,"-4"9"0"-16,10 17-7 0,0 0-17 16,-3 15-37-16,6 14-8 15,-6-5-4-15,13 13 1 31</inkml:trace>
  <inkml:trace contextRef="#ctx0" brushRef="#br0" timeOffset="80031.7174">3471 8402 15 0,'37'10'29'0,"-5"-10"0"15,12 6-11-15,-7-6-5 16,0 0-5-16,-4-7-3 15,-11 2-3-15,-6-6 0 0,-16 11-1 16,-6-14 0-16,-9 14-1 16,-8 0 1-16,-5 8-1 15,-4 4 0-15,3 5-1 0,4 8 1 16,12 0 0 0,5 1 1-16,13-2-1 15,11 1 0-15,11-1 1 0,7-7-1 16,7-5 0-16,3-5-1 0,-1-7-1 15,1-4 0 1,-7-4 1-16,-6-7-1 0,-5-4 2 16,-9 0 1-16,-7-1 2 15,-7 1 0-15,-6 1 3 32,-10 5-1-32,-8 2 1 0,2 7-1 15,-6 4-1-15,6 3-2 16,1 6 0-16,6 4-1 15,5 3-1-15,7 0 0 16,13 0-2-16,5-2-1 16,4-2-1-16,2-7 1 15,2-2-1-15,-5-3 1 0,2-8 1 16,-2 1 1-16,-7 0 1 16,-1 0 3-16,-1 2-1 15,-2 5 1-15,2 0 0 16,-2 2-1-16,2 6 0 15,-1-1-1-15,3 1 0 0,-4 1 1 32,-1-5 0-32,4-4 1 0,-5 0 0 15,4-9-1 1,-2-6 1-16,0-1-1 0,-2 0-8 16,5 2-28-16,-10-9-1 15,9 9-1-15,-7-10 0 16</inkml:trace>
  <inkml:trace contextRef="#ctx0" brushRef="#br0" timeOffset="80985.2913">5000 8352 14 0,'-36'-17'29'15,"5"4"0"-15,-3-15-9 32,11-2-10-32,12-1-3 0,11 1-1 15,19 5-2-15,8 7 0 16,14 14-1-16,4 13 0 15,-2 15 2-15,-13 13-1 16,-13 11 1-16,-17 6-1 16,-11 6 0-16,-19-5-1 15,-9-8 0-15,-8-8-1 0,1-8-1 16,3-17-1-16,12-6 0 16,12-8 0-16,19 0-1 15,0-18 0-15,19 6 1 16,12 5 0-16,6 1-1 0,4 6-2 15,-1-7-9-15,3 3-21 32,5 4-2-32,-15-11 2 15,5 2-2-15</inkml:trace>
  <inkml:trace contextRef="#ctx0" brushRef="#br0" timeOffset="81216.2147">5262 8189 25 0,'0'0'32'0,"0"0"1"0,0 0-4 16,0 18-15-16,10-1-7 16,5 4-2-16,6-4-2 15,4-3 0-15,0-9-2 16,0-5 1-16,-4-12-1 16,-3 0 1-16,-9-7-1 15,-9-2-1-15,-5 1-1 0,-9 2-6 16,-3 7-11-16,-1 8-15 15,-6-3-1-15,4 12-1 16,-6-1 6-16</inkml:trace>
  <inkml:trace contextRef="#ctx0" brushRef="#br0" timeOffset="81332.6072">5244 8327 28 0,'12'10'34'15,"9"5"0"1,-2-7-5-16,5-7-18 0,2 3-20 15,-8-8-21-15,7 11-3 16,-11-7 0-16,0 0 3 16</inkml:trace>
  <inkml:trace contextRef="#ctx0" brushRef="#br0" timeOffset="81470.6421">5290 8458 42 0,'29'7'32'15,"-9"-7"-2"-15,14-2-28 16,4 7-25 0,-10-8-5-16,14 6-2 15</inkml:trace>
  <inkml:trace contextRef="#ctx0" brushRef="#br0" timeOffset="82102.2621">5804 8443 27 0,'21'0'33'0,"-9"0"1"0,8 13-10 15,-3 3-8-15,-1 3-6 16,2 4-3-16,-2-5-2 16,1 1-1-16,-3-10-1 15,0-4-1-15,-2-5-1 16,1-10 1-16,-3-6-1 15,1 0-1-15,-1-1-3 0,-2 0-10 16,-5-1-21-16,-3 18-2 16,5-9 1-16,-5 9-1 15</inkml:trace>
  <inkml:trace contextRef="#ctx0" brushRef="#br0" timeOffset="82255.837">6201 8564 63 0,'12'7'37'0,"-12"-7"-1"16,10 0-20-16,5 8-43 15,-15-8-5-15,0 0-4 16,-8-14-1-16</inkml:trace>
  <inkml:trace contextRef="#ctx0" brushRef="#br0" timeOffset="82919.1701">6443 8296 16 0,'0'19'30'0,"14"17"1"15,-14 0-10-15,8 3-7 16,-1 0-3-16,-2-7-3 16,2-5-2-16,-7-12-2 15,0-15 0-15,0 0-2 0,-10-20 0 16,3-9 0-16,-1-8-1 15,-2-8 0-15,0-5-1 16,5 0 1-16,3 2-1 16,2 8 0-16,0 8 0 15,5 16 1-15,4 16 0 32,7 16-1-32,6 15 1 0,2 10-1 15,10 5 1-15,1 4 0 16,2-4 1-16,0-5-1 15,0-9 2-15,-3-13-1 16,-2-14 1-16,-9-14 0 16,-7-11 0-16,-7-14 0 15,-5-6 0-15,-8-7 0 0,-2 1-2 16,-6 5-2-16,-4 5-4 0,4 14-10 16,1 12-21-16,0 4-1 15,11 17-1-15,-6 1 0 16</inkml:trace>
  <inkml:trace contextRef="#ctx0" brushRef="#br0" timeOffset="83257.5644">6946 8461 40 0,'12'4'30'0,"0"-10"-1"15,10 0-14-15,2-3-5 0,-2 1-4 16,0-4-3-16,-4-1-1 16,-9 1-2-16,-9 2 1 15,-8-1-1-15,-9 3 0 16,-4 6 0-16,-6 2 0 16,-4 10 0-16,0 1 0 0,6 7 2 31,6 1-1-31,10 8 2 0,9-3 0 15,5 0 0 1,9-2 0-16,7 0 0 0,7-7-3 16,-1-1-10-16,0-12-23 15,9 5-1-15,-8-13 1 16,2 6-2-16</inkml:trace>
  <inkml:trace contextRef="#ctx0" brushRef="#br0" timeOffset="83635.9702">7228 8401 58 0,'-14'14'31'0,"9"0"-12"16,5 6-5-16,3-1-5 16,6 3-2-16,-2-4-2 15,7-2-1-15,0-7-1 16,3-3-1-16,0-6-1 0,-2-11 1 15,-3-2-1 1,0-5 0 0,-6-2-1-16,-2-1 0 15,-4 4 0-15,0 2 0 16,-3 6 0-16,3 9 0 0,-15 0 0 16,11 11 1-16,4 6 0 15,4 1 0-15,2-1 0 16,6 4 2-16,3-10 0 15,6 1 0-15,1-8 1 0,3-4 0 16,-5-6-1-16,-2-1 0 16,-3-7-2-16,-8-4-7 15,-1 0-20-15,-6 3-12 16,-7-9 1-16,4 7-2 16</inkml:trace>
  <inkml:trace contextRef="#ctx0" brushRef="#br0" timeOffset="83859.1434">7609 8128 43 0,'3'-13'38'16,"-3"13"0"-16,0 0-5 0,12 21-14 16,-12 8-7-16,6 14-5 0,0 7-3 15,0 10-1 1,1-2-2-16,-1-3-1 0,2-4-4 15,-6-10-6-15,6-9-18 16,-4-10-11-16,-4-22 0 16,0 0 0-16</inkml:trace>
  <inkml:trace contextRef="#ctx0" brushRef="#br0" timeOffset="83975.0424">7584 8411 69 0,'10'-13'33'15,"14"8"-9"-15,1 1-14 16,5 4-16-16,5 7-18 16,-7-4-8-16,9 9 0 0,-9-6-1 15</inkml:trace>
  <inkml:trace contextRef="#ctx0" brushRef="#br0" timeOffset="84222.2806">7969 8465 17 0,'-17'-7'66'15,"17"7"-32"-15,-14 14-13 16,14-14-9-16,-10 23-5 0,10-8-2 16,7-1-1-16,1-2-1 15,5 0 0-15,3-12-1 16,5 0 0-16,0-6 0 16,-2-8 0-16,-3-6-1 31,-9-2 0-31,-7-1 0 0,-7 3-1 15,-9 7-3-15,-6 1-13 16,-6 5-21-16,4 13 0 16,-3-1 1-16,11 9-2 15</inkml:trace>
  <inkml:trace contextRef="#ctx0" brushRef="#br0" timeOffset="84656.3187">8214 8420 52 0,'24'11'35'15,"-11"-3"-2"-15,2 6-14 16,-2 5-5-16,-7-1-6 16,0 0-2-16,-6-4-3 0,0-4 0 15,0-10-1-15,0 0-2 16,0 0 1-16,0-19-1 16,10 0-1-16,2-4 1 15,3 5-1-15,1-5 0 16,3 8 1-16,-1 6 1 15,-3 4 1-15,1 10 0 0,-7 4 0 16,1 6 1-16,-7 4-1 16,-1 4-1-16,-2 0-2 15,0-4-6-15,0-5-21 16,4 1-9-16,-4-15-1 16,9 8 0-16</inkml:trace>
  <inkml:trace contextRef="#ctx0" brushRef="#br0" timeOffset="84807.1345">8704 8351 33 0,'4'-14'36'0,"8"9"0"16,-12 5-3-16,13-12-25 0,-4 24-35 15,-9-12-5-15,3 13-3 16,-3-13-1-16</inkml:trace>
  <inkml:trace contextRef="#ctx0" brushRef="#br0" timeOffset="84938.6506">8757 8492 65 0,'0'0'41'0,"7"12"0"15,-7-12-4-15,0 0-60 16,0 0-11-16,0 0-4 15,0 0-3-15</inkml:trace>
  <inkml:trace contextRef="#ctx0" brushRef="#br0" timeOffset="86707.9887">10242 8138 37 0,'13'2'22'16,"-13"-2"-3"-16,0 0-2 15,-31-4-4-15,-6 4-4 16,-7 0-3-16,-8 4-4 15,-4-1-1-15,-3 1-2 16,3 0 0-16,10 1-1 16,8-4 1-16,16 3-1 0,22-4 1 15,-3 14 0-15,22-4 2 16,9 2 2-16,11 2 0 16,6 10 1-16,5 2 1 15,-4 3-1-15,-12 6 1 16,-12 1-1-16,-12 5 0 15,-21-3-1-15,-10 3 0 0,-16 0-1 16,-7-2-1-16,-2-2 1 16,2-4-1-16,7-4 0 15,10-4-1-15,11-5 0 16,13-3 1-16,9-8-1 0,13-4 0 16,14 0 1-1,8-5-1 1,11 4-2-16,4-4-6 15,6-5-22-15,0 7-4 16,-12-4-1-16,0 2 1 0</inkml:trace>
  <inkml:trace contextRef="#ctx0" brushRef="#br0" timeOffset="87162.541">10459 8371 42 0,'10'0'33'0,"-3"18"2"15,-7 8-10-15,0 3-12 16,5 14-5-16,-5 2-1 15,0 2-2-15,0-6-1 16,3-4-1-16,-3-9 0 0,0-6-1 16,0-12 0-16,0-10 0 0,-3-12-2 15,-2-5 1 1,-2-8 0-16,-3-11 0 0,-3-7 0 16,2-5-1-16,-2-7 0 15,2 0 0-15,4 3 0 16,3 3 0-16,4 5 0 15,4 8 0-15,8 6 0 0,0 12-1 32,6 6 1-32,5 5-1 15,2 7-1-15,5 0-2 16,11 7-4-16,0-4-6 16,8 4-15-16,3 2-8 15,-5-5 0-15,-1 5 1 16</inkml:trace>
  <inkml:trace contextRef="#ctx0" brushRef="#br0" timeOffset="87440.6102">10450 8481 22 0,'0'0'34'0,"22"11"-2"0,0-11-5 16,11 0-7-16,6 7-5 15,-3-5-8-15,0 1-20 16,-7-3-19-16,0 0-2 15,-11-5-1-15,-3-4-1 16</inkml:trace>
  <inkml:trace contextRef="#ctx0" brushRef="#br0" timeOffset="88025.4081">10386 7954 2 0,'9'7'26'15,"-9"-7"-4"-15,24 3-4 16,1-1-3-16,7 2-3 15,11 0-1-15,4 0-2 16,8 3-3-16,-5-3-2 16,-3-2-1-16,-6-2-2 15,-6 0-2 1,-10 0-1-16,-12-6 0 16,-13 6 0-16,0-17 0 15,-7 6-1-15,7 11 2 0,-18-17-1 16,18 17 2-1,-10-9 0-15,10 9 1 16,10 6 3-16,2 4-1 0,-3 3 2 16,1 1 0-16,-4 2 1 0,-2 1-2 15,-4-1-10-15,3 5-23 16,-3-21-2-16,0 13-1 16,0-13-1-16</inkml:trace>
  <inkml:trace contextRef="#ctx0" brushRef="#br0" timeOffset="88441.2764">11185 8446 44 0,'0'0'32'16,"25"0"-7"-16,0 0-5 31,6 0-5-31,3 4-5 0,4-4-4 16,1 0-4-16,0 0-4 15,-7-2-6-15,-2 2-10 16,-7 0-12-16,-11 0-4 15,-1 0 1-15,-11 0 5 16</inkml:trace>
  <inkml:trace contextRef="#ctx0" brushRef="#br0" timeOffset="88663.2816">11222 8555 25 0,'0'0'31'0,"13"15"-6"0,4-11-3 15,7-4-5-15,9 8-1 16,1-8-6-16,5 7-3 16,0-5-9-16,-2 8-27 15,-9-17-4-15,4 7-1 16,-13-8 1-16</inkml:trace>
  <inkml:trace contextRef="#ctx0" brushRef="#br0" timeOffset="89163.8384">12159 8336 30 0,'-15'-14'30'0,"-10"-8"0"16,-2 8-13-16,1 5-5 16,-5 9-6-16,1 17-3 0,-1 7-1 15,2 8 0-15,3 10-2 16,8 5 1-16,3 4 0 16,8 1 0-16,7-5 0 15,16-6 0-15,12-12 0 16,8-7 0-16,13-8 1 15,4-14 0 1,2-14 1-16,-2-4 2 16,-10-10 0-16,-6-4 1 15,-18-7 0-15,-16-1-1 16,-24-6 0-16,-7 4-1 16,-7 2-8-16,-11 5-23 15,-3-1-9-15,4 11-1 0,-5-1-1 16</inkml:trace>
  <inkml:trace contextRef="#ctx0" brushRef="#br0" timeOffset="89761.3869">11893 8054 15 0,'-14'0'28'0,"14"0"-7"15,10 0-2-15,4 0-3 16,7 4-4-16,9-4-3 0,9 0-2 16,6 0-3-1,7 0-1-15,2 3-2 0,-1-3 0 16,-3 0-1-16,-10-6-1 31,-6 0 0-31,-9 2-1 16,-10-3 1-16,-8-4-1 0,-7 11 0 15,-4-19 1-15,4 19-1 16,-14-14 0-16,4 10 1 16,10 4-1-16,-9-4 1 15,9 4 1-15,0 0 0 16,12 17 1-16,0-9 2 0,1 7 1 15,-4-5 2-15,0 8 2 16,-9-5-1-16,0 3-1 16,-3 1-4-16,-10 1-24 15,-11-9-8-15,11 5-3 16,-12-7-2-16</inkml:trace>
  <inkml:trace contextRef="#ctx0" brushRef="#br0" timeOffset="106125.2927">10794 8663 6 0,'0'0'42'15,"0"13"-29"1,0-3-4-16,0 5-3 0,0 3-1 15,6-3-1-15,1 2 0 16,5-4-1-16,-2-3 1 16,5-4 1-16,3-6 0 0,0-2 0 15,-1-11 1-15,1 1 0 16,-5-5 0 0,-1 0 1-1,-6-4-1-15,1 5 0 16,-7 3-1-16,0 13-1 15,-4-15 0-15,4 15-1 0,0 0-1 16,-6 15-2-16,6-2 1 16,0 9-1-16,3 3 1 15,4 8-1-15,-5 7 0 16,2 8 2-16,-4 6-1 0,-6 3 2 16,-7-3 0-16,-3 0 0 15,-7-8 0-15,-3-5 0 16,-5-14 0-16,0-16 0 15,3-16-3-15,9-15 0 16,7-9-3-16,3-12-11 16,6-5-23-1,3 5-2-15,3 2 1 16,11 12-1-16</inkml:trace>
  <inkml:trace contextRef="#ctx0" brushRef="#br0" timeOffset="109329.4643">15502 2537 39 0,'0'22'31'0,"9"21"-9"0,-3 11-6 15,0 13-4-15,4 8-1 16,-4 8-5-16,2 1-2 16,0-6-5-16,-5-11-2 15,2-7-5-15,-5-18-6 31,0-14-11-31,9-5-7 0,-9-23 0 16,0 0 7-16</inkml:trace>
  <inkml:trace contextRef="#ctx0" brushRef="#br0" timeOffset="109715.8336">15539 2518 7 0,'0'0'29'16,"0"0"0"-16,-23 8-5 0,9 8-11 0,-6 7-3 16,3 0-5-16,-1 8-1 15,1-5 0-15,2-4-3 16,4-5 1-16,6-7 0 15,5-10-1-15,0 0 0 16,0-10 0-16,7-7-1 31,4-4 1-31,2-3-1 0,-2-4 0 16,3 8-1-16,1-2 1 16,-5 5-1-16,1 6 1 15,-2 7-1-15,-9 4 1 16,15 10-1-16,-7 7-4 15,2 0-6-15,2-3-20 16,16 11 2-16,-8-15-2 0,16 3 9 16</inkml:trace>
  <inkml:trace contextRef="#ctx0" brushRef="#br0" timeOffset="110119.5708">15853 2308 21 0,'-12'26'25'0,"-6"0"-8"0,5 8-5 15,1-2-2-15,8 6-2 16,4-1 0-16,6-5 0 15,7 4-1-15,2-3-3 16,5-6 0-16,1-5-4 16,3-6-9-16,-7-16-20 15,7 10 0-15,-12-20-1 0,7 1 4 16</inkml:trace>
  <inkml:trace contextRef="#ctx0" brushRef="#br0" timeOffset="110366.3003">16005 2356 72 0,'-5'-10'32'0,"5"10"-11"16,2 10-7-16,-2 2-6 0,10 16-4 15,-8 7-1 1,8 1-2-16,-3 2 1 0,4-1-1 15,-1-3-4-15,-4-7-3 16,4 0-7-16,-2-11-14 0,-8-16-7 16,0 0 0-16,-3-15 0 15</inkml:trace>
  <inkml:trace contextRef="#ctx0" brushRef="#br0" timeOffset="110719.6978">15931 2496 20 0,'21'0'27'0,"-11"0"0"32,9 5-10-32,-4-5-9 0,3 0-7 15,1 0-7-15,-4-5-5 16,1 1-3-16,-4-4 2 15,1-4 1-15,-2-1 4 16,0-6 4-16,1 0 7 0,13-13 19 16,-15 18-6-1,2 7-1-15,3 7 1 16,-3 3-3-16,4 18-2 0,-6-1-2 16,4 8-1-16,-7 2-1 15,3 10 0-15,-10-6-1 16,0 7-2-16,-4-4-7 15,-5-5-32-15,-7-11-4 32,7-4 1-32,-7-17-1 0</inkml:trace>
  <inkml:trace contextRef="#ctx0" brushRef="#br0" timeOffset="112372.6372">23148 1837 35 0,'30'3'17'16,"21"3"0"-16,4-6-3 15,8 3-5 1,6-3-2-16,2 0-2 16,-7 0-3-16,-12 0-1 15,-8 3-1-15,-10-3 0 16,-11 6 0-16,-8-2 2 0,-15-4-2 15,0 0 1-15,0 0 0 16,-10 9-1-16,10-9 1 16,-16-13-1-16,8 4 0 0,-7-2-3 15,4 1 2-15,11 10-1 16,-9-17 0-16,9 17 1 16,9-10 0-16,0 10 1 15,10 5-1-15,-3 2 4 16,5 3-2-16,-8 2 3 15,-3 3-1-15,-10-1 1 0,0 3-2 16,-11-4-4-16,-3-4-14 16,-9-9-14-16,6 10 1 15,-2-14-3-15</inkml:trace>
  <inkml:trace contextRef="#ctx0" brushRef="#br0" timeOffset="112805.7895">23699 1160 2 0,'0'0'27'0,"-58"39"-6"16,42-15-1-16,-6 12-4 16,11 6-1-16,6 1-6 0,1 7 1 15,4-10-4-15,12-4-1 16,0 2-2-16,-1-8-5 16,5-6-8-16,3-15-15 15,1-5-7-15,-20-4-1 0,15-8 2 16</inkml:trace>
  <inkml:trace contextRef="#ctx0" brushRef="#br0" timeOffset="113076.0124">23771 1212 11 0,'0'0'21'16,"0"0"0"-16,0 0-4 16,0 0-9-16,13 27-3 15,-13 3 0-15,3 4-2 16,2 8 1-16,-2 0-1 0,0-4-2 16,1 1-2-16,-1 1 2 15,1-21-6-15,-1-5-7 0,-6-3-11 16,-12-17-4-16,5 3-1 15,-5-18 25-15</inkml:trace>
  <inkml:trace contextRef="#ctx0" brushRef="#br0" timeOffset="113392.1984">23705 1356 9 0,'59'-31'25'15,"-59"31"-4"-15,63-30-5 16,-63 30-5-16,60-11-2 16,-60 11-3-16,0 0-3 0,46-15 3 15,-46 15-1-15,0 0-5 16,0 0 3-16,0 0-1 16,0 0-1-16,31 11 3 15,-31 4 0-15,9 8-4 0,-5 8 3 16,4-3 1-1,-8 1 0 1,0 8 0-16,-4 4 0 16,-2-4-4-16,-2-8 0 15,1-15-9-15,-6-4-21 0,-11 12-4 16,-7-12 0-16,18-3 0 16</inkml:trace>
  <inkml:trace contextRef="#ctx0" brushRef="#br0" timeOffset="116019.6742">12944 8536 32 0,'0'0'23'0,"35"2"-2"16,1-2-3-16,11 0-4 0,18 0-4 15,9-5-3-15,8 3-4 16,-3-1-4-16,-3-1-2 16,-15 4-1-16,-18-2-5 15,-12 2-8-15,-15 4-9 16,-16-4-3-16,-13 0-1 31</inkml:trace>
  <inkml:trace contextRef="#ctx0" brushRef="#br0" timeOffset="116466.9162">13049 8615 29 0,'16'-7'22'0,"6"7"-3"15,9-5-3-15,16 0-5 16,5 5-3-16,10-5 0 31,0 5-3-31,-7 0-3 0,4 0-2 16,-6-2-1-16,-13 0-1 16,-7-4-2-16,-10-1-2 15,-7-4-3-15,-10 1 1 16,-3-2 0-16,-3-2-1 15,-12 0 0-15,0-1 1 16,-4 4 3-16,1 0 0 0,0 3 2 16,4 1 2-16,11 7 3 15,0 0 8 1,13 5-2-16,12 0 2 16,3 7 3-16,-7-2 3 15,1 8 1-15,-12-5-2 16,-5 8 0-16,-17-1-1 0,-9 5-4 15,-11-2-17-15,2 2-24 16,-12-13-4-16,15-4-2 16,6-19 0-16</inkml:trace>
  <inkml:trace contextRef="#ctx0" brushRef="#br0" timeOffset="117369.2367">1757 9593 6 0,'0'0'30'0,"0"0"0"16,30 0-4-16,5 0-10 15,13 0-6-15,16 0 0 16,10 3-4-16,4-3-2 15,-1 0-2-15,-2 6-1 16,-13-1-3-16,-12-5-3 0,-8 3-6 0,-13-3-9 16,-18-8-9-16,3 8-2 15,-17-9 0-15</inkml:trace>
  <inkml:trace contextRef="#ctx0" brushRef="#br0" timeOffset="117785.2426">1790 9745 27 0,'0'0'22'15,"20"-3"-2"-15,12 0-4 0,17-4-4 16,13 1-5-16,9 0-2 15,7 0-1-15,-1 1-2 16,-7-4 1-16,-5 1-1 16,-14-2-2-16,-17-4-1 0,-15-1-1 15,-14-4-2 1,-13-4-1-16,-3-1 0 0,-1-3-1 16,-3 3 1-16,3 1 1 0,6 6 3 15,6 7 2-15,9 5 1 16,12 10 3-16,2 9 1 15,8 4 2-15,-1 10 2 16,-8 0 0-16,0 4 0 31,-16-4 1-31,-6 6-2 0,-22-8 0 16,1 0-7-16,-14-3-21 16,-5 3-14-16,-8-11-2 15,2 9-2-15</inkml:trace>
  <inkml:trace contextRef="#ctx0" brushRef="#br0" timeOffset="120244.5373">3025 9324 16 0,'0'0'33'15,"25"0"1"-15,-3-5-6 16,18 5-10-16,9 0-6 15,5 0-3-15,8 0-4 16,0 0-7-16,-4-9-7 16,-5 9-7-16,-12-3-8 15,-17-4-5-15,-8 7-1 0,-16 0 0 16</inkml:trace>
  <inkml:trace contextRef="#ctx0" brushRef="#br0" timeOffset="120445.5545">3308 9369 30 0,'-7'13'22'16,"7"7"0"-16,6 7-3 15,-3 8 0-15,4 9-2 0,-7-1-4 16,6 8-3-16,-6 0-2 16,3-5-4-16,-3-3-3 15,-4-11-6-15,4-5-14 16,0-8-17-16,0-19 0 15,0 0 0-15,0 0 4 0</inkml:trace>
  <inkml:trace contextRef="#ctx0" brushRef="#br0" timeOffset="120831.4137">3438 9760 4 0,'-13'-5'31'16,"13"5"0"-1,16-8 0-15,8 4-15 0,5 4-6 32,1-3-3-32,2 6-2 0,-5 1 0 15,-5 6-2-15,-9 2-1 16,-10 2-1-16,-9 0 1 15,-4-1-1-15,-3-3 0 16,-2 0 0-16,15-10-1 16,-6 9 0-16,6-9 1 15,27 5-1-15,-4-2 1 0,-1 4 1 16,-2 3 0-16,-3 2 2 16,-12 7-1-16,-5 5 0 15,-18-4 0-15,-10-3-7 16,-6-4-20-16,-1-4-11 15,-11-18-1-15,6-4-1 16</inkml:trace>
  <inkml:trace contextRef="#ctx0" brushRef="#br0" timeOffset="121332.7775">3047 9113 39 0,'19'0'31'16,"12"5"-8"-16,6 0-7 16,10-3-5-16,11 4-1 0,1-6-5 15,3 3-4-15,-6-3-4 16,-6 3-1-16,-10-3 0 15,-15 0-1-15,-10 0 0 0,-15 0 0 16,0 0 2-16,-3-12 0 16,3 12 3-16,-10-7 1 15,10 7 0-15,0 0 2 0,17 0 0 16,-5 5 1-16,0 0-1 16,-2 7 0-16,-7 4-5 15,-3 2-17-15,-13-4-10 16,4 9-1-16,-6-14 0 15</inkml:trace>
  <inkml:trace contextRef="#ctx0" brushRef="#br0" timeOffset="121664.8573">3973 9447 35 0,'0'-16'35'0,"0"16"1"15,13 0-10-15,-13 0-8 16,13 29-4-16,-10-4-5 16,7 9-3-16,-4 7-2 15,5 5 0-15,-4-3-3 16,0-5-2-16,-1 1-7 16,-6-10-18-16,0-13-12 0,-3-5-1 15,3-11 1-15</inkml:trace>
  <inkml:trace contextRef="#ctx0" brushRef="#br0" timeOffset="121829.1392">3841 9583 36 0,'0'0'36'16,"8"-13"0"-16,17 7-4 16,6 3-16-16,10 2-8 15,3 1-9-15,9 0-19 16,3 4-15-16,-13-4 0 0,6 6-1 15</inkml:trace>
  <inkml:trace contextRef="#ctx0" brushRef="#br0" timeOffset="122250.8602">4483 9368 34 0,'0'12'34'0,"-3"9"1"16,6 12-9-16,0 8-14 0,-3 2-2 31,3 10-1-31,2-3-3 15,2-4-1-15,-7-9-3 16,6-9 0-16,-6-9 0 16,0-19-1-16,0 0 1 0,15-20-1 15,-17-10 0-15,-2-4 0 16,-2-11 0-16,0-3-1 16,-3-4 1-16,1 2-1 0,1 4 0 15,-3 2 0-15,10 8-1 16,0 5 1-16,7 6-1 15,5 8 1-15,7 3-3 16,8 4-3-16,12 5-7 16,1 5-21-16,0-5-3 15,12 10-1 1,-9-5 2-16</inkml:trace>
  <inkml:trace contextRef="#ctx0" brushRef="#br0" timeOffset="122482.6486">4536 9494 18 0,'-16'9'32'16,"22"6"1"-16,10-11-5 15,16 1-19-15,6-3-15 0,-3-4-20 16,15 7-4-16,-12-8-2 16,4 9 7-16</inkml:trace>
  <inkml:trace contextRef="#ctx0" brushRef="#br0" timeOffset="123052.0139">4907 9806 12 0,'12'-7'28'0,"-12"-12"-4"0,5 4-5 16,-5 0-4-16,-8-2-4 15,-3 7-3-15,-8 4-3 16,3 6-2-16,-5 0 0 15,-1 9-2-15,3 1-1 16,7 5 0-16,3 1-1 16,9-1 0-16,6-4-1 0,-6-11-1 15,18 15 1-15,0-15-1 16,-1 0 1-16,-1 0 0 16,-4-5 1-16,0 5 2 15,-2 0 1-15,1 0 1 16,-3 12 0-16,-2 3 0 15,2 9 1-15,-1 8-1 0,-2 4-1 16,0 4 0-16,-5 1 0 16,-10 1 0-16,-8-1 0 0,-6-4-1 15,-8-9 1-15,-7-10 0 16,-4-9-1-16,0-9-2 16,2-17-9-16,5-3-18 31,1-26-5-31,17-4-1 15,2-20 1-15</inkml:trace>
  <inkml:trace contextRef="#ctx0" brushRef="#br0" timeOffset="123583.7653">4426 9109 12 0,'0'0'29'15,"0"0"-1"-15,0 0-8 16,10 0-5-16,16 0-4 16,10 5-3-16,7-4-3 15,4 3-1-15,6-4-1 16,-3 6-2-16,-4-6-1 15,-10 3-1-15,-7-3-1 0,-16-6 0 16,-13 6 0-16,0-17 0 16,0 17 0-16,-10-15 0 15,10 15 2-15,-12-10 0 16,12 10 1-16,0 0 0 16,9 14 1-16,-1 0 1 31,-1 1 0-31,-3 2-1 0,-4 3-5 15,5 5-27-15,-11-14-1 16,6 1 0-16,0-12-1 16</inkml:trace>
  <inkml:trace contextRef="#ctx0" brushRef="#br0" timeOffset="123937.9009">5259 9486 24 0,'0'0'34'0,"28"14"0"15,-7-11-3-15,9-3-16 16,12 7-7-16,1-7-5 16,4 3-7-16,-1-3-11 15,-6 5-10-15,-15-10-9 16,1 10 0-16,-16-5 0 0</inkml:trace>
  <inkml:trace contextRef="#ctx0" brushRef="#br0" timeOffset="124101.2191">5312 9634 20 0,'0'0'31'0,"13"10"0"0,4-10-10 15,18 0-11-15,3 0-15 16,1-8-22-16,12 11-2 16,-6-12-2-16,12 9 11 15</inkml:trace>
  <inkml:trace contextRef="#ctx0" brushRef="#br0" timeOffset="124486.6691">6136 9416 36 0,'-19'-5'31'15,"-11"-5"-2"-15,2 10-13 16,0 6-6-16,0 7-5 15,3 10-3-15,4 6 0 16,6 8-1-16,9 3 0 16,6 1 0-16,14-1 0 0,9-2 0 15,9-7 0-15,6-7 1 16,6-14 0-16,2-5 1 16,-4-14 0-16,-2-6 0 15,-7-14 1-15,-8-3-1 16,-13-9 1-16,-9 3-2 15,-13 2-4 1,-9 1-12-16,-14 4-20 16,2 12-1-16,-9-3-1 15,6 17 0-15</inkml:trace>
  <inkml:trace contextRef="#ctx0" brushRef="#br0" timeOffset="124971.5329">5843 9160 16 0,'0'0'27'0,"20"5"1"16,4-1-15-16,8-4-3 16,9 5-4-16,7 0 0 31,2 0-3-31,1-1 0 0,-3 0-2 16,-4-4-1-16,-4 0-1 15,-11 0-1-15,-8 0-1 16,-5-4 0-16,-7 4-1 15,-9 0 1-15,0 0 0 16,-3-13 1-16,3 13 0 0,-17-6 2 16,9 2 1-16,-2-1 0 15,10 5 1-15,-12-5 0 16,12 5 0-16,0 0 1 16,0 0 1-16,15 14 1 0,-8-6 0 15,2 8 2-15,-3-2 1 16,-2 5 0-16,-4 1-3 31,0 1-20-31,-13-12-14 0,10 9-2 16,-13-18-2-16</inkml:trace>
  <inkml:trace contextRef="#ctx0" brushRef="#br0" timeOffset="126811.763">1782 9467 24 0,'14'0'30'0,"-14"0"-5"15,-6 9-5-15,-10 6-4 16,-7 7-4-16,-3 2-2 16,-5 0-3-16,0 3-3 15,1 0-2-15,4 1 0 16,9-3 0-16,17 1 1 0,12-2 1 16,19 0 0-16,6-2-5 15,8 3-31-15,1-11-1 16,12 5-2-16,-4-16 0 0</inkml:trace>
  <inkml:trace contextRef="#ctx0" brushRef="#br0" timeOffset="127650.3485">13011 8458 18 0,'-8'-5'26'0,"-11"5"-5"15,-2 5-5 1,-1 2-2-1,-3 6-3-15,1 4 1 16,2 6-2-16,9 7-2 16,8 1-2-16,11 1-1 0,12-2-4 15,4-2-17-15,9-11-15 16,16 2-2-16,-8-19-1 16,8 0 1-16</inkml:trace>
  <inkml:trace contextRef="#ctx0" brushRef="#br0" timeOffset="128467.2983">6933 9560 31 0,'12'0'32'16,"4"-10"-1"-16,15 7-12 16,12 3-6-16,9 0-4 15,10 8-3-15,1-2-1 16,-1 7-6-16,0 1-8 15,-4 5-18-15,-17-11-6 16,2 3 0-16,-17-11 0 0</inkml:trace>
  <inkml:trace contextRef="#ctx0" brushRef="#br0" timeOffset="128751.6925">6951 9714 47 0,'16'0'23'0,"21"0"-3"16,7 0-2-16,14 0-7 15,7 3-2-15,0-3-3 16,1 2-4-16,-5 2-3 16,-10-4-6-16,-11-5-14 15,-6 10-11-15,-21-18 0 16,1 7 0 0</inkml:trace>
  <inkml:trace contextRef="#ctx0" brushRef="#br0" timeOffset="128967.8479">7451 9527 14 0,'34'15'29'16,"-4"-2"1"-16,6 6-12 16,-3 0-2-16,-8 5-3 15,-6 3-1-15,-19-1-2 16,-4 3-2-16,-21-2-2 0,-5-1-8 15,-11-9-29-15,1 3-1 16,-4-15-3-16,11 4 0 0</inkml:trace>
  <inkml:trace contextRef="#ctx0" brushRef="#br0" timeOffset="132427.41">8192 9385 14 0,'0'0'27'0,"12"7"-3"15,9-7-3-15,14 5-5 16,15-5-2-16,19 0-2 0,4 0-3 15,12-5-2-15,-1 0-2 0,-7 0-1 16,-11 3-2-16,-12 0-2 16,-22 2-4-16,-19-5-3 15,-13 5-3-15,-22 0-1 16,-7 6-3-16,-4-6 0 16,2 3 0-16,-3-3 2 0,3 5 5 15,4 0 5-15,-11 14 12 16,23 1 1-1,5 6 1-15,0 11 1 16,7 6 0-16,3 7-1 16,5 2-3-16,0 0-2 31,1 0-1-31,1-11-3 0,2-4-1 16,0-11-3-16,-6-7-6 15,-3-19-17-15,6 10-10 16,-15-20 0-16,9 10 0 15</inkml:trace>
  <inkml:trace contextRef="#ctx0" brushRef="#br0" timeOffset="132927.7243">8727 9844 30 0,'0'0'31'0,"5"-14"-2"16,-5 14-10-16,22-5-6 16,-4 5-5-16,8 0-3 15,-2 2-1-15,1 3-1 16,-6 2-1-16,-7 1 0 0,-12-8-1 31,-2 17 0-31,-8-9 0 0,-5-4-1 16,-1 1 0-1,3-5 0-15,13 0 0 16,0 0 0-16,10 9 0 0,10-4 1 16,4 10 0-16,-7-3 1 15,-1 6 2-15,-7 3-1 16,-14 0 0-16,-8-1 0 0,-11-6-1 16,-7-4-5-16,-2-5-11 15,6-5-20-15,0-13-1 16,15-2-1-16,4-9 0 15</inkml:trace>
  <inkml:trace contextRef="#ctx0" brushRef="#br0" timeOffset="133265.8879">9246 9627 22 0,'-11'3'32'16,"11"-3"-3"-16,16 10-6 0,8-7-8 15,4 3-4-15,6-6-5 16,4 4-3-16,5-4-5 16,-5 0-5-16,0 0-7 15,-9 0-11-15,-14-7-7 16,4 10 0-16,-19-3 4 16</inkml:trace>
  <inkml:trace contextRef="#ctx0" brushRef="#br0" timeOffset="133444.2974">9241 9771 25 0,'0'0'36'0,"34"13"-1"16,0-8-5-16,9-5-11 0,5 2-6 15,-3-2-10 1,-2 7-29-16,-10-11-7 15,0 4-3-15,-21-5 1 0</inkml:trace>
  <inkml:trace contextRef="#ctx0" brushRef="#br0" timeOffset="134213.3477">9920 9457 34 0,'0'0'32'16,"10"25"-1"-16,-10 6-11 0,0 12-7 15,0 8-4-15,-3 0-2 16,3 5-1-16,5-6-2 16,-2-4-1-16,-3-15-1 15,4-8 0-15,-4-23 0 16,0 0-1-16,0 0 0 15,9-32 0 1,-12-2 0-16,0-12 0 16,-2-6-1-16,-2-2 0 0,1 1 1 15,-4 2-1 1,0 5 1-16,4 7-1 0,3 10 0 16,3 8 0-16,7 6-1 15,11 5 0-15,7 3-3 16,13 0-4-16,14 7-6 0,1-3-11 15,5-2-10-15,4 10 0 16,-9-5 0-16</inkml:trace>
  <inkml:trace contextRef="#ctx0" brushRef="#br0" timeOffset="134429.8071">9927 9648 2 0,'0'0'29'16,"15"5"-1"-16,5-5 1 0,21 0-23 15,6 10-23-15,-3-10-8 16,11 10-1-16,-17-5 1 15</inkml:trace>
  <inkml:trace contextRef="#ctx0" brushRef="#br0" timeOffset="135030.5237">10398 9910 41 0,'6'-11'24'0,"6"0"-5"16,-12-4-5 0,0 3-5-16,-10 0-3 15,-8 3-2-15,-1 4-2 0,-8 1 0 16,3 4-2-16,-2 4 1 31,1 2-1-31,10 2 0 0,3 3 0 16,12-11 0-16,0 16 0 15,15-11 0-15,-3-5 0 16,6 0 0-16,4 0 1 16,-5 0-1-16,1-5 0 15,-2 5 2-15,-5 0 0 16,-1 9 1-16,-1 6 1 0,-2 7 0 16,2 7-1-16,-2 3 2 15,-1 11-2-15,-6 3 1 16,0 10-2-16,-10-6 0 15,-2 2 0-15,-10-5 0 16,-3-6 0-16,-12-12-1 16,0-7 1-16,-4-17-1 0,5-15-3 15,5-14-2-15,5-15-7 16,17-8-13-16,12 0-11 16,7-13 0-16,20 8 0 0</inkml:trace>
  <inkml:trace contextRef="#ctx0" brushRef="#br0" timeOffset="138874.5228">7985 9067 21 0,'0'47'31'0,"-11"27"-3"16,2 28-7-16,0 27-4 0,0 21-1 15,-4 23-3 1,-5-2-3-16,6 2-4 16,-1-15-18-16,4-16-21 0,-7-38-1 15,7-11-1-15,-10-41-2 16</inkml:trace>
  <inkml:trace contextRef="#ctx0" brushRef="#br0" timeOffset="139693.1435">8223 9165 18 0,'105'0'17'15,"37"0"-1"-15,24-5-2 16,36 5-2-16,19-5-1 0,29 0-3 16,17 5-1-16,9 0-2 15,0 0-1-15,-13 0 0 16,-18 7 0-16,-24-2-1 16,-22 2-3-16,-39-2-4 15,-29 0-6-15,-39-5-12 31,-16 9-8-31,-37-13 0 0,-14 4 4 16</inkml:trace>
  <inkml:trace contextRef="#ctx0" brushRef="#br0" timeOffset="140110.4083">11382 9143 5 0,'0'13'25'0,"-8"3"0"16,5 23-10-16,-2 17-3 15,5 20-1-15,0 20-1 0,0 16-1 16,-4 13-1-1,4 2-3-15,0 3-5 0,0-9-12 32,4-6-17-32,-15-28-1 0,11-12-2 15,-13-34 11-15</inkml:trace>
  <inkml:trace contextRef="#ctx0" brushRef="#br0" timeOffset="140780.1087">7773 10420 8 0,'45'5'23'16,"19"-10"-10"0,32-4-1-16,28-4 1 15,44-1 0-15,31-5 0 0,40 0-3 16,32 1-1 0,19 4-3-16,11 1-2 0,3 6 0 15,-6 7-1-15,-22 0-1 16,-20 0-2-16,-37 5-1 15,-35-1 0-15,-30-4-1 0,-28 0 0 16,-34 2 0-16,-23-2-1 16,-23 0 0-16,-18 0 2 15,-14 5 0-15,-14-5 0 16,5 13-12-16,-5-4-16 16,-24-15 0-16,7 6 0 15,-15-20 14-15</inkml:trace>
  <inkml:trace contextRef="#ctx0" brushRef="#br0" timeOffset="142284.9693">12073 9681 53 0,'5'-28'23'0,"1"-7"-3"16,-1 4-2-16,-1 3-4 16,-4 1-2-16,7 10-2 15,-7 5-2-15,0 12-3 16,0 0-1-16,0 12-1 15,0 5-3-15,0 10 1 32,0 2-1-32,4 7 0 0,2 1 0 15,-2 1 0-15,2-6 1 16,0-2-1-16,-6-5 0 16,0-5-1-16,-4-6 1 15,-8-4 0-15,-8-5-1 16,-1-5 1-16,-3 0 0 0,4 0-1 15,2 0 1-15,5-5 0 0,13 5 0 16,14-12-1-16,11 6 1 16,8 2-1-1,8 4-2-15,-4-2-2 0,6 2-10 16,-2 9-19-16,-10-9-1 16,-3 0 1-16,-15-5-1 31</inkml:trace>
  <inkml:trace contextRef="#ctx0" brushRef="#br0" timeOffset="142747.8474">12156 9293 15 0,'-24'-8'27'0,"-18"-3"-7"16,-3 11-3-16,-10 9-5 15,-4 8-3-15,-1 15-4 0,-1 14-2 16,6 11-2-16,10 11 1 16,10 8-1-16,13 7 1 15,19 0 0-15,18-3 1 0,18-6-1 16,21-13 0-16,22-14 1 16,19-21-1-16,10-16 2 15,8-27 0-15,5-15 1 16,-13-22 1-16,-11-20 1 15,-30-16 0-15,-36-6 0 0,-36-10-1 16,-27 10-6-16,-30 10-19 16,-22 13-17-16,-34 6 0 15,-5 30-1-15</inkml:trace>
  <inkml:trace contextRef="#ctx0" brushRef="#br0" timeOffset="163542.4523">2092 10859 13 0,'0'0'29'16,"-29"0"-1"-16,-3 0-11 16,-6 0-4-16,-2-2-4 15,-3-2-3-15,3-3-2 16,3 1-1-16,5 5-2 15,13 1 0-15,7 4 1 16,12-4-2-16,6 14 0 0,3 0 0 16,7 0-1-16,2 5 2 15,-2 1-2-15,-9 6 2 16,-2 0-1-16,-11 4 1 16,-9 3-1-16,-6 4 0 15,-11-5 2-15,1 2-1 16,3-3 0-1,5-7 0-15,6 0 2 16,11-6 0-16,11-4 1 0,11-5 1 16,11-3-1-16,8-2-1 15,4-4 1-15,6 4-1 16,8-4-4-16,-2 0-5 16,3 0-14-16,-6 9-15 15,-17-9 1-15,9 9-1 0,-16-9 6 16</inkml:trace>
  <inkml:trace contextRef="#ctx0" brushRef="#br0" timeOffset="163805.4882">2098 11134 18 0,'34'-11'27'16,"13"7"-6"-16,-2-3-5 15,5 0-5-15,-9 5-3 0,-6-2-3 16,-4 4-4-16,-16 0-6 16,-15 0-7-16,0 0-6 0,0 0-4 15,-12 6 2-15,12-6-1 16</inkml:trace>
  <inkml:trace contextRef="#ctx0" brushRef="#br0" timeOffset="163905.7583">2331 11146 27 0,'-3'23'18'16,"3"-12"-1"-16,0 6-13 15,0 7-17-15,0-10-8 16,12 6-3-16,-2-13 17 16</inkml:trace>
  <inkml:trace contextRef="#ctx0" brushRef="#br0" timeOffset="164159.5157">2650 11178 42 0,'-13'-18'30'16,"2"8"-6"-16,-6 0-5 16,-1 2-7-16,3 8-4 15,-4 4-4-15,8 7-1 0,1 7-2 16,6 5 0-16,4 0 0 0,16 1-2 15,-1-4 3 1,8-3 0-16,0-12 1 0,0 0 0 16,-9-14 1-16,0-2 0 15,-14-8 0-15,-4-4-6 32,-8-5-32-32,-1 7 0 0,-14-4-1 15,14 4-3-15</inkml:trace>
  <inkml:trace contextRef="#ctx0" brushRef="#br0" timeOffset="164806.7503">3429 11143 34 0,'-28'0'27'0,"6"8"-7"15,-3 5-5-15,3 5-6 16,7 7-4-16,8 3-1 15,11-1-2-15,10-4 0 0,8 0 0 16,7-9 1 0,5-4 0-16,-3-10 2 0,-4 0 0 15,-11-10 0-15,-12 1 0 16,-17-4-2-16,0-1 1 0,-14 4-2 16,2-2-7-16,0 3-16 15,10 9-14-15,-2-9 1 16,17 9-1-16</inkml:trace>
  <inkml:trace contextRef="#ctx0" brushRef="#br0" timeOffset="164975.2513">3509 11147 35 0,'22'4'34'0,"-1"0"1"16,11 14-4-16,4 6-21 15,-4 5-7-15,2 8-8 0,0 4-9 16,-3-1-14-16,-5-5-6 16,1-2 0-16,-9-15 2 15</inkml:trace>
  <inkml:trace contextRef="#ctx0" brushRef="#br0" timeOffset="165144.5382">3884 11209 40 0,'-27'0'36'0,"1"17"1"16,-14 9-10-16,-4-1-13 16,1 16-6-16,-3 2-9 15,0 6-24-15,2-8-10 32,7 2-1-32,0-18 0 0</inkml:trace>
  <inkml:trace contextRef="#ctx0" brushRef="#br0" timeOffset="165507.8457">3943 11190 20 0,'24'7'32'15,"-11"-2"2"-15,0 11-8 16,-4 2-11 0,-6 1-6-16,-3-1-1 15,0-5-4-15,0-13-2 16,0 0-2-16,10 0-1 0,5-10-1 16,3-9 1-16,4 2-1 15,3-1 2-15,2 5 1 16,-2 7 2-16,0 6 1 15,-6 14 1-15,-9-2 0 0,2 12 0 16,-9-1-1-16,6 1-3 16,-3 0-5-16,-6-5-10 15,0-7-22-15,4-2-1 16,-4-10 0-16,0 0 0 16</inkml:trace>
  <inkml:trace contextRef="#ctx0" brushRef="#br0" timeOffset="165661.2288">4187 10931 26 0,'-7'-13'31'0,"7"23"-5"16,-8-1-15 0,-4 0-35-16,21 14-5 15,-9-3-2-15</inkml:trace>
  <inkml:trace contextRef="#ctx0" brushRef="#br0" timeOffset="165877.394">4324 11078 18 0,'10'7'33'0,"-10"4"2"16,12 18-3-16,-9 10-15 15,-3 4-5-15,7 17-2 16,-7 1-3-16,6 4-2 15,-6 0-1-15,6-5-2 16,0-9-7 0,-3-8-15-16,1-15-17 15,8-6 0-15,-12-22 0 16,14 0 0-16</inkml:trace>
  <inkml:trace contextRef="#ctx0" brushRef="#br0" timeOffset="166262.4779">4414 11282 16 0,'28'0'27'0,"-8"-6"-1"0,11 6-12 16,-1-4-10-16,4 4-4 16,0-1-2-16,-3-6 0 15,-3 4-1 1,0-3 1-16,12-5 0 15,-23 11 3 1,-10 0 3-16,-7 0 1 16,0 11 2-16,-7 1 2 15,-13-7-1-15,4 4 1 16,-8-7-1-16,5-2-1 16,-6-3-1-16,9-5-2 0,2-2-2 15,4-2 1-15,10 1 0 16,0 11 0-16,13-13 0 15,2 13 1-15,7 4 1 16,3 9-2-16,0 1 1 16,2 6-1-16,-3 3-5 0,-7-2-22 15,-5-5-13-15,0 7 0 16,-12-12-1-16</inkml:trace>
  <inkml:trace contextRef="#ctx0" brushRef="#br0" timeOffset="166910.0088">5718 10982 42 0,'-38'-13'33'15,"-5"13"-6"-15,-11 6-6 16,-7 8-6-16,7 18-3 15,0 5-5-15,13 13-1 0,14 6-3 32,14 6-1-32,16-3-1 0,19 0 0 15,15-5-3 1,9-9-8-16,11-12-25 16,7-8-2-16,-1-17 1 0,8-8 0 15</inkml:trace>
  <inkml:trace contextRef="#ctx0" brushRef="#br0" timeOffset="167278.8898">6012 11231 27 0,'-24'-9'35'0,"0"7"-1"16,-8-1-8-16,-3 3-9 15,3 6-4-15,3 6-5 16,7 5-3-16,11 2-1 0,11 2-2 16,11 0-1-16,11-1 1 15,7-2-2-15,3-2-4 0,9-4-11 16,-1-2-20-16,-6-14-2 16,0 4 0-16,-9-12 0 15</inkml:trace>
  <inkml:trace contextRef="#ctx0" brushRef="#br0" timeOffset="167532.8176">6157 11030 52 0,'26'9'35'0,"11"19"-3"16,-7 4-12-16,-4 9-7 16,2 13-5-16,-19 4-2 0,-9 1-2 15,-6-5-1 1,-10-4-4-16,-5-7-7 0,-7-7-21 16,-1-20-8-16,8-8 1 31,2-20-1-31</inkml:trace>
  <inkml:trace contextRef="#ctx0" brushRef="#br0" timeOffset="167827.2593">6812 11217 63 0,'0'0'34'16,"0"0"1"-16,0-10-20 15,0 10-13-15,0 0-20 16,13 10-16-16,-13-10 0 0,0 0-1 15</inkml:trace>
  <inkml:trace contextRef="#ctx0" brushRef="#br0" timeOffset="168049.437">6815 11373 50 0,'0'0'39'16,"3"11"1"-16,-3-11-5 16,0 0-30-16,15 13-35 15,-15-13-6-15,0 0-2 16,-12-24-1-16</inkml:trace>
  <inkml:trace contextRef="#ctx0" brushRef="#br1" timeOffset="178778.6405">23511 3333 22 0,'0'0'25'15,"0"0"-5"-15,0 0-2 16,0 0-4-16,3 19-5 16,-3-2-2-16,6 7-3 15,0 8-5-15,-6 2-11 16,-10-5-17-16,17 14 0 0,-18-14-1 16,15 8 13-16</inkml:trace>
  <inkml:trace contextRef="#ctx0" brushRef="#br1" timeOffset="179244.0214">23498 3725 38 0,'0'0'30'16,"8"12"-7"-16,-8-2-6 15,0 6-5-15,-4 9-6 16,4 0-7-16,5 11-23 16,-3-12-6-16,5 12 0 15,-12-7-1-15</inkml:trace>
  <inkml:trace contextRef="#ctx0" brushRef="#br1" timeOffset="179663.482">23517 4207 41 0,'0'0'29'16,"0"0"-5"-16,0 0-8 15,0 0-5-15,0 18-4 16,0 1-5-16,0 4-8 0,-8 13-24 16,3-11 0-16,12 11-1 15,-7-8 0-15</inkml:trace>
  <inkml:trace contextRef="#ctx0" brushRef="#br1" timeOffset="180046.9117">23538 4663 35 0,'0'0'32'0,"0"13"0"15,0-1-10-15,-8 5-9 16,8 6-10-16,-7 0-18 16,7 10-14-16,-9-10-3 15,19 8 0-15</inkml:trace>
  <inkml:trace contextRef="#ctx0" brushRef="#br1" timeOffset="180464.3109">23479 5192 33 0,'0'0'35'0,"0"0"1"15,16 0-4-15,-16 0-13 16,7 14-12-16,-4 0-10 15,-3 1-26-15,7 13-6 16,-7-5 0-16,0 4-1 0</inkml:trace>
  <inkml:trace contextRef="#ctx0" brushRef="#br1" timeOffset="180780.4788">23509 5542 38 0,'0'15'32'15,"0"12"-5"-15,-7-3-16 16,1 0-32-16,6 7-5 0,-6-14-4 16,15 9 0-16</inkml:trace>
  <inkml:trace contextRef="#ctx0" brushRef="#br1" timeOffset="181795.7698">23340 5654 17 0,'-10'-10'29'15,"10"10"-3"-15,0 0-4 16,0 0-4-16,29 10-4 16,-7-1-4-16,3 7-2 15,5 0-1-15,1 3-2 0,-2-4-2 16,7 3 0-16,-7-5-2 15,-8-1 1-15,-8-5 0 16,-13-7 1-16,0 13 0 16,0-13 1-16,-20 9 1 15,-1 1-1-15,-7 0 0 0,-6 7 0 16,-3 2-4-16,3-5-11 16,-6 6-26-16,15-1-2 15,-2-7 0-15,13 0-1 16</inkml:trace>
  <inkml:trace contextRef="#ctx0" brushRef="#br1" timeOffset="182749.8529">21580 3063 2 0,'22'18'28'0,"-10"-18"-1"15,10 4-10-15,3-4-4 16,3 5-6-16,3 0-13 16,-4-13-18-16,11 12-3 15,-13-14-1-15</inkml:trace>
  <inkml:trace contextRef="#ctx0" brushRef="#br1" timeOffset="183099.9843">22051 3100 22 0,'24'-4'26'15,"12"4"-11"-15,0-6-4 31,5 6-4-31,-3 0-10 0,-10-5-20 16,10 14-1-16,-22-16-2 16,10 14 22-16</inkml:trace>
  <inkml:trace contextRef="#ctx0" brushRef="#br1" timeOffset="183399.9721">22468 3096 8 0,'11'0'29'16,"8"8"-2"-16,-1-8-5 15,6 0-14-15,4 0-9 0,4-8-20 16,8 12-5-16,-12-13-1 16,19 9 9-16</inkml:trace>
  <inkml:trace contextRef="#ctx0" brushRef="#br1" timeOffset="183650.5641">22929 3113 13 0,'25'6'29'0,"-9"-6"0"16,19 0-11-16,2 0-6 15,3 0-7-15,1 0-16 16,-7-2-14-16,-6 10-2 16,-17-8-2-16</inkml:trace>
  <inkml:trace contextRef="#ctx0" brushRef="#br1" timeOffset="184456.4833">21409 3127 12 0,'0'0'25'15,"0"0"0"-15,-14 10-12 16,1 0-6-16,-2 9-3 16,-4-1-1-16,-3 3-2 15,1-1 1-15,3-1 0 32,1-5 0-32,4-2-1 0,6-5 0 15,7-7 1-15,0 0-1 16,0 0 0-16,11-14 0 15,-1 0 0-15,2-1 0 16,1-7 1-16,4 2 1 16,-4-1 0-16,-2-1 2 15,1 3 0-15,-4 5 0 0,0 3 0 16,-8 11 0-16,17 0 0 0,-8 8-1 16,7 9 0-1,6 5-1-15,6 5-2 16,9 4-16-16,4 5-18 0,-11-14 0 15,7 11-2-15,-13-16 1 32</inkml:trace>
  <inkml:trace contextRef="#ctx0" brushRef="#br1" timeOffset="185405.5643">21400 5838 37 0,'0'0'20'16,"11"0"-2"-16,4 0-4 15,6 4-4-15,7-4-1 16,13 0-2-16,8 0-2 16,19 0-1-16,12-6-1 0,16-1-1 15,15-1 1-15,12 0-1 16,12 3 1-16,11 0-1 15,5 1 0-15,0 4 1 16,-9 0 0-16,-7 4-1 16,-17 1 0-16,-4 0 0 0,-19-1-1 15,-20 0-4-15,-17 2-9 0,-13 6-21 16,-27-12 0 0,4 6-1-16,-22-6 0 0</inkml:trace>
  <inkml:trace contextRef="#ctx0" brushRef="#br1" timeOffset="186421.5418">21360 3244 40 0,'0'0'13'16,"0"-14"-1"-16,0 14-4 16,0 0-2-16,0 0-1 31,0 0 0-31,-6 14 0 0,6 0-1 15,0 10 1-15,0 12 0 16,3 10 1-16,4 15-1 16,3 9 0-16,4 12 0 15,-1 8-1-15,5 9 0 16,-2-2-1-16,3 2 1 16,-4 1 1-16,1-2 0 0,-6-5 0 15,4-4 0-15,-7 4-1 16,1 0 1-16,-4 4-1 15,0 2 0-15,-8-2-2 0,4-4-1 16,-6 1 1 0,-2-1-1-16,0-10 0 15,-3 2 0-15,-2-9-1 0,3-9 0 16,1 3-5-16,-3-7-18 0,0-9-15 16,12-4 1-16,-10-12-1 15,10-6 0-15</inkml:trace>
  <inkml:trace contextRef="#ctx0" brushRef="#br1" timeOffset="188026.2933">18891 4087 18 0,'0'0'26'0,"0"0"-2"16,10 7-9-16,-10 4-5 0,0 4-7 15,0 3-12-15,8 10-16 16,-14-6 0-16,9 11-2 16,-8-6 18-16</inkml:trace>
  <inkml:trace contextRef="#ctx0" brushRef="#br1" timeOffset="188241.9944">18938 4533 13 0,'9'12'28'15,"-9"-12"1"-15,-6 20-4 16,2-10-15-16,4 7-16 16,0 8-19-16,-5-11-2 15,13 12-2-15,-8-12 12 16</inkml:trace>
  <inkml:trace contextRef="#ctx0" brushRef="#br1" timeOffset="188427.0656">18968 4904 40 0,'-8'9'34'0,"8"10"0"31,0-6-6-31,-4 3-16 0,4 3-8 16,0 3-14-16,7 5-22 15,-10-10-1-15,11 5-1 16,-8-8 0-16</inkml:trace>
  <inkml:trace contextRef="#ctx0" brushRef="#br1" timeOffset="188565.0962">18983 5234 22 0,'0'20'26'15,"-9"-7"-4"-15,9 5-27 16,3 5-15-16,-8-9-4 15,11 9 4 1</inkml:trace>
  <inkml:trace contextRef="#ctx0" brushRef="#br1" timeOffset="188696.6286">18988 5603 49 0,'-5'17'32'16,"8"8"-6"-16,-7-3-40 0,4-22-9 15,-4 13-5-15,-6-20-2 0</inkml:trace>
  <inkml:trace contextRef="#ctx0" brushRef="#br1" timeOffset="189481.3742">19299 3938 18 0,'32'4'26'16,"-2"-4"-3"-16,12 5-10 15,-1 1-14-15,0-6-19 16,9 9-4-16,-12-9-1 16,10 4 16-16</inkml:trace>
  <inkml:trace contextRef="#ctx0" brushRef="#br1" timeOffset="189744.4765">19867 3966 16 0,'31'5'27'15,"-6"-10"0"-15,13 9-11 16,2-4-12-16,-1-4-20 16,5 9-8-16,-13-10-1 15,8 9 1-15</inkml:trace>
  <inkml:trace contextRef="#ctx0" brushRef="#br1" timeOffset="189982.0912">20370 3989 32 0,'0'0'29'0,"25"7"1"15,-7-7-10-15,7 0-15 0,11 0-8 16,2-7-19 0,13 11-6-16,-15-10-1 0,9 8 0 15</inkml:trace>
  <inkml:trace contextRef="#ctx0" brushRef="#br1" timeOffset="190166.9926">20926 4053 44 0,'36'-4'26'0,"-15"0"-10"16,9-5-23-16,11 9-15 15,-13-11-3-15,12 11-2 16</inkml:trace>
  <inkml:trace contextRef="#ctx0" brushRef="#br1" timeOffset="191002.046">21342 3993 19 0,'11'-5'20'0,"-11"5"-3"15,0 0-2-15,0 0-4 16,0 0-3-16,-15 14-1 16,2-6-1-16,-2 7 0 15,-3-2 0-15,-2 8-2 0,-1-4-1 16,3 3 0 15,2-2-1-31,3 0 0 0,3-4 1 16,5-1-1-16,5-13 0 15,0 0 0-15,0 0 0 0,10-3-1 16,-3-11 1-16,4 0-1 16,4-5 1-16,0-7-2 15,2 2-1-15,-3-2 2 16,-2 3-2-16,0 1 2 0,-1 4 0 16,-1 4 0-16,0 5 0 15,0 9 1-15,3 8 1 16,8 7-1-16,3 3 1 15,6 6-1-15,3-1 0 16,-1 4-1-16,-1-2-6 16,-4 2-28-1,-12-14-2-15,2 1 0 16,-17-14 0-16</inkml:trace>
  <inkml:trace contextRef="#ctx0" brushRef="#br1" timeOffset="191973.3717">19103 5827 24 0,'10'2'26'16,"12"-6"-6"0,16-1-7-16,19 1 0 0,25-2-3 15,22 0 1-15,27-1 0 16,28 4-2-16,27-3 0 0,24 6-1 16,25-4-2-16,10 9-1 15,-4 0 0-15,-3 7-1 16,-22-1-2-16,-27-1-3 15,-29 2-11-15,-41-1-24 16,-47-11 1-16,-28 0-2 31,-41-14 0-31</inkml:trace>
  <inkml:trace contextRef="#ctx0" brushRef="#br1" timeOffset="192671.0329">19320 5644 31 0,'21'0'28'15,"-9"-10"-6"-15,2 10-4 0,-14 0-3 16,0 0-4-16,-13 11-3 16,-13 3-2-16,-1 5-2 15,-9-1-1-15,0 4-1 16,-4-2-1-16,2 1 0 15,7-1-1-15,9-2 1 16,10-4 0-16,17-2 2 0,13-2 0 16,14 2 2-16,9-3-1 15,12 1 0-15,-3 0 0 16,5-1-10-16,-10-4-28 16,0 6-2-16,-21-11 0 0,0 4-2 15</inkml:trace>
  <inkml:trace contextRef="#ctx0" brushRef="#br1" timeOffset="194309.1858">23061 6161 20 0,'7'15'30'0,"-7"-15"0"15,10 0-9-15,10 0-6 0,8 0-3 16,4 4-3-16,4-4-2 15,6 6-2-15,3-6-2 16,3 5-1 0,-6-1-2-16,-8 0-2 15,-12 2-2-15,-12-6-2 16,-10 0-2-16,0 0-2 16,0 0-2-16,-16 6 1 15,-5-6 0-15,-4-8 2 16,7 5 2-16,-3-1 2 15,4 4 5-15,3 0 4 0,-10 19 12 16,24-3-6 0,3 9 2-16,-3 1-1 15,6 6 0-15,-9 0-1 16,8 1-2-16,-1-6-2 16,5 0-2-16,-6-6-3 15,-3-8-10-15,0-13-23 0,8 12-3 16,-8-12 0-16,0 0 0 15</inkml:trace>
  <inkml:trace contextRef="#ctx0" brushRef="#br1" timeOffset="194694.7018">23395 6513 35 0,'0'-17'32'0,"11"13"0"16,-11 4-13-16,10-10-9 16,14 10-3-16,-3 0-3 15,-2 9-2-15,-7 2 1 16,-5 2 0-16,-10 4-1 15,3 3 1-15,-14 3 0 16,-7-1-1 0,0 0 1-16,0-3-1 15,-1-4 0-15,10-1-1 16,12-4 0-16,0-10 0 0,20 9-1 16,1-9 1-1,-4-4-1-15,14 4-2 16,0 0-11-16,-6 0-21 0,-13-5-2 15,13 5 2-15,-25 0-2 0</inkml:trace>
  <inkml:trace contextRef="#ctx0" brushRef="#br1" timeOffset="194895.2347">23602 6561 49 0,'17'4'35'16,"-1"1"0"-16,6 7-14 16,2 5-13-16,-6 1-7 15,10 1-9-15,0-2-15 16,-8 6-10 0,-11-14-1-16,-2 2 0 15</inkml:trace>
  <inkml:trace contextRef="#ctx0" brushRef="#br1" timeOffset="195058.0053">23732 6590 50 0,'-21'12'34'16,"3"8"0"-16,-8 1-17 16,4 1-22-16,6 4-23 15,-3-13-4-15,14 4-1 16,5-17-2-16</inkml:trace>
  <inkml:trace contextRef="#ctx0" brushRef="#br1" timeOffset="195743.8833">23226 6082 44 0,'27'4'16'0,"5"-4"-2"16,12 4-4-16,5 0-4 0,1 1-1 15,-4 0-3 1,-2 0 0-16,-8-1-2 0,-2-1-1 15,-10-3-2-15,-6 0 1 32,-18 0-2-32,0 0 1 0,9-12 1 15,-9 12-1-15,-10-17 1 16,10 17 0-16,-19-15 2 16,9 10 1-16,10 5 0 15,0 0 1-15,0 0 2 16,0 0 0-16,10 17 1 15,3-5 1-15,-3 1 0 0,-5 0 0 16,7-2 0-16,-2 1-9 16,-10 4-24-16,-25-16-2 15,16 5 1-15,-19-11-2 16</inkml:trace>
  <inkml:trace contextRef="#ctx0" brushRef="#br1" timeOffset="197048.9376">21690 2435 12 0,'11'10'36'16,"9"-10"-20"-1,6 0 0-15,9 0-2 16,5 0-2-16,4 0-2 16,3 0-3-16,-5 0-2 31,-2-3-4-31,-5 3-3 0,-11 0-5 16,-4 0-2-16,-20 0-6 15,9 6-2-15,-9-6-2 16,-16-6 1-16,0 6 0 15</inkml:trace>
  <inkml:trace contextRef="#ctx0" brushRef="#br1" timeOffset="197218.7277">21892 2473 23 0,'-8'18'13'0,"4"4"2"16,1 2-1-16,3 5 0 15,0-1-1-15,-3 2-3 16,3-1 0-16,0-5-4 15,0 3-5 1,0-8-16-16,6 1-13 16,-6-20-2-16,10 16 0 15</inkml:trace>
  <inkml:trace contextRef="#ctx0" brushRef="#br1" timeOffset="197549.9584">21976 2750 10 0,'19'2'28'0,"-7"-7"0"16,13 5-9-16,-6 0-7 0,-3 5-3 15,0 7 0-15,-11 1-2 16,-5 2 0-16,-13-1-1 15,-3 2-1-15,-6 1 0 16,2 1-2-16,2-4 0 16,2-2-1-16,10-1 0 15,6-11-1 1,10 16-1-16,5-9-1 16,7-2-6-16,-2-5-8 0,2-3-13 15,4 6-6 1,-7-11 0-16,5 3 0 15</inkml:trace>
  <inkml:trace contextRef="#ctx0" brushRef="#br1" timeOffset="197866.062">22206 2805 49 0,'0'0'31'0,"0"0"-6"16,0 0-8-16,0 0-7 16,0 11-3-16,7 0-3 15,-7-2-1-15,6 2 0 16,-6-11 0-16,16 12 0 15,-7-12 0 1,3-3 0-16,0-6-1 16,-2-2 1-16,1-3-1 15,0 0-1-15,-2 2 0 16,-4 2-1-16,-5 10 0 16,11-7-1-16,-11 7 1 15,8 19 0-15,-4 0-1 16,-4 3 1-16,0 5-1 0,-7-1 1 15,-4 1 1-15,-3-5-3 16,-7-6-6-16,-10-3-22 0,-13-20-6 16,10-2 1-1,-9-17 0-15</inkml:trace>
  <inkml:trace contextRef="#ctx0" brushRef="#br1" timeOffset="198436.1663">21754 2263 26 0,'48'0'21'31,"9"0"-8"-31,11 0-3 0,6-4 0 16,3 4-1-16,-7-5-4 15,-9 1-3-15,-9 4-1 16,-19 6-1-16,-16-6-1 16,-17 0 0-16,0 0 0 15,-21 0-1-15,3-2 1 16,1 2 1-16,2-10-1 0,2 5 0 15,13 5 1-15,-11-14 0 16,11 14 0-16,10 2 2 16,2 6 1-16,3 4 2 15,-2 4 3-15,-4 1 1 16,1 11 0-16,-10-4 2 16,3-1-2-16,-10-5-7 0,-3 5-31 15,-13-16-2-15,4 6-4 16,-17-8 1-16</inkml:trace>
  <inkml:trace contextRef="#ctx0" brushRef="#br1" timeOffset="199692.5068">21618 3735 24 0,'22'0'32'16,"2"-5"-1"-16,13-2-12 0,9 2-4 16,4-4-3-16,5 3-3 15,-1-1-3-15,-6 3-3 16,-9 2-3-16,-11 2-2 0,-9 6-3 16,-19-6-3-16,0 14 0 15,-19-7-2-15,-3 0 1 16,-4-4 1-16,0 2 0 15,-2-5 2-15,1 0 3 16,6 5 4-16,-13 10 7 16,23-1-2-16,6 8 1 15,0 1 1-15,5 5 0 16,0 0-1-16,0 1 0 16,0-1-1-16,3-6-5 15,2-2-10-15,0-2-22 16,-5-18-1-16,11 12-1 15,-11-12 1 1</inkml:trace>
  <inkml:trace contextRef="#ctx0" brushRef="#br1" timeOffset="200024.5743">21877 4013 15 0,'8'-11'43'16,"3"-3"-24"0,-11 14-3-1,13-13-3-15,-13 13-1 16,10 0-2-16,-10 0-1 15,7 17-2-15,-3-1 0 16,-4 1-2-16,0 3-1 16,0 2-1-16,3-2 0 15,-3-2-4-15,7-6-4 16,-1-2-15-16,5-2-14 0,-11-8-1 16,14 0 0-16,-14 0 0 0</inkml:trace>
  <inkml:trace contextRef="#ctx0" brushRef="#br1" timeOffset="200425.6518">22113 4043 49 0,'0'16'32'15,"0"-16"-7"-15,-4 15-10 16,11-6-7-16,-3 0-1 0,8-1-2 16,3-3-2-16,0-5-2 15,1 0 1-15,-1-5-1 16,-4-4-1-16,1-3 1 16,-2 0-1-16,-6 0 0 15,-4 12 0-15,0-16 0 0,0 16 0 16,0 0 0-16,-10 20 0 15,6-2 0-15,-3 8 0 16,4 8 1-16,0 2-1 16,-1 0 2-16,-2 5-1 0,-2-7 1 15,-7-1-1-15,-2-8-2 16,-4-11-3-16,-8-14-8 31,1-14-18-31,4-9-3 0,-8-18-2 16,14-2 1-16</inkml:trace>
  <inkml:trace contextRef="#ctx0" brushRef="#br1" timeOffset="200926.3273">21781 3599 21 0,'26'0'13'0,"4"0"-2"0,10 0-1 16,2 4-1-16,3-1-2 15,-1 3-1-15,-3-6-2 16,-9 2-1-16,-5-4-2 16,-12-5-1-16,-11-5 1 15,-11-1-1-15,-4-1 0 16,-3-1 0-16,-1 1-1 0,2 1 1 15,0 9 1-15,13 4 1 16,-7 11 1-16,14 4 3 16,2 2 0-16,4 7 2 15,-1-2 0-15,-1 3 0 16,-5-4-2-16,-6 0-10 31,-16-10-24-31,6 7-2 0,-15-14-2 16,4 9 0-16</inkml:trace>
  <inkml:trace contextRef="#ctx0" brushRef="#br1" timeOffset="201828.2567">18820 6129 28 0,'0'0'31'16,"11"9"-9"-16,9-6-3 15,8-3-4-15,13 0-4 16,9 1-3-16,1-1-1 16,3 0-2-1,-6-3-4-15,-6 3 0 0,-8-6-4 16,-11 6-1-16,-13-2-2 16,-10 2 0-16,-9-6-1 15,-7 1 0-15,-2 5 1 16,-6-4 1-16,-1 4 2 15,-2 0 2-15,0 9 3 16,6 4 0-16,1 3 2 0,6 10 1 16,5 4 1-16,9 6 0 15,0 2-1-15,6 4 1 16,2-3-2-16,0-2 1 16,1-2-2-16,-3-6-1 15,0-7-5-15,-3-6-13 16,-3-16-16-1,0 11-1-15,0-11 0 16,0 0 1-16</inkml:trace>
  <inkml:trace contextRef="#ctx0" brushRef="#br1" timeOffset="202275.5223">19146 6561 34 0,'0'0'23'0,"19"-12"-3"16,-9 5-4-16,1-6-3 15,1 7-2-15,-4-3-3 0,-8 9-2 16,8-10-1-1,-8 10 1-15,0 0-2 16,-3 22-1-16,-2-3 0 0,5 1-1 16,-4 3 0-16,4 4-2 0,3-4-3 15,-1-1-11 1,-2-9-19-16,13 5 0 0,-13-18-2 16,12 5 1-16</inkml:trace>
  <inkml:trace contextRef="#ctx0" brushRef="#br1" timeOffset="202813.2911">19316 6570 41 0,'0'0'35'0,"0"0"1"15,11 22-9-15,2-8-12 16,8 8-7-16,-1-1-2 16,6 2-4-16,-2 1-3 15,0-6-8-15,1-5-14 16,-1-3-13-1,-12-10 0-15,2 0 0 16</inkml:trace>
  <inkml:trace contextRef="#ctx0" brushRef="#br1" timeOffset="202976.4609">19535 6578 51 0,'-26'0'35'0,"12"14"-1"0,-11 3-12 16,-3 3-9-16,0 7-7 15,-3 3-10-15,-2-1-22 16,2-11-8-16,12-1-1 16,-1-17-1-16</inkml:trace>
  <inkml:trace contextRef="#ctx0" brushRef="#br1" timeOffset="203599.4125">18897 5975 8 0,'0'0'27'0,"20"4"0"15,1-4-10-15,15 0-5 0,6 4-3 16,3 1-1-16,4 2-1 15,-1-1-1-15,-4 0-3 16,-6-1-1-16,-13 1-1 16,-8-6-1-16,-17 0 0 15,10-6 0-15,-14-2 0 0,1-1-1 16,-2-3 0-16,5 12 0 0,-8-17 0 16,8 17 2-1,0 0 1-15,10 4-1 0,-2 9 2 16,-2 2 0-16,1 4-2 15,-7-5-30-15,0 8-1 16,-18-14-1-16,5 6-1 31</inkml:trace>
  <inkml:trace contextRef="#ctx0" brushRef="#br0" timeOffset="218000.332">7723 11280 71 0,'-2'25'28'0,"-14"3"-8"0,-6 3-3 16,-5-2-7-16,-7-9-7 15,-1-7-4-15,4-9-4 16,0-9-2-16,10-9 0 16,5-9 1-16,6-1 1 15,10-1 2-15,4 4 4 16,8 11 2-1,6 3 3-15,5 11 1 16,-2 6 1-16,3 12-2 16,1 5-3-16,0-2-11 15,-3-3-24-15,9 2-1 16,-15-11-2-16,8-1 1 16</inkml:trace>
  <inkml:trace contextRef="#ctx0" brushRef="#br0" timeOffset="218200.8705">7814 11309 16 0,'18'2'33'16,"-11"8"1"-16,8 10-4 0,-6 3-12 15,0 1-6-15,7-2-5 16,-3-7-2-16,4-5-2 0,2-10-1 16,0-5 0-16,0-10-1 15,-1-6-2-15,1 0-9 16,-3 4-20-16,-8-7-5 15,2 10 0-15,-10 4 0 16</inkml:trace>
  <inkml:trace contextRef="#ctx0" brushRef="#br0" timeOffset="218501.6806">8335 11389 36 0,'-25'18'33'0,"2"5"1"15,-10-14-3-15,6-1-23 0,-6-8-8 16,9-4-4 0,0-9-1-16,8-2 1 0,7-7 0 15,9 2 3-15,8 1 1 31,5 2 3-31,9 10 3 0,3 5 1 16,3 7 1-16,0 9-1 16,-1 4-2-16,-2 10-11 15,-3 4-27-15,-6-12-1 16,1 6-1-16,-7-11-1 16</inkml:trace>
  <inkml:trace contextRef="#ctx0" brushRef="#br0" timeOffset="218840.2642">8322 11146 34 0,'6'-50'33'0,"19"12"-8"15,6 12-4-15,6 15-4 16,9 15-1-16,-4 10-5 0,1 14-3 15,-2 8-3 1,-4 8 0-16,-8-2-1 0,-2-1-1 31,-5-8-1-31,-1-4-1 16,-8-11 0-16,-1-10-1 0,-12-8 0 16,0 0-1-16,-16-13 0 15,-5 9 1-15,-10 4-1 16,-10 8 1-16,1 5-2 15,-2 2-7-15,4 2-28 16,17 8 0-16,2-11 0 0,19 0-1 16</inkml:trace>
  <inkml:trace contextRef="#ctx0" brushRef="#br0" timeOffset="219141.0761">8903 11239 10 0,'3'11'34'0,"-6"0"1"15,3 9-3-15,3 4-11 0,-3-1-6 16,15 4-3-16,-1-6-3 15,10 0-3-15,0-15-2 16,5-6 0-16,1-2-2 16,-5-10-4-16,0 2-7 15,-13-8-18-15,-12-6-10 16,0 5-1 0,-19-13 0-16</inkml:trace>
  <inkml:trace contextRef="#ctx0" brushRef="#br0" timeOffset="219288.2198">8983 11021 32 0,'0'0'33'0,"7"-11"-1"15,3 16-9-15,-2 7-37 0,-8-12-14 16,25 31-3-16,-15-13-2 16</inkml:trace>
  <inkml:trace contextRef="#ctx0" brushRef="#br0" timeOffset="219826.8943">9387 11310 22 0,'-20'-24'32'0,"5"10"-1"31,-6-3-13-31,-1 5-5 0,3 8-5 16,-2 4-2-16,8 13-3 16,2 3 0-16,7 6-3 15,4 1 1-15,10 1-1 16,5-1 1-16,3-4-1 16,4-6 1-16,3-8-1 15,-3-5 0-15,2-4 0 0,-5-7 0 16,-4-6 0-16,-4 3 0 15,-3-2 0-15,-5 3 0 16,-3 2 0-16,0 11 1 0,0 0 0 16,0 0 1-1,0 0 0-15,0 11 1 0,9-1-1 32,4-3 2-32,0-2-1 15,5-5 0-15,-1 0 0 0,1-7-1 16,-1-4 1-16,-1-4-2 15,-1-2 1-15,-5-1-2 16,-1 3 1-16,-3-2-1 16,1 8 0-16,-7 9 0 15,8-5 0-15,-8 15 2 0,7 10 0 16,-7 3 0-16,6 12 1 16,-3 7 0-16,3 3-1 15,1 8-1-15,-1 3-2 16,3-1-9-16,-3-2-28 15,1-13-1-15,3-4 0 16,-4-20 0-16</inkml:trace>
  <inkml:trace contextRef="#ctx0" brushRef="#br0" timeOffset="219974.0487">9659 11439 21 0,'17'-9'30'0,"-6"-8"-6"16,17 5-19-16,6 4-26 0,-3-6-5 16,13 8-3-16</inkml:trace>
  <inkml:trace contextRef="#ctx0" brushRef="#br0" timeOffset="220327.2486">10215 11197 22 0,'-25'-3'33'0,"-9"-6"1"16,3 9-4-16,3 0-13 15,-3 0-9-15,7 4-4 16,5 4-2 0,12 4-1-16,7 2 0 15,12-1-1-15,3 1-1 16,5-4-1-16,5 1 0 15,-1-6-1-15,-2 0 1 16,-10-5 0-16,-12 0 0 0,0 0 2 16,-24 9 2-16,5-3 1 15,-3 2 1-15,0 3 1 16,1-2 1-16,11 6 0 0,10-4-1 16,10 3 0-16,8-5-3 15,7 1-10-15,0-8-27 16,9 2-1-16,-3-13-2 15,9 0 1-15</inkml:trace>
  <inkml:trace contextRef="#ctx0" brushRef="#br0" timeOffset="220906.9833">10931 11207 30 0,'18'0'34'16,"2"11"-1"-16,-15 6-6 16,-5 3-18-16,-6 8-2 15,-7-2-1-15,0-3-2 0,-1-5-2 16,6-7 0-16,8-11-2 16,0-14 1-16,14-9-1 15,1-1 1-15,2-4-1 16,0-1 0-16,-1 6 1 15,-7 3 0-15,-3 7 0 0,-6 13 0 32,0 0 1-32,-4 14-1 0,-1 6 1 15,1 7-1 1,4 2 0-16,7 2-5 0,4-2-7 16,5-5-13-16,4-9-10 15,9-3-1-15,1-12-1 16</inkml:trace>
  <inkml:trace contextRef="#ctx0" brushRef="#br0" timeOffset="221191.474">11374 11294 67 0,'14'16'34'0,"-25"-2"-8"16,-7-1-8-16,1 4-7 16,-9-7-6-16,0-3-3 15,0-7-4-15,0-2-1 0,9-10-1 16,6-4 0-16,6-4 0 15,5-1 2-15,9 2 1 16,5 5 3-16,5 5 2 16,5 9 1-16,-5 6 1 15,3 12 0-15,-3 4 1 0,2 4-3 32,-7 0-3-32,-1 0-9 0,3-5-12 15,0-2-16-15,1-15-2 16,13-4 0-1,-5-9 1-15</inkml:trace>
  <inkml:trace contextRef="#ctx0" brushRef="#br0" timeOffset="221476.6673">11535 11217 33 0,'0'0'30'0,"0"0"0"16,28-14-12-16,-2 14-10 15,1 0-4-15,4 4-1 16,-3-4 0 0,-2 4-2-16,-7-4 1 15,-5 0-1-15,-14 0 1 16,0 0 0-16,0 0 0 16,0 0-1-16,-20 0 1 15,11 6 0-15,-1 3-1 16,2 5-1-16,5 3 0 0,3 3-3 15,6 4 0-15,4 1-1 16,12-1-10-16,9-1-16 16,6-13-3-16,9 0 1 15,-1-15 7-15</inkml:trace>
  <inkml:trace contextRef="#ctx0" brushRef="#br0" timeOffset="221761.8834">12190 11280 55 0,'0'0'35'16,"0"0"1"-16,-21 14-16 15,-1-7-8-15,-3 10-5 16,-7-3-3-16,1 1-2 16,0-5-2-16,2-3-1 15,3-7-1-15,1-8 0 32,11-1-1-32,4-8 0 0,10 0 0 15,5-4 2-15,6 5 0 16,6 2 3-16,3 10 1 15,7 9 0-15,1 4 1 16,-2 9-1-16,-4 3 1 16,5 3-4-16,-8 2-4 0,-7-4-18 15,-3-11-15-15,-2 0 1 0,-7-11-2 16</inkml:trace>
  <inkml:trace contextRef="#ctx0" brushRef="#br0" timeOffset="221909.0278">12004 10908 40 0,'-10'-28'37'15,"10"28"0"-15,0 0-3 16,6 25-33-16,8 7-32 16,-9-4-5-16,8 13 0 15,-3-7 0-15</inkml:trace>
  <inkml:trace contextRef="#ctx0" brushRef="#br0" timeOffset="222493.3503">13155 11151 16 0,'12'0'32'16,"-12"0"1"-16,-19 20-4 15,1-1-12-15,-16 2-6 16,3 1-3 0,-6-2-4-16,2-9-3 15,1-3 0-15,6-8-2 16,10-10 0-16,5-3 0 0,13-5-1 16,3-2 1-1,10 2 0-15,2 5 2 16,7 8 0-16,1 9 0 0,4 7 1 15,4 11 0-15,-10 6 1 16,-2 5-4-16,3 4-9 0,-4 3-22 16,-5-17-2-16,-3 1-1 15,-10-24 1-15</inkml:trace>
  <inkml:trace contextRef="#ctx0" brushRef="#br0" timeOffset="222647.5163">13038 10933 30 0,'-7'-28'33'0,"7"28"-1"15,-3-11-5-15,3 11-40 16,16 20-15-16,-14-6-3 16,18 10-2-16</inkml:trace>
  <inkml:trace contextRef="#ctx0" brushRef="#br0" timeOffset="223195.7346">13232 10757 35 0,'23'0'30'0,"-5"0"0"15,19 0-16-15,4 7-5 32,-1-4-4-32,3-3-2 0,-5 0-4 15,-4 0 0-15,-7-7-2 16,-8-2 1-16,-12 0-1 16,-11-1 0-16,-8 3 0 15,2 1 1-15,-5 6 3 16,0 0-1-16,2 8 1 15,1 2-1-15,12 4 1 0,0-1 0 16,3 2-1-16,3-1 1 16,3 0-1-16,3-5 1 15,-8 0-1-15,-4-9 0 16,6 19 0-16,-6-6 1 16,0 2-1-16,0 4 1 0,0 8 0 31,6 10 1-31,3 2 0 0,0 7 1 15,-3 0 2-15,5 5 0 16,-11-6 0-16,0-1 0 16,-14-9 1-16,-4-10-1 15,-4-11 0-15,-3-9-1 16,0-12-3-16,4-6 0 16,7-1-3-16,1-9 0 0,13 4-5 15,0 1-3-15,11 8-6 16,9 6-11-16,2 4-7 15,8 4 0-15,-9 2 1 16</inkml:trace>
  <inkml:trace contextRef="#ctx0" brushRef="#br0" timeOffset="223634.567">13803 11268 24 0,'0'-13'32'0,"0"-7"-6"16,-7-4-4-16,-4 5-5 15,-6-2-6-15,2 5-2 0,-4 4-4 32,2 8-2-32,2 4-1 0,-2 7-1 15,5 3-1-15,8 7 0 16,4 2 1-16,10 0-1 16,-2 0 0-16,12-1 1 15,-5-4-1-15,7-5 0 16,-4-7 0-16,3-2 0 15,-4-6 0-15,-5-4 0 0,-1-4-1 16,-3 0 1-16,-1-4-1 16,-1 4 1-16,2 2 0 15,-2 0 1-15,-6 12 1 16,13-8 0-16,-13 8 1 16,16 15-1-16,-10-3 2 15,3 5-1 1,-3 0-1-16,4 0 1 15,-1-5-1-15,8-4 0 16,-6-8-1-16,3 0 0 16,1-10-1-16,-1-3 0 15,-2-1-6-15,-5-1-23 0,0-4-8 16,-2 7-1-16,-5-4 1 16</inkml:trace>
  <inkml:trace contextRef="#ctx0" brushRef="#br0" timeOffset="224214.0409">14365 11085 15 0,'-16'0'28'0,"-15"-9"0"15,13 9-9-15,-7 0-7 16,5 6-7-16,9 4-2 16,11 1-4-16,5 0-1 0,4-2 0 15,8 2 0 1,-3-2 0-16,2-2 0 0,-3-4 0 15,-13-3 0-15,0 0 3 16,0 0 1-16,-13 7 0 0,0-5 0 16,-2 4 0-16,3 4 3 15,2 0 0-15,4 3 0 16,6 4 1-16,0 0 0 16,6 0 0-16,7-6 1 31,-1-2 0-31,7-5-2 0,0-8-1 15,6-4-1-15,2-7-2 16,5-3 1-16,2-2-2 16,6 6 1-16,1-3 0 15,-3 6 0-15,-7 6 1 16,0 5 1-16,-8 5 1 16,-8 6 0-16,-8 6 1 0,-11 3-1 15,-9-2-1-15,-5 1-1 16,-4-1-4-16,-5-9-10 15,2-7-26-15,5-2-2 16,0-7 0-16,10-2 0 16</inkml:trace>
  <inkml:trace contextRef="#ctx0" brushRef="#br0" timeOffset="225554.5675">15350 10805 25 0,'-34'41'32'0,"-11"7"1"15,12 10-9-15,5 11-9 16,11 2-4-16,17 2-4 16,14-8-4-16,10-9-5 15,10-10-10-15,3-14-18 16,-8-17-4-16,5-10 0 0,-13-16-1 15</inkml:trace>
  <inkml:trace contextRef="#ctx0" brushRef="#br0" timeOffset="225717.3376">15378 11090 38 0,'0'0'35'0,"34"3"0"0,-12 9-4 15,2 8-19-15,11 5-7 16,-3 4-9-16,-4-2-12 15,-5-10-16-15,4 8-2 16,-13-20-1-16,1-1 1 16</inkml:trace>
  <inkml:trace contextRef="#ctx0" brushRef="#br0" timeOffset="225870.9935">15636 11160 36 0,'-28'5'32'16,"2"12"0"-16,-15-2-11 15,3 6-16-15,1 4-20 16,-2-11-15-16,16 5-1 16,3-14 0-16</inkml:trace>
  <inkml:trace contextRef="#ctx0" brushRef="#br0" timeOffset="226035.2726">15782 11201 25 0,'28'6'29'0,"-10"-12"-7"16,2 2-19-16,7 8-25 16,-15-12-5-16,7 8-2 0</inkml:trace>
  <inkml:trace contextRef="#ctx0" brushRef="#br0" timeOffset="226371.8936">15977 11110 26 0,'0'0'33'0,"2"12"2"15,-2-1-2-15,7-2-18 16,-7-9-7-16,10 19-2 16,-10-19-4-16,16 10-2 0,-4-10 0 15,1-6-2-15,5 0 0 16,-6-6-1-16,3 2 0 15,-4 0 0-15,0 2 2 16,-11 8 0-16,13 0 2 16,-13 13 0-16,3 5 2 31,-3 7-1-31,0 7 2 0,0 9-1 16,-7 3 1-16,7 6 0 15,-9-3 0-15,0 3 0 16,-11-3-1-16,-3-4 0 15,-9-12-2-15,-2-7-2 16,0-10-6-16,-3-18-10 0,6-11-18 16,10-9-2-16,5-12-1 0,16-1 0 15</inkml:trace>
  <inkml:trace contextRef="#ctx0" brushRef="#br0" timeOffset="226688.3216">16309 10819 49 0,'25'12'36'0,"-7"7"-1"16,8 11-11-16,-2 16-12 16,-9 4-5-16,-2 12-1 15,-13 3-3-15,-6 0-2 16,-7-7-2-16,-5-7-1 0,-4-6-5 31,-3-12-6-31,1-9-15 0,11-6-9 16,0-14 1-1,13-4 0-15</inkml:trace>
  <inkml:trace contextRef="#ctx0" brushRef="#br0" timeOffset="227019.5566">16655 11311 42 0,'0'0'38'0,"11"11"1"16,-11-11-3-16,0 0-16 15,0 0-14-15,0 0-40 0,0 0-2 16,-6-11-3 0,-6 11 0-16</inkml:trace>
  <inkml:trace contextRef="#ctx0" brushRef="#br0" timeOffset="229849.075">1716 12341 17 0,'-11'5'20'0,"3"8"-13"16,3-1-2-16,5 0-1 16,6 2 0-16,7-4 0 15,2 0 1-15,4-3 3 16,1-5 1-1,4-4 1-15,-6-2 1 0,-3-7-1 16,-5-1 1-16,-10 0-1 16,-5 0 0-16,-7-1-3 15,-6 4-3-15,-6 4 1 16,4 5-3-16,-4 0 0 16,8 5-2-16,4 6 0 15,3 2 0-15,6 4-1 0,6 2 0 16,3-1 1-16,7-1-1 15,-1-2 1-15,1-4 0 16,5-7 0-16,1-4 1 16,-1-7-1-16,-4-4 3 15,-3-4-1-15,-11 1 1 16,-3-3 1-16,-3 2-1 0,-6 3 0 16,-4 2 0-16,-3 6 0 15,4 4-2-15,3 4 0 16,12-4-3-16,0 17-14 15,3-7-21-15,-3-10-1 16,18 10 0-16,-8-10 0 0</inkml:trace>
  <inkml:trace contextRef="#ctx0" brushRef="#br0" timeOffset="230449.3509">2229 12327 24 0,'0'0'36'16,"18"10"1"-16,11 9 1 16,-4 10-18-16,5-2-9 15,15 16-4-15,-2-1-6 16,-1-2-10-16,-2-11-25 15,-5 3-3-15,-14-20 0 0,4-5-2 16</inkml:trace>
  <inkml:trace contextRef="#ctx0" brushRef="#br0" timeOffset="230650.4275">2551 12347 9 0,'-12'0'32'31,"-10"0"2"-31,-3 13-9 0,-6 7-8 16,-3 5-5-16,-1 9-1 16,-5 0-3-16,7 6-4 15,5-3-9-15,-6-4-11 16,12-11-17-16,18 3-1 16,4-25 0-16,7 17 5 15</inkml:trace>
  <inkml:trace contextRef="#ctx0" brushRef="#br0" timeOffset="230828.6123">2681 12500 40 0,'13'0'36'16,"15"4"-1"-16,-7-4-1 0,10 0-32 15,7 5-26-15,-4-5-9 16,6 0-2-16,-10-8 1 16</inkml:trace>
  <inkml:trace contextRef="#ctx0" brushRef="#br0" timeOffset="231167.1819">3388 12401 20 0,'-21'19'33'0,"1"9"-1"15,-14-4-2-15,4-6-17 16,2 1-6-16,-3-10-6 16,6-6-3-16,7-6 0 15,1-10-2-15,9-5 0 16,5-2 1-1,3-1 0-15,9 1 2 16,3 5 4-16,3 7 2 0,4 8 0 16,6 9 2-1,-3 5-1-15,8 8 0 0,-5 2-1 16,-3 4-2-16,0 1-5 16,-6-3-11-16,-8-7-21 15,5 1 0-15,-13-20-1 0,0 0-1 16</inkml:trace>
  <inkml:trace contextRef="#ctx0" brushRef="#br0" timeOffset="231347.5897">3220 12187 53 0,'-5'-12'36'15,"-5"3"-1"-15,10 9-10 16,7 16-46-16,-7-16-12 15,15 19-3-15,-6-9 0 16</inkml:trace>
  <inkml:trace contextRef="#ctx0" brushRef="#br0" timeOffset="231915.1223">3512 11940 23 0,'17'0'32'0,"3"-10"1"16,15 10-2-16,2-3-19 16,9-1-6-16,4 4-1 15,-4-5-4-15,-2 0-2 31,-10-3-1-31,-10 0 0 0,-12 0-2 16,-12 8 1-16,0 0 0 16,-24-9 0-16,12 15 1 15,-4-3 1-15,1 9 1 16,6 1 0-16,6 2 1 16,9 2-1-16,3-3 0 0,0 2 1 15,3-4-1-15,-2-2 0 16,-4 0 0-16,-6-10 0 0,-3 14 0 15,-6-9 0 1,-4 3 1-16,0 2-1 0,-1 3 0 16,3 6 0-16,3 9 1 15,8 6 0-15,3 11 0 32,6 1 2-32,4 8-1 0,-4 3 1 15,-3-4 0-15,-3 1 1 16,-7-8 0-16,-7-5-1 15,-12-12 1-15,-1-11-2 16,-7-10 0-16,0-8-1 16,3-7-2-16,4-6 0 15,5-5-4-15,10-2-1 0,12 4-5 16,2 0-9-16,8 1-13 16,15 11-2-16,-1-5 2 15,11 9 20-15</inkml:trace>
  <inkml:trace contextRef="#ctx0" brushRef="#br0" timeOffset="232325.1952">4092 12467 42 0,'0'-12'21'0,"-9"-7"-2"0,-7 3-3 15,1-3-3-15,-7 3-2 16,0 2-3-16,-6 5-3 15,4 9-2-15,2 4-2 16,6 9 0-16,6 5-1 16,5 2 0-16,5 4-2 15,12-3 1-15,4-2-2 16,9-6 0-16,2-6 1 16,-2-7-1-16,3-4 2 15,0-6 1-15,-4-5 1 16,-5-2 3-16,-4 2 1 15,-2 1 0-15,-9 4 0 16,-4 10-1-16,12-5 0 0,-12 5-1 16,16 19-1-16,-7-1 0 0,2-3-2 15,2 4 1 1,0-1 1-16,8-5 0 0,-5-7 0 16,5-6 1-16,-5 0-1 15,5-10 0-15,-4-2-3 16,-3-7-5-16,3-1-24 0,-5 1-7 15,-6-6 0-15,4 8 0 16</inkml:trace>
  <inkml:trace contextRef="#ctx0" brushRef="#br0" timeOffset="232810.4409">4746 12411 40 0,'-6'23'34'15,"-12"-7"0"-15,1 1-10 16,-4 1-11-16,-7-6-8 0,1-3-3 16,2-6-3-16,-1-3 1 15,4-8-2-15,2-3 1 0,10-2-1 16,4-2 0-16,6 5 0 15,9-1 2-15,3 6 0 16,7 5 1-16,0 10 0 31,6 2 0-31,0 2 0 0,0 1 1 16,2-1 0-16,-2-2-1 16,0-7 0-16,0-5 0 15,-4-12 0-15,3-4 0 16,-2-6 0-16,1-3 1 15,-1 2-1-15,0 4 1 16,-4 3 1-16,4 9-1 0,-6 7 1 16,4 7 0-16,-8 6-1 15,-1 9 0-15,-5 1 0 16,-6 2 0-16,-8-3-2 16,-6-2-3-16,0-1-9 15,-12-5-23-15,-2-14-2 16,9 0-2-16,1-6 2 0</inkml:trace>
  <inkml:trace contextRef="#ctx0" brushRef="#br0" timeOffset="233042.0357">5457 12325 63 0,'0'0'40'15,"9"0"-1"-15,-9 0-5 16,0 0-25-16,0 0-11 0,0 0-18 16,15 12-19-16,-15-12 0 15,0 0 0-15,0 0 0 16</inkml:trace>
  <inkml:trace contextRef="#ctx0" brushRef="#br0" timeOffset="233226.9466">5488 12526 36 0,'0'0'39'15,"13"9"-1"-15,-13-9 0 0,10 6-30 16,3 0-38-16,-13-6-4 0,-13 0-3 16,-13-15-1-16</inkml:trace>
  <inkml:trace contextRef="#ctx0" brushRef="#br0" timeOffset="238182.96">6719 12123 22 0,'0'0'29'16,"0"0"0"-16,-18 0-15 16,-13 0-3-16,-6 0-3 15,-10-5-2-15,-3 5-2 0,0 0-3 16,1 0-1-16,11 0-1 15,8 10-1-15,17-2 1 16,13 2 0-16,22 1-1 16,12 4 2-16,11 7 0 15,6 3 1-15,-1 4 1 32,-7 7 1-32,-16 2-1 0,-14 1 1 15,-19 2 0-15,-16 0-1 16,-14-4 0-16,-8-6-1 15,1-4 0-15,5-4 0 16,4-5-1-16,15-4 0 0,11-2 1 16,8 0-1-1,18-4 1-15,5 1-1 0,7 0 0 16,7-1-3-16,10-1-12 16,8-1-17-16,-8-11 0 0,12 5-1 15,-12-15 9-15</inkml:trace>
  <inkml:trace contextRef="#ctx0" brushRef="#br0" timeOffset="238505.9071">7011 12258 33 0,'0'0'32'15,"-7"20"3"-15,4 7-16 16,3 19-7-16,-4 5-4 15,4 8 0-15,0-4-1 0,0-2-3 16,0-14 0-16,4-8-2 16,-1-15 0-16,-3-16 0 15,0 0-1-15,10-30 0 16,-10-2 0-16,0-9 0 0,-3-6-1 16,-4-6 1-1,1-2-2 1,2 5 1-16,-1 3 1 15,5 5-2-15,3 9 1 16,6 2-1-16,15 13-3 0,3 2-4 16,12 11-13-16,11 5-15 15,-3-9-1-15,11 9 1 16,-5 0 8-16</inkml:trace>
  <inkml:trace contextRef="#ctx0" brushRef="#br0" timeOffset="238722.5468">6994 12490 6 0,'0'14'28'0,"0"-14"1"16,26 9-5-16,5-3-20 0,3 0-15 15,9 6-14 1,-8-8-1 0,5 12-2-16</inkml:trace>
  <inkml:trace contextRef="#ctx0" brushRef="#br0" timeOffset="238907.4532">7298 12596 27 0,'0'19'32'16,"0"-9"0"-16,13 11 1 16,0 4-25-16,5 1-11 15,-3 3-12-15,-2-5-15 16,9-1-1-16,-6-16-2 16,6 2 14-16</inkml:trace>
  <inkml:trace contextRef="#ctx0" brushRef="#br0" timeOffset="239070.2329">7509 12611 53 0,'-21'11'36'0,"-16"6"-2"16,0 2-12-16,0 10-10 0,-5-1-13 16,3 5-28-16,-3-17-6 0,16 0-1 15,1-16-1 1</inkml:trace>
  <inkml:trace contextRef="#ctx0" brushRef="#br0" timeOffset="239586.9464">7012 11889 9 0,'0'0'27'16,"9"5"0"-16,15-5-12 31,13 0-5-31,6 4-3 0,10 3-2 15,2-3-1-15,2 2-4 16,-5-6-2-16,-8 0-1 16,-10 0 0-16,-9-7 0 15,-10 0 0-15,-15 7 2 16,10-15 0-16,-10 15 4 16,0 0 2-16,-10-4 1 0,10 4 1 15,0 22 0-15,0-7 0 16,-3 3-3-16,3 1-8 15,-9-6-25-15,12 7-1 16,-3-20-1-16,3 16-1 16</inkml:trace>
  <inkml:trace contextRef="#ctx0" brushRef="#br0" timeOffset="239887.7599">7804 12394 19 0,'0'0'30'16,"21"11"0"-16,-4-8-11 16,13 0-10-16,5 2-11 15,5-5-19-15,10 6-7 16,-14-6-1-16,7 4 3 16</inkml:trace>
  <inkml:trace contextRef="#ctx0" brushRef="#br0" timeOffset="240072.219">7851 12516 14 0,'-16'3'31'16,"19"8"0"-16,6-11-2 0,14 3-19 15,11 1-9-15,9 0-9 16,16 2-20-16,1-12-2 15,13 6-1-15,-4-13 13 16</inkml:trace>
  <inkml:trace contextRef="#ctx0" brushRef="#br0" timeOffset="240373.0263">8698 12332 9 0,'-31'-13'29'0,"-15"-7"1"16,12 12-4-16,-7 5-15 16,1 11-3-16,6 9-2 0,8 11-1 15,7 11 0-15,6 7 1 16,13 4-1-16,7-7 1 0,15 2 0 16,10-13-2-1,11-6 0-15,4-11-1 0,2-15-1 16,-2-7-1-16,-6-12 1 15,-11-4-2-15,-8-10 0 0,-16 1-1 16,-12-2-3-16,-13 3-10 16,-2 6-21-16,-10-8-1 15,6 8 0-15,-3-4 0 16</inkml:trace>
  <inkml:trace contextRef="#ctx0" brushRef="#br0" timeOffset="240811.3733">8301 12015 45 0,'9'0'27'16,"20"4"-13"-16,11 2-8 31,8 0-1-31,12 2-3 0,2-4-4 16,-2-4-3-16,-2 2-3 15,-7-2-1-15,-15 0-3 16,-11-6 0-16,-16 2 0 15,-9 4 3-15,-9-10 2 16,-1 7 3-16,-2 3 4 16,3 0 3-16,9 0 3 0,0 0 3 15,12 13 2-15,16 7 14 16,-15-9-12 0,-2 0-1-16,-4-2-5 15,-7-9-20-15,3 14-11 16,-15-17-3-16,12 3-2 15</inkml:trace>
  <inkml:trace contextRef="#ctx0" brushRef="#br0" timeOffset="241374.3652">9548 12284 46 0,'26'21'30'15,"-3"-18"-9"-15,22-1-6 16,16 3-2-16,6-5-4 15,9 5-5-15,4-5-6 0,-8 0-10 16,-4-7-14-16,-6 7-7 16,-26-8 1-16,-7 8 0 15</inkml:trace>
  <inkml:trace contextRef="#ctx0" brushRef="#br0" timeOffset="241690.7951">9635 12411 17 0,'0'0'27'0,"12"9"-6"16,10-9-4-16,18 6-3 0,7-6-4 16,11 0-3-16,5-6-4 0,2-2-5 15,-6-1-4 1,-2 3-3-16,-11-8-3 0,-9 0-1 15,-7-2 1-15,-11 2 3 16,-3 0 4-16,-1 4 5 16,9 7 16 15,-13 10-3-31,-2 6 1 0,-1 6 0 16,-8-1-2-16,-6 6-5 15,-6-3-8-15,-6-1-14 16,-17-11-15-16,5 3-1 15,-14-17 0-15</inkml:trace>
  <inkml:trace contextRef="#ctx0" brushRef="#br0" timeOffset="241860.0874">9718 12213 14 0,'-28'9'33'16,"11"19"0"-1,-7 2-3 1,6 5-15-16,9 3-11 16,6-4-31-16,15 5-3 15,2-7-1-15,19 0-1 0</inkml:trace>
  <inkml:trace contextRef="#ctx0" brushRef="#br0" timeOffset="245021.2236">10683 12169 18 0,'13'-3'30'15,"8"-5"-3"-15,19 1-9 16,16 3-5-16,11 0-3 16,14 4-3-16,2 0-2 0,-3 0-2 15,-6 0-3-15,-11 0-2 16,-17 0-5-16,-18 0-3 15,-16-4-4-15,-12 4 0 16,-23-16 0-16,0 10 0 16,-6-1 1-16,-2 1 2 0,-3 2 5 15,3 0 4-15,-21 9 8 16,39 8 1 0,0-4 0-16,7 14 3 15,6 2 0-15,0 10 0 16,0 4 0-16,0 3 0 31,0 3-2-31,-3 1-1 0,0-3-3 16,-3-6-3-16,0-5-8 15,-2-12-16-15,11 2-7 16,-3-22 1-16,7 10 5 16</inkml:trace>
  <inkml:trace contextRef="#ctx0" brushRef="#br0" timeOffset="245344.1628">11188 12672 17 0,'8'-19'23'0,"1"6"-6"16,-1-2-2-16,0-2-2 16,-1 0-1-16,1 0 0 15,-1 3 0-15,-2 1-2 16,-5 13-1-16,0 0-2 0,0 0-2 16,0 0 0-16,5 26-3 15,-5-6 0-15,0 2-1 16,0 3-1-16,-3 3-2 15,6-4-6-15,-3-4-15 16,0-7-12-16,3 0 0 16,-3-13-1-1</inkml:trace>
  <inkml:trace contextRef="#ctx0" brushRef="#br0" timeOffset="245575.9591">11363 12639 10 0,'20'5'30'16,"-4"-5"1"-16,13 11-3 16,-2-3-15-16,-2 2-5 15,8 2-5-15,-6 0-6 16,-2 0-10-16,-7-9-14 0,6 7-3 15,-15-17-1-15,10 7 13 16</inkml:trace>
  <inkml:trace contextRef="#ctx0" brushRef="#br0" timeOffset="245760.8745">11645 12576 39 0,'0'0'31'16,"-26"15"-5"-16,7-1-8 0,-2 6-5 15,-5 2-4-15,-3 3-4 16,0 0-6-16,0-2-9 16,-2-9-20-16,10 3-2 15,-6-17-2-15,13 0 1 16</inkml:trace>
  <inkml:trace contextRef="#ctx0" brushRef="#br0" timeOffset="246311.1697">10884 11889 17 0,'13'0'25'16,"5"0"-7"-16,16 0-3 15,8 2-3-15,9 3-3 16,10 3 0-16,1-3-4 0,1 1-3 16,-2-3-3-1,-7 2-1-15,-9-5 0 0,-12-5-2 16,-12-3 1-16,-8-1 0 15,-9-5 1-15,-4 3 1 0,-9 2 1 16,9 9 1-16,-17-13 0 16,17 13 0-16,-11 8 1 15,11 2 0-15,6 5-1 16,-4 2 0-16,3 3 1 0,-5 2-2 16,0-4-12-16,4 5-15 15,-13-14-1-15,9 5 0 16,-13-14 19-16</inkml:trace>
  <inkml:trace contextRef="#ctx0" brushRef="#br0" timeOffset="246711.9319">11886 12201 42 0,'11'-16'31'16,"-11"16"-6"-16,0 0-5 15,0 0-5-15,7 25-3 16,-7-3-4-16,3 13-3 16,2 1-1-16,2 4 0 15,0 2-2-15,2-3-3 0,3-5-5 16,-7-11-7-16,2-10-15 15,2 1-8-15,-9-14 0 16,-9-11-1-16</inkml:trace>
  <inkml:trace contextRef="#ctx0" brushRef="#br0" timeOffset="246896.6832">11748 12347 41 0,'25'4'30'0,"4"-4"-4"0,14 5-8 15,7 0-8-15,3 0-16 16,9 2-22-16,-20-12-2 31,6 5-3-31,-10-18 6 0</inkml:trace>
  <inkml:trace contextRef="#ctx0" brushRef="#br0" timeOffset="247598.3374">12305 12019 6 0,'19'8'29'15,"-8"-8"-2"-15,22 4-6 16,3-4-7-16,12 5-3 16,10-5-3-16,-2 3-3 15,-1-3-4-15,1 0-3 0,-9-4-2 16,-9 4-3-16,-14-5-3 16,-8 5-1-16,-16 0-2 15,0 0 1-15,-23 0 0 16,-1 5 2-16,0-1 1 0,-4 1 3 15,-1-1 2-15,-1 5 4 16,3 0 3-16,-13 25 11 16,29-11-3-16,4 5 1 15,4 6 1-15,3 7 1 16,6 1 0-16,4 5-2 16,-1-2-2-16,0 0-1 15,-2-7-3-15,-4 1-1 31,0-11-5-31,-3-6-5 0,0-7-18 16,9-7-10-16,-9-8 0 16,0 0-1-16</inkml:trace>
  <inkml:trace contextRef="#ctx0" brushRef="#br0" timeOffset="247952.535">12690 12490 14 0,'12'-13'30'0,"17"9"0"0,-11 0-11 15,12 4-8-15,-1 7-1 16,-5 2-3-16,-8 6-1 15,-9 4-1-15,-7 7-2 16,-17-2 1-16,2-2-2 16,-13-2 1-16,0-2-1 15,3-8 0-15,7 0-1 0,5-10 0 16,13 0-1-16,0 0 1 16,13-8-1-16,8 6 0 15,1-3-1-15,3 5-5 16,-3 0-7-16,-1 0-19 15,4 5 0-15,-13-5-2 16,13 0 2-16</inkml:trace>
  <inkml:trace contextRef="#ctx0" brushRef="#br0" timeOffset="248130.9377">12931 12573 43 0,'16'0'27'0,"-7"0"-7"16,6 10-6-16,1 5-7 16,0 2-5-16,2 2-7 15,1-3-9-15,0 5-11 16,-6-14-4-16,8 6 1 16</inkml:trace>
  <inkml:trace contextRef="#ctx0" brushRef="#br0" timeOffset="248315.8553">13105 12571 50 0,'-15'11'23'15,"-4"1"-5"-15,0 7-4 16,1 5-5 0,-6 1-3-16,2 0-6 15,0-1-13-15,7 3-16 16,-4-19-2-16,13 1 1 0,-7-14 14 15</inkml:trace>
  <inkml:trace contextRef="#ctx0" brushRef="#br0" timeOffset="248985.0371">12429 11793 8 0,'0'0'25'16,"16"4"-8"-16,3-4-3 15,15 5-4-15,6-5-2 32,12 2-3-32,4-2-1 0,6 0-3 15,-1 0 0-15,-1 3 0 16,-10-3-3-16,-6 5-1 15,-14-5 0-15,-8 0-1 16,-10 0-1-16,-12 0 1 16,3-15 0-16,-3 15 1 15,-11-14 1-15,3 4 1 0,8 10 1 16,-8-16 1-16,8 16 5 16,0 0-1-1,8 21 1-15,-1-6 1 16,-4 2 1-16,-3 3-1 15,0-3-2-15,-10-2-11 0,-5-9-20 32,12 3-1-32,-9-14-2 0,12 5 10 15</inkml:trace>
  <inkml:trace contextRef="#ctx0" brushRef="#br0" timeOffset="249533.7667">13453 12218 9 0,'9'8'29'15,"-9"-8"0"-15,33 0-7 16,-4 0-10 0,6 0-5-16,8 4-2 15,0 1-2-15,4-1-3 16,-4 2-7-16,-6-1-11 16,-15-5-11-16,3 2-1 0,-25-2 0 15</inkml:trace>
  <inkml:trace contextRef="#ctx0" brushRef="#br0" timeOffset="249756.0192">13527 12329 21 0,'18'8'32'16,"-2"-8"-5"-16,12 5-5 15,0 0-6-15,7-5-4 16,2 4-7-16,-1 0-9 16,-1 3-20-16,-11-10-8 15,4 6-1-15,-16-10 0 32</inkml:trace>
  <inkml:trace contextRef="#ctx0" brushRef="#br0" timeOffset="250319.4927">14361 12076 14 0,'-19'4'26'0,"-14"-4"-6"15,8 5-8-15,-7 10-4 16,4 5-3-16,4 8 0 16,5 8-1-16,7 2 0 0,12 4 0 31,2-1 1-31,11-3-1 0,13-1 0 15,5-8-1-15,12-7-1 16,0-10 0-16,2-12 0 16,-3-9 0-16,1-9 0 15,-6-10 0-15,-7-5 0 16,-16-7 1-16,-8 1-1 16,-11-5 0-16,-10 4-2 0,-2 6-4 15,-8 4-12-15,-12 0-16 16,12 12 0-16,-6 1-1 15,12 8 12-15</inkml:trace>
  <inkml:trace contextRef="#ctx0" brushRef="#br0" timeOffset="250973.9809">14123 11839 14 0,'0'0'16'0,"21"7"-2"16,4-7-2-16,2 0 0 15,15 0-3-15,7 0-1 16,3 0-3-16,-2 0-2 0,-1 0-1 16,-4 0-1-16,-6 0-2 15,-8 0-5-15,-15-7-1 16,-4 3-3-16,-12 4 1 15,3-14-1-15,-6 5 1 0,3 9 0 16,-12-19 1-16,12 19 3 16,-7-13 5-16,7 13 3 15,10 5 8-15,2 4-4 16,-1 4 3-16,3 1 1 16,-2-1 2-16,-2 1 0 15,-3 1-1-15,-11-2-1 16,1-2-2-16,-10 0-10 15,0 5-25-15,-13-16-2 32,9 5-2-32,-14-10-2 0</inkml:trace>
  <inkml:trace contextRef="#ctx0" brushRef="#br0" timeOffset="256673.1993">15193 12187 27 0,'0'0'28'16,"19"5"-4"-16,9 0-4 0,13-1-4 0,16-4-2 16,12 0-4-1,6 0-4-15,6-4-4 0,4-1-3 16,-7-2-4-16,-10 1-7 16,-15 2-8-16,-19-2-13 15,-6 8-1-15,-28-2 1 31</inkml:trace>
  <inkml:trace contextRef="#ctx0" brushRef="#br0" timeOffset="256974.0722">15381 12334 18 0,'31'0'15'0,"8"0"-4"16,13 0-2-16,3-6-2 0,7 3-2 16,-5-4-2-1,-1-1-3-15,-4-1-2 16,-8-1-2-16,-8-1-2 0,-13-2-3 15,-8 3-1-15,-12-4 1 16,-3 6 0-16,-6-9 1 31</inkml:trace>
  <inkml:trace contextRef="#ctx0" brushRef="#br0" timeOffset="257190.25">15816 12085 38 0,'17'2'15'15,"1"16"-1"-15,0 3-1 16,9 5-4-16,-4 1-2 0,2 2-1 16,-4-2 1-16,-7-3 1 15,0-1 1-15,-14-6-2 16,-7-1 0-16,-11-2 0 16,-4 3-5-16,-3-2-10 15,0 7-24-15,-15-13-2 0,9 10-1 31,-9-10-1-31</inkml:trace>
  <inkml:trace contextRef="#ctx0" brushRef="#br0" timeOffset="258559.0398">16613 12077 22 0,'35'-5'26'0,"14"5"-10"15,9-8-3-15,11 3-3 0,2 3-5 16,-2-1-4-16,-5-1-6 16,-12 4-6-16,-11 0-6 15,-20 0-7-15,-4 5-3 16,-17-5 19-16</inkml:trace>
  <inkml:trace contextRef="#ctx0" brushRef="#br0" timeOffset="258782.0203">16895 12131 38 0,'0'30'19'15,"0"10"0"-15,2 4-3 0,2-1-2 16,0 1-3-16,1-5-4 16,-1-3-2-16,-1-10-3 15,0-4-1-15,1-9-5 16,-4-13-8-16,0 0-19 16,6 13 0-16,-6-13 0 15,0 0 9 1</inkml:trace>
  <inkml:trace contextRef="#ctx0" brushRef="#br0" timeOffset="259383.6513">17016 12508 53 0,'30'-4'18'0,"-1"4"0"0,-2 4-3 16,-5 6-4-16,-9 7-3 0,-6 5-1 16,-12 0-2-16,-9 1-2 15,-5-4-1-15,-6-1-1 16,1-6-1-16,1-4 0 16,2-4 0-16,7-4-1 31,14 0 0-31,-10-10 0 0,10 10 0 15,11-10 1-15,4 6 0 16,3 4 0-16,1 0 0 16,3 2 0-16,-2 8-4 15,-2 1-12-15,-3-5-16 16,5 6 0-16,-11-7 0 16,9 2 12-16</inkml:trace>
  <inkml:trace contextRef="#ctx0" brushRef="#br0" timeOffset="259747.4386">17265 12622 23 0,'15'8'33'15,"-15"-8"0"-15,20 17-9 16,-7-2-10-16,0 1-5 15,5 6-3-15,2 0-6 0,-2-1-4 16,4 0-7-16,-4-5-10 16,-6-4-10-16,8 2-2 15,-9-14 0-15</inkml:trace>
  <inkml:trace contextRef="#ctx0" brushRef="#br0" timeOffset="259963.5996">17503 12682 36 0,'-21'9'30'16,"11"0"-6"-16,-10 0-7 16,2 4-4-16,-3 1-5 0,-1 5-3 15,-1 1-2-15,-1 1-3 16,2 1-8-16,-1-7-18 15,10 4-5-15,-5-14-2 16,18-5 1-16</inkml:trace>
  <inkml:trace contextRef="#ctx0" brushRef="#br0" timeOffset="260448.5625">17813 12310 25 0,'19'-10'27'0,"14"6"-9"16,1-2-4-16,4 3-6 0,-1-3-5 15,-1 4-8 1,-5 4-8-16,-9-4-8 0,3 11-6 15,-25-9 0-15</inkml:trace>
  <inkml:trace contextRef="#ctx0" brushRef="#br0" timeOffset="260702.2975">17815 12397 30 0,'29'0'26'0,"-7"0"-3"16,8 1-5-16,4 4-2 15,4 0-5-15,3-5-6 16,-1 0-13-16,3 3-22 15,-16-13-1-15,4 6-1 0,-19-8 5 16</inkml:trace>
  <inkml:trace contextRef="#ctx0" brushRef="#br0" timeOffset="261818.657">18441 12022 21 0,'25'5'31'16,"-2"-5"-3"-16,15 8-11 16,10-4-6-16,7-3-2 15,7-1-6-15,3 4-10 16,0-4-13-16,-10-9-10 0,2 4-1 15,-22-6 0-15</inkml:trace>
  <inkml:trace contextRef="#ctx0" brushRef="#br0" timeOffset="262066.2942">18772 12046 27 0,'0'0'25'0,"0"22"-2"16,-4 0-3-1,-1 7-1 1,-4 10-3-16,2 9-4 16,-7 0-3-16,8 6-3 15,-5-2-4-15,5-5-4 0,6-6-11 16,0-7-17-16,0-15-5 15,10-4-1-15,-10-15 1 16</inkml:trace>
  <inkml:trace contextRef="#ctx0" brushRef="#br0" timeOffset="262539.0526">18820 12579 41 0,'14'-5'23'15,"-4"-5"-2"-15,3 1-5 16,-3 1-4-16,0-1-4 16,-1 4-1-1,-9 5-4-15,11-11 0 16,-11 11-1-16,10-9-1 15,-10 9 0-15,0 0 0 16,0 0 1-16,10 15 0 16,-10-1 1-16,0 5-1 0,-5 2 1 15,2 2-3 1,3 3-4-16,-5-4-11 0,1-7-19 16,10 0 0-16,-6-15 0 15,12 11 5-15</inkml:trace>
  <inkml:trace contextRef="#ctx0" brushRef="#br0" timeOffset="262839.7743">19071 12574 34 0,'0'0'34'16,"18"19"0"-16,-9-7-11 16,4 4-9-16,7 2-3 15,-3-2-5-15,2 2-4 0,-1 0-5 16,-3-4-5-16,2 1-10 0,-3-2-12 15,-14-13-5-15,20 15 0 16,-20-15 7-16</inkml:trace>
  <inkml:trace contextRef="#ctx0" brushRef="#br0" timeOffset="263093.6985">19275 12632 18 0,'-17'2'30'0,"17"-2"0"16,-22 13-7-16,6-5-6 0,0 5-4 16,-6 2-2-16,4 3-3 15,-5 0-2-15,2 2-3 16,3-1-6-16,-1-4-16 15,-2-5-16-15,12-1 1 0,-4-9-2 16,13 0 5 0</inkml:trace>
  <inkml:trace contextRef="#ctx0" brushRef="#br0" timeOffset="270212.7497">19851 12136 23 0,'0'0'32'16,"26"0"-1"-1,1 2-13-15,13-2-4 16,13 0-4-16,11 5-2 16,8-1-2-16,4 0-5 15,0 0-5-15,-7 1-2 0,-7 0-3 16,-13 1-2-1,-15-2-5-15,-13-1-8 0,-8 4-5 16,-13-7-1-16,0 0 17 0</inkml:trace>
  <inkml:trace contextRef="#ctx0" brushRef="#br0" timeOffset="270497.938">19896 12201 14 0,'17'0'20'0,"21"0"-2"15,7 0-4-15,10 9-1 16,3-3-2-16,7 0-5 16,-1 2-5-16,-5-8-12 0,2 10-15 15,-21-15-1-15,2 5-1 16</inkml:trace>
  <inkml:trace contextRef="#ctx0" brushRef="#br0" timeOffset="270729.7225">20468 12083 8 0,'25'18'30'0,"-5"-5"1"15,0 11-9-15,-4 4-2 16,-9 3-4-16,-7 2-2 15,-11-5-2-15,-3 2-3 16,-8-5-12-16,0 1-30 0,-12-15-1 16,13-1-2-16,-5-17-1 15</inkml:trace>
  <inkml:trace contextRef="#ctx0" brushRef="#br0" timeOffset="271878.5466">1991 13507 16 0,'10'0'33'16,"7"-7"1"-16,23 4-5 0,5 3-12 15,15-4-5-15,15 7-2 31,2 0-3-31,7 3-3 16,-4-2-3-16,-13 2-3 16,-9 1-5-16,-12-4-9 0,-15-3-19 15,-9 0 0-15,-13-10 0 16,-9 10 3-16</inkml:trace>
  <inkml:trace contextRef="#ctx0" brushRef="#br0" timeOffset="272164.227">2081 13643 29 0,'0'0'23'15,"26"-7"-3"1,6 1-3-16,17 2-3 16,9 0-4-16,8 2-2 0,4 2-3 15,-3 4-2-15,-3 1-2 0,-7 5-6 16,-14-3-11-16,-12-7-15 16,-7 7-1-16,-24-7 1 15,20-10 17-15</inkml:trace>
  <inkml:trace contextRef="#ctx0" brushRef="#br0" timeOffset="272418.0035">2609 13378 19 0,'10'-6'29'31,"15"14"-4"-31,0 1-8 0,3 10-3 16,-3 3-4-16,-1 6-3 16,-5 4-2-16,-4 0-1 15,-11 5 0-15,-8-3-1 0,-8 0-1 16,-4-3 0 0,-2 0-3-16,-1-4-9 0,1 4-22 15,-10-17 0-15,16 4-2 0,-16-18 3 16</inkml:trace>
  <inkml:trace contextRef="#ctx0" brushRef="#br0" timeOffset="328688.3166">3280 13321 29 0,'18'8'33'15,"4"-8"-10"-15,18 0-4 16,15 2-2-16,7-2-3 16,7 0-4-16,2 0-5 0,1 0-3 15,-4-2-2-15,-12 2-1 16,-10 0-3-16,-18 0-1 16,-10 0-4-16,-8 0-5 15,-10 0-8-15,0 0-6 16,-21-5-5-16,11 5 2 0</inkml:trace>
  <inkml:trace contextRef="#ctx0" brushRef="#br0" timeOffset="328920.2686">3661 13341 23 0,'-12'5'21'16,"9"8"0"-16,-4 3-2 0,7 7-2 15,0 8-2-15,-3 8-3 16,10 11-1-16,-7 0-2 16,0 4-3-16,2-4-1 15,-2 0-2-15,0-11-3 16,0-7-3-16,4-7-9 16,-4-9-23-16,0-16 0 0,0 0-1 15,0-9 0-15</inkml:trace>
  <inkml:trace contextRef="#ctx0" brushRef="#br0" timeOffset="358304.1461">3887 13821 36 0,'-18'-6'23'15,"-4"-4"-3"-15,7 1-6 16,2-7-3-16,13 2-4 0,6 2-4 15,7 3-1-15,9 5-1 16,5 4-1-16,-2 4 2 16,1 5 0-16,-5 8 1 15,-12 3 0-15,-6 6 1 16,-12 0 1-16,-7 2-1 16,-12-7 1-1,1-4-2-15,-1-3-1 16,3-6-1-16,5-6-1 15,3-2-1-15,17 0-1 16,-10-17 1-16,10 17-1 16,22-7 0-16,-3 7 1 15,-2 3 0-15,2 2 2 0,0 7-2 16,3 0 2-16,-3-2-4 0,-1 0-13 16,1 2-17-1,-19-12 1-15,24 0-1 0,-17-11 9 16</inkml:trace>
  <inkml:trace contextRef="#ctx0" brushRef="#br0" timeOffset="358657.4503">4235 13637 23 0,'0'11'30'0,"0"-11"0"0,0 0-10 15,0 0-22-15,0 0-24 16,0 0-1-16,0 0-2 16,12 0 11-1</inkml:trace>
  <inkml:trace contextRef="#ctx0" brushRef="#br0" timeOffset="359005.6407">4746 13597 5 0,'0'0'28'0,"-6"-18"-6"15,-3 8-4-15,-4 5-3 0,-5 0-2 16,-1 7-3-16,-3 5-2 16,0 8-3-16,-1 6-1 15,3 4 0-15,5 4-1 16,6 2 0-16,9-1-1 31,6 1 0-31,9-5 0 0,10-6-2 16,6-1-6-16,3-4-13 15,-6-11-14-15,12 5 0 16,-12-15-1-16</inkml:trace>
  <inkml:trace contextRef="#ctx0" brushRef="#br0" timeOffset="359344.2099">4999 13646 13 0,'2'-12'19'0,"-4"-2"-1"16,-5 2-2-16,-2 4-1 0,-5 8-2 16,-3 0-1-16,-5 9-2 15,0 6-3-15,-2 4-2 16,5 6-1-16,7 1-1 0,8 1-1 16,9-3 0-16,9-3 0 15,6-4-1-15,6-4 1 16,1-4-1-16,2-9-2 15,0 0-6-15,-10-4-17 16,-6-14-9-16,5 5-1 16,-11-12 1-1</inkml:trace>
  <inkml:trace contextRef="#ctx0" brushRef="#br0" timeOffset="359807.3767">5299 13626 9 0,'-12'-15'28'15,"12"15"-3"-15,-22-11-7 16,10 6-7-16,-2 2-3 31,4 3-2-31,10 0-3 0,-14 9-1 16,14 1-1-16,8 5 0 15,6 2-1-15,2 5 3 16,3 4 1-16,-4-1 1 16,-3 4 2-16,-6-5-1 15,-6 3 1-15,-7-10 0 0,-7 0 0 16,-7-8-5-16,-5-9-6 16,4 0-15-16,6-5-16 15,-2-9-1-15,10 4 0 16,-2-9 7-16</inkml:trace>
  <inkml:trace contextRef="#ctx0" brushRef="#br0" timeOffset="360393.0248">5466 13588 23 0,'-7'23'28'31,"-12"-1"-6"-31,10 3-8 0,4 4-3 16,5 0-1-16,7 2-1 15,5-5-1-15,9-3-2 16,4-9-2-16,6-4 1 16,1-10-1-16,-2-9-2 15,0-6 0-15,-7-14-1 16,-7-8-1-16,-6-9 0 0,-10-7 1 16,-9-5-2-16,-8-2 1 15,-8 5 0-15,-6 3 1 16,-1 11-1-16,-3 7 0 15,1 15 1-15,5 7-1 16,6 12 1-16,10 12-1 16,13 1 0-1,8 8-2-15,10-4-5 16,17 4-16-16,11 5-11 16,-2-9 0-16,8 6 0 0</inkml:trace>
  <inkml:trace contextRef="#ctx0" brushRef="#br0" timeOffset="360825.0259">5711 13817 42 0,'4'-21'22'0,"13"7"-6"15,3 1-1-15,1 6-3 16,5 7-2-16,-2 9-1 31,-1 8 0-31,-6 0-3 0,-3 7-1 16,-11 1-2-16,-6-4 0 15,-9-2-1-15,-2-4-1 16,-5-4 1-16,-2-5-2 0,1-3-1 16,-1-6-1-1,4-1-1-15,3-1 0 0,14 5-1 16,-12-5 2-16,12 5 1 0,0 0 0 16,19 10 2-16,-4-1 0 15,4 1 1-15,0 1-7 16,5-8-23-16,2 10-5 15,-9-13 0-15,8 5-1 16</inkml:trace>
  <inkml:trace contextRef="#ctx0" brushRef="#br0" timeOffset="361248.3175">6256 13548 47 0,'20'6'34'16,"-2"-6"-2"-16,10 0-15 15,9 6-6-15,1-6-5 16,2 6-6-16,0-1-9 16,-5-5-13-16,-9 0-11 15,2 0-1-15,-16-3-1 16</inkml:trace>
  <inkml:trace contextRef="#ctx0" brushRef="#br0" timeOffset="361448.8436">6291 13655 24 0,'0'0'34'0,"13"12"-5"16,5-8-4-16,11 0-6 15,4 1-7-15,1-1-15 16,1-8-27-16,8 8-4 15,-9-8 0-15,0 4-1 16</inkml:trace>
  <inkml:trace contextRef="#ctx0" brushRef="#br0" timeOffset="361896.4553">6930 13296 9 0,'11'0'30'0,"15"2"-1"15,11 4-9-15,7-6-7 16,11 8-1-16,5-8-3 31,4 3-6-31,-4-3-5 0,-5 0-7 16,-5 0-9-16,-10 0-5 16,-15-7-5-16,-4 7 0 15</inkml:trace>
  <inkml:trace contextRef="#ctx0" brushRef="#br0" timeOffset="362112.6202">7225 13401 35 0,'0'42'23'0,"0"1"-2"16,3 5-3-16,2 1-2 15,-2-1-3-15,4 1-3 16,-4-11-2-1,3-4-4-15,-4-10-5 16,-2-9-7-16,0-15-17 16,8 14-9-16,-8-14 0 15,3-12-1-15</inkml:trace>
  <inkml:trace contextRef="#ctx0" brushRef="#br0" timeOffset="362413.4337">7335 13859 15 0,'17'-10'26'32,"-9"-2"-6"-32,5 5-4 0,0-3-1 15,-4-2-2-15,0 5-1 16,-3-4-3-16,-6 11 0 15,9-4-2-15,-9 4 0 16,6 15-1-16,-6 2-1 16,3 2-1-16,1 7-2 15,-4 1 2-15,10-1-2 0,-4-1-1 16,-1-6-4-16,2-2-15 16,6-1-19-16,-13-16 0 15,18 0 1-15,-5-16-2 16</inkml:trace>
  <inkml:trace contextRef="#ctx0" brushRef="#br0" timeOffset="362951.6733">7901 13540 40 0,'-23'-6'16'0,"1"9"-2"16,-5 1-3-1,5 9-2-15,0 1-1 0,4 7-2 16,9 7 0-16,9 1-1 16,11 2 0-16,6-2-1 0,8 0 0 15,6-3-5-15,-1-5-5 16,8-7-7-16,-1-2-10 15,-7-15-9-15,7 3 0 16,-8-14 12-16</inkml:trace>
  <inkml:trace contextRef="#ctx0" brushRef="#br0" timeOffset="363214.7375">8161 13643 46 0,'-15'-9'22'31,"-7"-1"-6"-31,2 2-4 0,-1 3-4 16,0 5-4-16,2 0-1 16,6 11-1-16,4 8 1 15,6 1-1-15,9 6 1 0,3-2-1 16,7 0 1 0,6-2 0-16,6-5-2 15,2-8 1-15,-2-9-2 0,-2-4 1 16,-5-11-2-16,-5-3-3 0,-7-6-4 15,-9-1-9-15,0 5-13 16,-13-5-1-16,7 16-1 16</inkml:trace>
  <inkml:trace contextRef="#ctx0" brushRef="#br0" timeOffset="363600.1886">8402 13580 20 0,'0'0'28'0,"-18"12"-2"16,14-3-10-1,4 4-4-15,10 3-4 16,8 6-2-16,1 1-2 0,3 2 1 16,-2-3 0-16,-5 4 0 15,-8-4-2-15,-7-2 2 16,-16-5-2-16,-7-7 1 15,-5-8-2-15,-2 0-6 0,5-8-12 16,8 1-18-16,4-12 0 16,13 1-1-16,0-4 7 15</inkml:trace>
  <inkml:trace contextRef="#ctx0" brushRef="#br0" timeOffset="364132.7766">8666 13588 24 0,'-20'9'30'0,"13"6"0"16,-1 2-14-16,4 4-4 16,4 4-3-16,4 1-1 15,8 5-2-15,3-6-1 16,7-3 0-16,9-5-2 15,0-8-1-15,3-9-1 16,-3-4-1 0,0-15 1-16,-6-5-1 15,-3-12 0-15,-7-6-1 16,-9-12 2-16,-6-6-1 16,-15-10 0-16,2 1 2 15,-11 2 1-15,-5 12 0 16,-8 7 0-16,-2 13 1 15,-2 10-1-15,9 18 0 0,1 18 0 16,4 8-1-16,12 6-3 0,12 3-4 16,18 7-13-16,19 0-19 15,4-6-1-15,13 0 1 16,0-5-1-16</inkml:trace>
  <inkml:trace contextRef="#ctx0" brushRef="#br0" timeOffset="364586.4055">9037 13796 5 0,'0'-14'34'15,"8"-4"-18"1,-8 18-1-16,7-19-1 15,-7 19-2-15,6-13-1 32,-6 13-3-32,0 0-1 0,0 0-2 15,0 0 0-15,0 0-1 16,0 0 1-16,9 18 0 16,-5-4 0-16,-1 4 0 15,3 5 1-15,-3 6-1 16,3 1-2-16,0 3-5 15,-6 1-29-15,-3-10-5 0,3 4 0 16,-9-15-1-16</inkml:trace>
  <inkml:trace contextRef="#ctx0" brushRef="#br0" timeOffset="370772.0751">9787 13554 19 0,'37'6'28'15,"6"-9"-8"-15,20 3-9 16,10 0-1-16,5-3-5 16,0 3-4-16,0 0-4 15,-13 0-9-15,-12 0-14 16,-4 5-2-16,-31-13 4 16,4 8 24-16</inkml:trace>
  <inkml:trace contextRef="#ctx0" brushRef="#br0" timeOffset="371068.8787">9839 13649 18 0,'19'6'25'0,"3"-6"-6"31,20 3-4-31,12-3-2 0,8 4-2 16,9 1-5-16,3-5-3 16,-5 0-4-16,-1 2-4 15,-9-2-4-15,-16 0-5 16,-6 3-11-16,-21-8-4 15,1 5 3-15</inkml:trace>
  <inkml:trace contextRef="#ctx0" brushRef="#br0" timeOffset="371406.4456">10340 13462 29 0,'0'0'24'15,"20"-7"-4"-15,2 7-5 0,6 7-4 16,8 2-3-16,3 1-3 15,1 6-1-15,-3 2 0 16,-6 1 2-16,-13 1 0 16,-11 6 1-16,-14 1-1 15,-8 2 1-15,-14 2-6 16,-4 6-31 0,-8-15-2-16,11 6-3 15,-5-18-1-15</inkml:trace>
  <inkml:trace contextRef="#ctx0" brushRef="#br0" timeOffset="391905.5724">11311 13351 9 0,'-14'-20'55'16,"-7"20"-40"-1,-3 15-3-15,-4 2-4 16,2 14-2-16,7 8-3 16,5 4-1-16,11 3-1 15,9 3 0-15,11-8 1 0,14-7-1 16,8-9 1-16,4-18 2 0,2-13 1 15,-5-17 1 1,-9-9-1-16,-10-14 1 16,-8 0-1-16,-16-5 1 0,-12 4-2 15,-11 6-1-15,-1 10-6 16,-1 14-7-16,0 12-21 16,-3 5-4-16,10 14 0 0,-5 1-1 15</inkml:trace>
  <inkml:trace contextRef="#ctx0" brushRef="#br0" timeOffset="392169.1092">11538 13713 15 0,'0'0'33'0,"13"3"0"15,-13-3-3-15,0 0-17 16,0 0-15-16,-3-12-26 0,3 12-3 16,0-13 0-16,0 13 0 15</inkml:trace>
  <inkml:trace contextRef="#ctx0" brushRef="#br0" timeOffset="392570.185">11883 13314 51 0,'-10'-14'18'16,"-2"11"-4"-16,-7 3-3 0,-4 7-3 31,0 7-4-31,1 11-1 0,3 8-1 16,7 7-2-1,4 6 1-15,15-1 0 0,6-2-1 16,12-3 1-16,6-8 0 16,3-11-1-16,0-6 1 15,-4-15 2-15,-4-6 2 16,-13-13 1-16,-9 2-1 0,-18-6 2 16,-7 3-2-16,-13 1 0 15,-1 2-5-15,4 2-22 16,4 9-11-16,-1-7-2 15,14 10-1-15</inkml:trace>
  <inkml:trace contextRef="#ctx0" brushRef="#br0" timeOffset="392870.998">12144 13225 26 0,'37'14'27'0,"-4"-12"-5"0,15 5-8 15,4-7-7-15,2 0-7 16,-5-4-10-16,-10-3-6 16,0 7-6-16,-17-8-2 15,-4 8 1-15</inkml:trace>
  <inkml:trace contextRef="#ctx0" brushRef="#br0" timeOffset="393093.6694">12331 13251 20 0,'-20'13'19'16,"11"8"-1"-16,2 0 0 16,7 4-2-16,0 10-1 15,4 0-2-15,2 6 0 0,-6-3-4 16,7 4-1-16,-7-8-3 0,3-3-7 16,-1-7-20-1,9-4-12-15,-11-20-1 0,5 12-1 16</inkml:trace>
  <inkml:trace contextRef="#ctx0" brushRef="#br0" timeOffset="393441.3676">12386 13764 24 0,'9'-9'29'0,"0"-3"-2"16,7 2-12-16,6 2-4 15,2-1-2-15,2 9 0 16,-4 6-1-16,-4 5 0 16,-9 6-2-16,-9 9 1 0,-12-1-2 15,-4 3-1 1,-8-3-1-16,-1-4-2 0,-1-8-2 15,2-7 0-15,5-6 0 16,4-4-2-16,12-6 2 0,6-4 0 16,7 2 0-16,5 4 2 15,3 5 1-15,4 3 0 16,-4 7 0-16,2 5 0 31,-6 5-4-31,0 0-12 0,-8-2-22 16,8 0 0-16,-14-15 0 15,25 3 0-15</inkml:trace>
  <inkml:trace contextRef="#ctx0" brushRef="#br0" timeOffset="394074.5516">13055 13366 16 0,'25'-6'22'0,"12"6"-7"16,1-3-6-16,6 3-5 15,-5 0-6-15,-5-4-6 16,-6 6-6-16,-9-4-9 15,3 8 5-15</inkml:trace>
  <inkml:trace contextRef="#ctx0" brushRef="#br0" timeOffset="394297.0876">13065 13450 34 0,'31'12'21'16,"0"-8"-3"-16,10 2-5 15,1-2-11-15,-1-9-25 0,7 10-2 16,-21-15-2-16,3 10 15 16</inkml:trace>
  <inkml:trace contextRef="#ctx0" brushRef="#br0" timeOffset="394998.7477">13868 13220 22 0,'-20'-17'27'0,"6"10"-9"31,-10 7-3-31,1 5-4 0,-4 12-4 16,5 10-2 0,1 8-2-16,7 11-1 0,9 3-1 15,10 5 1-15,12-6 0 16,7-3 0-16,11-13 1 16,7-11 1-16,6-13 0 15,-6-18 1-15,5-9 1 0,-16-13-1 16,-12-6-1-16,-13-8 0 15,-13 0-1-15,-14 2-1 16,-3 5-1-16,-11 7-6 16,1 6-6-16,4 7-17 15,10 16-6-15,-2 3-2 16,14 10 1-16</inkml:trace>
  <inkml:trace contextRef="#ctx0" brushRef="#br0" timeOffset="395214.9273">14163 13534 25 0,'0'0'32'0,"0"0"-4"16,0 0-21-16,8 16-28 15,-8-16-6-15,0 0-3 16</inkml:trace>
  <inkml:trace contextRef="#ctx0" brushRef="#br0" timeOffset="395578.2364">14286 13295 37 0,'25'5'32'16,"12"16"1"-16,-7-4-12 15,2 5-13-15,-1 10-1 16,-9 1-3-16,-6 0-2 0,-13 0 0 16,-6-4-1-1,-13-3-1-15,-5-8 0 0,-1-3-2 16,0-9 0-16,4-6-1 15,5-12-1-15,9-5 0 0,4-8 1 16,13-6-1-16,7-2 1 16,4-4 4-16,4-2 1 15,-4 1 2-15,-2 4 1 16,-16 2 1 0,-2 10 0-16,-22 2 1 15,-5 9 0-15,-14 3-3 16,0 8-3-16,6 8-10 15,-3 3-20-15,2-5-6 16,15 6-1-16,7-9 0 16</inkml:trace>
  <inkml:trace contextRef="#ctx0" brushRef="#br0" timeOffset="396280.0614">14707 13159 17 0,'0'0'27'15,"17"6"-9"-15,7-6-4 16,10 0-2-16,13 0-4 15,6 0-1-15,7 0-4 16,1 0-1-16,-2-3-2 0,-9 0-2 16,-12 3-3-16,-9 0-4 15,-15-3-5-15,-14 3-6 16,0 0-6-16,0 0-2 16,-33 0 25-16</inkml:trace>
  <inkml:trace contextRef="#ctx0" brushRef="#br0" timeOffset="396502.8269">14960 13218 38 0,'0'21'20'0,"0"6"-1"16,0 5-3-16,0 6-1 15,0 2-5-15,2 2-2 0,-2-5-3 16,0-2-4-16,-2-3-8 15,2-10-13-15,-10-10-12 16,16 1 0-16,-6-13 0 16</inkml:trace>
  <inkml:trace contextRef="#ctx0" brushRef="#br0" timeOffset="396865.7786">15018 13779 18 0,'19'-12'17'0,"-10"0"-2"16,7 4-4-16,-1-6-3 15,4 3-1-15,-2-3 0 16,-3-2 0 0,-2 4 0-16,-1-1 0 15,-3 4 0-15,-8 9-2 16,4-15 0-16,-4 15 0 16,0 0-1-16,-7 15 0 15,7-1-1-15,-3 4 1 16,3 8 0-16,0 3-1 15,0 5 1-15,0-5-1 0,0 0-5 16,6-2-11-16,0-3-21 16,-6-24 0-16,5 16-2 15,-5-16 1-15</inkml:trace>
  <inkml:trace contextRef="#ctx0" brushRef="#br0" timeOffset="397519.8464">15887 13481 17 0,'44'0'26'0,"2"-4"-5"16,19 4-7-16,3-5-5 15,8 5-4-15,-3-5-2 16,-4 5-2-16,-8-3-3 16,-14 3-2-16,-13 0-3 15,-12 3-6-15,-5 2-7 16,-17-5-7 0,0 0 5-16</inkml:trace>
  <inkml:trace contextRef="#ctx0" brushRef="#br0" timeOffset="398036.8226">15941 13550 21 0,'0'0'17'16,"17"4"-2"0,8-4-2-16,10 0-2 15,14 0-4-15,7 0-2 16,6 0-1-16,7 0-1 16,-8-8-3-16,-1 3 0 15,-12 1-1-15,-4-2-2 16,-13 0-1-16,-9-4-2 15,-13-2-1-15,-6 0-2 0,-3 0 0 16,-5-1 1-16,-5-6 0 0,0 2 2 16,-1 1 2-16,1 3 3 15,3-1 3-15,1 5 7 16,6 0-3 0,13 9 0-16,0 3-1 15,8 7 0-15,0-3-1 0,5 5-1 16,-4 0 2-16,-1 0 2 15,-5 1 1-15,-7-1 1 16,-7 4 1-16,-8-6 0 16,-3 5 0-16,-10-5 0 15,4 7-3-15,-6-4-4 32,3-3-13-32,-4-1-23 0,12 5-1 15,-6-14-1-15,16 0 0 16</inkml:trace>
  <inkml:trace contextRef="#ctx0" brushRef="#br0" timeOffset="402268.9728">17139 13295 18 0,'0'0'30'16,"33"14"-1"-16,4-8-16 0,18-6-2 15,11 0-2-15,10 0-3 32,1-3-3-32,-2 3-4 0,-6-4-4 15,-14 4-9-15,-18 7-9 16,-37-7-8-16,10 11 1 16,-34-11 16-16</inkml:trace>
  <inkml:trace contextRef="#ctx0" brushRef="#br0" timeOffset="402501.2685">17439 13336 30 0,'0'10'30'0,"4"9"-10"16,-1 7-3-16,1 9-2 16,1 5-2-16,-5 3-4 15,7 7-2 1,-7-5-3-16,3-3-2 15,-3-4-4-15,-3-6-7 16,0-13-19-16,6 0-6 16,-3-19 0-16,0 0 0 15</inkml:trace>
  <inkml:trace contextRef="#ctx0" brushRef="#br0" timeOffset="402885.794">17598 13810 8 0,'28'-21'28'16,"-16"11"-15"-16,1 1 0 16,-4 3 1-1,0 3-1-15,-9 3-1 0,13 6-2 16,-9 6-2-16,-4-3-2 15,8 5-1-15,-4 2 0 0,0 3 0 16,0-2-2-16,0 7 0 16,-4-5-1-16,3 1-5 15,3-3-15-15,2 0-16 16,-8-17 1-16,0 0-2 16</inkml:trace>
  <inkml:trace contextRef="#ctx0" brushRef="#br0" timeOffset="403208.5669">18146 13501 14 0,'26'6'29'16,"-5"-10"1"-16,17-2-8 0,-4 6-12 15,0-4-5-15,4 1-6 16,-5-3-8-16,-2 2-5 15,-9 0-8-15,0 4-3 32,-22 0-5-32</inkml:trace>
  <inkml:trace contextRef="#ctx0" brushRef="#br0" timeOffset="403455.9801">18196 13578 4 0,'0'0'31'16,"31"5"1"-16,-3-5-8 16,9 0-6-16,5 0-3 0,1-4-6 31,2 4-4-31,-6 0-7 15,-7 4-24-15,-15-12-6 16,0 8-1-16,-17-11-1 0</inkml:trace>
  <inkml:trace contextRef="#ctx0" brushRef="#br0" timeOffset="404356.8286">18915 13546 5 0,'0'0'26'16,"-16"4"-5"-16,29-4-8 0,12 0-1 15,23-4-2-15,16-3 0 16,24-1 0-16,19-1-3 16,14-6-1-16,14 1-1 15,2 0 0-15,-1 1-1 16,-9-1-1-16,-14 4-3 0,-20 1-7 15,-23 5-7-15,-19-6-17 16,-10 10-2-16,-26-5 0 16,0 5 15-16</inkml:trace>
  <inkml:trace contextRef="#ctx0" brushRef="#br0" timeOffset="405126.6715">19323 13026 37 0,'-28'0'14'0,"3"9"-3"16,-1 6-3-16,7 7-3 0,6 5-1 15,8 4-1 1,15 3 1-16,8-4 1 0,12-4 0 16,12-7 0-16,7-10 1 15,-1-9 0-15,-1-7 1 0,-9-14-1 16,-10-3 0-16,-14-10-1 15,-14-1-1-15,-18-1-1 16,-6 2-2-16,-5 6-5 16,-4 5-6-16,5 7-16 15,9 16-8 1,-3 0 1-16,17 19-1 16</inkml:trace>
  <inkml:trace contextRef="#ctx0" brushRef="#br0" timeOffset="405358.4504">19644 13255 44 0,'0'0'30'0,"0"0"-2"16,0 0-25-16,-10 0-27 0,10 0-5 15,0 0-2-15,0 0 11 0</inkml:trace>
  <inkml:trace contextRef="#ctx0" brushRef="#br0" timeOffset="405659.2584">19941 13000 23 0,'-13'0'28'0,"-11"-3"1"16,5 9-14-16,-2 10-4 16,2 4-6-16,9 8 0 0,4 2-2 15,6 3 0-15,12-1-1 16,8-1 0-16,4-8 0 15,5-5 0-15,1-6 1 0,-3-7 0 16,-7-8 1-16,-5-4 0 16,-15-7 0-1,-4 2 0 1,-13-4-3-16,-6 4-5 16,-1-4-22-16,3 13-8 0,-3-6-1 15,9 9 0-15</inkml:trace>
  <inkml:trace contextRef="#ctx0" brushRef="#br0" timeOffset="406213.8758">19378 13718 26 0,'-35'0'26'15,"5"10"-13"-15,2 4-3 16,3 8-4-16,7 4-2 15,11 5 0-15,7 2-1 16,15-4 1-16,10-3 0 16,9-6 1-16,8-8 1 31,3-12 0-31,1-5 2 0,-6-15-1 16,-3-4 0-16,-16-8-1 15,-10-1-1-15,-18-1 0 16,-8 7-3-16,-10 6-4 15,-8 1-12-15,0 3-20 16,9 17-1-16,-7-8-1 16,15 18 1-16</inkml:trace>
  <inkml:trace contextRef="#ctx0" brushRef="#br0" timeOffset="406476.9243">19609 13934 41 0,'0'0'30'0,"0"0"-2"16,0 0-23-16,7 12-26 16,-7-12-8-16,0 0-1 15,7-15 7-15</inkml:trace>
  <inkml:trace contextRef="#ctx0" brushRef="#br0" timeOffset="406793.3514">19789 13706 32 0,'22'10'35'0,"-1"-4"0"0,10 13-5 15,-2 1-17-15,-4 3-6 16,-1 5-1-16,-3 3-4 16,-8 1-2-16,-10-4-1 31,-11-5-2-31,-8 1 1 0,-6-10-3 16,0-3 0-16,-2-11-1 15,7-3 1-15,6-14 2 16,11-4 0-16,10-6 1 15,10-5 1-15,5-2 2 16,3-2 2-16,-1 4 0 16,-4 1 1-16,-5 5 0 0,-15 4 0 15,-9 8 0-15,-14 6-5 16,-5 5-12-16,-11-1-20 16,9 11-1-16,-7-7 1 15,12 12 1-15</inkml:trace>
  <inkml:trace contextRef="#ctx0" brushRef="#br0" timeOffset="407293.5526">20459 13162 22 0,'0'0'30'0,"28"-7"-5"16,2 7-9-16,17-5-3 16,9 5-4-16,3 0-2 0,3 0-3 15,-3 0-4-15,-8 0-4 16,-10 5-4-16,-16-5-6 16,-25 0-3-16,0 0-4 15,0 0 0-15,-21-5 0 16</inkml:trace>
  <inkml:trace contextRef="#ctx0" brushRef="#br0" timeOffset="407547.3834">20724 13152 36 0,'-11'22'18'16,"2"-2"0"-16,4 8-2 16,1 5-2-16,1 4-3 15,3 5-1-15,0-1-3 0,0 2-1 16,3-9-4-16,0-2-4 15,1-6-10-15,7-2-20 16,-11-24 0-16,12 12-1 16,-12-21 7-16</inkml:trace>
  <inkml:trace contextRef="#ctx0" brushRef="#br0" timeOffset="407863.8172">20802 13597 5 0,'12'0'29'16,"-12"0"1"-16,26-7-2 15,-10 7-15-15,3 0-5 16,1 5-2-16,-4 1-2 15,-4 5 0-15,-9 6-2 16,-9 2 0-16,-8 1 0 16,-7-1-2-16,-3-2-1 0,-4-5 0 15,3-2-1-15,2-7-1 16,9-3 1-16,14 0 1 0,0-13 0 16,9 7 2-16,9 0 1 15,5 6 1-15,0 0 1 16,4 0 0-16,-2 9-1 31,-1-1-2-31,-2 1-6 0,-4 2-20 16,-8-11-6-16,10 0-3 15,-12-11 1-15</inkml:trace>
  <inkml:trace contextRef="#ctx0" brushRef="#br0" timeOffset="408195.8819">21282 13359 31 0,'14'0'29'0,"17"0"0"0,0 0-14 16,5-2-5-16,2 0-7 15,-1-3-6-15,-4 1-6 16,-3-1-8-16,-3 5-5 15,-14-10-6-15,2 10-2 16</inkml:trace>
  <inkml:trace contextRef="#ctx0" brushRef="#br0" timeOffset="408465.1884">21356 13458 33 0,'19'0'29'16,"12"4"-6"-16,1-4-6 0,4 2-5 15,-1-2-3-15,-4 3-3 16,-2-3-4-16,-8 0-10 0,-2 7-23 15,-14-17-1-15,-5 10 1 16,3-9 3-16</inkml:trace>
  <inkml:trace contextRef="#ctx0" brushRef="#br0" timeOffset="409319.8836">22054 13072 13 0,'10'-14'26'16,"11"9"-9"-16,0-4-4 15,8 4-3-15,8 2-3 16,4 3-1-16,4 0-1 16,-2 7-2-16,-7 3-1 15,-6 0-1-15,-12 4 0 16,-11 0 0-16,-7 0-1 0,-15-1 0 16,-3-4 0-16,-4-3-1 15,3 1 1-15,3-4 0 16,16-3 0-16,0 0-1 15,0 0 1-15,28 0 0 16,-8 7 0-16,5-2 0 16,-4 4 1-1,-3 6 2-15,-11 2 0 16,-18 3 0-16,-11 1 0 16,-12-3-1-16,-2-2-3 15,-5-2-7-15,2-2-11 0,-2-12-11 16,19 5 1-1,4-14-1-15</inkml:trace>
  <inkml:trace contextRef="#ctx0" brushRef="#br0" timeOffset="409636.5302">21913 13406 31 0,'18'8'23'0,"13"-3"-2"0,9-3-2 16,15 2-3-16,7 0-5 15,4 0-3-15,8-1-3 16,4-3-1-16,0 4-4 16,-5-1-4-16,-7-3-7 0,-9 0-9 15,-3 4-10 1,-17-8-3-16,-6 9 0 0</inkml:trace>
  <inkml:trace contextRef="#ctx0" brushRef="#br0" timeOffset="410038.3286">22220 13633 10 0,'-10'20'27'15,"-5"-8"-2"-15,5 4-8 16,0 3-2-1,3 0-5 1,4 1-1-16,3-4-2 0,14 2-2 16,5-3-2-16,6-5-1 15,5 0-2-15,-2-6-2 16,0-4-5-16,-1 0-5 16,-6-4-6-16,-4-3-5 15,-12-6 1-15,3-1-1 0</inkml:trace>
  <inkml:trace contextRef="#ctx0" brushRef="#br0" timeOffset="410270.1145">22361 13640 16 0,'0'0'20'15,"-11"3"1"-15,11 15-1 16,0 5-1-16,0 4-3 0,8 9-1 16,-8 3-3-16,10 4-3 0,-7-3-3 15,1 0-1 1,0-6-3-16,2-5-5 15,-6-9-17-15,10-3-15 0,-10-17-1 16,0 0 1-16</inkml:trace>
  <inkml:trace contextRef="#ctx0" brushRef="#br0" timeOffset="410770.5056">22940 13026 16 0,'14'-4'29'0,"22"4"-2"16,-1 4-10-16,11-4-5 15,10 5-3-15,2-5-5 16,4 0-3-16,-11 3-5 31,-13-3-5-31,-5-3-4 0,-5 3-3 16,-16-6-2-16,-12 6-3 16,-13-4-2-16</inkml:trace>
  <inkml:trace contextRef="#ctx0" brushRef="#br0" timeOffset="411020.1477">23156 13089 16 0,'0'29'24'0,"0"-1"1"16,0 5-3-16,-5 5-3 15,5-1-3-15,4 5-3 31,-4-5-3-31,5 0-2 0,-5-3-3 16,0-8-2-16,-6-4 0 16,6-6-2-16,0-4-2 15,0-12-5-15,0 13-17 16,0-13-12-16,0 0 0 16,0 0-1-16</inkml:trace>
  <inkml:trace contextRef="#ctx0" brushRef="#br0" timeOffset="411703.428">23374 13493 22 0,'19'-12'22'0,"12"10"-2"16,-15 2-2-16,6 0-3 0,-6 11-4 15,-2-2-3-15,-4 4-3 16,-6 6-1-16,-14 1-1 16,-2 0-1-16,-6 1 0 15,-8-4-1-15,3-2 0 0,-1-5 0 16,5 2 0-16,-3-6 0 15,7-3-1-15,15-3 1 16,0 0-1-16,22 0 0 16,-3 0 1-16,3 0-1 15,4 3 2-15,1-3 0 16,7 4 2 0,-9-4 0-16,-7 9 1 15,-6-9 0-15,0 4 0 16,-12-4-3-16,10-4-9 15,-10 4-28-15,-10-10-1 16,-8 1 0-16,18 9-1 16</inkml:trace>
  <inkml:trace contextRef="#ctx0" brushRef="#br0" timeOffset="412891.534">16765 12883 14 0,'3'44'16'0,"10"23"-1"15,5 14-1-15,7 22 0 16,0 8-2-16,2 16-1 15,-1 5-2-15,-8 0-3 16,-2-1-2 0,-8-8-2-16,-8-7-1 15,0-17-3-15,-12-19-11 16,-3-20-17-16,6-7 0 16,-4-33 0-16,13-20 18 15</inkml:trace>
  <inkml:trace contextRef="#ctx0" brushRef="#br0" timeOffset="413508.3675">16783 12980 4 0,'31'4'6'15,"13"2"-2"-15,25-1 0 0,22-5 0 16,30 2 0-1,23-4 0-15,35-5 0 16,26-3 1 0,40-6 0-16,21-3 0 15,32 1 0-15,17-3-1 0,15 2 0 16,14-2-1-16,8 1 0 16,9 0-2-16,-2-1 0 15,6 1-1-15,1-2 4 16,-4 4 1-16,-3 0 2 15,-9 5 0-15,-20 4 1 0,-18 9-1 16,-33 0 1-16,-34 8-3 16,-38 3-7-16,-23 1-13 15,-48-3-15-15,-24 3 0 16,-40-12-3-16</inkml:trace>
  <inkml:trace contextRef="#ctx0" brushRef="#br0" timeOffset="414009.0599">23898 12821 5 0,'3'26'23'0,"3"23"-5"15,-6 12-4-15,0 20-1 0,4 17-1 16,1 20-3-16,-5 10-3 15,-4 10-4-15,-7 0-2 16,-1 0-1-16,4-5 0 16,5-10-2-16,-4-14-13 0,-6-25-13 15,13-8 0-15,-10-33 7 16</inkml:trace>
  <inkml:trace contextRef="#ctx0" brushRef="#br0" timeOffset="414864.6633">17420 14391 5 0,'169'-9'3'0,"24"-1"2"16,14-3 1-16,17 4 0 0,255-17 5 15,-230 10-5 1,17 2-1 0,6-5 1-16,16 1-1 0,6 2 0 15,13 1 1-15,3 4 0 16,7 2 0-16,2 3 0 0,-7 6 0 16,-5 6 0-16,-9 3-2 15,-13 1 0-15,-17 0-1 16,-1 2-2-16,-26-1 0 15,-4 1-2-15,-25 0-2 32,-11-5-6-32,-44-2-14 0,-6 9-6 15,-50-14-1-15,-20 10 14 16</inkml:trace>
  <inkml:trace contextRef="#ctx0" brushRef="#br0" timeOffset="417566.2416">24375 13433 7 0,'0'0'23'0,"0"0"-5"0,47-49-2 15,-47 49-3-15,0 0 0 16,68-15-2-16,-68 15-1 16,43 10-2-16,-43-10-1 0,0 0-1 15,12 44-1 1,-12-44 0-16,0 0-1 0,-74 51-1 15,32-35-1-15,7-5-1 16,-5 0-1-16,15-4 0 0,25-7 1 16,0 0-1-16,0 0 0 15,0 0 1-15,0 0 0 16,61 20 0-16,-61-20-1 16,70 15-1-16,-70-15-6 31,42 19-7-31,-42-19-12 0,0 0-9 15,45 14 0-15,-45-14 1 16</inkml:trace>
  <inkml:trace contextRef="#ctx0" brushRef="#br0" timeOffset="418036.3349">24545 13193 19 0,'-64'-55'17'0,"15"38"-2"16,4 14-3-16,-16 6-1 15,11 14-1-15,1 11-2 16,-3 7-1-16,14 12 0 16,10 5 1-16,7 7-1 0,8 3 1 15,28 7-2-15,11-9-2 16,8 1 1-16,14-9-2 16,11-6 1-16,13-16-2 15,3-10 0-15,5-20 0 16,-9-12-1-16,-16-16 0 15,2-16 0-15,-13-15 0 0,-17-7 1 16,-21-8 0-16,-12 4 1 16,-24 3-1-16,-11 8 1 15,3 9-5-15,-13 13-8 16,-15 9-26-16,4 22-2 0,-10-1 1 16,13 14-1-16</inkml:trace>
  <inkml:trace contextRef="#ctx0" brushRef="#br0" timeOffset="419738.6945">16939 14389 26 0,'43'4'17'0,"26"0"0"16,17-4-6-16,22-10-27 16,25 6-3-16,-3-20-5 15,16 12 13-15</inkml:trace>
  <inkml:trace contextRef="#ctx0" brushRef="#br0" timeOffset="424688.7535">1522 14780 25 0,'0'-11'23'15,"-3"-1"-3"-15,-4 2-3 0,7 10-4 0,-18-15-4 16,5 15-2-1,-1 5-2-15,0 2-2 0,2 8-2 16,5 1 0-16,4 4-1 16,3 3 0-16,3 0 1 15,9-3-1-15,9-3 0 32,0-5 1-32,3-5 0 0,1-7 0 15,3-7 0-15,-8-3 2 16,-1-8 0-16,-5-1 0 15,-14-4 1-15,0 1 0 16,-18 0 0-16,2 5-1 16,-9 2 1-16,3 5-2 15,0 5-1-15,-1 5 0 0,5 8 0 16,7 1-1-16,5 6 0 16,6 2 0-16,6 0 0 15,0 3 0-15,6-3-1 16,4-1 1-16,6-5 1 15,-2-5-1-15,3-6 1 16,-3-4-1 0,-3-7 1-16,-1-3-1 15,-9-5 1-15,-7-3 0 0,-3 2 0 16,-11 2 0-16,-1 3 0 16,-5 7-1-16,0 5 0 15,-2 6 0-15,3 4 0 16,4 6-1-16,2 2 0 15,9 2 0-15,4-2 0 0,4-1 1 16,7-4-1-16,2-2 1 16,1-4 0-16,4-4 1 15,0 0 0-15,-2-7 1 16,-3-1 0-16,-4 2 0 16,-9 6 0-16,0-11 0 15,0 11-1 1,-16-4-5-16,6 4-24 15,10 0-9-15,0 0 0 16,0 0 0-16</inkml:trace>
  <inkml:trace contextRef="#ctx0" brushRef="#br0" timeOffset="425389.8102">2086 14754 18 0,'-7'15'19'0,"5"13"-9"16,2-1-4-16,6 3 0 16,-1-1-2-16,9-3 0 15,1-7-1-15,7-10 1 16,2-9-1-16,4-8 0 16,-6-10 0-16,-2-9 1 15,-6 1-1 1,-8-5 2-16,1 5 0 15,-7 1 1-15,-10 9-1 16,3 6 0-16,-5 14 0 16,7 10-2-16,5 13 0 15,5 12-1-15,0 9 0 16,5 7-1-16,2 6 1 16,-7 4 0-16,1 1-1 0,-6-4 1 15,-16-3-1-15,-8-8 1 16,-7-7-1-16,-13-13 0 0,2-9-1 15,-3-14-1 1,5-12 0-16,4-10-1 16,7-12-1-16,15-7 0 0,9-5-2 15,18 0-5-15,2 1-8 0,10 0-13 16,17 11 0-16,3-5 1 16</inkml:trace>
  <inkml:trace contextRef="#ctx0" brushRef="#br0" timeOffset="425656.3612">2436 14977 39 0,'19'-4'31'0,"-4"-3"-4"15,16 7-19-15,4 4-29 16,-11-13-6-16,17 11-2 15,-14-10 2-15</inkml:trace>
  <inkml:trace contextRef="#ctx0" brushRef="#br0" timeOffset="426038.3017">3071 14807 5 0,'-6'15'32'15,"0"15"0"1,-16-7-1-16,-5 9-13 16,-3-6-7-16,-5-5-4 15,6-5-4-15,-5-10-2 16,9-9 0-16,4-11-2 15,5-4 0-15,13-7-1 0,3 3 1 16,7 3-1-16,8 2 1 16,6 5 0-16,1 12 2 0,4 12 1 15,0 12 0-15,-4 6 0 16,4 8 0-16,-5 2-7 16,-8 3-16-16,-7-10-12 15,9 4 1-15,-15-23-1 16</inkml:trace>
  <inkml:trace contextRef="#ctx0" brushRef="#br0" timeOffset="426307.8558">2864 14607 28 0,'0'-18'35'0,"0"18"0"15,0 0-3 1,9 27-29-16,-6-7-31 15,16 16-5-15,-7-5 0 16,13 8-1-16</inkml:trace>
  <inkml:trace contextRef="#ctx0" brushRef="#br0" timeOffset="426862.5915">3262 14512 16 0,'20'-4'24'0,"6"4"-12"15,5 0-3-15,3 0-1 0,-3-10-2 16,-4 2-2-16,-5-2-1 15,-10 0-1-15,-9 1-1 0,-3 9 0 16,-25-4 0-16,1 8 0 16,-1 9 0-16,4 8-1 15,5 3 1-15,4 5 0 16,10 1 0-16,4-1 0 16,7-6 0-16,5-1 0 31,3-7-1-31,1-6 1 0,-8-5 0 15,2-4-1-15,-12 0 0 16,0 0 1-16,0 0 0 16,0 0-1-16,-12 15 1 15,7 2 0-15,5 10 0 16,0 7 1-16,0 4 0 16,8 3 1-16,-2 0 0 0,-3-1-1 15,-3 0 1-15,-6-10 0 16,-3-6 0-16,-13-11-2 15,0-6-2-15,-3-7-3 0,1-10-7 16,2-2-8-16,7 3-6 16,-1-6-5-16,16 15-1 31</inkml:trace>
  <inkml:trace contextRef="#ctx0" brushRef="#br0" timeOffset="427279.3026">3723 15008 17 0,'0'-21'19'0,"0"-3"-5"0,-15-1 1 15,-4 3-2-15,-9 0-3 16,-3 6-2-16,3 8-2 16,-4 5-2-16,6 3-1 15,7 13-1-15,9 3-2 16,10 0 0-16,10 2 0 15,9-3 0 1,4-3 0-16,5-6 1 16,3-2-1-16,-2-4 0 15,-1-9 1-15,-3-4 1 16,-8 1 1-16,-4-5 1 0,-3 9 1 16,-5-3 0-1,-5 11 2-15,10 0 0 0,-4 7 0 16,-6 5-2-16,10 8 0 0,-7-4-2 15,6 3 1-15,4-4-2 16,2-6 0-16,0-9-1 16,1-4 0-16,2-8-1 15,-2-2-2-15,3-1-4 16,-7-3-12-16,-2-2-19 16,4 9 0-16,-7-3 0 0,6 5 0 15</inkml:trace>
  <inkml:trace contextRef="#ctx0" brushRef="#br0" timeOffset="427696.0076">4210 14852 15 0,'12'28'34'16,"-18"-7"0"-16,-3 15 0 16,-4-5-18-16,-9-6-6 15,1 0-5-15,-4-9-5 16,0-10-4-16,7-6-4 0,-1-18-1 15,10-1 0-15,3-9-1 16,9 3 2-16,0-3 1 16,6 7 4-16,4 7 3 0,2 10 4 15,4 11 2-15,-1 3 0 16,3 9 0-16,-1 3-1 16,4 2 0-16,2-5 0 15,1-5-2-15,1-11-1 16,5-8-1-16,-4-9-1 15,5-7 1 1,0-3 0-16,0-1-1 16,-3 3 0-16,1 4 1 15,-8 11 0-15,0 12 0 16,-4 7 1-16,-9 8 1 16,-5 6-1-16,-9 3 1 15,-6-2-2-15,-9-3-3 16,0-7-11-16,-1-1-20 0,-7-20 0 15,12 4-2-15,-2-17 3 16</inkml:trace>
  <inkml:trace contextRef="#ctx0" brushRef="#br0" timeOffset="427943.4281">4949 14820 40 0,'10'0'37'0,"-10"0"0"16,0 0-1-16,0 0-21 15,0 0-13-15,0 0-16 16,0 0-22-16,10 0-1 15,-10 0 0-15,0 0 0 16</inkml:trace>
  <inkml:trace contextRef="#ctx0" brushRef="#br0" timeOffset="428244.2371">4959 15069 30 0,'0'10'36'15,"0"-10"1"-15,7 10-5 16,-7-10-17-16,0 0-16 16,-4-9-30-16,4 9-2 15,-3-22-2-15,3 22-1 16</inkml:trace>
  <inkml:trace contextRef="#ctx0" brushRef="#br0" timeOffset="436969.9527">6142 14659 19 0,'-40'0'12'31,"-3"7"-5"-31,-11-7-3 0,2 0-1 16,0 0-2-16,2 0 2 15,8-4 1-15,10 4 1 16,11-5 1-16,11 5 1 0,10 0-1 16,12 7 1-1,7 5 0-15,2 5-2 16,1 2 0-16,-3 8-2 0,-7 4 0 15,-9 7-1-15,-6 3 0 0,-9 0-1 16,-5-1 1 0,-6-2-2-16,4-2 1 0,0-3 1 15,9-7 0-15,6-5 0 16,13-5 1-16,12-8-1 16,10 1 1-1,9-4 0-15,8-1 0 16,5 2-1-16,1-5-3 15,2 4-5-15,-10 3-11 16,-12-4-15-16,4 7 0 16,-20-11-1-16</inkml:trace>
  <inkml:trace contextRef="#ctx0" brushRef="#br0" timeOffset="437393.232">6288 14821 30 0,'13'5'32'16,"-13"18"-10"-16,6 10-5 15,-2 10-4-15,-4 2-2 16,2 5-3-16,-2-7-3 31,0-5-1-31,0-10 0 0,0-7-1 16,0-21 0-16,0 0-1 15,5-14 0-15,-5-11 0 16,-2-11 1-16,-1-6-2 16,-1-5 0-16,-1-6-1 15,-2 3 0-15,4 1 0 16,0 5 0-16,3 5 0 0,0 10 0 15,6 2 0-15,9 7 0 16,5 7-1-16,4 3-2 16,7 3-2-16,7 7-5 15,-1 0-10-15,0 0-15 0,6 5 0 16,-12-5 0 0,7 12 17-1</inkml:trace>
  <inkml:trace contextRef="#ctx0" brushRef="#br0" timeOffset="437656.2806">6301 14912 12 0,'11'16'28'0,"2"-12"-1"15,18 2-9-15,7-2-11 16,2-4-14-16,10 12-17 16,-14-16-3-1,7 12-2-15</inkml:trace>
  <inkml:trace contextRef="#ctx0" brushRef="#br0" timeOffset="438126.2174">6560 15054 11 0,'0'0'25'0,"13"-5"-7"16,-13 5-4-16,12 2-5 0,-12-2-3 15,10 9-2-15,-10-9-2 16,16 3-1-16,-16-3-1 16,15-6 0-16,-3-2 0 15,-2-4 0-15,2 4 0 16,0-3 0-16,-3 1 1 31,-9 10-1-31,10-10 1 0,-10 10 0 16,0 0 1-16,0 14-1 15,-6-4 0-15,2 2 0 16,1 6 0-16,3 2 0 16,0 3 2-16,6 5 1 15,7 7 1-15,0-2 1 16,5 8 0-16,-3-1 1 0,-4 6 0 16,-11-1 1-16,-4 1-2 0,-14-7-1 15,-7-3-1-15,-10-8-1 16,-4-7-2-16,1-13-2 15,3-13-4-15,14-7-5 16,6-10-12-16,6-12-13 16,17 4-1-1,-1-11 0-15</inkml:trace>
  <inkml:trace contextRef="#ctx0" brushRef="#br0" timeOffset="438774.0685">6362 14473 3 0,'0'0'28'0,"9"10"1"15,1-10-11-15,15 0-5 16,12 0-3-16,7-3-1 16,8 3-1-1,0 0-3-15,2-4-3 16,-5 4-3-16,-5-5-1 0,-10 2-1 16,-9-4-1-1,-10 1 1-15,-9-3-1 0,-6 9 2 16,0-17 1-16,0 17 2 15,-13-4 2-15,13 4 1 16,-12 11 1-16,9 3 0 0,3 6 0 16,0 3 0-16,0 1-2 15,3 0-8-15,1 0-21 16,-4-11-5-16,3-2-1 16,-3-11-1-16</inkml:trace>
  <inkml:trace contextRef="#ctx0" brushRef="#br0" timeOffset="439195.7643">7166 14921 22 0,'0'0'32'0,"24"9"-2"16,1-6-11-16,6-3-7 15,10 0-3-15,2 0-5 16,4 0-7-16,-2 0-12 15,-1 10-15-15,-14-14-2 16,-1 10 0-16</inkml:trace>
  <inkml:trace contextRef="#ctx0" brushRef="#br0" timeOffset="439459.1001">7236 15075 6 0,'0'0'30'15,"13"5"-1"-15,12-5-9 16,12 0-5-16,3 0-7 16,6 0-11-16,5 7-20 15,-11-10-5-15,7 7-2 16,-16-10 7-16</inkml:trace>
  <inkml:trace contextRef="#ctx0" brushRef="#br0" timeOffset="439744.2805">7869 14818 33 0,'-24'-9'32'16,"8"16"-2"-16,-12 4-12 15,9 7-9-15,3 12-4 16,5 5-3-16,7 5-1 0,10 3 0 31,7-2 0-31,8-3-1 0,8-5 1 16,4-9 0-16,2-12 0 16,2-12 0-16,-3-4 2 15,-8-14 1-15,-2-7 2 16,-8-10 0-16,-4 1 0 15,-12-8 0-15,0 7-1 16,-13 0-2-16,-3 6-8 0,-2 6-23 16,0 11-9-16,-7 0-1 15,6 12 0-15</inkml:trace>
  <inkml:trace contextRef="#ctx0" brushRef="#br0" timeOffset="440376.5854">7652 14597 21 0,'0'0'31'0,"11"2"-4"16,3-2-5-16,12 0-5 16,7 0-6-16,14 0-3 15,2-2-1-15,7 2-3 0,-3-5-3 16,-1 2-3-1,-2 3-2-15,-16-7-1 16,-3 4 0-16,-15-4-1 0,-16 7 0 16,6-15 0-16,-6 15 2 0,-12-16 1 15,2 8 2-15,-2 1 0 16,3-1 1-16,9 8-1 16,0 0 1-16,0 0 0 15,9-6 0-15,3 8 1 16,1 5 2-1,1 4 1-15,-7-2 2 16,2 5 0-16,-9 0 1 16,-9-3-3-16,0 0-6 15,0 2-21-15,-7-13-7 16,16 0-3-16,-12-3-1 16</inkml:trace>
  <inkml:trace contextRef="#ctx0" brushRef="#br0" timeOffset="440946.0525">8668 14896 13 0,'0'11'31'0,"0"-11"1"16,30 9-12-16,10-3-6 16,13 0-3-16,14-1-3 15,6-1-6-15,4-4-6 0,0 3-10 16,-4-3-8-16,-15-4-10 15,-5 7 0-15,-21-9 6 16</inkml:trace>
  <inkml:trace contextRef="#ctx0" brushRef="#br0" timeOffset="441231.2274">8754 15084 22 0,'12'10'29'0,"13"-14"-8"16,13 4-6-1,11-3-4-15,8 3-2 0,7 0-4 16,-1-3-2-16,-2 3-4 15,-11 0-3-15,-7 0-7 16,-11 0-7-16,-1 0-9 0,-23-4-2 16,5 4 5-16</inkml:trace>
  <inkml:trace contextRef="#ctx0" brushRef="#br0" timeOffset="441497.7806">9263 14843 33 0,'16'-6'19'16,"9"12"-1"-16,-1 3-3 16,1 4-5-16,0 6-1 15,-3 5-1-15,-8 4-2 0,-4 2 1 16,-10 2-2-16,-13-1 0 15,-5-2-2-15,-6-1-8 0,-5-2-19 16,-5-14-8-16,7 0-1 16,-8-16-1-16</inkml:trace>
  <inkml:trace contextRef="#ctx0" brushRef="#br0" timeOffset="441863.9858">8724 14837 47 0,'-18'13'21'0,"-5"2"-3"15,-1 7-2-15,4 7-1 31,2 3-3-31,15 7-2 0,6-1-3 16,19 0-3-16,11-1-19 16,17 0-18-16,-7-16-1 15,13-2 0-15,-15-19 1 16</inkml:trace>
  <inkml:trace contextRef="#ctx0" brushRef="#br0" timeOffset="447214.7386">9897 14582 17 0,'17'-10'32'0,"24"16"-1"16,1-6-8-16,12 0-8 15,7 4-5-15,1-4-5 16,-3 2-5-16,-7 3-6 15,-8-5-5-15,-13 0-11 16,-9 9-6-16,-22-9-4 16,0 0 0-16</inkml:trace>
  <inkml:trace contextRef="#ctx0" brushRef="#br0" timeOffset="447493.389">10087 14676 43 0,'0'36'19'16,"0"6"-3"-16,6 5-1 16,1 4-3-16,3-2-1 15,-2 0-3-15,-2-8-3 0,1-3-1 16,-4-10-6-16,-3-7-11 16,0-21-18-16,-9 13-1 15,9-13 0-15,-4-9 10 16</inkml:trace>
  <inkml:trace contextRef="#ctx0" brushRef="#br0" timeOffset="447831.9608">10245 15018 5 0,'0'0'28'0,"10"-10"-1"16,5 4-10-16,5 0-4 0,4 6-4 16,0 0-3-16,-1 5 0 0,-5 5-2 15,-6-1-2-15,-5 3-1 16,-13 2-2-16,-3-1 0 15,-3-2-1-15,-1-2 1 16,0-5-2-16,13-4 2 16,0 0-1-16,9 0 2 0,10 3 1 15,6 0 1-15,-1 3 2 16,-2 7 1-16,-10 2 0 16,-6 5 0-16,-12-1-1 15,-12-1-3-15,-13-6-6 16,-7-3-14-16,-6-14-13 31,11 1-1-31,-10-16 0 0</inkml:trace>
  <inkml:trace contextRef="#ctx0" brushRef="#br0" timeOffset="448364.4424">9874 14379 6 0,'0'0'28'0,"13"0"2"16,11-4-9-16,7 4-7 15,12 0-4-15,14 0-2 16,5 0-1-16,5 2-3 15,1-2-2-15,-2 0-3 16,-7 6-3-16,-10-6-4 0,-12 0-3 16,-11 0-2-16,-9-6 0 0,-7-3 1 15,-10 0 3 1,0 0 2-16,0-1 3 0,-9-2 6 16,9 12 3-1,0 0 3-15,-2 12 0 16,2 3 1-16,0 6-1 31,0 1-2-31,0 5-5 0,-7-10-20 16,7 9-6-16,-6-14-2 15,11 6 4-15</inkml:trace>
  <inkml:trace contextRef="#ctx0" brushRef="#br0" timeOffset="448781.144">10845 14722 30 0,'6'-14'32'0,"-6"14"-8"16,9 7-3-16,-7 6-6 15,9 13-3-15,-8 3-2 16,5 10-1-16,-5 1-2 16,5 7-2-1,-3-5-3-15,1-2-3 16,1-6-6-16,-7-10-9 16,2-13-17-16,4-2-3 15,-6-9-1-15,-3-15 1 16</inkml:trace>
  <inkml:trace contextRef="#ctx0" brushRef="#br0" timeOffset="449050.6969">10676 14861 46 0,'43'0'33'0,"-1"-7"-2"15,8 7-14-15,1 0-11 16,0 0-21-16,-1 7-16 0,-17-13-2 15,5 10 0-15</inkml:trace>
  <inkml:trace contextRef="#ctx0" brushRef="#br0" timeOffset="449367.1301">11368 14554 37 0,'22'-7'31'0,"9"10"-10"15,10-3-5-15,12 9-6 16,8-5-5-16,0 2-5 0,2-3-6 16,-5 1-10-16,-3 2-10 15,-23-13-4-15,-3 7-2 16</inkml:trace>
  <inkml:trace contextRef="#ctx0" brushRef="#br0" timeOffset="449636.6886">11607 14684 38 0,'0'34'25'0,"0"2"-3"15,6 5-4-15,-2 4-4 16,0-1-3-16,0 2-3 31,-4-6-7-31,0-8-6 0,5-9-18 16,2-2-10-16,-7-21 0 15,0 0 0-15</inkml:trace>
  <inkml:trace contextRef="#ctx0" brushRef="#br0" timeOffset="449899.731">11731 15143 4 0,'20'-6'27'16,"-13"-2"-1"0,9-1-8-1,-4-4-6-15,4-2-4 16,1-2-3-16,-5-1-2 16,1 1 1-16,-5-1 0 0,-1 7-1 15,-7 11 1-15,8-10 0 16,-8 10 1-16,0 15-1 15,-3 1 0-15,3 4-1 16,-6 3-1-16,6 0 0 0,0-1-4 16,0-5-4-16,0-2-7 15,4-3-11-15,-4-12-6 16,17 6-4-16,-17-6 2 16</inkml:trace>
  <inkml:trace contextRef="#ctx0" brushRef="#br0" timeOffset="450253.6504">11979 15070 11 0,'0'0'31'0,"0"0"1"15,6 10-9-15,-6 1-5 16,7 1-8-16,3 4-2 0,-1-3-2 16,5-1-2-1,5-3-2-15,1-4-1 0,3-9 0 16,0-2 0-16,-1-6 0 15,-1-7 0-15,-2 0-1 0,-2 0 0 16,-6-1 0-16,-1 5-1 16,-10 15 1-16,11-10 0 15,-11 10 0-15,0 17 0 16,3 4 0-16,-3 8 0 0,7 6 0 16,-4 4-1-16,0 5 0 15,-3-4 0-15,0 1 0 16,-13-5-1-16,-2-6 1 15,-7-6 0-15,-11-10-2 16,-5-14-3-16,-3-4-8 31,4-5-17-31,-8-23-1 0,15-1-1 16,-4-19 12-16</inkml:trace>
  <inkml:trace contextRef="#ctx0" brushRef="#br0" timeOffset="450770.6294">11476 14287 2 0,'16'0'27'0,"21"12"-1"15,3-12-9-15,20 5-4 0,3-5-5 16,10 0-3-16,-2 1-3 15,0-1-1-15,-5 0-2 16,-9 0-2-16,-14-1 0 16,-12 1 0-16,-16 0-1 15,-15 0 2-15,0 0-1 0,-9-13 1 16,-3 6 1-16,-2 0 1 0,-12-2 0 31,26 9 0-31,-11 0 2 0,11 0 1 16,8 15 0-16,1 2 2 15,0 1 1-15,2 4 1 16,-5-3 1-16,-1 6-1 31,-5-8-3-31,-3-2-7 0,-6-11-26 16,9 5-1-16,-13-13-1 16,13 4 1-16</inkml:trace>
  <inkml:trace contextRef="#ctx0" brushRef="#br0" timeOffset="451402.9779">12656 14652 51 0,'6'-9'25'16,"-6"9"-5"-16,3 14-5 15,-3 1-3-15,6 12-4 16,-3 6-1-16,4 8-2 0,-2 3-2 16,6 1-4-16,0 1-6 15,-2-9-9-15,-2-11-15 16,2-1-3-16,-9-25-1 16,-2 12 14-16</inkml:trace>
  <inkml:trace contextRef="#ctx0" brushRef="#br0" timeOffset="451672.528">12516 14848 24 0,'31'5'31'0,"-1"-10"0"15,17 5-14-15,3-5-10 0,3-1-23 16,6 6-11-16,-13-16-2 15,5 11-2-15</inkml:trace>
  <inkml:trace contextRef="#ctx0" brushRef="#br0" timeOffset="452004.5064">13162 14455 29 0,'43'0'15'0,"5"0"-1"15,15 0-3-15,5 0-3 31,3 0-3-31,-5 0-5 0,-4-5-2 16,-12 3-3-16,-14-4-3 16,-14 6-2-16,-22 0-2 15,0 0-3-15,0 0 0 16,-18 0 1-16</inkml:trace>
  <inkml:trace contextRef="#ctx0" brushRef="#br0" timeOffset="452274.0711">13548 14458 13 0,'-14'0'19'15,"10"12"1"-15,-5-2 1 16,9 14-4-16,0 6-2 16,-3 6-1-16,3 10-2 15,0 0-2-15,6 7-2 0,-6-4-1 32,7-1-3-32,-4-8-1 0,2-9-3 15,2-4-7 1,-1-15-12-16,-6-12-17 15,14 4 0-15,-9-17 0 0,7 7 8 16</inkml:trace>
  <inkml:trace contextRef="#ctx0" brushRef="#br0" timeOffset="452659.5227">13729 14817 14 0,'18'-5'31'16,"-5"-6"-1"-16,6 11-6 0,2 6-12 15,-3 2-6-15,2 6-2 16,-10 3-1-16,-3 5-1 16,-10 0 0-16,-8 0-1 15,-9-2 0-15,-5-2 1 0,-3-5-1 16,1-1 0-16,3-5 1 15,9-2 0-15,5-5 1 16,10 0 0-16,11 4 0 16,8-2 0-16,0 4-3 15,5 0-4-15,4 1-11 32,2 3-19-32,-10-10-1 0,8 7 0 15,-12-14 9-15</inkml:trace>
  <inkml:trace contextRef="#ctx0" brushRef="#br0" timeOffset="453129.6185">14023 14899 20 0,'6'14'28'15,"-12"-1"-4"-15,12 6-10 16,1-2-3-16,5-3-5 16,0-2-1-16,4-7-3 15,0-5 0-15,2-11 0 16,0-2 1-16,-5-9 0 15,2 1 0-15,-6-3 2 0,1 4-2 16,-4 3 1-16,-6 17-1 16,0 0 0-16,0 0-1 15,-6 34-1-15,0-4 0 16,2 9-1-16,2 8 1 16,2 4-1-16,-4 3 1 0,1-2 0 15,-6-3-1-15,-6-5 1 16,-4-8 0-16,-6-8 0 15,-9-11-1-15,-6-13 0 16,0-8-2-16,5-8-4 0,-1-10-11 16,7-11-17-16,17 1-1 15,-2-11 1-15,19 1 12 32</inkml:trace>
  <inkml:trace contextRef="#ctx0" brushRef="#br0" timeOffset="453731.2198">13400 14166 22 0,'34'7'26'16,"6"-7"-8"-16,13 0-5 16,9 0-3-16,4 0-3 15,2 0-4-15,-4 0-1 0,-8 0-2 16,-12-7-1-16,-13 2 0 15,-15-2-1-15,-16 7 0 16,5-9 0-16,-5 9 0 16,-12-9 1-16,12 9 0 15,-16-6 1-15,16 6 0 32,0 0 1-32,6 11 1 0,-6-11 1 15,19 18 1-15,-10-7 1 16,-2 3 0-16,-4 2 1 0,-3-1-2 15,0-1-8-15,-3 2-23 16,-10-16-3-16,13 0-1 16,-12 0 5-16</inkml:trace>
  <inkml:trace contextRef="#ctx0" brushRef="#br0" timeOffset="454232.0914">14668 14693 27 0,'32'11'31'0,"-6"-11"0"16,10 9-16-16,3 0-6 15,0-4-7-15,1 0-10 16,-3-5-13-16,2 5-9 16,-19-11-1-16,4 6 7 15</inkml:trace>
  <inkml:trace contextRef="#ctx0" brushRef="#br0" timeOffset="454495.1226">14680 14837 8 0,'0'0'30'16,"16"8"1"-16,2-5-12 15,7 2-6-15,2 0-5 16,7-2-9-16,-3-9-24 15,9 14-3-15,-11-16-2 0,10 12 6 16</inkml:trace>
  <inkml:trace contextRef="#ctx0" brushRef="#br0" timeOffset="454849.2463">15426 14643 33 0,'-17'-3'25'0,"-14"-4"-9"0,3 7-5 15,-3 10-5-15,-2 5-2 16,7 9-1-16,4 7-1 15,10 7 1-15,9 6-1 16,7 4 0-16,10-1 0 16,8-4 0-16,12-3 0 15,3-11 0-15,7-9 0 0,1-11-1 16,0-15 1-16,-3-11-1 16,-5-9 2-16,-5-11 0 15,-15-4-1-15,-10-2 0 16,-14-2-1-16,-13 4-6 15,-5 3-14-15,-3 10-12 32,-15-4-1-32,12 17-1 0</inkml:trace>
  <inkml:trace contextRef="#ctx0" brushRef="#br0" timeOffset="455412.4858">15164 14387 12 0,'11'0'24'16,"21"9"-7"-16,2-7-6 0,16 3-5 15,6-3-1-15,4 1-1 16,-1-3-2-16,-3-3-1 0,-5-1-1 15,-9 0-1-15,-11 1 0 16,-12 0-2 0,-10-1-1-16,-9 4-1 0,0 0-1 31,-12-13 0-31,1 7 1 0,-4 0-1 16,0-1 2-16,2-1 1 15,13 8 3-15,-12-17 1 16,12 17 2-16,19-12 6 15,-2 12-4 1,2 5 3-16,-1 2 2 16,-3 6 2-16,-5-1 0 0,-1 8 0 15,-13-6 0-15,-1 7-1 16,-10-2-6-16,-6 6-30 16,-8-13-5-16,10 7-3 15,-10-15-1-15</inkml:trace>
  <inkml:trace contextRef="#ctx0" brushRef="#br0" timeOffset="460056.2208">16231 14812 8 0,'0'0'30'16,"28"12"-1"-16,-3-12-7 0,19 0-6 15,16 0-4 1,7 0-3-16,7-5-5 16,-2 5-4-16,-5 0-3 0,-7 0-4 15,-14 11-11-15,-18-4-14 16,-6 10 0-16,-22-17 0 0</inkml:trace>
  <inkml:trace contextRef="#ctx0" brushRef="#br0" timeOffset="460341.3934">16303 14940 5 0,'-13'5'27'0,"17"13"-2"16,-1-8-9-16,22-3-4 0,11-1-4 16,17-6-2-16,9 0-1 15,6 0-1-15,4-4-1 0,-4-1-2 16,-5 1 0-16,-11 0-4 15,-14 4-6-15,-17-10-13 16,0 14-8-16,-21-17 1 16,0 13 10-16</inkml:trace>
  <inkml:trace contextRef="#ctx0" brushRef="#br0" timeOffset="460642.2013">16699 14740 21 0,'29'8'19'16,"-5"-2"-2"-16,10 6-5 15,-2 5-2-15,1 1-4 0,-2 5 0 16,-9 1 0-16,-6 3 0 0,-16-2 0 15,-10-3 1 1,-14-2-1-16,-7 3 0 0,-9-5-3 16,1 1-10-16,-3-8-22 15,11 9-3-15,-4-16 0 16,17 13 2-16</inkml:trace>
  <inkml:trace contextRef="#ctx0" brushRef="#br0" timeOffset="463732.5558">17431 14647 14 0,'0'0'31'0,"13"-5"0"16,15 5-7-16,7 0-12 15,13 0-4-15,7 0-4 0,5-4-2 16,0 4-3-16,-3 0-5 15,-12-5-5-15,-9 5-8 16,-8 0-7-16,-28 0-3 16,16 0 0-16</inkml:trace>
  <inkml:trace contextRef="#ctx0" brushRef="#br0" timeOffset="464018.2368">17660 14680 26 0,'0'11'22'16,"4"2"-1"-16,0 10-1 15,3 4-2-15,-2 6-2 0,1 7-3 16,-6 3-3-16,6 3-2 16,-9-3-3-16,3-1-1 15,-9-12-3-15,3-7-3 16,2-5-7-16,-1-6-20 15,5-12-7-15,0 0 0 16,-7-9 0 0</inkml:trace>
  <inkml:trace contextRef="#ctx0" brushRef="#br0" timeOffset="464503.0592">17779 15115 24 0,'25'-6'22'0,"-11"6"-4"16,5 4-4-16,-1 2-3 0,-1 0-4 15,-6 3-3-15,-11-9 0 16,3 18-2-16,-14-9-1 15,-3-2 0-15,-6-2 0 16,0-1-2-16,2 1 1 16,4-5 0-16,14 0 0 15,0 0 1-15,0 0 0 0,24 0 2 16,-4 5 0-16,5 8 1 16,-6 0 1-16,-5 7 0 15,-9 2-1-15,-8 2 0 0,-10-2-1 16,-8 0-2-1,-6-8-2-15,-4-1-2 0,3-6-2 32,0-7-4-32,10-3-9 15,3 3-13-15,3-14-2 0,12 14 1 16,-6-18 23-16</inkml:trace>
  <inkml:trace contextRef="#ctx0" brushRef="#br0" timeOffset="464957.3573">18282 14878 40 0,'20'0'20'16,"2"0"-3"-16,8 0-5 16,1 0-3-16,4 0-4 15,-1-3-5-15,0 3-7 16,-6 0-9-16,-8-10-8 15,3 13-5-15,-15-13 3 32</inkml:trace>
  <inkml:trace contextRef="#ctx0" brushRef="#br0" timeOffset="465236.0278">18346 14996 15 0,'0'0'27'15,"21"0"-5"-15,0 0-3 16,5 0-4-16,4 0-4 16,2 0-3-16,1 0-4 15,-4 0-8 1,0 6-25-16,-12-17-1 15,4 11-1-15,-17-11 5 16</inkml:trace>
  <inkml:trace contextRef="#ctx0" brushRef="#br0" timeOffset="465737.0231">18962 14645 15 0,'-11'-3'26'16,"23"3"-3"-16,3 0-5 0,15 3-4 16,7-3-5-16,8 0-3 31,7 2 0-31,3-2-4 15,-2-4-3-15,-4 4-5 0,-8-5-4 16,-6 0-4-16,-8 1-4 16,-14 0-5-16,-1 4-3 15,-12 0 6-15</inkml:trace>
  <inkml:trace contextRef="#ctx0" brushRef="#br0" timeOffset="466021.8485">19197 14699 25 0,'0'9'23'0,"0"10"-1"0,0 4-2 16,0 5-3-16,0 9-2 16,0 2-3-16,-5 7-2 15,1-4-3-15,1 3-3 16,-3-7-5-16,2-4-8 0,4-11-21 15,4-2-5 17,-4-21 0-32,10 13-1 0</inkml:trace>
  <inkml:trace contextRef="#ctx0" brushRef="#br0" timeOffset="466322.6531">19254 15236 2 0,'0'0'28'0,"0"0"0"16,10-8-5-16,1 1-12 16,-1 1-5-16,4-5-3 15,3 0 1 1,-3-3-2-16,2 0 0 15,-3 0 0-15,1 1 1 16,-4 4 0-16,-2 2-1 16,-8 7 2-16,10 0 1 15,-10 0 1-15,0 19 0 16,0-2 0-16,0 8-1 16,-5 2 1-16,5 3-1 0,0-4-1 15,0 2-4-15,0-2-5 0,0-6-20 16,0-20-11-1,6 10 0-15,-6-10-1 0</inkml:trace>
  <inkml:trace contextRef="#ctx0" brushRef="#br0" timeOffset="466776.8901">19551 15190 13 0,'0'0'32'16,"3"19"0"-16,-3-19-3 16,0 17-15-16,7-5-6 15,0-3-2-15,6 1-2 16,0-10-1-16,2 0-1 15,2-7-2-15,-2-5 2 0,0 0-2 16,-6-1 1-16,1 0-1 0,-4 3 1 16,-6 10-2-16,0 0 2 15,0 0 0-15,-4 12-1 16,-1 10 1-16,1 6-1 16,2 8 0-16,-2 5 1 31,0 3-1-31,-1 2 0 0,-4-1 0 15,-5-2 0-15,-4-5 0 16,-6-10 0-16,-4-13 1 16,-2-6-1-16,0-12-1 15,1-9-2-15,12-8-4 16,1-8-17-16,5-10-10 16,15 5 0-16,2-11 0 0</inkml:trace>
  <inkml:trace contextRef="#ctx0" brushRef="#br0" timeOffset="467224.8641">20061 14751 7 0,'0'0'29'15,"14"3"0"-15,-7 7-8 16,-2 9-4-16,3 7-5 16,-4 5-2-16,4 7-2 0,-2 0-3 31,-1 1-2-31,-3-3-5 0,-2-5-6 15,5-6-9 1,-2-2-12-16,-3-23-4 16,-3 14 0-16,3-14 15 0</inkml:trace>
  <inkml:trace contextRef="#ctx0" brushRef="#br0" timeOffset="467510.044">19962 14950 22 0,'0'0'31'16,"23"2"-8"-16,6-2-4 16,6 0-5-16,4 0-5 31,6-7-9-31,-2-5-22 0,4 12-8 16,-14-15-1-16,-1 15 0 15</inkml:trace>
  <inkml:trace contextRef="#ctx0" brushRef="#br0" timeOffset="467895.4928">20575 14633 7 0,'17'-10'27'16,"20"6"-6"-1,6-1-4-15,14 1-3 0,4 1-2 16,2-3-5-16,1 3-3 16,-7 3-4-16,-8-3-6 31,-15 3-9-31,-8 0-7 0,-26 0-6 16,13 0-1-16</inkml:trace>
  <inkml:trace contextRef="#ctx0" brushRef="#br0" timeOffset="468165.044">20868 14657 16 0,'-6'9'24'16,"6"15"-1"-16,0 4-1 15,-3 5-3-15,3 11-4 16,-5-2-3-16,5 3-3 0,0-2-2 31,0-3-4-31,0-7-6 0,0-9-11 16,0-13-18-1,7 3-2-15,-7-14-1 0,10 0 4 16</inkml:trace>
  <inkml:trace contextRef="#ctx0" brushRef="#br0" timeOffset="468543.9879">20954 15075 43 0,'23'-4'30'0,"-3"-1"-15"16,5 1-3-16,1 4-2 0,-5 7-3 31,-1 6-1-31,-9 2-2 16,-8 7-1-16,-12 4-1 0,-9 1-1 15,-7 1 0-15,-3-4-1 16,0-5 0-16,-1-9-1 15,7-1 1-15,8-9-1 16,14 0 2-16,0-17 0 16,14 6 0-16,6 3 1 0,1 4 0 15,4 4 1-15,0 6-2 16,-4 0-5-16,-2 5-17 16,-1 6-12-16,-18-17 0 15,20 17 0-15</inkml:trace>
  <inkml:trace contextRef="#ctx0" brushRef="#br0" timeOffset="469183.3022">21280 15133 19 0,'0'0'27'16,"8"28"-1"-16,-1-14-12 15,0 3-6-15,2-2-2 16,3-3-3-16,1-6-1 15,2-6 0-15,2-5-1 16,-2-7-1-16,1-3 1 16,-4-3-1-16,-1 1 1 0,-4 0 1 15,0 2-1-15,-7 15 1 0,0-10-1 16,0 10 1 0,0 10 0-16,-4 9 0 0,1 4-1 15,0 8 0-15,-1 6 0 16,-2 6 1-16,1 5-3 31,-5 5 2-31,-3 1 0 0,-4-4 3 16,-6-4 1-16,-9-4 0 15,-4-7 2-15,-7-13-1 16,0-3 2-16,0-15-1 16,8-4-1-16,2-4-8 15,7-10-12-15,7-5-23 16,19 5-1-16,0-11 1 0,13 4-1 15</inkml:trace>
  <inkml:trace contextRef="#ctx0" brushRef="#br0" timeOffset="474324.5384">22102 14984 12 0,'27'9'30'0,"-3"-9"1"16,21 0-15-16,10 3-3 15,6-3-2-15,14 7-3 16,4-7-4-16,0 0-5 16,-2 0-2-16,-9-4-4 15,-13 1-2-15,-10-2-4 16,-14 0-5-16,-12 5-9 0,-19 0-3 15,0 0 14-15</inkml:trace>
  <inkml:trace contextRef="#ctx0" brushRef="#br0" timeOffset="474656.6065">22192 15129 18 0,'11'3'19'16,"16"2"-2"-16,3-5 0 0,16 4-4 15,4-4-2 1,10-5-4-16,9 1-2 16,2-2-3-1,2 2-1-15,-10-5 0 16,-5 3-2-16,-12 2-4 0,-4-4-5 16,-13 2-11-16,-4 6-8 15,-15-7 0-15,-3 7 14 16</inkml:trace>
  <inkml:trace contextRef="#ctx0" brushRef="#br0" timeOffset="474957.4088">22752 14863 7 0,'27'-4'48'15,"0"13"-31"-15,-3 1-4 16,14 8-3-16,5 2-4 16,-4 4-2-16,1 2-1 0,-3-1-1 15,-11-1 0 1,-14-5 1-16,-12 1 1 16,-14-5-1-1,-7 5 1-15,-12-4-1 16,-5 4 1-16,-4 1-4 0,3 1-16 15,2-9-16 1,20 5 0-16,2-18 0 0</inkml:trace>
  <inkml:trace contextRef="#ctx0" brushRef="#br0" timeOffset="475458.7597">22486 14541 50 0,'6'-22'19'16,"-3"3"-2"-16,-3 4-3 16,0 15-2-16,0-12-3 15,0 12-3-15,0 0-1 16,0 22-2-16,0-3-1 31,0 8 0-31,3 7 1 0,1 4-2 16,2 3-5-16,-2-2-15 15,-7-7-14-15,10 0 0 16,-7-21-1-16</inkml:trace>
  <inkml:trace contextRef="#ctx0" brushRef="#br0" timeOffset="475928.4087">22509 14398 12 0,'-21'-5'13'16,"-10"0"-2"-16,-6 8-3 0,-2 4-2 16,1 10-1-16,1 7 0 15,2 11-1-15,4 6 0 16,9 9 1-16,10 3 1 16,12 4 0-16,12-1 1 15,14-4 0-15,8-2 0 16,13-13-1-1,9-13 0-15,6-16-2 16,3-10-1-16,0-18 0 0,-6-11-1 16,-14-16 1-1,-7-8 0-15,-20-12 1 0,-11 3 0 16,-17 1 0-16,-14 8 1 16,-16 11-4-16,-8 10-13 15,-11 12-21-15,6 22-2 0,-3 10 0 16,4 15 0-16</inkml:trace>
  <inkml:trace contextRef="#ctx0" brushRef="#br0" timeOffset="477217.5563">1819 16233 23 0,'17'0'28'16,"19"4"-7"-16,14-4-6 15,19 0-1-15,7-6-3 0,7 2-3 16,5 2-4-16,-4-3-4 15,-1-2-7-15,-8 0-13 16,-9 12-10-16,-26-10-2 0,0 10 0 16</inkml:trace>
  <inkml:trace contextRef="#ctx0" brushRef="#br0" timeOffset="477580.6907">1866 16346 4 0,'-11'0'26'16,"11"0"-11"-16,22 0-3 0,6 0 0 16,10 0-2-16,15 0-1 15,15-5-3-15,8 1 0 32,2 0-3-32,4 0-2 0,-3 0-2 15,-6 1 0-15,-12-6-4 16,-7 4-4-16,-17 0-5 15,-10-3-4-15,-2 8-7 16,-19-12-1-16,6 12 22 16</inkml:trace>
  <inkml:trace contextRef="#ctx0" brushRef="#br0" timeOffset="477881.4947">2586 16099 2 0,'5'-9'28'0,"14"13"-3"16,0 2-7 0,5 7-3-16,1 5-3 15,-3 3-2-15,-1 7-2 16,-8 0-3-16,-7-1 0 0,-6-1-2 16,-12-1-1-16,-7-3-1 15,-6-1-3-15,-6-2-13 16,7 2-17-16,-14-15 1 15,10 6-1-15,-6-17 11 0</inkml:trace>
  <inkml:trace contextRef="#ctx0" brushRef="#br0" timeOffset="478219.8403">2154 15798 27 0,'6'-12'27'16,"-6"-8"-8"-16,0 3-4 15,8 1-1-15,-3 2-3 0,-5 14-2 16,0-10-3-16,0 10-1 16,3 20-2-16,4 0-1 15,1 7-2-15,-4 4-1 16,3 3-3-16,3 1-6 15,-3-5-10-15,7 1-11 16,-14-17-2 0,14 1 1-16</inkml:trace>
  <inkml:trace contextRef="#ctx0" brushRef="#br0" timeOffset="478582.7071">2210 15625 31 0,'-40'-18'18'16,"7"7"-8"-16,-6 3-3 0,-1 8-2 15,6 13-2-15,-2 6-1 16,6 9 0-16,3 7 0 16,6 9 0-16,8 4 0 15,13 6 2-15,4-2 1 0,13 0 0 16,11-5 2-16,7-6-1 15,11-9 1-15,13-13-1 16,0-16 0-16,1-9-1 16,-2-16-1-16,-2-10 1 15,-15-14-1-15,-6-7 0 32,-26-10 0-32,-21 4-1 0,-15 3 0 15,-16 9 0-15,-16 12-2 16,-4 9-8-16,6 14-18 15,0 19-11-15,2 1 0 16,17 18-1-16</inkml:trace>
  <inkml:trace contextRef="#ctx0" brushRef="#br0" timeOffset="479785.9164">3262 15885 28 0,'12'28'27'0,"-12"1"-8"15,3 19-4-15,0 10-4 0,0 7-2 32,-3 5-1-32,6-5-4 15,-6-8-1-15,0-9-2 16,3-11-3-16,-3-17-6 16,0-20-8-16,0-13-14 0,0-9-1 15,-9-19 0-15</inkml:trace>
  <inkml:trace contextRef="#ctx0" brushRef="#br0" timeOffset="480071.5991">3214 15913 18 0,'19'-14'26'16,"3"-6"-5"-16,15 6-6 16,7-1-3-16,8 3-4 15,6 4-4 1,2 5-9-16,-1 6-12 15,-10-3-11-15,-2 13-1 16,-19-8 5-16</inkml:trace>
  <inkml:trace contextRef="#ctx0" brushRef="#br0" timeOffset="480372.2156">3280 16203 17 0,'28'-7'28'0,"18"13"0"15,1-6-17-15,8 0-14 16,1 9-19-16,-12-14-3 15,5 11-2-15,-18-10 21 16</inkml:trace>
  <inkml:trace contextRef="#ctx0" brushRef="#br0" timeOffset="480889.1822">3701 16460 20 0,'0'0'20'0,"4"-16"-2"15,-4 16-5-15,-4-15-2 16,4 15-3-16,-18-13-2 15,5 9-2-15,-3 4-1 16,-2 0-1-16,0 7 0 16,2-2-1-16,1 5-1 15,9 4 1 1,6-4-1-16,0 3 0 16,9-4 0-16,3-3 0 15,4-1-1-15,2-2 0 0,3-3 0 16,-5 0 0-1,0-3 0-15,-4 3-1 0,-2 0 1 16,-10 0 1-16,14 8 1 16,-10 8 0-16,-1 6 0 0,3 3 0 15,-3 8 1-15,-3 5-1 16,0 1 1-16,-6 0 0 16,-4-2 1-16,-7-6 0 15,-5-4 0-15,-6-8 0 16,-3-4 1-16,-4-11-1 15,5-4 1-15,-1-12-2 0,4 0-1 16,7-9-1-16,7-4-4 16,13-2-10-16,7-1-19 15,2-9 1-15,19 9-2 16,-3-10 14-16</inkml:trace>
  <inkml:trace contextRef="#ctx0" brushRef="#br0" timeOffset="481390.3035">4165 16182 19 0,'0'0'28'15,"26"0"-9"-15,-4 0-4 0,8 0-3 16,5-3-2-16,-1 3-5 16,6 0-5-16,-3-4-8 15,-3 4-9-15,-14-8-12 16,7 12-1-16,-17-13 7 16</inkml:trace>
  <inkml:trace contextRef="#ctx0" brushRef="#br0" timeOffset="481691.1165">4205 16291 18 0,'33'9'31'0,"-12"-9"-3"15,11 3-8 1,1 1-5-16,2-4-5 0,-1 0-6 16,-3 0-13-16,3 6-21 31,-16-12-1-31,4 6-2 0,-15-7 11 16</inkml:trace>
  <inkml:trace contextRef="#ctx0" brushRef="#br0" timeOffset="482145.5825">4853 15913 29 0,'14'7'29'0,"5"-10"1"16,19 3-19-16,10 6-5 15,11-6-1-15,11 0 0 16,2-6-2-16,3 2-5 16,-5-5-6-16,-11 1-3 31,-13-2-5-31,-12 4-4 0,-21-2-1 16,-13 8-6-16</inkml:trace>
  <inkml:trace contextRef="#ctx0" brushRef="#br0" timeOffset="482430.7697">5184 15941 21 0,'5'28'27'15,"-5"1"-1"-15,5 11-5 16,-1 7-4-16,-4 1-6 16,3 2-3-16,-3-1-2 15,0-5-4-15,0-7-4 16,0-7-7-16,-3-14-15 15,8 0-9 1,-5-16 0-16,0 0-1 16</inkml:trace>
  <inkml:trace contextRef="#ctx0" brushRef="#br0" timeOffset="482731.581">5262 16413 17 0,'22'-7'23'0,"-10"-12"-4"16,7 2-6-16,-4 0-1 16,-1 0-3-1,0 8-1-15,-5-1 1 16,-9 10 0-16,10 5-1 15,-10 9 0-15,-4 1-2 16,4 9-2-16,-8 1-4 16,3-1-5-16,3 0-17 15,4 2-12-15,-7-16 0 16,10 5 0-16</inkml:trace>
  <inkml:trace contextRef="#ctx0" brushRef="#br0" timeOffset="483032.1823">5481 16419 2 0,'13'5'28'16,"-13"-5"-1"-16,13 5-7 0,-4 2-10 15,1 0-6-15,5-1-1 16,-1-3 0-16,3-3-1 31,-2-7-1-31,-1-2 0 0,-3-2 1 16,-1 2 1-16,-10 9-1 15,10-16 1-15,-10 16-1 16,0 0 1-16,0 19 0 16,0 0 0-16,0 12-2 15,0 6 0-15,-7 4 0 16,-1 5 0-16,-5-3 1 0,-4 2 1 15,-8-2-1-15,-2-5 1 16,-7-11 0-16,-4-10 0 16,1-8-1-16,4-9-3 15,3-9-4-15,6-12-8 16,9-14-14-16,15 4-8 16,6-13 1-1,14 8 6-15</inkml:trace>
  <inkml:trace contextRef="#ctx0" brushRef="#br0" timeOffset="483448.8828">6109 16087 19 0,'2'17'29'0,"4"15"1"0,-6 0-15 16,4 6-5-16,-1 5-3 15,0-1-5-15,2-2-7 16,-1-6-10-16,4 1-15 0,-16-23 0 15,8 4 0-15</inkml:trace>
  <inkml:trace contextRef="#ctx0" brushRef="#br0" timeOffset="483749.6818">5938 16300 6 0,'10'0'31'15,"19"8"1"-15,-1-12-2 16,16 8-24-16,6 5-28 16,-5-18-4-16,8 9-4 15,-8-13 4-15</inkml:trace>
  <inkml:trace contextRef="#ctx0" brushRef="#br0" timeOffset="484097.3656">6563 15904 10 0,'15'-8'28'31,"24"13"-3"-31,4-5-8 0,16 0-5 16,6 0-2-16,4 0-5 15,-1 0-6-15,-2-3-7 16,-5 3-9-16,-18-13-8 16,-1 13-5-16,-25-17 5 15</inkml:trace>
  <inkml:trace contextRef="#ctx0" brushRef="#br0" timeOffset="484398.1875">6880 15934 22 0,'-9'35'22'0,"-2"-3"-1"16,11 11-3-1,0 3-1-15,-2 0-3 16,4 4-3-16,-2-5-3 16,0 0-1-16,-4-6-4 15,-3-9-7-15,4-6-16 0,6-6-13 16,-3-18 0-16,0 0-1 15</inkml:trace>
  <inkml:trace contextRef="#ctx0" brushRef="#br0" timeOffset="484698.9944">6914 16390 6 0,'16'0'29'0,"-7"-12"0"16,16 7-5-16,-2-2-12 15,4 0-3-15,4 7-2 16,-4 0-1-16,-5 4 0 16,-6 5-1-1,-7 6-1-15,-9 0 0 16,-9 5-1-16,-10-1 0 15,1-3-1-15,-7-1 0 0,4-3-1 16,2-3 0-16,3-3 0 16,7-4-1-16,9-2 0 15,0 0 0-15,0 0 0 16,21 3 0-16,-5 1-1 0,5 0-3 16,-2-4-12-16,-4 0-18 15,11 6-1-15,-12-10 1 16,9 8 5-16</inkml:trace>
  <inkml:trace contextRef="#ctx0" brushRef="#br0" timeOffset="485269.3653">7259 16351 11 0,'0'19'24'16,"-7"-2"-6"-16,7 3-3 15,0 2-1-15,7 1-3 16,4-4-3-16,2-7-2 16,3-4 0-16,5-8-2 15,-2-4-1-15,-1-6-1 0,-2-5-1 16,-3-2 0-16,-7 0 0 15,-3-2-1-15,-3 7 0 16,0 12 0-16,-4-12 0 16,4 12 0-16,-11 21-1 15,6-5 1-15,3 10 0 16,2 6 0-16,0 6 0 0,0 1-1 16,0 3 2-16,-3 0-2 15,0 2 2-15,-7-3-1 16,-5 2 2-16,-10-10 0 0,-9-5 1 15,-3-3 0-15,-3-6 0 16,0-7 1-16,2-8-1 31,4-4-1-31,9-4-2 0,7 1-6 16,9-2-16-16,9-8-11 16,9 6-1-16,-3-11-1 15</inkml:trace>
  <inkml:trace contextRef="#ctx0" brushRef="#br0" timeOffset="515622.7079">7864 16104 29 0,'8'0'29'16,"48"0"6"-1,-21 0-24-15,-1 0-4 16,6 0-5-16,-1 0-8 16,-1 4-11-16,0 6-12 0,-17-10-2 15,4 9 2-15</inkml:trace>
  <inkml:trace contextRef="#ctx0" brushRef="#br0" timeOffset="515938.7794">7863 16251 27 0,'24'6'26'0,"-1"-6"-3"0,12 0-4 16,0 0-5-16,6 0-9 0,0 0-13 15,-8-13-20-15,5 13-2 16,-17-10 0-16,4 10 13 16</inkml:trace>
  <inkml:trace contextRef="#ctx0" brushRef="#br0" timeOffset="516471.3747">8593 16128 18 0,'6'-19'19'0,"4"0"-1"16,-1-6-3-16,0-6-3 0,-3 0-1 15,0-3-1-15,-2 6 0 16,-4 0-2-16,3 6-2 16,-3 3-1-16,0 9-2 15,0 10 0-15,0 0 0 0,0 24-1 16,3 3 1-16,-3 10 0 31,6 8 0-31,-6 6 0 16,4 7-1-16,-1-4 1 0,2 0-4 15,1-2-4-15,-3-12-13 16,-3-13-18-16,19-6 0 16,-19-21 0-16,25 0 9 15</inkml:trace>
  <inkml:trace contextRef="#ctx0" brushRef="#br0" timeOffset="516925.8155">8943 16113 11 0,'-10'-19'26'16,"-7"-12"-8"-1,11 2-2-15,6-4-2 0,6 1-3 16,9 5-1-16,4 10-1 16,10 9 0-16,0 8-1 0,2 12-1 15,-9 7-1-15,-6 13-2 16,-16 6 0-16,-6 6-1 16,-13-2-1-16,-8-3-1 15,-8 0-1-15,1-6-1 16,-1-7-1-16,5-8 0 0,11-6 0 15,7-7 1-15,12-5 0 16,9 0 1-16,9 0 1 16,7-3 1-16,3 3 0 15,4 7 1-15,0-1-1 16,1-1-3-16,-3 4-11 16,3 3-23-1,-13-12 0-15,2 0-1 16,-6-5 0-16</inkml:trace>
  <inkml:trace contextRef="#ctx0" brushRef="#br0" timeOffset="517474.0384">9406 16124 14 0,'-13'-6'25'16,"-13"-13"-7"-16,8-2-3 15,0-3-5-15,9-3-3 16,9 0-2-16,5 0 0 0,11 6 0 16,6 5-1-16,6 5 0 15,0 9 0-15,3 4 1 16,-7 9 0-16,-5 9 0 16,-11 7-1-16,-8 6 0 0,-15 5 0 15,-6 7-1-15,-6-4-2 16,-6-1-2-16,6 0-2 15,-1-11 0-15,11-2-1 0,7-11 1 16,13-5-1-16,11-6 2 16,9-5 1-16,5 0 1 15,4-7 2-15,2 4 0 16,2 0 0-16,-3 3 0 31,-4-4 0-31,-4 4-1 0,-6 0 1 16,-3 0-1-16,-7 0-2 15,-9 0-8-15,0 0-24 16,12 0 0-16,-12 0 0 16,-9 0 3-16</inkml:trace>
  <inkml:trace contextRef="#ctx0" brushRef="#br0" timeOffset="523068.4483">10256 16080 6 0,'24'0'31'0,"3"0"-2"15,21-5-9-15,11 3-4 32,8-1-4-32,8-1-7 0,5 0-5 15,-5 1-6-15,-6 0-6 16,-11 3-6-16,-16-7-7 15,-4 11-6-15,-24-12 5 16</inkml:trace>
  <inkml:trace contextRef="#ctx0" brushRef="#br0" timeOffset="523385.3743">10398 16124 36 0,'30'0'23'0,"4"0"-4"15,14 4-2-15,4 1-4 16,1 3-4-16,6 1-6 15,-3-1-11-15,-4-1-13 0,-12-12-9 16,4 5-1-16,-23-10 2 16</inkml:trace>
  <inkml:trace contextRef="#ctx0" brushRef="#br0" timeOffset="523686.1862">10918 15976 16 0,'16'0'29'15,"11"14"-3"-15,-8-1-9 16,0 9-4-16,-7-2-4 16,-4 4-7-16,-8-3-8 0,-8-7-20 15,3 5-4-15,-19-15-1 0,7 5 13 16</inkml:trace>
  <inkml:trace contextRef="#ctx0" brushRef="#br0" timeOffset="524024.7602">10325 15973 27 0,'-25'-4'29'31,"8"5"-4"-31,-11 3-6 0,0 5-5 15,3 6-3-15,-2 3-3 16,11 10 0-16,9 3-3 16,17 6 1-16,11-1-2 15,17 0-1-15,11 0-12 16,14-5-25-16,-8-13-1 16,5-1-1-16,-18-22 0 0</inkml:trace>
  <inkml:trace contextRef="#ctx0" brushRef="#br0" timeOffset="526715.7015">11553 16108 7 0,'3'-18'15'0,"14"0"1"16,-7-1-2-16,3-5 1 15,-1 6 0-15,-3-1-1 16,-1 7-1-16,-2 1-2 16,-6 11-2-16,4-10-2 15,-4 10-2 1,0 10-3-16,0 4-1 16,0 5 0-16,6 8 0 15,-3 7 0-15,1 9 0 16,1 6-2-16,1-3-3 15,2 1-8-15,0 0-20 0,-6-20-3 16,10 1 1-16,-12-28 5 16</inkml:trace>
  <inkml:trace contextRef="#ctx0" brushRef="#br0" timeOffset="527212.211">11993 16168 27 0,'-25'-16'20'16,"9"-3"-4"-16,-1-6-4 16,10-3-3-16,7 1-3 0,10-4-1 15,7 9 0-15,5 5 0 16,5 8 1-16,1 9 0 31,-2 13 1-31,-8 6-1 0,-7 9-1 16,-18 4-1-16,-4 6 1 15,-11 3-2-15,-6-4-2 16,-4 1-1-16,-1-8-2 16,5-4-1-16,3-12 1 15,11-3-1-15,14-11 0 16,0 0 2-16,10-3 1 0,7-3 1 16,6 6 1-16,2-3 1 15,5 3-1-15,-3 6-2 16,-2-3-10-16,-6-3-22 15,5 12-2-15,-11-12 0 16,3 0 3-16</inkml:trace>
  <inkml:trace contextRef="#ctx0" brushRef="#br0" timeOffset="527680.3039">12370 16145 42 0,'0'0'28'0,"-20"-12"-9"0,9-2-6 15,5-3-3-15,1-5-4 16,8 1-1-16,5-1-1 16,8 4-2-16,2 5 1 15,7 5 0-15,1 8 0 16,-2 14 1-16,-9 8 0 16,-6 9 0-1,-12 6-1-15,-8 6 0 16,-12 0-1-16,-7 0-2 0,-4-4-3 15,-2-9-3 1,3-8-1-16,3-12 0 0,13-6 2 16,6-9 1-16,11 5 2 15,8-20 3-15,9 9 3 16,7 11 2-16,0 0 1 0,5 8 0 16,-2 4-4-16,-2 2-13 15,-9-3-23-15,6 10-2 16,-10-12 0-16,3 1-1 15</inkml:trace>
  <inkml:trace contextRef="#ctx0" brushRef="#br0" timeOffset="528150.0704">12941 16078 20 0,'7'7'30'16,"5"-7"-6"-16,15 0-7 16,7 0-4-16,4-3-3 15,5 3-6-15,-3 0-5 0,-2-5-5 16,-5 5-10-16,-5 0-9 16,-16-4-6-16,4 8 0 15</inkml:trace>
  <inkml:trace contextRef="#ctx0" brushRef="#br0" timeOffset="528482.1296">12975 16225 24 0,'9'0'23'15,"0"-5"-2"-15,13 5-5 16,7 0-2-16,1-2-3 16,5 2-3-16,1-6-3 15,-2 6-2-15,0 0-2 16,-6 0 0-16,-6 0-1 0,-9 0-2 15,-13 0-8-15,12 8-19 0,-12-8-3 16,-9 0 0 0,-6 0 11-16</inkml:trace>
  <inkml:trace contextRef="#ctx0" brushRef="#br0" timeOffset="530160.8304">13698 15820 3 0,'29'4'30'0,"0"-8"0"15,15 8-6-15,11-4-11 16,11-4-2-16,2 4-4 16,-5 0-5-16,-2 0-4 15,-11 0-3-15,-13 0-8 32,-16-5-10-32,-11 10-5 0,-10-5-2 15,-10 0 12-15</inkml:trace>
  <inkml:trace contextRef="#ctx0" brushRef="#br0" timeOffset="530461.6333">13983 15826 20 0,'-7'12'22'0,"-1"-2"0"16,8 4-2-16,0 10-2 16,0 3-1-16,5 10-2 15,-9 2-4-15,4 9-1 0,-7-2-3 16,3 2-3-1,-2-5-5-15,-1-9-6 16,4-2-11 0,3-6-18-16,0-26 0 15,-3 20-1-15,3-20 7 0</inkml:trace>
  <inkml:trace contextRef="#ctx0" brushRef="#br0" timeOffset="530762.4413">14020 16327 17 0,'16'0'28'16,"-7"-17"0"-16,3 7-12 15,3-1-6-15,1 0-3 0,-3 2-1 16,-1 1 0-16,1 8 0 15,-13 0 1-15,12 5 0 16,-12 9 0-16,3 9-1 16,-3 1-1-16,0 5 0 15,-3-3-2-15,3 4 0 0,3-4-2 32,0-2-4-32,1-6-7 0,-4 1-26 15,0-19 0-15,0 0-1 16,0 0 0-16</inkml:trace>
  <inkml:trace contextRef="#ctx0" brushRef="#br0" timeOffset="531309.9558">14666 16034 20 0,'-17'0'22'15,"-6"-4"-3"-15,0 4-1 16,-4 0-3-16,-1 0-3 16,4 7-2-16,3 0-2 0,12 2-1 15,9 0-3-15,13 4-1 16,9 2-1-16,11-1 0 15,8 2-1-15,1 3 0 16,-5 1 0-16,-5 0 1 0,-13 2 0 16,-14-1 1-1,-18-3-1-15,-12-1 1 0,-10-4-2 16,-3-4-2-16,1-2-3 16,0-7-6-16,8-8-8 0,12 1-13 15,4-7-5-15,16 2 0 16,0-6 15-16</inkml:trace>
  <inkml:trace contextRef="#ctx0" brushRef="#br0" timeOffset="531610.7574">14824 16056 31 0,'10'21'27'0,"-7"-6"-2"16,2 6-4-16,4 6-5 15,-3 0-3 1,2 2-3-16,-4-2-4 15,6-2-5-15,-4-7-5 16,-4-6-7-16,-2-12-16 0,7 11-8 16,-7-11 0-16,-9-13 0 15</inkml:trace>
  <inkml:trace contextRef="#ctx0" brushRef="#br0" timeOffset="531932.2071">14845 15868 30 0,'0'-20'30'0,"0"20"-4"0,0 0-25 16,0 0-23-16,0 0-5 16,0 0-1-16,4 14 19 15</inkml:trace>
  <inkml:trace contextRef="#ctx0" brushRef="#br0" timeOffset="532234.526">14975 16062 15 0,'0'0'29'0,"21"18"-5"16,-9-6-4-16,1 6-4 15,2 3-3-15,-3-1-2 16,-2 3-3-16,-3-11-1 16,0 1-2-16,-7-13 0 15,0 0-2 1,0 0 0-16,5-17 0 15,-1 0-1-15,8-3 0 16,-2-1-1-16,8 3-1 16,0 2 0-16,3 6 0 15,0 5-1-15,-2 5 1 16,1 12 0-16,-5 1 0 16,1 5 1-16,-5 0 0 0,0 4 0 15,-4 2 1-15,-1 0 0 0,1-5 0 16,-7-3-1-1,4-3-1-15,-1-1-8 0,-3 1-29 16,0-13 0-16,-12 4 0 16,3-11-1-16</inkml:trace>
  <inkml:trace contextRef="#ctx0" brushRef="#br0" timeOffset="547291.4395">15615 16000 13 0,'-12'8'25'0,"-10"-1"-5"0,3 7-4 15,1 4-4-15,4 10-2 16,2 1-3-16,12 3-2 15,9 1-2-15,6 0-1 0,8-5 0 16,10-7 0-16,5-10-1 16,-2-11 1-16,0-10-1 15,-6-13 1-15,-5-10-1 16,-10-8 1-16,-11-5-1 31,-14-7 0-31,-11-1 0 0,-13 4 1 16,-4 6 0-16,-9 7 1 15,-1 11-1-15,0 10 0 16,5 11 0-16,8 14 0 16,11 8 0-16,14 5-1 15,16 3 0-15,13-2-1 16,14-6-3-16,15 0-7 0,6-5-20 16,0-12-3-16,8 0-1 15,-11-7 0-15</inkml:trace>
  <inkml:trace contextRef="#ctx0" brushRef="#br0" timeOffset="547923.517">15848 16341 29 0,'6'-10'20'16,"9"3"-4"-16,-3-5-3 15,1 0-3-15,2-2-4 16,0-1-1-16,-2 3-2 0,-3 1-1 16,-10 11-1-16,15-11 1 15,-15 11 0-15,0 0 1 16,0 0 1-16,6 15 1 15,-6 2 0-15,0 0 1 16,4 5 1-16,-4 2-1 16,3 3 0-1,0-3-1-15,5 2-1 16,-1-6-2-16,-1-4-1 16,0-3-11-16,3-4-26 15,-9-9 0-15,-2-9 0 16,-8-11 0-16</inkml:trace>
  <inkml:trace contextRef="#ctx0" brushRef="#br0" timeOffset="549577.696">16489 16000 18 0,'0'-11'28'0,"0"11"-2"16,0 0-4-16,0 0-4 15,-3 17-5-15,3 6-3 16,0 10-4-16,6 5-3 16,0 4 0-16,3 3-2 15,-3-1-4-15,5-3-5 16,-5-9-13-16,-6-17-13 0,4-1 0 15,-11-24 0-15</inkml:trace>
  <inkml:trace contextRef="#ctx0" brushRef="#br0" timeOffset="549924.9431">16362 16148 46 0,'28'7'35'15,"-3"-7"-6"-15,12-4-11 16,9 4-9-16,5-3-17 16,7 3-21-16,-14-15-3 0,4 11-2 15,-16-13 1-15</inkml:trace>
  <inkml:trace contextRef="#ctx0" brushRef="#br0" timeOffset="550347.8898">16981 15805 19 0,'0'0'32'0,"25"-3"0"0,12 3-12 16,8 0-6-16,10 3-4 15,6-3-4-15,2 3-8 16,-3-3-8-16,-8-3-10 15,-4 9-10-15,-20-15-2 16,-4 9-1-16</inkml:trace>
  <inkml:trace contextRef="#ctx0" brushRef="#br0" timeOffset="550648.1719">17226 15812 34 0,'0'0'28'0,"-9"26"-4"16,9-2-2-16,0 8-5 0,7 7-3 16,-7 4-3-16,6 8-4 15,-6-3-3-15,3-4-5 16,1-2-7-16,-4-13-12 16,-4-13-15-16,12-2-1 15,-8-14 0-15,0 0 12 16</inkml:trace>
  <inkml:trace contextRef="#ctx0" brushRef="#br0" timeOffset="550995.7348">17354 16390 28 0,'-6'-21'51'15,"9"0"-32"-15,8 0-3 16,6 2-3-16,2-3-3 0,8 12-2 16,-3 6 0-16,2 11-2 15,-5 6-2-15,-7 14-1 16,-10 4-1-16,-8 3-1 15,-10-2-1-15,-7 0 0 16,-6-7-1-16,-3-7 0 31,0-8 0-31,0-10 0 0,8 0 0 16,4-10 0-16,10-1 1 16,8-3 0-16,0 5 1 15,14 1-1-15,3 3 2 16,8 5-1-16,2 5 1 15,2 3 0-15,-3 1-1 16,0 1-5-16,-1-2-21 0,1 3-12 16,-12-11 1-16,2 4-2 0</inkml:trace>
  <inkml:trace contextRef="#ctx0" brushRef="#br0" timeOffset="551627.6152">18062 16021 25 0,'-28'0'22'0,"-7"0"-3"15,4 4-2-15,2 0-5 16,3 1-2-16,10 5-1 0,7 0-2 16,12 1-1-16,9-1 0 15,13 5-1-15,3 3-1 16,5 5 1-16,-4 1 0 16,-3 5-1-16,-9 2-1 15,-9 2 0-15,-14-1-1 16,-9-4-1-1,-10-7-3-15,-5-9-2 16,2-10-2-16,0-11-2 16,9-2-5-16,4-9-7 15,6-4-12-15,14 4-2 16,-5-7 0-16,18 10 23 0</inkml:trace>
  <inkml:trace contextRef="#ctx0" brushRef="#br0" timeOffset="551966.3965">18236 16063 21 0,'0'0'35'15,"0"22"0"-15,0 1-11 16,-3 5-6 0,0 10-6-16,-2-4-5 15,5 1-6-15,0-2-7 16,0-8-10-16,-4-14-19 15,11-1 0-15,-13-20 0 16,6-1 10-16</inkml:trace>
  <inkml:trace contextRef="#ctx0" brushRef="#br0" timeOffset="552028.8942">18150 15857 42 0,'16'-7'33'0,"-16"7"1"15,12-9-17-15,-12 9-9 0,0 9-13 16,4 0-17-16,-4-9-10 0,-4 18 0 16,4-18-1-16</inkml:trace>
  <inkml:trace contextRef="#ctx0" brushRef="#br0" timeOffset="552351.8408">18380 16145 52 0,'12'32'33'16,"-12"-10"-9"-16,0-1-6 15,0-1-7-15,-6-8-4 16,6-12-3-16,0 0-2 16,0 0-1-16,17-17 0 15,-4 0-1-15,4-3 1 0,1-1-1 16,3 3 0-16,1 2 1 15,-3 9 0-15,-3 9 1 0,-4 5 1 16,1 10 0 0,-6 3 0-16,-1 4 0 0,-2 1 0 15,-4 4-2-15,4-1-4 32,-4-8-11-32,-6-8-22 15,9-1-2-15,-3-11 1 0,0 0-1 16</inkml:trace>
  <inkml:trace contextRef="#ctx0" brushRef="#br0" timeOffset="553754.1429">18858 16104 14 0,'-24'9'31'16,"13"18"0"-16,-2-2-13 15,7 4-3-15,6 6-4 16,9-7-3-16,7 3-2 15,4-9-2-15,10-9 0 0,3-13-1 16,5-12-1-16,-3-13 0 16,-3-12 0-16,-6-8 0 15,-10-8-2-15,-13-8 1 16,-11 5-1-16,-16-4 1 16,-15 13 0-16,-8 8 0 15,-3 13 0-15,-3 14 1 0,4 12 0 16,11 16 0-16,10 9-1 15,16 7 1-15,19-3-1 16,16 2-4-16,11-7-9 16,14-9-23-16,13 3-1 15,-5-14-1-15,9 2 1 0</inkml:trace>
  <inkml:trace contextRef="#ctx0" brushRef="#br0" timeOffset="554370.5732">19113 16361 28 0,'7'-16'32'15,"8"3"-9"-15,4 1-3 16,2 3-3-16,3 3-3 16,-4 6-4-16,-2 10-3 15,-8 4-2-15,-5 8-2 0,-10 5-1 16,-7 1 0-16,-10-1-1 15,-2-2-1-15,0-7-1 16,0-8 0-16,3-2 0 16,5-8 0-16,7-10-1 15,3 0 1-15,6 1 0 32,7 1 1-32,1 3 0 0,7 1 0 15,1 4 1-15,3 4 0 16,-1 4 1-16,2 3-1 15,0-2 0-15,-1 2 0 16,0 0-4-16,-6-5-11 16,-13-6-21-16,25 10-1 15,-15-17 1-15,8 7-2 0</inkml:trace>
  <inkml:trace contextRef="#ctx0" brushRef="#br0" timeOffset="558560.7006">19751 16116 26 0,'0'0'23'16,"20"0"-2"-16,-2-7-4 0,7 2-4 15,7 5-2-15,4-3-3 16,-2 3-4-16,1 3-4 16,-5-3-7-16,-4 4-13 15,0 6-11-15,-26-10 0 16,21 2-1-16</inkml:trace>
  <inkml:trace contextRef="#ctx0" brushRef="#br0" timeOffset="558910.0116">19802 16235 28 0,'13'0'21'0,"12"5"0"16,0-5-4-16,6 5-2 15,1-5-3-15,1 0-4 16,-1 4-2-16,-4-4-10 16,-3 8-23-16,-16-13-4 15,4 7-1 1,-13-2 0-16</inkml:trace>
  <inkml:trace contextRef="#ctx0" brushRef="#br0" timeOffset="563652.9231">20393 15918 19 0,'32'0'27'15,"5"-7"-7"-15,17 7-5 16,5 0-4-16,3 0-3 0,-1 0-5 16,-5 0-3-16,-10 6-3 15,-9-3-7-15,-13 4-8 16,-24-7-10-16,16 0 0 16,-24-11 13-16</inkml:trace>
  <inkml:trace contextRef="#ctx0" brushRef="#br0" timeOffset="563974.3752">20611 16000 26 0,'-5'22'19'15,"5"14"0"-15,0 3-3 0,4 6-3 16,-4 0-2-16,6 0-5 15,-2-1-4-15,-2-8-6 16,-2-3-13-16,-5-17-12 16,10 1-1-16,-5-17 0 15</inkml:trace>
  <inkml:trace contextRef="#ctx0" brushRef="#br0" timeOffset="564292.3259">20793 16406 25 0,'12'-4'23'31,"-12"4"-2"-31,9 0 0 0,-6 7-4 16,-3 5-4-16,0 5-3 16,0 5-3-16,4 2 0 15,-4 0-3-15,4-1-2 16,0 0-4-16,-4-7-8 16,0-16-22-16,5 14-2 15,-5-14 0-15,0-11-1 0</inkml:trace>
  <inkml:trace contextRef="#ctx0" brushRef="#br0" timeOffset="564676.7699">21098 16266 14 0,'0'0'34'0,"0"0"1"16,13 0-8-16,-13 0-6 0,12 0-4 15,-12 0-4 1,11 0-4-16,-11 0-13 0,9 6-30 16,-20-12-2-16,11 6-1 15,-33-2 0-15</inkml:trace>
  <inkml:trace contextRef="#ctx0" brushRef="#br0" timeOffset="570128.3608">21526 15954 21 0,'-31'5'27'15,"3"14"-10"-15,-5 3-4 16,3 12-4-16,4 2-3 16,13 7-2-16,13 4-1 15,8-1-1-15,13-4 0 0,11-10-1 16,8-9 1-16,7-14 1 16,-1-9 0-16,-5-14 1 15,-8-11 1-15,-16-10 0 16,-10-7 0-16,-16-3 0 15,-9 6-1-15,-15-1 1 0,-2 12-3 32,-1 1-5-32,2 10-10 0,3 4-21 15,17 17 1 1,2-4-2-16,21 11 6 0</inkml:trace>
  <inkml:trace contextRef="#ctx0" brushRef="#br0" timeOffset="570529.4103">21747 16336 28 0,'0'0'33'0,"10"0"-1"0,-10 0-9 16,0-9-36-16,0 9-15 16,0 0-3-16,0 0-1 15</inkml:trace>
  <inkml:trace contextRef="#ctx0" brushRef="#br0" timeOffset="571030.7539">22064 15983 5 0,'-16'8'24'0,"-14"-8"-6"15,7 15-3-15,-4-1-6 16,2 10-3-16,5-2 0 16,6 12-2-16,7-1 0 0,11 8-1 15,8-4 0-15,7-3 0 16,6-3-1-16,8-6 0 15,2-7 0-15,-1-12 0 16,-6-6 2-16,-7-10 1 16,-12-5 0-16,-15-9 1 0,-9 5 0 15,-15-7-1-15,-5 7-2 0,-3 3-8 16,2 13-25 0,-3-10-3-16,15 13-1 0,0-3 0 15</inkml:trace>
  <inkml:trace contextRef="#ctx0" brushRef="#br0" timeOffset="571500.8525">22395 16021 19 0,'0'0'31'0,"0"17"-2"0,0-2-8 15,3 2-7-15,6 12-4 16,-4 0-2-16,7 8 0 15,-4-4-3-15,0-1-3 16,2-3-4-16,-6-5-5 16,2-9-15-16,-2-1-11 15,-4-14-1 1,-10-8 0-16</inkml:trace>
  <inkml:trace contextRef="#ctx0" brushRef="#br0" timeOffset="571817.2919">22274 16165 24 0,'11'9'33'15,"5"-15"-4"1,14 6-8-16,3 0-6 0,4 0-10 16,-3 0-14-16,-9-6-21 15,12 9-1-15,-22-13-2 16,10 10 10-16</inkml:trace>
  <inkml:trace contextRef="#ctx0" brushRef="#br0" timeOffset="572333.899">22727 15831 28 0,'23'0'18'0,"12"2"-2"15,6-2-2-15,7 6-4 16,1-2-2-16,-1-2-4 16,-2 1-1-16,-7-3-2 31,-5 4-2-31,-10-4-6 0,-9 0-10 15,-15 0-10-15,13 0-1 16,-13 0 7-16</inkml:trace>
  <inkml:trace contextRef="#ctx0" brushRef="#br0" timeOffset="572650.33">22935 15881 21 0,'0'23'23'0,"-4"-7"-1"31,4 5-1-31,3 7-4 0,-3-2-3 16,3 6-3-1,-3-1-2-15,5 1-2 0,-5-3-4 16,6-3-4-16,-6-2-7 15,5-2-18-15,-5-22-8 16,4 17-1-16,-4-17 0 16</inkml:trace>
  <inkml:trace contextRef="#ctx0" brushRef="#br0" timeOffset="573220.6914">23008 16361 15 0,'19'-5'30'0,"-19"5"0"16,20-10-12-16,-6 8-5 16,-2 2-5-16,7 0-1 15,-6 0-1 1,5 10-1-16,-12-1-2 16,0 3 0-16,-6 0-1 15,-6 7 0-15,-5-4-1 16,-5 0 0-16,-5 2 0 15,-5-5 0-15,4-3-1 16,1-1 1-16,-1-4-1 16,4-4 0-16,8 4 0 0,10-4 0 15,0 0 1-15,0 0 0 0,22 0-1 16,-1 4 1-16,2 1-1 16,3-1 1-16,-1 1 0 15,1 1 0-15,-4-6 1 16,-4 6 0-16,-18-6 0 15,12 0-6 1,-12 0-26-16,10 0-5 16,-22-2 1-16,3 2-2 15</inkml:trace>
  <inkml:trace contextRef="#ctx0" brushRef="#br0" timeOffset="577484.6884">23400 16116 4 0,'0'0'29'16,"0"0"1"-16,3-10-9 15,-3 10-7 1,0 0-9-16,0 0-16 16,-10 17-16-16,-2-17-2 15,19 10-1-15</inkml:trace>
  <inkml:trace contextRef="#ctx0" brushRef="#br0" timeOffset="577944.8844">23667 15991 14 0,'-14'-4'25'16,"-2"4"-6"-16,-2 6-4 31,1 10-4-31,3 6-3 16,3 10-2-16,1 7-1 15,4 4-3-15,6 2 1 16,14 0 0-16,5-4-1 15,12-9 0-15,2-8-1 0,-3-12 0 16,4-15 0-16,-3-14 1 16,-6-9 1-16,-11-12 1 15,-9-2-1-15,-16-6 2 16,-4 2-2-16,-2 1 2 16,-5 12-3-16,1 5-2 15,1 12-11-15,0 4-21 16,20 10-2-16,-12 9-2 15,17 6 5-15</inkml:trace>
  <inkml:trace contextRef="#ctx0" brushRef="#br0" timeOffset="578292.1618">23858 16311 7 0,'0'0'29'0,"9"6"-6"15,-9-6-4-15,13 14-4 0,-13-14-4 16,0 10-7-16,0-10-18 16,0 0-14-16,9 5-1 15,-14-15-1-15</inkml:trace>
  <inkml:trace contextRef="#ctx0" brushRef="#br0" timeOffset="578793.4242">23930 16108 29 0,'0'0'34'16,"21"0"0"-16,2 11-11 15,-2 6-9-15,-2 2-6 16,9 5-4-16,-7 3 0 16,3-2-2-16,-6 1-1 15,4-4-1-15,-14-3 1 0,-11 0-1 16,-6-5 1-16,-16-4-1 15,2-1 1-15,-1-5 0 16,5-4 0-16,-13 0-2 16,14-9 1-16,7-5-2 15,7-1-1-15,15-6-1 0,6-3 1 32,1-4-1-32,2 0 1 0,9-3 0 15,-9 2 2 1,5-2 1-16,-6 1 1 0,-13 5 1 15,-3-3 2-15,-3 4 0 16,-16-1 0-16,-1 3 0 16,-4 0 0-16,-10 6 0 15,-2 3-1-15,4 7-4 0,-1 9-15 16,5 13-19-16,-7 0-1 16,5 24-1-16,6 8 0 15</inkml:trace>
  <inkml:trace contextRef="#ctx0" brushRef="#br0" timeOffset="584908.4499">24627 16127 22 0,'0'0'18'0,"0"0"-2"15,0 0-2-15,0 0-2 16,0 0-1-16,0 0-2 15,47 0-1-15,5 0-1 16,7 2-2-16,-3-2-1 16,-9-5-2-1,10 5-2-15,-57 0-2 16,60 7-5-16,-60-7-4 16,0 0-10-16,-54 19-11 15,54-19 0-15,-65 15 10 16</inkml:trace>
  <inkml:trace contextRef="#ctx0" brushRef="#br0" timeOffset="585247.0778">24617 16201 20 0,'74'17'16'0,"-22"-24"-2"16,-7 0-4-16,-3-4-2 15,2-2-4-15,-44 13-1 0,63-30-2 16,-63 30-1-16,0 0 1 16,30-56-1-16,-30 56 0 15,0 0 0-15,0-50 1 16,0 50 1-16,0 0 1 31,0 0 2-31,0 0 1 0,44 41 2 16,-44-41 1-16,42 60 1 15,-42-60-1-15,-8 67 0 16,8-67-2-16,-19 58-1 16,19-58-8-16,-21 52-23 15,21-52-10-15,-65 24-1 16,65-24 0-16</inkml:trace>
  <inkml:trace contextRef="#ctx0" brushRef="#br0" timeOffset="586530.0363">1711 17653 2 0,'15'5'26'0,"1"-1"3"15,24-4-12-15,10-4-3 16,19 4-1-16,7-7-3 0,14 4-3 16,-4 3-3-16,-1-5-4 15,-9 5-4-15,-6 0-9 16,-11 5-12-16,-23-5-7 16,-5 6 0-16,-31-6 17 15</inkml:trace>
  <inkml:trace contextRef="#ctx0" brushRef="#br0" timeOffset="586852.6769">1866 17761 10 0,'15'8'26'0,"2"-8"-4"15,28-3-6-15,13-4-6 16,8 7-2-16,12-8-3 16,3 1-4-16,-2-1-8 15,-13 0-8-15,-1 4-9 16,-28-6-4 0,-2 1 5-16</inkml:trace>
  <inkml:trace contextRef="#ctx0" brushRef="#br0" timeOffset="587184.7507">2504 17580 35 0,'32'10'20'0,"-5"2"-1"16,-4 6-2-16,-8 5-3 0,-15-1-1 16,-7 3-3-16,-12-4-4 15,-6-1-6-15,-2-4-17 16,9-4-14-16,-4-12-1 15,22 0 1-15</inkml:trace>
  <inkml:trace contextRef="#ctx0" brushRef="#br0" timeOffset="587654.8376">1822 17593 12 0,'-9'4'32'15,"-14"0"1"-15,1 4-8 0,3 5-6 16,-5 4-5-16,13 6-5 16,5 4-2-16,11 2-1 15,16-4-3-15,9 1-9 16,7-3-27-16,20-10-1 16,-7-7-2-16,6-6 0 15</inkml:trace>
  <inkml:trace contextRef="#ctx0" brushRef="#br0" timeOffset="588686.6994">24709 16049 17 0,'0'0'21'15,"0"0"-2"-15,0 0-3 0,0 0-2 16,0 0-3-16,0 0-1 16,-64 0-1-16,64 0-1 15,0 0 0-15,-53 70-1 16,53-70 1-16,-25 79-2 16,13-36 0-16,20-1-2 15,-8-42-9-15,35 73-31 0,-35-73 0 16,59 46-1-16,-59-46-1 15</inkml:trace>
  <inkml:trace contextRef="#ctx0" brushRef="#br0" timeOffset="589924.7018">3243 17510 10 0,'31'-31'17'15,"-7"-4"1"1,1 7 2-16,-5 3-3 0,-7 5 2 15,-3 9-5-15,-10 11-1 16,0 14 0-16,-6 11-6 0,6 16-1 16,-3 2-2-16,6 6 0 15,3 4-2-15,1 4 1 16,3-3-7-16,-2-7-9 16,2-11-22-16,5-12 0 15,-8-15-2-15,7 0 0 16</inkml:trace>
  <inkml:trace contextRef="#ctx0" brushRef="#br0" timeOffset="590504.1772">3704 17553 15 0,'-6'-24'12'15,"6"-2"-2"-15,22 4 2 16,4 7 0-16,7 5 1 15,6 10-1-15,-4 10 0 16,3 10-1-16,-14 6-2 0,-8 8-1 16,-19-1-3-16,-13 7 1 0,-12-7-3 15,-9-1-1 1,-4-10-2-16,-2-5-1 16,6-9-1-16,3-8 0 0,12-4-1 15,10-8 1-15,12 12 0 31,12-21 2-31,7 13 2 0,9 8 1 16,3 5 1-16,9 5 1 16,-6 8-1-16,4 0-6 15,-4-3-25-15,0 5-7 16,-13-9 1-16,3-11-2 16</inkml:trace>
  <inkml:trace contextRef="#ctx0" brushRef="#br0" timeOffset="591074.5439">4331 17645 16 0,'-23'3'22'0,"-7"-11"-9"15,5-1-4-15,0-9 0 16,10-5-2-16,9-2 1 0,6-3 0 16,15 3 0-16,7 6 1 15,12 5 0-15,-1 9-1 16,5 12 0-16,-6 7 0 16,-5 15-2-16,-12 5-1 15,-12 6-2-15,-14-2-1 16,-15 6-2-1,-7-4-2-15,-8-11-5 16,-6 0 0-16,4-16-3 16,5-9 0-16,8-7 1 15,11-5 2-15,10-7 3 0,16-2 5 16,11 2 3-16,8 1 2 16,10 7 4-16,-2 7-1 15,9 9 0-15,-6 6-5 0,-5 6-13 16,-10-8-24-16,9 7-1 15,-17-11 0-15,9-5 0 16</inkml:trace>
  <inkml:trace contextRef="#ctx0" brushRef="#br0" timeOffset="591444.3713">4884 17549 8 0,'23'0'33'0,"-4"3"-1"16,19 3 1-16,-2-6-16 15,6 4-10-15,3 3-9 16,0-3-16-16,1-4-13 15,-13 0-2-15,-1-3 0 0</inkml:trace>
  <inkml:trace contextRef="#ctx0" brushRef="#br0" timeOffset="591776.4338">4924 17665 3 0,'0'0'33'16,"36"12"0"-16,-9-12 1 0,9 3-18 15,9 1-3-15,-2-1-10 32,2 1-12-32,-9-4-22 0,4-4-1 15,-21-3-2-15,4 4 6 16</inkml:trace>
  <inkml:trace contextRef="#ctx0" brushRef="#br0" timeOffset="592446.8485">5843 17409 20 0,'-32'24'16'16,"7"7"-3"-16,8 6 1 15,11 2-2-15,16 0 1 16,11-6-2-16,10-4 1 15,6-12-1-15,11-5-1 32,-1-9-1-32,1-9-2 0,-10-9-1 15,-4-7-1-15,-15-11-2 16,-14-3 0-16,-14-1 0 16,-10 1-4-16,-8 0 2 15,-4 6-3-15,-1 5-1 16,2 7-5-16,4 16-23 15,9 7-5-15,-3 4-1 0,10 16 2 16</inkml:trace>
  <inkml:trace contextRef="#ctx0" brushRef="#br0" timeOffset="592778.9065">6157 17680 18 0,'29'6'32'0,"-20"-6"0"16,9 4-4-16,-18-4-29 0,0 0-26 15,10 0-3-15,-16-8-3 16,6 8 15-16</inkml:trace>
  <inkml:trace contextRef="#ctx0" brushRef="#br0" timeOffset="593148.7322">6688 17391 33 0,'-25'-4'26'0,"-9"7"-7"16,0 6-5-16,-6 10-4 16,3 5-1-16,-1 6-5 15,4 9-1-15,13-1 0 16,7-1 0-16,14-1 1 16,19-1 2-16,7-12-2 15,15-1 1 1,7-8 1-16,2-8-1 15,0-6 0-15,-7-4-2 16,-13-10-1-16,-16 1-1 16,-18-1 0-16,-18-3-1 0,-18 2-2 15,-10 3-7-15,-2 1-12 16,8 5-15-16,-3 0 0 16,17 0 0-16</inkml:trace>
  <inkml:trace contextRef="#ctx0" brushRef="#br0" timeOffset="593650.0869">6970 17368 24 0,'17'3'35'0,"16"5"-5"16,7-3-11-16,10-1-6 15,6-1-2-15,-1-3-6 0,4 0-3 16,-4 3-5-16,-8-3-4 16,-9 0-2-16,-14-3-4 15,-11-1 2-15,-13 4-1 16,-13-8 1-16,-11 8 1 16,-5 0 4-16,-42 5 6 31,38 5 6-31,-2 4 0 15,10 5 4-15,4 3 0 16,8 0 1-16,4 2-1 16,9 5 0-16,0-2-3 15,4 2 0-15,1-2-4 16,1-3-8-16,1-3-14 16,2 0-13-16,-9-5-1 0,3-7 0 15</inkml:trace>
  <inkml:trace contextRef="#ctx0" brushRef="#br0" timeOffset="593982.1489">7304 17769 14 0,'25'0'29'0,"-25"0"-5"15,26-15-5-15,-8 1-3 16,0-2-3-16,2 3-2 15,-8-4-3-15,3 12-1 16,-15 5-1-16,16 0-1 16,-16 0-1-16,0 15 0 0,-3 1-1 15,3 8-1-15,0-24 0 16,0 51 1-16,0-51-4 16,0 45-13-16,0-32-22 15,9-1-1-15,-9-12 2 16,22 5-3-16</inkml:trace>
  <inkml:trace contextRef="#ctx0" brushRef="#br0" timeOffset="594367.5941">8036 17317 40 0,'0'0'30'16,"0"0"-8"-16,0 23-1 15,-3 2-7-15,3 9-1 0,0 2-5 16,6 10 1-1,-6 0-5-15,6 1 1 0,-2-5-4 16,-1-7-2-16,1-9-6 16,-4-3-10-16,0-23-16 0,0 0-3 15,-17-4-1-15,11-6 2 16</inkml:trace>
  <inkml:trace contextRef="#ctx0" brushRef="#br0" timeOffset="594715.2768">7860 17548 35 0,'0'0'26'16,"31"4"-2"-16,3-4-4 15,9-3-3-15,7 0-5 16,5 3-8-16,5 0-13 16,-1 0-22-16,-12-5-2 31,-1 5-1-31,-19-9 4 0</inkml:trace>
  <inkml:trace contextRef="#ctx0" brushRef="#br0" timeOffset="595085.1172">8732 17328 27 0,'-24'0'25'16,"5"8"-11"-16,-2 7-1 0,2 11-4 16,1 6 2-1,5 1-3-15,9 8 2 0,8-2-2 16,11-3 2-16,10-4-2 31,10-6 0-31,7-9-3 0,8-9 0 16,-3-8-2-16,0-10 0 15,-7-11-1-15,-7-6-1 16,-14-6 0-16,-15-7-2 16,-16-3 1-16,-13 1-1 15,-10 1 1-15,-9 7-3 16,-1 11 0-16,-3 6-12 0,8 8-20 15,11 12 0-15,2 4-3 16,21 10 4-16</inkml:trace>
  <inkml:trace contextRef="#ctx0" brushRef="#br0" timeOffset="595417.1723">9179 17607 34 0,'0'0'34'16,"0"0"0"-16,0 0-8 0,6 12-27 15,-6-12-27-15,0 0-4 16,0 0-2-16,0 0 2 16</inkml:trace>
  <inkml:trace contextRef="#ctx0" brushRef="#br0" timeOffset="595802.6274">9390 17396 17 0,'31'20'34'0,"-12"-3"-1"15,11 8-8-15,1 0-11 16,-4 2-3-16,2 3-4 16,-10-1-4-16,-6 1-1 15,-11-8-1-15,-7-3-1 16,-12-8-1-16,-3-4 0 16,-3-7-2-16,0-3-1 0,8-7 1 15,3-12-1-15,12 0 0 16,10-10 1-16,5-4 2 15,7 1 0-15,0 0 4 16,-4-3 0-16,-7 4 1 16,-6 4 0-16,-15 5 1 31,-5 12-1-31,-11 2 0 0,-4 6-2 16,-1 2-5-16,0 3-6 0,6 8-16 15,14 4-9 1,-5-8-1-16,16-4 2 15</inkml:trace>
  <inkml:trace contextRef="#ctx0" brushRef="#br0" timeOffset="596219.3352">9787 17270 6 0,'13'17'32'0,"1"-17"2"15,17 5-7-15,10-2-13 0,6-3-5 16,11 0 0-16,1 0-5 16,3-3-2-1,-6 3-3-15,-6-6-2 16,-9 6-4-16,-13-8-4 15,-8 8-2-15,-20 0-9 16,0 0-4-16,0 0-1 16,-33 0 1-16</inkml:trace>
  <inkml:trace contextRef="#ctx0" brushRef="#br0" timeOffset="596557.9205">10078 17291 21 0,'0'0'28'0,"-6"23"-2"16,10-1-1-16,-1 7-6 15,5 9 0-15,-8-1-6 16,6 4-2-16,-6-1-6 16,0 0 1-16,0-2-5 0,-3-11-6 15,3-5-16-15,7-12-17 16,-7-10 0-16,0 0-1 0</inkml:trace>
  <inkml:trace contextRef="#ctx0" brushRef="#br0" timeOffset="596921.2307">10305 17691 29 0,'0'0'31'16,"20"-14"-5"-16,-3 14-4 15,1 0-5-15,1 4-3 16,-4 9-4-16,-2 8-3 0,-9 1-3 16,-4-22-1-16,-13 56 3 15,13-56-3-15,-40 49 0 16,40-49-3-16,-51 31 2 0,27-31-3 16,8-5-1-16,4-7 2 15,9 1-5-15,3-3 2 16,9 2 0-16,3 4 4 15,5 4-4-15,-17 4 5 16,45 20 4-16,-45-20-4 16,51 27 4-16,-51-27-1 0,49 33-3 15,-49-33 3-15,41 22 0 16,-41-22-8-16,0 0-38 16,43-7 4-16,-43 7-4 15,0 0 1-15</inkml:trace>
  <inkml:trace contextRef="#ctx0" brushRef="#br0" timeOffset="600669.3967">11411 17295 6 0,'14'0'19'15,"13"-4"-4"-15,1 0-1 16,6 4-3 0,-3 3-3-16,-3 2-2 15,-5 2 0-15,-12 1-2 16,-11 5 2-16,-10 0-4 16,-8 0 2-16,-5-1-2 15,1-3 2-15,2-5-3 16,6 2 2-16,14-6-3 15,0 0 0-15,16 11 2 0,10-4-2 16,-2 1 1-16,1 6 0 16,-6 4 1-16,-7 3-1 15,-12 1 2-15,-11-1-4 16,-9-3-4-16,-8-2-6 0,-3-6-7 16,3-5-8-16,-3-14-5 15,19-2 3-15</inkml:trace>
  <inkml:trace contextRef="#ctx0" brushRef="#br0" timeOffset="601217.6212">11483 17089 10 0,'-50'8'18'16,"2"12"-7"-16,-8 1-2 16,5 10 0-16,1 6 0 15,12 4 1-15,10 10 2 16,11-1 0-16,17 6 2 15,5-8-2-15,21 9 1 0,8-10-4 16,15 3 0-16,6-11-3 16,8-14-3-16,5-13-1 15,1-12 0-15,-1-9-1 16,-3-16 0-16,-11-14 0 16,-12-14-2-16,-19-8 2 15,-15 3-1-15,-22 1 1 0,-14 7-1 16,-17 7-5-16,-13 7-18 15,-5 12-15-15,8 9 2 16,-1 6-2-16</inkml:trace>
  <inkml:trace contextRef="#ctx0" brushRef="#br0" timeOffset="602088.0754">2942 17044 24 0,'0'-13'26'16,"0"27"-6"0,0 17 0-16,8 16-4 15,2 27-3-15,-3 5-1 16,4 17-1-16,-1 13-3 16,-4 14-4-16,0 3 0 15,1 2-3-15,-7-13-3 0,0-15-4 16,5-8-8-16,-5-8-22 15,-5-34-1-15,5-50 0 0,0 0 11 16</inkml:trace>
  <inkml:trace contextRef="#ctx0" brushRef="#br0" timeOffset="602657.9946">3028 17067 8 0,'102'0'10'15,"32"-2"-2"-15,27-1-1 16,29-3 0-16,24-5 0 16,34 2 0-16,16-7 0 15,23 3 0-15,9 3-1 16,12 0 1-16,1-1-1 15,10 2-1-15,7-2-1 0,-4 0-2 16,6 2 0-16,-2 0-1 16,0-1 0-16,-3 1 0 15,-4 3-1-15,-13 2 1 16,-7 4-2-16,-28 11-7 0,-18 0-15 16,-39-11-6-16,-14 14 0 31,-49-19 16-31</inkml:trace>
  <inkml:trace contextRef="#ctx0" brushRef="#br0" timeOffset="603459.6873">9527 16941 23 0,'61'10'18'16,"20"3"-1"-16,11-4-2 16,21-2-3-16,8 0-2 15,6-7-3-15,9 0-3 16,-6 0-1-16,-6-5-2 15,-12 0-5-15,-18 1-14 16,-27-8-12-16,-5 12 1 16,-30-5 1-16</inkml:trace>
  <inkml:trace contextRef="#ctx0" brushRef="#br0" timeOffset="603860.7476">10819 16990 12 0,'6'9'19'0,"-6"8"-2"16,0 16-2-16,0 17-2 16,0 11-1-16,7 17 1 0,-4 5 0 15,6 8-2-15,-6 0-3 16,3 13 0-16,-6-10-5 15,6-4-5-15,-6-16 3 16,0-6-8-16,0-9-16 16,7-6-19-16,-7-53 5 15,-7 45 4 1</inkml:trace>
  <inkml:trace contextRef="#ctx0" brushRef="#br0" timeOffset="606795.7272">3010 17996 13 0,'0'0'8'0,"15"44"0"16,-15-44-8-16,0 0 0 15,52 29-2-15,-52-29 8 0,72 12-1 16,-22-15 2-16,13-9 0 16,13 3 5-16,11-3-1 0,12 4-2 15,13-2-5 1,9 2 4-16,6 2-6 15,7 6 5-15,5 0-6 0,5 4-5 16,4 3-3-16,7-7 8 16,3-4 7-16,10 2-7 31,7-3 5-31,4 0-6 0,7 3 6 16,3-6-1-16,-5 1 4 15,1 10-14-15,-2 1 6 16,-7 8-6-16,-3 1 0 15,-5-6 1-15,0-2 0 16,-4 5-1-16,1-1 1 16,-4-2 4-16,0 1-4 0,0-8 4 15,-3 3 1-15,-3 3-2 16,-3 3-3-16,-6 2 4 16,0 1 0-16,-8-3 0 15,-6-4 0-15,-4 5-1 16,2-3 2-16,-3 0-1 15,-1-2 3 1,0-13-2-16,0-2-1 16,-4 4-1-16,1-3-4 15,-7-1 5-15,-8 2-1 0,-9-1 1 16,-6 0 0-16,-12 13 0 16,-1 3-3-16,-9-7 3 15,-3 5 4-15,0-5-3 16,1-5-1-16,2 5 0 0,4 0-4 15,-1-11 5-15,-5 8 2 16,-5 3-4-16,-8 0-2 16,-15 9-20-16,-41-9-7 15,0 0 2-15,29-32 23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8:38:43.6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2089 5718 17 0,'-15'25'31'0,"5"16"-1"16,-5 10-9-16,-3 5-6 15,2 4-4-15,-3-7-4 16,7-4-3-16,1-13 0 15,8-14-2-15,3-22 0 0,0 0 0 16,12-37 0-16,-3-4 0 0,-2-14-1 16,3-6 1-16,1-6-2 15,1 1 2-15,-4 8-2 16,-1 5 1-16,-1 15 0 16,-1 11-1-16,5 19 1 15,6 18 0-15,-4 14 0 31,5 13 0-31,2 11 0 0,7 11 1 16,-4 3 1-16,6 3-2 16,0-4 0-16,-8-9-6 15,6-7-6-15,-6-12-10 16,-9-13-8-16,-4-8-3 16,-7-12 0-16,-19-15 1 15</inkml:trace>
  <inkml:trace contextRef="#ctx0" brushRef="#br0" timeOffset="331.9499">2074 5969 14 0,'-27'-15'21'16,"11"-5"0"-16,18 11-5 0,11 0-5 16,19 3-5-1,9 6-3-15,7-5-2 16,4 5 0 0,3 0 1-16,-4 3-1 15,-2 4 0-15,-10 3 2 0,-9 5 0 16,-6 5 0-16,-8-1 1 15,-5 1 0-15,-4-1 0 16,-7 1 0-16,0-6 2 16,0-14-3-16,0 0 0 15,0 0-1-15,-10-21-1 0,10 2 1 16,0-4-1-16,3-5-1 16,4 5-1-16,3 2 1 15,2 4-2-15,4 12 1 16,-2 5 1-16,3 8-1 15,1 9 1-15,-5 1-5 16,-5 5-7-16,2 8-14 0,-7-11-5 16,9 4 0-16,-5-10 1 15</inkml:trace>
  <inkml:trace contextRef="#ctx0" brushRef="#br0" timeOffset="617.1419">2970 6007 44 0,'3'-18'33'15,"-13"-5"-8"-15,0-1-6 16,-1 7-5-16,-15 0-4 16,5 9-2-16,-10 4-2 15,6 4-1-15,1 13-2 0,1 6-1 16,8 3 0-16,6 3-2 15,15 1 1-15,8-6 0 16,6 1-1-16,2-6-2 16,11-7-2-16,-1-8-7 15,2-8-14-15,-3-4-11 16,-18-13-1 0,5 0 1-16</inkml:trace>
  <inkml:trace contextRef="#ctx0" brushRef="#br0" timeOffset="717.4127">2899 5724 42 0,'-26'-32'33'0,"8"18"1"16,-1 2-14-16,19 12-26 0,6 13-22 15,-2-2-4-15,17 9-2 16,7-4 6-16</inkml:trace>
  <inkml:trace contextRef="#ctx0" brushRef="#br0" timeOffset="1365.1108">3621 5850 27 0,'40'4'26'16,"-5"-6"-9"-16,7 2-8 15,4 2-2-15,-2-2-3 16,-7 5 0-16,-4-5-2 16,-13 0 1-16,-20 0-1 0,0 0-1 15,-22 9 1-15,-3-3-1 0,-5 3 0 16,-2 3 0-1,2 3 0-15,4 7-1 0,11 5 2 16,9-1 0-16,12-1 1 16,6 1-1-16,9-9 2 15,8 1-1-15,2-11 0 32,1-7 1-32,-1-6-1 0,-3-7 0 15,-4-5-2-15,-2-2 1 16,-7 3-1-16,-5 1 0 15,-2 3-1-15,-4 1 1 16,-4 12-1-16,0 0 0 16,10 17 2-16,-10-2-2 15,3 0 1-15,-3 1-1 0,3-4 2 16,2 0-1-16,-5-12 0 16,10-4 0-16,-3-8 0 15,3-5 0-15,1-2 0 16,5-1 1-16,-1 1 0 15,1 1 1-15,-1 6-1 16,1 12 2 0,-4 8 0-16,1 11-2 15,0 5-8-15,-6 8-29 16,-7-6-1-16,13 8-2 0,-9-10 1 16</inkml:trace>
  <inkml:trace contextRef="#ctx0" brushRef="#br0" timeOffset="1881.0841">5022 5886 24 0,'-18'0'32'0,"-14"-5"1"16,6 10-9-16,-5 9-9 15,6 8-6-15,8 7-5 16,9 3 0-16,14 2-3 15,9-5 1-15,17-3-1 16,-1-2 1 0,4-9 0-16,-4-10 0 15,-4-5 0-15,-15-3-1 16,-12 3-2-16,-12-17-5 16,-15 5-16-16,-8-4-13 15,10 6 0-15,-8-7 0 16</inkml:trace>
  <inkml:trace contextRef="#ctx0" brushRef="#br0" timeOffset="2050.2785">5094 5924 36 0,'31'20'37'16,"-7"-1"1"-16,5 13 0 16,-3 2-23-16,-1 2-8 15,5 8-6-15,-2-3-7 0,-7-7-18 16,-2-11-14-16,9-3 1 15,-10-18-2-15</inkml:trace>
  <inkml:trace contextRef="#ctx0" brushRef="#br0" timeOffset="2203.804">5395 5959 43 0,'-35'0'38'0,"-5"16"1"16,-3 7-2-16,-11 15-20 15,6 12-9-15,-2 3-7 16,5 0-15-16,4-8-24 16,16 0 0-16,6-13-2 15,16-5 1-15</inkml:trace>
  <inkml:trace contextRef="#ctx0" brushRef="#br0" timeOffset="2620.4047">5683 5922 37 0,'-27'-17'34'16,"8"12"-2"-16,-7 5-12 15,9 0-10-15,17 0-4 0,-8 15-3 16,16-6-1-16,7 1-1 16,6 2-2-16,-2-1 0 15,0-5 0-15,0 2 0 16,-10-4 0-16,-9-4 0 16,0 0 0-16,-16 7 2 15,-2-4-1 1,-2 1 2-16,0 2 0 15,-1 1 1-15,7 5-1 16,8 0 0-16,6 3-1 16,11-3 1-16,4 2-1 0,4-3-4 15,4-7-8-15,-1-4-22 16,5 0-2-16,-14-10 1 16,9 0 0-16</inkml:trace>
  <inkml:trace contextRef="#ctx0" brushRef="#br0" timeOffset="2735.8102">5713 5743 9 0,'-8'-17'27'0,"-9"-5"-6"15,12 10-18-15,5 12-20 0,0 0-7 16,0 26 6-16</inkml:trace>
  <inkml:trace contextRef="#ctx0" brushRef="#br0" timeOffset="3036.2923">6077 5893 42 0,'-18'-5'33'0,"-12"0"-6"16,-1 5-7-16,0 0-7 0,-1 6-5 15,2 8-2-15,9 3-3 0,10 5-2 16,11 2 0-16,4 0-1 16,9-2 1-1,5-3 0-15,1-5 0 0,4-1 0 16,-6-10 0-16,-3-3-1 16,-4 0-4-16,-10-12-11 15,-3-6-19 1,3 8-1-16,-8-7 0 15,8 2 0-15</inkml:trace>
  <inkml:trace contextRef="#ctx0" brushRef="#br0" timeOffset="3283.2755">6096 5959 23 0,'21'16'36'16,"-9"-4"1"-16,1 5-3 0,-4 0-12 15,-5-4-8-15,5 3-5 16,-9-16-5-16,11 9-2 15,0-9-1-15,0-11-1 16,5-4 0-16,3-2 0 16,0-4-1-16,3 1 1 0,2 6 1 15,-3 4 2-15,-1 10 0 0,-2 10 0 16,-3 7 0 0,-5 3 0-16,0 9-4 15,-10-1-21-15,0-5-17 0,0 5-1 16,0-14-1-16,0-1 0 15</inkml:trace>
  <inkml:trace contextRef="#ctx0" brushRef="#br0" timeOffset="3922.7034">7349 5859 15 0,'0'22'28'0,"3"13"1"0,-3 2-12 16,0 5-3-16,9-3-4 16,3-8-2-16,12-2-1 15,2-17 0-15,7-7-2 16,-1-12-1-16,2-7-1 15,-5-13-1-15,-5-5 0 0,-5-1-1 32,-10-2 1-32,-6 4-2 15,-6 2 1-15,-6 10-1 0,-3 9 1 16,1 14 0 0,2 14-1-16,3 8 1 15,2 9-1-15,4 3-2 0,4 3-5 16,9-2-11-16,0-1-16 15,-8-18 0-15,7 1-1 0,-12-21 8 16</inkml:trace>
  <inkml:trace contextRef="#ctx0" brushRef="#br0" timeOffset="4155.1531">7373 5627 34 0,'-16'-15'35'16,"8"25"2"-16,-6 17-4 16,0 16-17-16,4 27-5 15,1 10-3-15,6 18-2 0,-3 5-1 16,6 6-1-16,5-8-3 16,-1-6-3-16,5-9-5 0,-3-20-12 15,1-14-20 1,5-14 1-16,0-21-1 0,3-7-1 15</inkml:trace>
  <inkml:trace contextRef="#ctx0" brushRef="#br0" timeOffset="4509.0831">7838 6244 5 0,'0'-27'31'16,"-6"18"0"-16,-15-3-5 16,4 2-10-16,-1 8-5 15,0 2-4-15,6 7-2 16,12-7-2-16,-10 24-1 15,20-3 0-15,5 3 0 0,4 4 1 16,-1 1 1-16,-2-3 0 0,-6 1 1 16,-10-7-1-1,-7-4-2-15,-9-6-5 0,-9-13-11 16,-5-14-20-16,11 0-1 16,-4-16-2-16,15 1 0 31</inkml:trace>
  <inkml:trace contextRef="#ctx0" brushRef="#br0" timeOffset="4740.4834">8077 5932 36 0,'0'0'34'0,"16"-11"1"16,9 11-5-16,3-3-15 16,2 3-9-16,5 0-10 0,-1-3-17 31,6 8-13-31,-15-9 0 0,0 4-1 16</inkml:trace>
  <inkml:trace contextRef="#ctx0" brushRef="#br0" timeOffset="4887.6261">8118 6030 44 0,'0'13'34'0,"18"2"-2"16,7-6-9-16,6-4-12 16,2 2-24-16,-4-7-17 15,7 0-3-15,-13 0-2 16</inkml:trace>
  <inkml:trace contextRef="#ctx0" brushRef="#br0" timeOffset="5372.2792">8782 5556 55 0,'0'-14'34'15,"6"24"-8"-15,-6 18-8 16,-5 14-5-16,5 15-6 15,0 9-1-15,0 6-2 16,8-3 0-16,5-2-1 16,2-13-1-16,4-11-3 0,2-14-4 15,-1-12-11-15,-2-17-20 16,-3-10 0-16,-15-15-1 0,-6 0 1 16</inkml:trace>
  <inkml:trace contextRef="#ctx0" brushRef="#br0" timeOffset="5510.2036">8676 5803 20 0,'0'0'31'16,"-10"0"0"-16,21 0-5 15,7 13-13-15,7-4-9 16,4 5-13-16,5-4-18 16,11 7-4-16,-7-15 0 15,12 8 5-15</inkml:trace>
  <inkml:trace contextRef="#ctx0" brushRef="#br0" timeOffset="5742.0772">9164 5897 24 0,'12'9'36'16,"-6"13"0"-16,-15-3-5 15,-6 2-10-15,-3 6-7 16,-8-10-5-16,4 2-6 16,-3-7 0-16,1-5-4 0,5-11 0 15,3-6 0-15,7-6-2 16,7-5 1-16,4 2-1 0,7 0 1 15,4 4 0-15,6 3 2 16,8 9 0-16,-1 6 1 16,1 10 0-16,-2 6-2 31,-4 3-6-31,-5 4-19 0,-4-6-9 16,-2 1 0-16,-10-8 0 15</inkml:trace>
  <inkml:trace contextRef="#ctx0" brushRef="#br0" timeOffset="6042.8425">9352 5961 40 0,'17'17'35'0,"-11"0"1"15,1 0-6-15,-2 10-17 16,-5-3-3-16,0 0-5 15,0-7-1 1,0-5-3-16,0-12 0 16,0 0-1-16,10-15 0 15,2-4-1-15,4-4 0 0,4-2 1 16,0 0 0 0,3 5 1-16,-3 9 0 0,-1 8 1 15,-3 6-1-15,-5 8-1 16,-2 7-5-16,-9 5-22 0,0-3-9 15,0 4-1-15,0-11-1 16</inkml:trace>
  <inkml:trace contextRef="#ctx0" brushRef="#br0" timeOffset="6411.2307">9793 5975 36 0,'-16'0'34'16,"8"17"2"-16,-5-2-5 0,6 4-16 16,7 7-5-16,7-4-3 15,9 4-3-15,5-8 0 16,7-8-1-16,2-10 0 16,2-3-1-16,-1-18-1 0,0-4 1 15,-10-9-1-15,-7-10 0 16,-14-7-1-16,-7-8 1 15,-15-5-1-15,-15-1 1 16,-6 4-1-16,-7 8 0 16,-3 11 1-16,-2 14-2 0,8 15 2 15,10 19-1-15,15 17 0 16,19 12 0-16,15 6-3 16,14-2-9-16,14-1-27 15,18-6 1-15,10-12-1 16,19-8 1-16</inkml:trace>
  <inkml:trace contextRef="#ctx0" brushRef="#br0" timeOffset="14293.2055">8325 7858 63 0,'10'5'33'16,"-10"-5"-33"-16,0 0-5 15,0 0-22-15,-20-13-8 16</inkml:trace>
  <inkml:trace contextRef="#ctx0" brushRef="#br0" timeOffset="26906.4089">2170 8886 51 0,'-45'17'20'0,"-2"8"-2"16,0 15-5-16,7 11-3 0,9 15-2 31,17 4-1-31,14-5-1 16,19 1 0-16,14-16 1 15,21-8-1-15,8-19 0 16,3-13 0-16,0-20-1 0,-3-13 0 16,-12-16-1-1,-10-10-1-15,-21-11 0 0,-13-10-2 16,-22-5 1-16,-7 6-2 0,-13 8-1 16,-6 9-4-16,4 20-15 15,0 14-18-15,-5 12 0 16,8 23 0-16,2 5-1 15</inkml:trace>
  <inkml:trace contextRef="#ctx0" brushRef="#br0" timeOffset="27075.6263">1832 8899 36 0,'0'0'33'0,"-19"-16"0"16,27 25-7-16,8 7-39 0,13-2-17 16,17 13-2-16,4-3 0 15</inkml:trace>
  <inkml:trace contextRef="#ctx0" brushRef="#br0" timeOffset="27422.9668">2544 9211 23 0,'0'0'28'0,"0"0"1"0,23-8-14 16,4 4-6-16,10 1-4 15,4-4-2-15,6 2-1 16,-11-5 0-16,-3 5-1 16,-19-4-1-16,-14 9 1 15,0 0 0-15,-16-3 0 0,-5 11 0 16,-5 5 1-16,-1 6 0 16,7 6 0-16,9 5 0 15,11-1-4-15,10 3-4 16,6-4-10-16,5-5-9 0,16 0-2 15,0-16-5-15,16 0 12 16</inkml:trace>
  <inkml:trace contextRef="#ctx0" brushRef="#br0" timeOffset="27861.8065">3180 9318 53 0,'0'0'34'15,"0"16"-5"-15,-21-4-8 16,-2 2-10-16,-10-5-3 15,-2 1-4-15,1-7-6 16,-3-5-2-16,13-5-2 0,2-10-1 16,16-5 1-16,3-5-1 15,12 1 3-15,7 4 2 16,5 3 4-16,10 9 3 16,-3 2 2-16,6 16 0 15,-3 6 2-15,3 9-2 16,-6 4 0-1,-3 1-1-15,0-4-2 16,-3 0-1-16,-4-6 0 16,1-9-2-16,-4-9 0 15,1-5 0-15,-1-9-1 16,1-4 0-16,-4-3 0 0,4 1 0 16,-4 6-1-16,-3 5 1 15,3 9 0-15,-3 9 0 0,-5 4 1 16,2 8-1-16,3 0 1 15,-2-1-1-15,-1-3 2 16,0-8-2-16,-6-9 1 16,21-5-2-16,-8-4-3 15,-6-10-19-15,-7-3-16 16,6 3 1-16,-6-5-1 0</inkml:trace>
  <inkml:trace contextRef="#ctx0" brushRef="#br0" timeOffset="28478.0974">4407 9169 32 0,'-21'27'32'15,"9"16"-2"-15,0-1-12 0,12-5-5 16,6 1-2-16,13-9-2 15,18-8-2-15,3-16-2 16,10-12 0-16,-1-15-2 16,2-7 0-16,-11-16-1 15,-7-5-1-15,-18-15 0 0,-15-6-1 16,-21-7 1-16,-16 7-1 0,-13 2 1 16,-8 12-1-1,-8 12 0-15,3 16 0 0,9 16 1 16,7 21-1-16,21 11 0 15,20 12-1-15,19 8-2 16,18-1-4-16,25 6-12 31,15 1-17-31,1-10-1 0,12 0-1 16,-8-7 5-16</inkml:trace>
  <inkml:trace contextRef="#ctx0" brushRef="#br0" timeOffset="28694.0691">4905 9160 39 0,'20'0'33'0,"10"0"-1"16,2 0-16-1,9 0-10-15,4 0-10 16,-3-7-19-16,3 11-8 0,-14-6-1 16,0 7 0-16</inkml:trace>
  <inkml:trace contextRef="#ctx0" brushRef="#br0" timeOffset="28862.918">4984 9258 37 0,'0'0'33'16,"11"3"-8"-16,11 2-6 16,8 0-10-16,8 0-18 15,-2-5-19-15,9 5-3 16,-10-13-1-16,10 8 10 0</inkml:trace>
  <inkml:trace contextRef="#ctx0" brushRef="#br0" timeOffset="29294.9498">5592 9206 16 0,'0'14'33'0,"0"1"1"16,3 8-1-16,8 5-17 15,-2-1-5-15,13 3-2 16,0-8-2-16,6-5-2 16,3-11-1-16,3-6-1 15,-3-15-2-15,-3-11 0 16,-7-11-1-1,-7-9 1-15,-14-15-2 16,-7-11 1-16,-18-6-1 16,-16 0 0-16,-9 6 1 15,-8 9 0-15,-5 10 0 16,3 17 0-16,8 21 1 16,13 20-1-16,14 18 1 15,25 12-2-15,25 11-3 0,15 3-13 16,13-1-20-16,20 4 1 15,-2-5-1-15,10 2 1 0</inkml:trace>
  <inkml:trace contextRef="#ctx0" brushRef="#br0" timeOffset="29695.6476">6154 9392 52 0,'-18'0'30'0,"-9"0"-5"16,-2 0-4-16,1 14-5 0,-2-3-4 16,9 11-3-16,11 1-4 15,17 3 0-15,13-1-2 31,15-2-2-31,11-3-10 0,9-7-28 16,-5-18 0-16,9-3-1 16,-7-21 0-16</inkml:trace>
  <inkml:trace contextRef="#ctx0" brushRef="#br0" timeOffset="31327.1886">6802 9415 19 0,'10'20'30'15,"-4"13"-7"-15,-15-4-23 0,-10-11-21 16,9 7-5-16,-14-18 2 16</inkml:trace>
  <inkml:trace contextRef="#ctx0" brushRef="#br0" timeOffset="31680.1388">7430 9220 40 0,'-13'-17'33'16,"-12"-2"1"-16,3 7-15 15,-6 12-8-15,1 6-4 16,8 12-3-16,10 4-1 0,9 4-2 15,11-2 1 1,12-2-1-16,5-5 0 0,6-10 0 16,-2-7 0-16,1-12 0 15,-8-9-1-15,-8-11 1 0,-13-11-1 16,-7-7 1-16,-10-7-1 16,-2-3-1-16,-3-1 0 15,-1 2-4-15,10 7-6 31,3 6-11-31,6 6-12 0,11 19-1 16,2 3 0-16</inkml:trace>
  <inkml:trace contextRef="#ctx0" brushRef="#br0" timeOffset="31981.1169">7625 9169 32 0,'12'20'32'16,"-6"-6"1"-16,3 5-12 15,0-1-7-15,-5-1-5 16,1-7-3 0,-5-10-2-16,13 4-1 15,-13-4-2-15,13-22 1 16,-1 8-2-16,1-1 0 15,-1-2 0-15,3 7 0 0,0 6 0 16,-5 8 0-16,-1 10 0 16,-9 6-7-16,3 2-16 15,-3 10-11-15,-8-14 0 0,4 9-1 16</inkml:trace>
  <inkml:trace contextRef="#ctx0" brushRef="#br0" timeOffset="32281.9187">7864 8964 4 0,'15'-42'32'15,"-3"-3"1"-15,15 15-3 16,1 8-11-16,3 10-3 16,4 21-4-16,-2 9-2 15,2 18-2-15,-7 7-2 0,-4 12 0 31,-7 0-1-31,-2 2 0 0,-3-3-2 16,-5-6-1 0,-2-11 1-16,-5-13-1 15,0-7-1-15,0-17 0 0,-15 5-2 16,3-8 0-16,-4-1-3 16,-8-1-4-16,2 10-7 15,-7 2-19-15,2 0-5 0,8 8 0 16,0-4 0-16</inkml:trace>
  <inkml:trace contextRef="#ctx0" brushRef="#br0" timeOffset="32451.2027">8534 9220 49 0,'12'10'34'15,"-12"-10"0"-15,0 9-12 16,0-9-48-16,0 0-5 16,0 0-3-16,0 0-1 0</inkml:trace>
  <inkml:trace contextRef="#ctx0" brushRef="#br0" timeOffset="33014.4269">8937 9099 21 0,'19'-9'29'15,"18"9"-1"-15,1-8-13 0,8 1-6 16,1 1-3-16,-2 1-3 16,-4-1-1-16,-7 4-1 15,-12 2-1-15,-12 0 0 16,-10 0-1-16,-7 9 1 16,-5 1 0-16,-4 1-1 15,0 7-1-15,1 2-5 0,6 2-6 16,9 1-6-16,6 0 0 15,9-4 2-15,11 0 2 16,8-5 2-16,9-4 7 16,-1-6 6-16,3-4 0 0,2-4 3 15,-7-6 11-15,-1-4 1 32,8-20 16-32,-41 13-12 15,-12 1 0-15,-6 2-1 16,-13-1-3-16,-2 9-1 15,-8 1-4-15,4 9-3 16,-2 7-2-16,11 6-2 16,12 5-2-16,10 2 0 15,10 1 0-15,8-2 1 0,9-5-1 16,4-5 0-16,4-4-10 16,-3-5-28-16,-14-12 0 15,3 2 0-15,-12-15-1 16</inkml:trace>
  <inkml:trace contextRef="#ctx0" brushRef="#br0" timeOffset="33584.0308">10438 9053 30 0,'-22'1'30'15,"-15"-1"-5"-15,6 13-9 0,1 5-4 16,4 2-4-16,17 8-2 16,9-1-2-16,13-3-1 15,14-5 1-15,4-2-1 16,-2-7 1-16,-1-4-1 15,-11-6-2-15,-17 0-5 32,7-11-10-32,-19 6-18 0,-16-12-2 15,6 7 1-15,-3-9 2 16</inkml:trace>
  <inkml:trace contextRef="#ctx0" brushRef="#br0" timeOffset="33968.0349">10583 9104 39 0,'-8'10'33'15,"6"7"-3"-15,-6 2-9 16,8 0-8-16,2 0-3 16,9-1-4-16,7-6-2 0,4-6-1 15,5-3-1-15,1-10-1 0,-2-2 0 16,-4-5 1-1,-5-5-2-15,-6-2 1 16,-8 0 0-16,-3 3-1 0,-7 3 1 16,7 15-1-16,-16-13 1 15,16 13-2-15,-11 16 2 32,11 1-1-32,8 3 1 0,5 2-1 15,7-3 1-15,3-2 0 16,6-3 0-16,-2-5 0 15,1-7 0-15,-7-2 0 16,0-8-1-16,-8 1-4 16,-6-8-9-16,-7-4-18 15,0 2-6-15,-10-6 1 0,7 1-1 16</inkml:trace>
  <inkml:trace contextRef="#ctx0" brushRef="#br0" timeOffset="34083.8932">10829 8872 65 0,'-4'-19'34'0,"-10"4"-8"16,14 15-21 0,0 0-30-16,-17 14-5 15,17 5-3-15,-6-4 0 16</inkml:trace>
  <inkml:trace contextRef="#ctx0" brushRef="#br0" timeOffset="34300.0884">11176 9001 51 0,'0'23'37'15,"-10"-3"1"-15,4 11-7 16,6 13-18-16,0 6-5 16,0 16-3-16,0-2-2 15,9 2-4-15,1-2-5 0,-7-12-15 16,1-11-16-16,5-12-2 15,-9-19 1-15,0-10 0 16</inkml:trace>
  <inkml:trace contextRef="#ctx0" brushRef="#br0" timeOffset="34453.7452">11165 9203 17 0,'26'0'28'15,"-4"-9"-1"-15,13 9-10 0,0 3-28 16,0-6-13-16,11 3-2 16,-3-6-1-16</inkml:trace>
  <inkml:trace contextRef="#ctx0" brushRef="#br0" timeOffset="34685.4033">11762 9131 35 0,'6'12'36'16,"-17"-3"-1"-16,-11 4-7 15,-3 3-7-15,-13-5-8 32,5 0-6-32,-5-8-4 0,6-3-2 15,8-9-1-15,5-3 0 16,9-4-1-16,10-3 0 16,10 0 1-16,4 6 0 15,6 3 0-15,6 10 2 16,1 7-1-16,4 9-3 15,0 5-31-15,-3 12-4 0,-14-7 1 16,9 6-2-16</inkml:trace>
  <inkml:trace contextRef="#ctx0" brushRef="#br0" timeOffset="35417.7845">12677 9007 10 0,'-19'-20'30'16,"2"14"0"-16,-9-2-10 16,-1 8-4-16,5 5-5 15,1 7-3-15,11 5-3 16,6 1-2-16,10 5-1 16,7-6 0-16,9 0-1 15,6-5 0 1,-4-1-1-16,-2-5-1 15,-5-6 0-15,-17 0 0 16,0 0-1-16,0 0 0 16,-29-5 2-16,1 8 0 15,-6 3 1-15,6 7 1 16,1-1-1-16,8 8 1 0,12-5 0 16,13 3-1-16,13-3-2 0,13 1-9 15,8-1-18 1,0-11-4-16,6 2 0 15,-9-11 1-15</inkml:trace>
  <inkml:trace contextRef="#ctx0" brushRef="#br0" timeOffset="35717.7776">12824 9067 13 0,'14'0'29'0,"-2"-6"2"16,14 6-5-16,3 0-15 15,4 0-3-15,0 0-2 32,-1 0-3-32,-7 6 0 0,-6-6-2 15,-10 2-1-15,-9-2 1 16,-12 7-1-16,-11-1 2 16,-1 1 0-16,-4 3 1 15,3 5 1-15,4-1-1 16,5 4 0-16,14 1 0 15,10 0-3-15,10 0-5 0,4-5-6 16,12-1-6-16,1-4-6 16,2-9-10-16,9 5 0 15,-9-14 4-15</inkml:trace>
  <inkml:trace contextRef="#ctx0" brushRef="#br0" timeOffset="35918.8644">13363 9105 36 0,'-18'-19'34'16,"-5"9"-5"-16,-6 2-5 16,2 5-7-16,0 11-6 15,2 4-4-15,13 4-2 16,9 5-3-16,9-3 0 16,12 2 0-16,4-1-2 0,9-2-4 15,-4-7-11-15,-4-9-19 16,2 3-2-16,-10-9 1 15,3 2-1-15</inkml:trace>
  <inkml:trace contextRef="#ctx0" brushRef="#br0" timeOffset="36071.8981">13480 9048 23 0,'0'0'35'15,"22"6"0"-15,-16 5-1 0,0 6-15 16,1 7-8-16,-1 1-13 15,-2 13-29-15,-8-14-2 32,4 5-2-32,-9-12 0 0</inkml:trace>
  <inkml:trace contextRef="#ctx0" brushRef="#br0" timeOffset="36318.9586">13750 8927 67 0,'7'9'37'16,"-7"12"1"-16,8 15-17 16,2 19-8-16,-10 3-5 15,9 13-2 1,-6 1-3-16,3-3-4 15,-3-5-7-15,-3-15-18 16,0-13-13-16,4-9 0 16,-4-27 0-16</inkml:trace>
  <inkml:trace contextRef="#ctx0" brushRef="#br0" timeOffset="36472.2342">13738 9179 15 0,'18'-5'28'0,"-2"-5"0"16,15 10-3-16,-7-4-31 16,4-3-19-16,16 7-1 15,-10-8-2-15,13 8 18 0</inkml:trace>
  <inkml:trace contextRef="#ctx0" brushRef="#br0" timeOffset="36735.2688">14293 9078 25 0,'18'8'35'15,"-18"-8"2"-15,-6 28-7 32,-13-8-10-32,-9-2-6 0,-3 4-5 15,-5-7-5-15,1-6-3 16,2-9-2-16,2-2-1 16,11-10 0-16,5-10-1 0,10 0 1 15,5-4 0 1,11 2 1-16,2 4 1 15,8 7 2-15,5 10-1 0,-5 7 1 16,6 10 0-16,-5 4 1 0,3 7-2 16,-6 3-2-16,-4-2-11 15,-9-7-23-15,1-1-1 16,-7-18 0-16,0 14 0 16</inkml:trace>
  <inkml:trace contextRef="#ctx0" brushRef="#br0" timeOffset="36872.8794">14187 8911 45 0,'-6'-35'36'15,"-4"3"0"-15,10 19-4 16,-5-3-31-16,5 3-31 16,0 13-3-16,10 0-3 0,4 9-1 15</inkml:trace>
  <inkml:trace contextRef="#ctx0" brushRef="#br0" timeOffset="37104.6665">14389 8514 58 0,'14'-42'37'16,"-9"6"-1"-16,4 21-14 16,3 18-8-16,-5 21-5 15,8 19-4-15,0 18-2 0,7 17-2 16,4 14 0-16,2 5 1 15,-3-1-1-15,-5 1-1 16,-7-8 0-16,-13-6-1 16,-11-12-4-16,-16-18-11 0,-11-18-21 15,5-10-2-15,-4-18 2 16,9-7-2-16</inkml:trace>
  <inkml:trace contextRef="#ctx0" brushRef="#br0" timeOffset="37520.46">14915 8918 45 0,'0'0'24'0,"-13"-4"-3"15,13 4-4-15,-17 9-5 16,8 0-4-16,5 1-1 16,1 2-2-16,3-2-2 0,7 1-4 15,-7-11-1-15,13 13 0 16,-13-13-1-16,14 10 0 15,-14-10 1-15,0 9 1 16,0-9 1-16,-16 22 2 16,9-7 2-16,-1-1 0 15,5 6 1 1,3-4-1-16,3 4 1 16,7-3-5-16,5-8-5 15,5 1-20-15,7-3-8 16,-9-9-1-16,12 2 0 15</inkml:trace>
  <inkml:trace contextRef="#ctx0" brushRef="#br0" timeOffset="37858.1308">15068 8974 20 0,'23'0'26'0,"-4"-8"-3"15,10 8-13-15,1-2-3 0,4 2-3 16,-4 0-1-16,-6-3 0 16,-5 3-2-16,-9-5 1 15,-10 5 1-15,0 0 1 16,-10-2 1-16,-6 2 0 16,4 10 1-16,-7-1 0 31,5 5-1-31,-1 3 1 0,10 4-2 15,3 2-2-15,2 1-3 16,5-2-3-16,4-2-3 16,8-3-7-16,7 2-11 15,-1-13-7-15,16 2-1 16,-5-12 5-16</inkml:trace>
  <inkml:trace contextRef="#ctx0" brushRef="#br0" timeOffset="38258.9441">15617 9078 18 0,'15'0'34'15,"-15"0"0"-15,0 0 1 0,-25 7-15 16,-1 0-8-16,-4 2-5 16,-5-2-2-16,1-1-2 31,1-6-1-31,4 0-2 0,5-9 0 16,7-6 0-16,10-2 0 15,7-3-1-15,9 1 0 16,5 1 0-16,3 8 1 15,5 2 0-15,-1 8 1 16,4 14 1-16,-2 3-1 16,1 8 1-16,-6 3 0 0,0-1 1 15,-2-2-2-15,4-3 0 16,-2-6 0-16,2-10-2 16,0-6 1-16,2-4-1 15,2-10 0-15,0-9 0 16,0-5-1-16,-5-3 1 15,-2 2 1-15,-1 2 1 0,-6 7 0 16,-3 10 1-16,-7 10 1 16,0 0 0-16,9 25 0 15,-4 6 0-15,-1 3-5 16,-4 6-30-16,0-6-5 16,6-2-1-16,-6-9-1 0</inkml:trace>
  <inkml:trace contextRef="#ctx0" brushRef="#br0" timeOffset="39091.457">1813 10458 11 0,'9'-6'31'16,"6"18"2"-16,-2 5-7 15,0 12-7 1,4 6-4-16,-3-2-3 16,4 4-2-16,-2-9-2 15,6-3-3-15,-8-17 0 16,3-8-2-16,0-18-1 15,-2-4 1-15,-1-7-3 16,-3-4-6-16,3 1-15 16,-11 3-17-16,-3-3 0 0,3 15 0 15,-3-3 1-15</inkml:trace>
  <inkml:trace contextRef="#ctx0" brushRef="#br0" timeOffset="39394.2672">2520 10490 41 0,'-15'29'37'15,"-10"-3"-3"1,-6-3-8-16,5 1-8 0,-6-10-5 16,3-3-5-16,3-7-6 15,5-10-1-15,3-5-2 16,9-6 1-16,9-3-1 15,4-1 0-15,4-1 1 0,7 8 0 16,1 4 1-16,5 8 0 16,4 8 1-16,0 9 0 15,-6 8 1-15,3 2-4 16,2 5-12-16,0 3-25 16,-7-10 0-16,7-1-1 0,-3-10 0 15</inkml:trace>
  <inkml:trace contextRef="#ctx0" brushRef="#br0" timeOffset="39895.28">3416 10593 38 0,'-22'-23'34'0,"4"8"-3"0,-8 6-11 15,-1 0-7 1,8 9-4-16,-5 14-3 0,11 4-2 16,1 7-2-16,9 2 0 15,3 0-1-15,12-3 0 16,4-2 0-16,2-11 0 31,4-11 0-31,1-9 0 0,2-11-1 16,1-6 1-16,-1-9 0 15,0-7 0-15,6-5 0 16,-1 2 0-16,4 3 0 16,4 14 0-16,2 10 0 15,1 10 0-15,2 16-1 16,2 14 0-16,-12 12 1 0,-2 12-2 15,-9 2 2-15,-10 1-1 16,-9-6 1-16,-6-3-1 16,-19-9 1-16,-2-7-1 15,-5-12 0-15,-4-7-1 0,1-5-5 16,-2-7-7 0,7-4-21-1,9 5-3-15,1-8-1 16,17 14 1-16</inkml:trace>
  <inkml:trace contextRef="#ctx0" brushRef="#br0" timeOffset="40080.8142">4012 10532 41 0,'0'0'39'16,"0"0"0"-16,3 19-3 15,-7 6-16-15,1 0-11 16,3 4-8-16,7-2-30 16,1 2-9-16,-5-11 0 0,10 1-2 15</inkml:trace>
  <inkml:trace contextRef="#ctx0" brushRef="#br0" timeOffset="40680.9416">4470 10570 36 0,'-31'-10'32'0,"0"5"-5"0,-3 5-7 15,-1 10-7-15,7 8-4 16,8 1-2-16,13 9-3 16,7 2 0-16,13-1 0 0,8-4-1 15,7-4 0-15,-3-9 0 16,3-2 0-16,-5-10-1 16,-9 0-1-16,-14 0-1 15,-7-19-4-15,-4 9-7 16,-8 0-18-16,1-11-8 31,7 10 1-31,0-9-1 0</inkml:trace>
  <inkml:trace contextRef="#ctx0" brushRef="#br0" timeOffset="41012.8423">4601 10604 33 0,'7'26'32'0,"-7"-9"-1"15,0 3-10 1,8 5-7-16,1-3-4 0,7 0-3 16,5-3-2-16,8-7-1 15,-2-8-1-15,4-7 0 16,-3-10-2-16,-3-7 0 31,-4-9-1-31,-8-5 1 0,-10-8-1 16,-15-8 0-16,-13-4 0 15,-6-4 0-15,-9 1 0 16,-7 6 0-16,-3 9 1 16,1 5-1-16,3 9 0 15,11 14 1-15,11 14-2 16,14 14 0-16,20 14-6 0,8 0-11 16,16 0-18-16,15 9-1 15,5-4 2-15,13 4 3 16</inkml:trace>
  <inkml:trace contextRef="#ctx0" brushRef="#br0" timeOffset="41366.8333">5083 10594 14 0,'-10'-7'34'16,"10"7"0"-16,4 15 2 0,-1-2-18 16,2 6-8-16,-5-3-2 15,9 6-2-15,-4-8-2 16,3-3-1-16,5-7-3 16,-1-8 0-16,3-4-1 15,4-5 1-15,1-1-2 16,0-5 1-16,-1 10 1 0,-1-2 1 15,-5 11 0-15,-2 7 0 16,-4 6 0-16,-1 6-1 16,1 11-3-16,-7-3-12 15,0 1-21-15,4 3 0 16,-4-10-1-16,3-2 1 16</inkml:trace>
  <inkml:trace contextRef="#ctx0" brushRef="#br0" timeOffset="41528.8806">5184 10355 18 0,'0'-10'27'16,"-9"-1"-9"-16,9 11-20 15,5 11-19-15,-5-11-6 16,16 34 15-16</inkml:trace>
  <inkml:trace contextRef="#ctx0" brushRef="#br0" timeOffset="41882.3162">5691 10505 11 0,'-14'-5'30'16,"-10"-5"0"-16,6 14-7 0,-8 6-7 15,1 5-4-15,3 11-4 16,4-2-1-16,9 9-1 0,4-4 1 15,13 2-1-15,4-6 0 16,8-3-2-16,1-9 0 16,5-7 0-16,-8-6-2 15,-2-3-3-15,-5-3-10 16,-11 6-25-16,-8-24-1 31,3 10-1-31,-7-5 1 0</inkml:trace>
  <inkml:trace contextRef="#ctx0" brushRef="#br0" timeOffset="42415.5905">6045 10527 23 0,'-19'-12'25'0,"19"12"-6"0,-14 4-8 31,14-4-5-31,-4 17-3 16,11-2-1-16,3-1 0 0,4 0-1 16,-1-1 0-16,-2-3 0 15,0-2 0-15,-11-8-1 16,13 11 1-16,-13-11-1 15,-14 0 0-15,0 4 0 16,1 1 0-16,-2 1 1 0,-1 6 1 16,4 0 1-16,3 5 1 15,6 0 0-15,6 2 1 16,6-5 0-16,6-3 0 16,3-3 0-16,8-7-1 15,2-5-1-15,5-3-1 16,-1-6 0-16,-1-7 0 0,-3-2-2 15,-4-4 1-15,-5 1 0 16,-3 3 1-16,-7 2 0 16,-3 5 1-16,-6 2-1 15,0 13 1-15,0 0 1 16,-10 14-1-16,10-1 0 0,0 6-2 31,4 5-4-31,-1-4-7 0,6 2-20 16,4 1-6-16,-5-13-1 15,8 3 1-15</inkml:trace>
  <inkml:trace contextRef="#ctx0" brushRef="#br0" timeOffset="42566.2495">6704 10755 72 0,'12'23'38'0,"-12"-3"1"16,-4 1-22-16,-7 4-36 15,-12-10-15-15,-1 3-2 16,-16-18-2-16</inkml:trace>
  <inkml:trace contextRef="#ctx0" brushRef="#br0" timeOffset="43147.4606">7420 10413 48 0,'-6'-20'36'0,"6"20"-1"16,-6 15-14-16,6 24-5 31,9 24-6-31,-6 14-3 0,5 12-2 16,-4 4-4-16,-1-5-7 16,4-6-10-16,-4-18-19 15,-3-23-2-15,0-14-2 16,0-27 1-16</inkml:trace>
  <inkml:trace contextRef="#ctx0" brushRef="#br0" timeOffset="43501.6268">7401 10648 25 0,'7'-27'28'0,"20"14"-2"16,-3 7-13-16,8 6-5 0,5 4-3 15,-2 1-3-15,-1 3 0 16,-1-2-1-1,-6-5-1-15,-4-1 1 16,-8 0-1-16,-5 0 1 16,3 8 1-16,-13-8 0 15,18 14 2-15,-11-5 0 16,-1 6 0-16,-1-6 0 16,2 5 2-16,-7-14-2 15,0 9 0-15,0-9 0 0,0-17-2 16,2 2 0-16,4-8-1 15,2 0 0-15,4-2 0 16,3 2-2-16,5 1 1 16,-5 9 0-16,3 7-1 15,-3 12 2-15,0 6-2 16,-5 11-5-16,-3 1-16 0,-7 2-12 16,11 4 0-16,-1-7 0 15</inkml:trace>
  <inkml:trace contextRef="#ctx0" brushRef="#br0" timeOffset="43767.9052">8310 10564 11 0,'-37'-28'31'0,"9"14"-1"16,-9 2-6-16,8 6-8 15,2 6-4-15,5 9-3 16,13 7-1-16,5 6-2 0,11 7-1 16,5-3-1-16,10 2 0 15,3-5 0-15,4-8-4 16,6-1-7-16,-9-6-16 16,-1-16-12-16,2 3 0 15,-11-14-1-15</inkml:trace>
  <inkml:trace contextRef="#ctx0" brushRef="#br0" timeOffset="44086.0888">8419 10567 44 0,'12'26'37'0,"-3"-15"1"16,7 4-9-16,7 1-13 15,-1-6-5-15,5 3-4 16,-3-9-3-16,4 0-1 15,-8-12-2-15,-5-3-1 0,-3-6-1 16,-9-2 0-16,-9-3-1 16,-7-2 0-16,-5 4 0 15,-10 1 1-15,-3 10 0 16,0 9 0-16,-2 2 0 0,3 15 1 16,5 12 1-16,4 7-1 15,6 6 1-15,8 10 0 16,7 4-1-16,3 0-1 15,12 5-8-15,-2-1-25 16,5-19-4-16,10 1 0 16,1-18 0-1</inkml:trace>
  <inkml:trace contextRef="#ctx0" brushRef="#br0" timeOffset="44733.8583">8973 10617 39 0,'-4'-20'33'0,"-13"-3"-5"16,2 4-9-16,-4 6-6 16,-8 0-4-16,5 11-2 15,-5 2-2-15,7 12 0 16,-1 4-1-16,9 7-2 16,6-2 1-16,8 3 0 15,10-4-1-15,9 3 0 0,6-8 0 16,4-7-2-16,-1-8 0 15,2-7 0-15,-1-3-2 16,-3-9 2-16,-6 0-2 16,-8-4 1-16,-8 4 0 15,-6-4 1-15,0 9-1 16,-5 2 1-16,5 12 1 0,-13-7-1 16,13 7 1-16,0 0-1 15,-9 19 1-15,15 0 0 0,3-1 0 16,6 1 0-16,2 1 1 15,4 2-1-15,0-3 1 16,1-2-2-16,-3-7 0 31,-1-5-2-31,1-5-4 0,-7-9-4 16,1 0-7-16,-11-10-3 16,3-5-1-16,-9-8 1 15,4 0 4-15,-13-11 4 16,2 0 8-16,-5-4 7 15,-13-42 23 1,16 54-11-16,2 7 0 0,4 15-6 16,7 13-11-16,0 0-25 15,0 29-3-15,0-6-1 16,11 9 2-16</inkml:trace>
  <inkml:trace contextRef="#ctx0" brushRef="#br0" timeOffset="45203.8638">9276 10362 49 0,'0'0'37'16,"0"17"0"-16,5 15-14 15,1 14-8-15,7 16-5 16,-4 11-4-16,3 10-1 0,-2 2-2 15,2-1-3 1,1-6-2-16,-4-16-8 0,0-11-24 16,0-8-5-16,-5-21 1 0,5-10-1 15</inkml:trace>
  <inkml:trace contextRef="#ctx0" brushRef="#br0" timeOffset="45388.772">9309 10699 27 0,'22'-4'32'15,"-1"-5"0"-15,17 9-7 16,2-5-19-16,6 1-13 16,5 4-22-16,-4-5-2 15,8 0 0-15,-8-7 8 0</inkml:trace>
  <inkml:trace contextRef="#ctx0" brushRef="#br0" timeOffset="45774.2318">9962 10424 5 0,'-14'-4'29'0,"-14"-5"1"15,9 15-4-15,4 2-12 16,3 2-6-16,6 7-3 16,6-2-3-16,12 4 0 15,1-5-1-15,5 1-2 0,4-4 0 16,0-5-1-16,-1-2-1 16,-12-4 0-16,-9 0 0 15,0 0 1-15,-9-4 1 16,-9 4 2-16,-5 0 2 15,-1 4 2-15,-5 2 1 16,8 7 2-16,2 1 0 0,13 5 0 16,6 0 0-16,9 2-1 15,8-4-1-15,8 2-1 16,2-7-1-16,4-2-5 16,3-4-9-16,-3-6-26 0,-12-10 0 15,5 4-1-15,-18-13 0 31</inkml:trace>
  <inkml:trace contextRef="#ctx0" brushRef="#br0" timeOffset="49743.9082">6893 5366 40 0,'3'60'32'0,"-6"19"-4"15,3 19-10-15,3 25-4 32,0 15-2-32,9 18-2 0,-2 0-3 15,4-8-8-15,2-18-11 16,0-14-22-16,-7-32-2 16,2-15 0-16,-9-33 0 15</inkml:trace>
  <inkml:trace contextRef="#ctx0" brushRef="#br0" timeOffset="50259.5257">7339 5324 23 0,'177'0'20'16,"28"-4"-2"-1,49-2-4-15,34-3-1 0,30 0-5 32,13 1-4-32,-5-4-3 15,-10 5 0-15,-36 0-4 0,-33 7-5 16,-58 0-3-16,-46 0-6 16,-56 0-3-16,-31 9-1 15,-39-6 2-15</inkml:trace>
  <inkml:trace contextRef="#ctx0" brushRef="#br0" timeOffset="50459.6886">10475 5262 38 0,'0'0'10'0,"0"11"0"16,0 12 1-16,6 22-3 15,0 17 0 1,-1 17 0-16,0 19 0 15,-5 14 2-15,3 7-5 16,-3-1-12-16,3 3-19 16,-9-26-2-16,12-6-1 0,-12-28 4 15</inkml:trace>
  <inkml:trace contextRef="#ctx0" brushRef="#br0" timeOffset="50982.8567">7027 6679 24 0,'45'-4'19'15,"39"4"-5"-15,34-3-3 16,50-2 2-16,42 3-1 16,48-3 1-16,40-2-1 31,40-2-1-31,22 5-1 0,6-4-3 15,-10 5 0-15,-39-2-4 16,-38 5 1-16,-59-7-2 16,-53 7 1-16,-64-2-8 15,-51 2-30-15,-52-12 1 16,-31 1-2-16,-31-16 1 16</inkml:trace>
  <inkml:trace contextRef="#ctx0" brushRef="#br0" timeOffset="52045.4995">10695 10467 22 0,'0'0'34'16,"19"7"-3"-16,-9 9-6 16,8 8-6-16,1 10-6 15,2-3-4-15,7 4-1 16,0-10-3-16,7-7-1 0,-5-11-2 16,1-7 0-16,-5-16-2 15,-6-4-3-15,-3-2-5 0,-9-4-15 16,-8 0-13-16,8 4 0 15,-8 0-1-15</inkml:trace>
  <inkml:trace contextRef="#ctx0" brushRef="#br0" timeOffset="52315.0518">11338 10528 38 0,'-14'29'35'15,"-15"-4"-1"-15,0-5-11 16,-4 1-8-16,-5-9-7 16,3-4-5-16,4-8-4 0,9-9-1 15,12-4-1-15,2-9-1 16,12 1 1-16,7-2 1 16,5 4 1-16,7 5 3 15,5 9 1-15,3 7 1 16,0 11 0-16,2 6-2 0,-2 4-13 15,4 5-22-15,-12-5-1 0,4 5 0 16,-10-15-2 0</inkml:trace>
  <inkml:trace contextRef="#ctx0" brushRef="#br0" timeOffset="52800.3132">12050 10418 6 0,'-5'21'28'0,"-5"-3"2"16,5 11-8-16,5 4-7 16,9-1-2-16,10-1-1 0,3-11-2 15,14-1 1-15,-2-15-4 16,1-4-1-16,-2-11-2 16,-4-6-2-16,-8-5-1 15,-6-2-3-15,-5-5-4 16,-8-3-7-16,-2 6-10 15,7 6-13-15,-10 0 1 0,9 11 0 16</inkml:trace>
  <inkml:trace contextRef="#ctx0" brushRef="#br0" timeOffset="53031.7685">12414 10565 24 0,'3'14'31'0,"9"4"0"31,-12-8-9-31,0-10-8 0,0 0-5 15,0 0-3 1,3-18-1-16,-3-2-3 16,13 2 0-16,-4-5-1 0,4 5-1 15,3 3-1-15,1 5 1 16,0 6-1-16,1 4 1 16,-3 12-1-16,-3 0 0 0,-2 11-7 15,-3 3-13-15,-7-6-12 16,9 3 1-16,-4-5-1 15</inkml:trace>
  <inkml:trace contextRef="#ctx0" brushRef="#br0" timeOffset="53464.102">12925 10560 27 0,'-9'-18'30'0,"-15"-9"-2"16,1 6-8-16,-8 3-7 0,-2 6-4 16,-1 9-2-16,1 6-2 0,6 9-2 15,9 6 0 1,8 3-1-16,13 3 0 16,9-2 0-16,7-1-1 0,10-6 1 15,2-10 0-15,2-5-2 16,2-3 1-16,-8-9-1 15,1-10 0 1,-3-4 0-16,-5-6-1 16,-2-4 1-16,1 0 0 15,-1 0 1-15,3 6 0 16,2 12 0-16,-2 7 1 16,4 11 0-16,2 15-1 15,1 9 1-15,-1 8-1 16,-4 6 1-16,-7 0-1 0,-7 2 0 15,-9-7 0-15,-13-5-2 16,-7-6-3-16,-9-11-9 16,-5-11-22-16,6 4-2 15,-3-14 1-15,10 2 0 16</inkml:trace>
  <inkml:trace contextRef="#ctx0" brushRef="#br0" timeOffset="54102.7086">13583 10532 21 0,'-17'-25'28'0,"10"5"-6"16,-15-1-4-16,-3 4-6 15,0 7-1-15,-3 6-3 16,0 8-2-16,4 6-1 16,7 9-1-16,6 3-1 0,11 3 0 15,8 2 0-15,8-9-1 16,8-3 0-16,8-5-1 16,-1-8 0-16,0-6 0 15,0-5 0-15,0-5 0 16,-6-4 0-16,2-2 0 15,-5 5 0 1,-3 3 1-16,2 6-1 16,2 10 1-16,-2 5 0 15,0 11-1-15,1 13 0 16,-3 5 0-16,-7 4 0 16,-6 5-1-16,-6 1 1 15,-13 0-1-15,-8-10 0 0,-6-10-1 16,-6-11 0-16,3-11 0 0,2-14-1 15,6-11 1-15,10-9 0 16,12-9 0-16,12-6 0 16,10 3 0-16,12-3 1 15,1 5-1-15,10 1 1 16,-4 5 0-16,0 0 0 16,-1 11 0-16,-11 3 2 0,-5 2-1 15,-3 8 1-15,-8 5 0 16,-1 3-1-16,-5 11 2 15,-1 6-2-15,-3 1 0 16,3 6-1-16,-3 1-3 16,0 4-7-16,-3-3-19 15,-2-9-7 1,2-3 0-16,0-14 0 16</inkml:trace>
  <inkml:trace contextRef="#ctx0" brushRef="#br0" timeOffset="54218.6033">14010 10239 6 0,'7'-28'24'0,"-13"5"-11"15,6 23-18-15,0 0-11 0,0 0-5 16</inkml:trace>
  <inkml:trace contextRef="#ctx0" brushRef="#br0" timeOffset="54566.1769">14424 10440 28 0,'0'0'31'16,"-28"-15"-3"-16,8 10-8 0,-1 7-5 16,-2 3-5-16,3 11-2 15,0-1-1-15,8 8-2 16,7 1 1-16,8 3-2 16,8-4-1-16,5-3 1 0,6-7-2 15,0-4 0-15,1-9-1 16,1 0-5-16,-7-5-10 15,-4-2-22-15,-9-10 0 16,5 9-1-16,-9-6 1 16</inkml:trace>
  <inkml:trace contextRef="#ctx0" brushRef="#br0" timeOffset="55189.9123">14837 10515 15 0,'-3'-19'30'16,"-14"-5"1"-16,-1 5-12 0,-5 1-4 15,-2 7-5 1,0 7-3-16,2 4-3 0,3 10-2 31,3 4-1-31,6 4 0 0,6 5-1 16,10-1 1-16,3-2 0 15,9-1 0-15,3-5 0 16,6-6 0-16,2-3 0 16,-1-5-1-16,-2-6 1 15,-4-1-1-15,-2-5 0 16,-5 0-1-16,-3 0 1 0,-3 3-1 15,-8 9 0-15,7-10 1 16,-7 10 0-16,0 0 0 16,10 17 0-16,-3-7 0 15,3 3 0-15,2-3 0 16,1-1 1-16,2-8 0 16,4-1-1-1,-4-5 0-15,4-9 1 16,-5 0-1-16,0-8 1 15,0-2 0-15,-2-1 1 0,0 0 0 16,-3 4 1 0,-4 4 0-16,-2 8 1 15,-3 9-1-15,4 12 1 0,-4 12-1 16,3 13-1-16,-3 11 0 0,6 7 0 16,-1 5 0-16,0 2-2 15,2 2 0-15,3-5-6 16,0-11-8-16,-4-15-23 15,6-4 0-15,-7-18 0 16,6-5 0-16</inkml:trace>
  <inkml:trace contextRef="#ctx0" brushRef="#br0" timeOffset="55337.0622">15117 10666 30 0,'-3'-19'32'16,"16"19"0"-16,-2-4-6 31,13 4-20-31,7 0-12 0,5-4-20 16,14 8-6-16,-8-11 1 15,10 10 1-15</inkml:trace>
  <inkml:trace contextRef="#ctx0" brushRef="#br0" timeOffset="55691.262">15606 10393 17 0,'-10'-4'31'15,"-11"-6"0"-15,9 10-9 16,0 5-6-16,0 4-5 16,7 6-5-1,5 2-1-15,8 2-3 16,6-5-2-16,3 1-1 15,2-3-2-15,-3-7-2 16,-1 0 0-16,-15-5-1 16,0 0 1-16,0 0 0 15,-16-9 3-15,-7 9 3 16,-3 0 2-16,1 8 4 0,0 0 1 16,10 9 1-16,4 0 1 15,16 7-2-15,7-4 0 16,12 2-2-16,4-3-8 0,0-1-31 15,3-18-2-15,5 1-2 16,-13-13 0-16</inkml:trace>
  <inkml:trace contextRef="#ctx0" brushRef="#br0" timeOffset="56423.5766">1719 11831 26 0,'21'-5'32'0,"16"9"0"16,4-4-11-16,13 1-9 16,2 4-5-16,7-2-4 15,-7 1-8-15,-1 0-11 16,-7-1-12-16,-21-5-3 0,-5 4-1 15,-22-2 12-15</inkml:trace>
  <inkml:trace contextRef="#ctx0" brushRef="#br0" timeOffset="56586.3781">1984 11875 23 0,'-19'16'32'16,"12"11"-6"-1,7 2-4-15,4 4-5 16,5 3-3-16,1-2-4 15,7 1-4-15,-7-3-7 16,3-8-10-16,-7-10-23 0,6 2 0 16,-12-16-1-16,28 8 1 15</inkml:trace>
  <inkml:trace contextRef="#ctx0" brushRef="#br0" timeOffset="56940.3943">2395 11962 7 0,'-24'-16'25'15,"9"16"-7"-15,-5 1-3 0,3 12-2 16,-4 7-3-16,11 7-2 16,3 3-2-16,7 1 0 15,20 1 0-15,10-12-1 16,7-3 1-16,-1-13 1 0,8-4 0 16,-9-18 1-16,-8-1-2 15,-14-9 0-15,-13-2 0 16,-12-1-2-16,-16 0-8 15,-1 2-30-15,0 10-2 0,-4-1 0 16,12 10-2-16</inkml:trace>
  <inkml:trace contextRef="#ctx0" brushRef="#br0" timeOffset="57510.0915">3401 11886 14 0,'0'0'28'0,"-18"-4"-1"16,-9 11-10-16,3 8-5 15,-1 6-2-15,10 6-3 16,6 5-1-16,15 1 0 0,10-4-1 15,11-3 0-15,11-9-1 16,2-6 0-16,-3-7 0 16,-7-8-1-16,-11-9-1 15,-19 2-3-15,-15-2-5 0,-10-2-10 16,-12-3-17-16,2 7-2 31,-6-5 0-31,12 10 8 0</inkml:trace>
  <inkml:trace contextRef="#ctx0" brushRef="#br0" timeOffset="57758.4192">3570 11936 2 0,'20'15'29'0,"-14"-4"1"16,-3 11-9-16,-3 1-4 15,0-1-4-15,0 3-3 16,9-6-2-16,4-3-2 15,5-9 0-15,4-7-1 16,2-6 0-16,1-6-2 16,-6-8 1-1,0-1-2-15,-7-4-2 16,-9 1-5-16,-3 2-11 16,-3 12-17-16,-9-6-3 0,12 16 0 15,-13-17 2 1</inkml:trace>
  <inkml:trace contextRef="#ctx0" brushRef="#br0" timeOffset="57958.4027">3797 11946 22 0,'15'19'34'15,"-8"-1"1"-15,8 6-4 16,1 0-15-16,-3-7-6 16,8 6-4-16,-7-14-2 15,10-2-1-15,-3-7-1 16,-2-7-1-1,2-7 0-15,-6-4-3 16,4 0-10-16,-10 4-24 16,-5-13 1-16,2 11-2 15,-12-2 1-15</inkml:trace>
  <inkml:trace contextRef="#ctx0" brushRef="#br0" timeOffset="58296.9684">4160 11905 10 0,'0'0'28'0,"0"-10"0"0,20 4-12 16,4 3-6-16,10 3-5 15,0-6-4-15,5 6-2 16,-7 0-2-16,-7 0 1 15,-12 0-1-15,-13 0 1 16,-10 9 1-16,-9 0 3 31,-8 6 1-31,-4-3 3 0,3 6 0 16,3 1 1-16,12 7 0 16,13-4 0-16,7 3-2 15,11-3-5-15,9-3-5 16,5-3-13-16,15 0-13 15,-10-16-1-15,6 6 0 16</inkml:trace>
  <inkml:trace contextRef="#ctx0" brushRef="#br0" timeOffset="58796.8147">4608 11863 8 0,'-10'-5'28'0,"-10"-5"1"31,8 15-10-31,0 2-7 0,6 5-4 16,6 3-3-16,6 2-2 16,7 2-1-16,4-2-1 15,2-5-2-15,0 0-2 16,-6-7-5-16,1-5-5 16,-14 0-2-16,11-3 0 15,-11 3 0-15,-14-10 4 0,-3 5 3 16,-4 5 5-16,-2 4 6 15,1 3 6-15,-2 2 3 16,1 8 2-16,2-2-1 16,12 4-2-16,5 3-1 15,8-8-3-15,8 0-1 16,4-6-1-16,8-5-2 0,5-6 0 16,5-5-2-16,2-7 1 15,1-5-2-15,1-5 1 0,-1 3 2 16,3 0 0-1,-2 5 2-15,2 4 0 16,-2 11 0-16,-4 2 1 0,0 15-1 31,-6 0 1-31,-6 8-3 0,-10 3 0 16,-8-1-1-16,-11-1-2 16,-10-5-1-16,-7-2-6 15,-12-8-10-15,-3-9-19 16,7 0 0-16,-3-8-1 15,15 1 3-15</inkml:trace>
  <inkml:trace contextRef="#ctx0" brushRef="#br0" timeOffset="59176.9574">5339 11897 25 0,'-20'-3'23'0,"20"3"-10"16,-14 20-4-16,14-6-4 0,8 4-1 15,6-2-1-15,6 2-2 0,2-2-1 16,0-4 0-16,-5-4-2 15,-3-2 1-15,-14-6-1 16,0 0 1-16,-11 0 2 16,-9 0 0-16,-6 0 1 15,2 0 2-15,-2 0 0 16,7 7 2 0,2-1 0-16,11 5-1 15,6 0 0-15,11 3-1 16,7 0-4-16,9-3-6 15,4-2-12-15,13 3-12 16,-7-12 0-16,10 0 0 16</inkml:trace>
  <inkml:trace contextRef="#ctx0" brushRef="#br0" timeOffset="59431.0452">5753 11918 14 0,'-32'-13'28'0,"9"21"-1"0,-4-5-9 16,3 8-6-16,12 5-4 0,2 5-2 16,10 2-1-16,10-2 0 15,4 5 0-15,5-10 0 16,6 0-2-16,-7-4 0 16,4-4-1-16,-9-8 0 15,-13 0-2-15,0 0-5 31,0-8-19-31,-16-6-9 0,4 4 0 16,-4-10-1-16</inkml:trace>
  <inkml:trace contextRef="#ctx0" brushRef="#br0" timeOffset="60000.3057">5887 11933 20 0,'17'0'28'0,"17"13"0"15,-7-7-13-15,11 1-9 16,-2-2-2-16,-2-1-1 16,-5-4-3-16,-4 0 0 15,-10-4 0-15,-15 4-2 0,7-12 1 32,-7 12-1-32,-17-14 1 0,2 14-1 15,-3 0 1 1,3 5 1-16,1 8 1 0,3 2 1 15,8 7 1-15,3 1 0 16,7 1 1-16,7 0 0 16,5-3 0-16,2-8 0 15,4-3-1-15,3-10 0 0,-1 0-2 16,-1-14 1-16,-1 0-1 16,-4-7 0-16,1 5-1 15,-6-2 2-15,-1 3 0 16,-2 6 1-16,-2 9 1 15,-11 0 0-15,10 9 1 16,-10 6 0-16,6 4-1 0,-6-4 0 16,0 4 0-16,0-5-2 15,3-5 0-15,-3-9-1 16,13 0 0-16,0-7-1 16,1-7 0-16,5 0 0 0,3-4-1 15,6 6 1 1,-3 1-2-1,3 3 2-15,-4 8-1 16,-5 2 1-16,0 10 0 16,-4 7 0-16,-8 3-2 0,-1 6-5 15,-6-5-12-15,-6 0-18 16,6-2 1-16,-7-12 0 16,7-9 4-16</inkml:trace>
  <inkml:trace contextRef="#ctx0" brushRef="#br0" timeOffset="60131.8359">6490 11650 37 0,'-7'-32'35'0,"-8"8"0"16,15 24-12 0,-3 27-43-16,-5-5-9 15,15 15-4-15,-10-7-2 16</inkml:trace>
  <inkml:trace contextRef="#ctx0" brushRef="#br0" timeOffset="60800.9549">7693 11891 16 0,'-10'0'31'0,"-14"-6"1"15,4 6-12-15,-5 2-6 16,4 9-5-16,6 9-1 15,9 2-3-15,12 6-2 16,12 0 0-16,11 1-2 16,9-6 1-16,3 1 0 15,-3-11-1-15,-3-6 0 0,-11-7 0 16,-11-7 0-16,-13-2 0 16,-16-3 0-16,-9-1-2 15,-2 1-4-15,2 2-13 16,5 3-15-16,-1-7-1 15,21 14 0-15,0-15 8 16</inkml:trace>
  <inkml:trace contextRef="#ctx0" brushRef="#br0" timeOffset="61101.9812">7872 11923 28 0,'16'0'30'0,"0"-10"0"16,15 1-12-16,3 6-9 16,3-1-4-16,0 4-2 15,0-6-1-15,-9 6 0 16,-6 0-1-16,-7 0-1 16,-15 0 0-16,-10 6 1 15,-7 2 0-15,-2 3 1 0,-3 1 0 16,4 3 0-16,2 2 1 15,4 3-1-15,9-1 1 16,11 4-2-16,5-1-5 16,4-5-7-16,7-2-9 15,7-1-8-15,-3-10-4 16,11 0 1 0</inkml:trace>
  <inkml:trace contextRef="#ctx0" brushRef="#br0" timeOffset="61365.0371">8427 11997 15 0,'19'-13'27'16,"-3"13"-1"-16,-16 0-4 0,7 9-5 16,-12 5-6-16,-10 1-3 15,-1 2-4-15,-8-2 0 0,-1-5-1 16,-3-3-2-16,0-7-1 16,4-8 0-16,5-5 0 15,4-2 0-15,11-5 0 16,4 2 0-16,9 4 0 15,4 2 1-15,6 6 0 16,2 6 1 0,4 10-1-16,1 4 1 15,-3 7-5-15,0 3-13 16,1 3-17-16,-11-10 0 16,9 5-1-16,-6-12 9 15</inkml:trace>
  <inkml:trace contextRef="#ctx0" brushRef="#br0" timeOffset="61882.002">8661 11933 3 0,'-10'-8'30'0,"23"16"0"0,3-8 1 16,11 3-18-16,8 4-5 15,2 0-3-15,3-2-1 16,-1-5-2-16,-7 0-1 16,-6 0-1-16,-11-3 0 15,-15 3-2-15,0-9 2 32,-15 9-1-32,-8-5 0 0,-1 5 1 15,-4 8 0-15,5-2 0 16,-1 7 1-16,6 1 2 15,8 4 0-15,10 0-1 16,6 2 1-16,7-1 0 16,9-2 0-16,3-3-1 15,3-5 1-15,2 1-3 0,2-10-1 16,-1 0 0-16,-3-8-1 16,2-3-1-16,-4-6 0 0,-5-3 0 15,-2-1 1 1,-4 1 1-16,-6 0 1 15,1 2 0-15,-7 6 1 0,-3 12 1 32,0 0-1-32,0 0 0 0,-7 14 1 15,7 4-2-15,0 3-4 16,4 0-8-16,5 6-19 16,-6-13-1-16,9-1 0 15,-12-13 7-15</inkml:trace>
  <inkml:trace contextRef="#ctx0" brushRef="#br0" timeOffset="62220.5772">9346 11946 45 0,'0'0'35'0,"7"18"-1"15,-7 1-14 1,0-5-9-16,0 8-4 15,-7-2-3-15,3-2-4 16,-4-2-1-16,-1-4-4 16,9-12-3-16,0 0 0 15,0 0-1-15,0-12 1 0,17-3 0 16,-6-8 3-16,7-2 2 16,1 3 6-16,-4-2 2 15,1 7 1-15,-7 6 1 0,1 8 1 16,-10 3 0-16,15 14-1 15,-9 3-1-15,0 3-2 16,3 3-1-16,3-1-4 16,4-1-6-16,1-3-13 15,-8-10-15-15,12 1 0 0,-9-9-1 16</inkml:trace>
  <inkml:trace contextRef="#ctx0" brushRef="#br0" timeOffset="62537.0082">9660 11955 19 0,'9'4'34'15,"10"10"0"-15,-7-3-6 16,-3 2-11-16,4 2-6 16,-7-2-3-16,3-1-3 0,-9-12-2 15,0 0-2-15,16 0 0 16,-4-6-1-16,0-6 0 15,4-4-1-15,3 0 0 0,3-2-1 16,2 8 2-16,-2 2 0 16,-5 8 0-16,0 5 1 15,-5 8 0-15,-1 7 0 16,-6 7 1-16,1 2-1 16,-6-1-1-16,0 0-3 15,7 2-12 1,-5-6-20-16,-2-14 0 15,0-10-1-15,0 0 0 16</inkml:trace>
  <inkml:trace contextRef="#ctx0" brushRef="#br0" timeOffset="62821.4282">9899 11710 37 0,'-17'-29'33'16,"9"16"-2"-16,-5 2-7 15,13 11-25-15,0 0-10 16,-3 19-7-16,9-1-1 0,6 5 3 16,1-1 4-16,12 4 6 15,3 2 7-15,10-2 6 0,7 2 8 16,6 0 5-16,-5 1 1 16,0-5-1-16,-3 5-4 15,-17-7-5-15,-4 0-3 16,-22-6-2-16,-13-4-3 15,-9-5-10-15,-5-4-28 32,-14-13-1-32,10 0 0 0,-4-12-2 15</inkml:trace>
  <inkml:trace contextRef="#ctx0" brushRef="#br0" timeOffset="63739.0635">10991 11835 25 0,'19'-4'29'16,"-2"2"1"-16,17 2-18 15,6 0-3-15,7 2-4 0,2-2-1 16,-3 0-3-16,-2 0-1 16,-10 0-3-16,-10 0-1 15,-14-2 1-15,-10 2-1 16,-15-4 0-16,-6 4 2 15,-3 4 1-15,1 1 1 0,-1 7 3 16,7 2 1-16,3 6 1 16,14 5 0-16,5 0 0 15,14 1 0-15,9-2-1 16,6-1-1-16,5-7 1 16,4 0-2-16,2-11-1 15,-2-5-1 1,-2 0 0-16,-6-9-1 15,-4 0 0-15,-6-6-1 16,-5-4-1-16,-8 0 0 16,-5-3-1-16,-7-1 1 15,-7 0 0-15,-5 2 0 16,-5 4 0-16,-2 7 1 0,-7 5 1 16,1 5 2-16,2 15 1 0,6 11 2 15,3 7 1 1,9 7 2-16,1 6 1 0,8 5-1 15,1 0 1-15,8 2-1 16,-6-6-2-16,4-5-1 16,-5-4-5-16,-1-9-7 15,0-14-25 1,2 1-3-16,-7-16 0 16,16-9-1-16</inkml:trace>
  <inkml:trace contextRef="#ctx0" brushRef="#br0" timeOffset="63923.9784">11802 11875 25 0,'0'0'32'16,"11"5"0"-16,-11 10-5 15,0 4-17-15,0 9-6 16,3 3-12-16,5 8-21 0,-8-12-2 15,9 2 0-15,-9-14 1 0</inkml:trace>
  <inkml:trace contextRef="#ctx0" brushRef="#br0" timeOffset="64140.1399">12044 11604 32 0,'0'-15'35'16,"0"15"0"-16,-12 17-6 16,12 23-14-16,-4 15-6 15,8 15-4-15,-1 5 0 16,2 4-3-16,2 3-4 16,1-9-10-16,-2-15-21 0,3 1-3 15,-9-21-1-15,5-11 0 16</inkml:trace>
  <inkml:trace contextRef="#ctx0" brushRef="#br0" timeOffset="64456.5696">11992 11589 26 0,'18'-57'34'0,"16"25"0"0,-3 7-6 16,4 13-15-16,-1 17-4 15,-15 5-6-15,-6 13 0 16,-13 5-2-16,-10 0-1 16,-9 0 0-16,-2-5-1 0,-1-1 0 15,5-9-1-15,14-3 1 16,3-10-1-16,26 6 0 16,5-6 2-16,2 8-1 15,3 1 2-15,-6 1 0 16,-11 8 1-16,-13 0 0 15,-12 6-1-15,-16-2-6 0,-8-1-13 16,-8-4-15-16,7-1 0 16,-3-12-1-16</inkml:trace>
  <inkml:trace contextRef="#ctx0" brushRef="#br0" timeOffset="64757.4191">12275 11787 31 0,'15'5'34'0,"6"7"0"0,-11 5-11 16,2-3-9-16,0 8-4 15,-7-3-4-15,0 0-3 16,-5-5-2-16,0-5-1 16,0-9-2-16,0 0 0 0,0 0 0 15,13-21 0-15,-4 4-1 16,3-1 1-16,3-1 1 15,-2 6 1-15,2 2 1 16,1 11 2-16,-4 0-1 16,1 11 1-16,-4 2 0 15,-2 6-1 1,-5 5-2-16,-2-2-8 16,3 0-16-16,1 0-11 15,-10-12 1-15,6 1-1 16</inkml:trace>
  <inkml:trace contextRef="#ctx0" brushRef="#br0" timeOffset="64910.141">12467 11682 22 0,'-9'-38'32'16,"14"15"-1"0,-8 0-8-16,3 11-22 0,0 12-21 15,0 0-9-15,9 6-2 16,-9-6 3-16</inkml:trace>
  <inkml:trace contextRef="#ctx0" brushRef="#br0" timeOffset="65042.1716">12597 11748 39 0,'31'35'37'16,"-3"-6"0"-16,2-1-9 16,-2 0-8-16,-14-7-9 15,2 0-4-15,-16-8-4 16,0-13-5-16,-16 2-28 0,-1-4-8 15,-4-15 1-15,2 2-2 16</inkml:trace>
  <inkml:trace contextRef="#ctx0" brushRef="#br0" timeOffset="65642.3682">13596 11723 6 0,'0'0'30'16,"6"19"1"-16,0 4-3 16,-6 6-11-16,3 3-7 15,7 5-2-15,1-5-1 16,8-4-2-16,2-9-1 0,7-10-1 16,-2-9 0-16,1-14-2 15,-4-5 0-15,-2-8 1 16,-5-6-2-16,-4-3 0 0,-6 1 0 15,-6 4 0-15,3 8-1 16,-6 8 1-16,3 15 0 16,0 0-1-16,-6 15 1 15,6 11 0-15,6 8-2 16,-3 3-3-16,4 1-8 16,-1 2-14-16,-6-13-7 0,5-2 0 15,-11-14-1-15</inkml:trace>
  <inkml:trace contextRef="#ctx0" brushRef="#br0" timeOffset="65874.4359">13647 11490 46 0,'0'-12'35'16,"0"12"0"-16,-18 31-16 0,18 15-5 15,-3 10-4 1,6 18-3-16,0 9-1 0,4 11 0 16,1 0-3-16,3 0-2 15,-2-7 0-15,0-8-5 0,-2-9-11 16,-3-9-23-16,-4-20 0 16,5-7-1-16,-5-20 1 15</inkml:trace>
  <inkml:trace contextRef="#ctx0" brushRef="#br0" timeOffset="66327.6506">14191 11906 16 0,'-10'-2'28'15,"-18"-11"-1"-15,6 9-9 16,-2 4-7-16,3 4-5 16,4 9-3-16,6 1-1 31,11 4 0-31,5 5 0 0,8 1-1 16,5 0 1-16,-2 0 1 15,-3-1 0-15,-7-5 1 16,-9-5-1-16,3-13-1 15,-29 12-7-15,2-12-13 16,-5-11-13-16,11 5 0 16,-4-11-2-16</inkml:trace>
  <inkml:trace contextRef="#ctx0" brushRef="#br0" timeOffset="66531.9994">14396 11979 48 0,'24'5'40'0,"-6"-5"-1"15,-2 6-5-15,-7 0-23 0,-9-6-41 16,0 0-5-16,-22-6-2 16,17-4-2-16</inkml:trace>
  <inkml:trace contextRef="#ctx0" brushRef="#br0" timeOffset="85650.8508">10510 6055 31 0,'0'0'21'16,"0"0"-1"0,-7 37-2-16,7 9-4 15,0 14-4-15,0 8-2 0,7 7-1 16,-2 5-7-16,4-1-14 16,-2-15-15-16,5-7-1 15,-5-25-2-15,2-8 9 16</inkml:trace>
  <inkml:trace contextRef="#ctx0" brushRef="#br0" timeOffset="86606.7517">6939 5338 24 0,'48'10'32'0,"10"-6"-8"0,22-10-33 15,29 6-7-15,6-20-7 16,12 2-4-16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9:09:51.3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11150 5679 38 0,'0'0'40'0,"10"0"2"16,-10 0 0-16,0 0-15 16,0 0-11-16,0 0-6 15,0 0-3-15,0 0-3 0,0 0-2 16,0 0-2-16,0 0-4 15,0 0-12-15,0 0-26 16,0 0-1-16,0 0-1 16,0 13 1-16</inkml:trace>
  <inkml:trace contextRef="#ctx0" brushRef="#br0" timeOffset="637.8007">11176 6004 53 0,'0'0'39'0,"0"0"0"15,0 0-6-15,0 0-10 16,0 0-8-16,0 0-6 16,0 0-1-1,0 0-3-15,0 0-2 16,0 0 0-16,0 0-1 15,0 0-1-15,0 0 0 16,0 0-5-16,0 0-23 16,0 0-16-16,0-17 0 15,-5 0-1-15,5 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9:16:44.6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2112 8895 23 0,'-23'4'22'0,"1"11"-1"16,-9 7-4-16,7 7-2 16,-1 12-3-16,3 1-3 0,14 9-2 15,4 3-2-15,15-1-1 16,11-7 0-16,10-4-1 15,11-12-1-15,10-13 0 32,4-17 0-32,1-7 1 0,-4-19-1 15,-8-6 0-15,-13-9 0 16,-14-6 0-16,-19-7 0 16,-8 2-1-16,-15 4 1 15,-8 2-3-15,-7 10-3 0,1 4-7 16,9 7-14-16,5 15-9 15,4-3-1-15,19 13 0 16</inkml:trace>
  <inkml:trace contextRef="#ctx0" brushRef="#br0" timeOffset="284.3142">2489 9128 49 0,'0'15'32'0,"-6"-1"-5"0,6 3-7 15,0 10-5-15,5-3-3 16,5 3-2-16,0-3-4 15,8-2-5-15,6-2-12 16,2-6-24-16,-8-10-1 16,10 1-1-16,-12-12 1 15</inkml:trace>
  <inkml:trace contextRef="#ctx0" brushRef="#br0" timeOffset="1217.9892">3378 9061 20 0,'-18'8'14'0,"1"-1"-3"16,2 9-4-16,4 1-1 0,8 2-3 15,6-1-1-15,9-4 0 0,6-5-1 16,5-1 0-1,-2-6 0-15,1-2-1 0,-1-2 1 16,-8-1-1-16,-13 3 0 16,0 0 0-16,0 0 1 15,-25 0-1 1,4 3 1-16,-4 5 1 16,2 4 0-16,2-1 1 15,9 5 1-15,2-1 1 16,10 1 0-16,7 0-1 15,5-1 1-15,6-3-1 16,1-3 1-16,2-2-2 16,2-3 0-16,2-4-1 0,-4-8 0 15,1-2-2-15,-6-3 1 16,-2-3-1-16,0 0 0 16,-8 0 0-16,0 2 0 15,-1 4-1-15,-5 10 1 16,0-12 0-16,0 12 0 0,0 0 0 15,7 15 0-15,-7-3 0 0,0-2 1 16,0-10 0 0,3 18 0-16,-3-18 0 0,0 0 0 15,0 0 0-15,0 0 0 16,0 0-1-16,-9-9 1 16,9-4-1-16,6 1 1 31,3-5-1-31,3 2-1 0,2-3 1 15,4 4-1-15,3 4 1 16,2 0-1-16,-3 10 1 16,0 6 0-16,-5 5 0 15,0 6 0-15,-2 6 1 16,-3 0-3-16,0 3-11 16,1 2-17-16,-8-12 0 0,8 2 0 15,-11-18 9-15</inkml:trace>
  <inkml:trace contextRef="#ctx0" brushRef="#br0" timeOffset="1403.4701">3903 9164 12 0,'0'-12'33'15,"0"12"1"-15,0 10 0 16,-3 3-17-16,3 9-5 15,-2 1-5-15,2 6-5 16,5 3-10-16,4-3-25 16,-3-12-1-16,12 2 0 0,2-19 0 15</inkml:trace>
  <inkml:trace contextRef="#ctx0" brushRef="#br0" timeOffset="2051.8661">4067 9137 12 0,'0'9'27'16,"0"-9"-2"-16,0 0-12 31,24 6-4-31,-2-6-2 15,3 0-1-15,0-7-3 0,3 0-1 16,-6-3-1-16,-1 4-1 16,-8-2 0-16,-13 8-1 15,0 0 1-15,-15-6 0 16,-7 12 0-16,3 5 0 16,-5 4 1-16,2 5 0 0,3 4 1 15,10-1 0-15,6 5 0 16,6-5-1-16,12 0 0 15,4-4-2-15,10-4-1 16,1-6-6-16,7-9-6 16,6 0-2-16,-2-10-1 15,5-4 0 1,-6-1 3-16,0-2 4 16,-6 3 5-16,-5 4 8 15,-4 5 10-15,4 10 23 16,-25 3-15-1,-4 7-3-15,-6 4-2 0,-9-1-4 16,-1 2-1-16,-8-8-5 16,2 0-2-16,0-6-2 0,-2-4-1 15,2-7 0-15,0-7-1 16,9-8-1-16,5 0 0 16,8-3 0-16,0-1 0 15,8 5 1-15,5 1 1 16,5 9 0-16,6 9 2 15,3 5 0 1,3 14 0-16,-5 3 1 16,0 7-6-16,0 5-15 15,2 7-17-15,-11-15-2 16,5 3 0-16,-8-12 0 16</inkml:trace>
  <inkml:trace contextRef="#ctx0" brushRef="#br0" timeOffset="2488.7027">4696 9131 25 0,'10'6'35'0,"13"21"0"0,1 3-1 15,3 11-18-15,4 14-4 16,-1 2-5-16,2 7-4 16,-6-3-6-16,-10-8-11 15,-5-17-21-15,2 0-1 16,-13-21-1-16,0-15 0 0</inkml:trace>
  <inkml:trace contextRef="#ctx0" brushRef="#br0" timeOffset="2651.5592">4919 9230 45 0,'-17'19'36'0,"-9"3"1"16,-4 6-14-16,2 14-9 0,-3 2-7 15,3 2-8-15,4 5-14 16,4-1-20-16,-1-16-1 16,11-2-1-16,-3-18 0 15</inkml:trace>
  <inkml:trace contextRef="#ctx0" brushRef="#br0" timeOffset="2954.0094">5101 9189 52 0,'-14'8'33'16,"7"10"-5"-16,-2 3-11 15,3 1-5-15,6 6-2 16,6-7-3-16,10 1-2 15,4-4 0-15,8-4-1 16,0-7-2-16,3-7 0 16,-5-4-1-16,-2-9-1 0,-3-2-5 15,-12-7-8-15,-3-5-20 16,-6 4-4-16,-7-8-1 16,-1 1 1-16</inkml:trace>
  <inkml:trace contextRef="#ctx0" brushRef="#br0" timeOffset="3091.2102">5147 8954 49 0,'-15'-14'32'16,"15"14"-6"-16,-9 9-18 16,9-9-28-16,9 20-9 15,-9-7-2-15,12 9-1 0</inkml:trace>
  <inkml:trace contextRef="#ctx0" brushRef="#br0" timeOffset="3308.1091">5372 9178 46 0,'9'19'36'16,"4"8"-3"-16,-6-2-11 16,3-1-7-1,2 1-5-15,-4-6-2 16,2 0-3-16,-2-7-1 15,3-4-2-15,-1-8 0 16,5-11 0-16,-4-6-2 16,3-1-1-16,1-2-7 15,-4-3-14-15,-5-5-16 16,7 9 0-16,-8-4 0 0,4 10-1 16</inkml:trace>
  <inkml:trace contextRef="#ctx0" brushRef="#br0" timeOffset="3692.6385">5870 9124 39 0,'0'0'32'16,"-22"-6"-7"-16,3 10-6 15,-2 2-5-15,-3 6-5 16,3 8-2-16,4 5-3 16,7 5-2-16,7-2 0 15,9 0-1-15,8-5 0 16,6-3 0-16,3-7 0 0,1-4 0 15,0-9 0-15,-3-4 0 16,-7-9 0-16,-5 1-1 0,-9-2 0 16,-14 2-1-1,0-2-9-15,-3 8-24 16,-4-6-1-16,7 7-1 0,-5-4 2 31</inkml:trace>
  <inkml:trace contextRef="#ctx0" brushRef="#br0" timeOffset="4457.1297">6170 9136 27 0,'0'0'27'0,"-24"-13"-5"15,14 13-6-15,-2 0-6 16,3 8-4-16,5 1-2 16,4 6-1-16,3-1-2 15,7-4 0-15,2 0-2 16,3 0 0-16,-2-3-1 0,3-5-1 31,-16-2-1-31,14 0-1 16,-14 0 0-16,0 0 1 15,-21-5 1-15,5 5 1 16,-2 0 2-16,-4 5 2 0,6 2 2 16,-1 8 1-16,4-1 1 15,4 1 1-15,9 7 0 16,0-5 1-16,12 2-2 0,3-4 1 15,5-2-2-15,0-11 0 16,6-2-2-16,-1-8-1 16,3-5 0-16,-1-5-1 15,-3-4 1-15,-5-3-2 16,3 3 0-16,-9 0 0 16,-1 6 0-1,-3 3 0-15,-9 13 1 16,0 0 0-16,9 0 0 15,-9 11 0-15,3 5 1 16,-3 1 0-16,5 3 0 16,-3-4 0-16,1-3-1 0,3-4 1 15,-6-9-2-15,10 5 1 16,-10-5-1-16,15-19-2 16,-6 4 2-16,1-2-2 15,5 3 0-15,3-1 0 0,2 3 1 16,1 5 0-16,3 7 1 15,2 0 1-15,-1 10 1 16,-3-1 1-16,-4 8 2 16,-6 0 0-1,-5 2 0-15,-7 0 0 16,-6 0-1-16,-8-6-4 16,-7 2-30-16,-1-11-8 15,6-1-2-15,-4-12-1 16</inkml:trace>
  <inkml:trace contextRef="#ctx0" brushRef="#br0" timeOffset="5913.6581">7153 9104 33 0,'15'0'23'16,"1"5"-8"-16,15 0-4 15,12 0-5-15,3 4-1 16,7-6-2-16,-2 3-2 0,-5 2-1 31,-9-3-1-31,-7-3-1 0,-13-2 0 16,-17 0-1-1,0 0 1-15,-13-15 0 16,-6 9 1-16,-6 3 1 0,-5 3 0 16,2 3 2-16,0 6 0 15,6 8 0-15,4 4 0 16,5 7 1-16,10 5 0 0,6-5 0 16,12 0-1-16,8-5 0 15,5-5 0-15,6-6 0 16,2-4 0-16,2-11-1 15,-1-9 1-15,-3-2-2 16,0-5 0-16,-9-2 0 16,-4-5 0-1,-5 4 0-15,-3-4 0 16,-5 5-1-16,-4 3 1 16,-4 8 1-16,0 10 1 15,0 0-1-15,-7 5 2 16,3 11-1-16,4 2 0 15,4 4 1-15,0-3-1 16,5 1 0-16,4-6 0 0,-1-2 0 16,4-8 0-16,-1-4-1 15,0-7 0-15,-2-7-1 0,-2 0 1 16,0-6 0-16,-3 3-1 16,-1-2 0-16,0 4-1 15,-5 4 1-15,-2 11 0 16,0 0-1-1,10 0 1-15,-5 11 0 16,0 4 0-16,0 7 1 16,5 2 0-16,-1-2 0 15,0-3 0-15,3-2 1 16,1-5-1-16,-3-4 1 16,3-8 0-16,-2-8-1 15,-1-3 1-15,-1-4-1 0,-1-2 0 16,2-7-1-16,-3 5 1 15,1 1-2-15,-1 6 1 16,-7 12-1-16,13-11 1 16,-13 11 0-16,15 11 0 15,-6 4 1-15,1 2 0 16,-2 0 1-16,2-1 0 0,-1-3 1 16,1-1 0-16,-10-12 0 0,18 3 0 15,-18-3 0 1,18-18 0-16,-5 1-2 0,-1-1-1 15,1-1-7-15,-3-2-14 16,-5 2-16-16,5 7-1 31,-4 0 1-31,9 5 0 0</inkml:trace>
  <inkml:trace contextRef="#ctx0" brushRef="#br0" timeOffset="6477.1461">9002 9184 32 0,'-25'13'29'16,"-6"-7"0"-16,10 13-13 16,9 3-6-16,12 1-4 15,8 0-2-15,11 0 1 16,7-4-1-16,5-5 0 0,2-3-1 16,-2-11 0-16,-7-4-1 15,-5-11-1-15,-9-4 1 16,-10-6-2-16,-3-8 1 15,-10-8-1-15,-2-5 1 16,-4-10-1-16,4 3-1 31,3-2 2-31,5 1-3 0,7 6 0 16,0 6-3-16,12 10-3 16,-2 9-7-16,9 9-14 0,8 14-4 15,-11 0 1-15,8 14 7 16</inkml:trace>
  <inkml:trace contextRef="#ctx0" brushRef="#br0" timeOffset="6831.598">9221 9085 14 0,'2'11'30'0,"-2"-1"-2"15,-2 8-4-15,-3 5-3 16,0 5-4-16,5 8-4 16,-5-3-3-16,12 4-3 15,1-8-1-15,6 0-3 0,5-8 0 16,6-8-2-16,2-13 1 15,1 0-1-15,0-13 0 0,-3-2 0 16,-5-8 0-16,-3-4 0 16,-8 0-2-16,-6 2-1 15,-3 2-5-15,-6-4-8 16,1 8-19 0,1 9-4-16,-10-2 1 15,14 12-1-15</inkml:trace>
  <inkml:trace contextRef="#ctx0" brushRef="#br0" timeOffset="7147.5273">9644 9261 15 0,'-13'-9'30'16,"13"18"0"-16,0-9-7 0,-11 13-8 15,13-1-4 1,4 1-4-16,8 3-1 0,3-4-1 16,6 2-1-16,1-9 0 15,4 0-1-15,-1-10 0 0,-1-5 1 16,-4-7-2 0,-7 0 1-16,-9-4-1 0,-9-2 0 15,-13 1-1-15,-5 6 0 31,-8 2-3-31,-7 5-10 0,-2 5-23 16,7 10-1-16,-3 1 1 16,13 7-1-16</inkml:trace>
  <inkml:trace contextRef="#ctx0" brushRef="#br0" timeOffset="7748.7232">10507 9197 50 0,'-22'9'18'0,"-4"2"-3"15,5 7-4-15,-1 1-2 16,10 3-2-1,8 6-3-15,10-5 0 16,13 1-2-16,9-8 1 16,3-1-1-16,4-8 0 0,-4-4-1 15,-3-6 1 1,-8-4-1-16,-12-6 1 16,-8 0-1-16,-13-2-3 0,-5 0-2 15,-1 3-9-15,3 2-14 0,-8-7-4 16,24 17 0-16,-19-21 6 15</inkml:trace>
  <inkml:trace contextRef="#ctx0" brushRef="#br0" timeOffset="8350.1902">10735 9233 10 0,'0'0'29'15,"0"0"-2"-15,-9 13-6 16,9 0-7-16,0 4-4 16,0 1-4-16,8 1 0 15,3 0-1-15,3-4-2 0,7-6 0 16,3 0-2-16,-3-9 1 16,4-8 0-16,-6-1 0 15,-1-5-1-15,-5-2-1 16,-5-2 0-16,-3 4 0 0,-5-1 0 15,-5 5-1-15,5 10 0 16,-13-9 0 0,13 9 1-16,-11 14-1 15,7-2 1-15,4 5 0 16,9-2 1-16,0 3 1 16,7 1-1-16,1-5 2 15,5 0-1-15,1-9 1 16,0-3 0-16,0-5 0 15,-1-3 0-15,-2-10-2 0,-4 0-2 16,1-1-3-16,-10-8-4 16,4 4-5-16,-6-3-2 15,-1 5-1-15,-4-5 1 16,0 10 1-16,0-4 4 16,0 8 3-16,0 1 8 15,0 9 16-15,0 0-3 16,5 9 0-16,-5 7 2 0,9 10-2 15,-5 2 0 1,6 14-2-16,-5 1-1 16,6 11-3-16,-5-1-1 0,2 6-2 15,-2-2-4-15,2-7-1 32,-1-4-9-32,-3-13-12 15,-1-15-17-15,3-8 0 0,-6-20-1 16,8-4 1-16</inkml:trace>
  <inkml:trace contextRef="#ctx0" brushRef="#br0" timeOffset="8501.2131">11205 9407 26 0,'11'-6'26'16,"11"6"-2"-16,4 0-15 15,3 0-10-15,2 3-17 16,-1-10-7-16,9 2-1 15,-4-8 12-15</inkml:trace>
  <inkml:trace contextRef="#ctx0" brushRef="#br0" timeOffset="8783.7741">11712 9239 34 0,'-9'10'33'15,"-2"8"0"1,-12 1-10-16,-4 1-8 15,-2 3-3-15,-5-4-5 0,0-2-2 0,2-7-3 16,2-6-2-16,5-4-1 16,5-14 1-16,4 0-2 15,8-5 1-15,8 1-2 16,5-1 1-16,9 0 1 16,1 4 0-16,7 8 0 15,3 7 1-15,4 7 1 0,1 8-1 16,-2 4 1-16,-3 5-1 15,-3 3-2-15,-7-4-6 16,-3-3-19-16,1 2-6 16,-13-22 0-16,8 12-1 15</inkml:trace>
  <inkml:trace contextRef="#ctx0" brushRef="#br0" timeOffset="8921.8388">11500 9073 49 0,'-11'-13'33'0,"0"1"-2"16,11 12-17-16,0 0-25 15,9 12-18-15,10 4-2 0,-9-3-2 16</inkml:trace>
  <inkml:trace contextRef="#ctx0" brushRef="#br0" timeOffset="9839.6338">11855 9239 5 0,'-13'0'27'0,"26"5"-1"16,-1-5-9-16,10 0-5 16,3 0-4-16,4 0-1 15,2 0-3-15,-3 0 0 0,-5-4-2 16,-4 3 0-16,-7 1-1 16,-12 0 0-16,0 0-1 15,0 0 1-15,-17 5-1 0,3 6 0 16,0 5 0-16,0 3 0 15,4 1 1-15,3 4 0 16,7-2 1-16,8 1 0 16,8-1 0-16,4-9 0 15,3-4 0-15,5-9 0 32,1-3-2-32,2-6-1 0,0-10-1 15,-6 0 1-15,-3-3-1 16,-1-3-1-16,-8-2 2 15,-4 9-1-15,-3-2 2 16,-6 8 1-16,0 12 1 16,0 0 1-16,-12 3 0 15,9 9 1-15,3 5 0 0,0 1 0 16,0 2 0-16,5-1 0 16,5-1 0-16,0-10-1 15,5 1-1-15,0-9 0 16,0 0 0-16,2-9 0 15,-1-4-1-15,-1-2 0 0,-1 1 0 32,-1-2-1-32,-4 0-1 0,0 7 1 15,-9 9 0-15,13-8 0 16,-13 8 0-16,8 17 1 16,-1-2 0-16,-3 2 1 15,6 2-1-15,0 0 2 16,4 0-1-16,1-6 0 15,5-4 0-15,-2-3-1 0,-2-6 0 16,2 0 0-16,0-8 0 16,-2-3-1-16,-1-4 0 15,-3 2 0-15,-2-4 0 16,-1 6-1-16,-2-2 1 16,-7 13-1-16,12-6 1 0,-12 6 0 31,6 11 1-31,0-3-1 0,1 7 1 15,-1-2 1 1,5 0-1-16,-1-7 1 16,6 0-1-16,-3-6 1 0,5-3-1 15,0-6 0-15,-2 1 0 16,-1-9-1-16,-2 1-2 16,2 2-6-16,-12 0-24 0,-3-3-6 15,-3 6 0-15,-8-1-1 16</inkml:trace>
  <inkml:trace contextRef="#ctx0" brushRef="#br0" timeOffset="10756.7293">13713 9156 37 0,'-11'0'28'15,"-12"-6"-8"-15,2 6-6 16,-1 10-3-16,0-1-3 15,9 5-3-15,5 2 0 0,8 3-1 16,9-1-1-16,5 0 0 16,9-1-1-16,1-7 0 15,2-1-1-15,-2-5 0 16,-6-4-1-16,-5 0 0 16,-13 0-1-16,4-13 0 0,-14 13 0 15,-3-3 0-15,-8 3 1 16,2 3-2-16,-3 1 2 15,4 1-1-15,2 4 2 32,3 2-1-32,8 1 1 0,5 2 0 15,10-2 1-15,4 4-1 16,5-4 1-16,3 0 0 16,2 1-1-16,3-6 0 15,2-4 0-15,-1-3 0 16,0-10-1-16,1-6 1 15,-5-4-1-15,-3-4 1 0,-4 0-1 16,-5-3 1-16,-3 1-1 16,-4 2 0-16,-5 6 0 15,0 7 1-15,0 11-1 16,0 0 1-16,-11-5-1 16,11 17 1-16,0 5 0 0,6 6-1 31,-3 0-1-31,1 1-4 0,2 0-12 15,5 3-16-15,-7-14-1 16,6 3 1-16,-10-16-1 16</inkml:trace>
  <inkml:trace contextRef="#ctx0" brushRef="#br0" timeOffset="10956.9743">13875 9022 15 0,'6'-15'27'16,"-12"-2"-1"-16,6 17-13 16,14 3-32-16,-14-3-4 15,7 17-3-15,-7-5 14 16</inkml:trace>
  <inkml:trace contextRef="#ctx0" brushRef="#br0" timeOffset="11209.46">14100 9184 18 0,'10'13'31'16,"-10"-13"2"-16,9 28 0 15,3-4-16-15,-2-6-8 16,2 5-2-16,1-3-1 15,5-2-2-15,-5-5 0 0,5-3-1 16,-2-10-1-16,0-5 0 16,2-5-2-16,-3-7-2 15,1 2-7-15,-7-8-10 16,1 0-16-16,5 4 1 16,-9-3-2-16,7 8 3 15</inkml:trace>
  <inkml:trace contextRef="#ctx0" brushRef="#br0" timeOffset="11627.8225">14627 9271 44 0,'-6'19'34'0,"0"5"-1"16,-6-6-11-16,-4-3-8 0,1-2-4 15,-6-8-5-15,4-5-2 0,2-8-3 16,3-4-2-1,5-4-2-15,2-3 0 0,5-1-1 16,5 1-1-16,5 3 1 16,2 5 1-16,0 3 2 15,2 8 3 1,0 10 1-16,2 5 1 16,-1 5 1-16,1 3 1 15,-2-3-1-15,1 2 0 16,1-8 0-16,1-1-1 15,0-13-1-15,0 0 0 16,-2-13-1-16,4-1 1 16,-3-8-2-16,-1-2 0 0,-3-2-1 15,1 1 1-15,-6 2-1 16,1 3 0-16,-1 10 1 0,-7 10 1 16,0 0 0-1,6 26 0-15,-6 1 1 16,0 7-3-16,4 2-19 0,3 12-15 15,-10-14 0-15,11-4-1 0</inkml:trace>
  <inkml:trace contextRef="#ctx0" brushRef="#br0" timeOffset="12290.301">15660 9276 33 0,'0'0'29'0,"-26"0"-4"16,9 0-5-16,-7 11-5 15,1 0-5-15,1 9-3 16,7 1-1-16,7 5-1 15,8 1 0-15,13-2-1 0,7-6 0 16,8-2-1-16,4-10 0 16,4-7-1-16,-6-10 1 15,-2-9-2-15,-10-11 0 16,-7-6 0-16,-8-10-1 16,-6-2 1-16,-8-8-1 0,-6-3 0 31,1-3-2-31,1 3 0 0,5 7-1 15,1 1-2 1,9 11-2-16,9 8-5 16,7 12-11-16,8 18-12 0,-4 2 0 15,8 19 1-15</inkml:trace>
  <inkml:trace contextRef="#ctx0" brushRef="#br0" timeOffset="12514.2879">15881 9307 33 0,'0'0'33'0,"0"0"1"15,0 20-7-15,0-6-12 16,3 5-8-16,0 0-5 15,-3-1-10-15,6-4-22 16,7 1-3-16,-13-15-1 16,25 9 0-16</inkml:trace>
  <inkml:trace contextRef="#ctx0" brushRef="#br0" timeOffset="12809.1727">16279 9304 16 0,'0'28'34'0,"-14"-14"0"16,-1 13-1-16,-4-3-14 15,-9-5-4-15,0 0-6 16,-6-7-3-16,3-2-2 16,-2-10-2-16,4-4-1 15,5-9 0-15,5-2-1 16,7-4-1-16,8-2 1 0,8 4 0 15,9 5 0-15,11 3 1 16,6 9 0-16,8 7 0 16,0 6-5-16,5 0-31 0,-5 14 0 15,-8-8-1-15,-1 12-1 16</inkml:trace>
  <inkml:trace contextRef="#ctx0" brushRef="#br0" timeOffset="13695.7697">16675 9317 30 0,'0'0'30'0,"-31"-11"-6"0,9 11-5 16,-5 0-6-16,-1 2-4 0,3 9-3 15,0 2-2-15,7 3-2 16,5 3 0-16,9 3-1 15,4 0 0-15,14-7 0 16,0 2-2-16,8-7 0 16,6-1-1-16,-4-9 0 0,5 0 0 15,-8-5-1-15,-2-4 0 16,-10 4 1-16,-9 5 1 16,0 0 1-16,-9-4 2 15,-3 13 1-15,-3 7 1 16,4 10 0-16,-1 7 0 15,9 10 1 1,3 2 0-16,3 2-2 16,4-1-1-16,2-5-5 15,6-4-9-15,4-7-22 16,-7-17 1-16,11-3-1 0,-8-20-1 16</inkml:trace>
  <inkml:trace contextRef="#ctx0" brushRef="#br0" timeOffset="14296.5058">16959 9306 39 0,'-11'-4'28'16,"-14"-2"-8"-16,9 6-6 15,1 9-3-15,2 1-5 16,6 7-1-16,7 2-1 16,0 0 0-16,7 0-1 15,6 3-1-15,5-8-1 16,2-4-2-16,4-5-4 0,-3-5-3 16,4-4-3-16,-5-6 0 15,1 0-1-15,-4 0 1 16,-1-2 2-16,-5 0 3 15,-11 12 4-15,12-12 13 16,-12 12-3-16,9 10 3 16,-9-10-2-16,12 17 0 0,1-3-1 15,1-5-1-15,6 0-2 16,1 0 0-16,2-7-3 16,0-2 0-16,-1-1-1 15,-4-7-1-15,-4-3-1 16,-5-2 0-16,-9-6 0 31,-3 0 0-31,-7 1 0 0,-7 3-1 16,-4 1 2-16,-3 6-1 15,-4 2 1-15,3 6 0 16,-3 11 1-16,8 4 0 16,1 7 1-16,10 9 0 15,9 3 0-15,0 7 1 16,9 3-1-16,1 1 0 0,4 3 1 15,-2-4-2-15,1-5-4 16,-4-3-6-16,-3-4-19 16,-6-18-4-16,11-4-1 15,-11-10 0-15</inkml:trace>
  <inkml:trace contextRef="#ctx0" brushRef="#br0" timeOffset="14720.2931">17635 9218 29 0,'-23'-7'29'0,"10"7"-4"15,-3 0-11-15,3 6-4 16,3 2-3-16,5 3-2 16,5 2-2-16,5-3-1 0,7 2-2 15,2-2-1-15,0-4-1 16,-1 2-1-16,0-4 1 16,-13-4-2-16,0 0 0 15,0 11 2-15,-16-4 2 16,-3-2 2-16,-2 2 1 31,-1 2 0-31,1 4 1 0,3-3 2 16,8 5 0-16,5 1-1 0,11 0 0 15,6 2 0-15,6-4-2 16,4 1-1-16,6-4-3 16,4-5-9-16,2 0-16 15,-5-15-7-15,7 0 0 16,-10-12-1-16</inkml:trace>
  <inkml:trace contextRef="#ctx0" brushRef="#br0" timeOffset="15198.5999">17748 9239 13 0,'-4'10'27'31,"4"-10"1"-31,0 0-10 0,10 9-7 16,6-6-3-16,5 3-1 15,0-6-3-15,4 0-1 16,-1-3-2-16,-2 0-1 16,-2-4-1-16,-6 2-1 0,-3-1 1 15,-11 6-1 1,5-10 1-16,-5 10 0 0,-13 0 1 0,2 6 1 16,-2 4 1-16,2 5 0 15,1 2 1-15,3 1 0 16,4 2 0-16,3 2 1 15,8-3-1-15,4 0 0 16,5-6-1-16,2-4 0 31,3-3 0-31,2-6-2 0,2-5-1 16,1-3 0-16,-2-4-1 16,-2-5-1-16,-2 3 0 15,-3-5 0-15,-5 0 1 16,-5 1 1-16,-1 4 2 15,-5 4 1-15,-2 10 2 16,0 0 0-16,0 0 1 0,-9 24 0 16,6-9-1-16,3 7-3 15,-3 2-6-15,3-4-16 16,-5-8-12-16,10 6 0 16,-5-18-1-16</inkml:trace>
  <inkml:trace contextRef="#ctx0" brushRef="#br0" timeOffset="15583.6747">18358 9271 65 0,'17'7'28'16,"-4"5"-10"-16,0 3-3 15,-1 4-6-15,-12-2-2 16,0 2-2-16,-3-6-2 16,-7-4-2-16,10-9-1 15,-18 10-3-15,18-10-2 16,-8-10-1-16,13-2-1 0,1-4-1 16,6-2 0-16,1-4 1 15,2 3 3-15,-1 0 4 16,-2 7 0-16,-1 0 4 15,-11 12 1-15,13-3 2 16,-13 3 2-16,9 18-1 0,-5-4-1 31,2 4-2-31,1 1 0 0,5 2-4 16,2 0-5 0,-1-6-9-16,4-5-13 15,10-1-7-15,-4-9-1 0,14 0 0 16</inkml:trace>
  <inkml:trace contextRef="#ctx0" brushRef="#br0" timeOffset="15999.9642">18958 9178 26 0,'-30'-9'28'15,"12"9"0"-15,-1 5-12 16,7 0-6-16,5 5-3 16,7 4-3-16,5-2 0 15,6 3-2-15,5-1-2 16,2-1-2-16,-2-4-1 31,1-2-2-31,-4-4-1 0,-13-3 1 16,0 0 0-16,0 0 3 15,-22 5 2-15,1-5 4 0,-1 9 1 16,-4-6 3-16,3 8 1 16,0-2 2-16,14 5-1 15,0 2-1-15,12 2-2 16,1-1-1-16,10 2-1 0,3-5-2 16,5-5-2-16,4-3-5 15,-2-7-8-15,4-10-19 16,3-2-5-16,-8-10 0 15,0-4-1-15</inkml:trace>
  <inkml:trace contextRef="#ctx0" brushRef="#br0" timeOffset="16123.6881">18981 9053 9 0,'-19'-22'28'15,"19"22"-1"-15,-18-18-4 16,18 18-23-16,-12 0-16 15,3 0-9-15,13 12-2 16,-4-12 9-16</inkml:trace>
  <inkml:trace contextRef="#ctx0" brushRef="#br0" timeOffset="16286.4465">19189 9252 50 0,'39'29'37'0,"-15"-6"-5"15,-6-3-6-15,-7-1-7 16,-17-6-4-1,-4-1-5-15,-11-7-3 16,2-2-7-16,-2 0-15 16,3-6-23-16,-4-6-1 15,2-2 0-15,3-6-1 16</inkml:trace>
  <inkml:trace contextRef="#ctx0" brushRef="#br0" timeOffset="16871.5791">19787 9343 24 0,'23'17'30'0,"-16"-4"-1"0,-1 11-14 16,-9 5-35-16,-11-15-3 15,6 6-3-15,-13-20-2 16</inkml:trace>
  <inkml:trace contextRef="#ctx0" brushRef="#br0" timeOffset="17325.837">20230 9211 29 0,'13'0'30'0,"5"19"1"0,-18 0-13 16,3 5-6-16,-6 3-5 15,-4 0-2-15,-6 2-3 16,-1-7 0-16,-1-6-2 0,4-9-2 16,11-7 0-16,-5-12-1 15,13-4 0-15,8-6 0 16,2-5 0-16,5-2 0 16,-2 2 2-16,1 3 2 15,-4 5 0-15,-8 5 0 31,-10 14 1-31,6-13 1 0,-6 13 0 16,-10 17 1-16,4 1 0 16,-2 3-1-16,4 6 0 15,4-3-1-15,6 3-4 16,4-3-8-16,4 2-13 16,0-16-9-16,11 4 0 0,-5-14 0 15</inkml:trace>
  <inkml:trace contextRef="#ctx0" brushRef="#br0" timeOffset="17603.9436">20670 9324 28 0,'0'8'28'0,"-20"-4"0"32,-1 6-13-32,-5 0-7 0,-2-2-2 15,-2-5-3-15,1-3-1 16,3-7-2-16,4-2 0 15,8-6-1-15,9-3 0 16,5-2 0-16,10 3 1 16,5 0 1-16,4 5 1 15,2 9 2-15,2 6 1 0,1 6-1 16,-2 11 2-16,-1 1-3 16,-3 5-7-16,-5 6-19 15,-6-10-8-15,7 3-1 16,-11-15-1-16</inkml:trace>
  <inkml:trace contextRef="#ctx0" brushRef="#br0" timeOffset="17958.1109">20840 9306 16 0,'0'0'31'31,"-3"26"2"-31,3-11-4 0,7-1-14 16,5 4-2-16,1-5-4 16,4-6-1-16,3-7-3 15,0-5-1-15,4-7-1 16,-1-9-1-16,-4-6-1 16,-3-8 0-16,-7-7-1 15,-6-9 0-15,-10-5 0 0,-9-9 0 16,-14-1 0-16,-4 4 0 15,-6 6 1-15,-2 12-1 16,-6 12 2-16,3 20-1 16,0 18 1-16,14 18-1 15,13 16-1-15,18 7-3 16,14 6-12 0,17 3-21-16,14-10 0 15,21-3-1-15,10-15 1 16</inkml:trace>
  <inkml:trace contextRef="#ctx0" brushRef="#br0" timeOffset="18524.2146">21185 9227 20 0,'11'0'60'31,"-11"0"-36"-31,0 0-5 0,-4 13-7 16,4 5-4-16,0 2-3 16,0 4 0-16,4-2 0 0,8 1-3 15,4-5 1-15,7-4-1 16,3-11-1-16,-1-3-1 16,3-4-1-16,0-13 1 15,-4-1-1-15,-7-3 0 0,-6-2-1 16,-8 2 2-16,-3 2-2 15,-4 4 2-15,-5 4-1 16,-1 5 1-16,-2 6-1 16,2 8 1-16,4 6 0 15,3 1 0-15,3 4 2 32,9 3-2-32,4-3 2 0,3-2-1 15,2 2 1-15,2-6-1 16,0-7-1-16,-2-6-2 15,-2 0-7-15,-7-6-12 16,-9-11-14-16,7 2 1 16,-12-11-1-16</inkml:trace>
  <inkml:trace contextRef="#ctx0" brushRef="#br0" timeOffset="18676.1692">21429 9048 34 0,'-10'-26'37'16,"7"11"-2"-16,-8 1-2 15,4 2-15-15,7 12-10 32,0 0-9-32,-13-12-12 0,13 12-16 15,0 0-6-15,-5 9-1 16,11 5 0-16</inkml:trace>
  <inkml:trace contextRef="#ctx0" brushRef="#br0" timeOffset="18824.8887">21624 9189 34 0,'29'22'32'16,"-8"6"-4"-16,-12-3-6 16,-9-4-6-16,-5-2-5 15,-12-9-9-15,-4 3-27 16,-5-21-7-16,11 8-1 16,1-17-1-16</inkml:trace>
  <inkml:trace contextRef="#ctx0" brushRef="#br0" timeOffset="19292.6304">22303 9175 26 0,'30'3'23'0,"-7"-3"-7"16,11 8-5-16,-1-5-2 15,5 1-4-15,-4 0 0 0,-7-4-2 32,-4 0 1-32,-8 0-1 15,-15 0 0-15,0 0 0 16,-17-8 0-16,-4 8 0 16,0 7 0-16,-2 0-1 0,0 3 0 15,3 7 1-15,8-1-1 16,6 2 0-16,13 1-1 15,7-2-3-15,5 0-3 0,5-5-5 16,6-3-4-16,9-9-15 16,9 0-2-16,-6-11 1 15,8 3 20-15</inkml:trace>
  <inkml:trace contextRef="#ctx0" brushRef="#br0" timeOffset="19577.1239">23023 9232 64 0,'-20'8'22'0,"-4"1"-4"16,-5 0-5-16,-2 0-5 15,-3-2-2-15,-1-5-2 32,0-2-2-32,10-8-1 0,5-2 0 15,3-4-1-15,11-3-1 16,2 1 0-16,9-1 0 0,11 6 2 15,3 2 0 1,4 9 3-16,6 3 1 0,0 9 0 16,-2 5 2-16,8 9-1 15,-10-3 1-15,1 3-4 0,-3 1-11 16,0-1-26-16,-16-15-2 16,3 0 0-16,-10-11-3 15</inkml:trace>
  <inkml:trace contextRef="#ctx0" brushRef="#br0" timeOffset="20696.2232">2107 10160 20 0,'-28'-6'28'16,"7"13"0"-16,-4 1-11 0,5 8-6 15,3 6-3-15,9 7-3 16,8 6-1-16,10-2 0 16,13 1 0-16,8-6 1 15,3-5-1-15,3-14 0 0,-3-6 0 16,-3-11 0-16,-6-11-1 16,-10-9-1-16,-15-6 0 15,-12-6-1-15,-6-6 0 16,-12-2-1-16,2-7-1 15,0 1 0-15,2-1-1 32,11 6-1-32,5 3-2 0,10 8-1 15,13 7-2-15,15 13-6 16,-4 11-10-16,4 7-8 16,13 13 0-16,-13-1 2 15</inkml:trace>
  <inkml:trace contextRef="#ctx0" brushRef="#br0" timeOffset="20865.5189">2356 10101 45 0,'4'13'33'0,"1"5"-5"16,-2 6-6-16,-3-2-6 16,9 7-6-16,-5 3-8 31,-1-7-10-31,0-4-24 0,2 4-2 15,-5-12-1-15,13 0 1 16</inkml:trace>
  <inkml:trace contextRef="#ctx0" brushRef="#br0" timeOffset="21181.1911">2691 10188 7 0,'0'0'33'0,"9"29"1"15,-18-7-3-15,-4 2-12 16,2 3-5-16,-9-7-4 16,5 2-3-16,-7-11-3 0,3-1-1 31,-2-10-2-31,2-6-1 0,7-7-1 16,2-6 0-1,7-2-2-15,3-5 0 16,5 7 2-16,6-1-2 0,7 4 2 15,0 10 1-15,5 6 1 16,-2 10 0-16,3 8 1 16,-1 5-3-16,2 4-5 0,-4 3-18 15,-9-3-10-15,7 0 0 16,-10-11 0-16</inkml:trace>
  <inkml:trace contextRef="#ctx0" brushRef="#br0" timeOffset="21429.2971">2843 10215 19 0,'12'0'33'0,"-3"10"1"16,1 8 1-16,-1 2-18 16,7 3-6-16,-5-3-2 15,1 2-1 1,-2-10-1-16,2-5-2 15,0-9-2-15,5-7-1 16,-5-8-1-16,0-3-6 16,1-1-15-16,2 1-17 0,-15-2-1 15,7 8 0 1,-11-1 0-16</inkml:trace>
  <inkml:trace contextRef="#ctx0" brushRef="#br0" timeOffset="21750.1375">3161 10207 32 0,'-15'8'33'0,"15"12"0"15,-5 3-13-15,1-4-5 16,10 8-3-16,0-6-3 16,10 1-2-16,-1-5-3 0,4-2 0 15,2-10-2-15,2-5 0 16,1-7-1-16,-4-8 0 16,1-4 0-16,-6-2-2 15,0-2-4-15,-8-4-12 16,-7-2-19-16,-4 8-1 0,-9-4 0 15,5 11 0-15</inkml:trace>
  <inkml:trace contextRef="#ctx0" brushRef="#br0" timeOffset="21897.3418">3199 9997 43 0,'0'0'31'0,"8"0"-2"15,-8 0-24-15,11 4-30 16,7 9-4-16,-18-13-2 16,26 26 9-16</inkml:trace>
  <inkml:trace contextRef="#ctx0" brushRef="#br0" timeOffset="22266.6002">3711 10152 9 0,'-13'-5'32'15,"-12"-5"0"-15,6 10-1 0,-8 7-13 16,-1 0-7-16,3 11-3 15,3 1-3-15,4 5-1 16,6 3-1-16,8 2-1 16,10-3 0-16,10-1 0 0,3-4 0 15,6-6 0-15,1-8 0 16,3 0-1-16,-7-12 1 16,0-4-1-16,-9 0-1 15,-11-5 1-15,-4 0-2 16,-11-1-1-16,-7 4-7 15,-7 0-16-15,-7-2-10 0,6 7-2 16,-7-3 1-16</inkml:trace>
  <inkml:trace contextRef="#ctx0" brushRef="#br0" timeOffset="22513.3494">3813 10169 29 0,'19'0'33'0,"-7"0"0"16,-3 14-12-16,1 13-5 16,-10 4-3-16,9 14-4 0,-9 3 0 15,2 7-4-15,-2-4-1 16,-2 2-5-16,2-7-8 15,0-6-20-15,0-18-7 16,5-6-2-16,-5-16 1 16</inkml:trace>
  <inkml:trace contextRef="#ctx0" brushRef="#br0" timeOffset="22682.8697">3832 10346 23 0,'21'9'27'0,"-5"-13"-2"0,9 4-17 15,6 0-28-15,0-9-6 16,9 1 0-16,-12-11 16 0</inkml:trace>
  <inkml:trace contextRef="#ctx0" brushRef="#br0" timeOffset="22967.6178">4439 10210 22 0,'-19'29'28'15,"-14"-8"-1"-15,-1 4-13 16,-1-4-5-16,1-4-3 16,-1-8-3-16,2-7-2 31,4-5-2-31,12-10 0 0,4-2-1 15,6-6 0-15,7 1 1 16,10-1 2-16,5 9 1 16,4 2 4-16,7 10 2 15,-2 6 0-15,6 8 0 16,-5 7-1-16,1 5-5 16,-2 2-27-16,-2 3-6 0,-9-11-2 15,2 4-1-15</inkml:trace>
  <inkml:trace contextRef="#ctx0" brushRef="#br0" timeOffset="23773.6234">4570 10169 19 0,'6'4'30'0,"-6"-4"0"15,25-7-9-15,-7 2-10 16,6 0-5-16,2-1-2 0,-1-2-2 15,-4 3-2-15,1 0 0 16,-10 5-1-16,-12 0 0 16,0 11 0-16,-9 2 0 15,-4 4 0-15,-2 3 0 0,2-1 1 16,1 5 0-16,6-2 0 31,12 1-1-31,6-5-1 0,11 1-2 16,1-6-3-1,10-2-1-15,3-8-2 0,0-3-1 16,2-8-1-16,-3-6 1 16,-3 0 2-16,-3-5 3 15,-5 1 5-15,-6-1 4 16,-8 5 4-16,-2 1 15 16,-9 13-9-16,-14 0 0 15,-2 9-2-15,-1 4-2 16,-1-3-2-16,-3 0-1 15,1-3-3-15,2-1 0 16,1-6-1-16,1-9-2 16,3 0 1-16,5-5-2 0,4 0 1 15,4 0 0-15,6 0 0 16,7 8 0-16,2 6 3 16,7 5 1-16,2 5 0 15,5 9 1-15,-5 2-1 16,5 4 0-16,-5 3-9 0,-2 3-27 31,-8-16-3-31,10 7 0 0,-11-14-1 16</inkml:trace>
  <inkml:trace contextRef="#ctx0" brushRef="#br0" timeOffset="24574.6825">5955 10164 16 0,'-23'-8'19'15,"8"9"-3"-15,-11-1-4 16,3 9-1-16,-1 1-2 16,8 2-2-16,3 4-1 15,13 2-2-15,5-1-1 16,7-3-1-16,7 1 0 31,7-6 0-31,-2 0 0 0,0-3-1 16,-1-6 0-16,-7 0-1 15,-5-2-1-15,-11 2 0 16,0 0 0-16,-10-9 0 16,-7 9-1-16,-4 4 1 15,-2 1-1-15,1 6 2 16,0 2 1-16,6 1 0 0,4 4 0 15,8-2 1-15,8 3 1 16,3-4 0-16,13 0 0 16,0-9-1-16,6-1 1 0,4-5-1 15,0-5 0-15,1-1 0 16,-1-7-2-16,-3 0 1 31,-6-3-1-31,1-1 0 0,-9 1-1 16,-1 3 0-16,-6 0 1 15,-6 13-1-15,6-13 0 16,-6 13 1-16,0 0-1 16,0 21 1-16,0-3 0 15,3 1-1-15,-3 1-3 16,0-1-12-16,6 7-14 0,-9-16 0 16,8 0-1-16</inkml:trace>
  <inkml:trace contextRef="#ctx0" brushRef="#br0" timeOffset="24759.6164">6083 10055 16 0,'-6'-29'33'15,"9"15"-1"-15,-9-1 0 0,6 15-20 16,0-18-11-16,0 18-14 15,0 0-16-15,6 9-3 16,1 5 0-16,-7-14 13 0</inkml:trace>
  <inkml:trace contextRef="#ctx0" brushRef="#br0" timeOffset="24941.0327">6266 10286 39 0,'35'39'34'0,"-11"-9"-5"16,4-8-5-16,-1-5-7 0,-5-13-4 15,1-4-3-15,-5-9-3 16,0-6-4-16,-5-4-3 16,-4-4-10-16,-2 0-20 15,0-1-7-15,-11-3-1 16,4 8 0-16</inkml:trace>
  <inkml:trace contextRef="#ctx0" brushRef="#br0" timeOffset="25377.1437">6768 10219 30 0,'0'35'35'16,"-12"-4"0"-16,2 6-3 0,-2-7-16 16,-7-7-5-16,3 0-6 15,-2-14-3-15,3-5-4 16,2-4-2-16,-2-13-2 15,5-2-3-15,2-8-2 16,8 1 1-16,-3-2 1 16,8 6 2-1,1 3 2-15,5 6 4 16,1 9 4-16,6 6 2 16,20 25 9-1,-17-12-7-15,-2-2 0 16,6 0 0-16,-4-5-2 15,6-2-1-15,-5-10-1 16,2-5 0-16,-4-8-1 0,0-2 0 0,-2-5-1 16,-6-2-1-1,1 3 0-15,-8 1 0 16,1 4 0-16,-6 14 0 0,0 0 1 16,0 0 0-16,0 27 1 15,0-6-1-15,0 5-5 16,4 4-27-16,-4-8-4 0,6 2-1 15,1-12-1-15</inkml:trace>
  <inkml:trace contextRef="#ctx0" brushRef="#br0" timeOffset="26109.6789">7849 10294 12 0,'-14'-12'29'16,"3"15"-1"-16,-15-3-9 16,6 9-5-16,0 6-4 15,1-1-3-15,10 6-2 0,3 3-2 16,12 4 0-16,10-5-1 16,7 2 0-16,5-9 1 15,3-2-1-15,-2-6 0 0,2-7 0 16,-7-12 0-16,-4-6-1 15,-12-6 0-15,-8-7 0 16,-5-12 0-16,-5 0-1 16,-5-11 0-16,-5-1-1 15,2-2 0-15,0 2-2 16,8 4-3-16,-2 3 0 0,12 11-4 16,0 5-5-16,10 10-11 15,8 15-6-15,-8 4 1 16,11 18 14-16</inkml:trace>
  <inkml:trace contextRef="#ctx0" brushRef="#br0" timeOffset="26310.7213">8077 10263 6 0,'0'0'33'0,"3"22"0"15,-3-8-2-15,0 6-12 16,7 6-5-16,-7-2-6 0,6 5-6 16,2-5-14-16,2 3-20 15,-10-18-1-15,13 1-1 16,-13-10 0-16</inkml:trace>
  <inkml:trace contextRef="#ctx0" brushRef="#br0" timeOffset="26625.9456">8491 10312 24 0,'0'16'34'0,"0"9"1"16,-16-1-5-16,-3-3-16 15,3 1-2-15,-9-6-4 0,3-3-4 16,-5-9-3-16,2-8-2 15,3-1-3-15,3-12-1 16,4 1-1-16,2-6 0 16,8-1 0-16,5 0 1 0,3 8 3 15,8 2 2-15,5 8 2 16,5 9 2-16,2 7 1 16,2 9 0-16,2 1 0 0,1 7-2 15,-3 0-5-15,-2-3-10 16,-8-6-21-16,7 1 0 15,-10-11-1-15,5 1-1 16</inkml:trace>
  <inkml:trace contextRef="#ctx0" brushRef="#br0" timeOffset="27049.2495">8777 10310 38 0,'-13'-11'31'0,"-13"-3"-4"16,2 6-11-16,-1 8-5 0,0 4-4 16,4 9-2-16,-1 7-1 15,12 3-2-15,4 0 0 31,10 6-1-31,8-7 0 16,4-3 1-16,6 0-2 0,5-6 1 16,1-3-1-16,-4-8-1 15,2-2 1-15,-11 0-1 16,-6-2-1-16,-9 2 1 16,0 0 0-16,0 0 1 15,-18 4 1-15,6 7 0 0,-1 6 1 16,3 6 1-16,2 5 0 15,8 5-1-15,-3 4 1 16,8 0-1-16,-2 0-4 16,7-6-3-16,2-4-25 15,6-1-4-15,-5-19-1 16,12 0 0-16</inkml:trace>
  <inkml:trace contextRef="#ctx0" brushRef="#br0" timeOffset="27697.804">9012 10285 33 0,'-10'5'30'0,"-12"-1"-3"15,10 7-8-15,0 7-5 16,5-1-4-16,7 3-1 0,3-1-2 16,9 3-1-16,1-6-1 15,7-3-2-15,-3-4 0 16,3-5-1-16,-2-8-2 16,-3-5-1-16,1-1-1 15,-7-5-2-15,-1 2 0 16,-8-5-3-1,0 6-2-15,-8-3-2 16,8 15-2-16,-12-11 1 16,12 11 2-16,-13 6 2 0,13-6 4 15,0 20 3 1,6-5 4-16,16 19 15 16,-3-18-6-16,-3-4-1 15,9 1 0-15,-1-7-2 0,4-2-1 16,-3-4-2-16,2-5-2 15,-2-6 0-15,-2 0-2 16,-3-9-1-16,-4-1 0 16,-7-4-1-16,-9 1 0 15,-3-3 0-15,-9 3 0 16,-6 7-1 0,-7 2 0-16,0 6 0 15,-6 9 1-15,3 15-1 16,4 7 2-16,7 7 0 15,6 12 0-15,7 2 1 16,4 7 1-16,4 2-1 16,4-1 1-16,-1 0-1 15,5-5-3-15,-3-2-8 0,-9-5-28 16,4-19 0-16,2-2-1 16,-6-18 0-16</inkml:trace>
  <inkml:trace contextRef="#ctx0" brushRef="#br0" timeOffset="28399.3248">9673 10239 22 0,'-25'0'15'16,"8"0"-2"-16,-1 5-3 15,0 4-2-15,5 6-1 0,4-2-1 16,9 5-3-16,3-3-1 16,7-1 0-16,8 1-1 15,0-5 1-15,4-3-1 16,-4-2-1-16,-2-5-1 15,-7 0 1-15,-9 0 0 16,0 0-1-16,-18-10 1 0,2 10 1 16,-6 0 0-16,0 5 1 15,1 1 1-15,2 5 1 16,7 1 1-16,4 2 0 0,8 3 0 16,2 2-1-1,8 0 1-15,5 1-2 0,0-3-1 31,7-7-4-31,3 0-5 16,3-10-10-16,-3-5-10 0,9 0-4 16,-9-14 0-16</inkml:trace>
  <inkml:trace contextRef="#ctx0" brushRef="#br0" timeOffset="28900.8146">9778 10304 30 0,'0'0'19'15,"12"0"-4"-15,3 0-3 16,1 5-4-16,6 0-1 16,2-1-1-16,1 1-2 15,0 0-1-15,-4-5-2 16,-1 3 0 0,-1-3-1-16,-5-3-1 15,-4-1-1-15,-10 4 1 16,0 0-2-16,0 0 1 15,0 0 0-15,0 0 1 0,-19 0 0 16,6 8 1 0,-1 3 2-16,-3 3 1 0,5 3 0 15,6 2 2-15,0 3 0 16,6-1 0-16,10-2 1 0,4 2 0 16,5-7-2-16,3 0 0 15,3-8-1-15,6-6-1 16,3 0-1-16,3-10-1 15,0-4 0-15,-3-5-1 16,-3-4 0 0,0-4 1-16,-6-1-2 15,-6-1 1-15,-7 5 1 16,-9 2 1-16,-3 5 1 16,0 17 0-16,-13-10 1 15,8 22-1-15,-4 3 1 16,3 8 0-16,2 5-1 15,4 1-2-15,0 2-6 0,4-2-10 16,-2-7-18-16,11 0 0 16,-13-22 0-16,24 21 4 15</inkml:trace>
  <inkml:trace contextRef="#ctx0" brushRef="#br0" timeOffset="29254.6421">10459 10360 23 0,'10'-9'33'15,"8"13"0"-15,-8 3-2 16,-3 5-14-16,4 3-7 16,-5 3-3-16,-3 5-2 15,-3-4-2-15,0-1 0 32,-3-4-2-32,3-14-1 0,-8 9-3 15,8-9 0-15,0-9-2 16,6-10-1-16,0 1-1 15,0-6 0-15,3 2 1 16,-3-2 1-16,1 5 3 16,-2 2 0-16,-1 7 4 15,-4 10 1-15,0 0 2 0,3 10 1 16,-3 3 0-16,2 5 0 16,4 2-1-16,1 2 1 15,3-3-3-15,2 3-3 16,4-3-4-16,2-9-11 15,4-4-18-15,3 2-2 0,-1-13 0 32,7 5-1-32</inkml:trace>
  <inkml:trace contextRef="#ctx0" brushRef="#br0" timeOffset="29602.3842">10986 10381 8 0,'19'3'29'0,"-19"-3"0"15,0 15-1-15,-11-3-13 0,0-1-9 16,-3 6 0-16,-4-7-3 16,-4 3 0-16,-1-4-1 15,-4-4-2-15,4-5 0 16,2-4-2-16,3-4 1 16,2-4-1-16,9-5 0 15,5-3 1-15,4 1 1 0,8 2 1 16,0-2 2-16,5 11 2 15,3 2 0-15,4 10 2 16,-4 1 0-16,4 14 0 16,-6-1-1-16,5 5-1 0,-7 2 0 15,0 2-3-15,-5-4-3 32,-1-3-7-32,-2-11-23 15,-2 4-5-15,-4-13 0 16,0 0-1-16</inkml:trace>
  <inkml:trace contextRef="#ctx0" brushRef="#br0" timeOffset="29753.0409">10816 10048 37 0,'4'13'31'15,"-4"2"-4"-15,8 12-31 16,8 7-21-16,-12-6-4 15,14 17-2-15</inkml:trace>
  <inkml:trace contextRef="#ctx0" brushRef="#br0" timeOffset="30956.7285">11468 10526 27 0,'0'10'30'0,"0"14"-4"15,-13-9-17-15,-4-3-29 0,7 5-4 16,-10-14-3 0,20-3 7-16</inkml:trace>
  <inkml:trace contextRef="#ctx0" brushRef="#br0" timeOffset="31375.1133">12080 10272 28 0,'-5'29'29'0,"-6"-6"-11"0,-5 5-4 32,0 4 0-32,-3-3-2 15,-2 2-2-15,-5-11-3 16,5-3-4-16,-1-8-1 15,3-9-2-15,4-7 0 16,2-5-1-16,8-7 0 16,5-3 0-16,0-2 0 0,8 2 0 15,6 3 1-15,4 5 1 16,3 6 1-16,6 8 0 16,-1 9 0-16,2 8 1 0,-1 3-3 15,-3 4-8 1,-4-2-23-16,6 5-1 15,-14-11 0-15,4 6-1 0</inkml:trace>
  <inkml:trace contextRef="#ctx0" brushRef="#br0" timeOffset="31723.0491">12134 10123 33 0,'32'-19'31'16,"-1"1"-3"-16,6 4-11 15,6 14-3-15,1 9-2 16,0 11-2-16,-11 6-2 16,1 7-1-16,-10 4-2 0,-1 5-1 15,-10-4-2-15,-2-6 0 16,-4-4-1-16,-4-10-1 15,-3-7-1-15,0-11 0 0,0 0-1 16,-3-11-1 0,3 11 1-16,-21-19-1 0,4 15 0 31,-7 4 0-31,-1 10 2 16,-6 3-4-16,3 6-7 0,3 8-19 15,-4-13-2-15,14 4-1 16,3-18 2-16</inkml:trace>
  <inkml:trace contextRef="#ctx0" brushRef="#br0" timeOffset="32061.2867">12652 10081 37 0,'29'8'34'15,"-5"3"1"-15,2 7-12 0,2 20-7 16,-3 0-3-16,2 17-3 16,-8-5-2-16,-1 6-1 15,-6-10-3-15,0 0-2 0,-5-12-4 16,0-11-1 0,1-10-3-16,-8-13-2 0,0 0-1 31,3-22 0-31,-8 8 1 15,-8-6 0-15,-5 5 3 0,-8 2 1 16,-4 5 3-16,-1 8 1 16,-1 0 1-16,1 10-1 15,3 2-8-15,4 5-15 16,2-9-7-16,13 1-1 16,-2-9 1-16</inkml:trace>
  <inkml:trace contextRef="#ctx0" brushRef="#br0" timeOffset="32424.888">13235 10394 12 0,'0'0'31'16,"-7"21"1"-16,-10-12-2 15,1 0-16-15,-3 2-2 16,-5-6-5-16,2 0-3 16,0-5-3-16,0-5-3 0,4-1-4 15,2-7 0-15,8 0-1 0,1-5 0 16,11 4 0-16,1-2 1 16,8 7 2-16,5 2 4 15,4 7 2-15,3 7 3 16,-1 2-1-16,2 14 2 15,-5-2-1-15,1 6 1 0,-7 0-4 16,-5-1-6-16,-4-9-24 16,3 5-2-16,-9-22 0 15,0 15-1-15</inkml:trace>
  <inkml:trace contextRef="#ctx0" brushRef="#br0" timeOffset="32578.5226">13155 10069 41 0,'0'0'33'0,"0"-12"1"16,4 24-9-16,-1 5-30 0,-3-3-23 16,14 14-4-16,-7-9-1 15,9 16-1-15</inkml:trace>
  <inkml:trace contextRef="#ctx0" brushRef="#br0" timeOffset="33365.3512">13921 10286 12 0,'0'28'27'16,"-10"-4"1"-16,8 7-12 16,2 1-3-16,5-3-4 15,5-1-1-15,2-10-1 16,4-4-1-16,3-14-2 16,2 0-1-16,-3-14-1 0,1-3-2 15,-3-3-1-15,-6-4 0 16,-2 3-1-16,-5 1 0 15,-3 8 0-15,0 12 1 16,0 0 1-16,-9 0 0 0,6 17 0 16,3 5 1-16,0-1 0 31,4 3 0-31,4-4 1 16,-2-5-1-16,5-9 1 0,2-6-1 15,1-6 0-15,-1-8-1 16,5-4 1-16,0-5 0 15,1-2 0-15,6 3 1 16,-6 3 0-16,5 5 1 16,-1 8 1-16,0 9 1 0,-4 5 0 15,-3 10 1-15,-11 5-1 16,-1 5 0-16,-13-4-2 16,0-1-1-16,-6-3-9 15,-4-2-28-15,-3-18-1 16,9 0-2-16,1-19 1 15</inkml:trace>
  <inkml:trace contextRef="#ctx0" brushRef="#br0" timeOffset="33843.4728">15021 10219 41 0,'0'35'35'0,"10"20"0"16,-7 10-11-16,-3 4-11 0,0 7-2 15,0-1-3 1,0-1-4-16,-3-13-6 16,-4-12-7-16,3-15-21 0,4-7-6 15,0-27 0-15,0 0-1 16</inkml:trace>
  <inkml:trace contextRef="#ctx0" brushRef="#br0" timeOffset="34012.6631">15006 10498 47 0,'30'7'28'16,"-9"-7"-3"-16,11-5-30 0,8 10-20 15,-7-10-2-15,12 0-1 16,-11-10 14-16</inkml:trace>
  <inkml:trace contextRef="#ctx0" brushRef="#br0" timeOffset="34399.2956">15475 10258 37 0,'-20'0'27'0,"-14"-9"-9"16,13 9-6-16,2 4-4 15,4 3-5-15,15 4 0 16,0 0-1-16,13 1 0 0,4 0-1 16,4-3-1-16,1 1-1 15,-1-3 0-15,-1-2-2 16,-7-2-1-16,-13-3-1 15,0 0 1-15,-11 6-1 16,-5-1 3-16,-6 4 1 16,-2-3 2-16,-2 5 2 0,1 1 3 15,3 2 1-15,9 3 2 16,10-2-1-16,8 3 0 16,3-5-1-16,7 2 0 15,5-3-1-15,3-1-2 16,2-5-6-16,-1-6-9 0,-5-3-21 31,4 3-1-31,-8-21-1 0,4 8 0 16</inkml:trace>
  <inkml:trace contextRef="#ctx0" brushRef="#br0" timeOffset="34515.1932">15533 10114 22 0,'-16'-19'25'0,"16"19"-8"15,-21-9-20-15,7 4-18 16,14 5-4-16,-11 5 11 16</inkml:trace>
  <inkml:trace contextRef="#ctx0" brushRef="#br0" timeOffset="34700.1126">15612 10263 24 0,'26'22'28'0,"-9"-13"1"16,11 2-11-16,1-6-10 0,0-5-5 15,0 0-6-15,-4-6-9 16,3 1-12-16,-13-9-3 16,4 10-2-16,-14-14 15 0</inkml:trace>
  <inkml:trace contextRef="#ctx0" brushRef="#br0" timeOffset="34868.8506">15794 10296 40 0,'-7'27'26'15,"-1"-3"-2"-15,4 8-6 16,4 0-2-16,0-4-3 16,7 6-2-16,-3-9-3 15,8 1-2-15,3-5-4 16,0-9-8-16,8-4-14 15,1 1-15-15,-5-18 0 16,8 5-1-16</inkml:trace>
  <inkml:trace contextRef="#ctx0" brushRef="#br0" timeOffset="35232.0433">16024 10476 14 0,'9'20'64'16,"-9"-20"-34"-16,0 0-13 15,25 14-4-15,-10-14-4 0,7 0-1 16,-4 0-3-16,4-8-2 16,0-1-2-16,-4-4-1 15,-4-3-3-15,-6-2-1 16,-4-2 0-16,-8-5-1 31,-8 3 1-31,-7 0 0 0,-3 7 1 16,-5 1 1-16,-4 11 2 15,3 6 2-15,0 7 1 16,6 12 1-16,7 7 1 16,6 7 1-16,9 3 0 15,9 7 0-15,0 1 0 16,6 6 0-16,-2-3-2 0,2-1-3 16,-2-3-4-16,-4-11-11 15,-9-13-23-15,9-5 0 16,-9-17-2-16,10-4 1 15</inkml:trace>
  <inkml:trace contextRef="#ctx0" brushRef="#br0" timeOffset="35601.7614">16545 10415 42 0,'0'28'34'15,"-16"-13"2"-15,4 3-14 16,-7-4-7-16,-9-6-6 16,4-2-3-16,-1-10-4 15,3-3-1-15,0-5-2 16,0-7-1-16,7 1-1 0,6-6 0 15,9 5 0-15,0 1 1 16,15 4 2-16,4 5 1 16,2 9 1-16,8 9 1 15,2 1 0-15,-1 9 1 16,1 1 0-16,-4 5-2 0,-4-4-6 31,-11 5-25-31,-2-11-6 0,2 2-1 16,-12-17 0-1</inkml:trace>
  <inkml:trace contextRef="#ctx0" brushRef="#br0" timeOffset="36402.6375">17344 10217 38 0,'-13'4'16'16,"-8"-4"-5"-16,2 9-3 15,1 0-4-15,8 1 0 16,7 1-1-16,6 1-1 31,5-3 1-31,6 0 0 0,1-3-1 16,2-3-1-16,0-3-2 15,-5 0-1-15,-12 0-1 16,0 0 0-16,0 0-1 16,-13 10 2-16,-3-1 1 15,-3 1 2-15,-1 4 2 16,5 4 2-16,4 1 2 0,2 0 1 16,9 3 0-16,9-3 0 15,5 3 0-15,5-7-2 0,6-2 0 16,-1-9-2-1,6-4-1-15,-2-6-1 16,2-5-2-16,-4-7 0 0,0-5 0 31,-4-1 0-31,-5-2-1 0,-3 1 0 16,-4 2 0-16,-3 8 0 16,-3 2 1-16,-4 13 0 15,0 0 0-15,-7 9 1 16,7 6-1-16,-4 7 0 15,4 4 1-15,0-1-2 16,0-1-6-16,0-1-14 0,11 0-11 16,-11-23 0-16,0 18-1 15</inkml:trace>
  <inkml:trace contextRef="#ctx0" brushRef="#br0" timeOffset="36602.9945">17509 10118 19 0,'-4'-27'31'16,"8"13"1"-1,-4 0-3-15,-4 4-17 0,4 10-10 16,0 0-10-16,0 0-18 31,0 0-5-31,10 8 0 0,-10-8 3 16</inkml:trace>
  <inkml:trace contextRef="#ctx0" brushRef="#br0" timeOffset="36819.1599">17667 10263 25 0,'22'31'34'0,"-6"-2"1"16,6 1-4-16,-5 1-13 15,0-8-5-15,4 3-6 16,-8-10-2-16,2-6-2 15,-6-5 0-15,-9-5-2 16,12-11-2-16,-12-3-1 16,4 0-5-1,-4-10-6-15,0 0-11 16,8 0-12-16,-8-5 0 16,9 9 0-16</inkml:trace>
  <inkml:trace contextRef="#ctx0" brushRef="#br0" timeOffset="37289.1196">18157 10337 37 0,'0'23'31'0,"0"0"-6"16,-9-1-8-16,-3-5-4 16,-1 0-5-16,-5-7-2 15,1-4-3-15,-1-6-2 16,0-2-1-1,3-7-2-15,1-2-1 16,4-2 0-16,3-6-1 16,7 3-1-16,0 0 2 15,9 0 0-15,3 5 2 16,1 5 1-16,4 6 2 16,0 4 1-16,3 9 1 15,-1 3 1-15,0 7 1 0,-2-2 0 16,5 5 0-16,-5-8-1 15,3-1 0-15,-4-8-1 16,4-5-1-16,-3-8-1 0,2-5 0 16,-1-6-1-1,-2-5 0-15,0-4 0 16,-1-2-1-16,-2 2 1 0,-1-1-1 16,-2 4 0-16,-2 7 0 0,-8 14 1 15,12-2 1-15,-9 13-1 16,1 9 1-16,-4 6 1 15,6 3-1-15,-6 2-2 16,0-2-6-16,0-6-30 31,0-1-2-31,0-11 1 0,6 1-1 16</inkml:trace>
  <inkml:trace contextRef="#ctx0" brushRef="#br0" timeOffset="38227.7075">2018 11190 33 0,'0'0'32'16,"0"19"-4"-16,-3 2-6 16,3 11-5-16,3 0-6 15,1 7-2-15,-4 1-5 32,5 0-6-32,-1-2-10 0,3-6-19 15,-2-21-4-15,2 0 0 16,-7-11-1-16</inkml:trace>
  <inkml:trace contextRef="#ctx0" brushRef="#br0" timeOffset="38393.4689">2002 11049 19 0,'3'-19'34'15,"-3"-4"0"-15,0 23-2 16,-4-13-17-16,4 13-17 0,0 12-18 15,0-3-12 1,14 11-1-16,-8-5-1 0</inkml:trace>
  <inkml:trace contextRef="#ctx0" brushRef="#br0" timeOffset="38778.3779">2371 11281 21 0,'0'0'27'0,"0"0"-3"15,-17 4-4-15,7 5-5 16,-3 2-4-16,1 6-4 16,-1-2-1-16,1 8-1 15,7-3 0-15,10 2-2 0,6-2-1 16,6-3 1-16,3-3-1 15,5-5 0-15,-5-6 0 16,3-3 0-16,-6-9-1 16,-5-4 0-16,-5-8 0 15,-7 1 0-15,-7-9 0 16,0-5-1 0,0-4 0-16,-5-2 0 15,3-3-2-15,2-2 0 16,2 4-2-16,5-5-1 15,4 12-2-15,1 0-3 0,9 9-6 16,1 7-12-16,4-2-5 16,8 17 0-16,-5-2 12 15</inkml:trace>
  <inkml:trace contextRef="#ctx0" brushRef="#br0" timeOffset="39057.5283">2612 11248 54 0,'7'19'37'0,"-7"-1"1"16,0 7-15-16,6 6-12 0,-6-2-6 16,0 2-15-1,4-10-24-15,7 0-2 0,-11-21-1 16,20 17-1-16</inkml:trace>
  <inkml:trace contextRef="#ctx0" brushRef="#br0" timeOffset="39743.4127">3040 11262 30 0,'-25'-32'47'16,"7"20"-32"-16,5 1-6 15,-1 7-2-15,-2 4-4 32,16 0-1-32,-12 14 0 0,12-5-1 15,0 0 0-15,8 2 0 16,2-2 0-16,3-3 0 16,2-6-1-16,-3 0 0 15,-3-4 0-15,-9 4-1 16,10-4 0-16,-10 4 0 15,0 0 1-15,-18 14 0 0,-7 13 0 16,16-10 1 0,-2 4 0-16,6-3 1 15,3 1 0-15,2-5 1 16,7 0-1-16,4-4 1 16,3-2 0-16,2-4 0 15,3-4 0-15,2-4-1 0,2-1 0 16,5-7-1-16,3 3-1 15,-1-5 1-15,5 3 1 16,-7 1 0-16,6 3 1 0,-7 1 1 16,-2 6 0-16,-10 3 1 15,-15-3 1-15,7 20-2 32,-13-4 0-32,-6 1-1 0,-4 1-2 15,0 2-6-15,-5-7-18 16,4-1-15-16,17-12 0 15,-17 8-1-15,17-8 0 16</inkml:trace>
  <inkml:trace contextRef="#ctx0" brushRef="#br0" timeOffset="40328.8394">3784 11415 9 0,'0'11'28'0,"7"11"-1"0,-14 1-12 16,2-7-29-16,5 11-8 16,-12-18-4-16,12 4 10 15</inkml:trace>
  <inkml:trace contextRef="#ctx0" brushRef="#br0" timeOffset="40797.6736">4220 11212 25 0,'5'-20'28'15,"13"-3"-9"-15,5 5-2 0,2 3-2 16,9 11-1-16,-3 4-1 16,5 14-1-16,-5 8-2 31,1 11-3-31,-7 6-1 0,2 7-2 15,-9 0 0-15,1-2-1 16,-6-3-1-16,-2-10-1 16,-3-8 0-16,-3-9-1 15,-5-14-1-15,13 0 0 16,-9-14-1-16,-8-6-1 16,-3-1 0-16,-5-4 0 0,-6 8 0 15,-6-2 0-15,-4 10 1 16,-3 3 0-16,0 6 1 15,-1 7 0-15,8 5-2 16,1-2-3-16,12 4-8 16,1 0-11-16,10-14-9 15,10 18 0-15,2-17-1 0</inkml:trace>
  <inkml:trace contextRef="#ctx0" brushRef="#br0" timeOffset="41114.9373">4956 11337 16 0,'-7'-9'32'0,"-13"-6"-4"15,-4 6-5-15,-1-1-5 16,-2 5-4-16,0 5-4 15,-3 0-2-15,11 7-3 0,0 2-2 16,10 8-1-16,6 0 0 16,6 4 0-16,3-5-1 15,7 1 1-15,6 1-1 16,2-4-1-16,7-4-6 16,-7-10-9-16,-2-5-21 15,4 0 1 1,-8-13-2-16,0 0 1 15</inkml:trace>
  <inkml:trace contextRef="#ctx0" brushRef="#br0" timeOffset="41484.7434">4871 11043 22 0,'-12'-14'30'0,"12"14"0"0,0 0-8 16,0 0-14-16,0 0-5 15,0 20-4-15,6-2-2 16,7 5-3-16,7 9 0 16,4 7 0-16,6 2-1 15,2 7 3-15,4 3 3 0,-2 8 0 16,-3-2 2-16,-9 6 2 16,-8 0 2-16,-10-5-1 15,-7-4 2-15,-8-5-2 16,-9-7-1-16,-8-13 0 15,1-10 1-15,-2-15-1 32,6-13-1-32,5-15 1 0,6-9-1 15,8-14-1-15,8-8 0 16,6-2 0-16,9-2-1 16,4 3 0-16,2 5-2 0,3 11-7 15,-2 12-21 1,-9-2-1-16,11 11 0 0,-11 1 9 15</inkml:trace>
  <inkml:trace contextRef="#ctx0" brushRef="#br0" timeOffset="42001.7218">5277 11286 28 0,'-9'10'30'15,"9"12"-2"-15,-5-1-12 16,5 1-5-16,0 5-3 15,9-5-2-15,3-2-1 0,3-7-1 16,5-8-1 0,2-5-1-16,-3-5-2 0,1-8 0 31,-2-2 0-31,-5-3-1 16,-4-4-1-16,-4 3 0 0,-5 0 0 15,-3 6 0-15,3 13 1 16,-13-11 0-16,13 11 1 15,-15 5 1-15,10 9 1 16,5-3 0-16,4 7 1 16,6-3 0-16,7 1 2 0,3-6 0 15,8-2 0-15,-2-8-1 16,5 0 0-16,-6-5 0 16,0-2-1-16,-6-6-1 15,-7-1-3-15,-4 3-6 16,-8-2-21-16,-12-4-9 15,5 5 0-15,-10-5 0 0</inkml:trace>
  <inkml:trace contextRef="#ctx0" brushRef="#br0" timeOffset="43020.3529">6144 11262 28 0,'33'10'27'16,"-15"-10"-2"-16,4 0-14 16,9 0-4-16,-3-4-2 0,3 4-3 15,-4-6-2-15,-8 1-1 16,-3 1-1-16,-16 4-1 16,0 0 0-16,0 0 0 15,-16 0 0-15,-2 4 0 16,-1 7 1-16,-1 4 3 15,2 3 1 1,3 5 1-16,6 3 0 16,9 3 1-16,3-6 0 15,10 4 0-15,5-8 0 16,5-2-1-16,2-6-1 16,2-9-1-16,1-4 0 15,-4-6 0-15,-2-7-1 16,-3-2-1-16,-3-2 1 0,-5 0-1 15,-1 0 0-15,-4 4 0 16,-1 3 1-16,-5 12 1 16,11-2 1-16,-11 2 0 0,9 21 1 15,-3 1 1 1,-6 0-1-16,2 2 1 16,-2-5 0-16,0 0-1 0,0-6-1 15,0-13-1-15,0 0-1 16,0 0 0-16,10-22-1 0,-1 1 1 15,0-1-2-15,1-1 0 16,6 0 1-16,-1 5 0 16,0 4 1-16,-2 6 1 31,-1 8-1-31,-2 4 2 0,-1 8-1 16,0 6 1-16,-5 2-2 15,-4-2-2-15,6 5-6 16,-6-6-5-16,8-6-6 15,-8-11-1-15,20 6 0 16,-8-16 4-16,6 0 6 16,-1-4 7-16,29-22 22 15,-22 20 2-15,1 3 0 16,-3 5 2-16,5 8-3 16,-5 0-5-16,3 8-4 0,-10 3-4 15,-2 6-2 1,-6-2-2-16,-4 3-2 15,-7-1-7 1,-11-6-20-16,-3-11-12 0,5 5 1 16,-12-12-1-16</inkml:trace>
  <inkml:trace contextRef="#ctx0" brushRef="#br0" timeOffset="43621.2005">7736 11373 7 0,'0'11'29'0,"12"12"0"16,-17-4-8-16,5-1-8 16,-4 0-4-16,-2-5-4 15,6-13-2-15,-15 7-1 16,5-13-1-16,5-8 0 15,5-6-1 1,0-5 1-16,8-3-2 16,7-1 1-16,5-1 0 15,1 5 1-15,3 6 1 16,-1 10 0-16,1 9 1 16,-6 12 0-16,-2 8 0 0,-9 8 0 15,-2 6-1 1,-1 5-5-16,-1-2-9 0,0-12-19 15,9 3-1-15,-8-18-1 16,14 3 6-16</inkml:trace>
  <inkml:trace contextRef="#ctx0" brushRef="#br0" timeOffset="43937.6315">8309 11371 20 0,'6'26'31'15,"-15"-12"0"-15,0 4-10 16,-10 0-8-16,-5-2-4 16,2-3-4-16,-6-4-1 31,3-9-1-31,-2 0-2 0,4-13 0 16,2-1-1-16,6-2-1 15,5-4 1-15,4 0-1 16,6-3 0-16,10 8 1 0,2 1 1 15,7 7 0 1,2 7 0-16,4 4 1 16,2 9 0-16,-1 3 0 0,-4 10-3 15,-1-2-4-15,-2 1-19 0,3 4-8 16,-16-9-1-16,12-1-1 16</inkml:trace>
  <inkml:trace contextRef="#ctx0" brushRef="#br0" timeOffset="44290.8303">8446 11458 39 0,'18'10'33'16,"-7"-7"1"-16,2-3-16 15,8 5-6-15,-2-8-2 16,5-2-4-16,-6-5-1 0,2-1-2 15,-7-6-2-15,-4-1-1 16,-3 0-2-16,-10-1 0 16,-4-1-1-16,-8 0 0 15,-5 7-1-15,-3 5 1 0,-3 8 1 16,-1 4 2 0,3 10 0-1,3 8 2-15,6 12 1 16,8 10 0-16,1 6 1 0,7 4-1 15,3 2 0-15,3-1-3 16,4-1-10-16,-1-4-19 16,0-18-6-16,9-3 0 15,-7-22-1-15</inkml:trace>
  <inkml:trace contextRef="#ctx0" brushRef="#br0" timeOffset="44839.5329">8981 11435 30 0,'-22'-24'27'0,"3"2"-8"31,-5 3-6-31,-5 4-2 0,1 4-4 16,-2 8 0-16,5 5-2 15,0 9 0-15,6 4-2 16,7 4 0-16,9 3-1 16,3-2 1-16,12 1 0 15,3-4-1-15,7-7 0 16,2-3-1-16,3-7-2 0,-3 0-2 15,0-14-1-15,-1 1-1 16,-7-2-1-16,-2-3 0 16,-4 0 0-16,-2 5 1 15,-8 2 1-15,0 11 2 16,0-10 1-16,0 10 2 16,-5 11 2-1,5 3 1-15,0 7 0 16,0-1 1-16,7 1 1 15,2-1 0-15,9 0 1 16,-2-10-2-16,6-1 1 16,-1-9-2-16,4-4 1 0,-4-7-2 15,-1-2 0 1,-9-6-3-16,-2 0-4 0,-2-4-9 16,-7 8-19-16,-5-8-3 15,1 7-1-15,-5 0 1 0</inkml:trace>
  <inkml:trace contextRef="#ctx0" brushRef="#br0" timeOffset="45224.994">9461 11323 17 0,'-25'-13'23'16,"4"8"-4"-16,-4 4-7 16,1 1-2-16,2 9-3 15,0 0-1-15,9 10-1 0,4 4-1 16,9 1 0-16,0-1 0 0,12 0 0 15,3-3-1-15,5-3-1 16,4-5 0-16,-1-5-1 16,-3-7 1-16,-4 0-1 15,-16 0-1-15,6-19 1 16,-15 10-1-16,-11-2-1 31,-3-1-6-31,-5 5-12 0,-9-6-12 16,8 13 1-16,-5-12-1 15</inkml:trace>
  <inkml:trace contextRef="#ctx0" brushRef="#br0" timeOffset="45472.6542">9589 11364 16 0,'0'0'28'15,"0"15"1"-15,0-2-12 16,0 2-6-16,-4 4-5 16,4 3-3-16,-5 1-12 0,5 3-18 15,-7-17-1-15,7 4-2 16,-12-13 15-16</inkml:trace>
  <inkml:trace contextRef="#ctx0" brushRef="#br0" timeOffset="45625.903">9594 11217 24 0,'-9'-11'30'0,"9"11"-2"16,-9-6-7-16,9 6-30 0,0 0-19 15,0 0-1-15,4 11-1 16</inkml:trace>
  <inkml:trace contextRef="#ctx0" brushRef="#br0" timeOffset="46141.7754">10069 11412 23 0,'-11'9'32'15,"0"4"0"-15,-8-3-11 16,-5-1-5-16,2 0-6 0,-9-3-4 16,6-6-3-16,-3 0-2 15,4-4-1-15,5-2-1 16,3-7-1-16,7 2 0 15,3-6-1-15,10 4 0 16,4 2 0-16,5 1 2 16,2 6 1-1,3 4 2-15,4 6 0 16,3 6 1-16,1 4 0 16,-1 3 0-16,2 3 1 15,-6-4-2-15,1-3-1 16,0-2-1-16,-4-9-1 15,2-4-1-15,-2-7 0 16,-2-5 0-16,2-5-1 0,3 2 1 16,0-4 0-16,2 2 3 15,-1 4 2-15,-4 2 2 0,8 11 0 16,-5 0 0-16,3 9 1 16,-7 2 0-16,-1 6-2 15,-8 1 0-15,-5 2-2 16,-6 2-4-16,-12-7-7 0,-4-2-28 15,-8-2 1-15,-14-11-2 16,3 5 1-16</inkml:trace>
  <inkml:trace contextRef="#ctx0" brushRef="#br0" timeOffset="47198.924">11250 11301 44 0,'-12'22'32'16,"1"5"-7"-16,-13 2-7 0,-3-3-6 16,-1-1-6-16,-3-7-4 15,1-6-4-15,4-9-4 16,0-8-3-16,5-9-2 16,8-5 0-16,8-4 1 15,2-4 2-15,6 2 4 16,5 3 2-1,4 7 5-15,25 7 13 16,-13 17-6 0,2 5-1-16,2 12-1 15,-2-1-4-15,2 6-6 16,-2-7-22-16,6 5-5 0,-13-14-2 16,11 3-1-1</inkml:trace>
  <inkml:trace contextRef="#ctx0" brushRef="#br0" timeOffset="47646.4032">11400 11202 6 0,'-10'15'32'16,"10"14"2"-16,-5 6 0 16,-1 8-15-16,6 15-5 15,-8 3-3-15,5 6-4 31,-3-4-6-31,-1-6-8 0,4-11-14 16,3-5-13-16,-9-22-1 16,6-8-1-16</inkml:trace>
  <inkml:trace contextRef="#ctx0" brushRef="#br0" timeOffset="47978.9539">11363 11207 23 0,'27'-38'30'16,"11"20"1"-16,-11 13-9 16,-6 5-9-16,-5 10-5 15,-11 9-3-15,-9 3-2 16,-9 1 0 0,-3 0-2-16,-4-6 0 15,-2-5-4-15,7-3 1 0,3-9-2 16,12 0 0-16,5-13 1 15,12 6-1-15,8-1 1 16,6 5 1-16,4 3 1 16,-5 7 1-16,1 8 1 15,-7 2 1-15,-9 7 0 0,-15 0 0 16,-7 6-1-16,-11-4-3 16,-9-4-6-16,-3-8-17 15,5 0-4-15,-8-14-1 16,12 0 3-16</inkml:trace>
  <inkml:trace contextRef="#ctx0" brushRef="#br0" timeOffset="48347.9039">11985 11361 28 0,'0'0'27'0,"-19"15"-5"0,5-6-6 15,-7 0-4-15,-6 2-3 16,-4-5-2-16,-1-2-4 16,-1-4-2-16,2-8-1 15,6 2-2-15,4-7 0 0,7-2-1 16,12-3 2-16,7 4-1 15,4 1 3-15,7 3 1 16,5 10 1-16,3 0 2 16,7 10 0-16,-5 3 1 15,1 7 0-15,-3 2-2 16,1 0-5 0,-5 3-14-16,3-2-17 15,-13-14-1-15,6 2-1 16,-16-11 3-16</inkml:trace>
  <inkml:trace contextRef="#ctx0" brushRef="#br0" timeOffset="48718.186">12144 11426 7 0,'6'13'31'0,"4"-9"0"16,17 4-2-16,-7-8-14 0,4 0-4 16,7-3-3-16,-6-6-4 15,-4-4-2-15,-5-1-2 16,-7-4-1-16,-9 3-1 16,-5-8-1-16,-9 6 0 15,-7-1-1-15,-7 7 1 31,-3 5 1-31,0 6 1 0,-3 1 2 16,3 12 2-16,9 6 1 16,-1 8 1-16,14 10 0 15,4 1 1-15,10 5 0 16,4 1-3-16,8-1-5 0,2-1-14 16,8-3-17-1,-9-17-1-15,5-2-1 0,-11-18 4 16</inkml:trace>
  <inkml:trace contextRef="#ctx0" brushRef="#br0" timeOffset="49251.2392">12472 11328 11 0,'0'0'26'0,"-16"9"-1"16,16 1-8-16,4 7-5 15,0 1-2-15,5 1-1 16,3-3-1-16,3-1-1 15,4-5-2-15,3-4-1 16,-4-6-2 0,2-6-1-16,-2-6 0 15,-2-1-2-15,-5-6 1 0,-1 1-2 16,-6 2 1-16,-4-1 0 16,-4 2 0-16,1 1 0 15,3 14 0-15,-15-9 0 16,15 9 0-16,-10 9 1 15,7 1 1-15,3 9 0 0,3-5-1 16,4 7 2-16,4-2 0 16,3-5 0-16,1 0 1 15,3-4-1-15,4-6 0 16,-4-4 0-16,7 0 1 16,-6-4-2-16,-3-6 1 15,-3-2-4-15,-1 2-3 0,-6-4-10 16,-9-4-18-16,3 7 0 15,-13-11-1-15,7 8 6 16</inkml:trace>
  <inkml:trace contextRef="#ctx0" brushRef="#br0" timeOffset="49404.0105">12646 11146 26 0,'0'0'34'16,"-12"-19"1"-16,12 19-5 0,0 0-16 15,0 0-15-15,0 0-25 16,-10-8-7-16,10 8-1 16,0 0 0-16</inkml:trace>
  <inkml:trace contextRef="#ctx0" brushRef="#br0" timeOffset="49636.0106">12861 11305 58 0,'18'23'34'0,"0"9"1"16,1-8-17 0,-6-4-7-16,8 1-4 15,-8-7-2-15,2-5-1 16,-3-9-1-16,1 0 0 16,2-13 0-16,1 0-1 15,-1-5 0-15,-5-1-2 16,3-1-2-16,-7-3-13 15,-6 2-22-15,6 9 0 0,-13-3-1 16,7 15 0-16</inkml:trace>
  <inkml:trace contextRef="#ctx0" brushRef="#br0" timeOffset="50669.936">13748 11313 20 0,'18'-3'29'32,"6"11"0"-32,-8 0-11 0,-7 5-6 15,-5 4-3-15,-8 0-3 16,-4 2-1-16,-3-4-1 16,0 0 0-16,1-5-2 15,0-3-1-15,10-7 0 16,0 0-2-16,0-20 1 15,7 5-2-15,5-4-1 0,0-2 0 16,0-2 1-16,1 3-1 16,-3 0 1-16,2 4 1 15,-12 16 1-15,9-13 2 16,-9 13 0-16,0 17 1 16,0-1 0-16,3 7 0 0,0 5 0 31,4 1 0-31,3-3-1 0,4-1-2 15,8-7-3 1,3-8-3-16,3-6-4 16,3-7-1-16,3-4-2 0,0-8 1 15,1-2 1-15,-1-2 1 16,-1 4 4-16,-2-4 5 16,-6 7 5-16,0 3 3 0,-9 4 2 15,-3 5 1-15,-13 0 1 16,3 18-1-16,-13-4-1 15,-6 0-1-15,-5 0-2 16,-4 0-2-16,-3-9 0 16,-2-1-3-16,5-4-1 15,-1-9-1-15,8-5-1 0,4 0 0 16,7-3 1-16,7 1-2 16,5-1 1-16,4 6 1 15,7 5 1-15,3 6 2 16,2 6-1-16,7 4 2 15,-3 5-1-15,3 4 1 16,-3 2-1 0,3-3 1-16,-6-3-2 15,2-3 1-15,0-9-1 16,-4-3 0-16,0-6 0 0,1-8-1 16,-3-6 0-16,0-2 1 15,-3-1-1-15,-1 0 0 16,-6 7 0-16,2 4 1 15,-10 12 1-15,12-8 0 0,-12 8 0 16,6 27 0-16,-6-8-4 16,0 13-27-16,0-10-5 15,7 7-1-15,-1-6-1 16</inkml:trace>
  <inkml:trace contextRef="#ctx0" brushRef="#br0" timeOffset="51656.5286">15281 11318 26 0,'7'25'30'0,"-17"-4"1"16,0 7-11-16,-7 1-7 0,-7-6-7 15,-3-3-2 1,-1-8-3-16,-2-8-2 16,5-4-1-16,2-12-1 0,6-8 0 15,5-3-1-15,9-5 2 0,7 0 2 16,4 3 1-1,4 4 2-15,4 8 2 0,6 8 1 16,-1 9 0-16,3 9 1 16,0 7-1-16,0 11-2 15,0 0-2-15,1 4-3 0,2-6-5 16,-6-5-3-16,3-2-4 16,-6-13-3-16,4-3-1 15,-6-13 0-15,2-5 1 16,-6-7 6-16,3-1 5 15,-5-3 5-15,3 0 6 32,-4 3 4-32,-3 7 2 0,2 3 1 15,-8 10 0-15,14 0-2 16,-14 0-1-16,16 20-2 16,-13-7-3-16,6 2 1 15,-3-6 0-15,5 0-2 16,0-9 0-16,1-4 0 0,-3-6-1 15,7-2 0-15,-5-3-4 0,-1-3-7 16,3-2-24-16,-1 6-3 16,-6-8-1-16,4 15 1 15</inkml:trace>
  <inkml:trace contextRef="#ctx0" brushRef="#br0" timeOffset="52310.5365">15863 11233 34 0,'-22'-7'20'15,"7"14"-5"-15,-1 0-2 16,9 6-6-16,7 6-1 16,4-1-1-16,7 2-1 0,6-2-1 15,5 1 0-15,0-5-3 0,-2-2-1 16,-1-3-3 0,-6-7-2-16,-13-2-2 15,13 0 0-15,-13 0 1 0,-17-4 1 16,0 4 1-16,-2-1 4 15,-7 1 2-15,5 4 5 32,-1 2 2-32,4 3 1 0,5 5 1 15,9 3-1-15,8-3-1 16,8 3-1-16,2-2-2 16,7-5-1-16,-1-1-3 15,3-9-4-15,5-3-5 16,-3-8-2-16,-3-4-1 15,-1-6 0-15,1-2 2 0,-4-9 1 16,2-1 3-16,1 0 6 16,21-23 16-1,-22 32-4-15,1 7 0 16,-2 8-1-16,6 12-1 0,-9 6-2 16,6 11-1-16,-7 2-2 31,4 1-2-31,-4 1-2 15,-5 1 0-15,-10-3-1 16,-3 1 0-16,-14-9-2 0,-11-5-3 16,-5 2-7-16,-8 1-19 15,-4-7-5-15,9-2 0 16,-1-6-1-16</inkml:trace>
  <inkml:trace contextRef="#ctx0" brushRef="#br0" timeOffset="52712.8576">16663 11324 9 0,'0'0'31'16,"0"26"2"-16,-12-12-8 0,-2 5-6 15,-6 1-6-15,-6-1-3 0,-1-2-5 16,-3-3-1-16,6-9-3 16,3-5-1-16,2-7-1 15,7-5-1-15,2-5 0 16,10-2 0-16,0-1 0 15,7 1 1 1,5 5 1-16,1 5 2 16,5 5 0-16,1 8 0 15,3 7 0-15,2 6 0 16,-1 3-1-16,1 8-9 16,-3-1-17-16,-8-6-8 15,8 4-1-15,-14-11 0 16</inkml:trace>
  <inkml:trace contextRef="#ctx0" brushRef="#br0" timeOffset="53059.6672">16939 11310 16 0,'-9'8'27'0,"-14"-8"-3"31,8 10-10-31,2 4-3 0,2 4-3 16,8 4-1-16,3-1 0 15,8 1-1-15,5-3-1 16,3-1-1-16,2-7-1 15,-2-2 0-15,-1-9-1 16,-6 0 0-16,-9 0 0 16,-3-17 0-16,-10 5-3 0,-5-2-9 15,-3-3-22-15,8 7 0 16,-5-8-1-16,18 18 0 16</inkml:trace>
  <inkml:trace contextRef="#ctx0" brushRef="#br0" timeOffset="53628.9709">17181 11324 12 0,'15'0'22'0,"13"0"-6"16,-7-2-5-16,4 2-4 16,-4-4-3-16,-2 1-5 0,-7 3-1 15,-12 0-2-15,0 0 0 16,0 0 1-16,-20 0 2 15,1 6 0-15,-23 14 7 16,22-7 3-16,3 4 0 16,5 5 2-1,9-2-1 1,6 6 0-16,4-5-2 16,11 1 0-16,1-7-3 15,6-3-1-15,6-7-3 0,-1-5-2 16,2-11 0-16,-2-6-1 15,-2-1-1-15,-2-7 0 16,-5 3 1-16,-5-2 0 16,-5 0 2-16,-5 8 0 0,-6 3 2 15,0 13 0-15,0-9 1 16,0 9 0-16,-10 19 1 16,7-2 0-16,-1 5-1 15,4 4 0-15,0 2-3 16,0-3-9-16,4-6-22 15,6 4-1 1,-10-23-2-16,14 18 1 16</inkml:trace>
  <inkml:trace contextRef="#ctx0" brushRef="#br0" timeOffset="53976.1238">17599 11351 47 0,'19'0'32'0,"-19"0"1"16,11 14-17 0,-4 0-7-16,-7 0-4 0,3 4-1 15,-8-3 0-15,1-2-1 16,-2-4-2-16,6-9-1 16,0 0-1-16,-11 0-1 0,11-5-1 15,7-12-1-15,1 2 1 16,-1-4-1-16,2 0 1 15,-1 2 2-15,1 3 2 16,-1 4 0-16,2 6 2 16,-1 8 1-16,-9-4 0 31,18 19 0-31,-7-5 0 0,1 6-1 16,0 2-5-16,-2 0-8 15,-1-8-24-15,6 1 0 16,-15-15-1-16,20 14 1 15</inkml:trace>
  <inkml:trace contextRef="#ctx0" brushRef="#br0" timeOffset="54545.4309">17872 11304 46 0,'-4'14'29'16,"-6"5"-10"-16,5-1-3 15,5 6-3-15,5-5-3 16,8 4-1-16,2-8-2 16,7 0-2-16,0-8-2 15,6-3-2-15,-4-8-1 16,-2-3-1-16,-3-5 0 0,-4-2-1 15,-5-1 0-15,-6-2 0 16,-4 0 0-16,0 5 1 16,-4 2-1-16,4 10 2 15,-16-4-1-15,16 4 2 16,-14 17 0-16,10-1 0 16,4 6 1-16,0-1 0 0,8 1 0 15,6-2 0-15,1-3 0 16,6-5 0-16,-1-5-2 15,1-7 0-15,2-4-3 16,-4-11-3-16,-2 1-5 16,-8-9-6-16,-4 0-5 15,-5-5-2 1,0-5 2-16,-11-1 3 0,1 0 9 16,-5 2 8-16,-2 3 9 15,-16-21 31 1,18 30-13-16,-1 10-2 15,5 1-2-15,-1 0-7 16,12 9-6-16,-12 0-9 16,12 0-8-16,0 0-13 0,0 18-14 15,0-18 1-15,15 23-1 16</inkml:trace>
  <inkml:trace contextRef="#ctx0" brushRef="#br0" timeOffset="54815.4755">18188 11328 43 0,'15'22'33'16,"-5"-11"0"-16,7 4-12 15,1 2-9-15,-1-3-5 16,0 4-2-16,0-7-1 0,-2 1 0 16,0-6-1-1,-2 2 1-15,-3-8 0 0,1 0 0 16,-11 0 0-16,19-14 0 0,-10 5-1 15,3-4 0-15,-2-1-1 16,2-1 0-16,1-2-2 16,-4 1-4-16,5 4-18 15,-5 3-16-15,-9-6-2 16,0 15 1-16,0-24 0 16</inkml:trace>
  <inkml:trace contextRef="#ctx0" brushRef="#br0" timeOffset="55951.8363">2008 12166 16 0,'0'0'32'16,"-15"9"-1"-16,6 5-7 0,-10 8-7 15,0 2-6-15,7 9-4 16,0 4-2-16,12 4-2 31,7-4-1-31,10-3 0 0,5-5 0 16,6-11-2-16,5-6 2 15,-2-8 0-15,-2-11 1 16,-4-5-1-16,-8-6 0 16,-14-3 0-16,-12 0 0 15,-8 0-1-15,-7 7-4 0,-2-5-9 16,-5 3-23-16,2 12-1 16,-1-8 0-16,15 12 0 15</inkml:trace>
  <inkml:trace contextRef="#ctx0" brushRef="#br0" timeOffset="56152.3758">2150 12260 49 0,'20'9'37'0,"5"10"2"0,4 3-12 15,-1 0-12-15,14 12-4 16,-5 0-4-16,0 6-4 15,3 2-9-15,-12-6-8 16,-1-4-19-16,2-3-6 0,-10-15 0 16,-1-4-1-16</inkml:trace>
  <inkml:trace contextRef="#ctx0" brushRef="#br0" timeOffset="56337.2868">2489 12264 41 0,'-12'-4'35'0,"-15"4"2"16,-2 20-14-16,9 15-6 16,-11 6-7-16,-2 14-3 0,-3-2-1 15,5 6-5-15,4 0-7 16,0-7-16 0,2-10-14-1,7-4-1-15,4-14 0 16</inkml:trace>
  <inkml:trace contextRef="#ctx0" brushRef="#br0" timeOffset="56700.6065">2725 12371 11 0,'0'-16'31'16,"-10"-7"1"-1,3 6-10-15,-7 7-5 16,-6 1-4-16,3 9-3 16,-6 3-2-16,2 6-2 15,-1 5-3-15,10 4 0 16,0 1 0-16,8 2-1 0,4 0 1 15,13-2-1-15,2-5 1 16,13 0-1-16,-3-9 0 0,-1-5-2 16,2 0-3-1,-5-13-5-15,4 2-7 0,-10-6-8 16,-2-1-6-16,0 3-2 16,-4-5 0-16</inkml:trace>
  <inkml:trace contextRef="#ctx0" brushRef="#br0" timeOffset="56853.867">2852 12272 50 0,'22'-3'30'16,"-22"3"0"-16,12 21-6 15,-3-1-7-15,-9-1-5 16,10 8-3-16,-5 0-5 16,-2-2-5-16,0 0-15 15,10-3-21-15,-8-10 0 0,5-3-1 16,-10-9 1-16</inkml:trace>
  <inkml:trace contextRef="#ctx0" brushRef="#br0" timeOffset="57139.0475">3121 12280 25 0,'-16'-4'34'15,"16"18"2"-15,0 1-4 16,0 5-14-16,10 6-6 31,-1 2-5-31,6 4 0 0,-5-9-2 16,9 1-1-16,-3-13-2 16,1-4 0-16,0-11-2 15,-2-5 0-15,-1-5-2 16,-3-6-5-16,5 2-7 15,-8-4-19-15,-4-3-4 16,5 8-2-16,-6-5 1 0</inkml:trace>
  <inkml:trace contextRef="#ctx0" brushRef="#br0" timeOffset="57301.8204">3408 12239 27 0,'8'13'37'31,"-11"-1"2"-31,3 10 0 0,0 2-18 16,-3 0-9 0,3 4-4-16,0 2-14 0,3 0-31 15,-3-13 0-15,10-1-2 16,-10-16 0-16</inkml:trace>
  <inkml:trace contextRef="#ctx0" brushRef="#br0" timeOffset="57885.8338">3673 12328 7 0,'-8'25'29'0,"-2"-14"1"15,7 8-13 1,3 3-2-16,0-1-5 0,0 5 0 15,8-6-4-15,2-2-1 16,0-4-1-16,2-7-1 0,1-7-1 16,-1-2-1-16,0-7 0 15,5-4-1-15,-7-2-1 16,0-2 0-16,-3-2 0 16,-1 3 0-16,-3 1 0 15,-3 3-1-15,0 12 2 16,-4-8 0-1,4 8 0-15,-7 12 2 16,7-1-1-16,0 7 2 16,6-1-1-16,1 2 2 15,6 0 0-15,5-1-1 16,1-8 1-16,4 0-1 16,-2-10 0-16,0 0-1 15,-5-5-1-15,1-4-1 0,-6-4-5 16,-5-3-6-16,-6-5-19 15,7 5-5-15,-20-11-1 16,9 7 0-16</inkml:trace>
  <inkml:trace contextRef="#ctx0" brushRef="#br0" timeOffset="58023.8666">3840 12184 37 0,'0'0'32'15,"-9"-17"-2"-15,9 17-16 16,0 0-14-16,0 0-18 15,0 0-12-15,0 0-1 16,16 9-1-16</inkml:trace>
  <inkml:trace contextRef="#ctx0" brushRef="#br0" timeOffset="58240.0874">3996 12351 25 0,'22'28'36'16,"3"5"1"-16,-7-5-5 15,1-6-12-15,2 3-7 16,-8-11-4-16,2 3-2 0,-5-13-2 16,5-4-2-16,-2-4 1 15,2-9-2-15,1-5 0 16,1-2 0-16,-1-4-2 16,-3 1-1-16,3 4-4 15,-10-3-13-15,-6 4-22 0,5 8 0 31,-13 0 0-31,8 10 0 0</inkml:trace>
  <inkml:trace contextRef="#ctx0" brushRef="#br0" timeOffset="59002.9901">5040 12328 5 0,'16'0'33'16,"10"19"1"-1,-7 0 0-15,-2 7-15 16,-3 8-6-16,-11-2-4 16,1 4-2-16,-8-8-3 15,-3-3-3-15,-3-12-2 16,-1-7-3-16,2-6-2 16,4-11-1-16,5-1-1 15,3-9-1-15,8-2 0 0,-5-7 1 16,8 4 2-16,-3-5 1 15,4 7 3-15,-1 0 2 0,-4 6 2 16,0 4 0-16,-10 14 2 16,0 0 2-16,0 0 0 15,4 15 0-15,-8 4-1 16,4 5 0-16,0 2-1 0,10 4 0 16,-3-4-2-16,7-2-4 15,5-2-5-15,4-8-5 16,7-5-7-16,2-5-7 15,-1-12-4-15,3 3 0 16</inkml:trace>
  <inkml:trace contextRef="#ctx0" brushRef="#br0" timeOffset="59441.5229">5578 12420 36 0,'14'0'28'15,"-14"0"-3"-15,-14 16-7 16,0 0-5-16,-8-4-4 15,2 5-2-15,-1-8-3 16,-1 1-3-16,0-9-1 0,0-2-2 16,7-7-1-16,0-3-1 15,11-2-1-15,1-6 0 16,6 0 0-16,1 1 0 0,8 3 2 16,2 3 1-16,4 6 3 15,1 6 0-15,3 6 2 31,2 7 1-31,-3 5 0 0,3 5 0 16,-2-2 1-16,3 0-2 16,-3-3 0-16,1-4 0 15,-3-6-1-15,-1-8-1 16,-1 0-1-16,1-11 0 16,0-3 0-16,-4-5-1 15,1-3 1-15,-4 0-1 0,-2 1 1 16,-1 2 0-16,-3 6 2 15,-6 13 2-15,0 0 0 16,0 0 1-16,6 21 0 16,-3 4 0-16,-3-1-4 15,9-1-9-15,-2 0-21 16,8-1-7 0,3-12-1-16,14-5 0 15</inkml:trace>
  <inkml:trace contextRef="#ctx0" brushRef="#br0" timeOffset="60074.4695">6508 12171 8 0,'28'-21'30'16,"3"-1"-10"-16,6 2 0 15,4 10-1-15,1 10 0 0,-1 16-2 16,-3 13-3-16,-2 19-3 15,-8 6-3-15,-5 9-1 16,-8 4-1-16,1-1-2 16,-7-11-1-16,0-8-1 15,-3-14-1-15,3-18-1 16,-9-15 0 0,12-3-1-16,-12-14-1 15,0-4 0-15,-11-1 0 16,-6-5 0-16,-7 7 1 15,0 6-1-15,-8 7 1 16,-2 7 0-16,3 2 1 16,0 8-2-16,3 3-2 15,3 2-5-15,7 3-8 0,3-1-15 16,2-11-4-16,13-6-1 16,0 0 1-16</inkml:trace>
  <inkml:trace contextRef="#ctx0" brushRef="#br0" timeOffset="60605.8278">7140 12315 12 0,'-9'0'23'0,"-9"-5"-6"31,9 5-4-31,9 0-2 0,-13 12-4 16,19-2-2-16,5-1-1 16,2 1-1-16,1-2 0 15,4-1-1-15,-2-2 0 16,2-1-2-16,-5-4-1 16,-13 0 0-16,9 0-1 15,-9 0 1-15,-13 0-1 0,1 4 0 16,-1 0 1-16,-5 2 1 15,5 3 2-15,-2 4 0 16,5 2 2-16,8 0 0 16,2-1 1-16,9 3 0 0,4-4-1 15,5-1 1-15,1-5-1 32,5-5-1-32,1-4-1 15,0-6-1-15,-1-5 0 16,-2-3-1-16,-3-3-1 0,0-3 1 15,-3 3-1-15,-7 1 1 16,-1 4 0-16,-8 14 1 16,0 0 1-16,0 0-1 15,4 14 1-15,-4 5 1 0,-3 2-2 16,3 5 1-16,0 0-2 16,3-3-5-16,3 1-12 15,3-5-16-15,-9-19 0 16,4 13 0-16,-4-13 11 15</inkml:trace>
  <inkml:trace contextRef="#ctx0" brushRef="#br0" timeOffset="60806.8663">7361 12117 23 0,'-9'-16'31'0,"9"16"0"16,-10-4-3-16,10 4-25 0,-3 17-17 15,-3-8-16-15,15 14 0 16,-9-11-1-16</inkml:trace>
  <inkml:trace contextRef="#ctx0" brushRef="#br0" timeOffset="61375.7315">7751 12397 8 0,'0'0'32'16,"6"15"1"-16,-6-15-1 0,-14 14-15 16,6-1-5-1,-6-4-3-15,-2 1-3 0,-3-5-2 16,-2 0-3-16,-1-5-1 16,1-5-2-16,1 0-3 0,0-7 0 15,9 0-2-15,3-5 0 16,8 3 1-16,3-1 1 15,6 2 1-15,6 7 3 16,0 3 2 0,5 6 3-16,1 8 0 15,0 6 1-15,-5-2 0 16,6 9-1-16,-3-5 0 16,0 2 0-16,1-10-2 15,0-2-1-15,-2-9 0 16,-1 0-1-16,3-11 0 15,-2-2 0-15,-2-4 0 0,3-2-1 16,0 0 1-16,-1 3 0 16,3 3 2-16,0 5 0 15,2 8 0-15,-1 0 1 16,-1 12 0-16,-5 4 0 16,-4 2 0-16,-5 4-1 15,-7-3 0-15,-12-1-2 0,-7-2-9 16,-6 1-26-16,-10-13 0 0,5 2-1 15,-10-12-1 1</inkml:trace>
  <inkml:trace contextRef="#ctx0" brushRef="#br0" timeOffset="62177.5505">8575 12379 9 0,'33'9'27'0,"-4"-9"0"0,7 0-12 16,2 0-5-16,0-5-3 16,-5-3-3-16,-4 2-2 15,-8 1-1-15,-8 1-1 16,-13 4-1-16,0 0 0 16,-10 4 0-16,-3 5 0 15,-2 5 0-15,-1 1 0 0,4 5 1 16,2 1 0-16,7 0 2 15,6 0-1-15,10-2 1 16,6-1 0-16,5-5 1 16,3-1 0-16,6-7 0 15,-2-5 0-15,-1 0-1 32,1-5-1-32,0-4 0 0,-2 0 0 15,-2-2-1-15,-4-6-1 0,-3 6 0 16,-2-1 1-1,-1 1-1-15,-8 2 0 16,-9 9 0-16,0-18 0 0,-6 8 0 16,-7 6 1-16,-1-6 0 15,-3 5-1-15,-1 5 1 0,2 0 1 16,1 5 1-16,2 5 1 16,4 10 2-16,0 1 1 15,9 11 1-15,-3-3 1 16,6 7 0-16,0 1-1 15,6 1-1-15,-2-5-1 16,5 4-2 0,-3-5-6-16,-3-5-9 15,0-6-24-15,4 2-1 16,-6-14 0-16,5 3 1 16</inkml:trace>
  <inkml:trace contextRef="#ctx0" brushRef="#br0" timeOffset="62577.9263">9443 12458 18 0,'-22'-12'19'32,"-9"-1"-2"-32,6 9-3 0,0 4-3 15,1 4-2-15,8 6 0 16,3 5-3-16,10 0 0 15,3 1-1-15,10-1 0 16,5-5 0-16,7-2-1 16,3-1-1-16,-3-4-3 15,5 0-3-15,-7-3-6 0,-2 0-18 16,0 3-4-16,-18-3-1 16,15 0 4-16</inkml:trace>
  <inkml:trace contextRef="#ctx0" brushRef="#br0" timeOffset="62778.9597">9555 12409 35 0,'27'20'35'16,"-8"-3"2"-16,8 9-3 15,7 6-20-15,1-3-4 16,2 7-4-16,-5-3-3 15,-2-3-6-15,-2 1-9 0,-10 1-23 16,-9-18-2-16,4-6 0 16,-13-8-1-16</inkml:trace>
  <inkml:trace contextRef="#ctx0" brushRef="#br0" timeOffset="62963.893">9808 12417 45 0,'-38'31'37'0,"-1"11"1"15,-5 1-4-15,-1 3-21 0,1 0-6 16,3 1-5 0,5-7-11-16,5-9-27 0,11-1 0 0,2-20-2 15,18-10 0-15</inkml:trace>
  <inkml:trace contextRef="#ctx0" brushRef="#br0" timeOffset="63612.172">10239 12439 9 0,'10'14'31'0,"-22"-4"2"16,2 5-8-16,-14 3-8 16,-4-3-5-16,-4 2-4 0,-7-8-3 15,-2-4-2-15,3-5-1 16,2-9-1-16,5-3 1 15,5-5-1-15,5 0 0 16,11-1-1-16,10 2 1 0,7 6 0 16,7 6-1-16,9 4 0 15,1 7 1-15,4 8-1 16,0 4 1-16,1 2-3 0,0 8-4 16,-3-2-13-16,-11-5-15 15,10-2 0-15,-12-11 1 16,4 4 8-16</inkml:trace>
  <inkml:trace contextRef="#ctx0" brushRef="#br0" timeOffset="63950.246">10255 12276 20 0,'18'-33'32'15,"13"12"0"-15,-6 9-9 0,7 8-5 16,5 16-3-16,-7 9-5 16,1 16-2-16,-3 0-1 15,-2 10-1-15,-4-2-1 16,1 2 0-16,-7-9-3 0,3-5 0 16,-7-9-2-16,-2-7 0 31,-1-7-2-31,-9-10-1 15,0 0-1-15,4-13-1 0,-14 4 0 16,-10-2 0-16,-1 5 1 16,-10 3 0-16,0 3 1 15,-5 6 0-15,3 6-3 16,0 0-11-16,3-5-15 16,16 6-1-16,-1-13 0 0,15 0 8 15</inkml:trace>
  <inkml:trace contextRef="#ctx0" brushRef="#br0" timeOffset="64150.3242">10752 12455 22 0,'7'0'34'0,"7"8"-1"16,-14-8-1-16,0 20-19 15,6-2-6-15,-3 2-4 0,-3-3-7 16,0-4-22 0,3 5-7-16,-3-18 0 0,-9 10-1 15</inkml:trace>
  <inkml:trace contextRef="#ctx0" brushRef="#br0" timeOffset="64313.5998">10727 12222 39 0,'0'0'31'0,"0"-21"-3"16,0 21-15-16,0 0-34 15,0 0-8-15,12 20-3 16,-12-20 4-16</inkml:trace>
  <inkml:trace contextRef="#ctx0" brushRef="#br0" timeOffset="64852.7466">11235 12489 16 0,'-16'7'31'0,"4"10"0"15,-13-7-5-15,3 0-14 16,0 0-4-16,-1-3-4 16,3-7-3-16,1 0-2 15,1-7 0 1,5-4-2-16,4-3 0 16,9-5 0-16,0-4-1 15,5 2 2-15,3 2 1 16,2 3 2-16,5 5 1 15,0 9 2-15,3 6 1 16,1 6 0-16,3 8 1 16,-8 1 0-16,9 4-2 0,-6-3 0 15,3 1-1-15,0-8-1 16,-1-6-1-16,1-7 0 16,3-4-1-16,1-6-1 15,0-7 1-15,1 0-1 16,2-5 1-16,2 5 0 15,-3 2 1-15,1 5 0 0,-2 6 1 16,-1 4 1-16,-3 13 0 0,-8 0 0 16,-3 7 0-16,-10-2-1 15,0 3 1-15,-11-2 0 16,-4-2-3-16,-6-7-5 16,-3-3-9-16,-1-7-22 31,4 2-1-31,-2-7 0 0,12 1-1 15</inkml:trace>
  <inkml:trace contextRef="#ctx0" brushRef="#br0" timeOffset="65053.266">11848 12580 45 0,'8'13'40'15,"-8"-13"0"-15,10 18 0 16,-10-18-16-16,3 11-21 16,-3-11-39-16,0 0-3 0,0 0 0 31,-5-20-1-31</inkml:trace>
  <inkml:trace contextRef="#ctx0" brushRef="#br0" timeOffset="390532.3949">12361 12204 39 0,'7'-15'30'0,"-7"24"-4"15,0 11-4-15,0 9-7 0,-4 10-3 31,1 0-4-31,3 7-2 0,0-5-1 16,3-3-2-16,-3-10-1 16,4-9 0-16,-4-19-1 15,11 0 0-15,-7-16 0 16,-1-12 0-16,0-11 0 16,-3-9 0-16,0-6 0 15,0-4-1-15,-3 2 0 0,3-1 1 16,-3 6 0-16,3 9-1 15,0 10 0-15,0 9 0 16,0 23 0-16,0 0 0 16,3 12 0-16,3 12 0 15,-2 11 0-15,4 6 0 16,2 2 0 0,7 1 1-16,0-4 0 15,1-6-1-15,2-12 1 16,4-10-1-16,-3-12 1 15,2-9-1-15,-2-11 0 16,-3-10-1-16,-1-5 1 0,-8-4 0 16,0 3 0-1,-3 6-1-15,-3 5 0 0,-3 8 1 16,0 17 0-16,0 0 1 16,-9 24-1-16,9 7 1 0,0 5 0 15,0 6 1-15,6 5-1 16,3 1 0-16,3-3-2 15,4-8-1-15,6-4-7 16,-1-9-10-16,2-9-17 0,7-4-2 16,-5-11 1-16,7-6-1 15</inkml:trace>
  <inkml:trace contextRef="#ctx0" brushRef="#br0" timeOffset="390901.3241">13022 12305 25 0,'-4'-25'29'0,"1"16"-5"16,-9 0-5-16,2 4-6 0,1 5-4 16,-4 2-3-16,5 3-2 15,1 4-1-15,4 2-1 0,3 1-1 16,0-12 0-16,13 14-2 15,-3-9 0-15,1-1-1 16,2-4 0-16,-13 0 0 16,9 6 0-16,-9-6 2 15,-6 12 0-15,-7-2 3 32,2 5 1-32,-3 2 0 0,2 4 2 15,3-1 1-15,9 3-1 16,0-6 0-16,16 0-1 15,2-5-2-15,4-4-4 16,6-4-16-16,3-4-18 16,-10-7-1-16,8-2 0 15,-2-14 0-15</inkml:trace>
  <inkml:trace contextRef="#ctx0" brushRef="#br0" timeOffset="391501.8392">13906 12278 60 0,'-7'32'30'16,"-15"4"-9"0,-7-2-4-16,2 0-7 0,-6-7-5 15,2-7-2 1,0-10-3-16,5-10-1 15,5-10 0-15,6-8-1 0,8-8 1 16,4-2-1-16,3 0 1 16,6 4 0-16,3 2 2 15,7 12 0-15,1 6 2 0,7 13 1 16,-3 8 0-16,4 11 0 16,-3 0 0-16,2 5-1 15,-4-1-3-15,-3-4-5 16,-3-4-12-16,-2-5-18 15,-12-19 1-15,6 13-1 16,-12-24 1-16</inkml:trace>
  <inkml:trace contextRef="#ctx0" brushRef="#br0" timeOffset="391649.5473">13727 12117 27 0,'0'-16'31'31,"-2"1"-1"-31,2 15-7 0,13 10-39 16,-13-10-10-16,22 13-4 0,-14-8-1 16</inkml:trace>
  <inkml:trace contextRef="#ctx0" brushRef="#br0" timeOffset="392003.2499">13969 12131 18 0,'0'-37'30'16,"20"7"2"-16,-7-3-12 15,11 5-4-15,5 13-4 32,4 7 0-32,2 15-2 0,-8 9-1 15,4 20-3-15,-9 5 0 16,3 15-1-16,-6-1-1 15,-1 2 0-15,-6-2-1 16,3-5-1-16,-2-9-1 16,-1-9-1-16,-2-10 0 15,-10-22-2-15,12 10 0 0,-12-10 0 16,0 0 0-16,-9-15 0 16,-6 15 0-16,-4 0 0 15,-9 5 0-15,-3 5-3 0,3 8-11 16,-2 0-20-16,-1-8 1 15,11-1-1-15,-3-9 1 32</inkml:trace>
  <inkml:trace contextRef="#ctx0" brushRef="#br0" timeOffset="392350.6509">14206 12109 36 0,'28'-29'36'0,"-4"4"0"15,8 10-3-15,5 10-16 0,-1 0-5 16,4 15-4-16,-4 7-3 16,1 11 0-16,-6 4-2 15,-7 6-1-15,-5 5 0 16,-7 4 0-16,-5-2 0 16,-3-1-1-16,-4-7 0 15,0-7-1-15,0-7-1 0,5-13 0 16,-5-10-2-16,14-8-1 15,-8-2 0-15,-6-12 0 16,0 6 0-16,-3-2 1 0,3 18 0 16,-22-10 1-1,2 16 1-15,-2 9 1 16,1 4 0 0,-1 3-3-16,6 2-10 15,5 2-21-15,1-15-1 0,10 1-1 16,0-12 0-16</inkml:trace>
  <inkml:trace contextRef="#ctx0" brushRef="#br0" timeOffset="392707.7296">15084 12305 43 0,'-8'13'34'15,"-2"-2"-7"-15,-1 6-5 16,-7-3-6-16,-1 5-3 16,-7-8-6-16,1 0-5 0,-1-5-3 15,1-6-2 1,0-6-1-16,3-8-1 0,7-4 1 15,1 0 0-15,9-2 2 16,5 2 2-16,6 8 3 0,11 6 2 16,2 4 0-16,11 14 2 15,-4 5-1-15,6 5 0 16,-4 7-6-16,-3 3-31 16,-7-12-4-16,3 7-1 15,-13-18-1 1</inkml:trace>
  <inkml:trace contextRef="#ctx0" brushRef="#br0" timeOffset="393787.1567">1903 13259 22 0,'26'-41'14'0,"1"1"2"15,10 12 2-15,-1 14 0 16,4 18 1-16,3 25 0 16,-7 17-3-16,0 19-2 15,-7 12-3-15,-3 9-2 0,-7-4-3 16,3-10-3-16,-8-11-2 15,-2-18-1-15,-2-15 0 0,-1-19-1 16,-9-9-1-16,9-30 0 16,-9-3 0-16,-11-8-1 15,2-1 0-15,-13-2 1 16,1 8 0-16,-1 8 0 16,-6 13 2-16,-5 15 1 31,0 11-1-31,7 16 1 0,-1 6 0 15,4 5 0-15,2-2-1 16,6-2-3-16,5-2-9 16,8-8-16-16,2-10-7 15,12-3-1-15,0-11 1 16</inkml:trace>
  <inkml:trace contextRef="#ctx0" brushRef="#br0" timeOffset="394087.967">2671 13510 47 0,'-14'-19'34'0,"1"4"-6"0,-9 1-6 15,-6-1-5-15,1 11-5 16,-8 4-3-16,8 9-3 15,-1 7-1-15,8 9-2 16,6 4-1-16,10-1-1 16,11 1-1-16,2-3 1 0,9-4-2 15,7-6 0-15,0-6-3 16,-2-10-8-16,1-10-23 16,-3 1-2-16,-8-7 0 15,5 2-1-15</inkml:trace>
  <inkml:trace contextRef="#ctx0" brushRef="#br0" timeOffset="394209.8722">2622 13277 20 0,'-6'-26'26'0,"-12"0"-13"0,6 4-22 16,7 12-10-16,-3 0-6 31</inkml:trace>
  <inkml:trace contextRef="#ctx0" brushRef="#br0" timeOffset="394488.5992">2684 13372 45 0,'31'51'37'0,"1"3"0"16,-2 15-1-16,6 1-18 16,-10 3-9-16,-1 2-5 0,-10-7-4 15,-6-4-2-15,-9-8 0 16,-14-16-1-16,1-11-1 15,-6-20 0-15,-2-11 0 16,2-18 1-16,1-11 0 16,5-13 2-16,1-6 1 15,6-8 0 1,3-3 1-16,8 1 1 16,2 4-1-16,5 5-4 15,7 8-13-15,6 11-18 16,-10 0 0-16,10 13-1 15,-4-4 0-15</inkml:trace>
  <inkml:trace contextRef="#ctx0" brushRef="#br0" timeOffset="394642.2646">3022 13380 38 0,'0'0'36'16,"0"0"2"-16,0 11 0 15,-2 4-19-15,2 12-6 16,0 2-7-16,0 6-7 15,5 7-13-15,-2-2-22 0,1-8-2 16,4-4 0-16,-4-9-1 16</inkml:trace>
  <inkml:trace contextRef="#ctx0" brushRef="#br0" timeOffset="394960.0753">3388 13486 37 0,'0'23'37'0,"-10"-1"-1"15,-1 3-3-15,-6 2-16 16,-4-9-6-16,2 3-6 0,-8-7-4 16,0-7-1-16,0-7-1 0,6-6-1 15,2-7 0-15,4-6 0 16,6-3 0-16,5-2 0 15,8-1 1-15,8 3 1 16,7 1 0-16,3 6 1 16,3 8 1-16,2 12 0 31,-3 8 0-31,2 8-1 0,-3 11-5 16,-10 6-24-16,-1-7-7 15,5 6-1-15,1-11-1 16</inkml:trace>
  <inkml:trace contextRef="#ctx0" brushRef="#br0" timeOffset="395160.6154">3943 13658 54 0,'0'20'35'15,"0"-4"0"1,-4 3-20-16,-4 5-32 16,-11-11-12-16,10 6-4 15,-16-14-1-15</inkml:trace>
  <inkml:trace contextRef="#ctx0" brushRef="#br0" timeOffset="395745.6849">4328 13397 5 0,'0'9'27'0,"0"-9"-1"0,21 0-7 15,-2 0-5-15,8-5-6 16,0 5-1-16,0-4-2 16,1-2-2-16,-3 1-2 15,-7-3 0-15,-3 2-1 16,-15 6-1-16,0-13 1 15,0 13-1 1,-15-4 1-16,2 8 0 16,-3 4 0-16,2 7 0 15,0 7 1-15,6 4 0 0,2 8 0 16,6 1 0 0,6 3 0-16,6-4-2 15,8-4-2-15,6-9-3 0,5-7-7 16,6-9-6-16,0-16-5 0,10 2 0 15,-6-15 0-15</inkml:trace>
  <inkml:trace contextRef="#ctx0" brushRef="#br0" timeOffset="396015.244">4921 13488 33 0,'8'11'25'0,"-23"2"-1"16,-5 9-4-16,-4-2-4 0,-3-3-7 15,1-5-4-15,-2-3-3 16,1-9-2-16,5-9-3 15,7-3 0-15,5-5 0 16,4-3-1-16,6-4 0 16,0 4 1-16,9 1 2 15,4 6 3 1,2 5 3-16,7 8 1 16,-1 8 2-16,1 10 1 15,-3 5-1-15,4 9 0 16,-5 1-4-16,-3 0-20 15,0-6-16-15,6-1-3 0,-7-15-1 16,12 0-1-16</inkml:trace>
  <inkml:trace contextRef="#ctx0" brushRef="#br0" timeOffset="396693.8927">5696 13329 46 0,'8'17'33'15,"3"12"-8"-15,-4 4-7 16,-2 6-5-16,1 4-3 16,-6-8-4-16,3-6-2 31,-3-14-2-31,0-15-1 0,11-10-1 16,-2-12-1-16,2-7 1 15,3-3-1-15,3-2 0 16,-1 2 0-16,2 6 0 15,-4 14 1-15,0 12 1 16,-4 7 0-16,-3 13-1 16,-5 10 1-16,-2 3 0 0,0 4 0 15,-2-2 0-15,2-5 0 16,0-7-1-16,0-13 0 16,0-10 0-16,19-14-1 15,-7-10 1-15,4-3-1 16,1-2 0-16,-1-3 1 0,0 6 0 31,-1 7 0-31,-3 9 1 0,-3 10 0 16,-3 14 0-16,-1 8-1 15,-5 6-4-15,5 4-14 16,-5-4-16-16,6 8 0 16,-6-14-1-16,15 4 1 15</inkml:trace>
  <inkml:trace contextRef="#ctx0" brushRef="#br0" timeOffset="396878.6211">6192 13597 58 0,'9'-2'35'16,"-9"2"0"-16,3 16-17 16,4 3-5-1,-7 4-4-15,0 8-3 16,0-2-4-16,3 3-9 15,-3-8-28-15,0 3-2 16,0-18 0-16,5 6-1 16</inkml:trace>
  <inkml:trace contextRef="#ctx0" brushRef="#br0" timeOffset="397294.8826">6623 13580 35 0,'0'22'33'0,"0"15"-1"16,-7-4-12-16,-2-5-34 0,6 5-13 16,-12-19-3-16,15-4-2 15</inkml:trace>
  <inkml:trace contextRef="#ctx0" brushRef="#br0" timeOffset="397833.8427">6961 13348 34 0,'15'7'35'0,"-11"4"0"15,4 12-6-15,-8 9-15 16,-3 5-4-16,-2 5-3 15,-3-2-3-15,2-4-1 16,1-7-2-16,5-12-1 16,0-17-1-16,11-5 0 0,2-15 1 15,3-4-1-15,0-3 0 0,2-3 1 16,-2 4 1 0,-4 3 1-16,0 10 0 0,1 9 1 15,-13 4 0-15,13 17 1 16,-13-1-1-16,5 6 0 31,-5 4-1-31,-3-1-1 0,3-2-1 16,-6-5-1-16,6-4-1 15,0-14 0-15,0 0 0 16,0-10-1-16,4-8-1 16,1-9 1-16,4-2 1 15,1-1-1-15,0 2 2 16,1 5 0-16,2 6 2 0,-1 4 0 15,-2 10 0-15,3 9 2 16,-5 5-1-16,-1 9 0 16,-1 2 0-16,0 3 0 15,0 3-5-15,-6-3-4 16,7 3-5-16,-7-9-12 0,2-5-12 31,8 1-2-31,-10-15 1 16</inkml:trace>
  <inkml:trace contextRef="#ctx0" brushRef="#br0" timeOffset="398136.129">7349 13668 10 0,'0'-13'32'16,"5"-3"2"-16,8 1-3 15,3-2-12-15,-2-1-5 16,11 9-2-16,-6 0-3 15,0 14-2-15,-4 2-2 16,-6 10-1-16,-9 4-1 16,-6 4 0-16,-6 1-2 0,-1 1-1 15,-5-4 0-15,2-4 0 16,1-2-1-16,6-6 0 16,9-11 0-16,0 0 0 15,22 7 1-15,-1-7 0 16,4-3-1-16,0-4-7 31,3-2-28-31,3 3-1 0,-7-8 1 0,4 6-2 16</inkml:trace>
  <inkml:trace contextRef="#ctx0" brushRef="#br0" timeOffset="398584.6058">8257 13372 56 0,'16'19'34'16,"2"13"-2"-16,-8 7-14 31,-4 7-6-31,2 2-6 0,2 1-8 16,-7-6-7-16,1-11-17 16,3-6-9-16,-7-26 0 15,9 5 0-15</inkml:trace>
  <inkml:trace contextRef="#ctx0" brushRef="#br0" timeOffset="398923.1536">8446 13452 37 0,'0'0'28'0,"-25"14"-4"16,3 0-8-16,-2 5-7 0,1 4-5 16,3 1-1-16,3-1-1 15,9 0 0-15,8-3-1 31,8-3 0-31,8-3 0 0,3 1 1 16,6-11-1-16,0 1-1 16,2-9-1-16,2-1-2 15,-1-10 0-15,-3-2 0 16,-2-5 1-16,-3-3 0 16,-2 0 3-16,-1 0 3 15,-8 3 2-15,0 6 1 0,-9 5 2 16,0 11 1-16,0 11-2 15,3 11 0-15,-3 2-1 16,0 7-4-16,0 2-4 16,0-1-8-16,6-4-22 15,7-2-6-15,-7-13 0 16,10-3 0-16</inkml:trace>
  <inkml:trace contextRef="#ctx0" brushRef="#br0" timeOffset="399186.1983">8785 13474 50 0,'9'12'36'16,"1"7"1"-16,-2 4-11 16,2 3-14-16,6 10-3 15,-2-2-3-15,6 0-2 16,-5-8-1-16,2-9-1 15,-3-7-1-15,1-10 1 16,1-11-1-16,-2-9-1 0,0-8-1 16,-1-6-7-16,0-5-28 15,-1 10-1-15,-12-3-1 16,9 13-1-16</inkml:trace>
  <inkml:trace contextRef="#ctx0" brushRef="#br0" timeOffset="399887.1049">9356 13573 22 0,'0'0'25'31,"-7"-22"-3"-31,-2 10-2 0,-9 0-4 16,-3 3-5-16,-1 3-3 0,-4 6-3 16,-2 6-2-1,3 3-2-15,4 4 0 16,5 8-1-16,11 1 2 0,5 2 0 15,5-2 0-15,8-3 1 16,6-5 0-16,3-5 0 0,5-5 0 16,-2-11 0-16,0-6-1 15,-3-5-1-15,-1-5 1 16,-6-1-2-16,-2 0 1 16,-4 4-1-16,-6 1 0 15,-3 5 1-15,0 14-1 31,-10 0 0-31,5 12 0 0,-1 5 0 16,2 5 1-16,4 3-1 16,0 0 2-16,7-2 0 15,8-2 0-15,4-7 0 16,2-2 0-16,1-9 0 16,3-3 0-16,-3 0 0 15,2-6-3-15,-4 2-2 0,-5-6-6 16,4 1-13-16,-7-3-12 15,-9-8-2-15,3 1 0 16,-9-9 0-16</inkml:trace>
  <inkml:trace contextRef="#ctx0" brushRef="#br0" timeOffset="400025.1387">9468 13337 36 0,'-16'-22'33'16,"-3"0"-5"-16,7 9-5 0,3 4-11 15,9 9-24-15,0 0-16 16,0 0-4-16,9 21-2 15</inkml:trace>
  <inkml:trace contextRef="#ctx0" brushRef="#br0" timeOffset="400241.3126">9635 13491 40 0,'7'28'35'15,"-4"-6"-1"-15,7 3-7 16,1 2-13-16,1-3-6 0,4 0-2 16,-4-10-2-16,4-6 0 15,-4-10-1-15,0-7 0 16,1-10-1-16,-2-2 0 16,2-4-4-16,-6-3-16 15,-7-3-19-15,10 10 0 0,-7-2-1 31,5 7 1-31</inkml:trace>
  <inkml:trace contextRef="#ctx0" brushRef="#br0" timeOffset="400642.7955">9932 13462 19 0,'17'-3'31'16,"7"8"0"-16,-2-5-6 15,5-2-12-15,5 2-3 16,-1-5-4-16,0 5-1 15,-7-5-3-15,-8 1-1 0,-16 4 0 16,0 0 0 0,0-9-1-16,-18 9 1 0,-4 6-1 15,-3 1-1-15,0 7 1 16,0 4 0-16,3 6 0 0,6 5 0 16,8 2 0-16,8-1-1 15,12 1-2-15,3-5-2 16,11-1-4-16,4-11-2 15,8-9-9-15,8-5-10 16,-6-15-1-16,7 2 0 0</inkml:trace>
  <inkml:trace contextRef="#ctx0" brushRef="#br0" timeOffset="401043.0179">10445 13569 40 0,'0'0'30'0,"-7"23"-4"15,-9-4-8-15,-2-3-6 16,-1 0-5-1,-6-7-4-15,3-3-3 16,2-6-1-16,-2-10-1 16,6-5 0-16,1-4 0 15,8 0-1-15,4-3 0 0,6 3 2 16,4 6 0 0,5 4 3-16,6 9 2 0,-2 0 0 15,8 15 1-15,-1 2 0 16,1 4 1-16,-2-1 0 0,2 1-1 15,-2-4-1-15,0-2 0 16,-1-12-1-16,1-3-1 16,-5-9-1-16,1-7 1 15,-3-6-1-15,0-2-1 32,-5-2 1-32,2-1-1 0,-7 6 1 15,2 5 0-15,-7 16 1 16,10-4 1-16,-7 16-1 15,3 11 1-15,-1 7-1 16,2 2-2-16,3 4-13 16,8-2-24-16,-12-13-1 15,7-5-1-15,-13-16 0 0</inkml:trace>
  <inkml:trace contextRef="#ctx0" brushRef="#br0" timeOffset="401591.8443">11413 13225 25 0,'4'9'28'0,"3"12"0"16,-14 4-14-16,7 7-15 16,4 3-17-16,-4-10-7 15,9 4-2-15,-9-29 4 16</inkml:trace>
  <inkml:trace contextRef="#ctx0" brushRef="#br0" timeOffset="401761.0885">11566 13259 28 0,'-7'12'30'15,"7"12"0"-15,-8-1-13 0,8 6-16 16,0 10-19-16,0-14-10 15,12 11-1-15,-9-12-1 16</inkml:trace>
  <inkml:trace contextRef="#ctx0" brushRef="#br0" timeOffset="402008.229">11769 13372 30 0,'0'0'35'16,"-7"25"1"-16,7 8-3 15,0 14-16-15,-4 7-6 32,8 12-3-32,-4 4-2 0,0 4-4 15,3-5-2-15,0-10-5 16,3-6-7-16,0-13-19 15,0-15-6-15,1-11 0 0,-7-14 0 16</inkml:trace>
  <inkml:trace contextRef="#ctx0" brushRef="#br0" timeOffset="402177.5236">11805 13614 17 0,'3'-13'28'15,"13"13"-1"-15,-7-8-4 16,8 8-19 0,4 4-12-16,-5-4-18 15,14 5-1-15,-12-10 0 16,15 5 17-16</inkml:trace>
  <inkml:trace contextRef="#ctx0" brushRef="#br0" timeOffset="402462.2587">12295 13507 31 0,'-5'21'34'0,"-14"-7"-1"15,4 4-9-15,-4 0-8 0,-6-6-5 16,0-1-5 0,-2-7-3-16,1-4-2 15,2-7-2-15,1-4-1 0,8-3 0 16,2-5 0-16,9-4-1 0,7 2 1 15,8 2 1-15,0 4 1 16,9 6 1-16,3 6 1 16,1 3 1-16,-2 13 0 15,0 6 0-15,-3 1-1 32,-1 5-7-32,-6 2-16 0,-3-8-13 15,4 3 0-15,-13-22-1 16</inkml:trace>
  <inkml:trace contextRef="#ctx0" brushRef="#br0" timeOffset="402847.716">12417 13380 24 0,'24'-39'29'16,"-11"-12"-2"-16,0 0-9 15,2 1-3-15,-11 3-3 16,2 9-4-16,-6 6-1 0,0 14-1 16,0 18-1-16,-9 4-1 15,9 24-1-15,3 13-1 16,5 10-1-16,5 8 1 15,2 9-1-15,4 5 0 0,-4 4 0 16,1-1 0-16,-7-6-1 16,-9-6 1-16,-5-7-1 15,-12-10-2-15,-5-14-3 16,-8-13-7-16,2-17-16 16,5-7-7-16,-2-21 0 15,10-4 0 1</inkml:trace>
  <inkml:trace contextRef="#ctx0" brushRef="#br0" timeOffset="403130.3969">12708 13479 36 0,'6'12'35'0,"-6"-3"1"15,-5 9-12-15,5 4-7 0,-3 2-5 16,3 5-2-16,0-4-5 16,0 0-4-16,5-6-6 15,-5-9-9-15,0-10-22 16,16 0-1-16,-16-14 0 15,10-1 0-15</inkml:trace>
  <inkml:trace contextRef="#ctx0" brushRef="#br0" timeOffset="403280.0496">12742 13248 58 0,'-6'-12'34'0,"6"12"-5"15,0 0-24-15,0 0-32 0,0 15-3 16,0-15-4 0,6 25 1-16</inkml:trace>
  <inkml:trace contextRef="#ctx0" brushRef="#br0" timeOffset="403549.6149">13021 13193 18 0,'0'-15'32'16,"0"15"0"-16,0 0-1 15,0 0-13-15,3 15-7 16,-3 0-7-16,4 6-6 16,-1 1-10-16,3 7-19 0,-6-9-1 15,7 6-1-15,-7-15 0 0</inkml:trace>
  <inkml:trace contextRef="#ctx0" brushRef="#br0" timeOffset="403734.5252">13152 13179 28 0,'0'0'33'0,"0"0"1"16,6 17-1-16,-6-1-20 16,0 6-10-16,3 5-11 15,-3 4-23-15,0-11-1 16,4 7 0-16,-4-11-2 15</inkml:trace>
  <inkml:trace contextRef="#ctx0" brushRef="#br0" timeOffset="404032.9506">13393 13658 67 0,'0'0'40'0,"3"13"-1"15,-3-13-12-15,0 0-53 16,0 0-7-16,-6-13-4 16,9 3-2-16</inkml:trace>
  <inkml:trace contextRef="#ctx0" brushRef="#br0" timeOffset="408963.5341">1767 14404 18 0,'-10'-4'30'0,"21"7"-1"16,6-3-8-16,17 0-8 16,17 0-4-16,8 0-3 15,6 0-2-15,5 4-2 0,-2-1-3 16,-5 0-4-16,-8-3-9 16,-11-6-14-16,-6 6-2 15,-24-11 0-15,2 6 7 16</inkml:trace>
  <inkml:trace contextRef="#ctx0" brushRef="#br0" timeOffset="409148.5324">2095 14480 43 0,'5'32'27'16,"0"2"1"-16,5 4-3 15,4 7-3-15,-7-2-5 0,5 7-7 31,0-8-6-31,-4-2-7 16,0-8-25-16,1-3-9 16,-13-12 0-16,8-2 0 15</inkml:trace>
  <inkml:trace contextRef="#ctx0" brushRef="#br0" timeOffset="409602.051">2439 14716 42 0,'0'0'30'0,"-27"0"-2"16,12 4-9-16,2 7-7 16,2 2-6-16,6 7-2 15,5 3-2-15,13-2-1 16,5-2 0-16,4-3 0 0,6-5 0 15,6-7 0-15,-6-10 0 16,0-7 3-16,-7-9 0 0,-10 0 0 16,-15-4 2-16,-3 7-1 15,-14-3 0-15,-5 7-4 16,1 5-20-16,2 10-16 16,-12-7-2-16,13 10 0 15,1-3-1-15</inkml:trace>
  <inkml:trace contextRef="#ctx0" brushRef="#br0" timeOffset="409980.8516">3255 14647 30 0,'0'0'34'0,"0"0"-1"0,12 32-4 16,-9-4-15-16,1 2-8 16,2 4-5-16,0 4-10 15,-1-4-14-15,-5-12-10 16,10-3-1-16,-10-19 0 15</inkml:trace>
  <inkml:trace contextRef="#ctx0" brushRef="#br0" timeOffset="410149.6282">3196 14476 28 0,'-9'-22'23'0,"9"22"-16"31,5-9-18-31,-5 9-9 0,0 9-6 16</inkml:trace>
  <inkml:trace contextRef="#ctx0" brushRef="#br0" timeOffset="410481.6917">3518 14647 40 0,'-3'21'34'15,"-16"-5"-3"-15,0 0-10 16,5 3-5-16,-3-1-5 16,9 5-4-16,5-3-3 15,12 1-1-15,9-5-1 16,7-1 0 0,3-6 0-16,7-2 0 15,-4-7 0-15,3-3-1 16,-10-8 1-16,-8-3-1 15,-10-6-1-15,-6-7 0 0,-13-6-2 16,-5-7 1 0,-4-5-1-16,-2-6-2 15,4-2-1-15,0-3 0 0,13 3-2 16,7 0-1-16,9 11-3 0,1 8-9 16,8 5-14-16,10 22 0 15,-9 5 2-15,10 19 17 16</inkml:trace>
  <inkml:trace contextRef="#ctx0" brushRef="#br0" timeOffset="410666.6049">3775 14662 35 0,'0'20'36'16,"-5"-1"-1"-16,10 5-5 15,-5 5-13-15,3 4-8 0,1-3-8 16,5 3-15-16,4-8-14 16,0-10-6-16,4-8-2 15,-1-14 0-15</inkml:trace>
  <inkml:trace contextRef="#ctx0" brushRef="#br0" timeOffset="410951.7892">4080 14705 25 0,'0'0'34'0,"-27"-9"0"16,10 6-8-16,-1 3-8 15,-4 3-6-15,9 6-6 32,0 6-3-32,8 5-1 0,5 4-1 15,9-1-1-15,6-1 1 16,4-1-3-16,3-3 1 15,3-7-1-15,3-7 2 16,-6-9-1-16,-5-10 1 16,-3 1 0-16,-9-6 0 15,-10-3-1-15,-5 1-13 0,-2 4-19 16,-18-6-1-16,10 10 0 16,-8-6-1-16</inkml:trace>
  <inkml:trace contextRef="#ctx0" brushRef="#br0" timeOffset="411436.3753">4771 14627 23 0,'0'13'31'15,"4"13"2"-15,-9 1-6 16,2 12-14-16,3 5-10 16,8 0-10-16,-3-1-17 15,2-15-7-15,11-3-1 0,-5-22 0 16</inkml:trace>
  <inkml:trace contextRef="#ctx0" brushRef="#br0" timeOffset="411721.3251">5071 14690 15 0,'-11'0'31'0,"-10"1"1"16,5 16-1-16,-3 0-16 15,2 5-6-15,8 6-4 16,6-2-2-16,8 2-1 15,7-2-1-15,10-6 0 0,4-5 1 16,1-6-1-16,0-9 0 16,-6-7 1-16,-8-3-1 0,-6-2 0 15,-12-4 0-15,-7 3-2 16,-8-1-4-16,-3-1-8 16,-5-2-20-16,10 9 0 15,-4-8-1-15,22 16 1 0</inkml:trace>
  <inkml:trace contextRef="#ctx0" brushRef="#br0" timeOffset="411884.0918">5153 14737 53 0,'31'29'37'32,"-3"0"-1"-32,-1 9-12 0,11 7-8 15,-10-2-7-15,6-1-7 16,-3-3-8-16,-6-7-18 15,-5-9-13-15,3-9 0 16,-10-14-1-16</inkml:trace>
  <inkml:trace contextRef="#ctx0" brushRef="#br0" timeOffset="412053.3808">5383 14728 93 0,'-23'26'38'0,"-7"9"-11"15,-1 2-14-15,5 9-6 32,-1 2-7-32,3-3-9 0,5-5-27 15,5 4-1-15,-3-15 0 16,13-6-1-16</inkml:trace>
  <inkml:trace contextRef="#ctx0" brushRef="#br0" timeOffset="412353.8667">5536 14731 28 0,'-10'0'34'0,"10"9"1"15,-10 5-3-15,8 2-17 16,4 9-5-16,4-1-4 0,10 3 0 16,0-4-2-16,7-2-1 15,0-9 0-15,3-4-1 16,-6-8-1-16,2-9-3 16,-3-2-5-16,-8-14-8 0,-4-4-18 15,-1 2-3-15,-6-9-1 16,0 5 0-16</inkml:trace>
  <inkml:trace contextRef="#ctx0" brushRef="#br0" timeOffset="412507.5221">5642 14526 38 0,'0'0'34'0,"-14"-4"0"16,14 4-7-16,0 0-19 16,-10 5-31-16,15 9-9 15,-5-14-2-15,12 25-1 16</inkml:trace>
  <inkml:trace contextRef="#ctx0" brushRef="#br0" timeOffset="413039.0517">5953 14679 18 0,'-20'-5'30'0,"9"11"-1"16,-9-2-6-16,8 5-9 16,4 2-7-16,5 3-4 15,6 0-2 1,6 2 0-16,1-3 0 15,6-1 0-15,-1-2 0 16,1-3 0-16,-1-2-1 16,-6-5 0-16,-9 0 0 15,0 0-1-15,0 0 1 16,-8-12 0-16,-6 12 0 16,-1 0 0-16,-1 3 0 0,1 4 2 15,4 5 0-15,5 5 0 16,6 2 0-16,6 1 0 15,5 2 1-15,4-3-1 16,5-2 1-16,4-6-1 16,1-8-1-16,-1-6 0 0,0-8-1 15,-1-7 1-15,-2-6-1 0,0-5 1 16,-5-1-1-16,-1 0 2 16,-5 6 1-16,-1 4 0 15,-3 9 1-15,-6 11 1 16,0 0-1-16,0 18 0 15,0 6-1-15,4 6-11 32,2 5-29-32,-6-10 0 0,6 3 0 15,0-13-1-15</inkml:trace>
  <inkml:trace contextRef="#ctx0" brushRef="#br0" timeOffset="413708.4575">6873 14664 10 0,'13'-6'31'0,"9"15"1"16,-10 4-7-16,-3 10-8 16,-2 5-5-16,-7 5-3 15,0-2-2-15,-6 1-1 16,2-5-3-16,-4-6-3 15,1-13-1-15,7-8-1 0,0-15-1 32,6-5-1-32,1-7-1 0,5-2 0 15,0-4 0 1,1 1 2-16,-1 5 1 0,-2 3 1 16,-2 10 2-16,-8 14 1 15,0 0 2-15,0 0 0 16,-4 24 1-16,-3-1-1 15,4 8 0-15,3 2-1 0,0-1-1 16,10 3-2-16,0-8-3 16,7-4-6-16,4-9-3 15,10-7-1-15,0-14-6 16,4-7-6-16,4-7 0 16,-2-8 2-16</inkml:trace>
  <inkml:trace contextRef="#ctx0" brushRef="#br0" timeOffset="414072.0399">7377 14731 59 0,'0'0'25'0,"0"23"1"16,-14-4-6-16,-7-2-5 15,3 2-6-15,-7-7-5 16,6-4-3-16,-2-8-2 16,5-5-1-16,4-7-1 0,2-7-1 15,7 1 0-15,3-3-1 0,9 7 1 16,-2 2 2-1,5 6 1-15,4 6 2 16,2 12 1-16,1 5 0 0,3 5 1 16,-1 3-1-16,-2 1 1 15,3-4-1-15,-4-5 0 0,3-5-1 16,-1-7 0-16,-2-13 0 16,0-6-1-16,4-7 1 15,-7-4-1-15,-2 0 1 16,1 0 0-16,-4 7 1 15,-3 5 0-15,-7 13 1 32,12 2 0-32,-8 12-1 0,1 8 0 15,-1 4-4-15,5 3-20 16,4 1-13-16,-7-12-1 16,12 0-1-16</inkml:trace>
  <inkml:trace contextRef="#ctx0" brushRef="#br0" timeOffset="414726.1384">8343 14607 23 0,'7'-13'32'16,"12"26"1"-16,-1 13-6 15,1 20-14-15,5 15-4 16,-8 8-2-16,-1 6 0 0,-9 0-5 15,-6-5-2-15,-11-8-1 16,-9-12-1-16,-4-19-2 16,-7-13-1-16,3-16-2 0,0-14 0 15,9-13 2-15,1-10 0 16,9-13 1-16,5-6 1 16,11-2 1-16,11-2 2 15,31-51 5 1,-17 64-2-16,2 6 1 15,0 7 0-15,-1 11 1 0,-9 6 0 16,0 12 0-16,-7 8 0 16,-1 12-1-16,-11 4-1 15,1 8 0-15,-3 3-3 16,0 2-5-16,4-3-13 16,2 1-16-16,-6-18 0 15,12 3-1 1,-2-17 8-16</inkml:trace>
  <inkml:trace contextRef="#ctx0" brushRef="#br0" timeOffset="415011.8121">8937 14718 51 0,'9'19'35'16,"-15"-2"-4"-16,-3 7-9 0,-6-1-6 15,-4-3-6-15,-2 2-5 16,-4-10-3-16,2-4-2 15,2-8-2-15,-1-8-1 16,7-4-1-16,3-7 1 16,6 0-1-16,3-3 1 15,6 3 1 1,3 3 1-16,6 5 3 16,7 11-1-16,2 3 1 15,4 11 0-15,-2 3 0 16,0 7-5-16,2-1-24 15,-3 5-7-15,-7-7-1 16,5 2 0-16</inkml:trace>
  <inkml:trace contextRef="#ctx0" brushRef="#br0" timeOffset="415627.9378">9400 14623 27 0,'14'-4'27'0,"17"10"-4"16,0-1-11-16,4 1-5 16,-1 1-3-16,3-3-3 0,0-4-1 15,-8 0-2-15,-4-4 0 16,-11-1 0-16,-4 0-1 0,-10 5 0 15,0 0 1 1,-13-4 1-16,-2 11 1 0,-5 2 2 16,-18 28 6 15,24-11-3-31,3 0 2 16,7 1 0-16,4-1 0 0,12-2-1 15,3-5 0-15,7-3-1 16,0-7-1-16,4-9-2 15,1-3-1-15,-5-8-1 16,3-5 0-16,-6-4-1 16,-1-2 0-16,-7-2 0 0,-1 2 0 15,-3 5 1-15,-7 4 1 16,0 13 0-16,0 0 0 16,0 0 1-16,0 20-1 15,-4-1-2-15,4 4-5 16,0 0-9-16,0-8-14 15,10 3-4-15,-10-18 0 0,13 8 3 16</inkml:trace>
  <inkml:trace contextRef="#ctx0" brushRef="#br0" timeOffset="415807.2168">9955 14703 49 0,'21'-3'34'0,"-2"3"-5"15,4 8-6 1,2 6-7-16,-2 3-5 15,1 6-3-15,-10 1-3 0,-2-2-1 16,-12-4-3-16,-10-1-5 16,-2-7-20-16,-4-4-12 15,-14-12-1-15,7 1-1 16</inkml:trace>
  <inkml:trace contextRef="#ctx0" brushRef="#br0" timeOffset="416662.0111">10648 14647 16 0,'13'15'29'15,"-1"-15"-1"-15,14 2-7 16,2-2-13-16,4-2-2 16,4-2-2-16,1-4-3 15,-7-2-1-15,-2 3 0 16,-7-6-1-16,-11 3-1 0,-7-1 1 15,-3 11-1-15,-18-12 2 16,-1 12 0-16,-2 8 2 16,-7 4 1-16,6 4 0 0,-2 4 1 15,8 8 0 1,3 4 1-16,8 2-1 16,8-3 0-16,10 2-1 0,5-5 0 0,9-4-1 15,4-5 0-15,4-7-3 16,4-6-2-16,-2-12-2 15,7-3-1-15,-4-11-1 16,4 1-1-16,-7-6 1 16,-1-3 1-16,-1 5 4 31,15-12 8-31,-35 25 3 16,-5 10 1-16,-10 0 1 15,-10 25-1-15,-4-6-1 16,-1 5-1-16,-7-2-2 15,-1 0-2-15,-3-6-3 16,4-6 0-16,-1-8-2 16,4-5 0-16,3-8-1 0,3-6 0 15,5-3 0-15,5-4 0 16,3 3 0-16,8 2 0 16,2 4 2-16,7 6 0 15,2 5 0-15,4 11 1 16,-1 5 0-16,1 8 0 0,0 5 0 31,-4 1-2-31,0 5-7 0,-7-2-15 16,-6-9-12-16,4-1 0 15,-10-19-1-15</inkml:trace>
  <inkml:trace contextRef="#ctx0" brushRef="#br0" timeOffset="416831.3046">11155 14483 30 0,'-7'-17'34'16,"-3"2"0"-16,10 15-5 15,0 10-30-15,0 0-25 16,14 14-6-16,-6-7-2 16,12 12 1-16</inkml:trace>
  <inkml:trace contextRef="#ctx0" brushRef="#br0" timeOffset="417248.0128">11616 14690 44 0,'-12'-7'31'0,"-1"7"-6"16,-9 4-7-16,-2 2-5 16,2 9-5-16,-4-1-2 15,5 11-3-15,4 1 0 16,6 1-2-16,11 0 0 15,8-1 0 1,9-4 0-16,2-6 0 16,5-6 0-16,3-10 0 15,-4-2 1-15,0-10 1 16,-12-5 0-16,-4 2 0 0,-14-4 0 16,-2 3-1-1,-6 1-4-15,-6 3-14 0,-3 2-19 16,8 10-2-16,-2-4 0 15,18 4 0-15</inkml:trace>
  <inkml:trace contextRef="#ctx0" brushRef="#br0" timeOffset="417934.9091">11935 14691 34 0,'-28'-15'30'0,"13"13"-6"0,-4-1-6 15,1 3-7-15,5 4-4 16,4 4-4-16,9 2-2 16,3 2 0-16,5 1 0 15,6-3-1-15,1-1 1 16,1 1-2-16,2-6 1 31,-4 2-1-31,-3-6-1 0,-11 0 0 16,0 0 0-16,0 0 0 15,-15 0 1-15,-1 0 1 16,-4 4 0-16,0 3 1 16,-3 3 1-16,6 2 1 15,4 5 0-15,3-3 0 16,10 5 1-16,0-1-1 0,15-1 1 15,-1-2-2-15,7-4 1 16,3-3-1-16,2-8 0 16,2 0-1-16,-2-9-1 15,-1-7 0-15,0-1-1 16,-3-7 1-16,-4 1 0 0,-4-2 0 31,-2 5 0-31,-5-1 1 0,-3 7 0 16,-4 5 2-16,0 9-1 15,0 0 1-15,-3 11 0 16,3 6-1-16,0 3-1 16,3 5-3-16,-3-4-6 15,7-1-20-15,0 2-7 16,-3-12-1-16,9-3 0 0</inkml:trace>
  <inkml:trace contextRef="#ctx0" brushRef="#br0" timeOffset="418135.4515">12277 14713 34 0,'0'0'36'15,"28"0"0"-15,-16 5-5 16,4 4-13-16,6 5-7 16,-3 4-5-16,3 2-1 15,-8-1-3-15,-8 1 0 0,-6-4-3 16,-8-4-1-16,-8 0-8 15,-8-3-24-15,-7-15-3 16,5 3-1-16,-2-12 1 0</inkml:trace>
  <inkml:trace contextRef="#ctx0" brushRef="#br0" timeOffset="418998.4199">12966 14697 15 0,'10'-4'33'16,"-10"4"1"-16,11 22-9 15,-5 0-4-15,1 3-7 16,6 8-4-16,-5 1-2 16,5 2-2-16,-3-9-2 15,-1-7-2-15,3-11 0 16,1-9-1-16,1-5 0 0,-1-10-1 16,3-6-2-16,-5-5-3 15,5 1-6-15,-3 1-11 16,-4-2-15-16,4 8 1 15,-7-3-1-15</inkml:trace>
  <inkml:trace contextRef="#ctx0" brushRef="#br0" timeOffset="419284.0348">13286 14690 12 0,'0'0'34'15,"14"28"0"-15,-14-12-3 16,7 7-11-16,-1 3-5 15,-6-2-5-15,7 1-3 16,-7-8-3-16,3-3-1 0,-3-14-2 16,0 0 0-16,11-9-1 15,-4-8 0-15,5-2 1 16,-2-2-2-16,5 2 1 16,0 0-1-16,4 10 1 15,-4 9 0-15,-2 4 1 16,-4 10-1-16,-3 8 0 0,-1 3-2 15,0 6-9-15,1 1-23 16,-6-11-2-16,12 0 0 16,-2-12-1-16</inkml:trace>
  <inkml:trace contextRef="#ctx0" brushRef="#br0" timeOffset="419522.3337">13647 14668 59 0,'0'23'38'0,"7"17"1"16,-7 9-18-16,0 5-8 15,9 13-3-15,-6-1-4 16,0 1-5-16,4-1-7 15,-7-14-10-15,0-11-22 16,0-8-1-16,-7-16 1 16,7-17-1-1</inkml:trace>
  <inkml:trace contextRef="#ctx0" brushRef="#br0" timeOffset="419700.7364">13676 14897 44 0,'16'-10'36'0,"12"13"1"16,-3-3-5-16,-1 3-20 15,7 1-11-15,0-4-30 0,0 3-6 16,-10-11 0-16,5 3-2 16</inkml:trace>
  <inkml:trace contextRef="#ctx0" brushRef="#br0" timeOffset="422002.6015">14237 14708 24 0,'-6'14'30'0,"6"4"-7"16,-16 4-5-16,-3 3-3 15,-2-1-3-15,-10-5-5 16,3-3-3-16,-3-7-3 0,1-9-1 15,4-3-2-15,1-10 1 16,7-2-1-16,8-4-1 16,5 0 1-16,5-3 0 15,9 5 1-15,7 7 1 16,5 2 1-16,4 11 0 16,5 7 0-16,-1 12 0 0,1 3 0 15,-2 7-6-15,-3 0-17 16,-2 6-8-16,-15-13 0 15,4 4-1-15</inkml:trace>
  <inkml:trace contextRef="#ctx0" brushRef="#br0" timeOffset="422171.8944">14096 14529 38 0,'-10'-21'31'0,"10"21"-7"16,0 0-23-16,0 0-24 16,17 16-5-16,-4-8-3 0</inkml:trace>
  <inkml:trace contextRef="#ctx0" brushRef="#br0" timeOffset="422419.3099">14371 14693 19 0,'21'0'28'16,"11"0"-3"-16,-2 0-10 15,4 0-6-15,2 0-5 0,-7 0-6 16,-1-3-8-16,-11-3-9 16,0 6-6-16,-17 0-2 15,0 0 11-15</inkml:trace>
  <inkml:trace contextRef="#ctx0" brushRef="#br0" timeOffset="422604.2275">14517 14737 35 0,'0'22'30'0,"-4"-2"-5"16,4 6-5-16,4-1-8 15,-2 0-14-15,6 10-25 16,-8-23-3-16,14 5-1 0,-14-17 0 16</inkml:trace>
  <inkml:trace contextRef="#ctx0" brushRef="#br0" timeOffset="423237.5346">14771 14722 8 0,'-9'-6'29'0,"9"17"1"0,-11-1-6 16,11 7-9-16,0 7-7 15,0-1-3-15,7 0 0 16,5-1-2-16,2-3-1 16,4-9 0-16,3-10-2 15,-3 0 0-15,3-13 0 16,-4-4-1-16,-2-2 1 0,-4-5-1 15,-3 1 1-15,-5 1 1 16,-3 5 0-16,4 4 0 16,-4 13 1-16,0-9-1 15,0 9 1-15,0 15-1 16,7 3 1-16,0 2 0 0,3 4 0 31,1-3-1-31,2-1 2 0,0-7-1 16,2-4-1-16,4-9 1 15,-3-5-1-15,-1-5 1 16,-1-8-1-16,0-2 0 16,-2 1 0-16,1-3-1 15,-2 4 1-15,-4 3 0 16,0 3-1-16,-7 12 2 0,15-6-1 16,-15 6 0-16,13 20 1 15,-7-2-1-15,3 0 1 16,0 3-1-16,1 0 1 15,-1-5-1-15,3-4 0 16,-2-8 0-16,0-4 0 16,1-10 0-16,2-3-1 0,-1-6 1 15,1-2 0-15,-3-2 0 16,1 0-1-16,-1 4-1 16,-4 0-5-16,1 3-28 15,-7 16-3-15,0-18 0 0,0 18 0 16</inkml:trace>
  <inkml:trace contextRef="#ctx0" brushRef="#br0" timeOffset="424450.7564">1960 15495 13 0,'0'0'31'16,"14"9"2"-16,3 20-6 0,2 11-10 31,4 12-5-31,1 12-4 0,-2 5-2 16,-3 9-2-16,-2-1-4 16,-7-7-2-16,-6-8-1 15,-10-17-2-15,-5-11-3 16,-6-18-1-16,1-11-1 15,0-19 2-15,0-11 0 16,0-12 2-16,3-7 1 0,3-3 2 16,7-8 2-16,6 1 2 15,30-57 4 1,-7 62-2-16,5 8 1 16,2 6 1-16,3 6 1 15,-3 8-1-15,-3 7 1 16,-5 10 0-1,-5 9 0-15,-4 4 1 16,-1 8-1-16,-1 2-1 16,-3 6-1-16,-2 1 0 15,3 6-5-15,-1-1-9 0,2 4-22 16,-4-16-2 0,5 2 0-16,-14-21 0 0</inkml:trace>
  <inkml:trace contextRef="#ctx0" brushRef="#br0" timeOffset="424751.4154">2719 15594 34 0,'-4'17'34'16,"-2"9"-1"-16,-9 3-11 15,-5-2-6-15,3 2-5 16,-6-10-5-16,2-2-2 15,-1-10-4-15,1-7 0 16,4-7-1-16,6-6 0 16,5-5 0-16,6-6 0 15,0 1 1-15,5 0 1 0,2 7 2 16,12 5-1-16,0 6 1 16,5 12 1-16,-2 3-1 15,-1 13 0-15,0 3-7 0,2 5-28 16,-8-9-4-16,7 4 0 15,-6-9-1-15</inkml:trace>
  <inkml:trace contextRef="#ctx0" brushRef="#br0" timeOffset="425251.2371">3383 15552 18 0,'32'5'25'0,"-9"-5"-5"0,10 0-9 16,2-3-3-16,-4-1-2 15,-3-1-2-15,-6 0-1 16,-13 1-2-16,-9 4 0 16,0 0 0-16,-22 11-1 15,3 1 1-15,-3 8 0 0,-2 2 0 16,6 3-1-16,2 3 2 16,10 1-1-16,14-3 0 15,9-1-1-15,4-4-3 16,10-7-8-16,7 3-9 15,-4-17-7-15,13 6 0 16,-11-15 11-16</inkml:trace>
  <inkml:trace contextRef="#ctx0" brushRef="#br0" timeOffset="425530.4546">3931 15670 34 0,'-13'10'28'0,"3"8"-6"16,-14-1-7-1,0-3-6-15,-2 2-3 16,1-5-4-16,-2-6-1 0,1-5-2 16,5-6 0-16,3-4 0 15,6-6-1-15,8-1 2 16,4 0 0-16,7 2 3 16,8 5 3-16,4 5 1 15,9 10 1-15,-4 5 0 0,7 10 0 16,-3 2-1-16,0 4-4 15,-1 1-13-15,3 0-24 16,-12-11-1-16,-3-1-1 16,-2-9 0-16</inkml:trace>
  <inkml:trace contextRef="#ctx0" brushRef="#br0" timeOffset="426102.1554">4821 15663 42 0,'-25'14'25'16,"-6"-1"-7"-16,12 5-4 15,12 1-2-15,7-1-3 16,16 1-1-16,4-5-2 16,10 0 0-16,1-7 0 0,6-2-1 15,-8-5-1-15,-5-8-1 0,-6-5 0 16,-10-6-2-16,-11-4 1 15,-11-9-1-15,-10-4 0 16,-3-9-1-16,-4-4 1 16,-1-3-1-16,4 0 0 15,8-3 0-15,6 8 0 32,10 3-1-32,8 11-5 0,7 10-6 15,9 9-20-15,8 18-3 16,-6 3 0-16,9 16-1 15</inkml:trace>
  <inkml:trace contextRef="#ctx0" brushRef="#br0" timeOffset="426402.5193">5094 15616 35 0,'0'0'34'32,"-7"21"0"-32,3-4-7 0,1 3-13 15,3 9-5-15,0-5-3 16,7 5-1-16,5-7-1 16,5-4-1-16,3-10 0 15,4-5-1-15,-1-6 0 16,0-7 0-16,-1-5 0 15,-7-3-1-15,-5-2-4 0,-10-4-5 16,3 5-15-16,-3 1-14 16,-19-1-1-16,14 7 0 15</inkml:trace>
  <inkml:trace contextRef="#ctx0" brushRef="#br0" timeOffset="426703.3188">5324 15736 30 0,'-6'9'31'0,"10"10"-3"0,-1-3-8 32,5 1-7-32,8 2-2 15,-1-6-2-15,7-2-1 0,0-8-1 16,5 2-1-16,-3-15 0 15,-2 1-1-15,-4-9 0 16,-3-5-1-16,-13-1-1 16,-2 1 0-16,-17 2-1 15,-4 1 0-15,-6 7-3 0,-6 2-6 16,4 5-30-16,0 12-2 16,2 1 0-16,11 8 0 15</inkml:trace>
  <inkml:trace contextRef="#ctx0" brushRef="#br0" timeOffset="427303.6826">6375 15658 47 0,'-16'0'26'16,"-9"0"-7"-16,3 8-6 16,1 4-5-16,3 4-3 15,8 5-3-15,10 2-1 0,3 1 0 16,15-3 0-16,7-2 0 16,4-6 0-16,5-4 1 0,0-6 0 15,-3-3 1-15,-6-7-1 16,-13-1 1-16,-12 8-1 15,-9-13 0-15,-14 9-1 32,-4 1-4-32,-1 3-9 0,0 6-17 15,-3-6-3-15,16 4-1 16,3-8 1-16</inkml:trace>
  <inkml:trace contextRef="#ctx0" brushRef="#br0" timeOffset="427737.2734">6557 15697 4 0,'0'0'31'15,"0"0"1"-15,3 18-1 16,-6-2-13-16,3 2-7 16,0 6-3-16,3-1-3 15,7 2 1 1,3-3-3-16,8-3 0 15,1-9-1-15,5-5 0 0,-1-6 0 16,-1-9 0-16,-4-4 0 16,-1 0 0-16,-6-8-1 15,-4 4 0-15,-5 0 0 16,-2 4-1-16,-3 3 1 16,0 11-1-16,0-10 0 0,0 10 0 15,-5 11 1-15,5 0-1 16,3 2 0-16,3 4 1 15,3-1-1-15,3 0 1 16,1-2 0-16,5-4 1 16,2-4 0-16,-2-3-1 15,1-6 1-15,-1-4 0 0,-2-5-1 16,-4-4-2-16,-2-1-4 16,-5-7-10-16,-5-3-21 15,0 4-1-15,-16-7-1 16,5 7 1-16</inkml:trace>
  <inkml:trace contextRef="#ctx0" brushRef="#br0" timeOffset="427922.1876">6778 15447 57 0,'0'0'36'0,"-3"17"-1"15,3-1-16-15,0 0-44 16,5 17-6-16,-5-7-3 15,10 13-2-15</inkml:trace>
  <inkml:trace contextRef="#ctx0" brushRef="#br0" timeOffset="428361.286">7075 15680 15 0,'0'0'29'0,"4"-14"-3"16,-4 14-5-16,3 21-4 0,-3 4-4 15,3 13-4-15,-3 6-1 16,5 14-1-16,-5 3 0 0,3 4-3 16,-3 1-5-1,0-11-7-15,0-6-18 16,4-9-8-16,-8-17-1 0,8-9 0 15</inkml:trace>
  <inkml:trace contextRef="#ctx0" brushRef="#br0" timeOffset="428561.3631">7067 15919 14 0,'0'-21'31'0,"18"14"0"31,-2-7-1-31,5 14-20 0,6 0-12 15,1-3-18-15,7 8-10 16,-11-8 0-16,9 4 0 16</inkml:trace>
  <inkml:trace contextRef="#ctx0" brushRef="#br0" timeOffset="428808.6984">7556 15736 8 0,'0'0'33'0,"15"12"1"15,-20 2-1-15,-5 1-13 16,-2 7-5-16,-11-1-4 0,2-3-3 16,-9-4-3-16,4 0-2 31,-4-11-2-31,4-3-2 16,2-10 0-16,6-1 0 0,7-10-1 15,6 1 0-15,5 0 1 16,9 1 0-16,7 4 1 15,6 3 1-15,2 8 0 16,7 8 1-16,0 6 0 16,0 7 0-16,-7 7-2 0,1 4-6 15,-2 2-18-15,1 5-12 16,-15-14 0-16,4 2 0 16</inkml:trace>
  <inkml:trace contextRef="#ctx0" brushRef="#br0" timeOffset="429140.1276">7683 15717 28 0,'10'-12'31'0,"14"12"-2"16,-2-8-10-16,9 5-6 0,3 3-5 15,1-4-4-15,-2 4-3 16,1-4-7-16,-8-2-6 15,-6 0-9-15,-4 6-6 16,-16-12-3-16,0 12 1 16</inkml:trace>
  <inkml:trace contextRef="#ctx0" brushRef="#br0" timeOffset="429340.6823">7866 15734 20 0,'-3'15'27'0,"6"6"-1"15,1 1-2-15,2 1-7 16,3 0-5-16,0-2-11 0,0-1-13 16,-5-11-18-16,7 7-2 0,-11-16 1 15,16 0 10 1</inkml:trace>
  <inkml:trace contextRef="#ctx0" brushRef="#br0" timeOffset="429625.8521">8315 15783 37 0,'-2'19'33'16,"-1"8"-2"-16,-9-8-10 16,-7 0-7-16,-3-4-6 15,-3-7-5-15,0-4-2 16,-2-8-2-16,4-6-1 0,2-4-1 15,3-4-1-15,6-4 1 16,7 1-1-16,5 4 2 16,7 2 1-16,3 6 2 15,8 4 2-15,0 5 2 16,11 11 0-16,-2 2 1 16,2 6 0-16,-5 2 0 0,6 4-3 15,-8-4-4-15,0-4-13 0,-9-8-20 16,5 7-2-1,-18-16 0-15,22 8 0 0</inkml:trace>
  <inkml:trace contextRef="#ctx0" brushRef="#br0" timeOffset="429942.2886">8676 15885 54 0,'7'14'40'16,"-1"-5"-1"-16,-6 1-5 16,0-10-17-16,2 14-6 15,-2-14-8-15,0 0-21 0,0 0-20 16,0-16-2-16,-8-1 0 16,2 4-1-16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9:32:44.6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8680 15919 36 0,'15'13'25'16,"-12"-4"0"-16,1 0-2 16,1 7-4-16,-5-3-2 0,0 8-5 15,-5-4-5-15,0-3-9 16,5-14-32-16,-14 22-1 16,4-22-2-16,10 0 0 15</inkml:trace>
  <inkml:trace contextRef="#ctx0" brushRef="#br0" timeOffset="1303.3629">9325 15633 33 0,'-25'0'31'0,"1"13"-5"15,-1 6-7-15,6 2-4 16,6 8-5-16,7-3-4 16,10 1-2-16,7-5-2 15,11-1 0-15,4-8 0 16,2-4 1-16,-4-9-1 0,-3 0 0 15,-8-12 0-15,-9-3-1 16,-8-8 1-16,-9-10-2 16,-8-5 1-16,-1-11 0 15,-3-3-1-15,7-2 0 16,5 1 0-16,7-3-1 16,8 10 0-1,8 7-4-15,13 13-3 16,-2 12-10-16,4 9-17 15,3 18 1-15,-4 2-1 0,5 18 9 16</inkml:trace>
  <inkml:trace contextRef="#ctx0" brushRef="#br0" timeOffset="1540.6702">9566 15625 40 0,'0'0'36'0,"0"0"-3"15,0 19-9-15,0 3-8 16,0 1-6-16,3 5-5 16,1 1-5-16,-4-2-12 15,3-8-23-15,7 4-2 16,-10-14 1-16,11 3 0 15</inkml:trace>
  <inkml:trace contextRef="#ctx0" brushRef="#br0" timeOffset="1841.8443">9898 15680 28 0,'0'11'36'0,"0"10"0"15,-6 4-4-15,-10-6-14 16,1 3-6-16,-7-8-7 16,1 0-3-16,-1-9-4 15,0-5-2-15,4-9-1 16,2-7-1-16,6-3 0 16,2-4 1-1,8-2 1-15,0 3 2 16,15 5 4-16,1 5 1 15,5 6 2-15,4 14 1 16,0 6-1-16,6 10 1 16,-6 4-7-16,-1 11-32 15,-6-12-1-15,5 4-2 16,-6-9 1-16</inkml:trace>
  <inkml:trace contextRef="#ctx0" brushRef="#br0" timeOffset="2505.6597">10259 15666 28 0,'-17'-25'26'16,"2"16"-5"-16,-4 0-3 31,-2 6-5-31,-4 6-2 16,3 4-4-16,3 11-1 0,4 5-2 15,9 6-2-15,10 0 0 16,5 1 0-16,9-2-1 16,7-4 0-16,2-6-1 15,1-8 0-15,-2-6 0 16,-2-4-1-16,-5-7 0 0,-7-2-1 16,-4-2 1-16,-12-1-1 15,-3 0 1-15,-8 3 1 16,0 9 1-16,-2 4 0 15,-1 11 1-15,2 6 1 16,1 8 1-16,9 7-1 16,2 8 1-1,8-2-2-15,2 4-1 16,4-8-5-16,8-4-10 16,1-5-19-16,-1-19-2 15,7-5 0-15,-7-14 2 0</inkml:trace>
  <inkml:trace contextRef="#ctx0" brushRef="#br0" timeOffset="2805.8108">10472 15703 28 0,'-26'14'30'0,"22"0"-4"0,-3 0-9 15,7 2-6-15,9 1-4 16,1-3-2-16,8-2-2 16,3-5 0-16,5-6-1 15,-5-2 0-15,1-8 0 16,-7-5 0-16,-8-4 0 16,-7 1 0-1,-4-2 0-15,-9 0-1 16,-4 1-4-16,1 4-11 15,1 8-15-15,-1-5-4 16,16 11 0-16,-13 0 1 16</inkml:trace>
  <inkml:trace contextRef="#ctx0" brushRef="#br0" timeOffset="3106.5163">10645 15821 25 0,'28'12'32'0,"-9"-12"2"0,8 3-6 15,2-6-13-15,-7-6-7 16,2-3-3-16,-7-2-2 16,-3-5-2-1,-7-4-1-15,-7-2 0 16,-10 2 0-16,-5-1-1 16,-4 8 1-16,-6 3 0 15,-4 10 2-15,0 8 0 16,1 9 1-16,9 13 1 15,3 6-1-15,8 11 1 16,8 1 0-16,9 5-1 0,6 0-1 16,4-4-5-16,5-3-26 15,4-3-8-15,-8-14 0 16,7-4-1-16</inkml:trace>
  <inkml:trace contextRef="#ctx0" brushRef="#br0" timeOffset="3692.9985">11132 15612 16 0,'-20'-7'29'31,"9"13"-1"-31,-9-6-9 0,8 9-7 16,4-1-4-16,2 1-3 16,6 3-2-16,0-12 0 15,19 14-1-15,-7-8-1 16,2-6 0-16,-2 0-1 15,-3 0 1-15,-9 0-2 16,0 0 1-16,0 0 0 0,-17-8 1 16,-1 13 2-16,-1 6 1 15,1 1 0-15,4 7 1 16,3 0 1-16,11 1 0 16,0-1 0-16,13 1-1 15,6-4-2-15,6-5-1 16,1-4-4-1,4-7-4-15,1-4-15 16,3-1-16-16,-11-11 1 16,2-1-1-16</inkml:trace>
  <inkml:trace contextRef="#ctx0" brushRef="#br0" timeOffset="4124.4887">11235 15607 13 0,'7'11'31'0,"-7"-11"1"16,20 12-9-16,-1-5-9 0,3-7-5 16,6 0-2-16,0 0-3 15,0-7-3-15,-2 0-1 16,-4-4-1-16,-4 2 0 0,-7 0-1 16,-11 9 2-16,0-10-1 15,-11 13 2-15,-3 6 1 16,-8 6 1-16,2 6 0 15,-3 1 1-15,8 4 1 16,-1 2-1-16,13 2 0 31,3-6 0-31,12-2-1 0,4-4-1 16,9-7 0-16,1-4 0 16,7-7-1-16,1-7-1 15,-4-7-1-15,5-2-1 16,-7-9 0-16,0 1 0 15,-6-1 1-15,-4 5 0 16,-6 2 1-16,-2 9 1 0,-10 9 1 16,0 0 1-16,5 25 0 15,-9-6-1-15,4 2-2 0,0 3-6 16,-3 0-17-16,3-9-13 16,5 0-1-16,-5-15 0 15</inkml:trace>
  <inkml:trace contextRef="#ctx0" brushRef="#br0" timeOffset="4493.9226">11765 15677 27 0,'25'-4'34'0,"-10"7"3"15,7 10-6-15,-4 6-12 0,-2 0-8 16,-1 5-3-16,-7 0-2 15,-3 5-2-15,-5-9-1 16,-3-3-3-16,-4-3-2 16,7-14-1-16,-8 0-3 15,8-14-1-15,2-3 0 16,4-9-1-16,4 1 3 0,-1-3 2 16,0 5 2-16,1 4 2 15,-6 5 3-15,-4 14 2 16,0 0 1-16,0 11 0 15,-7 6-1-15,0 4-1 0,4 2-2 16,3-1-2-16,3-1-4 31,4-5-6-31,13-3-20 0,5-3-9 16,3-10 1-16,7 0 0 16</inkml:trace>
  <inkml:trace contextRef="#ctx0" brushRef="#br0" timeOffset="9271.0703">12355 15601 17 0,'0'0'28'0,"-21"-14"-3"15,8 6-8-15,-6 4-6 16,-2-1-3-16,2 5-3 15,0 0-1-15,7 9-2 16,2 3 1-16,10 4-2 16,0 2 1-1,10-6-1-15,0 3 0 16,4-2 0-16,2-5 0 16,-4-3 0-16,-2-5 1 15,-10 0-1-15,0 0 0 16,6-12 0-16,-15 9 0 15,-4 3 0-15,1 5-1 0,-4 1 0 16,2 6 0-16,3 2 0 0,5 3 0 16,6-1 1-16,6 0 0 15,7 0 1-15,2-6 0 16,5-1-1-16,1-5-1 16,0-4-5-16,0-4-14 15,2 4-14-15,-16-17 0 16,5 5 0-1</inkml:trace>
  <inkml:trace contextRef="#ctx0" brushRef="#br0" timeOffset="9418.0584">12268 15398 21 0,'-6'-20'32'0,"-6"1"-1"15,12 19-4-15,-3-12-21 0,3 12-24 16,9 11-11-16,-9-11-2 15,21 20 0-15</inkml:trace>
  <inkml:trace contextRef="#ctx0" brushRef="#br0" timeOffset="9690.8779">12510 15576 20 0,'0'0'32'16,"0"9"0"-16,9 2-9 15,3 8-7-15,-1-1-5 0,3 8-2 16,-4 1-1-16,1-1 0 16,-7-2-1-16,-4-1-2 0,-9-9-2 15,-7-3 0 1,-3-7-3-16,-4-6-5 0,6-4-14 15,5 1-18-15,-7-12 0 16,13 5-1-16,1-5 1 0</inkml:trace>
  <inkml:trace contextRef="#ctx0" brushRef="#br0" timeOffset="10409.3327">13279 15559 20 0,'-10'16'27'16,"4"10"-11"-16,0 6-2 16,6-2-5-16,0 2-1 15,0-5-3-15,9-8-2 0,4-9 0 16,1-6-1-16,3-11-1 16,-1-7 1-16,-1-8-1 15,0-1 0-15,-2-5 0 16,-3 3 0-16,-4 2-1 15,-1 6 0-15,-5 17 0 16,0 0 1 0,0 0-1-16,10 20 2 15,-3 4 0-15,0 5 0 0,6 0 1 16,0 0 0-16,0-7 0 16,6-4 0-16,-1-10 0 15,0-8-1-15,-2-13 0 16,2-5-1-16,-1-9 1 15,0-1-1-15,0-5 1 0,4 4-1 16,0 3 2-16,2 9 0 16,1 9 1-16,-3 16 2 15,-4 7 0-15,-6 14 0 16,-7 4 0-16,-4 4 0 16,-8-1-2-16,1-3-4 15,-9-5-15-15,7-11-23 0,-4-13-2 16,13-4 1-16,-9-18-1 15</inkml:trace>
  <inkml:trace contextRef="#ctx0" brushRef="#br0" timeOffset="11444.578">2044 16617 29 0,'-10'0'29'15,"-5"9"-9"-15,-2 0-2 16,-3 4-6-16,6 5-3 16,-1 6-3-16,10 8 0 15,5 1-3-15,14 3-1 16,8-3 0-16,9-5-1 15,6-9 2-15,0-7-1 0,2-12 1 16,-10-6-2-16,-7-13 1 16,-13-7-1-16,-14-10 0 15,-15-6-1-15,-7-3-1 16,-4-3 0-16,-10-6-1 0,6-4-1 16,4 0 0-1,9-2 0 1,13 7-2-16,9 2-1 15,17 15-8-15,6 9-11 16,4 6-6-16,17 21 0 0,-7 8 7 16</inkml:trace>
  <inkml:trace contextRef="#ctx0" brushRef="#br0" timeOffset="11630.1099">2309 16586 20 0,'0'17'32'0,"0"-5"-2"16,0 12-9-16,10 5-5 15,-4 5-5 1,3 0-6-16,-3-1-11 16,4-1-13-16,-4-17-13 15,9 3-1-15,-15-18 0 16</inkml:trace>
  <inkml:trace contextRef="#ctx0" brushRef="#br0" timeOffset="11914.0952">2667 16670 23 0,'2'20'36'0,"1"14"-5"16,-8-2-4-16,-9-3-10 15,2-3-5-15,-4-10-6 16,-5-3-3-16,3-13-3 15,-1-4-1-15,5-12 0 0,3-10-1 16,5 1 0-16,1-1 1 16,5 2 0-16,10 4-1 15,0 8 3-15,6 7-1 16,3 5 1-16,-1 12 0 16,0 7 0-16,4 4-4 31,3 1-19-31,0 5-11 0,-12-12-1 15,11 2 0-15</inkml:trace>
  <inkml:trace contextRef="#ctx0" brushRef="#br0" timeOffset="12129.4767">2863 16648 52 0,'0'0'35'16,"17"28"-4"-16,-8-7-12 15,1 1-8-15,7 2-1 16,-4-7-3-16,5-3-1 0,-9-9-2 16,7-8-2-16,-6-13-1 15,-1 1-1-15,-3-7-2 16,0-4-12-16,-2-5-23 0,-1 16-1 16,-6-5 1-16,3 20-1 15</inkml:trace>
  <inkml:trace contextRef="#ctx0" brushRef="#br0" timeOffset="12460.8427">3156 16616 36 0,'0'0'35'16,"-13"19"1"-16,4 1-6 15,3 0-14-15,11 9-5 16,3-5-5-16,10 8-1 16,-1-11-2-16,6 0-1 0,1-8 0 31,-1-4-1-31,-5-9 0 0,1 0-2 15,-7-13 0 1,-2-5-4-16,-5-1-6 0,-5-5-15 16,-6-7-11-16,6-3-1 15,-12-10-1-15</inkml:trace>
  <inkml:trace contextRef="#ctx0" brushRef="#br0" timeOffset="12580.9544">3208 16387 57 0,'-13'-9'36'0,"13"9"-1"15,0 15-21-15,0-15-38 16,13 29-8-16,-13-18-2 16,18 9-2-16</inkml:trace>
  <inkml:trace contextRef="#ctx0" brushRef="#br0" timeOffset="13118.1939">3639 16546 40 0,'-24'-6'29'15,"1"18"-5"-15,-5 5-3 16,0 6-6-16,7 5-4 16,2 3-4-16,12 1-3 0,12-4-1 15,13 2 0-15,4-9-1 0,9-4 0 16,0-12 1-16,3-5 0 15,-6-5 0-15,-6-1 0 16,-13-4-3-16,-9 0-1 16,0 10-3-16,-28-12-7 15,6 4-20 1,1 8-6-16,-10-5 0 16,9 8 0-16</inkml:trace>
  <inkml:trace contextRef="#ctx0" brushRef="#br0" timeOffset="13318.6338">3770 16579 13 0,'0'0'37'16,"14"5"-1"-16,-14 12 1 0,0 5-14 16,7 18-8-16,-7 2-6 15,3 16-2-15,1 2-6 16,-1 0-3-16,5-2-5 31,-5-7-9-31,0-10-19 0,7-9-3 16,-10-16-1-16,0-16 1 15</inkml:trace>
  <inkml:trace contextRef="#ctx0" brushRef="#br0" timeOffset="13486.9054">3810 16785 31 0,'12'-16'31'0,"12"21"0"16,-5 0-16-16,3 3-14 15,6 1-18-15,-12-9-11 16,12 10-2-16,-9-17-1 0</inkml:trace>
  <inkml:trace contextRef="#ctx0" brushRef="#br0" timeOffset="13766.5115">4318 16655 36 0,'-6'18'36'0,"-1"8"-2"31,-14-2-8-31,-3-2-13 0,-2-4-9 16,-4-5-4-16,-4-7-2 15,5-6-3-15,-1-8 1 16,10-6-1-16,3-5 0 15,10-6 1-15,7 3 1 16,10 3 4-16,4 2 1 16,9 4 2-16,5 9 1 0,3 4 0 15,3 17 1-15,-3 1-2 16,-3 5-5-16,-1 0-32 16,-2 15 0-16,-12-17-1 15,5 13-2-15</inkml:trace>
  <inkml:trace contextRef="#ctx0" brushRef="#br0" timeOffset="14204.6014">4473 16658 19 0,'25'-4'28'15,"-10"-1"0"-15,7 5-14 16,3 0-5-16,0 6-2 16,5 0-2-16,-8-4-1 0,-3-2 1 31,-6 3-1-31,-13-3-1 0,12 0-2 16,-12 0 0-1,-10 7 0-15,-1-4-1 16,0 4 0-16,0 4-1 0,2 6 1 15,2 0-3-15,7 5-3 16,0-3-7-16,9-7-14 16,14 11-4-16,-11-16 0 0,15 2 15 15</inkml:trace>
  <inkml:trace contextRef="#ctx0" brushRef="#br0" timeOffset="14505.2716">5087 16704 34 0,'0'15'33'0,"0"14"-1"15,-12 2-10-15,-9-2-7 16,-4-1-7-16,-4-8-4 16,-4-5-2-16,-1-9-2 15,3-6 0-15,3-11-1 0,7-6 1 16,4-7-1-16,8 1 0 0,9 0 2 15,6 4-1 1,10 2 1-16,6 5 1 16,6 5 1-16,5 11 1 0,-3 5 0 15,3 11-1-15,-5 6-3 16,-5 2-24-16,-6-5-11 31,5 11-2-31,-13-16 0 0</inkml:trace>
  <inkml:trace contextRef="#ctx0" brushRef="#br0" timeOffset="15022.1414">5938 16655 39 0,'0'27'29'0,"-16"2"-5"16,-4 4-6-16,-3-3-3 15,-5-5-7-15,-1-4-4 16,-1-7-3-16,4-8-1 0,2-6-1 15,5-13-1-15,7-3 1 16,6-2-1-16,6-3 0 16,0 3 0-16,13 7 2 15,2 1 0-15,8 8 1 16,1 9 1-16,4 10-1 16,0 7-5-1,-4 3-27-15,10 7 0 16,-10-10-1-16,7 10-1 0</inkml:trace>
  <inkml:trace contextRef="#ctx0" brushRef="#br0" timeOffset="15470.5007">6040 16557 34 0,'23'-29'33'0,"13"13"2"16,7 5-16-16,-1 11-4 31,6 22-2-31,-4 4-4 0,-2 18-2 16,-9 4-1-16,-7 3-2 15,-9-5-1-15,-5-1-2 0,-3-17-1 16,-2-12 0 0,-7-16 0-16,0 0-1 0,6-21 0 15,-12 2 0-15,-7 1 0 16,-9-1 0-16,-3 14 0 0,-12 5 1 15,-3 15-1-15,-3 4-2 16,9 10-9-16,-1 0-21 16,8-10-3-16,17 0-1 15,10-19 0-15</inkml:trace>
  <inkml:trace contextRef="#ctx0" brushRef="#br0" timeOffset="15824.7364">6505 16569 49 0,'30'-10'36'16,"8"10"-7"-16,0 12-4 0,-4 9-7 15,2 16-4-15,-7 1-6 16,-1 11-1-16,-10-5-3 16,0-8-2-1,-7-5-1-15,-3-9-1 16,-4-12 0-16,-4-10-1 16,0 0 1-16,-7-15-1 15,-3 5 0-15,-11-4 1 16,-3 5-1-16,-4 9 0 15,-4 9-3-15,-2 5-4 16,4 9-9-16,2 1-17 0,5-8-5 16,16 4 1-16,7-20-1 15</inkml:trace>
  <inkml:trace contextRef="#ctx0" brushRef="#br0" timeOffset="16140.5974">7045 16748 37 0,'3'9'30'0,"-3"3"-6"15,-6 2-4-15,-7-1-5 16,-4-1-4-16,-8-7-4 31,-1-1-2-31,-2-4-1 0,1-6-3 16,1-7 0-16,5-3-1 15,8-4 0-15,7 1 0 16,12 2 0-16,4 2 0 16,7 3 1-16,8 9 1 15,1 3 1-15,2 17-1 16,0-1 1-16,0 5-4 0,-4 2-22 16,1 8-12-16,-12-10-1 15,4 3-1-15</inkml:trace>
  <inkml:trace contextRef="#ctx0" brushRef="#br0" timeOffset="16542.1289">7602 16615 35 0,'0'0'38'16,"0"0"0"-16,9 26-10 15,2 19-10-15,-3 5-7 16,8 20-3-16,-6-1-3 0,2 2-3 31,-3-2-6-31,-6-15-8 0,4-10-14 16,-4-8-12-1,-10-19 0-15,7-17-1 16</inkml:trace>
  <inkml:trace contextRef="#ctx0" brushRef="#br0" timeOffset="16695.7725">7639 16915 8 0,'38'0'29'0,"-10"-7"0"16,16 12-7-16,-8-5-21 15,-3-5-22-15,6 9-5 16,-14-12-3-16,3 12 17 31</inkml:trace>
  <inkml:trace contextRef="#ctx0" brushRef="#br0" timeOffset="17095.884">7956 16673 41 0,'-11'8'24'0,"-6"-8"-9"16,4 9-4-16,4-2-2 0,4 2-2 15,5 4-2-15,0-13-2 16,24 14 0-16,-8-6-1 15,6 1 0-15,-4-4 0 0,1 0-1 16,-4-5-1-16,-5 0 0 16,-10 0 0-16,0 0 1 15,-13 0 1-15,1 0 0 16,-5 0 0-16,3 5 2 31,-3 0 0-31,10 8 1 0,2-2 1 16,10 3-1-16,2-2 0 15,13 3-1-15,-2-3-1 16,7 3-6-16,3-2-14 16,0-7-19-16,-10-6 0 15,1-4-1-15,-13-9 0 16</inkml:trace>
  <inkml:trace contextRef="#ctx0" brushRef="#br0" timeOffset="17411.7674">6967 16480 44 0,'-6'-18'34'0,"6"18"-2"15,0 0-20-15,9 14-36 16,8 11-6-1,-7-6-2-15,16 7-1 16</inkml:trace>
  <inkml:trace contextRef="#ctx0" brushRef="#br0" timeOffset="17844.2281">8752 16624 49 0,'0'15'33'0,"0"4"-8"16,0 13-10-16,8 9-7 0,1 4-13 16,-2-3-14-16,-7-11-13 0,9 1 0 15,-9-18-1-15</inkml:trace>
  <inkml:trace contextRef="#ctx0" brushRef="#br0" timeOffset="18014.5452">8680 16512 11 0,'-7'-22'31'0,"7"22"-1"16,0-14-2-16,0 14-27 16,7 18-21-16,-7-18-8 15,18 30-3-15,-9-17 10 0</inkml:trace>
  <inkml:trace contextRef="#ctx0" brushRef="#br0" timeOffset="18361.9854">9085 16673 39 0,'-8'10'28'0,"-15"-3"-8"16,6 5-4-16,4 5-4 15,0-2-2-15,10 8-2 16,3-4-2-16,11 1 0 16,7-1 0-16,6 2-1 15,-2-10 0-15,6-1 0 0,-7-10-2 16,1 0 0-16,-10-8 0 16,-2-5-2-16,-10-8 1 15,-10-10-1-15,-2-3 0 16,-7-7-1-16,-2-4 0 15,2-6-1-15,1 2 0 16,0-7-2-16,11 10-1 0,0-5-4 16,14 15-6-16,-1 6-8 15,6 7-15-15,10 18 1 0,-3 10 0 16,8 16 19 0</inkml:trace>
  <inkml:trace contextRef="#ctx0" brushRef="#br0" timeOffset="18577.8175">9340 16675 15 0,'0'0'32'15,"0"11"2"-15,0-11-1 0,0 23-18 16,0-3-6-16,0 5-6 15,6 0-5-15,-3 2-13 16,10 1-17-16,-13-15-2 16,13 2 0-16,-13-15 11 15</inkml:trace>
  <inkml:trace contextRef="#ctx0" brushRef="#br0" timeOffset="18846.2478">9604 16725 22 0,'-19'3'32'0,"7"6"-1"16,-12-1-10-16,3 4-6 15,4 7-4-15,4 1-4 0,9 4-2 16,4-4-1 0,10 2 0-16,7-6 0 0,7-3 0 15,4-9-1-15,0-4 0 16,0-9 0-16,-1-6-1 15,-5-4 0-15,-6 1 0 16,-10-10-1-16,-6 9-4 0,-9 1-9 16,0-1-25-16,-17 0-1 15,8 7 1-15,-7-8-1 16</inkml:trace>
  <inkml:trace contextRef="#ctx0" brushRef="#br0" timeOffset="19278.1649">10137 16559 23 0,'13'-4'33'16,"-13"4"1"-16,14 31-17 16,-3 17-2-16,-6 15-5 15,5 19-2-15,-7 1-1 0,3 4-4 16,-2-3-4-16,-1-9-4 16,-3-13-3-16,0-11-14 15,-4-28-12-15,4-6 0 16,0-17-1-16</inkml:trace>
  <inkml:trace contextRef="#ctx0" brushRef="#br0" timeOffset="19431.1061">10134 16897 18 0,'28'0'29'0,"-3"-14"-1"15,12 14-13-15,-3-10-17 31,6-4-17-31,13 14-8 0,-18-14 0 16,10 9 13-16</inkml:trace>
  <inkml:trace contextRef="#ctx0" brushRef="#br0" timeOffset="19832.0935">10701 16652 8 0,'-15'-4'29'0,"-10"-5"-3"16,6 9-8-16,-2-5-5 15,0 10-4-15,7 4-2 16,5 4-4 0,6-1 1-16,3 2-2 15,9-2 0-15,5 2-1 16,3-5 0-16,5 0-1 15,-3-4-1-15,2-5-1 0,-7 0-2 16,-5 0 0 0,-9 0 0-16,0 0 1 0,-19 0 0 15,0 0 2-15,-4 8 3 0,0 1 1 16,5 7 1-16,-2-1 3 16,10 5-1-16,8-1 1 15,6 2 0-15,7-3-2 16,7 3-1-16,5-5-2 15,-1-6-5-15,6-6-11 16,-3-4-18-16,-7-15-3 0,3-2 1 16,-11-18 5-16</inkml:trace>
  <inkml:trace contextRef="#ctx0" brushRef="#br0" timeOffset="19963.6124">10636 16425 39 0,'-12'-6'33'16,"1"-1"-1"-16,11 7-15 16,0 12-29-16,0-12-17 15,15 19-3-15,-3-12 0 0</inkml:trace>
  <inkml:trace contextRef="#ctx0" brushRef="#br0" timeOffset="20821.1991">10915 16673 18 0,'13'0'26'15,"-13"0"-5"-15,21 5-6 0,-4-1-5 32,3-4-2-32,4 0-1 0,0 0-2 15,-3-7-3-15,-7 2-2 16,-6 1-1-16,-8 4 0 16,0 0 0-16,-21-4 0 15,2 9-1-15,-4 8 1 16,0 3 1-16,1 7 0 15,6 3 2-15,6 5 0 0,10-1 0 16,3 4 0-16,12-1 1 16,4-6 0-16,6-7-1 15,6-9 0-15,5-5 0 16,-4-11-1-16,1-4 0 16,-4-6 0-16,-2-7 0 15,-6-2-1-15,-4 2 0 0,-7 6 0 16,-3 0-1-16,-7 16 1 15,5-12 0-15,-5 12 0 16,0 12 0-16,3 4 0 0,5 0 1 16,1 2 1-1,5-2 0-15,2-4 0 0,2-1-1 32,1-8 1-32,3-3-1 0,-4-5 1 15,-3-7-1-15,-6-3-1 16,-5-4-1-16,-4-2 0 15,-13-1-1-15,0-1 0 16,-7 2 0-16,-4 4 0 16,0 8-1-16,-1 9 2 15,2 9 1-15,2 11 1 0,7 11 2 16,2 9 1-16,9 10 1 16,0 2 0-16,3 4 0 15,3-2 0-15,3-5-3 16,5-4-2-16,-1-4-11 0,0-18-22 15,6-7-3 1,-7-16 0 0,10 0-1-16</inkml:trace>
  <inkml:trace contextRef="#ctx0" brushRef="#br0" timeOffset="21184.6728">11613 16707 13 0,'-13'9'28'15,"-7"-6"0"1,6 14-12-16,4 4-6 15,8 4-2-15,4 4-2 16,11 0-1-16,7-1 0 0,4-12 0 16,7-2 0-1,2-12-1-15,4-4 1 16,-8-13 0-16,-4-4 0 0,-14-9-1 16,-8 0 0-16,-14-1 0 0,-9 5-1 15,-10 2-2-15,-4 3-3 16,3 7-8-16,0 0-12 15,3 7-14-15,17 7-1 16,11-2 1-16</inkml:trace>
  <inkml:trace contextRef="#ctx0" brushRef="#br0" timeOffset="21522.4362">11983 16915 45 0,'0'0'40'15,"10"12"0"-15,-10-12-5 16,0 0-18-16,0 0-11 16,0 0-35-16,0 0-8 31,0 0-3-31,0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8:47:39.8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2055 8727 25 0,'-9'-14'32'16,"-13"20"-4"-16,-6 7-3 16,-8 15-4-16,2 19-3 15,-8 12-3-15,11 14-2 16,5 4-3-16,12 11-1 16,14-4-4-16,12-1-2 15,12-9-5-15,8-18-8 0,15-18-27 16,-1-5-3-16,-2-24-2 15,5-4 1-15</inkml:trace>
  <inkml:trace contextRef="#ctx0" brushRef="#br0" timeOffset="486.7245">2200 8895 52 0,'0'0'36'0,"-5"-12"0"15,5 12-14-15,-4 25-8 16,1 2-3-16,3 12-4 15,0 6-3-15,0 6 0 32,-5-2-1-32,5 4-1 0,0-10 0 15,0-6-1-15,0-8 0 16,0-12 1-16,0-17-1 16,5 10-1-16,-5-10 1 15,7-18 0-15,-7 2-2 16,9-3 1-16,0-1-1 0,2-2 1 15,9 6-1-15,-1 3 1 0,7 4 0 16,4 9-1 0,-5 9 1-16,-1 3 0 15,-3 9 1-15,-8 5-1 0,-13 2 1 16,0-3-1-16,-12 1 0 16,-4-7-2-16,-2-3-5 15,-10-8-11 1,5-13-22-16,7 2 1 15,-2-11 0-15,4 3-1 16</inkml:trace>
  <inkml:trace contextRef="#ctx0" brushRef="#br0" timeOffset="918.1801">2544 8815 42 0,'29'9'36'0,"-11"5"3"16,7 9-11-16,3 15-11 16,-5 7-6-16,1 13-4 15,-12 5-2-15,-6 3-1 16,-6-4-2-16,-6-3-1 15,-7-5-2-15,-6-7 0 0,4-12-2 16,-4-8-3-16,8-11-7 16,-2-8-11-16,4-8-15 15,9 0 0-15,8-24 1 16</inkml:trace>
  <inkml:trace contextRef="#ctx0" brushRef="#br0" timeOffset="1271.4931">3091 9099 49 0,'0'0'39'16,"0"0"1"-16,0 0-1 16,10 5-20-16,-10-5-11 15,0 0-5-15,0 0-3 16,0 0-5-16,14 0-12 15,-14 0-22-15,0 0-1 32,13 0 0-32,-13 0 0 0</inkml:trace>
  <inkml:trace contextRef="#ctx0" brushRef="#br0" timeOffset="1434.1579">3106 9232 80 0,'0'0'43'0,"0"0"0"16,0 0-9-16,0 0-25 15,0 0-46-15,0 0-3 16,0 0-1-16,19 12-3 16</inkml:trace>
  <inkml:trace contextRef="#ctx0" brushRef="#br0" timeOffset="2220.0525">15362 16935 17 0,'-12'23'34'0,"-12"2"1"16,5 15-1-16,0 11-17 16,-3 1-4-16,13 12-3 15,1-1-3-15,14 3 0 0,10-5-4 16,7-1-6-16,13-9-27 16,3-9-6-16,-4-14-2 15,10-7 0-15</inkml:trace>
  <inkml:trace contextRef="#ctx0" brushRef="#br0" timeOffset="2691.3013">16196 17018 16 0,'0'0'36'15,"25"21"1"-15,-9-3 0 0,1 11-15 16,1 14-8-1,-9 1-2-15,0 14-2 16,-9 1-3-16,-8 1-2 0,-5-6-2 16,-2-4-2-16,2-9-9 31,-7-7-30-31,5-12-2 0,9-12 0 16,6-10-2-16</inkml:trace>
  <inkml:trace contextRef="#ctx0" brushRef="#br0" timeOffset="3523.5376">18348 16865 58 0,'-15'-3'32'0,"-9"6"-4"16,-7 8-5-16,-1 19-6 15,-8 5-4-15,6 12-3 16,3 13-3-16,12 12-1 0,10-1-3 15,16 8-2-15,14-4-9 16,9-2-29-16,11-21-2 16,12-2-1-16,0-26-1 15</inkml:trace>
  <inkml:trace contextRef="#ctx0" brushRef="#br0" timeOffset="4024.0693">18988 16923 13 0,'8'0'34'0,"-8"0"2"16,25 11-9-16,-3 20-4 16,-7 8-3-16,2 22-4 15,-17 1-3-15,0 23-2 16,-19-7-3-16,0 6-2 0,-12-11-2 15,-3-11-3-15,6-15-13 16,6-17-29-16,-1-17-1 0,12-18-1 16,-8-24 2-1</inkml:trace>
  <inkml:trace contextRef="#ctx0" brushRef="#br0" timeOffset="9070.1119">3543 8961 33 0,'25'3'30'16,"5"-3"-7"-16,21 0-6 0,16 2-3 15,5-2-4-15,9 0-3 16,-1 0-4-16,-11 0-4 16,-7 0-5-16,-16-5-4 15,-15 1-4-15,-18 1-4 16,-13 3-1-16,-17-8-1 31,-7 2 0-31</inkml:trace>
  <inkml:trace contextRef="#ctx0" brushRef="#br0" timeOffset="9217.0602">3931 9017 48 0,'-6'31'22'0,"6"6"-1"15,0 6-1-15,0-2-3 16,7 5-5-16,-1-3-6 0,-1-3-11 16,1-9-21-16,6 1-7 15,-8-14-2-15,11 0 1 0</inkml:trace>
  <inkml:trace contextRef="#ctx0" brushRef="#br0" timeOffset="9474.2578">4205 9192 8 0,'-18'2'29'0,"-12"-2"2"16,11 12-4-16,-2 4-12 15,5 6-4-15,14 7-5 0,7-3 0 16,11 3-2-16,9-4 1 0,11-5-1 16,-1-8 0-1,2-5-1-15,-9-14 1 0,-3-5-1 16,-16-5 0-16,-9-5-2 16,-7 1-5-16,-14-2-20 15,0-1-11-15,8 7-1 31,-2-2-1-31</inkml:trace>
  <inkml:trace contextRef="#ctx0" brushRef="#br0" timeOffset="9891.0816">4933 9239 24 0,'-7'-19'29'15,"7"19"-7"-15,-24-5-4 16,6 7-6-16,-1 8-3 16,-1 7-2-16,5 5-2 15,6 2 0-15,9 1 0 0,6-2 0 16,8-1 0-16,4-9 0 16,7 1 0-16,-2-12-1 15,-1-2-1-15,-9-4 0 16,-13 4-3-16,10-16-7 15,-15 7-15-15,-6 0-14 16,11 9 0-16,-15-17-1 0</inkml:trace>
  <inkml:trace contextRef="#ctx0" brushRef="#br0" timeOffset="10307.4767">5080 9271 12 0,'11'-10'32'0,"-11"-7"0"16,7 8-10-16,-7 9-4 16,0 0-5-16,0 0-4 15,-11 14-1-15,11 1-4 16,0 2 0-16,4 7-2 16,7-2 1-16,3-1-2 15,5-2 1-15,2-4 0 0,3-5-1 16,-1-5 0-16,-1-5 0 15,-5-12 0-15,-5 0 0 16,-1-4-1-16,-4 0 0 16,-5-3 0-16,-2 2-1 15,0 2 1-15,0 15-1 16,0 0 0 0,0 0 1-16,0 0-1 15,-4 18 1-15,8-2 0 16,4 1 1-16,3 2-1 15,4-6 0-15,1-4 1 16,-1-3-1-16,4-6 1 0,-4 0-1 16,1-6-5-16,0-3-7 15,-3 1-19-15,-8-11-5 16,5 1 0-16,-10-5 0 16</inkml:trace>
  <inkml:trace contextRef="#ctx0" brushRef="#br0" timeOffset="10423.3745">5358 9105 38 0,'-16'-20'34'16,"9"7"0"0,-3 4-11-16,10 9-16 15,-12 9-27-15,12-9-11 16,-8 24-3-16,2-11 0 16</inkml:trace>
  <inkml:trace contextRef="#ctx0" brushRef="#br0" timeOffset="10655.1624">5544 9128 30 0,'0'0'36'0,"6"10"1"16,4 12-4-16,0 7-14 16,-2 12-7-16,1 10-5 0,-4 9-1 15,0 10-3-15,-5 0 0 0,0 1-2 16,0-4-2-1,0-9-2-15,4-7-11 16,-4-10-22-16,0-21-3 0,5-11 0 16,-5-9 1-16</inkml:trace>
  <inkml:trace contextRef="#ctx0" brushRef="#br0" timeOffset="10855.7047">5696 9357 3 0,'39'0'26'15,"-11"-9"-1"-15,10 9-11 0,-3 0-5 16,-5 5-5-16,0-1-5 16,-8 4-3-16,-2 0-4 15,-5-6-6-15,-3 3-2 16,-12-5 0-16,16 0 2 0</inkml:trace>
  <inkml:trace contextRef="#ctx0" brushRef="#br0" timeOffset="11240.8712">5969 9361 9 0,'0'0'10'0,"0"0"-2"16,0 0-1 0,-11-5-4-16,11 5-1 0,0 0-1 15,0 0 0-15,0 0-1 16,0 0 0-16,0 0 0 15,0-10 0-15,0 10-1 0,0 0 2 16,0 0 1-16,0 0 4 16,0 0 3-16,0 0 2 15,0 0 2-15,0 0 1 16,-10 10-1-16,-3-6 1 16,2 1-3-16,-5-5-2 15,4 0-3-15,0-5-3 0,7-4-1 16,5-6-1-16,3-3 0 15,6-1-1-15,5 1 0 16,5 4 1-16,3 5 1 16,4 9 0-16,0 6 1 15,1 8 1-15,1 8 0 0,-4 2 0 32,7 8 0-32,-7-3-1 0,-2-3-5 15,-3-2-14 1,2-6-21-16,-21-18-2 15,10 5 1-15,-10-5 0 0</inkml:trace>
  <inkml:trace contextRef="#ctx0" brushRef="#br0" timeOffset="12094.9576">6618 9225 33 0,'26'19'34'0,"-11"-2"0"16,-1 9-13-16,-2 5-5 16,-6-1-4-16,0 1-4 15,-6-9-2-15,0-3-2 0,0-19-1 16,0 0-2-16,0 0 0 16,6-23 0-16,1-4-1 15,5-2 0-15,4 2-1 16,2-2 0-16,4 5 0 15,-1 6 1-15,1 8 0 0,-1 10 0 32,-1 7 1-32,-5 10-1 0,-2 2 1 15,-7 4-1-15,-6 2 1 16,0-4-1-16,0-2 1 16,0-8-2-16,0-11 1 15,0 0-1-15,15-10-1 16,-2-9 1-16,2-3-1 15,4-6 1-15,0 3 0 0,-2 6 0 16,3 3 1-16,-5 10 1 16,1 11 1-16,-7 6 0 15,-1 7 0-15,0 5 0 16,-8 3 0-16,5-3 0 16,-1 1-4-16,-4-2-29 15,0-22-6-15,-4 22 0 0,-5-15-1 16</inkml:trace>
  <inkml:trace contextRef="#ctx0" brushRef="#br0" timeOffset="13476.8874">7122 9544 13 0,'13'-7'26'0,"-2"-7"-7"15,6 4-4-15,1-3-3 16,1-1-1-16,-1 0-1 15,-3-1-2-15,-2 11-1 32,-13 4-1-32,13 7 0 0,-13 9-1 15,0 11 0-15,-7 5-1 16,7 2-1-16,0 4-2 16,0-2-7-16,6-9-20 15,7-3-8-15,-13-24 0 16,27 5-1-16</inkml:trace>
  <inkml:trace contextRef="#ctx0" brushRef="#br0" timeOffset="14228.2367">7915 9215 25 0,'-27'5'23'0,"15"14"-3"15,0-6-4-15,8 3-4 0,10-3-3 16,4 1-3-16,14-2-1 16,1-4 0-16,2-1-2 15,2-7 0-15,-7 0-2 16,-7-4 1-16,-15 4-2 15,0 0 1-15,-9-8-1 0,-13 8 0 32,-6 5 0-32,-1-1 0 15,3 6 0-15,4 2 0 16,6 3 0-16,9-2 0 16,11 3 1-16,5-4 0 0,13-2 0 15,0-3 1-15,9-5-1 16,2-2 0-16,-1-5 0 15,1-5 0-15,-5 1 0 0,0 2-1 16,-8 1 0-16,-2 3 1 16,-5 3-1-16,-13 0 0 15,12 16 0-15,-9-7 0 16,-3 1 1-16,0-10-1 16,0 15 1-16,0-15 0 15,0 0-1 1,9-15 1-16,-5-4-1 15,4-6 0-15,2-1 1 16,3 0-2-16,4 1 2 16,-3 6-1-16,1 5 2 15,-2 9 0-15,2 11 0 16,-3 7 1-16,-2 6 0 16,-4 5-1-16,0 1-4 0,0 5-10 15,4 2-22-15,-6-16-1 16,5 2-1-16,-9-18 0 0</inkml:trace>
  <inkml:trace contextRef="#ctx0" brushRef="#br0" timeOffset="14397.5218">8490 9258 30 0,'0'0'34'15,"0"0"2"-15,0 10-4 16,0 8-16-16,0 1-8 15,4 4-10-15,-1 2-23 32,9 4-9-32,-12-7 0 0,9 0-2 15</inkml:trace>
  <inkml:trace contextRef="#ctx0" brushRef="#br0" timeOffset="14777.9652">8711 9230 33 0,'0'0'32'16,"24"-6"-5"-16,-5 6-10 31,6-4-7-31,7 4-3 0,-1-7-2 15,3 5-2-15,-7-3-1 16,-9-2-1-16,-7 2 0 16,-11 5-1-16,-10-2 0 15,-6 4 0-15,-9 3 0 16,-2 2 1-16,1 7-1 16,2 5 1-16,3 0 0 0,8 8-1 15,10-2 2-15,12 4-2 16,6-3-2-16,10-3-6 15,10 0-5-15,11-8-15 16,1-15-5-16,12 3 1 16,-4-12 6-16</inkml:trace>
  <inkml:trace contextRef="#ctx0" brushRef="#br0" timeOffset="15030.3898">9340 9336 22 0,'-9'0'34'16,"-1"15"1"-16,-10-2-3 15,-6-4-14-15,-1 5-7 16,-5-4-4-16,4-5-3 16,-2-5-2-16,4 0 0 0,-1-8-1 15,11-1-1-15,4-7 0 16,5 1 1-16,14-3-2 16,3 6 1-16,5 2 0 15,8 10 0-15,3 4 0 16,2 6 0-16,-1 9 0 15,2 7-3-15,-7 3-9 0,0 8-19 16,-11-14-5-16,6 5 1 16,-9-9 0-16</inkml:trace>
  <inkml:trace contextRef="#ctx0" brushRef="#br0" timeOffset="15215.3057">9367 9305 27 0,'0'-15'36'16,"17"15"1"-16,4 9 0 16,7 11-19-16,9 17-5 15,-3 4-5-15,4 12-4 16,-4 10-3-16,-6-5-6 16,-1 0-11-16,-5-6-21 0,-13-19-1 15,2-2 0-15,-9-21 0 16</inkml:trace>
  <inkml:trace contextRef="#ctx0" brushRef="#br0" timeOffset="15384.5825">9659 9336 48 0,'-28'10'37'15,"1"14"-1"-15,-8 14-11 16,-4 1-11-16,4 11-7 15,-2 4-11-15,0 1-21 0,0-12-10 16,12 0-2 0,3-15 1-16</inkml:trace>
  <inkml:trace contextRef="#ctx0" brushRef="#br0" timeOffset="15700.7912">9743 9281 18 0,'0'0'32'16,"0"0"0"-16,0 13-9 16,4 1-8-16,2 5-4 31,2 5-2-31,3-5-2 0,7 5-1 15,3-7-2-15,7-2-1 16,-3-6-1-16,6-9-1 16,-6 0-2-16,-3-12-2 15,0 0-6-15,-10-11-6 16,-9-5-14-16,-3 4-6 16,-13-7 0-16,4 4 0 0</inkml:trace>
  <inkml:trace contextRef="#ctx0" brushRef="#br0" timeOffset="15831.8617">9845 9053 42 0,'0'-14'36'0,"-3"0"-1"31,3 14-10-31,0-15-10 0,0 15-16 16,7 15-28-16,-7-15-5 15,15 28-1-15,-11-14 0 16</inkml:trace>
  <inkml:trace contextRef="#ctx0" brushRef="#br0" timeOffset="16101.04">10190 9281 20 0,'13'26'34'0,"-13"-9"0"15,8 5-2-15,-8 2-13 0,4-2-6 16,5 2-7-16,-6-6-1 16,4-9-1-16,-7-9-2 0,21 5 0 15,-9-14-1 1,4-4 0-16,1-6-2 0,-6-8-7 16,5 1-21-16,-1 4-7 31,-9 0 0-31,4 7-1 0</inkml:trace>
  <inkml:trace contextRef="#ctx0" brushRef="#br0" timeOffset="16501.427">10596 9201 25 0,'-30'6'46'31,"22"4"-32"-31,8 3-5 16,4 1-2-16,9 1-2 15,5-3-1-15,0 0-2 16,4-5-1-16,-2-1-1 15,-5-6-1-15,-6 0 0 16,-9 0 0-16,-10 0 1 0,-8-2 2 16,-7 2 2-16,4 5 0 0,-5 1 2 15,2 4 1 1,5 1 0-16,9 4 0 0,5 0-1 16,13 2-1-16,3-1-1 15,6-3-2-15,5 1-6 16,3-5-9-16,1-8-22 15,10 2 0-15,-5-9-1 0,6 2 0 16</inkml:trace>
  <inkml:trace contextRef="#ctx0" brushRef="#br0" timeOffset="17249.0779">10887 9249 15 0,'10'0'26'0,"-10"0"-1"15,27-5-11 1,-2 0-4-16,0 2-4 0,2 3-2 16,1-1-1-16,-7 1-1 15,-4-5-1-15,-8 0 0 0,-9 5 1 16,0 0 2-16,-24-5 0 15,6 10 0-15,-8 3 1 16,4 5 0-16,-3 2 0 16,9 9 0-16,2-2-2 31,11 3 0-31,3-1-2 0,10-1-1 16,7-5-4-16,8-7-4 15,11-3-10-15,7-4-9 16,-1-8 0-16,8-1 0 15,-4-9 4-15,2-1 10 16,-6 1 13-16,-5 2 0 16,8-8 34-16,-34 20-5 15,-11 0 0-15,-12 5-3 16,-4 10-6-16,-8-6-7 16,-1 8-3-16,-6-5-4 15,2 1-2-15,3-6-2 0,6-5-1 16,3-7-1-1,6-4 0 1,4-4 0-16,7-6 0 16,11 0-1-16,1 0 0 15,5 5 0-15,2 3 1 0,3 11 0 16,4 0 0-16,2 11 0 16,-2 7 0-16,0 2 1 15,-2 0 0-15,0-2-1 16,1-1 0-16,-2-8 0 0,0-4-1 15,-2-5-1-15,-2-10 0 16,2-4-1-16,-2-5 1 16,-1 1-1-16,-2-5 2 15,-4 6 0-15,-1 0 2 16,-5 8 1-16,-6 9 0 16,10 6 1-16,-10 8-1 0,4 4 1 15,-4 2-9-15,4-3-28 16,4 7-2-16,-1-14 0 15,8-1-1-15</inkml:trace>
  <inkml:trace contextRef="#ctx0" brushRef="#br0" timeOffset="17907.3536">12302 9196 11 0,'22'34'29'0,"-11"-3"0"16,6 8-12-16,-11-1-2 15,0-3-4-15,-2-7-2 16,-4-15-2-16,0-13-2 16,0 0-1-16,-4-17-1 15,4-11-2-15,6 0 0 0,3-6-1 16,5 0-1-16,3 5 1 0,2 5 0 16,-3 10-1-16,2 11 1 15,-2 6 0-15,-1 9 0 16,-6 9 1-16,-2 6 0 15,-4 1-2-15,-3-3-3 16,6 2-14-16,4 0-14 16,-4-15 0-16,9 4-1 0</inkml:trace>
  <inkml:trace contextRef="#ctx0" brushRef="#br0" timeOffset="18224.195">12690 9351 31 0,'15'9'34'0,"-15"-9"1"16,26 9-3-16,-5-3-20 15,-4-6-3-15,6 0-2 16,-1-5-3-16,-1 0-2 16,-4-4 0-16,-6-6-3 15,-8-2 0-15,-8-2 1 0,-6-1-2 16,-7-1 1-16,-3 6-1 0,-4 1 1 15,1 6 0-15,-5 8 1 16,2 12 1-16,7 7-1 16,3 9 2-16,6 8-1 15,5 7 1-15,6 3-1 16,6 7 1-16,7 1-5 31,9-2-9-31,2-1-16 0,-1-14-7 16,13 2-1-16,-5-19 1 15</inkml:trace>
  <inkml:trace contextRef="#ctx0" brushRef="#br0" timeOffset="18625.3733">13170 9264 31 0,'-25'-25'31'0,"7"10"-2"16,-9 6-8-16,7 9-6 0,5 11-5 16,2 7-4-16,13 2-2 15,0 1 0-15,10-1-2 16,2-6 1-16,7-1-2 15,2-9 0-15,4-4 0 16,1-12-1-16,1-2 1 0,4 0-1 16,3-1 0-16,0 5 0 15,-2 5 0-15,-2 5 1 16,-5 8 0-16,-12 4 2 16,-8 7-2-16,-10 0 1 15,-8-2-2-15,-5 3-12 16,2-2-22-16,-8-15-2 0,14 4 1 15,-3-7-2-15</inkml:trace>
  <inkml:trace contextRef="#ctx0" brushRef="#br0" timeOffset="19014.6269">13936 9175 40 0,'19'-6'28'0,"12"1"-7"15,3 1-8-15,-4 0-4 0,3 4-3 16,-9-6-1-16,-3 6 0 15,-21 0-1-15,10-3 1 16,-20 3-2-16,-8 5 1 31,-4 0-2-31,0 4 1 0,-2 2-1 16,2 5 0-16,4 4 0 16,8 3-2-16,10 2 1 15,10 1-3-15,9 1-3 16,8-5-5-16,10-2-1 15,4-7-10-15,11-9-7 16,7-1-2-16,-6-10 2 0</inkml:trace>
  <inkml:trace contextRef="#ctx0" brushRef="#br0" timeOffset="19276.9744">14559 9264 60 0,'0'0'28'0,"0"-12"-3"15,-12 12-6-15,-4 7-4 0,-12 0-6 31,1 1-5-31,-7-1 1 0,2-2-3 16,1-5-1 0,4 0-1-16,2-10 0 15,6 0 0-15,8-4-1 0,4 2 1 16,10-1-1-16,6 4 2 16,6 4-1-16,7 5 2 15,2 5-1-15,5 4 2 0,-1 8-1 16,3 3-2-16,0 6-8 15,-6 2-27-15,-8-10 0 16,6 6-2-16,-11-14 0 16</inkml:trace>
  <inkml:trace contextRef="#ctx0" brushRef="#br0" timeOffset="19815.2722">15381 9261 27 0,'-5'20'33'0,"5"3"0"0,-11-3-9 16,2 1-6-16,1-1-7 16,8-20-4-16,-14 8-2 15,14-8-3-15,-6-20 0 16,9-1-1-16,7-6 0 16,0-2-1-16,8-3 1 15,0 3-1-15,7 3 2 0,0 6-1 16,-2 11 0-16,-3 9 1 15,-1 5 0-15,-2 8 1 16,-6 12-1-16,-4 4-2 16,-3 0-5-16,2 5-15 0,6-3-16 15,-5-11-1 1,14 1 0 0,-2-12-1-16</inkml:trace>
  <inkml:trace contextRef="#ctx0" brushRef="#br0" timeOffset="20117.6177">15986 9239 62 0,'-14'7'34'16,"-3"6"-6"-16,-1 4-15 16,-7-3-2-16,1 1-5 15,-2-6-2-15,-2-5-2 16,4-8-3-16,1-4 1 0,8-5-1 15,1-6 0 1,7-1 0 0,7 1 0-16,3-1 2 15,9 8 0-15,4 3 2 16,6 9 0-16,2 0 0 0,2 12 1 16,-2 6 1-16,1 4-2 15,-7 5-1-15,0-1-5 16,-2 3-10-16,-6 3-23 15,-3-16-1-15,-2 2 0 0,-5-18-1 16</inkml:trace>
  <inkml:trace contextRef="#ctx0" brushRef="#br0" timeOffset="20280.8845">15884 8956 37 0,'-6'-24'30'15,"9"14"-5"-15,-3 10-22 16,-6-12-27-16,15 22-3 16,-9-10-3-16</inkml:trace>
  <inkml:trace contextRef="#ctx0" brushRef="#br0" timeOffset="20503.5643">16055 9136 33 0,'21'16'35'15,"7"6"1"-15,-9-3 0 16,0 3-20-16,2 6-7 16,-3-7-4-16,-3 1-3 15,-8-3-1-15,0-6 0 0,-7-13 1 16,13 9-1-16,-13-9-1 16,14-22 1-16,-4 7-3 15,-3-8-2-15,4 5-9 16,-1-4-21-16,-10-2-3 15,7 7 0-15,-7 0 1 16</inkml:trace>
  <inkml:trace contextRef="#ctx0" brushRef="#br0" timeOffset="20982.7917">16421 9143 14 0,'0'0'31'0,"0"0"2"15,6 17-4-15,-6-2-10 16,0 3-7-16,9 4-5 16,1 2 0-16,2-2-2 15,-2-2-2-15,4-6 0 0,2-3-1 16,-1-9-2-16,2-5 0 15,-3-6 1-15,-1-6-2 16,-1-2 1-16,-5-1 0 16,-1-1-1-16,-2 3 0 15,-4 2 0-15,0 14 1 32,-7-9 0-32,7 9 0 0,-10 15 0 15,8-1 1-15,2 4-1 16,3 2 2-16,6 1-1 15,3 1 1-15,7-6-1 16,2-3 1-16,2-4 0 0,4-9-1 16,2-8 1-16,-3-3-1 15,0-7 1-15,-8-5-1 16,-5-1 0-16,-4-2-1 16,-9 3-2-16,0 4-5 0,-13 1-16 15,-1 4-14-15,14 14 0 16,-23-9 0-16</inkml:trace>
  <inkml:trace contextRef="#ctx0" brushRef="#br0" timeOffset="21251.3197">17106 9338 66 0,'14'8'39'0,"-14"-8"-6"16,0 0-39-16,0 0-21 16,-21-14-7-16,13 6-3 15</inkml:trace>
  <inkml:trace contextRef="#ctx0" brushRef="#br0" timeOffset="23510.203">17643 9131 2 0,'9'0'28'0,"-9"0"1"16,0 29-9-16,-6-1-5 0,-4 9-4 16,1 2-3-16,-1 1-2 15,0-5-2-15,1-7-1 16,1-10-2-16,8-18 1 16,0 0-1-16,5-28 0 0,0-5 0 15,6-10 0-15,2-8-1 16,2-10 1-16,1 3-1 15,1 0 0-15,0 6 0 16,-1 6 0-16,-1 14 1 16,-1 12 0-16,1 16 0 15,-3 18 1 1,2 15 0-16,-3 12 1 16,3 12-1-16,-2 5 1 15,2 8-1-15,-3-9 0 16,3-3-2-16,-2-7-3 15,-3-14-6-15,0-11-14 16,2-7-10-16,-11-15-1 16,0 0 1-16</inkml:trace>
  <inkml:trace contextRef="#ctx0" brushRef="#br0" timeOffset="23673.0879">17664 9178 7 0,'0'0'28'0,"30"15"0"0,-7-10-7 16,4 4-11-16,1 1-11 16,-3-7-16-16,6 7-10 15,-18-10 0-15,5 0 6 16</inkml:trace>
  <inkml:trace contextRef="#ctx0" brushRef="#br0" timeOffset="23825.6687">17536 9017 15 0,'-26'-10'25'0,"19"16"-1"16,-5 0-16-16,12 4-16 16,14 10-14-16,-4-8-2 0,18 13 7 15</inkml:trace>
  <inkml:trace contextRef="#ctx0" brushRef="#br0" timeOffset="24210.361">17996 9274 16 0,'28'21'30'0,"-11"-14"1"16,12 5-7-16,-3-7-9 15,1 0-5-15,3-5-4 16,-5-6-4-16,-1-6 0 16,-9-4-1-16,-7-6 0 0,-8 0-1 15,-6-4 0-15,-10 3-1 16,-5 3 1-16,-3 7 0 16,-4 5 0-16,1 8 0 15,1 4 0-15,4 14 1 16,7 7 1-16,4 4 1 15,11 6 0-15,0 3 1 0,7 4 0 16,1 3 0-16,3 1 0 16,1-3-1-16,3-6-5 15,0 0-9-15,-2-4-23 0,-3-19-1 16,7-1 0 0,-5-18-1-16</inkml:trace>
  <inkml:trace contextRef="#ctx0" brushRef="#br0" timeOffset="24544.1262">18589 9244 31 0,'0'13'31'0,"0"1"0"16,-7-2-14-16,-6-1-4 15,1 0-4-15,-5-8-3 0,-2 2-3 16,-1-11-2 0,-2 1-1-16,4-4 0 15,0-3-1 1,5-2 0-16,3 2 0 16,10 1 0-16,0 11 0 0,13-14 0 15,2 10 2 1,1 4-1-16,5 6 2 0,1 5 1 15,2 4-1-15,0 3 1 16,-3 5-1-16,-1 2-3 16,-4-3-9-16,-1-8-21 0,0 5-2 15,-15-19 0-15,17 9-1 16</inkml:trace>
  <inkml:trace contextRef="#ctx0" brushRef="#br0" timeOffset="24960.7903">19052 9192 42 0,'12'0'35'0,"-12"0"1"16,0 0-4-16,0 0-22 0,0 0-14 16,11 4-19-16,-11-4-11 15,0 0-1-15,0 0 0 16</inkml:trace>
  <inkml:trace contextRef="#ctx0" brushRef="#br0" timeOffset="25145.512">19058 9347 42 0,'0'9'36'15,"0"-9"0"-15,0 0-2 16,0 0-19-16,0 0-8 31,0 0-16-31,0 0-26 0,0 0 0 16,0 0-2-16,0 0 1 15</inkml:trace>
  <inkml:trace contextRef="#ctx0" brushRef="#br0" timeOffset="26432.1718">4339 10263 21 0,'-21'0'26'16,"-16"0"-6"-16,-6 0-5 16,-8 0-3-16,-1 5-4 15,1-5-2-15,6 5-3 16,8-1-1-16,9 0-1 0,15-4 0 16,13 0-1-16,17 9 0 15,13-3 1-15,10 4-1 16,7 3 1-16,3 6 0 0,-1 5 0 15,-5 7 1-15,-17 1 0 16,-17 5 1-16,-19 5 0 16,-17 0-1-16,-16-3 1 15,-11 1-1-15,-4-5 0 16,-1-5-1-16,8-6 1 16,9-2-1-1,11-11 2-15,19-1-1 16,11-10 2-16,20 10-1 15,11-10 0-15,12 4 1 16,8 1-1-16,11 3-1 16,0 1-2-16,-4-4-5 15,1 0-27-15,-7 4-4 16,-14-9 0-16,-4 6-1 0</inkml:trace>
  <inkml:trace contextRef="#ctx0" brushRef="#br0" timeOffset="26848.0223">4591 10476 18 0,'0'0'32'0,"0"17"0"31,-3 7-13-31,3 6-4 0,0 12-5 16,-3 3 0-16,6 2-2 15,-3-6-2-15,0-3-1 16,3-11-1-16,3-11-1 16,-6-16-1-16,17-5 0 15,-12-14 0-15,1-9-1 16,-2-13 0-16,-4-3 0 0,0-11-1 15,-7-1 1-15,1-1-1 16,0 2 0-16,0 1 0 16,0 12 0-16,6 9 0 15,0 4 0-15,9 12-1 0,6 7-1 16,7 5-3-16,8 5-5 31,14 0-13-31,5 7-13 16,-1-7 0-16,8 8-1 0</inkml:trace>
  <inkml:trace contextRef="#ctx0" brushRef="#br0" timeOffset="27110.9398">4614 10645 20 0,'11'5'31'0,"20"5"1"0,0-6-8 0,9-1-18 16,1 2-14-16,-4-5-20 15,7 4-1-15,-17-4-2 16,5 6 15-16</inkml:trace>
  <inkml:trace contextRef="#ctx0" brushRef="#br0" timeOffset="27620.2497">4907 10722 13 0,'9'-4'21'16,"5"4"-8"-16,2-4-4 0,0 4-2 15,2 0-3-15,-4-4 0 0,-1 2-1 16,-2-2-1-1,-11 4 0-15,13-9-1 0,-13 9 0 16,0 0 0-16,8-10-1 16,-8 10 0-16,0 0 1 15,-10 11 1-15,4 3 0 16,0 8 1-16,3 3 2 0,-4 8 1 16,7 6 1-16,-3 4 2 15,6 4 0-15,1 1 0 16,2 3 0-16,-6-8-1 15,0 1-1-15,-13-7-2 16,0-4 0-16,-11-8-1 16,-4-8-2-1,-3-11-1-15,1-6-1 16,5-11-1-16,2-8-4 16,11-6-2-16,5-11-9 15,14-4-14-15,8 5-7 16,1-7 0-16,9 11 0 0</inkml:trace>
  <inkml:trace contextRef="#ctx0" brushRef="#br0" timeOffset="27920.5011">5400 10583 30 0,'0'0'33'16,"0"0"-3"-16,15 5-11 15,8-5-5-15,5 0-5 16,7 0-6-16,3 0-5 16,1 0-11-16,3 5-17 15,-9-11-3-15,1 6-1 0,-16-5 9 16</inkml:trace>
  <inkml:trace contextRef="#ctx0" brushRef="#br0" timeOffset="28120.6318">5451 10706 34 0,'0'0'30'16,"17"8"-7"-16,9-8-5 15,6 4-9-15,4-4-14 16,11 5-22-16,-10-10-3 15,11 5-1-15,-12-9 11 16</inkml:trace>
  <inkml:trace contextRef="#ctx0" brushRef="#br0" timeOffset="29154.8138">4724 10007 10 0,'31'5'20'0,"4"-5"-2"0,15 9-2 16,3-6-4-16,8-1-2 15,-1 3-3-15,-1-1-4 16,-7 0-1-16,-9-3-3 15,-8-1 0-15,-10 0-2 16,-11 0 0-16,-14 0 0 31,-3-9 0-31,-7 0 0 0,-4-2 1 16,0 3 1-16,-3-2-1 16,5 5 2-16,0 0 1 15,12 5 1-15,-13 6 0 16,13-6 2-16,6 18-1 15,1-5 1-15,0 2 0 16,-1-2-9-16,8 3-20 0,-14-16-2 16,16 12 0-16,-16-12 16 15</inkml:trace>
  <inkml:trace contextRef="#ctx0" brushRef="#br0" timeOffset="31772.2414">6018 10672 22 0,'5'-19'32'16,"6"9"-7"-16,1 5-3 16,1 5-4-16,1 15-4 15,-4 0-4-15,0 12-3 16,-5 1-2 0,-1 4-2-16,-4-7-1 15,0 0-1-15,0-8-2 16,0-17 0-16,0 0 0 15,7-15-1-15,1-7 0 16,4-3 0-16,3-3 0 16,1-3 1-16,4 6 0 15,1 4 2-15,0 9 0 0,-1 8 0 16,-2 8 0-16,-2 6 1 16,-4 9-1-16,0 4 0 0,-6 0 1 15,-1 5-1-15,-5-5-1 16,4-2 1-16,-4-4-1 15,0-17 0-15,0 0 0 16,10 0 0-16,-1-19 0 0,0-5 0 16,1-2 0-16,6-3 0 15,-1 1-1-15,3 0 2 16,-2 10-1-16,0 6 1 16,-1 8 0-16,1 10 0 15,-4 4 0-15,1 8 0 31,-7 5 0-31,-3 4-2 0,3 2-5 16,-6 0-20-16,-3-7-10 16,9 2 1-16,-6-12-2 15</inkml:trace>
  <inkml:trace contextRef="#ctx0" brushRef="#br0" timeOffset="32225.1413">6582 11035 17 0,'0'0'29'15,"6"-10"-2"-15,4-3-8 16,3 0-7-16,-1-4-4 15,0 0 0-15,0-2 0 16,-2 6-1-16,-4 2-1 0,-6 11 0 16,0 0 0-16,10 16-1 15,-10 3-1-15,0 8 0 16,0 4-5-16,0-3-5 0,6 2-16 16,6 0-14-1,-12-19 0-15,13 2-1 0</inkml:trace>
  <inkml:trace contextRef="#ctx0" brushRef="#br0" timeOffset="32842.5102">7149 10788 22 0,'10'-14'25'15,"3"1"-4"-15,-1-2-4 16,-6-4-3-16,3 0-2 0,-9-3-2 16,0 2-1-16,-11-6-1 15,0 7-1-15,-7 0-2 16,-4 4 0-16,-5 7-3 0,-1 8 1 16,-3 4-2-16,5 10-1 15,5 10 1-15,4 5-1 16,6 3 0-16,5 4 0 15,12-3 1-15,7-1-1 16,6-8 0-16,5-7 1 0,1-10-1 16,3-7 0-16,0-6-1 15,-3-9 0-15,-1-2 1 16,-8-6-1-16,-1 0 0 16,-5 3 0-16,-7 2 0 15,-3 8 1-15,0 10 2 31,0 0 0-31,-7 9 0 0,7 10 1 16,0 9 0-16,3 2 0 16,4 4 0-16,8 0 0 15,1-2-2-15,5-3-2 0,1-6-5 16,-1-13-14 0,-5-10-18-16,3 0 0 0,-9-16 0 15,1 2 0-15</inkml:trace>
  <inkml:trace contextRef="#ctx0" brushRef="#br0" timeOffset="33944.9483">7027 10285 24 0,'0'0'26'0,"0"0"-8"15,25 0-5-15,5 0-4 0,10-4-3 16,7 4-1-16,5 0-3 16,0 0-3-16,-2 0-2 15,-9 0-3-15,-8 0-2 16,-7 0-1-16,-14 0-2 16,-12 0 1-16,3-13 0 15,-3 13 3-15,-16-15 4 0,7 7 2 16,-3 2 4-16,3-3 15 15,9 9-6 1,5 11 2-16,2 1 1 16,3 3-1-16,-4 2-2 15,0 4-3-15,-6-1-20 32,6 1-17-32,-18-13-2 0,6 3-3 15</inkml:trace>
  <inkml:trace contextRef="#ctx0" brushRef="#br0" timeOffset="38829.9887">20404 7522 3 0,'0'20'26'16,"0"21"-7"-16,-5 16-1 15,5 23-3-15,0 11-4 0,3 15 0 16,1 4-2-16,-1-4-3 16,3-7-1-16,-3-18-3 15,3-11-3-15,-3-17-14 16,5-11-14-16,-8-25-1 16,5-4-1-16,-5-13 13 15</inkml:trace>
  <inkml:trace contextRef="#ctx0" brushRef="#br0" timeOffset="39193.011">20385 8459 37 0,'16'9'21'0,"14"-9"-3"16,14 0-2-16,22-10-5 15,23 2-2-15,19-3-2 16,21 1-3 0,8-1-1-16,3 1-4 15,-4 8-7-15,-11 4-17 16,-33-2-5-16,-14 7 0 16,-37-11-1-16</inkml:trace>
  <inkml:trace contextRef="#ctx0" brushRef="#br0" timeOffset="39795.2612">20670 7272 13 0,'-23'10'30'0,"8"10"0"16,-10 0-7-16,7 8-9 15,5 5-4-15,7 5-6 0,10 2-4 16,11-6-8-16,7-5-11 0,4-12-11 16,12-1 0-1,-11-16-1-15</inkml:trace>
  <inkml:trace contextRef="#ctx0" brushRef="#br0" timeOffset="39980.6749">20864 7275 11 0,'0'0'28'15,"10"21"2"-15,-13-1-11 16,6 6-7-16,2 4-4 16,-2 1-2-16,1 1-4 0,2-4-9 15,0-3-10-15,-6-13-12 16,8 0 1-16,-8-12-2 15</inkml:trace>
  <inkml:trace contextRef="#ctx0" brushRef="#br0" timeOffset="40234.6026">20737 7457 16 0,'4'-13'22'0,"14"6"-5"16,3-3-3-16,5-2-2 15,8 3-2-15,1-2 1 16,2 7 0-16,-1 2-1 16,2 6-1-16,-5 5 0 0,-2 4-2 15,-8 3 0-15,-4 6-1 16,-12 0 0-16,-4 2-2 16,-12-4-2-16,-6-3-5 15,-1-3-25-15,-1 1-8 16,-3-10-1-16,20-5 1 15</inkml:trace>
  <inkml:trace contextRef="#ctx0" brushRef="#br0" timeOffset="40783.2662">21977 8136 23 0,'0'0'29'16,"-27"0"-6"-16,8 10-6 16,-3 9-4-16,-1 8-5 15,5 7-2-15,0 8 0 16,14 0-2-16,4-1-2 15,11 0-3 1,10-7-8-16,1-7-14 16,0-12-7-16,12-2-1 15,-13-21 0-15</inkml:trace>
  <inkml:trace contextRef="#ctx0" brushRef="#br0" timeOffset="40983.7955">22113 8185 27 0,'6'14'28'16,"-9"-2"-2"-16,3 13-12 15,4 7-7-15,2 1-1 0,1 3-2 16,-1 0-1 0,2-7-3-16,-2-5-3 0,-2-6-8 15,-4-18-7-15,0 12-4 0,-18-20-1 16,4-1 2-16</inkml:trace>
  <inkml:trace contextRef="#ctx0" brushRef="#br0" timeOffset="41215.587">21986 8323 24 0,'21'-10'15'0,"4"-4"-1"16,9 1-1-16,5-4 0 15,3 1 0-15,2 8 0 16,-4 3 0-16,3 8-1 15,-12 6-1-15,0 11-1 16,-9 2-2-16,-3 7-1 16,-8 2-2-16,-7 3-1 0,-11-7-2 15,-3-3-1-15,-4-7-2 16,0-5-2-16,-1-3-9 16,1 0-25-16,-4-13 0 15,18 4 0-15,-13-7 0 0</inkml:trace>
  <inkml:trace contextRef="#ctx0" brushRef="#br0" timeOffset="43901.6841">7932 10689 32 0,'15'10'24'16,"13"-6"-4"-16,11-4-3 0,17 0-3 15,10 2-3-15,10-2-3 16,5-2-4-16,-2 2-3 0,-5 0-3 15,-10 0-7-15,-11 3-5 16,-20-3-8-16,-5 8-10 16,-28-8 0-16,9 4 13 15</inkml:trace>
  <inkml:trace contextRef="#ctx0" brushRef="#br0" timeOffset="44202.5531">8043 10835 10 0,'15'0'21'0,"4"-6"-2"0,18 6-3 15,6-4-3-15,11 4-2 16,7 0-2-16,0 4-2 16,2-2-4-16,-7 2-3 15,-7 0-3-15,-10-4-4 0,-9 1-6 16,-10-5-5-16,-7 4-6 16,-13-11-3-16,0 11 11 15</inkml:trace>
  <inkml:trace contextRef="#ctx0" brushRef="#br0" timeOffset="44418.7163">8549 10682 30 0,'16'0'25'0,"9"5"-4"15,-4 3-4-15,4 3-3 16,-2 5-3-16,-2 0-3 0,-6 3-4 15,-9 2-4-15,-12-6-6 16,-9 4-7-16,-6 0-14 16,-17-11-5-16,-2 2 0 15,-11-13 13-15</inkml:trace>
  <inkml:trace contextRef="#ctx0" brushRef="#br0" timeOffset="44740.7573">8037 10658 13 0,'-22'14'16'16,"-6"-5"0"-16,6 10 0 0,2 4 1 15,3 3-1-15,11 3-1 16,6-5-1-16,12 5-2 16,4-3-3-16,9-3-14 15,-1-9-25-15,10 1-2 16,-8-19-3-16,8 4 0 0</inkml:trace>
  <inkml:trace contextRef="#ctx0" brushRef="#br0" timeOffset="46403.5275">9145 10471 10 0,'0'10'29'16,"15"-5"0"-16,17-1-11 16,14 0-4-16,13-4-2 0,11 0-1 15,0 0-6-15,0 0-3 16,-3-5-5-16,-12 1-3 0,-11 4-3 15,-14 0-5 1,-18 0-3-16,-12 0-3 0,-12 0 2 16,-4 0 1-16</inkml:trace>
  <inkml:trace contextRef="#ctx0" brushRef="#br0" timeOffset="46588.7478">9476 10467 38 0,'-6'14'17'0,"3"5"1"15,3 8-1-15,6 11-2 16,-3 1 0-16,4 10-4 16,-7-2-2-16,4 0-3 15,-4-5-2-15,0-5-2 16,0-8-7-16,0-12-11 0,0-17-18 16,-7 10 0-16,0-20 0 15,7 10 6-15</inkml:trace>
  <inkml:trace contextRef="#ctx0" brushRef="#br0" timeOffset="47092.1602">9180 10281 13 0,'20'0'27'0,"12"4"-6"0,12-4-3 15,11 0-4 1,10 5-3-16,0-5-4 0,0 2-2 16,-3-2-4-16,-6 0-4 15,-10 0-2-15,-11 0-3 16,-14-7-1-16,-21 7-2 31,10-14 2-31,-20 3 0 0,-5 0 1 16,-1 1 4-16,-4-4 4 15,-15-4 7 1,23 13-1-16,12 5 2 16,0 0 1-16,0 17 1 15,11-1-1-15,-1 2-2 16,3 6-1-16,-4-2-9 0,6 4-20 16,-8-14-5-16,8 6-2 15,-15-18 2-15</inkml:trace>
  <inkml:trace contextRef="#ctx0" brushRef="#br0" timeOffset="47509.0378">10100 10554 18 0,'0'0'32'0,"0"0"2"16,0 0-10-16,-3 26-5 15,6-4-5-15,3 10-6 16,1 1-1-16,1 6-2 0,-1-2-1 31,2 0-4-31,-3-5-2 0,-3-9-5 16,3-5-9-16,-6-3-16 15,0-15-4-15,0 0 1 16,-12-15-1-16</inkml:trace>
  <inkml:trace contextRef="#ctx0" brushRef="#br0" timeOffset="47661.2012">9960 10700 27 0,'13'-3'31'0,"17"10"0"15,5-7-14-15,8 0-9 16,4 4-12-16,-4-7-23 31,10 7-1-31,-18-9-3 0,7 5 8 16</inkml:trace>
  <inkml:trace contextRef="#ctx0" brushRef="#br0" timeOffset="48393.3356">10512 10573 19 0,'0'0'32'15,"22"24"-1"-15,-12-6-7 16,2 6-6-16,3 9-3 0,-8-5-4 16,1 4-3-16,-8-3-2 15,4-3-2-15,-7-10-1 0,0-7-2 16,3-9-2-1,0-9 0-15,6-10-1 16,1-8 1-16,7-5-2 0,-1 1 1 31,8-1 0-31,1 5 1 0,3 11 2 16,-6 8-1-16,2 8 1 16,-4 12 0-16,-3 5 1 15,-4 10 0-15,-7 1-1 16,-3 0 0-16,0-4-2 15,0-4 0-15,-3-4-2 16,3-16 0-16,0 0 0 0,9-5-1 16,4-9 0-16,-1-8 1 15,7-2 1-15,-1 0 1 16,0 2 1-16,2 8 3 16,11 9 3-1,-23 18-2-15,2 7-1 16,-10 3 1-1,4 4-4-15,-4 4-6 16,0-5-15-16,0-4-14 16,5-2 0-16,-2-11-1 15</inkml:trace>
  <inkml:trace contextRef="#ctx0" brushRef="#br0" timeOffset="48693.9565">11042 10960 7 0,'0'0'30'0,"0"0"1"0,11-8-5 16,0-1-10-16,1-1-7 15,1-3-3-15,1 4-1 16,-3-1-1-16,-1 6 0 15,-10 4 1-15,11 4-1 16,-11 9 1-16,0 9-1 31,0 2-3-31,-3 1-4 0,3 5-11 16,0 4-19-16,-3-14-1 16,11 1-1-16,-5-11-1 15</inkml:trace>
  <inkml:trace contextRef="#ctx0" brushRef="#br0" timeOffset="49326.0598">11622 10767 35 0,'0'-18'28'0,"5"1"-7"16,-5-1-4-16,-8-2-5 15,-1-2-2-15,-10-2-3 16,-3 6-1-16,-5-1-3 16,-4 7-1-16,-2 6-1 15,0 10 0-15,4 5-1 0,5 6-1 16,3 7 2-16,9 3-2 0,10 2 2 16,8-4-2-16,5-1 2 15,9-6-1 1,3-4 0-16,5-9-1 0,0-3 0 15,0-7 0-15,0-2 0 16,-6-4 0-16,-5-2 0 31,-3 1-1-31,-5 4 2 0,-9 10 1 16,0 0 0-16,0 0 1 16,0 19 0-16,5 5 0 15,-5 8 1-15,8 12 0 16,-4 1-1-16,4 5 1 15,-2 0-1-15,1 1 0 16,-7-2-1-16,-4-8 0 0,-8-6-1 16,-7-9-1-16,-4-8-4 15,-6-12-3-15,-2-6-9 16,-1-8-16-16,-3-21-1 16,8-4-1-16,-2-14 9 0</inkml:trace>
  <inkml:trace contextRef="#ctx0" brushRef="#br0" timeOffset="49846.9556">11395 10384 28 0,'0'0'27'16,"0"0"-6"-16,0 0-5 16,33 12-4-16,3-12-4 0,11 3-2 15,3-3 0-15,5 2-4 16,-2-2-1-16,-7-2-3 16,-6 2-2-16,-9-7-1 15,-12 1 0-15,-7-3 0 0,-12 9-1 16,4-17 2-16,-4 17-1 15,-7-18 2-15,7 18 2 16,0 0 1-16,0 0 1 0,0 13 1 16,3 1 1-16,4 6 1 15,-4-1 0-15,1 6 0 16,-4-6-3-16,2 1-15 16,-2-20-13-16,0 17-1 15,0-17 0-15</inkml:trace>
  <inkml:trace contextRef="#ctx0" brushRef="#br0" timeOffset="50364.1781">12231 10602 34 0,'18'0'33'16,"4"0"-7"-16,4 0-4 15,7 0-5-15,10 0-5 16,-2 0-6-16,0 4-5 0,1-2-8 16,-8-2-12-1,-6-4-11-15,3 4-4 16,-21-3-1-1,-10 3 10-15</inkml:trace>
  <inkml:trace contextRef="#ctx0" brushRef="#br0" timeOffset="50546.6403">12300 10727 14 0,'0'0'32'0,"33"5"0"15,-8-5-8-15,9 0-8 16,3 0-12-16,0-4-27 16,11 8-6-16,-12-13-2 15,11 9-1-15</inkml:trace>
  <inkml:trace contextRef="#ctx0" brushRef="#br0" timeOffset="51164.6665">12953 10526 51 0,'16'10'31'0,"2"8"-9"16,-2 7-4-16,-8 2-6 16,2 7-3-16,-10-2-2 15,0 1-1-15,-3-6-2 31,-2-3-1-31,-2-11-2 0,7-13 0 16,0 0-1-16,-6-12-1 16,12-8-1-16,3-7 1 15,4-2-1-15,3-4 0 16,5 6 1-16,0 0 0 16,1 7 1-16,0 11 1 15,-4 4 0-15,2 10 0 0,-5 9 1 16,-6 4-1-16,-2 2 1 15,-1 2-1-15,-6-3 0 16,3-1-1-16,-3-5 0 0,0-13 0 16,0 0-1-16,0 0 1 15,18-22-1-15,-6-2 1 32,5-4-1-32,0 0 1 0,3 2-1 15,1 7 2-15,0 4-1 16,-2 10 1-16,-3 10 0 15,-1 7 0-15,-8 10 1 16,2 6-2-16,-6 4-2 16,-3-3-10-16,0-2-18 15,0 4-5-15,0-11-2 0,4 3 2 16</inkml:trace>
  <inkml:trace contextRef="#ctx0" brushRef="#br0" timeOffset="51450.1409">13511 10864 25 0,'13'-1'31'0,"-10"-16"0"16,7 2-11-16,1 3-6 15,-4 0-3-15,3 2-3 31,-10 10-1-31,11-4 0 0,-11 4-1 16,7 19-1-16,-7-2-1 16,0 7-1-16,3 5 0 15,-3 0-1-15,0 0-3 16,0-5-9-16,0-9-26 16,3-1-1-16,-3-14 0 15,18 0-1-15</inkml:trace>
  <inkml:trace contextRef="#ctx0" brushRef="#br0" timeOffset="52329.5273">14147 10718 27 0,'18'-9'22'15,"-5"-5"-2"-15,-1-3-3 16,-2-3-3-16,-10-2-3 16,0-3-2-16,-13 1-2 15,-2 2-1-15,-4 3-3 16,-8 5 0 0,-1 4-2-16,0 7 0 15,0 8-1-15,3 7 1 16,6 8-1-16,1 4 0 15,11 4 1-15,7 3 0 16,0-3 0-16,13-1 0 16,3-3 0-16,6-6 0 15,-1-7-1-15,6-7 0 0,-1-4-1 16,1-9-1-16,-5-1 0 16,-4-8-1-16,-1 1 1 15,-8-4 0-15,0 2 1 16,-6 2 1-16,-3 7 1 15,-7 1 1-15,7 9 0 0,-9 4 0 16,6 6 1-16,3 8-1 0,4 4 0 16,4 2-1-16,2 0-3 15,2-4-8-15,4-7-20 16,7 1-3-16,-9-14-1 16,4 0 0-16</inkml:trace>
  <inkml:trace contextRef="#ctx0" brushRef="#br0" timeOffset="52830.5861">13914 10245 28 0,'0'0'28'32,"0"0"-5"-32,19 8-4 0,3-3-5 15,9 0-5-15,9 3-1 16,6-1-2-16,7 0-3 15,0 0-1-15,0 0-2 16,-7-5-3-16,-3-2-2 16,-11 0-1-16,-8-9-1 15,-11-2-2-15,-6 2 1 0,-7-5 1 16,-7 0 0-16,-6 1 1 16,0 3 2-16,-1 1 1 15,3 7 2-15,11 2 0 16,-11 0 0-16,16 11 4 15,5 0 2 1,3 6 2 0,2 2 3-16,-6-2 1 15,1 4 0-15,-7 1 0 16,1 1-3-16,-4-5-12 16,3 5-25-16,-13-19-2 15,10 6-2-15,-18-13-1 0</inkml:trace>
  <inkml:trace contextRef="#ctx0" brushRef="#br0" timeOffset="56055.5057">14978 10547 30 0,'22'0'32'0,"21"4"-9"15,11 0-7-15,13 1-2 16,9-1-3-16,4-4-6 16,2 4-6-16,-7-4-7 15,-8 6-14-15,-19-11-9 16,-4 12-1-16,-28-9 1 16</inkml:trace>
  <inkml:trace contextRef="#ctx0" brushRef="#br0" timeOffset="56287.6055">15074 10660 28 0,'0'0'26'0,"12"0"-4"15,10 0-3-15,9 7-5 16,6-2-4-16,10 1-3 15,3 2-2-15,3-7-7 32,3 2-11-32,-1 2-11 0,-12-11-7 15,2 6 0-15,-17-13 2 16</inkml:trace>
  <inkml:trace contextRef="#ctx0" brushRef="#br0" timeOffset="56504.0806">15596 10510 36 0,'17'5'20'0,"2"2"-2"15,3 7-1-15,-4 5-2 16,-2 1-3-16,-4 6-2 16,-6-2-2-16,0 0-1 15,-6-1-2 1,-9-3-6-16,-1-4-19 15,-1 1-13-15,-17-12-1 16,8 7 0-16</inkml:trace>
  <inkml:trace contextRef="#ctx0" brushRef="#br0" timeOffset="57605.9308">3723 11980 19 0,'19'0'30'0,"21"0"-4"16,7 0-7-16,8 0-3 15,14 0-5-15,4 0-4 16,6 0-2-16,-4 0-3 16,-8 4-3-16,-8-4-2 0,-13 5-6 15,-9-1-9-15,-8 0-9 16,-15-4-6-16,0 0 1 15</inkml:trace>
  <inkml:trace contextRef="#ctx0" brushRef="#br0" timeOffset="57891.3565">3850 12054 23 0,'0'0'29'15,"31"3"-7"-15,6-3-4 16,10 0-5-16,6 0-3 16,9 0-2-16,-3 0-3 15,0 0-2-15,-4 0-3 16,-9 0-4-16,-11 0-5 15,-10-3-4-15,-10-3-9 0,-2 3-6 16,-13-8-5-16,0 11 12 16</inkml:trace>
  <inkml:trace contextRef="#ctx0" brushRef="#br0" timeOffset="58091.8966">4337 11915 16 0,'31'0'26'15,"-12"0"-2"-15,8 9-5 16,1 3-4-16,-6-1-2 0,0 7-2 16,-10 0-1-16,-8 4-2 15,-13-2-2-15,-8 3 0 16,-14-3-3-16,-6-2-7 16,-1-3-24-16,-2 3-7 0,-9-9 0 15,14 1-1-15</inkml:trace>
  <inkml:trace contextRef="#ctx0" brushRef="#br0" timeOffset="61178.8248">5132 11812 33 0,'31'0'19'0,"9"0"-2"16,13 0-1-16,11 0-2 0,7 0-5 15,4-5-3-15,-6 1-2 16,-4-1-2-16,-9 4-1 15,-13-4-1-15,-12 0-4 16,-12 3-2-16,-19 2-3 16,0 0-5-16,0 0-4 31,-10-2-5-31,-11-3-6 0,10 12 12 16</inkml:trace>
  <inkml:trace contextRef="#ctx0" brushRef="#br0" timeOffset="61426.7173">5516 11866 16 0,'0'16'23'16,"9"11"-2"-16,-2 6 0 16,-1 5-4-16,-2 8-3 15,-4 4-3-15,5 0-4 16,-5-4-1-16,0-2-1 15,0-6-2 1,0-6-1-16,0-10-2 16,0-8-2-16,0-14-9 15,5 10-21-15,-8-24-1 16,8 1-1-16,-10-10 1 16</inkml:trace>
  <inkml:trace contextRef="#ctx0" brushRef="#br0" timeOffset="62912.3041">6025 12083 19 0,'14'3'21'0,"3"-3"-4"16,14 0 0-16,6 0-3 16,9 0-1-16,10 0-2 15,0 0-3-15,2 0-1 16,-7 0-2-16,-5 4-1 31,-11-4-1-31,-11 2-1 0,-9-2-5 16,-15 0-16-16,0 0-13 15,0 0-1-15,-21-7-1 16</inkml:trace>
  <inkml:trace contextRef="#ctx0" brushRef="#br0" timeOffset="63802.5915">6762 11966 7 0,'13'-6'30'16,"12"15"1"-16,-4 5-12 16,-2 6-3-16,-3 12-4 15,-6 1-3-15,-3 7-1 0,-7-5-3 16,0-3-1-16,-3-9-2 0,-3-5-1 31,6-18-1-15,0 0-1-16,-4-15-1 0,11-11 1 15,3-3-1-15,3-3-1 16,3-2 1-16,4 2 0 16,2 9 1-16,0 5 1 15,-1 8 0-15,-1 10 0 0,-4 11 1 16,-1 7 0-16,-6 10-1 15,-3 1 1-15,-6 2 0 16,0-4-1-16,0-3 0 16,0-5 0-16,3-9-1 15,-3-10 0-15,15-10 0 16,-5-7 1-16,6-4-1 0,4-6 0 16,-1 0 1-16,0 1 1 15,-1 5 0-15,-1 6 0 16,-5 10 1-16,3 5 0 15,-5 10 1-15,-2 5-1 0,-4 6 0 16,-1 2-2 0,0 5-7-1,-3 0-13-15,0-3-13 16,3 1-1-16,-6-6 0 16</inkml:trace>
  <inkml:trace contextRef="#ctx0" brushRef="#br0" timeOffset="64118.5819">7357 12334 23 0,'16'-7'26'16,"-12"-12"-3"-1,7 1-6-15,-2 1-4 16,-2 2-4-16,0 2-1 16,-3 3-1-16,-4 10 0 15,5 12-1-15,-2 7-1 16,-3 5-1-16,0 8-1 16,0-3-1-16,7 5-2 0,-5-3-6 15,1-7-8-15,-3-9-20 0,9 1-1 16,-9-16 0-1,0 0 7-15</inkml:trace>
  <inkml:trace contextRef="#ctx0" brushRef="#br0" timeOffset="64752">7910 12105 28 0,'0'-15'19'0,"5"1"-1"0,-11-4-4 16,-6-1-3-16,-7 2-3 15,-5 2-1-15,-4 5-3 16,-1 6-1-16,-2 4-2 16,1 8 0-16,5 3 0 15,6 12-1-15,7 0 1 31,9 4-1-31,9-3 0 0,8-2 1 16,7-5-1-16,6-5 0 16,1-3 0-16,0-9-1 15,0-6 1-15,-3-5-1 16,-3-2 0-16,-8 0 0 16,-3 1 1-16,-6-1-1 15,-5 13 1-15,0-11 0 0,0 11 0 16,0 14 0-16,0 4 0 15,3 7 0-15,0 7 1 16,1 7-1-16,2 5 1 0,0-1-1 16,-6 3 2-1,0 0 0-15,-9-3 1 16,-4-3 1 0,-8-7 0-16,-7-5 0 15,-1-7 0-15,-2-7-3 0,0-7-2 16,4-7-5-16,6-10-9 15,6-11-11-15,15 4-6 16,0-17-2-16,14 9 11 16</inkml:trace>
  <inkml:trace contextRef="#ctx0" brushRef="#br0" timeOffset="65252.0411">8341 12025 9 0,'0'0'28'0,"32"0"-8"16,-2 0-3 0,9 0-3-16,3 0-3 15,6-3-5-15,0 3-4 16,-4-4-4-16,-6 4-7 15,-5-2-6-15,-10 4-7 16,-23-2-7-16,17 4 0 16</inkml:trace>
  <inkml:trace contextRef="#ctx0" brushRef="#br0" timeOffset="65493.7058">8419 12166 7 0,'27'4'30'16,"-1"-7"-2"-16,14 3-7 16,0 0-5-16,5-2-4 15,-2 2-4-15,-7-5-4 0,-5 2-12 16,-14-6-22-1,4 9 0-15,-21-11-2 0,0 11 7 16</inkml:trace>
  <inkml:trace contextRef="#ctx0" brushRef="#br0" timeOffset="66341.1403">9123 11980 23 0,'22'13'30'0,"-4"1"-10"15,2 8-2-15,-3 7-4 0,-7 2-3 16,-1 0-3-16,-9-4-1 16,3-3-2-16,-8-8-2 15,5-16-2-15,0 0-1 16,0 0 0-16,0-22-1 16,8-4 0-16,5-2-1 15,3-3 0-15,5 2 0 0,1 7 1 16,2 5 0-16,-2 12 2 15,0 5-1-15,-4 11 2 16,-5 8-1-16,-4 2 0 16,-3 4 1-16,-6-3-2 0,0 1 0 15,3-10-2-15,-3-13 0 32,0 0 0-32,19 0-1 0,-10-19 1 15,8-5-1-15,4-6 2 16,0 1 0-16,1 0 2 15,0 6 0-15,-3 4 2 16,-4 10 1-16,0 9-1 16,-8 12 1-16,-1 10 0 15,-6 2 0-15,-3 9-1 0,0 2-6 16,-3 0-14-16,-3-7-17 16,9 0 1-16,0-10-2 15,8 1 10-15</inkml:trace>
  <inkml:trace contextRef="#ctx0" brushRef="#br0" timeOffset="66657.6345">9709 12272 9 0,'26'-8'30'0,"-12"-6"0"16,2 3-10-16,0-2-5 16,-1-2-3-16,0 2-1 15,-5 2-2-15,0 3-2 16,-10 8-1-16,9 5 0 16,-9 8-2-16,5 12 0 15,-5 5-1-15,0 4-1 0,-3 2 0 16,3-2-1-16,0 2-5 15,0-11-9-15,-3-8-23 16,6-2-1-16,-3-15 0 16,9 0 0-16</inkml:trace>
  <inkml:trace contextRef="#ctx0" brushRef="#br0" timeOffset="67343.0116">10404 12166 11 0,'7'-15'17'16,"5"2"-1"-16,-7-6-1 16,2-2-2-16,-7-1-1 15,-7-3-2-15,-2 1-3 16,-6 4-1-16,-6 1-2 16,-4 4-1-16,-2 8-2 0,-3 7 1 31,0 7-2-31,5 9 1 0,6 7-1 15,3 4 1 1,8 6 0-16,8-4 0 16,8 3 0-16,8-5 0 0,9-8 0 15,0-6 0-15,3-8 0 16,2-10-1-16,-2-5 0 16,-3-7 0-16,0-5 0 0,-10-3-1 15,-2 1 1-15,-8 2-1 16,1 4 1-16,-6 3 0 15,0 15 0-15,0 0 1 16,0 0 1-16,0 24 0 16,7-1 1-16,3 5 0 15,2 4 1-15,1-3-1 0,6 0 1 16,-1-7-1-16,1-3-8 16,-7-12-27-16,1 0-2 15,-13-16 0-15,12 0-1 16</inkml:trace>
  <inkml:trace contextRef="#ctx0" brushRef="#br0" timeOffset="76065.3871">11231 11973 28 0,'19'6'19'0,"21"-2"-1"15,13 1-3-15,17-3-2 16,10 1-3-16,12-3-4 15,5 0-1-15,-3 0-4 16,-9 0-2-16,-12 0-3 0,-17 0-2 31,-18 0-4-31,-16 0-4 16,-22 0-7-16,0 0-3 0,-31 0-5 16,6 5 24-16</inkml:trace>
  <inkml:trace contextRef="#ctx0" brushRef="#br0" timeOffset="76319.3192">11435 12076 18 0,'26'-8'20'16,"21"8"-3"-16,8-4-3 0,9 4-1 15,6-5-3-15,2 5-3 16,0-2-3-16,-10 2-2 16,-8 0-3-16,-17-3-4 15,-9 3-7-15,-15-10-8 0,-13 10-2 16,0-18-3 0,-7 9 6-1</inkml:trace>
  <inkml:trace contextRef="#ctx0" brushRef="#br0" timeOffset="76482.1021">11947 11918 5 0,'12'0'22'0,"19"11"-1"15,-2 0-5-15,5 1-2 16,-4 5-2-16,-6-3-1 0,-5 2-1 16,-19-5-3-16,0 4-5 15,-22-6-19-15,2 2-11 16,-17-11-2-16,6 6-1 15</inkml:trace>
  <inkml:trace contextRef="#ctx0" brushRef="#br0" timeOffset="78653.0419">3781 13072 24 0,'0'0'26'0,"13"11"-3"0,15-11-4 16,18 3-3-16,14-3-3 16,11 0-3-16,14 0-3 15,4-6-3-15,1 1-3 16,-10 2-3-16,-12-2-2 15,-15 5-1-15,-22 0-5 16,-16 5-6-16,-15-5-11 0,-24 11-7 16,2 0 1-16,-18-11 22 15</inkml:trace>
  <inkml:trace contextRef="#ctx0" brushRef="#br0" timeOffset="79000.6427">3905 13133 15 0,'0'0'22'16,"26"7"-2"-16,13-7-4 15,12 0-3-15,17 0-2 16,3-4-6-16,7-2-4 16,-4 3-3-16,-5-6-1 15,-11 2-2-15,-14 0 1 0,-14-6-2 16,-14 0 1-16,-9 1 2 15,-7-4 1-15,0 2 1 16,0 3 0-16,6-2 0 16,-6 13 1-16,18-12 1 15,0 12 0-15,5 7 3 16,-5 5 1-16,-2 5 1 0,-8 4 0 16,-5 2 1-16,-8-2-2 15,-8 1-8-15,-9-9-22 16,4 6-2-16,-10-17-2 15,18 6 9-15</inkml:trace>
  <inkml:trace contextRef="#ctx0" brushRef="#br0" timeOffset="79671.1627">5282 13019 13 0,'16'0'24'0,"1"-3"-2"0,17 3-4 15,6 3-3-15,14-3-3 16,8 0-2-16,5 0-4 16,3 0-2-16,-1 0-1 15,-10 0-3-15,-9 0-1 16,-13 0-1 0,-12 0-4-16,-13-3-2 15,-12 3-2-15,-15-7-2 16,-4 4 0-16,-4-1-1 15,-3-1 2-15,-2 3 1 16,1 2 3-16,-2 0 3 16,4 2 4-16,-6 20 10 15,19-2-1-15,6 4 2 16,6 7 2-16,0 5 1 16,0 8 0-16,3 2-1 15,0 5-2-15,-3-3-2 16,0 2-2-16,0-5-2 15,0-2-2-15,-5-12-1 16,2-6-3-16,3-4-11 0,3-5-21 16,-3-16-2-16,9 0 1 0,-2-13-1 15</inkml:trace>
  <inkml:trace contextRef="#ctx0" brushRef="#br0" timeOffset="80002.0208">6144 13359 10 0,'35'4'32'15,"-4"-7"-2"-15,7 3-9 0,2 0-6 32,0 0-3-32,1 0-6 15,-7 0-4-15,-4 0-4 16,-8 0-7-16,-5 0-8 15,-17 0-10-15,20 0-5 0,-20 0 0 16</inkml:trace>
  <inkml:trace contextRef="#ctx0" brushRef="#br0" timeOffset="80187.436">6183 13466 38 0,'27'10'29'0,"1"-9"-3"16,10 2-5-16,8 3-5 0,1-6-6 16,-1 4-4-16,-4-4-12 15,-4 6-25-15,-15-14-3 16,5 8 1-16,-19-16-2 16</inkml:trace>
  <inkml:trace contextRef="#ctx0" brushRef="#br0" timeOffset="81074.5226">7045 13350 28 0,'25'20'31'0,"-10"1"-9"16,1 9-6-16,-2 7-3 15,-7 4-3-15,-1-1-3 0,-6-4-1 16,-3-4-2-16,-3-12-2 16,6-20-1-16,0 0 0 15,3-13-2-15,10-13 1 16,2-6-2-16,7-5 1 16,2-2 0-16,4 2 0 0,0 10 1 15,0 8 1-15,-3 9-1 0,-1 10 2 16,-7 11-1-1,-6 7 1-15,-1 6-1 0,-10 3 1 16,0-1-1-16,0 0 0 16,-6-8 0-16,2-5-1 15,4-13 0-15,10 0 1 32,3-13-2-32,4-5 1 0,6-5 0 15,2-4 0-15,2 4 0 16,-2 3 0-16,-4 7 2 15,-1 7 0-15,-5 10 1 16,-9 6 0-16,1 11 0 16,-7 3-1-16,0 3 0 15,-3 2-7-15,-1-4-9 0,-2-6-21 16,12 3-1-16,-6-9 0 16,10 2 0-16</inkml:trace>
  <inkml:trace contextRef="#ctx0" brushRef="#br0" timeOffset="81406.5967">7646 13725 25 0,'0'-12'25'16,"15"0"-3"-16,-3-2-3 16,1-2-4-16,2 3-2 15,-5-2-2-15,2 8-2 16,-12 7-1-16,13 0-1 16,-10 14-2-16,4 11 0 15,-4 1-2-15,-1 8 0 0,-2 0-1 16,7 2-1-16,-4-2-4 15,-3-7-14-15,-6-9-20 16,6-2 0-16,0-16 0 16,0 0-1-16</inkml:trace>
  <inkml:trace contextRef="#ctx0" brushRef="#br0" timeOffset="81977.0702">8310 13022 33 0,'-19'7'26'0,"-15"11"-4"16,-6 15-4-16,2 17-3 16,-2 13-3-16,12 15-3 15,8 6-2-15,20 7-2 16,10-6-3-16,16-4-4 16,17-6-12-16,7-11-19 0,3-19-1 15,7-10 0-15,-9-20 3 16</inkml:trace>
  <inkml:trace contextRef="#ctx0" brushRef="#br0" timeOffset="82579.269">8646 13600 8 0,'24'-11'26'16,"-24"1"-3"-16,10-1-5 16,-7-3-5-16,-3-3-3 15,0-2-3-15,-10-3-3 16,1 2-1-16,-6 3-1 0,-1 4-1 16,-6 2-1-16,-2 6 0 31,0 5 1-31,-5 6-1 0,4 5 0 15,4 8 1-15,8-1 1 16,3 6 0-16,10 0 1 16,5-2-1-16,7 2 1 15,6-5 0-15,7-7 0 16,2-7-1-16,1-5-2 16,1-5 0-16,-1-9-1 0,-3-5 0 15,-4-3 0-15,-5-4 0 16,-4 3 0-16,-5 2 1 15,-7 3 0-15,0 9 1 16,0 9 0-16,-11 5 1 16,5 9-1-16,2 3 1 15,0 9-1-15,4 2-1 0,8 3-7 16,2-5-14-16,-4-10-12 16,15 3 0-16,-5-17 0 15</inkml:trace>
  <inkml:trace contextRef="#ctx0" brushRef="#br0" timeOffset="82848.272">9021 13339 39 0,'9'9'34'0,"-9"5"-1"16,0 8-14-16,4 10-6 16,-1 4-5-16,3 3 0 15,-3 1-3-15,3-2-2 16,0-2-6-16,-6-11-4 16,6-3-11-16,-6-6-15 15,0-16-2 1,0 0-1-16,-3-10 7 15</inkml:trace>
  <inkml:trace contextRef="#ctx0" brushRef="#br0" timeOffset="82995.3921">8925 13522 24 0,'0'0'31'0,"15"7"1"0,7-7-13 15,9 3-8-15,7-3-7 16,8 0-12-16,10 5-21 0,-1-17-2 15,7 6 0-15,-8-10 10 16</inkml:trace>
  <inkml:trace contextRef="#ctx0" brushRef="#br0" timeOffset="83597.5426">9594 13614 31 0,'10'-10'21'16,"5"3"-5"-16,-9-7-4 16,-2-3-3-16,-4-2-2 15,0-3-3-15,-10 0-2 0,-5-1 0 16,-4 2-2-16,-5 5 1 16,-1 8-1-16,0 6 0 31,0 5 0-31,2 8 0 0,5 8 0 15,6 3 0-15,9 2 0 16,3 1 1-16,7-3-1 16,8-3 0-16,3-7 1 15,4-5-1-15,0-3 0 16,2-8 1-16,-4-3-1 16,-2 0 0-16,0-1 0 0,-5 2 2 15,-3 6 0-15,1 9 0 16,-1 5 1-16,0 6 0 15,1 9 0-15,-4 2 0 0,-4 7 2 16,-3-1-2 0,-7 4 1-16,-7-7-1 0,-9 0 0 31,-11-6 0-31,-6-8-1 16,0-5-4-16,-4-11-5 0,4-4-9 15,6-9-13-15,3-11-5 16,15-3-1-16,4-11 10 15</inkml:trace>
  <inkml:trace contextRef="#ctx0" brushRef="#br0" timeOffset="84036.1725">9898 13183 3 0,'0'0'31'0,"29"18"1"16,-11 6-2-16,6 10-11 15,5 15-6-15,-5 6-3 16,-3 11-2-16,-11 2-1 16,-7 3-1-16,-12-10-2 0,-9-3 0 15,-4-12-2-15,0-6 0 16,-2-15 0-16,8-6-1 15,3-7-1-15,2-9-6 16,11-3-25-16,0 0-7 16,0 0 1-16,12-3 0 15</inkml:trace>
  <inkml:trace contextRef="#ctx0" brushRef="#br0" timeOffset="84985.4347">5054 12879 38 0,'13'76'21'16,"-4"13"-1"-16,0 13-1 16,-3 11-3-16,-6 0-3 15,0 3-3-15,-4-9-1 16,-1-3-3-16,-7-13-1 16,-1-6-2-16,-2-12-7 0,1-19-12 15,1-18-19-15,13-8 0 16,0-28-2-16,0 0 5 15</inkml:trace>
  <inkml:trace contextRef="#ctx0" brushRef="#br0" timeOffset="85601.3471">5053 12759 16 0,'82'5'14'16,"29"3"-2"-16,23-1-1 16,30 3-2-1,22 2-1-15,28-1-2 16,21 1-3-16,14-2-1 15,14 1-1-15,6-3-1 16,11-2 1-16,5-3-1 16,4-3 1-16,3 0 0 15,-2 0 0-15,0 0 0 16,-8 0 0-16,-6-3 0 0,-17 3 0 16,-22 0-2-16,-25 0-4 15,-33 0-8-15,-30 7-12 16,-43-7-2-16,-23 13 9 15</inkml:trace>
  <inkml:trace contextRef="#ctx0" brushRef="#br0" timeOffset="86086.8033">10369 12976 19 0,'0'30'25'0,"10"17"-4"15,-1 11-2-15,3 10 0 16,5 16-4-16,-3 6-3 0,3 7-1 16,-3-1-3-16,3 1-1 15,-12-8-2-15,1-4-2 16,1-12-1-16,-4-11-4 0,4-10-11 16,1-12-23-16,-8-20 0 15,6-5 0-15,-6-15 0 16</inkml:trace>
  <inkml:trace contextRef="#ctx0" brushRef="#br0" timeOffset="86739.9111">4983 14151 12 0,'37'0'13'0,"25"10"-1"16,24-5 0-16,36 4 0 0,29-1-1 15,39-4-3-15,30-1-1 16,34-3 0-16,35 0-2 15,31-7-2-15,18-3-2 16,21 1-1-16,3-4 0 16,7-1 0-1,-2 3 1-15,-10-1 1 16,-19 6 1-16,-31 2 1 16,-31 4 0-16,-41 6-1 15,-33 4-9-15,-50-5-21 16,-25 11-3-16,-50-12-1 15,-19 3 6-15</inkml:trace>
  <inkml:trace contextRef="#ctx0" brushRef="#br0" timeOffset="87460.1444">11235 13363 6 0,'-4'-30'24'15,"4"5"-4"-15,-6 0-3 16,6 6-4-16,-4 6-3 15,4 13-1-15,0 0-1 16,0 26-1-16,0 1-2 0,0 8-2 16,6 4-1-16,0 4 1 15,2-2-1-15,-1-3-1 16,1-7 1-16,-2-3-1 16,-1-9 0-16,-5-5 0 15,0-14 0-15,-17 8 0 16,2-8 0-16,-3-3 0 0,3-1 0 15,-2 0-1-15,3-2 1 16,3 3-1-16,11 3 0 16,0 0 0-16,19 3 0 15,2 2 0-15,4-1-2 0,8 1-5 16,2-1-13 0,0-8-13-1,8 4 0-15,-10-17 1 16</inkml:trace>
  <inkml:trace contextRef="#ctx0" brushRef="#br0" timeOffset="88024.7237">11371 13130 2 0,'-47'-22'8'0,"-5"5"-3"0,-7 3 0 15,1 12 0-15,-7 4-1 16,-51 37 8 0,63-3-5-16,10 10 3 15,9 10 0-15,16 7 2 16,18 4 1-1,14 6-1-15,21-5-1 16,19-1-1-16,18-11-2 16,20-10-2-16,10-14-2 15,3-17-1-15,2-19-1 16,-5-17-1-16,-11-17 0 16,-12-11-1-16,-21-14 1 15,-27-7-1-15,-26-5 1 0,-20 4-1 16,-22 6 0-16,-14 10 0 15,-12 12-1-15,-9 8-7 16,1 11-26-16,14 20 0 16,4 1 0-16,17 12-1 0</inkml:trace>
  <inkml:trace contextRef="#ctx0" brushRef="#br0" timeOffset="95160.775">1888 14750 18 0,'0'0'32'0,"-27"-9"-3"16,1 16-3-16,-8 11-5 0,-11 8-5 15,3 19-4-15,-4 8-1 16,13 11-4-16,11 7-1 0,13 4-3 15,15-3 0-15,14-4-4 16,18-6-8-16,9-13-29 16,8-20 0-16,4-7 0 31,-11-22-1-31</inkml:trace>
  <inkml:trace contextRef="#ctx0" brushRef="#br0" timeOffset="95611.9043">2269 15066 22 0,'-11'-5'33'0,"-18"-5"1"0,-5 6-10 15,2 4-6-15,-5 3-6 16,3 8-2-16,3 3-5 16,3 6-1-16,5 5-2 15,18 0 0-15,10 3 0 16,7-1 0-16,10-7-1 16,5-4-3-1,7-2-4-15,4-11-14 16,-2-6-16-16,0-3 0 0,-7-10-1 15,8 3 4-15</inkml:trace>
  <inkml:trace contextRef="#ctx0" brushRef="#br0" timeOffset="95910.3387">2320 14841 16 0,'14'7'34'15,"2"3"1"-15,18 19-2 16,-2 6-15-16,2 6-7 16,2 12-3-16,-11 4-2 15,3 7-2-15,-16-5-2 16,-10-2 1-16,-11-7-2 15,-15-8-3 1,-1-4-7-16,-3-12-22 16,0-16-4-16,8-5-1 15,2-16-1-15</inkml:trace>
  <inkml:trace contextRef="#ctx0" brushRef="#br0" timeOffset="96210.4929">2914 15117 54 0,'0'0'38'16,"0"0"0"-16,12-9-10 15,-12 9-15-15,0 0-6 16,0 0-4-16,13 0-6 0,-13 0-11 16,3-10-23-16,-3 10-1 15,9-6 0-15,-9 6-1 16</inkml:trace>
  <inkml:trace contextRef="#ctx0" brushRef="#br0" timeOffset="96480.153">2920 15282 45 0,'0'0'34'15,"0"0"-3"-15,12 5-7 16,0-1-5-16,-12-4-6 16,10 0-4-16,-10 0-5 15,0 0-29-15,0 0-11 16,0 0-1-16,-15-3-1 0</inkml:trace>
  <inkml:trace contextRef="#ctx0" brushRef="#br0" timeOffset="113511.1398">3918 14894 14 0,'13'-4'30'16,"-29"4"-6"-16,-5 0-4 15,-14 3-3-15,-9 3-7 16,-4-1-3-16,-6 0-2 16,6-2-2-16,3-3-2 15,9 0-1-15,14 0 0 0,22 0-1 16,0-13 2-16,25 13 0 16,11 0 1-16,4 5 1 15,2 9 0-15,1 11 1 16,-14 6 0-16,-12 8 1 15,-13 7-2-15,-14 3 1 16,-11-5-1 0,-7-3-2-16,-6-5 1 15,2-8-2-15,5-9 1 0,8-7-1 16,7-7 0 0,12-5-1-16,14 0 1 15,5-6-1-15,6 3 1 0,7 3 0 16,5 0-3-16,5 0-6 15,3 0-20-15,0 4-6 0,-10-8-1 16,9 4 0-16</inkml:trace>
  <inkml:trace contextRef="#ctx0" brushRef="#br0" timeOffset="113696.4061">3993 15152 19 0,'-9'0'32'16,"23"0"1"-16,3-6-2 16,11 4-20-16,3 2-7 15,2 0-5-15,5-6-7 16,-3 6-5-16,-10 0-7 16,-8-4-3-16,-4 4-1 0,-13 0 1 15</inkml:trace>
  <inkml:trace contextRef="#ctx0" brushRef="#br0" timeOffset="113811.8604">4175 15158 37 0,'-12'12'24'16,"9"11"-1"-16,-3-1-2 16,3 1-7-16,3 2-9 15,3 3-10-15,3-4-15 0,1-12-11 16,17 7-1-16,-2-19 0 16</inkml:trace>
  <inkml:trace contextRef="#ctx0" brushRef="#br0" timeOffset="114227.997">4594 15241 27 0,'-18'-12'32'0,"-10"-5"-3"16,0 2-10-16,1 5-6 15,-4 0-6-15,5 10-1 16,-2 5-3-16,9 7-1 15,11 4 0-15,4 4-1 0,8 2 0 16,8-4 0-16,6-1 0 0,7-3 0 16,1-10 0-1,1-4 0-15,0-5 0 16,-1-7 0-16,-5-2 0 0,-3-2 0 16,-2 1 1-16,-5 1 1 31,0 1-1-31,1 9 1 15,0 4 0-15,1 7 0 0,2 4 0 16,1 6-1-16,-1 2 0 16,5-2-1-16,-2-4 1 15,-2-1 0-15,-1-12 0 16,-3 0 1-16,1-14-2 16,-4-1 1-16,1-2-5 0,-7-4-17 15,-3-1-18-15,8 3-1 16,-8-4 0-16,10 11-1 15</inkml:trace>
  <inkml:trace contextRef="#ctx0" brushRef="#br0" timeOffset="114697.5911">5560 15080 36 0,'18'7'35'0,"18"14"-1"16,-4 5-14-16,9 4-7 16,2 7-5-16,-3-1-7 15,-4-4-8-15,-5-3-7 16,-9-7-15-16,-11-13-5 0,1-2-1 16,-12-23 8-16</inkml:trace>
  <inkml:trace contextRef="#ctx0" brushRef="#br0" timeOffset="114860.8529">5884 15087 10 0,'-11'-16'35'0,"0"16"0"16,-9 0-1-16,-4 13-13 15,-2 12-7 1,-8 3-5-16,-1 10-2 16,-5 2-5-16,3-3-4 15,8 4-8-15,-2-9-8 16,11-8-15-16,13-3-4 15,7-21 0-15,10 9 8 16</inkml:trace>
  <inkml:trace contextRef="#ctx0" brushRef="#br0" timeOffset="115030.1458">6015 15240 46 0,'18'0'35'0,"8"7"-1"0,-5-7-13 16,7 5-23-16,0 5-26 0,-7-18-4 16,8 12-2-16,-11-15 0 15</inkml:trace>
  <inkml:trace contextRef="#ctx0" brushRef="#br0" timeOffset="115362.2015">6691 15138 20 0,'-18'14'33'16,"-1"11"1"-16,-13-1-9 0,-1-3-12 15,-1 2-5-15,-3-5-7 16,5-8-6-16,3-4-4 15,5-15 0-15,9-6-2 16,9-8 4-16,11-4 2 0,3-1 4 16,6 2 4-16,9 7 4 31,32 4 15-15,-30 22-11-16,3 12 0 0,-5 6-4 15,0 8-3-15,-6 2-6 16,-9 1-20-16,-2-8-12 15,1-2-1-15,-7-12 0 16</inkml:trace>
  <inkml:trace contextRef="#ctx0" brushRef="#br0" timeOffset="115515.8725">6480 14829 50 0,'0'-21'35'0,"0"10"-1"15,16 26-21-15,5 10-39 0,-11-1-6 16,11 15-3-16,-12-7 0 16</inkml:trace>
  <inkml:trace contextRef="#ctx0" brushRef="#br0" timeOffset="116586.1446">6884 14713 12 0,'0'0'33'16,"-4"-20"-1"-16,22 20 2 15,2 0-21-15,7 0-4 16,8 0-4-16,2 0-1 15,2 0-2-15,-5-5-1 0,-5-1-2 16,-7-1 0 0,-10-2-1-16,-12 9 0 0,-5-14 0 15,-11 14-1-15,-3 0 1 16,-1 12 0-16,0 3 2 0,1 5-1 16,7 3 1-16,9 5-1 15,3 0 1-15,9 1-1 16,3-4 0-16,3-4 0 15,1-4 1-15,1-5-1 0,-7-3 1 16,-3 1 0-16,-4-1 1 16,-3 3 0-16,-6 8 0 15,-1 4 0-15,5 8 1 16,-3 4 0-16,-2 8 0 16,3 1 0-16,-3 2 0 31,-4-4 0-31,-1-4 0 0,-5-7 0 15,-4-8 0-15,0-12 0 16,0-5-1-16,0-9-1 16,6-9-2-16,6-1-1 15,6-8-2-15,10 4-3 16,7-3-3-16,9 6-3 16,5 3-1-16,8 2 2 0,2 7-1 15,2 1 4-15,4 4 4 0,-1-1 5 16,41 7 10-1,-48-10 1 1,-7-4-1-16,-4-4 2 0,-7-4 0 16,-5-2-2-16,-13-5-2 31,-4 2 0-31,-14-3-1 0,-4 8-1 16,-5 3 0-16,-2 5-2 15,1 8 0-15,-2 5-1 16,5 8-2-16,6 3 1 15,12 1 1-15,7 0-2 16,10-4 1-16,8-6-1 16,5-7 1-16,7-4-1 0,2-13 1 15,1 1-1-15,-1-7 0 16,-1 3 1-16,-4-3 0 16,-2 11 0-16,-6 2 2 15,0 8-1-15,-8 7 1 16,2 8 0-16,-8 3 1 15,2 3-2-15,-3-1 1 0,5-2-1 16,0-7 0-16,3-4 0 16,4-9-2-16,3-5 0 15,3-6-2-15,0-5-4 0,5 2-10 16,-7 1-17-16,-5-3-5 16,6 3 0-16,-2-1 1 31</inkml:trace>
  <inkml:trace contextRef="#ctx0" brushRef="#br0" timeOffset="116849.1886">7981 15137 39 0,'0'0'35'16,"15"25"-1"-16,-18-5-10 16,-9-1-9-16,-3 4-5 0,-6-7-2 15,-5 1-3-15,1-7-3 16,-3-7-1-16,4-8-2 15,4-8-1-15,11-5 0 16,5-1 0-16,9-2 0 16,5 2 1-16,4 5 1 15,5 6 1 1,2 8 0-16,1 8 0 16,-3 10-7-16,-3 7-29 0,-4-5 0 15,4 8-2 1,-11-10 1-16</inkml:trace>
  <inkml:trace contextRef="#ctx0" brushRef="#br0" timeOffset="117203.4427">8341 15245 13 0,'25'17'34'15,"-18"0"1"-15,4 18-1 16,-16 1-23-16,-2-8-31 16,1 9-9-16,-10-18-3 0,5 1-2 15</inkml:trace>
  <inkml:trace contextRef="#ctx0" brushRef="#br0" timeOffset="117921.2173">8804 15091 9 0,'12'0'27'16,"13"9"-4"-16,0-9-10 16,2 0-3-16,5-3-3 15,-5-5-3-15,1-2-1 16,-8 0-1-16,-6-2-1 0,-14 12 0 15,4-13 0-15,-14 16 0 16,-5 7 1-16,-5 5 0 16,-1 7 0-16,2 6 0 15,5 5 0-15,7 3 1 16,11-1-2-16,8-2 0 16,10-4 0-1,11-2-1-15,11-6 0 16,2-11-1-16,4-6 0 0,0-7 0 15,-1-7 0 1,-5-7-1-16,-6-2 2 16,-11-6 0-16,-9-1 0 0,-11-2 2 15,-14 0 2-15,-11 2-1 16,-7 6 2-16,-8 4 1 0,-2 6-1 16,-2 10 0-16,6 4-1 15,9 6 0-15,10 9 0 16,12 1-1-16,15 2 0 15,4-3-1-15,11-1-1 16,5-2-4-16,-4-9-15 16,-9-7-17-16,9 0-1 0,-16-10 0 15,7 1 2-15</inkml:trace>
  <inkml:trace contextRef="#ctx0" brushRef="#br0" timeOffset="118437.4017">10190 15087 22 0,'-28'-11'28'0,"-3"8"-6"16,-2 3-5-16,-2 5-5 0,7 6-2 16,0 4-4-16,12 7-1 0,10 6 0 15,9 1-1-15,9-1 0 16,10-1 0-16,4-3 1 15,5-7-2-15,-1-5 1 16,-5-5-2-16,-10-7-3 16,-15 0-6-16,-8-14-13 0,-5 9-15 15,-22-12 0-15,8 8 0 16</inkml:trace>
  <inkml:trace contextRef="#ctx0" brushRef="#br0" timeOffset="118869.728">10314 15132 35 0,'0'0'31'16,"-13"11"-5"-16,7 0-11 15,1 5-4-15,5 5-1 16,0 3-4-16,8-2 0 0,5-1-2 15,5-5 0-15,7-2-1 16,0-7 0-16,3-7-1 0,-3-8-1 16,-1-5 0-1,-5-4-1-15,-4-2 1 0,-8-3-1 16,-4 2 0-16,-6 1-1 31,-4 7 1-31,7 12 0 0,-15-7-1 16,15 7 1-16,-12 10 0 15,12 6 1-15,3 1-1 16,6 2 1-16,4-1-1 16,3-2 2-16,4-4-1 15,2-3 1-15,-2-9-1 16,0-3-1-16,-3-7 1 0,-2-2-2 16,-5-6-3-16,-2-1-6 15,-8-4-7-15,-9-5-11 16,3 7-8-16,-8-7 0 15,5 4 3-15</inkml:trace>
  <inkml:trace contextRef="#ctx0" brushRef="#br0" timeOffset="118992.1333">10532 14941 65 0,'0'0'27'0,"-11"-5"-7"16,11 5-18-16,-8 12-27 0,-2-12-4 15,10 7-3-15,0-7 5 16</inkml:trace>
  <inkml:trace contextRef="#ctx0" brushRef="#br0" timeOffset="119154.9117">10757 15011 55 0,'9'35'37'0,"-9"2"2"15,3 6-16-15,4 15-9 16,-7 8-7-16,9 7-2 0,-2 2-3 15,-2-3-5-15,5 3-8 16,-10-9-15-16,0-16-13 16,9-8 1-16,-6-18-1 15</inkml:trace>
  <inkml:trace contextRef="#ctx0" brushRef="#br0" timeOffset="119339.8367">10769 15343 27 0,'11'0'28'15,"-2"-7"-1"-15,15 3-20 16,3-2-8-16,8 0-8 0,5 1-7 16,1-6-5-16,13 5-1 15,-9-8 3-15</inkml:trace>
  <inkml:trace contextRef="#ctx0" brushRef="#br0" timeOffset="119556.0016">11264 15241 66 0,'5'16'31'15,"-18"-3"-3"-15,-8 1-7 16,-4 2-6-16,-8-8-7 16,2-1-4-16,-1-7-2 15,5-10-2-15,7-7 0 16,8-1-1-16,6 0 0 15,9-1 0-15,9 2 1 0,6 9 0 16,6 8 0-16,4 8 0 16,0 9-1-16,0 2-14 15,-8 3-22-15,8 7 1 16,-8-9-1-16,3 3-1 0</inkml:trace>
  <inkml:trace contextRef="#ctx0" brushRef="#br0" timeOffset="123052.2222">11765 15086 3 0,'12'0'30'31,"-12"0"2"-31,25 5-9 0,-13 12-6 15,-2 8-4 1,2 6-4-16,-7-2 0 0,2 3-4 16,-7-5 1-16,0-7-3 15,-6-10 0-15,6-10-1 16,-4-16-2-16,7-5 1 16,3-5-1-16,3-6 1 0,4 3-2 15,2 4 1-15,4 4-1 16,2 12 1-16,3 9 0 15,-6 5 0-15,1 9 0 16,-5 5 1-16,-3 4 0 16,-5 0-1-16,0 1 0 15,-6-6 1-15,0-7-2 0,0-11 0 16,0 0-1-16,8-18 1 16,0-4-1-16,4-6 1 15,6 0-1-15,1 1 2 16,2 5 1-16,0 9 0 0,0 7 0 15,-2 12 1 1,-6 6 0 0,-2 9-2-16,-4 8-6 15,-7 2-18-15,0-5-10 16,7 7-1-16,-11-10 0 0</inkml:trace>
  <inkml:trace contextRef="#ctx0" brushRef="#br0" timeOffset="123352.9859">12337 15391 27 0,'0'0'28'0,"21"-4"0"16,-3-3-18-16,2 0-4 15,4 3-2 1,-6 0 0-16,0 8 0 15,-8 5 0-15,-10 6 0 16,-10 5 0-16,-8 3-1 16,-4-1 1-16,-2 2-2 15,3-6-1-15,5-2 0 16,9-7 0-16,7-9 0 16,14 4 0-16,7-7-2 0,6 3-11 15,8 0-20-15,-9-11 0 0,6 11-1 16,-10-16 7-1</inkml:trace>
  <inkml:trace contextRef="#ctx0" brushRef="#br0" timeOffset="124223.069">13220 15044 23 0,'-34'-10'28'0,"13"10"-10"15,-8 3-6-15,1 4-3 16,1 6-3-16,8 1-2 16,4 5-1-16,12-1-1 15,11 0 0-15,11-3-1 16,6-2 1-16,3-5 0 16,3 0 0-16,-3-8 0 0,-3 0-1 15,-9 0 0-15,-16 0 0 16,0 0 0-16,-19-9 0 15,-3 9-1-15,-9 3 0 16,3 5 0-16,0 4 0 16,6 4 0-16,7 3 0 15,9-1 0-15,9 0 0 0,12-3 1 16,6 0-1-16,5-6 0 16,5-3 0-16,0-6 1 15,0-9 0-15,-1-3-1 16,-3-4 0-16,-4 0 0 15,-4 1 0-15,-3-1-1 0,-7 7 1 32,3 6 1-32,-12 3-1 0,12 11 1 15,-5 3-1-15,-4 1 1 16,-3 3-1-16,0-6 1 16,0 1-1-16,0-13 0 15,0 0-1-15,0 0 0 16,12-25 0-16,-2 3 0 15,6-3 0-15,-1-3 0 0,6-1 1 16,-2 7 1-16,3 6 0 16,-1 8 2-16,-5 8-1 15,-4 11 0-15,-3 4 1 16,-6 9-1-16,-3 4-4 16,3 1-8-16,-3 2-17 15,-2-14-5 1,11 4 0-16,-9-21 1 15</inkml:trace>
  <inkml:trace contextRef="#ctx0" brushRef="#br0" timeOffset="124385.8374">13734 15117 39 0,'0'0'35'0,"7"9"2"15,-1 10-12-15,-6 9-11 0,0 1-7 16,0 3-11-16,-5-4-29 15,13 4-1-15,-2-13-2 16,13-2-1-16</inkml:trace>
  <inkml:trace contextRef="#ctx0" brushRef="#br0" timeOffset="124840.1786">13841 15097 29 0,'-4'-13'33'0,"19"13"0"16,7-2-6-16,6-2-18 0,4 4-3 15,7-6-4-15,-1 3-1 0,1 3-3 16,-6-6-3-16,-6 6-1 16,-12-4-1-16,-6 4 0 15,-9 0 0-15,0 0 2 16,-14 14 0-16,1-5 2 16,0-2 1-16,2 2 3 31,-3 1 0-31,5-2 0 0,-1 1-1 15,10-9 1-15,-14 18 0 16,10-9 1-16,2 2 0 16,2 1 0-16,0 3 1 15,0-1 1-15,6 1-1 16,3-2-1-16,0 0-5 16,-9-13-25-16,25 17 0 0,-14-22-2 15,15 10 6-15</inkml:trace>
  <inkml:trace contextRef="#ctx0" brushRef="#br0" timeOffset="125209.9993">14507 15145 13 0,'-10'7'32'15,"1"13"-2"-15,-13-5-7 16,-5 3-8-16,-2 1-4 16,-5-5-5-16,0-5-3 15,0-4-2-15,1-7-1 16,7-8-2-16,4-5 1 15,12-2-1-15,4-4 1 0,12 4 0 16,5 5 2-16,7 2 1 16,7 10 0-16,4 0 1 15,3 10 0-15,-1 7 0 16,-2 4-3-16,-4 2-11 16,-1 3-21-16,-11-9-1 0,6 4 0 31,-19-21 2-31</inkml:trace>
  <inkml:trace contextRef="#ctx0" brushRef="#br0" timeOffset="125426.1708">14682 15201 51 0,'26'4'35'0,"-1"-4"1"16,12 0-18-16,0 0-18 16,-5-4-30-16,11 4-2 15,-5-18-2 1,10 7-1-16</inkml:trace>
  <inkml:trace contextRef="#ctx0" brushRef="#br0" timeOffset="126258.1703">3431 15945 21 0,'12'-8'35'16,"16"22"1"-16,5 13-9 16,6 15-9-16,7 18-5 15,1 5-5-15,0 12-3 16,-1-4-9-16,-9-4-8 0,-6-12-16 15,-3-9-8-15,-19-27 0 16,1-8-2-16</inkml:trace>
  <inkml:trace contextRef="#ctx0" brushRef="#br0" timeOffset="126427.9166">3784 16022 26 0,'-14'12'35'16,"-17"3"-1"-16,-3 16-10 15,-6 13-10-15,-4 6-4 16,3 7-5-16,0 1-9 16,2-1-15-16,2-6-15 31,12-3-1-31,3-19 0 0</inkml:trace>
  <inkml:trace contextRef="#ctx0" brushRef="#br0" timeOffset="126744.3533">3912 16082 20 0,'0'0'29'16,"0"0"-5"-16,-4 15-6 31,-1-3-5-31,5 3-2 0,0 2-2 16,5 3 1-16,2-4-3 15,9 1-1-15,2-7-2 16,6-3 0-16,1-7-2 16,0-3 0-16,-2-4-1 15,-2-6-3-15,-2 2-4 16,-6-7-9-16,-7-5-15 0,0 8-5 15,-10-7-1-15,4 4 1 16</inkml:trace>
  <inkml:trace contextRef="#ctx0" brushRef="#br0" timeOffset="127091.8826">4191 16008 16 0,'3'10'34'0,"10"12"0"16,-7-4-4-16,6 6-14 15,3 3-5-15,-2-3-4 16,9 3-2-16,-6-8 0 16,4-8-2-16,-3-8 1 0,1-6-1 15,-5-10 0-15,2-3-1 16,-2-5-2-16,-5-6-7 16,2 1-24-16,-1 9-6 15,-9-5-1-15,0 11 0 16</inkml:trace>
  <inkml:trace contextRef="#ctx0" brushRef="#br0" timeOffset="127613.9532">4660 15913 12 0,'0'0'27'0,"-25"0"-5"15,9 10-9-15,-2-1-4 16,8 4-2-16,3 2-3 16,11 1-1-16,9-2-1 31,5-4-1-31,6-3 0 0,2-3 0 16,2-4-1-16,-3 0 0 15,-8-3 0-15,-7-2 0 16,-10 5-1-16,-10-5 1 15,-5 5 0-15,-7 8 0 0,-3 1 1 16,-2 3 0 0,2 5 0-16,1 1 2 0,10 2 2 15,6 0 0-15,10-1 1 16,11-4 0-16,11 1 0 0,4-3-1 16,7-9-4-16,9 1-7 15,-2-2-19-15,-7-12-9 16,6 6 0-16,-14-17-1 31</inkml:trace>
  <inkml:trace contextRef="#ctx0" brushRef="#br0" timeOffset="128347.093">4915 15978 24 0,'24'5'21'15,"1"-5"-11"-15,3 0-3 16,0 0-2-16,1-4-2 16,-3-4-1-16,-7 0-1 15,-2-1 1-15,-17 9-1 0,11-16-1 16,-11 16 3 0,-15-9-1-1,-1 9 2-15,-2 8 0 16,-8 2 0-16,2 6 0 15,2 4 0-15,-1 4 1 0,6 3-1 16,8 1-1-16,9 0 0 16,4 0-1-16,12-6-1 15,6-3 0-15,9-4-2 16,7-7-1-16,6-8 0 0,1-7-2 16,0-6 1-16,0-6-1 15,-3-2 1-15,-2 1 2 16,-6 1 2-16,-6 6 2 15,-10 5 1-15,-7 8 2 16,-11 0 0-16,0 20 0 16,-11-1 0-16,-2 1-1 0,-8-1-1 15,0 0 0-15,-1-4-2 16,0-9-1-16,1-6 0 16,5-6-1-16,2-9 0 15,3-5 0-15,5 0-1 16,3-4 0-16,3 4 0 15,3 7-1 1,3 4 2-16,4 9 0 16,2 1 0-16,5 13 0 0,3 5 1 15,0 2 0-15,4 2-1 16,0-3 1-16,0-1 0 16,-1-6-1-16,1-5 1 15,-2-8-1-15,-1-9 1 16,-1-2 0-16,-2-8-1 0,-1-2 0 15,0-1 1-15,-4 0-1 16,-2 0 0-16,-1 6-1 16,-5 5 1-16,-5 11 0 15,0 0-1-15,5 12 2 16,-5 7-3-16,0 2-3 16,0 2-17-1,0 7-12-15,-9-12 0 16,5 3 0-16</inkml:trace>
  <inkml:trace contextRef="#ctx0" brushRef="#br0" timeOffset="128748.362">4104 15698 22 0,'0'0'31'15,"0"17"-2"-15,-5 4-22 16,-2 2-28-16,16 20-3 15,-16-12-3-15,18 12 11 16</inkml:trace>
  <inkml:trace contextRef="#ctx0" brushRef="#br0" timeOffset="129782.0657">6087 16273 29 0,'14'16'33'15,"-11"2"0"-15,1 6-14 16,-4 9-43-16,-15-15-3 16,11 2-4-16,-11-20 0 0</inkml:trace>
  <inkml:trace contextRef="#ctx0" brushRef="#br0" timeOffset="130250.8221">6778 16095 18 0,'-16'-3'31'16,"-14"-7"-2"-16,-3 10-12 16,0 5-5-16,0 7-4 15,8 8-3-15,5 6-2 0,14 3 0 16,12 3-1-16,14-1 0 15,7-6 0-15,11-1 1 16,4-7-1-16,-1-9 0 16,0-8 0-16,-7-13-1 0,-12-9 0 15,-11-6 0-15,-11-9 0 16,-11-9-1-16,-9-9 0 16,-1-2-1-16,-4-5-2 15,7 3-1-15,8 4-3 16,7 5-6-16,9 10-10 0,10 18-10 15,-1 4 0-15,16 18 6 16</inkml:trace>
  <inkml:trace contextRef="#ctx0" brushRef="#br0" timeOffset="130851.7706">6976 16101 27 0,'12'-14'33'0,"4"18"-4"15,0 9-9-15,-1 2-5 16,0 9-4-16,-5 1-3 15,0 3-2-15,-10-4-2 16,3-4-2-16,-3-6-1 31,0-14-2-31,0 0 0 0,-6-13-1 16,6-3 0-16,8-8 0 16,2 2 0-16,2 0 0 15,4 4 1-15,3 6 0 16,-1 7 1-16,1 5 0 15,-4 11 1-15,1-1-1 16,-4-1 1-16,-3 1 0 0,-9-10 0 16,15 4 0-16,-15-4 0 15,16-23 0-15,-6 1 0 16,-1-2 0-16,3-3 0 16,-1 4 0-16,0 3 0 15,4 9 0-15,-2 7 0 16,2 10 1-1,0 10-1-15,2 8 0 16,-2 8 0-16,1-1 0 16,-4 5 0-16,0-2-1 15,-5-5 1-15,-4-4 0 0,-6-4-1 16,-7-7 1-16,-2-3-1 16,-7-2 0-16,0 1-4 15,-6-7-5-15,7 1-19 0,2 2-8 16,-3-12 0-16,19 6-1 15</inkml:trace>
  <inkml:trace contextRef="#ctx0" brushRef="#br0" timeOffset="131067.9371">7733 16251 53 0,'0'0'38'15,"6"12"-3"-15,-6-12-21 16,-12-3-40-16,12 3-7 16,-9 0-2-16,9 0-2 0</inkml:trace>
  <inkml:trace contextRef="#ctx0" brushRef="#br0" timeOffset="132285.3353">6732 17074 18 0,'-13'-4'19'16,"-12"13"-4"-16,-12-9-3 15,-9 2-3-15,-5 3-4 16,-5-5-2-16,1 0-2 31,5 3 1-31,4-3-1 0,15 0 0 16,9 7 1-16,13 1 0 16,9 5 0-16,13 0-1 15,8 5 1-15,7-2 0 16,3 3-2-16,0 0 1 15,0 6-2-15,-9-4 2 16,-10 0-3-16,-12 4 4 0,-8 2-2 16,-18 1 1-16,-5 2 2 0,-6 0-3 15,-6 2 3 1,4-6-3-16,6 5 3 0,8-10-2 16,7 0 3-16,15-2 0 15,14-3 0-15,11-8-1 31,13-1 2-31,12-4-2 0,8 1-2 16,11 0-12-16,8 1-21 16,-12-12-2-16,9 10 2 15,-16-3 9-15</inkml:trace>
  <inkml:trace contextRef="#ctx0" brushRef="#br0" timeOffset="132771.7823">6924 17276 9 0,'0'0'30'0,"3"12"-3"16,-3 14-8-16,0 9-3 16,0 7-6-16,3 5 0 15,-3 1-5-15,3-4 0 16,0-5-2-16,0-13-1 15,-3-15-1-15,0-11 1 16,7-16-1-16,-4-11 0 0,-3-7 1 16,0-12-2-16,-3 0 0 15,-2-2 0-15,0 1 0 16,2 0 1-16,3 10-1 16,-3 3 0-16,6 3-1 15,6 7 3-15,7 4-3 0,7 6 0 31,12 7-5-31,1-1-6 0,6 1-13 16,13 11-10 0,-10-8 2-16,7 8 2 0</inkml:trace>
  <inkml:trace contextRef="#ctx0" brushRef="#br0" timeOffset="133025.7054">6954 17342 23 0,'10'13'33'16,"9"-9"1"-16,12-1-17 15,11 3-6-15,3 0-12 0,6-1-24 16,-13-12-6 0,6 7-1-16,-22-7 4 15</inkml:trace>
  <inkml:trace contextRef="#ctx0" brushRef="#br0" timeOffset="133657.8076">7242 17631 14 0,'10'10'31'15,"-3"-1"0"-15,11 3-10 16,1 3-8-16,2 4-3 15,7-1-4-15,0 2-9 16,-4 5-8 0,-4-6-13-16,7-5-7 15,-18-8 0-15,7 1 6 16</inkml:trace>
  <inkml:trace contextRef="#ctx0" brushRef="#br0" timeOffset="133858.2777">7491 17631 39 0,'0'0'30'0,"-31"5"-7"15,12 4-6-15,-5 6-6 16,-3-4-5-16,0 9-1 16,-3 1-2-16,6-9-2 15,-2 7-6-15,8-2-15 0,-1-14-13 16,19-3 0-16,-16 0 2 15</inkml:trace>
  <inkml:trace contextRef="#ctx0" brushRef="#br0" timeOffset="134458.258">7032 16908 29 0,'25'0'14'0,"12"4"-4"16,7 3-5-1,8 1 0-15,4 0-3 16,3-2-4-16,-3 2-2 0,-7-8-3 16,-8 0-1-16,-8-8-1 15,-8 1 2-15,-9-3 1 0,-9-1 3 16,-4 1 4-16,-3-2 4 15,0 12 16 1,-7 14-7-16,7 4-1 16,0 0-1-16,0 7-2 15,-3-4-2-15,3 7-8 32,-7-16-21-32,7 9-7 0,-6-21-1 15,6 0 5-15</inkml:trace>
  <inkml:trace contextRef="#ctx0" brushRef="#br0" timeOffset="134890.745">8033 17267 7 0,'12'0'28'0,"16"5"0"0,7-5-16 16,5 3-5-16,4 4-7 15,2-7-12-15,4 4-13 16,-13-10-2-16,4 6 10 16</inkml:trace>
  <inkml:trace contextRef="#ctx0" brushRef="#br0" timeOffset="135091.2874">8093 17433 27 0,'15'0'30'0,"16"0"-8"16,6 5-6-16,7-2-10 16,3 5-28-16,-5-13-3 15,8 1-3-15,-15-11 3 16</inkml:trace>
  <inkml:trace contextRef="#ctx0" brushRef="#br0" timeOffset="135792.7366">8751 17254 28 0,'26'11'29'0,"-14"11"-5"15,0 0-7-15,-1 11-1 16,-3 4-6-16,-3 2 0 15,-5-5-4-15,-3-3 0 16,-7-7-5-16,2-12 0 16,-2-7 0-16,5-14-3 15,1-11 1-15,8-9-2 0,8-2 1 16,3-3-1-16,7 4 3 0,3 4-2 16,3 7 1-16,2 9 1 15,-2 10 1-15,-4 17 2 16,-3 1-2-16,-6 8 1 15,-3 0-1-15,-6-2 2 32,-6 3-3-32,3-7 0 0,-3-5-2 15,0-15 0-15,7-12 0 16,-4-7-2-16,9-2 1 16,6-7-2-16,2-4 4 15,4 0 0-15,-2 6 1 16,5 11 1-16,-5 12 2 15,0 9 2-15,-4 11-1 0,-5 12 2 16,-7 4-6-16,-6 4-8 16,0-3-25-16,2-2 1 15,-4-14-2-15,4-1-1 16</inkml:trace>
  <inkml:trace contextRef="#ctx0" brushRef="#br0" timeOffset="136394.6627">9818 17481 13 0,'9'-9'21'0,"-2"-1"-2"0,-5-3-2 15,-2-1-5-15,-6-5 0 32,-6-1-6-32,-9-2-1 0,-6 6-3 15,-2 3 0-15,-5 4-3 16,0 4 2-16,-8 5 1 16,8 10-2-16,3 8 3 15,7 4-2-15,8 8 2 16,11-4-1-16,5 3 2 15,9-9-1-15,12 1-1 0,4-11 0 16,8-5-2-16,5-5 2 16,-1-17-1-16,-3-2-1 15,-5-6-1-15,-6 8 1 16,-3-4 0-16,-7 9 0 16,-7 1 1-16,-6 11 0 15,3 12 0 1,-3 7 1-16,9 8 0 15,0-2-2-15,1 2-4 16,8-1-12-16,6-1-15 16,-7-14-2-16,11-8 0 15,-10-16 11-15</inkml:trace>
  <inkml:trace contextRef="#ctx0" brushRef="#br0" timeOffset="136911.1886">9534 17039 29 0,'24'-6'25'16,"19"6"-9"-16,9-4-2 16,8 4-4-16,1 0-3 15,2 0-4-15,-3-3-1 16,-9 3-2-16,-8 0-2 0,-12 0-1 15,-11-6-1-15,-8 4-2 0,-12 2 2 16,-3-13-2 0,-7 5 2-16,-2 3 1 0,-1-4 0 15,0 4 3-15,-7-6 2 16,20 11 1 0,0 0 0-16,0 0 2 31,17 11 0-31,-1 3 2 0,-4-2 0 15,3 4 1-15,-4 0 0 16,-2 4-1-16,-6-4-5 16,-3 1-22-16,-13-12-10 15,5 9-1-15,-12-18-2 16</inkml:trace>
  <inkml:trace contextRef="#ctx0" brushRef="#br0" timeOffset="157333.1134">9285 17672 7 0,'0'0'13'15,"-10"0"-2"-15,10 0 0 16,-12-10-2-16,12 10-1 16,-13-7-1-16,8-3-1 31,5-4-1-31,0 2 0 0,11-1-1 15,5 5 0-15,2 3 1 0,1 0 0 16,3 11 2-16,-7 9-1 16,-2 9-1-16,-13 3 0 15,-7 2 1-15,-8-3-3 16,-3 6-2-16,-4-8 0 16,-3-9-2-16,3-3 0 0,4-12 1 15,8 0-1-15,10 0 1 16,-5-15 0-16,11 1 2 15,6 5 2-15,4 5 1 16,2 4 2-16,7 4 0 16,-4 0-1-16,2 5 1 15,-2 6-1 1,-2-2-3-16,3-1-36 16,-4-1-4-16,-8-11-1 15,11-5-1-15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9:27:02.1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 9034 30 0,'0'0'32'0,"6"14"-2"16,19-9-14-16,9-1-5 16,17 2-2-16,9-2-1 15,1-1-5-15,5-3-4 0,1 0-8 16,-9 0-9-1,-6 0-11-15,-12-3-2 16,-9 6 0 0</inkml:trace>
  <inkml:trace contextRef="#ctx0" brushRef="#br0" timeOffset="247.4602">1853 9134 8 0,'0'9'27'0,"0"-9"-6"15,24 3-4-15,2-3-1 16,14 0-4-16,3 0-2 16,9 0-3-16,5 0-5 15,0 0-5-15,-5 0-9 0,-9-3-9 16,-1 6-8-16,-17-9 0 15,5 3 4-15</inkml:trace>
  <inkml:trace contextRef="#ctx0" brushRef="#br0" timeOffset="432.0503">2329 9015 30 0,'8'-9'30'0,"7"10"-4"15,-5 8-5-15,5 1-5 16,-1 9-4-16,0 1-3 15,-3 5-2-15,-11-1-1 16,0 2-1-16,-8-2-3 16,-8-3-4-16,1-3-7 15,0-1-20-15,-3-7-5 0,5-1-1 16,-6-9 0-16</inkml:trace>
  <inkml:trace contextRef="#ctx0" brushRef="#br0" timeOffset="1551.149">2926 8918 21 0,'13'-4'29'15,"4"-2"-4"-15,11 6-11 16,13 0-4-16,6 0-3 0,6 5 0 15,3-3-4-15,-1 2-2 32,-2 0-5-32,-7-4-3 0,-9 0-6 15,-11-4-4-15,-14-4-3 16,-12 8-2-16,0-16 0 16</inkml:trace>
  <inkml:trace contextRef="#ctx0" brushRef="#br0" timeOffset="1767.2607">3224 8956 32 0,'-4'32'21'16,"4"6"0"-16,7 3-1 15,-1 0-2-15,3 1-3 16,-5 1-2-16,4 0-4 16,-8-3-1-16,0-6-3 15,0-6-2 1,-5-6-1-16,5-3-4 15,-6-10-6-15,6-9-20 16,0 0-7-16,0-21-1 16,0 5 0-16</inkml:trace>
  <inkml:trace contextRef="#ctx0" brushRef="#br0" timeOffset="2235.7853">2936 8719 27 0,'11'-6'27'15,"14"6"-8"-15,4 0-4 32,11-3-5-32,9 3 0 0,4-5-3 15,6 5-3-15,-3 0-3 16,0-2-2-16,-7 2-1 16,-9 0-1-16,-12-3-3 15,-9 3-1-15,-9-5 0 0,-10 5 0 16,-13-13 1-1,-3 4 1-15,-5 2 1 0,2-2 3 16,1 1 2-16,-5-5 6 16,23 13-1-1,0 0 0-15,0 0 0 0,20 13 0 16,-7-1-1-16,-2 3-1 16,-4-1-3-16,-1 3-8 31,0 8-18-31,-11-12-4 0,5 7 0 15,-7-7 7-15</inkml:trace>
  <inkml:trace contextRef="#ctx0" brushRef="#br0" timeOffset="2568.018">3773 8990 21 0,'0'0'31'16,"8"12"-2"-16,-5 2-9 15,1 9-4-15,-4 2-5 16,10 8-2-16,-7-2-2 16,3 5-3-16,-3-3-2 0,2-5-4 15,2-4-5-15,-7-9-9 16,0-15-13-16,0 14-5 16,-10-19 1-16,10 5 5 15</inkml:trace>
  <inkml:trace contextRef="#ctx0" brushRef="#br0" timeOffset="2721.6827">3661 9156 49 0,'22'-6'31'0,"11"6"-9"16,7 0-6-16,2 0-5 16,1 0-11-16,-3-5-28 15,-3 10-3 1,-15-5 0-16,0 5-2 15</inkml:trace>
  <inkml:trace contextRef="#ctx0" brushRef="#br0" timeOffset="3302.6737">4203 9326 30 0,'10'13'32'16,"15"4"-4"-16,0-8-10 16,-4-5-5-16,3-4-2 15,-6-9-2-15,2-6-3 16,-10-11-2-16,-1-3-2 16,-6-6-1-16,-3-9-1 31,-7-7 0-31,2 0-1 0,-2-4 0 15,4 3-1-15,3 1-1 16,3 1-2-16,7 11-3 16,5 8-5-16,3 6-11 0,12 16-9 15,-9-5 0 1,9 18 3-16</inkml:trace>
  <inkml:trace contextRef="#ctx0" brushRef="#br0" timeOffset="3486.3006">4225 9138 17 0,'7'9'33'0,"5"-9"1"16,18 6-1-16,-1-6-15 15,11 0-11-15,1-3-9 16,-2-1-18-16,0 11-13 15,-15-7 0-15,0 7-1 16</inkml:trace>
  <inkml:trace contextRef="#ctx0" brushRef="#br0" timeOffset="3909.3397">4487 9294 42 0,'6'11'34'16,"6"8"-3"-16,-7 5-9 15,1-2-9-15,1 10-3 0,-2-3-4 16,3 2-2-16,-5-7-1 16,-3-7-2-16,0-5-1 15,0-12 0-15,0 0-2 16,0 0-1-16,9-12-2 0,-4-2 0 15,2 0-1-15,0-4 1 16,4 4 0-16,-5 0 0 16,1 5 2-16,-7 9 1 15,0-9 1-15,-12 9 6 16,12 0-2 0,-16 14 2-16,10-5 0 0,6-9 0 15,-7 19 0-15,7-19-1 16,17 15 0-16,1-8-3 15,1-5-3-15,8 2-14 16,7 1-18-16,-6-16-2 16,6 0 1-16,-8-10 0 15</inkml:trace>
  <inkml:trace contextRef="#ctx0" brushRef="#br0" timeOffset="4424.1254">4331 8650 35 0,'18'7'28'15,"-3"-7"-7"-15,13 2-5 16,4 2-4-16,7-4-2 0,6 9-3 15,0-9-3-15,3 6-2 16,-8-6-3-16,-3-2-3 16,-9-3-2-16,-9-5-2 15,-4-1 0-15,-9-1 0 0,-6-1-1 16,0 0 2 0,-9 2 2-16,9 11 1 0,-12-15 2 15,12 15 1-15,0 0 3 16,0 0 0-16,0 17 1 0,4-2 1 15,2-2 1-15,-4 3 0 16,-2-2-1-16,0 1-5 16,0-15-24-16,-8 16 0 31,-3-16-2-31,11 0 9 0</inkml:trace>
  <inkml:trace contextRef="#ctx0" brushRef="#br0" timeOffset="5228.921">5181 8971 42 0,'0'0'33'0,"0"0"1"16,3 23-14-16,-3 0-7 15,0 13-5-15,3-2-3 16,1 7-2-16,-4 5-5 16,3-5-6-16,1-7-9 15,2 2-16-15,-9-16-2 16,3-3 0-16,-10-15 8 0</inkml:trace>
  <inkml:trace contextRef="#ctx0" brushRef="#br0" timeOffset="5376.0714">5077 9179 22 0,'17'-10'28'0,"12"10"0"16,-1 0-12-16,8 0-14 15,3 5-18-15,-5-10-10 16,11 10-2-16,-14-10 3 16</inkml:trace>
  <inkml:trace contextRef="#ctx0" brushRef="#br0" timeOffset="5791.3211">5721 8935 21 0,'-5'20'31'16,"11"17"0"-16,-6 5-13 16,7 6-5-16,-1 7-1 15,-2-3-3-15,3 2-2 16,-2-12-3-16,0-8-2 31,-5-7 0-31,2-13-2 0,-2-14 1 16,0 0-2-16,0-24 0 15,-6-4-1-15,0-6 0 16,-5-10-1-16,-2-8 0 16,-1-3 1-16,-1-3-1 15,2 3 1-15,4 6 2 16,3 2 0-16,6 5 1 0,5 10-1 15,10 10 1-15,7 6 0 16,10 7-3-16,4-1-6 16,6 1-13-16,6 9-10 15,-8-6-1-15,8 6 1 0</inkml:trace>
  <inkml:trace contextRef="#ctx0" brushRef="#br0" timeOffset="6029.26">5715 9136 30 0,'0'0'31'0,"15"14"-1"15,1-9-14-15,15-3-13 16,3 1-15-16,-3-3-14 16,9 2-3-16,-10-7-1 0</inkml:trace>
  <inkml:trace contextRef="#ctx0" brushRef="#br0" timeOffset="6314.227">5970 9281 40 0,'21'23'34'0,"-8"-10"0"0,14 2-11 15,-2 9-11-15,-1-4-3 16,0 8-5-16,-1-3-4 16,-8-6-6-16,3-1-11 15,-8-3-16-15,-10-15-1 16,13 0-1-16,-13-19 5 16</inkml:trace>
  <inkml:trace contextRef="#ctx0" brushRef="#br0" timeOffset="6460.6641">6186 9271 47 0,'-19'5'36'0,"0"12"0"15,-2 3-12-15,-10 1-10 16,2 6-4-16,-3 4-7 0,2-7-7 16,9-4-23-1,2 1-9-15,3-16-1 0,16-5 1 16</inkml:trace>
  <inkml:trace contextRef="#ctx0" brushRef="#br0" timeOffset="7161.84">5687 8639 49 0,'0'0'26'0,"26"0"-9"0,2 0-4 16,8 0-4-16,9 5-2 15,3-5-1-15,4 8-2 16,-2-6-2-16,0 3-2 0,-10-1-1 15,-9-4-3 1,-4 0-1-16,-11-9-2 16,-6 2 1-1,-5-7-1-15,-5 2 1 16,0-3 1-16,-12-7 3 16,12 22 4-1,-10-10 3-15,10 10 1 0,-5 9 1 16,5 0 2-16,5 9-1 15,-2-1 0-15,1 3-1 16,-1-1-1-16,0 0-7 0,-1-4-16 16,6 5-15-16,-8-20-2 15,-8 16 0-15</inkml:trace>
  <inkml:trace contextRef="#ctx0" brushRef="#br0" timeOffset="7664.2789">6589 9058 33 0,'0'0'32'0,"15"0"0"16,4 0-13-16,6 0-6 0,6 0-6 15,5 6-2-15,5-6-5 16,-1 3-10-16,-3-3-15 16,3 5-7-16,-17-10-1 0,2 8-1 15</inkml:trace>
  <inkml:trace contextRef="#ctx0" brushRef="#br0" timeOffset="7850.8959">6669 9164 37 0,'0'0'31'0,"10"2"-10"16,5 1-4-16,7-3-5 16,9 5-3-16,2-5-12 0,5 10-21 15,-7-17-6-15,10 7-1 0,-10-5-1 16</inkml:trace>
  <inkml:trace contextRef="#ctx0" brushRef="#br0" timeOffset="8421.1039">7199 9077 13 0,'3'9'33'16,"6"13"0"-16,-9-2-4 31,4 2-11-31,2 6-3 0,-6 0-4 16,0-4-3-16,0-2-2 16,0-7-2-16,0-15-3 15,-9 11-1-15,9-11 0 16,0-17-2-16,6-4-1 15,-3-1 0-15,7-3-1 16,-1-2 1-16,7 4 1 0,-1 3 0 16,4 5 1-16,2 6 2 0,0 9 1 15,-1 9 1 1,-2 2 1-16,-5 8-1 0,-4 3 0 16,-4-1 0-16,-5 1-1 15,0-5 0-15,0-2-1 31,0-4 0-31,0-11-1 0,0 0 0 16,0 0-1-16,0-21 1 16,7 2-1-16,2-2-1 15,0-2 1-15,1 1-1 16,6 5 1-16,-1 0 0 16,-2 8 1-16,2 6 0 15,-2 6 1-15,-1 8 1 0,0 4-1 16,-2 2 1-16,-5 5 0 15,-1 1 0-15,0 0-2 16,-4-1-4-16,8-3-6 16,-4-1-15-16,-4-18-11 15,19 19-1-15,-11-19 1 16</inkml:trace>
  <inkml:trace contextRef="#ctx0" brushRef="#br0" timeOffset="8752.6137">7625 9348 17 0,'0'0'33'16,"0"0"1"-16,17-9 0 16,-3 2-17-16,7 4-6 15,-3 3-3-15,4 0-1 16,-7 7-2-16,-1 3-2 15,-9 0 0-15,-5 7-1 16,-3-2 0-16,-9 4-1 0,-3 0 0 16,-1-2 0-16,1-3-1 15,-1-2 0-15,5-4 0 16,11-8 0-16,-7 13 0 16,7-13 0-16,14 0-1 15,2 0 0-15,1 0-3 0,1-8-6 31,7 4-17-31,2 2-9 16,-11-8 0-16,9 4-1 16</inkml:trace>
  <inkml:trace contextRef="#ctx0" brushRef="#br0" timeOffset="9470.1613">8267 9235 37 0,'12'-10'19'15,"-6"-4"-1"-15,-1-4-5 16,-5-1-3-16,0-2-2 16,-8-1-1-16,-5-1-1 0,-5 1-1 15,-6 5 0-15,-2 5-1 16,-2 8-1-16,0 4-1 16,-3 5 0-16,7 10-1 15,0 6 0-15,7 4 1 31,8 2-1-31,2 1 1 0,7-1 1 16,13-2-1-16,3-2 1 16,5-11-1-16,7 1 0 15,0-11-2-15,3-2-1 16,-3-8-1-16,-3-2 0 16,-3-5 0-16,0-3-1 0,-10-1 0 15,-4 2 1-15,-4 2 1 16,-4 5 1-16,0 10 1 15,-3-14 0-15,3 14 2 16,-6 10-1-16,6 4 1 0,3 0 0 16,2 4 0-16,2 3 0 15,2 1-2-15,0 0 0 32,4-7-5-32,2 1-7 0,-2-4-20 15,-13-12-3-15,23-6-1 16,-18-9 0-16</inkml:trace>
  <inkml:trace contextRef="#ctx0" brushRef="#br0" timeOffset="10002.4285">7987 8915 5 0,'-6'-9'26'0,"33"4"13"15,2 5-26-15,5-2-3 16,9 2-1-16,4 0-3 16,2-4-1-16,0 4-2 15,-4 0-1-15,-6 4 0 16,-10-4 0-16,-8-4-2 16,-11-2-1-16,-10 6-1 15,0-17 0-15,-4 6 0 0,-5-2 0 16,-2 0-1-16,1 3 1 15,0 0 0-15,10 10 2 16,0 0 1-16,0 0 0 16,0 0 2-16,13 13 1 15,-1 2 2-15,-2-1 1 16,2 5 1 0,-6-4 0-16,3 5 0 15,-9-4-1-15,-6-1-1 0,-3-3-3 16,-3-5-8-1,-2-4-26-15,0 8-4 16,-6-11-1-16,5 6 0 0</inkml:trace>
  <inkml:trace contextRef="#ctx0" brushRef="#br0" timeOffset="12715.1813">21593 10031 51 0,'-19'36'24'0,"-11"10"-10"16,3 5-3-16,2 7-4 16,4 1-5-16,4-4-3 15,7-6-3-15,5-9-1 16,5-11-3-16,0-11-3 16,0-18-1-16,0 0 0 0,-6-14 1 15,-1-5 3-15,0-3 4 16,-1 1 4-16,-2 0 2 15,4 6 16 1,6 15-5-16,0 9 1 16,10 11 0-16,1 4-1 15,2 2-3-15,-1-3 0 0,4 0-3 16,-2-10-6-16,-3-6-13 16,-11-7-17-16,17-15-3 15,-17-7 0-15,13 3 3 16</inkml:trace>
  <inkml:trace contextRef="#ctx0" brushRef="#br0" timeOffset="13100.0298">21850 9885 22 0,'0'9'31'0,"0"16"-1"15,0-3-11-15,0 6-5 16,-4 0-1-16,4 1-5 16,0-5-2-16,0-7-3 15,0-8-1 1,0-9 0-16,0 0-1 15,0-23-1-15,-3 1 1 16,-3-8-1-16,-2-6 0 16,0 0 0-16,2-3 0 15,0 2-1-15,6 3 1 0,0 2 0 16,5 5-1 0,8 9 0-16,7 0-3 0,8 8-4 15,3 2-6-15,8 1-11 0,8 7-8 16,-7-10 0-16,8 10 2 15</inkml:trace>
  <inkml:trace contextRef="#ctx0" brushRef="#br0" timeOffset="13353.2777">21832 9906 22 0,'0'0'27'16,"29"13"-6"-16,-5-13-6 16,9 3-5-16,4-3-11 15,-2 0-22-15,8 10-3 0,-15-10-1 16,6 9 10-1</inkml:trace>
  <inkml:trace contextRef="#ctx0" brushRef="#br0" timeOffset="13769.3677">22145 10026 44 0,'-4'14'25'16,"1"-6"-8"-16,9 4-5 15,0-3-3-15,4-2-2 16,5-2-2-16,0-5-2 16,3 0-2-16,-2-9 1 0,-2 1-1 15,-2-2 0-15,-2-1-1 16,-10 11 1-16,8-12 0 15,-8 12 0-15,0 0 1 16,-8 17 0-16,8 2 0 16,0 4 0-16,0 10 1 15,0 1 0-15,0 6 1 0,-4-5 1 16,1 1-1-16,-10-5 0 0,-4-4 0 16,-8-10 0-1,-3-8-1-15,2-9-3 16,-1-9-3-16,9-1-8 0,4-5-14 15,3-4-10-15,17 6-2 32,2-2 1-32</inkml:trace>
  <inkml:trace contextRef="#ctx0" brushRef="#br0" timeOffset="14517.4991">23027 13667 11 0,'8'13'28'16,"-8"1"1"-16,7 14-11 31,6 2-6-31,0 6-4 0,14 3-2 15,7-4-2-15,5-3-6 16,2-10-13-16,10-4-14 16,-10-18 0-16,-1-3-1 15</inkml:trace>
  <inkml:trace contextRef="#ctx0" brushRef="#br0" timeOffset="14871.2768">23048 13704 15 0,'-11'29'26'0,"-9"-3"1"0,5 3-13 15,-6-4-5-15,-1-4-4 16,1-4-2-16,3-10-1 15,18-7 0-15,-11-9-1 16,11-9 0-16,11-5-1 16,1-6 1-16,1 1 0 0,1-1 1 15,-1 4 0-15,2 5 1 16,-3 10 1-16,-12 10-1 16,13 2 2-16,-2 13-1 15,-1 2-2-15,10 5-5 16,9-2-20-16,4 7-8 15,-10-15 0-15,21 7 0 0</inkml:trace>
  <inkml:trace contextRef="#ctx0" brushRef="#br0" timeOffset="15334.0642">23451 14316 13 0,'-8'27'29'0,"5"-15"1"16,8 7-13-16,-5 3-7 16,0-3-2-16,-3 0-1 15,0-4-2 1,3-15-2-16,0 0-1 16,0 0 0-16,10-22 1 15,-10-4-1-15,0-11 2 16,0 0-1-16,0-7 1 15,0 4 0-15,0 0 1 16,2 5-1-16,-2 4 0 16,0 7 0-16,13 5-1 0,9 4-2 15,6 5-1-15,7 0-6 0,5 3-9 16,6 5-14-16,0-5-7 16,1 7 1-16,-9-6-1 15</inkml:trace>
  <inkml:trace contextRef="#ctx0" brushRef="#br0" timeOffset="15571.5585">23397 14307 9 0,'0'0'27'0,"20"11"-2"15,2-15-10-15,8 4-10 0,-3 0-10 16,-4-6-16 0,10 14-4-16,-15-11-2 0,4 13 25 15</inkml:trace>
  <inkml:trace contextRef="#ctx0" brushRef="#br0" timeOffset="15771.7963">23600 14389 18 0,'16'15'32'0,"-2"-4"2"16,6 10-3-16,3-2-19 15,0 3-6-15,5-1-10 16,-5-7-16-16,11 7-11 16,-20-15-2-16,-3 1 0 0</inkml:trace>
  <inkml:trace contextRef="#ctx0" brushRef="#br0" timeOffset="15972.2664">23746 14417 61 0,'-14'10'35'0,"1"9"-8"16,-7 1-10-16,3 3-9 16,-4-3-18-16,0 0-22 31,9 1-2-31,-4-16-1 0,9 5 0 15</inkml:trace>
  <inkml:trace contextRef="#ctx0" brushRef="#br0" timeOffset="18308.305">9000 9118 16 0,'-10'7'27'0,"10"-7"-5"16,0 0-4-16,25-2-3 15,12 2-5-15,15-5-3 0,7 1-1 16,10 4-2-16,6-1-3 16,-2 1-3-16,-7 0-5 15,-9 1-6-15,-15-1-7 0,-5 10-9 16,-24-10 0-16,-1 4 4 16</inkml:trace>
  <inkml:trace contextRef="#ctx0" brushRef="#br0" timeOffset="18572.0211">9121 9203 43 0,'30'0'19'0,"1"0"-2"16,12 0-6-16,4-2-6 15,3 2-10-15,3 2-13 0,-10-8-8 16,3 6 0 0,-15-9 7-16</inkml:trace>
  <inkml:trace contextRef="#ctx0" brushRef="#br0" timeOffset="19381.2121">1825 8982 58 0,'-28'12'22'16,"7"4"-2"-16,-6 5-2 15,7 5-2-15,7-1-4 16,13 4-3-16,5-3-4 0,13 1-14 15,4-7-23 1,13 2-2-16,-4-8-1 16,2 12-1-16</inkml:trace>
  <inkml:trace contextRef="#ctx0" brushRef="#br0" timeOffset="27771.0359">9440 9049 3 0,'0'0'26'16,"12"8"-1"-16,-12-8-8 15,18 6-4-15,-2-1-3 16,2 2-1-16,1 0-3 15,1-2-1-15,3 4-2 16,-3-1 0-16,1 2-1 16,0-2 0-16,-2-2 0 0,-6 3-1 15,0-3 0-15,-4-3 0 16,-9-3 0-16,5 11 1 16,-5-11 2-16,-25 12 0 15,7-2 1-15,-9 0 0 16,-2 7 0-16,-5-1-1 31,1 1-6-31,4-7-27 0,5 14-5 16,2-11 0-16,16 0-1 15</inkml:trace>
  <inkml:trace contextRef="#ctx0" brushRef="#br0" timeOffset="32826.6199">10240 8801 22 0,'0'0'19'0,"-7"14"-2"16,7 16-2-16,0 10-3 15,4 7-4-15,-4 9 0 16,0 1-1-1,0 2-2-15,0-7-1 16,0-5-2-16,0-15 0 16,0-6 0-16,0-16-1 15,0-10 1-15,0 0-1 16,0-14 0-16,0-8 0 16,-4-10 0-16,4-5-1 15,0-5 0-15,0-2 1 0,-3-4-1 0,3 1 0 16,0 5 0-16,0 3 1 15,7 7-1-15,-4 3 1 16,6 7-1-16,1 7 0 16,8 6 0-16,3 1 0 15,5 2-3-15,10 6-4 16,5-5-9 0,3-2-13-16,11 10-1 15,-12-9 0-15,7 6 13 16</inkml:trace>
  <inkml:trace contextRef="#ctx0" brushRef="#br0" timeOffset="33074.4252">10239 9064 19 0,'0'0'28'0,"31"4"-2"16,-3-4-10-16,10 0-9 15,5 5-11-15,-6-5-19 16,9 9-2-16,-15-9-3 16,3 7 13-16</inkml:trace>
  <inkml:trace contextRef="#ctx0" brushRef="#br0" timeOffset="33374.1743">10723 9106 40 0,'-9'-3'30'16,"-9"-6"-10"-16,-2 7-4 16,-1 2-3-16,-7 2-3 15,6 9-3-15,-3 2-2 0,10 5-1 32,3 2-2-32,9 2 0 0,8 3-2 15,7-4-4 1,11-1-7-16,8-3-15 0,0-10-6 15,9 1-1-15,-5-11 1 16</inkml:trace>
  <inkml:trace contextRef="#ctx0" brushRef="#br0" timeOffset="33629.0801">11005 9131 46 0,'-25'-12'31'15,"1"7"-10"-15,-1 2-4 16,-5 3-7-16,4 7-2 0,1 3-4 31,7 5-1-31,3 2 1 16,11 2-2-16,7 0 0 0,9 1 0 16,7-5 0-1,9-4 0-15,3-6-1 0,3-5-1 16,-3-5-3-16,-3-4-4 15,-3-2-9-15,-7 0-16 0,-14-6-2 16,2 5 1-16,-16-6 4 16</inkml:trace>
  <inkml:trace contextRef="#ctx0" brushRef="#br0" timeOffset="33898.2578">11169 9128 25 0,'22'9'32'0,"-5"-6"3"16,10 12-5 0,-6-1-13-16,-1 3-7 15,1 5-3-15,-9 0-2 16,-7 0-3-16,-12-3 0 15,-8-5-4-15,-10-4-3 0,-7-10-8 16,0 0-15 0,5-5-7-16,-4-12 0 15,12 5 1-15</inkml:trace>
  <inkml:trace contextRef="#ctx0" brushRef="#br0" timeOffset="34346.2222">11498 9160 15 0,'-25'-4'30'15,"13"12"1"-15,-2-3-9 0,2 7-5 16,12 5-2-16,0-2-3 16,15 5-2-16,1-4-1 15,7-1-2-15,2-8-2 16,6-4-2-16,0-6 0 0,-3-9-1 16,-3-4-1-16,-4-12 0 15,-6-4-1-15,-10-11 1 0,-10-3-1 16,-12-7 0-1,-12-4 1-15,-8 0-1 0,-7 2 0 16,-5 8 0-16,-1 5 0 16,1 13 0-16,7 14 0 15,6 15 0-15,13 7 0 32,12 12-1-32,14 9-1 0,13 0-7 15,19 5-18-15,12 3-9 16,2-8-1-16,12 1 0 15</inkml:trace>
  <inkml:trace contextRef="#ctx0" brushRef="#br0" timeOffset="34661.8028">11845 9188 82 0,'14'0'33'0,"13"0"-9"15,6 5-8-15,0-5-4 0,7 0-7 16,0 4-9-16,-4-4-25 16,-7 0-6-16,2 0-1 15,-11-8 0-15</inkml:trace>
  <inkml:trace contextRef="#ctx0" brushRef="#br0" timeOffset="34962.0743">12184 8802 38 0,'13'0'32'0,"19"4"2"16,1 3-13-16,7-7-10 15,13 3-2-15,-3-3-3 0,3 5-5 16,-4-5-4-16,-6 0-7 16,-8 0-10-16,-3 0-12 15,-15-6-1-15,-4 6 0 16</inkml:trace>
  <inkml:trace contextRef="#ctx0" brushRef="#br0" timeOffset="35178.4043">12462 8857 34 0,'-4'32'27'15,"0"-1"-2"-15,4 6-1 0,4 9-4 16,-7-1-2-1,3 6-3-15,-4-10-4 0,4 7-2 16,-3-12-3-16,0-8-3 16,3-4-7-16,0-13-15 0,0-11-18 15,18 0-2-15,-5-9 1 16,5-2-1-16</inkml:trace>
  <inkml:trace contextRef="#ctx0" brushRef="#br0" timeOffset="35449.4506">12671 9119 33 0,'10'9'36'0,"14"-3"0"16,2-6-1-16,7 4-19 16,11 3-3-16,-2-7-5 15,6 5-4-15,-2-5-5 0,-9 0-13 0,-11-7-22 16,1 4 0-16,-15-9-1 16,1 8-1-16</inkml:trace>
  <inkml:trace contextRef="#ctx0" brushRef="#br0" timeOffset="36298.6392">13350 9010 20 0,'0'0'27'15,"0"0"-3"1,0 0-5-16,0 14-1 16,-5 1-5-16,5 9-1 0,-4-2-3 15,7 8-1-15,0 0-1 16,6-1-1-16,4-4-2 15,5-4-2-15,5-9 1 0,5-8-2 16,-4-5 0-16,1-12 0 16,-6-3-1-16,-1-5 0 15,-7-4 0-15,-1-1 0 16,-7 5 0-16,-3-2-1 16,-3 8 0-16,3 15 1 15,-12-11-1 1,12 11 1-16,-12 18-1 15,9 1 1-15,3 3-1 16,0 2-2-16,3 3-3 16,-3-7-7-16,9-1-14 15,0 3-8-15,-9-13 0 16,3-1 0-16</inkml:trace>
  <inkml:trace contextRef="#ctx0" brushRef="#br0" timeOffset="36583.8258">13350 8896 57 0,'0'0'32'16,"-15"22"-8"-16,12 7-5 15,-1 7-4-15,4 16-3 16,-2 5-2-16,2 11-2 15,0 2-3-15,0 0 0 32,0-3-2-32,0-8-1 0,-6-4-2 15,6-8-1-15,0-11-4 16,0-7-7-16,0-14-21 16,6 1-5-16,-6-16 0 0,0 0 0 15</inkml:trace>
  <inkml:trace contextRef="#ctx0" brushRef="#br0" timeOffset="37555.2193">13664 9261 33 0,'18'12'32'16,"-18"-12"-1"-16,0 17-11 16,4 1-7-16,-4 0-4 0,0 1-1 15,0-4-4-15,0-2-1 16,0-1-3-16,0-12-1 15,0 0-1-15,9 0-2 16,3-5-1-16,3-6 0 16,1 2 0-16,3-5 1 15,-1 4 0 1,-3 0 3-16,-5 3 0 16,-10 7 2-16,12 0 2 15,-12 0 1-15,-12 7 0 16,2 1 0-16,-2-1 1 15,2 3-1-15,-1-1 0 0,4-1 0 16,7-8-1-16,10 12 0 16,2-5-3-16,6-2-4 0,5 0-11 15,5 0-18-15,-7-8-2 16,6 3 1-16,-10-7-1 16</inkml:trace>
  <inkml:trace contextRef="#ctx0" brushRef="#br0" timeOffset="38009.3416">13952 9057 37 0,'24'15'36'15,"-14"-2"0"-15,6 6-7 0,-1 5-9 16,-8-2-6-16,4 6-4 16,-8-8-4-16,1-1 0 0,-4-6-4 15,0-13 0-15,0 0-2 16,0 0 0-16,8-15-1 15,0-3 1-15,3-4-1 16,3 0-1-16,1 0 1 16,3 4 0-16,0 1 1 31,1 7 0-31,-3 10 0 0,2 4 1 16,-2 10 1-16,-4 6 0 15,-3 3-1-15,-2 5 1 16,-4 3 0-16,1-2-3 15,2 0-7-15,-6-3-30 16,-4-12-1-16,8-3 0 16,-4-11-1-16</inkml:trace>
  <inkml:trace contextRef="#ctx0" brushRef="#br0" timeOffset="38958.4626">14643 9076 13 0,'0'0'29'16,"31"6"0"-16,-6-6-9 16,9 0-7-16,3-5-3 31,3 5-5-31,2-4-8 0,0 4-8 16,-5 0-10-16,-13 0-8 15,2 5 0-15,-26-5 4 16</inkml:trace>
  <inkml:trace contextRef="#ctx0" brushRef="#br0" timeOffset="39209.684">14696 9194 26 0,'6'9'56'0,"10"-9"-35"16,8 3-4-16,10-1-3 15,1-2-3-15,5 3-7 16,0-3-9-16,-4 9-23 16,-8-14-5-16,-1 5 0 15,-13-4 0-15</inkml:trace>
  <inkml:trace contextRef="#ctx0" brushRef="#br0" timeOffset="39789.1965">15338 9029 40 0,'27'19'35'0,"-11"2"0"16,2 0-11-16,-7 14-9 15,-4-7-3-15,0 3-3 16,-7-9-4-16,0-3-2 15,-6-9-3-15,6-10-1 16,0 0-2-16,-5-17 0 16,12-2 0-16,-3-6-1 0,9-3 2 15,-1 0 0-15,4 4 3 16,1 5-1-16,3 8 3 16,0 11 0-16,-3 0 1 15,0 16 0-15,-5 0-1 16,-2 6 0-16,-6-2 0 15,1 2-2 1,-5-8-2-16,0-4 0 16,0-10-1-16,0 0-1 15,0 0 0-15,12-19 0 16,-4 0 0-16,2-2 1 16,4 0 1-16,-2 2 0 0,0 6 2 15,5 4 0-15,-5 9 1 16,4 4-1-16,-2 6 2 15,2 7-1-15,-8 3 0 0,-1-3-3 16,3 7-8-16,-7-2-26 16,-7-10-1-16,4 5 0 15,0-17-1-15</inkml:trace>
  <inkml:trace contextRef="#ctx0" brushRef="#br0" timeOffset="40112.465">15757 9286 33 0,'15'-10'32'15,"13"10"1"-15,-6 0-11 0,3 0-8 16,0 5-3-1,-9 0-2-15,-4 7-2 0,-12-2-1 16,-4 8-1-16,-11-3-1 16,-3 4-1-16,-1-6 0 0,1 2-1 15,2-2-1-15,9-3 1 16,7-10-1-16,3 10-2 16,11-5-2-16,4-5-3 15,6 0-11-15,-2 0-13 16,3-11-7-16,5 7-1 31,-4-8 1-31</inkml:trace>
  <inkml:trace contextRef="#ctx0" brushRef="#br0" timeOffset="40727.7033">16389 9225 36 0,'10'-12'31'16,"6"2"-8"-16,-7-4-3 16,-2-1-5-16,-2 1-3 15,-10-6-3-15,-3 2-2 16,-7-5-1-16,-4 9-1 0,-5-1-1 16,-4 6-1-16,-7 5-1 15,5 8 0-15,-1 7-2 16,9 6 1-16,0 7-1 15,7 0 0-15,8 3 1 16,7-2-1-16,6-1 1 16,9-5-1-16,2-2-1 0,6-14-1 15,3-3-2-15,-1-3 0 16,3-7-1-16,-3-9 0 16,-3 2 0-16,-3-5 2 15,-4 1 1-15,-6 1 2 16,-9 3 3-16,0 8 1 15,0 9 1 1,0 0 1-16,-9 4 0 16,12 14 0-16,6 1 0 0,7 4-2 15,3 5 1 1,6-4-2-16,-1 0 0 0,1-4-4 16,0-4-22-16,0-7-16 15,-8-14 1-15,9-3-1 16,5-17-1-16</inkml:trace>
  <inkml:trace contextRef="#ctx0" brushRef="#br0" timeOffset="43317.3941">17094 9039 19 0,'18'2'29'16,"19"-2"-4"-16,1 0-7 0,20 0-6 16,13 0-3-16,9 3-2 15,5-3-6-15,-1 0-8 16,-6 9-10-16,-14-17-10 16,-3 16-2-16,-23-17-1 0</inkml:trace>
  <inkml:trace contextRef="#ctx0" brushRef="#br0" timeOffset="43555.7065">17217 9150 22 0,'0'0'28'15,"31"0"-7"-15,4-4-3 16,11 4-5-16,7 0-3 16,6-3-5-16,3 3-6 15,0-5-10-15,-4 5-10 16,-15-10-8-16,-2 6 0 0,-19-14 4 16</inkml:trace>
  <inkml:trace contextRef="#ctx0" brushRef="#br0" timeOffset="43740.4612">17749 8974 34 0,'11'9'30'15,"10"10"-8"-15,-2 3-3 0,-4 2-3 16,3 1-2-16,-14-4-2 16,2 3-1-16,-15-5-3 15,-2 0-3-15,-8-3-12 16,3 1-26-16,-16-8-2 15,6 10-1-15,-4-11 0 16</inkml:trace>
  <inkml:trace contextRef="#ctx0" brushRef="#br0" timeOffset="44843.1804">1745 10430 47 0,'0'0'27'16,"9"-5"-7"-16,19 5-6 0,12 5-3 0,13-5-4 16,18 0-1-16,7 3-3 15,1-3-4-15,2 0-5 16,-10 2-9-16,-14-2-6 16,-7 4-7-16,-23-4-3 15,-17 10 0-15</inkml:trace>
  <inkml:trace contextRef="#ctx0" brushRef="#br0" timeOffset="45059.3179">1796 10526 18 0,'0'0'47'16,"14"0"-28"-1,12 0-3-15,18 2-4 16,7 2-4-16,9-4-2 16,1 4-4-16,1-4-8 15,0 0-10-15,-12-9-8 16,-5 9-6-16,-19-13 0 0,-8 6 9 16</inkml:trace>
  <inkml:trace contextRef="#ctx0" brushRef="#br0" timeOffset="45244.1329">2278 10377 28 0,'0'0'26'0,"26"0"-4"31,-8 12-2-31,-3 0-5 0,7 7-1 16,-10 0-2-16,-2 6-1 16,-10-3-2-16,-8 2-1 15,-6-5-5-15,-1 0-6 16,2-6-18-16,1 2-14 15,-9-15-1-15,21 0 0 16</inkml:trace>
  <inkml:trace contextRef="#ctx0" brushRef="#br0" timeOffset="52897.4885">17344 8644 37 0,'7'-19'33'0,"-7"0"-8"0,0 2-4 16,0 4-5-16,0 13-4 15,0 0-3-15,0 0-2 16,-7 27-3-16,7-5-2 15,0 3-2-15,0 6-2 16,4-2-8-16,1-3-14 16,7 2-10-16,-12-18-1 0,14 1-1 15</inkml:trace>
  <inkml:trace contextRef="#ctx0" brushRef="#br0" timeOffset="53229.0116">17397 8514 19 0,'-31'-19'31'0,"2"11"-1"16,-11 2-7-16,-2 10-9 15,-3 8-4-15,0 9-4 0,8 8-2 16,5 7 0-16,11 6-1 16,12 2 2-16,14 2-2 31,12 1 2-31,15-3 0 0,13-10-2 15,13-11 1-15,5-11-1 16,5-12 0-16,-2-18-1 16,-1-8 1-16,-13-18-1 15,-6-7 1-15,-21-9 0 16,-16-1 0-16,-17 1 0 16,-12 9-1-16,-14 10-4 0,-8 11-8 15,-14 17-27-15,-1 15-2 16,-9 12 1-16,0 15-1 15</inkml:trace>
  <inkml:trace contextRef="#ctx0" brushRef="#br0" timeOffset="53998.2254">1979 10003 33 0,'0'-32'23'16,"5"4"-1"-16,-2 4-3 0,3 2-2 15,-1 13-2-15,-5 9-3 16,0 16 0-16,0 7-4 16,0 15-2-16,-5 3-3 15,5 1-2-15,5 5-5 16,-5-10-7-16,3-9-19 15,8-6-6-15,-11-22 0 0,19 0 0 16</inkml:trace>
  <inkml:trace contextRef="#ctx0" brushRef="#br0" timeOffset="54329.6938">1971 9815 14 0,'-28'-5'32'0,"-9"-2"0"15,3 22 0-15,-1-1-15 16,-1 11-6-16,8 8-4 16,4 9-3-16,11 7-2 15,13 5 1-15,6 5-1 16,13-1 1-16,15-3-1 16,7-9 0-16,14-9 1 0,7-23 0 15,12-14 1-15,-4-18-1 16,1-15 0-16,-6-23 2 15,-12-9-1-15,-16-10 1 16,-16 0-1-16,-34 1 0 16,-21 6-1-16,-23 11-1 15,-10 13 0 1,-11 19-6-16,-5 11-17 16,5 20-18-16,5 14-1 15,13 11 0-15,13 18 0 0</inkml:trace>
  <inkml:trace contextRef="#ctx0" brushRef="#br0" timeOffset="55316.4842">3000 10231 25 0,'-6'32'30'0,"13"19"-3"0,-7 0-12 15,0 4-3-15,-4 5-4 16,4-12-3-16,0-7-1 16,0-13-1-16,4-14-1 15,-4-14-1-15,0-10 0 16,0-15 0-16,0-8 0 16,-4-6 0-16,1-12 0 0,3-1-1 15,-6-2 1-15,3 3 0 16,3 4-1-16,0 5 2 15,3 6-1-15,3 8 1 16,7 8-1-16,5 7 1 16,12 4-2-16,8 7-3 0,5-2-8 31,8 4-15-31,9 0-7 0,-9 0 0 16,11 0 0-16</inkml:trace>
  <inkml:trace contextRef="#ctx0" brushRef="#br0" timeOffset="55547.6382">3020 10360 23 0,'0'0'29'0,"-13"-14"-2"15,13 14-10 1,28-10-4-16,5 10-9 16,11 0-12-16,0-8-19 15,16 18-3-15,-12-10 1 16,10 8 11-16</inkml:trace>
  <inkml:trace contextRef="#ctx0" brushRef="#br0" timeOffset="55848.9557">3605 10417 24 0,'-10'0'32'0,"-11"-6"1"15,-1 6-12-15,-2 6-4 16,-2 4-6-16,5 9-2 16,-1 2-3-16,7 5-2 15,5 0 0-15,10 6-2 16,7-7 0-16,12 0-2 0,8-5-3 16,4-7-7-16,13-7-11 15,-1 3-14-15,-2-18 0 16,4 3 0-16</inkml:trace>
  <inkml:trace contextRef="#ctx0" brushRef="#br0" timeOffset="56086.7009">3874 10446 69 0,'-24'-11'34'0,"2"3"-11"16,-5 8-6-16,-1 0-7 15,3 8-4-15,0 4-2 16,9 8-1-16,5 3-2 31,7 1 1-31,8 1 0 0,8 1-1 16,5-4 1-16,9-7-1 15,2-9 1-15,0-6-2 16,-3-6-1-16,-5-8-3 16,0-1-10-16,-5-3-22 15,-15-5-1-15,0 5 0 16,-13-2 1-16</inkml:trace>
  <inkml:trace contextRef="#ctx0" brushRef="#br0" timeOffset="56487.3774">4095 10427 64 0,'-11'-7'27'15,"11"7"-5"-15,-17-5-5 16,7 5-5-16,10 0-3 15,-11 15-3-15,14-1-2 16,7 0-1-16,1 4 0 16,3 1-1-16,1 3 1 0,-4 3-1 15,-4-2 0-15,-7-1 1 16,-10-3-2-16,-11-4 0 16,-4-10-5-16,0 3-9 15,1-8-20-15,-2-9-4 16,11-1-1-16,3-8 0 15</inkml:trace>
  <inkml:trace contextRef="#ctx0" brushRef="#br0" timeOffset="56920.2189">4287 10500 55 0,'-16'5'35'0,"-8"4"-2"16,2-1-13-16,13 13-8 16,0 1-5-1,9 2-3-15,9 1-1 16,7 0-1-16,2-7 1 15,7-3-2-15,2-9 1 16,-1-8 0-16,-1-12-2 16,-1-5 1-16,-2-9-1 0,-4-9 1 15,-6-5-1 1,-8-8 0-16,-8-1 0 0,-7-5-1 16,-11-4 2-16,-9 5-2 15,-9 4 2-15,-4 11 0 0,1 6 0 16,-1 15 0-16,7 14 0 15,9 17 0-15,13 8 0 16,12 9 0-16,17 7-4 16,6 0-19-1,15-7-16-15,10-2 0 16,4-17 0-16,13-6-1 16</inkml:trace>
  <inkml:trace contextRef="#ctx0" brushRef="#br0" timeOffset="57536.759">4715 10486 18 0,'0'0'34'15,"12"7"1"-15,3-7-9 16,18 3-6-16,3-3-5 15,10 0-4-15,2 0-5 16,1 0-5-16,-3 0-12 0,-4 0-23 16,-11-6-2-16,-6 6 0 15,-25 0-1-15</inkml:trace>
  <inkml:trace contextRef="#ctx0" brushRef="#br0" timeOffset="61150.014">5299 10264 15 0,'19'-6'27'16,"-4"4"-2"-16,7 10-3 16,0 6-3-16,-4 11-3 15,1 5-4-15,-10 2-3 0,1 4-2 16,-10-7-3-16,0-1-3 15,0-10-2-15,0-18-1 0,0 0-1 16,-13-14-1-16,16-5 0 16,5-13 0-16,6 0 0 15,-2-2 1-15,10 3 1 16,0 7 1-16,1 5 1 0,2 8 2 16,-2 11 0-16,-4 17 0 15,-4 0 0-15,-3 8 0 16,-8 6 1-16,-4-2-1 15,0-3-1-15,-7-5-2 16,4-8 0-16,3-13-1 31,0 0-1-31,0-13 0 0,8-7 0 16,2-7 0-16,2 3 1 16,5-3 1-16,-1 8 1 15,-1 4 1-15,-1 13 0 16,-2 9 1-16,-3 12 0 15,-1 9 1-15,-5 5-3 16,-3-1-4-16,0 4-14 0,5 7-13 16,-10-16 0-16,8 2-1 15</inkml:trace>
  <inkml:trace contextRef="#ctx0" brushRef="#br0" timeOffset="61381.8052">5804 10542 25 0,'0'-16'28'16,"16"9"-3"-16,-8-2-10 15,1-1-7-15,2 5-2 16,-11 5-1-16,15 5 1 16,-15-5-1-16,10 26 1 15,-10-6 1-15,4 8-2 0,-4-1-3 16,0 0-11-16,0-7-23 15,5 4-1-15,-5-11 0 16,9-3-1-16</inkml:trace>
  <inkml:trace contextRef="#ctx0" brushRef="#br0" timeOffset="61698.0638">6230 9983 25 0,'-38'19'31'16,"6"19"1"-16,-1 8-12 0,2 7-6 16,12 12-4-16,9 2-3 15,10-1-5-15,16-2-8 16,6-3-19-16,6-18-7 16,9-2 0-16,-3-22-1 15</inkml:trace>
  <inkml:trace contextRef="#ctx0" brushRef="#br0" timeOffset="62182.7013">6530 10443 24 0,'15'-7'26'0,"-11"-9"-5"16,7 2-6-16,-4-3-2 16,-1-3-4-16,-2-3-2 15,-8 1-1-15,-5 1-1 16,-6 0-1-16,-1 10 0 0,-9 3 0 16,1 8-1-16,-4 9-1 15,4 9 0-15,1 6-1 16,8 5 0-16,5 2 0 15,10 1 0-15,6-3 0 16,3-5 0-16,13-7-1 31,3-6 1-31,1-8-1 0,-2-7-1 16,0-8 0-16,-2-5 0 16,-4-5-1-16,-2 2 1 15,-9-2 0-15,-4 3 1 16,-3 5 1-16,0 14 0 15,-4-8 0-15,4 8 0 16,-5 17 0-16,5 3 0 0,3-2-3 16,-3 5-4-16,11-6-18 0,2 4-10 15,-6-9 1-15,7-2-1 16</inkml:trace>
  <inkml:trace contextRef="#ctx0" brushRef="#br0" timeOffset="62383.2432">6860 10219 62 0,'0'0'36'0,"-7"22"2"16,0 5-16-16,3-1-11 15,4 12-5-15,4-1-2 0,-1 0-3 16,3 1-6-16,-6-6-9 15,3-13-22-15,1 1-2 16,-4-20 1-16,-9 12-1 16</inkml:trace>
  <inkml:trace contextRef="#ctx0" brushRef="#br0" timeOffset="62521.2743">6712 10385 26 0,'13'-11'33'15,"9"11"-1"-15,-1-5 0 16,13 5-25-16,1 6-29 16,-2-6-9-16,11 0-1 15,-7-1 0-15</inkml:trace>
  <inkml:trace contextRef="#ctx0" brushRef="#br0" timeOffset="63137.1027">7270 10486 23 0,'7'-12'25'0,"8"2"-5"16,-11-5-4-16,-1-1-6 0,-3-4-3 16,-6 1-2-16,0-1-2 15,-11 3-1-15,-1 2 0 0,-6 5-1 16,-1 6 1-16,0 4-1 15,3 10-1-15,1 3 0 16,4 5 1-16,8 2-1 16,6 2 0-16,7-3 0 15,7 0 1-15,6-6-1 16,4-3 0 0,1-6 0-16,3-4-1 15,0-8 0-15,-2-2 0 16,-4-1 0-16,-5-6 0 15,-3 4 1-15,-4-1 1 16,-3 5 1-16,-4 9 0 16,0 0 2-16,0 0 1 15,6 24 1-15,2 2 0 0,-1 10 0 16,2 6 0-16,-3 5 1 16,-6 5-1-16,0-1-2 15,-12 0 0-15,-4-10-2 0,-11-2-2 16,-7-11-5-16,-7-15-6 15,6-13-20-15,5-9-6 16,-2-14 0-16,11-5 1 16</inkml:trace>
  <inkml:trace contextRef="#ctx0" brushRef="#br0" timeOffset="63469.1298">7540 10035 27 0,'23'32'37'16,"-2"9"1"-16,4 12-2 0,-4 17-16 15,-12 2-5 1,1 9-5 0,-13-1-7-16,-9-10-18 15,-10-11-21-15,-3-9-2 0,-11-21-2 16,3-2 0-16</inkml:trace>
  <inkml:trace contextRef="#ctx0" brushRef="#br0" timeOffset="64386.1487">7941 10374 26 0,'6'10'35'15,"6"-10"1"-15,22 0-7 0,6 0-10 16,7 0-10-1,8 0-12-15,-1 0-28 0,7 5-3 16,-11-5-1-16,-2 7-1 16</inkml:trace>
  <inkml:trace contextRef="#ctx0" brushRef="#br0" timeOffset="64885.795">8673 10234 41 0,'0'0'31'0,"-9"22"-1"16,6 0-15 0,3 9-5-16,3 0-3 0,6 3-1 15,5-7-2-15,10 2 0 16,3-15-1-16,4-5-1 15,-2-9-1-15,1-13 0 0,-4-7-1 16,-1-6 0-16,-4-4 0 16,-9-6 0-16,-6-2 0 15,-6 6-1-15,0 3 1 16,-2 7-1-16,2 22 2 16,-13-5-1-16,7 19 0 15,6 11 0-15,0 9 0 0,0 5 0 16,9 2-2-16,-5-2-6 15,5-6-17-15,5 2-8 16,-14-19-1-16,8 1 0 16</inkml:trace>
  <inkml:trace contextRef="#ctx0" brushRef="#br0" timeOffset="65120.9365">8676 10026 34 0,'0'14'35'0,"-10"13"0"15,10 19-4-15,0 15-16 0,-5 9-6 16,8 14-1-16,-3 5-2 16,6 1-2-16,-3-3-5 15,0-13-6-15,4-10-21 16,0-8-9-16,-4-20 0 15,5-10 0-15</inkml:trace>
  <inkml:trace contextRef="#ctx0" brushRef="#br0" timeOffset="65557.8841">8999 10471 41 0,'0'0'34'16,"15"23"1"-16,-11-7-3 15,-4 6-23-15,3 6-3 16,0-5-5-16,-3-2-4 0,3-4-2 15,-3-17-4-15,7 10-1 16,-7-10-2-16,12-14 0 16,-4-1 1-16,5-2 3 15,-3 0 4-15,2 0 3 32,-3 8 4-32,-6-1 3 0,-3 10 2 15,0 0 1-15,-12 4 1 16,0 2-1-16,0 3-1 15,-1-3-1-15,6 4 0 16,7-10-2-16,0 16-1 0,9-6 0 16,8-6-3-1,7 3-8-15,1 0-23 0,-3-8-4 16,12 1-2-16,-3-11 1 16</inkml:trace>
  <inkml:trace contextRef="#ctx0" brushRef="#br0" timeOffset="66106.2536">9297 10239 26 0,'7'14'34'16,"8"14"0"-16,-7 5-11 15,-1 0-6-15,1 9-3 16,-8-11-5-16,5 4-2 16,-5-12-2-16,0-6-2 0,0-17-2 15,0 0-1-15,9-19-1 16,-2-4 0-16,4-4-1 15,-1-5 0-15,6 3 0 16,-2 0 0-16,2 7 2 16,2 11 0-16,-2 11 2 15,3 9 0-15,-6 10 0 0,-1 10 1 16,-2 0 0-16,-1 4-3 16,-1 2-14-16,5-2-22 15,-13-9 0-15,6-2-1 16,-6-12 0-16</inkml:trace>
  <inkml:trace contextRef="#ctx0" brushRef="#br0" timeOffset="66676.4917">9945 10285 18 0,'0'0'33'15,"12"-7"-1"-15,7 14 0 32,8-7-18-32,8 0-7 0,5 5-10 15,4-3-16-15,5 7-12 16,-12-9-1-16,4 4 0 16</inkml:trace>
  <inkml:trace contextRef="#ctx0" brushRef="#br0" timeOffset="66861.3837">9991 10420 16 0,'0'0'31'16,"6"15"0"-16,13-6-6 16,15-6-10-16,9 2-6 31,4-2-15-31,10 6-22 0,-14-14-2 15,9 12-2-15,-12-12 2 16</inkml:trace>
  <inkml:trace contextRef="#ctx0" brushRef="#br0" timeOffset="67430.7114">10664 10241 19 0,'10'17'32'15,"8"11"0"-15,-14 4-7 16,1 1-11-16,-1 1-3 15,-4-4-3-15,0-1-2 16,-4-12-3-16,1-7-2 16,3-10-1-16,0-13-1 0,0-6 1 15,3-9-1-15,7-4 0 16,5-2-1-16,4-2 2 16,2 5 0-16,5 6 1 15,-2 11 1-15,-2 10 1 16,2 13 1-16,-8 7 0 15,-4 9 0-15,-9 4 0 0,-3 3 0 16,-4-1-1-16,-1-3-1 16,0-7-2-16,1-8-1 15,4-13 0-15,0 0-2 16,9-14 1-16,4-8-1 0,3 2 0 16,-4-8 0-1,8 4 2 1,-2 2 0-16,-1 9 2 0,-1 9 0 15,-4 8 0 1,-3 10 1-16,-5 7 0 0,-1 3-2 16,-3 10-9-16,0 3-26 15,-7-10 1-15,7 3-2 16,-9-8 0-16</inkml:trace>
  <inkml:trace contextRef="#ctx0" brushRef="#br0" timeOffset="68264.7737">11080 10578 3 0,'9'0'26'15,"-3"-13"0"-15,13 2-7 16,2 2-4-16,4 3-4 16,1 6 0-16,-2 3 0 0,-3 9 0 15,-14 2-2-15,-4 11-1 16,-9-3 0-16,-5 3-2 16,-6 1 0-16,0-6-3 15,3-2-1-15,6-7-2 16,8-11-5-16,11 8-4 15,12-8-12 1,6 0-15-16,-1-9 0 16,13 9 0-16,-6-11 5 0</inkml:trace>
  <inkml:trace contextRef="#ctx0" brushRef="#br0" timeOffset="68881.8089">11746 10462 26 0,'9'-13'29'0,"7"3"-5"16,-11-4-5-16,-1-5-6 15,-4 2-3-15,-11-8-3 0,-1 3-1 16,-10-2-1-16,-1 5-2 15,-8 5-1-15,0 10 0 16,-3 5-2-16,1 11 1 16,4 8 0-16,4 8-1 0,9 4 1 15,6 2 0-15,10-2 0 16,11 0 0-16,7-10 1 16,9-6-1-16,4-7-1 15,3-9-1-15,1-9-1 16,-1-5-1-16,-3-6 1 15,-9-3-1 1,-3-5 0-16,-10 1 0 16,-4-2 3-16,-5 10 0 15,-6 2 2-15,-2 7 1 16,8 10 1-16,-12 11 0 16,10 6 1-16,8 11 1 15,-1-1-1-15,10 6-1 16,1-6-1-16,5 0-6 0,3-10-31 15,4-3-1-15,-10-14-1 0,12-5-1 16</inkml:trace>
  <inkml:trace contextRef="#ctx0" brushRef="#br0" timeOffset="69514.5807">12479 10304 29 0,'10'6'30'0,"4"-6"-4"16,18 0-10-16,14 0-5 16,14 0-4-1,10 0-1-15,11 0-1 16,-1 0-3-16,1 4-3 15,-13-4-4-15,-9 4-8 0,-12 1-11 16,-26-5-7-16,-4 3 0 16,-27-6 5-16</inkml:trace>
  <inkml:trace contextRef="#ctx0" brushRef="#br0" timeOffset="69714.7787">12562 10439 41 0,'14'0'20'16,"13"1"-2"-16,16 3-2 0,7-1-4 15,6-3-4-15,9 6-3 16,1-6-5-16,-2 0-11 16,-11-9-13-16,-1 8-4 15,-20-17-2-15,-5 8 4 16</inkml:trace>
  <inkml:trace contextRef="#ctx0" brushRef="#br0" timeOffset="69915.3171">13034 10212 44 0,'10'4'28'0,"14"9"-7"0,0 3-6 15,1 4-3-15,0 5 0 16,-9-1-2-16,-6 8-1 0,-17-4-1 15,-6-1-2-15,-11-2-1 16,-8 1-1-16,-1-4-6 16,-4-1-23-16,3-9-10 15,9 0-1-15,7-12 0 16</inkml:trace>
  <inkml:trace contextRef="#ctx0" brushRef="#br0" timeOffset="70955.7755">1714 11482 29 0,'17'12'31'15,"-2"-12"1"-15,18 0-11 0,10 0-7 16,12 0-4-16,14 0-4 16,6-2-4-16,-4 2-5 15,-1 0-7-15,-6 0-7 16,-12-5-11-16,-2 9-4 31,-19-8-2-31,-9 9 14 0</inkml:trace>
  <inkml:trace contextRef="#ctx0" brushRef="#br0" timeOffset="71187.4553">1797 11606 23 0,'0'0'23'0,"15"-5"-2"15,9 5-3-15,7 0-3 16,12 0-4-16,0 4-2 0,9-4-4 31,3 0-4-31,-3 0-9 0,-4 0-11 16,-8-16-11 0,4 13 0-16,-25-15 0 15</inkml:trace>
  <inkml:trace contextRef="#ctx0" brushRef="#br0" timeOffset="71387.1701">2257 11410 15 0,'12'-6'29'0,"13"14"2"15,0 1-9-15,0 0-5 16,1 9-3-16,-9 2-3 16,-5 8-2-16,-12-1-1 15,-3 5-1-15,-12-3-3 16,-4 0-3-16,-3-2-9 0,-6 1-24 15,-3-14-4-15,14 0 0 16,-4-9 0-16</inkml:trace>
  <inkml:trace contextRef="#ctx0" brushRef="#br0" timeOffset="72862.1833">3047 11233 48 0,'-3'19'33'16,"3"12"-9"-16,0 9-5 15,-7 6-5-15,7 10-4 0,-3-4-3 16,3 2-4-16,0-12-1 16,0-9 0-16,0-9-1 15,3-14 0-15,-3-10-1 16,0-13 1-16,0-8 0 15,-6-8-1-15,0-6 0 16,0-3 0-16,-4-3 0 0,4 0 0 16,0 2 0-16,3 3 0 15,6 2-1-15,7 6 1 16,5 6 0-16,10 5-1 16,9 6-2-16,6 2-3 15,9 9-6-15,3-5-11 16,0 2-12-1,6 3 0-15,-11-4 0 16</inkml:trace>
  <inkml:trace contextRef="#ctx0" brushRef="#br0" timeOffset="73078.2954">3084 11492 57 0,'21'2'25'0,"15"-2"-13"16,4 0-11 0,2-7-22-16,15 7-5 15,-11-7-3-15,4 7 11 16</inkml:trace>
  <inkml:trace contextRef="#ctx0" brushRef="#br0" timeOffset="73378.2384">3717 11475 28 0,'-28'-17'31'16,"16"10"-2"-16,-13 0-9 0,-2 2-5 16,1 11-4-16,-6 2-3 15,9 7-2-15,1 2-1 16,6 8-2-16,6 3-1 16,10 0-1-16,6 3-2 15,10-7-4-15,15-1-9 31,-3-3-20-31,3-12 0 0,10 0-1 16,-7-12 0-16</inkml:trace>
  <inkml:trace contextRef="#ctx0" brushRef="#br0" timeOffset="73763.1496">3980 11534 11 0,'0'0'28'16,"-15"-20"-6"-16,-1 7-3 0,-3 4-3 15,-8-1-3-15,2 6-3 32,-3 4-1-32,3 0-1 0,1 7-3 15,5 5 0-15,7 1-1 16,12 3-2-16,0 1 0 15,14-5 0-15,8-1-1 16,3-4 1-16,4-3 0 16,2-4-1-16,5-8 0 15,-4-1-1-15,2-4 1 0,-3 6 0 16,-3 1 0-16,-3 6 0 16,-7 6 1-16,-2 5 0 15,-8 4 0-15,-5 8 1 16,-8 0-1-16,-8 0-2 15,-3 1-5-15,-9-7-23 16,-2-8-9-16,9-2-1 0,-4-13 0 16</inkml:trace>
  <inkml:trace contextRef="#ctx0" brushRef="#br0" timeOffset="74248.6125">4355 11504 30 0,'-14'10'33'16,"9"14"0"-16,5-2-14 16,0 1-5-16,10 2-3 15,3-6-2-15,8-2-3 16,1-9-2 0,5-8-1-16,-1-8-1 15,-1-10-1-15,-3-7 0 16,-4-8 0-16,-9-4-1 15,-9-4 0-15,-13-4 0 16,-10 1 0-16,-8-2 0 0,-11 4 0 16,-7 5 1-16,0 5 0 15,-1 10-1-15,9 9 2 0,4 11-1 16,12 9 0 0,10 8 1-16,15 8-1 15,18 1-2-15,10-2-8 0,10-5-27 16,11 5-1-16,3-12 0 15,8-2 0-15</inkml:trace>
  <inkml:trace contextRef="#ctx0" brushRef="#br0" timeOffset="74795.5055">4922 11504 54 0,'7'8'36'15,"6"-8"-4"-15,12 0-14 16,9 0-8 0,5 0-11-16,4 6-22 15,-1-12-10-15,6 6-2 16,-10-6 0-16</inkml:trace>
  <inkml:trace contextRef="#ctx0" brushRef="#br0" timeOffset="75427.6361">5522 11369 24 0,'22'4'34'0,"-16"11"0"15,4 8-11-15,-1 8-6 0,-6 0-5 16,3 5-3 0,-6-7-3-16,0-3-3 0,-3-10-3 15,3-16 0-15,0 0-2 0,0-20 0 16,8-2 1-16,3-7-2 16,4-4 1-16,4 2 1 15,2 3 1-15,5 8 1 16,-2 8 1-16,-2 12 0 15,-4 4 0-15,-1 12 1 16,-10 5-1 0,0 9 1-16,-7-1-3 15,0-4 0-15,-3-2-2 16,3-9 0-16,0-14-2 16,0 0 1-16,11-5-1 15,2-14 0-15,4-4 2 16,0-2 0-16,2 3 2 15,2 3 1-15,-2 6 2 0,1 9-1 16,-6 4 2-16,-3 12-1 16,-2 3-2-16,-5 4-4 15,3 3-20-15,-3 3-11 16,-4-9-2-16,4 5 1 16</inkml:trace>
  <inkml:trace contextRef="#ctx0" brushRef="#br0" timeOffset="75728.2834">6040 11661 37 0,'16'0'32'15,"-10"-11"-1"-15,1 0-11 16,8-3-6-16,-3-6-7 15,3 4-1-15,-5-4-2 16,1 6 0-16,-4 2 0 16,-7 12 0-16,12-1 1 15,-9 10-1-15,-3 9 0 0,6 10 0 16,-6 1-1-16,4 6 0 16,-4 0-2-16,3-4-7 15,3-2-31-15,-2-2-1 16,-8-13-1-16,8-1 0 0</inkml:trace>
  <inkml:trace contextRef="#ctx0" brushRef="#br0" timeOffset="77999.9954">6608 11500 15 0,'10'-6'27'16,"-6"-8"-7"-16,0 2-3 15,-4-3-5-15,-3-3-3 16,-4 4-4-16,-5-3 0 16,-7 6-2-16,-6-2 0 15,-2 6-2-15,-1 5 0 0,-3 6 0 16,3 5-1-16,4 8 1 16,5 3-1-16,7 2 1 15,8 3 0-15,8-1 1 16,10-2-1-16,9-4 0 15,8-7 1-15,3-8-2 32,3-6-1-32,3-6 0 0,-6-2-1 15,-3-7 0-15,-6 0 1 16,-10-1-1-16,-9-1 0 0,-11-6 1 31,-5 15 1-31,0 4 1 0,-1 5-1 16,-1 2 0-16,12 0 1 15,-11 20 0-15,11-3 0 0,6 12 0 16,4 6 2-16,3 4 1 16,2 8 2-16,0 4 0 15,1 3 1-15,-7-2 1 16,-6 4-1-16,-15-8 1 16,-6-3-3-16,-10-13-1 15,-5-7-4 1,-2-9-3-16,-2-16-10 15,6-8-18-15,9-5-7 16,6-11-1-16,16-1 1 16</inkml:trace>
  <inkml:trace contextRef="#ctx0" brushRef="#br0" timeOffset="79607.086">7108 11472 31 0,'11'5'34'16,"13"1"0"-16,5-6-11 0,13 0-8 16,13 0-9-16,6 0-13 0,6 4-23 15,-7-11-3-15,1 7-1 16,-10-9-1-16</inkml:trace>
  <inkml:trace contextRef="#ctx0" brushRef="#br0" timeOffset="80123.1674">7824 11304 42 0,'0'-12'31'0,"0"12"-2"31,5 13-11-31,-5 0-7 0,0 11-5 16,0-1-2-16,6 5-1 15,-2 0 1-15,5-2-1 16,0-5-1-16,10-7 0 16,-1-9 0-16,4-5-1 15,0-11 0-15,-1-5-1 16,1-5 1-16,-3-3-1 0,-5-3 0 15,-4-1 0-15,-6 1-1 16,-4 7 1-16,0 3 0 16,0 17 0-16,-13-11 1 15,13 11-1-15,-15 16 1 16,12 5-1-16,3 7 2 16,6 2-2-16,3 3 1 0,4-2-2 15,2 2-6-15,0-4-11 16,-3-9-17-16,4 1 0 15,-16-21 0-15,7 13 3 16</inkml:trace>
  <inkml:trace contextRef="#ctx0" brushRef="#br0" timeOffset="80356.9559">7828 11159 29 0,'0'0'35'0,"-8"20"0"16,4 12-4-16,4 10-14 0,-9 14-6 15,6 14-2-15,-6 5-2 16,5 9-3-16,2-1-4 16,2-8-8-16,2-7-19 15,8-10-10-15,-7-20-1 16,7-11 0-16</inkml:trace>
  <inkml:trace contextRef="#ctx0" brushRef="#br0" timeOffset="80826.003">8235 11551 50 0,'0'13'33'0,"7"12"-2"16,-4 1-17-16,-3 2-4 15,0 1-4-15,0-5-4 16,-3-2-3-16,3-6-2 16,0-16-2-16,0 0 0 15,12 0-2-15,3-12 0 0,1-9 0 16,3 3 2-16,-1-3 0 16,0 2 3-16,-2 1 2 15,-6 4 2-15,-10 14 2 16,0-13 2-16,0 13 1 0,-16 10 0 15,7 3 1-15,-4-4-1 16,10 8 0-16,3-2-2 16,8 1-1-16,7-4-2 0,3-2-6 15,10-2-11-15,3-1-19 16,-7-9-1-16,9-1 0 16,-9-13 1-16</inkml:trace>
  <inkml:trace contextRef="#ctx0" brushRef="#br0" timeOffset="81211.4215">8658 11315 17 0,'12'17'35'0,"-6"-2"1"16,4 7 0-16,-5 2-16 16,-5 0-6-16,0 2-5 0,0-6-3 15,-2-3-1-15,-4-7-2 16,6-10-3-16,0 0 0 31,0-19-2-31,7 1 0 0,7-6-1 16,6-1 0-16,4 0 0 15,4 3 0-15,0 7 2 16,0 6 1-16,-1 9 1 16,-8 6 1-16,0 9 0 15,-10 4 0-15,1 5 1 16,-8 4-3-16,-2-5-8 0,0-3-28 16,7 4 0-16,-7-12-1 15,8-1 0-15</inkml:trace>
  <inkml:trace contextRef="#ctx0" brushRef="#br0" timeOffset="81480.4418">9405 11322 54 0,'13'4'37'0,"3"-4"-1"15,13 0-12-15,9 6-13 16,-1-6-5-16,5 0-5 16,-2 1-4-16,-5-2-8 15,-6 1-10-15,-6 0-13 16,-12-6-2-16,-11 6 0 0,0 0 9 15</inkml:trace>
  <inkml:trace contextRef="#ctx0" brushRef="#br0" timeOffset="81665.84">9473 11422 49 0,'7'17'35'0,"8"-11"-7"15,11-3-5-15,7 3-6 16,-1-6-6-16,7 4-5 16,-5-4-10-16,-3 5-30 0,-8-14-2 15,1 6 0-15,-15-9-1 16</inkml:trace>
  <inkml:trace contextRef="#ctx0" brushRef="#br0" timeOffset="82298.6627">10395 11068 18 0,'-32'8'30'15,"5"15"1"-15,2 5-12 16,4 10-3-16,5 14-4 15,6-2-3-15,10 6-2 16,0 0-4-16,6-5-3 0,9 1-5 31,1-15-7-31,6-9-10 0,7-3-11 16,-2-18-1-16,4-6 1 16</inkml:trace>
  <inkml:trace contextRef="#ctx0" brushRef="#br0" timeOffset="82799.5477">10571 11264 62 0,'9'13'33'16,"1"6"-10"-16,-3 3-7 15,2 7-4-15,-4 3-3 16,2 2-1-1,-4-4-3-15,0-2-2 16,-3-8 0-16,-3-8-2 16,3-12-2-16,0 0-1 15,3-18 0-15,4 1-2 0,4-8 1 16,2-1-1 0,3 2 0-16,2 4 0 15,1 3 2-15,-1 8 1 0,1 9 1 0,-5 0 1 16,-3 13 0-16,-2 2 0 15,-3 7 1-15,-6-2-1 16,0 2 0-16,-6-3-1 16,3-6-1-16,3-13-2 15,-3 11 0-15,3-11 0 16,3-20 0-16,6-3-1 0,6 1 1 16,2-2 1-16,4 0 1 15,1 2 1-15,2 5 3 16,1 9-1-16,-6 8 1 15,-1 6 0-15,-8 8 1 16,0 8-1-16,-5 2-3 16,-5 3-6-1,0-3-23-15,0 5-4 16,0-7-1-16,0 2 0 16</inkml:trace>
  <inkml:trace contextRef="#ctx0" brushRef="#br0" timeOffset="83046.9687">11092 11589 49 0,'0'-10'33'15,"14"3"-1"-15,-3-5-17 16,3-6-6-16,0 2-4 16,-4 0 0-16,0 3-2 15,-6 1 0-15,-4 12 1 16,0 0-1-1,10 11 0-15,-10 3 0 16,0 8 0-16,0 6-4 16,-3-4-4-16,3 7-11 15,10-2-20-15,-6-14 0 16,8-1-1-16,-1-9 1 16</inkml:trace>
  <inkml:trace contextRef="#ctx0" brushRef="#br0" timeOffset="83285.1815">11464 11207 25 0,'0'0'34'16,"19"7"2"-16,-16 9-5 15,-3 7-12-15,12 10-8 16,-7 3-3-16,3 6-2 15,-3-1-5-15,-1-4-7 16,2-8-21-16,0-3-9 31,-10-13-1-31,4-13 0 0</inkml:trace>
  <inkml:trace contextRef="#ctx0" brushRef="#br0" timeOffset="83447.9561">11355 11375 35 0,'9'0'34'0,"1"0"0"16,18 0-3-16,0 0-23 15,6 0-17-15,6 0-22 0,-1-10-2 16,12 9 0 0,-8-9-1-16</inkml:trace>
  <inkml:trace contextRef="#ctx0" brushRef="#br0" timeOffset="83971.8364">11842 11304 48 0,'27'19'35'16,"-17"-3"0"-16,0 5-15 16,-1 8-7-16,-6-3-3 15,3 2-3-15,-6-3-3 16,-6-8-2-16,0-8-1 0,6-9-3 16,0 0 1-16,-3-19-2 15,9-2 0-15,5-3 0 16,4-4 0-16,2-1 2 15,5 6 1-15,3 6 1 0,-5 7 0 16,0 8 2 15,-4 5 0-31,-4 10 0 0,-5 2 0 16,-7 9-1-16,-4-2 0 16,-2-1-1-16,0-4-2 0,-1-5 0 15,7-12-1-15,0 0-1 16,0 0 1-16,13-22-1 15,3 1 1-15,2-5 0 16,5 2 1-16,5 2 1 0,-4 7 1 16,1 5 0-16,-2 6 0 15,-2 10 1-15,-5 5 0 16,-4 9-1-16,-3 3-1 16,-9 1-7-16,0-5-21 15,0 9-8-15,-6-10 0 16,6 1 0-1</inkml:trace>
  <inkml:trace contextRef="#ctx0" brushRef="#br0" timeOffset="84272.6455">12373 11534 32 0,'0'0'32'16,"0"0"1"-16,13 6-7 15,2-12-15-15,4 3-4 16,-1-2-4-16,0 5-1 16,-5 0 0-16,-3 8-1 15,-10 1 0-15,-7 3 0 16,-5 2-1 0,-3 1 1-16,1-1 0 15,0 0 0-15,7-1-2 16,7-3-2-16,0-10-3 15,14 9-7-15,4-9-6 16,9 8-14-16,-2-16-1 16,12 8 1-16,-2-14 22 15</inkml:trace>
  <inkml:trace contextRef="#ctx0" brushRef="#br0" timeOffset="84551.1624">12789 11067 41 0,'18'19'36'15,"7"22"1"-15,-3 3-11 31,-4 5-10-31,7 13-4 0,-15-1-4 16,-1 1-2-16,-12-5-4 16,-7-14-7-16,1-8-26 15,1-6-7-15,-2-19 0 16,10-10-1-16</inkml:trace>
  <inkml:trace contextRef="#ctx0" brushRef="#br0" timeOffset="85088.9283">13455 11471 7 0,'13'-32'53'0,"-7"10"-34"16,-6-3-3-16,-6-3-5 16,0 1-2-16,-9 1-2 15,-5 5-1-15,-4 8-2 16,0 8-1-16,-5 5 0 15,5 14-1-15,-2 5 0 16,5 8-1 0,10 2 1-16,6 3 0 15,10-3-1-15,6-6 1 16,9-3 0-16,1-9-2 16,9-5-1-16,1-6-1 15,-3-11-1-15,-3-6-1 0,0-1 0 16,-6-3 1-16,-4 3 0 15,-6 0 1-15,-5 3 3 16,-4 6 1-16,0 9 1 16,0 0 1-16,-11 6 1 0,11 9-1 15,4 2 1-15,3 5-2 16,2-3 0-16,6 1-3 16,0 2-10-16,4-4-24 15,-6-16 0-15,9 2-1 0,-7-17-1 16</inkml:trace>
  <inkml:trace contextRef="#ctx0" brushRef="#br0" timeOffset="85622.648">14159 11261 37 0,'0'0'32'0,"19"2"1"16,3-2-18-16,19-2-2 16,7 2-5-16,15 0-2 0,8 0-2 15,6 0-6-15,-1 3-6 0,-7-3-11 16,-9 0-13-16,-7 8-1 15,-24-16 0-15,-2 8 13 16</inkml:trace>
  <inkml:trace contextRef="#ctx0" brushRef="#br0" timeOffset="85853.8524">14237 11389 31 0,'20'0'24'0,"19"0"-2"0,4 4-5 16,4-4-6-16,6 0-5 16,2 1-5-16,-1-1-9 15,-5-9-18-15,3 9-2 16,-21-12-2-16,5 6 11 15</inkml:trace>
  <inkml:trace contextRef="#ctx0" brushRef="#br0" timeOffset="86122.5509">14671 11164 14 0,'12'9'32'16,"7"6"1"-16,-1-2-1 15,4 4-18-15,12 5-3 0,-3-5-2 16,3 2-3-16,-6-6 0 16,-1-1-3-16,-8-4 0 15,-7 1-1-15,-12-9 1 16,-14 14 1-16,-13-7 0 16,-5 8-1-16,-8 1 0 15,2 3 0-15,0 7-6 0,-3 2-29 16,10-11-6-16,14 1 0 15,8-13-1-15</inkml:trace>
  <inkml:trace contextRef="#ctx0" brushRef="#br0" timeOffset="87157.5625">1664 12634 6 0,'0'0'29'16,"0"0"1"-16,31 15-1 15,13-15-15 1,14 2-6-16,10 2-1 0,13 0-2 15,4-1-6 1,-1-3-11-16,-8 11-17 16,-20-11-1-16,-6 3 0 0,-22-8 5 15</inkml:trace>
  <inkml:trace contextRef="#ctx0" brushRef="#br0" timeOffset="87375.2134">1716 12748 48 0,'15'3'27'0,"14"4"-4"16,15-5-5-16,10-2-3 16,8 0-7-16,6 0-7 15,-7-2-11-15,-3-8-17 16,0 5-6-16,-19-12 0 15,-3 5 1-15</inkml:trace>
  <inkml:trace contextRef="#ctx0" brushRef="#br0" timeOffset="87542.382">2221 12557 35 0,'14'7'34'0,"15"9"0"16,-7 3-12-16,-4 0-6 15,0 7-3-15,-18-2-3 0,0 5-2 16,-16-4-4-16,-9-4-8 16,-3-4-22-16,4 0-10 15,-7-10-2-15,12 1 1 16</inkml:trace>
  <inkml:trace contextRef="#ctx0" brushRef="#br0" timeOffset="88396.7607">3304 12894 12 0,'10'-13'28'16,"4"3"-4"-16,-3-8-4 16,-2-2-3-16,-7-2-5 0,-2-5-2 31,-6 3-4-31,-12-2-1 0,-3 6-1 15,-4 3 1 1,-6 5-2-16,-3 7-2 16,3 9 1-16,0 7-1 0,6 8 0 15,9 8 0-15,9 7-1 16,7 3 1-16,7-2 0 16,9-1-1-16,5-6 1 0,4-8 0 15,6-8-1-15,0-12 0 16,0-9-1-16,0-13 0 15,0 0-1-15,-6-7 1 16,-7 0 0-16,-5-2 0 16,-13 7 0-16,0 7 1 15,-9 5 0 1,-4 7 1-16,-2 5 1 16,3 14-1-16,1 4 1 15,6 8 0-15,8 5 1 16,9 1-1-16,7 0-1 15,10-1-5-15,-2-5-13 0,4-9-17 16,12 0-1 0,-3-17-1-16,7 0 1 0</inkml:trace>
  <inkml:trace contextRef="#ctx0" brushRef="#br0" timeOffset="88628.5464">3884 12748 36 0,'0'0'34'0,"21"0"1"16,-5 0-4-16,6 0-19 31,9 0-7-31,7 0-7 0,-4 0-8 15,3 0-13-15,-3 0-10 16,-13-5-2-16,1 5 0 16</inkml:trace>
  <inkml:trace contextRef="#ctx0" brushRef="#br0" timeOffset="88813.4607">3909 12841 49 0,'13'4'36'16,"14"5"0"-16,7-4-14 16,1-5-7-16,8 3-10 31,1-8-36-31,-2 5-3 0,-11-10-1 16,1 6-2-16</inkml:trace>
  <inkml:trace contextRef="#ctx0" brushRef="#br0" timeOffset="93010.5634">4777 12992 32 0,'153'0'27'0,"53"0"-3"16,41 0-4-16,45 0-4 31,36 5-6-31,28-5-3 0,20 0-3 16,14 0-2-16,7-9 0 15,-4 4 0-15,-11-7-1 16,-24 0-1-16,-26 0-3 15,-37 4-13-15,-32 3-17 16,-65-4 0-16,-40 16 0 16,-68-7 5-16</inkml:trace>
  <inkml:trace contextRef="#ctx0" brushRef="#br0" timeOffset="94490.6307">4930 12322 36 0,'0'0'32'0,"0"18"-7"16,0 6-5-16,-5 10-5 16,-1 7-6-16,6 7-2 15,-5 2-1-15,1-2-3 16,4-8-1-16,0-6 0 16,-3-10 0-1,3-7 0-15,0-17-1 16,0 0 0-16,-3-29-1 15,3 2 1-15,0-7 0 16,-5-5-1-16,0-3 0 16,1-2 0-16,-1 2 0 15,5 1-1-15,-4 7 2 16,4 3-2-16,12 4 2 0,0 7-1 16,8 3-2-16,7 6-2 15,10 3-3-15,2 2-8 16,9-1-12-16,4 7-8 15,-5-3-1-15,4 3 1 16</inkml:trace>
  <inkml:trace contextRef="#ctx0" brushRef="#br0" timeOffset="94713.7271">4860 12533 43 0,'0'0'28'0,"33"0"-12"16,3 0-7-16,12-3-11 16,6 6-18-16,-5-8-7 15,12 7-2-15,-18-7 12 16</inkml:trace>
  <inkml:trace contextRef="#ctx0" brushRef="#br0" timeOffset="94976.7757">5401 12526 36 0,'-26'-8'31'16,"1"8"-8"-16,-1 0-4 16,-2 10-5-16,6 4-4 15,4 4-2-15,8 4-2 16,6-1-2-16,10 5-2 0,9-2-3 16,6-6-7-16,8-5-20 15,8 3-5-15,-4-13-2 16,6 3 1-16</inkml:trace>
  <inkml:trace contextRef="#ctx0" brushRef="#br0" timeOffset="95277.5808">5640 12530 52 0,'-22'-11'21'16,"1"10"-4"-16,-3 1-4 15,1 4-4-15,5 7 0 16,1 3-3-16,6 9-1 16,6-2-1-16,11-1-1 15,5-1 1-15,9-2-1 16,4-8 0-16,2-2-1 0,0-7-3 15,0-8-5-15,-4-6-15 16,0 4-12-16,-17-10-1 16,4 7 0-16</inkml:trace>
  <inkml:trace contextRef="#ctx0" brushRef="#br0" timeOffset="95732.2507">5929 12541 28 0,'0'0'23'0,"-11"-8"-3"16,1 8-2-16,-5 0-5 15,-1 4-3-15,-1-4-2 16,1 6-1-16,4-2-3 15,12-4-1-15,-7 15-1 16,11-6-2-16,9 3 1 0,5 1 0 16,1 3-1-16,-1 2 1 15,-5-1 2-15,-3 2-1 0,-10-3 0 16,-7 2 0 0,-10-7-3-16,-6-3-6 15,-2-8-20-15,6 5-5 0,-2-15-2 16,11 5-1-16</inkml:trace>
  <inkml:trace contextRef="#ctx0" brushRef="#br0" timeOffset="96149.3667">6130 12605 40 0,'0'0'29'0,"-9"17"-7"16,9 0-6-16,6-3-4 0,3 4-2 16,3-4-1-16,7 1-3 15,0-11-1-15,3-4-1 16,-2-7-2-16,0-10 0 15,-2-7-1-15,0-5 0 0,-8-7 0 16,-7-5-1-16,-9-5 0 31,-4-3 0-31,-14-3 0 0,-7 5-1 16,-7 4 2-16,-4 6-1 16,-5 9 0-16,4 10 1 15,2 14-1-15,10 13 0 16,10 8 1-16,11 10 0 15,14 6-3-15,12 1-6 16,16 0-12-16,16 3-15 0,-5-11 0 16,9 3-1-16</inkml:trace>
  <inkml:trace contextRef="#ctx0" brushRef="#br0" timeOffset="96418.7807">6432 12569 34 0,'14'7'38'16,"7"-4"0"-16,2 1-5 15,2-4-15-15,13 6-5 16,-3-6-5-16,6 4-4 16,-4-1-7-16,-9 3-27 15,-3-12-8-15,-3 6-1 16,-9-8 0-16</inkml:trace>
  <inkml:trace contextRef="#ctx0" brushRef="#br0" timeOffset="97267.6659">6873 12501 23 0,'17'-4'33'0,"7"11"-1"16,-8 2-7-1,-4 8-7-15,4 5-4 0,-10 0-4 16,-3 5-3-16,-3-7-2 16,-6-2-1-16,-3-6-2 15,9-12-1-15,-11 0-2 0,11-17 0 16,0-2 0-16,8-3-1 15,4-5 0-15,7-1 0 16,5 8 0-16,1 1 1 31,3 10 1-31,2 9 1 0,-7 7 0 16,-1 9 0-16,-6 8 2 16,-11 3-1-16,-2 2 0 15,-3 0-1-15,-6-2 0 16,0-8-1-16,6-7-1 15,0-12 0-15,0 0-1 16,4-12 0-16,4-7-1 0,7-5 2 16,1 0-1-16,0-1 1 15,-1 4 0-15,1 4 1 16,-4 8 0-16,1 9 1 16,-1 0 0-16,-3 12 0 15,-2 2 1-15,-1 5-2 0,-3 0-4 31,-3 0-10-31,0-2-20 0,5 3-1 16,-8-10 0-16,3 6-1 16</inkml:trace>
  <inkml:trace contextRef="#ctx0" brushRef="#br0" timeOffset="97515.5836">7329 12755 17 0,'10'0'34'15,"-10"0"0"-15,16-4-1 16,-4-1-14-16,1-8-8 16,4 6-3-16,-3-2-2 15,-2 3-2-15,-3-1-1 16,3 7-1 0,-12 0 0-16,0 0-1 15,7 16 1-15,-7-3-2 16,0 5-2-16,0-4-6 15,0 5-14-15,8 0-14 0,-8-19-1 16,25 10 1 0,-8-18 2-16</inkml:trace>
  <inkml:trace contextRef="#ctx0" brushRef="#br0" timeOffset="98038.3742">7864 12662 32 0,'15'0'31'15,"-6"-13"-9"-15,0 3-3 31,-5-2-5-31,-4-4-5 0,-4 1-2 16,-8-2-2-16,-3-1-2 16,-10 2-1-16,-2 4-1 15,-5 1-1-15,-3 8 1 16,5 3-1-16,-1 9 0 0,9 6 1 16,6 6-1-16,10 3 1 15,6-1-1-15,11-2 2 16,6 0-2-16,5-8 2 0,3-3-2 15,2-10 1-15,1 0-1 16,-3-8 0-16,-2-1 0 16,-2 0 0-16,-3-2 0 15,-6 4 0-15,0 7 1 32,-12 0 1-32,16 9-1 0,-12 3 0 15,1 3 1-15,-5 4 0 16,0 6-1-16,-8-3 0 15,-2-1 1-15,-5-4-2 16,-5-5-3-16,-1 0-6 16,-6-7-15-16,1-9-10 15,7 1-2-15,-1-11 0 0</inkml:trace>
  <inkml:trace contextRef="#ctx0" brushRef="#br0" timeOffset="98323.4549">8148 12639 43 0,'19'10'36'16,"-1"-10"-2"-16,4 0-10 16,9 0-8-16,-3 2-4 15,7 2-5-15,-5-4-5 16,-5 3-13-16,-12-3-26 16,2 0 1-16,-15 0-1 15,12-8-1-15</inkml:trace>
  <inkml:trace contextRef="#ctx0" brushRef="#br0" timeOffset="99086.7714">8658 12403 29 0,'0'0'30'16,"0"17"-7"-16,-3 2-4 15,-1 3-5-15,4 4-6 16,4 5-1-16,2-2-1 16,6-2-3-16,2-8 1 15,5-4-2-15,1-11-1 32,2-4 0-32,-1-10-1 0,-1-7 1 15,-2-4-2-15,-3-5 1 16,-2 1-1-16,-6 2 0 15,-2 4 1-15,-5 1-1 16,0 8 1-16,0 10 1 16,0 0-1-16,-9 10 1 15,9 6-1-15,3 2 1 0,3 6-3 0,-1-3-5 16,6-2-10 0,4 4-16-16,-15-23 1 15,13 14-2-15,-13-14 13 0</inkml:trace>
  <inkml:trace contextRef="#ctx0" brushRef="#br0" timeOffset="99386.8005">8633 12250 24 0,'0'0'35'0,"0"0"1"16,7 28-7-16,-7 6-9 16,-7 7-7-16,7 15-4 0,-6 3-1 15,3 6-3-15,-3-2-2 16,3-6-6-16,3-6-9 15,0-4-25-15,0-18-1 16,3-6 0-16,-3-14-1 0</inkml:trace>
  <inkml:trace contextRef="#ctx0" brushRef="#br0" timeOffset="99926.6107">9037 12621 28 0,'0'0'32'0,"8"0"1"16,-8 9-4-16,-3 2-17 15,3 6-5-15,-5 0-3 0,1 3-2 16,1-3-3-16,-2-3-2 15,5 1-5-15,0-15-2 0,0 0-1 16,0 0-1-16,17-10-1 16,-7-4 1-16,8 0 4 15,-3 1 4-15,1-2 7 16,-3 3 9 0,2 4-3-16,-15 8 2 15,-6 9 0 1,-3-2-1-16,2 5-2 15,-2 0-3-15,6 2 0 16,3-4-1-16,10 0-2 16,6-3-4-16,5-2-8 15,3-5-22-15,5 2-1 0,-5-7 0 16,10 5 0 0</inkml:trace>
  <inkml:trace contextRef="#ctx0" brushRef="#br0" timeOffset="100406.4831">9393 12504 16 0,'0'0'35'15,"14"-5"1"-15,-14 5 0 16,20 5-17-16,-5 9-5 16,-5 0-3-16,2 5-3 15,-6 1-2-15,4 2-2 0,-7-4 0 16,-3-4-2-1,0-2 1-15,0-12-2 0,0 0-1 16,0 0 1-16,5-16-2 16,5-2 1-16,3-1-1 0,3-3 0 15,5 1 0-15,1 1 0 16,5 8 0-16,-2 3 1 16,1 9 0-16,-1 6 1 31,-7 6 1-31,0 8 0 0,-5 6 0 15,-7 3 0-15,-3-1-2 16,-3-3-8-16,-3-3-31 16,0 1 0-16,-6-10-2 15,6-2 1-15</inkml:trace>
  <inkml:trace contextRef="#ctx0" brushRef="#br0" timeOffset="101246.155">6294 13317 17 0,'13'0'31'15,"5"16"1"-15,-11 1-9 16,1 9-10-16,-2 6-4 16,-6-2-2-16,5 0-2 0,-5-5-2 15,0-9 0-15,0-16-2 0,0 0 0 16,5-18 0-16,5-7 0 15,2-8 0-15,3-3-1 16,4-3 0-16,2 5 0 16,-1 7 1-16,1 13 1 15,0 8 0 1,-4 12 0-16,-6 9 0 16,-2 9 1-16,-9 7 0 15,4 0-1-15,-4-4-1 16,-3-5 0-16,3-8-1 15,0-14-1-15,0 0 1 16,9-11-1-16,3-9 0 16,0-2 0-16,2-2 0 0,1 4 0 15,1 4 1-15,-2 10 0 16,-4 6 1-16,0 9 0 16,-7 9 0-16,-3 3-1 15,3 9-3-15,-3 0-13 16,-4-2-19-16,4 4-1 0,-3-10 0 15,10 1 1-15</inkml:trace>
  <inkml:trace contextRef="#ctx0" brushRef="#br0" timeOffset="101493.5704">6802 13573 23 0,'0'0'34'0,"0"0"1"15,6-9-4-15,1-5-14 16,9 1-6-16,-5-2-5 16,3 0-2-16,-2-1 0 15,0 6-1-15,-12 10 0 16,13 0 0-16,-13 12 0 16,0 10-1-16,-6 4 0 0,3 6-3 15,3 3-6-15,-4 0-18 16,4-7-13-16,4-5 1 15,1-11-1-15</inkml:trace>
  <inkml:trace contextRef="#ctx0" brushRef="#br0" timeOffset="101727.5001">7181 13300 82 0,'13'22'37'0,"-11"4"-11"0,5 1-12 15,2 8-6-15,-3 1-2 16,3 2-3-16,-3-2-5 16,-3-9-10-16,-3-6-19 15,0-6-6-15,-11-15 0 16,1 0-1-16</inkml:trace>
  <inkml:trace contextRef="#ctx0" brushRef="#br0" timeOffset="101863.068">7079 13429 19 0,'6'-13'34'0,"2"-2"0"16,14 11-3-16,3-2-14 16,6 2-11-16,4 4-17 0,-5-8-21 31,11 8-1-31,-3-9-1 0,8 9 4 15</inkml:trace>
  <inkml:trace contextRef="#ctx0" brushRef="#br0" timeOffset="102380.1439">7569 13298 21 0,'9'6'33'16,"10"12"-2"-16,-10 8-6 16,0 2-8-16,0 6-3 15,-9-5-5-15,4-1-2 16,-4-5-4-16,-3-10-3 15,3-13-1-15,0 0 0 16,11-22-1-16,-1-1-1 16,7-5 1-16,0-1 0 0,6 0 2 15,-3 3 0-15,2 8 1 0,-3 8 2 16,-3 10 0-16,-1 8 0 16,-9 7 1-16,0 6 0 15,-9 4-1-15,0 2 0 16,-7-3-2-16,7-5 0 15,-2-8-2 1,5-11-1-16,0 0 0 16,8-16-1-16,8-3 1 15,-3-4-1-15,6 0 2 16,1 1 0-16,-1 5 2 16,0 10 0-16,-4 7 1 15,-2 9 0-15,-4 4 0 16,-2 8 0-16,-3 6-4 0,-4-2-11 15,0-2-22-15,0 4-1 16,-7-12-1-16,10 3 1 16</inkml:trace>
  <inkml:trace contextRef="#ctx0" brushRef="#br0" timeOffset="102764.344">8080 13548 42 0,'10'-11'34'0,"11"3"-3"15,1 1-13-15,-1 1-5 16,1 6-3-16,-9 3-2 15,-1 9-2-15,-12 1-2 16,-7 7-1-16,-7-1 0 16,-5 5-1-16,-3-2-1 0,1-1-1 15,4-2 0-15,7-6 0 16,10-4-1-16,15-4 1 16,8-5 0-16,6 0 0 15,7 0 1-15,2-5-1 16,-3 3 2-16,-4-3-3 15,-4 5-15 1,-6 0-21-16,-17-12 1 16,-4 12-1-16,-6-14-1 0</inkml:trace>
  <inkml:trace contextRef="#ctx0" brushRef="#br0" timeOffset="104543.1121">10960 12695 16 0,'-20'-22'29'16,"20"8"1"-1,0-6-10-15,11 2-4 16,12 5-4-16,8 7-2 16,6 9-3-16,-2 5 0 15,-1 10 0-15,-16 4-1 16,-9 7-2-16,-21 1 0 16,-8 4-2-16,-19-7 0 15,-3-4-1-15,-1-1-2 0,4-8 0 16,11-3-1-16,13-7 1 15,15-4-1-15,15 0-1 16,13 0-1-16,3 0-3 16,8 0-6-16,0 0-12 15,-5-4-10-15,2 4 1 0,-10-16-1 16</inkml:trace>
  <inkml:trace contextRef="#ctx0" brushRef="#br0" timeOffset="104874.9316">11182 12566 4 0,'-40'-34'30'31,"2"11"1"-31,-14-3 0 0,-4 11-16 16,0 11-4-16,-5 12-3 16,8 12-3-16,3 14-1 15,10 13 0-15,11 10-1 16,15 10 0-16,14 0 1 15,18 4 0-15,16-6 0 16,13-6 0-16,17-16 0 0,14-16 0 16,4-20-1-16,6-21-1 15,-2-16 0-15,-14-17-1 16,-13-10 0-16,-21-10-1 0,-31-8 0 16,-19 7-2-1,-19 12-8-15,-14 10-28 16,-16 5 1-1,9 14-1-15,-9 0 0 16</inkml:trace>
  <inkml:trace contextRef="#ctx0" brushRef="#br0" timeOffset="107980.3117">2805 11935 24 0,'-10'21'29'15,"4"26"-5"-15,6 27-4 0,-5 24-3 32,5 13-2-32,5 29-2 15,-5 10-3-15,10 3-3 0,-7-1-2 16,0-12-2-16,-3-15-3 16,7-14-5-16,2-11-13 15,2-24-18-15,-11-25 1 16,4-8-1-16,-4-24 0 15</inkml:trace>
  <inkml:trace contextRef="#ctx0" brushRef="#br0" timeOffset="108927.6516">10256 11960 26 0,'0'-9'21'16,"-7"18"-3"-16,3 32-1 16,-1 26-3-16,5 32-3 15,0 22-2-15,0 20-2 16,0 18-1-16,5 3-2 0,2 3 0 15,-10-8 0 1,-3-9 0-16,0-15-2 0,-4-15 1 16,4-21-2-16,-4-13-5 15,-1-23-28-15,11-15-2 0,0-29 0 16,8-11-1-16</inkml:trace>
  <inkml:trace contextRef="#ctx0" brushRef="#br0" timeOffset="110416.1618">2598 11960 18 0,'18'6'9'15,"19"1"0"-15,10 3 1 16,21 0-2-16,16-2-1 16,20 1-1-16,15-2-1 0,21 1-1 15,18-2-2-15,15 2 0 16,20-2-2-16,17-3 1 15,17 0 0-15,21-3 1 16,17 3-1-16,19-3 1 16,17 3 0-16,12-3-1 31,12 0 1-31,11 6-1 0,7-6 0 16,5 3 0-16,0-3 0 15,-2 0-1-15,-2 0 1 16,-9-3-1-16,-11 3 1 15,-17-6 0-15,-18 6 0 0,-33 0-1 16,-25 7-9 0,-46-7-17-16,-17 14-1 0,-57-14-1 15,-21 7 19-15</inkml:trace>
  <inkml:trace contextRef="#ctx0" brushRef="#br0" timeOffset="112369.9124">2799 13612 4 0,'-9'5'11'0,"-1"2"-3"16,10 2-3-16,6 1-2 16,16-1 0-16,16 2 1 0,17 1 0 15,22-3 1-15,20 3 0 16,21-4 1-16,25-1-1 0,17 0 1 15,21 0-1-15,13-2-1 16,21-2-1-16,11 2 0 16,12-2 0-16,17 1-1 15,8-4-1-15,8 5-1 16,5-3 0-16,6 3 1 31,-2-5-1-31,5 7 0 0,-6-2 0 16,-6 2 1-16,0-1 0 15,-13 2-1-15,-6 0 1 16,-9-1-1-16,-9 3 1 16,-12-3-1-16,-9 0 1 15,-5 1 0-15,-18-5-1 16,-8 0 0-16,-11-3 1 0,-15 0-2 16,-13 0 2-16,-14 0-2 15,-20 0 1-15,-20 0-5 16,-20-3-19-16,-13 10-2 0,-26-7-1 15,2 4 13 1</inkml:trace>
  <inkml:trace contextRef="#ctx0" brushRef="#br0" timeOffset="115362.3331">1686 14425 28 0,'-18'-9'26'16,"8"13"-8"-16,-4-4-5 15,3 9-5 1,-1 3-2-16,4 1-2 16,8 3-1-16,0-1 1 15,8-2 0-15,6-3 0 16,3-1 1-16,1-9 0 15,4 0 0-15,-3-9-1 16,-5-1 0-16,-8-5 0 16,-6 0 0-16,-5 1 0 0,-2 1-1 15,-8 1-1-15,-3 8 0 16,-2 4-1-16,0 0 0 16,4 8-1-16,4 4 0 15,6 4 0-15,2-1 1 0,11-1-1 16,0 1 0-16,7-6 1 15,3-2-1-15,0-7 1 16,-1 0-1-16,-4-12 1 16,-2 3-1-16,-7-4 1 0,-3 0 0 15,-7 0 0-15,-6 3 0 16,-2 3 1-16,0 2-2 16,1 5 1-16,3-3-3 31,11 3-8-31,-3 15-26 0,3-15 1 15,22 13-1-15,-3-9 0 16</inkml:trace>
  <inkml:trace contextRef="#ctx0" brushRef="#br0" timeOffset="129189.1458">2492 14214 40 0,'13'-5'23'16,"-13"5"-2"-16,-13 10-3 16,-6 0-4-16,-11 2-3 15,-9 4-5-15,-9-3-2 32,-2 1-3-32,-3-4-2 0,10-4 0 15,9-6-1-15,8 0-1 16,15-4 1-16,11 4 1 15,18-5 1-15,13 8 1 16,4 7 0-16,2 4 1 16,1 8 1-16,-5 10 0 15,-12 4 0-15,-8 7 0 0,-13 1 1 16,-13-1-2-16,-10-5 1 16,-11-3-2-16,-3-8 1 15,8-6-2-15,4-6 1 16,6-9 0-16,19-6-1 0,0 0 1 15,15-4 0 1,20 4 0 0,6-5 0-16,2 5-1 15,6 0-4-15,4 0-8 16,-4-4-15-16,1 4-7 0,-17-10-2 16,5 3 1-16</inkml:trace>
  <inkml:trace contextRef="#ctx0" brushRef="#br0" timeOffset="129358.4331">2606 14422 11 0,'0'0'28'16,"28"0"1"-16,-10-5-3 16,8 5-18-16,1 0-7 15,2 0-8 1,-2 5-9-16,-8-9-9 15,2 4-3-15,-21 0 2 16</inkml:trace>
  <inkml:trace contextRef="#ctx0" brushRef="#br0" timeOffset="129505.5773">2731 14422 34 0,'0'24'33'0,"-6"-2"-5"15,6 8-6-15,3 4-6 0,0-3-6 16,6 3-10-16,3-5-4 15,4-5-16-15,0-15-12 16,18 1-2-16,-4-21 0 16</inkml:trace>
  <inkml:trace contextRef="#ctx0" brushRef="#br0" timeOffset="129944.4254">3170 14504 28 0,'-21'-6'31'0,"-9"-7"-1"16,-1 5-12 0,-4 5-6-16,2 3-5 15,4 0-2-15,7 11-2 16,3 1 1-16,8 6-1 16,11 3 0-16,10 0 0 15,8-2-1-15,3-4 1 16,10-2-1-16,-3-9-1 15,0-4 0-15,0-10-1 0,0-4 0 16,-6-1-1-16,-4-4 1 16,-3-2 0-16,-8 4 0 0,-1 2 1 15,-3 5-1-15,-3 10 2 16,0 0-1-16,0 0-1 16,6 21 2-16,1-3-1 31,5 2-1-31,0 1 1 0,0-1 0 15,1-6 0-15,0 1 0 16,2-11 1-16,1-4-1 16,-1-10 0-16,-2-5 0 15,-4-4 0-15,0 0-2 16,0-1-7-16,-5 5-24 16,-8-7-4-16,4 22-1 0,-13-20 1 15</inkml:trace>
  <inkml:trace contextRef="#ctx0" brushRef="#br0" timeOffset="130631.1961">4052 14391 16 0,'0'36'24'15,"-6"-2"-4"1,6 3-4-16,9 1-2 0,3-5-3 15,7-7-1-15,6-11-1 16,3-9-2-16,0-14-1 16,5-3-1-16,-5-11-2 15,-3-5 0-15,-6-4-2 16,-5-3 0-16,-9 2 0 16,-5 8-1-16,-7 5 1 0,-2 11-1 15,-3 8 1-15,-4 13-1 16,4 13 1-16,2 15 1 15,5 8 0-15,1 13 1 16,-2 6 1-16,-1 10 0 16,-5-3 0-16,3 3 0 15,-6-13-1 1,-2-5 0-16,-8-13-1 16,-1-14-1-16,0-16-3 15,2-17-1-15,4-14-3 0,-1-18-3 16,12-4-6-16,-1-10-13 15,5-8-8-15,14 5-1 16,0-5 2-16</inkml:trace>
  <inkml:trace contextRef="#ctx0" brushRef="#br0" timeOffset="130794.0547">4401 14551 17 0,'0'0'33'0,"28"7"0"0,-11-7 0 16,11 0-25-16,0 0-17 16,-1-5-19-16,11 5-3 15,-11-8-1-15,10 4 9 16</inkml:trace>
  <inkml:trace contextRef="#ctx0" brushRef="#br0" timeOffset="131110.4924">4941 14476 18 0,'-17'22'33'0,"4"9"1"0,-12-7-1 16,-5-1-17-16,0 0-8 15,-3-6-4-15,2-8-3 0,4-9-3 16,1-9 0-16,8-3-1 15,5-10 1-15,9 1-1 16,8-2 1-16,5 2 2 16,9 6 0-16,5 5 3 15,2 10 0 1,2 8 1-16,3 11 0 16,-4 7 1-16,0 4-3 15,-7 5-7-15,-4-3-12 16,-9-8-16-16,6 0-1 15,-12-24-1-15,0 13 6 16</inkml:trace>
  <inkml:trace contextRef="#ctx0" brushRef="#br0" timeOffset="131264.1543">4762 14206 42 0,'0'-19'35'0,"0"19"0"16,13 7-9-16,-5 18-37 15,-1 4-19 1,5 12-3 0,-4-5-2-16</inkml:trace>
  <inkml:trace contextRef="#ctx0" brushRef="#br0" timeOffset="131996.4768">5060 14132 13 0,'20'0'15'0,"11"0"-3"0,-1 0 0 15,6 0-3-15,-5-6-4 16,-5 2-1-16,-7-3-2 16,-19 7-1-16,3-10 1 15,-13 10-2-15,-4 0 1 16,0 8 0-16,-1 1 1 15,4 5 0 1,8 4 1-16,3 6-1 16,10 2 1-16,3-1-1 15,3 4 0-15,-2-3 0 16,0-2-2-16,-5-3 0 16,-6-3-1-16,-3-3-1 15,-8-5 1-15,1 1-1 16,-7-3 1-16,4 6 0 0,3 3 1 15,3 2 1-15,4 6 1 0,4 7 1 16,2 6 2-16,-2 4 1 16,3 5 0-16,-7-6 1 15,-5 0-1-15,-4-11 0 16,-4-3-1-16,-5-13-1 16,-1-12-3-16,0-6-2 0,2-10-4 15,5 0-4-15,5-3-8 16,7-3-8-16,13 8-7 15,1-5 0-15,14 10 15 16</inkml:trace>
  <inkml:trace contextRef="#ctx0" brushRef="#br0" timeOffset="132435.3163">5507 14640 15 0,'9'-20'31'0,"4"4"1"15,-13-6-10-15,-5-1-5 16,-3 3-4-16,-12 0-4 0,-2 10-3 16,-6 1-2-16,0 9-1 0,3 9-1 15,5 7 0-15,7 2-1 16,6 2 0-16,7 0 0 16,11 1-1-16,6-6 1 15,6-4-2-15,6-11 2 16,-3-3-2-16,0-8 0 31,0-4 0-31,-2-4 0 0,-9-1 1 16,-1-1-1-16,-5 5 0 15,-4 3 1-15,-5 13-1 16,0 0 2-16,13 0-1 16,-10 14 1-16,3 6-1 15,0 3 1-15,2 0-1 16,0 1 1-16,-2-2 0 0,1-6 0 15,0-4 0-15,-7-12-1 16,20-7 1-16,-6-7-1 16,0-6 0-16,1-4-4 15,1-2-5-15,2-1-19 0,2 8-6 16,-9-2-2 0,5 13 0-16</inkml:trace>
  <inkml:trace contextRef="#ctx0" brushRef="#br0" timeOffset="132730.628">6105 14529 27 0,'-9'18'31'16,"0"10"-1"-16,-13-6-11 15,3-6-13-15,-2-3-6 16,1-9-3-16,1-7-3 15,2-8 0-15,1-7-1 16,11-4 1-16,-1-4 3 16,10 2 2-16,3 3 5 0,3 6 3 15,2 12 3-15,1 6 1 16,4 15 2-16,0 0-1 16,1 11-6-16,1-4-31 15,2 11-5-15,-12-14-2 0,11 4-2 16</inkml:trace>
  <inkml:trace contextRef="#ctx0" brushRef="#br0" timeOffset="133487.8713">6754 14471 8 0,'15'-5'26'0,"16"10"-1"16,0-5-11-16,4 0-5 16,1 0-2-1,1 0-3-15,-6 0-1 16,-9 0-2-16,-6-3 1 16,-16 3-1-16,0 0 1 15,-19 2 1-15,0 8 1 0,-5-1-1 16,2 8 1-16,0 3 1 15,9 8-1-15,8-3 0 16,11 3 0-16,10-2-1 0,11-1-2 16,4-6 1-16,6-3-2 15,7-8 0-15,-2-5-1 16,-1-6 0-16,-1-7-1 16,-5-2 1-16,-4-8-1 15,-4-3 1-15,-5 1 1 16,-12-5 0-16,-7 3 3 0,-10 2 0 15,-11 5 2-15,-10 5-1 16,0 12 0-16,-3 2 1 16,3 10-1-16,4 5 0 15,10 6-2-15,11 0 0 16,13 2 0-16,9-6-1 31,6-2-1-31,6-5-4 0,-4-8-11 16,-5-4-21-16,6-4 0 15,-15-6 0-15,2 3 0 16</inkml:trace>
  <inkml:trace contextRef="#ctx0" brushRef="#br0" timeOffset="133988.259">8039 14466 27 0,'-30'10'25'0,"4"9"-5"16,-1 3-3-16,-1 2-4 0,12 7-3 15,11 1-1 1,10-3-3-16,8-3 0 0,12-3-1 16,3-10-1-16,5-4 0 15,-1-9-1-15,-7-3-1 16,-6-7-1-16,-15-4-1 31,-8-1-2-31,-12-2-5 0,-4 2-9 16,-1 4-18-16,-9-4 0 15,10 8 0-15,-1-7 10 16</inkml:trace>
  <inkml:trace contextRef="#ctx0" brushRef="#br0" timeOffset="134389.1036">8192 14534 7 0,'0'0'32'16,"0"0"0"-16,-10 11 0 0,-2 2-15 15,3 5-6 1,2 1-4-16,7 5-2 16,4-3-1-1,8 1-2-15,7-9 0 16,9-2 0-16,0-7-1 16,0-4 0-16,0-11 1 0,-4-6-1 15,-6-2 0-15,-5 1 0 16,-7-3-1-16,-2 4 0 15,-4 2 0-15,-7 4 1 16,7 11-2-16,-9 0 1 0,7 9 1 16,2 4-1-16,2 5 1 15,4-3 0-15,6 2 0 16,1 0 1-16,6-5 0 16,0-3-1-16,-2-5 1 15,1-4-1-15,-3 0-2 16,-2-11-3-1,-4 4-9-15,-3-8-17 16,-9-8-6-16,3 2 0 16,-7-8 0-16</inkml:trace>
  <inkml:trace contextRef="#ctx0" brushRef="#br0" timeOffset="134520.1729">8414 14338 34 0,'-6'-14'33'15,"-6"1"0"-15,12 13-9 16,-12 4-14-16,8 8-21 15,8 8-19-15,-4-3-3 16,6 6-1-16,-6-9 9 0</inkml:trace>
  <inkml:trace contextRef="#ctx0" brushRef="#br0" timeOffset="134689.4602">8587 14439 45 0,'3'27'36'16,"-3"-3"1"-16,3 11-8 15,7 6-15-15,-7 9-5 16,9 11-4-16,-5 4-3 16,1 4-5-1,2 0-5-15,-4-10-10 16,-4-7-13-16,5-3-7 16,-10-23 1-16,6-8-1 15</inkml:trace>
  <inkml:trace contextRef="#ctx0" brushRef="#br0" timeOffset="134858.7536">8633 14734 37 0,'13'-12'31'0,"14"12"-2"16,-2-4-13-16,6 1-21 0,6 3-15 15,-6-6-10-15,13 6 0 16,-9-18 3-1</inkml:trace>
  <inkml:trace contextRef="#ctx0" brushRef="#br0" timeOffset="135106.1652">9180 14551 44 0,'14'24'35'16,"-29"-2"-2"-16,-6 0-9 15,-10 2-10-15,-4-1-8 0,-1-6-5 16,1-9-5-16,1-8 0 15,6-4-1-15,6-12 0 16,10-1-1-16,5-4 2 16,14 2 2-16,1 0 4 15,8 6 3-15,8 10 2 16,2 3 1-16,8 16 0 0,-6-1 0 16,3 11-2-16,-5 4-8 15,-6 7-31-15,-7-13-3 16,-1 0-1-16,-9-11-1 15</inkml:trace>
  <inkml:trace contextRef="#ctx0" brushRef="#br0" timeOffset="135823.4429">9719 14477 19 0,'30'6'33'16,"-14"6"2"-16,2 15-6 16,-2 6-13-16,-7 1-5 15,-1 6-4-15,-6-7-3 16,-2-8-3-16,0-9-1 0,0-16-2 16,0 0 0-16,6-24 0 15,4-3 0-15,5-6 0 16,3 1 0-16,5-1 2 15,1 5 1-15,1 10 0 16,-3 7 1-16,-1 11 0 31,-6 12 1-31,-5 8 0 0,-6 5-1 16,-4 4 0-16,-4-1 0 16,-3-1-1-16,2-8 0 0,-2-10-2 15,7-9 0 1,3-9 0-16,7-9 0 15,7-5 0-15,3-4-1 0,1 0 2 16,2 4-1-16,1 9 1 0,-2 11 0 16,-6 13 1-16,-4 6 0 15,-9 11-2-15,2 8-7 16,-5 5-22-16,-5-8-4 16,5 4 0-16,-3-17-1 15</inkml:trace>
  <inkml:trace contextRef="#ctx0" brushRef="#br0" timeOffset="136124.2469">10367 14725 29 0,'0'0'34'15,"18"6"1"-15,-9-6-5 0,3 0-15 16,5 0-6-16,-2 6-2 0,-3 3-3 15,-6-1-1 1,-6 7-1-16,-8 3 0 16,-2 6 0-16,-9-3-1 0,1-1 0 15,2-3 0-15,2-4 0 16,14-13-1 0,-11 15 0-16,11-15 0 15,16 0 0-15,2-6 0 16,4 2-1-16,0 1-7 15,-1 3-26-15,-1-4-2 16,1 4-1-16,-8-8 0 16</inkml:trace>
  <inkml:trace contextRef="#ctx0" brushRef="#br0" timeOffset="136580.656">11064 14437 23 0,'0'0'34'16,"3"20"0"-16,-3 3-3 0,-3 6-16 15,6 12-9 1,2 1-11 0,3 5-23-16,-6-15-5 0,11 0-1 15,-10-17 0-15</inkml:trace>
  <inkml:trace contextRef="#ctx0" brushRef="#br0" timeOffset="136881.1537">11369 14477 37 0,'-21'-7'31'0,"5"17"0"16,-7 2-12-16,0 8-9 15,4 6-5-15,2 2-2 16,10 3-1 0,7-3-1-16,13-1 0 15,9-5 1-15,4-6-1 16,5-11 0-16,2-5 0 16,-6-9 1-16,-1-6-1 15,-12-2 0-15,-7-4-2 16,-14 4-4-16,-11-2-9 0,-7-2-19 15,6 14-1-15,-9-5 1 0,11 14 5 16</inkml:trace>
  <inkml:trace contextRef="#ctx0" brushRef="#br0" timeOffset="137181.3193">11703 14536 19 0,'-27'-24'30'0,"13"24"-2"15,-11-6-9-15,5 6-7 16,0 9-5 0,2 5-4-16,5 7-1 15,6 1 0-15,7 3-1 16,6-3 2-16,8-1 1 15,4-4-1-15,7-5 1 0,0-9-1 16,3-3 1-16,-3-6 0 16,-5-2-1-1,-6-3-4-15,-5-6-5 0,-2 3-13 16,-5-1-14-16,-6-7-1 16,4 12 0-16</inkml:trace>
  <inkml:trace contextRef="#ctx0" brushRef="#br0" timeOffset="137513.1544">11771 14666 38 0,'19'14'34'16,"-4"-7"0"-16,13-7-12 16,1 6-9-16,-2-6-6 15,1-5-2-15,-2-4-2 16,-1-4 0-16,-5-6-2 15,-4-2 1-15,-7-4-2 0,-9 0 2 16,-5-1-2-16,-9 2 0 16,-6 3 0-16,-2 9 0 15,-7 8-1-15,3 7 2 16,1 13 0-16,5 10 0 16,4 10 0-16,7 12 1 0,6 5 0 15,3 7 0-15,3 4-1 0,1-4-6 16,1 1-15-1,1-8-16-15,-6-17-1 16,6-4 0-16,-6-15-1 0</inkml:trace>
  <inkml:trace contextRef="#ctx0" brushRef="#br0" timeOffset="138029.6452">12104 14667 29 0,'15'5'31'15,"10"7"0"-15,0-6-12 16,3-6-5-16,3 0-5 15,-6-10-3-15,2-3-1 0,-8-6-2 16,-8-2-1-16,-11-2-2 16,-8-2 1-16,-11 5-1 15,-8 4 0-15,-4 7-1 16,-3 9 0-16,-1 7 0 16,5 10 0-16,4 8 2 15,12 12-1 1,11 9 1-16,6 4-1 15,11 7 1-15,2 0-1 16,6 0-6-16,-1-3-19 16,-2-12-8-16,3-3-1 15,-12-20 0-15</inkml:trace>
  <inkml:trace contextRef="#ctx0" brushRef="#br0" timeOffset="138367.424">12572 14565 42 0,'-25'-15'18'0,"-3"11"-4"15,0 4-4-15,0 11-2 16,3 7 0 0,7 4-1-16,6 4 0 15,12-1 0-15,8 3 0 16,11-7-1-16,8 1 0 16,2-10-1-16,3-6-1 15,-1-6-5-15,-4-8-4 16,-2-5-13-16,-6 0-15 15,-13-13-1-15,0 6 0 0,-12-11 11 16</inkml:trace>
  <inkml:trace contextRef="#ctx0" brushRef="#br0" timeOffset="138684.3545">12674 14601 25 0,'23'26'31'15,"-9"-3"-2"-15,2 3-10 16,-5 1-5-16,-3-8-5 16,-2-1-2-16,-6-8-4 15,0-10-2-15,0 0-2 16,-10-17 0-16,6-3-1 16,4-6-1-16,4-2 0 0,2-1 0 15,8 3 1-15,1 1 2 16,4 8 1-16,2 8 1 15,1 9 1-15,-1 9 0 16,-2 7 1-16,-4 7 0 16,-4 5-4-16,-3 1-6 15,-1-3-19-15,4 8-8 0,-11-15 0 16,10 1 0-16</inkml:trace>
  <inkml:trace contextRef="#ctx0" brushRef="#br0" timeOffset="139269.4784">13264 14486 12 0,'-23'-10'27'16,"11"10"-6"-16,-6 0-6 16,5 4-6-16,5 5-2 15,4 4-3-15,4-1-1 16,9 1-1-16,1-1-1 16,2-3-1-16,3-3-2 15,-2-6-1 1,-1 0-1-16,-12 0-1 15,11-8 1-15,-11 8 0 16,-16-10 1-16,-1 10 3 16,-1 0 2-16,-4 9 2 15,-1 5 2-15,6 3 2 0,4 5 0 16,5-1 0-16,8 5-1 16,9-4 0-16,6 1-2 15,1-10 0-15,11-4-1 0,-2-9-1 16,2 0-1-16,3-12 0 15,-3-4-1-15,-3-6 0 16,-2-2 1-16,-4-3-1 16,-2 5 1-16,-6 0 0 15,0 5 0-15,-10 3-1 0,0 14 1 16,0 0 0-16,0 0 0 16,8 14 0-16,-8 5-2 15,3 3 0-15,-3 3-2 16,4 2-5-16,-4-6-11 15,-4-3-18-15,8-3 1 32,-4-15-2-32,0 0 6 0</inkml:trace>
  <inkml:trace contextRef="#ctx0" brushRef="#br0" timeOffset="139416.5963">13438 14064 48 0,'0'-12'35'0,"0"12"-2"0,-4 29-18 16,8 16-41-16,-15 0-6 15,11 10-2-15,-6-6 0 16</inkml:trace>
  <inkml:trace contextRef="#ctx0" brushRef="#br0" timeOffset="141507.0147">13881 14690 46 0,'21'22'37'0,"-18"3"-7"15,-3-1-34-15,-9 13-21 0,-16-11-5 16,1 3-4-16</inkml:trace>
  <inkml:trace contextRef="#ctx0" brushRef="#br0" timeOffset="142612.3567">2492 15340 19 0,'18'5'33'16,"-18"4"0"-16,-6 10-7 0,-9 6-8 16,-9 3-4-16,-9 4-5 15,3-3-5-15,-4-4-4 16,0-10-1-16,4-9-1 15,4-6-1-15,1-13 0 0,10-5-1 16,6-4 2-16,9-1 0 16,0-2 3-16,9 6 0 15,5 9 2-15,4 5 0 16,12 11 1-16,-2 9 0 16,6 9 0-16,0 3-4 15,-5 2-4 1,0-1-22-16,3 2-9 15,-11-14 0-15,-2-4-1 16</inkml:trace>
  <inkml:trace contextRef="#ctx0" brushRef="#br0" timeOffset="142775.717">2319 15177 36 0,'0'0'30'0,"-10"-15"-7"15,10 15-21-15,19 18-24 16,-15-8-6-16,18 15-3 16</inkml:trace>
  <inkml:trace contextRef="#ctx0" brushRef="#br0" timeOffset="143112.9192">2715 15533 37 0,'16'0'35'16,"8"7"0"-16,-2-7-7 16,2-4-14-16,4-2-6 15,-4-5-3-15,2-6-2 16,-11-3-1-16,-10-1-1 15,-9-2 0-15,-8 0 0 0,-10 2-1 16,-3 5 0-16,-3 4-1 16,-3 8 1-16,4 8-1 0,2 13 0 15,8 8 1-15,8 8 0 16,9 9 0-16,0 3 1 16,4 4-5-16,2-1-6 31,4-10-25-31,2 2 0 0,-9-16-1 15,10-1 0-15</inkml:trace>
  <inkml:trace contextRef="#ctx0" brushRef="#br0" timeOffset="143444.9833">3305 15387 55 0,'-13'18'36'16,"4"10"0"-16,-18 0-14 15,0-3-11 1,-3 0-8-16,-1-6-5 16,2-6-3-16,2-6-2 15,-1-14 0-15,7-2-1 0,2-9 1 16,12 1 2-16,7-6 2 15,4 4 4-15,8 3 3 16,7 4 2-16,8 12 0 16,-1 0 1-16,11 12 1 0,-6 5-1 15,2 5-5-15,-4 6-13 16,3 4-22-16,-17-13-2 16,5 6 0-16,-16-13-2 15</inkml:trace>
  <inkml:trace contextRef="#ctx0" brushRef="#br0" timeOffset="145118.6766">5484 15279 24 0,'-10'-9'30'0,"-7"9"-3"16,-17-7-10-16,-12 3-5 15,-7 4-5-15,-6 0-3 16,-2 0-1-16,8 0-2 16,6 7 0-16,13-3-1 0,9 2 0 15,16 1 0-15,9-7-1 16,17 18 1-16,10-6 0 16,4 4 1-16,2 1 0 15,0 7 1-15,-4 4 1 0,-12 6 0 16,-8 4 0-16,-19 4 0 31,-8 2 0-31,-9-2-1 0,-6 0-1 16,0-5-1-16,-1-2 0 15,8-9 0-15,11-2 0 16,10-8-1-16,10-2 0 16,13-2 0-16,11-3 1 15,10 2-2-15,5-2-1 16,8 1-6-16,4-1-13 0,-6-4-10 15,9 4 0-15,-13-9-1 16</inkml:trace>
  <inkml:trace contextRef="#ctx0" brushRef="#br0" timeOffset="145466.3638">5628 15530 10 0,'0'0'31'0,"-16"6"2"16,16 20-8-16,0 10-6 16,0 8-7-16,0 8-2 0,0 0-3 15,3 4-2-15,0-10-2 16,2-8 0-16,-5-11 0 0,5-15-1 16,-5-12-1-16,4-10 0 15,-4-14 0-15,5-10 0 16,-5-11 0-16,0-8-1 15,-6-4 0-15,1 0 0 16,5-1 1-16,-4 1-1 16,4 4 0-16,3 8 0 0,3 7 0 15,5 9-1-15,12 9-1 16,2 4-4-16,8 9-6 16,2 2-11-16,1 0-12 15,9 10-1-15,-2-5 0 16</inkml:trace>
  <inkml:trace contextRef="#ctx0" brushRef="#br0" timeOffset="145689.0413">5659 15676 12 0,'16'19'26'0,"2"-19"-1"15,16 3-18-15,8 2-15 16,-3-5-13-16,10 0-2 31,-15-6 6-31</inkml:trace>
  <inkml:trace contextRef="#ctx0" brushRef="#br0" timeOffset="146121.3766">5939 15859 15 0,'10'6'28'0,"6"8"-1"16,0-7-13-1,3 1-4-15,-1-8-3 0,0 0-4 16,2-4 0-16,-5-7-2 31,1-2 0-31,-7-3 0 0,-1-1 0 16,-3 0 0-16,-5 5 0 16,2 2 0-16,-2 10 0 15,0 0 2-15,0 17 0 16,-2 2 2-16,4 13 1 15,-2 7 0-15,10 12 1 16,-10 5 0-16,0 6-1 0,-6-1-1 16,-4 1-1-16,-8-10-1 15,-4-5-2-15,-8-12-1 16,-1-17 0-16,0-12-2 16,0-16 0-16,8-14-1 15,6-7-2-15,9-10-2 16,8-6-4-16,10 1-9 0,10 5-15 15,0-8 0-15,8 8 1 16</inkml:trace>
  <inkml:trace contextRef="#ctx0" brushRef="#br0" timeOffset="146652.8168">5716 15179 28 0,'25'-4'27'15,"18"6"-7"-15,5-2-11 0,8 0-3 16,6 0-3-1,-1 0-3-15,-3 0-3 0,-12 0-3 16,-13 0-3-16,-11-5 1 16,-12 1-1-16,-10 4 2 0,-13-16 2 15,0 7 3-15,-2 0 2 16,-9-1 14 0,24 10-4-16,0 0 3 15,5 17 1-15,7-3 0 16,-2 4-2-16,5 8 0 0,-8-5-3 15,2 2-6-15,-5-4-12 16,2 2-22-16,-16-13-2 16,10 3-1-16,0-11-1 15</inkml:trace>
  <inkml:trace contextRef="#ctx0" brushRef="#br0" timeOffset="147053.14">6641 15616 14 0,'0'0'31'0,"22"17"0"15,-7-13-8-15,11 1-9 16,9 3-3-16,6-3-4 0,3 1-6 16,0-2-11-16,-1 4-15 15,-15-13-7-15,3 5 0 16,-16-7 0-16</inkml:trace>
  <inkml:trace contextRef="#ctx0" brushRef="#br0" timeOffset="147222.892">6688 15755 18 0,'0'0'34'15,"27"18"0"-15,-3-14-8 16,9 2-7-16,4-5-10 31,3-1-23-31,7 4-16 0,-14-9-3 16,5 5-1-16</inkml:trace>
  <inkml:trace contextRef="#ctx0" brushRef="#br0" timeOffset="151807.9503">7414 15408 39 0,'-26'15'28'15,"-7"6"-12"1,-1 15-4-16,5 12-3 16,2 8-1-16,14 9-2 15,10 3 0-15,13-2 0 16,11-9 0-16,16-9 0 16,6-19-1-16,11-14 1 15,2-15 0-15,-1-14-1 16,-9-16-1-16,-5-8 0 0,-16-8 0 15,-13-8-1-15,-18-1 0 16,-16 1-2-16,-15 0 0 16,-5 3-4-16,-3 10-4 15,-4 3-12-15,5 6-18 16,10 16-1-16,6 2 0 16,13 14 0-16</inkml:trace>
  <inkml:trace contextRef="#ctx0" brushRef="#br0" timeOffset="152271.7579">7190 15266 7 0,'0'0'30'0,"16"-4"-1"16,3 0-6-16,17 4-9 16,12 0-5-16,4 4-1 15,12 0-3-15,-4-4-2 16,-1 6-2-16,-6-6-4 15,-11 0-2 1,-7 0-3-16,-13-6 0 16,-10-5-1-16,-12-6 0 0,-4 1 2 15,-4-4 3 1,-1 2 3-16,-10-8 5 16,19 26 2-16,0 0 1 15,0 0 1-15,12 14 1 16,-2 10-1-16,-5 0-1 0,1 8 1 15,-6-2-2-15,0-1-4 16,-9-4-25-16,3 0-7 16,-13-16-3-16,11 4 0 15</inkml:trace>
  <inkml:trace contextRef="#ctx0" brushRef="#br0" timeOffset="154040.6106">8217 15646 20 0,'-9'0'33'15,"21"8"0"-15,3-3-9 16,23-5-9-16,11 0-5 15,9 0-3-15,8 0-5 16,0 0-9-16,2 4-10 16,-15-4-16-16,3 6 0 15,-21-9-1-15,-5 10 15 0</inkml:trace>
  <inkml:trace contextRef="#ctx0" brushRef="#br0" timeOffset="154288.2982">8318 15783 15 0,'0'0'32'0,"22"5"-5"16,6-5-6-16,10 4-6 15,10-1-2-15,5-3-6 0,3 0-8 16,-5 3-11-16,1 3-19 16,-20-12 0-16,-1 6-1 15,-15-14 10-15</inkml:trace>
  <inkml:trace contextRef="#ctx0" brushRef="#br0" timeOffset="154457.5877">8702 15615 4 0,'18'5'34'16,"-8"0"0"-16,11 10 0 16,-5 4-15-16,-4 2-5 15,-2 7-5-15,-10 0-8 32,0-3-12-32,-17-7-21 0,3 7-3 15,-14-14 1-15,5 3-2 16</inkml:trace>
  <inkml:trace contextRef="#ctx0" brushRef="#br0" timeOffset="154773.8978">8310 15545 6 0,'-16'8'32'16,"-15"-2"0"-16,3 17-4 15,-3 7-9-15,3 5-5 16,6 11-3-16,13-1-5 15,9 0-1-15,16-8-3 0,11-5-10 16,5-10-25-16,15 3-1 0,-10-16 0 16,7 3-1-1</inkml:trace>
  <inkml:trace contextRef="#ctx0" brushRef="#br0" timeOffset="156377.7238">9301 15601 36 0,'20'4'35'15,"6"11"-2"-15,-7 10-13 16,-3 1-4-16,-2 11-4 16,-8-4-3-16,-3 2-3 15,-8-7-4-15,1-8-1 16,-2-11-2-16,6-9 0 15,0-12 0-15,10-7-1 0,4-13 1 16,6-1-1-16,4-2 1 16,4 1 1-16,0 7 2 15,1 11-1-15,-6 9 2 16,-1 15-1-16,-9 12 1 16,-1 12 0-16,-8 5 0 15,-4 6-2 1,3 3-4-16,-6-9-10 15,3-8-20-15,5-3-5 16,-5-26 1-16,13 8-1 0</inkml:trace>
  <inkml:trace contextRef="#ctx0" brushRef="#br0" timeOffset="156747.5511">9222 15402 32 0,'0'0'35'16,"13"0"0"-16,11 0-9 15,14 0-11-15,8 0-6 16,11 0-3-16,1 0-2 15,1-4-2-15,-3 4-4 16,-10-4-2-16,-6 4-2 16,-17-7 0-16,-8 0-2 0,-15-2 1 15,0 9 0-15,-7-19 1 16,7 19 2-16,-15-16 3 0,15 16 2 16,-9-5 1-16,9 5 1 15,0 15 0-15,7 2-3 16,-5 4-14-16,-2-1-15 15,4 11-1-15,-4-8-1 0,3 6 14 16</inkml:trace>
  <inkml:trace contextRef="#ctx0" brushRef="#br0" timeOffset="157048.0943">10043 15574 30 0,'10'22'37'0,"-10"0"0"16,9 9-4-16,1 6-15 15,-10-1-6-15,4 7-4 0,-4-2-8 16,2-8-9-16,1-3-14 16,-1-5-15-16,-4-15 1 31,2-10-1-31</inkml:trace>
  <inkml:trace contextRef="#ctx0" brushRef="#br0" timeOffset="157210.865">9907 15798 52 0,'28'0'36'15,"4"-4"0"-15,14 2-10 16,3 2-17-16,1 0-12 16,-3 6-26-16,-4-6-5 15,-2 0-2-15,-14 0 0 16</inkml:trace>
  <inkml:trace contextRef="#ctx0" brushRef="#br0" timeOffset="158281.197">10506 15451 33 0,'0'0'34'0,"13"19"1"16,-13 15-14-16,0 7-7 15,0 13-4-15,-4 1-2 16,4 6-2-16,0-6-2 15,0-2-1-15,4-14-1 16,-2-15-1-16,1-11-1 16,-3-13 1-16,0 0-1 0,8-23 0 15,-8-3 0-15,0-6 0 16,-7-7-1-16,1-4 1 0,-3 0 0 16,-1-2 0-1,3 2 1-15,4 1-2 0,3 2 2 16,7 4-2-16,6 6 1 31,5 5-3-31,12 6-2 0,5 1-6 16,9 6-11-16,8 7-14 15,-5-4-1-15,9 9 1 16</inkml:trace>
  <inkml:trace contextRef="#ctx0" brushRef="#br0" timeOffset="158550.7493">10493 15736 3 0,'7'11'29'0,"3"-11"1"15,17 11-3-15,7-8-13 16,8 0-9-16,6-3-10 0,-1 0-21 16,8 0-3-16,-14-6-1 31,2 10 13-31</inkml:trace>
  <inkml:trace contextRef="#ctx0" brushRef="#br0" timeOffset="159036.0448">10869 15821 20 0,'6'15'28'0,"-6"-15"-9"15,7 26-4-15,1-9-5 16,2-1-1-16,4 2-2 16,0-5-3-16,4-3 0 15,1-10-2-15,-4 0 0 0,1-11-1 16,-2-3 0-16,-5-3 0 0,-3 0 0 15,-2-1 1-15,-4 7 0 16,0-1 0-16,0 12 1 16,0 0 0-16,0 0 1 15,-7 23 0-15,7 3 0 16,5 5 1-16,2 13 0 16,-5 5 0-1,1 5-1-15,-3 3 0 16,-8 2 0-16,-6-7-2 15,-7-3-1-15,-10-10-4 16,-6-17-4-16,-1-7-4 16,-5-21-6-16,3-17-15 15,9-4-5-15,-3-21 0 16,11-3 4-16</inkml:trace>
  <inkml:trace contextRef="#ctx0" brushRef="#br0" timeOffset="159538.0626">10593 15269 22 0,'34'0'24'0,"15"5"-12"0,4-5-4 15,7 0-3-15,1-4-4 16,-5 4-3-16,-7-8 0 16,-10 3-2-16,-12-5 1 0,-12-1-1 15,-9 0 2 1,-6-1 2-16,-3 3 2 0,0-2 7 31,3 11-1-31,0 0 3 16,0 0-1-16,0 23 0 15,3-3-1-15,3 1-1 16,-1 1-4-16,-2 1-10 16,-3-11-23-16,5 11-1 15,-5-23-2-15,0 18 4 16</inkml:trace>
  <inkml:trace contextRef="#ctx0" brushRef="#br0" timeOffset="159986.0841">11526 15547 33 0,'0'0'33'0,"19"27"2"15,-13-2-11-15,-1 9-12 16,7 8-3-16,-6 1-4 16,2 0-5-1,-4-2-9-15,0-4-19 16,-8-17-6-16,4-2-1 15,-13-18 1-15</inkml:trace>
  <inkml:trace contextRef="#ctx0" brushRef="#br0" timeOffset="160155.3793">11430 15753 46 0,'31'3'35'0,"-3"-8"0"16,12 5-11-16,4 0-19 15,4-3-28-15,6 8-9 16,-14-13-1-16,3 8-2 16</inkml:trace>
  <inkml:trace contextRef="#ctx0" brushRef="#br0" timeOffset="162608.1924">11938 15615 4 0,'19'-7'31'0,"7"22"2"16,-2 2-10-16,-3 8-3 15,-5 12-5-15,-7 2-3 16,-4 4-3-16,-5-7-3 16,-8-8-3-16,3-10-3 15,5-18-1-15,0 0 0 16,5-18-1-1,6-10 1-15,6-8-1 16,3-3 1-16,4-1 0 16,1 5 3-16,0 7 0 15,-4 11 0-15,-1 8 1 16,-4 9 0-16,-1 13 0 0,-7 6 0 16,-1 6 0-16,-7-3-1 15,0 3 0-15,-6-7-2 0,6-8 0 16,0-10 0-16,0 0-1 15,12-17 0-15,0-2 0 16,4-2 1-16,2 0-1 16,1 3 2-16,3 7-1 15,-4 11 2-15,-2 5-1 16,-1 12 1 0,-6 9 0-16,-2 5-2 15,-7 2-5-15,9 0-22 16,-4 1-10-16,-10-11 0 15,11 0 0-15</inkml:trace>
  <inkml:trace contextRef="#ctx0" brushRef="#br0" timeOffset="162947.1181">12548 15925 29 0,'14'-12'34'16,"8"12"0"-16,-9 0-12 15,3 4-5-15,-1 5-4 16,-15-9-4-16,10 26-3 16,-17-9-1-16,-7 1-1 15,-3-4-1-15,-4 2-1 31,-1-4-1-31,3 3-1 0,6-6 0 16,13-9 1-16,0 0-2 16,0 0 0-16,22 9-3 15,0-13-6-15,6 0-20 16,6 4-7-16,-10-7 0 16,7 7-1-16</inkml:trace>
  <inkml:trace contextRef="#ctx0" brushRef="#br0" timeOffset="163564.4293">13021 15805 20 0,'13'-8'29'0,"3"1"-5"15,-4-5-6-15,0-1-4 16,-5-3-4-16,-7-2-3 15,-4-1-1-15,-8-2-1 16,-6 3-1-16,-7 2-1 0,-4 4-2 16,-1 8 0-16,-5 4-1 0,4 11 1 15,3 5-1 1,7 5-1-16,8 2 2 16,10 2-2-16,3-3 1 0,13-4 0 15,3-3-1-15,8-5 0 31,1-10-1-31,-3 0 0 0,2-7 1 16,-2-1-1-16,-7-2 2 16,1 2 0-16,-4 1 0 15,-12 7 2-15,16-4 1 16,-16 4 1-16,12 18 0 16,-6-2 0-16,4 10-1 15,-1 4 1-15,3 7-1 0,-5 3 0 16,-1 4-1-16,-6 3-1 15,-7 0 0-15,-5-2 0 16,-6-5-1-16,-10-6-2 16,-6-10-1-16,-3-5-6 15,-3-14-7-15,5-10-10 0,5 0-9 32,-2-24-1-32,13 3 1 15</inkml:trace>
  <inkml:trace contextRef="#ctx0" brushRef="#br0" timeOffset="164127.6088">12762 15350 3 0,'-16'0'28'16,"25"4"1"-16,5-8-6 0,16 4-9 15,7-4-4-15,10 4-4 16,4 0-1-16,3 0-2 16,2 0-1-16,-10 0-1 15,-6 0-3-15,-9 0-1 0,-13-6-1 16,-5 2 0-16,-10-6 0 15,1 1 1-15,-4-3 0 16,0 1 2-16,-4 0 3 16,4 11 2-16,0 0 3 15,10 0 2-15,-2 11 0 32,-4 3 1-32,3 7-1 0,-7-3 0 15,4 8-2-15,-8-5-5 16,1-6-11-16,-1-5-27 15,4 3 0-15,0-13-1 16,0 0 0-16</inkml:trace>
  <inkml:trace contextRef="#ctx0" brushRef="#br0" timeOffset="164544.9353">13726 15608 31 0,'12'-3'31'16,"10"6"0"-16,-1-3-15 15,13-4-7-15,9-1-7 16,4 5-8-16,0 0-13 0,-13-5-11 16,6 8 0-1,-18-9-1-15</inkml:trace>
  <inkml:trace contextRef="#ctx0" brushRef="#br0" timeOffset="164713.1621">13731 15722 41 0,'31'5'28'0,"-10"-5"-9"0,14 0-11 16,5-2-6-16,7 2-16 16,12 0-12-16,-16-5-2 15,15 5-1-15</inkml:trace>
  <inkml:trace contextRef="#ctx0" brushRef="#br0" timeOffset="165052.2239">14507 15443 42 0,'-24'-17'33'0,"2"14"0"15,-3 3-14-15,-4 6-8 0,5 14-4 16,-1 10-3-16,3 9-1 16,4 5-1-16,11 6 1 15,7-1-2-15,9 2 1 16,11-8-1-16,7-8 0 16,9-13 0-16,5-8 0 15,6-14 0 1,0-8 0-16,-4-12 1 15,-4-8-1-15,-14-6 0 16,-8-7 0-16,-17-5 1 16,-7 0-2-16,-14 2-1 15,-11 4-6-15,-3 3-19 16,2 12-11-16,-7-3 0 16,12 11 0-16</inkml:trace>
  <inkml:trace contextRef="#ctx0" brushRef="#br0" timeOffset="165531.2822">14246 15229 27 0,'9'8'31'16,"1"-8"1"-16,18 0-12 16,10 0-9-16,3 0-4 15,13 4-1-15,-1-4-2 16,4 0-2-16,-7-8-2 15,-3 4-2-15,-14-1-1 0,-9-4-1 16,-7-1-1-16,-14-1 1 16,-6-1-2-16,-7 0 2 0,1 3 2 15,-5 0-1 1,5 2 4-16,9 7 1 0,0 0 2 16,0 0 2-16,6 23 2 31,8 0 1-31,-6-3 1 0,6 7 0 15,-10-3-1-15,3 1-1 16,-7-1-5-16,-10-9-14 16,-5-8-25-16,5 0-1 15,-5-7-2-15,4 0 0 16</inkml:trace>
  <inkml:trace contextRef="#ctx0" brushRef="#br0" timeOffset="166787.0117">1745 17267 29 0,'0'0'33'15,"9"6"-2"-15,16-6-12 16,17 0-6-16,12-3-5 15,17 3-1-15,12-7-2 16,2 7-4-16,6 0-6 16,-2 0-16-16,-13-12-13 0,2 5 1 15,-22-7-1-15</inkml:trace>
  <inkml:trace contextRef="#ctx0" brushRef="#br0" timeOffset="167103.9321">1846 17365 2 0,'0'0'30'16,"9"9"0"-16,17-9-6 15,4 0-10-15,17-7-6 16,10 7-2-16,11-2-1 16,3 2-1-16,4-4-5 0,0 1-8 15,-11-10-19-15,0 10-3 16,-19-8-1-16,-2 3 11 15</inkml:trace>
  <inkml:trace contextRef="#ctx0" brushRef="#br0" timeOffset="167373.4849">2390 17113 30 0,'11'0'34'16,"18"7"-6"-16,-2 5-8 0,1 3-4 15,4 8-4-15,-7-3-1 16,0 8-3-16,-8-7-2 16,-7 6-4-16,-18-1 4 15,-5 3-2-15,-12-5-5 16,-6-2-11-16,-9 0-25 15,6-3 2 1,-7-7-3-16,10 5 1 16</inkml:trace>
  <inkml:trace contextRef="#ctx0" brushRef="#br0" timeOffset="169775.6554">3212 17193 15 0,'11'-15'31'16,"15"8"-7"-16,-1 10-3 15,-1 12-4-15,0 11-4 16,-7 3-2-16,1 7-1 16,-5 1-3-16,-7 1-1 15,-6-7-3-15,-4-4 0 0,-2-11-1 16,6-16-2-16,0 0-1 15,-6-18-1-15,14-7 0 16,3-8-1-16,4-1 2 0,7-2 0 16,3 2 0-1,0 5 2-15,3 8-2 16,-4 9 4 0,-2 12-2-16,0 16 0 0,-7 5 0 15,-5 6 0-15,-7 5 1 16,2 8-1-16,-5-1 0 15,0-4-4-15,0-7-12 16,7-5-18-16,-7-23-3 16,6 10 0-16,-6-20 1 15</inkml:trace>
  <inkml:trace contextRef="#ctx0" brushRef="#br0" timeOffset="170307.7569">4026 17094 7 0,'0'0'34'0,"0"12"1"16,0 2-1-16,0 7-15 15,7 14-8-15,-4-2-2 0,5 11-2 16,0 1-4-16,0-1-5 16,-1-4-5-16,-4-4-10 15,-3-14-17-15,0-3 1 16,-7-15-4-16,7-4 9 0</inkml:trace>
  <inkml:trace contextRef="#ctx0" brushRef="#br0" timeOffset="170492.6543">3832 17326 20 0,'28'-10'36'0,"-1"8"0"16,16-4-2-16,7 0-19 16,0 1-5-16,8-2-5 15,-4 4-8-15,-9 3-20 16,-12-5-13-16,0 5-1 15,-15-6 1-15</inkml:trace>
  <inkml:trace contextRef="#ctx0" brushRef="#br0" timeOffset="171178.91">4548 16986 7 0,'0'9'32'16,"0"7"2"-16,6 21-4 15,-3 9-15-15,0 1-5 16,4 11-1-16,-4-4-3 15,2 0-2-15,-5-12 0 0,4-1-3 16,-4-20 2-16,-4-10-1 16,4-11 0-16,-15-16-3 15,9-8 2-15,-1-10-3 16,-1-6 2-16,-2-9 0 16,1 0 0-16,-1-4 0 15,7 7 0 1,-2 1 2-16,5 5-2 15,0 2 2-15,6 8-2 16,6 7-1-16,4 7 1 16,8 6-3-16,10 7-3 15,3-1-5-15,13 4-14 16,11 7-10-16,-4-7 0 0,9 0 0 16</inkml:trace>
  <inkml:trace contextRef="#ctx0" brushRef="#br0" timeOffset="171426.7146">4560 17154 24 0,'0'0'28'0,"25"10"-10"16,6-10-3-16,9 5-6 0,10 0-7 15,9-2-18-15,-7-9-11 16,10 6-1-16,-15-11 4 16</inkml:trace>
  <inkml:trace contextRef="#ctx0" brushRef="#br0" timeOffset="171843.4151">5265 17149 21 0,'-26'0'32'16,"9"3"-4"-16,-9 0-9 16,-4 1-6-16,2 7-3 0,-3 2-3 15,6 1-4-15,3-1-1 16,9 4-1-16,11-4 2 15,8 1-2-15,8 2 3 0,8 1-2 16,4-5 2-16,0 3-1 16,-2-2 2-16,-3 0 0 31,-8 2-2-31,-13-1-2 0,-10-4-3 16,-10-6-4-16,-3 5-9 15,-8-3-10-15,0-10-10 16,3 0-5-16,0-12 3 15</inkml:trace>
  <inkml:trace contextRef="#ctx0" brushRef="#br0" timeOffset="172081.7168">5302 17188 27 0,'13'0'27'0,"-13"0"-6"0,5 20-4 16,4-1-6-16,-5 3-1 16,5 4 0-16,-2 0-3 15,-3 1-6-15,1-2-5 16,-5 1-10-16,-5-11-18 0,5-3 2 16,-12-12-3-16,12 0 16 31</inkml:trace>
  <inkml:trace contextRef="#ctx0" brushRef="#br0" timeOffset="172282.2603">5293 16973 29 0,'0'-18'34'15,"0"18"-2"-15,11-18-6 16,-11 18-36-16,18 4-18 15,-18-4-3-15,11 5-1 16</inkml:trace>
  <inkml:trace contextRef="#ctx0" brushRef="#br0" timeOffset="172781.7869">5510 17158 47 0,'25'8'36'0,"-6"0"-2"15,-4 6-15-15,2 13-8 16,-8-2-2-16,2 5-4 0,-11-3-1 15,0-1-2-15,-9-9-2 16,-2-4 0-16,0-8-2 16,11-5 0-16,-9-16 0 0,9-5-2 15,11-1 1 1,6-1 1-16,4 3 2 0,6 0 1 16,2 8 1-16,2 12 0 15,-6 7 0-15,0 11 1 0,-10 6 0 16,-5 2-2-16,-3 4-6 15,-7 1-14-15,-4-7-17 16,4-2 2-16,0-10-2 16,0-12 1-16</inkml:trace>
  <inkml:trace contextRef="#ctx0" brushRef="#br0" timeOffset="173284.6333">5970 17299 30 0,'-6'13'33'16,"-5"2"3"-16,0 3-16 15,7 11-6-15,-1-3-5 16,8 6-1-16,5-5-4 16,8 0 1-16,2-5-3 15,7-6 0-15,1-16-1 16,3-4 1-16,-3-14-1 0,1-8-1 15,-5-10 1-15,-3-10-3 16,-7-5 3-16,-9-10-1 16,-9 0 1-16,-9-3-2 15,-11-2 1-15,-10 2 1 16,-8 12-1-16,-5 9 2 16,-4 13-1-16,3 15-1 0,6 15 1 15,9 18 0-15,12 14-1 16,14 7 2-16,15-1-2 0,12 1-2 15,20-1-8 1,11-6-27-16,4-19 0 16,15-3 0-16,-7-15 0 0</inkml:trace>
  <inkml:trace contextRef="#ctx0" brushRef="#br0" timeOffset="173701.088">6530 17248 13 0,'6'10'35'16,"4"-10"-2"-16,14 12 2 16,4-4-20-16,6-8-8 15,0 0-7-15,10 3-7 16,-4-3-18-16,-9 0-9 16,3-5-1-16,-13-8 0 0</inkml:trace>
  <inkml:trace contextRef="#ctx0" brushRef="#br0" timeOffset="173948.3292">6549 17369 20 0,'9'5'35'15,"0"-5"1"-15,17 0-7 0,3 0-11 16,0 0-6 0,11 0-1-16,-3 0-5 0,4 0-8 15,-1 0-14-15,-3 0-17 0,-15-6-3 16,-1 6-1-16,-21 0 1 16</inkml:trace>
  <inkml:trace contextRef="#ctx0" brushRef="#br0" timeOffset="175240.1143">7256 17180 45 0,'6'10'32'0,"9"10"-2"16,-9 8-17-16,-2 4-4 31,1 9-1-31,-5-7-3 0,2 0-2 16,-2-9-1-16,-4-13 0 16,4-12-4-16,0 0-1 15,-3-27 2-15,9-1-3 16,3-3 3-16,4-7 0 15,2 2 0-15,4 4 1 16,5 13 1-16,-2 5 2 0,0 11-2 16,-1 13 1-16,-6 4 0 15,-5 12-3-15,-3 3 3 16,-4 3-1-16,-6-3 0 16,3-4 0-16,-10-9-1 0,7-6 0 15,3-10-1-15,0 0 0 31,13-14 0-31,-1-12-2 0,9-1 2 16,1 1 0 0,4-1 1-16,1 7 2 0,1 5 0 15,-4 10 1-15,-2 5 0 16,-4 15 0-16,-5 7 1 16,-6 7-1-16,-4 5-2 15,-3-3-3-15,0 3-13 0,0-2-18 16,-3-7-3-16,3-7 2 15,0-18-3-15</inkml:trace>
  <inkml:trace contextRef="#ctx0" brushRef="#br0" timeOffset="175625.2131">7783 17478 14 0,'18'-9'32'16,"-3"0"0"0,8 0-9-16,1 9-8 0,-5 3-2 15,0 5-5-15,-8 2-3 16,-4 9 0-16,-10 1-2 15,-6 1-2-15,-10-1 0 16,-5-7 0-16,-1-4-1 0,-1 1-1 16,2-4 0-16,5-6-1 15,10 0 2-15,9 0-1 16,0 0 1-16,12-11-1 16,4 11 1-16,4 0 0 15,6 4 1-15,3 0-4 16,1 3-6-1,1 6-22-15,-4-8-2 16,6-5 0-16,-9-8-1 16</inkml:trace>
  <inkml:trace contextRef="#ctx0" brushRef="#br0" timeOffset="176411.2763">8366 17411 27 0,'9'-3'18'15,"-9"3"-6"-15,0 0 1 16,12-12-5-16,-12 0 0 0,0-1-4 15,-6 0 0 1,-4-2-2-16,-8 3 1 0,0-2 0 16,-7 4 0-16,0 7-1 15,-3 3 0-15,3 5 0 0,1 7 0 16,5 7 1-16,6 3-2 16,7 4 1-16,6-3-1 15,9 3 1-15,1-5-2 31,9-7 2-31,2-7-1 0,2-7-1 16,0-8 0-16,3-2 0 16,-5-3 1-16,-2-7-3 15,-4 1 3-15,-3 1-3 16,-5 1 3-16,-2 5-2 16,-2 3 1-16,-3 9-1 15,4-8 2-15,-4 8 0 0,6 8 0 16,-3 1 2-16,1 8-1 15,4 3 2-15,2 3-1 16,-1 3 2-16,0 5-2 16,4 2 4-16,-4 1-3 15,-5 6 0-15,-7 2 0 16,-4-3-1 0,-9-7 0-16,-1 4-1 15,-12-15 0-15,-5-4-1 0,0-7 1 16,2-10-2-16,1-11 0 15,4-2 1-15,6 1-2 16,2-12-4-16,15 10-12 16,10 3-21-16,-6-8 0 15,16 5 0-15,-6-3 1 0</inkml:trace>
  <inkml:trace contextRef="#ctx0" brushRef="#br0" timeOffset="178358.3316">8963 17319 9 0,'14'0'32'15,"20"4"-1"-15,4 2-10 16,9-6-10-16,11 0-3 16,1 0-6-1,1 4-9-15,-2-4-16 16,1 3-6-16,-22-3-2 15,0 0 8-15</inkml:trace>
  <inkml:trace contextRef="#ctx0" brushRef="#br0" timeOffset="178627.9512">9002 17406 21 0,'0'0'32'0,"0"0"-4"15,19 0-9-15,5 0-6 16,8 0-2-16,11 0-4 16,6-5-1-16,7 2-2 15,3-3-6-15,-5 4-6 16,-2 2-7-16,-8-4-11 15,-14-5-8 1,-6 3 0-16,-24 6 13 16</inkml:trace>
  <inkml:trace contextRef="#ctx0" brushRef="#br0" timeOffset="178812.8609">9418 17238 28 0,'22'6'33'15,"8"13"-4"-15,-2 3-8 16,-9-3-3-16,-2 7-1 0,-13-4-7 16,-4 8-3-16,-10-3-10 15,-7 1-24-15,-11-11-8 16,3-5-1-16,-9-5-2 31</inkml:trace>
  <inkml:trace contextRef="#ctx0" brushRef="#br0" timeOffset="179516.6755">9964 17275 9 0,'15'6'34'0,"6"12"0"16,-10-1-5-16,0 8-13 0,-4 8-2 15,-4-3-6-15,0 1 0 16,-6-7-5-16,-1-3-1 31,-1-10-2-31,5-11-1 16,-10-10-1-16,4-5-2 0,6-10 1 15,6-7-1-15,1 2 2 16,5-8-1-16,6 3 2 16,5 8 1-16,4 9 1 15,-3 8 1-15,2 7 1 16,-1 11 0-16,-3 9 1 0,-8 12 2 16,-1 10-2-16,-6 3-1 15,-7-5 0-15,6-1 1 16,-6-4-6-16,0-3-2 15,5-5-16-15,2-9-16 16,-7-15-1-16,21-8 0 16,-11-3 4-1</inkml:trace>
  <inkml:trace contextRef="#ctx0" brushRef="#br0" timeOffset="179778.7413">10507 17316 30 0,'18'-6'34'15,"-3"6"1"-15,10-6-13 16,3 6-10-16,0-2-5 0,3 2-5 15,3 5-5-15,-6-2-8 16,0-3-15-16,-1 4-9 16,-14-8 1-16,2 4 2 15</inkml:trace>
  <inkml:trace contextRef="#ctx0" brushRef="#br0" timeOffset="180032.6723">10535 17419 12 0,'15'12'33'15,"0"-8"0"-15,10-1-6 16,3 3-8-16,0-6-4 15,3 0-7-15,3 4-14 16,-6 4-25-16,-8-8-2 16,3 0-1-1,-13-9-1-15</inkml:trace>
  <inkml:trace contextRef="#ctx0" brushRef="#br0" timeOffset="180933.5803">11067 17244 28 0,'7'14'29'15,"5"4"-6"-15,-6 12-8 0,-6 4-5 16,3 3-2-16,-3-3-4 15,0-5 1-15,-8-6-3 16,8-6 1-16,0-17-2 0,0 0 0 16,0-18-1-16,8-4-2 15,1-10 1-15,7 3-1 16,-1-5 1-16,5 8-1 16,-2 4 2-16,0 10 0 15,1 12 1-15,2 3 1 16,-9 11 1-1,1 5 0-15,-5 5 0 16,-3 1 0-16,-2-1-3 16,-3-2 0-16,0-8-2 15,0-14 1-15,0 0-2 16,11-5-1-16,-1-9 1 16,4-9-2-16,0-3 4 0,7-3-1 15,0 5 3-15,-1 2 0 16,1 5 1-16,3 12 1 15,-7 5 0-15,-1 10 2 16,-4 5-1-16,-7 9 1 0,-5 2-4 16,0 6-2-16,0 2-10 15,-5-3-15-15,-6-9-7 16,11 2 1-16,-7-12-3 0</inkml:trace>
  <inkml:trace contextRef="#ctx0" brushRef="#br0" timeOffset="181265.4506">11506 17544 18 0,'15'-4'31'16,"-15"4"1"-16,28-8-11 15,-11 8-8-15,-1 0-2 16,-1 8-3-16,-2-2-3 0,-6 4 0 16,-7 0-2-16,0 5 0 0,-9-3-1 15,0 1 0 1,-1-3 0-16,-3-3-1 16,3-4-1-16,10-3 0 0,-5 13 0 15,5-13 0-15,18 0 0 16,-3 0-1-1,4 3-4-15,-1 0-9 16,1-3-21-16,3 0 1 16,-10-4-2-16,7 4 5 15</inkml:trace>
  <inkml:trace contextRef="#ctx0" brushRef="#br0" timeOffset="181922.0543">12011 17411 15 0,'14'-3'25'0,"-14"-7"-7"16,7-4-3-16,-7-1-4 16,-7-4-1-16,-4 0-3 15,-9-1 0-15,0 6-1 16,-9 3 0-16,1 5-1 15,-5 6-2-15,4 5 1 16,2 9-1-16,7 6 0 0,8 6-1 16,9 1 1-16,6-2-1 15,8-4 1-15,6-2-1 0,4-7 0 16,5-9-1 0,-2-3 0-16,-2-11-1 0,1-2-1 15,-4-4 1-15,-4 4-1 31,-2-2 0-31,-3 6 0 0,-10 9 1 16,16-9 1-16,-7 16 0 16,1 10 1-16,0 5-1 15,1 7 2-15,0 8-2 16,-2 1 2-16,-4 6-2 16,-5 4 0-16,-9-5-1 15,-4-3 2-15,-8-7-2 0,-9-4 1 16,-6-12-1-16,1-3-1 15,-1-11-1-15,0-14-4 16,12-2-4-16,3-5-9 16,11-6-12-16,13-5-5 15,4-4 1-15,14 3 9 16</inkml:trace>
  <inkml:trace contextRef="#ctx0" brushRef="#br0" timeOffset="182169.1658">12209 17404 48 0,'13'9'37'15,"-1"-2"1"-15,1-2-15 16,9 2-11-16,2-2-9 0,0 5-23 16,-2-10-15-16,9-3-2 15,-9-10 1-15</inkml:trace>
  <inkml:trace contextRef="#ctx0" brushRef="#br0" timeOffset="182754.7661">12690 17027 19 0,'-16'17'31'15,"16"15"-2"-15,-5 11-11 0,1 4-3 16,4 16-3-16,0-5-1 16,0 3-2-16,4-10-2 15,1-6-2-15,-5-19-1 0,0-10 1 16,0-16-3-1,0 0-1-15,-6-20 1 16,3-9-3-16,-4-12 2 0,1-3-1 16,-2-4 0-16,1-3 0 0,-2-2 0 15,4-5 0-15,-1 7 0 16,6 1 1-16,4 11-1 16,3 2-1-16,8 9 0 15,1 6-1-15,9 12-4 31,2 2-5-31,11 8-16 0,5 3-10 16,-3-3 1-16,11 9-1 16</inkml:trace>
  <inkml:trace contextRef="#ctx0" brushRef="#br0" timeOffset="183024.3168">12665 17273 21 0,'0'0'32'16,"16"5"0"-16,6-5-13 0,8 0-7 15,6 0-5-15,5 3-16 16,6 2-22-16,-15-16-1 16,7 11 0-16,-14-16 14 15</inkml:trace>
  <inkml:trace contextRef="#ctx0" brushRef="#br0" timeOffset="183471.4677">13217 17215 16 0,'-12'6'26'15,"-10"-6"-11"-15,9 3-4 16,1 2-2-16,12-5-2 16,-6 15-2-16,6-15-1 15,18 23 1-15,-2-13 0 0,6 10 2 16,-1-3 1-16,1 8 1 15,-12-5-1-15,-1 4 1 16,-13-4-2-16,-5 4 1 16,-13-9-2-16,-6-3-1 15,-7-7-2-15,5-8-3 32,2-1-4-32,0-11-11 0,11 0-17 15,13-4-8-15,1-3 3 16,15 6-2-16</inkml:trace>
  <inkml:trace contextRef="#ctx0" brushRef="#br0" timeOffset="183857.1152">13396 17286 13 0,'0'0'33'15,"11"12"3"-15,-11 4-10 16,6 9-6-16,-3 1-8 16,5 7-1-16,-5-1-8 0,-3 2-12 15,0-6-24-15,7-5-1 16,-14-11-3-16,7-12 1 0</inkml:trace>
  <inkml:trace contextRef="#ctx0" brushRef="#br0" timeOffset="184057.6447">13362 17067 20 0,'10'-5'28'0,"-10"-9"-8"16,0 14-20-16,7 0-23 16,-7 0-5-16,8 10 12 15</inkml:trace>
  <inkml:trace contextRef="#ctx0" brushRef="#br0" timeOffset="184474.3559">13583 17295 12 0,'0'0'33'16,"16"0"-1"-16,-14 14-9 15,4 0-7-15,1 5-3 16,-7 6-5-16,2 4 0 16,-7-5-3-16,1 0 0 15,-4-7-3 1,8-17 0-16,-16 0-3 15,16-9 0-15,0-8 0 16,12-7-1-16,1-1 2 16,5-4-2-16,4 5 3 15,2 10-1-15,1 6 2 16,-2 8 2-16,-5 12 0 0,-6 6 0 16,-2 6-3-16,-5 7-8 0,-5 0-29 15,11-4 2 1,-8-11-4-16,8 3 1 15</inkml:trace>
  <inkml:trace contextRef="#ctx0" brushRef="#br0" timeOffset="184928.0497">14010 17316 6 0,'-8'10'36'0,"4"7"0"15,-2 2 1-15,0 6-20 16,9 6-3-16,-3-4-4 0,13 0 0 15,-5-4-6-15,11-3 0 16,0-11-3-16,5-9 0 16,0-14 0-16,-1-10-1 15,-4-11-1-15,-4-8-1 0,-5-5 2 16,-10-10-1-16,-6 0 1 16,-13-12 0-16,-9 4 0 31,-6-1 1-31,-6 13-1 0,-1 12 2 15,1 14-2-15,-1 13 1 16,10 15-1-16,7 27 1 16,13 9 0-16,18 13 0 15,15 2-3-15,10-7-25 16,17-11-11-16,19-1 0 16,-2-23 0-16</inkml:trace>
  <inkml:trace contextRef="#ctx0" brushRef="#br0" timeOffset="185835.9532">9746 16620 28 0,'0'19'31'16,"0"32"-8"-16,7 22-2 31,-4 18-6-31,6 25 0 0,-5 12-2 16,5 13-3-16,-4-1-3 15,8 1-2-15,-8-13-5 16,2-7-5-16,-1-22-7 16,-2-14-25-16,-1-22-1 15,-3-63-7-15,10 58 15 16</inkml:trace>
  <inkml:trace contextRef="#ctx0" brushRef="#br0" timeOffset="186399.8708">9673 16677 11 0,'24'5'8'0,"19"3"1"31,18-6 2-31,31 3 2 0,28-5 0 16,35 2-1-1,35-2-1-15,35-3 1 0,32-3-2 16,38-3-1-16,22 1-3 16,17-2-2-16,11 1-3 15,0-2 1-15,-7 3-1 16,-21 2 0-16,-23 6 0 0,-36 4-1 15,-33 4-3-15,-45 6-9 16,-31 6-20-16,-47-5 0 16,-18 4 0-16,-43-9 9 15</inkml:trace>
  <inkml:trace contextRef="#ctx0" brushRef="#br0" timeOffset="186868.4424">14438 16678 30 0,'3'38'28'31,"-6"9"-7"-31,3 16-3 0,0 19-5 16,0 14 0-16,-2 18-2 15,-5 2-3-15,7 11-2 16,0-17-3-16,3 1 1 16,1-3-4-16,4-4-1 15,2-13-1-15,2-7-1 16,1-9-9-16,-1-9-29 0,-8-20 2 15,-4-46 0-15,0 43 22 16</inkml:trace>
  <inkml:trace contextRef="#ctx0" brushRef="#br0" timeOffset="187602.626">9837 18049 12 0,'49'32'14'16,"-3"-19"-2"-16,17-4-2 15,20 3-1-15,20 0-6 0,30-5 2 16,19-1-1 0,31 1-1-1,27-1 0-15,26 1-1 16,21-1-1-16,21-12 0 15,18 2 4-15,12 2-5 16,8-7 1-16,-3 9-1 0,-4-7 1 16,-16-8 1-16,-17 2 0 15,-31 8 1-15,-24-3-1 16,-36 4 1-16,-35-1-3 0,-35-9-2 16,-36 4-7-16,-79 10-23 15,58 0-2-15,-58 0 14 16,-44-29 20-16</inkml:trace>
  <inkml:trace contextRef="#ctx0" brushRef="#br0" timeOffset="188588.2712">14936 17126 23 0,'11'-17'28'16,"9"6"-9"-16,5 2-3 0,4 2-3 15,-2 7-3-15,-1 4-2 16,-4 7-2-16,-10 0-1 16,-12 8-2-16,-11 3-1 15,-9-2-3-15,-6-2 1 16,-4-3-2-16,5-5 1 16,1-4-3-1,13-6 2-15,11 0 1 16,17-6 0-16,8 9 4 0,8 3-2 15,3 5 2 1,-5 4 1-16,-3 7 3 0,-14 3-3 16,-14 2 0-16,-17 2-1 15,-15-7-2-15,-9-4-4 16,-11-9-4-16,4-2-10 0,0-7-8 16,4-9-5-16,22-4-6 15,2-9 4-15</inkml:trace>
  <inkml:trace contextRef="#ctx0" brushRef="#br0" timeOffset="188942.4622">15122 16830 9 0,'-36'-29'29'0,"2"19"0"15,-15 10-10-15,-4 15-6 16,-4 16-4-16,-1 13-3 0,4 10-1 16,6 13 0-16,9 12 1 0,11 0-1 15,14 10 0-15,14-12 1 16,24-4-1-16,11-13 0 16,19-7-1-16,13-21-1 15,14-8-2-15,7-20 1 16,5-25-1-1,2-15-1-15,-6-15-1 16,-20-14 1-16,-20-13 0 16,-28-9 1-16,-28-7-1 15,-25 7 0-15,-25 11-3 16,-20 19-11-16,-7 13-21 16,-14 4-1-16,8 24 0 15,3 11-1-15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9:30:14.1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1940 8978 40 0,'0'-13'36'16,"0"13"-2"-16,-9 28-10 15,4 4-5-15,5 21-6 16,0 6-5 0,-3 7-3-16,3 2-3 15,-5-3-4-15,5-7-8 16,8-14-12-16,-5-16-15 16,5-8 0-16,-8-20-1 15,16-8 4-15</inkml:trace>
  <inkml:trace contextRef="#ctx0" brushRef="#br0" timeOffset="184.3576">2067 9010 28 0,'0'-34'36'0,"11"19"1"16,-11 15-5-16,0 15-11 16,8 19-5-16,-3 9-7 15,6 10-4-15,-4 6-1 0,6 0-4 16,-3-2-6-16,-5-10-13 15,-5-10-19-15,3-1 0 16,-11-20 0-16,2-4-1 16</inkml:trace>
  <inkml:trace contextRef="#ctx0" brushRef="#br0" timeOffset="323.073">1888 9283 47 0,'12'-15'32'0,"24"15"-6"0,-1-7-28 16,4-2-22-16,22 14-5 16,-9-10-1-16</inkml:trace>
  <inkml:trace contextRef="#ctx0" brushRef="#br0" timeOffset="771.71">3075 9278 4 0,'0'0'27'0,"-13"-29"-1"16,4 7-9-16,6-2-2 16,3-5-2-16,6 5-2 15,12 2-2-15,9 12 0 16,0 6-2-16,9 14 1 16,-5 6-1-16,-2 16 0 31,-8 4-1-31,-14 8-1 0,-16 0-1 15,-12 1-1-15,-12-7-2 16,-7-6-1-16,-3-12 0 16,3-6-3-16,6-6 0 15,9-8 0-15,12-6-1 16,13-3 0-16,16 2-3 16,2 2-2-16,14 0-10 0,3 10-15 15,1-11 0-15,4 6 0 16,-9-9 10-16</inkml:trace>
  <inkml:trace contextRef="#ctx0" brushRef="#br0" timeOffset="1102.8183">3218 8906 29 0,'-53'-29'34'15,"-9"9"0"-15,3 24-2 0,0 16-18 16,3 13-5-1,10 18-5-15,12 15-1 16,9 12-2 0,14 7 1-16,11 2 0 15,20-3 0-15,11-6 0 16,13-12 0-16,15-14 0 0,8-17-1 16,5-20 0-16,3-20 0 15,-1-18-1-15,-9-14 0 16,-9-19 0-16,-13-8-1 15,-21-9 1-15,-22-7 0 0,-18 1-1 16,-14 4 1-16,-11 9-4 16,-3 7-16-16,-1 16-16 15,-6 6 0-15,15 19-1 16,-4 8 1-16</inkml:trace>
  <inkml:trace contextRef="#ctx0" brushRef="#br0" timeOffset="1657.2784">4129 9140 56 0,'38'-21'21'15,"-1"8"-2"-15,0 11-1 16,6 13-2-16,-5 14-1 16,1 18-3-16,-11 1-2 15,0 12-3-15,-9-3-1 16,-1-7-2-16,-5-7-2 15,-6-11-2-15,2-15-2 0,-9-13 1 16,0 0 0-16,3-26-1 16,-9 4 1-16,-4-5 0 0,-8 5 0 15,-5 5 1-15,-4 10 1 16,-7 11 0-16,-3 8-1 16,-1 13 1-16,-2 9-7 31,7 0-14-31,-2-3-17 0,13-3 0 15,3-15-1-15,14-3 1 16</inkml:trace>
  <inkml:trace contextRef="#ctx0" brushRef="#br0" timeOffset="2058.0427">3077 9411 38 0,'29'23'32'0,"-13"-18"-5"15,8 1-32-15,4 9-19 0,-13-15-4 16,11 7-4-16</inkml:trace>
  <inkml:trace contextRef="#ctx0" brushRef="#br0" timeOffset="2606.4801">4815 9295 37 0,'-13'-9'34'0,"-12"-6"1"16,1 5-11-16,-4 10-9 0,-1 0-5 15,4 12-5-15,3 2-1 16,10 5-2-16,6 2 0 15,13 0-2-15,8-2 2 0,7-4-1 16,8-3-2-16,0-7-2 16,3-5-9-16,-6 0-16 15,-8-14-8-15,-3 2 0 16,-13-10-1-16</inkml:trace>
  <inkml:trace contextRef="#ctx0" brushRef="#br0" timeOffset="3262.4393">4706 9086 4 0,'-10'-19'29'0,"10"19"0"15,0-10-2-15,0 10-15 16,6 25-5-16,10 2-4 0,6 9-2 16,8 12 1-16,5 8-2 0,1 9-1 15,1 3-2 1,-5 7-1-16,-7-3 1 0,-10-2-2 15,-15-7-4-15,-14-11-2 16,-8-6-2-16,-12-14 3 16,-3-11 2-16,2-14 4 31,4-15 2-31,-7-44 5 16,38 12 5-16,7-9 2 15,15-5 2-15,9-3-2 16,6 0-2-16,5 2-2 15,-5 4-1-15,2 8 1 16,-9 6-1-16,-3 10 0 16,-9 8-2-16,-5 7 1 0,-13 12 0 15,0 0 0-15,0 14 0 16,0 3-1-16,-6 0-1 16,6 4-1-16,0 2 1 15,3-5 0-15,5-2-1 16,4-4 1-16,0-8-1 0,2-4 1 31,2-4-1-31,-1-5 1 0,-1-6-1 16,-3-5 0-1,-1-1-1-15,-5 3 1 0,0 0-1 16,-5 5 1-16,0 13 1 16,0 0-1-16,0 0 0 15,2 12 0-15,3 7 1 16,4-1-2-16,1 1 2 0,6 0-1 15,-1-7 0-15,6-2-1 16,0-10 1-16,1 0 1 16,-2-12-1-16,-3-4 0 15,-4-9 0-15,-4 1-1 16,-4-1-2-16,-9-1-8 16,-2 1-26-16,0 11-1 0,-9 0-1 15,2 10 1-15</inkml:trace>
  <inkml:trace contextRef="#ctx0" brushRef="#br0" timeOffset="3763.3142">5887 9128 44 0,'30'-4'29'16,"-6"2"-9"-16,4 2-4 16,-4 11-3-16,-8 2-4 15,-7 7-2-15,-9 3-1 16,-4 1-2-16,-10-4-1 16,0-4-1-16,-2-4-2 15,6-9-1-15,10-3-1 16,0 0 0-16,29-20-1 0,0 11 0 15,12 1 1-15,-1 6 1 0,3 7 2 16,-10 5 1-16,-11 9 1 16,-15 7 0-16,-14-1 0 15,-17 4-1-15,-13-3-2 16,-6-6-7-16,-1-4-9 16,3-6-14-16,-2-13-4 0,19-1 0 15,3-15 3-15</inkml:trace>
  <inkml:trace contextRef="#ctx0" brushRef="#br0" timeOffset="4111.4549">6070 8901 40 0,'-39'-26'32'0,"-6"17"-8"16,-8 15-4-16,-3 14-5 15,5 21-4-15,2 9-3 16,11 15-2-16,7 6-2 0,16 7-1 16,12 1 0-16,15-2-1 0,15-11 0 15,14-13-1-15,17-10 0 16,8-20 0-16,12-15-1 16,2-22-1-16,1-15 1 15,0-17-1-15,-13-14 0 16,-15-10 0-16,-23-13 1 31,-21-1 0-31,-27 6 1 0,-20 6 1 16,-17 11-1-16,-11 15 0 15,-2 17-4-15,-5 22-29 16,5 12-4-16,13 18-1 16,2 4 0-16</inkml:trace>
  <inkml:trace contextRef="#ctx0" brushRef="#br0" timeOffset="4771.3461">7249 9243 10 0,'-18'-19'32'0,"2"19"-1"16,-11 0-7-16,-2 11-7 15,2 3-5-15,3 3-3 16,3 7-2-16,9 4-1 16,18 2-2-16,10-3 0 15,8-3 0-15,5-7-1 0,8-7 1 31,-6-10-1-31,-3-5-1 0,-5-9 0 16,-15-11-2 0,-8-6 0-16,-8-7-1 0,-9-9 0 15,-4-8-1-15,2-6-1 16,1-3 0-16,8 3-1 16,6 4-1-16,11 11-2 15,2 5-3-15,13 15-11 0,12 18-14 16,-9 8 1-16,7 22 1 15</inkml:trace>
  <inkml:trace contextRef="#ctx0" brushRef="#br0" timeOffset="4971.3419">7466 9313 48 0,'0'0'33'0,"0"19"1"15,0-4-13-15,0-2-12 0,4 7-9 16,-1-1-15 0,2 2-17-1,-5-10-1-15,0 5 0 16,0-16 2-16</inkml:trace>
  <inkml:trace contextRef="#ctx0" brushRef="#br0" timeOffset="5187.0919">7448 9089 40 0,'0'0'33'15,"5"-16"-2"-15,5 16-13 16,-3 17-41-16,-7-17-5 16,12 28-5-16,-6-13 0 15</inkml:trace>
  <inkml:trace contextRef="#ctx0" brushRef="#br0" timeOffset="5418.1372">7609 9235 25 0,'0'23'35'0,"0"-7"-1"16,13 9-2-16,-5 3-17 0,1-2-4 15,7 0-3-15,-3-8-1 16,6-4-3-16,-3-9-1 0,2-5-1 16,-4-5 0-16,2-9-1 15,-3 2-5-15,-4-6-11 16,-4-2-21-16,5 11-1 15,-10-3 0-15,10 4 1 16</inkml:trace>
  <inkml:trace contextRef="#ctx0" brushRef="#br0" timeOffset="5977.2869">8068 9252 26 0,'-19'-17'31'16,"7"12"-5"-16,-7-5-5 15,1 3-8-15,3 5-6 16,0 2-3-16,15 0-1 16,-7 11-2-16,12 0 1 0,5 0-1 15,5-3 1-15,4 1 0 31,2-3-2-31,2-6-1 0,-6 4-1 16,0-4-1-16,-17 0 0 16,9-7-1-16,-9 7 1 15,-22 0 1-15,3 0 1 16,-6 10 3-16,-2 2 0 16,1 2 3-16,5 5 1 15,0-2 1-15,13 7-1 0,8-5 0 16,5 1-1-16,9-5 0 15,6-3 0-15,4-7-2 0,4-5-1 16,2 0-1 0,2-11-1-16,-1-2 0 15,-3-9 1-15,-3-3-2 0,0-1 0 32,-5 2 0-32,-3 0 1 0,-4 5 0 15,-3 4 0-15,-5 7 0 16,-5 8 1-16,0 0 0 15,13 17 0-15,-10 0 1 16,-1 3-1-16,4 0 0 16,-2 3-3-16,5 0-3 15,-5-8-14-15,-4-15-17 0,15 18-1 16,-15-18 0-16,18-3 0 16</inkml:trace>
  <inkml:trace contextRef="#ctx0" brushRef="#br0" timeOffset="6176.9966">8711 9185 56 0,'15'-10'36'0,"-15"10"0"16,13-1-11-16,-13 1-28 15,0 0-28-15,12 3-4 0,-12-3 0 16,0 0-1-16</inkml:trace>
  <inkml:trace contextRef="#ctx0" brushRef="#br0" timeOffset="6324.8699">8718 9356 83 0,'0'0'41'15,"0"0"-1"-15,0 0-13 16,0 0-60-16,0 0-3 0,0 0-4 16,-4 12-1-1</inkml:trace>
  <inkml:trace contextRef="#ctx0" brushRef="#br0" timeOffset="7726.7346">1958 11052 49 0,'16'-5'25'15,"3"-3"-3"-15,-2-4-2 16,-1-7-6-16,4 0-3 0,-5-5-3 15,1 2-3 1,-10-7 0-16,-6 5-1 0,-12-3 0 16,-2 7-1-16,-10 2 1 15,3 5-2-15,-14 6 2 0,0 9-2 16,-1 9 0-16,11 10-1 16,1 11 1-16,9 1-1 15,8 6-1-15,4-2 1 16,15 0-2-16,10-7 1 15,1-8-1-15,5-10 0 32,5-12 0-32,-6-5 0 0,4-10-1 15,-5-7 1-15,-8-4 0 16,-3-2 1-16,-8 0-1 16,-7 4 1-16,3 5 0 15,-3 4 0-15,0 15 1 16,-13 0-1-16,9 10 0 15,-1 9 1-15,8 5 0 0,6 3-1 16,-2 1 0-16,5 0-5 16,14-4-16-16,-1-2-16 15,-7-11 0-15,10 0 0 16,-4-11 0-16</inkml:trace>
  <inkml:trace contextRef="#ctx0" brushRef="#br0" timeOffset="8049.9516">2560 10864 56 0,'10'14'38'0,"6"-14"-1"16,13 2-9-16,13 3-16 16,0-5-6-16,2 6-4 15,6 2-8-15,-7-8-13 16,-9 0-18-16,-3 5-1 0,-13-10 1 15,-5 5-1-15</inkml:trace>
  <inkml:trace contextRef="#ctx0" brushRef="#br0" timeOffset="8250.8478">2571 11054 51 0,'0'0'37'0,"29"13"-1"16,3-9-12-16,3-4-8 15,7 5-5-15,2-5-11 16,-2 10-33-16,-4-10-3 16,3 4-2-16,-14-4 0 15</inkml:trace>
  <inkml:trace contextRef="#ctx0" brushRef="#br0" timeOffset="9754.4267">3748 11021 3 0,'-246'5'14'16,"152"4"-8"-16,-4 5 13 16,98-14-8-16,53 9 0 15,37-7 1-15,43-2 0 16,48 4 1-16,48-4-2 16,41 0-3-16,43 0-1 15,40-5 0-15,28 5-2 16,27-9 0-16,17 8-1 0,9-8-1 31,7 7 0-31,1-1 0 0,-14 3-1 16,-22 0-1-16,-26 0-1 15,-38 8 1-15,-36-1 0 16,-49 1-1-16,-43-5-2 16,-52 4-12-16,-32 1-21 15,-54-16 0-15,-26 7 0 16,-43-19 0-16</inkml:trace>
  <inkml:trace contextRef="#ctx0" brushRef="#br0" timeOffset="14407.7357">3465 10282 13 0,'13'30'31'16,"-13"-2"0"-16,0 11-8 0,-3 12-5 16,-1 2-3-16,4 10-3 15,-3-7-5-15,3-1-2 16,0-12-1-16,0-8-2 0,3-15 0 16,-3-20-1-16,13 5 1 15,-3-19-1-15,-4-13 0 16,-2-6 0-16,-4-5 0 15,-4-4 0-15,-2-8-1 16,-1-1 0-16,-2-1 1 16,0-2-1-16,3 6 1 0,6 1-1 15,0 6 0-15,15 3 0 16,11 10-1-16,3 7-3 16,12 11-6-16,3 4-11 15,1 2-14-15,11 8-1 16,-6-4-1-16,-2 9 9 15</inkml:trace>
  <inkml:trace contextRef="#ctx0" brushRef="#br0" timeOffset="14608.268">3471 10474 3 0,'-15'12'30'16,"15"-12"1"-16,10 4-4 16,15-4-11-16,12 0-6 15,9 0-10-15,3-1-20 16,11 6-8-16,-8-9-3 16,0 9 0-1</inkml:trace>
  <inkml:trace contextRef="#ctx0" brushRef="#br0" timeOffset="14924.7628">4023 10582 19 0,'0'0'26'16,"-8"-17"-4"-16,-5 6-3 0,-3 8-2 16,-8 3-3-16,0 0-1 0,-9 9-3 15,9 7-1-15,-4 2-2 16,7 7-2-16,8-1 0 16,13 2-3-16,6-1 0 15,10-5-2-15,11-5-6 16,1-4-10-16,3-8-20 31,7 3 0-31,-7-9 0 0,3 3-1 16</inkml:trace>
  <inkml:trace contextRef="#ctx0" brushRef="#br0" timeOffset="15241.5752">4308 10640 7 0,'-9'-9'31'0,"-12"-5"0"15,6 3-4-15,-8 2-9 16,-2 5-6-16,1 4-4 31,-4 4-3-31,7 10-1 0,2 3 0 16,7 4-1-16,6 2 1 15,8-1-1-15,8-7 0 16,12 5 0-16,2-7 0 16,7-6 0-16,3-7-4 15,-2-3-5-15,-1-3-11 16,-1-2-19-16,-14-9 0 0,-4 6 0 16,-12-4 0-16</inkml:trace>
  <inkml:trace contextRef="#ctx0" brushRef="#br0" timeOffset="15589.1279">4532 10615 30 0,'0'0'31'15,"0"0"-2"-15,0 0-8 16,18 0-7-16,-8 10-5 16,4 4-3-16,-3 0-2 15,2 5 0-15,-4-5-1 16,-2 4-1-16,-7 0 0 0,-13-3-1 15,-7 0 0-15,-5-3-2 16,-5 2-8-16,-2 1-21 16,0-15-4-16,9 0-1 15,2-15 0-15</inkml:trace>
  <inkml:trace contextRef="#ctx0" brushRef="#br0" timeOffset="16073.6597">4798 10658 27 0,'-18'4'31'15,"9"11"-1"-15,0 5-10 16,3-2-5-16,12 7-4 16,2-6-2-16,12 0-2 15,5-4-2-15,6-9 0 16,1-6-1-16,1-10-2 15,-5-9 1-15,-3-8-1 16,-9-6-1-16,-7-5 0 0,-14-4-1 16,-10-5 1-16,-12-4-1 15,-4 0 1-15,-9-3-1 16,-2 6 0-16,0 6 0 0,1 4 0 16,3 10 1-1,8 10-1-15,8 14 0 0,10 8 0 16,12 14-1-16,6 1-5 15,15 9-8-15,10 6-18 0,4-7-4 16,15 5-1-16,-1-8 1 16</inkml:trace>
  <inkml:trace contextRef="#ctx0" brushRef="#br0" timeOffset="16343.5122">5194 10560 37 0,'0'0'35'0,"14"8"2"15,15-8-12 1,8 2-8-16,-1-2-5 0,11 0-3 15,-6 0-5-15,0 0-5 16,-2 0-17-16,-7 0-18 31,-20-3-1-31,-12 3 0 16,0 0-1-16</inkml:trace>
  <inkml:trace contextRef="#ctx0" brushRef="#br0" timeOffset="17129.5244">5656 10514 15 0,'15'-4'32'0,"-6"4"1"15,9 5-10-15,-5 12-3 16,-3 5-5-16,-1 9-5 16,-9-1-1-1,5 4-3-15,-10-6-2 16,2-2-1-16,-3-11-1 16,6-15-3-16,0 0 1 15,-6-17-1-15,12-6-1 16,3-2 0-16,2-5 0 0,1 0 1 15,7 2 0 1,1 8 2-16,0 4-1 0,0 13 1 16,-1 5 0-16,-4 7 0 15,-2 9 1-15,-4 3-1 0,-6 0 0 16,0 1 0-16,-3-5-1 16,0-5 0-16,0-12 1 15,14 2-1-15,-4-13-1 16,2-3 1-16,4-5 0 0,-2-2 0 15,4 1 0-15,-2 6 0 16,-1 2 0-16,-2 9 1 16,-2 9-1-16,-4 3 1 15,-2 10 0-15,-5 4-4 16,4 5-13-16,3-1-20 31,-10-6 0-31,3 2-1 0,0-9 1 16</inkml:trace>
  <inkml:trace contextRef="#ctx0" brushRef="#br0" timeOffset="17392.1138">6157 10755 34 0,'3'-17'31'0,"10"6"2"16,-4-2-16-16,-1-5-4 15,-1 8-3-15,0 0-2 16,-7 10 0-16,0 0 0 31,13 19-2-31,-13-1 0 0,3 5-2 16,-3 5-1-16,6 1-4 16,0 2-8-16,-3-2-26 15,0-15-3-15,9-1 0 16,-12-13-1-16</inkml:trace>
  <inkml:trace contextRef="#ctx0" brushRef="#br0" timeOffset="18014.2069">6697 10653 6 0,'13'-10'30'0,"-13"-8"1"16,0 4-8-16,-3-4-4 15,-10-1-6-15,0 5-3 16,-8-4-3-16,0 8-2 16,-5 5-1-16,-2 5-1 15,-2 5-2-15,5 5 0 16,3 4 0-16,6 6-1 0,7 1 0 16,3 3 0-16,9-6 1 15,7 0-1-15,5-7 0 16,7-3-2-16,4-8 1 15,-2 0-1-15,0-4 1 16,3-8-1-16,-4 1 0 16,-4 1 1-1,-4 2 0-15,-3 3 2 16,-12 5 0-16,17 0 0 16,-17 0 1-16,14 24-1 0,-7-7 1 15,-1 6 0 1,-1 5 1-16,-1 3-1 0,-4-2-1 15,-9 3 2-15,-7 1-2 16,-5-8 1-16,-10-1-1 0,2-7 0 16,-4-7 0-16,-5-10 0 15,7 0-1-15,1-13-1 16,8-2-3-16,4-4-5 16,11-3-15-16,7 7-11 15,0-10-1-15,15 12 0 16</inkml:trace>
  <inkml:trace contextRef="#ctx0" brushRef="#br0" timeOffset="18548.9843">6970 10664 13 0,'0'0'33'15,"0"0"2"-15,0 0-3 16,24 0-10-16,1 0-6 16,10 0-6-16,2 0-2 15,7 0-4-15,-2 5-6 31,-7 1-27-31,-8-9-8 0,-2 3 1 16,-18-10-1-16</inkml:trace>
  <inkml:trace contextRef="#ctx0" brushRef="#br0" timeOffset="19150.1197">7627 10515 6 0,'-18'4'30'16,"12"19"1"-16,-7-1-7 0,10 1-8 16,6 5-4-16,3-3-1 15,7 2-3-15,5-8 0 16,4-5-3-16,-1-10 0 16,8-4-2-16,-4-9 0 0,2-8-1 15,-5-4-1 1,-4-6 0-1,-1-1 0-15,-5 0-1 16,-3 5 1-16,0-2-1 16,-5 9-1-16,-4 6 1 0,0 10 0 15,0 0-1-15,-7 19 2 16,7 1-2-16,0 6 0 16,0 1-5-16,0 2-7 15,0-3-16-15,0-7-5 0,0 0-2 16,-10-15 1-16</inkml:trace>
  <inkml:trace contextRef="#ctx0" brushRef="#br0" timeOffset="19381.9491">7612 10277 29 0,'-10'-9'34'0,"7"22"0"16,-6 10-2-16,3 10-16 16,6 16-5-16,0 9-3 15,0 11-1-15,-2 1-1 0,7 4-3 0,-5-4-3 16,3-10-6 0,6-8-18-16,1-11-13 0,-8-17-1 15,9-6-1-15</inkml:trace>
  <inkml:trace contextRef="#ctx0" brushRef="#br0" timeOffset="19899.3978">7919 10694 29 0,'11'7'35'0,"-11"5"-2"16,8 2-7-16,-5 6-8 15,-3 0-7-15,0 3-2 0,0-1-4 16,0 1-2-16,0-5-1 15,0-8-2-15,0-10-2 16,0 0-1-16,15 0 0 16,-5-10 0-16,4-4-1 15,-4-1 0-15,6-2 1 32,-4 3 0-32,0-1 2 0,-5 6 0 15,-7 9 1-15,6-12 0 16,-6 12 1-16,-13 0 0 15,1 4 0-15,3 4 1 16,-1-1-1-16,10-7 2 16,-14 17-1-16,14-8 0 15,0-9 1-15,18 17 0 0,-3-7 0 16,3-3 1-16,2 1-2 16,0-2-3-16,3 1-16 15,-1-1-18-15,-13-12-1 16,9 10-1-16,-18-4 0 0</inkml:trace>
  <inkml:trace contextRef="#ctx0" brushRef="#br0" timeOffset="25494.0637">9811 11099 14 0,'-10'0'18'16,"33"0"-1"-16,21 0-1 16,40 0-3-16,33 0 0 15,38-9 0-15,37 7-2 31,40-6-2-31,33 4 0 0,30-1-1 16,23 5-2-16,8 0-1 16,0 5-1-16,-13 1-2 15,-18 5-2-15,-32 4-11 16,-30 2-23-16,-53-8 0 16,-31 3-1-16,-50-12 0 0</inkml:trace>
  <inkml:trace contextRef="#ctx0" brushRef="#br0" timeOffset="26295.6833">8534 9936 43 0,'-28'12'34'0,"0"19"-7"15,-8 21-5-15,0 18-6 0,5 17-4 16,4 7-4-16,14 13-2 16,10-9-4-16,14-2-2 15,15-11-4-15,7-18-12 16,5-24-20-16,12-5 0 15,-6-23 0-15,2-7-1 16</inkml:trace>
  <inkml:trace contextRef="#ctx0" brushRef="#br0" timeOffset="26958.2398">8596 10415 45 0,'9'15'26'0,"4"8"-3"15,-4 5-3-15,0 5-3 16,1 4-4-16,-5-6-4 15,2-2-5-15,-7-10-2 0,0-9-3 16,0-10-2 0,0 0-1-16,6-21 0 0,-6-4 0 15,6-1 0-15,0-6 0 16,7 1 1-16,-1 6 2 0,5 4 2 16,0 8 0-16,2 6 0 15,-1 12 2-15,-2 4-1 16,-3 6 1-16,-3 6 0 15,-2 0 0-15,-8-4-1 16,3-2-1 0,-3-6-1-16,0-9-1 15,0 0 0-15,13-14-1 16,-1-1 0-16,0-5 0 16,5-1 0-16,1-2 0 15,4 4 2-15,-3 6 0 16,-2 7 2-16,2 6 1 15,-9 10-1-15,-1 9 2 0,-2 6-1 16,-5 3-2-16,-2 4-11 16,4 3-22-16,-4-11-2 15,5 0 0-15,-5-24 0 16</inkml:trace>
  <inkml:trace contextRef="#ctx0" brushRef="#br0" timeOffset="27297.5154">9070 10621 31 0,'10'-11'32'16,"11"11"1"-16,-2 0-13 15,3 0-7-15,0 9-3 16,-4-2-1-16,-5 10-2 16,-13 4-2-16,-7 4-1 15,-8-4-1-15,-3 5 0 0,-2-6-1 16,-1-2-1-16,2-4 0 16,7-5-1-16,12-9-1 15,0 0 0-15,6 10-4 16,9-15-4-16,10 0-13 15,4 5-14-15,-2-12 0 0,9 6 0 32</inkml:trace>
  <inkml:trace contextRef="#ctx0" brushRef="#br0" timeOffset="27892.1611">9542 10630 33 0,'21'-5'32'15,"-8"-10"-4"-15,0-1-4 16,-1 2-6-16,-12-6-5 0,0 6-4 16,-15-5-3-1,-2 2-2-15,-7 5-1 0,-4 3-1 32,-3 3-1-32,0 6-1 15,0 6 1-15,3 5-1 0,6 2 0 16,10 3 0-16,6 6-1 15,6-8 1-15,9 3 0 16,4-6 0-16,9-7-1 16,2-4 1-16,4 0 0 15,0-3-1-15,-4-4 0 0,-1-1 1 16,-2 3-1-16,-3 5 1 16,-2 6 1-16,-3 7-1 15,-1 5 1-15,-2 6 0 16,-5 7 1-16,1 4-1 15,-6 6 1-15,-8-3-1 16,-5-2 0 0,-9-4 0-16,-6-8-1 15,-5-4 0-15,-1-8-2 16,0-12-2-16,5-8-4 16,2-10-7-16,10-1-14 15,14-1-8-15,3-3 0 16,13 0 1-16</inkml:trace>
  <inkml:trace contextRef="#ctx0" brushRef="#br0" timeOffset="28146.0937">9904 10657 25 0,'0'0'35'16,"0"0"1"-16,18 5-1 15,5-5-16-15,12 0-6 16,-2 0-3-16,10 0-3 16,-1-5-6-16,-3-2-13 0,-8 0-24 15,0 7-1-15,-11-12-1 16,-2 11 0-16</inkml:trace>
  <inkml:trace contextRef="#ctx0" brushRef="#br0" timeOffset="28763.2879">10567 10384 31 0,'-5'14'32'0,"-5"6"3"0,1 15-14 15,3 14-5-15,-4 3-4 16,10 5-3-16,-6-6-2 16,9-3-2-16,-3-11 0 15,8-10-2-15,-3-17 0 16,-5-10-1-16,3-13 0 16,-3-7 0-16,-5-8 0 0,-2-6-1 15,-2-7-1-15,-3-3 1 16,-2-4-1-16,3 2 0 15,4-6 0-15,1 5 0 16,6 1 0-16,7 3 0 16,4 6-1-16,12 6 0 15,4 9-1-15,9 6-1 0,6 7-3 16,4 3-6-16,12 8-6 16,-1 6-15-16,2-4-4 15,3 5 0-15,-8-4 1 16</inkml:trace>
  <inkml:trace contextRef="#ctx0" brushRef="#br0" timeOffset="29016.8577">10550 10532 42 0,'-18'4'30'16,"18"-4"-8"-16,0 0-4 15,30 6-4-15,4-2-3 16,6-4-5-16,3 5-9 16,7-5-20-16,3 4-10 15,-13-4 0 1,4 0-1-16</inkml:trace>
  <inkml:trace contextRef="#ctx0" brushRef="#br0" timeOffset="29380.9087">11169 10570 54 0,'-7'-10'27'16,"-4"5"-7"-16,-6 1-4 15,-2 4-5 1,-4 0-2-16,-2 4-2 16,0 1-1-16,4 4-1 15,0 5-2-15,12 0-1 16,9 4-1-16,8 3 0 15,7 0 0-15,10 0-1 16,0 0 1-16,1-2 0 16,-4-1 0-16,-5-3 1 0,-11-2-1 15,-9-1 0-15,-12-4-2 16,-7-8-5-16,-3 4-14 16,0-2-15-16,-4-9-1 0,6 2 1 15,3-9-1 1</inkml:trace>
  <inkml:trace contextRef="#ctx0" brushRef="#br0" timeOffset="29581.3094">11266 10623 35 0,'0'0'32'0,"17"16"0"0,-17 2-9 15,3-3-12-15,1 12-4 16,-4-3-11-16,0 4-17 16,-7-10-11-16,7 3 0 15,0-21-1-15</inkml:trace>
  <inkml:trace contextRef="#ctx0" brushRef="#br0" timeOffset="29734.4092">11304 10408 32 0,'0'-24'31'16,"7"14"-4"-1,-7-2-11 1,0 12-39-16,0 0-4 16,5 13-3-16,3 6 5 15</inkml:trace>
  <inkml:trace contextRef="#ctx0" brushRef="#br0" timeOffset="30050.81">11422 10686 15 0,'10'13'32'0,"-10"-13"0"16,6 11-10-16,-6-11-5 15,7 13-4-15,-7-13-3 16,0 0-3-16,13 9-1 15,-13-9-2-15,11-9-1 0,-11 9-1 16,18-15-1-16,-5 6 0 16,1-1-1-16,4 3 0 15,-1 3 0-15,0 4 1 16,0 7 0-16,-3-2 0 16,0 9 0-16,-3 0 1 0,-2 4 0 31,-3 1-6-31,-2-5-17 0,-4-4-14 15,6 0-1 1,-6-10-1-16</inkml:trace>
  <inkml:trace contextRef="#ctx0" brushRef="#br0" timeOffset="30635.4114">11966 10689 43 0,'-25'-22'32'16,"12"12"-3"-16,-8 6-8 0,0 4-6 15,-1 4-5 1,2 6-3-16,4 9-2 0,5 3-2 15,11 10 0-15,4-2-1 0,11 2 1 16,7-8-1-16,9-4 0 16,3-9-1-16,6-7 1 15,1-12-1-15,-1-10 0 16,-8-10-1-16,-4-5 1 16,-16-9-1-16,-12-4 0 31,-6-1 0-31,-14-7 0 0,-7 1 0 15,-11 2 0-15,1 5 0 16,-3 10-1-16,3 9 1 16,7 10 0-16,4 8 0 15,9 16 0-15,12 9 0 16,10 7-2-16,15 5-4 16,5-1-14-16,6-2-17 0,18 3 0 15,4-9 1-15,14-2-2 16</inkml:trace>
  <inkml:trace contextRef="#ctx0" brushRef="#br0" timeOffset="31085.1907">12240 10137 34 0,'28'14'35'16,"-3"13"2"-16,12 21-7 15,3 13-10-15,-8 9-6 16,1 12-2-16,-12-2-3 0,-5 7-2 15,-16-17-3-15,-5-8-3 16,-14-11-5-16,-9-14-18 16,-9-10-18-16,9-8 0 15,-6-11-1-15,8-3 0 16</inkml:trace>
  <inkml:trace contextRef="#ctx0" brushRef="#br0" timeOffset="43422.8151">6387 11375 6 0,'7'-11'29'16,"11"14"2"-16,0 3-12 16,-2 14-2-16,2 6-4 15,-5 8-3-15,-3 3-2 16,-2 2-2-16,-4-3-1 16,-4-4-2-16,0-11-1 15,0-21-1-15,0 0-1 0,-4-12 1 16,10-11-1-16,1-9 0 15,5-4 0-15,1-1 0 16,7 4-1-16,-3 5 1 16,4 8 0-16,-1 7 0 15,-2 11 0-15,0 5 0 0,-6 10 1 32,-5 6-1-32,0 3 0 0,-7 1 1 15,0-2 0-15,0-3-1 16,-3-5 0-16,3-13-1 15,0 0 1-15,11-4 0 16,-1-12 0-16,3-3-1 16,2-2 1-16,4 1-1 15,-1 5 1-15,-2 3 0 0,-1 12 1 16,-6 6 0-16,-3 11 0 16,0 6-1-16,-2 4 1 15,-4 7-3-15,0-5-10 16,0-3-22-16,3 3 0 15,-3-9 0-15,9 1-1 16</inkml:trace>
  <inkml:trace contextRef="#ctx0" brushRef="#br0" timeOffset="43722.8665">6920 11729 23 0,'9'-2'29'0,"10"2"-8"15,-6-9-4-15,3-4-4 16,-1 0-3-16,-3-6-1 16,1 3-1-16,-5-2-2 15,-1 3 0-15,-4 6 0 0,-3 9-2 16,0 0 0-16,4 15 0 15,-4 5-2-15,0 6 0 16,0 3-3-16,0 3-6 16,6-2-14-16,3-3-14 15,-4-11 0-15,11-4-1 32</inkml:trace>
  <inkml:trace contextRef="#ctx0" brushRef="#br0" timeOffset="44001.0716">7432 11364 17 0,'0'0'34'0,"18"21"0"15,-12 1 1-15,-2 10-18 32,6 5-6-32,-7 1-2 0,2 3-4 15,2-4-5-15,-7-8-5 16,5-3-8-16,-5-6-13 16,0-20-9-16,-8 14 0 15,-2-22-1-15</inkml:trace>
  <inkml:trace contextRef="#ctx0" brushRef="#br0" timeOffset="44138.5853">7305 11531 43 0,'0'0'33'0,"0"0"-3"16,25-5-11-16,2 5-10 16,8 5-14-16,3-13-24 15,8 8-2-15,-4-11-2 0,15 4 0 16</inkml:trace>
  <inkml:trace contextRef="#ctx0" brushRef="#br0" timeOffset="44754.9116">7791 11477 16 0,'20'23'32'16,"-13"-4"-1"-16,3 9-10 15,-6 4-6-15,-1 0-3 16,4-3-4 0,-7-2-3-16,0-9-2 15,0-18-2-15,0 0-1 16,0 0 0-16,15-23-1 16,-3-4 0-16,1-3 0 15,2-2 0-15,4 1 1 0,3 3 0 16,-1 8 1-16,3 11 1 15,-4 9 0-15,-5 9 0 0,-2 9 1 16,-8 6 0 0,-5 6-1-16,0 0 0 0,-5-4-1 15,-1-4-1-15,2-5-1 16,4-17 0-16,0 0-1 16,0 0 1-16,9-28-1 15,1 1 1-15,2 0 0 0,4-1 0 16,3 0 1-16,0 8 0 15,-1 4 0-15,0 12 1 16,1 4 0-16,-1 11 0 16,-6 4 0-16,-2 2 1 15,-3 7-1-15,-7-1-6 32,0 1-11-32,-7-9-18 0,7 3 0 15,0-18 0-15,0 23 3 16</inkml:trace>
  <inkml:trace contextRef="#ctx0" brushRef="#br0" timeOffset="45223.7045">8321 11751 20 0,'-6'-19'33'0,"19"14"1"16,0-4-7-16,2 1-12 15,9 8-4-15,-4 0-3 0,1 8-1 16,-9 0-3-16,-6 8 0 16,-11-2-2-16,-2 6 1 15,-9 1-1-15,-2-1-1 16,-3-3 0-16,2-3 0 16,9-2-1-16,10-3 0 15,0-9 0 1,16 8 0-16,6-8 0 15,3 3 1-15,3-3-1 16,2 5 0-16,-4-5-1 0,-4 0-4 16,0 0-12-1,-4 0-19-15,-18 0 0 0,14-9-1 16,-14 0 0-16</inkml:trace>
  <inkml:trace contextRef="#ctx0" brushRef="#br0" timeOffset="85771.1803">1720 12992 28 0,'0'17'19'0,"6"8"-2"16,-6-1 0-16,7 5-1 15,-7-2-4-15,0-8-1 16,0 3-2 0,-4-13-2-16,4-9-2 15,0 0-1-15,-9-14 0 16,9-9-1-16,0-3 0 15,0-7-1-15,6-1-2 16,4 0 1-16,3-1 0 16,3 7 0-16,3 8 0 15,2 7 0-15,3 10 0 0,-4 10 0 16,-3 7 1-16,-3 6-1 16,0 6-1-16,-7 6-6 0,-2-3-10 15,-5-1-18 1,6-1-1-16,-6-7 0 0,13-3-1 15</inkml:trace>
  <inkml:trace contextRef="#ctx0" brushRef="#br0" timeOffset="86271.9841">2292 13039 41 0,'-8'-25'28'16,"-5"3"-9"-16,-5-2-3 16,-2 3-4-16,-3 8-4 15,-6 2-1-15,3 11-3 16,0 6-1-16,5 11-1 16,4 5-1-16,4 7 0 15,6 0-1-15,7 0 1 0,12-4 0 16,5-4 0-16,8-9 0 15,-2-7 1-15,2-5-1 0,7-10 0 16,-8-4 0 0,0-4 0-16,-8-1 0 0,-10-2 0 15,-6 2 0-15,0 4 0 32,-5 5 0-32,-4 5 0 0,9 5 0 15,-15 10 0-15,9 2 0 16,16 8 1-16,-2-1-2 15,5 2 1-15,10-3 0 16,-1-1 0-16,2-8 0 16,7-4 0-16,-5-9 0 15,-5-6 0-15,-3-5 1 0,-5-2-1 16,-10-5-1-16,0-2-2 16,-3 5-9-16,-6 5-24 15,-11-5 0-15,17 19-1 16,-24-15 0-16</inkml:trace>
  <inkml:trace contextRef="#ctx0" brushRef="#br0" timeOffset="87056.6144">3367 12956 17 0,'0'0'28'16,"-7"-19"-4"-16,-9 11-5 15,-6 4-5-15,-5 4-5 16,6 7-2-16,-1 2-2 0,6 4-2 16,6 6 0-1,10 0-1-15,7 1-1 0,9-1 1 16,8-3-1-16,1-5 0 16,3-3 0-16,-4-6-1 0,-1-2 0 15,-5-5 0-15,-18 5-1 16,6-13 0-16,-18 9 0 15,-5 4 0-15,-6 0 1 16,1 0 0-16,0 11 1 0,1 0 0 16,5 4-1-16,7 3 1 15,9 2 1-15,7-1-1 16,8-3 0-16,3-3 0 16,10-4 0-16,2-7 0 15,2-4 0-15,2-8 0 31,0-6 0-31,-3-6-1 0,-9-4 1 16,0-3-1-16,-10 0 0 16,-2-3 0-16,-5 5 1 15,-5 4-1-15,-5 7 1 16,5 16-1-16,0 0 1 16,-6 14 0-16,6 7 0 15,2 8 0-15,4 2-3 0,1 1-2 16,2-3-9-16,0 0-17 0,-5-15-3 15,7-2 0 1,-11-12-1-16</inkml:trace>
  <inkml:trace contextRef="#ctx0" brushRef="#br0" timeOffset="87194.2971">3450 12726 28 0,'-9'-17'30'16,"9"17"-6"-16,0 0-17 16,0 0-30-16,2 10-4 15,-2-10-3-15</inkml:trace>
  <inkml:trace contextRef="#ctx0" brushRef="#br0" timeOffset="87393.9027">3713 12966 36 0,'18'38'36'0,"-3"5"0"16,-13-7 1-16,1-10-21 0,6-2-6 16,-2-11-4-16,3-12-3 15,1-8-1-15,2-12-1 0,1-3-2 16,0-8-5-16,1 2-9 16,-6-1-20-16,-2-3-3 15,4 8 0-15,-11 0 1 31</inkml:trace>
  <inkml:trace contextRef="#ctx0" brushRef="#br0" timeOffset="87772.8988">4129 12965 39 0,'-7'35'35'0,"-14"-4"1"15,2 0-7-15,-4-4-12 0,-6-11-9 16,7-3-6-16,-2-8-4 15,8-10-3-15,16 5-1 16,-12-26 0-16,15 7 0 16,3-1 0-16,6 1 2 15,0 4 3-15,7 10 3 16,-1 5 3 0,2 8 0-16,4 11 1 15,-5-1-1-15,5 9 1 16,-1-5-2-16,1-2 0 15,-3-8-2-15,1-5-1 0,-3-7 0 16,2-5-1-16,-2-7 1 16,-6-4-1-16,-4-3 0 15,1 2 0-15,-7 5 1 16,-3 12-1-16,4-11 1 0,-4 11 0 16,0 17-5-16,-5-2-18 15,5 3-13-15,5 7-2 16,2-9 1-16</inkml:trace>
  <inkml:trace contextRef="#ctx0" brushRef="#br0" timeOffset="88326.7116">4991 12980 13 0,'32'10'32'0,"-13"0"2"0,1 15-3 15,-12 7-15-15,-8 0-4 16,-3 6-3-16,-8-9-4 15,0-2-2-15,2-12-3 16,9-15-2-16,0 0-1 16,0-15 1-16,13-6-1 15,5-8 0-15,0 0 1 0,-1-3 0 16,1 6 2-16,-6 5 0 16,-6 5 1-16,-6 16 1 15,0 0 0-15,-5 16 0 16,-1 2 0-16,1 7 0 0,5 1-2 15,0-2-2 1,16 0-4 0,-1-10-7-16,10-6-7 15,5-4 0-15,5-10 1 16,6-4-2-16</inkml:trace>
  <inkml:trace contextRef="#ctx0" brushRef="#br0" timeOffset="88697.609">5509 13086 65 0,'0'0'21'15,"0"25"-1"-15,-8-8-2 0,-12-3-4 16,-1 0-5-16,-4-8-3 16,1-6-4-16,0-5-1 15,7-6-2-15,5-7 0 16,7-5-1-16,5 1 1 16,7-3-1-16,5 8 0 15,3 2 1-15,3 11 0 0,3 7 2 16,-1 8 0-16,0 8 0 15,-2 2 1-15,2 7 0 16,-2-5 0-16,1 0 1 16,0-9-2-16,1-7 1 0,0-7-1 15,0-9 0-15,0-6-1 32,-1-5 0-32,-3-2 1 0,-4 1 0 15,-3 4 0-15,-3 7 0 16,-6 10 1-16,0 0 0 15,0 15-3-15,-3 0-12 16,0 4-21-16,11 8-2 16,-1-10 1-16,18 1-2 15</inkml:trace>
  <inkml:trace contextRef="#ctx0" brushRef="#br0" timeOffset="89230.0643">6219 13072 61 0,'26'0'31'0,"11"3"-9"16,3-3-11-16,0 0-3 15,-3 0-4-15,-6 0-2 0,-8-8 0 16,-14 4-1-16,-9 4 0 16,0 0 0-16,-16 0-1 15,-2 9 0-15,-1 1 0 16,-3 5-1-16,6 6 1 16,4-1-3-16,6 1-1 15,9 4-2-15,7-8-4 0,11 0 1 16,4-5-2-16,9-5 0 15,4-7-1-15,2 0 1 16,0-11 1-16,0 0 6 16,-5-3 7-16,-8-3 3 15,1-11 17 17,-28 18-6-32,-10 0 0 0,-4 7 2 15,-12 3-4-15,2 5-4 16,-1 3-2-16,6 5-4 15,3 2-2-15,14 4-1 16,8-7-1-16,8 3 0 16,9-6-1-16,-1-2 1 15,6-7-3-15,-4 0-4 0,2-11-26 16,-8 4-6-16,-12-7 1 0,1 3-1 16</inkml:trace>
  <inkml:trace contextRef="#ctx0" brushRef="#br0" timeOffset="89814.6232">7280 12978 13 0,'19'-25'26'16,"15"4"-2"-16,-3-15-11 0,2-3-3 15,2 3-1-15,-10-6-1 16,-4 9-1-16,-8 1 0 15,-10 10-1-15,-9 8 0 16,-4 14 0-16,-5 9-1 16,6 21 0-16,0 18-2 15,6 17 1-15,3 14 0 0,0 12 0 16,0 10 0-16,-4 5-1 16,-6-4-1-16,-1-5 1 15,-9-16-3-15,0-17-1 16,-6-17-5-16,-2-21-3 15,7-20-10-15,2-18-9 0,1-23-7 32,15-2-1-32,-3-18 2 0</inkml:trace>
  <inkml:trace contextRef="#ctx0" brushRef="#br0" timeOffset="90100.1843">7500 13162 31 0,'42'-7'33'16,"-1"11"-6"-16,-3 6-3 15,-10 9-7-15,-3 6-4 0,-9-2-4 16,-7 0-3-16,-5-2-2 16,-4-6-3-16,0-15 0 15,0 0-1-15,0 0-2 16,11-27 1-16,-1 7 0 16,1-3-1-16,3 3 1 15,0 2 0 1,3 7 1-16,-3 9 1 15,0 7 1-15,-4 9 0 16,-2 3 0-16,-2 9-1 16,-3-1-1-16,-3-1-5 15,7-3-13-15,-1 1-17 0,-6-22 0 16,16 10 0 0,-8-23-1-16</inkml:trace>
  <inkml:trace contextRef="#ctx0" brushRef="#br0" timeOffset="90749.4292">7965 13146 18 0,'20'4'25'0,"-9"-4"0"15,14 0-12-15,-3 5-10 0,3-5-1 16,0 4-2-16,0-4 0 16,-4 0 0-16,-8 0 0 15,-4-4 1-15,-9 4 0 16,0 0 2-16,-12 0 1 15,-2 7 2-15,-4-1 0 32,0 9 1-32,2 1 0 0,6 7-1 15,4 0 0-15,9 0-2 16,7 1-1-16,16-4-1 16,4-4 0-16,10-6-1 15,6-10 0-15,5-2-1 16,-2-8 0-16,2-4 0 0,-5-2 0 15,-13-3-1-15,-9-1 1 16,-12 2-1-16,-12-1 1 0,-6 4 0 16,-14 3 0-16,-3 7 1 15,-5 2 0-15,1 3 1 16,2 11-1-16,7 5 1 16,8 2 0-16,4 3 0 31,9 1-1-31,9 0 1 0,1-3 0 15,7-2-1-15,3-5 1 16,5-7-1-16,-6-5 0 16,4-2-1-16,-4-6 0 15,-4-4 0-15,-2 1-1 16,-4-4 1-16,-6 4-1 16,-3 0 0-16,-3 11 1 0,3-12 0 15,-3 12 0-15,0 0 0 16,0 11 1-16,7-1-1 15,0 1 2-15,4 3-1 16,2-2 0-16,0 0 0 0,2-7 0 16,0 0 0-1,1-5-5 1,-4-5-5-16,3-5-12 0,-5-3-14 16,-7-10 0-16,5-1-1 15</inkml:trace>
  <inkml:trace contextRef="#ctx0" brushRef="#br0" timeOffset="90849.7027">8676 13019 46 0,'-10'-27'34'16,"5"13"-2"-16,-5 4-15 0,10 10-36 15,0 0-9-15,-12 8-3 16,16 8-3-16</inkml:trace>
  <inkml:trace contextRef="#ctx0" brushRef="#br0" timeOffset="91119.2666">8876 13084 33 0,'0'0'35'0,"9"34"2"15,-4-2-7-15,-2 11-14 0,7 12-5 16,-7 5-1-16,7 12-3 16,-8 3-5-16,-2-5-5 15,0-3-9-15,0-13-12 16,-6-11-14-16,6-13 0 16,-6-17 0-16</inkml:trace>
  <inkml:trace contextRef="#ctx0" brushRef="#br0" timeOffset="91266.4071">8869 13366 9 0,'16'-4'29'0,"-7"-8"-2"16,19 12-3-16,-4-4-32 15,10-9-16-15,13 9-2 0,-7-8-2 16</inkml:trace>
  <inkml:trace contextRef="#ctx0" brushRef="#br0" timeOffset="91820.7893">9331 13133 14 0,'-25'0'26'0,"-9"0"0"15,6 3-12 1,6 7-4-16,4-1-3 16,12 4-2-16,6-2 0 15,6 3-1-15,9-6-2 16,4 1-3-16,-1-4-2 16,1-2-2-16,-6-3 0 15,-13 0-1-15,0 0 0 16,0 0 1-16,-22-3 3 0,0 3 2 15,-3 5 1-15,-25 9 6 16,33-4-2 0,7 1 1-16,10 2 0 0,6-3-1 15,9 1 0 1,5-5-1-16,7-1 1 16,1-5-1-16,6-5-2 0,-3-5-1 15,-3-1 0-15,-3-2 0 0,-1 1 2 16,-4 0-1-16,-6 4 2 15,-3 4 0-15,-11 4 1 16,15 9 0-16,-10 3 0 16,2 5-1-16,0 0 0 31,2 3-1-31,3-3-2 0,0-3 1 16,3-2-1-16,2-12 0 15,4-4 0-15,-3-4 1 16,1-8-2-16,3-2-1 15,-7-5-5-15,4 3-9 16,-6 3-19-16,-4-4-2 16,4 6-1-16,-7 1 0 0</inkml:trace>
  <inkml:trace contextRef="#ctx0" brushRef="#br0" timeOffset="92121.5177">9907 13204 48 0,'-12'0'25'0,"-7"-7"-2"16,1 7-5-16,-4 0-3 16,0 8-4-16,4 0-3 15,2 4-3-15,6 5 0 16,10 0-2-16,8 2 0 0,4-4 1 15,9-3-2-15,2-8 0 16,2-4 0-16,-1-7-1 16,0-6 0-16,-9-3-1 15,-8-3-2-15,-4 1-11 16,-3 4-23-16,-15-7 0 16,2 10-1-16,-14-5 1 0</inkml:trace>
  <inkml:trace contextRef="#ctx0" brushRef="#br0" timeOffset="93069.9584">11021 13123 55 0,'-7'13'34'16,"-3"13"-14"-16,-8 5-3 16,-3 1-4-16,-2 0-3 0,-4-4-4 15,4-5-3-15,0-13-2 16,1-10-2-16,7-6 0 15,2-10 0-15,5-6-1 16,4-3-1-16,4 1 1 16,0-2 0-16,7 6-1 31,4 7 2-31,2 6 0 0,4 7 1 16,1 7 1-16,4 5 0 15,0 4 0-15,4 6 0 16,-1-4 1-16,1-1-1 15,2-4 0-15,-4-6-1 16,0-7 0-16,-2 0-1 16,-3-14 0-16,-2 1 0 0,-3-2 0 15,-1 2 1-15,-8 1 0 0,4 5 2 16,-9 7-1-16,14 0 1 16,-6 11 0-16,-2 6 1 15,-3-3-1-15,2 2 0 16,0 0 0-16,-2-1 0 31,-3-5 0-31,0-10-1 0,0 0-1 16,0-11 1-16,3-6-1 15,3-2 0-15,3-4 0 16,1-2-1-16,4 3 0 16,3 2 1-16,1 8 0 15,-1 3-1-15,-3 9 2 16,-1 8 0-16,-4 8 0 0,-5 6-1 15,-2 6-3-15,-2-1-12 16,-4-2-20-16,11 4-1 16,0-10 1-16,10 3-1 15</inkml:trace>
  <inkml:trace contextRef="#ctx0" brushRef="#br0" timeOffset="93323.0691">11684 13239 14 0,'-14'-21'30'15,"3"4"2"-15,-9 1-8 16,-2 5-6-16,-1 5-4 0,-5 6-5 16,7 11-2-16,2 6-1 15,8 7-3-15,9 1 1 16,9 1-2-16,5-2 1 15,12-5-3-15,3-4-1 16,1-7-7-16,2-8-23 16,-1-6-4-16,-12-8 0 0,2 3-1 15</inkml:trace>
  <inkml:trace contextRef="#ctx0" brushRef="#br0" timeOffset="93672.108">11864 13150 20 0,'0'0'26'16,"0"0"-4"-16,20 7-10 15,3-7-5-15,4 0-3 16,2 0-2-16,0-5-3 0,-5 0-1 15,-7 1 0-15,-6-1-1 16,-11 5 2-16,0 0 2 16,-25 0 3-16,1 8 1 15,2 5 2-15,-3 2 0 16,6 4 0-16,2 3 0 16,12 2-2-1,5-2-3-15,10 0-4 16,10-1-12-16,8 1-14 15,-3-15-3-15,10 3 0 16,-4-14 9-16</inkml:trace>
  <inkml:trace contextRef="#ctx0" brushRef="#br0" timeOffset="94041.1913">12290 13104 22 0,'-24'0'27'16,"11"12"0"-16,0-3-13 16,10 2-7-16,6 3-3 0,6-2-1 15,4 0-1-15,5-6-2 16,2 1-2-16,1-4 0 16,-7-3-1-16,-3 0-1 15,-11 0 0-15,0 0 1 16,0-11 2-16,-13 11 2 31,-5 0 3-31,-4 0 2 0,3 6 1 16,-3 2 3-16,5 4 0 15,3 3 1-15,7 4-2 16,7 0-1-16,7 3-1 16,1-4-1-16,10 1-2 0,-3-5-2 15,3-2-5 1,5-9-14-16,-2-3-18 0,-6-15-1 15,4-1 0-15,-9-10-1 16</inkml:trace>
  <inkml:trace contextRef="#ctx0" brushRef="#br0" timeOffset="94157.5872">12256 12933 31 0,'0'0'15'16,"-7"-15"-15"-16,7 15-11 15,0 0-13-15,10 0 14 16</inkml:trace>
  <inkml:trace contextRef="#ctx0" brushRef="#br0" timeOffset="94508.9756">12485 12980 23 0,'18'-19'32'0,"-2"-3"1"16,12 16-5-1,6 12-13-15,-5 6-4 16,4 20-1-16,-8 4-3 16,0 11 0-16,-7 2-2 0,-2 2-1 15,-6-9 0-15,-2-4-2 16,-8-10-1-16,4-7-1 15,-4-10 0-15,0-11-1 16,0 0 0-16,-13-11-1 0,-2 3 1 16,-1 4 0-16,-8 4 1 15,-5 0 0-15,-2 2-2 16,-3 5-6-16,6-7-28 16,7 10 1-16,2-14-1 15,19 4-1-15</inkml:trace>
  <inkml:trace contextRef="#ctx0" brushRef="#br0" timeOffset="94911.8589">13065 13152 27 0,'-31'-9'30'15,"15"13"0"-15,-2-4-8 16,2 5-13-16,4 7-4 0,9-2-2 16,3 3-1-16,10 1-1 15,1-5-1-15,5-1-2 16,-1-1-1-16,1-5-1 15,-7-2 0-15,-9 0 0 16,0 0 2-16,0 0 2 16,-18 3 3-1,1 1 2-15,3 6 1 16,-4-3 1-16,8 8 0 16,0-4 0-16,10 7-2 15,0-7-3-15,12 1-7 16,7-1-10-16,2 3-16 15,2-14-3-15,8 7 1 16,-9-10 0-16</inkml:trace>
  <inkml:trace contextRef="#ctx0" brushRef="#br0" timeOffset="95209.5478">13400 13179 34 0,'-15'-17'33'0,"2"11"0"15,-8-3-11-15,-2 8-7 16,-1 2-5-16,-1 8-5 16,9 6-1-16,1 7-1 15,9 2-2-15,6 1 1 16,9-1 0-16,3-3 0 31,7-2-1-31,2-8 0 0,-1-4 0 16,1-7 0-16,-6-10 0 15,-11-2-2-15,-8-4-1 16,-5 4-11-16,-7-1-23 16,-15-6 0-16,4 11 0 15,-10-8 1-15</inkml:trace>
  <inkml:trace contextRef="#ctx0" brushRef="#br0" timeOffset="95591.5861">13534 13140 23 0,'0'-13'36'16,"0"13"1"-16,14 6-2 16,-10 16-11-16,8 13-7 15,-6 4-7-15,5 12-4 16,-3 5-1-16,-2 3-2 0,-2-2-2 15,-4-8-4-15,5-2-6 16,-10-15-10-16,-2-8-21 0,4-7 1 16,-9-17-1-1,12 0 1-15</inkml:trace>
  <inkml:trace contextRef="#ctx0" brushRef="#br0" timeOffset="95714.6807">13512 13369 2 0,'25'-9'28'16,"-3"-1"-1"-16,14 10-4 16,-2-7-19-16,3 1-19 15,7 6-9-15,-10-6-2 16,6 6 8-16</inkml:trace>
  <inkml:trace contextRef="#ctx0" brushRef="#br0" timeOffset="96014.8184">14050 13225 33 0,'0'0'35'16,"10"0"0"-16,-18 9-10 16,-8 2-7-1,-3 7-6-15,-12-5-4 16,3 4-2-16,-9-6-2 16,-1-3-3-16,-1-8-1 0,2-4-1 15,6-7-1-15,5-6 0 16,7 1 0-16,8-4 0 15,11 2 0-15,11 2 0 16,8 7 2-16,6 9 1 0,7 3 0 16,2 9 1-16,2 6 0 15,-2 3 0-15,-6 4 0 16,-5 1-1-16,-2 1-5 16,-9-5-12-16,-5-7-21 15,5 4 1-15,-9-10-1 16,6 0 0-1</inkml:trace>
  <inkml:trace contextRef="#ctx0" brushRef="#br0" timeOffset="96209.3419">14320 13363 64 0,'0'0'40'0,"10"0"0"16,-10 0-4-16,0 0-62 16,0 0-9-16,0 0-4 0,-13-8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7:39:20.5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1891 7004 16 0,'0'0'29'0,"0"11"0"0,-10 10-7 15,4 14-6 17,-8 9-4-32,6 14-5 0,-8-1-1 15,8 4-2-15,-5-7 0 16,4-7-3-16,3-14 1 0,2-9 0 15,4-24 0-15,0 0-1 16,8-16 0-16,-3-14 1 16,1-10-1-16,4-7 0 15,-3-7-1-15,2-6 1 0,4 4-2 16,-5 1 1-16,1 9 0 16,0 8-1-16,1 7 0 15,-4 14 0-15,7 14 0 16,-1 12 0-16,-3 13 1 15,8 7-1-15,0 12 1 32,2 5 1-32,2 7 0 0,-2 0 0 15,-2 0-1-15,-3-7-4 16,-2-3-2-16,-7-11-5 16,-5-2-7-16,-8-6-9 15,-9-15-3-15,3-3 0 16,-11-12 2-16</inkml:trace>
  <inkml:trace contextRef="#ctx0" brushRef="#br0" timeOffset="351.5009">1846 7304 36 0,'6'-14'15'0,"14"2"-3"0,2 1-4 16,10 3-4-16,0 2 0 16,4 5 0-16,2 1-1 15,-1 0 0 1,-8 4 1-16,-1 5-1 15,0 5 0-15,-9 2 0 16,-1 4 0-16,-2-2 0 16,-7 3 0-16,-1-4 0 15,-2-2 1-15,-6-15-1 16,8 10 0-16,-8-10 0 16,8-14 0-16,-5-2-1 0,1-3 1 15,3-3-2-15,8 1 0 16,-1 3-2-16,1 2 1 15,0 5-1-15,2 8 1 16,-1 5 1-16,2 5 0 0,-4 6 0 16,-6 4-1-16,4 1-2 15,-8-2-5-15,4 2-12 0,1 4-9 16,-9-22-4-16,18 22 1 16</inkml:trace>
  <inkml:trace contextRef="#ctx0" brushRef="#br0" timeOffset="652.237">2708 7374 21 0,'0'-32'47'15,"0"18"-30"-15,-8-1-2 16,2 1-3-16,-11 2-2 15,2 7-2-15,-9 5-2 0,-1 0 0 16,3 10-2-16,1 6 1 16,8 4-1-16,6 2 0 15,7-1 0-15,10 4-1 16,1-8 0-16,12 5 0 16,2-8-1-16,2-5-3 15,-2-4-3 1,-8-11-6-16,2-2-9 15,-8-6-11-15,-7-14-7 0,-1 0 1 16,-7-13 3-16</inkml:trace>
  <inkml:trace contextRef="#ctx0" brushRef="#br0" timeOffset="768.1348">2663 7100 36 0,'-13'-26'34'16,"10"13"-3"-16,3 13-6 0,0 0-12 15,-10 5-20-15,2 3-24 16,19 14-2-16,-4-3-2 15,14 7 3-15</inkml:trace>
  <inkml:trace contextRef="#ctx0" brushRef="#br0" timeOffset="1423.856">3249 7282 4 0,'0'0'28'16,"28"9"-1"0,-10-9-3-16,13-2-15 0,6 2-4 15,3-7-2-15,-8 2 0 16,-2-5-2-16,-8 5 0 15,-10-1-1-15,-12 6 1 0,0 0 0 16,-18 5 0-16,-4 6 1 16,1 8 0-16,-1 1 1 15,7 7 1-15,5 1 0 16,10-1 0-16,3-5 1 16,13 2-1-16,8-11-1 31,2-5 1-31,5-8-2 0,0-6 0 15,-1-5-1-15,-5-10 0 16,-3-1-1-16,0-1 0 0,-7-2 2 16,-5 5 0-1,-6 1 0-15,0 10 2 16,-4 9 0-16,0 0 0 0,-4 18 2 16,4 2-2-16,-4-1 0 0,4 6-3 15,6 0-2-15,0-5-3 16,6-6-4-16,-12-14-3 15,22 8-2-15,-9-17 0 16,5 0 1-16,-5-13 4 16,2 2 6-16,1-3 4 31,-1 0 4-31,22-5 17 16,-12 28-10-16,-9 0 0 15,5 13-3-15,-10 0-3 16,2 8-2-16,-13 2-1 15,0-1-2-15,-9-2-5 16,-15-2-32-16,-2-9-5 16,-1-1 1-16,2-8 0 0</inkml:trace>
  <inkml:trace contextRef="#ctx0" brushRef="#br0" timeOffset="2005.8799">5012 7261 14 0,'-18'4'31'0,"-14"-11"1"16,12-2-10-16,-1-4-8 0,10-6-4 31,11 0-3-31,9-1-2 16,11 3-1-16,7 6-1 0,7 11-1 15,-2 3 1-15,-4 13 0 16,-13 10 1-16,-15 9-1 15,-18 3 1-15,-10 5-2 16,-9-4 0-16,-3-6 0 16,-1-4 0-16,6-8-2 0,13-8 0 15,22-13 0-15,0 0 0 16,30 0-2-16,4-3-4 16,0-7-4-16,6-2-17 15,7 4-9-15,-11-13 0 16,0 3 0-16</inkml:trace>
  <inkml:trace contextRef="#ctx0" brushRef="#br0" timeOffset="2305.3855">5116 7011 28 0,'-48'-32'31'16,"-2"20"0"-16,-7 5-10 0,-3 17-8 16,0 17-7 15,5 12-3-31,6 11-2 0,12 11 0 15,15 8 0-15,13 1 0 16,18 4 1-16,15-10 0 0,16-6 1 16,14-8 0-1,9-12 1-15,8-25-1 0,6-13-1 16,-2-13 1-16,-6-21 0 16,-16-12-2-16,-13-9 0 0,-17-10 0 15,-16 2 0-15,-16 5 0 16,-12 4-2-16,-5 13-3 15,-6 7-7-15,2 10-22 16,10 24-3-16,0 0 0 16,15 19 0-16</inkml:trace>
  <inkml:trace contextRef="#ctx0" brushRef="#br0" timeOffset="2471.6439">5459 7452 60 0,'15'21'38'0,"-15"-4"0"0,0 3-15 15,-11-2-17-15,-4-4-34 16,1 5-5-16,-11-10-2 0,9-4-2 16</inkml:trace>
  <inkml:trace contextRef="#ctx0" brushRef="#br0" timeOffset="3072.6636">5799 7178 8 0,'29'-8'31'15,"-3"-5"0"-15,13 5-8 16,-5 3-8-16,-3 5-4 15,-5 8-3-15,-14 1-4 16,-12 5-1-16,-12 3-1 16,-12-5 0-16,-7 1-2 0,-1-3 1 15,5-6-2-15,5-4 0 16,13 0 0-16,9 0 1 16,18 0 0-16,9 5 1 15,4 4 2-15,2 5-1 16,-9 6 2-16,-5 3 0 15,-16 3-1 1,-8-2-1-16,-12-2-3 16,-11-4-5-16,-1-8-15 15,-2-4-12-15,1-11-1 0,15-2-1 16</inkml:trace>
  <inkml:trace contextRef="#ctx0" brushRef="#br0" timeOffset="3410.6295">5957 6927 23 0,'-45'-23'26'0,"-2"19"-7"16,-10 13-4-16,0 18-6 16,-1 12-3-16,7 11-3 0,9 15-1 15,14 6 1-15,11 8 1 16,17 4-1-16,15-4 2 15,15-9 0-15,16-9 0 16,16-16-1-16,14-16 1 16,8-22-2-16,6-19 0 31,-2-20 0-31,-2-16 1 0,-14-18 0 16,-13-7 0-16,-25-11 2 15,-19 1-2-15,-30 3 1 16,-16 12-1-16,-18 8-2 15,-7 12-9-15,-9 12-29 16,0 16-1-16,-6 6-1 0,8 14-1 16</inkml:trace>
  <inkml:trace contextRef="#ctx0" brushRef="#br0" timeOffset="13628.9026">6586 7383 24 0,'15'30'33'0,"-15"-10"0"16,-4 8-11-16,-8-4-11 0,0-2-20 15,5-1-18-15,-10-21-4 16,17 0-1-16</inkml:trace>
  <inkml:trace contextRef="#ctx0" brushRef="#br0" timeOffset="14230.173">7287 7188 30 0,'-22'-13'27'0,"3"13"-7"0,-3-5-4 15,-3 5-6-15,3 8-3 16,4 1-3-16,9 2-1 16,9 1-1-16,16-1-1 15,2-1-1-15,6 1 0 16,4-4 0-16,-2-3-1 16,-8-4 1-16,-5 4 0 0,-13-4 0 15,-13 2 0-15,-13 2 1 16,-3 1 1-16,-3 8-1 15,-2 0 1-15,7 3 0 0,5 3 0 16,9 0 1-16,13 3-1 16,12-3 1-16,7-1-1 31,3-5 1-31,5-4-4 0,2-3-9 16,1-1-21-16,-12-20-2 15,5 5 1-15,-20-19-1 16</inkml:trace>
  <inkml:trace contextRef="#ctx0" brushRef="#br0" timeOffset="14346.0627">7172 6956 14 0,'-13'-23'25'16,"13"23"-10"-16,0 0-21 16,0 8-14-16,10 14-5 15</inkml:trace>
  <inkml:trace contextRef="#ctx0" brushRef="#br0" timeOffset="14484.0995">7382 7239 12 0,'35'38'32'0,"7"13"0"16,-13-5-1-16,5 11-23 16,-5-2-13-16,-8-5-22 0,6 3-3 15,-14-21 0-15,3-4 8 16</inkml:trace>
  <inkml:trace contextRef="#ctx0" brushRef="#br0" timeOffset="14662.5049">7639 7249 57 0,'-40'16'38'0,"-3"14"0"0,-6 10-11 15,-2 2-16-15,3 5-6 16,4 4-10-16,4-2-20 15,9-8-12-15,12-3 0 16,3-13 0-16</inkml:trace>
  <inkml:trace contextRef="#ctx0" brushRef="#br0" timeOffset="15332.4924">7925 7352 51 0,'-13'-28'27'0,"4"3"-7"16,-10 0-6-16,-5 3-3 15,-1 6-4 1,-1 7-2-16,2 9-1 16,0 12-1-16,6 7-1 15,5 8-1-15,9 1 0 16,4 1 0-16,9 0 0 16,7-2 1-16,6-8-1 15,3-7 0-15,3-9 0 16,-3-6 0-16,2-6-1 0,-4-8 0 15,-2-3-1-15,-8-3-1 16,-5-1 1-16,-4 1 0 16,-4 6 0-16,0 3 1 0,-7 4 1 15,7 10 0 1,-15 7 0-16,12 5 1 0,3 7-1 16,0 0 1-16,6 3-1 15,7-1 1-15,2 0-1 0,7-6 0 16,3-3 0-16,-1-7 0 15,-2-5 0-15,2-10 0 16,-1-5-1-16,-5-6 0 16,-2-1 0-16,-1-6 0 31,-6 3 2-31,-3 3-1 0,-2 7 0 16,-4 6 1-16,0 9 1 15,0 17 0-15,0 7 1 16,0 9-1-16,0 9-1 15,3 9 0-15,0 5-1 16,0 3-1-16,-3-6-2 16,9-1-3-16,-9-12-8 0,0-11-25 15,5-7 0-15,-5-22 0 16,0 0 0-16</inkml:trace>
  <inkml:trace contextRef="#ctx0" brushRef="#br0" timeOffset="15486.2065">8167 7495 54 0,'9'2'35'0,"3"-2"-1"0,11 0-8 16,4 0-36-16,-8-5-22 16,15 5-2-16,-10-8-1 15,14 8 0-15</inkml:trace>
  <inkml:trace contextRef="#ctx0" brushRef="#br0" timeOffset="15933.2723">8605 7216 21 0,'-12'-7'31'16,"-13"-4"0"-16,6 8-8 0,-5 6-6 31,6 3-6-31,8 10-5 0,4 0 0 16,12 1-2-1,4 2-1-15,8 0-1 0,4-4-1 16,1-6 0-16,0-1-2 15,-5-8-1-15,-4-4-1 16,-14 4 0-16,11-12-1 16,-16 4 1-16,-5 0 0 0,-8 6 2 15,-2 2 0-15,0 7 3 16,-3 4 0-16,1 5 2 16,7 1 1-16,9 3-1 15,6-1 2-15,9 2-2 16,7-6 0-16,8-3-1 15,0-6-1 1,5-6-4-16,2-2-24 16,-3-4-9-16,-13-6-2 15,2 2 1-15</inkml:trace>
  <inkml:trace contextRef="#ctx0" brushRef="#br0" timeOffset="19704.1263">9442 7040 16 0,'10'9'32'0,"1"-9"1"16,20 8-6-16,7-3-10 15,12 1-5-15,12 3-2 16,0-5-3-16,6 3-3 16,-3-5-5-16,-9-2-5 15,-3 0-11-15,-16 7-11 16,-18-13-7-16,-1 6 1 0,-18 0-2 16</inkml:trace>
  <inkml:trace contextRef="#ctx0" brushRef="#br0" timeOffset="19904.109">9765 7152 49 0,'-15'26'27'15,"11"8"-3"-15,4 7-5 16,-5 5-4-16,5 3-3 16,0-1-3-16,0 0-2 0,0-8-5 15,0-10-5-15,0-8-16 16,9-5-16-16,-9-17-1 31,0 0 1-31,0-11 0 0</inkml:trace>
  <inkml:trace contextRef="#ctx0" brushRef="#br0" timeOffset="20235.3357">9859 7596 22 0,'8'-11'27'0,"8"5"-1"16,-1-8-8-1,1 3-5-15,-3 0-4 16,-2 1 0-16,-1 6-1 15,-10 4 1-15,0 0-1 16,7 14 0-16,-7 8-1 16,-6 3-1-16,6 6-1 15,-4 1 0-15,4 1-2 0,0-4-4 16,4-7-6-16,2-4-28 0,-1-5-3 16,-5-13 0-1,19-4 1-15</inkml:trace>
  <inkml:trace contextRef="#ctx0" brushRef="#br0" timeOffset="20689.2149">10386 7291 35 0,'18'5'32'16,"0"-7"1"-16,10 2-15 15,9 0-4-15,3-4-9 16,0 0-5-16,4 0-4 16,-7 1-8-16,-6 3-9 15,-6 6-11-15,-15-6 0 16,0 6 1-16</inkml:trace>
  <inkml:trace contextRef="#ctx0" brushRef="#br0" timeOffset="20935.8792">10401 7389 26 0,'10'10'32'15,"7"-10"-7"-15,14 4-3 0,7-4-5 16,2 0-5-16,3 0-4 31,4 0-4-31,-3-5-7 0,-11-4-23 16,-2 9-6-16,-14-10-1 15,-5 10 1-15</inkml:trace>
  <inkml:trace contextRef="#ctx0" brushRef="#br0" timeOffset="22724.0805">11106 7161 36 0,'26'7'28'15,"13"4"-8"-15,-2-2-8 16,5-2-3-16,-2-1-4 16,-4-4-3-16,-7-2-1 15,-4-5-2-15,-11-4 0 16,-6-2-1-16,-8-4 1 16,-8 2 0-16,-3 1 1 15,-4 6 2-15,-1 6 0 0,-5 8 2 16,2 13 2-16,-1 8 0 15,6 14 1-15,2 2 0 16,7 9 0-16,5 0-1 16,3-1 0-16,4-10-2 0,5-1-1 15,2-10-5-15,-4-14-6 16,2-9-24-16,-12-9-2 16,0 0-2-16,0-19 1 0</inkml:trace>
  <inkml:trace contextRef="#ctx0" brushRef="#br0" timeOffset="22871.3054">11089 7431 38 0,'18'5'34'16,"20"4"-1"-16,3-9-11 16,14 0-20-16,7 8-26 15,-10-15-6-15,7 5-2 16,-15-11-1-16</inkml:trace>
  <inkml:trace contextRef="#ctx0" brushRef="#br0" timeOffset="23271.6328">11523 7248 16 0,'0'0'33'16,"0"-21"1"0,15 15-1-16,3-3-14 0,9 4-9 15,9 5-4-15,1 0-3 16,-1 7-1-16,-11 8 1 16,-8 4-2-16,-14 3 0 15,-12 2-1-15,-5 0 2 0,-5-4-2 16,-1-1 1-16,6-6 0 15,9-4-2-15,5-9 2 16,25 10-1-16,6-6 0 16,2 1-1-16,1 4 1 15,-3 5 1-15,-8 1-1 16,-12 3 0-16,-14 6 1 0,-17-2-1 16,-10-3 1-16,-9-2-4 15,-3-7-4-15,4 1-10 16,3-1-18-16,3-10 1 15,17-2-2-15,4-7 2 16</inkml:trace>
  <inkml:trace contextRef="#ctx0" brushRef="#br0" timeOffset="23440.796">11973 7611 62 0,'0'0'36'0,"9"7"-3"0,-9-7-18 16,0 0-39-16,0 0-8 15,-9-7-3-15,9 7 0 16</inkml:trace>
  <inkml:trace contextRef="#ctx0" brushRef="#br0" timeOffset="23725.5503">12159 7227 12 0,'19'0'34'15,"-19"0"1"-15,9 18 0 0,-9-1-14 16,-6 0-8-16,6 7-3 15,-9-3-2-15,9 5-3 0,6-5-1 16,6-1-2-16,5-5 0 16,7-6-2-16,1-2-2 15,2-7-4-15,1 5-9 16,-6-11-11-16,-5-3-10 0,1 0 0 16,-10-11 0-16</inkml:trace>
  <inkml:trace contextRef="#ctx0" brushRef="#br0" timeOffset="23894.4166">12379 7245 31 0,'-9'-9'36'31,"9"18"0"-31,-6 7-9 0,0 4-6 16,6 12-8-16,0 3-3 16,0 10-4-16,0 2-1 15,0 1-4-15,0-3-7 16,0-3-19-16,0-10-13 15,12-4 1-15,1-18-1 16</inkml:trace>
  <inkml:trace contextRef="#ctx0" brushRef="#br0" timeOffset="24456.7998">12814 7311 25 0,'0'0'34'15,"13"24"1"-15,-13-2-1 0,-3 7-19 16,8 10-5-16,-5-1-3 15,3 6-2-15,-3-9-1 16,4-7 0-16,-4-6-2 16,0-12-1-16,0-10 0 15,-4-13 0-15,4-11 0 0,0-9-1 16,-2-13 0-16,2 1-1 16,-3-1 1-16,3 2-1 15,0 6 0-15,0 7 1 16,5 11-1-16,1 11 1 0,4 14 1 15,7 11-1 1,3 5 1-16,5 7 0 0,0 3 0 31,9 6-1-31,3 0 1 16,1-2-1-16,-2-5 0 0,-2-4 1 16,-3-9-1-16,-4-5 0 15,2-12 1-15,-9-8-1 16,0-11 1-16,-2-7-1 15,-7-11 0-15,-5-4 0 16,-6-2 0-16,0-3 0 0,-10 4 0 16,-3 5-3-16,-2 9-10 15,-6 10-25-15,-9 4 2 16,8 8-2-16,-7 6 1 16</inkml:trace>
  <inkml:trace contextRef="#ctx0" brushRef="#br0" timeOffset="27143.817">9344 8150 19 0,'0'0'32'15,"30"9"-4"-15,1-5-8 16,16-2-3-16,12-2-4 15,12 0-3-15,6 0-4 16,-2 0-5-16,-1-4-3 0,-8 4-4 16,-20-5-4-16,-14 5-3 15,-18 0-2-15,-14 0-1 16,-18 0 0-16,-8 0 2 16,-6 0 2-16,-7 0 3 15,6 3 5-15,-4-3 3 16,9 0 3-1,-16 6 11 1,29-1-2-16,5 7 2 16,2 5 1-16,5 10 0 15,-1 5 1-15,4 11-2 0,-3 3-1 16,3 3-2 0,0-2-4-16,0-4-1 0,3-3-2 15,-3-11-4-15,4-8-7 16,-1-6-20-16,-3-15-6 0,0 0-1 15,0-12 1-15</inkml:trace>
  <inkml:trace contextRef="#ctx0" brushRef="#br0" timeOffset="27563.0333">9796 8589 23 0,'9'-20'32'0,"7"15"1"16,-3 1-9-16,8 1-10 15,6 3-4-15,-5 3-2 16,1 8-2-16,-11 4-1 15,-6 7-1-15,-13 1-1 16,-4 0-1 0,-12-1-1-16,-1-3 1 15,-5-7-2-15,5-5 0 16,2-7-1-16,7 0 1 16,15 0-1-16,-10-17 0 15,10 17 1-15,19-16-1 16,0 13 1-16,5 3 1 15,-2 0 0-15,6 7 0 0,-6 3 0 16,3-1-5-16,0 1-19 16,-1 2-12-16,-9-12 0 15,7 5 0-15</inkml:trace>
  <inkml:trace contextRef="#ctx0" brushRef="#br0" timeOffset="27863.0842">10391 8369 17 0,'0'0'32'16,"16"0"1"-16,0 0-5 16,11 0-12-16,5-4-6 15,5 0-2-15,3 4-5 0,3 0-5 16,-8-5-4-16,-1 5-7 16,-10 0-7-16,-8 0-8 15,3 4-5-15,-19-4 0 16</inkml:trace>
  <inkml:trace contextRef="#ctx0" brushRef="#br0" timeOffset="28079.3236">10425 8501 26 0,'0'0'34'0,"20"7"-6"15,7-7-3-15,11-4-5 0,4 4-3 16,2-5-7-16,2 5-3 16,-5 0-8-16,-7-4-18 15,-15 0-16-15,0 4-1 16,-19 0 0-16,0 0-1 16</inkml:trace>
  <inkml:trace contextRef="#ctx0" brushRef="#br0" timeOffset="29967.0807">11256 8453 19 0,'20'3'21'15,"-6"-9"-1"-15,8 0-4 16,0-5-2-16,-4-5-4 16,-2-4-1-16,-4-4-2 15,-2-2-2-15,-10-3-1 16,0 5-1-16,-14 1-1 16,-3 5 0-16,-8 5-1 0,-2 11 0 15,-2 4 0-15,-4 8-1 16,7 8 0-16,4 3 0 15,7 5 0-15,6-4 0 16,9 2 0-16,13-6 0 16,8-4 1-16,5-4-1 15,5-5 1-15,-2-5 0 0,1 0-1 16,-1 0 0-16,-4 0 0 16,-3 7 1-16,-7 2-1 0,-1 7 2 15,-7 6 0-15,0 6 1 16,-7 1 0-16,-10 7 0 15,-6-7 1-15,-5 0-1 32,-6-7-1-32,-3-8-2 0,1-6-5 15,-4-11-12-15,7-12-15 16,12-3-2-16,0-11-1 16,14 1 0-16</inkml:trace>
  <inkml:trace contextRef="#ctx0" brushRef="#br0" timeOffset="30405.3576">11573 8254 3 0,'-10'6'30'16,"26"2"-1"-16,1-8 1 15,12 6-16-15,7 0-5 16,1-4-2-16,3-2-3 16,-4-5-1-16,-3 0-2 0,-7-5 0 15,-6 1-2-15,-11 1 2 16,-9-4-1-16,0 12 0 15,-7-10 1-15,-3 10 0 16,-2 10 1-16,-2 6 0 16,0 9 1-16,2 4 0 15,5 10 0-15,1 2 1 0,3 6 0 16,3 0 0-16,0-1-1 16,5-5 1-16,3-4-2 15,-5-8-1-15,6-7-5 16,-4-8-15-16,-5-14-16 15,0 0 0-15,10-9-1 0,-19-10 0 32</inkml:trace>
  <inkml:trace contextRef="#ctx0" brushRef="#br0" timeOffset="30552.9941">11616 8497 37 0,'15'6'36'0,"2"-6"-1"15,16 0-1-15,6 0-22 0,3 3-15 16,1 4-28-16,-3-12-2 16,2 5-2-16,-12 0 0 15</inkml:trace>
  <inkml:trace contextRef="#ctx0" brushRef="#br0" timeOffset="30821.6247">12050 8627 41 0,'14'5'33'0,"-14"-5"2"15,20-2-10-15,-20 2-14 16,16 0-23-16,-6 9-18 16,-10-9-3-16,0 0-1 31,0-18 0-31</inkml:trace>
  <inkml:trace contextRef="#ctx0" brushRef="#br0" timeOffset="31108.102">12302 8269 31 0,'12'0'34'15,"-12"0"1"1,14 12-5-16,-11 6-15 0,-6 1-4 15,3 5-3-15,0 3-3 16,7 0-1-16,0-3-1 0,6-1-2 16,5-4-2-16,-1-6-4 15,7 1-7-15,-6-9-9 16,-2-5-15-16,5 0-1 16,-8-4 0-16,2 0 10 31</inkml:trace>
  <inkml:trace contextRef="#ctx0" brushRef="#br0" timeOffset="31339.4727">12577 8323 4 0,'-5'-8'23'0,"5"8"-1"0,0 0-3 15,0 0-3-15,-6 21-2 16,3-8 0-16,3 12-1 15,0-1 0-15,6 11 1 16,-3-5-2-16,6 7-3 0,-2-1-2 16,2-2-7-1,0-3-23 1,4-2-13-16,-8-16-2 16,8-2 1-16</inkml:trace>
  <inkml:trace contextRef="#ctx0" brushRef="#br0" timeOffset="32059.9494">13059 8272 29 0,'10'28'31'0,"-14"-6"-3"15,10 6-6-15,-3 9-5 16,-3 0-5-16,0 7-2 16,0-8-4-1,0-2-1-15,-6-8 0 16,6-7-2-16,0-19-1 15,-9 10-1-15,9-19 0 16,0-6 0-16,3-12-1 16,-3-7 1-16,0-12-2 15,0-1 1-15,0-2 0 0,0 3 0 16,4 6 0-16,-4 5 0 0,0 14 1 16,0 21-1-16,24 0 1 15,-5 21-1-15,8 6 1 16,2 7-1-16,4 2 1 15,7 9 0-15,-2-6-1 16,2-2 0-16,0-5 1 16,-2-4-1-16,-1-11 0 0,-3-5 0 15,-6-9 0-15,0-8 0 16,-4-9 0-16,-3-14 1 16,-1-7-1-16,-7-7 0 15,-8-7 1-15,-5-1-1 16,-3-1 0-16,-3 6 0 15,-6 10-3 1,-7 7-13-16,-10 11-21 16,12 12 0-16,-8 5 0 15,4 12 0-15</inkml:trace>
  <inkml:trace contextRef="#ctx0" brushRef="#br0" timeOffset="40485.1928">1705 9892 49 0,'0'0'34'0,"9"23"-6"16,-9 21-6-16,0 11-8 15,2 13-4-15,2 6-3 16,-4-4-2-16,6-9-4 16,-3-10-2-16,-3-14-1 0,7-19-2 15,-7-18 1-15,0-19-1 16,0-15 0-16,-7-14 1 0,-1-8 0 15,-2-11 1-15,-3-2 1 16,-1-5 1-16,4 7 0 16,5 2 0-16,5 12 0 15,6 10 1-15,11 9 0 16,7 17 0-16,11 12 0 16,4 8-1-1,3 7 0-15,-2 4 0 16,-2 1-1-16,-8 2 1 15,-5 2 0-15,-6 1 2 16,-7 2 1-16,-3 6 1 16,-9 1 0-16,-7 11 1 15,0 3 0-15,7 8-1 16,-7 5-2-16,7-1-3 0,3-2-11 16,8 1-24-16,6-19-1 15,9-3 0-15,0-15 0 16</inkml:trace>
  <inkml:trace contextRef="#ctx0" brushRef="#br0" timeOffset="40801.6268">2439 10185 30 0,'0'12'35'0,"-3"13"1"16,-8 2-7-16,-9 1-10 31,4 0-6-31,-11-5-6 0,-1-8-4 16,2-7-3-16,-4-13 0 15,7-9-2-15,1-9 0 16,10-1-1-16,6-5 1 16,6 4 1-16,8 5 1 15,7 7 1-15,8 13 1 16,-3 6 1-16,8 11 0 0,0 5-3 15,-6 3-7-15,1-3-27 16,0 6-2-16,-5-15 0 0,2-1 0 16</inkml:trace>
  <inkml:trace contextRef="#ctx0" brushRef="#br0" timeOffset="41102.433">2513 10290 20 0,'0'0'32'0,"7"24"0"16,2-15-3-16,10 0-15 16,6-3-6-16,3-6-3 15,-1-4-3-15,-5-7 0 16,-5-7 0-16,-6-2 0 0,-2-7-1 16,-9-5 0-16,-13 3 0 15,-4 1 0-15,-6 6 1 16,-5 7 1-16,4 13 0 15,-1 9 1-15,0 16 1 16,9 10 0-16,5 15 0 16,7 8-1-16,11 7 0 0,5 2-3 15,0 0-7-15,7-10-32 16,1-3-1-16,-3-15 0 16,1-7-1-16</inkml:trace>
  <inkml:trace contextRef="#ctx0" brushRef="#br0" timeOffset="41702.9045">3022 10204 50 0,'3'12'28'0,"-8"8"-7"16,-8 6-4-16,-6-6-5 16,-2 4-2-16,-10-7-5 0,6-6-3 15,-3-5-2-15,3-12-1 16,6-4-1-16,4-5 0 16,6 0 0-16,9 6 0 15,0-1 2-15,0 10 1 16,21 0 1-16,-2 11 1 31,2 6 1-31,7 3-1 0,-3 2-1 16,0-3-6-16,3-6-20 15,2 3-9-15,-14-16-1 16,9 0 0-16</inkml:trace>
  <inkml:trace contextRef="#ctx0" brushRef="#br0" timeOffset="42240.8405">3115 10234 19 0,'18'9'30'16,"-2"-9"2"-16,11 10-3 15,2-5-18-15,-1-5-5 16,6 0-4-16,-3-5-3 31,-9-5-1-31,-4-2 0 0,-11-3 0 16,-7 1-1-16,-6 0 1 15,-8 8 1-15,-9 6 2 16,-2 0 0-16,0 16 3 16,2 5-1-16,6 9 1 15,4-1 1-15,9 5-1 16,8-4 0-16,11-6-1 0,4-6 0 16,10-8-1-16,-2-6 0 15,4-13-2-15,-1-6 0 16,-4-4 0-16,-1-4 0 15,-4 0 0-15,-8 1-1 16,-4 7 1-16,0 3 1 16,-9 12 0-1,9 4 0-15,-6 9 1 16,-3 4-1-16,0 3 1 0,0-2 0 16,0-3-1-16,0-2 0 15,0-13-1-15,10 0 0 16,-4-14-1-16,0 0 0 15,9-6 0-15,-2 0 1 16,3 0-1-16,3 6 1 0,-7 7 1 16,0 7 1-16,3 17 0 15,-6 1 0-15,-2 10-2 16,-4 1-5-16,-3 2-8 16,10 1-3-16,4 1-18 15,0-19-2-15,10 0-1 16,-2-14 13-16</inkml:trace>
  <inkml:trace contextRef="#ctx0" brushRef="#br0" timeOffset="42572.0338">3778 10413 17 0,'13'0'28'0,"8"11"1"15,1-11-13 1,1 0-5-16,1-9-3 0,-5-3-3 16,-1-2 0-16,-8-6-1 15,-6-3-1-15,-4-1-1 16,-4-4-1-16,-9 6 0 0,-3 3 2 16,-9 5 0-16,4 14 0 15,-1 9 1-15,0 8 1 16,0 12-1-16,6 9 1 15,5 7-1-15,11 3-1 16,0 8-6-16,7-3-11 16,-3-7-21-1,13 4-1-15,-4-18 0 16,8 0-1-16</inkml:trace>
  <inkml:trace contextRef="#ctx0" brushRef="#br0" timeOffset="43104.3005">4238 10347 13 0,'-13'-33'30'16,"-2"6"-5"-16,-8 4-5 16,-1 7-3-16,-3 7-3 15,-2 5-4-15,5 13-1 16,1 9-3-16,7 5-1 31,5 1-2-31,11 1-1 0,6 1 1 16,10-7-1-16,6-2 0 15,6-12-2-15,3-5-1 16,-4-7-1-16,1-6-1 16,-3-8 1-16,-6 1-1 15,-8-2 1-15,-7-2 1 16,-7 7 2-16,-6 3 1 0,9 14 0 16,-20-10 1-16,20 10 0 15,-15 12 1-15,15 1-1 16,2 3-1-16,13 2 0 15,3-2 0-15,7 2 0 16,2-4 0-16,1 0-1 0,-3-5 1 31,0-3-2-31,-4-3-3 0,-8-9-5 16,2-1-12-16,-15 7-16 16,7-27-1-16,-7 3 0 15,-4-10 1-15</inkml:trace>
  <inkml:trace contextRef="#ctx0" brushRef="#br0" timeOffset="43204.5689">4362 10035 44 0,'-6'-14'33'16,"-7"0"-2"-16,13 14-18 15,-15 9-34-15,15-9-8 16,-4 24-3-16,4-10-2 16</inkml:trace>
  <inkml:trace contextRef="#ctx0" brushRef="#br0" timeOffset="43420.7308">4510 10111 56 0,'0'0'38'0,"-5"30"0"15,5-2-10 1,3 13-16-16,6 12-6 16,-3 3-2-1,4 8-1-15,-4-1-1 16,3 1-2-16,-4-10-1 0,-5-12-5 15,7-5-11-15,-1-12-21 16,-6-16-1-16,0-9 1 16,0 0-1-16</inkml:trace>
  <inkml:trace contextRef="#ctx0" brushRef="#br0" timeOffset="43558.7697">4570 10467 45 0,'18'-5'33'15,"-3"-4"-2"-15,10 0-14 16,6 4-37-16,-3-7-11 16,16 5-2-1,-8-8 0-15</inkml:trace>
  <inkml:trace contextRef="#ctx0" brushRef="#br0" timeOffset="43892.0248">5036 10181 32 0,'-30'-12'32'0,"5"12"-1"16,-4 0-13-16,3 4-6 0,5 6-4 15,7 4-3-15,9 0-2 16,10 1 0-16,9-2-2 16,6-1 0-16,4-5-1 15,-3-2 0-15,1-5-2 16,-10 0 1-1,-12 0-1-15,0 0 1 16,-23 0 0-16,-3 0 2 16,-4 9 2-16,-2 0 1 15,4 4 2-15,3 2 0 16,14 7 1-16,11-8 0 16,16 6-2-16,9-6-1 15,6-4-6-15,9-1-18 0,2-6-17 16,-8-6-2-16,3-2 0 15,-9-11 1-15</inkml:trace>
  <inkml:trace contextRef="#ctx0" brushRef="#br0" timeOffset="44376.6743">6157 10294 21 0,'13'-7'31'16,"-6"-5"-8"0,-7-1-3-16,0 0-1 0,-13-1-3 15,-2 4-2-15,-11 1-3 31,-1 9-3-31,-7 0-3 0,3 9-1 16,0 10-2-16,6 5 0 16,7 5-1-16,11 2 0 15,7 1-1-15,14-3 0 16,8-7 0-16,3-6-1 16,4-4-5-16,-4-16-7 15,2-7-16-15,-2-6-8 0,-15-11 1 16,-1-5-1-16</inkml:trace>
  <inkml:trace contextRef="#ctx0" brushRef="#br0" timeOffset="44493.068">6067 10031 42 0,'-14'-34'33'0,"7"20"-3"16,-3 5-12-16,10 9-14 0,-5 14-18 16,5-5-16-16,12 20-2 15,-2-11 0-15</inkml:trace>
  <inkml:trace contextRef="#ctx0" brushRef="#br0" timeOffset="44847.2656">6338 10174 10 0,'31'0'11'0,"15"-10"6"16,-31 3-8 0,-15 7 1-16,9-7 1 15,-9 7 1-15,-15 6 0 16,-3 2-1-16,3 6-1 15,-7 5-2-15,4 6-1 16,1 2-2-16,8 5-1 0,6-1-2 16,6-1 0-16,7-6-1 15,8-1 0-15,0-14 0 16,5-2 1-16,1-11-1 16,4-5-1-16,-2-9 1 15,-3-5-1-15,-3-5 0 16,-2-3 0-1,-2 2 2-15,-5 5-1 16,-1 2 1-16,-7 12 2 16,-3 10 0-16,0 0 1 0,0 23-1 15,0 1 1 1,-3 7-3-16,3 2-5 16,10 1-23-16,4-1-11 0,-1-12-1 15,9 3 0-15</inkml:trace>
  <inkml:trace contextRef="#ctx0" brushRef="#br0" timeOffset="45611.4194">7749 10040 55 0,'0'0'30'15,"21"13"-8"-15,10-13-5 0,19 4-6 16,11-4-3-16,12-3-2 15,3-3-3-15,-4-2-2 16,-7 3-3-16,-9-4-1 0,-16 5-2 16,-19-2-3-1,-21 6-2-15,0 0-1 0,-18 0 1 32,-9 5 1-32,-1 0 1 15,-4 0 1-15,1 3 3 0,-30 15 8 16,38 1 2-1,1 4 1-15,10 12 2 16,0 8 0-16,12 8 0 16,0 4-1-16,3 1 0 15,4 3-3-15,1-7-1 0,-2-9-2 16,1-9-4-16,0-11-8 16,1-4-21-16,-8-24-2 15,0 0-1-15,0 0 1 16</inkml:trace>
  <inkml:trace contextRef="#ctx0" brushRef="#br0" timeOffset="45912.231">8250 10653 39 0,'13'-6'28'31,"-9"-10"-6"-31,8 2-7 0,0-1-6 16,3-2-3-16,0 1-1 16,-3 2-1-16,3 7 2 15,-15 7 0-15,18 0 1 16,-15 9 1-16,5 13 0 16,-8 1-2-16,3 9 0 15,-3 0-2-15,0 1-2 0,0-2-3 16,0-5-9-16,0-11-28 15,7-1 0-15,-7-14 0 16,22-7 0-16</inkml:trace>
  <inkml:trace contextRef="#ctx0" brushRef="#br0" timeOffset="46281.4875">9073 10221 41 0,'16'0'31'0,"-16"0"-9"16,0 0-6-16,-22 9-3 15,-8 0-4-15,-3 10-2 16,-7-2-3 0,1 2-1-16,-1 5-2 15,5-4 1-15,8 2 0 16,15-3 2-16,17 0 1 16,14-2-1-16,12-2 1 15,9 2 0-15,3-2 0 16,7 1-2-16,-4-1-4 15,-8-6-21-15,-10-6-15 0,-3 2-2 16,-13-10 1-16,-2 2 0 16</inkml:trace>
  <inkml:trace contextRef="#ctx0" brushRef="#br0" timeOffset="46965.4149">9452 10072 23 0,'-16'-5'34'0,"29"5"1"16,11 0-5-16,10 0-14 16,22 5-4-16,3-5-5 0,16 4-2 15,-4-4-2-15,-5 0-3 16,-8 0-3-16,-15-5-3 15,-11 5-2-15,-19-4-1 0,-13 4-1 16,-11-4 0-16,-3 4 2 16,-12-2 1-16,-1 2 3 15,-1 0 3-15,3 0 3 16,0 6 2-16,2-1 0 16,9 9 2-16,-3 4 0 15,9 11 1-15,-1 9 0 0,6 12 0 16,-4 1-1-16,7 9 0 15,-6 2-2-15,6 2 0 16,-3-8 0-16,3-6-2 16,3-12-5-16,0-10-7 15,10-15-22-15,3-3-3 16,2-18-1 0,4 2 0-16</inkml:trace>
  <inkml:trace contextRef="#ctx0" brushRef="#br0" timeOffset="47299.8358">9901 10554 34 0,'0'0'33'16,"16"-18"1"-16,6 10-10 15,3 8-10-15,0 0-5 16,5 4-3-16,-8 7 0 15,-5 6-3-15,-9 5 0 16,-8 2-2 0,-13 1 1-16,-5 1-1 15,-7-2 1-15,0-6-1 16,4-3-1-16,8-6 0 0,13-9 1 16,0 0-1-16,10 0 1 15,11-5-1-15,7 1 0 16,0 4-4-16,3 0-19 15,0 4-13-15,-12-4-1 0,0 9 0 16</inkml:trace>
  <inkml:trace contextRef="#ctx0" brushRef="#br0" timeOffset="47832.5631">10917 10178 18 0,'12'0'30'0,"-4"10"0"15,-28-1-11-15,-13 9-6 16,-11 6-4-16,-8 1-2 16,-4 7-3-16,0-3 0 15,7-1-1-15,8-2 0 16,17 0 1-16,12-6 0 15,20-1 0-15,12-1 1 0,15 1-1 16,7-2 1-16,8 2-3 16,4 0-11-16,1 1-26 15,-10-11 0-15,5 0-2 0,-16-9 1 16</inkml:trace>
  <inkml:trace contextRef="#ctx0" brushRef="#br0" timeOffset="48271.138">11261 10328 3 0,'18'-34'28'15,"-8"-4"-3"-15,4 3-3 16,-5 2-3-16,-3 6-2 16,-3 13-2-16,-3 14-3 15,0 0-2-15,-9 31-2 0,9 7-3 16,0 9-1-16,4 4-1 16,1 4-1-16,5 0 1 15,-1-3-1-15,0-6 0 16,-3-8 0-16,-6-9-1 0,-12-11-1 15,-3-8 0 1,-4-10-1 0,-3 0 0-16,2-3 0 15,1-7 0-15,9 0 0 16,7 1 0-16,3 9 0 0,20-11 0 16,4 11 0-16,4-5-5 15,10 5-11-15,4 9-20 16,-7-9 1-16,9 0 0 15,-4-5 0-15</inkml:trace>
  <inkml:trace contextRef="#ctx0" brushRef="#br0" timeOffset="48603.1406">11824 10263 14 0,'-44'-42'58'16,"14"28"-36"-16,-3 14-6 15,2 12-3 1,-2 8-4-16,9 14-2 16,2 5-2-16,12 9 0 0,10-2-1 15,13 2 1-15,12-7-1 0,12-4 0 16,8-18-2-16,4-5 0 15,2-14 0-15,-6-14 0 16,-9-11-1-16,-10-11-1 16,-16-5 0-16,-13-2 1 15,-14 3-2 1,-8 2-5-16,-3 9-13 16,0 15-18-16,-5-3 1 15,10 22-1-15,1 7 0 16</inkml:trace>
  <inkml:trace contextRef="#ctx0" brushRef="#br0" timeOffset="48934.189">12190 10337 32 0,'-16'-22'32'0,"-11"-1"1"15,2 12-8-15,-2 7-13 0,-2 12-6 16,5 11-3-16,6 9-2 0,5 9 0 16,10 7-1-16,9 1 1 15,12-1 1-15,8-4-1 16,9-8 1-16,7-12 0 16,2-12-1-16,2-8 2 31,-6-10 0-31,-6-13 0 0,-18-10 0 15,-10-3-1-15,-19-6 0 16,-11 2-3-16,-8 6-22 16,-4 10-12-16,-11 0-1 15,12 16-1-15</inkml:trace>
  <inkml:trace contextRef="#ctx0" brushRef="#br0" timeOffset="49635.0928">12796 10366 5 0,'0'-40'31'0,"11"23"2"0,-11 17 0 16,0 0-18-16,12 34-1 16,-8 7-4-16,2 10-3 15,-6 4-1-15,9 0-1 16,-5-7-2-16,2-10 0 16,1-12-1-16,3-17-1 15,-10-9 1 1,14-30-1-16,-10-9-1 15,-4-10 1-15,0-9 0 16,-7-7-1-16,3 5 0 16,-2 5 1-16,0 9-1 15,0 13 0-15,6 14 0 0,0 19 0 16,13 14 0-16,5 16 1 16,7 8-1-16,6 6 0 0,12 7 0 15,4-7 1-15,6-4-1 16,0-8 0-16,-1-10-1 15,-6-13 1-15,-2-16 1 16,-9-12-1-16,-15-15 2 16,-10-9-1-16,-13-11 1 15,-7 1 0 1,-11 2 0-16,0 5-3 16,-5 10-4-16,-4 9-11 15,2 17-21-15,12 19-1 16,-1 11 0-16,15 16-1 15</inkml:trace>
  <inkml:trace contextRef="#ctx0" brushRef="#br0" timeOffset="49773.2374">13660 10690 41 0,'-3'14'28'16,"-3"4"-23"-16,-10 0-19 15,-15-11-7-15,6 7-6 0</inkml:trace>
  <inkml:trace contextRef="#ctx0" brushRef="#br0" timeOffset="50373.7076">14492 10476 33 0,'-3'34'30'0,"-17"-16"0"16,-1 8-15-16,-10-1-8 16,-6-2-3-16,2-4-3 15,5-10-2-15,-4-9-1 16,10-7 0-16,7-9-1 15,8-4 1-15,5-2 2 0,8-1 1 16,6 3 1-16,2 3 2 16,10 7 1-16,-1 10 0 15,1 5 1-15,3 9-2 16,2 4-1-16,1 6-6 16,-6 3-13-16,-4-8-16 15,4 4 0 1,-10-14-1-16,2 0 10 15</inkml:trace>
  <inkml:trace contextRef="#ctx0" brushRef="#br0" timeOffset="50521.1645">14396 10369 40 0,'-13'-26'31'0,"13"26"0"0,-5-12-17 15,5 12-20-15,8 19-21 16,-5-9-3-16,13 14-2 15,-1-9 12-15</inkml:trace>
  <inkml:trace contextRef="#ctx0" brushRef="#br0" timeOffset="50789.9783">14662 10585 19 0,'27'12'30'0,"8"6"0"15,-11-14-5-15,3-2-12 16,-2-2-5-16,-5-11-4 15,-3-5-2-15,-8-3 0 16,-9-1-1-16,-6-3-1 16,-11 1 0-16,-5 6 0 0,-6 3 0 15,-4 12 0-15,-1 4 1 0,1 14 0 16,4 9 1 0,4 5 0-16,10 11 0 0,4 2 1 15,5 5 0-15,5 1-1 16,8-4-3-16,1-5-12 15,13-3-20-15,-7-20-1 0,12-2 0 16,-4-16 0-16</inkml:trace>
  <inkml:trace contextRef="#ctx0" brushRef="#br0" timeOffset="51089.9424">15229 10556 37 0,'-11'9'33'0,"-3"5"0"15,-9 1-12-15,-8-2-8 16,2 1-6-16,-3-5-5 0,5-9-2 16,2-5-2-16,5-10 0 15,9-1-2-15,5-4 2 16,12 0 0-16,3 2 2 15,5 4 2-15,5 11 2 0,5 3 1 16,3 9 0-16,-2 9 1 16,6 9-1-16,-7 1-5 31,-3 6-32-31,-4-12-2 0,4 7-2 16,-10-15-1-16</inkml:trace>
  <inkml:trace contextRef="#ctx0" brushRef="#br0" timeOffset="52209.5758">1610 11321 33 0,'16'0'32'16,"7"0"-10"-16,17 0-3 15,4 0-6-15,10 0-3 0,1 2-2 16,1-2-3-16,-8 0-3 16,-10-2-2-16,-12-4 0 15,-12 2 0-15,-14 4-1 16,-16-10 0-16,-8 10 1 0,-10 0-1 15,2 8 1-15,0 1 0 16,3 10 0-16,1 5-1 0,12 8-1 16,13 0-4-1,15 1-3-15,10 3-4 0,4-4-1 16,14-3-2-16,0-5 0 31,6-9 0-31,1-8 1 0,-1-7 5 16,-9-12 4-16,-3-4 7 15,1-6 4-15,-11-6 7 16,-12-1 4-16,-4-31 20 16,-24 31-18-1,-3 12-1-15,-8-1-3 16,-3 12-4-16,-5 6-4 0,4 6-2 16,0 12-3-16,13 6 0 15,12 3-1-15,11 5 1 16,8-3 0-16,10-6 1 15,10-4-1-15,6-10 0 16,-2-9 1-16,-5-11 0 16,-5-6-4-16,-16-3-9 0,-14-7-25 15,-5 5 1-15,-8-6-2 16,2 12 1-16</inkml:trace>
  <inkml:trace contextRef="#ctx0" brushRef="#br0" timeOffset="52741.576">3222 11404 17 0,'-7'-11'31'0,"-9"11"-5"16,-13 4-7-1,2 4-6-15,-1 12-3 16,1 3-3-16,11 14-2 0,7 1-3 15,9 3 0-15,14-7-2 16,10-2 1-16,3-7 0 16,7-9 0-16,-7-14-1 0,-4-8 1 15,-13-9-1-15,-14-2 0 16,-13-3-3-16,-10-1-5 16,-4 0-16-16,0 8-8 15,-9-7 0-15,15 12 0 16</inkml:trace>
  <inkml:trace contextRef="#ctx0" brushRef="#br0" timeOffset="52912.6409">3283 11422 46 0,'43'21'37'0,"7"16"-1"0,-7 9-11 15,-2 3-12-15,-7 11-6 16,-1-2-8-16,-8-6-7 0,0-8-15 15,-6-3-13-15,-10-21-1 16,1-10 0-16</inkml:trace>
  <inkml:trace contextRef="#ctx0" brushRef="#br0" timeOffset="53081.5001">3512 11485 52 0,'-28'-13'37'0,"-7"13"-2"15,-4 15-13-15,12 27-8 16,-12 8-6-16,3 11-1 16,-2 7-3-16,7-2-6 15,4 0-9-15,2-2-23 16,9-25-3-16,13-9-1 0,3-15 1 16</inkml:trace>
  <inkml:trace contextRef="#ctx0" brushRef="#br0" timeOffset="53514.1002">3798 11536 14 0,'-10'-30'34'15,"-15"-1"0"-15,8 10-3 16,-10 6-13-16,0 2-8 0,2 13-3 16,1 13-3-16,1 6-2 15,5 6-1-15,12 1 0 16,6-1-1-16,12 1 1 16,6-6-1-16,4-4-2 15,6-6-5-15,1-10-5 16,5-3-5-16,-3-8-1 0,0-6 0 15,-7-7 0-15,1 2 4 16,-4-4 7-16,-5-1 9 16,5-10 22-1,-17 24-7-15,-4 13 2 16,0 0-1-16,-3 19-2 0,3 7-5 31,-7 3-4-31,7 2-4 0,0 4-7 16,0 0-18-16,0-10-13 15,7 2-1-15,-7-18 0 16</inkml:trace>
  <inkml:trace contextRef="#ctx0" brushRef="#br0" timeOffset="53763.2375">4021 11430 17 0,'18'0'35'0,"-5"4"0"15,8 15 1-15,-5 1-17 16,0 3-8-16,4 7-4 16,-3-1-3-1,1-1 0-15,-6-10 0 16,0-6-2-16,-2-10 0 16,3-6-2-16,0-6-2 15,-5-11-6-15,4 1-19 16,-2 2-10-16,-10-6-1 0,10 10 0 15</inkml:trace>
  <inkml:trace contextRef="#ctx0" brushRef="#br0" timeOffset="53930.5218">4365 11442 53 0,'21'20'36'16,"-15"-5"-3"-16,-2 8-13 0,5 8-8 15,-9 0-8-15,2-1-10 16,-2-7-26-16,0 2-3 16,-6-15-1-16,6-10 0 15</inkml:trace>
  <inkml:trace contextRef="#ctx0" brushRef="#br0" timeOffset="54083.5142">4315 11182 43 0,'6'-23'35'16,"-6"1"-1"-16,0 22-13 0,16 0-39 15,-16 0-12 1,19 27-4-16,-14-11-1 0</inkml:trace>
  <inkml:trace contextRef="#ctx0" brushRef="#br0" timeOffset="54667.8367">5336 11394 27 0,'0'0'29'0,"-9"4"1"0,9 5-16 16,-3 5-7-16,-1 4-2 16,4 1 0-16,4 3-1 15,5-2 1-15,7-1 0 16,2 0 0-16,4-6 0 31,4 1 0-31,0-4-2 0,3 0 0 16,-6-6-2-16,-2 1 1 15,-9-5-1-15,-12 0 0 16,9-21 0-16,-18 3 0 16,-7-11-1-16,-6-12 1 15,-7-9 0-15,-4-10-1 16,0-6 0-16,-2-4 0 0,7 2 1 16,6 2-2-16,10 10 1 15,12 8 0-15,9 12 0 16,16 14-1-16,12 16-3 15,7 6-11-15,2 10-20 16,7 12 0-16,-8-2-1 16,4 8 2-1</inkml:trace>
  <inkml:trace contextRef="#ctx0" brushRef="#br0" timeOffset="55068.632">5801 11355 25 0,'-18'-5'24'15,"18"5"-11"-15,0 0-6 16,0 14-4-1,6-5-1-15,6 6 0 16,4-5-1-16,-1 2 0 16,2-5 0-16,-3-2 0 15,-3-1 0-15,-11-4 0 16,0 0 1-16,-21 10 3 16,0-3 3-16,-3 1 1 15,2 9 1-15,-3 0 2 0,10 8 1 16,4-3 0-16,15 6-1 15,9-4-3-15,15 0-2 16,0-7-3-16,8-7-3 16,7-1-9-16,-5-6-30 15,-3-11-1-15,0-1-1 0,-12-8 1 16</inkml:trace>
  <inkml:trace contextRef="#ctx0" brushRef="#br0" timeOffset="55615.8603">6737 11468 15 0,'-3'32'25'0,"7"6"-8"16,7-3-1-16,8-5 0 0,6-11-1 15,7-11-3-15,5-14-2 16,-3-15-4-16,0-9-2 16,-10-10-2-16,-8-8 0 15,-16-7-1-15,-12-4 0 0,-19-2 1 16,-9 5 0-16,-8 9 1 15,-4 9 0-15,-3 9 0 16,4 16 0-16,9 13 0 16,14 13 0-16,14 12-1 15,18 10-2-15,20 1-2 16,14 0-5-16,21 1-7 0,6-4-10 16,12-4-2-16,5-7 0 15,4-8 0-15</inkml:trace>
  <inkml:trace contextRef="#ctx0" brushRef="#br0" timeOffset="55867.2855">7367 11439 52 0,'13'12'26'0,"-13"5"0"31,-3 6-2-31,-17-2-6 0,2 1-5 16,-12-6-5 0,1-4-3-16,1-6-3 0,0-6-2 15,4-13 0-15,2-6 0 16,7-3-2-16,8-2 1 15,7-1-1-15,3 3 0 16,6 8 2-16,7 4 0 0,0 10 1 16,12 10 0-16,-2 6 1 15,7 7-1-15,-3 9-2 16,-2-6-18-16,-3-1-17 16,9 3-1-16,-8-14 0 15,7 1 0-15</inkml:trace>
  <inkml:trace contextRef="#ctx0" brushRef="#br0" timeOffset="56448.2729">8427 11379 38 0,'-25'-10'22'0,"3"10"-3"16,-6 0-4-16,1 6-4 15,0 8-3-15,7 7-1 16,11 5-2-16,9 2 0 0,10 2-1 16,8-2 1-16,4-4-1 15,3-6 1-15,3-3-1 31,-10-11-2-31,-5-4-1 0,-13 0-1 16,-9-23-4-16,-8 5-10 16,-4-1-15-16,-4-8-5 15,7 4-1-15,-1-3 0 16</inkml:trace>
  <inkml:trace contextRef="#ctx0" brushRef="#br0" timeOffset="56717.8096">8528 11483 16 0,'22'31'29'0,"-13"-11"0"16,1 1-10-16,-4-3-7 15,-6-8-4-15,0-10-3 16,-10 0-1-16,4-17-2 0,-1-2 0 16,4-3-1-16,3-3-2 15,7-4 1-15,6 3 0 16,8 6 0-16,3 2 0 0,5 13 2 15,-2 5 1 1,1 9 1-16,-8 6-1 0,-1 7 1 31,-8 6 0-31,-2 2-3 0,-6 4-7 16,-3-2-21-16,0-15-6 16,13 0-1-16,-3-17 0 15</inkml:trace>
  <inkml:trace contextRef="#ctx0" brushRef="#br0" timeOffset="57034.2446">9223 11491 31 0,'0'27'35'0,"-13"-14"1"16,-9 3-4-16,0-1-16 15,-8-5-8-15,1-2-3 16,-1-8-4-1,2-5-2-15,4-6-1 16,3-6-2-16,11-4 1 16,3-5-1-16,7 3 0 15,7 0 2-15,5 5 1 0,9 8 2 16,4 5 1 0,6 9 1-16,-3 7 0 0,3 9 0 15,-4 4 0-15,-2 8-3 0,-5 2-5 16,-9-5-14-16,-11-6-16 15,3 1 0-15,-6-16 0 16,3-8 7-16</inkml:trace>
  <inkml:trace contextRef="#ctx0" brushRef="#br0" timeOffset="57167.6773">9183 11248 42 0,'0'-28'31'15,"8"19"-6"-15,-8 9-33 16,9 0-15-16,7 15-6 16,-7-2-2-16</inkml:trace>
  <inkml:trace contextRef="#ctx0" brushRef="#br0" timeOffset="57488.6188">9715 11404 3 0,'-31'-11'29'0,"6"11"3"16,-9 0-2-16,3 4-13 16,1 10-7-16,8 5-4 15,3 7-1-15,10 3-2 31,13 4 1-31,6-4-2 0,13-1 1 16,5-6-1-16,4-4 0 16,-1-8-1-16,-4-10 0 15,-9 0 0-15,-8-10-1 16,-10 1 0-16,-15-5-3 16,-5 1-8-16,2 7-23 15,-10-12 0-15,13 10 0 0,-7-6 0 16</inkml:trace>
  <inkml:trace contextRef="#ctx0" brushRef="#br0" timeOffset="58070.4339">10063 11403 23 0,'-13'-5'25'16,"-9"-1"-6"-16,5 6-11 15,3 2-4-15,5 8-2 0,6 3 0 16,6 0-1-16,7 0-1 16,5 0 1-16,4-1-1 15,0-4 0-15,-1-1-1 16,-5-5-1-16,-13-2 0 15,0 0 0-15,0 0 1 16,-26 0 1-16,-23 5 1 16,25 1 1-16,-1 3 0 15,6 5 2-15,6 1 0 16,13 2 0-16,0-3 0 0,13 1 1 16,8-3-1-1,4-6 1-15,6-6-1 0,1 0 0 31,3-9-1-31,0-5-1 16,-3-6-1-16,-1-1 0 0,-8-3 1 16,-6 0 1-16,-5 0 1 15,-3 5 0-15,-9 2 0 16,3 8-1-16,-3 9 1 16,0 0 0-16,-14 0-1 15,10 9-1-15,1 8-1 0,3 3 1 16,0 2-1-16,6-2 1 15,1 1-1-15,1 0-2 16,5 1-8-16,-1-2-23 16,1-16-4-16,6 4 0 15,-3-8 0-15</inkml:trace>
  <inkml:trace contextRef="#ctx0" brushRef="#br0" timeOffset="58190.339">10566 11622 59 0,'14'3'39'16,"-14"-3"-8"-16,4-12-36 0,-4 12-20 15,-13-24-9-15,4 10-3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7:44:17.1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11526 14708 36 0,'11'-9'24'0,"-11"9"-1"0,0 0-3 16,0 0-3-16,-5 13-4 15,-3-3-3-15,2 8-1 0,-6 6-3 16,1 12-1-16,-8 7 0 16,9 11-1-16,-6 3-1 15,6 7-1-15,2 0 1 16,4-2-1-16,4-6-1 0,2-9 0 31,7-8 1-31,-1-10-1 16,3-7 1-16,-3-5 0 15,-8-17 0-15,17 16 1 16,-17-16-1-16,6 9 2 16,-6-9-2-16,0 0-2 15,0 0-28-15,0 0-12 0,0 0 0 16,-6-18-1-16</inkml:trace>
  <inkml:trace contextRef="#ctx0" brushRef="#br0" timeOffset="64956.9256">16117 4630 20 0,'288'-14'20'16,"43"-3"0"-1,425-16 13 1,-342 22-21-16,14 4-2 15,4 7-3-15,-2 0-1 16,-10 8-2-16,-14 1-2 16,-22 0-2-16,-35-3-4 15,-32 1-9-15,-43-7-17 0,-30 0-1 16,-60-8-1-16,-38 8 9 0</inkml:trace>
  <inkml:trace contextRef="#ctx0" brushRef="#br0" timeOffset="65689.3437">16889 2602 18 0,'155'75'13'15,"38"25"-1"-15,25 6 1 16,34 17-2-16,25 7-2 16,28 9-3-16,18 6-1 0,20-3 2 15,8-3 0-15,5-5 1 16,-5 2 1-16,-20-12-1 15,-14-6 1-15,-34-17 0 16,-18-7-1-16,-35-13-6 0,-20-7-25 16,-30-21-9-16,-8-12-1 15,-38-25-2-15</inkml:trace>
  <inkml:trace contextRef="#ctx0" brushRef="#br0" timeOffset="67045.9641">20356 4175 29 0,'-24'5'31'0,"9"17"-3"0,-6 5-8 15,0 7-7-15,7 12-2 16,1 0-3-16,10 2-4 15,6-2-13-15,10 1-21 16,-4-19-3-16,15-5 0 16,-11-23-1-16</inkml:trace>
  <inkml:trace contextRef="#ctx0" brushRef="#br0" timeOffset="67663.5127">19844 4267 45 0,'-7'26'26'0,"0"-5"-11"16,7 3-5-16,5 6-1 15,5-5-1-15,8 3 0 16,4-11 0-16,6-2 1 16,0-15-2-16,-1-4 0 0,-2-14 0 15,-6-6-2-15,-15-9-1 0,-6-8 0 16,-15-1-1-16,-5 4-1 16,-6-2-1-16,0 10-1 15,1 7 0-15,5 11 0 16,10 12 0-16,8 15-2 15,15 10-8-15,6 8-25 16,6-4-1-16,13 1 0 0,-1-11-1 16</inkml:trace>
  <inkml:trace contextRef="#ctx0" brushRef="#br0" timeOffset="68863.2724">17386 2371 21 0,'0'-16'19'16,"0"16"-3"-16,-14-9-4 0,14 9-3 16,-19 0-3-16,19 0-2 15,-18 9-3-15,10 1 1 16,1 5-1-16,7-3 1 16,0 2-1-16,0 1 1 15,9 4 0-15,0-4 1 0,4-6 1 16,3-2 2-16,2-5 2 15,-4-5-1-15,4 3 2 16,-4-9 0-16,-1-4 0 16,-7-4-1-16,-1-2-2 15,-8-6-1-15,-3 9-3 16,-6-3 0 0,1 3-1-16,-2 2-1 15,-4 5-1-15,0 5 0 16,2 9 0-16,2 5 0 15,3 4 1-15,3 3-1 16,4-1 1-16,3 2-1 16,3 2 0-16,5 0 1 0,4-7 1 15,4-3-1-15,2-3 2 0,1-7-2 16,-1 0 1-16,-3-7 2 16,0-7-1-16,-7-4 0 15,-5 1 0-15,-8-6-1 16,-3 6 0-16,-8 6 0 15,0 2-1-15,-4 2 0 16,1 12-1-16,0 0 0 0,3 11 0 16,7-1 0-16,1 4 1 15,8-4-1-15,0 0 1 16,4-1-1-16,6-4 1 16,5-3 0-16,1-7 1 15,-2 0 1-15,1-4-1 31,-3-6 1-31,-1 0 0 0,-6 0 1 16,-5-1 0-16,0-2-1 16,0 13-1-16,-12-10 0 15,12 10 0-15,-13 5 0 16,13-5-3-16,-4 12-8 16,4 5-31-16,0-7 3 15,0-10-2-15,4 10 1 0</inkml:trace>
  <inkml:trace contextRef="#ctx0" brushRef="#br0" timeOffset="74210.3801">17723 2036 30 0,'73'34'15'0,"25"9"0"16,40 11-1-16,33 10-2 15,39 7-2-15,36 11-1 16,38 11-4-16,20 12-1 15,20 7-1-15,6 2 2 16,2 4-1-16,-13-1 0 16,-25 0-3-16,-24-2-5 0,-38-3-12 15,-21-3-14-15,-47-17 0 16,-19-3-3-16</inkml:trace>
  <inkml:trace contextRef="#ctx0" brushRef="#br0" timeOffset="75259.2073">21736 3621 11 0,'13'5'12'0,"15"11"0"15,9 5-1-15,13 6 0 16,12 3 0-16,11 6-1 16,7 6 0-16,7-5-3 0,1 3-1 15,-2-6-2-15,-9-5-1 16,-13-3-1-16,-14-3-5 16,-15-9-8-16,-9 2-14 15,-26-16-3-15,7 13 0 0,-25-18 14 16</inkml:trace>
  <inkml:trace contextRef="#ctx0" brushRef="#br0" timeOffset="75580.9475">22567 3918 19 0,'18'-14'18'15,"-8"-8"-1"-15,4 3-3 16,1 1 0-16,-2 3-4 16,-3 2-1-1,-10 13-2-15,0 0 0 16,0 0 0-16,-9 18-1 15,1 14 0-15,2 10 0 16,-5-1 0-16,4 12 0 16,-3-4 1-16,7-1-4 0,3-6-11 15,0-4-25-15,-12-22-2 16,7-1 0-16,-8-22-1 0</inkml:trace>
  <inkml:trace contextRef="#ctx0" brushRef="#br0" timeOffset="76369.2607">17729 1889 32 0,'10'-8'22'0,"-5"-9"-2"15,1 8-7-15,-6 9-1 16,6-10-4-16,-6 10-3 15,0 19 0-15,0-2-4 16,0 10 1-16,-5 2-2 0,5 4 3 16,-7 2-3-16,7 1 3 15,-5-9-1-15,0-3 1 16,5-3 0-16,-3-13-2 16,3-8-12-16,-15 10-20 15,15-10 0-15,0 0-1 0,4-11 3 31</inkml:trace>
  <inkml:trace contextRef="#ctx0" brushRef="#br0" timeOffset="77348.6121">20822 2820 9 0,'0'0'26'16,"5"-22"-4"-16,-5 12-4 15,-4-3-4-15,-5-2-3 0,-6-2-3 16,-6 2 0-16,-3-1-3 15,-5 5-2-15,-1 4-2 0,-1 7-1 16,1 0-1-16,4 10 1 16,7 1-1-16,4 6 1 15,8 3 0-15,7-1 1 16,9-1 1-16,7-4 1 0,8-3 1 16,4-8-1-16,10-3 1 15,0-2-1-15,3-10 0 16,-1-7-1-16,0-9 0 15,-3-4-1-15,-4-5-1 16,-4-2 0-16,-8-7 0 31,-5 3-1-31,-5 2 0 0,-7 5 0 16,-4 9 0-16,0 7 0 16,-4 3 0-16,4 17 0 15,-15-6 0-15,6 15-1 16,3 12 1-16,0 4 0 15,0 6 1-15,0 4 0 16,-1 12 2-16,0-2-1 0,1-2 1 16,0-2 0-16,-1-4 0 0,2-8 0 15,5-1 0 1,0-7-8-16,7-6-27 0,-7-15 0 16,0 0-1-16,0-14 0 15</inkml:trace>
  <inkml:trace contextRef="#ctx0" brushRef="#br0" timeOffset="82967.5168">16318 2145 23 0,'-31'0'28'15,"7"12"-7"-15,-5 9-4 0,1 9-3 31,3 6-3-31,1 8-3 0,8 6 0 16,8 4-3 0,8-1-1-16,6-2-4 0,12-10-4 15,6-12-13-15,8 2-14 16,-7-25-2-16,9 2 0 16</inkml:trace>
  <inkml:trace contextRef="#ctx0" brushRef="#br0" timeOffset="83335.6439">16449 2285 39 0,'0'-16'30'0,"0"29"0"16,-10 7-16 0,4 5-6-16,0 8-4 15,-1-4-1-15,2 5 0 16,-2-7 0-16,7-4 0 15,-3-7-1-15,3-16 1 16,0 0-1-16,10-16 1 16,-7-7-1-16,6-6 0 15,0 0 0-15,-2-1-2 0,1-1 2 16,-1 1-1-16,-2 5 0 16,-1 10 0-16,-4 15-1 0,0 0 0 15,13 0 1 1,-7 19 0-16,4 4-1 15,-3 10 0-15,3 5 1 0,0 0 1 16,-3 2 0-16,1-2-2 0,-5-4-2 16,-3-4-6-16,0-6-10 15,0-5-17-15,-9-19 0 16,9 0-1-16,-27-9 6 16</inkml:trace>
  <inkml:trace contextRef="#ctx0" brushRef="#br0" timeOffset="83605.143">16321 2450 17 0,'13'-12'29'15,"12"12"-1"-15,-2-4-8 16,10-6-7-16,0-2-1 16,1-6-3-16,1 1-1 15,-1-4-2-15,-3 3-1 0,-6 1 0 16,-1-2-2-16,-5 5 0 15,1 8 1-15,0 12-2 16,6 7 0-16,-2 5 0 16,-2 9 1-16,-4 2-1 0,-2 8 1 15,-10 1-2-15,-6-4-7 32,-13-8-29-32,-4-1-1 0,-15-14 0 15,5 2-1-15</inkml:trace>
  <inkml:trace contextRef="#ctx0" brushRef="#br0" timeOffset="84489.4367">22854 4572 13 0,'-16'3'29'0,"-13"-3"0"0,-2 18-12 16,-2 5-4-16,3 6-2 16,10 8-4-16,2 3-1 15,15 6-2-15,3 0-1 16,13-2-2-16,8-3-3 16,8-10-8-16,-3-10-16 15,4 2-6-15,-6-22 1 0,10-1 0 16</inkml:trace>
  <inkml:trace contextRef="#ctx0" brushRef="#br0" timeOffset="84705.8302">22992 4667 13 0,'0'0'30'0,"-3"-13"0"15,3 13-5-15,4 19-8 16,-9 3-6-16,5 7-3 15,-3 3-2-15,6 4 0 16,-3-2-2-16,-3 4-3 16,3-6-6-16,0-9-4 15,-6-7-12-15,6-4-10 0,0-12-2 16,-7-9-1-16</inkml:trace>
  <inkml:trace contextRef="#ctx0" brushRef="#br0" timeOffset="84990.5991">22975 4705 19 0,'25'-19'30'16,"-8"4"-4"0,9 7-5-16,-4 6-5 15,-3 2-4-15,2 12-3 16,-7-3-4-16,-7 9 0 16,-10-1-2-16,-11 0-1 15,-5-5-1-15,4 2-2 0,4-6 1 16,11-8-1-16,-7 10 0 15,7-10-1-15,21 2 0 16,5-2 1-16,-1 9 0 0,0 1 2 16,-5 3 1-16,-16 5-1 15,-6 1 2-15,-5-1-1 16,-8 1-6-16,-13-1-12 16,-2-9-16-16,7 0-1 15,-15-15 0-15,23 3 3 0</inkml:trace>
  <inkml:trace contextRef="#ctx0" brushRef="#br0" timeOffset="85206.8155">23236 4563 45 0,'33'7'35'0,"3"7"2"16,-6 5-13-16,0 17-10 15,-7 3-3-15,-5 15-2 16,-15 1-3-16,-7 3-2 0,-9-7-1 16,-8-2-2-16,-3-6-6 15,-17-10-17-15,0-14-15 16,12-6-1-16,-4-20 0 0,8-2-1 16</inkml:trace>
  <inkml:trace contextRef="#ctx0" brushRef="#br0" timeOffset="86528.5385">22244 4468 33 0,'0'0'12'16,"-17"0"-4"-16,6 5-1 15,1-5-3-15,-3 7 1 16,2 2-2-16,4 0 1 16,-2 3 0-16,4 2 0 15,5 0 2-15,0 0 1 0,0 1 0 16,11-4-1-16,-1-1 1 15,3-6-1-15,5 0 0 16,-7-4 0-16,5-5-1 16,-3-2 0-16,2-2 0 15,-9-3-1-15,0 1 0 16,-6-3 0 0,-5 0 0-16,-2 2-1 15,-3 4-1-15,-4 0 0 16,-2 4-1-16,1 4 0 15,0 0-1-15,2 0 0 16,3 6 0-16,10-6 0 0,-13 12 0 16,13-12 0-16,0 19 1 15,0-19-1-15,18 18 0 0,-5-10 1 16,3-3-1-16,-1-5 1 16,1 3-1-16,0-7 1 15,-1-3 0-15,-6-3 0 16,2 1-1-16,-11-6 1 15,0 2-1-15,-3-3 1 16,-7 4-1 0,-5-2 0-16,0 8 0 0,-2-2 0 15,-1 8 0-15,0 0 0 16,1 8-1-16,5 2 1 16,5 1 0-16,2 3 0 15,5-1 0-15,5 3 0 16,4-1 0-16,2-3 0 15,6-1 1-15,2-4 0 0,-2-3-1 16,1-4 1-16,0-4 0 16,-8-6 0-16,1 0 0 15,-8-8 1-15,-3 4-1 16,-7-2 1-16,-1 3-1 16,-5 1 0-16,4 5 1 15,0 4-2 1,0 3-2-16,9 0-15 15,0 15-23-15,0-15 1 16,7 14 0-16,-7-14-1 0</inkml:trace>
  <inkml:trace contextRef="#ctx0" brushRef="#br0" timeOffset="88445.6564">22634 3230 28 0,'-20'-18'29'0,"20"18"-5"16,0 0-1-16,0 0-5 31,15 15-4-31,6-2-4 0,19 10-4 16,10 3 1-16,14 5-1 15,0 1-2-15,8 3-2 16,-3-2-2-16,-10-3-2 15,-6 1-1-15,-17-12 0 16,-18-1-2-16,-18-18 1 16,0 11-1-16,-11-20 1 0,-2-6 1 15,0-5 2-15,-2-2 0 16,7-3 1-16,8 3 1 16,4 0-1-16,1 9 1 15,8 8 1-15,-13 5 0 16,20 8 2-16,-13 4 1 15,-7 8 0-15,0-2-1 0,-13 2-2 16,2-1-9-16,-3 1-26 0,14-20-1 16,-10 19-2-1,10-19 0-15</inkml:trace>
  <inkml:trace contextRef="#ctx0" brushRef="#br0" timeOffset="88980.7289">23532 3272 7 0,'10'-14'30'16,"8"14"-1"-16,-18 0 0 15,0 0-18-15,0 12-3 0,-13 9-1 16,-4 5-2-1,0-1-1-15,2 9 1 16,-1-2-2-16,16-1 0 0,0-3-1 16,10-4 1-16,4-10-1 0,15-9 0 15,-4-5 0-15,10-11 0 16,-2-8-1-16,-3-7 0 16,-7 0 0-16,1 0 0 15,-8 0 1-15,-5 5 0 16,0 4 1-16,-11 17-1 15,0 0 1-15,-19 4-1 0,6 14 0 16,5 2 1-16,1 3-1 16,-8 5-2-16,1 0-3 15,0 1-6-15,8-3-17 16,1 3-10-16,-3-10-1 16,1 6-1-16</inkml:trace>
  <inkml:trace contextRef="#ctx0" brushRef="#br0" timeOffset="89230.1999">23693 3662 34 0,'0'0'34'0,"-6"11"-1"15,6 3-8-15,-14 7-12 16,1-2-5-16,4 6 0 16,-2-3-4-16,1 2-1 31,-1-5-5-31,1-6-4 0,2-4-10 16,8-9-11-16,0 0-8 15,-3-9 0-15,3-7 0 16</inkml:trace>
  <inkml:trace contextRef="#ctx0" brushRef="#br0" timeOffset="89531.3993">23664 3717 34 0,'10'-12'31'15,"12"8"-5"-15,1 4-5 16,-6-2-6-16,9 4-3 16,-11 2-4-16,2 5 0 15,-13 1-4-15,-11 4 0 16,-9-2-1-16,-3 0-1 15,-4-3-1 1,6 0 1-16,0-1-1 16,-1-2-2-16,18-6 1 0,-6 13 1 15,16-7-2-15,9 3 2 16,0 0 1-16,-6 5-1 16,-2-1 1-16,1 1 1 15,-12-2 0-15,-3 0 0 16,-16-2-3-16,-9-7-8 0,1-7-26 15,3-1-4-15,-11-13 0 16,10-1-1-16</inkml:trace>
  <inkml:trace contextRef="#ctx0" brushRef="#br0" timeOffset="90184.4259">23627 3152 5 0,'0'0'28'0,"8"-1"0"16,10 6-6-16,2 3-5 15,6 3-5-15,8 3-3 16,-8 4-2-16,10 1-1 16,-1-1-1-16,-7-2-1 15,-12-1-1-15,-5-3 0 0,-11-12-2 16,11 7 0-16,-11-7 0 0,4-14 0 15,-9 0-1 1,0 1 0-16,5-2-1 0,0-2 0 16,0 8 0-16,0 9 0 15,0-12 0-15,0 12 0 16,12 8 0-16,4 1 0 16,-5 3 1-16,3-1 0 0,-3 2 3 15,-7 2 1-15,-4-6 0 16,0 3 0-16,0-12 0 15,-28 12-10-15,-2-12-26 16,8 4-2-16,-16-10-1 16,10 3-1-16</inkml:trace>
  <inkml:trace contextRef="#ctx0" brushRef="#br0" timeOffset="139766.0149">20666 10447 21 0,'-86'-34'28'16,"-29"10"-10"-16,-9 20 0 15,-6 22-3-15,-1 28 0 16,12 39 0-16,7 24-1 16,27 26-3-1,23 9-1-15,40 10-3 16,39-4-2-16,45-12-1 15,40-20-1-15,38-36-1 16,34-38 0-16,19-34 0 16,10-44 0-16,-9-36 0 15,-29-46 0-15,-42-32 0 16,-54-22-1-16,-51-2 0 0,-57 10-1 16,-45 17-2-16,-37 31-5 15,-28 25-10-15,-3 42-22 16,13 38 0-16,13 27 0 15,24 23 0-15</inkml:trace>
  <inkml:trace contextRef="#ctx0" brushRef="#br0" timeOffset="140975.0141">22264 15568 21 0,'-8'-47'16'16,"-35"-1"-1"0,-44 0-3-16,-40 6-2 15,-32 8-1-15,-36 11 1 16,-21 23 1-16,-14 14-1 15,8 29 0-15,4 26-1 16,20 24-1-16,22 20 1 16,37 23-2-16,36 7-2 15,45 10-2-15,45-5-1 0,43-13 0 16,51-17-1-16,52-17 0 16,54-35 0-16,48-38 0 15,41-38 0-15,23-40 0 16,4-44 0-16,-11-32 1 15,-46-37 2-15,-60-15-1 16,-89-2 1-16,-86 15-4 0,-100 21-36 16,-95 43-2-16,-100 29 0 15,-72 47-1-15</inkml:trace>
  <inkml:trace contextRef="#ctx0" brushRef="#br0" timeOffset="175821.8033">17909 16002 11 0,'-6'-15'31'15,"6"15"2"-15,0 0-9 16,-10 13-5-16,10 8-5 16,-8 7-4-16,8 13-4 31,-5 2-1-31,5 7 0 0,-5-1-2 16,5-3-1-16,0-9-1 15,0-7 0-15,0-6 0 16,0-15 0-16,0-9 1 15,-3-12-1-15,3-11 0 16,-4-7-1-16,4-5 1 16,-3-5-1-16,3-5 1 0,0 0-1 15,0 1 0-15,6 5 0 16,0 8 0-16,0 5 0 16,3 5 0-16,2 7-1 15,8 3 1-15,3 8 0 16,8 3 0-16,3 4 0 15,8 2 0 1,3-5-1-16,1 7-2 16,1-3-2-16,-4 3-4 0,-8-2-4 15,-7 0-9-15,-7 6-9 16,-20-12-6-16,7 26 2 16</inkml:trace>
  <inkml:trace contextRef="#ctx0" brushRef="#br0" timeOffset="176022.3435">17928 16187 29 0,'0'0'31'16,"0"0"-2"-16,0 0-11 0,20 0-6 15,8-3-6-15,8 1-7 16,3 2-16-16,6 6-13 15,-13-6-1-15,6 13 0 16</inkml:trace>
  <inkml:trace contextRef="#ctx0" brushRef="#br0" timeOffset="176654.4328">18234 16391 14 0,'7'-9'23'15,"6"2"-1"-15,-6-5-4 16,0 3-3-16,-2-6-3 16,-5-2-4-16,0 0-1 15,-8 0-3-15,-3 2-1 16,-4 5-1-16,-5 4 0 0,-3 6-2 15,-2 4 1-15,0 7-1 0,2 8 0 16,7 2 0 0,4 1 0-16,6-2 0 15,9-2 0-15,8-6 0 0,3-4 0 16,5-3 0-16,4-5 1 16,-2-10-1-16,-2 4 0 0,-2-2 0 15,-2 4 0-15,-3 4 2 16,-2 3-1-16,-10-3 1 15,12 22 0-15,-9-3 0 16,1 4 0-16,-4 4 1 16,0 1-2-16,-8-1 1 31,-2 2-2-31,-4-3 1 0,-5-5-1 16,-1-4 1-16,-6-11-2 15,4-6-2-15,-3-4-3 16,7-7-5-16,0-8-8 15,5-8-12-15,13 11-2 16,0-13-1-16</inkml:trace>
  <inkml:trace contextRef="#ctx0" brushRef="#br0" timeOffset="177361.2984">18397 16494 5 0,'10'0'26'15,"-10"0"0"-15,0 0-6 0,0 0-9 16,0 17-6 0,0-6-2-16,3 1-2 0,1-1 1 31,-4 5-1-31,0-16-1 0,9 15 0 16,-9-15 0-16,12 7 1 15,-12-7 1-15,15-10 1 16,-15 10 1-16,14-24 1 15,-6 15 1-15,-1-4 0 16,-1 4 0-16,0-6 0 16,-1 6 1-16,-2-1-2 0,-3 10-1 15,0 0-2-15,0 0 1 16,0 0-2-16,5 20 1 16,-5-2-2-16,0 7 0 15,0 6 1-15,0 3 0 16,-5 2-1-16,1-2 1 15,-3 0-1 1,-2 0 1-16,-4-5 0 16,-6-11 0-16,-2-7-1 15,-4-11 1-15,-2-6-3 16,1-8-1-16,0-5-4 16,-3-17-7-16,8-7-13 15,8-2-10-15,0-8 1 0,13-2 0 16</inkml:trace>
  <inkml:trace contextRef="#ctx0" brushRef="#br0" timeOffset="177961.6857">18027 15745 15 0,'0'0'23'0,"10"0"-3"16,1 0-2-16,11 11-4 15,8 0-5-15,7 0-2 16,7 3-1-16,5-2-2 31,4-5-1-31,-2 2-2 0,-2-6-2 16,-9-3 0-16,-6 3 0 15,-10-3 0-15,-9-6 0 16,-15 6 0-16,7-9 0 16,-7 9 0-16,-12-14 2 15,12 14-1-15,-15-13 1 16,15 13 0-16,0 0 1 0,0 0 1 15,0 0 1-15,0 14 0 16,0-1 1-16,0 5 0 16,0 1 0-16,0-1-1 15,-10 3-5-15,-1-9-27 16,4 7-5-16,-11-12-1 16,18-7 0-16</inkml:trace>
  <inkml:trace contextRef="#ctx0" brushRef="#br0" timeOffset="179597.8424">21175 13687 5 0,'0'0'28'15,"-9"19"0"-15,-3 4-10 16,-2 10-5-16,-3 8-4 0,1-1-1 15,3 4-3-15,1-5-1 16,5-5-1-16,3-10 0 16,4-4-2-16,0-20 1 15,7 5 0-15,-7-5 0 16,14-26-2-16,-10 1 1 16,2-7 0-1,1-9-1-15,0 0 1 16,-4 0-1-16,1 5 2 15,2 1-2-15,-1 7 2 16,5 11-1-16,4 5 1 16,5 12 0-16,7 5-1 0,8 4 0 15,3 2-4 1,9 2-3-16,-2-4-7 0,0 1-8 16,-1 1-7-16,-16-8-5 0,4 5 0 15</inkml:trace>
  <inkml:trace contextRef="#ctx0" brushRef="#br0" timeOffset="179816.5024">21118 13903 16 0,'3'9'32'0,"-3"-9"-1"16,26 10-7-16,-1-6-9 0,7 1-23 16,8 10-17-16,-11-13-5 15,11 8-1-15</inkml:trace>
  <inkml:trace contextRef="#ctx0" brushRef="#br0" timeOffset="180567.9766">21474 14071 33 0,'0'0'15'0,"-15"-12"-2"16,3 12-3-16,-3-6-1 15,-3 6-3-15,0 0-1 16,0 0-1-16,3 0 0 15,0 6 0-15,5 1-1 16,5 3 0-16,5 0-2 0,7 2 1 16,1-2-1-16,7 0 0 15,2-5 0-15,3-5 0 16,0 0 0-16,-2-8 0 16,0-2 0-16,-5-1 1 0,0 2 0 15,-13 9 0 1,10-9 1-1,-10 9 1-15,0 10 0 16,-7 5 0-16,4 6-1 16,-2 4 0-16,-1 6-1 0,-3 0 1 15,-3 1-1-15,-5-3 0 16,-3 0-1-16,-5-10 1 16,-3-9-1-16,-3-10-1 15,3-5 1-15,2-10-2 0,5-7-1 16,7 0-1-16,4-4-1 15,10 5-3-15,0 1-3 16,13 6-10-16,6 14-11 16,-1-9-3-16,12 15 1 15,-5-6 19-15</inkml:trace>
  <inkml:trace contextRef="#ctx0" brushRef="#br0" timeOffset="180987.1022">21550 14266 34 0,'0'0'31'15,"9"10"-6"-15,-2 1-4 16,4 6-6-16,-3 0-4 16,6 6-3-16,0-3-2 15,-1 3-3-15,-2-3-3 16,-1-2-3-16,2-1-4 0,-4-8-8 16,-8-9-9-1,16 15-10-15,-16-15 0 0,13-5-1 16</inkml:trace>
  <inkml:trace contextRef="#ctx0" brushRef="#br0" timeOffset="181171.5361">21718 14294 38 0,'-9'-5'33'16,"9"5"-6"-16,-21 12-6 15,7-4-6-15,-2 10-5 16,-7-2-3-16,1 3-5 15,-1-2-13-15,2 5-23 16,-4-18 0-16,11 1-2 31,-4-15 2-31</inkml:trace>
  <inkml:trace contextRef="#ctx0" brushRef="#br0" timeOffset="181904.8333">21302 13503 17 0,'23'15'21'0,"0"-11"-5"0,15 5-4 16,5 1-4-16,7 3 0 16,1 1-2-16,1 1-2 15,-4 3-2-15,-7-1-2 0,-7-4-2 16,-10-1-2-16,-6-3-1 16,-8-6-1-16,-10-3 0 15,10-3 0-15,-10 3 0 16,0-13 1-16,-8 1 1 15,8 12 2-15,-8-15 0 16,8 15 1-16,0 0 2 0,0 0 2 16,0 0 0-1,3 10 2-15,4-1 2 16,-4 1 2-16,1 1 1 16,-4 5 1-16,0-4-1 15,-7 7-1-15,-2-2-9 16,4 5-24-1,-19-13-3-15,12 8-3 16,-10-26 0-16</inkml:trace>
  <inkml:trace contextRef="#ctx0" brushRef="#br0" timeOffset="202170.6289">17003 12574 25 0,'15'0'23'0,"4"10"-2"0,10 0-5 15,14 1-2-15,16 6-1 16,8 0-2-16,11 2-9 15,5 1-13-15,3 11-18 0,-13-11-3 16,2 11 0-16,-17-7 12 16</inkml:trace>
  <inkml:trace contextRef="#ctx0" brushRef="#br0" timeOffset="202471.3483">18034 12866 26 0,'41'5'29'0,"-3"-2"-5"15,12 6-9-15,3 4-5 0,2 5-12 16,4 9-23-16,-9-9-3 16,14 11-2-16,-2-8 12 15</inkml:trace>
  <inkml:trace contextRef="#ctx0" brushRef="#br0" timeOffset="202871.3814">19164 13133 11 0,'15'0'30'0,"15"10"0"31,8-3-9-31,13 5-8 0,7 4-8 16,6-1-20-16,14 8-11 15,-11-7-3-15,14 6-1 16</inkml:trace>
  <inkml:trace contextRef="#ctx0" brushRef="#br0" timeOffset="203325.6304">20592 13503 28 0,'35'0'33'0,"18"9"0"16,4-2-11-16,8 8-14 16,11 5-23-16,1-6-14 15,18 10-2 1,-5-7-1-16</inkml:trace>
  <inkml:trace contextRef="#ctx0" brushRef="#br0" timeOffset="203742.9544">22008 13864 2 0,'28'0'29'0,"19"14"0"16,-3-5-9-16,9 5-10 16,8 4-15-16,7-5-19 0,15 10-2 15,-5-8-2-15</inkml:trace>
  <inkml:trace contextRef="#ctx0" brushRef="#br0" timeOffset="204090.9503">23310 14239 50 0,'81'27'37'15,"30"11"-8"-15,21 5-31 16,11-1-19-16,25 11-5 16,-28-21-5-16</inkml:trace>
  <inkml:trace contextRef="#ctx0" brushRef="#br0" timeOffset="205513.425">24085 13934 36 0,'12'-18'28'0,"-3"18"-4"16,7 10-5-16,-1 2-4 0,-5 11-4 15,5 5-4-15,-3 7-1 16,-1 0-2-16,12 2-2 0,-2-1-6 16,-14-9-4-16,5-2-15 15,-12-25-9-15,28 31-3 16,-28-31-1-16</inkml:trace>
  <inkml:trace contextRef="#ctx0" brushRef="#br0" timeOffset="205745.0231">24364 13992 39 0,'0'0'24'0,"10"-32"-3"15,-30 37-2-15,-5 3-5 16,-16 9-2-16,11-2-4 16,-10 8-2-16,2-4-1 15,-5 0-2-15,13 0-1 16,8-4 0-16,-1-4-3 16,23-11-4-1,-9 9-25-15,-2 3-4 16,11-12-1-16,0 11-1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7:47:48.5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15851 10940 42 0,'24'10'23'0,"10"0"-2"16,19 5-4-16,9 2-5 15,14 3-9-15,12 8-22 16,-4-7-9-16,12 10-2 16,-13-9 0-16</inkml:trace>
  <inkml:trace contextRef="#ctx0" brushRef="#br0" timeOffset="317.0082">16913 11217 46 0,'35'9'24'16,"23"5"-4"-16,10 6-8 16,16 2-14-16,12 9-21 15,-2-7-4-15,13 8-2 0,-12-8 9 16</inkml:trace>
  <inkml:trace contextRef="#ctx0" brushRef="#br0" timeOffset="633.0093">18182 11625 35 0,'43'21'25'0,"7"1"-4"16,21 6-14-16,19 10-24 0,-1-13-6 16,19 13-3-16,-9-14 5 15</inkml:trace>
  <inkml:trace contextRef="#ctx0" brushRef="#br0" timeOffset="1533.8037">21630 12501 22 0,'34'12'27'0,"13"-2"-8"16,21 14-7-16,15-1-12 15,17 0-21-15,19 14-2 16,3-8-3-16,22 9 17 0</inkml:trace>
  <inkml:trace contextRef="#ctx0" brushRef="#br0" timeOffset="1865.1096">23009 12872 33 0,'25'13'34'0,"9"2"-3"16,21 5-7-16,14 11-9 0,26-4-36 15,41 17-6-15,26-11-3 16,9 9-4-16</inkml:trace>
  <inkml:trace contextRef="#ctx0" brushRef="#br0" timeOffset="3608.0889">23618 12644 15 0,'25'22'33'0,"-8"-8"0"0,8 6-6 16,0 5-9-16,2 2-4 16,4 4-5-16,-9-3-7 15,0-4-5-15,-4 0-12 16,4-4-13-16,-7-11-6 15,-15-9 0-15,0 0 0 32</inkml:trace>
  <inkml:trace contextRef="#ctx0" brushRef="#br0" timeOffset="3786.2961">23884 12722 23 0,'-23'4'34'0,"7"6"1"16,-15-3-6-16,-6 5-11 0,-8-3-17 15,-9-2-29-15,15 9-3 16,-6-14-3-16,17 13-2 16</inkml:trace>
  <inkml:trace contextRef="#ctx0" brushRef="#br0" timeOffset="15834.699">1932 7017 16 0,'0'-17'35'0,"16"24"-1"0,-11 11 1 15,-5 24-16-15,7 19-6 16,-7 12-9-16,5 8-5 16,-2 7-9-16,0-8-14 15,-7-16-10-15,4-8-1 16,0-27-1-16</inkml:trace>
  <inkml:trace contextRef="#ctx0" brushRef="#br0" timeOffset="16016.3034">2115 7136 31 0,'11'-26'33'15,"6"22"2"-15,-17 4-2 16,16 32-16-16,-10 9-6 0,-1 7-4 15,8 7-1-15,-3 3-3 16,-3-3-8-16,8-1-16 16,-4-4-15-16,-11-20 0 15,9-3-1-15</inkml:trace>
  <inkml:trace contextRef="#ctx0" brushRef="#br0" timeOffset="16153.816">1976 7393 58 0,'0'0'32'0,"20"6"-3"16,8-2-22-16,11 5-31 15,7-9-5 1,15 0 0-16,-2-4-2 16</inkml:trace>
  <inkml:trace contextRef="#ctx0" brushRef="#br0" timeOffset="16716.8164">2795 7328 35 0,'23'0'35'16,"-5"0"0"-16,1 10-4 15,0 9-16 1,-10 1-5-16,-3 10-4 16,-6-4-2-16,-6 1-2 15,-7-6-1-15,-2-5-3 16,2-6 0-16,13-10-2 16,-12 0 0-16,18-12 0 15,6-5 1-15,1-3-1 16,6-1 1-16,5-1 2 0,-2 2 1 15,-3-1 1-15,-1 7 0 16,-3 2 1-16,-15 12 1 16,0 0 0-16,0 0 1 15,-8 18-1-15,-2-2 1 16,3 5-1-16,-1 1-1 0,8 2 1 16,8-2-2-16,6-7 0 0,4-4 0 15,4-5 0 1,3-6 0-16,2-10-1 15,-2-5 1-15,-3-6 0 0,2-3-1 16,-8-1 0-16,-3 3 0 16,2 2 0-16,-5 5 0 31,-1 4-1-31,-9 11 1 0,0 0 0 16,6 14 0-16,0 6-1 15,-4 4-1-15,-4 2-5 16,2 4-16-16,2 6-14 15,-7-13 0-15,10 0 0 16</inkml:trace>
  <inkml:trace contextRef="#ctx0" brushRef="#br0" timeOffset="16870.2147">3153 7118 62 0,'-12'-32'37'0,"8"20"-4"15,4 12-22 1,0 0-37-16,-3 12-6 16,6 5-3-16,9 12-2 0</inkml:trace>
  <inkml:trace contextRef="#ctx0" brushRef="#br0" timeOffset="17154.8127">3356 7323 32 0,'0'-19'32'15,"0"19"2"-15,12-4-11 16,-1 8-6-16,4 11-5 16,-3-2-5-16,5 9-1 0,-2-2-1 15,6 6-2-15,-6-6 1 16,5-5 0-16,-2-10-1 15,-3-5-1-15,-2-9 1 16,3-2-1-16,-2-6-4 16,-10-3-16-16,-4-3-20 0,10 8-1 31,-13-2 0-31,3 17 0 16</inkml:trace>
  <inkml:trace contextRef="#ctx0" brushRef="#br0" timeOffset="17502.4109">3751 7354 15 0,'15'7'31'0,"-15"-7"-2"31,13 13-5-31,-5-4-7 0,-4 3-4 16,3 3-4-16,-7-5-2 15,0-10-1-15,0 0-2 16,0 0-2-16,0 0 0 16,19-17-1-16,-7 6 0 15,3-2 0-15,-2 3 0 16,2 1-1-16,-3 9 0 0,2 6 1 15,-7 2-3-15,0 4-9 16,-7 2-24-16,6 7 0 16,-2-7 0-16,5 5 0 0</inkml:trace>
  <inkml:trace contextRef="#ctx0" brushRef="#br0" timeOffset="18040.6655">4272 7292 35 0,'-22'-10'33'16,"-8"0"0"-16,1 10-12 15,1 10-8-15,-3 3-4 16,10 5-4-16,2 1-2 15,13 6 0-15,6-4-1 16,13-1 0-16,2-5-1 16,3-4 1-16,4-4 0 0,0-3 0 15,-4-4-1-15,-2-7-2 16,2 1-2-16,-8-3-3 16,1 3-2-16,0-2-1 15,1 5 0-15,0-2 0 16,6 5 2-16,-5 0 4 0,3 5 4 31,2 2 4-31,-6 0 4 0,1 0 10 16,0 7-9-1,-13-14-1-15,0 0-2 16,0 0-3-16,9 0-2 16,-9 0-1-16,12-16-1 15,3 4-1-15,1 2 0 16,3 3 0-16,3 0 0 0,-4 2 1 15,1 5 1-15,-1 8 0 16,-3 3 1-16,-5 2 1 16,0 1-1-16,-4 2-8 15,-6 5-31-15,0-21 0 16,5 18-1-16,-5-18 0 16</inkml:trace>
  <inkml:trace contextRef="#ctx0" brushRef="#br0" timeOffset="18657.2253">5274 7403 27 0,'3'17'30'0,"4"4"-3"16,-7 1-9-16,0-4-4 0,-5-4-5 15,5-14-2-15,-11 0-2 16,6-14-1-16,5-4-2 31,4-6 0-31,3-5-1 0,3-2-1 16,4 4 0-16,3 7-1 15,-2 7 1-15,4 10 0 16,-4 10 0-16,1 8 0 16,-7 7-3-16,2 7-5 15,-3 2-12-15,-2-11-11 16,11 3-2-16,-7-14 1 0</inkml:trace>
  <inkml:trace contextRef="#ctx0" brushRef="#br0" timeOffset="18942.9007">5637 7425 65 0,'19'8'33'0,"-4"-1"-9"16,-1-3-9-16,3 1-4 0,-4-5-5 15,2 0-2-15,-3-9-2 0,-5-3-1 16,-4-4 1-16,-3-7-2 16,-10 0 0-16,1-1-1 15,-6 5 0-15,-1 6 1 16,-3 7-1-16,-1 9 1 31,-1 9 0-31,5 11 1 0,2 9 1 16,4 6 0-16,6 4 1 15,4 7-1-15,0-3-1 16,6-1-3-16,5 1-5 16,0-9-8-16,1-11-21 15,13-2 0-15,-5-19 0 16,15-5-1-16</inkml:trace>
  <inkml:trace contextRef="#ctx0" brushRef="#br0" timeOffset="19259.1878">6121 7389 44 0,'-6'23'35'0,"-10"-6"0"15,0-1-13-15,-4 2-6 16,-7-6-8-16,5-2-4 16,-4-5-2-16,1-5-3 15,3-2-1-15,1-8 0 16,5 0 0-16,5-4-1 0,8 4 1 16,3 1 2-16,11 1 0 15,5 8 1-15,2 0 0 16,4 9 1-16,2 7-1 15,-1 1-4-15,1 4-19 16,1 6-12-16,-15-11-1 16,7 7 0-1</inkml:trace>
  <inkml:trace contextRef="#ctx0" brushRef="#br0" timeOffset="19544.9371">6351 7360 79 0,'2'10'38'0,"4"13"0"16,4 11-17-16,-4-1-14 0,6 17-2 15,-5 2-4-15,-4 2-3 16,-3 2-1-16,-7-5 0 16,-3-5-2-16,-7-8 1 15,-2-10-1-15,-7-19 1 16,4-13 1-16,1-16 1 0,5-15 2 15,8-10 0-15,8-9 1 16,12-7 0-16,10 0 2 16,11 1-2-16,11 5 0 15,-1 12-12-15,-6 8-22 16,5 15-2-16,-11 2 0 31,3 18-1-31</inkml:trace>
  <inkml:trace contextRef="#ctx0" brushRef="#br0" timeOffset="20043.7721">6604 7272 22 0,'0'0'34'16,"0"0"2"-1,7 28-2-15,-7 11-14 16,5 14-6-16,-5 7-5 0,0 10-2 16,0 1-4-16,0-4-5 15,0-7-10-15,-8-14-19 16,1-19-6-16,7-13 0 16,0-14-1-16</inkml:trace>
  <inkml:trace contextRef="#ctx0" brushRef="#br0" timeOffset="20162.0467">6608 7415 8 0,'25'0'23'15,"-7"-3"-3"-15,16 3-17 16,3 8-13-16,0-8-7 0,13 1 1 16</inkml:trace>
  <inkml:trace contextRef="#ctx0" brushRef="#br0" timeOffset="20425.0034">7059 7380 46 0,'0'0'28'16,"0"0"1"-16,-5 18-5 0,-10-6-5 31,1 0-5-31,-7-2-5 0,2-3-4 16,-2-7-3-16,2-6-1 16,3-3-2-16,4-8 0 15,6 1-1-15,3-5 0 16,3 2 0-16,10 1 0 15,1 8 1-15,6 6 2 16,1 4 0-16,1 12 1 0,2 2 0 16,-4 11 0-16,-3 3-1 15,-1 2-6-15,-1-4-26 16,1 5-5-16,-8-16 0 16,7 4-1-16</inkml:trace>
  <inkml:trace contextRef="#ctx0" brushRef="#br0" timeOffset="20948.3331">7252 7287 23 0,'0'0'29'0,"0"0"-2"16,25 5-9-16,-3-5-5 15,6 7-5-15,2-6-2 16,1 3-1-16,-2-4-1 16,-4 3-2-16,-8-3-1 15,-17 0 0-15,11 0-1 16,-11 0 1-16,-19 8-1 0,6-1 0 16,-3 3 0-16,2 3 0 15,1 2-1-15,8 7-2 16,5-2-2-16,7 2-2 15,7-2 0-15,7 1-2 16,6-5 1-16,5-2 0 31,2-9 2-31,6-5 2 0,32-19 3 16,-41 4 4 0,-4-5 3-16,-5 2 2 15,-9-4 0-15,-7 2 1 16,-10 1 1-16,-4 4 0 0,-11 5-1 15,1 0-1 1,-6 6-2-16,-2 8-1 0,1 3-1 16,7 8-1-16,6 1 0 15,8 6-1-15,9-4 0 0,9 3 0 16,4-6-1-16,6-3-5 16,2-6-22-16,4-2-10 15,-11-14-1-15,3 1 0 31</inkml:trace>
  <inkml:trace contextRef="#ctx0" brushRef="#br0" timeOffset="21510.721">7894 7357 17 0,'6'14'30'16,"-6"-2"0"-16,0 8-8 15,0 1-8-15,0-1-2 16,0 0-2-16,0-6-3 0,0-14-1 16,0 0-3-16,0 0 0 15,0-15-1-15,3-5-1 16,1-8 0-16,5 2 0 16,5-6-2-16,3 7 0 15,5 6 1-15,-4 5 0 0,4 10 0 31,-6 9 0-31,-1 8-1 16,-6 7-5-16,1 10-11 16,-1 3-16-16,-9-7 0 15,15 5-1-15,-5-12 2 0</inkml:trace>
  <inkml:trace contextRef="#ctx0" brushRef="#br0" timeOffset="21779.9934">8381 7399 39 0,'-13'-25'28'0,"1"5"-6"16,-7-1-3-16,-5 4-5 0,1 5-2 16,-4 7-2-16,3 9-3 15,-1 3-3-15,9 7 0 16,5 2-1-16,11 4 0 15,5-6 0-15,11 4 0 16,3-8-2-16,5-4-3 16,4 1-12-1,-3-2-20-15,-7-13-2 16,4 8 0-16,-10-5 0 16</inkml:trace>
  <inkml:trace contextRef="#ctx0" brushRef="#br0" timeOffset="21964.0358">8469 7291 39 0,'15'-5'33'16,"-5"5"-2"-16,-10 0-12 16,15 24-5-16,-15-3-5 15,3 2-9-15,-3 2-20 16,10 4-11-1,-10-10-2-15,6-1 0 16</inkml:trace>
  <inkml:trace contextRef="#ctx0" brushRef="#br0" timeOffset="22496.887">8820 7256 32 0,'-28'-7'30'16,"9"14"0"-16,3-4-13 15,5 8-5-15,11 5-5 16,5-3-2-16,8 1-1 0,2 1-1 16,7-4 0-1,0-2-2-15,0 0 0 0,-4-6-1 16,-3-3-1-16,-6 0 1 15,-9 0-2-15,0 0 1 16,-11 0 0-16,-2-3 0 31,-3 3 1-31,1 4 0 0,2 5 1 16,4 0 0-16,3 3 0 16,6 0 0-16,6 5 1 15,4-2-1-15,8-1 0 16,0-5 1-16,7-4-1 15,0-5-1-15,4-7 0 16,-1-5 0-16,-1-4-1 0,1-4 0 16,-7-5 1-16,-2-4-1 15,-4 3 1-15,-5 4 1 16,-3 2 0-16,-2 8 1 16,-5 12 1-16,0 0 0 0,0 0 0 15,0 22 0 1,0 1-2-1,0 0-1-15,0 1-6 16,5-1-12-16,2 0-16 0,-7-23-2 16,11 16 2-16,-11-16-1 15</inkml:trace>
  <inkml:trace contextRef="#ctx0" brushRef="#br0" timeOffset="22650.0518">9062 7059 65 0,'-17'-23'36'16,"17"23"-3"-16,-14-9-19 16,14 9-41-16,6 11-6 15,0 0-3-15,13 9 0 16</inkml:trace>
  <inkml:trace contextRef="#ctx0" brushRef="#br0" timeOffset="23399.6883">9337 7263 4 0,'-10'0'26'0,"20"2"-4"16,5-4-5-16,8 2-4 0,7-4-3 16,5 2-1-16,1-3-3 15,-5-1-2-15,-3 2-1 16,-9-2-2-16,-10 6 0 16,-9 0 0-16,-18 0 0 15,-1 7 0-15,-6 2 0 16,0 2 1-1,1 8-1-15,5-1 0 16,10 5 1-16,9-1 0 16,9 2-1-16,10-4-3 15,9-2-1-15,6-5-2 16,6-8-2-16,3-5-1 0,2-4 0 16,-3-6 1-1,-4-6 2-15,-4 0 5 0,-7 1 4 16,-9 2 4-16,-1 4 15 15,-17 9-11-15,0 0 0 16,-10 9-2-16,-8 0-4 16,2 2-1-16,-5-3-3 15,2-4-2-15,-2-4 0 32,5-4-2-32,3-5 0 0,2-4-1 15,7-5 0-15,4 1-1 16,4 2 1-16,5 0 2 15,0 10 0-15,7 5 2 16,2 5 0-16,4 9 1 16,-1 2 1-16,4 1-1 15,-4 1 1-15,2-1 0 0,2-8-2 16,-1-1-1-16,-2-8 1 16,-1-8-1-16,-2-3 0 0,-3-4 0 15,2-4-1-15,-5 0 0 16,-4 0 1-16,0 8 0 15,-9 11 2-15,0 0-1 32,0 0 1-32,10 15-1 0,-8 9-4 15,-2 5-26-15,0-12-6 16,13 11 0-16,-6-15-1 16</inkml:trace>
  <inkml:trace contextRef="#ctx0" brushRef="#br0" timeOffset="24054.5931">10928 7252 26 0,'-4'-14'32'0,"-6"14"-5"15,-12 0-6-15,-4 5-6 16,0 5-4-16,2 5-3 16,2 8-3-16,7 2-1 15,10 1-2-15,13 2 0 16,10-2-1-16,7-7 1 0,9 1-1 15,-1-12 1-15,0-5-1 0,-3-6 1 16,-9-5-1-16,-14-6 0 16,-10 0 0-16,-11-1-3 15,-9-3-5-15,-2 4-12 16,4-1-16-16,-7-6 0 16,12 10 0-16,1-3 4 15</inkml:trace>
  <inkml:trace contextRef="#ctx0" brushRef="#br0" timeOffset="24201.7306">11013 7258 26 0,'42'7'31'0,"-5"-7"1"15,9 0-7-15,-4 0-13 16,0 0-11 0,-5-2-12-16,-13-5-18 15,5 7-2-15,-18-11 0 16,3 6 7-16</inkml:trace>
  <inkml:trace contextRef="#ctx0" brushRef="#br0" timeOffset="24354.8875">11210 7282 40 0,'-12'22'33'0,"12"9"0"16,0-6-12-16,0 1-11 15,9 0-14-15,-5-13-24 16,10 6-2-16,-3-14-3 15,19-2 0-15</inkml:trace>
  <inkml:trace contextRef="#ctx0" brushRef="#br0" timeOffset="24787.6876">11613 7332 67 0,'-22'-21'27'0,"2"2"-7"16,-5 8-5-16,-5 0-3 15,6 11-4-15,-2 7-1 0,5 7-4 16,4 5 0 0,13 3-1-16,8 0 0 0,7-2-1 15,8-2-1 1,3-7 1-1,7-6-2-15,0-5 0 0,-1-5 0 16,-1-5 0-16,-6-4-1 16,-4-4 2-16,-3 2-1 15,-3 2 1-15,-1 3 1 16,-10 11 0-16,15-9 0 16,-15 9 0-16,19 17 1 0,-9-3-1 15,0 4 0-15,2 2 1 16,1-7 0-16,0 2 0 15,0-10 0-15,2-1 0 16,-3-8 1-16,4-3-1 16,-4-7-1-16,-2-4-5 15,2-4-30-15,-2 6-4 0,-10-4 1 16,6 6-1-16</inkml:trace>
  <inkml:trace contextRef="#ctx0" brushRef="#br0" timeOffset="25203.5538">12740 7272 34 0,'29'13'34'16,"-6"1"0"-16,8 7-5 0,0 6-17 16,-2 3-11-16,-2-4-12 0,-6-4-19 15,7 2-3 1,-12-16 0-16,2-1-1 0</inkml:trace>
  <inkml:trace contextRef="#ctx0" brushRef="#br0" timeOffset="25357.297">13044 7311 41 0,'-10'-7'37'0,"-17"3"0"16,-4 12 0-16,-7 7-19 16,-6-3-8-16,0 10-6 15,1 0-7-15,1 2-15 16,8-6-19-16,17 1 0 15,8-10-1-15,18 0 0 16</inkml:trace>
  <inkml:trace contextRef="#ctx0" brushRef="#br0" timeOffset="25520.0783">13183 7386 44 0,'24'-3'35'15,"10"9"-1"-15,-2-12-5 16,2 6-32-16,6 9-25 0,-9-9-5 16,9 0 0-16,-11-3-2 15</inkml:trace>
  <inkml:trace contextRef="#ctx0" brushRef="#br0" timeOffset="25820.996">13902 7313 58 0,'-21'15'37'15,"-4"5"0"-15,-7-2-10 16,-5-5-14-16,0 3-5 16,-6-5-5-16,5-5-1 0,4-6-1 15,6-5-2-15,7-4 1 16,8-9-2-16,10-1 0 15,3 0 1-15,13 5-1 16,3-1 2-16,11 12 1 0,1 3 0 16,3 12-1-1,1 6 2-15,-2 6 0 16,-2 4-2 0,-6 2-4-16,-4-3-12 15,-10-12-21-15,3 2 0 0,-11-17 0 16,10-3 0-16</inkml:trace>
  <inkml:trace contextRef="#ctx0" brushRef="#br0" timeOffset="25959.5238">13763 7089 42 0,'-10'-18'35'16,"10"18"-3"-16,-5 10-8 15,1 0-47-15,20 14-6 16,-10-2-5-16,15 6 0 15</inkml:trace>
  <inkml:trace contextRef="#ctx0" brushRef="#br0" timeOffset="27039.0938">14050 6957 9 0,'0'0'30'0,"5"-16"1"15,19 16-5 1,4 0-12-16,6-5-4 16,7 5-4-16,1 0-3 15,-1-5-5-15,-3 5-1 16,-9 0-1-16,-9 0-1 15,-20 0 0-15,0 0 1 16,0 0 0-16,-16 0 1 0,0 5 3 16,1 0 0-16,2 4 1 0,5 8-1 15,2 0 1-15,6 3 0 16,6 3-1-16,2-1 1 16,0 0-1-16,0 3 1 15,-1-6-1-15,-7-3 2 16,0-2-1-16,-4-3 0 15,4-11 0-15,-12 18 1 0,5-7 1 16,2 6 0-16,5 8 0 16,3 1 0-16,-3 7 0 15,0 3 0-15,0 2 1 16,-10 1-2-16,-5-3 0 16,-4-8-2-16,-9-10 0 31,-2-7-1-31,5-11-1 0,0 0-1 15,10-11-1-15,9-1 1 16,6-1-1-16,14 2 0 16,8 2 0-16,9 9 0 15,2-3-1-15,8 6 0 0,6 1 0 16,0 0 0-16,3-4 1 16,-1 0 1-16,-6 0 3 0,-3 0 3 15,21-19 10 1,-42 9-3-16,-12-6 1 15,-7 0 2-15,-6-6-2 16,-6 6-2-16,-8-1-3 16,-1 2 0-16,-3 5-2 31,3 10-1-31,-5 0-1 0,8 12-2 16,8 5 1-16,7 1 0 15,6 2-1-15,6-1-1 16,10-5 0-16,3-6 0 15,6-4 0-15,-2-4 0 16,2-3-1-16,-5-6 1 16,2-3 1-16,-6-1 0 0,-3 1 0 15,-5 0 1-15,-11 12 0 16,18-9-1-16,-18 9 1 16,12 12 0-16,-7-2 0 15,2 6 0-15,3 1 0 16,4 3 1-16,2-5-1 15,2-1 1-15,0-9-1 0,6-1 1 16,-3-6-1-16,3-5 0 0,-4-7-1 16,-3-1-5-16,-3 1-8 15,0 1-19-15,-5-3-5 16,1 5 0-16,-7-3 0 16</inkml:trace>
  <inkml:trace contextRef="#ctx0" brushRef="#br0" timeOffset="27393.2954">15307 7333 29 0,'0'0'36'16,"3"24"-1"-16,-16-11-2 0,-8 0-14 15,5 3-6-15,-9-5-6 16,0-1-5-16,-3-2-2 15,-2-5-3-15,2-3 0 16,3-6-1-16,5-4 1 16,3-2-1-16,9-2 1 0,2-1 2 31,10 1 1-31,9 5 2 0,5 0 0 16,4 9 2-1,2 5 0-15,7 5 0 16,-2 0 0-16,3 6 0 0,-8 1-1 15,4-2 0-15,-10 5-2 16,1-6-4-16,-5 1-17 16,0-1-17-16,-14-14 0 0,9 12 0 15,-9-12-1-15</inkml:trace>
  <inkml:trace contextRef="#ctx0" brushRef="#br0" timeOffset="27593.7056">15646 7507 59 0,'11'0'0'0,"-11"0"0"16,0 0-4-16,0-29-27 15</inkml:trace>
  <inkml:trace contextRef="#ctx0" brushRef="#br0" timeOffset="39134.4755">2119 8258 10 0,'17'10'32'0,"-17"-10"-1"16,-19 0-3-16,-9-3-15 15,-12-2-2-15,-7 5-4 16,-2-3-3-16,2 3-2 31,1-4-1-31,5 4 0 0,11 5-1 16,12 1 1-16,18 4-1 16,11 2 0-16,19 2-1 15,5 4 1-15,6 4 1 16,-1 6 0-16,-3 2 1 15,-9 8-1-15,-11-4 0 16,-17 6 2-16,-14-3 0 0,-5-1-1 16,-8-8 0-16,-5-8-1 15,3-7 0-15,6-7-1 16,7-6 0-16,16 0-1 0,0-7-1 16,0 7 2-1,22-11-1-15,1 11 1 16,5 0 0-1,5 6 0-15,9-3-1 16,3-3-8-16,7 4-8 0,5 1-16 16,-2-12-1-16,6 0 1 15,-4-9 7-15</inkml:trace>
  <inkml:trace contextRef="#ctx0" brushRef="#br0" timeOffset="39318.9698">2210 8444 19 0,'0'0'29'0,"21"6"-1"16,9-3-7-16,14 2-15 0,3 0-12 16,0-5-17-16,8 14-5 15,-20-14 0-15,2 13 11 16</inkml:trace>
  <inkml:trace contextRef="#ctx0" brushRef="#br0" timeOffset="39688.8057">2715 8477 18 0,'10'-6'30'0,"-16"-6"-3"0,6 12-7 16,-17-10-5-16,-4 5-5 15,3 10-2-15,-7-1-2 16,0 8-1-16,0 1-3 16,3 6 1-16,9-1-1 15,13 3-1-15,7-2 1 16,11-3-1-1,5-4 0-15,7-3 0 16,-1-9 0-16,8 0-1 16,-6-6 1-16,-4-3-1 15,-5-3-1-15,-11-2-4 16,-4 2-3-16,-1-1-10 16,-6-3-14-16,0 16-3 15,-11-11 2-15,11 11 12 0</inkml:trace>
  <inkml:trace contextRef="#ctx0" brushRef="#br0" timeOffset="40104.7126">2350 8514 34 0,'0'0'31'0,"12"17"-6"0,-7-3-8 15,2 5-7-15,0-1-15 31,-7-8-21-31,20 9-3 0,-8-15-1 16,11 6 4-16</inkml:trace>
  <inkml:trace contextRef="#ctx0" brushRef="#br0" timeOffset="40606.4544">2771 8440 41 0,'0'0'35'16,"19"-4"0"-16,-1 12-13 0,7 6-7 16,2-1-5-16,5 10-2 15,-5-9-2-15,5 6-1 16,-2-12 0-16,-4-2-2 16,-8-12 1-16,1-1-2 15,-7-7-2-15,0-6-9 16,-8-2-29-1,1 6 0-15,-10-5-1 16,5 7-1-16</inkml:trace>
  <inkml:trace contextRef="#ctx0" brushRef="#br0" timeOffset="41256.9612">3965 8471 19 0,'5'11'31'0,"-2"15"0"16,-17 4-13-16,-7 2-3 0,-2 1-4 15,-8-3-4-15,3-6-3 16,0-9-3-16,4-11-1 16,4-14-1-16,6-7-1 15,7-7 0-15,1-5 1 0,6-3-1 16,0 4 1-16,10 0 0 16,0 12 3-16,1 10 0 15,8 10 0-15,-1 6 1 0,3 13 0 16,-2 5 0-16,3 7-4 15,-4 1-9-15,5 3-22 16,-13-15 0-16,5 1-1 16,-10-13 0-16</inkml:trace>
  <inkml:trace contextRef="#ctx0" brushRef="#br0" timeOffset="41394.6095">3869 8280 22 0,'-10'-33'32'0,"10"21"-1"16,-3 3-4-16,3 9-37 15,18 22-17-15,-8-8-3 0,11 10-3 16</inkml:trace>
  <inkml:trace contextRef="#ctx0" brushRef="#br0" timeOffset="41977.4387">4070 8118 35 0,'29'0'31'0,"1"-10"-4"15,11 5-12-15,4 5-5 0,0-5-3 16,1 5-3-16,-6 0-1 16,-12 0-2-16,-13-3 0 15,-15 3-1-15,-9 1 0 16,-12 3-1-16,-1 3 1 16,-7 0-1-16,8 3 1 15,2 4-1 1,10 1 1-16,6 2 0 15,9 0 0-15,6-1 0 16,1 1 0-16,5-1 0 16,-5-2 0-16,2-3 0 0,-7 0 0 15,-8-11 0-15,0 16 0 16,0-16 0-16,-10 18 0 16,5-2 0-16,5 3 0 0,0 5 1 15,5 8-1-15,7 4 1 16,1 3 0-16,-2 7 0 15,-4-4 1-15,-7-1 0 16,-6-9 1-16,-9-2-2 16,-13-11 1-16,-4-6 0 15,-5-13-1-15,3-10-1 0,3-6-1 16,7-4-2-16,11-4-2 16,9-3-1-16,17 6-3 15,4 1-3-15,13 6-9 16,7 14-6-16,3-7-4 15,12 14 0-15</inkml:trace>
  <inkml:trace contextRef="#ctx0" brushRef="#br0" timeOffset="42397.6461">4678 8551 30 0,'13'-12'26'15,"-2"4"-5"-15,-5-5-3 0,-6 1-7 16,-8-3-1-16,-8 2-3 15,-2 3-1-15,-7 3-1 0,-2 7-2 16,-6 0-1-16,5 10-1 16,1 5 0-16,9 3-1 15,12 6 1-15,6-2 0 16,8 2 0-16,8-7 0 16,8-5-1-16,5-3 1 15,-1-9 0 1,2-2 1-16,-7-7-1 15,-2-3-1-15,-2-8 0 16,-4 1 1-16,-5-3 1 16,0 2-1-16,-5 2 1 15,1 5-1-15,1 4 1 16,-7 9 0-16,15 3 0 16,-6 8-1-16,1 6 1 0,-2 1-1 15,2 1 0-15,3 0 0 16,-4-3 0-16,3-3 0 15,-1-6 1-15,1-5-1 16,0-6 1-16,0-2-2 0,1-3-1 16,-4-5-6-16,4-1-15 15,-1 6-15-15,-6-7 0 0,7 9 0 16</inkml:trace>
  <inkml:trace contextRef="#ctx0" brushRef="#br0" timeOffset="42682.8137">5254 8453 38 0,'0'0'36'0,"14"27"0"15,-17-8-12-15,-13 0-7 16,1 8-6-16,-8-7-3 16,-4 1-6-16,-1-8-3 15,0-6-3-15,4-7-1 16,0-10 0-16,7-2 0 15,5-8-1-15,8-1 1 0,4-2 3 16,7 6 2-16,7 5 3 16,3 6 0-16,9 6 1 0,-2 10 0 15,1 6-2 1,-1 5-17-16,6 8-18 0,-16-6-1 16,4 4-1-16,-8-8-1 31</inkml:trace>
  <inkml:trace contextRef="#ctx0" brushRef="#br0" timeOffset="43061.4669">6056 8415 44 0,'13'5'33'0,"14"11"-1"0,4 1-15 15,-1 0-7-15,5 4-8 16,-1 2-12-16,0 3-21 16,-12-14-1-16,3 3-2 15,-16-15 4-15</inkml:trace>
  <inkml:trace contextRef="#ctx0" brushRef="#br0" timeOffset="43215.1288">6353 8406 66 0,'-31'4'38'0,"-6"15"-1"16,-10 5-16-16,-3 0-12 16,4 3-7-16,8 5-19 15,8 2-19 1,5-15-1-16,16 2 0 15,9-21-1-15</inkml:trace>
  <inkml:trace contextRef="#ctx0" brushRef="#br0" timeOffset="43949.4761">7305 8406 13 0,'-15'0'29'15,"-13"-13"-1"-15,0 13-11 16,2 0-5-16,2 0-4 16,6 9-2-16,8 0-3 15,10 4-1-15,16-1 0 16,6-2-2-16,2 1 1 16,4 0 0-16,0-6-1 0,-3 3 1 15,-7-3-1-15,-18-5 0 16,0 9 0-16,-23-3 1 0,-6 1 0 15,-2 3 0-15,-3 0 1 16,2 1 0-16,4 0 0 16,10 3 0-16,11-2 0 31,17 1 1-31,6-1-1 0,9-2 0 16,3-1-5-16,3-5-8 15,-4-4-21-15,8 0 0 16,-17-13-1-16,4 3 2 15</inkml:trace>
  <inkml:trace contextRef="#ctx0" brushRef="#br0" timeOffset="44087.5022">7252 8226 30 0,'-9'-29'32'16,"-6"-3"1"-16,8 18-4 15,7 14-26-15,-9-4-17 16,9 22-16-16,0-4-2 15,3 17-1 1</inkml:trace>
  <inkml:trace contextRef="#ctx0" brushRef="#br0" timeOffset="44219.0262">7346 8449 28 0,'39'32'33'0,"8"13"1"16,-6-1-8-16,-1-3-10 15,-2 5-7-15,-5-8-8 16,-6-4-11-16,-10-12-19 0,1 1-3 15,-18-23-2-15,17 0 0 16</inkml:trace>
  <inkml:trace contextRef="#ctx0" brushRef="#br0" timeOffset="44388.3068">7663 8433 54 0,'-26'-15'37'0,"-2"21"0"15,-6 13-15-15,-7 10-7 16,-2 17-5-16,-6 0-4 15,4 5-5-15,5 5-11 16,7-3-23-16,7-12-4 16,11-7-1-16,6-18-1 0</inkml:trace>
  <inkml:trace contextRef="#ctx0" brushRef="#br0" timeOffset="45037.2028">7945 8560 21 0,'0'-17'28'0,"-7"-7"1"16,-3 4-11-16,-6-4-6 15,-2 5-4 1,-4 2-3-16,-3 7-1 16,2 5-2-16,-3 8-1 15,5 9 0-15,2 5-1 16,7 4 1-16,5 1-1 16,7 2 0-16,7-2 1 15,10-3 0-15,3-9 0 0,6-1 0 16,0-9 0-16,5-4 0 0,-6-5-1 15,0-4 1 1,-6-2 0-16,-7-4-1 0,-7-1 0 16,-5 2 0-16,0 1 0 15,-2 6 0-15,2 11 1 16,-16-13-1-16,16 13 0 16,-15 12 1-1,12 0-1-15,3 5 1 16,6-1 0-16,6 2 0 15,1-1 0-15,8-5 1 16,1-3-1-16,6-6 0 16,0-3 1-16,-1-12-1 15,-1-4 0-15,-1-2 0 16,-3-6 2-16,-4-1 0 0,-9 3 0 16,1 3 0-16,-10 6 1 15,0 13-1-15,0 0 0 16,-7 22 1-16,4 6-2 15,3 8 0-15,-3 6-1 0,3 8 0 16,2 0-1 0,2-4-1-16,3-4-2 0,-2-9-5 15,4-4-13-15,2-9-17 16,-11-20 0-16,14 6 1 0,-14-22-1 16</inkml:trace>
  <inkml:trace contextRef="#ctx0" brushRef="#br0" timeOffset="45190.857">8160 8570 32 0,'6'-15'34'15,"10"15"0"-15,0-8 0 16,6 8-22-16,9 0-13 16,3-4-24-16,9 11-8 15,-15-7 0-15,12 2-1 16</inkml:trace>
  <inkml:trace contextRef="#ctx0" brushRef="#br0" timeOffset="45538.547">8655 8369 38 0,'-12'2'31'16,"-10"-2"1"-1,4 11-14-15,0 3-8 0,3-3-5 16,8 6-2-16,7-5-4 16,2 2-2-16,11-2-2 15,2-6 0-15,0-2-1 16,-2-4-1-16,-3-2 0 0,-10 2 1 16,0-9 3-16,-13 5 2 15,-5 4 4-15,-2 0 3 16,-20 13 9-1,25-2-5-15,9 3 1 16,6-1-1-16,16 3-1 16,1-4-3-16,12-3-5 0,4-3-21 15,2 0-14-15,-7-11-1 16,9 5-1-16</inkml:trace>
  <inkml:trace contextRef="#ctx0" brushRef="#br0" timeOffset="46455.1548">9659 8385 16 0,'-17'-17'23'0,"-3"17"-9"16,-7-7-4-16,1 7-3 0,0 9-1 15,6 0-2-15,2 7-1 16,14-1-2-16,4 1 1 16,13 1-1-16,7-2 0 15,1-3 0-15,6-2 0 16,-5-4 1-16,-4-6-1 31,-9 0 0-31,-9 0-1 0,0 0 1 16,-20 0 0-16,0 0-1 15,-7 0 1-15,1 4-1 16,2 5 1-16,5-2 0 16,7 5 0-16,9-2 2 15,10 2-1-15,7-1 1 16,9-2-1-16,4 0 1 0,7-4-1 15,0-2 1-15,0-3-1 16,-3-3-1-16,-2-1 1 0,-5-2-1 16,-8 2 0-1,-1-1 0-15,-6 2 0 0,-9 3 1 16,0 0 0-16,0 0 0 31,0 0-1-31,4 12 1 0,-4-12 0 16,0 0 0-16,0 0 0 15,0-13-1-15,9-2 0 16,1-3-1-16,4-3 1 16,3 1-1-16,1 0 0 15,1 6 0-15,0 7 1 16,-2 7-1-16,-4 7 1 0,-3 7 0 16,-4 7-3-16,0 7-9 15,0 2-22-15,-6-11 1 16,10 9-1-16,-10-19 0 15</inkml:trace>
  <inkml:trace contextRef="#ctx0" brushRef="#br0" timeOffset="46623.5983">10113 8387 36 0,'8'-18'36'15,"-8"5"1"1,0 13-5-16,14 18-14 0,-14 6-9 15,5 11-12-15,-8-3-31 16,12 6 0-16,-5-9-2 0,15-1-1 16</inkml:trace>
  <inkml:trace contextRef="#ctx0" brushRef="#br0" timeOffset="47409.6323">10400 8332 3 0,'0'0'28'16,"16"15"0"-16,-4-11 0 15,13 6-17-15,6 2-3 16,1-7-3-16,4 0-2 16,-4-5-2-1,-2-5 0-15,-11-3-2 16,-10-1 0-16,-9 9 0 16,-11-14 0-16,-11 14-1 15,-3 0 2-15,-3 3 0 16,3 8 1-16,1 6 1 15,7 3 0-15,11 3 0 16,6 2 1-16,9 0-1 0,11-1 1 16,7-1-3-16,10-3-2 15,7-3-5-15,2-8-4 16,4-4-2-16,0-5-2 0,2-9 3 16,-5-3 2-1,0-3 6-15,-11 0 4 16,-6-2 7-16,-4 5 6 0,-10 1 3 15,-7 5 1-15,-9 6-2 0,-9 5-1 16,-11 3-5-16,1 4-2 16,-9-3-3-16,-2 0 0 15,-1-4-2-15,0-5-2 16,7-3 0-16,2-8 0 31,7-3 0-31,6-6-1 0,9 1 1 16,6-1-1-16,9 4 1 15,4 6 0-15,5 10 1 16,0 4-1-16,5 9 0 16,-1 7 1-16,-5 7-4 15,-3 1-9-15,-4-1-21 16,1 2-2-16,-13-14 2 0,6 1-2 16</inkml:trace>
  <inkml:trace contextRef="#ctx0" brushRef="#br0" timeOffset="47557.2714">10900 8144 53 0,'-7'-20'34'0,"7"20"-2"0,0 0-21 16,-4 15-37-16,15 13-4 15,-7-4-4-15,10 11 0 16</inkml:trace>
  <inkml:trace contextRef="#ctx0" brushRef="#br0" timeOffset="47994.9493">11165 8410 27 0,'14'10'35'0,"17"16"-1"15,-5 1 0-15,9 8-20 16,1 12-9-16,0-1-14 15,1 0-23-15,-9-15 0 16,3 1-2-16,-14-18 0 16</inkml:trace>
  <inkml:trace contextRef="#ctx0" brushRef="#br0" timeOffset="48158.2797">11538 8351 42 0,'-30'0'35'0,"-5"22"0"16,-13 8-6-16,-8 10-16 0,1 9-9 16,0 4-9-16,1-4-19 15,6-8-10-15,13-4-1 16,6-14 0-16</inkml:trace>
  <inkml:trace contextRef="#ctx0" brushRef="#br0" timeOffset="48473.9212">11629 8382 16 0,'0'0'29'0,"0"0"1"15,0 11-5-15,0 3-11 16,0 3-5-16,6 5-2 16,0 0 0-16,9 0 0 15,4-4-1-15,7 0-1 16,1-12-1-16,3-2-1 0,-5-8 0 16,0-5-1-16,-5-6-2 0,-6-3-5 15,-4 0-11-15,-7 4-19 16,-10-5 0-16,4 10-1 15,-6-4 0-15</inkml:trace>
  <inkml:trace contextRef="#ctx0" brushRef="#br0" timeOffset="48728.1657">12028 8354 22 0,'0'0'32'0,"11"0"1"16,-11 0-3-16,14 17-15 0,-3 5-5 16,0-3-5-16,4 8-1 15,2-3-1-15,-1-2 0 16,2-8-1-16,0-7 0 16,2-7 0-16,1-9 1 15,-2-7-1-15,-1-4-2 16,0-2-5-1,-5 0-20-15,-10-3-9 16,6 9-2-16,-12-2 0 0</inkml:trace>
  <inkml:trace contextRef="#ctx0" brushRef="#br0" timeOffset="49144.0248">12606 8327 34 0,'-29'-17'26'16,"8"13"-7"-1,-12 1-6-15,1 6-4 16,3 6-2-16,2 1-1 0,12 12 1 16,9-1 0-1,9 6 0-15,7-5 1 0,11 4 0 16,3-8-1-16,7 2-1 15,-3-9-3-15,-3-3-4 16,-2-2-4-16,-12-9-6 0,-1-1-10 16,-10 4-12-16,0-21-2 15,-6 6-1-15,-3-9 12 16</inkml:trace>
  <inkml:trace contextRef="#ctx0" brushRef="#br0" timeOffset="49444.6635">12655 8337 41 0,'22'10'31'16,"3"7"-5"-16,-6 2-6 16,-2 5-7-16,0 2-4 15,-8-2-2-15,0 0-1 16,-6-6-2-16,0-6-2 16,-3-12-2-16,13 6 0 15,-13-6-1-15,18-22-1 0,-1 5 1 16,1-8-1-16,0 2 0 15,2 0 1-15,-3 1 2 16,-1 7 1-16,-1 6 2 16,1 9 0-16,-7 5 1 15,4 12 1-15,-4 2-1 0,0 6 0 16,1 1-3-16,-4-1-11 0,-6-4-27 16,6 2-1-16,-6-13 0 15,2 0-1-15</inkml:trace>
  <inkml:trace contextRef="#ctx0" brushRef="#br0" timeOffset="51177.7395">13629 8318 27 0,'18'0'32'0,"14"22"1"15,-13-2-8-15,3 5-10 0,-8 7-3 16,-4 0-5-16,-4 0-2 16,-6-9-1-16,0-4-2 15,0-19-2-15,0 0 0 16,0 0-1-16,12-24 0 15,4 2 0-15,6 1 0 16,-1 1 1-16,1 8 0 0,0 5 1 16,-6 7 0-16,-1 10-1 15,-6 6-5-15,0 0-27 16,4 11-2-16,-7-10 0 16,9 6-1-16</inkml:trace>
  <inkml:trace contextRef="#ctx0" brushRef="#br0" timeOffset="51501.1357">14655 8401 71 0,'-10'-22'31'0,"-11"4"-11"16,-3 6-6-16,2 10-5 15,-3 5-4-15,6 12-2 16,6 3-2 0,5 10 1-16,8 0-1 15,9 1 0-15,10-6 1 16,7 0 0-16,4-9-1 15,0-6-3-15,3-5-9 16,-5-3-19-16,-8-11-5 16,2 1 1-16,-16-9-1 15</inkml:trace>
  <inkml:trace contextRef="#ctx0" brushRef="#br0" timeOffset="51779.4396">14832 8433 4 0,'13'11'31'0,"4"8"1"15,-7-4-1-15,0 2-12 16,4 2-5-16,-10-5-4 0,3 0-2 16,-7-14-2-16,-4 10-1 15,4-10-3-15,-9-13 0 16,9-2-2-16,0-5 0 16,9-3-1-16,3-1 0 15,6 0 0-15,0 2 0 31,6 9 1-31,-1 4 0 0,3 9 1 16,-2 4 0-16,-4 10 0 16,-5 5-2-16,-5 4-9 15,-6 6-21-15,-7-8-3 16,3 3-1-16,-8-8 1 16</inkml:trace>
  <inkml:trace contextRef="#ctx0" brushRef="#br0" timeOffset="52080.0245">15387 8458 38 0,'-12'-25'28'16,"2"7"-8"-16,-8 0-2 15,-1 6-5-15,-2 6-2 16,-1 6-4-16,2 9-2 16,3 1-1-16,7 7-2 15,7 4-1-15,8 1 0 0,7 0 1 16,5-2-2-16,7-1-3 16,-1-5-5-16,5-2-6 15,-2-5-8-15,-4-7-5 16,4 0-6-16,-14-10 0 15</inkml:trace>
  <inkml:trace contextRef="#ctx0" brushRef="#br0" timeOffset="52433.6292">15536 8350 29 0,'0'-10'33'0,"8"21"1"16,-8 3-5-16,4 10-14 15,6 4-7-15,-6 3-7 16,1-2-11 0,-5-7-21-16,11 7-2 15,-11-21 0-15,8 1-1 16</inkml:trace>
  <inkml:trace contextRef="#ctx0" brushRef="#br0" timeOffset="52580.4662">15558 8102 32 0,'0'-24'32'0,"-3"4"-3"16,3 20-11-16,0 0-39 15,0 0-6-15,10 16-3 16,-5-5-2-16</inkml:trace>
  <inkml:trace contextRef="#ctx0" brushRef="#br0" timeOffset="52865.6489">16000 8398 7 0,'-28'45'60'15,"5"-32"-30"-15,-2-1-13 0,-2 1-6 16,-1-8-5-16,0-5-3 16,0 0-2-16,6-14 0 15,7 1-2-15,9-3 0 16,6-3 0-16,6 2 2 16,5 7 2-16,9 3 1 0,2 7 1 15,7 9 1-15,0 4 0 0,0 11 0 16,-1 1-9-16,-3 4-29 15,-5-11-2-15,3 5-1 16,-15-12-1-16</inkml:trace>
  <inkml:trace contextRef="#ctx0" brushRef="#br0" timeOffset="53404.7512">16650 8276 9 0,'0'0'30'16,"0"10"1"-16,0 14-1 16,0 4-14-16,0 3-5 15,9 3-3-15,-3-1-1 0,10-4 0 16,0-9-1-16,8-6 0 15,-2-13-2-15,3-2 0 16,-6-12-1-16,-1-3-4 16,-3-4-5-16,-8-4-11 15,-1-3-15-15,6 7-4 0,-5-5 0 32,11 12 0-32</inkml:trace>
  <inkml:trace contextRef="#ctx0" brushRef="#br0" timeOffset="53652.3605">17006 8408 44 0,'4'22'33'16,"2"5"-3"-16,-6-7-7 16,-6-6-8-16,6 3-5 15,0-17-4-15,-13 10-3 0,13-10-1 16,-4-19-1-16,4 2-1 16,7-7-1-16,6-1 0 15,4-2-1-15,4 0 1 16,-1 5 0-16,0 7 0 15,1 10 0-15,-2 5 1 16,-6 13-3 0,-2 7-5-16,-9 8-13 15,-2-4-13-15,7 7 1 16,-7-7-1-16</inkml:trace>
  <inkml:trace contextRef="#ctx0" brushRef="#br0" timeOffset="54037.8065">17446 8485 25 0,'12'-20'30'0,"-15"-6"-6"15,-4 2-5-15,-9 2-3 16,-6 3-4-16,-2 6-5 16,-5 6-2-16,2 7-3 15,3 12-1 1,6 5 0-16,10 7-1 15,8 2 0-15,11-1 1 16,8-1-1-16,6-5 1 16,6-3-1-16,4-10 1 15,1-6 0-15,-1-6-1 16,2-11 1-16,-3-5 0 16,-2-7-1-16,0-5 1 0,-3-3-1 15,-1 3 2-15,-3 5-1 16,-4 5 1-16,-1 14 0 15,-2 10 0-15,-2 18 0 16,-7 6 1-16,-1 13-1 0,-8-1-1 16,0 1 0-16,-8 2-3 15,-8-7-8-15,-3-13-23 0,1 3-3 16,-10-22 1-16,12 5 0 16</inkml:trace>
  <inkml:trace contextRef="#ctx0" brushRef="#br0" timeOffset="54384.787">18075 8374 40 0,'-12'-13'22'16,"-10"-4"-2"-16,-2 9-3 15,0 4-4-15,-1 4-2 16,5 15-2-16,3-1-1 16,11 10-2-16,6-2 1 31,8 4-1-31,6-6-1 0,7-2 0 15,3-7-1 1,4-3-3-16,0-3-10 0,-3-5-27 16,-13-13 1-16,6 4-1 15,-14-6-1-15</inkml:trace>
  <inkml:trace contextRef="#ctx0" brushRef="#br0" timeOffset="54607.6398">18239 8370 40 0,'31'-9'36'0,"-7"5"1"15,9 4-3-15,-2 0-25 16,0-6-36-16,6 6-5 0,-15-9-2 15,5 9-2 1</inkml:trace>
  <inkml:trace contextRef="#ctx0" brushRef="#br0" timeOffset="55591.3482">1714 9346 25 0,'12'-10'33'15,"1"0"-5"-15,12 10-2 16,7 10-4-16,4 14-5 0,4 22-5 15,-7 6-3-15,-1 18-4 16,-13 4-3-16,-10 4-3 16,-9-3-4-16,-17-15-1 15,-6-9-2-15,-5-23-3 16,4-12 1-16,-2-25-1 16,15-16 2-16,5-16 1 0,6-11 3 15,17-8 1-15,34-64 7 16,-21 66 2-1,4 7 0-15,-3 10 1 16,0 12 1-16,-5 8 0 16,-5 14 1-16,-9 7-2 0,0 14 0 31,-2 3-1-31,-1 8-1 0,-1-1-1 16,-4 7 0-16,1-2-5 15,3-4-8-15,1-8-25 16,0 2 0-16,-9-19-1 15,0 0 0-15</inkml:trace>
  <inkml:trace contextRef="#ctx0" brushRef="#br0" timeOffset="55729.3793">2143 9226 44 0,'-9'-30'33'15,"9"12"-1"-15,-11 5-12 16,11 4-39-16,0 9-11 15,-4 13-2 1,14 7-2-16</inkml:trace>
  <inkml:trace contextRef="#ctx0" brushRef="#br0" timeOffset="56045.0756">2384 9332 24 0,'11'-42'28'0,"7"1"-6"16,-6-5-4-16,-1 3-2 15,-4 5-4-15,-4 3-4 16,1 16-1-16,-4 19-2 16,0 0-1-16,13 17 0 0,0 16-1 15,2 11-1-15,10 9-1 16,-5 8 1-16,4 1 0 15,-5 2 0-15,-7 3 0 16,-17-4 1-16,-5-7-1 16,-13-8-3-16,-4-13-5 15,-1-9-13 1,-3-9-16-16,-4-27 0 16,16-3 0-16,5-16 0 15</inkml:trace>
  <inkml:trace contextRef="#ctx0" brushRef="#br0" timeOffset="56430.5273">2784 9364 22 0,'0'0'29'16,"-14"-8"-1"-16,14 8-11 15,0 0-6 1,-5 9-5-16,5-9-2 16,19 17-3-16,-5-7 0 15,3-1-1-15,1-4 0 16,0-3 0-16,-8-2-1 16,-10 0-1-16,0 0 1 15,-13 0 1-15,-5 7 0 16,-4-3 1-16,-2 3 1 0,-1 2 2 15,5 6 2-15,6 1 1 16,14 3 0-16,6-4 0 16,10 0-1-16,5-1 0 15,13-2-3-15,0-2-7 0,3-5-17 16,-5-11-15 0,4 3 1-16,-14-12-1 15</inkml:trace>
  <inkml:trace contextRef="#ctx0" brushRef="#br0" timeOffset="57132.4099">3013 9385 6 0,'12'0'28'15,"13"7"0"-15,-9-7-7 16,13 0-7-16,1-4-4 15,-2-2-5-15,0 3-2 16,-8-3-1-16,-3-2-2 16,-6-1 1-16,-11 9-1 0,0-13 1 15,-6 13 1-15,-9 0 1 16,0 8 0-16,-2 2 0 16,0 7 1-16,1 2-1 15,7 4 0-15,9 4-1 0,7-2-1 16,5-1-2-16,3-5 0 31,6-2-3-31,6-8 1 16,4-3-3-16,2-12-1 0,3 0 0 15,-4-10 1-15,4 0 1 16,-4 1 3-16,-2-1 2 16,-7 8 2-16,-8 1 3 15,-15 7 1-15,-3 20 9 16,-15-6-8-16,-1 3-1 15,-6-6-3-15,4 2-1 16,-4-10-1-16,6-3-2 16,4-8-1-16,5-6 1 15,6-3-1-15,4-3 0 16,4 2 0-16,3 5 1 16,5 4 1-1,6 4 1-15,-1 5 0 16,1 12 1-16,3 2 0 15,3 1 1-15,-1 3-1 16,2 0 0-16,-1-7 0 0,-2-1 0 16,0-7-2-1,0-3 1-15,-1-10-1 0,-5-6 0 16,2-4 0-16,-3 0 0 16,-2-3 0-16,0 3 0 0,-4 4 0 15,3 6 1-15,-12 10 0 16,10 0 1-16,-8 7 0 15,5 10 0-15,-4 5-1 16,3 2-7-16,-4-5-28 16,6 4-1-16,-3-10-1 0,7 1 0 15</inkml:trace>
  <inkml:trace contextRef="#ctx0" brushRef="#br0" timeOffset="57963.4993">4644 9388 29 0,'-13'9'27'0,"4"8"-8"16,3 4-4-16,2 6-5 16,4 1-2-16,0 0-1 0,10 0 0 15,-1-13-2-15,7-2 0 16,3-13-1-16,-1-5-1 0,0-7 1 16,-2-7-2-1,-3-4 0-15,-2-2-1 0,2 7-1 16,-6-1 0-16,-4 5-1 31,-3 14 1-31,12-4-1 0,-12 4 1 16,21 23 0-16,-8-5 0 15,-1 0 2-15,1-2 0 16,4-4 1-16,-2-5 0 16,1-7 0-16,-1-7 0 15,0-9-1-15,1-2 0 16,0-3-1-16,8 2 0 0,1 0-1 15,3 7 1-15,2 6-1 16,-1 6 0-16,-3 6 0 16,-7 11 1-16,-8 6 1 15,-11 2-1-15,-6 3 1 16,-11-2-2-16,-7-2-1 16,-4-8-6-1,4-5-12-15,5-5-18 16,0-16 0-16,19 10 0 15,-12-27 1-15</inkml:trace>
  <inkml:trace contextRef="#ctx0" brushRef="#br0" timeOffset="58197.7108">5649 9379 58 0,'0'0'38'0,"0"0"0"16,0 0-5-16,0 0-21 16,0 0-9-16,0 0-5 15,10 0-11-15,-10 0-25 16,0 0 1-16,0 0-2 15,9 9 2-15</inkml:trace>
  <inkml:trace contextRef="#ctx0" brushRef="#br0" timeOffset="58435.9879">5649 9522 41 0,'0'10'39'0,"0"-10"1"15,0 0-3-15,0 15-16 16,0-15-12-16,0 0-31 16,0 0-14-16,0 0-3 15,-7-25 0-15</inkml:trace>
  <inkml:trace contextRef="#ctx0" brushRef="#br0" timeOffset="59637.4121">2849 10955 19 0,'34'0'31'0,"-22"-3"-1"16,-12 3-11-16,-19 3-6 15,-15 6-3-15,-18 2-2 16,-13-2-3-1,-10 4-2-15,-6-2-1 16,4 2-2-16,10-4-1 16,5 0 1-16,18-4-2 0,19 3 1 15,25-8-1-15,15 12 2 16,22-4-1-16,9 5 1 16,11 1 1-16,4 5 0 15,-1 2 1-15,-8 2-1 0,-24 7 1 16,-11 4-2-16,-24-3 2 15,-19 4-2-15,-14-3 1 16,-12 1 0-16,-7-1 0 16,-3-2-1-16,9-6 0 15,10-3 2-15,15-2 0 16,19-2 0-16,15-7 0 0,12-1 1 16,20-3-1-16,17 0 0 15,10-4 0-15,12-2-1 16,1 0 0-16,-9 0-2 15,-4-2-2-15,-9-3-5 16,-13 2-18-16,-13 3-9 16,-20-8-1-1,-10 8 1-15</inkml:trace>
  <inkml:trace contextRef="#ctx0" brushRef="#br0" timeOffset="60084.9304">3084 11132 16 0,'0'0'33'16,"7"15"2"-1,-4 7-4-15,-7 11-13 16,-2 4-6-16,3 9-4 16,-4 1 0-16,7 0-2 15,0-5-2-15,0-7-1 16,3-13-1-16,4-6-1 0,-7-16 1 16,0 0-1-1,10-16 0-15,-10-6 0 0,-6-8-1 16,-1-4 1-16,1-8-2 15,-3 0 1-15,3-2 0 0,-1 3-1 16,4 0 1 0,6 6-1-16,3 2 1 0,3 7 0 15,11 5-1-15,4 3-1 16,1 4-1-16,9 0-4 0,7 12-4 16,-2-4-10-16,4 3-15 15,4 10-1-15,-12-3 0 16,8 5 13-16</inkml:trace>
  <inkml:trace contextRef="#ctx0" brushRef="#br0" timeOffset="60370.3174">3090 11276 34 0,'0'0'35'16,"9"5"-2"-16,13-5-11 15,9 0-6-15,6 4-5 31,3-4-6-31,1 0-14 0,-6-3-24 16,3 7-2-16,-18-9 0 16,-4 5-1-16</inkml:trace>
  <inkml:trace contextRef="#ctx0" brushRef="#br0" timeOffset="60702.1486">3252 11500 30 0,'28'10'32'0,"-14"-1"1"31,12 4-11-31,-1 10-11 0,0 1-7 16,2 3-5-16,-5 0-6 16,0-5-6-16,-7-5-11 15,4 1-9-15,-19-18 0 16,25 0 13-16</inkml:trace>
  <inkml:trace contextRef="#ctx0" brushRef="#br0" timeOffset="60886.3081">3559 11478 36 0,'-16'7'36'0,"-15"-6"-1"16,0 10-13-16,-6 10-6 15,-4 1-6-15,4 6-3 16,-4-3-2-1,8 0-4-15,8-3-4 16,-3-8-10-16,11-7-23 16,17-7 0-16,-10-6-1 15,16-6 0-15</inkml:trace>
  <inkml:trace contextRef="#ctx0" brushRef="#br0" timeOffset="61423.8589">3159 10760 5 0,'22'4'28'0,"-1"-7"0"16,19 6-9-16,7 1-5 15,8-2-4-15,5 3-4 0,-4-2-3 16,-4-1-3-16,-8-2-2 16,-8 4-3-16,-7-4-2 15,-18-6 0-15,-11 6-1 31,-2-14 0-31,-7 5 3 0,2 0 2 16,-2-1 3-16,-4 6 4 16,2 7 11-1,11 8-7-15,3 4-1 16,2 7-7-16,-2 5-19 16,-5-10-7-16,14 9-3 15,-12-15 2-15</inkml:trace>
  <inkml:trace contextRef="#ctx0" brushRef="#br0" timeOffset="61771.0662">3918 11211 8 0,'0'0'32'15,"20"6"0"-15,-2-6-2 16,12 0-14-16,7 3-6 15,1-3-5-15,2 6-4 16,0-3-7-16,-5-1-8 0,-8-2-17 16,1 4-1-16,-19-9-1 15,4 5 16-15</inkml:trace>
  <inkml:trace contextRef="#ctx0" brushRef="#br0" timeOffset="61987.2248">3965 11337 16 0,'21'10'36'16,"-2"-10"0"-16,12 0-2 15,3 0-13-15,0-10-7 0,6 10-5 16,-6-2-11-16,-7 4-31 15,-7-4-3-15,-4 4 0 16,-16-2-2-16</inkml:trace>
  <inkml:trace contextRef="#ctx0" brushRef="#br0" timeOffset="62791.0909">4544 11254 38 0,'23'6'34'16,"1"11"0"-16,-8 7-14 0,-8 1-8 15,-1 6-4-15,-7 0-2 16,0-6-4-16,-8-4-1 16,1-12-2-16,7-9-3 15,-13-4 0-15,17-10-1 32,2-9 0-32,6-6 0 0,1-3 1 15,11 1 2-15,1 6 3 16,5 3 1-16,-1 12 2 15,1 6 1-15,-4 12-1 16,-5 7 2-16,-6 7-2 16,-11 2 0-16,-4 0-2 15,0-1-1-15,-7-3-2 0,-1-8-1 16,8-12 1-16,0 0-1 16,0-9-1-16,15-6 1 15,1-8 1-15,6 1 1 0,6-1 1 16,2 4 1-1,1 9 1-15,-4 5 1 0,0 7 0 32,-9 10 0-32,-3 7 0 15,-8 5-1-15,-4 2-4 0,-3 3-9 16,0 3-26-16,-8-13-1 16,8 1 0-16,0-20-1 15</inkml:trace>
  <inkml:trace contextRef="#ctx0" brushRef="#br0" timeOffset="63360.1773">5481 11373 9 0,'21'0'30'0,"-13"-12"-2"15,6 6-7-15,-14 6-5 16,11-18-3-16,-11 5-5 0,-16-2-2 15,1-4-1-15,-10 1-3 16,-3-1 1-16,-5 1-2 16,-2 5 0-16,-2 8-1 15,3 5 0-15,4 9 0 0,7 8 0 16,7 3 1-16,7 3-1 16,9 1 1-16,9-2 0 15,10-4 0-15,6-7 0 16,6-8 0-16,4-6-1 15,3-6 0-15,0-6 0 16,-1-4-1 0,-5-1 0-16,-8-1 1 15,-5 5 0-15,-6 1 0 16,-13 15 2-16,8-10 0 16,-8 10 0-16,-6 21 1 15,6-1 0-15,0 3 0 16,0 0-3-16,10 8-7 15,2-1-23-15,-3-11-6 0,11 4 1 16,-4-7-2-16</inkml:trace>
  <inkml:trace contextRef="#ctx0" brushRef="#br0" timeOffset="63660.9013">5713 11476 19 0,'10'4'32'16,"-10"-4"1"-16,29 10-10 15,-8 3-7-15,2 2-5 16,1 5-4-16,-5 2-2 16,5 4-5-16,-3 0-8 15,-4-2-18-15,-10-13-8 0,4 4 0 16,-11-15-1-16</inkml:trace>
  <inkml:trace contextRef="#ctx0" brushRef="#br0" timeOffset="63829.3263">5912 11462 39 0,'-13'11'35'0,"-12"3"0"16,-1 8-12-16,1 3-7 16,-7 5-9-16,0 0-8 15,5-3-27-15,3 2-6 16,-2-15-1-16,15-2-1 15</inkml:trace>
  <inkml:trace contextRef="#ctx0" brushRef="#br0" timeOffset="64407.8047">5287 10984 13 0,'25'8'30'16,"-4"-8"-2"-16,16 0-12 16,10 0-3-16,6 1-3 15,2 4-2-15,1-5-3 16,0 3-3-16,-6-3-2 15,-12-7-2-15,-7 5-1 16,-14-6 0 0,-17 8-1-16,11-19 0 15,-11 9 0-15,-9 1 2 16,0 0 0-16,-1 1 0 16,10 8 1-16,-14-5 1 15,14 5 0-15,0 0 0 0,14 13 2 16,0-2 0-1,3 5 1-15,2 2 3 0,-5-2 1 16,-5 5 1-16,-6-5-1 16,-3 6-1-16,-9-10-20 0,-3 5-16 15,-21-17-1-15,7 14-2 16</inkml:trace>
  <inkml:trace contextRef="#ctx0" brushRef="#br0" timeOffset="65701.1054">21687 9681 28 0,'31'8'33'15,"29"11"0"-15,12-3-3 0,23 5-18 16,21 8-2 0,16 0-4-16,12 3-2 0,4-1-1 15,-7-5-1-15,-16-3-2 16,-15-6-2-16,-21-3-1 16,-27-9-1-16,-24-5-1 0,-27-10 0 15,-11-7 0-15,-14-2 0 16,-5-4 1-16,-6 2 2 15,1 0 1-15,6 3 0 16,4 9 2-16,14 9 2 16,0 9 1-16,12 9 1 31,0 4 1-31,-4 8-1 0,-12-3 0 16,1 0-3-16,-3-4-13 15,-3-4-21-15,-14-24-2 16,23 5-1-16,-25-32-1 15</inkml:trace>
  <inkml:trace contextRef="#ctx0" brushRef="#br0" timeOffset="66016.8018">23169 9197 34 0,'-21'6'32'0,"-10"2"-2"15,-5 11-12-15,5 9-4 16,2 8-4-16,7 6-3 0,10 4-2 15,15 0-2-15,15-2-5 16,7-8-9-16,6-12-16 16,8-5-6-16,-7-19-1 15,9 0 0-15</inkml:trace>
  <inkml:trace contextRef="#ctx0" brushRef="#br0" timeOffset="66186.5813">23381 9287 19 0,'14'-16'34'15,"5"16"1"-15,-19 0-4 0,0 24-9 16,-5 7-9-16,-5 3-5 16,3 7-3-16,-2 1-3 31,4-3-5-31,1-3-8 0,-7-5-20 16,-5-19-4-16,16-12-1 15,-23 0 0-15</inkml:trace>
  <inkml:trace contextRef="#ctx0" brushRef="#br0" timeOffset="66402.7444">23207 9392 27 0,'33'0'31'15,"-1"-7"0"-15,13 7-11 16,4 3-5-16,6 3-2 16,2 7-3-16,-9-3-1 15,1 9-1-15,-16-2 0 16,-7 11-1-16,-12 0-1 15,-14 4-1 1,-25 1-2-16,-1-1-4 16,-4 1-15-16,1-2-21 15,-3-14-3-15,10 0 1 0,-12-11-1 16</inkml:trace>
  <inkml:trace contextRef="#ctx0" brushRef="#br0" timeOffset="69357.9917">6467 11231 7 0,'-18'4'33'0,"28"4"0"15,4-8-5-15,18 0-9 16,18 5-6-16,11-5-4 16,11 0-3-16,5 6-4 15,-2-3-7-15,-1 4-6 16,-9 2-15-16,-21-5-8 31,-4 8 0-31,-22-12 0 0</inkml:trace>
  <inkml:trace contextRef="#ctx0" brushRef="#br0" timeOffset="69605.409">6549 11341 15 0,'0'0'31'0,"11"9"-6"15,12-9-3-15,11 5-6 16,9-5-4-16,12 5-3 31,2-5-4-31,4 0-7 0,-1 0-7 16,-2-5-8-16,-12 0-11 15,-1 5-3-15,-20-9-2 16,-2 5 19-16</inkml:trace>
  <inkml:trace contextRef="#ctx0" brushRef="#br0" timeOffset="69774.6985">7119 11226 14 0,'19'14'30'16,"-11"-4"-6"-1,2 7-5-15,-3-2-4 0,-7 3-5 16,-7 0-9-16,-9-4-13 16,-2 6-16-1,-13-16-1-15,6 5-1 16,-14-10 17-16</inkml:trace>
  <inkml:trace contextRef="#ctx0" brushRef="#br0" timeOffset="69975.2414">6570 11161 31 0,'-16'19'32'16,"-8"-5"0"-16,8 12-14 15,7 4-4-15,6 2-4 0,9 4-22 16,6-7-16-16,22 6-3 15,-2-16-3-15,15 1 3 16</inkml:trace>
  <inkml:trace contextRef="#ctx0" brushRef="#br0" timeOffset="79046.4154">7705 10972 36 0,'0'17'22'0,"0"12"-3"16,3 7-2-16,-3 9-3 0,0 7-1 16,0-2-3-16,0 6-4 15,0-8-2-15,0-6-1 16,-3-6-1-16,3-7 0 15,0-11-1-15,3-9 1 16,-3-9-1-16,0 0 0 16,10-22 1-1,-7 3-1-15,-3-8-1 16,0-7 0-16,-3-7-1 16,-4-6 0-16,1-5-1 15,-2-3 1-15,3-1 0 16,-4 2 0-16,6 6 0 15,0 3 1-15,3 11 0 16,3 9 1-16,7 9-1 0,5 9 1 16,10 7-2-16,9 0-3 15,13 7-10-15,8 5-17 16,-2-12-2-16,13 9-1 16,-14-14 2-16</inkml:trace>
  <inkml:trace contextRef="#ctx0" brushRef="#br0" timeOffset="79346.8075">7680 11197 37 0,'0'0'32'16,"24"5"-9"-16,5 0-5 15,5-1-9-15,10 5-27 16,-1-9-9-16,15 3-4 15,-5-9-1-15</inkml:trace>
  <inkml:trace contextRef="#ctx0" brushRef="#br0" timeOffset="80471.0627">8018 11471 24 0,'0'0'19'0,"7"-11"-1"0,-7 11-2 16,5-18-3-16,-8 2-2 16,-3 5-2-16,-6-3-1 15,0 1-2-15,-7 4-1 16,4 0-1-16,-7 4-2 31,3 10-1-31,4 4 1 0,5 5-2 16,7 8 1-16,3-1-1 15,10 3 0-15,-2-2 1 16,12-3-1-16,-2-6-1 16,4-4 1-16,-1-9 0 15,-3-8 0-15,-4-1 0 16,-3-3 0-16,-4 0-1 0,-7-2 1 16,0 4 0-16,0 10-1 15,-7-11 1-15,7 11 0 0,0 0-1 16,-6 17 1-1,6-1-1-15,3 7 1 16,3 3 1-16,0 7-1 0,-2 3 1 31,-4 2-1-31,0 2 2 0,-10-6-1 16,-4-2 0-16,-5-7 1 16,-2-7-1-16,-8-10-1 15,-2-8-2-15,7-13-3 16,-1-6-7-16,6-8-14 15,15 6-7-15,-4-9 0 16,14 14 1-16</inkml:trace>
  <inkml:trace contextRef="#ctx0" brushRef="#br0" timeOffset="80871.4381">8126 11664 38 0,'10'19'34'0,"2"-6"-1"16,4 1-14-16,7 9-7 15,-3-2-2-15,5 3-5 16,-1-1-7-16,-1-5-8 15,-2-3-17-15,0-1-8 16,-10-14 1-16,1 6-1 16</inkml:trace>
  <inkml:trace contextRef="#ctx0" brushRef="#br0" timeOffset="81071.9816">8356 11671 26 0,'-17'5'33'0,"6"8"-3"0,-10 2-9 16,-4 0-6-16,-3 12-4 0,-3-5-4 15,2 7-1-15,-1-4-4 16,1 1-3-16,5-2-16 16,12-5-17-16,-7-13 1 15,19-6-2-15,0 0 5 16</inkml:trace>
  <inkml:trace contextRef="#ctx0" brushRef="#br0" timeOffset="82778.028">20237 10695 23 0,'0'0'31'0,"0"27"-8"15,-4 6-5-15,-3 9-4 16,-2 5-3-16,3 8-1 15,-3-4-4-15,5-4-1 0,-1-9-2 16,5-12-1-16,0-11-1 16,0-15 1-16,11-22-1 15,-4-10 0-15,-5-11 1 16,-2-8-2-16,0-6 1 16,0-6 0-16,0 6-1 15,-2 3 0-15,-2 10 0 0,4 8 0 16,4 11-1-16,6 8 1 15,7 10 0-15,9 7 0 16,9 0-1-16,8 6-4 0,13 0-5 16,4-1-11-16,-2-5-12 15,8 8 0-15,-11-13 0 32</inkml:trace>
  <inkml:trace contextRef="#ctx0" brushRef="#br0" timeOffset="83009.4334">20193 10810 6 0,'-5'14'31'16,"5"-14"0"-16,16 11-4 15,15-10-11-15,8 3-8 16,6 0-10 0,-2-8-25-16,8 14-2 15,-14-12-2-15,4 7 2 16</inkml:trace>
  <inkml:trace contextRef="#ctx0" brushRef="#br0" timeOffset="83594.6709">20553 11064 33 0,'15'-5'27'15,"-9"-10"-9"-15,-1 3-6 16,-5-7-3 0,0 3-4-16,-9-3-2 15,-7 1-1-15,-2 4-1 16,-5 4-1-16,1 2 1 15,-1 8-1-15,5 9 0 16,3 4 0-16,5 6 0 16,10 1 0-16,0 1 0 0,13-4 0 15,2-1 0-15,3-5 0 0,1-5 0 16,0-6 0-16,-1-2 1 16,-1-4 0-16,-3 1 0 15,-5 1 1-15,-9 4 1 16,12 7 1-16,-6 7 0 15,-6 2 0-15,3 7 1 16,-9 1-1 0,-1 4 0-16,-9-1 0 15,-3-2-1-15,-5-9 0 16,-6-3-2-16,-3-6 0 16,0-7-2-16,5-3-3 15,2-6-4-15,13-2-10 16,13 11-15-16,-9-23-1 15,24 14-1-15,-1-6 13 0</inkml:trace>
  <inkml:trace contextRef="#ctx0" brushRef="#br0" timeOffset="83826.4537">20670 11137 7 0,'0'0'32'16,"18"9"0"-16,-6-2-3 15,6 4-11-15,5 5-6 32,-2 1-7-32,0 3-8 0,-1-6-15 15,6 4-13-15,-15-14-1 16,5 3-1-16</inkml:trace>
  <inkml:trace contextRef="#ctx0" brushRef="#br0" timeOffset="83957.975">20871 11131 50 0,'-13'8'34'0,"-12"-1"0"16,-3 7-14-16,-2 1-12 0,1 4-25 15,3 4-14 1,-9-14-1-16,11 1-3 15</inkml:trace>
  <inkml:trace contextRef="#ctx0" brushRef="#br0" timeOffset="84512.3762">20233 10337 12 0,'0'0'28'0,"28"14"0"15,-4-10-11-15,14 1-5 0,11 4-3 16,7-4-1-16,4 5-3 15,1-5-2-15,-2 4-2 16,-7-2-1-16,-11-1-2 16,-9 0-1-16,-12-6 0 15,-11 0 1-15,-9 0-1 0,0-12 1 16,-8 1 2-16,0 1 1 16,0 0 0-16,1 0 1 15,7 10 0-15,0 0 2 16,0 0 1-16,-7 15 1 15,7 0 0-15,0 2-1 16,-4 5-5 0,0-8-29-16,4 11-1 15,0-25-1-15,-7 18-2 16</inkml:trace>
  <inkml:trace contextRef="#ctx0" brushRef="#br0" timeOffset="85746.0999">7770 10621 4 0,'-9'9'29'0,"-3"-9"-2"16,12 0-7-16,18 0-4 16,10 1-3-16,16-1-3 15,8 0-2-15,9 0-3 16,5 0-3-16,2 0-2 15,-8 0-3-15,-12 4 0 0,-7-4-1 16,-13 0 0-16,-16-5-1 16,-12 5 1-16,-3-15 1 15,-9 7 2-15,3 0 1 16,-3 3 1-16,2 5 1 16,10 0 1-16,-9 12 0 15,9 3 0 1,0 3-1-16,3 1 1 15,-3 4-4-15,4-3-11 16,-12-8-17-16,11 2-1 0,-3-14-2 16,0 0 13-16</inkml:trace>
  <inkml:trace contextRef="#ctx0" brushRef="#br0" timeOffset="86482.8257">8587 11153 27 0,'12'3'26'0,"7"-3"-5"31,6-3 0-31,5 0-4 0,14 3 0 16,-1-4-3-16,4 4-4 15,-6 0-6-15,-4 0-8 16,-4 0-14-16,-5 4-17 15,-18-12 0-15,-10 8-1 16,0 0 8-16</inkml:trace>
  <inkml:trace contextRef="#ctx0" brushRef="#br0" timeOffset="86647.6222">8673 11257 37 0,'38'3'33'0,"-1"-6"-2"16,9 3-17-16,5 0-34 0,-14-14-7 16,9 14-4-1,-18-14 0-15</inkml:trace>
  <inkml:trace contextRef="#ctx0" brushRef="#br0" timeOffset="88153.243">9244 11159 19 0,'22'9'30'16,"-9"1"-4"-1,5 9-7-15,-3 4-4 16,-5 0-3-16,-5 6-4 15,-5-5-4-15,-8-2-2 16,-4-8-1-16,-1-4-3 16,1-10 0-16,2-12-1 15,7-5 0-15,3-10 0 16,10 1 0-16,5-5 1 0,4 3 2 16,6 5 2-16,3 5 0 15,24 11 7 1,-28 18-4-16,-10 7 0 15,-3 7-1-15,-8 3-1 16,-3-2 0-16,0-2-2 16,0-5-1-16,0-9 0 0,0-10-1 15,10-10-2-15,2-8 2 16,7-1-2-16,0-5 2 0,5-1-1 16,1 4 2-1,-3 4 0-15,2 15 2 0,-5 4 0 16,-3 11 0-16,-7 11 1 31,0 2-2-31,-3 4-3 0,-3 2-15 16,-3-7-16-16,10 0-1 15,-7-10 0-15,10 0 4 16</inkml:trace>
  <inkml:trace contextRef="#ctx0" brushRef="#br0" timeOffset="88591.0474">10076 11286 26 0,'0'-18'28'15,"-7"2"-6"-15,0-7-5 16,-5 0-5-16,-3-1-1 15,-9 2-3-15,-2 4-2 16,-2 7-1-16,-7 3-2 0,2 12 0 16,2 8-1-16,3 8 0 15,7 6-1-15,12 6 1 16,9-3-1-16,8 1 0 16,11-2 1-16,9-9 0 0,3-3-1 15,4-8 1-15,-1-8-1 16,-4-8 0-16,-5-3 0 15,-4-6-1-15,-5 0 1 16,-5 0-1-16,-7 3 1 16,0 5 0-16,-4 9 1 0,0 0 0 15,0 0 0-15,3 14 1 16,4 3-1-16,-2-1 0 16,1 1-7-16,4 0-16 15,3-1-15-15,-13-16-2 16,12 20 1-16,-12-20-1 31</inkml:trace>
  <inkml:trace contextRef="#ctx0" brushRef="#br0" timeOffset="88822.6865">10146 11379 15 0,'16'3'34'16,"5"8"0"-16,-1-2 1 15,10 6-18-15,1 7-7 16,-6 1-6-16,0-2-8 31,-3-1-17-31,2 0-12 0,-15-12-1 16,5-3-1-16</inkml:trace>
  <inkml:trace contextRef="#ctx0" brushRef="#br0" timeOffset="88970.1633">10410 11342 21 0,'-10'-10'36'0,"1"15"0"0,-13 2 1 16,-2 9-16-16,2 7-10 15,-9 1-9-15,1 4-16 16,-5-5-21-16,8-1-1 15,-2-15-1-15,10 0 1 0</inkml:trace>
  <inkml:trace contextRef="#ctx0" brushRef="#br0" timeOffset="89440.2306">9787 10867 11 0,'12'-4'30'16,"17"9"-2"-16,4-1-7 0,10 1-6 16,11 3-5-1,6-3-4-15,0 1-4 0,0-6-4 16,-5 0-2-16,-8-6-1 31,-7-6-1-31,-13 1-1 0,-13-6 2 16,-10 2 0-16,-4-1 3 15,-11 5 3-15,1 5 0 16,-2 6 2-16,0 0 1 16,2 8 2-16,10 7-1 15,0 0 1-15,3 6-1 16,4 0 1-16,-2 3-1 0,0-2-3 16,0-3-17-16,-5-9-14 15,6 2-2-15,-6-12-1 16</inkml:trace>
  <inkml:trace contextRef="#ctx0" brushRef="#br0" timeOffset="90172.2924">10940 11175 35 0,'0'0'32'0,"20"0"-5"16,14-6-9-16,14 1-6 0,14 5-4 16,3-4-3-16,4 4-5 15,0 0-4-15,-12 2-5 16,-5 1-5-16,-13 5-10 0,-21-8-8 16,-2 7 0-16,-16-7 11 15</inkml:trace>
  <inkml:trace contextRef="#ctx0" brushRef="#br0" timeOffset="90395.1919">10997 11290 32 0,'14'-5'25'0,"20"5"-3"15,7 0-5-15,10 0-5 16,3 0-5-16,0-4-7 16,-1 4-7-16,-6-9-8 15,-5 5-4-15,-18-6-1 0,-5 2-1 16</inkml:trace>
  <inkml:trace contextRef="#ctx0" brushRef="#br0" timeOffset="90557.9623">11410 11151 23 0,'0'-9'17'16,"0"0"2"-1,11 9-2-15,0 0-2 0,4 9-3 16,2 5-3-16,-2 3 0 31,1 3-2-31,-10 4 0 0,-3-2-2 16,-3 0-2-16,-11-3-7 16,-6-7-22-16,2 5-6 15,-16-11-1-15,8 7-1 16</inkml:trace>
  <inkml:trace contextRef="#ctx0" brushRef="#br0" timeOffset="92729.1805">12068 10886 21 0,'7'23'31'31,"-10"11"2"-31,3 20-10 0,0 10-9 16,-3 6-4-16,3 6-2 16,3-7-3-16,4-8-1 15,6-19-1-15,3-14-1 16,2-18-1-16,-3-15 1 15,0-15-1-15,-5-12 0 16,-7-13 0-16,-6-8 0 0,-9-8-1 16,-4-4 1-16,0 0 0 15,-2 4-1-15,3 6 1 16,6 9-1-16,9 9 1 16,10 9-1-16,13 9 1 15,9 11-2-15,8 8-2 0,6-2-6 31,10 5-11-31,5 5-15 0,-8-8-1 16,4 9 1-16</inkml:trace>
  <inkml:trace contextRef="#ctx0" brushRef="#br0" timeOffset="92960.9712">12075 11175 30 0,'9'10'33'0,"8"-10"0"0,23 0-12 16,8 0-15-16,4-6-26 15,9 14-9-15,-8-8-2 0,2 10-2 16</inkml:trace>
  <inkml:trace contextRef="#ctx0" brushRef="#br0" timeOffset="93515.1121">12513 11447 29 0,'16'-8'26'15,"-8"-6"-7"-15,-3 0-3 16,-5-4-5-16,-7-2-3 16,-5 7-3-16,-4 0-1 15,-5 3-2-15,-2 6-1 16,-2 4 0-16,1 10-1 0,5 2 0 16,4 6 0-16,9 2 1 15,6-1 0-15,9-1-1 16,6-9 1-16,7 0 0 0,0-9-1 15,5 0 1-15,-2-9 2 16,-2-1 0-16,-5-2 1 16,1 7 1-16,-7 5 1 15,1 7 0-15,-5 6 0 16,-1 9 0 0,-7 4-1-16,0 8-1 15,-4-2-2-15,-5 1-1 16,-6 1-1-16,-7-8-1 15,-6-8-2-15,-3-11-3 16,1-3-3-16,-2-13-6 16,7-6-11-16,10 1-10 15,0-12 0-15,15 8 0 0</inkml:trace>
  <inkml:trace contextRef="#ctx0" brushRef="#br0" timeOffset="93799.0282">12665 11586 35 0,'10'3'35'16,"11"14"-1"-16,-9 1-11 16,7 2-10-16,2 4-7 15,-2 2-9-15,-3-1-13 16,-10-7-17-16,7 0-1 16,-13-18 0-16,15 2 9 15</inkml:trace>
  <inkml:trace contextRef="#ctx0" brushRef="#br0" timeOffset="93946.7301">12869 11553 56 0,'-15'15'36'15,"-15"6"-2"-15,-2 2-12 0,2 11-8 32,-8-4-10-32,4 4-12 15,0-12-26-15,12 1-2 16,0-19 0-16,22-4-1 0</inkml:trace>
  <inkml:trace contextRef="#ctx0" brushRef="#br0" timeOffset="94248.7739">13102 11043 13 0,'0'0'31'0,"12"7"1"15,5-7-7-15,10 0-11 16,7 0-5-1,2 0-7-15,4-6-13 0,-7-3-17 16,7 9-3-16,-15-10-1 16,-1 10 9-16</inkml:trace>
  <inkml:trace contextRef="#ctx0" brushRef="#br0" timeOffset="94417.5941">13148 11180 37 0,'0'0'36'16,"17"17"-3"-16,1-14-7 16,9-3-10-16,8 0-14 15,-1-6-32-15,10 4-3 16,-7-10-2 0,6 5-1-16</inkml:trace>
  <inkml:trace contextRef="#ctx0" brushRef="#br0" timeOffset="94950.7058">13760 11050 42 0,'27'11'33'0,"-11"4"-1"15,-3 9-12-15,-2 8-4 16,-11 0-6-16,0 4-2 16,-8-7-3-16,-1-4-2 15,-1-7-3-15,10-18-3 16,-13 0-1-16,13-19-1 15,13-8 0-15,-1-7 1 0,10 1 0 16,2-3 2-16,2 9 3 16,1 4 2-16,1 11 0 0,-2 12 1 15,-7 7 0 1,-1 11 0-16,-10 1-1 16,-4 4 0-16,-4 0-3 0,-7-3-2 15,7-4-2-15,0-16-1 0,0 10-2 16,0-10 0-16,17-15 1 15,-2-2 0-15,6 3 4 16,4-3 2-16,0 5 2 16,-1 4 3-16,-5 8 1 15,-3 5 1-15,-4 8-1 32,-3 6-3-32,-6 5-10 0,-3 8-25 15,-5-13-2-15,5 4-1 16,-4-8-1-16</inkml:trace>
  <inkml:trace contextRef="#ctx0" brushRef="#br0" timeOffset="95420.2607">14631 11160 9 0,'-16'-28'29'0,"4"6"0"16,-7-3-7-16,-1 1-5 16,-2 10-6-16,-7 2-2 15,-1 12-3-15,-2 8-1 16,7 13 0-16,0 5-2 15,7 6 1-15,5 2-1 0,6 4-1 16,14-6 1-16,6-5-1 16,9-8 0-16,5-9-1 15,4-10 0-15,0-6-1 16,2-9 0-16,-3-7 0 16,-4-6-1-16,-7-1 1 15,-6 3 0-15,-4 4 0 0,-2 6 1 16,-7 6 0-16,0 10 0 15,0 0 0-15,-10 19 0 16,10 4 1-16,5 5-4 0,0 1-2 16,6 0-10-1,-1 3-21-15,0-14-1 16,7 5 0 0,-8-14 0-16</inkml:trace>
  <inkml:trace contextRef="#ctx0" brushRef="#br0" timeOffset="95620.8036">14742 11290 39 0,'9'4'33'16,"16"7"-1"-16,-6 5-12 15,1-2-5-15,2 5-7 16,-2-4-6-16,-1-4-9 15,-4-3-17-15,4-2-9 16,-19-6-2 0,26-6 1-16</inkml:trace>
  <inkml:trace contextRef="#ctx0" brushRef="#br0" timeOffset="95752.3181">14941 11276 70 0,'-16'18'39'0,"-12"1"-2"15,-4 5-16-15,1 9-10 0,-2-1-32 16,2 8-13-16,-6-11-4 16,9 1 0-16</inkml:trace>
  <inkml:trace contextRef="#ctx0" brushRef="#br0" timeOffset="96956.9103">1853 12746 15 0,'-14'4'31'16,"4"-8"0"-16,18 4-10 16,18-5-6-16,19-2-3 15,15 2-4-15,21-2-3 16,6 2-1-16,10 0-2 16,-1 5-3-16,-7 0-5 0,-16 5-10 15,-23-5-17-15,-9 14 0 16,-29-14-1-16,-12 0 14 15</inkml:trace>
  <inkml:trace contextRef="#ctx0" brushRef="#br0" timeOffset="97342.0926">1928 12889 11 0,'12'0'32'0,"6"-4"-1"16,25 1-6-16,5 0-6 16,15-4-8-16,8 4-2 0,3-2-4 15,-6 3-5-15,-4 2-6 16,-21-10-4-16,-5 5-5 16,-16-7 0-16,-13 1-1 15,-18-8 1-15,-10-3 1 16,-6-3 5-16,-5-2 7 15,4-3 4-15,-7-22 18 16,33 30-7-16,6 7 1 16,11 8 0-16,17 7-2 15,2 10-1-15,0 9-1 16,-11 2-3-16,-9 11 0 16,-16 4-2-16,-6 3-5 0,-16 0-20 31,-12 3-13-31,-20-12-1 0,8 5-1 15</inkml:trace>
  <inkml:trace contextRef="#ctx0" brushRef="#br0" timeOffset="101793.235">3141 12714 21 0,'21'8'32'0,"0"-1"-8"15,-2 10-2-15,2 9-4 16,-11 6-2-16,2 8-5 16,-12-2-3-16,-6 0-2 15,0-7-4-15,-5-11-2 16,1-13-1-16,10-7 0 0,0-14-1 16,3-13 0-16,9-2 0 15,4-5-1-15,4 3 1 16,4 1 1-16,3 9 0 0,-2 6 1 15,-1 10 1 1,-2 8 0-16,-4 11 0 16,-2 5 0-16,-7 3 0 0,-3 2 1 15,-6 1-1-15,0-6 0 0,0-4-1 16,0-15 0-16,0 0-1 16,10-17 0-16,6-3 0 15,1-4 0-15,5-1 0 16,4 4 1-16,-1 4 0 31,-4 11 2-31,0 10 0 0,-5 10 0 16,-6 10 0-16,-3 8-1 15,-3 5-6-15,-4 1-21 16,-4-8-8-16,11 0-1 16,0-15-1-16</inkml:trace>
  <inkml:trace contextRef="#ctx0" brushRef="#br0" timeOffset="102478.7263">4024 12945 11 0,'0'-16'30'16,"6"2"-5"-16,-6-5-4 0,-4-3-4 16,-2 1-4-16,-6-2-3 15,-3 6-3-15,-7 0-3 16,0 8 0-16,-5 5-3 16,1 5 0-16,-1 11 0 0,5 3 0 15,7 4-1 1,5 3 0-16,10 0 0 0,3-2 0 31,12-1 0-31,5-9 0 16,4-4-1-16,1-6 0 0,2-4 1 15,-1-6-1-15,-4-1 1 16,-4-4 0-16,-5 2 0 16,-4 3 0-16,-9 10 1 15,9-4-1-15,-9 14 1 16,6 9 1-16,-6 10-1 0,3 7 1 15,-3 8 0-15,0 9 1 16,-6-1-1-16,-4 2 0 16,-4-5 1-16,-2-3-1 15,-9-10-1-15,-3-8 0 16,0-10-1-16,-6-18-4 16,6-10-2-1,0-12-3-15,12-9-5 16,1-8-7-16,9-10-10 15,16 6-5-15,-1-10 2 16,18 17 24-16</inkml:trace>
  <inkml:trace contextRef="#ctx0" brushRef="#br0" timeOffset="102831.9059">4407 12666 3 0,'-11'-7'25'0,"-14"-3"1"16,7 5-12-16,-2 5-5 15,2 9-2-15,9 4-1 16,6 4-1-16,8 4-1 31,5 1 1-31,13 2 0 0,-2-1 1 16,6 1 0-16,-5 0 1 15,-4-1 0-15,-11-1-1 16,-7 0 0-16,-14-5-1 16,-7-2-2-16,-6-3-4 15,-4-7-7-15,6-5-12 16,1 0-11-16,2-15-4 0,18 1-1 15</inkml:trace>
  <inkml:trace contextRef="#ctx0" brushRef="#br0" timeOffset="103016.8107">4594 12717 25 0,'10'0'33'16,"2"6"1"-16,-6 4-9 15,-3 7-7-15,0 6-8 16,-3 5-5-16,-6 4-7 16,0 4-15-16,6 3-17 15,-9-13 0-15,9 2-1 16,-10-19 8-16</inkml:trace>
  <inkml:trace contextRef="#ctx0" brushRef="#br0" timeOffset="103179.5887">4604 12543 43 0,'-3'-14'28'15,"3"14"-10"-15,0 0-37 16,0 0-6-16,-4 14-4 16,4-14 14-16</inkml:trace>
  <inkml:trace contextRef="#ctx0" brushRef="#br0" timeOffset="103496.018">4725 12787 25 0,'21'28'31'0,"-8"-7"-3"15,3 5-9-15,-2-6-6 16,-7-2-4-16,-1-8-2 0,-6-10-2 15,0 0-1-15,0 0-2 16,0-12 0-16,0-7-1 16,0-3-1-16,6-5-1 15,6 2 0-15,4 0 0 16,7 9 2-16,2 3 0 16,2 13 1-1,-2 4 0-15,1 9 1 16,-5 8 0-16,-2 5 0 0,-6 5-3 15,-5-3-10 1,-5-4-24-16,6 5-1 16,-9-11 0-16,5 2-1 0</inkml:trace>
  <inkml:trace contextRef="#ctx0" brushRef="#br0" timeOffset="103997.2266">5279 12743 4 0,'0'0'31'16,"-23"-11"1"-16,11 15-5 0,-4 1-9 16,2 7-6-16,6 8-3 15,1 3-1-15,11 5-2 0,4 0-1 16,9 3 0 0,1-6-1-16,13-4-1 0,0-9-1 15,2-8 1-15,-1-13-1 16,-4-10-1-16,-3-12 0 0,-3-5-1 15,-10-11 1-15,-9-6-1 16,-10-10-1-16,-11 1 1 16,-11-3 0-16,-7 4 0 15,-4 8 0-15,-3 8 0 16,-1 13 0-16,4 16 1 31,4 16 0-31,13 9-1 0,14 17 1 16,12 7 0-16,14 1-3 15,12 0-4-15,16 2-14 16,10-4-17-16,-4-10 0 16,9 1-1-16,-7-15 2 15</inkml:trace>
  <inkml:trace contextRef="#ctx0" brushRef="#br0" timeOffset="104382.3092">5825 12682 22 0,'0'0'34'0,"24"9"0"16,-7-13-1-16,13 4-19 16,9 0-5-16,4-4-4 15,4 4-2-15,-2 0-3 16,-4 0-4-16,-3 0-4 0,-14 0-3 15,-3 0-7-15,-21 0-8 16,0 0-8-16,0 0 1 0,0 0 14 16</inkml:trace>
  <inkml:trace contextRef="#ctx0" brushRef="#br0" timeOffset="104567.2224">5910 12787 55 0,'7'12'26'16,"8"-7"-3"-16,10-1-2 15,2-4-4-15,12 0-4 16,0 0-5-16,4-4-6 0,0 4-20 16,-1-5-17-16,-19-7-1 15,-1 8-1-15,-12-6 0 16</inkml:trace>
  <inkml:trace contextRef="#ctx0" brushRef="#br0" timeOffset="105399.817">6628 12576 26 0,'20'0'34'0,"-5"7"0"16,1 12-10-16,-4 6-8 15,-9 6-6-15,0 5-3 16,-9-4-1-16,2 2-3 15,-5-11-1-15,1-9-1 16,8-14-2-16,0 0-1 31,-4-14 0-31,10-10 0 0,6-3-1 16,5-2 1-16,4 2 0 16,4 4 2-16,3 7 1 15,-1 9 0-15,-1 7 0 16,1 13 1-16,-9 3 0 15,-1 7 0-15,-8-1-1 16,-6 3-1-16,-3-4-1 0,0-7 0 16,0-14-1-16,0 0 0 15,0 0 0-15,6-14-1 16,4-10 1-16,2-2 1 16,4-3 1-16,2 2 1 0,-2 8 1 15,5 7 1 1,-5 9 0-1,2 8 0-15,-2 9 1 16,-4 8-1-16,-2 5-1 16,-2 4 0-16,-4-1-5 0,-4-5-9 15,0-5-24-15,6 1 0 16,-6-11 0-16,6-1-1 16</inkml:trace>
  <inkml:trace contextRef="#ctx0" brushRef="#br0" timeOffset="105985.1256">7556 12724 34 0,'7'-15'24'0,"2"3"-3"0,-4-7-3 15,-5-1-3-15,-6 1-4 16,-9-5-3-16,-6 7-1 15,-8 2-3-15,-4 5 0 16,-8 10-2-16,4 3 0 0,-1 12 0 16,8 5-1-16,5 8 0 15,12 4-1-15,13 0 1 16,7 1 0-16,14-7-1 16,7-4 1-16,4-7-1 15,5-9 1-15,2-6-1 16,-4-12 1-1,-5-4-1-15,-1-6 0 16,-7-2 0-16,-8-1 0 16,-7 2 0-16,-3 4 0 15,-8 6 0-15,4 13 0 16,-8-5-1-16,8 5 2 16,-11 22-1-16,11-6 0 15,0 5 0-15,7 3 0 0,2 0-1 16,3-4-6-16,7-1-16 0,2-3-12 15,-4-8 0 1,4 3 0-16</inkml:trace>
  <inkml:trace contextRef="#ctx0" brushRef="#br0" timeOffset="106239.0637">7767 12855 50 0,'9'17'35'0,"0"-8"-3"16,1 3-12-16,12 5-8 15,-4-1-5-15,6 5-4 16,-1-2-8-16,-4-2-10 15,-8-8-19-15,5 3-1 0,-16-12-1 16,18 0 3-16</inkml:trace>
  <inkml:trace contextRef="#ctx0" brushRef="#br0" timeOffset="106386.2092">7959 12811 56 0,'0'0'36'0,"-24"15"-2"31,5 2-13-31,-3 11-8 0,-6-1-6 16,4 4-4-16,-1 4-12 16,3-2-27-16,0-14 0 15,7 1-1-15,3-20-1 16</inkml:trace>
  <inkml:trace contextRef="#ctx0" brushRef="#br0" timeOffset="107119.5205">8605 12571 20 0,'38'-5'30'16,"17"9"0"-16,8-4-12 15,8 0-7-15,6 0-6 16,-3 6-5-16,-3-6-6 15,-7 0-6-15,-13 4-11 16,-20-8-6-16,-3 8-2 16,-28-4 19-16</inkml:trace>
  <inkml:trace contextRef="#ctx0" brushRef="#br0" timeOffset="107387.1662">8649 12685 12 0,'0'0'29'16,"0"0"-6"-16,31-9-2 16,3 4-4-16,10 2-4 15,9 3-4-15,8-5-1 31,2 5-5-31,1 0-5 0,-9 0-6 16,-4 0-7-16,-8 0-5 16,-15-5-3-16,-4-4-1 15,-13-6 1-15</inkml:trace>
  <inkml:trace contextRef="#ctx0" brushRef="#br0" timeOffset="107540.831">9200 12535 44 0,'0'0'21'16,"14"0"-2"-16,0 12-3 15,3-2-3-15,-1 6-2 16,-1 4-2-16,-7-3-2 0,-2 4-1 16,-9-3-3-1,-5 1-7-15,-12-9-29 16,-1 9 1 0,-16-13-2-16,6 6-1 15</inkml:trace>
  <inkml:trace contextRef="#ctx0" brushRef="#br1" timeOffset="109707.9356">7149 12360 33 0,'17'-20'36'16,"-17"20"0"-16,-23 20-5 16,-23 36-17-16,-22 29-15 15,-16 31-28-15,-28 10-5 16,-3 20-1-16,-21-4 0 15</inkml:trace>
  <inkml:trace contextRef="#ctx0" brushRef="#br1" timeOffset="110162.0848">3620 12417 11 0,'47'-20'33'0,"-31"15"1"16,-16 39-5-16,-33 31-13 0,-18 40-11 15,-14 37-31-15,-19 9-3 0,0 27-1 16,-28 9-3 0</inkml:trace>
  <inkml:trace contextRef="#ctx0" brushRef="#br0" timeOffset="115298.104">10003 12719 30 0,'17'-14'21'0,"-5"4"-4"16,4-3-1-16,2-5-3 15,-5-3-3-15,1-2-2 16,-7-6-3-16,-7-1 0 16,-10 1-1-16,-4 2-1 0,-12 7 1 15,-5 8-1-15,-6 12 0 16,-3 7 0-16,5 13 0 15,2 12 0-15,10 5-1 0,11 5 0 16,12 0 0-16,6-5-1 16,16-5 1-16,10-8-1 31,6-15 0-31,4-5 0 0,-1-12 0 16,-1-7-1-16,-3-9 1 15,-9-3-1-15,-7-2 0 16,-5 3 0-16,-9 4-1 15,-7 5 0-15,0 17 1 16,-17-3-1-16,8 16 1 16,0 7-1-16,9 6 2 0,0 3-1 15,12 4-1-15,4-4-11 16,5-8-23-16,10 3 0 16,-8-15 0-16,7 7-1 15</inkml:trace>
  <inkml:trace contextRef="#ctx0" brushRef="#br0" timeOffset="115714.7888">10304 12824 48 0,'14'6'35'0,"0"5"-2"16,2 5-12-16,5-2-9 15,4 9-6-15,0 0-6 0,-3-1-9 16,-1-7-20-1,2 4-6-15,-11-12 0 0,4-2-1 16</inkml:trace>
  <inkml:trace contextRef="#ctx0" brushRef="#br0" timeOffset="115899.394">10527 12815 57 0,'-17'9'31'16,"-14"3"-8"-16,-2 9-8 15,1 8-5 1,-3 2-4-16,1-1-4 16,3 1-7-16,6-5-11 15,1-8-17-15,18-2 0 16,6-16-1-16,11-9 12 16</inkml:trace>
  <inkml:trace contextRef="#ctx0" brushRef="#br0" timeOffset="116587.2544">10844 12552 19 0,'43'0'27'16,"-7"-2"-4"-16,12 2-10 16,0-5-4-1,-1 1-10 1,-6 4-10-16,-13-4-14 0,3 8-2 15,-21-7 1-15</inkml:trace>
  <inkml:trace contextRef="#ctx0" brushRef="#br0" timeOffset="116819.1464">10844 12680 37 0,'11'5'29'16,"7"-5"-6"-16,6 5-3 0,8-5-5 15,5 4-3-15,7-4-5 16,-4 0-10-16,0 0-27 16,-10-12-2-16,2 6-1 0,-16-11-1 15</inkml:trace>
  <inkml:trace contextRef="#ctx0" brushRef="#br0" timeOffset="117705.6163">11740 12631 16 0,'28'-10'29'15,"-13"-8"-1"-15,0-2-9 16,-3-3-4-16,-8-2-4 31,-4 3-4-31,-9 1-2 0,-3 7-2 16,-10 4 0-16,1 5-2 15,-5 9 0-15,0 5-1 16,3 5 0-16,6 7 0 0,6 5 1 16,5 1-1-1,9-3 1-15,8-1 0 16,8-7 0-16,7-3-1 0,2-6 1 0,-1-7 0 15,1-8-1-15,-3-6 1 16,-2 2-1-16,-7 1-1 16,-4 5 1-16,-12 6 1 15,12 6 0-15,-9 9 1 16,-3 11-1-16,7 11 1 31,-7 12 1-31,0 9 1 0,-3 5-2 16,-3 0 1-16,-7-2-1 15,-4-4 0-15,-6-8-1 16,-5-14-1-16,-1-13 0 16,-5-13-2-16,3-15-1 15,1-11-1-15,7-9-2 16,8-13-2-16,8 0-1 0,7-7-3 16,14-1-8-16,15 9-12 15,3-7-1-15,17 8 2 16,3-1 24-16</inkml:trace>
  <inkml:trace contextRef="#ctx0" brushRef="#br0" timeOffset="118159.6406">12379 12492 35 0,'0'0'23'16,"-6"-12"-3"-16,-3 4-4 0,-7 5-4 15,-4-2-4-15,0 5-1 16,-1 0-2-16,0 4-2 16,4 0-1-16,8 4 0 0,9 1-1 15,7 3-1 1,11 0 1-16,4 3 0 16,8 4 1-1,5 3 0-15,-4-1 1 16,-4 6 1-16,-8-3 0 15,-15 3 0-15,-13 0 0 0,-11-5 0 16,-11-7-3-16,-8-6-4 16,4-4-5-16,-5-8-7 15,12-7-9-15,13-1-12 16,6-11 0-16,14 0 0 0</inkml:trace>
  <inkml:trace contextRef="#ctx0" brushRef="#br0" timeOffset="118344.5655">12517 12487 29 0,'14'-7'32'15,"2"7"-6"-15,-4 5-4 16,-2 6-6-16,0 6-5 16,-2 5-4-16,-2 7-1 15,-6 1-4-15,0 1-6 16,0 0-10-16,0 0-20 15,-9-14 0-15,9 1 0 0,-15-14 4 16</inkml:trace>
  <inkml:trace contextRef="#ctx0" brushRef="#br0" timeOffset="118522.9524">12547 12362 36 0,'3'-11'34'15,"-3"-6"-1"-15,0 17-10 16,0 0-36-16,0-9-16 16,0 9-3-16,0 0-1 15</inkml:trace>
  <inkml:trace contextRef="#ctx0" brushRef="#br0" timeOffset="118839.897">12656 12510 3 0,'18'27'34'0,"-6"-7"1"15,10 7-4-15,-3 0-11 16,-4-4-2-16,2 5-5 0,-9-12-3 16,1 3-4-16,-9-19-1 0,0 0-2 15,0 0-2-15,13-24 0 16,-6 1-1-16,4-6 0 15,6-2-2-15,4 1 1 16,1 5-1-16,1 3 2 31,0 10-1-31,2 12 2 0,-10 5 0 16,1 14 0-16,-4 6 1 16,-6 4-4-16,-2 2-13 15,8 0-22-15,-12-9 0 16,10 0-1-16,1-12 0 15</inkml:trace>
  <inkml:trace contextRef="#ctx0" brushRef="#br0" timeOffset="119392.643">13283 12489 33 0,'0'0'30'15,"-14"-4"-6"-15,2 9-6 16,0 9-3-16,-1 4-5 0,4 11-2 16,-1 3-2-16,10 6 0 15,7-1-1-15,8-1-1 16,5-8 0-16,11-7-1 15,5-14-1-15,4-11 0 16,5-17 0-16,-3-9-1 16,-7-12 0-1,-5-13-1-15,-14-10 0 16,-16-8 0-16,-12-2 0 16,-16 3 1-16,-10 11 0 15,-5 10 0-15,-6 13 0 0,2 16 0 16,6 18 0-1,14 17 0-15,15 15 0 0,20 7-2 16,21 6-7-16,11 1-30 16,9-9 1-16,13 2-1 0,-5-12 0 15</inkml:trace>
  <inkml:trace contextRef="#ctx0" brushRef="#br0" timeOffset="120351.2653">9549 11979 22 0,'0'0'31'0,"-4"28"-5"15,-2 23-4-15,2 29-3 0,-3 21-5 16,7 22-4-16,-4 16 0 16,4 10-5-16,0 0-5 15,0-15-7-15,0-21-19 16,6-16-9-16,-10-30-2 15,4-12 1-15</inkml:trace>
  <inkml:trace contextRef="#ctx0" brushRef="#br0" timeOffset="121131.0688">9579 12043 21 0,'121'-8'10'0,"46"4"1"16,35-2 0-16,43-2-2 16,34-2-2-16,41 0-1 15,26 2-1-15,26 2 0 0,4 2-1 16,-9 4-1-16,-20 0 0 0,-34 4-4 15,-37 6-5 1,-47-7-15-16,-37 8-5 0,-65-11-2 16,-30 0 16-16</inkml:trace>
  <inkml:trace contextRef="#ctx0" brushRef="#br0" timeOffset="121685.6918">13936 11918 12 0,'6'15'24'15,"4"12"-6"-15,-7 21 0 0,-3 22-4 16,3 17 0-16,-3 12 0 15,-3 17-3-15,-4 8-1 16,-2 3-3-16,-1-6-2 16,2-9-1-16,1-21-1 15,2-10-2-15,5-16-10 0,2-11-24 32,2-31-1-32,10-8-1 15,-14-15 0-15</inkml:trace>
  <inkml:trace contextRef="#ctx0" brushRef="#br0" timeOffset="122288.6896">9576 13343 15 0,'99'0'15'0,"31"-4"-2"0,45-2 0 15,42-5-3-15,52 1 0 16,39-7-2-16,50-2-1 15,30-3-1-15,11 2-1 16,3 1 1-16,-21 0 1 16,-27 7-1-16,-51 2-3 0,-55 4-8 15,-77 3-24-15,-50 9 0 0,-68-11 0 16,-36 8-2-16</inkml:trace>
  <inkml:trace contextRef="#ctx0" brushRef="#br0" timeOffset="126607.8291">1925 14315 14 0,'11'10'31'15,"-11"10"3"-15,0 23-3 16,0 15-16-16,-10 5-4 15,10 11-4-15,0-2-3 16,0-9-3-16,0-15-3 0,0-16-1 16,5-15-2-1,-5-17 0-15,6-23-1 0,-9-12 1 0,3-14 1 16,-12-7 3-16,2-7-1 16,-1 0 2-16,7 2 0 15,4 1 2-15,8 8-1 16,2 8 0-16,12 10 1 15,11 10-1-15,5 9 0 16,4 8 0-16,-1 7 0 0,-6 9 1 16,-4 6 1-16,0 7 0 15,-9 7 2-15,-3 9 1 16,-15 5 1-16,-4 11 0 16,0 2-1-16,0 8-1 15,0-4-4-15,5-4-6 0,3-6-12 31,3-7-18-31,2-24-2 16,14-6 0-16,-5-18-1 16</inkml:trace>
  <inkml:trace contextRef="#ctx0" brushRef="#br0" timeOffset="126924.2646">2473 14737 2 0,'0'0'29'0,"19"17"0"15,-6-14-5-15,5 0-8 16,1-3-6-16,2-3-4 16,2-6-2-16,-8-5-1 15,0-2-2-15,-15-6 1 32,3-3-1-32,-13-3-1 0,-8 1 1 15,-6 2-1-15,-7 10 2 16,0 8-1-16,3 13 1 15,5 8 1-15,1 17 0 16,9 13 2-16,13 14-2 16,10 3 0-16,4 8 0 15,3-5-4-15,-4-5-4 0,9-9-19 16,9-5-11-16,-13-25 0 16,7-6 0-16</inkml:trace>
  <inkml:trace contextRef="#ctx0" brushRef="#br0" timeOffset="127240.3036">2883 14639 17 0,'-15'-20'31'0,"2"14"-2"0,-12-3-7 16,-3 9-7-16,3 3-5 16,1 9-2-16,8 7-4 15,9 2 0-15,7 3-2 16,6-3 0-16,11 0 0 16,11-6 0-16,8-5 0 15,-1-10 0-15,-5-4 0 0,-2-5-4 16,-9-8-6-16,-3-6-22 15,-5 6-4-15,-16-8 0 16,5 12-1-16</inkml:trace>
  <inkml:trace contextRef="#ctx0" brushRef="#br0" timeOffset="127625.7591">3202 14572 22 0,'-3'-21'23'16,"-12"15"-2"-16,-8 2-3 16,-2 4-2-16,-3 12-3 15,4 0-2-15,5 6-4 16,1 6-2-16,11 2-2 15,7 0 0-15,7-1-3 16,6-4 1 0,4-6-2-16,7-4 0 15,-6-8 1-15,4-3-1 16,-2-6-1-16,-4-3 1 16,-4 1 1-16,-12 8 0 0,10-12 2 15,-10 12 0-15,6 17 1 16,-6 4-1-16,6 10 1 15,-2 12 0-15,3 7-1 0,0 8-9 16,7 2-27-16,-14-12-1 16,8 0 0-16,-8-19 0 15</inkml:trace>
  <inkml:trace contextRef="#ctx0" brushRef="#br0" timeOffset="128157.6293">3661 14601 27 0,'0'0'32'0,"-18"29"-1"32,-13-11-11-32,0 3-8 0,-6 0-4 15,-1-7-3-15,-2-5-4 16,3-9 0-16,9-5-1 16,6-7 1-16,13-8-1 15,6-2-1-15,9-2 0 16,6 4 2-16,10 5 0 15,6 7 2-15,8 8 0 0,-2 10 1 16,0 11 0-16,-3 4 0 16,-3 8-4-16,0 6-7 0,-8 0-22 15,-5-15-6 1,3-1 0-16,-12-13-1 16</inkml:trace>
  <inkml:trace contextRef="#ctx0" brushRef="#br0" timeOffset="128380.3046">3782 14627 42 0,'0'0'33'0,"22"25"-4"15,-14-1-11-15,2 0-7 32,2 7-2-32,-2-8-2 0,3-2-1 15,-5-9-1-15,8-9-2 16,-3-10-1-16,-2-7-2 15,2-4-2-15,-3-6-8 16,1-4-22-16,-1 8-4 16,-10-2 0-16,0 22 0 15</inkml:trace>
  <inkml:trace contextRef="#ctx0" brushRef="#br0" timeOffset="128781.3893">4101 14647 11 0,'0'15'29'16,"-9"-1"-4"-16,12 7-8 15,9 0-5-15,4-2-2 16,8-2-2-16,2-7-1 15,2-6-1-15,-4-8-3 0,4-6 0 16,-9-4-1-16,-4-6 0 16,-3-1-1-16,-6 1 1 15,-6 3 0-15,0 5 0 16,0 12-1-16,0 0 1 16,-8 9 0-16,8 9 1 15,6 2 0 1,3 5-1-16,4-5 0 15,3 2 1-15,-1-11-1 16,3-3 1-16,-3-8-2 16,1-12-1-16,-6 0-6 0,-10-10-10 15,-4-12-19 1,1 5-1-16,-12-9 0 0,5 3 0 16</inkml:trace>
  <inkml:trace contextRef="#ctx0" brushRef="#br0" timeOffset="128928.5504">4349 14442 6 0,'16'12'18'16,"-16"-2"-22"-16,0-10-10 15,5 21 9-15,-14-16 5 0</inkml:trace>
  <inkml:trace contextRef="#ctx0" brushRef="#br0" timeOffset="129398.322">4694 14619 41 0,'31'14'38'15,"-3"1"1"-15,-4 8-4 16,-5 6-17-16,-10-1-7 15,-3 5-3-15,-18-5-5 16,-4-6-3-16,-11-4-9 0,-7-14-17 16,-4-11-14-1,10-4 0-15,-3-15 0 0</inkml:trace>
  <inkml:trace contextRef="#ctx0" brushRef="#br0" timeOffset="129814.8103">5330 14817 44 0,'25'12'37'16,"-13"2"0"-16,-6 13-12 16,-15 3-31-16,-20-5-24 0,6 8-4 15,-17-15-1-15,11 2-1 16</inkml:trace>
  <inkml:trace contextRef="#ctx0" brushRef="#br0" timeOffset="130785.398">6108 14727 24 0,'22'-15'24'15,"5"0"-6"-15,-1-7-2 16,-5-3-5-16,-5 0-1 16,-11-9-2-16,-5 2-2 31,-21-1-1-31,-6 2 0 0,-14 7-2 15,-2 11 0-15,-9 9-1 16,4 9-1-16,1 14 1 16,9 9-1-16,12 7 0 15,14 6-1-15,12 2 1 16,12-6 0-16,10-6 0 16,9-6 0-16,3-12 0 0,2-7 0 15,5-11 0-15,-3-5-1 16,-5-9 0-16,-1-2 0 15,-11-2-1-15,-8 3 0 0,-4 6 0 16,-9 14 1-16,0-9 0 16,0 9 1-16,-15 22 0 31,5 2 0-31,4 7 1 0,6 3-2 16,0-1 0-16,9-4-1 15,4-3-1-15,5-8-1 16,4-8 1-16,0-10-1 15,3-6 0-15,-4-6 0 16,-1-1 2-16,-3-4 1 16,-4 5 0-16,-3-1 1 0,-10 13 0 15,12-6 0-15,-12 6 1 16,6 15-1-16,-3-2 1 16,3-1-1-16,0-4 1 15,4-1-1-15,2-7 0 16,4-4 0-16,-1-10 0 15,3-4 0-15,-5-3-1 0,2-1 1 16,-5 2-1-16,1 4 0 0,-4 7 1 16,-7 9-1-16,0 0 1 15,9 25-1-15,-9 5 1 16,7 9 0-16,-4 9 0 16,2 5 0-16,-5 2 0 31,0 5 1-31,-11-3-2 0,-2-2 2 15,-11-10-1-15,-6-10 0 16,-5-11 0-16,-3-12-2 16,5-12-2-16,0-12-4 15,19-10-9-15,6-11-19 16,8-18-1-16,19 5 0 16,2-12 9-16</inkml:trace>
  <inkml:trace contextRef="#ctx0" brushRef="#br0" timeOffset="131085.6919">6799 14525 20 0,'0'0'34'16,"19"7"-1"-16,5-7-2 16,7 0-20-16,7 4-7 15,3-4-8-15,-1 5-15 16,-5-9-13-16,5 8-1 15,-16-8 0-15</inkml:trace>
  <inkml:trace contextRef="#ctx0" brushRef="#br0" timeOffset="131286.6548">6815 14676 14 0,'0'0'33'0,"13"10"1"16,1-10-5-16,17 4-11 16,10-1-10-16,-1 0-15 15,10 4-23-15,-15-10-2 16,5 7-2-16,-16-9 2 16</inkml:trace>
  <inkml:trace contextRef="#ctx0" brushRef="#br0" timeOffset="131818.8743">7690 14389 41 0,'-38'-20'31'16,"3"13"-9"-16,-7 7-7 15,-1 0-5-15,-1 17-4 16,4 8-1-16,7 10-1 16,9 6-1-16,13 8 0 15,11-3 0-15,11 2 0 16,12-7 0-16,17-5 1 0,9-11-1 15,7-13-1-15,3-12 1 16,0-19 0-16,-6-8-2 16,-6-7 1-16,-13-7-2 15,-17-3 1-15,-17 5-1 16,-15 1-3-16,-12 11-6 16,-8 8-15-16,-5 6-11 0,9 13-2 15,-3 0 1-15</inkml:trace>
  <inkml:trace contextRef="#ctx0" brushRef="#br0" timeOffset="132003.7858">8087 14734 30 0,'0'0'37'15,"19"16"-2"-15,-19-16-12 16,-13-6-41-16,13 6-10 16,-16-4-5-16,16 4-3 0</inkml:trace>
  <inkml:trace contextRef="#ctx0" brushRef="#br0" timeOffset="132689.4479">5612 13943 8 0,'0'24'31'0,"3"33"0"31,-11 20-7-31,1 24-7 0,1 24-5 16,-2 21-2-1,-3 14-2-15,-3 0-2 16,0-8-3-16,-1-18-4 0,1-19-6 16,5-21-17-16,4-16-9 15,-11-40-2-15,16-16-1 16</inkml:trace>
  <inkml:trace contextRef="#ctx0" brushRef="#br0" timeOffset="133036.6933">5494 14038 10 0,'39'0'23'0,"42"6"-10"15,28 0-4-15,41-3-1 16,33-3 0-16,39 0-1 0,30 0 0 15,24 0-3-15,15-7-5 16,2-1-4-16,-13 2-2 16,-15-2-2-16,-30 8-9 0,-49-8-10 15,-39 14 8-15,-60-6 20 16</inkml:trace>
  <inkml:trace contextRef="#ctx0" brushRef="#br0" timeOffset="133321.7701">8377 13987 24 0,'-11'45'30'16,"14"21"-8"0,-3 23-4-16,0 13-4 0,6 24 0 15,-6 5-4-15,0 5-3 16,0-10-3-16,-6-18-6 16,3-16-10-1,0-16-21-15,-7-28-1 16,10-17-1-16,0-31 9 15</inkml:trace>
  <inkml:trace contextRef="#ctx0" brushRef="#br0" timeOffset="133737.6777">5262 15426 2 0,'0'0'22'0,"26"0"-7"0,36-6-5 16,29-1-2-16,46-2-2 15,34 0-1-15,45 0 2 16,36-2-1-16,33 2 0 16,19 2-1-16,12 0-1 15,-3 1-2-15,-16 0-1 16,-17-1 0-16,-29 1-1 0,-27 2-1 15,-44-1-13-15,-36 5-12 16,-62-10-2-16,-31 10 1 16</inkml:trace>
  <inkml:trace contextRef="#ctx0" brushRef="#br0" timeOffset="171482.2478">22638 6241 34 0,'9'-39'33'0,"-9"6"1"16,0 33-14-16,11 17-5 16,-11 29-4-1,7 26-3-15,-11 17-2 16,-3 21-1-16,-4 12 0 15,2 7-1-15,-1-1-1 16,0-7-2-16,3-12 2 16,2-12-2-16,5-17 1 15,5-17-1-15,4-17 0 16,2-11 1-16,-4-14-1 0,-7-11 0 16,0-10-1-16,-4-15 1 15,-12-13-1-15,4-4 0 0,-5-7 0 16,-2-1-1-1,3 2 1-15,3 6-1 0,4 9 0 16,0 8 0-16,9 15 1 16,-5 18 0-16,5 8 1 0,12 6-1 15,3 3 1-15,6 0 1 16,-2-1 0-16,6-9 0 16,4-11 1-16,7-10 0 15,-1-12-1-15,-4-9-2 16,-4-9-5-16,-4-6-24 31,0-8-12-31,0 6 0 0,-10 2 0 16</inkml:trace>
  <inkml:trace contextRef="#ctx0" brushRef="#br0" timeOffset="172167.1254">23272 7478 11 0,'6'-14'27'16,"9"8"-2"-16,-2-8-7 0,4-1-4 16,-7-3-4-16,-5-4-2 15,-2 2-2-15,-7-4-2 16,4 3 0-16,-10 3-2 15,-9 4 0-15,-12 9-1 16,1 9 0-16,2 1 0 16,1 10 0-16,7 3 0 0,-2 4-1 15,7 1 1-15,12-2 0 16,9-4-1-16,11-7 1 16,6-1-1-16,2-9 1 15,3 0-1-15,4-11 0 16,-7-2 0-16,-1-1 1 0,0 1 1 31,-13 3 0-31,-5 0 1 0,-6 10 0 16,0 0 0-16,0 0 0 15,4 19 1-15,-11 5-1 16,0 10 0-16,4 10 1 16,3 8-1-16,8 8 0 15,-3 1 0-15,-5 5 1 16,0-2-1-16,0-4 0 0,-10-10 0 15,-5-7-1-15,-12-15-1 16,-14-15-1-16,0-13-2 16,-4-13-6-16,15-15-16 15,-1-13-15-15,5-20 0 16,20-5 0-16,0-12-1 16</inkml:trace>
  <inkml:trace contextRef="#ctx0" brushRef="#br0" timeOffset="172714.3577">23093 7016 11 0,'-16'-3'29'0,"16"3"-1"16,0 0-10-16,32 3-3 0,9-3-3 16,15 0-4-16,7 0-2 15,9 4-3-15,9-4-3 16,-5 0-2-16,-10 0-1 16,-11 0-1-16,-21-5-1 0,-13 1 1 15,-11-4-1 1,-15-1 1-16,-11-1 3 0,3 1 1 15,-5 4 1-15,-2-2 0 16,10 7 0-16,10 0 1 0,0 0 0 16,0 7 2-1,24 5 1-15,-10 3 1 0,10 7 1 16,-6-2 1-16,-5 3 0 31,-13 1-2-31,-16-4-13 0,-10-6-24 16,-4 3-1-16,-11-17-3 15,3 0-1-15</inkml:trace>
  <inkml:trace contextRef="#ctx0" brushRef="#br0" timeOffset="1.34433E6">8932 14657 14 0,'24'9'34'16,"-16"1"1"-16,-1 11-10 16,-7 7-6-16,-12 1-6 15,-1 0-9-15,0-5-22 16,5-5-14-16,-11-19-2 15,19 0-1-15</inkml:trace>
  <inkml:trace contextRef="#ctx0" brushRef="#br0" timeOffset="1.34478E6">9604 14439 9 0,'10'31'36'16,"-20"-6"0"-16,-6 12-1 16,-6 0-15-16,-9-2-6 15,1-3-7 1,-2-6-6-16,-1-8-6 16,5-8-3-16,3-14-1 15,12-5 0-15,-2-11 0 16,12-4 1-16,3-2 3 15,7-1 3-15,7 8 5 16,6 3 1-16,5 8 3 0,5 8-1 16,4 11 0-16,-3 6 1 0,3 5-8 15,-3 2-14-15,4 5-17 16,-14-11 0-16,7 6-2 16</inkml:trace>
  <inkml:trace contextRef="#ctx0" brushRef="#br0" timeOffset="1.34521E6">9960 14517 24 0,'-8'-9'25'0,"-12"-1"-4"16,-1 10-4-16,-8 4-3 0,-2 6-3 16,4 11-4-1,3 4-2-15,7 4-2 16,10 0-1-16,7 2-1 0,7-7 1 16,11-2-1-16,5-8-1 0,4-6 0 15,-2-8 0-15,-2-3 0 16,-5-8 0-16,-6 0-1 15,-4-3 1-15,-8 4-1 16,0 10 2-16,-5-12 0 16,5 12 0-16,-15 17 0 31,9 3 0-31,-1 11 0 0,4 6 0 16,3 1-1-16,0 5-6 15,0-3-7-15,3-11-19 16,11 1-1-16,-6-19 0 15,14-2 13-15</inkml:trace>
  <inkml:trace contextRef="#ctx0" brushRef="#br0" timeOffset="1.3457E6">10234 14589 15 0,'-10'-20'30'16,"4"5"-7"-16,-12 0-2 16,-1 5-6-16,-3 6-3 15,-3 4-4-15,3 7-2 16,-2 6-2-16,9 5-2 0,4 6 0 15,8-1-1-15,6 0 1 16,7-6-1-16,8-3 1 16,8-3-1-16,-2-11-1 15,4-4 1-15,-3-8-1 16,0-2 1-16,-6-2-2 16,-4-2 1-16,-5 4 0 0,-5 0 0 15,-5 14 1-15,0 0 1 16,0 0-1-16,0 14 1 15,0 2 1-15,6 1-2 0,1 0 2 16,5 2-2 0,1-10 1-16,5-1-1 0,1-8 0 31,-3 0 1-31,-1-9-3 0,-2-7-3 16,-1 3-8-16,-6-6-20 15,-6-9-3-15,2 2-1 16,-7-9-1-16</inkml:trace>
  <inkml:trace contextRef="#ctx0" brushRef="#br0" timeOffset="1.34587E6">10335 14243 56 0,'-12'-14'36'0,"12"14"-2"16,-9 18-13-16,6 5-16 16,3 11-36-16,0-8-3 15,9 12-1-15,-9-8-1 16</inkml:trace>
  <inkml:trace contextRef="#ctx0" brushRef="#br0" timeOffset="1.34652E6">11008 14442 29 0,'29'9'27'31,"-2"-9"-6"-31,4 0-11 0,2 0-3 16,-3 0-3-16,-3-3-1 15,-7-3-1-15,-6 3-1 16,-14 3 0-16,0 0 0 15,-17 0 0-15,-2 10 1 0,-2 2-1 16,-3 5 0-16,6 9 0 16,1-1 0-16,9 4 0 0,13-3 1 15,6 0-1-15,10-6-1 16,12-3 0-16,4-5-2 16,6-12 0-16,2-2-1 15,0-8 0-15,-4-4 0 16,-3-3-1-16,-12-7 2 31,-4 2 2-31,-9 2 1 0,-13-1 3 16,0 6 1-16,-13 1 2 15,-4 9-1-15,-4 5 0 16,5 9 0-16,0 4-1 16,9 9-2-16,7 1 0 15,8-1-2-15,10 1 0 16,6-5 0-16,7-5 1 0,-4-8-1 15,-4-5-1-15,-8-14-1 16,-15-1-10-16,-7 2-22 16,-20-12-1-16,-2 7 0 0,-11-11-1 15</inkml:trace>
  <inkml:trace contextRef="#ctx0" brushRef="#br0" timeOffset="1.34709E6">12249 14439 13 0,'-12'0'28'0,"-15"0"-1"15,4 7-9-15,-2 5-4 16,4 8-6-16,6 4-4 0,5 1-1 15,16 3-1-15,6-4 0 16,10-2-1-16,6-4 2 16,2-7-1-16,0-8 0 15,-2-3 1-15,-10-6-1 16,-13-3 1-16,-10-1-2 16,-13 0-1-16,-5 3-7 0,-5 0-16 31,-4-2-9-31,12 9-1 15,-5-8 1-15</inkml:trace>
  <inkml:trace contextRef="#ctx0" brushRef="#br0" timeOffset="1.34752E6">12432 14465 28 0,'-16'-4'32'16,"16"4"-1"-16,-21 19-13 16,12-4-7-16,3 7-3 0,6 0-4 15,6 2-1-15,6-1 0 16,7-2-1-16,2-9 1 16,5-2-1-16,-1-10 0 15,0-3-1-15,-4-7 0 16,-3-5 0-16,-2-4-1 15,-8-2 0 1,0 1-1-16,-3 4 1 16,-5 3-1-16,0 13 0 15,0 0 1-15,-13-4 0 16,11 15 1-16,2 3-1 16,0 3 1-16,9 2 0 15,0-4 0-15,8 0-1 16,4-4 2-16,0-5-1 0,1-6 0 15,-3 0-1-15,-1-9-1 0,-2-7-5 16,-5 0-11 0,-1 0-13-16,-10-10-4 15,-3 1-1-15,-8-13 4 0</inkml:trace>
  <inkml:trace contextRef="#ctx0" brushRef="#br0" timeOffset="1.34769E6">12646 14258 50 0,'-5'-10'34'15,"-8"3"-7"-15,13 7-7 16,-13 0-12-16,13 0-18 16,-3 21-21-16,3-21-3 15,3 25 0-15,-3-13 5 16</inkml:trace>
  <inkml:trace contextRef="#ctx0" brushRef="#br0" timeOffset="1.34787E6">12869 14334 35 0,'0'13'30'0,"10"14"-7"16,-1 7-4-16,-5 9-6 0,4 15-2 16,-5 2-2-16,4 7-3 15,-1-2-1-15,1 0-2 16,1-9-3-16,-1-8-4 31,2-9-12-31,7-10-18 0,-16-29-1 16,16 7 0-16,-13-27 6 15</inkml:trace>
  <inkml:trace contextRef="#ctx0" brushRef="#br0" timeOffset="1.34804E6">12966 14579 6 0,'13'-9'22'16,"14"11"-7"-16,4-2-21 15,0-10-13-15,13 10 2 16,-4-15 17-16</inkml:trace>
  <inkml:trace contextRef="#ctx0" brushRef="#br0" timeOffset="1.34829E6">13496 14470 24 0,'-13'8'35'16,"-8"11"-1"-16,-7-7-9 15,-10 1-8-15,4 1-5 16,-6-9-6-16,6 0-3 0,-1-8-2 16,8-4-1-16,8-7-1 15,7-2 0-15,7-3 0 16,10 0-1-16,7 5 2 15,10 2 0-15,6 7 1 16,7 7 0-16,2 9 0 16,0 5 1-16,0 10-2 0,-9 0-17 15,-10-1-18-15,1 7 0 16,-13-10 0-16,0 0 1 16</inkml:trace>
  <inkml:trace contextRef="#ctx0" brushRef="#br0" timeOffset="1.34932E6">1842 15824 5 0,'0'0'31'0,"-3"12"0"16,0 11 0-16,-1 6-17 16,-2 6-4-1,6 1-3-15,0 3-2 16,9-3-3-16,8-4 0 16,6-6-6-16,7-9-16 15,8 1-12-15,-8-18 0 16,4 0-1-16</inkml:trace>
  <inkml:trace contextRef="#ctx0" brushRef="#br0" timeOffset="1.34968E6">2170 15923 32 0,'0'-19'33'16,"0"19"-4"-16,-11-10-10 15,-5 10-7-15,2 7-4 16,-3 3-4-16,2 7-2 31,4 2-2-31,3 5 0 0,8 5 0 16,8-2 0-16,11-6 0 15,5-4 1-15,7-7 0 16,2-5 1-16,-5-5 1 16,1-7 0-16,-10-4 0 15,-10-3 0-15,-13 0-1 16,-13-2-4-16,-5 6-10 0,-3 5-20 16,-6-7-3-16,4 12 0 15,-6-4-1-15</inkml:trace>
  <inkml:trace contextRef="#ctx0" brushRef="#br0" timeOffset="1.35005E6">2501 15926 39 0,'-10'0'30'16,"-16"-6"-2"-16,4 6-9 15,4 7-7-15,-8 3-4 16,4 5-4-16,7 3-2 16,9 9-1-16,6-2 0 15,9-3-1-15,11-1 1 16,7-6 1-1,4-8 0-15,3-3 2 16,-4-8 1-16,1-6-1 16,-12-9 1-16,-3-1-1 0,-16 0-1 15,-4 0-6-15,-8 2-19 16,-6 4-14-16,-10-7-1 16,9 12-1-16</inkml:trace>
  <inkml:trace contextRef="#ctx0" brushRef="#br0" timeOffset="1.35052E6">2692 16053 22 0,'20'17'33'0,"-5"-7"-2"0,8 0-12 16,4 0-3-16,4-6-3 15,0 0-3-15,-6-11-3 16,5-2-2-16,-13-6-2 16,-2-4 0-16,-15-3-2 0,-12 1 1 15,-13-2-2-15,0 5 0 16,-6 7 0-16,-3 7 0 16,2 6-1-16,1 10 0 15,4 13 0-15,9 8 0 16,8 11 0-1,6 5 1-15,4 4-1 16,7 1 0-16,3 1-5 16,-1-9-7-16,10-9-19 15,5-9-3-15,-8-19 0 16,10 1 0-16</inkml:trace>
  <inkml:trace contextRef="#ctx0" brushRef="#br0" timeOffset="1.35086E6">3043 16053 27 0,'10'9'32'0,"12"4"1"0,-3-3-14 16,9-5-6-16,-1-3-4 15,1-4-1-15,0-6-3 16,-9-6-1-16,0-1-2 15,-16-9 0-15,-6 1 0 16,-11-5-1-16,-7 4-1 31,-3 6 0-31,-5 5 1 0,-1 13 0 16,-2 2-1-16,4 18 1 16,4 13 0-16,8 14 0 15,13 10 0-15,3 4 0 16,9 2-2-16,7 1-10 15,5-1-25-15,-5-18 0 16,15-7 0-16,-12-20-1 0</inkml:trace>
  <inkml:trace contextRef="#ctx0" brushRef="#br0" timeOffset="1.35125E6">3623 16003 22 0,'-18'-13'28'16,"-10"1"-2"-16,1 4-4 15,-5 8-4-15,-2 0-4 16,9 13-5-16,0 1-2 0,7 1-1 16,10 3-2-16,13 1 0 15,7-5-1-15,10-2 2 16,5-7-1-16,4-5-1 15,1-3-3-15,-1-5-7 16,-3 1-15-16,-6-2-15 0,-11-10-1 31,-1 7 0-31</inkml:trace>
  <inkml:trace contextRef="#ctx0" brushRef="#br0" timeOffset="1.35155E6">3750 16034 31 0,'16'19'31'16,"-12"-6"0"-16,4 1-15 15,-2 0-5-15,-6-14-4 16,0 12-2-16,0-12-3 16,-6-14-3-16,6-3 0 15,-3 0-1-15,3-4 0 16,4-1 1-1,5 4 0-15,7 1 2 16,-1 6 0-16,7 11 2 16,-3 0 0-16,2 14 1 15,-2 3-1-15,-4 5-3 0,-2 9-9 16,-2 3-24 0,-7-9 0-16,6 4 0 15,-7-11 1-15</inkml:trace>
  <inkml:trace contextRef="#ctx0" brushRef="#br0" timeOffset="1.35221E6">4268 15882 33 0,'-15'-3'22'15,"-10"1"-5"1,6 4-4-16,-3 4-3 0,5 3-2 16,7 5-3-16,10 1-1 15,7-1-1-15,8 0 0 0,7-2-1 16,2-4 0-16,1 1 0 16,-3-6-2-16,-1-3 0 15,-11 0-1-15,-10 0 0 31,0 0 0-31,-15-4-1 0,-4 4 1 16,0 8-1-16,-3-2 2 16,-2 7 0-16,4-1 0 15,8 4 1-15,2 3 0 16,10-2 1-16,11 0 1 16,4-5-1-16,7-3 1 15,6-5 0-15,3-4 0 0,2-6-1 16,-1-6 0-16,-2-2-1 15,-5-4 0-15,-2 0 0 16,-9-7-1-16,-1 4 1 16,-8 3-1-16,-5 1 0 15,0 8 0-15,0 9 0 0,0 0 0 32,0 0 0-32,-5 17 0 15,5-1-1-15,3 4-2 0,-1 0-7 16,5-2-11-1,3 2-11-15,-10-20-2 0,10 15 1 16</inkml:trace>
  <inkml:trace contextRef="#ctx0" brushRef="#br0" timeOffset="1.35238E6">4429 15811 29 0,'-11'-28'35'15,"-6"-2"1"-15,5 11-12 16,4 9-8-16,8 10-15 15,-10 9-26-15,10-9-8 16,6 26-2-16,1-10 0 0</inkml:trace>
  <inkml:trace contextRef="#ctx0" brushRef="#br0" timeOffset="1.35282E6">5346 15925 37 0,'-24'0'28'16,"4"12"-6"-16,-3 5-6 15,3 7-5-15,7 4-3 16,4-5-2-16,11 6-1 15,12-7 0-15,7-3 0 16,7-7 0-16,3-4 0 16,-1-8-1-16,-2-8-1 15,-7-2-1-15,-7-1-1 0,-14-7 0 0,-8 4-1 16,-7 0-4-16,-8-3-7 16,3 1-23-16,2 8-2 15,-4-3-1-15,12 7 1 16</inkml:trace>
  <inkml:trace contextRef="#ctx0" brushRef="#br0" timeOffset="1.35302E6">5438 15970 25 0,'16'-4'32'0,"18"4"1"16,4-7-9-16,6 2-14 15,8-2-4-15,-1 1-3 0,-1 1-5 16,-4 5-6-16,-11-7-7 16,-7 4-6-16,-12 3-1 15,-16 0 0-15,0 0-1 0</inkml:trace>
  <inkml:trace contextRef="#ctx0" brushRef="#br0" timeOffset="1.35319E6">5705 15945 54 0,'-15'12'23'16,"7"5"0"-16,3 7-4 15,5-3-6-15,3 7-7 16,4 2-10-16,2 1-26 16,-3-17-3-16,14 5-1 15,-6-15-1-15</inkml:trace>
  <inkml:trace contextRef="#ctx0" brushRef="#br0" timeOffset="1.35363E6">6093 16006 27 0,'-19'-8'27'0,"-6"-4"-5"0,2 5-5 16,0 7-5-16,-2 0-2 15,7 9-2-15,-3 3-1 32,11 6-1-32,5 2-2 0,5 1-1 15,8-5 0-15,6-4-1 16,3-7 0-16,6-5 0 16,2-2 0-16,0-13-1 15,1-1 0-15,-4-3 0 16,-2-1 0-16,-3 3-1 15,-2 3 0-15,-3 6 0 0,-3 3 1 16,4 5-1-16,-3 10 0 16,2 2 1-16,0 7-1 15,3 1 1-15,-2 1 0 16,3-4 0-16,-5-1 0 16,3-3 1-16,-2-9 0 15,3-4-1-15,-4-9 1 0,0-3 0 16,-1-5-1-16,-1 0-5 15,1 2-11-15,1 2-21 0,-11-5-2 16,0 18 1 0,9-20-1-16</inkml:trace>
  <inkml:trace contextRef="#ctx0" brushRef="#br0" timeOffset="1.35426E6">7246 15937 17 0,'0'0'27'0,"0"0"-6"15,-12 20-7-15,12-4-5 0,0 8-1 16,9-6 0-16,4 1 0 16,5-9-2-16,4-6 0 15,2-4-3-15,2-7 0 16,-2-7 0-16,-2-5-1 16,-6-2-1-16,-4-4 0 15,-7 4-1 1,-5 3 0-16,-5 8 1 15,5 10 0-15,-16 3 0 16,9 17 0-16,1 7 1 16,6 18 0-16,0 9 1 15,0 7-1-15,-5 3 0 16,2 3 0-16,-7-1-1 16,-2-4 1-16,-10-6-1 0,-6-13 0 15,-6-10-1-15,-7-10-2 16,1-18-1-16,0-10-2 15,9-10-4-15,3-14-5 16,13-9-8-16,11 2-12 0,7-14 0 16,20 6 0-16</inkml:trace>
  <inkml:trace contextRef="#ctx0" brushRef="#br0" timeOffset="1.35444E6">7566 16050 28 0,'0'0'35'0,"8"-9"0"0,12 4-9 15,4 5-11-15,4 0-9 16,6 0-13-16,-6-5-26 16,13 5 0-16,-7-9-2 15,7 2 0-15</inkml:trace>
  <inkml:trace contextRef="#ctx0" brushRef="#br0" timeOffset="1.35492E6">8394 15923 33 0,'14'31'33'16,"-26"-11"-2"-16,-4 4-14 16,-5 3-3-16,-10-7-5 15,-3-3-4-15,0-7-2 0,2-10-1 16,2-4-1-16,5-8 0 16,6-7 0-16,11-2-1 15,8 2 0-15,6-4 0 0,9 10 1 16,7 6-1-16,3 7 0 15,6 8 1-15,-4 11 0 32,1 3 0-32,-3 9-1 15,-6-2-6-15,-4 2-9 0,-2 2-18 16,-10-21-2-16,2 0 0 16,-5-12 6-16</inkml:trace>
  <inkml:trace contextRef="#ctx0" brushRef="#br0" timeOffset="1.35509E6">8257 15727 31 0,'6'-15'33'15,"-6"1"-2"-15,12 14-12 16,1 17-40-16,-1-8-8 16,7 12-4-16,1-8 3 15</inkml:trace>
  <inkml:trace contextRef="#ctx0" brushRef="#br0" timeOffset="1.35569E6">8608 15585 17 0,'0'0'28'0,"25"-3"-8"16,-2 3-5-16,7-6-6 15,2 2-1-15,2-5-1 16,-1 1-3-16,-2-2-1 16,-9 1-1-16,-8 0-2 0,-14 9 1 15,0-11-1-15,-14 11-1 16,-2 0 1-16,-5 7-1 16,0 0 0-16,1 6 0 0,6 3 1 15,6 2 0 1,8 2 0-16,7 1 0 15,5-2-1-15,4 0 1 0,5-1 1 16,-3-5-1-16,-2-3 0 0,-6-4 0 16,-10-6 0-16,7 12 0 15,-7-12 1-15,-20 12-1 16,7-2 0-16,5 6 1 16,-2 6-1-16,4 5 1 31,3 4 0-31,-2 4 0 0,1 1 1 15,-3 1 0-15,-5-5 0 16,-3-3 0-16,-3-10 0 16,-5-6 0-16,-2-13-1 15,5 0-1-15,3-9-2 16,5-4-4-16,6-2-7 16,6 1-8-16,12-3-5 0,11 13-4 15,1-4 1-15</inkml:trace>
  <inkml:trace contextRef="#ctx0" brushRef="#br0" timeOffset="1.35616E6">9089 15998 22 0,'22'-5'24'0,"-15"-9"-2"16,4 1-4-16,-8-5-6 15,-10-3-2-15,0 2-3 16,-11-1-1-16,-2 3-1 15,-4 5-3-15,-5 5 0 16,1 7-1-16,1 10-1 16,5 5 1-16,5 7-1 0,9 2 1 15,8 3-1-15,3-4 1 16,12 1 0-16,6-12 1 16,5-4-1-16,5-8 0 15,-3-5 0-15,0-6 0 16,-3-4 0-16,-2-8 0 15,-3 2 0-15,-7-1 0 0,-4 6 1 16,-3-1-2-16,3 7 2 16,-9 10 0-16,0 0 0 15,9 10 1-15,-6 4-1 0,1 5 0 16,2 2 0-16,0-3 1 16,1 1 1-16,1-10-1 31,2-3 0-31,1-9 0 0,6-1 0 15,-4-12 0-15,1 0-1 16,2-1-2-16,-3-4-5 16,-1 5-8-16,-3 4-23 15,-5-4-3-15,-4 16 0 16,5-14 1-16</inkml:trace>
  <inkml:trace contextRef="#ctx0" brushRef="#br0" timeOffset="1.35664E6">9864 15857 39 0,'-22'19'33'15,"-2"6"-1"-15,-11 0-12 16,-1-4-8-16,2-2-5 15,-6-6-3 1,5-5-3-16,1-8 0 16,6-14 0-16,9 0-1 15,4-4 1-15,8 0-2 16,7-5 1-16,10 4 0 16,2 4-1-16,10 2 1 15,3 10-1-15,6 3 1 16,0 9 1-16,0 6 0 0,0 2-1 15,-6 5 1-15,-1-1-1 16,-5 4-5-16,-6-6-6 16,-1-8-22-16,3 3-1 15,-15-14-2-15,23 13 5 16</inkml:trace>
  <inkml:trace contextRef="#ctx0" brushRef="#br0" timeOffset="1.35682E6">10087 15981 37 0,'10'7'37'0,"-10"-7"1"0,0 0-3 16,7 10-20-16,-7-10-11 15,0 0-29-15,0 0-11 16,0 0 0-16,-11 0-2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10-12T15:19:20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 17735,'0'0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7:51:23.3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20568 4509 9 0,'0'0'13'15,"0"0"-2"-15,-10 0-1 16,10 0-1-16,0 0-1 15,0 0 0-15,0 0 0 16,14-5-1 0,-4 5 0-16,0 0-1 15,4 0 0-15,3 0 0 16,7 0-1-16,7 1 0 16,6-1-2-16,9 0 1 15,12-1-1-15,12 1 0 0,16 0 0 16,14 0-1-1,11 0 0-15,13 0 0 0,11-4 0 16,10 4 0-16,-2 4-1 16,2-4-1-16,-6 3 1 0,-3-3 0 15,-5 3 0-15,-7 1-1 16,-12 0 1-16,-10-4-1 16,-8 2 2-16,-2-2 0 15,-15 0 0 1,-12 0 0-16,-12 0 1 15,-9 0 1-15,-10 0 0 16,1 0-1-16,-13 0 0 16,-11 4 0-16,-11-4-1 15,17 3-1-15,-17-3-1 16,0 0-6-16,16 0-30 16,-16 0-1-16,-10-7 0 0,10 7 0 15</inkml:trace>
  <inkml:trace contextRef="#ctx0" brushRef="#br0" timeOffset="2071.1192">16560 2796 6 0,'0'0'10'0,"-9"0"-1"0,9 0 0 15,0 0 0-15,12 9 1 16,-3-9 0-16,8 8-1 15,1-1-2-15,7 3 2 16,8-4-2-16,8 3-3 16,9 2 0-16,9 1-1 15,5 3-1 1,8-2 0-16,6 4-1 16,5-1 0-16,4 3 0 0,2 1-1 15,2 1 1-15,2 2 0 16,3-1 0-1,7 0 1-15,1 2-1 0,3-4 1 16,3 5-1-16,3-5 1 16,1 1 0-16,1-3 0 0,-2 3-1 15,-5-2 0-15,-4-3 1 16,1 2-1-16,-3-3 0 16,1 3 0-16,1 0-1 15,1 1 1-15,2 1 0 16,3-1-1-16,2 1 1 15,-1 1-2 1,-2-1 1-16,-7 0 1 16,-6-1-1-16,-7-1-1 15,-6 2 1-15,-4-3 1 16,-4 1-2-16,-3 1 2 16,3 0-1-16,2 0 0 15,1 0 0-15,2 0 0 16,0 3-1-16,-3-3 1 0,1 1 0 15,-7-2 0-15,-6 0 1 16,-4-3-2-16,-3 2 2 16,-4-2-1-16,2-3 0 0,-3 0 0 15,-1 2 0-15,2-2 0 16,-2 0 0-16,1 0 0 16,0 2 0-16,-5-3 0 0,0 3 1 15,-6-2-1-15,0-1 0 16,-1 2 1-16,0-3-1 15,0 2 0-15,-1-3 0 16,4 2 1-16,0-1 0 16,2 2-1-16,3-1 1 31,-2-1-1-31,-1 2 1 0,-2-3 0 16,-7 2-1-16,-2-3 1 15,-1 1-1-15,-3-3 1 16,-1 1-1-16,0 1 1 15,5 1-1-15,5-1 1 16,1 5-1-16,4-2 0 16,-3 0 0-16,-1 0 0 0,4-1 1 15,-9-2-1-15,0-2 0 16,-8 4 0-16,2-5 0 0,-2 3 0 16,3-3 1-1,3 4-1-15,-2-1 1 0,4-2-1 16,-7 4 1-16,2-3-1 31,0-1 1-31,-7 0-1 0,-2 0 0 16,2 1 0-16,-3-3 1 15,-2 6-1-15,10-3 0 16,1 2 0-16,-2 3 0 16,0-1 0-16,1 0 0 15,-3-1 0-15,1 0 0 16,3 2 0-16,-9 0 0 0,-1-4 0 15,-1 2 0-15,-5 0 0 16,8-2 0-16,-4 2 1 16,4-1 0-16,-9-4 0 15,2 2-1-15,-5-3 1 16,8 0 0-16,2-1-1 16,-5 2 1-16,-4 0-1 0,-2-5 0 15,1 4-1-15,5 0 1 16,-5-1-3-16,-10-3-3 15,0 0-8-15,0 15-15 16,0-15-4-16,-13 10-1 0,1-10 0 16</inkml:trace>
  <inkml:trace contextRef="#ctx0" brushRef="#br0" timeOffset="2508.8172">23784 4533 31 0,'0'0'16'16,"0"0"0"-16,8-5-2 16,-8 5-2-16,0 0-4 15,0 0-2-15,0 0-3 0,-5-10-1 16,-4 10 0-16,-6-4 0 0,-5 4-1 15,-4-5 1-15,-8 1-1 16,-16-1 1-16,-3 0 1 16,-5-1-1-16,1 2 0 15,-1 4-1-15,-4 0 1 16,-1 4-4-16,5 8-21 16,8-4-7-16,13 11 0 0,-8-14 0 15</inkml:trace>
  <inkml:trace contextRef="#ctx0" brushRef="#br0" timeOffset="3555.9321">22504 4175 12 0,'9'0'30'16,"-9"0"1"-16,0-11-9 0,0 11-4 16,-15 2-3-16,15-2-4 15,-25 22-1-15,12-3-3 16,-7 9 0-16,0 9-2 16,-2 5-1-16,7 5-1 0,7 0-2 15,8-1-11-15,2-5-26 16,14 0-1-16,2-18 0 15,10-2 0-15</inkml:trace>
  <inkml:trace contextRef="#ctx0" brushRef="#br0" timeOffset="4192.4276">21909 4284 13 0,'0'21'25'0,"-12"-7"-5"15,8 9-5-15,2-4-1 16,4 4 0-16,10-4-2 0,0-10 0 31,9-1 0-31,2-12-1 0,3-4-1 16,-4-12-2-1,4-2-1-15,-10-12-2 0,-6-2-1 16,-10-5-2-16,-7-1 0 16,-8 3-1-16,-7 2-1 15,-5 9 0-15,-2 6 0 16,1 10 0-16,1 12-1 0,4 8 1 16,6 9-1-16,8 9 1 15,14 5 0-15,8 4-1 16,8-1-3-16,9-2-33 15,10 1 0-15,-5-14-1 16,4-1 0-16</inkml:trace>
  <inkml:trace contextRef="#ctx0" brushRef="#br0" timeOffset="5866.3107">17161 2452 15 0,'0'0'14'0,"0"0"-3"16,-9 12-2-16,9-12-2 15,0 0-1-15,-9 13 0 16,9-13 0-16,0 15 1 15,0-15 1-15,7 18 0 16,-7-18 2-16,11 16 0 31,-11-16 0-31,18 7 1 0,-8-9-2 16,3 2-1-16,-13 0 0 16,18-11-1-16,-12 0-1 15,-6 11-1-15,7-23-2 16,-7 10-1-16,-6 3 1 15,-1-3-2-15,-1-2-1 16,-5 11 0-16,0 2 0 0,1 2-1 16,-1 2 1-16,1 5-1 15,0 5 1-15,3 5-1 16,2-2 1-16,3 1-1 0,4 3 2 16,0-3-1-1,7-2 0-15,3 2 0 0,5-5 1 31,1-5-1-31,4-2 2 0,0-4-1 16,-1-8-1-16,-3-4 1 16,-4 0 1-16,-4-8-1 15,-4-3 0-15,-4-2 0 16,-6 4 0-16,-3 1-2 16,-1 3 2-16,-2 3-2 15,0 5 1-15,-1 5 0 0,1 4-1 16,0 10 0-16,1-3 0 15,1 3 1-15,2 4 0 16,2 7 0-16,6-6-1 16,0 5 1-16,4 1 1 15,5-7 0-15,3 1 0 16,6-5-1 0,-2-5 1-16,5-5 0 15,-4 0 1-15,1-7-1 16,-4-8-1-16,-3 2 1 0,-8-4 0 15,-3-1-1 1,-10 3 1-16,1-4-1 0,-3 4 1 16,-3 8-2-16,0 1 1 15,0 6-1-15,2 0 1 0,2 2 0 16,11-2-2-16,-14 19 3 16,7-2-2-16,7-3 1 15,0 6 0-15,0-7 1 16,9 3-1-16,0 0 0 15,-9-16 1-15,19 15 0 16,-8-12 0-16,-1-8-1 0,-1 1-4 16,-9 4-9-16,0-14-26 15,0 14-2-15,-12-19 1 16,12 19-2-16</inkml:trace>
  <inkml:trace contextRef="#ctx0" brushRef="#br0" timeOffset="11565.5419">16272 2040 18 0,'0'-10'32'0,"0"10"0"0,-16 9-9 16,-3-9-5-16,-2 18-6 15,-9-2-3-15,4 11-2 16,-4 1-4-16,4 13 1 16,4 3-3-16,10 2 1 15,6 5-1-15,12-9-1 16,10-5-5-16,5-5-5 0,7-8-16 15,10-2-10-15,-4-22 2 16,9 5-2-16</inkml:trace>
  <inkml:trace contextRef="#ctx0" brushRef="#br0" timeOffset="12165.9612">16417 2206 22 0,'0'0'31'0,"3"21"1"16,-3-7-13-16,-3 8-6 0,3 0-2 16,-2 3-2-16,2 1-1 15,-4-6-4-15,4 7-1 16,0-7-1-16,4-5-1 31,2-4-1-31,-6-11-8 0,19 0-20 16,-1 2-7-16,-13-15 2 15,12 1-2-15</inkml:trace>
  <inkml:trace contextRef="#ctx0" brushRef="#br0" timeOffset="12350.372">16473 2101 60 0,'0'0'34'16,"0"0"0"-16,0 0-19 16,0 0-21-16,0 0-25 0,0 0-2 15,9 5 0-15,-9-5-2 16</inkml:trace>
  <inkml:trace contextRef="#ctx0" brushRef="#br0" timeOffset="12597.5042">16615 2066 45 0,'19'11'36'16,"-3"-3"0"-16,6 11-9 15,2 10-16-15,-4 2-3 16,1 8-1-16,-6 5-3 0,-9 6-1 15,-6-5-1-15,-6-3-1 16,-10 0-4-16,-8-11-17 16,-7-15-17-16,5 5-1 15,-4-16 2-15,12-8-1 16</inkml:trace>
  <inkml:trace contextRef="#ctx0" brushRef="#br0" timeOffset="15623.6833">23533 3956 25 0,'0'0'22'16,"-9"-13"-2"-16,9 13-4 16,0 0-3-1,-19-5-3-15,19 5-3 16,-17 5-2-16,17-5-2 15,-9 13 0-15,4-3-2 16,-3 3 2-16,13 1-1 0,3-1 2 16,5 1-1-1,4-4 0-15,0-2 1 0,-3-8 0 16,10 4 1-16,-1-10 1 16,-5 0-2-16,-4-7 1 0,-3 2 0 15,-16-6-2-15,5 5 1 16,-11-3-2-16,0 3 1 15,-3 0-3-15,-4 8 1 16,-4 4-1-16,6 0-1 16,16 0 2-1,-15 9-2-15,15-9 2 16,-5 17-1-16,5-6 1 16,8-2-1-16,7-1 2 15,-15-8-2-15,18 11 2 16,-6-11 0-16,-12 0-2 15,11 0 2-15,-11 0-1 16,5-15 1-16,-9 2-2 0,-2 4 2 16,-5-3-2-16,4 3 1 15,7 9-1-15,-18-13 1 16,5 11-1-16,-1 2 0 16,0 8 0-16,4-1 0 15,10 2 1-15,-6 3-1 0,6 1 1 16,0-1-1-16,5-3 1 0,7 0-1 15,1-4 1 1,-13-5-1-16,0 0 0 0,14 0 1 16,-14 0-2-16,0 0-2 15,13-5-16-15,-13 5-21 16,0 0-1-16,0 0 1 31,0 0-1-31</inkml:trace>
  <inkml:trace contextRef="#ctx0" brushRef="#br0" timeOffset="20688.646">17518 1581 21 0,'12'-29'43'16,"-12"20"-26"-1,0 9-5-15,0 0-3 16,0 0-2-1,0 0-3-15,0 0-3 16,0 23 1-16,-7 7-1 16,2 7 1-16,-3 3 2 15,1-3 2-15,-2 8-1 16,2-1 0-16,-2-5 0 16,3 1 0-16,2-13 0 15,-1-7-1-15,1-6 0 0,4-3-4 16,0-11-9-16,0 14-24 15,0-14-1-15,0 0 0 16,13-12-1-16</inkml:trace>
  <inkml:trace contextRef="#ctx0" brushRef="#br0" timeOffset="26833.5583">17513 1722 6 0,'0'0'5'15,"0"0"-2"-15,0 0 2 0,0 0-1 32,0 0-1-32,0 9 0 0,0-9 1 15,0 0 0 1,6 10 1-16,-6-10-1 15,0 0 0-15,9 16 0 0,-9-16 0 16,11 9-1-16,-11-9 2 16,16 11 0-16,-4-6-1 15,0 0-1-15,4 0 0 0,1-1 1 16,4 6-1-16,0-10-1 16,4 7 0-16,0 3-1 15,0-7 0-15,0 9-1 16,2-7 1-16,-1 1 0 15,0-3 1-15,3 7 0 16,1-10 0-16,3 9 0 0,4 1 0 16,4-7 0-16,1 0 0 15,4 6-1-15,0 0-1 16,3-4 0-16,1 7 0 16,0-7 1-16,0 2-1 15,-1 1 0-15,1 7 0 31,3-8 0-31,-3 7 1 0,6-7-2 16,-1 3 1-16,1 2 0 16,2 3 0-16,-1-3-1 0,1-3 1 15,1 3 0 1,-4-4 0-16,3 9 0 16,-4-3 0-16,1-2 0 0,-2-2 0 15,0 0 0-15,1 2 1 0,0 5-1 16,0-3 0-16,1 1 1 15,3-3-1-15,2 2 0 16,1 7 0-16,1 0 0 16,1 3 0-16,0-9 1 15,-2 7-1-15,1-1-1 16,-5-3 1 0,0 5 0-16,-1-9 0 15,1 6 1-15,0-8-1 16,3 5 1-16,2-2-1 15,7 3 0-15,0 0 1 16,0-4 0-16,-3 3 0 16,-2 0-1-16,-7-3 0 15,-3 1 1-15,-6-1 0 0,-5-2 1 16,-3-3-1-16,0 3 0 16,1-4 1-16,4 2-1 15,5 3 1-15,5-3-1 16,3 4-1-16,1 0 1 0,0 3-1 15,-1-4-1 1,-5 2 2-16,-6-2-1 0,-5-3 0 16,-4 0 0-16,-7-1 0 0,0-1 0 15,0-1 1-15,4 3-1 16,2-3 0-16,5 5 1 16,2-3-1-16,1 4 0 15,0-1 0-15,-1-2 0 31,-5 1 0-31,-4 1 0 0,-4 0 0 16,-4-4-1-16,-1 1 2 16,-2-1-1-16,3-1 0 15,3 0 1-15,3 5-1 16,4-5 1-16,4 3-1 16,-2 0 0-16,0 0 0 15,-3 2 0-15,-4-2 0 0,-4-5 0 16,-1 3 1-16,-11-4-1 15,-1-2 0-15,0-2 1 16,0 5-1-16,5-5 0 0,1 0 0 16,0 5 0-1,0-1 0-15,3 1-1 0,0 2 1 32,-4-4 0-32,-2 2 0 15,-7 2 1-15,-11-7-2 0,19 7 1 16,-19-7 0-16,23 9 0 15,-12-6 0-15,6 5 0 16,5-1 0-16,3 0 1 16,2-1-1-16,-2 1 1 15,1-4 0-15,-7 3-1 0,-1-3 1 16,-2 1-1-16,-3-2 0 16,-1-2 0-16,4 8 0 15,-3-4 0-15,1 2 0 16,10 1-1-16,1 3 1 15,0-2 0-15,2-1 0 16,-4 2 0 0,0-3 0-16,-4 1 0 15,-1-3 0-15,-1 0 0 16,2-4 0-16,-6 5 0 16,-1-3 0-16,11-2 0 15,-5 8-1-15,-3-3 1 16,7-2 0-16,-11 2 0 0,2-1 0 15,1-1-1-15,-1 1 2 0,-13-4-1 16,16 6 0 0,-5-2 0-16,-11-4 0 0,23 5-1 15,-7 0 2-15,-4-3-1 16,-2 3 1-16,0 0-1 16,1-1 1-16,1-4-1 15,0 3 1-15,-12-3 0 0,0 0-2 16,17 4 2-16,-17-4-1 15,22 0 1-15,-12 5 0 16,2-2 0-16,-4-3-1 16,3 5 1-16,-1-4-1 15,-10-1 0-15,17 4 1 32,-17-4-1-32,9 0-1 0,-9 0 1 15,13 7 0-15,-4-7 0 16,-9 0 0-16,21 10-1 15,-21-10 1-15,11 7 0 16,-2-3-1-16,-9-4 1 0,0 0-1 16,0 0 1-1,10 6 0-15,-10-6 0 0,0 0 0 16,0 0-1-16,9 7 1 16,2-7 1-16,-11 0-1 0,10 6 0 15,-10-6 0-15,9 0 0 16,-9 0 0-16,0 0 0 15,0 0 0-15,0 0 0 32,0 0 0-32,0 0 0 0,0 0 0 15,0 0 0-15,10 9 0 16,-10-9 1-16,12-7-1 16,-12 7 0-16,9-16 0 15,-9 16 0-15,6-21 0 16,1 5 0-16,4 0 0 15,-4 2 1-15,-7-3-2 0,13 2 1 16,-10 4 1-16,5-1-1 16,2 3 1-16,-10 9 0 15,0-14 0-15,0 14-1 16,0 0 1-16,0 0 0 16,9-10-1-16,-9 10 1 15,-12 5-2-15,12-5 1 0,0 13-1 16,-3-3 1-16,-5 4 0 0,-3 3 0 15,-1 4 1 1,4 3-2-16,-1 1 2 0,-2 2-1 16,-1 3 1-16,-4 0-1 15,7 1 1-15,1-2-1 32,3 3 0-32,5-3 1 0,-5-2-1 15,5 1 1-15,0-3 0 16,8-4-1-16,2-2 1 15,-1-6 0-15,-2-4-2 16,-7-9-4-16,0 0-22 16,-10-4-7-16,-12-18 0 15,1 6 0-15</inkml:trace>
  <inkml:trace contextRef="#ctx0" brushRef="#br0" timeOffset="27952.3027">21206 2247 21 0,'16'-3'17'0,"-16"3"-1"16,11 0 0-16,-11 0-3 15,0 0-1-15,7-17-2 32,-10 2-2-32,3 5-1 0,-7-8-2 15,-1 4-1-15,-3 1-1 16,-3-4-2-16,-5 0 0 16,0 7-1-16,-3 4 0 15,-2 3-1-15,3 3 1 16,0 3 0-16,1 4-2 0,4 8 2 15,4 6 0-15,6-2 0 0,6 6 0 16,0-4 1 0,8-1-1-16,7-1 1 0,2-2 2 15,7-10-1-15,-1-7 0 16,4 0 1-16,-1-17-1 16,3 6 0-16,0-8 0 31,-4-4 0-31,-1-11-1 0,-2 0 0 15,-3-10 0-15,-1 3 0 16,-3 0 0-16,0 0 1 16,-4 6-1-16,-1 3 1 15,1 7-3-15,-5 8 1 16,-6 17-1-16,7-9 1 16,-7 9 0-16,-7 14-2 0,-2-2 1 15,-4 8 1-15,-2 13 0 16,-1 1 0-16,-2 6 1 15,2 7-1-15,2-2 0 16,3 0 0-16,4 3 1 0,3-7 0 16,4-9 1-1,4 1-1-15,1-9 0 0,0-1 1 16,0-10-1-16,0-2 1 0,-5-11-1 16,6 12 0-16,-6-12 0 15,0 0-1-15,0 0-1 16,0 0-3-16,0 0-8 15,0 12-23-15,-10-12-1 32,10 0-1-32,-23-5 0 0</inkml:trace>
  <inkml:trace contextRef="#ctx0" brushRef="#br0" timeOffset="769691.7666">24495 8090 44 0,'0'0'35'0,"0"0"0"16,0 0-13-16,0 0-45 15,0 0-7-15,0 0-3 16,0 0-2-16</inkml:trace>
  <inkml:trace contextRef="#ctx0" brushRef="#br0" timeOffset="947219.5071">2083 8239 30 0,'-5'10'27'0,"5"9"-3"16,-14-2-5-16,-6-3-3 16,-3-3-4-16,-11-3-4 15,3-8-2-15,-7 0-1 16,9-5-2-16,-2-2-1 0,9 1-1 16,5-3 0-16,17 9 0 0,0 0-2 15,11 0 0 1,9 15 1-16,7 7 1 0,7 1-1 15,-8 11 1-15,-5 3 0 16,-5 9 1-16,-16-3 1 16,-12 1 0-16,-7-7-1 15,-9-4 0 1,-5-8 0-16,4-4-1 16,-2-11 0-16,13-5-1 15,5-5 0-15,13 0 0 16,-6-13-1-16,16 9 1 15,8 4-1-15,4 0-1 16,6 7-2-16,-3-2-7 16,9-1-18-16,6 11-7 0,-8-11 0 15,6 2 1-15</inkml:trace>
  <inkml:trace contextRef="#ctx0" brushRef="#br0" timeOffset="947586.8204">2170 8528 16 0,'13'-5'32'0,"14"8"-1"16,3-3-3-16,11-3-16 16,10 3-4-16,1 0-4 31,-4 0-4-31,-10-4-5 0,-10 4-3 15,-7 0-3-15,-21 0-3 16,10-5 1-16,-22 5 0 16,-4 0 1-16,-8 0 5 15,2 4 6-15,3 1 6 16,-2 5 6-16,5 4 3 16,1 4 1-16,12 6 1 0,3 0-1 15,0 3-2-15,9-3-4 16,0-2-8-16,4-1-13 15,7-1-20-15,-3-15-1 16,7 2-1-16,-2-13 0 0</inkml:trace>
  <inkml:trace contextRef="#ctx0" brushRef="#br0" timeOffset="948021.0629">2749 8613 33 0,'-21'-17'33'0,"2"7"1"16,-3-2-13-16,-8-1-7 16,1 9-3-16,1 4-4 0,1 7-2 15,5 8-1-15,12 5-2 16,5 1 0-16,10 3-1 16,5-2 1-16,12-3-3 15,-1-4 1-15,11-5-6 16,5-7-3-16,-9-11-1 15,0 1-3-15,-4-9 0 0,-2 2-1 16,-10-5 2-16,4-1 3 16,-10-3 6-16,8-9 12 15,-9 19 1 1,6 9 2-16,-1 4 1 16,6 7 0-16,-1 3-2 31,4 8-3-31,-7 2-1 0,9 6-2 15,-4-7-1-15,-2 2-1 0,-2-7 0 16,2-3 0 0,-6-11-1-16,7-8 1 0,-3-6-2 15,-1-4 2-15,-3-4-4 16,0 1-4-16,-3-1-26 16,1 4-8-16,-10-1 0 0,6 10 0 15</inkml:trace>
  <inkml:trace contextRef="#ctx0" brushRef="#br0" timeOffset="948521.94">3717 8506 19 0,'22'7'33'16,"-10"-2"1"-16,15 13-7 15,2 3-13-15,2 4-5 16,3 3-6-16,-1 0-12 0,2 0-17 16,-10-13-7-16,3 2-1 15,-13-14 0-15</inkml:trace>
  <inkml:trace contextRef="#ctx0" brushRef="#br0" timeOffset="948690.2598">4015 8500 35 0,'-23'-1'37'0,"-2"10"0"0,-8 9-7 16,-2 4-13-16,1 12-7 15,3-3-6-15,1 0-8 16,7-2-11-16,5-1-17 15,6-14-5-15,12-2 0 16,0-12 0-16</inkml:trace>
  <inkml:trace contextRef="#ctx0" brushRef="#br0" timeOffset="948869.2526">4111 8583 55 0,'25'0'37'16,"11"0"-1"-16,-4 0-13 15,4 0-22-15,2 6-23 16,-8-6-12-16,11 3-2 0,-16-6 0 16</inkml:trace>
  <inkml:trace contextRef="#ctx0" brushRef="#br0" timeOffset="949191.3458">4727 8532 51 0,'-9'25'37'0,"-10"-3"0"0,1-2-15 15,-4 3-9-15,-8-5-6 16,2-1-6-16,1-8-2 15,-2-9-2-15,4-9-2 16,6-7 1-16,4-1-1 16,3-6 1-16,12 2 0 15,0 1 2 1,13 2 2-16,5 8 1 16,3 10 2-16,7 6 0 15,-1 11 0-15,4 5 1 16,-8 7-3-16,1 0-4 0,-6-1-16 15,2 4-15 1,-17-20-1-16,6 3-1 0</inkml:trace>
  <inkml:trace contextRef="#ctx0" brushRef="#br0" timeOffset="949323.0109">4572 8262 32 0,'-6'-9'32'15,"12"28"-12"1,1 0-23-16,-7 5-23 16,19 12-5-16,-10-8 8 15</inkml:trace>
  <inkml:trace contextRef="#ctx0" brushRef="#br0" timeOffset="949970.5519">4830 8210 4 0,'0'-13'30'16,"19"13"1"-16,0 0-5 31,9 0-13-31,9 0-4 0,2-3-3 16,0-2-4-16,-3 1-4 15,-3 1-2-15,-9-1-2 16,-12-2-1-16,-12 6 1 15,0 0-1-15,-12-9 1 16,-1 9 2-16,-18 7 2 16,22 1 5-16,9-8 0 15,-12 17 0-15,15-5 0 16,2 0 0-16,5 0 0 16,0-3-1-16,-1 0 0 15,-9-9 0-15,9 13-1 16,-9-13 0-16,0 14 0 0,-5-4 0 31,1 4 1-31,1 8-1 0,3 7 1 16,7 7 0-1,0 3 2-15,7 6 0 0,-2 7 2 16,-4-5 0-16,-1 1-1 16,-7-9 1-16,-5-6 0 15,-7-10 0-15,-8-5-3 16,-8-16 0-16,5-8-1 0,0-4-3 15,3-10-1-15,6-1-4 16,4-2-3-16,10 5-8 16,8 3-9-16,5 3-10 15,10 12 1-15,0-5 5 16</inkml:trace>
  <inkml:trace contextRef="#ctx0" brushRef="#br0" timeOffset="950425.1646">5383 8599 27 0,'10'-16'25'0,"-10"0"-1"16,-7-4-4-16,-2 4-3 31,-10 0-4-31,0 7-2 0,-5 2-3 16,2 7-2-16,-3 7-3 0,6 6-1 15,4 8 0 1,7 3-2-16,8 3 1 0,0 0 0 15,13-4 0-15,1-4-1 16,6-3 1-16,1-11-1 16,3-5 0-16,-3-10 0 0,4-4 0 15,-5-5 0-15,0-4-1 16,-1 2 1-16,-4 1 0 16,-2 3 1-16,-2 3 0 15,0 7 0-15,0 7 1 16,-1 6-1-16,0 7 2 15,1 6-1 1,0 0 1-16,5 3-1 16,2 2 0-16,-1-4 0 15,-2-6 1-15,4-2-2 16,-2-12 1-16,1 0-1 16,-2-13-1-16,-3-2-1 15,0-3-6-15,-3-6-8 0,0 1-21 16,0 5-3-16,-5-5 0 15,7 8 0-15</inkml:trace>
  <inkml:trace contextRef="#ctx0" brushRef="#br0" timeOffset="950725.9681">5991 8529 11 0,'12'7'33'0,"3"12"2"16,-11-10-6-16,-4 6-10 15,-7 4-6-15,-8-2-4 16,-2 1-3-16,-6-2-3 16,-5-5-4-16,1-5-1 15,-1-6-2-15,2-7-1 16,4-8 1-16,13-4 0 0,6 0 1 16,6-3 2-16,9 2 2 15,4 4 2-15,9 10 2 16,4 2 0-16,4 11 1 15,-5 8 0-15,0 7 0 16,-8 2-2-16,-2 5-5 16,-2 2-13-16,-2 3-21 0,-10-12-1 15,4 2-2-15,-8-14 0 0</inkml:trace>
  <inkml:trace contextRef="#ctx0" brushRef="#br0" timeOffset="950893.2452">6351 8707 42 0,'8'15'37'15,"-8"-3"1"-15,0 10-10 16,-10-7-31-16,-8-3-26 16,5 6-4-16,-8-13-3 15,9 0-1-15</inkml:trace>
  <inkml:trace contextRef="#ctx0" brushRef="#br0" timeOffset="951596.5763">6638 8472 9 0,'10'0'30'16,"18"9"-1"-16,-3-9-9 16,9 0-8-16,3-4-3 15,-3 4-4-15,-3-6-1 16,-9 3-3-16,-10-3 0 0,-12 6 0 31,-13 0-1-31,-12 0 1 0,0 9 1 16,-6 2 0-16,3 6 1 15,1 6 1 1,14 7-1-16,10 1 1 0,12 1 0 16,11 2 0-16,13-7-2 15,7-3 1-15,8-5-2 16,4-11 0-16,0-8 0 0,-2-8 0 15,-8-8-1-15,-6-6 0 16,-11-2 0-16,-6-3 0 16,-11 0 1-16,-8 3 0 15,-9 5 0-15,-9 1 0 16,-2 8 0-16,-4 6 1 31,0 4-1-31,-4 10 0 0,5 3 0 16,6 5 0-16,7 2 0 15,10 1 0-15,6-2 0 16,12-5-1-16,3-8-7 16,9-6-28-16,3 0-1 0,-7-6 0 15,1-2-1 1</inkml:trace>
  <inkml:trace contextRef="#ctx0" brushRef="#br0" timeOffset="952075.3972">7770 8439 12 0,'-21'4'30'0,"8"12"0"16,-6 2-8-16,-1 4-10 0,9 5-3 15,5 2-2-15,6 0-3 16,7-5 1-16,9-2-2 31,5-8 1-31,1-6-2 0,-2-8 1 16,-4-3-2-16,-10-10-1 15,-6-2-3-15,-10 4-7 16,-5-1-16-16,-12-6-7 16,12 12 0-16,-10-4 0 15</inkml:trace>
  <inkml:trace contextRef="#ctx0" brushRef="#br0" timeOffset="952476.0592">7910 8494 20 0,'0'0'33'16,"0"0"-1"-1,0 0 0-15,-13 19-17 16,13-4-6-16,0 4-4 16,9 3-1-16,1-2-1 15,2-3-1-15,9-3 0 16,2-5-1-16,2-7 0 0,3-4 0 15,-4-9-1-15,0-4 0 16,-2-5-1-16,-6 1 0 16,-6-2 0-16,-4 1 0 0,-6 5 1 15,-3 6 0-15,-7 4 1 16,2 8 0-16,-3 4 1 16,3 6 1-16,4 2-1 15,4 3 2-15,4 2 0 16,5-4-1-16,6 1 1 0,1-2-1 15,3-6 0-15,1-3-2 16,-1-1-3-16,-6-8-14 16,-3-8-21-16,1 2-2 15,-8-7 1-15,3 0-1 16</inkml:trace>
  <inkml:trace contextRef="#ctx0" brushRef="#br0" timeOffset="952613.4447">8139 8303 41 0,'-15'-29'37'0,"5"12"0"16,0 3 0-16,10 14-27 15,0 0-20-15,0 0-24 0,4 24-2 16,2-10-1-16,12 14-1 0</inkml:trace>
  <inkml:trace contextRef="#ctx0" brushRef="#br0" timeOffset="952829.6073">8328 8436 45 0,'11'20'35'16,"-4"10"-2"-16,3 8-12 15,-7 8-7-15,4 13-4 16,-4 2-3-16,5 10-2 15,-4-1-3-15,2-5-3 16,0-5-7-16,-6-9-19 0,3-19-9 16,7-10-1-16,-10-22 0 15</inkml:trace>
  <inkml:trace contextRef="#ctx0" brushRef="#br0" timeOffset="952998.8885">8440 8564 36 0,'12'0'31'0,"-12"0"1"0,20-9-7 16,-2 9-22-16,7 0-10 15,3 5-12-15,-1-10-8 16,14 5-4-16,-3-4 0 31</inkml:trace>
  <inkml:trace contextRef="#ctx0" brushRef="#br0" timeOffset="953246.3089">8879 8551 33 0,'11'23'35'0,"-25"-14"-2"16,-11 6-8-16,-4-2-7 15,-8-4-7-15,1-4-5 16,-2-5-4-16,0-5-1 0,10-12-2 16,4 0 0-16,11-8-1 15,10 0 1-15,10 3 0 16,11 2 1-16,3 6 2 15,11 7 1-15,2 7 0 16,6 17 0-16,-3 6 0 16,-6 6-4-1,2 3-17-15,-4 5-17 16,-15-9-1-16,3-1-1 0,-14-8 0 16</inkml:trace>
  <inkml:trace contextRef="#ctx0" brushRef="#br0" timeOffset="954116.0963">9647 8422 12 0,'-12'-2'27'16,"-16"-8"-1"-16,0 10-10 0,0 0-5 16,3 7-3-16,4 2-3 15,8 1-2-15,8 7-1 16,10-7 0-16,7 2-1 15,7-1 1-15,3-5-1 16,-1 1-1-16,-1-7 1 31,-8 2 0-31,-12-2-1 0,0 0 0 16,-13 9 1-16,-8-2-1 16,0 4 1-16,-1-3 0 15,4 7 0-15,7 3 2 16,6-3 0-16,8 0 1 15,11-3 0-15,3-3 0 16,7-4-1-16,-2-8-1 0,6-4 0 16,-1-7-1-16,7-4-1 0,-3-5 0 15,4 1 0 1,-4 2-1-16,-1 1 1 0,-5 7 1 16,-2 7 1-16,-8 5-1 15,-3 8 2-15,-12 5-1 16,-7 3 0-1,-2 1 0-15,1-1-1 16,-2-4 0-16,0-2-1 16,10-10 1-16,0 0-1 15,4-10-1-15,9-4 0 16,1-4 1-16,2-1 0 16,-1-2-1-16,-1 1 1 15,-6 6 0-15,-2 5 1 0,-6 9 0 16,0 0 1-16,0 0-1 15,-6 13 2-15,1 3-2 16,5 5 1-16,0 0-1 16,8 1-4-16,5 0-5 15,0-6-13-15,5-7-11 0,13 0-5 16,-6-13 2-16,15 4 0 16</inkml:trace>
  <inkml:trace contextRef="#ctx0" brushRef="#br0" timeOffset="954448.1487">10152 8424 34 0,'-21'-7'32'16,"21"7"0"-16,0 0-14 16,0 0-7-16,19 0-3 15,3 4-4-15,8-1-2 16,-2-3-1-16,0 5-1 15,-3-5-3-15,-10 0 1 16,-15 0-1-16,0 0 1 0,0 0 1 16,-21 0 1-16,-4 2 1 15,0 6 2-15,-2 2 0 16,2 6 0-16,6 1 1 16,9 5-1-16,10-2 1 15,6 1-3-15,10 1-2 16,6-6-7-1,9 0-8-15,3-2-12 16,1-14-5-16,13 2-1 16,-4-11 2-16</inkml:trace>
  <inkml:trace contextRef="#ctx0" brushRef="#br0" timeOffset="954918.2451">10562 8429 50 0,'-18'-8'26'0,"-7"-2"-9"16,6 6-6-16,6 7-4 16,13-3-2-16,-8 16-2 15,14-3-1-15,6-2-1 16,4 1-2-16,5-4 0 0,0 0-3 16,-1-4-1-16,-2 0 0 15,-18-4 0-15,0 0 1 16,0 0 1-16,-22 9 1 15,1-3 2-15,-2 4 3 16,0 2 2-16,-12 25 6 31,32-21-6-31,6 1-1 16,7-2 0-16,8-3 0 0,4-8-1 16,5-4-1-1,4-9-1-15,1-5 0 16,1-4 0-16,-2-5 0 0,3-6-2 15,-3 2 2-15,1 4-1 16,2 5 0-16,-3 5 1 0,0 6 0 16,-2 7-1-16,0 10 2 15,-7 5 0-15,-2 7 0 16,-7 2 1-16,-6-2-1 16,-13 2 1-16,-6-7-2 15,-13-1-4-15,-9-6-17 31,-13-10-13-31,11 0-1 0,-8-7 0 16</inkml:trace>
  <inkml:trace contextRef="#ctx0" brushRef="#br0" timeOffset="955533.8311">11253 8402 23 0,'-25'-9'30'16,"13"12"0"-16,-1-3-12 15,1 6-5-15,6 4-5 16,6 4-3-16,0 0-2 31,12 3 0-31,2-6-1 0,3 2-2 16,3-4 0-16,1-2-2 16,-7-5-1-16,1-2 0 15,-15 0 0-15,0 0 0 16,0 0 1-16,-20-4 3 15,1 8 0-15,-2-2 1 16,2 5 2-16,-3 3 1 0,7 4 1 16,4 1 0-16,11 2-1 15,0 2 0-15,14-4-1 16,4-5-1-16,6-3 1 0,5-7-3 16,2-3 0-1,3-8-1-15,-1-1 0 16,-2-10-1-1,-5 0 0-15,-2 0 0 16,-7 3 1-16,-5 2-1 0,-6 7 1 16,-6 10 1-16,0 0 0 15,0 0 1-15,0 10-1 16,-2 7 0-16,2 2 0 16,0 5-3-16,0-4-7 15,0 2-13-15,8-5-14 0,-8-17 0 16,0 9 0-16</inkml:trace>
  <inkml:trace contextRef="#ctx0" brushRef="#br0" timeOffset="955680.351">11414 8185 53 0,'-15'-15'35'15,"15"15"-1"-15,-16 18-11 16,6 0-51-16,16 16-5 15,-6-5-2-15,13 8 0 16</inkml:trace>
  <inkml:trace contextRef="#ctx0" brushRef="#br0" timeOffset="956349.4963">12262 8332 4 0,'0'-10'29'0,"0"10"1"15,-3 15-5-15,-4 5-11 16,2 12-3-16,-1 0-5 16,2 0-3-16,-2 2 1 15,6-6-2-15,-3-7 0 0,3-9 0 16,0-12-1-16,0 0 0 16,-10-19 0-16,10-2 0 15,-4-10 0-15,4-7 0 16,-2-5-1-16,4-2 0 15,8 0 1-15,6 3-1 16,6 6 1-16,6 7-2 0,12 9-5 16,6 11-13-16,1 4-12 15,9 10-1-15,-10-5 0 16</inkml:trace>
  <inkml:trace contextRef="#ctx0" brushRef="#br0" timeOffset="956580.9639">12182 8574 3 0,'8'17'30'0,"5"-12"0"16,18 9 0-16,6-9-18 15,6 0-11-15,7 5-20 16,-10-18-8-16,7 8-2 16,-22-11-1-16</inkml:trace>
  <inkml:trace contextRef="#ctx0" brushRef="#br0" timeOffset="956734.6237">12256 8439 24 0,'0'0'31'0,"0"0"0"16,34-6-5-1,-7 6-23-15,8-6-28 0,11 15-3 16,-8-9-2-16,8 12 0 16</inkml:trace>
  <inkml:trace contextRef="#ctx0" brushRef="#br0" timeOffset="956904.4004">12783 8586 38 0,'0'10'34'0,"0"-10"-1"16,0 0-9-16,-16 3-30 16,16-3-21-16,0 0-5 15,6-13-1-15,5 13 3 31</inkml:trace>
  <inkml:trace contextRef="#ctx0" brushRef="#br0" timeOffset="957252.7102">13167 8336 30 0,'-12'-7'31'16,"-13"0"-2"-16,4 7-8 16,-2 13-8-16,-1 4-4 15,3 12-4-15,4 2-1 32,11 7-1-32,9 1 0 0,10-4 0 15,5-2 0-15,10-7-1 16,6-11-2-16,4-7 0 15,5-13 0-15,-5-5 0 16,-5-12-1-16,-8-8 1 16,-9-8-2-16,-13-1 2 15,-10-1 0-15,-10 1-3 0,-5 7-6 16,-4 9-21-16,-5-4-3 16,11 22-1-16,-8-2 1 15</inkml:trace>
  <inkml:trace contextRef="#ctx0" brushRef="#br0" timeOffset="957453.4631">13455 8555 26 0,'0'0'28'0,"16"2"-3"0,-16-2-18 16,0 0-24-16,0 0-7 16,-3-10-3-16,3 10 10 15</inkml:trace>
  <inkml:trace contextRef="#ctx0" brushRef="#br0" timeOffset="957807.5896">13760 8328 44 0,'-19'14'34'32,"12"9"0"-32,-1 2-11 0,8 6-12 15,0 6-3-15,5-4-2 16,-1 0-1-16,3-9 0 15,1-7-1-15,-8-17-1 16,15 9-2-16,-15-23 1 16,0-3-1-16,0-8 0 15,-5-11-1-15,-1-6 1 0,2-2-2 16,4-5 1-16,10 3-1 16,5 2 1-16,6 2-2 15,10 6-2-15,7 10-5 16,8 13-12-16,1 9-13 15,-3 0-3-15,2 15 1 16,-11 2-1 0</inkml:trace>
  <inkml:trace contextRef="#ctx0" brushRef="#br0" timeOffset="958023.1229">13823 8583 32 0,'20'16'30'16,"0"-16"-1"-16,16 4-14 16,1-4-15-16,-2-5-22 15,11 5-7-15,-18-12 0 0,6 8 4 16</inkml:trace>
  <inkml:trace contextRef="#ctx0" brushRef="#br0" timeOffset="958208.1766">13831 8407 13 0,'0'0'32'16,"0"0"-1"-16,10 0 1 15,8 0-20-15,16 0-19 16,10 4-21-16,-7-8-2 16,9 9-1-16,-5-7 8 15</inkml:trace>
  <inkml:trace contextRef="#ctx0" brushRef="#br0" timeOffset="958486.3796">14252 8557 56 0,'0'0'33'0,"0"12"-7"15,0-4-35-15,0-8-17 16,13 0-6-16,-13 0 0 16</inkml:trace>
  <inkml:trace contextRef="#ctx0" brushRef="#br0" timeOffset="959389.9087">14579 8148 21 0,'14'-4'32'0,"-14"4"1"16,14 17-7-16,-9 16-10 0,-5 9-5 15,5 12-4-15,-5 5-7 16,0 0-9-16,0-2-16 0,3-5-8 16,-9-24-1-1,10-3 0-15</inkml:trace>
  <inkml:trace contextRef="#ctx0" brushRef="#br0" timeOffset="959628.1579">14887 8207 38 0,'0'-10'27'0,"-10"10"-8"16,-9 9-4-16,-8 4-5 15,-5 8-4 1,-8 3-2-16,4 2-1 15,-1 2 1-15,9 1 0 16,10-2 0-16,12 1 1 16,15-6 0-16,13 2 0 15,9-7 0-15,12-1-2 16,7-2-8-16,1-1-20 16,-4-8-8-16,5 1-2 0,-16-6 1 15</inkml:trace>
  <inkml:trace contextRef="#ctx0" brushRef="#br0" timeOffset="959812.9842">15152 8543 53 0,'15'12'33'15,"-15"-12"-7"-15,0 0-42 16,0 0-7-16,0 0-5 16,0 0-5-16</inkml:trace>
  <inkml:trace contextRef="#ctx0" brushRef="#br0" timeOffset="965267.2067">15958 8090 10 0,'-31'-8'25'0,"4"15"1"16,-10-3-12-16,7 7-4 0,0 7-4 15,12 3-3-15,8 1-1 16,10 4-1-16,14-3 0 16,7-4 0-16,7-3 0 15,3-5 0-15,-4-2 1 16,-4-4-1-16,-8-2-1 16,-15-3 1-1,0 0 1-15,-25 4 0 16,-5 3 1-16,-5 5 1 15,-3 6-1-15,4 1 2 16,3 5-1-16,9 4 0 16,9 1 0-16,13 1-1 15,16-1 0-15,7-6-2 16,7-3-1-16,5-4-6 0,-1-5-15 16,-5-11-11-16,4 0 0 15,-18-19-1-15</inkml:trace>
  <inkml:trace contextRef="#ctx0" brushRef="#br0" timeOffset="965398.7273">15592 8194 25 0,'0'0'20'0,"0"0"-12"16,-10-6-25-16,26 17-3 15,-7-7 5-15</inkml:trace>
  <inkml:trace contextRef="#ctx0" brushRef="#br0" timeOffset="965536.7691">15863 8323 28 0,'36'33'34'16,"-4"-6"0"-16,6 16 1 16,-5 2-23-16,2 6-10 15,-4 1-15-15,-4-6-18 16,7-2-2-16,-15-16-1 0,6-5 1 15</inkml:trace>
  <inkml:trace contextRef="#ctx0" brushRef="#br0" timeOffset="965699.5431">16221 8446 51 0,'-35'0'37'0,"-3"16"0"0,-11 4-6 16,-2 13-19-16,3 9-6 15,2 2-10-15,4 4-21 16,2-7-11-16,15-4-1 16,6-13 0-16</inkml:trace>
  <inkml:trace contextRef="#ctx0" brushRef="#br0" timeOffset="966322.9616">16496 8518 22 0,'-4'-28'31'16,"4"8"1"-16,-13-6-10 0,-3 6-5 15,1 3-6-15,-6 3-3 16,-3 9-2-1,-1 5-1-15,0 5-2 0,6 8-1 16,3 5 0-16,7 2-1 16,9 4 0-16,3-2-1 0,9-4 2 15,6-3-2-15,11-6 0 16,-1-5-2-16,3-9 0 16,0-6-1-16,-3-8 1 15,-4 0-1-15,-5-5-1 16,-7 2 2-16,-8 1 0 0,-4 4 3 15,-7 4-1-15,-4 10 2 16,1 6-1-16,0 7 0 16,5 6 1-16,5 2-1 15,4 2 1-15,7-1-1 16,3-1 0-16,9-5 0 16,4-4 0-1,2-9-1-15,-1-4 1 16,3-8 0-16,0-7-1 15,-4-1 1-15,-2-9-1 16,-6 0 2-16,-2-1 0 16,-5 6 1-16,-1 6 0 15,-11 18 0-15,0 0 0 0,0 14 1 16,0 18-1-16,0 6 0 0,3 14-1 16,1 3-1-16,5 5 1 15,0-7-1-15,4-4-3 16,3-5-3-16,-5-13-8 15,2-12-25-15,0-7 0 16,-13-12 0-16,18-12-1 16</inkml:trace>
  <inkml:trace contextRef="#ctx0" brushRef="#br0" timeOffset="966454.4878">16842 8539 36 0,'-9'-13'34'0,"9"13"0"15,16-4-6-15,-1 0-20 16,13 4-16-16,0-8-23 0,17 8-2 16,-7-6 0-16,10 6-1 15</inkml:trace>
  <inkml:trace contextRef="#ctx0" brushRef="#br0" timeOffset="966824.3186">17348 8335 10 0,'-6'-15'31'0,"-12"-6"2"16,1 10-2-16,-2-1-15 16,-3 4-5-16,2 8-5 15,0 4-3-15,6 6 0 16,3 7-2-16,11-1-1 31,3 1 0-31,10-2-1 0,6 2-1 16,2-3-2-16,2-3 0 15,-4-5-1-15,-1-3 0 16,-18-3 0-16,0 0 2 16,0 0 2-16,-22 12 3 15,4-7 2-15,-2 1 1 16,3 6 3-16,2-2 1 0,11 5 0 16,4-5-1-16,16 4-1 15,2-4-1-15,7 2-2 16,3-6-3-16,2-6-13 0,-2-4-24 15,9-1-1 1,-11-7 0-16,4 3-1 0</inkml:trace>
  <inkml:trace contextRef="#ctx0" brushRef="#br0" timeOffset="967002.7202">17748 8296 37 0,'9'-6'30'0,"6"16"0"15,-15-10-12-15,0 0-29 16,14 23-18-16,-14-23 0 16,-4 21-1-16</inkml:trace>
  <inkml:trace contextRef="#ctx0" brushRef="#br0" timeOffset="967140.758">17797 8463 55 0,'0'9'39'15,"0"5"1"-15,0-14-3 0,0 0-20 16,-5 9-15 0,5-9-38-16,0 0-2 0,0 0-1 15,0 0-1-15</inkml:trace>
  <inkml:trace contextRef="#ctx0" brushRef="#br0" timeOffset="968688.2496">3385 9801 25 0,'19'-3'35'16,"20"11"0"-16,5 7-2 15,2 5-19-15,13 11-5 16,1 1-7-16,1 0-11 0,-7-3-19 15,-4 3-7-15,-17-15 0 16,-2-2 0-16</inkml:trace>
  <inkml:trace contextRef="#ctx0" brushRef="#br0" timeOffset="968872.9326">3905 9780 19 0,'-24'-8'36'16,"0"14"0"-16,-8 0 0 15,-5 8-18-15,0 8-7 16,-7 2-4-16,2 8-3 31,-3 2-4-31,2-8-7 0,6 3-11 16,12 3-18-16,-3-17-1 16,12 4 1-16,5-14 4 15</inkml:trace>
  <inkml:trace contextRef="#ctx0" brushRef="#br0" timeOffset="969526.709">3989 10174 49 0,'9'-5'23'0,"1"-4"0"15,0-4 0-15,2-2-4 16,0-6-4-16,-2 1-4 0,-3-7-5 16,-3 2-1-16,-4-5-3 15,4 1-1-15,-4 0 0 16,0 0-1-16,7 6-4 16,-1 0-5-16,6 6-15 15,7 8-14-15,-7 0 1 16,12 9-1-1</inkml:trace>
  <inkml:trace contextRef="#ctx0" brushRef="#br0" timeOffset="969725.79">3993 9983 29 0,'-3'10'35'0,"3"-10"1"15,18 4-3-15,10-8-23 16,6 4-20-16,9 0-22 16,-9-6-1-16,6 6-2 15,-7-5 3-15</inkml:trace>
  <inkml:trace contextRef="#ctx0" brushRef="#br0" timeOffset="970090.3136">4495 9829 40 0,'25'0'34'0,"-10"-9"1"31,17 4-13-31,2 5-11 0,3 0-9 16,0-3-9-16,3 3-16 16,1 3-11-16,-14-5 0 15,1 4-1-15</inkml:trace>
  <inkml:trace contextRef="#ctx0" brushRef="#br0" timeOffset="970275.4188">4563 9910 35 0,'0'0'35'0,"16"9"0"32,9-6-12-32,6-3-9 0,5 0-7 15,11-3-27-15,0 3-13 16,-10-9-2-16,4 5 0 15</inkml:trace>
  <inkml:trace contextRef="#ctx0" brushRef="#br0" timeOffset="970765.0265">5191 9706 31 0,'7'17'36'0,"6"-4"1"16,12 11-4-16,7 5-17 16,-1 0-8-16,8 7-3 15,0 0-8-15,-4-4-12 32,-2-8-20-32,0-5-2 0,-10-11 1 15,-2-3-1-15</inkml:trace>
  <inkml:trace contextRef="#ctx0" brushRef="#br0" timeOffset="970949.943">5555 9714 27 0,'-23'-4'35'16,"2"14"1"-16,-10-1-2 16,-6 7-19-16,3 13-6 15,-6-2-6-15,0 4-3 0,2 3-9 16,0-3-8-16,5-6-14 15,12 4-4 1,2-15 0 0,16 2 4-16</inkml:trace>
  <inkml:trace contextRef="#ctx0" brushRef="#br0" timeOffset="971198.7583">5693 9941 38 0,'0'12'35'16,"-5"0"1"-16,5 5-7 16,-3 4-15-16,0 2-6 15,3-1-3 1,3-1-2-16,2-4-4 15,1-2-6-15,-6-15-15 16,9 9-14-16,4-9 0 0,-8-16-1 16</inkml:trace>
  <inkml:trace contextRef="#ctx0" brushRef="#br0" timeOffset="971335.295">5725 9791 34 0,'0'0'36'0,"-14"-12"-1"16,14 12-8-16,0 10-46 16,0-10-10-16,7 0-6 15,-7 0 0-15</inkml:trace>
  <inkml:trace contextRef="#ctx0" brushRef="#br0" timeOffset="971713.7824">6263 9697 17 0,'0'-12'35'16,"0"12"0"-16,0 0-3 16,-7 14-11-16,10 10-7 15,-3 1-7 1,7 9-2-16,-3-1-1 15,4 9-4-15,5-5-7 16,-7-4-14-16,-2-9-15 16,6-5-1-16,-10-19 0 15,0 0 6-15</inkml:trace>
  <inkml:trace contextRef="#ctx0" brushRef="#br0" timeOffset="971852.9246">6123 9820 54 0,'10'-8'37'16,"14"8"0"-16,10 0-13 16,7-4-18-16,5 4-21 15,4 0-19-15,3 0-1 0,-9-2-1 0,1 6-1 32</inkml:trace>
  <inkml:trace contextRef="#ctx0" brushRef="#br0" timeOffset="972553.8239">6778 9690 23 0,'12'-28'32'0,"10"16"-1"16,6 2-14-16,0 10-4 15,0 13-2-15,-10 6-2 16,-2 13-2-16,-13 6-2 16,-6 2-1-16,-6-2-1 15,-1 1 1 1,1-8-2-16,6-6 0 16,6-8 0-16,9-13-1 15,9-4 0-15,5-9-1 16,2-8 0-16,0-3-1 15,3-4 0-15,-6-3-1 16,-1 1 1-16,-8 2 0 16,-4 4 0-16,-5 6 0 0,-7 14 0 15,0 0 1-15,0 0 1 0,-7 19-1 16,1 5 1-16,6 5 0 16,0 5-1-16,9 2-5 15,1-1-14-15,8-2-16 16,-6-11 0-16,4-3 0 15,-4-14 4-15</inkml:trace>
  <inkml:trace contextRef="#ctx0" brushRef="#br0" timeOffset="973338.1059">7262 9906 53 0,'0'0'37'15,"9"13"0"-15,0 1-11 16,5-1-14-16,7 6-6 15,-1-1-5-15,0 1-7 16,5-1-19-16,-1-2-11 16,-8-12-2-16,2 1 1 15</inkml:trace>
  <inkml:trace contextRef="#ctx0" brushRef="#br0" timeOffset="973485.8157">7463 9893 44 0,'-19'0'37'0,"-2"17"-1"16,-5-5-7-16,-4 6-15 0,2 3-9 15,0 5-12-15,4 1-24 0,-1-8-5 16,12 1-1-16,3-11 0 16</inkml:trace>
  <inkml:trace contextRef="#ctx0" brushRef="#br0" timeOffset="973754.8938">7621 10029 46 0,'0'11'37'0,"0"2"0"15,-6 5-10-15,3-3-13 16,3 5-5-16,0 1-3 16,6-1-2-16,-2-3-4 15,4-7-4-15,5 1-12 0,0-3-21 16,-4-17-1 0,6 1 0-16,-8-8 0 0</inkml:trace>
  <inkml:trace contextRef="#ctx0" brushRef="#br0" timeOffset="973886.4189">7677 9885 46 0,'-7'-9'37'0,"7"9"-4"0,0 0-20 16,-11 0-38-16,16 10-8 15,-5-10-2-15,0 0 0 16</inkml:trace>
  <inkml:trace contextRef="#ctx0" brushRef="#br0" timeOffset="974386.8122">8087 9458 43 0,'0'0'36'0,"12"8"-4"16,-12 15-10-16,0 10-6 15,0 11-6-15,0 7-3 16,-3 9-1-16,-2-1-3 16,5-1-1-16,0-5-1 0,0-7-1 31,15-12-3-31,3-10-7 16,6-14-20-16,4-6-7 15,-3-13 0-15,3-6-1 16</inkml:trace>
  <inkml:trace contextRef="#ctx0" brushRef="#br0" timeOffset="974557.2653">7970 9714 49 0,'-7'0'38'16,"7"0"-1"-16,20 18-12 15,6-18-11-15,11 4-10 16,10-4-23-16,5 9-16 15,-8-15-1 1,9 6-2-16</inkml:trace>
  <inkml:trace contextRef="#ctx0" brushRef="#br0" timeOffset="975073.5164">8832 9658 41 0,'0'0'35'0,"6"10"-1"16,-3 7-12-16,-3 12-8 0,0 2-7 15,4 3-3-15,-4 2-4 16,0-7-8-16,0-1-11 31,6-6-16-31,-6-22 0 0,-6 16 0 16,-4-25 11-16</inkml:trace>
  <inkml:trace contextRef="#ctx0" brushRef="#br0" timeOffset="975204.6697">8683 9793 17 0,'-10'-9'33'16,"20"9"0"-16,5-5 0 0,13 5-18 15,12 0-12-15,10-7-25 16,12 11-9-16,-8-11-1 16,13 7-1-16</inkml:trace>
  <inkml:trace contextRef="#ctx0" brushRef="#br0" timeOffset="975512.7653">9436 9627 12 0,'0'-34'32'16,"9"1"1"-16,-9-8-7 15,7 3-7-15,-1 2-2 16,-6 2-5-16,5 12-3 15,-5 6-2-15,0 16-2 0,0 0-2 16,-11 19 0-16,7 8-3 16,4 7-2-1,8 12-2-15,-5-4-7 16,8 6-12-16,2 2-14 16,-8-11 0-16,5 0 0 15</inkml:trace>
  <inkml:trace contextRef="#ctx0" brushRef="#br0" timeOffset="975682.0627">9263 9835 41 0,'-9'-6'33'0,"31"6"-3"0,6-9-11 16,17 2-7-16,9 5-6 15,7 2-6-15,1 0-7 31,3-5-25-31,6 14-1 0,-20-9 0 16,-5 10-1-16</inkml:trace>
  <inkml:trace contextRef="#ctx0" brushRef="#br0" timeOffset="976050.7372">9327 10026 39 0,'13'-17'32'15,"18"10"1"-15,3-5-17 16,9 4-6-16,5 8-5 0,-6 0 0 16,-4 11-1-16,-13 7 0 15,-13 6-2-15,-21 5 0 0,-10 6-1 16,-15-6 1-1,-9-1-2-15,-1-3-1 16,2-9-2-16,7-3-1 0,4-13 0 31,18-6 0-31,8-5 2 0,16 1 1 16,9 0 1-16,8 1 3 16,8 5 2-16,-2 4 0 15,6 13-1-15,-5 2-8 16,-1 10-28-16,-12-14-2 15,6 4 0-15,-10-11-1 16</inkml:trace>
  <inkml:trace contextRef="#ctx0" brushRef="#br0" timeOffset="976881.4174">10262 9704 52 0,'-10'-24'23'16,"-3"6"-5"-16,-8 2-2 16,-7 0-4-16,-3 8-3 0,-4 1-1 15,1 7-3-15,0 9-1 16,9 10-1-1,5 1 0-15,13 8 0 16,7-2 0-16,15-1 0 16,7-3-1-16,6-3 1 15,7-9-1-15,1-4-2 16,1-6 0-16,-6-12-2 16,-2-1 1-16,-8-6-1 15,-6-3 0-15,-8 3 0 0,-7 2 1 16,0 2 0-16,0 15 2 15,-16-5 0-15,7 10 0 16,3 12 0-16,-1 4 1 16,7 4-1-16,0 4 0 15,10-2-2-15,2 1-4 16,4-8-9-16,0-3-15 0,8-2-7 16,-11-15 1-16,9 7-1 15</inkml:trace>
  <inkml:trace contextRef="#ctx0" brushRef="#br0" timeOffset="977049.8379">10406 9830 41 0,'22'5'31'0,"-9"4"0"16,9 0-12-16,3 4-7 16,2 3-8-16,-2-1-8 15,-3 1-12-15,2 3-15 16,-10-15-1-16,4 6-1 15,-18-10 12-15</inkml:trace>
  <inkml:trace contextRef="#ctx0" brushRef="#br0" timeOffset="977197.9935">10624 9830 33 0,'-13'5'37'16,"-8"-1"0"-16,-2 10 0 15,-1 4-19-15,-4-1-9 16,3 5-7-1,1 0-18-15,8 2-20 16,-6-15-1-16,16 5 0 16,-3-14 0-16</inkml:trace>
  <inkml:trace contextRef="#ctx0" brushRef="#br0" timeOffset="977529.2266">10903 9327 46 0,'0'0'35'0,"15"19"3"16,-12 8-10-16,-3 4-13 15,7 13-6-15,-7 2-3 16,4 7-2-16,-1-1-2 31,5 2 1-31,0-8-2 0,2-6-1 16,6-5-3-16,-3-11-3 16,8-7-9-16,-2-3-23 15,-4-18 0-15,4-6-1 16,-7-7 2-16</inkml:trace>
  <inkml:trace contextRef="#ctx0" brushRef="#br0" timeOffset="977698.3051">10788 9597 49 0,'0'0'36'15,"9"0"-1"-15,14 0-10 31,13 0-15-31,12 0-11 0,7-4-25 16,3 9-8-16,-6-7-1 16,1 2 0-16</inkml:trace>
  <inkml:trace contextRef="#ctx0" brushRef="#br0" timeOffset="978130.9405">11216 9220 13 0,'0'-17'34'16,"15"10"0"-16,-4-5 0 31,13 6-17-31,7 6-4 0,-2 0-4 16,2 10-3-16,-11 1-3 16,-5 10-1-16,-15 2 0 15,-5 0-1-15,-11-3 1 16,-6 1-1-16,1-2 2 15,5-4-1-15,7-5 1 16,9-10-1-16,13 6 0 0,11-6 0 16,7 0 0-16,6 3-1 15,3-3-2-15,-1 0-7 16,-2 0-31-16,-2 9 1 16,-12-9 0-16,-5 10 0 15</inkml:trace>
  <inkml:trace contextRef="#ctx0" brushRef="#br0" timeOffset="981259.6149">3847 10880 15 0,'0'-12'17'0,"0"12"-5"16,-25-18-3-16,3 12-2 0,-3 1-3 16,-4 5-1-16,-4 0 1 15,0 7 0-15,3 8 1 16,7 4 2-16,11 5-1 0,9-2 1 16,11 2 1-16,8-5-1 15,9-1 1-15,10-12-3 16,5-6 0-16,-3-9-1 15,2-10-1-15,-5-10 0 32,-2-6-1-32,-8-3 0 0,-4-6-2 15,-8-1 1-15,-7-2 0 16,-5 1-1-16,-5 5 1 16,2 8 0-16,-3 6 0 15,-1 8 0-15,-2 9 0 16,9 10 0-16,-9 19 0 15,9 8 1-15,5 7-2 0,2 7 1 16,2 10 0-16,0-3 0 16,1 6 0-16,3-7 0 15,2-5-4-15,0-4-10 0,-2-6-23 16,-7-22 0-16,7 2 0 16,-13-12 0-16</inkml:trace>
  <inkml:trace contextRef="#ctx0" brushRef="#br0" timeOffset="981676.7914">4389 10756 39 0,'10'5'35'15,"5"-5"-2"-15,13-4-13 16,7 4-7-16,4-2-6 16,5 2-2-16,2-4-5 15,-2 4-7-15,-3 0-11 16,-5 0-16-16,-14-5-1 15,-3 5 0-15,-19 0 13 0</inkml:trace>
  <inkml:trace contextRef="#ctx0" brushRef="#br0" timeOffset="981862.2012">4493 10843 28 0,'5'10'34'0,"7"-10"-2"16,16 0-9-16,6 0-6 16,1 0-6-16,5 0-11 15,-3-9-31-15,3 9-3 16,-15-9-1-16,6 9 0 16</inkml:trace>
  <inkml:trace contextRef="#ctx0" brushRef="#br0" timeOffset="982463.1401">5519 10695 18 0,'-28'-23'32'0,"11"13"-3"31,-9 5-8-31,-5 1-5 0,0 8-4 15,-2 6-4-15,7 9-4 16,4 9-1-16,10 4-1 16,6 5-1-16,12-1 0 15,13 0 0-15,10-4 1 16,10-8 0-16,7-11 0 0,4-13-1 16,-1-10 0-16,-5-12 1 15,-9-6-1-15,-11-7 1 16,-15-1-1-16,-18-5 0 15,-13 7 0-15,-9 5-2 0,-8 2-8 16,1 4-26-16,-1 15 0 16,-2-2-2-16,14 10 1 31</inkml:trace>
  <inkml:trace contextRef="#ctx0" brushRef="#br0" timeOffset="982879.4862">6222 10610 24 0,'0'0'35'0,"10"11"0"16,-4 8-4-16,1 5-15 16,2 12-7-16,-4 4-1 15,2 3-4-15,0-1-6 16,-7-9-7-16,3-4-18 16,2-2-9-16,-11-17 0 0,6-10 0 15</inkml:trace>
  <inkml:trace contextRef="#ctx0" brushRef="#br0" timeOffset="983042.7518">6089 10764 19 0,'0'0'35'0,"10"0"1"16,14 0 0-16,13 0-17 15,7 0-10-15,9 0-10 16,1 0-28-16,0-4-5 0,6 4-2 15,-13-9 0-15</inkml:trace>
  <inkml:trace contextRef="#ctx0" brushRef="#br0" timeOffset="983612.6092">7020 10672 28 0,'-26'-15'33'0,"8"7"-3"16,-12 4-10-16,-2 4-4 15,2 8-6-15,-1 6-2 16,6 8-4-16,6 7-1 16,10 2-1-16,9 0-1 15,15 1 1 1,12 0-1-16,11-8 0 16,8-7 1-16,5-12-1 15,0-10 0-15,0-8 0 16,-11-8 0-16,-7-5 0 15,-14-6-1-15,-19-1 1 16,-15-2-1-16,-9 5 0 16,-5 4-2-16,-7 4-5 0,4 5-16 15,1 12-12-15,0-3-1 16,16 12 0-16</inkml:trace>
  <inkml:trace contextRef="#ctx0" brushRef="#br0" timeOffset="983812.8235">7361 10816 50 0,'12'0'38'16,"-12"0"-1"-16,0 0-8 0,10 0-39 15,-10 0-22-15,0 0-3 16,-10-9-3-16</inkml:trace>
  <inkml:trace contextRef="#ctx0" brushRef="#br0" timeOffset="984266.9217">7809 10567 10 0,'0'0'33'0,"11"12"1"15,-7 13 0 1,1 2-16-16,-5 6-6 16,9 7-4-16,-5 2-2 15,3-1-3-15,4-9-3 16,1-1-3-16,7-8-7 16,-3-6-10-16,-5-15-16 15,9-2 1-15,-11-10-1 0</inkml:trace>
  <inkml:trace contextRef="#ctx0" brushRef="#br0" timeOffset="984429.7024">7680 10722 35 0,'0'0'36'0,"0"0"0"0,31 0-5 15,4-4-17-15,8 4-12 16,0-9-33-16,9 9-3 15,-14 0-1-15,8 0-1 16</inkml:trace>
  <inkml:trace contextRef="#ctx0" brushRef="#br0" timeOffset="984970.0641">8643 10567 22 0,'0'0'34'15,"3"16"1"-15,0 5-4 16,0 9-13-16,-3 2-8 15,4 6-5-15,-1 5-2 16,-3-5-8-16,9-4-11 16,-4-4-19-16,-5-16 0 15,7-1 0-15,-7-13 4 16</inkml:trace>
  <inkml:trace contextRef="#ctx0" brushRef="#br0" timeOffset="985133.3947">8530 10793 42 0,'10'-15'35'16,"9"15"-2"-16,3 0-12 0,8 0-8 15,10 6-10-15,7-6-29 0,4 9-6 16,-6-9-2-16,11 4-1 16</inkml:trace>
  <inkml:trace contextRef="#ctx0" brushRef="#br0" timeOffset="985533.6972">9374 10615 35 0,'0'-21'35'0,"0"-4"0"16,-3-2-10 0,6 4-8-16,-3 0-5 0,0 10-3 15,0 3-3-15,0 10-2 16,0 0-1-16,9 22-2 0,-5 2-1 16,-1 8-5-16,7 4-7 15,-5 3-22-15,-1-3-4 16,5-3 0-16,-3-10 0 15</inkml:trace>
  <inkml:trace contextRef="#ctx0" brushRef="#br0" timeOffset="985735.995">9183 10810 20 0,'0'0'34'16,"0"0"0"-16,17-11-3 0,11 5-16 31,20 1-5-31,3 0-5 0,5 5-8 16,1 0-13-16,2 5-17 15,-10-5-1-15,1 5 0 16,-17-5 6-16</inkml:trace>
  <inkml:trace contextRef="#ctx0" brushRef="#br0" timeOffset="986090.1966">9281 10960 39 0,'-9'-13'33'0,"22"9"1"0,6-3-14 16,17-5-8-16,11 8-4 15,3-2-3-15,5 12-1 0,-9 2 0 16,-8 4-1 0,-13 8-1-16,-19 4-1 0,-19-1 0 15,-15 5 0-15,-15-2-1 16,-10-1 1-16,1-3-1 0,5-5 0 16,4-5 0-16,15-3 0 15,15-5 0-15,13-4 0 16,19-4 0-16,13 0 1 15,10 4-1-15,8-2-1 16,3 4-8-16,0 7-27 16,-7-14 0-1,7 5 0-15,-15-4 0 16</inkml:trace>
  <inkml:trace contextRef="#ctx0" brushRef="#br0" timeOffset="986891.814">10237 10696 21 0,'15'-15'27'0,"-11"-9"-9"15,-8 2-3-15,-14 1-4 0,-5 1-2 16,-5 9-2 0,-6 3-2-1,3 8-2-15,0 8 0 16,3 6-2-16,7 3 0 16,11 4 0-16,10 1 0 0,10-3 0 15,8-5 0-15,7 0 0 16,0-8 0-16,6-2 1 15,-2-4-1-15,-5-1 1 16,-3-6-2-16,-5 1 1 0,-6 1-1 16,-10 5 0-16,0 0 1 15,0 0 0-15,8 19 0 16,-8 2 0-16,4 5 1 16,2 10 0-16,-3 6 1 15,0 1 0-15,-3 3-1 16,0 1 1-1,-9-10-1-15,-6 0 0 16,-4-10-1-16,-9-7 1 16,-3-15-2-16,0-5 1 15,-3-11-3-15,6-8-1 0,7-8-4 16,4-6-6 0,12-3-16-16,17 1-6 15,0-6 0-15,19 9 1 0</inkml:trace>
  <inkml:trace contextRef="#ctx0" brushRef="#br0" timeOffset="987279.2914">10707 10560 35 0,'-12'-5'31'0,"-12"-7"-4"16,-2 6-11-16,2 6-6 16,-7 0-4-16,8 6-1 15,0 2-2-15,10 6 0 16,4 4-1-16,14 1-1 0,8 0 1 15,9 0 0-15,9 1 0 16,3 1-1-16,0-3 0 0,-2 1 0 16,-8-5 0-16,-11 0 0 15,-13-5-1-15,-11-3 1 16,-7-3-4-16,-10-3-4 16,-2-3-8-16,0 3-10 15,-3-9-7-15,15 9-1 31,-4-10-1-31</inkml:trace>
  <inkml:trace contextRef="#ctx0" brushRef="#br0" timeOffset="987495.9776">10847 10606 21 0,'0'0'33'0,"9"5"2"16,-9-5-6-16,4 20-11 16,5 2-7-16,-5 1-6 15,-2 1-7-15,-2-1-18 32,10 1-14-32,-16-11 0 0,6-2-1 15</inkml:trace>
  <inkml:trace contextRef="#ctx0" brushRef="#br0" timeOffset="987675.3831">10835 10389 58 0,'0'-17'36'16,"-3"0"0"-16,3 17-9 15,6-12-30-15,-6 12-26 16,10 8-7-16,-10-8 0 0,12 28-1 15</inkml:trace>
  <inkml:trace contextRef="#ctx0" brushRef="#br0" timeOffset="987912.6915">10943 10587 43 0,'16'30'36'16,"-9"-7"0"-16,6 4-4 16,-2-4-18-16,-7-5-6 15,3-1-5-15,-7-17-1 31,10 11-2-31,-10-11-1 0,14-13-1 16,-2 3 0-16,0-6 1 16,3 4-1-16,1-1 1 15,-1 3 0-15,2 10 2 16,-3 0 1-16,-3 10 0 16,-5 4 0-16,2 0-3 15,-2 4-14-15,5 0-20 0,-11-18-2 16,15 19 1-16,-3-19-1 15</inkml:trace>
  <inkml:trace contextRef="#ctx0" brushRef="#br0" timeOffset="988345.0196">11334 10594 43 0,'-17'8'34'16,"11"11"-1"-16,-1 3-11 16,7 2-6-16,8 4-5 15,4-5-2-15,13 1-2 16,5-6-2-16,5-8-2 15,4-10-1-15,0-6-1 16,-2-9-1 0,-6-11-1-16,-6-10 0 15,-11-6 0-15,-14-6-1 16,-17-7 0-16,-9-7 1 16,-9 4 1-16,-8 8 0 15,-5 10 0-15,-5 9 1 0,7 15 0 16,5 12 0-16,13 17 0 15,13 15 0-15,15 2-1 16,17 7-2-16,12-8-10 0,16 2-25 16,10-2 0-16,0-11-1 15,6 0 0-15</inkml:trace>
  <inkml:trace contextRef="#ctx0" brushRef="#br0" timeOffset="988860.7969">11844 10599 38 0,'0'0'32'0,"0"0"-4"15,0 0-18-15,0 0-35 16,14 3-5-16,-14-3-2 16</inkml:trace>
  <inkml:trace contextRef="#ctx0" brushRef="#br0" timeOffset="989130.7165">12181 10318 24 0,'19'-9'34'0,"-9"1"2"15,2 17 0-15,-3 9-18 16,-6 7-7-16,0 11-3 15,-3 5-2-15,4 5-2 16,-4 0 0-16,6 0-1 16,0-3-1-16,6-6-1 15,3-8-1-15,2-6-4 0,7-5-8 16,-3-8-18-16,-5-10-8 16,6-5 0-16,-10-13 0 15</inkml:trace>
  <inkml:trace contextRef="#ctx0" brushRef="#br0" timeOffset="989300.0055">12038 10504 39 0,'-13'0'36'0,"32"3"-1"15,9-3-1-15,10 0-22 16,11 0-14-16,-1 0-30 15,10 0-2-15,-9-3-1 0,2 3-1 16</inkml:trace>
  <inkml:trace contextRef="#ctx0" brushRef="#br0" timeOffset="989682.9502">12460 10103 45 0,'9'-17'35'0,"11"12"1"0,4-2-15 15,0 2-5-15,8 5-7 16,-4 7-2-16,-4 3-3 0,-11 5-2 15,-6 6 0-15,-11 1-1 16,-9 3-1-16,-4-6 1 16,-3 0-1-16,2-2 1 15,8-2 0-15,10-3 0 0,0-12 0 16,18 13 0-16,8-6 1 16,2-1-1-16,9 2-1 15,0 1-6-15,-5 1-31 16,-4-15-1-16,5 10 0 15,-17-10-1-15</inkml:trace>
  <inkml:trace contextRef="#ctx0" brushRef="#br0" timeOffset="995649.6615">3657 11538 23 0,'0'0'35'15,"0"-13"0"-15,0 13-8 16,6 26-5-16,-6 2-7 0,4 14-5 15,-4 1-3-15,6 11 0 16,-6 1-3-16,10 2-1 16,-4-9-1-16,6-3-2 15,4-12 0-15,3-9-4 16,8-5-6-16,-2-11-12 0,-1-14-18 16,-2-2 1-16,-12-12-1 15,-4 3 6-15</inkml:trace>
  <inkml:trace contextRef="#ctx0" brushRef="#br0" timeOffset="995803.3061">3522 11806 12 0,'-13'6'35'0,"13"-6"1"16,0 0-1-16,20 13-16 15,3-13-8-15,14 0-7 0,1 0-17 16,15 0-21-16,-8-8-1 15,7 5-1-15,-10-13 3 16</inkml:trace>
  <inkml:trace contextRef="#ctx0" brushRef="#br0" timeOffset="996150.5968">4021 11436 16 0,'22'-4'30'15,"-4"-3"-8"-15,5 7-4 0,-3 0-2 16,-5 4-4-16,-5 9-3 15,-10 5-3-15,-3 7-1 16,-9-1-1-16,-4-1 0 16,-5-2-1-16,3-1 0 0,2-4-2 15,12-7 0-15,4-9 0 32,16 5-3-32,12-5-6 15,3 5-15-15,0-8-11 16,11 9-1-16,-4-6 1 0</inkml:trace>
  <inkml:trace contextRef="#ctx0" brushRef="#br0" timeOffset="996466.268">4477 11759 34 0,'14'12'32'0,"2"-12"-1"0,6-3-14 15,12 3-5 1,-3 0-5-1,6 0-5-15,0-3-7 16,-6 3-8-16,-5-6-11 16,2 12-9-16,-16-12 0 0,0 12 7 15</inkml:trace>
  <inkml:trace contextRef="#ctx0" brushRef="#br0" timeOffset="996651.18">4542 11872 14 0,'0'0'33'16,"18"4"1"-16,6-4-10 15,6 0-6-15,0 0-6 16,7 0-6 0,-3 4-14-16,0 5-24 15,-13-9 0-15,2 6-2 16,-23-6 0-16</inkml:trace>
  <inkml:trace contextRef="#ctx0" brushRef="#br0" timeOffset="997321.9599">5446 11925 2 0,'-79'0'26'0,"24"8"-8"16,23-8-1-16,32 0-1 15,47-6-2-15,35-3-1 0,41-1-3 16,41-3-3-16,33 0-1 16,37-2-2-16,23 2-1 15,13-1-1-15,6 5-1 16,-10 3-2-16,-17-2-4 15,-24 3-11-15,-29 5-16 16,-47-6 0 0,-28 6-1-16,-46-12 14 15</inkml:trace>
  <inkml:trace contextRef="#ctx0" brushRef="#br0" timeOffset="997922.873">6366 11464 33 0,'-17'-10'19'0,"2"-5"-3"15,9-3-1-15,6-9-1 0,10 2-2 16,11 3-3-16,4 1-1 16,9 10-2-16,4 7 0 15,-1 11-1-15,-7 3-1 16,-7 14 0-16,-12 7-2 15,-11 7 0-15,-18-1 0 16,-3 1-1 0,-10-2 0-16,-1-8 0 15,2 1-1-15,7-12 1 16,8-2-1-16,15-15-1 16,12 3 0-16,11-6-2 15,8 3-3-15,6-3-7 16,3 3-13-16,10 4-9 15,-10-4 0-15,6 8 0 0</inkml:trace>
  <inkml:trace contextRef="#ctx0" brushRef="#br0" timeOffset="998408.5846">6987 11615 28 0,'7'-12'25'16,"-7"-8"-6"-16,0-3-5 15,-7 3-1-15,-3-5-3 16,-6 6-2 0,-6-1 0-16,-3 6-3 15,-3 0 0-15,-2 14-1 16,1 6-1-16,2 8-1 15,7 3-1-15,6 3 0 16,7 7-1-16,10-4 1 16,7 1 0-16,11-5-1 15,1-4 0-15,9-7 1 0,-4-8-1 16,6-10 0-16,-4-8 1 0,-3-6-1 16,-4-7 0-1,-4-3 0-15,-8-7 0 16,-5-1 1-16,-5-3 0 0,0 4 1 15,-9 2 0-15,0 10 1 32,0 2-1-32,3 13 0 0,6 14 2 15,-6 14-2-15,6 9 1 16,3 12-2-16,4 8 1 16,-2 4-3-16,4 8-5 15,-6-2-21-15,3-7-11 16,1 1 1-16,-7-14-1 15</inkml:trace>
  <inkml:trace contextRef="#ctx0" brushRef="#br0" timeOffset="999172.0612">6067 12252 30 0,'10'-9'31'16,"-10"-12"-9"-16,-4 0-4 15,-2-1-5-15,-8 0-3 16,0 3-3-16,-8 4-1 0,-1 6-3 16,-2 9 0-1,0 6-2-15,3 10 0 0,5 3-1 16,5 10 1-16,3-3-1 15,9-1 0-15,9 0 1 0,3-7-1 16,7-5 0-16,5-5 1 16,-3-8-1-16,1-8 1 15,-1-2-1-15,0-2 0 16,-5 1 1-16,-3-2-1 16,-5 3 0-16,-8 10 0 15,10 0 0 1,-3 10 0-16,-1 7 1 15,2 9 0-15,0 6 0 16,0 4 0-16,-1 8 2 16,-7-1-1-16,0 1 1 15,-10-5 0-15,-6-3-1 16,-9-8 1-16,-3-6-2 16,-3-7-2-16,0-15-3 0,5 0-5 15,-1-17-9-15,12-8-14 16,10 2-5-16,3-11 0 15,13 5 5-15</inkml:trace>
  <inkml:trace contextRef="#ctx0" brushRef="#br0" timeOffset="999557.1058">6558 12184 24 0,'-16'-17'28'16,"4"10"-6"-16,-10-1-5 15,1 3-4-15,-1 5-4 16,-1 0-2-16,3 4-2 15,1 5-3-15,10 6 0 0,9-1-1 16,5 3-1-16,8 2 1 16,9 1 0-16,3 2-1 15,2 1 0-15,-2-1 1 0,-6-2 0 16,-7-1 0 0,-12-1 1-16,-7-7-1 15,-10-3-1 1,-4-8-5-16,-4-5-9 15,-1-12-15-15,12 7-4 0,-6-14 0 16,17 5 10-16</inkml:trace>
  <inkml:trace contextRef="#ctx0" brushRef="#br0" timeOffset="999742.0172">6675 12192 21 0,'10'-3'33'15,"9"12"0"-15,-8 0-10 16,-4 5-7-16,3 5-7 16,-7 3-6-16,-3 0-9 15,0-1-15-15,3 2-11 0,-13-10-2 16,1 1 0-16</inkml:trace>
  <inkml:trace contextRef="#ctx0" brushRef="#br0" timeOffset="999889.1598">6688 12036 51 0,'13'-7'32'0,"-10"-3"-10"0,-3 10-23 16,14 8-24-16,-14-8-5 15,10 18-1-15,-10-8 14 16</inkml:trace>
  <inkml:trace contextRef="#ctx0" brushRef="#br0" timeOffset="1.00017E6">6862 12271 18 0,'25'28'35'0,"-11"-8"1"16,-4 3 0-16,-7-1-17 16,-3-11-8-16,0 2-3 15,0-13-3 1,0 0-1-16,0 0-2 15,4-15-2-15,5-3 0 16,3-3-2-16,3-3 1 16,3 5-1-16,4 1 2 15,0 7-1-15,0 7 2 0,-4 12 1 16,-1 5-1-16,-2 7 1 16,-2 6-2-16,-1-5-3 15,0 4-9-15,-2-2-19 0,3-10-6 16,8-4-1-16,4-9 1 15</inkml:trace>
  <inkml:trace contextRef="#ctx0" brushRef="#br0" timeOffset="1.00061E6">7380 12206 20 0,'-16'7'31'16,"-6"-4"-3"-16,7 11-8 16,5 6-4-16,2 1-3 15,8 8-3-15,6-4-1 0,9 3-2 16,4-8-2-16,7-1 0 15,3-13-2-15,8-6-1 16,-2-10 0-16,-2-12-1 16,-2-7 0-16,-8-5 0 0,-11-7-1 15,-12-5 0-15,-10-3 1 16,-17 0-1-16,-7 4 0 16,-4 11 0-16,-5 7 1 31,0 8-1-31,5 10 1 0,7 9 0 15,14 12 0-15,17 8 1 16,8 1-1-16,13 3 0 16,11-2-1-16,10-1-3 15,9-2-16-15,4 1-19 16,-9-17 0-16,7-3-1 16,-3-9 0-16</inkml:trace>
  <inkml:trace contextRef="#ctx0" brushRef="#br0" timeOffset="1.00121E6">8735 11743 47 0,'0'0'31'16,"25"4"-8"-16,16-4-5 0,14 4-5 15,14-4-4-15,14 4-2 16,10-4-3-16,6 0-3 15,1 0-4-15,-13-7-5 16,-4 7-6-16,-17-3-8 16,-16 0-9-16,-11 3-4 15,-26 0 0 1</inkml:trace>
  <inkml:trace contextRef="#ctx0" brushRef="#br0" timeOffset="1.00158E6">8916 11840 5 0,'0'0'22'15,"22"0"-3"-15,8 0-4 0,6 0-3 16,12 0-1-16,11 0 0 16,9-4-2-16,9-1-3 15,1 0-2-15,-1-4-4 16,-8 2-2-16,-13-1-2 16,-7 3 1-16,-18-3-4 31,-12 2 0-31,-19 6-1 0,0-9-2 15,-13 6-3-15,-5-3-2 16,-1 0-3-16,-9-7-1 16</inkml:trace>
  <inkml:trace contextRef="#ctx0" brushRef="#br0" timeOffset="1.00176E6">9463 11662 20 0,'13'0'21'0,"3"0"-1"15,9 6-2-15,3 2-3 16,1 1-3-16,4 7-2 0,-9-3-1 15,2 6-1 1,-10-5-1-16,-7 4 1 16,-13-5-1-16,-8 3 0 0,-7-4-3 31,-3 3-3-31,1-2-14 0,3 1-23 16,-7-8 0-16,13 3-1 15,-1-9 0-15</inkml:trace>
  <inkml:trace contextRef="#ctx0" brushRef="#br0" timeOffset="1.00225E6">10510 11422 34 0,'0'0'34'0,"14"8"1"15,-4 10-10-15,-6 14-10 16,5 11-5-16,-3 7-4 15,6 7 0-15,-6-2-2 16,3-1-1-16,1-8-3 16,2-6-1-16,4-7-5 15,-6-15-6 1,5-7-15-16,3-2-10 16,-18-9 0-16,16-7 0 15</inkml:trace>
  <inkml:trace contextRef="#ctx0" brushRef="#br0" timeOffset="1.00246E6">10388 11690 35 0,'0'0'34'0,"12"-5"-1"16,13 5-11-16,9 0-8 15,7 0-7-15,11 0-11 0,3 0-27 16,9 5-2-16,-11-9-1 16,8 8-2-16</inkml:trace>
  <inkml:trace contextRef="#ctx0" brushRef="#br0" timeOffset="1.00278E6">11014 11613 12 0,'0'0'31'0,"15"12"0"0,0-16-5 16,13 4-13-16,7-3-4 31,3 3-5-31,5-3-3 0,0 3-5 16,-8-4-5-16,-3 4-6 15,-6 0-7-15,-10-8-7 16,-1 13-2-16,-15-5 15 15</inkml:trace>
  <inkml:trace contextRef="#ctx0" brushRef="#br0" timeOffset="1.00298E6">11089 11737 19 0,'11'0'33'15,"15"5"0"-15,3-5-10 0,1 0-5 16,7 0-6-16,-3 0-10 0,0 4-31 16,-10-11-3-1,2 7-1-15,-14-7-1 16</inkml:trace>
  <inkml:trace contextRef="#ctx0" brushRef="#br0" timeOffset="1.00359E6">11717 11518 9 0,'20'33'29'16,"-5"5"2"-16,7 12-9 15,-3 9-10-15,2 8 0 16,3 6-4-16,-6-6-1 15,2-3-2-15,-3-11-1 0,-1-11-2 16,-6-12 1-16,0-10-1 16,-1-20-1-16,1-9 0 15,-1-16 0-15,0-12 1 16,-6-16 0-16,-3-14 0 16,0-16-1-16,-3-6 0 31,-6-5 1-31,-1-3-1 0,-5 2 1 15,0 9-1-15,2 7-2 16,-2 14-4-16,7 15-23 16,3 20-7-16,-4 0-1 15,13 15 1-15</inkml:trace>
  <inkml:trace contextRef="#ctx0" brushRef="#br0" timeOffset="1.00419E6">11842 11105 8 0,'0'0'26'0,"25"-4"-5"16,11 4-5-16,18-5-2 16,24-1-2-16,31-2 0 15,28-2-2-15,33-3-2 16,31-5-1-16,30-2-3 16,17-3-1-16,15 0-3 0,6 3-1 15,-5-2-1-15,-22 8-5 16,-28 6-6-16,-40 8-7 15,-38 0-2-15,-43 7 0 16,-32 3-5-16</inkml:trace>
  <inkml:trace contextRef="#ctx0" brushRef="#br0" timeOffset="1.00458E6">14795 10890 28 0,'0'0'32'15,"0"0"-5"-15,0 0-4 16,0 0-6-16,0 21-4 0,5 5-3 15,-1 4-8-15,-1 4-19 16,0 0-16-16,10 3-1 0,-13-9 0 16,9 0 1-1</inkml:trace>
  <inkml:trace contextRef="#ctx0" brushRef="#br0" timeOffset="1.00516E6">12984 11314 3 0,'-21'-22'29'15,"15"7"1"-15,2-7-4 16,10 2-9-16,10 3-3 16,6 5-4-16,9 7-1 15,-3 5-1-15,2 13-2 16,-8 2-1-16,-9 10-2 0,-13 3 0 15,-9 8-2-15,-13-4 1 16,-9 1-2-16,-4-4 1 16,-1-5-1-16,5-2 0 15,9-7 0-15,13-3 0 16,9-12 0-16,15 9-1 16,9-9 0-16,11 0-3 0,3 0-7 15,4-9-23-15,2 9-1 16,-10-9-1-16,3 9 0 15</inkml:trace>
  <inkml:trace contextRef="#ctx0" brushRef="#br0" timeOffset="1.00567E6">13475 11439 11 0,'12'0'30'0,"-12"-10"-5"0,3-2-4 15,-6-2-6-15,-6-1-4 16,-4 0-2-16,-5-2-3 16,-5 5-2-16,-1 0-2 15,-2 6 0-15,-1 6-2 16,0 0 1-16,6 11-1 15,5 2 0 1,5 6 0-16,11 1 0 16,0 1 0-16,14-5 1 15,3 1-1-15,6-6 1 16,2-5-1-16,2-6 1 16,-2-7 0-16,3-7-1 15,-6-8 1-15,0-2 0 0,-4-9-1 16,-6-4 1-16,-2-1 0 0,-1-3 1 15,-2 4 0 1,-3 1 2-16,-4 2-1 0,0 11 1 16,0 6-1-16,0 17 1 15,0 0-2-15,-8 8 1 16,5 14-2-16,3 7-1 16,0 9-2-16,0-1-9 0,3 0-25 15,5 9-1-15,-2-9 0 16,5 5 0-16</inkml:trace>
  <inkml:trace contextRef="#ctx0" brushRef="#br0" timeOffset="1.00621E6">12274 11717 6 0,'7'-9'12'15,"29"9"2"-15,23-10 2 16,28 4-1-16,27-1 2 16,27 0-2-16,29 1 0 0,26-4-2 15,19 2-2-15,7-2-2 16,-1 1-4-16,-15 0-5 0,-20-2-7 15,-28-3-21 1,-27 7-5-16,-47-12-2 16,-27 8 1-16</inkml:trace>
  <inkml:trace contextRef="#ctx0" brushRef="#br0" timeOffset="1.00695E6">12738 12098 22 0,'17'-8'20'0,"-1"1"-1"15,-4-5-2-15,-3-5-4 16,-6 0-1-16,-9-2-3 16,-9 0-2-16,-7 3-2 0,-3 1-2 15,-6 6-1-15,-3 1 0 16,3 8-2-16,0 9 1 15,6 2-1-15,7 6 0 16,8 2 0-16,10 3 0 16,3-3 0-16,13-1 0 31,2-4 1-31,8-4-1 0,-2-3 1 16,7-7 0-16,-3 0-1 15,-4 0 1-15,-3-5-1 16,-4 3 0-16,-7 2 0 15,1 4 1-15,-1 6-1 16,-4 5 2-16,-2 12-1 0,4 2 2 16,-5 4 0-16,-3 9 1 15,-5-1-1-15,-11 2 1 0,-6-8-1 16,-6-6-1-16,-10-10 0 16,-1-7-1-16,-1-12-2 15,4-8-3-15,7-6-3 16,10-10-5-16,13-3-8 31,9 2-10-31,9-7-5 0,16 6 0 16,3-6 15-16</inkml:trace>
  <inkml:trace contextRef="#ctx0" brushRef="#br0" timeOffset="1.0073E6">13205 11990 21 0,'-7'-22'27'0,"-2"14"-6"16,-10-1-3-16,-2 5-6 16,-1 4-2-1,-5 0-3-15,1 5-3 16,7 5-2-16,4 3-1 0,6 0 0 15,9 0-1-15,6 2 1 16,12 3-1-16,5-4 1 16,4 2-1-16,0 0 1 15,-1-2-1-15,-7 2 0 16,-6-3 1-16,-13 1-1 0,-7-5 1 16,-11-3-1-16,-7-3-3 15,-1-3-6-15,-1 0-10 16,-1-9-11-16,16 2-1 15,-1-10-1-15</inkml:trace>
  <inkml:trace contextRef="#ctx0" brushRef="#br0" timeOffset="1.0075E6">13359 12003 23 0,'0'0'32'16,"17"22"0"-16,-12-8-12 16,-2 4-7-16,-3 2-10 15,0 3-15-15,6-1-17 0,-17-13-2 16,11 6-1-16,-13-15 14 16</inkml:trace>
  <inkml:trace contextRef="#ctx0" brushRef="#br0" timeOffset="1.00764E6">13366 11886 19 0,'6'-20'32'0,"-6"-3"0"15,6 10-7-15,-10 2-20 16,4 2-22-16,13 9-12 16,-13 0-2-1,13 7 0-15</inkml:trace>
  <inkml:trace contextRef="#ctx0" brushRef="#br0" timeOffset="1.00787E6">13496 12044 35 0,'9'24'32'0,"1"4"-1"0,-4-10-13 16,-3-10-7-16,-3-8-7 16,15 4-4-16,-2-11-1 0,1-3 0 15,6-2-1-15,2-2 1 16,2 3 0-16,-4 2 2 15,0 4 2-15,-1 5 1 16,-3 8 1-16,-7 3-1 16,-3 4-2-16,-2 2-11 0,4 3-22 15,-8-20-2-15,8 21-1 16,-8-21 0-16</inkml:trace>
  <inkml:trace contextRef="#ctx0" brushRef="#br0" timeOffset="1.00834E6">13971 12010 30 0,'-6'15'32'16,"-7"-11"-2"0,1 7-10-16,12 6-7 0,0-1-5 15,8 5-1-15,6-1-1 16,7-3-1-16,1-2-2 31,5-10 0-31,4-5-1 0,-2-5 0 16,-2-12 0-16,1-3-1 15,-10-6 1-15,-5-9-1 16,-9-1-1-16,-10-1 1 16,-11-5-1-16,-8 4 1 15,-12 1-1-15,-3 5 0 16,-3 8 0-16,2 11 1 0,4 7-1 16,9 8 1-16,9 10-1 15,13 8 0-15,12 2 1 16,16 1-1-16,11 2 0 15,7-3-2-15,8 2-2 16,3-14-9-16,2-6-22 0,4 5-1 31,-10-14-1-31,5 0 0 0</inkml:trace>
  <inkml:trace contextRef="#ctx0" brushRef="#br0" timeOffset="1.00894E6">14978 11672 57 0,'0'0'37'15,"6"10"0"-15,-6-10-15 16,0 0-19-16,16 4-33 15,-20-14-4-15,4 10-1 16,0-26-2-16</inkml:trace>
  <inkml:trace contextRef="#ctx0" brushRef="#br0" timeOffset="1.01154E6">1574 12971 32 0,'0'0'33'0,"-15"-10"-2"15,9 22-9-15,6 12-4 16,-3 15-7-16,3 12-4 16,0 4-2-16,4 7-1 15,-4-5-1-15,10-6-2 0,-10-12 1 16,6-6 0-16,-6-16-1 16,0-17 0-16,0 0 1 15,0-19-1-15,-5-8-1 16,0-10 1-16,0-8 0 15,-5-6-1-15,5-5 0 0,5-1 0 32,0 5 1-32,8 1 0 0,3 7-1 15,7 5 1 1,10 9 0-16,7 6-1 16,11 7-3-16,-3 1-4 0,12 10-9 15,-4 6-17-15,0 0-4 16,-6 6-1-16,-9 2 0 15</inkml:trace>
  <inkml:trace contextRef="#ctx0" brushRef="#br0" timeOffset="1.01178E6">1749 13280 45 0,'0'0'34'16,"5"12"-3"-16,-2-2-13 16,10 9-7-16,-4-1-9 0,-3 3-12 15,-1-6-21-15,12 2-2 16,-8-11 0-16,7 0 0 0</inkml:trace>
  <inkml:trace contextRef="#ctx0" brushRef="#br0" timeOffset="1.01205E6">2148 13317 25 0,'-5'26'34'0,"-15"-10"1"16,0 5-4-16,-4-4-15 15,-5-7-8-15,3-3-4 16,4-7-5-16,-3-10-1 16,6-3-2-16,1-6 0 0,12 2 1 15,6-7 1-15,8 5 3 16,3 3 2-16,4 5 2 16,8 11 1-16,4 0 1 15,7 13 0-15,0 1-3 16,-8 8-15-16,-6-1-24 0,15 4-1 15,-11-7-1-15,1 3 0 0</inkml:trace>
  <inkml:trace contextRef="#ctx0" brushRef="#br0" timeOffset="1.01282E6">2668 13239 16 0,'0'0'30'15,"20"3"0"-15,-3-6-6 16,10-2-14-16,6 3-4 15,0-5-1-15,-3 4-2 0,-3-2-3 16,-2 3-1-16,-14 2 0 16,-11 0 0-16,0 0 0 0,-27 10 0 15,2-1 0-15,7 6 0 16,-4 2 2-16,4 2 0 16,7 1 1-16,11 1 1 15,11-1-1-15,10-3 1 16,7-5-1-16,2-3-2 15,2-4-2-15,-1-5-2 0,2-7-1 16,-7-3-1-16,-1-3 0 16,-10-3 0-16,-2-1 2 15,-1 0 2-15,-6 6 5 16,4 6 3-16,-10 5 2 16,12 3 0-16,-12-3 1 15,9 26 0 1,-12-9-2-16,6 3 0 15,-3-3-3-15,-3-2-1 0,3-15-1 16,-4 10-1 0,4-10-1-16,4-12 1 15,3-2-1-15,0-2 0 0,6 0 0 16,1 1-1-16,1 4 1 16,4 6-1-16,-1 5 1 0,-3 10 1 15,-2 4-2-15,0 1 0 16,-4 9-8-16,0-2-17 15,-6-8-9-15,7 4 0 16,-10-18 0-16</inkml:trace>
  <inkml:trace contextRef="#ctx0" brushRef="#br0" timeOffset="1.01302E6">3354 13298 35 0,'0'0'36'16,"3"-13"0"-16,-3 13-9 15,10 11-8-15,-7-2-7 16,10 8-5-16,-5-2-2 16,2 3 0-16,-5-10-1 0,8 1-1 15,-13-9 0-15,16 0-1 16,-16 0 0-16,15-19-1 0,-9 7-6 16,-2-1-25-16,-1-6-9 15,3 5-2-15,-6-10 1 16</inkml:trace>
  <inkml:trace contextRef="#ctx0" brushRef="#br0" timeOffset="1.01357E6">4105 13215 19 0,'20'0'30'0,"15"3"-1"0,-1-3-11 15,4 0-7-15,2 0-5 16,-4-5-3-16,-3-3-2 15,-7 2-2-15,-9 0 0 16,-17 6 0-16,5-15 0 16,-17 15 0-16,-6 0 0 0,-4 0 2 15,-3 11 0-15,0 1 1 16,4 7 0-16,5-2 1 16,7 3 0-16,9-1-1 15,9 0 0-15,7-2-2 16,8-3-4-16,4-3-6 15,3-2-8 1,1-9-9-16,9 5-4 16,-11-9-1-16</inkml:trace>
  <inkml:trace contextRef="#ctx0" brushRef="#br0" timeOffset="1.01382E6">4706 13242 23 0,'16'0'32'16,"-16"0"-2"-16,0 9-4 0,-7 6-7 15,-8-3-7 1,-4 5-4-16,-6-4-2 0,4 0-3 16,-6-8-1-16,0-5 0 15,6 0-1-15,-1-8 0 16,7-4-1-16,9-1 0 16,6-3 0-16,9 4 2 0,7 2-1 15,8 10 1-15,1 0 0 16,6 13 0-16,3 6-3 15,-9 6-21-15,-1-4-14 16,4 8-2-16,-8-9 0 16</inkml:trace>
  <inkml:trace contextRef="#ctx0" brushRef="#br0" timeOffset="1.01424E6">4873 13229 26 0,'17'10'35'15,"11"17"1"-15,-4 2-5 16,6 2-17-16,4 9-5 16,-1 0-6-16,-2-3-6 15,-3-3-13-15,-4-2-18 0,-11-16-1 16,3-4-1 0,-16-12 7-16</inkml:trace>
  <inkml:trace contextRef="#ctx0" brushRef="#br0" timeOffset="1.01442E6">5135 13225 19 0,'-14'0'35'0,"-9"5"1"31,5 11-8-31,-6 9-11 0,-7 2-4 16,1 9-5-16,-4 5-3 15,-1 2-4-15,5 1-7 16,1-3-14-16,-2-7-16 15,18-3-1-15,-5-16 1 16</inkml:trace>
  <inkml:trace contextRef="#ctx0" brushRef="#br0" timeOffset="1.01472E6">5212 13271 13 0,'0'0'32'0,"0"0"1"16,0 0 1-16,0 18-19 0,3-2-5 16,0-2-3-16,7 8 1 15,-1-8-1-15,7 3-1 16,3-5-2-16,3-4-1 0,3-3 0 15,0-10-2-15,1-3-1 16,-5-6-3-16,-1-1-8 16,-11-9-14-16,-9-3-12 15,0 1-1-15,-16-7 0 16</inkml:trace>
  <inkml:trace contextRef="#ctx0" brushRef="#br0" timeOffset="1.01486E6">5279 13066 40 0,'0'0'35'0,"0"0"0"16,0 0-12-16,5 14-18 0,-5-14-34 15,21 21-4-15,-11-11-1 16,8 7-1-16</inkml:trace>
  <inkml:trace contextRef="#ctx0" brushRef="#br0" timeOffset="1.01563E6">5501 13208 4 0,'13'-5'30'0,"8"5"0"0,0 0-9 15,10 0-6-15,7-4-4 16,-1 4-4-16,2-3-2 16,-7 3-1-16,-4-3-2 15,-11 3 0-15,-6 0-2 16,-11 0 1-16,0 0-1 31,-26 4-1-31,12 4 1 0,-5 2 0 16,4 4 0-16,4 2 1 15,3 2 0-15,8-1 1 16,6 3 0-16,5-3 0 16,6-3 1-16,5-2 0 15,-1-8-1-15,2-4 0 16,-2-4-2-16,-1-3 1 0,-3-7-1 16,-1 1-1-16,-4-1 0 15,-3 2 0-15,1 2 1 0,-10 10 0 16,17 0 0-1,-17 0 2-15,14 16-1 0,-10-5 1 16,1 6 0-16,0-5 0 31,-1 2 0-31,-4-14 0 0,10 8-1 16,-10-8 1-16,12-10-1 16,-3-2 0-16,4-5 0 15,1 2-1-15,0-2 0 16,0 2 0-16,3 5 1 15,-1 6 0-15,-1 4-1 16,-3 10 1-16,0 3 1 0,-5 3-1 16,1 3-2-16,-1 5-3 15,-4-6-7-15,6-6-26 16,3 3 0-16,-12-15 0 16,28 9 0-16</inkml:trace>
  <inkml:trace contextRef="#ctx0" brushRef="#br0" timeOffset="1.01623E6">6197 13194 9 0,'-13'-5'31'0,"26"9"1"31,-2-8 1-31,9 4-18 16,11 0-7-16,1-5-4 0,9 5 1 15,-4-5-2-15,3 4-1 16,-6-3-1-16,-7-2 0 16,-7 2-1-16,-9 2 0 15,-11 2 1-15,0 0 0 16,0 0 0-16,-21 7 1 0,8 3 0 16,-1 4 0-16,0 1 0 15,7 4 0-15,0 2 0 16,7-1-1-16,7-1-1 15,4 0-1-15,7-3-1 16,5-7-5-16,8-1-7 16,3-8-8-1,5-5-6-15,8-3 1 16,-1-6 4-16,5-3 7 16,-3 0 9-16,-7 0 8 0,25-5 29 15,-47 17-3 1,-19 5 0-16,0 0-3 15,-13 12-7-15,-12-7-6 16,-1 7-4-16,-7-7-4 0,4-5-2 16,-1 0-1-16,2-5 0 15,7-7-1-15,5 0 0 16,10-2-1-16,6-4 1 16,12 5 1-16,1 6 2 15,8 7 0-15,4 0 1 16,3 11 1-16,3 6 0 0,-3 2 0 15,-1 4-1-15,-4 0-3 16,-6-3-13-16,-7-3-24 16,5 0-1-16,-15-17 0 15,16 9-1-15</inkml:trace>
  <inkml:trace contextRef="#ctx0" brushRef="#br0" timeOffset="1.0169E6">7780 13006 2 0,'21'-9'31'0,"-2"-4"1"16,6 13-7-16,0 0-8 16,-7 10-4-16,4 10-2 0,-10 4-3 15,-6 10-2-15,-6 3-2 16,0 1-1-16,-3-1 0 0,3-4-1 15,3-6 0 1,6-6-1-16,6-9 0 0,8-9 0 16,5-7 0-16,2-6-1 15,4-8-1-15,-3-4 1 16,-2-3-1-16,-7-2 0 31,-4-4-1-31,-3 6 2 0,-8 6 0 16,-4 4 0-16,-6 6 1 15,3 9 0-15,-9 9 1 16,5 6 0-16,4 7-1 16,0 4 1-16,0 1 0 15,11 3-1-15,3-4-1 16,1-5-5-16,4-1-5 0,3-2-26 16,-4-18 0-16,13 7-2 15,-9-14 1-15</inkml:trace>
  <inkml:trace contextRef="#ctx0" brushRef="#br0" timeOffset="1.01725E6">8210 13490 27 0,'0'0'36'0,"19"20"-1"16,-3-10-6-16,2-5-8 15,12 2-6-15,-8-7-5 16,7-3-4-16,-5-6-2 16,-5-4-1-16,-4-7 0 15,-5-5-2-15,-3-4 0 16,-7 0-1-1,0-6 0-15,-5-5 0 16,2 6-1-16,3 0 0 16,0 5-1-16,0 1-1 15,10 8-2-15,2 0-2 16,7 12-9-16,-2 8-18 16,-2-6-3-16,5 6-1 15,-6 0 1-15</inkml:trace>
  <inkml:trace contextRef="#ctx0" brushRef="#br0" timeOffset="1.01745E6">8363 13325 36 0,'0'0'33'0,"31"6"-2"15,-6-6-11-15,2 0-11 16,2 5-18-16,-7-10-20 15,9 5-3-15,-13-7 0 16,5 7 6-16</inkml:trace>
  <inkml:trace contextRef="#ctx0" brushRef="#br0" timeOffset="1.02104E6">9155 13159 24 0,'-17'7'31'15,"9"17"0"-15,-2-1-14 16,4 3-5-16,10 3-2 0,1-4-3 16,10-1-2-16,5-5 0 15,4-7-1-15,0-12-1 32,2-5-1-32,-1-12-1 0,2-5 0 15,-5-11 0-15,-9-4 0 16,-7-8-1-16,-12-6 1 15,-9-3-1-15,-10 4 0 16,-10 1 2-16,-5 5-1 16,-4 8 0-16,5 10 0 15,3 9 0-15,12 17 0 0,8 12-1 16,13 8 0-16,13 9-4 16,9 2-6-16,14 7-13 15,8-1-12-15,2-8 0 16,10 0-1-16</inkml:trace>
  <inkml:trace contextRef="#ctx0" brushRef="#br0" timeOffset="1.02131E6">9737 13140 14 0,'0'0'35'0,"-15"24"0"15,-7-13 1-15,-3 1-18 16,-3 2-6-16,-6-3-4 15,3-1-2-15,-3-7-3 0,7-3-2 16,1 0-1-16,7-12 0 16,10 0 0-16,9-2-1 15,6-2 0-15,9 4 1 16,8 5 1-16,0 5 0 16,6 7 0-16,2 6 1 15,-3 10 0-15,-1 2-3 0,0 8-8 16,-6 1-27-16,-5-10-1 15,2 2 0-15,-3-12 0 16</inkml:trace>
  <inkml:trace contextRef="#ctx0" brushRef="#br0" timeOffset="1.02184E6">10559 13036 57 0,'-12'0'33'15,"-8"-7"-12"-15,-4 7-7 16,2 5-3-16,-2-1-4 16,9 6-3-16,4 4-1 15,6-1-1-15,11-1-2 16,7 2 1-16,5-4 0 15,3-3-1-15,1 0 0 0,-4-4 0 16,-4-3 0-16,-14 0 0 16,0 0-1-16,0 0 1 15,-23 5 1-15,1-2-1 16,1 4 1-16,1 2 0 0,3 3 1 16,5 2 0-16,12 1 1 15,5-3-1 1,11 0 0-16,3 0 0 15,5-4-2-15,1-3-4 16,1-2-11-16,1-3-22 16,-14-9 1-16,2-1-1 15,-12-11 1-15</inkml:trace>
  <inkml:trace contextRef="#ctx0" brushRef="#br0" timeOffset="1.02209E6">10512 12853 27 0,'-8'-29'32'0,"8"20"1"16,-4-1-7-16,4 10-21 16,0 0-10-16,0 0-11 15,12 21-2-15,0-1-1 0,2 5 4 16,6 5 7-16,2 8 7 16,7-2 8-16,39 56 26 15,-31-41-10-15,-3-4 1 16,0 5-6-16,-6-8-6 15,-3-1-9-15,-4-6-8 32,-8-8-21-32,-6-13-9 0,4-7-1 15,-11-9-1-15</inkml:trace>
  <inkml:trace contextRef="#ctx0" brushRef="#br0" timeOffset="1.02226E6">10887 13113 48 0,'-18'-5'37'0,"-11"5"1"0,3 15-14 16,-3 12-9-16,-7 7-6 16,1 7-4-16,1 0-6 15,3 1-13-15,3-4-23 16,10-2 0-16,2-12-1 16,12-5 0-16</inkml:trace>
  <inkml:trace contextRef="#ctx0" brushRef="#br0" timeOffset="1.02292E6">11173 13152 23 0,'-15'-28'31'16,"8"5"-2"-16,-9-2-9 16,-2 3-6-16,-1 6-3 15,-3 7-4-15,1 9-2 0,-3 5-2 16,7 11 0-16,4 6-2 16,5 5 0-16,8-1 0 15,0 1-1-15,8-5 1 16,8-3 0-16,4-8 0 15,4-7-1-15,-1-4 0 16,0-9-1 0,-1-3 0-16,-3-6-1 15,-2-1 0-15,-6-4 0 16,-2 0 1-16,-6 2 0 16,-3 4 1-16,0 4 0 0,0 13 1 15,0 0 0-15,-14-5 1 16,9 19-1-16,5 2 1 15,0 7-1-15,7 0 1 0,3 0-1 16,2-2 0-16,4-2-1 16,5-7 0-16,-1-3 0 15,1-9 0-15,-2-3 0 16,0-9 0-16,-2-3-1 16,-1-7 1-16,-4-4 0 31,-3 0 2-31,-3-2 1 0,-6 5-1 15,5 1 1-15,-5 10 0 16,0 12 0-16,0 0 0 16,-11 22 0-16,11 3 0 15,0 13-2-15,5 5 1 16,1 4 0-16,2 1 0 16,0-1-1-16,1-5 0 0,8-3-2 15,-3-5-2-15,-1-13-9 16,0-13-23-16,4-1-3 0,-17-7-1 15,23-14 1 1</inkml:trace>
  <inkml:trace contextRef="#ctx0" brushRef="#br0" timeOffset="1.02308E6">11393 13207 36 0,'0'0'32'0,"9"-9"1"15,14 9-10-15,5 0-19 16,5-5-25-16,10 5-9 16,-9-8-2-16,13 6-1 0</inkml:trace>
  <inkml:trace contextRef="#ctx0" brushRef="#br0" timeOffset="1.02356E6">11934 13014 21 0,'-25'-17'31'0,"11"12"-5"0,-8 0-5 15,2 5-6-15,0 5-4 16,1 0-4-16,7 7-2 16,3 4-3-16,9 0 0 15,5 0-1-15,8-1 0 16,3-4-2-16,2-2-1 16,4-2-2-16,-3-7 0 0,-2 2-1 15,-8-6-1-15,-9 4 1 16,0 0 1-16,-5-10 2 15,-12 10 1-15,-2 0 2 16,-5 0 3-16,-1 5 1 16,3 7 1-16,1-3 2 15,7 5 0 1,4-1 0-16,10 6 0 16,0-7-2-16,16 4 0 15,3-5-1-15,5-1-2 16,4-2-4-16,3-8-5 0,7 0-17 15,5-4-15 1,-12-7 1-16,5 0-1 0</inkml:trace>
  <inkml:trace contextRef="#ctx0" brushRef="#br0" timeOffset="1.02381E6">12348 13000 63 0,'0'0'38'16,"10"-7"1"-16,-10 7-10 31,10 4-19-31,-10-4-8 0,0 0-12 15,0 0-28-15,0 0 0 16,0 0 0-16,8 12-1 0</inkml:trace>
  <inkml:trace contextRef="#ctx0" brushRef="#br0" timeOffset="1.02398E6">12348 13152 35 0,'0'0'36'0,"0"0"0"16,0 10-5-16,0-10-27 16,0 0-33-16,0 0-5 15,0-12 0 1,0 12-3-16</inkml:trace>
  <inkml:trace contextRef="#ctx0" brushRef="#br0" timeOffset="1.02561E6">3286 14476 13 0,'-10'-19'27'0,"17"-2"-6"15,2-8-6-15,9-4-3 16,7-5-2-16,0 1-1 16,3 4-1-16,-3 1 0 0,-1 10-1 15,-5 7 0-15,-1 15 0 16,-8 7-1-16,-7 15-2 16,-3 10 0-16,4 10 0 0,-4 3-1 15,8 4 1-15,-1-1-1 16,5 2 0-16,4-13 0 15,8-4-1-15,1-13 0 16,4-11-1-16,-2-13 1 16,-3-7-1-16,-4-11-2 31,-2-6 2-31,-6-3-2 0,-6-9 0 16,-2 2 1-16,-4 5-1 15,-3 6 1-15,3 8-1 16,0 19 1-16,0 0 0 15,-13 7 0-15,13 17 0 16,0 7 0-16,0 2 1 16,4 5-1-16,2-3-3 0,6-2-11 15,0-3-23-15,0-16-1 16,8 1-1-16,4-15 1 16</inkml:trace>
  <inkml:trace contextRef="#ctx0" brushRef="#br0" timeOffset="1.02605E6">3822 14797 17 0,'9'19'37'0,"-6"-10"1"0,10 3 0 15,0-6-14-15,-1-10-8 16,8 4-6-16,-7-15-2 15,7 0-3-15,-11-8-1 0,-3-3-1 16,-3-3-2 0,-3-5 0-16,3-1-1 15,-3-1-2 1,0 1-1-16,0 1-1 0,7 6-1 16,1 3-2-16,9 10-5 15,-5 2-10-15,3 3-15 16,10 10-2-16,-6 0 2 15,2 11 4-15</inkml:trace>
  <inkml:trace contextRef="#ctx0" brushRef="#br0" timeOffset="1.0262E6">3865 14645 35 0,'0'0'34'16,"9"12"-1"-16,8-15-11 15,10-6-45 1,14 9-6-16,-4-15-3 16,6 12-2-16</inkml:trace>
  <inkml:trace contextRef="#ctx0" brushRef="#br0" timeOffset="1.02663E6">4415 14389 70 0,'18'-6'35'0,"13"2"-13"0,10 4-7 16,1-5-6-16,5 5-7 15,0 0-9-15,-7-5-12 0,-9 0-15 16,-3 5-2-16,-19-2 1 16</inkml:trace>
  <inkml:trace contextRef="#ctx0" brushRef="#br0" timeOffset="1.02679E6">4486 14500 35 0,'19'0'34'16,"18"4"0"-16,0-4-13 15,13-4-23-15,8 8-26 16,-16-13-2-16,9 9-3 0,-10-15 3 15</inkml:trace>
  <inkml:trace contextRef="#ctx0" brushRef="#br0" timeOffset="1.02735E6">5085 14336 16 0,'16'-39'32'15,"11"12"-2"-15,-2 8-9 16,2 6-3-16,1 16-4 16,-4 4-1-16,-3 17-4 0,-12 8-2 15,1 7-2-15,-10 1-2 16,5 2 0-16,-5-6-2 16,2-2 1-16,6-8-1 15,3-9 0-15,6-9-1 16,4-8 0-16,6-5-1 0,1-3 0 31,1-7-1-31,-3-3-1 0,-1-2-1 16,-5-5 1-16,-1 3 0 15,-10-3 0-15,-3 4 1 16,-6-4 1-16,-3 5 2 16,-3 3-1-16,-3 7 2 15,9 10 1-15,-19 0-1 16,11 12 1-16,2 5-1 0,6 7-1 15,0 2 0-15,0 5-2 16,7 3-6-16,-3-1-17 16,-4-7-12-16,13 4 0 15,-7-9-1-15</inkml:trace>
  <inkml:trace contextRef="#ctx0" brushRef="#br0" timeOffset="1.0276E6">5649 14610 48 0,'0'15'36'0,"-4"-2"0"0,-3 1-14 15,7 11-11-15,0-3-2 16,0 1-3-16,4-4-1 15,3-1-2-15,4-4-3 16,0-4-5-16,6-5-14 16,0-5-17-1,-6-10-2-15,6-2 0 16,-9-8-1-16</inkml:trace>
  <inkml:trace contextRef="#ctx0" brushRef="#br0" timeOffset="1.02777E6">5696 14480 36 0,'0'0'31'0,"0"0"-3"16,0 0-29 0,19 7-23-16,-19-7-4 15,0 0-3-15</inkml:trace>
  <inkml:trace contextRef="#ctx0" brushRef="#br0" timeOffset="1.02825E6">6204 14235 15 0,'-7'-12'34'0,"7"12"2"15,11 12-5-15,-8 7-10 16,6 13-6-16,-3 2-6 0,3 8-2 16,-2 1-2-16,2 0-3 15,-3-4-5-15,0-9-9 16,-3-11-23-16,1-2-2 16,-4-17-1-16,0 0-1 15</inkml:trace>
  <inkml:trace contextRef="#ctx0" brushRef="#br0" timeOffset="1.02842E6">6089 14432 23 0,'0'0'35'0,"32"-6"1"16,-7 0-1-16,13 1-20 16,8 0-9-1,2 3-14-15,9 2-25 16,-11-7-2-16,1 7 0 0,-16-4-1 15</inkml:trace>
  <inkml:trace contextRef="#ctx0" brushRef="#br0" timeOffset="1.02907E6">6899 14449 28 0,'15'-4'32'16,"-8"-12"-5"-16,-1-1-10 15,0-4-4-15,-12-2-4 16,-1 0-1-16,-12-4-2 0,-2 8-2 15,-6-1 0-15,-6 5-2 16,0 9-1-16,0 11 0 16,4 9 0-16,5 10 0 15,10 8-1-15,8 1 1 16,10 2-1-16,8 3 1 31,9-7 0-31,6-6 1 0,2-11-1 16,3-6 0-16,-1-11 0 15,0-7-1-15,-4-8 0 16,-4-5 0-16,-5-6 0 16,-3 0 0-16,-8 1-1 15,-4 1 1-15,-3 10 0 16,0 4 1-16,0 13 0 0,0 0 1 16,-12 13 0-16,12 7 0 15,0 4 1-15,5 4 0 16,2 1-2-16,2-2-2 0,4 2-8 15,-2-2-21-15,2-12-7 16,3-1-2-16,-4-10 1 31</inkml:trace>
  <inkml:trace contextRef="#ctx0" brushRef="#br0" timeOffset="1.02927E6">7103 14502 17 0,'0'0'35'0,"16"15"0"16,-16-15-3-16,19 19-13 15,2-1-8-15,-3-3-5 16,5 2-5-16,-2-2-8 16,-2-2-15-16,-7-9-12 15,7 1-2-15,-10-15 0 0</inkml:trace>
  <inkml:trace contextRef="#ctx0" brushRef="#br0" timeOffset="1.02944E6">7317 14485 33 0,'-21'4'37'0,"8"7"-2"16,-12 3-5-16,-2 1-14 31,4 7-7-31,-5-1-5 0,1 1-6 16,6 0-21-16,7-2-12 15,-3-13-2-15,17 2 1 16</inkml:trace>
  <inkml:trace contextRef="#ctx0" brushRef="#br0" timeOffset="1.02989E6">7590 14033 44 0,'16'10'37'0,"-16"6"0"16,0 13-8-1,0 10-17-15,0 2-3 16,0 8-3-16,0 0-1 16,0 1-1-16,3-7-2 15,9-1-1-15,0-7-3 16,1-12-1-16,9-2-6 16,-4-12-9-16,0-9-20 15,8 0 0-15,-10-13 0 0,1 2-1 16</inkml:trace>
  <inkml:trace contextRef="#ctx0" brushRef="#br0" timeOffset="1.03012E6">7442 14260 30 0,'0'0'37'0,"15"10"1"16,10-7-2-16,11 0-19 15,2-9-6-15,11 6-3 16,-2-3-3-16,0 3-3 31,-3-4-5-31,-10-1-17 0,-14 0-19 16,0 5 0-16,-20 0 0 16,0 0 0-16</inkml:trace>
  <inkml:trace contextRef="#ctx0" brushRef="#br0" timeOffset="1.03251E6">4417 15461 15 0,'0'0'34'16,"16"6"1"-16,-3-6-3 16,4 3-13-16,14 3-9 15,1-6-3-15,9 0-6 0,4 0-8 32,-7 0-13-32,-7-6-15 0,3 6 1 15,-12-12-2-15</inkml:trace>
  <inkml:trace contextRef="#ctx0" brushRef="#br0" timeOffset="1.03268E6">4483 15588 25 0,'-13'8'34'0,"23"4"-2"15,-1-5-9-15,15-7-8 16,5 0-10-16,7-7-23 15,8 7-13-15,-4-12-1 16,7 4-2 0</inkml:trace>
  <inkml:trace contextRef="#ctx0" brushRef="#br0" timeOffset="1.03321E6">5479 15374 26 0,'-26'-16'29'0,"-1"10"-6"0,-1 6-6 15,-7 0-5-15,2 13-2 16,2 5-3-16,6 8-2 15,7 9-2-15,8 5-1 16,7 0 0-16,9 1 1 16,13-3-1-16,9-8 1 0,12-8-1 15,5-11 0-15,5-16 1 0,0-9-1 16,-2-13 1-16,-7-6 0 16,-13-9 0-16,-14 1-1 15,-20-1 1-15,-16 6-2 16,-13 5-2-16,-7 7-9 15,-3 4-25-15,5 15-1 32,1 1-1-32,16 12 0 0</inkml:trace>
  <inkml:trace contextRef="#ctx0" brushRef="#br0" timeOffset="1.03356E6">5989 15387 27 0,'0'0'36'0,"0"0"-1"15,14 3-9-15,-9 22-9 32,-1 7-6-32,7 11-4 0,-3 0-3 15,0 3-3-15,-1 0-6 16,-7-10-8-16,0-11-20 15,0-2-3-15,-11-20 0 16,11-3-1-16</inkml:trace>
  <inkml:trace contextRef="#ctx0" brushRef="#br0" timeOffset="1.03373E6">5887 15544 26 0,'0'0'38'0,"-7"-16"-1"15,20 16 1-15,7 0-18 16,8 0-8-16,12 0-7 0,7 2-8 15,-1 2-24 1,3-8-11 0,5-1 1-16,-5-9-2 15</inkml:trace>
  <inkml:trace contextRef="#ctx0" brushRef="#br0" timeOffset="1.03442E6">6715 15582 19 0,'4'-14'29'15,"5"0"-2"-15,-9-4-6 16,0-3-5-16,-9 5-4 16,-3-1-3-16,-1 5-2 15,-8 8-2-15,-1 4-1 0,-6 4-2 16,6 9-1-16,1 8-1 16,4 0 0-16,7 4 0 15,3-3 0-15,7-3-1 16,5-2 1-16,7-5 0 15,3-9-1-15,2-3 1 32,2-3 0-32,-1-2-1 0,-2 1 1 15,-1 4 1-15,1 5 0 16,-4 5 0-16,1 11 1 16,1 5 0-16,0 9 0 15,-1 5 0-15,-2 4 0 16,-8 0 0-16,-3-1 0 15,-5-4 0-15,-8-5-1 0,-9-7-1 16,-3-9 0-16,-6-9-2 0,0-9 0 16,0-9-2-1,3-12-1-15,8-3-2 16,3-8-2-16,11 0-1 0,6-4-1 16,9 2-1-16,10-1-9 15,6-1-11 1,17 11 1-16,-1-6 9 15</inkml:trace>
  <inkml:trace contextRef="#ctx0" brushRef="#br0" timeOffset="1.03478E6">7143 15423 39 0,'-30'-14'29'15,"2"10"-11"-15,0 4-6 0,0 0-2 16,7 7-3-16,5 0-1 16,7 6 0-16,9-1-1 15,9 5 0-15,7-1-1 16,5 3 1-16,7 0-1 0,0 0 0 15,-3 1-1-15,-4 2 0 32,-14-4-1-32,-7 0 0 0,-7-5-2 15,-11-5-3-15,-5-3-4 16,-5-5-5-16,5-2-7 16,1-8-9-16,3-5-7 15,13 2-1-15,2-8 13 16</inkml:trace>
  <inkml:trace contextRef="#ctx0" brushRef="#br0" timeOffset="1.03495E6">7249 15449 33 0,'0'0'29'16,"20"14"-9"-16,-12 0-5 15,-2 3-5 1,1 5-3-16,-3 5-3 15,0-1-7-15,-4 1-12 16,0 3-14-16,-8-16-2 16,5 4 0-16</inkml:trace>
  <inkml:trace contextRef="#ctx0" brushRef="#br0" timeOffset="1.03512E6">7270 15291 30 0,'0'-29'34'0,"10"11"1"16,-10 0-1-16,0 8-23 16,0 10-11-16,0 0-10 15,13 10-16-15,-13-10-9 0,9 18 1 16,-6-9-1-16</inkml:trace>
  <inkml:trace contextRef="#ctx0" brushRef="#br0" timeOffset="1.03535E6">7426 15491 45 0,'15'39'30'0,"-15"-7"-5"0,0-7-11 15,4-4-5-15,-1-9-3 16,-3-12-2-16,12-3-1 0,0-9 0 16,1-5-1-1,6 1 0-15,2-1-1 0,1 3 0 16,0 6 0-16,-4 8 0 15,-2 3-1-15,-1 9 0 0,-3 5-1 16,-3 0-6-16,-2-2-13 16,4 4-14-16,-11-19 1 15,17 20-2-15</inkml:trace>
  <inkml:trace contextRef="#ctx0" brushRef="#br0" timeOffset="1.03572E6">7795 15562 12 0,'-4'8'33'15,"10"7"0"-15,-12-4-5 16,10 1-11-16,5 0-4 16,-9-12-3-16,22 17-4 0,-9-17-1 15,5-4-1-15,1-9-1 16,5-4-1-16,-2-9-1 15,-4-7 1-15,-2-7-2 16,-6-6 0-16,-7-5 0 0,-7-4-1 16,-14-3 0-16,-10 1 1 15,-7 3-1 1,-4 12 1-16,-5 9 0 16,1 11 0-16,6 16 2 15,2 12-1-15,10 16 0 16,13 11-1-16,9 3 2 15,12 3-1-15,13 0-1 16,9-3-3-16,12-1-10 16,7-3-24-16,-3-17 1 0,5-1-1 15,-11-18-1-15</inkml:trace>
  <inkml:trace contextRef="#ctx0" brushRef="#br0" timeOffset="1.03619E6">8252 15492 55 0,'0'0'37'0,"0"12"-3"16,0-12-14-16,0 0-9 0,0 0-22 15,0 0-22-15,0 0-2 16,5-20-1-16,10 6-1 16</inkml:trace>
  <inkml:trace contextRef="#ctx0" brushRef="#br0" timeOffset="1.03773E6">8577 15132 10 0,'0'0'32'0,"10"20"1"16,-1 21-8-16,1 19-7 31,8 20-5-31,-2 7-2 0,5 14-2 16,-2 3-3-16,3-2-3 15,0-17-1-15,-4-12-1 16,-2-17-1-16,-5-18-1 16,-1-19 0-16,-10-19 0 15,12-22 0-15,-9-17 1 16,-3-17 0-16,0-17 0 0,0-18 0 16,-5-13 0-16,1-12 0 15,1-7 0-15,0-7 0 16,3 2 0-16,0 8 1 15,0 20-1-15,0 16 1 16,3 23-3-16,-3 22-8 16,0 26-25-1,0 13 0-15,-6 13-1 16,0 2 0-16</inkml:trace>
  <inkml:trace contextRef="#ctx0" brushRef="#br0" timeOffset="1.0384E6">8797 14719 18 0,'15'-3'16'0,"8"-1"-2"15,20 4-2-15,16-7-1 16,25 2-1-16,27-2 0 15,29-3 0-15,25-2-2 16,26 0-2-16,18 0 0 16,7 1-1-1,4-2-1-15,-8 4-2 16,-18 2 0-16,-29 4-3 16,-32-2-3-16,-30 5 0 15,-33-2-2-15,-27 2 1 16,-22-8-1-16,-21 8 1 0,-4-14 0 15,-6 2 3-15,-2 3 3 16,0-2 1-16,2 4 1 0,10 7 0 16,-11-12 0-1,11 12-1-15,0 0 0 16,5 21-1-16,1 3-1 0,2 8 0 16,0 9-11-16,-5 0-18 15,9 9-1-15,-12-8 1 16,10 7 16-1</inkml:trace>
  <inkml:trace contextRef="#ctx0" brushRef="#br0" timeOffset="1.03902E6">9648 15087 23 0,'-13'-25'30'16,"16"6"-6"-16,3-4-6 0,6 4-6 16,10 4-2-16,6 5-2 15,7 10-1-15,-2 4-2 16,-1 11-1-16,-8 5-1 16,-9 7-1-16,-15 4 0 15,-8 0-2-15,-13-2 0 16,-8-4 0-1,1-1 0-15,-6-7 0 16,9-3-1-16,4-7 0 16,11-3 0-16,10-4 1 15,0 0 0-15,15 8 0 0,4-8 1 16,6 2-1-16,3-2-5 16,6 6-21-16,-6-10-6 15,12 4-2-15,-12-10 1 0</inkml:trace>
  <inkml:trace contextRef="#ctx0" brushRef="#br0" timeOffset="1.03957E6">10245 15229 28 0,'22'-13'26'16,"-22"13"-5"-1,16-20-3-15,-12 8-3 16,-4-2-2-16,0-1-2 0,-14-2-4 16,2 2-1-1,-7-1-2-15,-5 1-2 0,-4 5-1 16,-3 3 0-16,0 7-1 15,1 4 0-15,8 6 0 16,2 6 1-16,11 3-1 0,4 2 0 16,10-1 0-16,7-1 1 15,8-3-1-15,4-7 1 16,4-5 0-16,0-4-1 16,0-13 0-16,-3-6 0 15,2-7 0-15,-5-7 0 31,-3-10 0-31,-3-7-1 0,-5-6 1 16,0-1-1-16,-5 3 2 16,-3 4 0-16,-3 7 0 15,-3 13 0-15,-1 13 1 16,4 17-1-16,-9 15 1 16,9 17 0-16,0 15-1 0,0 7 1 15,7 8 0-15,-2 1-2 0,3 1-7 16,-3 0-27-1,1-22-2-15,4-2-1 16,-10-20 1-16</inkml:trace>
  <inkml:trace contextRef="#ctx0" brushRef="#br0" timeOffset="1.04008E6">9077 15476 10 0,'-10'0'24'15,"28"0"-5"-15,17 0-2 16,24 0-3-16,25 0-1 16,24-6-3-16,28 2-1 15,26-4-2-15,18 4-1 0,18-6-1 16,7 1-1-16,-3 0-2 15,-10 0-5-15,-19 0-21 16,-24 6-8-16,-42-9-2 16,-25 6 1-16</inkml:trace>
  <inkml:trace contextRef="#ctx0" brushRef="#br0" timeOffset="1.04082E6">9514 15833 17 0,'-9'-22'24'0,"2"8"-3"16,-8 0-4-16,-4 1-3 15,-3 5-4-15,-8 2-2 0,1 6-2 16,-2 9-2-16,6 3-1 15,1 5 0-15,8 4-1 16,5 2-1-16,11-2 1 16,8-3 0-16,8-1-1 15,5-7 1-15,7-8-1 16,5-4 1 0,-1-7-1-16,-1-5-1 15,-6 0 1-15,-3-1-1 16,-6 1 1-16,-3 5-1 15,-13 9 0-15,0 0 0 16,0 0 0-16,0 14 0 16,3 5 0-16,-3 4 0 0,0 5 1 15,0 1 0-15,0 7 0 0,-3 1 0 16,-7 4 1 0,-9-3-1-16,-6-4 1 0,-6-4-2 15,-5-8-1-15,-2-6-2 16,-2-11-5-16,8-8-6 15,5-13-8-15,5-11-13 16,19 3 1-16,3-12 0 0</inkml:trace>
  <inkml:trace contextRef="#ctx0" brushRef="#br0" timeOffset="1.04122E6">9904 15765 11 0,'-12'0'29'0,"-16"-7"0"15,3 7-12-15,-5 4-4 0,2 1-4 16,3 5-3-16,4 0-1 16,5 5 0-16,10-1-2 15,9 1 0-15,11 2 0 32,9 1 1-32,1 1-1 0,2 0 0 15,-1-5-1-15,-4 1 0 16,-6-1 0-16,-9-2-1 15,-6-12 1-15,-25 14-2 16,1-11-1-16,-4-3-3 16,0 0-8-16,-2-6-12 15,1-3-10-15,17 2-1 0,-3-11 1 16</inkml:trace>
  <inkml:trace contextRef="#ctx0" brushRef="#br0" timeOffset="1.04141E6">10011 15811 28 0,'9'1'32'16,"9"13"-1"-16,-11-2-12 0,-1 3-6 16,2 4-5-16,-5 0-6 15,-3 3-10-15,0-9-18 16,0 6-6-16,-12-14-1 15,12-5 0-15</inkml:trace>
  <inkml:trace contextRef="#ctx0" brushRef="#br0" timeOffset="1.0416E6">10010 15650 46 0,'0'-17'31'0,"12"17"-7"16,-12 0-30-16,0 0-21 15,7 15-4-15,-7-15-1 16</inkml:trace>
  <inkml:trace contextRef="#ctx0" brushRef="#br0" timeOffset="1.04182E6">10190 15811 26 0,'24'22'33'0,"-14"-7"2"15,8 4-4-15,-5 2-19 0,-4-5-4 16,1 3-3-16,-1-8 0 16,-9-11-3-16,15 11-1 15,-15-11-1-15,16-16 0 0,-5 3 0 16,2-4 1-16,3 3-1 16,-3-2 1-16,2 6 1 15,-2 4 0-15,-1 11 1 16,-3 5-1-16,-3 4-4 15,0 8-12-15,7-1-22 16,-13-8-1 0,9 3 0-16,-9-16 0 15</inkml:trace>
  <inkml:trace contextRef="#ctx0" brushRef="#br0" timeOffset="1.04239E6">10661 15866 12 0,'-6'13'30'0,"-7"-11"1"0,2 11-10 15,1 1-5-15,3 3-5 16,7 3-3-16,0-4-1 15,10 3-1-15,4-7-1 16,7 2-2-16,3-12-1 16,1-2 0-16,2-11-1 0,2-7 1 15,-1-7-2-15,-6-4 1 0,-4-6 0 16,-12-5-1-16,-9-6 0 16,-10-2 1-16,-9 4-1 15,-5 2 0-15,-7 9 0 16,-1 7 1-16,-2 9-1 15,8 11 0-15,9 14 0 32,9 13 1-32,15 4-1 0,12 4 1 15,9 3-2-15,9-2-1 16,9-2-8-16,1-3-25 16,-3-16-1-16,4 0 1 15,-11-18-2-15</inkml:trace>
  <inkml:trace contextRef="#ctx0" brushRef="#br0" timeOffset="1.04338E6">15844 11389 21 0,'-6'-28'29'0,"6"0"-5"16,-4 3-5-16,4-1-4 0,-3 6-4 15,3 2-4-15,0 18 0 16,0 0-2-16,0 14-1 15,4 9-2-15,2 5 0 16,0 4 0-16,-2 0-1 16,2 0 0-16,-1-1 0 15,-2-7 0 1,-3-7 0-16,-7-2 0 16,-3-4 0-16,-5-4 0 15,-5 1-1-15,4-4 1 16,-5-3 0-16,8-1 0 15,13 0-1-15,0 0 0 16,12 0 0-16,11-4 0 16,8-1 0-16,5 0-2 0,-2 0-3 15,4 5-10-15,-10 0-19 0,-10-8 0 16,-2 8-1-16,-16-11 2 16</inkml:trace>
  <inkml:trace contextRef="#ctx0" brushRef="#br0" timeOffset="1.04378E6">15977 11105 36 0,'-27'-19'28'15,"-10"0"-10"-15,-1 10-5 16,-8 9-4-16,-1 14-4 16,0 10-1-16,0 12-2 15,7 11 0-15,2 5-1 16,12 9 1-16,7 2 0 16,15-1 2-16,10-3 0 0,18-4 1 15,12-14-1-15,21-8 1 0,13-14 0 16,10-13-1-16,4-15 0 15,4-14-2-15,-5-11 0 16,-9-7-1-16,-20-14 1 16,-17-6 0-16,-26-3 0 15,-17 4 0 1,-19 6-1-16,-15 12 1 16,-10 8-6-16,-5 12-24 15,-1 5-8-15,12 17-1 16,1 0 0-16</inkml:trace>
  <inkml:trace contextRef="#ctx0" brushRef="#br0" timeOffset="1.04463E6">4560 15161 15 0,'10'-17'29'0,"-2"5"-7"16,-5-7-3-16,4-2-5 31,-1-2-2-31,-6-2-2 0,7 6 0 15,-7-1-2-15,0 20-2 16,0 0-2-16,0 0 0 16,-7 24-1-16,7 4-1 15,0 3-3-15,0 1-5 16,0 3-8-16,4-3-16 16,-4-14-5-16,12-3-1 0,-12-15 1 15</inkml:trace>
  <inkml:trace contextRef="#ctx0" brushRef="#br0" timeOffset="1.04502E6">4568 14872 31 0,'-27'0'22'15,"-12"0"-5"-15,4 18-4 16,-3 8-3-16,8 8-1 16,8 11-2-16,4 4 0 0,8 8-1 15,10-3 1-15,16 3 1 16,6-10-1-16,17-5-1 16,5-13-1-16,9-9-1 15,5-16 0-15,5-11-1 16,-5-14-1-16,-1-11 0 15,-11-12-1 1,-15-9 2-16,-19-10-1 16,-19-5 0-16,-20-3 1 0,-12 9-1 15,-14 7 0 1,-1 11-2-16,0 21-15 16,3 13-23-16,2 10-1 0,15 23 1 15,5 6-2-15</inkml:trace>
  <inkml:trace contextRef="#ctx0" brushRef="#br0" timeOffset="1.04797E6">4334 16687 19 0,'33'5'28'15,"-11"-7"-9"-15,16 2-6 16,2-5-5-16,1 2-8 0,1 3-10 16,-11-12-14-1,6 12-3-15,-24-9 2 0</inkml:trace>
  <inkml:trace contextRef="#ctx0" brushRef="#br0" timeOffset="1.04816E6">4374 16776 39 0,'27'5'31'16,"-4"-2"-8"-16,10-3-4 15,3 4-10-15,0-10-31 0,5 9-7 16,-13-9-2-16,5 9-2 15</inkml:trace>
  <inkml:trace contextRef="#ctx0" brushRef="#br0" timeOffset="1.04919E6">5068 16662 3 0,'14'19'24'16,"-9"7"-5"-16,12 17-2 15,2 11-3-15,5 7-2 16,2 8 1-16,-1 1-5 16,3 2-3-16,-5-15-2 15,1-4-2-15,-7-17 0 31,-5-7-1-31,-6-15 2 0,-6-14-3 16,10-14 2-16,-10-13 2 16,0-10 0-16,-6-18 0 15,-1-11-1-15,1-14 0 16,0-8 0-16,1 1 1 16,1-5-2-16,4 6 0 15,-4 5 0-15,4 11-2 0,0 16-2 16,-3 11-10-16,-6 10-20 15,0 18-1-15,-13 3 1 16,5 12 8-16</inkml:trace>
  <inkml:trace contextRef="#ctx0" brushRef="#br0" timeOffset="1.04993E6">5260 16400 16 0,'33'0'12'0,"24"6"0"16,13-6-1-16,26 0-2 0,19 0-2 16,21 1-1-1,19-1-1-15,19 0 1 0,18 0-2 16,12-6-1-16,5-3 0 0,-4-2-1 16,-7-1-1-16,-12-2-3 15,-17 2-10-15,-34-7-15 16,-21 19 0-16,-46-11-1 15,-19 17 28-15</inkml:trace>
  <inkml:trace contextRef="#ctx0" brushRef="#br0" timeOffset="1.05033E6">7670 16276 37 0,'7'16'27'0,"-7"5"-3"15,-4 11-3-15,4 8-6 16,0 4-10-16,7 11-30 16,-7-16-5-16,13-1-3 15,-13-23-1-15</inkml:trace>
  <inkml:trace contextRef="#ctx0" brushRef="#br0" timeOffset="1.05115E6">5725 16905 33 0,'-18'14'21'0,"-12"-14"-3"15,2-2-4-15,1-11-2 16,2-10-3-16,8-6-2 15,9-7-2-15,14 2-2 16,13-3 1-16,7 8-2 0,10 8 1 16,4 11 0-16,0 10-1 15,-1 14 1-15,-9 9-1 16,-13 7 1-16,-13 9-2 16,-11 7 0-16,-14 0 0 15,-10-2-1-15,-4-1-1 31,-6-9 0-31,4-7-1 0,5-3 0 16,9-9 0-16,7-8-1 16,16-7 1-16,0 0 1 15,11 2 0-15,10-2 0 16,7 3 1-16,3-3 0 0,7 9-4 16,-1-2-17-16,-6-7-11 15,6 10 0-15,-11-10 0 0</inkml:trace>
  <inkml:trace contextRef="#ctx0" brushRef="#br0" timeOffset="1.05176E6">6164 16967 13 0,'-18'-26'20'15,"-1"7"-3"-15,-6 2-3 16,-3 10-3-16,3-1-1 16,-2 8-3-16,1 13 0 15,7 3-2-15,6 10-2 31,7-1-1-31,6 1 1 0,7-3-1 16,6-2 0-16,5-6 0 16,6-5 0-16,1-10-1 15,1-15 1-15,2-6-1 16,-3-11 0-16,-1-9 0 16,-2-3-1-16,-6-9 1 0,-5-5-1 15,0 2 0-15,-9 5 1 0,-2 5 1 16,-6 11 0-1,-1 14 2-15,-4 10-2 0,2 11 2 16,2 21 1-16,4 8-1 16,3 17 0-16,3 8-1 15,4 3-1-15,2 1-4 32,2-1-8-32,0-6-26 0,4-3 0 15,-3-16 0-15,4-8 0 16</inkml:trace>
  <inkml:trace contextRef="#ctx0" brushRef="#br0" timeOffset="1.05247E6">6536 17041 34 0,'6'-13'18'0,"-6"-6"-1"15,-3 2-2-15,-6-2-4 0,-6 0-2 16,-7 2-3-16,-3-1-3 15,-4 9 0-15,-1 4-2 16,1 5-1-16,2 8 0 16,2 3 1-16,10 6-1 15,6 3 0-15,9-1 1 32,7 0-1-32,7-2 1 0,5-5-1 15,6-7-1-15,5-5 1 16,-1 0-1-16,-2-8 1 0,-5-1-1 15,-2 0 1 1,-5-1-1-16,-4 10 1 16,-11 0 1-16,4 11 0 0,-4 2 1 15,-3 13 0-15,3-1-1 0,0 14 2 16,0 4 0-16,0 6-1 16,0-3 0-16,-9 3 1 15,-2-5-1-15,-6 1 0 16,-3-7 1-16,-8-11-2 15,0-13-1-15,-5-14-3 32,6-5-6-32,1-12-16 0,-3-16-8 15,14-7-1-15,-3-12-1 16</inkml:trace>
  <inkml:trace contextRef="#ctx0" brushRef="#br0" timeOffset="1.05308E6">6939 16843 7 0,'0'0'28'0,"-6"-20"-7"16,-6 12-4-16,-3 1-3 16,-7 5-3-16,-3 2-4 0,-3 5-2 15,-1 1-1-15,5 2-2 16,2 4-1-16,7 3-1 15,8 1 2-15,7 0-1 32,13 0 1-32,9 1 0 0,6 2 0 15,0-2 0-15,3 3-1 16,-3-5 1-16,-6 1-1 16,-10-4 0-16,-9 3 0 15,-10-3 0-15,-11-2 0 16,-5-1-1-16,-4-6-2 15,-4 1-4-15,3-4-5 0,3-4-10 16,10 1-11-16,0-11-1 16,15 5 3-16</inkml:trace>
  <inkml:trace contextRef="#ctx0" brushRef="#br0" timeOffset="1.05327E6">7035 16878 18 0,'0'0'31'0,"4"16"-10"15,-4 0-3-15,6 6-5 16,-3 7-3-16,-3-5-6 16,0 2-10-16,0-7-14 0,4 6-11 15,-4-25 0-15,-7 17 5 16</inkml:trace>
  <inkml:trace contextRef="#ctx0" brushRef="#br0" timeOffset="1.05347E6">7027 16699 21 0,'11'-26'36'15,"-8"1"0"-15,4 12-1 16,-7 13-19-16,0-12-10 15,0 12-8-15,0 0-11 16,0 0-8-16,-9 9-12 0,12 0-2 16,-3-9-1-16</inkml:trace>
  <inkml:trace contextRef="#ctx0" brushRef="#br0" timeOffset="1.05374E6">7166 16968 17 0,'9'22'29'16,"4"4"-5"-16,-2-2-6 16,-2-5-4-16,1-4-4 15,-1-5-3-15,-9-10-2 16,13-5-1-16,-4-5 0 16,4-6 1-16,2-3 0 31,4-4 0-31,2 2 0 0,-2 1 0 15,0 14-1-15,-1 3 1 16,-3 9-2-16,-6 5 0 16,-2 7-3-16,-3 5-7 15,-4 1-18-15,-7-7-12 0,7 0 0 16,0-17-1 0</inkml:trace>
  <inkml:trace contextRef="#ctx0" brushRef="#br0" timeOffset="1.05434E6">7584 16924 17 0,'-18'11'27'15,"5"9"-8"-15,0 3-4 0,4-2-5 16,3 6-2-16,6-5-1 16,10-1-2-16,2-6-1 31,10-3-1-31,-1-7 0 0,7-9-1 15,0-5 0-15,-4-14 1 16,-2-9 0-16,-6-7 0 16,-10-9 0-16,-6-5 1 15,-18-5 0-15,-8-3-1 16,-14-4 0-16,0 14 0 16,-10 4-1-16,-2 10 0 0,6 12-1 15,5 9 1-15,7 16-2 16,19 7 1-16,15 17-1 15,9 0-2-15,20 5-7 16,7 5-21-16,8-9-5 16,14 8-1-16,-4-16 0 0</inkml:trace>
  <inkml:trace contextRef="#ctx0" brushRef="#br0" timeOffset="1.05496E6">8043 17002 33 0,'0'0'36'0,"0"0"0"15,0 13-9-15,0-13-20 16,3 14-34-16,-12-24-4 16,9 10-3-16,-16-33-1 0</inkml:trace>
  <inkml:trace contextRef="#ctx0" brushRef="#br1" timeOffset="1.07494E6">17210 2457 43 0,'0'0'17'15,"0"0"-2"-15,-13 0-3 16,13 0-2-16,-12 10-3 15,5 0-1-15,1 2-3 16,1 0 0-16,-1 1 0 0,6 3-1 16,0-7 0-16,7 3 2 31,-7-12-1-31,18 12 1 0,-7-12 1 16,5 0 1-1,-4-11 0-15,0 3 1 16,-4-5-1-16,-1 2 0 0,-7-5 0 15,-4 6-2-15,-7-8-1 16,1 5 0-16,-5 7-2 16,-1-1 0-16,-1 7-1 0,2 5 1 15,1 3-2-15,1 2 1 16,4 9 1-16,2-1-2 16,7 2 1-16,0 1 0 15,0-7 0-15,12 4 0 16,0-7 1-16,4-2-1 15,5-6 1 1,2-3 0-16,-1-4 0 16,-1-6 0-16,-1 1 1 15,-3-10 0-15,-7 1 0 16,-5-4 0-16,-9 2 0 0,-3-2-1 16,-7 7 0-16,-3 1 0 15,-1-1-1-15,-2 8 0 16,1 7-1-16,3 4 1 0,1 6-1 15,4 4 1-15,3 3 0 16,3-1-1-16,5 2 1 16,0 4-1-16,9-8 1 15,0 1 0-15,6-7 0 16,3-1 1-16,5-7-1 16,-3-3 1-16,1-1 0 0,1-13 0 15,-7 2 0-15,-5-5 0 16,-7-5-1-16,-7 0 0 15,-5 0 1-15,-6-2-1 16,-4 1 0-16,-2 17 0 16,-4 4 0-16,2 1 0 31,2 10 0-31,4 6 0 0,3 2-1 16,4 9 1-16,4 4 0 15,6-7 0-15,6 3 0 0,5-5 0 16,4-2 0-1,5-2 0-15,3-2 1 16,2-12-1-16,-1 0 1 0,-2-6-1 16,-4-7 0-16,-3 0 1 0,-10-2 0 15,-5-8-1-15,-7 4 0 16,-8 7 0-16,-3-8-1 16,-5 11 0-16,-2 4 1 15,-2 0 0-15,5 10-1 16,0 3 1-16,6 3 0 15,4 4 0 1,4 6 0-16,8-5 0 16,3 1 0-16,5-2 0 15,4-6 0-15,4 0-1 16,2-5 1-16,1-4 1 16,-2-7-1-16,-2 1 2 15,-6-5-2-15,-9 11 1 16,7-13 0-16,-12 3-1 0,5 10-8 15,-23 0-32-15,7 0-1 16,7 5-1-16,0-8 1 16</inkml:trace>
  <inkml:trace contextRef="#ctx0" brushRef="#br1" timeOffset="1.07763E6">23597 3989 30 0,'8'-2'20'0,"-8"2"-1"15,-4-13-2-15,4 13-4 16,-7-12-4-16,7 12-1 0,-11-12-3 15,11 12-2-15,-19 0 0 16,5 0-2-16,4 10 1 16,0 0 0-16,-1 0-1 15,1 6 1-15,6-2 0 16,4 1 0-16,0-1 2 16,9 2 0-1,-2-7 0-15,7 1 0 16,5-7 0-16,-1 1 1 0,2-4 1 15,4-4-1 1,1-2 1-16,-5-2-2 16,-13-1 0-16,-3-6 0 0,-4 3-1 15,-5-1-1-15,-9 0-2 16,-4 1 1-16,-5 2-2 0,1 2 1 16,6 7-1-16,3 1 1 15,-3 7 0-15,4 4 0 16,5 2 0-16,-1 2 0 15,2-1 1-15,6 3-1 16,8-1 0-16,-4-3 0 16,5-2 0-16,7-3 0 0,-4-3 0 15,7-5 0-15,3 0 2 16,-4-4-1-16,-8-5 0 0,1-3 0 16,-11-4 0-1,0-4 0-15,-3 2-1 0,-8-1 1 16,-4 1-2-16,-2 5 0 31,0 4 1-31,2 3 0 0,-1 6 0 16,1 8 0-16,-1 3 1 15,7 3-1-15,0 0 1 16,-1 3-1-16,10-2 0 16,-4-1 0-16,7 1 1 15,3-5-1-15,9-7 0 16,1 1 0-16,-4-4 0 0,3-4 0 15,-3-5 1-15,7-4-1 16,-6-4 0-16,-9 0 0 16,-4-2 0-16,-7 1 0 15,-9 1 0-15,6 5 0 16,-5 3-1-16,-7 5 1 16,-1 4 0-1,-2 3 0-15,-2 5 0 16,6 1 0-16,6 4 1 15,2 1-1-15,4 0 1 16,3 0-1-16,9-1 0 0,13-1 0 16,2-2 1-16,3-5-1 15,2-5 0-15,-4 0 0 16,-3-4 1-16,7-6-1 0,-8-3-1 16,-7 0 2-16,1-1-2 15,-9 0 1-15,0 0 0 16,-7 3 0-16,3 2-1 15,-14 4 1-15,3 5 0 16,-4 0 0-16,-5 5 1 16,5 4-1-1,9 4 0-15,1-1 0 16,-3 4 1-16,17-1-1 16,-1-2 1-16,11-1-1 15,5-3 0-15,-2-4 0 16,-2-5 0-16,1 0 0 15,0-10-1-15,-4-1 1 16,2-2 0-16,-9-2 0 0,-6-2 0 16,0 4 0-16,0-1 0 15,-9 1 0-15,9 13 0 0,-23-12 0 16,5 12 0 0,4 4 0-16,3 7 1 0,6 3-2 15,1 0 2-15,0 3-1 16,4-1 1-16,7-3-1 0,6-4 1 15,1 1-1-15,-1-10 0 16,-2-6 0-16,-4-4 0 16,6-2 0-16,-3-6-1 15,-6-1 2-15,-4-1-2 16,-5-2 1-16,-3 3-1 31,4 2 1-31,1 7 0 0,3 10 0 16,-22-9 0-16,6 14 0 15,-1 3-1-15,2 6 1 16,8 3 0-16,-8 2 0 16,4-2 1-16,3 3-2 15,5-4 2-15,11 1-1 16,8-4 0-16,0-1 0 0,0-4 1 16,6-6-1-16,2-2 0 0,-2-6 0 15,8-4 0 1,-10 1 1-16,-9-8-2 15,-2 0 2-15,-9 0-2 0,0 0 1 16,-11 1 0-16,0 2 0 31,-16 6-1-31,6 1 1 0,-5 7 0 16,2 0 0-16,5 7 0 16,-8 3 0-16,5 6 1 15,2 0-1-15,13 2 0 16,0 1 0-16,14-1 1 15,-4 0-1-15,4 0 0 16,11-4 0-16,8-6 0 0,3-4 0 16,-1-4 0-16,-8 0 0 15,0-9 0-15,7-3 1 16,-13-7-1-16,2-3 0 16,-9 0 0-16,-7-2 0 15,-16-1-1-15,6 3 1 16,-8 3 0-1,-8 9-1-15,9 4 1 16,-18 6 0-16,5 3 0 16,9 10 0-16,0 2 0 15,4 4 0-15,5 2 1 0,4 3-1 16,2 0 0-16,18-3 0 16,2 0 1-16,-1-4-1 15,7-1 0-15,0-7 0 0,-3-5 0 16,9-4 0-16,-6-9 0 15,-5-5 1-15,-5-4-1 16,-10-2 0-16,8-3-1 16,-8 0 2-16,-6 4-3 15,-10 1-2-15,4 9-16 16,1 4-22-16,-7 5 1 0,8 5-1 16,-11 1 1-16</inkml:trace>
  <inkml:trace contextRef="#ctx0" brushRef="#br1" timeOffset="1.07865E6">17199 2453 54 0,'10'-15'23'0,"-10"3"-3"15,0 2-4-15,-3 0-3 16,3 0-3-16,-10 1-2 16,6-1-2-16,-7 1-3 15,2 5 0-15,-4 10-1 0,3 4-1 16,-2-1-1-16,0 8 0 15,3 0 0-15,2 10 0 16,4-1 0-16,3-1 1 16,4-8 1-16,5-2 2 15,0-6 0-15,5 1 1 16,-1-10 0-16,5-2-1 0,-4-6-2 16,0 3-34-16,-2-15-5 15,5 8-2-15,-10-16 0 16</inkml:trace>
  <inkml:trace contextRef="#ctx0" brushRef="#br0" timeOffset="1.08673E6">16111 4403 10 0,'0'0'6'15,"0"0"-1"-15,0 0 2 16,0 0-3-16,0 0 0 16,12 0 0-16,-12 0 0 15,15-4 0-15,-5 4 0 16,2 0-1-16,-3 4 0 16,7 0-1-16,-1-4 0 0,1 5 0 15,2-5 0-15,4 5-1 16,4-5 0-16,1 3 0 15,4-3 1-15,-3 1-1 16,3-1 0-16,0 0 1 0,-3 5 1 16,0-5-1-1,-1 4 0-15,2-4 0 0,1 0 0 0,1 0-1 16,3 0 0-16,4 0 0 16,2 0-1-16,0 0 0 15,1-4 0-15,-4 4 1 16,0 0-1-16,-3 0 0 15,-6 0 1-15,-3 4 0 32,0-4-1-32,-4 0 1 0,4 0 0 15,1 0-1-15,1-4 1 16,4 2-1-16,3-1 1 16,1 3-1-16,1-4 0 15,2 4 0-15,-1 0 1 16,-3 0 0-16,0 0-1 15,-2 0 1-15,-2 0 0 0,0 0 0 16,0 0-1-16,-2 0 1 16,1 0-1-16,0 0 0 15,2 0 1-15,-2 0-1 0,1 0 0 16,-2 0 0 0,-1 0 0-16,-2 0 1 15,-1 4-1 1,0-4 0-16,-3 0 1 15,4 5-1-15,0-5 1 0,3 0-1 16,4 3 0-16,2-3 1 16,4 0-1-16,0 0 0 15,2 0 0-15,-3-3 0 16,-2 3 0-16,-2 0 0 16,-6 0 0-16,-3 0 0 0,-1 3 0 15,-5-3 0-15,1 2 0 16,1-2 0-16,0 0 0 15,5 4 0-15,1-4 1 16,3 0-2-16,2 0 1 16,1 0 1-16,0 0-2 15,1 0 2-15,0 0-1 0,-1 0 0 16,-1 3 0-16,0-3 0 16,1 2 0-16,-1-2 0 15,2 6 1-15,-4-6-1 16,1 3 0-16,-2-3 0 15,-2 4 0-15,-2-4 0 0,-3 0 1 32,-1 1 0-32,2-1-1 0,-1 0 0 15,2 0 1-15,0 0-1 16,2 0 0-16,4 0 1 16,0 0-1-16,0 5 0 15,-3-5 0-15,0 0 1 16,-5 4-1-16,-2-4 0 15,-4 4 0-15,-1-4 0 0,-1 3 0 16,0-3 0-16,-1 3 0 16,6-3 0-16,2 0 0 15,3 0 0-15,3 0 1 16,-1 0-2-16,2 5 1 16,1-5 0-16,-4 0 0 15,-3 2 0 1,-3-2 0-16,0 2 0 15,-4-2 0-15,2 5 0 16,1-5 0-16,0 2 0 16,5-2 1-16,2 0-1 15,1 0 0-15,-1 0 0 0,-1 0-1 16,-2 6 1 0,-3-6 0-16,-2 0 0 0,-7 1 0 15,1-1 0-15,-10 0 0 0,17 4 0 16,-5-4 1-16,4 0-1 15,4 0 0-15,1 0 0 16,2 0 0-16,0 0 0 16,-1 0 0-16,-4 0 0 15,-1 0 0 1,-3 0 0-16,-4 0 1 16,0 4-1-16,-10-4 0 15,14 1 0-15,-1-1 1 16,1 0-1-16,4 0 0 15,3 0 0-15,0 0 0 16,2 0 0-16,-1 0 0 16,-1 0 0-16,-5-1 0 0,-2 1 0 15,-3 0 0-15,-11 0 0 16,13 0 0-16,-13 0 1 16,11 0-1-16,-11 0 0 0,19 0 0 15,-7 0 0 1,1 0 0-16,1-4 0 15,0 4 0-15,2 0 0 0,-2-4 0 16,-2 4 0-16,-2-1 0 0,0 1 0 16,1 0 0-16,0-6 0 15,2 6 0-15,-1 0 1 16,2-2-2-16,-1 2 1 16,-1 0 0-16,0 0 0 31,-2 0 0-31,-10 0 0 0,12 0 0 15,-12 0 0-15,9 5 0 16,-9-5 0-16,14 0 1 16,-4 0-1-16,2 0 0 15,1 0 0-15,2 0 0 16,-1 0 0-16,3 0 0 16,-4 0 0-16,-2 0 0 0,0 0 0 15,-1 3 0-15,1-3 1 16,2 0-1-16,2 0 0 15,5 0 1-15,2 0-1 16,2 0-2-16,0 0-5 16,-1-8-22-16,4 13-1 0,-14-15 1 31,15 10 6-31</inkml:trace>
  <inkml:trace contextRef="#ctx0" brushRef="#br0" timeOffset="1.09902E6">22815 3485 49 0,'-9'-4'34'0,"-12"-1"-9"16,-7 10-4-16,-2 7-7 16,-8 8-5-16,3 13-3 0,4 8-2 15,8 6-1-15,8 6-4 16,11-7-2-16,14 5-7 16,6-5-18-16,6-17-7 0,14 1-1 15,-8-23 0 1</inkml:trace>
  <inkml:trace contextRef="#ctx0" brushRef="#br0" timeOffset="1.09952E6">22790 3863 42 0,'14'4'24'15,"-5"-4"-1"-15,4 0-4 16,4 0-3-16,-5-8-3 15,0-1-2-15,-2-11-3 16,-1-3-2-16,-6-9-2 16,7-1-1-16,-4-4-1 0,1-1-1 15,7 4-2-15,-2 0-5 16,4 6-7-16,2 12-15 16,3-2-8-16,0 12 0 15,-8-4 0-15</inkml:trace>
  <inkml:trace contextRef="#ctx0" brushRef="#br0" timeOffset="1.09975E6">22821 3714 44 0,'0'0'35'0,"12"17"-1"15,0-11-13-15,12-6-10 16,1 5-7-16,4 3-7 16,-1-2-13-16,-1-6-17 15,7 6 0-15,-18-9-1 16,-1 8 5-16</inkml:trace>
  <inkml:trace contextRef="#ctx0" brushRef="#br0" timeOffset="1.10002E6">23109 3633 22 0,'20'-7'34'15,"-11"7"2"-15,4 17 0 0,4 3-17 16,-7 6-7 0,0 9-2-16,-10 3-2 0,3 7-1 15,-13-2-1-15,0 3-3 16,-7-7-2-16,-7-7-6 0,2-6-25 16,-1-6-8-16,-5-12-1 15,14 1 0-15</inkml:trace>
  <inkml:trace contextRef="#ctx0" brushRef="#br0" timeOffset="1.10131E6">23634 4068 22 0,'0'0'21'16,"0"0"-6"-16,-9 0-4 16,9 0 2-16,0 0-2 15,0 0-1-15,5 11-1 16,-5-11-2-16,31 12 1 0,7-3-2 15,10 8 0-15,5 1-2 0,27 7-1 16,0 4-2-16,8 6 2 16,2-1-1-16,2 4 0 15,-22-6-1-15,-9-1 0 16,-4-6 0-16,-15-9-1 31,-42-16-2-31,46 17-4 0,-46-17-5 16,0 0-9-16,0 0-14 15,0 0 1-15,0 0-1 16,-31-43 18-16</inkml:trace>
  <inkml:trace contextRef="#ctx0" brushRef="#br0" timeOffset="1.10211E6">24426 4296 14 0,'0'0'31'16,"0"0"0"-16,0 0-8 15,0 0-5-15,0 0-5 16,0 0-3-16,0 0-4 15,0 0-2-15,0 0-2 16,0 0 0-16,59 29 0 16,-59-29-1-1,0 0 0-15,48 55-1 16,-48-55 1-16,0 0-1 16,48 37 0-16,-48-37 1 0,0 0-1 15,0 0 0 1,0 0 1-16,-48 28 1 15,48-28-1-15,0 0 1 0,-68 14 0 16,68-14 0-16,-43 4 0 0,43-4 0 16,0 0-4-1,0 0-6-15,0 0-20 0,-41 7-8 16,41-7 0-16,0 0-1 16</inkml:trace>
  <inkml:trace contextRef="#ctx0" brushRef="#br0" timeOffset="1.10549E6">24276 3783 20 0,'12'-3'29'0,"-12"3"-5"15,0 0-5-15,0 0-3 0,45-21-4 16,-45 21-2-16,0 0-4 16,0 0-1-16,0 0-1 15,36 54-2-15,-45-36-1 16,-1 5 0-16,7 0-1 16,3-23 1-16,4 41 1 15,-4-41-1 1,0 0 0-16,0 0 0 15,46 46 1-15,-46-46 0 16,48-5 0-16,-48 5-1 16,42-26-1-16,-42 26 1 15,43-41 0-15,-43 41-1 16,24-49 1-16,-24 49 1 16,5-43-1-16,-5 43 0 0,0 0 0 15,0 0 0-15,0 0 0 16,0 0 0-16,0 0 0 15,-11 43-1-15,11-43 1 16,19 56-1-16,-19-56 0 0,-8 54-5 16,8-54-10-16,28 46-22 15,-28-46 1 1,0 0-1 0,0 0 1-16</inkml:trace>
  <inkml:trace contextRef="#ctx0" brushRef="#br0" timeOffset="1.10638E6">24596 4142 9 0,'44'24'31'0,"-44"-24"-3"15,0 0-4-15,0 0-4 16,0 0-4-16,0 0-2 16,0 0-3-16,41-20-2 15,-41 20-3-15,0 0 0 16,0 0-2-16,19-63-1 0,-19 63 0 15,9-44-1-15,-9 44-1 16,0-46-1-16,0 46 1 16,0 0-3-16,10-55 0 15,-10 55-4-15,0 0-4 16,44-32-8-16,-44 32-9 16,0 0-11-16,55-14 0 0,-55 14 1 15</inkml:trace>
  <inkml:trace contextRef="#ctx0" brushRef="#br0" timeOffset="1.1069E6">24651 4075 20 0,'0'0'29'15,"0"0"-2"-15,0 0-5 16,0 0-2-16,0 0-4 16,0 0-4-16,0 0-3 15,0 0-2-15,0 0-1 0,46 16-2 16,-46-16-4-16,46 5-10 16,-46-5-23-1,0 0-4-15,42 0 0 16,-42 0-1-16</inkml:trace>
  <inkml:trace contextRef="#ctx0" brushRef="#br0" timeOffset="1.10765E6">24333 3580 33 0,'0'0'18'0,"0"0"-2"0,0 0 0 16,0 0-2-16,0 0-2 15,48 12-3-15,-48-12 0 16,46 7-2-16,-46-7 0 16,68 7-3-16,-68-7-1 0,69 4-1 15,-69-4-3-15,77 0-2 16,-77 0-6-16,57 0-8 16,-57 0-12-16,0 0-4 15,44 2-1-15,-44-2 11 16</inkml:trace>
  <inkml:trace contextRef="#ctx0" brushRef="#br0" timeOffset="1.10817E6">24621 3552 24 0,'0'0'21'0,"0"0"-4"16,0 0-5-16,58 0-3 15,-58 0-2-15,0 0-2 16,0 0-2-16,0 0 0 0,56 44-1 15,-56-44-1 1,0 0 0-16,0 0 0 0,0 0 2 16,0 0 0-16,0 0 1 15,7 39 1-15,-7-39 0 0,-54 15 0 16,54-15-1-16,0 0-1 16,0 0-4-16,0 0-12 15,0 0-19-15,-47 26 0 16,47-26-1-16,0 0 7 31</inkml:trace>
  <inkml:trace contextRef="#ctx0" brushRef="#br0" timeOffset="1.11256E6">17639 2371 29 0,'9'-22'25'16,"8"7"-2"-16,-2-2-5 15,3 1-5-15,1 16-3 16,-4 4-1-16,0 12-3 15,-6 9-2-15,-6 3-1 0,-3 4-1 16,-5 6 0-16,2-1 0 16,0-5 1-16,-1-6-2 15,4-6 1-15,3-8-1 16,6-3 0-16,2-6 1 16,7-6-1-16,-2-6 1 15,3-3-1-15,2-5 0 0,0 2-1 16,-1 1 1-16,-3-4 0 15,-4 0-1-15,-3 3 1 0,-2-2-1 16,-4 7 0 0,-4 10 0-16,0-9-1 0,0 9 1 15,0 0 0-15,-9 19-1 32,2 3 1-32,2 2 0 0,-2-1 1 15,4 4-1-15,-1 1-1 16,4-3-9-16,0-2-16 15,4-10-8-15,8-2 0 16,-12-11-2-16</inkml:trace>
  <inkml:trace contextRef="#ctx0" brushRef="#br0" timeOffset="1.113E6">18030 2629 44 0,'0'0'30'0,"0"0"-3"15,-10 5-10-15,10-5-4 0,-10 17-5 16,6-3-2-16,-4 1-2 15,2 4 1-15,1 0-2 16,5-3-1-16,0-3 1 16,0 0-1-16,9-4-5 15,-9-9-3-15,19 6-18 16,-1-6-10 0,-10-13-1-16,6 6 1 15</inkml:trace>
  <inkml:trace contextRef="#ctx0" brushRef="#br0" timeOffset="1.11326E6">18049 2496 68 0,'0'0'35'0,"0"0"-7"0,0 0-11 15,0 0-4-15,0 0-9 16,0 0-9-16,0 0-29 16,13 0-2-16,-13 0 0 15,0 0-1-15</inkml:trace>
  <inkml:trace contextRef="#ctx0" brushRef="#br0" timeOffset="1.11365E6">18249 2514 16 0,'0'0'29'16,"15"0"2"-16,-1 0-12 16,4 4-5-16,2-4-5 15,4 6-2-15,1 0-5 0,-1-3-5 16,1-3-10-16,-1 9-12 16,-11-9-5-16,9 5-2 15,-22-5 9-15</inkml:trace>
  <inkml:trace contextRef="#ctx0" brushRef="#br0" timeOffset="1.11388E6">18243 2605 28 0,'0'0'32'0,"9"11"-6"16,4-11-6-16,6 8-4 16,4-2-2-16,-1-1-5 15,3 3-8-15,0 0-19 16,4-5-13-16,-12-3-2 16,5 6 0-16</inkml:trace>
  <inkml:trace contextRef="#ctx0" brushRef="#br0" timeOffset="1.11439E6">18749 2588 23 0,'0'0'27'15,"-17"-17"-6"-15,6 11-5 16,-3 0-5 0,-4 6-4-16,2 0-2 15,-3 7-3-15,1 5-1 16,0 3 0-16,5 4 1 16,0 3-1-16,8 2 1 15,5 0 1-15,4-1 2 16,8-5-1-16,7 0 2 15,6-7-1-15,8-3-1 0,-1-8 3 16,3-13-1-16,-6-2 0 0,-1-4-1 16,-9-5-1-16,-7 2-1 15,-12-4 0-15,-10 1-1 16,-5 3-8-16,-10 8-17 16,-3 3-14-16,1 11-1 15,-4-10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9:48:23.4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22291 6606 26 0,'-13'-10'20'15,"13"10"-2"-15,-14 8-2 32,6 12-4-32,6 12-1 0,-2 16-1 15,4 18-2-15,0 11 0 16,5 12 0-16,-5 6-1 0,8 6-2 15,-3 1-1-15,1-4 0 16,0-8-2-16,-1-12 0 16,-2-13-1-16,1-9 0 15,-1-13-1-15,1-12 1 0,-1-8-1 16,1-9 1-16,-4-14-1 16,0 10 1-16,0-10 0 15,0 0 0-15,0-14 0 16,-7 0 0-16,-3-1 0 15,-1-5-1-15,-4-2 1 32,-4-4-1-32,-6 2 0 0,-4 0 0 15,1 2 1-15,1 4-1 16,8 4 0-16,-2 4 0 16,9 5 0-16,12 5 1 15,-9 3-1-15,9-3 0 16,13 22 0-16,-8-4 1 15,2 6 0-15,3 3-1 0,-2 1 1 16,2 2 0-16,-2-4-1 16,4 2 1-16,0-11 1 15,4-2 0-15,4-12 0 16,3-3 0-16,3-16 0 0,4 0 0 16,-1-8 1-16,4-5-1 31,-4-3-1-31,1 0 0 15,-1 0-4-15,-7 1-4 0,-2 9-20 16,-5 8-11-16,-10 4-1 16,-5 10 0-16</inkml:trace>
  <inkml:trace contextRef="#ctx0" brushRef="#br0" timeOffset="940.0578">22906 8085 20 0,'-4'-14'22'0,"7"4"-4"0,-6-6-1 15,0 3-4-15,-8-2-2 16,-3 1-1-16,-5 1-3 0,-3 4-1 15,-1 3-1-15,-7 6-1 16,4 8-2-16,2 3 0 16,0 6-1-16,5 4-1 15,7 5 1-15,6 1-1 0,6 2 0 16,11-3 0-16,-2-6 0 16,5-2 0-16,7-11 0 15,5-7 0-15,-2-6 0 16,-2-8 0-16,1-5 0 15,-6-3 0-15,1-2 0 32,-4 2 0-32,-4 5 0 0,-3 5 1 15,-7 12 1-15,0 0 1 16,11 18 0-16,-3 5 0 16,0 11 0-16,0 7 1 0,1 5 0 15,-6 3-1 1,4 4 0-16,-7-1 0 0,-7 1 0 15,-6-8-1-15,-6-4 1 16,-6-12-1-16,-1-5-1 0,-2-12 0 16,-6-12-3-16,4-9-2 15,-3-15-5-15,8-8-8 16,6-9-15-16,1-12-4 16,10-1-1-16,1-12 1 31</inkml:trace>
  <inkml:trace contextRef="#ctx0" brushRef="#br0" timeOffset="1542.1328">22625 7800 37 0,'0'0'28'0,"0"0"-5"16,0 0-3-16,27 4-6 0,4-4-3 15,3-2-4-15,10 2-2 16,1 0-3-16,-1-5-4 16,1 5-4-16,-6 0-4 15,-4 0-2-15,-10 5-2 16,-3-3-1-16,-11-2 1 15,-11 0 2-15,0 0 2 0,0 0 4 16,0 0 3-16,-13-11 4 16,4 0 3-16,-9-10 8 15,9 12-6 1,9 9 0-16,-3-13 0 16,3 13-1-16,0 0-1 15,12 0 0 1,-3 7 1-16,-2 4 3 0,2 0 1 15,-2 5 1-15,-10-5 0 16,3 6 0-16,0-4 0 16,-8 5-2-16,0-4-9 15,1 5-27-15,-8-9-7 16,11 9 0-16,-5-10-1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03T14:45:53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20427 4213 54,'10'-13'33,"3"9"-2,-13 4-14,11-16-37,-1 25-9,-10-9-2,0 18-2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08:34:04.0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 8418 37 0,'-14'6'25'0,"14"-6"-2"16,17 12-3-16,6-9-5 0,16 2-2 15,14-5-3 1,10 5-1-16,6-5-4 16,3-6-1-16,-2 2-3 0,-3-2-1 15,-8 2-4-15,-14-3-6 0,-16 7-7 16,-6 0-10-16,-23 0-4 16,0 0-3-16,-21-4 1 15</inkml:trace>
  <inkml:trace contextRef="#ctx0" brushRef="#br0" timeOffset="169.2389">2188 8461 36 0,'-15'16'30'15,"10"11"-3"-15,-3 5-4 16,2 2-5-16,6 4-5 16,0 1-5-16,9-1-4 15,4-1-4-15,-4-9-11 16,4-10-20-16,8 1-3 0,-5-12-1 15,9 0 0-15</inkml:trace>
  <inkml:trace contextRef="#ctx0" brushRef="#br0" timeOffset="437.6699">2465 8632 43 0,'-13'12'32'15,"-9"-2"-4"-15,4 8-11 16,7 5-7-16,6-1-5 16,5 2-1-16,8-3-2 15,9-5 0-15,7-4 0 16,7-5 1-16,0-12 2 0,-3-5 0 16,-10-8 0-16,-1-5 0 15,-14-4 0-15,-3 3 0 16,-13-2-2-16,-8 5-3 15,2 3-9-15,-3 4-19 16,7 2-9-16,15 12-1 16,-18-5 2-16</inkml:trace>
  <inkml:trace contextRef="#ctx0" brushRef="#br0" timeOffset="816.3174">3416 8669 13 0,'-8'-12'29'16,"-12"-9"1"-16,8 15-7 0,-7-3-11 15,-2 9-3-15,2 9-2 16,0 2-2-16,6 9-1 16,1 1 0-16,6 7-2 15,6-5 0-15,9 4 0 16,6-6 0-16,2-3 0 16,1-6 1-1,1-7 1-15,-10-5-2 16,-9 0 1-16,0 0-1 15,-6-15-3-15,-6 7-9 16,-4 2-22-16,-6-6-3 16,10 7 0-16,0-5-1 15</inkml:trace>
  <inkml:trace contextRef="#ctx0" brushRef="#br0" timeOffset="1254.1072">3441 8681 27 0,'8'-3'28'16,"-8"3"-2"-16,0 0-9 0,11-2-8 15,-11 2-2-15,9 19-2 16,-4-2-1-16,5 3 1 16,3-4-1-16,5 1 0 15,1-7-1-15,3-2 0 16,2-4-1-16,-2-4-1 31,-1-5 1-31,-5-4-1 0,-1-4 0 16,-4-1 0-16,-9 0 0 15,-2 1-1-15,0 1 1 16,0 12 0-16,-7-12-1 16,7 12 1-16,-11 0-1 15,11 0 1-15,-3 18 0 16,3-5 0-16,3 1 1 0,8 2 1 15,-1-2 0-15,8-1 0 16,-1-7 1-16,1-2 0 0,-2-4 0 16,2-6-1-16,-5-6-2 15,-4-3-3 1,-4 0-11-16,-7-1-20 0,-7-8-5 31,3 5 0-31,-8-4 0 16</inkml:trace>
  <inkml:trace contextRef="#ctx0" brushRef="#br0" timeOffset="1385.385">3685 8497 29 0,'-8'-19'36'15,"8"19"-1"-15,-7-19-4 16,7 19-17-16,0 0-24 0,-10 0-21 16,17 13-3-16,-7 1-1 15,6 4 1-15</inkml:trace>
  <inkml:trace contextRef="#ctx0" brushRef="#br0" timeOffset="1617.4209">3959 8598 51 0,'-3'13'37'16,"3"0"1"-16,-4 2-11 15,-2 3-13-15,6 15-6 16,0 4-3-16,3 10-2 0,-3 4 0 31,7 6-1-31,2-3-1 0,-3 0 0 16,3-5-3-1,-3-13-2-15,4-2-10 0,-4-9-21 16,0-16-3-16,-6-9-1 16,9-15 0-16</inkml:trace>
  <inkml:trace contextRef="#ctx0" brushRef="#br0" timeOffset="1970.9304">4105 8695 49 0,'37'0'29'16,"-3"0"-10"-1,3 0-4-15,0 5-3 16,-7-1-2-16,-2 2-2 15,-8-3-2-15,-5 3-1 16,-15-6-2-16,6 8 0 16,-6-8-2-16,-15 15 0 0,3-6 0 15,-4-1 0 1,1 1-1-16,-4-3 0 0,6 2 0 16,-2-3 0-16,6 0 0 15,-1-5 0-15,10 0 0 0,-13 0 0 16,13 0 0-16,0 0-1 15,0 0-2-15,0 0-1 16,0 0-5-16,0 0-9 16,0 0-11-16,0 0-6 0,4-14 1 15,-4 14 5-15</inkml:trace>
  <inkml:trace contextRef="#ctx0" brushRef="#br0" timeOffset="2487.6815">4260 8751 13 0,'15'0'31'0,"-3"-9"0"15,9 9-8-15,4 4-4 0,-2 1-4 16,2 8-2 0,-5-2-4-1,1 6-7-15,-7-8-34 16,5 6-1-16,-19-15-2 16,21 9-1-16</inkml:trace>
  <inkml:trace contextRef="#ctx0" brushRef="#br0" timeOffset="3103.9612">4961 8583 16 0,'0'-14'34'0,"0"-4"0"15,0 18-7-15,0 0-8 16,0 0-7-16,-5 23-3 0,3 6-4 16,2 3-7-16,0 6-12 15,0 6-16-15,0-10-4 0,10-3-1 16,-4-14-1 0</inkml:trace>
  <inkml:trace contextRef="#ctx0" brushRef="#br0" timeOffset="3388.673">5263 8615 42 0,'-7'-22'34'0,"0"12"-4"16,-10 1-8-16,-4 6-9 31,4 8-5-31,0 8-3 0,3 4-3 16,7 7-1-16,7 0 0 15,4 3 0-15,9-3-1 16,6-3 1-16,4-4-1 16,-1-7 1-16,0-7-1 15,-9-3 1-15,-13 0 0 16,0-11-1-16,-16 0-3 0,-3 3-10 16,-3 2-21-16,-6-4-1 15,13 4 0-15,-1-3-1 0</inkml:trace>
  <inkml:trace contextRef="#ctx0" brushRef="#br0" timeOffset="3742.0671">5590 8610 56 0,'-13'-16'29'0,"-2"6"-6"0,-1 5-6 16,-8 0-4-16,3 7-5 15,-6 8-3-15,6 5-2 16,2 4-1-16,8 5-1 16,11-2 0-16,5 2 0 15,10-4 0-15,7-3 0 16,4-8 0-16,5-4 1 0,-3-5-1 15,-1-7 1-15,-7-1-2 16,-11-5-5-16,-3 3-13 16,-6 10-17-16,-6-25-1 0,6 25 1 15,-12-12-2 1</inkml:trace>
  <inkml:trace contextRef="#ctx0" brushRef="#br0" timeOffset="4089.1736">5770 8727 32 0,'7'9'35'0,"8"-2"0"0,-1-4-10 16,8-3-9-16,6 0-3 15,-2-5-4-15,2 0-3 16,-9-4-2-16,2-1-1 15,-8-4-2-15,-11-7 0 16,-4 2-1-16,-11-4 1 16,-8 3-2-1,-6 6 1-15,-2 1 0 16,-2 6-1-16,0 12 2 16,3 10-2-16,6 8 2 15,10 8-2-15,5 9 1 16,7 6 0-16,7 2 1 15,0 1-1-15,0-2-1 16,5-7-1-16,4-4-7 0,-8-9-8 16,4-13-20-16,6-6 0 15,-1-16 0-15,10-2-1 0</inkml:trace>
  <inkml:trace contextRef="#ctx0" brushRef="#br0" timeOffset="4473.6699">6087 8681 32 0,'24'4'34'0,"-8"-4"1"31,12 5-11-31,1-3-9 0,-2-2-4 16,3 0-3-16,-8-7-2 15,-3-2-2-15,-5-6-2 16,-4-1 0-16,-10-2-2 16,-5-3 1-16,-8 4-1 15,-9 2 0-15,-6 1 0 0,1 9 0 16,-4 5-1-16,0 10 1 16,3 11 1-16,5 5-1 15,8 7 1-15,6 7-1 16,9 2 2-16,6 4-1 0,4-1 0 15,2-3 1-15,1-3-3 16,-1-6-4-16,3-4-16 31,-5-6-16-31,-10-23 0 0,15 13-1 16,-15-13 1-16</inkml:trace>
  <inkml:trace contextRef="#ctx0" brushRef="#br0" timeOffset="4804.5543">6549 8722 17 0,'4'-18'28'0,"-2"4"-4"16,-2-7-5-16,0 1-3 0,-9 2-3 15,-10 0-1-15,0 6-2 16,-9 3-3-16,1 9-1 16,-2 4 0-16,2 10-1 15,5 1-1-15,12 5-1 0,10-1 0 16,7 2-1 0,11-6 1-1,7-2-2-15,6-4-2 16,0-9-5-16,0 0-13 15,0 0-18-15,-12-12 0 0,0 3 0 16,-13-2-1-16</inkml:trace>
  <inkml:trace contextRef="#ctx0" brushRef="#br0" timeOffset="5142.0766">6707 8697 42 0,'0'13'33'15,"3"9"0"-15,-3-9-14 16,0-13-6-16,-3 15-6 16,3-15-1-16,0 0-3 15,-10-14 0-15,10 1-2 16,2-6-1-16,3 0 1 15,5-7-2-15,1 4 1 0,2 2 0 16,3 5 1-16,-1 6 1 16,1 9 0-16,-1 0 2 0,-3 17-1 15,-3-1 1 1,0 5-2-16,-2 7-6 0,-7-8-13 16,0-1-19-16,9 5-1 15,-9-12-1-15,10-2 0 16</inkml:trace>
  <inkml:trace contextRef="#ctx0" brushRef="#br0" timeOffset="5737.9479">7256 8574 23 0,'-16'-14'30'16,"7"14"-1"-16,-4-5-11 16,1 5-6-16,12 0-5 15,-13 12-3-15,13-3-1 0,0 1 0 16,10 2-2-16,2-4 0 0,4-1-2 16,-1 0 1-1,1-3-2-15,-4-4 1 0,-3 0-2 16,-9 0 1-16,0 0 0 15,-10-9 1-15,-7 5 2 16,-3 4-1-16,-4 0 1 31,-1 2 1-31,0 6 1 0,1 4 0 16,8 4 1-16,3 1-1 16,8 5 0-16,5 0 1 15,9-1-1-15,3-2 0 16,7-4-1-16,5-2 0 15,2-6-1-15,5-7 0 16,0 0-1-16,0-11 0 0,-3-3 0 16,2-5-1-16,-5-3 1 15,-3-2 0-15,-4 1 2 16,-5 0-1-16,-4 7 2 16,-6 3-1-16,-3 13 2 0,0 0-1 15,0 0 0 1,-5 13 1-1,1 3-2-15,1 4 0 16,3 6-1-16,0-6 0 16,0 4-2-16,0-3-4 0,0-7-6 15,5-3-19-15,2 1-7 16,-7-12 0-16,10-8 0 16</inkml:trace>
  <inkml:trace contextRef="#ctx0" brushRef="#br0" timeOffset="5875.3695">7414 8378 58 0,'-6'-10'34'15,"-5"3"1"-15,11 7-22 16,-2 28-38-16,-3-18-6 0,9 13-4 16,-7-9 1-16</inkml:trace>
  <inkml:trace contextRef="#ctx0" brushRef="#br0" timeOffset="11684.0097">8220 8653 46 0,'25'13'33'0,"-10"3"-4"16,-8 7-14-16,-2 6-5 16,-10-2-3-16,1 2-3 15,-5-8-4-15,0-4-2 16,9-17-1-16,0 0 0 0,0 0-1 15,22-25-1-15,-1 5 2 0,1-3 0 16,1-1 1 0,0 0 2-16,-4 7 1 15,-4 7 1-15,-15 10 1 0,0 0 1 16,3 18-1-16,-9 1 1 16,-1 5 0-16,7 8 0 15,0-3-2-15,7-2-3 0,9-1-4 16,6-10-3-16,5-2-4 15,5-12-2-15,3-2 1 16,2-11-1-16,3-3 1 16,-3-3 3-16,-4 1 5 15,-2 1 7-15,23-7 17 32,-38 15-6-32,-6 7 1 15,-10 0 1-15,-11 16 0 16,-7-7-3-16,-4 1-3 15,-6-4-2-15,3-3-3 16,-3-6-2-16,7-4-2 16,5-6 0-16,7-1-1 15,6-5 0-15,3 0 0 0,9 2-1 16,4 7 2-16,5 4 0 16,4 6 1-16,0 7 0 15,0 5 1-15,2 5 0 16,2 3 0-16,-1 0 0 0,-1-1 0 15,0-7-1-15,-2-5 0 32,0-7-1-32,0-9 1 0,-1-7-1 15,-5-2 0-15,-3-5-1 16,-4 3 1-16,-3 2 0 16,0 8 0-16,-6 10 1 15,0 0-1-15,-3 10 0 16,-3 5-3-16,6 12-17 15,6 4-15-15,3-9 0 0,20 0-1 16,7-13 0-16</inkml:trace>
  <inkml:trace contextRef="#ctx0" brushRef="#br0" timeOffset="12031.0674">9769 8639 64 0,'-22'-9'32'0,"9"9"-6"15,-6 6-13-15,1 3-5 16,5 9-4-16,4 0-2 15,7 8 0-15,2 0-1 16,9 2 0-16,6-6 0 16,6-3 0-16,1-6 0 15,-1-3 0-15,-2-7 0 0,-6-6 1 16,-13 3-2-16,6-18 0 16,-15 8-6-16,-3 0-18 15,-4-6-10-15,16 16-1 16,-19-23 1-16</inkml:trace>
  <inkml:trace contextRef="#ctx0" brushRef="#br0" timeOffset="12353.9843">9955 8695 12 0,'9'-5'29'16,"18"5"0"-16,-2-4-4 15,7-1-14-15,7 2-3 16,-1 1-5-16,-1-3-3 0,-6 0-3 16,-10 2-4-16,-5-3-2 15,-16 6-1-15,0 0 0 16,0-10-1-16,-16 10 2 16,1-3 5-16,-4 3 5 15,-15 20 16 1,19-3-3-1,2 2 0-15,8 5 1 16,1 2-1-16,4 2-2 16,3 0-6-16,3-6-7 15,4-7-24-15,8 3-8 16,-8-15-1-16,13 5 1 16</inkml:trace>
  <inkml:trace contextRef="#ctx0" brushRef="#br0" timeOffset="12870.7567">10538 8722 40 0,'-17'-22'31'0,"6"7"-7"16,-9 6-7-16,-1 2-4 15,-2 10-4-15,3 6-3 32,5 10-2-32,2 0-1 0,9 3-1 15,4-1-1-15,6-1 0 16,10-5 0-16,3-3 0 16,3-8-1-16,3-4 0 15,-1-7 0-15,-3-5-1 16,-2-2 1-16,-3 2-1 15,-5-2 1-15,-6 5-1 0,-5 9 2 16,0 0 0-16,0 0 0 16,0 0 0-16,12 16 0 15,-6-7 1-15,-6-9-1 0,18 13 0 16,-5-13 0 0,2-3 1-16,4-7-2 15,3-1 1 1,-4-6 0-16,7 4 0 15,-3-1 0-15,3 6 0 0,0 5 0 16,2 3 1-16,-5 11 0 16,-3 5 0-16,-7 4 1 15,-5 2-1-15,-7 2 0 16,-12-6-5-16,-4-2-25 16,-3-3-8-16,-9-13-1 0,3 4 0 15</inkml:trace>
  <inkml:trace contextRef="#ctx0" brushRef="#br0" timeOffset="13487.3186">11780 8722 29 0,'-9'0'32'16,"-16"-9"-3"-16,3 9-7 15,-5 0-6-15,-1 6-5 16,6 6-4-16,0 3-2 16,14 9-1-16,8-1-1 15,5 0 0-15,8 1-1 16,8-4 0-16,4-8 1 16,4-4-1-16,-4-13 1 0,-2-8 0 15,-7-9-1-15,-4-7 0 0,-10-12 0 16,-2-5-1-1,0-2 0-15,0-4 0 0,0-2-2 16,3 1 0-16,8 4-1 16,6 2-2-16,8 15-3 15,-2 0-6 1,5 15-17-16,3 17-7 16,-10 4 1-16,-2 17 0 15</inkml:trace>
  <inkml:trace contextRef="#ctx0" brushRef="#br0" timeOffset="13787.3096">11955 8695 48 0,'0'0'32'16,"-14"9"0"-16,8 1-14 15,6 8-5-15,-6 0-4 0,9 2-1 16,0-3-1-16,9 2-1 16,-2-6-1-16,10-4-1 0,-2-4 0 15,4-5-2 1,-4-8 0-16,2-4-1 0,-5-2-3 16,-2-5-5-16,-3 4-9 31,-3 1-20-31,-7-1-2 0,0 3 0 15,0 12 0-15</inkml:trace>
  <inkml:trace contextRef="#ctx0" brushRef="#br0" timeOffset="14072.1602">12314 8794 30 0,'-14'5'31'0,"9"9"-2"16,-6-2-8-16,11-1-9 16,9 6-5-16,3-4-2 15,7 1-1 1,5-8 1-16,4 0-1 16,0-6 1-16,0-9-1 15,-6-7 1-15,-4 1 0 16,-8-6 0-16,-10 1-2 0,-10-2 0 15,-8 6 0-15,-7 4-4 16,-6 5-5-16,3 4-29 16,0 8-2-16,-3 0 0 0,15 7 0 15</inkml:trace>
  <inkml:trace contextRef="#ctx0" brushRef="#br0" timeOffset="14635.3515">13220 8751 36 0,'0'20'33'0,"-15"-6"-1"16,-7 4-10-16,-2 1-5 15,-4-1-7 1,2-3-5-16,-2-6-1 16,6-2-2-16,1-7 0 15,3-11-1-15,8-5 0 16,7 0-1-16,3-5 0 15,4 3-1-15,4 0 1 16,3 7 0-16,7 2 0 16,0 9 1-16,0 8-1 0,4 4 1 15,0 10 0-15,-4 0-1 16,1 6-5-16,-6-2-13 16,-4-9-16-16,1 7-1 15,-8-15 0-15,4 0 0 16</inkml:trace>
  <inkml:trace contextRef="#ctx0" brushRef="#br0" timeOffset="14789.0152">13105 8519 32 0,'-6'-20'33'0,"-3"3"1"16,9 17-2-16,-13 5-25 31,13-5-26-31,13 26-12 0,-7-13-2 15,12 12 0-15</inkml:trace>
  <inkml:trace contextRef="#ctx0" brushRef="#br0" timeOffset="15405.3118">13391 8351 27 0,'12'6'30'0,"-3"-2"0"15,17 0-15-15,4 1-4 16,2-1-1-16,9 1-2 15,-3-5-2-15,-1 0-2 16,-6-3-2-16,-2-3-2 16,-11 1 0-16,-5 1-1 0,-13 4 0 15,0 0 0-15,-13-10 0 16,2 15 0-16,0 3 0 16,-3 1 1-16,3 3-1 15,3 2 1-15,2-1 0 16,6 4 0-16,0-7 0 15,0 0 0-15,0-10 0 0,6 12 1 16,-6-12-1-16,0 0 0 16,2 14 0-16,-2-4 1 15,0 4-1-15,6 5 1 16,1 10 0-16,2 7 1 16,1 3 0-16,0 5 0 0,-4 2 0 31,-1 2 0-31,-5-6 1 0,-11-1 0 15,-6-10-1 1,-8-9 1-16,-8-7-2 16,1-8 1-16,1-7-2 0,0-10 0 15,10-3-3-15,6-6-2 16,9 0-3-16,6 0-2 16,18 5-4-16,0 1-5 0,11 1-3 15,5 10-1-15,2-2-1 16,8 8 2-16</inkml:trace>
  <inkml:trace contextRef="#ctx0" brushRef="#br0" timeOffset="15860.808">13962 8811 45 0,'15'-9'22'16,"3"0"-1"-16,-6-2-5 15,-5-3-2-15,-4 2-3 16,-10-5-2-16,1 5-2 15,-9 0-1-15,-1 7-2 16,-5-1 0-16,-2 6-2 16,-1 6 0-16,0 3-1 0,6 4-1 15,2 1 0-15,7 5 0 0,5 1 0 16,8-3 0 0,5-3 1-16,7-2-2 0,4-5 1 15,2-7 0-15,2 0 0 16,-1-10-1-16,1-2 1 15,-2-2 0-15,-3-2 1 0,-4 3 0 16,1-1 0-16,-7 4 1 16,0 5 0-16,-9 5-1 15,0 0 1-15,17 15-1 16,-12 0 0-16,-1 1 0 16,4 3 0-16,2-4-1 31,-3-1 1-31,2-4 1 0,3-5-1 15,-3-5 1-15,3-7-1 16,-2-2 1-16,3-4-2 16,-2 1-2-16,3-4-6 15,0-3-26-15,2 10-3 16,-9-5-1-16,6 5 1 0</inkml:trace>
  <inkml:trace contextRef="#ctx0" brushRef="#br0" timeOffset="16462.0628">14593 8669 44 0,'-21'-17'30'0,"7"14"-10"16,-3 3-5-16,-2 0-6 0,4 4-3 15,0 6-3-15,6 3-1 16,2-3-1-16,7 5-1 16,0-3 1-16,8 1-1 15,-8-13 0-15,19 15 1 0,-8-10-1 16,-11-5-1-16,10 0 1 31,-10 0-1-31,0 0 0 16,-14-6 0-16,4 6 0 0,-2 2 1 15,-3 6 0-15,2 1 0 16,4 3 1-16,6 4-1 16,-1 0 1-16,4 2 1 15,4-5 0-15,8-3 0 16,0-4 0-16,7-6 0 0,0-7 1 15,7-3 0-15,0-8 0 16,7 0 0-16,3-1-1 16,-2 2 0-16,3 2 0 15,-3 5 0-15,0 6 0 16,-5 4 1-16,-8 7-1 16,-7 5 1-16,-8 2-1 0,-6 4 1 15,-5 1 0-15,-6 0-1 16,-4-2-1-16,-2-2-3 15,-2-4-4-15,1-6-7 0,4-5-16 16,14 0-8 0,-21 0 1-16,21 0-1 0</inkml:trace>
  <inkml:trace contextRef="#ctx0" brushRef="#br0" timeOffset="16709.4878">15093 8848 28 0,'9'6'36'0,"-9"-6"1"16,6 9-1-16,-6-9-15 15,0 0-10 1,6 9-18-16,-6-9-26 16,0 0-3-16,0 0 0 15,-11-15-1-15</inkml:trace>
  <inkml:trace contextRef="#ctx0" brushRef="#br0" timeOffset="17140.7278">13599 8589 37 0,'0'0'36'0,"15"4"-1"15,0-4-8-15,10 0-11 16,6-2-20-16,-2-5-24 16,14 7-4-16,-6-8-2 0,15 6-3 15</inkml:trace>
  <inkml:trace contextRef="#ctx0" brushRef="#br0" timeOffset="21634.4897">22036 8126 8 0,'5'-12'29'16,"1"25"1"-16,-15 16-8 15,-12 21-4-15,-8 15-6 16,-11 15-3-16,-6 15-1 31,-6 7-2-31,-2 7-2 0,3-7-5 16,4-14-10-16,11-12-15 16,14-6-7-16,5-28 0 15,17-7-1-15</inkml:trace>
  <inkml:trace contextRef="#ctx0" brushRef="#br0" timeOffset="22150.2088">21577 9043 33 0,'25'14'31'0,"6"1"-6"16,22 3-5-16,20 10-3 0,15 4-3 15,16 7-3-15,3-3-3 0,5 3-4 16,-8-4-1 0,-14-2-3-16,-22-4-8 15,-22-2-23-15,-18-21-4 0,-8 1 0 16,-20-7-2-16</inkml:trace>
  <inkml:trace contextRef="#ctx0" brushRef="#br0" timeOffset="22672.6036">22516 9255 47 0,'0'0'30'0,"27"13"-10"16,-4 2-6-16,-1 1-4 15,6 7-4-15,-2-4-1 0,-5 5 0 16,-9-4-1-16,-7 1 0 16,-14-7 0-16,-4 1-1 15,-11-2-1-15,-4-4-6 16,-5-4-21-16,8 2-8 15,-7-12-1-15,14 5-1 16</inkml:trace>
  <inkml:trace contextRef="#ctx0" brushRef="#br0" timeOffset="23388.1354">22107 8117 12 0,'0'0'27'0,"0"0"-4"0,-29 3-7 16,8 8-5-16,-6 1-5 15,-2 2-2-15,1-1-1 16,2 2-1-16,6-5 0 16,6-2-1-16,14-8 0 15,-11 0 1-15,11 0-1 31,18-18 0-31,-1 5 1 0,5-6 0 16,0 4 0-16,-1-4 2 16,0 4-2-16,-5 6 1 15,-4 9 0-15,0 9 0 16,-6 6-2-16,0 10-7 16,7 10-22-16,-3-13-3 0,14 9-1 15,-1-13 0-15</inkml:trace>
  <inkml:trace contextRef="#ctx0" brushRef="#br0" timeOffset="23672.7508">22613 7790 24 0,'-31'0'26'0,"2"16"-8"16,-5 2-4-16,3 11-4 16,6 5-4-16,8 4-2 15,10 2-3-15,7-5-7 16,11 1-12-16,-4-14-9 15,21 1 0-15,-7-23 3 16</inkml:trace>
  <inkml:trace contextRef="#ctx0" brushRef="#br0" timeOffset="23850.9894">22778 7876 36 0,'0'0'33'0,"-14"21"-5"31,-3 5-8-31,-3 3-7 0,5 5-5 16,-3 0-3-16,7 1-6 16,2-3-8-16,-3-5-12 15,3-17-10-15,9-1-2 16,0-9 0-16</inkml:trace>
  <inkml:trace contextRef="#ctx0" brushRef="#br0" timeOffset="24051.5285">22578 7947 29 0,'20'-13'24'0,"19"10"-3"16,-1 0-3-16,7 3-4 15,3 9 0-15,-7 0-1 16,1 9-2 0,-16-1-1-16,-5 9-1 15,-14-1-1-15,-7 7-2 16,-13-6-3-16,1-1-6 15,0-4-25-15,-7-1-9 0,-4-16 0 16,10 6 0-16</inkml:trace>
  <inkml:trace contextRef="#ctx0" brushRef="#br0" timeOffset="24589.894">23282 9160 16 0,'-18'-17'30'0,"1"17"-1"15,-10 10-11-15,-2 6-5 16,-8 4-3-16,7 8-3 15,10 7-1-15,1-1-1 16,16 4-4-16,8-2-5 16,0-4-11-16,1-10-16 15,15 3 0-15,-4-21-1 0,10 6 11 16</inkml:trace>
  <inkml:trace contextRef="#ctx0" brushRef="#br0" timeOffset="24774.3121">23458 9281 34 0,'0'0'33'0,"6"13"2"16,-19 1-9-16,-5 7-12 0,6 10-6 15,-6-2-3-15,7 3-7 16,-3 0-7-16,-3-9-9 16,-1-9-16-16,18-1 0 15,0-13-1-15,0 0 13 31</inkml:trace>
  <inkml:trace contextRef="#ctx0" brushRef="#br0" timeOffset="25076.1056">23269 9351 7 0,'36'0'18'16,"-11"-5"-4"-16,13 5 0 15,3 0-2-15,1 0 0 0,9 5 1 16,-9 0 0-16,1 7 2 15,-22 2 0-15,1 6-4 0,-18 4-3 16,2 5 0 0,-12-3-3-16,-8 3-1 0,-1-2-2 15,-10-7-1-15,6-3 0 32,5-3 0-32,-1-6 0 0,-1-2 0 15,6-2-1-15,-3-4-2 16,13 0 0-16,-9 0-3 15,9 0-1-15,-10 0-4 16,10 0-4-16,0 0-9 16,0-9-13-16,14 9 1 15,-14 0 1-15</inkml:trace>
  <inkml:trace contextRef="#ctx0" brushRef="#br0" timeOffset="32160.7856">1819 9657 26 0,'-12'2'25'0,"-6"-2"-3"16,-1 11-4-16,9 1-4 0,1 5-4 15,9 4-3-15,3-1-2 16,2 4 0-16,7-4-1 16,8-1 1-16,5-9-1 0,0-2 0 15,-3-8 0-15,-5-8 0 16,-6-4 0-16,-4-6-1 16,-7-5 1-16,-10-1-2 15,-8 2 1-15,-3 0-1 31,1 7-1-31,1 6 0 0,0 9 0 16,4 3-1-16,4 11 0 16,5 5 0-16,6 3 0 15,6 3 0-15,5-2 0 16,3-4 1-16,9-4-2 16,0-3 0-16,4-7 1 15,-1-5 0-15,-5-5-1 0,-8-4 1 16,-4-4 0-16,-9-3-1 15,-12-5 3-15,-5 3-1 16,-6 1 0-16,-2 5 0 16,2 2 0-16,3 5-1 15,-1 5 1-15,9 7 0 16,6 5-2 0,6 1 2-16,0 1-1 15,9-2 0-15,4-4 1 0,2-4-6 16,5-8-28-1,2 4-5-15,-8-10 1 0,8 6-1 16</inkml:trace>
  <inkml:trace contextRef="#ctx0" brushRef="#br0" timeOffset="32694.4823">2391 9649 19 0,'0'0'34'32,"13"9"1"-32,6 10-3 0,3-2-12 15,3 3-10-15,6 11-4 16,-1-2-6-16,2 0-6 15,2 3-12-15,-3-5-17 16,-12-13 1-16,3 0-1 16,-10-14 8-16</inkml:trace>
  <inkml:trace contextRef="#ctx0" brushRef="#br0" timeOffset="32862.0269">2691 9676 37 0,'-13'6'34'0,"-12"3"-2"15,1 9-10-15,-4 6-6 16,-4 3-6-16,-1 10-2 0,-2-7-4 16,7 0-4-16,5 1-7 15,0-6-19-15,4-14-8 16,19 1-2-16,0-12 1 16</inkml:trace>
  <inkml:trace contextRef="#ctx0" brushRef="#br0" timeOffset="33061.9736">2752 9808 37 0,'10'0'34'0,"16"7"0"16,-3-7-6-16,9 0-28 15,7 7-29-15,-5-7-2 16,6 5-1-16,-12-7-2 16</inkml:trace>
  <inkml:trace contextRef="#ctx0" brushRef="#br0" timeOffset="33415.9681">3373 9742 34 0,'-10'18'37'15,"-8"-4"1"-15,1 4-5 0,-3 1-15 16,-8-5-6-16,0 2-5 16,-2-7-4-16,1-2-2 15,1-7-2-15,9-10 0 16,3 2-1-16,1-11 1 15,12 0-2-15,3 1 1 16,10-1 0 0,4 2 1-16,9 8 0 15,-1 4 1-15,2 8 0 16,3 11 1-16,-3 3-1 16,2 7 1-16,-6 3-1 15,-5-1-2-15,-3 6-13 16,2 2-20-16,-12-17-1 0,3 4-1 15,-5-21 1-15</inkml:trace>
  <inkml:trace contextRef="#ctx0" brushRef="#br0" timeOffset="33546.9853">3211 9472 55 0,'-6'-15'34'0,"0"6"-4"16,6 9-32-16,17 21-23 15,-11-9-7-15,15 13-2 16</inkml:trace>
  <inkml:trace contextRef="#ctx0" brushRef="#br0" timeOffset="34163.7545">3460 9388 26 0,'0'0'31'0,"11"4"0"16,12-2-11-16,10-2-9 15,7 0-4-15,1 0-3 32,3 0-2-32,-2 0-3 0,-4-6-1 15,-10 3-3-15,-9-3-1 16,-10 2 0-16,-9 4 0 16,-9-5 0-16,-3 5 2 15,1 6 1-15,-1 0 1 16,3 4 1-16,3 0 1 15,2 5 1-15,8-1-1 0,2 0 0 16,0-2 1-16,1-1-1 16,-7-11 0-16,3 14 1 15,-3-14 0-15,-5 9 0 16,5-9 1-16,-17 12 0 16,13 3 1-16,2 2 0 15,4 8 1-15,5 5 1 0,7 7 0 16,-3 3 1-16,3 3 1 15,-6-2-1-15,0 0 0 0,-11-8-1 16,-4-4 1 0,-10-11-2-16,-4-5-1 0,-5-10-2 15,2-3-1-15,5-7-2 32,1-8-2-32,9 6-2 0,2-7-3 15,7 16-5-15,22-16-6 16,0 13-6-16,6 3-3 15,3 3 2-15,9 7 3 16</inkml:trace>
  <inkml:trace contextRef="#ctx0" brushRef="#br0" timeOffset="34579.2455">4061 9825 39 0,'23'-14'26'0,"-3"0"-3"16,-14-4-2-16,-9-4-4 15,-5 4-3-15,-9-3-4 16,-2 2-3-16,-2 2-3 0,-4 7-1 15,-2 6-1 1,5 8-2 0,3 9 0-16,8 3 0 15,3 6 0-15,8 5 0 16,0-3-1-16,10-4 1 16,8-3 0-16,2-7 0 0,4-6-1 15,0-4 1-15,2-10 0 16,-1 1 1-16,-4-6 0 15,-2-2 0-15,-4 4 1 16,-3 3 0-16,-5 1 0 0,-7 9 0 16,16 0 1-16,-16 0-1 15,14 22 0-15,-8-7-1 16,5-3 0-16,-2 0 1 16,4-3-1-16,-1-6 0 15,0-5 0-15,3-5 0 0,-6-6-1 16,4-2-2-16,3 1-6 15,-10-5-23-15,-1-3-7 16,9 5-1-16,-8 0 0 16</inkml:trace>
  <inkml:trace contextRef="#ctx0" brushRef="#br0" timeOffset="35048.9852">4644 9806 42 0,'-15'7'34'0,"0"5"-1"0,-1-2-12 16,-6-7-9-16,3 3-5 16,-2-6-3-16,-1-6-3 15,3-3-1-15,1-5-1 16,5-3 1-16,4-2-2 15,3 0 1-15,6 1-1 16,8 5 2 0,2 7 0-16,6 6 1 15,6 3 0-15,-1 11 0 16,3 3 1-16,2 0 0 16,-1 3 0-16,-4-3-1 15,-2-3 1-15,0-7-1 16,-1-7 0-16,-3-7 0 15,0-5 0-15,1-4 0 0,0-3 0 16,6-2-1-16,-4 3 1 16,7 5-1-16,-1 6 0 15,1 7 0-15,0 9 1 16,-5 8 0-16,-4 2 0 0,-10 6 0 16,-6 1 0-16,-11-2-1 15,-6-6-1-15,-5 1-6 16,-8-9-19-16,-3-10-10 15,12 4-1-15,-1-13 1 0</inkml:trace>
  <inkml:trace contextRef="#ctx0" brushRef="#br0" timeOffset="35365.7118">5364 9714 47 0,'0'0'38'0,"8"10"0"32,-8-10-1-32,0 0-20 15,0 0-11-15,0 0-7 0,9 8-12 16,-9-8-24-16,12 0-2 16,-12 0 1-16,12 0-1 15</inkml:trace>
  <inkml:trace contextRef="#ctx0" brushRef="#br0" timeOffset="35565.8925">5384 9915 61 0,'0'0'39'15,"0"12"-5"-15,0-12-15 16,0 0-42-16,0 0-9 16,0 0-2-16,0 0-4 0</inkml:trace>
  <inkml:trace contextRef="#ctx0" brushRef="#br0" timeOffset="37683.9016">6520 9486 21 0,'15'0'29'0,"-15"0"-9"16,-15 5-3-16,-21 4-4 15,-14-1-2-15,-10 2-3 0,-5-1-3 16,-2-1-2-16,5-1-1 16,12 0-2-16,16-4 1 15,18 2-1-15,16-5 1 16,29 7 0-16,14 0 0 16,6 5 1-16,13 7 1 0,0 1 0 31,-3 7 1-31,-13 1 0 0,-17 4 0 15,-23-1-1 1,-15 3 1-16,-22-5-2 0,-16-1 1 16,-9-2-2-16,-1-5 0 15,0 1 0-15,6-7 0 16,15 1 0-16,8-6-1 16,18 0 1-16,10-1-1 0,19 0 0 15,11 1-2-15,11-6-1 16,6 3-7-16,11-3-15 15,8 4-11-15,-8-11 0 16,2 3 0-16</inkml:trace>
  <inkml:trace contextRef="#ctx0" brushRef="#br0" timeOffset="38022.9785">6719 9772 52 0,'-5'17'35'0,"1"14"-5"16,1 6-12-16,-7 1-4 0,4 8-4 15,-4-8-3-15,10-3-2 16,-5-9-1-16,5-9-1 16,0-17-1-16,0 0-1 15,3-18 0-15,-1-9 1 16,-2-7-1-16,4-12 0 15,-4-5-1-15,-4-5 0 0,2 0 0 16,2 5 0-16,-4 3 0 16,4 4 0-16,4 11-1 15,5 4-1-15,10 12-2 16,6 2-6-16,11 11-8 16,2 4-17-16,2-6-3 15,12 6 1 1,-8 0 0-16</inkml:trace>
  <inkml:trace contextRef="#ctx0" brushRef="#br0" timeOffset="38238.332">6685 9844 11 0,'-22'10'33'16,"29"2"1"-16,4-6-5 16,24-2-12-16,8-2-7 31,7 2-11-31,3 4-18 0,-7-8-12 16,6 10-2-16,-18-10 0 15</inkml:trace>
  <inkml:trace contextRef="#ctx0" brushRef="#br0" timeOffset="38439.3676">6980 9956 39 0,'3'9'33'16,"12"11"0"-16,1 2-15 15,5-3-8-15,3 8-5 16,2-3-9-16,-3 0-9 15,-6-11-17-15,8 1-2 0,-12-14-1 16,5-5 8-16</inkml:trace>
  <inkml:trace contextRef="#ctx0" brushRef="#br0" timeOffset="38570.8872">7188 9980 56 0,'-26'0'36'31,"2"13"-1"-31,-5 1-14 0,-2 0-9 15,1 5-10-15,5 1-19 16,9 2-17-16,-6-12-2 16,14 2 0-16,8-12-1 15</inkml:trace>
  <inkml:trace contextRef="#ctx0" brushRef="#br0" timeOffset="38839.5932">7352 9832 20 0,'12'-7'32'16,"16"7"0"-16,3-5-3 15,12 0-17-15,7 5-5 16,3-4-8-16,-4 1-9 16,-2-2-14-16,-1 8-7 0,-24-8-1 15,0 10-1-15</inkml:trace>
  <inkml:trace contextRef="#ctx0" brushRef="#br0" timeOffset="39010.005">7432 9941 19 0,'31'10'26'0,"-4"-13"1"16,11 3-19-16,8 5-16 15,-5-10-14-15,14 13-3 0,-4-16 1 16</inkml:trace>
  <inkml:trace contextRef="#ctx0" brushRef="#br0" timeOffset="39341.0608">8183 9786 23 0,'-19'-12'32'15,"-15"-2"1"-15,6 9-7 16,-4 1-11-16,-2 8-6 15,3 5-5-15,1 10-1 16,5 8-1-16,3 7-1 16,10 4 0-16,8 2 1 31,10 0-1-31,10-5 1 0,13-1-1 16,5-12 1-16,12-8-1 15,2-14 0-15,3-5 0 16,-5-14-1-16,-7-6 1 15,-12-8-1-15,-11-6 1 16,-16-1-2-16,-16 0-2 0,-6 5-13 16,-3 5-18-16,-12 0-1 15,3 10 0-15,-4-5 0 0</inkml:trace>
  <inkml:trace contextRef="#ctx0" brushRef="#br0" timeOffset="40025.4579">6704 9308 17 0,'0'0'32'16,"12"7"-1"-16,17-7-6 0,11 7-9 15,8-7-5-15,15 4-3 16,5-4-2-16,3 0-4 16,-3 0-3-16,-8-7-3 15,-11 5-2-15,-12-8-1 16,-15 1-1-16,-13-4 0 15,-9 1 1 1,-6-2 2-16,-4 4 3 16,-2 0 2-16,3 4 3 15,9 6 2-15,-13 2 1 16,13 17 9 0,4-5-10-16,-2 3-3 15,-2-3-14-15,0-5-18 0,6 7-1 16,-6-16-2-16,14 8 4 0</inkml:trace>
  <inkml:trace contextRef="#ctx0" brushRef="#br0" timeOffset="40528.7931">7879 9411 33 0,'0'0'33'0,"12"-3"-3"16,12 3-9-16,11-2-7 0,8-3-5 15,7 5-3-15,3-2-2 16,3 2-1-16,-7-5-1 16,-2 3-2-16,-10-3-1 15,-10-3-2-15,-7 2 0 16,-11-3-1-16,-9 9 0 15,5-21-1 1,-5 21 1-16,0-14 1 16,0 14 2-16,0 0 1 15,0 0 3-15,13 7 1 16,-13-7 0-16,12 24 1 16,-12-15 0-16,0 4-4 15,0-13-28-15,-12 15-4 16,-3-18-2-16,6 3-1 0</inkml:trace>
  <inkml:trace contextRef="#ctx0" brushRef="#br0" timeOffset="41110.0775">8850 9847 22 0,'0'10'33'0,"16"-5"1"16,8-5-9-16,17 0-8 0,15 0-3 15,3-3-4-15,13 3-5 16,-5 0-5-16,-2 0-4 16,-6 0-8-16,-9 3-8 15,-19-3-12-15,-6 9-3 16,-25-9 0-16</inkml:trace>
  <inkml:trace contextRef="#ctx0" brushRef="#br0" timeOffset="41444.5234">8925 9960 40 0,'0'0'29'16,"15"0"-5"-16,18 0-5 15,13-4-4-15,12 4-4 0,0-6-4 16,7 2-4-16,-4-3-5 15,-6 1-3-15,-6 0-2 16,-18-2-2-16,-9-1 0 16,-10-1 0-16,-12 10 0 0,6-19 2 15,-6 19 2-15,0-9 4 16,0 9 2-16,0 0 2 16,6 13 0-16,0 1 1 15,1 0-1-15,-3 0-1 16,0 0-3-16,-4 1-6 15,0-15-12 1,-15 19-8-16,-3-25 0 16,2 6 8-16</inkml:trace>
  <inkml:trace contextRef="#ctx0" brushRef="#br0" timeOffset="41606.9695">8931 9825 13 0,'-55'5'30'15,"17"15"-5"-15,10 6-4 16,9 2-3-16,13 4-4 16,18 0-17-16,19 1-22 15,4-16-3-15,23 5-3 0,-4-19-1 16</inkml:trace>
  <inkml:trace contextRef="#ctx0" brushRef="#br0" timeOffset="43179.1231">9824 9908 24 0,'0'10'32'15,"0"-10"-1"-15,18 22-10 16,10-3-5-16,3-4-3 0,10 3-1 15,-4-8-2-15,6-3-2 16,-6-14-3-16,-3-6-1 16,-8-11-1-16,-8-5-1 15,-11-10 0-15,-7-11-1 16,-3-3-1-16,-1-5-1 16,4-5 0-1,0 5-2-15,6 0-3 16,7 4-4-16,12 11-8 15,3 12-13-15,2 8-6 16,4 14 1-16,-11 4 1 0</inkml:trace>
  <inkml:trace contextRef="#ctx0" brushRef="#br0" timeOffset="43363.7106">9958 9779 9 0,'-16'10'32'0,"22"4"-1"16,7-7-3-16,18-4-12 16,12 3-9-1,4 0-12-15,8 4-22 16,-11-10-3-16,8 12-2 16,-15-10 4-16</inkml:trace>
  <inkml:trace contextRef="#ctx0" brushRef="#br0" timeOffset="43680.0413">10410 9987 17 0,'0'0'28'0,"-25"0"-2"0,16 3-9 15,-4-3-5-15,2 7-4 16,4 5-1-16,7 0-1 16,6 7-2-16,3-2 1 15,2 2 0-15,-3 0 2 16,-4 4-1-16,-8-4-1 31,-6-2 0-31,-11-7-2 0,-6-10-4 16,1-4-10-16,-2-9-18 15,4-16-6-15,15-3 0 16,2-14-1-16</inkml:trace>
  <inkml:trace contextRef="#ctx0" brushRef="#br0" timeOffset="44237.7248">10031 9193 31 0,'20'10'27'0,"1"-10"-9"16,16 8-6-16,10-6-4 16,3 0-1-16,5-2-2 15,-2 0-4-15,-3 0-1 16,-7 0-2-16,-8 0-4 16,-11-4-1-16,-8-4-2 15,-16 8-1-15,15-17 2 0,-12 6 2 16,-3 2 1-16,0 9 2 15,0-13 11 1,0 13 0-16,0 0 1 16,-7 16 1-16,7-6-2 15,-5 3-4-15,5-13-25 0,0 19-3 32,0-19-3-32,0 0 0 15</inkml:trace>
  <inkml:trace contextRef="#ctx0" brushRef="#br0" timeOffset="45953.3666">10859 9700 28 0,'0'0'31'0,"0"0"-4"0,3 20-6 16,-3 2-6 0,0 10-5-16,-5 2-3 0,5 8-2 15,0 0 0-15,5-1-2 16,-1-5-2-16,-1-8-4 15,6-4-6-15,-3-10-7 16,-6-14-10-16,19 5-6 0,-19-14-2 16,0 9 2-16</inkml:trace>
  <inkml:trace contextRef="#ctx0" brushRef="#br0" timeOffset="46122.4213">10732 9876 19 0,'-5'-10'33'16,"17"10"-2"-16,10-4-3 16,9 4-6-16,5 0-6 15,2 4-6-15,5-1-18 16,-3-3-23-16,8 7-3 0,-16-7-1 16,1 0-2-1</inkml:trace>
  <inkml:trace contextRef="#ctx0" brushRef="#br0" timeOffset="50529.4058">19482 14108 18 0,'0'0'31'0,"0"0"0"16,0 19-10-16,-9 8-6 15,1 7-4-15,-3 4-4 0,1 3-1 16,1-4-2-16,3-3-1 16,0-13-1-16,6-21 0 15,11-4-1-15,-3-18 0 16,2-15 1-16,2-8-1 15,-2-6 0-15,1 0-1 32,-1 0 1-32,-5 5-1 0,0 10 1 15,1 7-1-15,3 14 0 16,3 7 0-16,7 8-1 16,5 0-2-16,10 9-6 15,1 1-7-15,6-3-11 16,7 8-8-16,-10-9 0 0,4 4 3 15</inkml:trace>
  <inkml:trace contextRef="#ctx0" brushRef="#br0" timeOffset="50748.4102">19514 14221 15 0,'0'0'26'0,"26"17"-7"15,4-7-8-15,9 4-12 16,8 4-18-16,-7-11-5 16,10 10-1-16,-16-13 24 15</inkml:trace>
  <inkml:trace contextRef="#ctx0" brushRef="#br0" timeOffset="51351.6852">19840 14459 5 0,'0'-14'20'0,"0"14"-2"16,0-18-2-16,-8 9-5 0,-2-2-3 16,-5 4-2-16,-3 1-1 15,0 6-2-15,-1 3-1 16,1 5-1-16,1 3-1 16,6 2 1-16,6 0-1 31,5-4 1-31,0-9-1 0,14 15 1 15,-2-15-1-15,2 0 0 16,1 0 1-16,0 0 0 16,1 2 1-16,-2 6 0 15,-2 5 1-15,-2 6 1 16,-4 6 0-16,-6 1 0 16,0 2 0-16,-9-2 1 0,-2-6-1 15,-9-6 0-15,-2-4 0 16,-4-10-1-16,2-10 0 0,1-1-2 15,4-5-3-15,6 3-5 16,4-3-10-16,9 0-12 16,11 8-5-16,0-5 0 31,13 13 11-31</inkml:trace>
  <inkml:trace contextRef="#ctx0" brushRef="#br0" timeOffset="51583.8846">19935 14575 43 0,'0'0'32'0,"26"23"-3"16,-12-5-13-16,2-1-6 0,5 4-4 31,-5 0-6-31,0-5-5 0,-1-3-9 16,-5-1-10-1,-10-12-8-15,20 0-1 0,-14-11 6 16</inkml:trace>
  <inkml:trace contextRef="#ctx0" brushRef="#br0" timeOffset="51738.0355">20140 14584 27 0,'-17'-15'33'15,"3"18"-3"-15,-8 7-6 16,-4-1-7-16,-1 7-7 16,-3 0-9-16,1 1-16 15,-6-7-17-15,15 6-2 16,-1-16 0-16,10 0 8 16</inkml:trace>
  <inkml:trace contextRef="#ctx0" brushRef="#br0" timeOffset="52269.6061">19714 13873 11 0,'0'0'27'0,"27"9"-6"15,-1-4-5-15,12 8-3 16,8-1-4-16,8 2-1 16,3 6-2-16,-3-6-2 15,-3 3-1-15,-7-7-3 0,-10-1 0 16,-11-4-3-16,-10-5 0 0,-13 0 0 15,0-12 0-15,0 12 0 16,-14-16 1-16,14 16-1 16,-16-12 2-16,16 12 1 15,0 0 2-15,-5 12 0 16,5 5 0-16,3 1 1 16,-3 4-3-1,-3-8-20-15,3 8-7 16,-10-14-1-16,10 6 0 15</inkml:trace>
  <inkml:trace contextRef="#ctx0" brushRef="#br0" timeOffset="53119.5115">14466 16486 30 0,'3'18'22'0,"-3"5"-2"16,3 15-5-16,1 4-3 15,-1 6-4-15,0 2-2 16,1 2-3-16,1-7-1 16,-2-10 1-1,0-10-1-15,-3-16 0 16,0-9 1-16,0-15-1 16,-3-6 0-16,-3-13 0 15,2-5-1-15,-1-10 0 16,2-2 0-16,-3 1-1 15,6 4 0-15,0 3 1 0,6 5 0 16,0 6-1-16,3 7 0 0,10 7 1 16,5 7-2-16,11 3-2 15,6 1-5-15,11 1-12 16,6 9-13-16,-3-6 1 16,5 6-1-16</inkml:trace>
  <inkml:trace contextRef="#ctx0" brushRef="#br0" timeOffset="53357.2488">14503 16608 33 0,'0'12'21'0,"14"-10"-3"0,10-2-4 16,7 0-8-16,2 5-11 15,2-10-16-15,11 7-6 16,-12-6-2-16,10 11 20 16</inkml:trace>
  <inkml:trace contextRef="#ctx0" brushRef="#br0" timeOffset="53905.2778">14845 16883 13 0,'6'-14'19'0,"3"7"-1"16,-9-9-3-16,0 4-3 0,-9 1-2 15,-5 3-2 1,-5 1-2-16,-3 7-3 0,-1-2 0 15,1 2-3-15,4 9 1 16,3-4-1-16,15-5 0 0,-10 12 0 16,10-12 0-16,12 3 1 15,-1-3-1-15,2 0 0 16,1 0 1-16,-1-3-1 31,2 3 0-31,-1 5 0 0,0 7 1 16,-1 7 0-16,1 3 1 15,-4 5-1-15,-1 7 2 16,-9-2-2-16,0 4 2 16,-13-2-2-16,-2-6 0 15,-10-5 0-15,-3-7-2 16,3-8-2-16,-3-8-2 0,10 0-1 16,3-8-4-16,7-4-6 15,11 0-8-15,-3-7-6 16,22 7 1-16</inkml:trace>
  <inkml:trace contextRef="#ctx0" brushRef="#br0" timeOffset="54259.4671">14990 16937 50 0,'0'14'18'15,"0"-4"-3"-15,0 2-2 16,0 1-1-16,6-4-4 0,1 2-3 16,2-6 0-16,3-5-2 15,1 0 0-15,-2-12-1 16,3 0 0-16,0 0-1 16,-6 0 0-16,1 0-1 15,-9 12 1-15,9-12 0 16,-9 12-1-1,0 12 0-15,0 3 1 16,0 11-1-16,-3 1 1 16,-2 6 0-16,-3 2-2 15,1 4-1-15,-6-1 0 16,-2-7-5-16,-4-6-3 0,-3-13-15 16,-7-12-8-1,10-5-1-15,-9-22 6 0</inkml:trace>
  <inkml:trace contextRef="#ctx0" brushRef="#br0" timeOffset="54838.8845">14522 16201 5 0,'0'10'26'0,"0"-10"-5"0,11 4-8 15,13-4-2 1,9 0 0-16,15 0-1 16,7-4 0-16,3 1-3 0,2-4-2 15,1 4-2-15,-6-1-2 16,-10-2-2-1,-11 4-1-15,-13-5-1 16,-7-1 0-16,-14 8-1 16,0-16 1-16,-9 6-1 15,-3 1 1-15,-1 0 1 16,-1 2 1-16,2 5-1 16,12 2 2-16,-14 2 1 15,14 14 1-15,8-7 0 16,1 6 1-16,-3-1 2 15,0 3 0-15,-2 0-2 16,-4 0-9-16,-11-7-22 16,11 7-1-16,-21-17 0 15,21 0 6-15</inkml:trace>
  <inkml:trace contextRef="#ctx0" brushRef="#br0" timeOffset="56599.9584">19051 17133 20 0,'0'0'30'15,"22"-16"0"-15,3 16-15 32,6 0-4-32,5 0-9 0,5 3-7 15,0-3-9-15,2 10-12 16,-17-13-4-16,7 12 0 16</inkml:trace>
  <inkml:trace contextRef="#ctx0" brushRef="#br0" timeOffset="56784.8727">19065 17236 22 0,'10'11'31'16,"7"-8"-9"-16,8 0-3 0,5 0-8 31,5-3-17-31,12 0-20 0,-13-12-3 15,10 0-1-15</inkml:trace>
  <inkml:trace contextRef="#ctx0" brushRef="#br0" timeOffset="57216.1727">19575 16990 15 0,'-6'12'31'0,"12"12"1"16,-6 7-13-16,-4 3-7 16,4 5-4-16,-3-3 0 15,3 5-3-15,0-9 1 16,0-4-4-16,0-13 1 0,0-5-3 15,0-10 1-15,-3-16 0 32,3-7 0-32,0-8 2 15,-4-8-3-15,1-7 2 16,-1 0-1-16,-3-2 1 0,3 1-2 16,1 4 2-16,3 5-2 15,0 4 0-15,4 7 0 16,10 8-1-16,9 7 0 15,5 0-3-15,7 5-4 0,6-1-2 16,5 8-7-16,1-3-6 16,-3-1-8-16,3 9-3 15,-16-5 10-15</inkml:trace>
  <inkml:trace contextRef="#ctx0" brushRef="#br0" timeOffset="57453.6243">19580 17097 16 0,'0'0'27'15,"27"9"-8"-15,-4-9-11 0,8-6-15 16,7 12-15-16,-7-13-1 16,6 14 6-16</inkml:trace>
  <inkml:trace contextRef="#ctx0" brushRef="#br0" timeOffset="57985.7292">19935 17333 6 0,'0'-14'19'16,"6"3"-3"-16,-9-2-2 0,-5 0-3 15,-3 1-2 1,-5 3-2-16,-2-1-2 0,-2 6-1 16,-1 8-1-16,0 3 0 31,5 10-1-31,2 0 0 0,7 5 1 15,7-5-3-15,3 1 3 16,9-2-2-16,2-7 1 16,7-6-1-16,1-6 0 15,-2-6 0-15,0-3 1 16,-4 2 2-16,-2 3-1 16,-4 0 3-16,-1 7 0 0,-9 0 0 15,14 16 3-15,-14 13-4 16,6 3 1-16,-6 2-3 15,-5 6 1-15,-6-2-5 16,-6 0-2-16,-8-4-5 16,-12-15-6-16,-5-12-13 15,5-12-8-15,-12-14-1 0,11-15 1 16</inkml:trace>
  <inkml:trace contextRef="#ctx0" brushRef="#br0" timeOffset="58534.3541">19560 16565 3 0,'9'0'28'0,"4"-11"-1"0,17 11-12 15,7-5-3-15,10 3-4 16,6 2-2-16,4 0-3 16,-1 0-4-16,-4-2-3 0,-5 2-4 15,-15-8-3-15,-9 8 0 16,-9-10-1-16,-14 10 1 15,3-19 4-15,-3 19 5 16,-12-21 4-16,12 21 5 16,-14-13 3-16,14 13 2 15,0 0 2 1,0 10 0-16,3 2-2 16,6 3-2-16,-9-2-2 15,6 5 0-15,-6-1-4 16,3-1-28-16,-3-16-6 15,-3 18-2-15,-7-18-1 16</inkml:trace>
  <inkml:trace contextRef="#ctx0" brushRef="#br0" timeOffset="61010.8383">11414 9555 6 0,'-10'-9'29'0,"10"20"0"16,-10 10-8-16,8 13-5 0,-2 13-4 15,4 8-4-15,-3 5 0 16,3 1-3-16,0-8 0 16,0-9-2-16,0-11 0 15,5-10 0-15,-5-14-1 16,0-9 0-16,0-12 0 0,0-8 0 31,0-9-1-31,-8-6 1 0,2-12-2 16,-2-6 1-16,3-1-1 15,-1-1 0-15,6 3 0 16,0 5 1-16,0 3-1 16,5 10 0-16,7 9 0 15,9 11-1-15,8 5 1 16,11 4-3-16,4 5-3 0,8 5-7 16,2 0-13-16,1-1-8 15,4 6 0-15,-14-10-1 16</inkml:trace>
  <inkml:trace contextRef="#ctx0" brushRef="#br0" timeOffset="61264.5794">11328 9813 23 0,'9'0'31'15,"22"7"-1"-15,3-7-10 16,9 5-9-16,4-5-19 16,-5 0-19-16,10 2-2 15,-13-7-2-15</inkml:trace>
  <inkml:trace contextRef="#ctx0" brushRef="#br0" timeOffset="61797.803">11824 9997 19 0,'0'-9'25'15,"0"9"-7"-15,3-19-4 16,-6 10-4-16,-10 0-3 15,-5 4-3-15,-6 2-2 16,1 3 0-16,-3 7-2 16,1-1 0-1,5 7 1-15,3-1-1 16,9 0 0-16,8-3-1 16,0-9 1-16,17 10-1 15,0-10 0-15,2 0 0 16,-1-5 0-16,3 0 1 15,-5 5 0-15,2 0 2 16,-4 9 1-16,-2 4 1 0,-1 3 1 16,-3 8-1-16,-2 7 1 15,-6 2 0-15,0-1-1 0,-10-2 0 16,-5-4-2-16,-7-6 0 16,-3-7-2-16,-2-9-1 15,-1-8-1-15,4-6-3 16,4-10-5-16,8-2-10 0,12 7-10 15,0-11-2-15,14 12 1 16</inkml:trace>
  <inkml:trace contextRef="#ctx0" brushRef="#br0" timeOffset="62045.0073">11921 10151 15 0,'0'0'32'16,"11"9"1"-16,4 0 0 0,-3 5-15 16,6 0-9-16,4 6-5 15,-2 2-9-15,1 2-19 16,-5-10-8-16,3 1-1 15,-19-15-1-15</inkml:trace>
  <inkml:trace contextRef="#ctx0" brushRef="#br0" timeOffset="62198.6033">12107 10135 52 0,'-17'12'36'0,"-12"1"-1"16,3 5-13-16,-2 6-17 15,-2-9-30-15,7 9-8 16,-7-12-1-16,13-2-1 0</inkml:trace>
  <inkml:trace contextRef="#ctx0" brushRef="#br0" timeOffset="62767.9467">11455 9310 13 0,'18'8'26'16,"1"-8"-6"-1,17 0-5-15,2 6-4 16,13-3-2-16,7 2-3 16,1-1-3-16,-2 1-4 15,-3-1-7-15,-6-4-4 16,-9 0-3-16,-8-9-1 15,-12 0 1-15,-9-1 2 16,-8-2 4-16,-2 0 5 0,-6 0 6 0,-2 2 17 16,-6 10-6-1,14 10 0-15,-7-1-2 16,7 5-2-16,0 0-3 16,4 4-5-16,-4 6-18 15,0-15-7-15,3 10-1 16,-3-19 8-16</inkml:trace>
  <inkml:trace contextRef="#ctx0" brushRef="#br0" timeOffset="63146.5132">12507 9784 31 0,'12'0'31'0,"0"-2"0"0,16 2-11 16,3-3-9-16,7 3-8 16,0-5-6-16,2 5-13 15,2 9-13-15,-13-9-2 16,1 6 0-16</inkml:trace>
  <inkml:trace contextRef="#ctx0" brushRef="#br0" timeOffset="63316.0166">12577 9839 9 0,'-20'8'30'0,"0"-8"2"15,20 0-2-15,0 0-13 16,22 10-8-1,6-8-6-15,6 1-13 16,10 3-17-16,-1-6-3 0,11 4-2 16,-11-10 2-16</inkml:trace>
  <inkml:trace contextRef="#ctx0" brushRef="#br0" timeOffset="63684.7296">13339 9639 36 0,'-29'-12'28'16,"5"16"1"-16,-9 1-17 15,6 9-6-15,2 13-2 16,4 4-3-16,9 6 0 15,9 7 0-15,5-3 1 16,14-2 0-16,8 0 1 16,11-13-1-1,11-4 1-15,4-18 0 16,-1-4 0-16,2-17-1 16,-6-4 1-16,-7-8-2 15,-13-7 1-15,-12-1 0 16,-17 1 0-16,-16 7-1 0,-10 0-6 15,-10 7-18-15,-1 10-9 16,-11 0-1-16,8 12 0 0</inkml:trace>
  <inkml:trace contextRef="#ctx0" brushRef="#br0" timeOffset="64169.5174">13131 9404 36 0,'0'0'31'15,"8"12"-4"-15,11-12-12 16,12 5-5-16,9 0-2 16,10-3-2-16,6-2-2 0,2 3-3 15,1-3-2-15,-6 0-2 16,-6 0-2-16,-10 0-1 16,-12-5-1-16,-10-1 0 15,-15 6-1-15,4-18 3 0,-11 10 1 16,-20-13-1-1,11 16 5-15,3 1 0 16,2 4 1-16,11 0 2 31,0 0-1-31,0 15 0 0,7-2 0 16,6-3 2-16,0 5 0 16,-3-1 2-16,-2-2-1 15,-4 0-2-15,-4-1-10 16,-15-8-21-16,5 9 1 15,-8-12-2-15,18 0 2 16</inkml:trace>
  <inkml:trace contextRef="#ctx0" brushRef="#br0" timeOffset="65002.826">14181 9760 4 0,'0'0'31'15,"12"9"1"-15,10-9-3 0,18 5-11 16,16-5-6-16,12 0-3 15,14 5-3-15,7-5-4 16,1-5-2-16,-5 5-2 16,-11 0-3-16,-18 0-3 15,-15 5-10-15,-17-5-9 16,-13 10-6 0,-20-10 1-16,-3 8 15 15</inkml:trace>
  <inkml:trace contextRef="#ctx0" brushRef="#br0" timeOffset="65249.4122">14299 9859 11 0,'19'-2'24'15,"6"-8"-2"-15,15 10-4 0,3-3-3 16,10 3-4-16,4-5-1 0,4 5-5 16,-3-4-4-1,-5 4-7-15,-3-4-5 16,-9-2-7-16,-6-4-4 0,-12-4 1 16,-1 2-2-16</inkml:trace>
  <inkml:trace contextRef="#ctx0" brushRef="#br0" timeOffset="65403.5261">14879 9687 33 0,'12'14'16'0,"4"4"0"16,-3 5-1-16,-2 0-2 16,-4 1-2-16,-7-1-7 15,-7-8-28-15,1 5-2 0,-17-17-1 16,3 8-2-16</inkml:trace>
  <inkml:trace contextRef="#ctx0" brushRef="#br0" timeOffset="66906.7963">2236 10848 18 0,'24'0'31'16,"25"5"0"-16,4-5-14 15,8 4-2-15,8-4-3 16,-1 0-4-16,6 0-3 16,-5-4-4-16,-10 4-5 15,-6 0-7-15,-7 0-11 0,-15 0-6 16,-3 10-5-16,-28-10 1 15</inkml:trace>
  <inkml:trace contextRef="#ctx0" brushRef="#br0" timeOffset="67292.3085">2325 10960 29 0,'0'0'21'16,"31"5"-3"-16,9-5-3 15,7 0-2-15,8 0-3 0,4 0-3 16,3 0-3-16,-4-5-6 16,-3 5-5-16,-10-5-4 15,-11-3-3-15,-12 1 0 16,-6-5-1-16,-8-2 0 15,-5-1 2-15,-3-4 5 16,-7 2 6 0,3-3 6-16,4 3 4 15,21-6 16 1,-2 22-11-16,0 4 1 16,2 8 1-16,-5 4-2 15,2 5-2-15,-14 2-1 16,-11 4-4-16,-9 1-8 15,-8 2-27-15,-13-15-2 0,6 4-1 16,-13-18-2-16</inkml:trace>
  <inkml:trace contextRef="#ctx0" brushRef="#br0" timeOffset="68958.1412">3599 10732 10 0,'6'32'29'16,"-15"7"-2"-16,5 11-10 16,-2 8-4-16,1 2-2 15,5-1-3-15,0-8-3 16,8-9-1-16,-1-15-1 15,5-17-1-15,0-15-1 0,0-14 0 16,-5-12 0-16,-1-10 0 16,-6-8 0-16,-9-6-1 15,-2-1 1-15,-2 0-1 16,-1 4 1-16,3 2 0 16,7 4-1-16,4 8 1 15,13 6-1 1,11 8 1-16,11 3-1 15,8 4-2-15,12 4-5 16,2 4-5-16,5 2-14 16,4 10-7-16,-12-6 1 15,3 10 6-15</inkml:trace>
  <inkml:trace contextRef="#ctx0" brushRef="#br0" timeOffset="69178.5953">3592 10937 6 0,'31'9'26'0,"-5"-9"0"16,21-6-15-16,3 12-24 15,-5-9-10-15,11 10-1 16,-16-11 16-16</inkml:trace>
  <inkml:trace contextRef="#ctx0" brushRef="#br0" timeOffset="69782.9481">4053 11123 15 0,'20'-4'26'0,"-13"-12"-8"16,4 1-5-16,-8-5-4 15,-3 1-2-15,-8-4-3 16,-8 0-1-16,-1 4-1 16,-6 0-1-16,1 6 0 0,-6 8-1 15,7 5 0-15,0 10 0 16,8 2 1-16,0 6-1 15,10 1 1-15,3-3-1 0,9 3 1 16,4-6 0 0,5-3 0-16,0-7-1 15,-1-3 1 1,1 0 0-16,0-3-1 16,-2-1 0-16,-6 2 1 0,1 2 0 15,-11 0 1 1,13 13 1-16,-3 4 0 0,-4 3 0 15,3 8 1-15,-5 4 0 16,-4 3 0-16,-4 2 0 16,-5-1-1-16,-7-4 0 0,-3-8-2 15,-8-4 1-15,-1-8-1 16,-3-12-3-16,4-7-1 16,7-3-4-16,1-11-6 15,7-4-11-15,12 7-8 16,0-7-1-16,15 10 3 15</inkml:trace>
  <inkml:trace contextRef="#ctx0" brushRef="#br0" timeOffset="70048.0876">4172 11264 17 0,'0'0'35'0,"26"18"0"16,-14-8-4-16,3-1-13 16,7 8-8-16,-1 0-7 0,-2-2-8 15,0-1-11-15,0 2-14 16,-10-11-5-16,6 2 1 15,-15-7 6-15</inkml:trace>
  <inkml:trace contextRef="#ctx0" brushRef="#br0" timeOffset="70186.1131">4365 11239 56 0,'-29'4'35'0,"-1"11"-3"0,-4 8-13 16,0-3-10-16,0 5-10 15,5-4-22-15,8 3-11 16,-1-16-1-16,22-8 0 16</inkml:trace>
  <inkml:trace contextRef="#ctx0" brushRef="#br0" timeOffset="70633.2898">4660 10914 15 0,'0'0'32'15,"0"0"-1"-15,21 0-11 16,4 0-4-16,6-5-6 16,9 5-2-16,0-5-4 31,2 5-4-31,0 0-6 0,-7 0-5 16,-4 0-8-16,-6 0-10 15,-15 0-3-15,5 5-1 16</inkml:trace>
  <inkml:trace contextRef="#ctx0" brushRef="#br0" timeOffset="70849.9597">4708 11025 15 0,'0'0'29'16,"0"0"-4"-16,25 10-3 31,4-10-5-31,8 0-3 0,3 0-5 16,5 0-6-16,-4-6-18 15,4 6-16-15,-16-12-2 16,1 12 1-16</inkml:trace>
  <inkml:trace contextRef="#ctx0" brushRef="#br0" timeOffset="71451.3998">5409 11164 18 0,'16'18'32'0,"-2"-15"1"0,6-3-11 31,6 3-3-31,-4-11-5 16,6 1-3-16,-7-11-3 0,-4-5-1 15,-9-8-2 1,-2-3-2-16,-6-8 0 0,0-5-2 16,-3-3 1-16,3-2-2 15,0 1 1-15,3 1-2 16,10 5-1-16,-1 4-3 0,11 9-5 15,-5 5-9-15,2 7-16 16,6 12-2-16,-7-1 0 16,2 13 5-16</inkml:trace>
  <inkml:trace contextRef="#ctx0" brushRef="#br0" timeOffset="71651.9347">5435 10918 11 0,'0'0'27'0,"38"0"1"16,-7-9-12-16,15 4-20 0,13 5-19 15,-9-5-3 1,9 10-1-16,-14-5 26 0</inkml:trace>
  <inkml:trace contextRef="#ctx0" brushRef="#br0" timeOffset="72152.1255">5846 11226 37 0,'-4'-9'24'15,"4"9"-6"-15,-25-10-4 16,9 5-5-16,-2 5-1 31,-2 0-4-31,3 7-1 0,-2 1-1 16,5 1 0-16,5 1-2 15,9 6 1-15,0-1-1 16,12 1 1-16,7 2 0 16,2-1-1-16,3 2 2 15,-3 1 2-15,-4-4 0 16,-3 0 2-16,-14-4 0 0,-7-2-1 16,-14-8 0-16,-5-2-7 15,-3-6-24-15,1 1-8 16,-10-12-1-16,11 5-1 15</inkml:trace>
  <inkml:trace contextRef="#ctx0" brushRef="#br0" timeOffset="76856.0059">6344 10971 16 0,'0'0'28'16,"28"4"-6"-16,6-4-5 15,13 0-2-15,12 0-3 16,6 0-5-16,6-6-4 16,3 6-8-16,-6-4-8 0,-12-1-11 15,-1 5-6-15,-23-5-1 16,-7 5 15-16</inkml:trace>
  <inkml:trace contextRef="#ctx0" brushRef="#br0" timeOffset="77188.578">6480 11093 14 0,'43'-7'12'0,"19"-1"-1"0,4-2-2 15,5 1-3-15,3 0-2 16,-8 2-2-16,-7-1-1 16,-13 3 0-16,-12 0-1 15,-16 1 1-15,-18 4-1 16,0 0-1-16,0-13-1 16,-8 6-2-16,-2 4-1 0,-3-2-1 15,4 5-1-15,0-6 0 16,9 6 0-16,-13 0 0 0,13 0 0 15,0 0 0-15,0 14 7 16</inkml:trace>
  <inkml:trace contextRef="#ctx0" brushRef="#br0" timeOffset="77389.1159">6899 10929 22 0,'15'0'16'16,"-2"0"-2"-16,6 11-1 16,-4 4-1-16,1 5-3 0,-4 3-2 15,-7 4-1-15,-5 2-3 16,-3-1-5-16,-15 0-11 16,-10-15-14-16,-3 7-1 15,-15-16 0-15</inkml:trace>
  <inkml:trace contextRef="#ctx0" brushRef="#br0" timeOffset="77611.0258">6486 10896 8 0,'-21'8'28'0,"-10"-6"2"16,3 14-12-16,3 8-3 0,9 1-5 16,13 10-2-16,12-1-7 15,14 7-27-15,5-17-3 16,18 5-1-16,-2-17-1 16</inkml:trace>
  <inkml:trace contextRef="#ctx0" brushRef="#br0" timeOffset="80820.8364">7373 11025 35 0,'18'0'24'15,"-5"5"-3"-15,6 14-3 16,-4 4-4-16,-2 6-3 16,-4 6-3-16,-9 2-3 15,3-3-2-15,-6-5 0 16,3-10-3-1,-4-7 0-15,4-12-1 16,0 0-1-16,7-27 0 16,6 4 0-16,1-5 0 15,7-1-1-15,-1 1 1 16,2 6 2-16,0 5 0 0,-1 10 0 16,-5 7 1-1,-3 4 0-15,-4 11 0 0,-4 5 0 16,-5 2 0-16,0 2 0 0,0-3 0 15,0-6-1-15,0-5 1 16,0-10-1-16,13 0 0 16,0-11 1-16,-1-7-1 15,4-1 0-15,2-3 0 16,-2 2 0-16,0 3 1 0,-1 7 0 16,-3 10 0-16,0 0 1 15,-5 18 0-15,-5 0 0 16,2 6-3-16,-1 4-13 15,8 1-18-15,-11-11-1 16,11 4-1-16,-7-12 3 16</inkml:trace>
  <inkml:trace contextRef="#ctx0" brushRef="#br0" timeOffset="81487.0728">8157 11182 15 0,'13'-7'23'16,"2"3"-2"-16,-6-7-2 15,-2 1-5-15,-7-4-2 16,-7-3-4-16,-4 3-2 0,-8-1-2 15,-9 5-2-15,0 6-1 16,-7 4-1-16,5 0 0 16,-1 10 0-16,6 9 0 15,7-2 0-15,8 7 1 16,7-5-1 0,10 1 0-16,7-4 0 15,6-6-1-15,4-4 1 16,7-6 0-16,-3-3 0 15,0-4-1-15,-1-3 1 16,-5-2 1-16,-6 0-1 16,-2 4 1-16,-14 8 0 15,11-6 1-15,-11 6 0 0,6 19 1 16,0 0-1-16,-2 10 1 16,-1 6-1-16,-3 4 0 0,0 8 0 15,-6-1 0 1,-4 0-1-16,-4 0 1 15,-9-8-1-15,-5-4-1 0,0-12 1 16,-7-8-1-16,7-14-1 0,1-8-2 16,2-13-4-1,9-10-6-15,7-2-12 0,4-13-8 16,14 7-1-16,4-5 1 16</inkml:trace>
  <inkml:trace contextRef="#ctx0" brushRef="#br0" timeOffset="81903.2391">8578 10994 24 0,'-28'-16'26'16,"13"16"-9"-16,-8-3-5 15,5 3-3-15,-1 9-3 0,6-1-2 16,5 3-1-16,12 3-2 15,8 4 1-15,5-4-1 16,5 4 0-16,4 1 1 16,2 3 1-16,-11-3 1 15,-1 1 0-15,-13-2 0 0,-9-1 1 16,-10-6-2-16,-5-1-2 16,-7-4-6-16,1-6-8 15,1 0-10-15,7 0-9 16,-1-12 0-16,20 12 6 15</inkml:trace>
  <inkml:trace contextRef="#ctx0" brushRef="#br0" timeOffset="82104.188">8730 11052 32 0,'0'0'32'0,"3"16"0"16,-3-2-12-16,0 3-9 16,0 6-6-16,0 1-8 15,4 1-15-15,-9-6-12 16,10 3-2-16,-5-22-1 16</inkml:trace>
  <inkml:trace contextRef="#ctx0" brushRef="#br0" timeOffset="82289.1073">8695 10839 7 0,'4'-20'22'15,"-8"3"-9"-15,4 2-23 16,0 15-8-16,0 0 5 15,11 9 13-15</inkml:trace>
  <inkml:trace contextRef="#ctx0" brushRef="#br0" timeOffset="82621.7177">8782 11071 14 0,'12'25'30'15,"-2"-7"-2"-15,5 1-9 32,1 3-5-32,-4-6-3 0,0 1-2 15,-5-8-2-15,3 1-1 16,-10-10-2-16,9 0-1 16,-4-10 0-16,3-2 0 15,3-4 0-15,1 2-2 16,2-4 0-16,3 6-2 15,0 5 2-15,-2 3-1 0,1 4 0 16,-2 8 1-16,-4 6-1 16,-1 3 1-16,-3 3-2 15,-3-4-5-15,0-2-21 16,6 5-8-16,-9-19 1 0,7 17-1 16</inkml:trace>
  <inkml:trace contextRef="#ctx0" brushRef="#br0" timeOffset="83229.3897">9303 11058 11 0,'-22'-15'28'32,"10"11"-5"-32,-4 0-4 0,-2 4-6 15,2 0-3-15,1 9-3 16,5 7-1-16,1 2-2 16,9 9 0-16,3-3-1 15,7 3 0-15,5 2 1 16,4-7 0-16,5-3-1 15,2-9-1-15,5-10 0 0,0-1 0 16,2-14 0-16,-5-8-1 16,0-12 0-16,-9-5 0 15,-10-10 0-15,-9-3-1 16,-13-6 1-16,-8-1-1 16,-10 4 0-16,-3 5 0 15,-6 4 0 1,2 15 0-16,0 13 0 15,5 11 0-15,2 17 0 16,12 13 0-16,10 7 0 16,13 8 0-16,14 5-5 15,10 0-17-15,12-9-12 0,19 4 0 16,-3-15 0 0</inkml:trace>
  <inkml:trace contextRef="#ctx0" brushRef="#br0" timeOffset="83945.7433">9796 11049 24 0,'0'0'33'16,"25"9"-1"-16,-3-9-10 16,6 0-7-16,12 0-4 0,0 0-3 15,4 0-5-15,-1 0-6 16,-5 0-9-16,-5 0-12 15,-4 6-10-15,-14-6 1 32,-4 3-2-32</inkml:trace>
  <inkml:trace contextRef="#ctx0" brushRef="#br0" timeOffset="84146.7831">9856 11155 29 0,'20'9'30'15,"-1"-9"-4"-15,8 0-7 16,6 0-5-16,3 4-6 16,-2-4-12-16,0-6-24 0,7 9-3 31,-13-12-1-31,6 9 2 0</inkml:trace>
  <inkml:trace contextRef="#ctx0" brushRef="#br0" timeOffset="84648.6581">10475 11277 31 0,'18'13'25'16,"5"-3"-3"-16,5-2-3 16,3-6-1-16,-3-8-5 15,2-2-3-15,-5-7-2 16,-4-6-3-16,-8-9-1 15,-7-3 0-15,-6-9-2 0,-9-8-1 16,-1-3 0-16,-2-2 0 16,3-2-1-16,3 3 0 15,6 3-1-15,3 5-1 16,9 8-2-16,7 9-4 16,12 10-6-16,1 8-13 31,-1 0-7-31,9 11-1 0,-9 0 1 15</inkml:trace>
  <inkml:trace contextRef="#ctx0" brushRef="#br0" timeOffset="84848.7816">10543 11047 10 0,'13'0'27'0,"18"0"-1"16,0-7-10-16,9-1-33 15,9 11-7 1,-11-8-2-16,9 10 15 16</inkml:trace>
  <inkml:trace contextRef="#ctx0" brushRef="#br0" timeOffset="85366.1525">10956 11301 11 0,'0'-15'21'16,"0"15"-3"-16,-16-19-4 16,4 10-2-16,-7 4-3 15,3 0-3-15,-2 5-1 16,2 0-2-16,4 4 0 16,5 6 0-16,7 4 0 0,7 4 1 15,8 1-1-15,2 3 2 16,4 3 0-16,-7-5 1 0,0 5 0 15,-11-5 0 1,-3-6-1-16,-20-5-1 16,-4-1-2-16,-4-4-5 0,-5-4-12 31,-4-12-19-31,11 9-1 0,-3-8 0 16,9 6 4-16</inkml:trace>
  <inkml:trace contextRef="#ctx0" brushRef="#br0" timeOffset="88898.9676">11276 11096 27 0,'10'-6'28'0,"21"6"-7"15,0-4-8-15,11 4-6 32,3-4-3-32,3 4-6 0,-2 0-8 15,-7 0-8-15,0 6-8 16,-19-9-2-16,1 8 13 15</inkml:trace>
  <inkml:trace contextRef="#ctx0" brushRef="#br0" timeOffset="89083.5086">11374 11165 7 0,'18'-5'24'15,"20"5"-5"-15,-4 0-14 32,5-5-20-32,7 10-5 0,-10-10 1 15,8 9 19 1</inkml:trace>
  <inkml:trace contextRef="#ctx0" brushRef="#br0" timeOffset="89552.5758">11948 10877 23 0,'0'0'26'0,"6"24"-5"16,-6 8-3-16,0 13-4 15,5 12-2-15,-5 7-1 0,6 8-1 16,-6-4-3-16,6 1-1 16,-6-12-1-16,5-5-3 15,-1-9-3-15,-4-12-5 16,7-8-8-16,-1-5-17 15,-6-18-3-15,11 0-1 16,-11-10 2 0</inkml:trace>
  <inkml:trace contextRef="#ctx0" brushRef="#br0" timeOffset="90015.5956">11963 11178 6 0,'0'9'16'15,"6"4"-4"-15,4-2-1 16,3 4-3-16,2-6-2 16,6-4-1-16,-2-5-2 15,4-4 1-15,2-3-1 16,0-5-1-16,-4-5 0 16,-3-5 0-16,-3-3 2 0,-5 1 1 15,-1 3 0-15,-5-1 0 16,-4 4 1-16,-7 4-1 15,7 14 0-15,-14-10-1 16,14 10-1-16,-13 23-1 16,10-8 0-16,3 8-1 0,3 4 0 15,3-3 1-15,6 5-1 16,1-2-1-16,2-4-8 16,-3-10-22-16,4 7-1 15,-16-20 0-15,19 21 1 0</inkml:trace>
  <inkml:trace contextRef="#ctx0" brushRef="#br0" timeOffset="90784.9797">12458 11292 9 0,'-10'0'13'16,"-9"-6"-2"-16,6 6 0 15,-5 0-2-15,6 0-1 16,2 0-1 0,2 0-2-16,8 0-2 15,-10 12 1-15,10-12-2 16,3 12 0-16,-3-12 1 16,15 18-2-16,-2-9 1 15,2 4-1-15,5-2 0 0,-2 3 0 16,3 0 0-1,-5-1 0-15,-3 2 1 0,-7-2 1 16,-2 0 0-16,-12-2 1 16,-4-2 0-16,-10-4 0 0,0-1 0 15,-2-4 0-15,-1 0-1 16,1-4-2-16,5-2-1 16,6-2-4-16,4-1-6 15,9-2-14 1,10 7-7-16,-5-11 0 15,14 10 5-15</inkml:trace>
  <inkml:trace contextRef="#ctx0" brushRef="#br0" timeOffset="91555.0926">12606 10987 37 0,'15'12'21'0,"-5"0"-3"16,2 6-6-16,-3 2-2 15,4-2-3 1,-4 5-1-16,-2-3-1 15,-5 1-1-15,-2-6-1 0,0-1-1 16,-6-5 1 0,6-9-1-16,-11 11 0 0,11-11-1 15,0 0 1-15,-4-11-1 16,7 2 0-16,1-4 0 16,8-2-1-16,0-3 0 0,9 0 0 15,1-2 0-15,4 4-1 16,-2 0 1-16,4 4 0 15,-3 5-1-15,-3 7 1 16,0 0 0-16,-8 10 1 16,-1 4-1-16,-4 1 1 15,-2 6 1-15,-2-1-1 0,-2 2 2 16,-3-2-1-16,0 4 0 16,0-3 0-16,0-2 0 15,0-4 0-15,-3-6-2 16,3 4-11-16,0-13-23 15,0 0 0-15,0 0 0 0,0 0 0 32</inkml:trace>
  <inkml:trace contextRef="#ctx0" brushRef="#br0" timeOffset="99562.0736">7228 10483 16 0,'-4'27'22'16,"4"17"-1"-16,3 16-2 15,1 20-3-15,5 14 0 16,3 14-5-16,-2 9-4 0,1 4-4 16,-1 3 1-16,-3-3-3 15,-7-6 0-15,-3-12-2 0,-10-13-8 16,-5-18-24-1,5 0 2-15,-6-26 0 0,4-5 0 16</inkml:trace>
  <inkml:trace contextRef="#ctx0" brushRef="#br0" timeOffset="100549.6507">7144 10495 12 0,'28'0'12'0,"28"0"-2"16,18 0-2-16,35 0-1 16,24 0-1-16,31 0-2 15,29-2-1-15,27 2 0 0,21 0-1 16,21 0 0-16,8 5-1 15,15 2 1-15,3-2 0 16,10 4-1-16,3-1 2 16,9 1-1-16,4 1 1 15,4-5-1-15,5 4 0 16,5-4 1 0,6 0-1-16,3 3-1 15,-4-1-1-15,-8 5 1 16,-13 2-1-16,-26 5-7 15,-20 8-19-15,-58-6-1 16,-24 9 1-16,-60-15 19 16</inkml:trace>
  <inkml:trace contextRef="#ctx0" brushRef="#br0" timeOffset="101973.9295">13534 10594 22 0,'-3'23'19'0,"3"17"-2"16,-4 13 0-16,1 17-3 15,3 14 1-15,0 16-2 0,3 12-2 16,3 9-2-16,0 3-3 15,0-6-1-15,4-10-1 16,-1-5-6-16,-2-11-22 16,-2-22-10-16,2-10 0 15,-11-35-1-15</inkml:trace>
  <inkml:trace contextRef="#ctx0" brushRef="#br0" timeOffset="102738.5971">7094 11898 6 0,'-15'0'10'15,"15"0"-1"1,22 0 0-16,15 0 0 0,15 0-2 15,23 0-1-15,24-3 0 16,25-1-1-16,27 2 0 16,28-1-1-16,24-1 0 15,24 0-1-15,15 4 0 0,14-2-1 16,1 2 1-16,6 0-2 16,-3 0 1-16,7 0-1 15,-1-7 1-15,4 0 1 16,4-2 0-16,10-4 0 15,17 3 0-15,6-3 1 16,6 4-1 0,-5 3 0-16,-14 1 0 15,-21 5-3-15,-31 0-5 16,-37 0-15-16,-32 5-10 16,-55-10-1-16,-21 5 1 15</inkml:trace>
  <inkml:trace contextRef="#ctx0" brushRef="#br0" timeOffset="103715.5559">14414 11086 25 0,'0'-19'18'16,"0"1"-2"-16,0-1-2 15,0 6-1-15,0 2-2 16,0 11-3-16,0 0-1 16,0 0-2-16,-11 21-1 0,11 1-2 15,0 5 0-15,0 0-1 16,10 6 2-16,-6-1-1 15,3-3 1-15,-2 0-1 16,2-11 0-16,-7 0 0 16,-7-8-1-16,-4-2 0 0,-8-8 0 31,-2 0-1-31,-2-4 0 0,-2-4 0 16,0 4 0-16,4 4-1 15,8-4 1-15,13 4-1 16,0 0 1-16,0 0 0 15,25-3 0-15,3 3-2 16,3 0-2-16,6-5-9 16,3 5-17-16,-12-9-2 0,7 9 0 15,-13-12 5-15</inkml:trace>
  <inkml:trace contextRef="#ctx0" brushRef="#br0" timeOffset="104162.106">14476 10812 21 0,'-32'-25'14'0,"-4"7"-3"16,-11 6-3-16,-5 12-2 15,-5 7-1-15,1 16-2 16,1 8 1-16,8 14 0 16,7 9 2-16,13 5 1 0,10 9 1 15,11 2 1-15,16 4-1 16,11-7 0-16,20-4-1 15,14-11-2-15,17-11-1 16,14-13-1-16,11-19-1 16,8-14 0-16,1-17 0 31,-14-19 0-31,-17-11-1 0,-30-16 1 16,-31-12-1-16,-33 0 0 15,-20 1-5-15,-21 6-18 16,-11 14-12-16,-12-3 0 15,16 19 0-15</inkml:trace>
  <inkml:trace contextRef="#ctx0" brushRef="#br0" timeOffset="126654.4333">1612 12262 26 0,'-19'-4'23'0,"19"4"-3"0,-23 6-5 15,8 2-5-15,0 6-3 16,3 0-3-16,6 4-2 16,6 1 0-16,3 0 1 31,6-4 0-31,9 2 1 0,1-8 1 16,8-3 1-16,-3-6 1 15,3-3 0-15,-8-9-1 16,-4-1 0-16,-9-6-2 15,-6 0 1-15,-6 0-2 16,-7 0-1-16,-2 2-1 16,-4 7 0-16,-2 5-1 0,1 5 0 15,4 9 0-15,2 2-1 16,6 5 1-16,4 3 0 16,1 0 0-16,7 1 0 15,9-2 1-15,2-5-1 0,2-5 1 16,2-5 0-16,-1-5 0 15,4-6 1-15,-5-5-1 16,-6-1 1-16,-5-6-1 16,-6-1 0-16,-6 1 1 0,-4 3-2 15,0 2 1-15,-6 6-1 16,-1 9 0-16,-1 0 0 16,-2 12-1-16,13 3 1 31,1 7 0-31,3-1 0 0,3 0 0 15,11-1 1-15,4-3-1 16,6-8 1-16,2-7 1 16,-6-2 0-16,-5-9 0 15,-1 0 0-15,-11-5 0 16,0-1 0-16,-3 2 0 16,-9 4-3-16,-4 4-4 0,1 3-21 15,15 2-14-15,0 0 0 16,9-5 1-16</inkml:trace>
  <inkml:trace contextRef="#ctx0" brushRef="#br0" timeOffset="127223.7684">2069 12264 21 0,'5'27'28'0,"-15"0"1"16,10 6-16-16,3 1-3 15,8-3-3-15,8-1-1 16,3-9-2-16,9-8 0 16,-2-10 0-16,-1-3-2 31,-2-11 0-31,1-8-1 0,-12-4 1 15,-2-4 0-15,-7-1 1 16,-9 4 0-16,-7 1 0 0,4 10-1 16,-5 10 1-1,-1 11 0-15,0 13 0 0,2 13 0 16,3 11 0-16,7 11 0 16,3 3 0-16,-3 4 0 15,-3 1 0-15,3-4 0 0,-4-7-1 16,-2-4 0-16,-9-14-1 15,-4-12-1-15,-8-7-4 16,0-16-5-16,5-13-11 16,3-6-17-16,-1-17 0 15,11-2 0 1,3-11 1-16</inkml:trace>
  <inkml:trace contextRef="#ctx0" brushRef="#br0" timeOffset="127370.907">2384 12429 24 0,'21'-8'32'0,"13"8"-1"15,-8-4-6-15,3 3-31 16,9 5-21-16,-7-10-3 16,13 9-2-16</inkml:trace>
  <inkml:trace contextRef="#ctx0" brushRef="#br0" timeOffset="127687.3481">3050 12387 28 0,'-25'15'33'0,"1"12"1"31,-14-8-8-31,-2-5-12 0,0 2-7 15,0-9-5-15,5-7-5 16,8-4-2-16,1-10-1 16,14-1 0-16,3-8-1 15,12 5 1-15,7-1 2 16,10 6 4-16,3 7 2 16,5 6 3-16,3 15 1 0,0 2-1 15,5 9 1-15,-10 4-1 16,-1-1-4-16,-11 2-12 15,-1 0-19-15,-13-19-2 0,7 3-1 16,-17-21 3 0</inkml:trace>
  <inkml:trace contextRef="#ctx0" brushRef="#br0" timeOffset="127809.7606">2851 12114 40 0,'4'-13'34'15,"-4"13"-4"-15,15 4-34 16,10 20-20-16,-7-3-6 16,8 16-4-16</inkml:trace>
  <inkml:trace contextRef="#ctx0" brushRef="#br0" timeOffset="128573.9304">3181 12019 8 0,'37'0'25'0,"0"-3"0"31,12 3-14-31,-3-6-3 0,-2 6-3 16,-3-5-2-16,-11-1-1 15,-11 0 0-15,-19 6-1 16,-7-14-1-16,-11 11 1 15,-6 3-1-15,-1 4 0 0,3 4 1 16,6 7-1-16,4 4 1 16,12 4-1-16,3 4 1 15,10-2 0-15,5-4-1 0,1 2 1 16,-3-9-1-16,-1 0 1 16,-6-5 0-16,-9-9-1 15,0 9 1-15,-10-5-1 16,-4 3 2-16,1 6-1 31,4 6 1-31,6 9 1 0,0 5 0 16,6 3 1-16,0 8 2 15,0-1-1-15,-3 1 0 16,-3-3 1-16,-3-8-1 16,-12-10 1-16,-2-7-2 15,-4-8-1-15,2-8-2 16,3-6-1-16,1-6-2 0,12-2-4 15,2-1-4-15,8 2-8 16,5 7-9-16,6-3-7 16,10 9 0-16,0 0 11 0</inkml:trace>
  <inkml:trace contextRef="#ctx0" brushRef="#br0" timeOffset="129027.3976">3713 12519 26 0,'16'-14'29'0,"2"1"-6"15,-8-2-5-15,-7-2-4 16,-3-2-2-16,-9-2-4 16,-3-1-2-16,-7 3-3 31,0 2-1-31,-5 6 0 0,-1 7-2 16,0 4 1-16,0 13-1 15,6 2 0-15,6 8 0 16,8 5 0-16,5-5 0 15,9 0 0-15,7-5 1 16,2-4-1-16,10-7 0 16,-4-7 1-16,2-3-1 0,-1-9 0 15,-4-3 1-15,-3-4 0 16,-5 0 1-16,1 2 0 16,-7 2-1-16,3 5 1 15,-10 10 0-15,10 0 0 16,1 10 0-16,-4 5 0 15,2 7-1 1,0 1 0-16,1 0 0 16,0-4 0-16,2 0 1 0,0-9 0 15,2-5 0 1,-3-9 0-16,5-4 0 0,-1-6 0 16,1-6-2-16,-1 4-4 15,-6-8-14-15,0 2-19 16,1 9-2-16,-7-4 1 0,-3 17-1 15</inkml:trace>
  <inkml:trace contextRef="#ctx0" brushRef="#br0" timeOffset="129507.6189">4349 12446 38 0,'-19'14'33'0,"1"4"-1"16,-4-2-13-16,-2-2-8 15,-1-4-6-15,-1-3-2 16,2-7-3-16,0 0 0 0,2-12-1 16,6 0 0-16,4-4-1 15,8 2 1-15,4-4-1 0,7 5 2 16,5 2 1-16,7 8-1 15,10 3 0-15,-2 8 1 16,4 1 0-16,-1 6-1 16,-2-2 1-16,-2-2 0 0,-2-3-1 15,-5-4 1-15,0-4 0 16,-4-11 0-16,3-1 0 16,1-6 1-16,3-1 0 15,0-1 0-15,2 6 0 16,-2 3 0-16,2 11 0 31,2 0 0-31,-1 18 0 0,-10 1-1 16,-2 5 0-16,-8 2 0 15,-5-1 0-15,-6 0-3 16,-7-8-6-16,-4-10-27 16,0 0-1-16,-4-14 1 15,8 2-1-15</inkml:trace>
  <inkml:trace contextRef="#ctx0" brushRef="#br0" timeOffset="129776.1717">5001 12373 37 0,'0'0'37'16,"0"0"0"-16,0 0 0 0,0 0-21 16,10 6-16-16,-10-6-20 15,12 13-16-15,-12-13 0 16,6 11-1-16</inkml:trace>
  <inkml:trace contextRef="#ctx0" brushRef="#br0" timeOffset="129929.1685">5018 12523 61 0,'0'14'18'0,"0"-14"-18"0,0 0-15 31,0 0-15-31,-23 0-3 0</inkml:trace>
  <inkml:trace contextRef="#ctx0" brushRef="#br0" timeOffset="132017.3068">6087 12276 28 0,'0'0'22'0,"0"0"-3"15,-22 0-3-15,-9 0-3 16,-12 0-7 0,-6 4-2-16,-5 0-2 15,-2 2-1-15,4-3-1 16,5 0 0-16,8 1-1 15,13 1 1-15,17-2-1 16,9-3 1-16,24 11-1 0,8-1 2 16,6 2-1-16,7 7 1 15,1 1 0-15,-3 7 1 16,-10 0-1-16,-11 3 1 0,-16 5 0 16,-19-1 0-16,-12-1-1 15,-11 0 0-15,-4-2 1 16,-2-5-2-16,3-4 1 15,7 0-1-15,7-10 0 16,11-1 1-16,14-11-1 0,5 13 0 16,15-10 1-16,9-1-1 15,12 3-1-15,4-5-4 16,10 2-9-16,0 3-12 16,-3-8-5-16,10 5 0 15,-15-11 13-15</inkml:trace>
  <inkml:trace contextRef="#ctx0" brushRef="#br0" timeOffset="132338.2459">6248 12501 22 0,'11'36'31'0,"-11"-7"-1"0,0 13-13 16,4 0-2-16,-4-2-5 15,7-4-2-15,-7-10-1 16,6-6-1-16,-6-20-1 16,9 0-1-16,-9-17 0 15,6-9-1-15,-12-11 0 16,2-6-1 0,-4-10 0-16,-5 4-2 15,1-4 1-15,-1 5-1 16,4 3 0-16,6 8 0 15,6 7 0-15,9 6 0 16,10 10-4-16,6 4-3 16,12 10-11-16,4 0-17 15,-1-6-1-15,7 8-1 0,-7-4 5 16</inkml:trace>
  <inkml:trace contextRef="#ctx0" brushRef="#br0" timeOffset="132570.0372">6232 12590 28 0,'13'21'28'31,"14"-17"-7"-31,17 2-13 0,6 2-11 16,-1-8-15-16,6 10-8 16,-17-10-1-16,2 10 17 15</inkml:trace>
  <inkml:trace contextRef="#ctx0" brushRef="#br0" timeOffset="132954.8252">6538 12690 19 0,'4'22'25'15,"-4"-12"-6"-15,11 4-5 0,-4 0-4 32,6-4-3-32,0 0-3 0,-1-5-1 15,3-5 0-15,-5-3 0 16,2-4 0-16,-12 7 1 15,12-15-2-15,-12 15 1 16,0 0-1-16,0 0 2 16,0 0 0-16,9 29 1 15,-2 3-1-15,3 7 0 0,1 9 0 16,-7 5 0-16,-1 2 1 16,-6-3-3-16,-6-4 0 15,-10-7-1-15,-6-9-1 16,-6-12-1-16,-3-12-2 15,2-11-3-15,2-14-8 16,6-11-15-16,13-3-6 0,-1-14 0 16,18 3-1-16</inkml:trace>
  <inkml:trace contextRef="#ctx0" brushRef="#br0" timeOffset="133220.4264">6933 12560 25 0,'28'14'30'0,"-8"-14"-4"15,13 2-11-15,4 1-7 16,3 1-6-16,1 1-15 16,-11-11-14-16,2 13-2 15,-17-13-1-15</inkml:trace>
  <inkml:trace contextRef="#ctx0" brushRef="#br0" timeOffset="133386.5474">6966 12656 19 0,'0'0'27'0,"13"7"-5"0,6-7-11 16,15 5-13-16,9 7-18 0,-3-12-4 16,13 7-3-1,-12-7 22-15</inkml:trace>
  <inkml:trace contextRef="#ctx0" brushRef="#br0" timeOffset="133687.3585">7670 12487 23 0,'-31'-19'31'16,"7"13"1"-16,-17 2-10 15,3 4-10-15,3 13-5 31,0 6-2-31,7 9-3 0,7 9 0 16,12 1-1-16,9 8 0 16,9-2 0-16,12-4 1 15,14-5-1-15,8-14 0 16,6-11 1-16,1-10 0 16,0-9 0-16,-7-13 1 0,-8-10-1 15,-14-7 0-15,-15-2-2 16,-15 0-4-16,-19 5-18 15,-15-1-13-15,-1 10 0 16,-20-6-1-16</inkml:trace>
  <inkml:trace contextRef="#ctx0" brushRef="#br0" timeOffset="134326.1852">6235 12114 19 0,'28'3'25'16,"6"-6"-11"-16,13 3-4 15,3-5-2-15,2 5-3 16,1-4-2-16,-6 4-2 16,-10 0 0-16,-6 0-2 15,-12 0 1-15,-19 0-1 16,0 0 0 0,0 0 1-16,0 0 0 15,-16-5 0-15,16 5 2 16,0 0 0-16,0 0 0 0,0 0 0 15,3 14-3 1,-3-14-22-16,13 14-3 0,-13-14 0 16,6 13 12-16</inkml:trace>
  <inkml:trace contextRef="#ctx0" brushRef="#br0" timeOffset="134873.6611">7404 12189 17 0,'0'0'29'16,"21"5"-3"-16,4-5-12 16,9 4-3-16,10-1-3 15,5-3-2-15,2 5-1 32,1-5-3-32,-5-5-2 0,-7 2-3 15,-6-3-1-15,-13 1-1 16,-11-4 0-16,-4 0 0 15,-6 9 0-15,-6-18 1 16,6 18 4-16,-14-3 2 16,14 3 2-16,-11 12 1 15,8 3 0-15,-3 2-1 0,6 1-11 16,-9-3-19-16,15 3-2 16,-6-18-1-16,6 17 13 15</inkml:trace>
  <inkml:trace contextRef="#ctx0" brushRef="#br0" timeOffset="135358.5938">8356 12538 30 0,'19'0'29'15,"20"0"-8"-15,5 0-5 16,10 0-4-16,6 0-5 16,4 0-7-16,-2 0-10 15,-6-1-13-15,-3 5-7 0,-19-8 0 16,-3 8 9-16</inkml:trace>
  <inkml:trace contextRef="#ctx0" brushRef="#br0" timeOffset="135689.4686">8431 12629 13 0,'18'5'29'0,"3"-9"-6"15,21 4-4-15,5-3-5 16,5 3-4-16,7-5-4 15,-3 5-1-15,-3-1-3 0,-7 1-1 16,-5-6-1-16,-14 2 1 16,-4-2-1-16,-11-3 0 0,-12 9 0 15,10-14-1 1,-10 14 1-16,0-13-1 16,0 13 1-16,0 0-1 0,0 0-1 15,-7 10-1-15,4 0-4 0,-4 2-3 16,-2-2-4-16,-6 0-4 15,0 1-6-15,-8-11-5 16,5 9 17-16</inkml:trace>
  <inkml:trace contextRef="#ctx0" brushRef="#br0" timeOffset="135890.0098">8403 12472 26 0,'-32'10'30'0,"-2"2"-6"16,9 10-5-16,7 5-3 15,12 1-4-15,12 4-3 0,7-1-3 16,8-3-7-16,14-5-12 16,2 1-19-16,-10-18-1 15,11 2-1-15,-16-14 6 0</inkml:trace>
  <inkml:trace contextRef="#ctx0" brushRef="#br0" timeOffset="136074.9223">8916 12522 14 0,'28'28'33'15,"-13"-5"0"-15,-8 6-7 0,-7-4-12 16,-7-5-37-16,-2 6-3 16,-16-15-4-16,6 5-2 15</inkml:trace>
  <inkml:trace contextRef="#ctx0" brushRef="#br0" timeOffset="138096.4583">9303 12467 13 0,'13'-12'32'16,"11"12"-7"-16,1 3-2 16,0 7-3-16,-3 9-4 15,-7 4-3-15,-2 8-3 16,-13-6-3-16,0 3-2 0,-10-5-1 15,1-1-3 1,-5-12 1-16,14-10-2 0,-7-6-1 16,9-12 0-16,10-2-1 15,7-5 0-15,6 0 0 0,0 0 0 16,6 4 1-16,-3 4 0 16,-4 8 1-16,1 9 1 15,-9 4 1-15,-1 9 0 16,-9 5 1-16,1 9 0 15,-7-2 1-15,3 7-2 0,-3-4 0 16,0 0-4-16,6-2-7 16,-6-4-23-16,0-22-5 15,12 16-1-15,-12-16 0 16</inkml:trace>
  <inkml:trace contextRef="#ctx0" brushRef="#br0" timeOffset="138682.1803">9325 12206 30 0,'12'0'23'15,"10"0"-7"-15,6 0-3 16,12 0-5-16,9 0-1 15,2 0-1 1,2 0-2-16,-2 0-2 16,-4 0-2-16,-12 0-1 0,-8-5 0 15,-11 5-1-15,-16 0 0 16,10-7 0-16,-10 7 0 16,0 0 0-16,-10 0 2 15,10 0 0-15,0 0 1 16,-3 17 0-16,9-7-2 0,0 4-7 15,1 5-19-15,-7-19 1 16,8 26-2-16,-8-26 20 16</inkml:trace>
  <inkml:trace contextRef="#ctx0" brushRef="#br0" timeOffset="139051.1382">10062 12407 32 0,'0'-18'34'16,"0"18"1"-16,0 0-10 16,0 0-7-16,4 18-6 0,-4 1-4 15,3 13-4-15,-3 2-1 16,7 6 0-16,-2-6-2 16,1-1-3-16,1-5-2 15,-1-9-5-15,6-6-5 16,-12-13-7-16,0 0-7 15,6-8 0 1,-11-6 1-16,-5-2 2 16</inkml:trace>
  <inkml:trace contextRef="#ctx0" brushRef="#br0" timeOffset="139214.1793">9932 12545 42 0,'-14'-4'21'15,"14"4"-2"-15,0 0-1 16,27-9-4-16,7 9-1 0,3-6-3 15,6 6-1-15,1-5-2 16,-1 5-2-16,-5 0-5 0,-8-5-12 16,-11-1-22-16,0 6-1 15,-15-11 0-15,-4 11-2 16</inkml:trace>
  <inkml:trace contextRef="#ctx0" brushRef="#br0" timeOffset="139785.6505">10571 12439 16 0,'-9'22'29'0,"5"17"1"15,-7-7-9-15,4 5-12 16,4-2-3-16,0-5-1 16,6-2-2-16,0-12-1 15,3-7 0-15,-6-9 1 16,10-15 0-16,-10-4-1 0,3-9 1 15,-7-4 0-15,-1-11-1 16,-7-1 1-16,-2-2-1 16,2 0-1-16,0 3 0 0,5 3 0 15,4 2 0-15,3 7-1 16,10 4 1-16,9 5-1 31,6 7-1-31,9 6-4 0,6 0-7 16,9 4-16-16,8 9-6 15,-8-4 0-15,6 10 1 16</inkml:trace>
  <inkml:trace contextRef="#ctx0" brushRef="#br0" timeOffset="140017.4406">10527 12504 25 0,'0'0'30'16,"0"0"0"-16,28 7-13 0,10-7-12 16,7-2-15-1,3-6-17-15,11 12-2 16,-15-4 0-16</inkml:trace>
  <inkml:trace contextRef="#ctx0" brushRef="#br0" timeOffset="140571.2691">10914 12746 7 0,'14'-8'20'0,"-14"-8"-2"16,6 3-4-16,-9-1-3 16,-7 2-3-16,-5 1-1 0,-7 5-1 15,0 2-2-15,-2 4-2 16,0 4 0-16,2 2-1 16,6 4-1-16,4 0 1 15,7 1-1-15,5-2 0 0,7 1 0 16,3-1 0-16,6 1 1 15,-1 4 0-15,6 3 2 16,-1 4 0-16,1 7 0 16,-3 3 0-16,-4 6 1 0,-6 1 0 15,-8 1 0-15,-5-2-1 16,-10-4-1-16,-8-10-1 16,-3-7 0-16,-1-13 1 15,-1-9-2-15,6-13-1 16,4-9-3-16,8-4-3 31,10-4-10-31,3-3-10 0,16 10-5 16,-6-3 0-16,15 15 17 15</inkml:trace>
  <inkml:trace contextRef="#ctx0" brushRef="#br0" timeOffset="141056.5612">11077 12775 4 0,'-2'14'45'15,"-1"-4"-31"-15,3 4-3 16,0 3-2-16,0 0 0 16,5 0-2-16,2-5-2 15,1-2 0-15,3-7-1 16,1-3 0-16,-1-4 0 0,3-5 1 16,-6-5 0-16,1 2 0 15,-4-5 0-15,2 6-1 16,-7 1-1-16,0 10-1 15,0 0 0-15,0 0 0 0,4 12-1 16,-4 10-1 0,6 11 0-1,0 5 1-15,2 9-1 16,-3 3 1-16,0 4-1 16,-5 1 1-16,-8-3-1 0,-7-2 1 15,-8-14-1-15,-5-10-3 16,-4-9-3-16,-4-13-9 15,2-19-13-15,8-7-7 16,1-22 0-16,14-5 0 0</inkml:trace>
  <inkml:trace contextRef="#ctx0" brushRef="#br0" timeOffset="141672.9239">10607 12044 25 0,'24'-5'27'16,"16"5"-10"-16,3 0-4 16,10 0-3-16,2 0-6 15,1-3-3-15,-6 1-1 16,-10-3-2-16,-7 1 0 15,-12 1-1-15,-7-3 1 16,-14 6-1-16,0 0 1 0,9-13 0 16,-9 13 1-16,0 0 2 15,0 0 1 1,0 0 0-16,13 13 2 16,-9-4 2-16,-4 5 0 0,5 1 0 15,-5-1 0-15,-6-2-6 16,6-12-25-16,-9 20-2 15,-4-20-2-15,13 10-1 0</inkml:trace>
  <inkml:trace contextRef="#ctx0" brushRef="#br0" timeOffset="142142.3987">11589 12473 19 0,'0'0'31'0,"21"0"1"16,11-1-7-16,7-3-12 15,2-1-7-15,8 5-4 16,-1 0-6-16,-1 0-10 16,-9-2-12-16,3 8-5 15,-23-11-1-15,2 11 12 16</inkml:trace>
  <inkml:trace contextRef="#ctx0" brushRef="#br0" timeOffset="142321.3283">11677 12557 33 0,'0'0'24'0,"0"0"-1"0,16 0-5 16,8-5-4-16,5 3-9 15,5-1-8-15,5-6-19 16,8 9-7-16,-9-3-1 16,10 6-1-16</inkml:trace>
  <inkml:trace contextRef="#ctx0" brushRef="#br0" timeOffset="142659.9023">12311 12409 15 0,'-18'0'31'16,"-10"0"1"-16,7 7-4 16,-5 3-14-16,5 10-6 15,6 6-2-15,9 6-1 16,11 2-2-16,7 2 1 0,14-5-1 15,5-2 1-15,12-8-2 16,1-8 0-16,2-10 0 0,-6-12-1 16,-3-10 1-16,-8-6-1 15,-8-5 0-15,-12-8 0 16,-14-3-1-16,-12 3-3 16,-8-2-4-16,-5 10-11 15,-1 9-18-15,-9-3 1 16,6 18-2-1,-4-4 9-15</inkml:trace>
  <inkml:trace contextRef="#ctx0" brushRef="#br0" timeOffset="143060.9781">12039 12213 24 0,'8'-9'29'16,"20"9"-2"-16,5-10-12 0,10 5-6 16,9 1-3-16,4 3-2 15,2 1-1-15,-2 0-2 16,-8-6-2-16,-9 6 0 15,-8 0-3-15,-9-6-1 16,-10 1 0-16,-12 5 0 31,4-17 0-31,-10 5 1 0,0 2 1 16,2 0 2-16,4 10 2 16,-9-10 2-16,9 10 2 15,0 0-1-15,12 9 0 16,-5 0 1-16,1 2-1 15,-4 3-10-15,-1 6-21 16,-3-20-1-16,-9 21-1 0,-7-16 10 16</inkml:trace>
  <inkml:trace contextRef="#ctx0" brushRef="#br0" timeOffset="143492.8901">12795 12416 13 0,'0'0'32'16,"0"0"0"-16,19 0-10 15,9 0-5-15,6 0-4 16,9 0-4-16,4 0-3 0,8 0-1 31,-2 0-5-31,-6 4-4 0,-3-4-6 16,-11 6-15-16,-8-12-8 16,0 10-1-16,-13-11-1 15</inkml:trace>
  <inkml:trace contextRef="#ctx0" brushRef="#br0" timeOffset="143894.0129">12863 12522 24 0,'0'0'23'0,"22"10"-2"16,-2-10-2-16,6 0-4 16,3 0-3-16,4 0-5 0,5 0-2 15,-4-6-3-15,-3 2-2 16,-6 0-2 0,-1-6 0-16,-2-1-1 0,-6-4 1 15,-4 0-1-15,-2-4 1 0,-2 1 1 16,0 0 2-16,3 3 0 15,-1 3 2-15,3 6-1 16,4 6 1-16,-1 4 1 16,0 7 2-16,2 6-1 15,-2 3 0-15,-13 1 1 16,1 3-1 0,-8-1-2-16,-8-4-5 15,-1-8-25-15,-3 5-8 16,-12-14 1-16,7 6-2 15</inkml:trace>
  <inkml:trace contextRef="#ctx0" brushRef="#br0" timeOffset="144764.7785">1829 13722 22 0,'0'0'29'0,"34"4"0"16,3-4-13-16,25-4-4 15,9 0-1-15,4-1-5 16,5 2-3-16,-2 3-5 16,-10-4-5-16,-6 4-12 15,-15 7-12-15,-27-7 0 0,-3 9 0 16</inkml:trace>
  <inkml:trace contextRef="#ctx0" brushRef="#br0" timeOffset="145181.6294">1867 13854 3 0,'17'6'28'0,"16"-2"-2"0,6-8-5 16,13-2-9-16,9 1-2 15,7-4-3-15,-3-1-7 0,1 0-4 16,-12-5-4-16,-9 0-2 16,-13-4 0-16,-10 0 0 15,-14-7 0-15,-8 1 5 16,-8-4 5-16,-1 5 5 15,2 0 3-15,1 4 2 16,6 4 2 0,0 16 0-16,16-8 0 15,1 17-3-15,14 10 0 16,-6 2-1-16,0 8-1 16,-2-3 0-16,-12 6-1 15,-11-1 1-15,-5 2-2 16,-14-5-2-16,-6-5-11 15,-10-7-26-15,2 1-2 0,-7-10-1 16,6 1 0-16</inkml:trace>
  <inkml:trace contextRef="#ctx0" brushRef="#br0" timeOffset="147645.1035">3028 13627 15 0,'25'12'34'15,"-10"-3"0"-15,5 12-9 16,-5 10-6-16,-6 2-4 15,1 8-5-15,-7-4-2 16,-3 1-3-16,-3-11-2 16,0-3-1-16,3-24-1 15,0 0-1-15,0 0 1 0,0-27-1 16,9-3-1-16,0-5 0 16,7 0 0-16,1-1 0 15,2 7 1-15,3 5 0 16,-4 9 1-16,4 8-1 15,-6 12 2-15,4 6-1 16,-3 7 1 0,-4 7 0-16,-4 1-1 15,1 6 1-15,-10 1 0 0,0 2-1 16,0-2-3-16,-10-4-10 16,4-7-25-16,6-1-1 15,-6-12 0-15,6-9-1 16</inkml:trace>
  <inkml:trace contextRef="#ctx0" brushRef="#br0" timeOffset="148353.0828">3590 13825 69 0,'24'5'34'16,"8"-5"-10"-16,8-3-7 16,9 3-6-16,-2 4-14 15,3 2-30-15,-17-6-1 16,2 0-2-16,-20-3 0 16</inkml:trace>
  <inkml:trace contextRef="#ctx0" brushRef="#br0" timeOffset="148933.3407">4259 13426 16 0,'-6'29'30'15,"9"19"-2"-15,-6 8-11 16,-3 3-4-16,6 3-2 16,0-7-3-16,0-4 0 0,3-15-3 31,3-12 1-31,-6-24-2 0,10 0 0 15,-8-17 0-15,4-11 0 16,-6-12 0-16,0-8-2 16,-6-7 0-16,1-3-1 15,-2-1 1-15,0 5-2 16,1 3 1-16,1 6-1 16,5 9 0-16,9 7 0 0,7 9-1 15,8 3-3-15,15 11-7 16,3-1-10-16,5-3-15 15,12 15 0-15,-7-5-1 16</inkml:trace>
  <inkml:trace contextRef="#ctx0" brushRef="#br0" timeOffset="149155.563">4268 13631 30 0,'16'0'29'16,"21"5"-2"-16,6-5-19 15,4 0-17-15,12 10-16 16,-15-16-2-16,9 12-2 15</inkml:trace>
  <inkml:trace contextRef="#ctx0" brushRef="#br0" timeOffset="149687.7098">4603 13820 44 0,'16'-12'21'15,"-4"-7"-2"-15,-2 0-6 0,-5 0-2 16,-5 1-2-16,-8 4-3 15,-5 3-1-15,-6 7-2 16,-2 4-1-16,-1 4-1 16,1 4 0-16,4 5-1 15,6 1 0 1,7 2 0-16,4-2 0 16,10-5 0-16,3 0 0 15,4-4 0-15,3 0-1 16,1-5 1-16,-4 4-1 15,-3-1 1-15,2 4 0 16,0 5 0-16,-5 7 1 16,-2 6 0-16,-2 4 1 0,-4 4 0 15,-3 4 0-15,-9 1 0 16,-4-2 0-16,-5-4-1 16,-7-10 0-16,0-9-1 15,-1-7-1-15,2-10-1 16,5-8-3-16,2-8-3 0,11 1-7 15,6-3-9-15,0-3-9 16,15 10 0-16,-3-8 8 16</inkml:trace>
  <inkml:trace contextRef="#ctx0" brushRef="#br0" timeOffset="150073.0685">4810 13903 34 0,'0'0'31'0,"-11"17"-5"15,5-3-7-15,2 2-5 16,4 2-4-16,6-2-3 16,1 2-2-16,6-9-1 0,2-4-1 15,3-5-2-15,-1-3 1 16,2-5-1-16,-7-7 0 15,-1-2-1-15,-3 2 1 0,-2 0-1 16,-3 4 0 0,-3 11 0-16,0 0 0 15,0 0 0 1,11 26 1-16,-7 0 1 16,4 12 0-16,-3 6 1 0,-1 8 0 15,-8 1-1-15,-4 2 1 16,-7-2-1-16,-9-7-3 15,-2-6-2-15,-12-17-7 16,5-10-9-16,0-13-12 16,0-24-6-16,19-3-1 0,1-19 1 15</inkml:trace>
  <inkml:trace contextRef="#ctx0" brushRef="#br0" timeOffset="150374.405">5282 13682 18 0,'14'-2'32'0,"14"9"-1"0,1-5-8 15,11 1-10-15,2 1-10 16,2-4-13-16,2 10-19 16,-12-12-2-16,1 4-1 0,-20-8 15 15</inkml:trace>
  <inkml:trace contextRef="#ctx0" brushRef="#br0" timeOffset="150559.3203">5308 13782 14 0,'24'0'30'16,"21"9"-2"-16,-5-4-14 15,6-5-32-15,10 9-7 16,-11-13-2-16,5 8 12 0</inkml:trace>
  <inkml:trace contextRef="#ctx0" brushRef="#br0" timeOffset="150991.6417">6022 13522 41 0,'-13'-7'32'0,"-12"0"-6"15,-2 7-8-15,-3 10-6 16,0 6-5-16,6 13-4 16,5 8-1-16,9 6 0 15,10 3-1-15,7 3-1 0,8-1 1 16,10-5-1 0,6-10 0-16,7-11-1 0,-2-12-1 0,3-10 1 15,0-18 0 1,-2-6 1-16,-6-13 1 0,-9-8 2 15,-16-9 0-15,-13 1 1 16,-14 2 1-16,-10 8-3 16,-9 11-8-16,-3 14-27 31,-13 2-2-31,13 16-1 0,-4 9 0 16</inkml:trace>
  <inkml:trace contextRef="#ctx0" brushRef="#br0" timeOffset="151576.513">6725 13672 26 0,'10'0'31'0,"24"8"-1"0,12-8-14 16,16 0-6-1,7 0-1-15,8 0-9 0,1-3-10 16,-2-3-11-16,-4 6-10 16,-22-16 0-16,-3 13 3 0</inkml:trace>
  <inkml:trace contextRef="#ctx0" brushRef="#br0" timeOffset="151855.6801">6868 13779 12 0,'12'-9'28'16,"19"6"-5"-16,6-5-4 15,9 3-4-15,10 1-4 16,-2 4-5-16,5 0-2 0,-7 4 0 15,-5 1-3-15,-8 0-2 16,-8 4-1-16,-8-3-2 0,-11-2-5 16,-12-4-8-1,13 0-4-15,-20-7-5 0,7 7-4 16</inkml:trace>
  <inkml:trace contextRef="#ctx0" brushRef="#br0" timeOffset="152008.5425">7355 13675 20 0,'8'21'19'16,"-8"-6"-4"-16,-3 4-5 31,-6-4-5-31,-7-1-6 0,-5-3-5 16,-10-7-4-16,0-4-4 15,-10-5-2-15,1-2-2 16</inkml:trace>
  <inkml:trace contextRef="#ctx0" brushRef="#br0" timeOffset="152177.8347">6660 13633 65 0,'-19'25'25'0,"7"6"-3"16,18 2-4-16,7-5-5 0,12 2-2 15,6-7-7-15,6-4-21 16,2-11-16-16,9-1-2 31,-8-14-1-31</inkml:trace>
  <inkml:trace contextRef="#ctx0" brushRef="#br0" timeOffset="152945.2759">7866 13616 7 0,'0'0'33'16,"28"0"1"-16,-12 17-1 16,-4 8-15-16,3 7-4 15,-7 4-5-15,-3 4-1 16,-5-4-3-16,2-4-2 0,-5-12 0 15,0-8-2-15,3-12 0 16,0-15-1-16,10-7 1 16,3-6-1-16,3-2-1 15,2-2 1-15,4 3-1 16,-2 8 1-16,1 7-1 16,-4 10 1-1,1 13 0-15,-5 7 0 16,-6 7 0-16,-1 6 1 15,-6 3-1-15,3-2-2 0,0 3-11 16,3-8-23 0,-6-13 0-16,18-2-1 0,-5-15 1 15</inkml:trace>
  <inkml:trace contextRef="#ctx0" brushRef="#br0" timeOffset="153198.946">8421 13648 31 0,'0'0'36'0,"19"5"1"16,-1-8-1-16,6 1-22 15,6 2-8-15,1 0-6 16,0-7-12-16,0-1-22 0,1 4-1 16,-11-4-2-16,1 8 1 15</inkml:trace>
  <inkml:trace contextRef="#ctx0" brushRef="#br0" timeOffset="153383.8561">8431 13748 46 0,'0'0'36'16,"25"13"-2"-16,1-10-10 15,2-3-10-15,9 5-6 16,-1-1-9-16,2 6-32 31,-14-10-2-31,7 5-2 0,-14-10 1 16</inkml:trace>
  <inkml:trace contextRef="#ctx0" brushRef="#br0" timeOffset="153967.092">9182 13406 15 0,'0'0'31'15,"-6"17"-3"-15,-7 8-9 16,2 11-3-16,-3 11-5 16,1 5-2-16,2 1-2 15,4 1-3-15,2-6-1 16,5-6 0-16,9-12-1 0,-2-11 0 15,0-14-1-15,4-12 1 16,-2-12-1-16,-2-9 0 16,-7-10 0-16,0-5 0 15,-4-10 0-15,1-1-1 16,-7 1 1-16,4 2-1 0,2 3 0 31,2 9 0-31,2 7 0 0,6 9 1 16,5 3-1-1,7 11-2-15,9 4-2 0,4 1-3 16,10 4-9-16,11 1-13 16,1-2-6-16,9 5 0 15,-3-8 4-15</inkml:trace>
  <inkml:trace contextRef="#ctx0" brushRef="#br0" timeOffset="154216.5171">9120 13633 38 0,'0'0'34'0,"12"0"0"15,8-4-13-15,16-1-10 16,8 5-7-16,5 0-9 16,-5 5-21-16,-7-5-6 0,3 7-2 15,-15-7 0-15</inkml:trace>
  <inkml:trace contextRef="#ctx0" brushRef="#br0" timeOffset="154816.0304">9563 13847 5 0,'0'-30'57'15,"-2"14"-37"-15,-10-3-6 16,-2 6-5-16,-3-1-2 15,-5 6-4-15,2 4 0 16,-1 4-2-16,2 7 0 31,5 4 0-31,3 2 0 0,5 2-1 16,6-1 0-16,9 0 0 16,4-4-1-16,2-3 1 15,2-7 0-15,1 0-1 16,3-4 1-16,-1-1-1 15,-3 0 1-15,-4 0 1 16,0 5 1-16,-13 0 1 0,18 15 1 16,-15 4 1-16,1 7-1 15,-4 4 2-15,-7 6-1 16,-8-4 0-16,-1 4-2 16,-9-7 0-16,-8-3-1 15,-2-11-1-15,-2-11-2 16,-1-4-3-1,7-11-3-15,9-4-5 16,4-9-14-16,10-7-9 16,16 6-1-16,4-4 1 15</inkml:trace>
  <inkml:trace contextRef="#ctx0" brushRef="#br0" timeOffset="155401.3731">9731 13885 22 0,'0'0'27'0,"0"15"-7"16,-3-4-5-16,3 4-5 16,0 2-4-16,0 1-1 15,9 1-1-15,-3-5-2 16,7 0 0-16,-1-7 0 15,3-7-1-15,-2 0 0 0,2-10 1 16,-2-2 0-16,-3-1 0 0,-4 1 1 16,-1-1 1-16,-1 4-1 15,-4 9 0-15,0 0 1 16,0 0-1-16,0 9 0 16,0 11-1-16,0 4-1 15,6 7 1-15,0 8-2 31,0 3 2-31,-3 5-1 0,-3 1 0 16,-6 0 0-16,-7-3 0 16,-10-7 0-16,-5-7 1 15,-6-12-1-15,-1-9 0 16,4-13-1-16,4-9-1 16,9-11-2-16,5-8-8 15,13-8-24-15,7 10 0 0,0-6-1 16,12 7 0-16</inkml:trace>
  <inkml:trace contextRef="#ctx0" brushRef="#br0" timeOffset="161537.7513">10265 13732 17 0,'27'3'27'0,"-1"-3"-10"15,10-3-4-15,4 3-1 16,4-6-3-16,-1 6-4 16,-3-4-6-1,-3 4-7-15,-5-6-8 16,-4 6-8-16,-18-3-4 15,4 6 6-15</inkml:trace>
  <inkml:trace contextRef="#ctx0" brushRef="#br0" timeOffset="161769.701">10320 13827 12 0,'0'0'33'0,"0"0"-5"16,28 0-2-1,0-5-7-15,9 5-4 16,0-4-3-16,6 4-3 16,-2 0-9-16,-6 0-25 15,-8-5-9-15,1 9-1 16,-18-9-1-16</inkml:trace>
  <inkml:trace contextRef="#ctx0" brushRef="#br0" timeOffset="163624.161">10903 13655 23 0,'11'-9'33'0,"7"12"-3"16,1 7-7-16,-5 8-6 0,1 13-3 16,-9-1-3-16,2 11-2 15,-8-10-5-15,0 2 0 16,-9-10-3-16,3-11-2 16,6-12 0-16,-8-12 0 15,13-8 0-15,1-11 0 16,5 0 0-16,4-2-1 0,4 4 2 15,-1 6 1-15,6 5 0 16,-1 12-1-16,-4 6 1 16,-1 12 0-16,-5 5 1 15,-4 5-1-15,-5 2-1 16,-4-1 1-16,0-3-1 0,-5-3 0 31,1-5 0-31,4-12-1 0,0 0 1 16,9-12 0-16,2-2-1 15,6 0 0-15,0 1 1 16,0-1 0-16,2 7 0 16,-2 7 1-16,-1 6-1 15,-6 7-1-15,1 8-5 16,-11-4-17-16,0 0-13 0,5 5 0 16,-5-10 0-16</inkml:trace>
  <inkml:trace contextRef="#ctx0" brushRef="#br0" timeOffset="164224.9989">11662 13802 45 0,'7'-14'22'16,"-7"-10"-2"-16,0-1-5 15,-10-3-3-15,-5-2-3 16,-5 4-3-1,-7 4-1-15,-2 7-2 16,-5 9-1-16,1 8-1 16,5 13 0-16,3 8-1 15,10 7 1-15,7 4-1 16,8 0 0-16,13-2 1 16,7-4-1-16,6-8 0 15,4-7-1-15,2-4 1 0,1-9 0 16,-4-5 0-16,-3-3 0 15,-7-4 0-15,-6-3 2 16,-4 5 0-16,-7-1 1 16,-2 11 1-16,0 0 0 0,0 17 0 15,0 4 1 1,0 13-2-16,0 6 0 0,-3 10 0 16,-5 6-1-16,-2 2-1 15,-7 2 0-15,-3 0 0 0,-8-11-1 16,0-8 1-16,-4-10-2 15,-1-15 1-15,5-13-2 16,2-15-2-16,7-11-4 31,5-12-8-31,11-10-18 0,11 3-3 16,4-6 0-16,15 9 0 16</inkml:trace>
  <inkml:trace contextRef="#ctx0" brushRef="#br0" timeOffset="164572.6812">12064 13700 23 0,'-6'-11'30'0,"-10"-7"-1"15,2 2-8-15,-7 4-4 0,-3 3-5 16,0 9-2-16,0 0-3 16,3 16-2-16,2 2-2 15,7 8-1-15,5 2 0 0,7 4 0 16,7-4-1-16,7 0-1 15,10-4-7-15,4-6-10 16,3-8-18-16,10 0-1 16,-7-10 0-16,6 0 4 15</inkml:trace>
  <inkml:trace contextRef="#ctx0" brushRef="#br0" timeOffset="164990.8958">12299 13710 24 0,'-12'-9'24'0,"-6"-2"-2"16,1 8-4-16,-7 3-5 0,3 0-3 16,-2 5-3-1,1 4-2-15,8 6-1 0,7 2-1 16,7 0 0-16,0-3 0 15,13 1-1-15,5-4 0 16,4-3 0-16,2-8-1 0,2 0 0 16,-1-5 0-16,1-6-1 15,0-2 1-15,-4-5-1 16,3 2 1-16,0-3-1 16,2 7 0-16,-2 4 1 15,2 4 1-15,-2 11 0 16,-6 5 2-1,-4 9 0-15,-11 1 0 16,-4 4 0-16,-12-1 0 16,-4-1-1-16,-9-7-4 15,-3-9-10-15,-3-8-25 16,9-3-1-16,1-11-1 16,11 4 0-16</inkml:trace>
  <inkml:trace contextRef="#ctx0" brushRef="#br0" timeOffset="165474.7226">12783 13701 9 0,'-18'-7'31'31,"18"7"1"-31,-20 10-8 0,8-1-5 16,0 7-5-16,2 0-4 16,10 8-4-16,0-2-1 15,13 4-1-15,0-6-1 16,8-1-1-16,1-9-1 15,5-5 0-15,1-12 0 16,0-8 0-16,-6-9-1 0,-4-11 1 16,-8-10-1-16,-10-4 0 15,-6-7 1-15,-13-5-1 0,-12-5 0 16,-9 1 0 0,-6 8 0-16,-1 12 0 0,1 11 0 15,5 17 0-15,4 11 0 31,14 17 0-31,18 14 0 0,14 13 0 16,20 3 0-16,11 0-1 16,12-2-5-16,4-1-27 15,3-14-3-15,7-6 0 16,-18-18 1-16</inkml:trace>
  <inkml:trace contextRef="#ctx0" brushRef="#br0" timeOffset="167198.3393">7615 12987 16 0,'0'20'28'15,"-12"23"-7"-15,12 37-4 32,-4 29-3-32,8 17-3 0,2 18 0 15,-1 14-2-15,5 6-4 16,-4-8-1-16,-2-13-2 15,-4-23-9-15,3-17-25 16,-10-31 0-16,7-14-1 16,-13-29 1-16</inkml:trace>
  <inkml:trace contextRef="#ctx0" brushRef="#br0" timeOffset="168000.6003">7408 13133 4 0,'43'0'10'16,"15"-3"-2"0,29 3-1-16,22 0-1 15,33 6 0-15,23-6 0 16,35 0-2-16,24 0 0 16,38 0-2-16,23-6 0 15,22 0-1-15,16-2-1 16,9-2 1-16,12-2 1 0,3 0 1 15,-1-4 0-15,-14 0 1 16,-15 0 0-16,-16 1 2 16,-24 5 1-16,-24 3 0 15,-25 7 0-15,-30 0-2 0,-18 14-3 16,-31 1-13-16,-10 12-17 16,-33-13 0-16,-4 6-2 15</inkml:trace>
  <inkml:trace contextRef="#ctx0" brushRef="#br0" timeOffset="168501.6325">13440 13000 15 0,'3'25'18'16,"-6"14"-1"-16,-3 30-4 15,-1 23-1-15,1 19 0 0,6 15 1 16,-5 9-2-16,5 3-1 16,5-2-3-16,5-3 0 15,-1-19-2-15,0-16-3 16,1-15-13-16,5-13-21 16,-18-27-1-16,6-7-1 15,-24-20 3-15</inkml:trace>
  <inkml:trace contextRef="#ctx0" brushRef="#br0" timeOffset="169196.695">7773 14563 10 0,'24'6'11'0,"23"4"-4"15,16 0 0-15,33 0-1 0,25-2-1 16,37-7-1-16,32-1 1 15,36-4-1-15,32-3 1 16,32-4 0-16,27-3 0 16,15-4 1-16,10 2 1 15,5-5-2-15,3 2 0 32,-18-3 0-32,-9 3 0 0,-26 1 0 15,-17-1-2-15,-30 4-1 16,-16 3-1-16,-32 3-1 15,-20 4-2-15,-24 2-14 0,-18 10-13 16,-38-11-2 0,-15 10 1-16</inkml:trace>
  <inkml:trace contextRef="#ctx0" brushRef="#br0" timeOffset="169969.6815">13899 13663 17 0,'-10'-23'16'15,"14"3"-2"-15,2-3 0 16,9 4-1-16,11 0-1 15,7 10-2-15,4 5-2 16,1 9-1-16,-3 13-1 16,-11 5-1-16,-15 9-2 0,-15 3-1 15,-16 2 0-15,-12-4-1 16,-6-1 0-16,-3-9 0 16,5-2 0-16,7-8 0 15,15-6 1-15,16-7-1 16,17 9 0-16,13-9 1 15,4 0-1-15,4 0-1 0,2 0-5 16,0 0-7-16,-5 0-12 16,-11-4-8-16,7 4-1 15,-18-15 0-15</inkml:trace>
  <inkml:trace contextRef="#ctx0" brushRef="#br0" timeOffset="170308.3939">14178 13386 12 0,'-47'-26'22'15,"-5"16"-11"-15,-7 6-4 16,-6 9-3-16,3 13-1 16,3 12-1-16,6 10 2 0,10 12 2 15,12 8 0-15,11 5 0 16,20 3 2-16,17-2 1 15,20 1 1-15,15-13-1 16,23-8-2-16,6-17 0 16,18-15-1-16,-3-14-1 15,1-14-1 1,-11-21 0-16,-12-14-1 16,-27-15-1-16,-26-6 1 15,-24-3-1-15,-22 7 0 16,-15 9-4-16,-18 9-14 15,-10 14-20-15,8 26 0 16,-7 8 0-16,16 20 0 0</inkml:trace>
  <inkml:trace contextRef="#ctx0" brushRef="#br0" timeOffset="171413.6281">1737 15438 28 0,'3'-15'27'0,"-3"-10"-6"16,0-3-4-16,-3-2-1 16,3 1-3-16,-4 5-3 0,0 6-3 15,4 18-1-15,0 0 0 16,0 10-2-16,7 15-1 16,-4 11-2-16,3 7-5 15,0 0-8-15,0-1-14 16,5 1-8-16,-3-18 0 15,-2-2-1 1</inkml:trace>
  <inkml:trace contextRef="#ctx0" brushRef="#br0" timeOffset="171792.1212">1660 15092 30 0,'-44'0'26'0,"-7"0"-8"16,-2 19-9-16,8 7-2 16,0 10-1-16,9 13-2 15,10 8-1-15,12 9 0 16,18 2-1-16,14 3 0 16,16-3 0-1,10-3 1-15,10-6 0 16,10-8 0-16,5-14-1 15,6-13 0-15,-1-18 0 16,-1-13 1-16,-5-22 1 16,-5-10 0-16,-11-17 0 15,-11-9 1-15,-22-12 2 16,-22 0-1-16,-25-4 1 0,-10 12-1 16,-21 9-2-16,-5 13-3 15,-5 18-9-15,-1 15-22 0,11 8-6 16,21 18-1-1,14 3 0-15</inkml:trace>
  <inkml:trace contextRef="#ctx0" brushRef="#br0" timeOffset="172213.8532">2449 15416 18 0,'0'0'32'16,"0"0"1"-16,24 10-12 31,8-7-6-31,14-3-3 0,19 0-2 16,9 0-2-16,7 0-5 15,0-4-5-15,-1-1-7 16,-8 0-8-16,-13 2-5 16,-10-2-3-16,-20 5-2 15,-17 0-2-15</inkml:trace>
  <inkml:trace contextRef="#ctx0" brushRef="#br0" timeOffset="172616.0239">2600 15562 20 0,'0'0'23'0,"26"0"-3"16,-2 0-3-1,13-8-1-15,7 2-4 0,9-2-4 16,9 1-3-16,-3-2-5 15,-1 0-4-15,-1 1-3 16,-12-4-2-16,-8 3-3 0,-11-4 1 16,-11-2-1-16,-15-2 1 15,-2-1 3-15,-9 0 4 16,-4 0 5-16,2 2 3 16,-12-9 11-1,25 25-5-15,0 0-1 16,17 0 1-16,1 13-1 0,1 7-1 15,-4 5-1-15,0 4-1 16,-8 5-1-16,-13 3-3 16,-4-11-8-16,-14-6-20 15,-1 3-4-15,-12-23-1 16,8 3-1-16</inkml:trace>
  <inkml:trace contextRef="#ctx0" brushRef="#br0" timeOffset="173117.9944">2788 15008 28 0,'-23'-12'22'0,"11"3"-3"16,-4-5-2-16,9-5-4 15,7 3-3-15,0-4-1 16,17 4-2-16,4 1-1 0,6 8 0 16,6 4-2-16,-1 9 1 15,-6 5-1-15,-1 8-1 0,-7 7-2 16,-15 6 1-16,-13 1-2 16,-5 0 1-16,-6-4 0 15,-4 0 0-15,3-7-1 16,1-3 0-16,5-9 0 0,7 2 0 15,9-12 0-15,9 7 0 16,7-7 0-16,2 3-2 16,4-3-2-16,6 0-4 15,2-3-4-15,1-4-8 16,0-5-7-16,-2 3-5 31,-5-9 2-31</inkml:trace>
  <inkml:trace contextRef="#ctx0" brushRef="#br0" timeOffset="173465.6862">3010 14793 42 0,'-30'-33'19'0,"-3"10"-3"16,-4 8-4-16,-3 6-3 0,-6 9-2 16,-4 16-2-16,-5 6-1 0,-1 13-3 15,6 5 1 1,6 9-2-16,7 6 2 0,9 8-1 15,10 1 0-15,18-2 1 16,9-1-2-16,19-9 2 31,9-5 0-31,15-14 0 0,8-9 0 16,11-17 0-16,3-13 1 16,-5-14 0-16,1-9 2 15,-10-12-1-15,-11-5 1 16,-26-12-1-16,-16-5 1 15,-25-5-1-15,-18 7 0 16,-11 4-1-16,-5 6-3 0,-4 15-12 16,6 9-25-16,-3 7 1 15,10 20-2-15,2 0 0 16</inkml:trace>
  <inkml:trace contextRef="#ctx0" brushRef="#br0" timeOffset="177201.3448">3918 15331 7 0,'0'0'30'16,"12"10"-1"-16,-12 6-8 15,0 10-7-15,4 4-4 16,0 5-3-16,4 4 0 0,5-5-3 16,5-2 0-16,3-9-2 15,4-11 1-15,0-12-1 31,0-6 0-31,-3-14-1 0,0-6 1 16,-3-8-1-16,-8-2 0 16,-5-1 0-16,-2 1-1 15,-4 4 1-15,-3 7-1 16,-4 6 0-16,2 10 0 16,-5 9-1-16,4 14 1 15,3 10 0-15,0 8 0 0,3 7 1 16,3 5-1-16,6-1 0 15,0-2-4-15,4-1-11 16,0-5-18-16,-7-18-1 16,5-4 1-16,-11-13 4 15</inkml:trace>
  <inkml:trace contextRef="#ctx0" brushRef="#br0" timeOffset="177571.2478">3921 15212 17 0,'0'-25'31'0,"4"8"-4"16,-4 17-3-16,0 0-4 15,0 24-4-15,-3 15-5 16,3 22-3-16,-7 14-3 16,4 13 0-16,-1 5-1 15,4 7-2-15,0-6-3 31,0-14-4-31,7-7-14 0,3-16-17 16,-7-24-1-16,8-9-1 16,-11-24 5-16</inkml:trace>
  <inkml:trace contextRef="#ctx0" brushRef="#br0" timeOffset="178071.9637">4429 15715 3 0,'0'-18'28'16,"0"18"-1"-16,-15-11-5 15,0 3-8-15,-3 4-4 16,-4 0-2-16,4 4-3 15,-5 4-1-15,6 0-1 0,3 2-2 16,5 4-1-16,9 1 1 16,0 2-1-16,15 5 1 15,0-3 1-15,5 3 1 16,1 5 2-16,-8-4 0 0,-1 3 0 16,-12-2 1-16,0 3 0 15,-15-9-2-15,-3-4-1 31,-5-4-5-31,-4-6-8 0,10-9-13 16,6 2-14-16,1-15 1 16,13 4-2-16</inkml:trace>
  <inkml:trace contextRef="#ctx0" brushRef="#br0" timeOffset="185069.9238">4557 15298 3 0,'0'0'28'0,"18"4"-3"16,-12 11-6-16,4 13-3 16,-4 5-4-1,-2 1-1-15,1 5-2 16,-5-6-4-16,0-5 0 15,0-7-3-15,0-21 0 16,0 0-1-16,2-17 0 16,5-9 0-16,3-6-1 15,6-6 1-15,2 1-1 16,1 3 0-16,3 8 0 0,0 11 0 16,-2 9 1-16,-3 12-1 15,-5 9 1-15,-3 12 0 16,-6 6-1-16,-3 3 1 15,-6-1-1-15,0-5 0 16,3-6 0-16,3-11-2 0,0-13 1 16,18-8 0-16,1-10 0 0,3-7 0 15,4-4 0 1,0 0 1-16,0 7 0 0,-5 5 1 16,-1 13 0-16,-7 8-1 15,-6 10 1-15,-7 8-2 16,0 4-10-16,-5 0-21 31,5 5 0-31,0-11-1 0,3 2 2 16</inkml:trace>
  <inkml:trace contextRef="#ctx0" brushRef="#br0" timeOffset="185670.87">5280 15468 7 0,'7'-11'24'0,"7"3"-2"16,-7-5-5-16,3-3-3 15,-6 1-3-15,-4-4-1 16,-5 2-3-16,-10-3-1 0,-7 4 0 16,-4 3-3-16,-5 6-1 15,-3 7 0-15,1 4-1 16,2 8-1-16,7 5 1 15,5 6-1-15,12 1 0 16,7 2 0-16,7-4 1 16,12-5-1-16,5-5 0 0,4-5 1 15,0-7-1-15,-1-7 0 16,1-1 0-16,-5-7 0 16,-5 1 0-16,-7 3 0 15,-11 11 1-15,14-7 0 16,-8 17-1-16,1 10 1 0,-2 12 0 31,-1 11 0-31,-1 6 0 16,-3 7 0-16,-5 2 0 15,-5 0 0-15,-11-4 0 16,-7-10 0-16,-3-6 0 0,-9-11 0 16,1-16-2-16,1-11-2 15,3-9-4-15,9-12-5 16,11-12-9-16,8-11-9 0,22 1-3 15,5-10-1-15</inkml:trace>
  <inkml:trace contextRef="#ctx0" brushRef="#br0" timeOffset="186018.257">5699 15315 22 0,'-9'-7'32'0,"-13"-1"-7"0,-4 8-4 15,-4 0-5-15,-7 8-4 16,3 10-2-16,-3 5-4 16,11 11-1-16,5 2-1 0,13 2-2 15,15 0 0-15,11-4-4 16,13-4-7-16,5-6-10 16,6-13-14-16,6-1-1 15,-4-16-1-15,3 2 11 16</inkml:trace>
  <inkml:trace contextRef="#ctx0" brushRef="#br0" timeOffset="186303.3885">5933 15400 33 0,'-4'-17'21'15,"-10"-3"-2"-15,0 3-3 16,-8 4-3-16,0 3-3 0,-3 10-2 15,1 0-2-15,2 9-2 16,6 8-1-16,7 3-1 0,6 2-1 16,8 3 1-1,9-3-1-15,7-2 1 0,4-5-1 16,0-8 1-16,0-7-1 31,-2-7 0-31,-4-5-1 0,-5-5-1 16,-8-1-7-16,-6 0-10 15,-11-3-15-15,7 10-1 16,-6-3 1-16</inkml:trace>
  <inkml:trace contextRef="#ctx0" brushRef="#br0" timeOffset="186619.8229">6096 15334 19 0,'0'0'16'15,"0"0"-1"-15,0 0-1 16,9 20-2-16,1 0-2 0,-2 6-1 15,-1 3 1-15,-7 4-3 16,0 0 0-16,-7-2-2 0,-7-3-1 16,-8-7 0-16,-3-9-5 15,-2-8-11-15,7-4-16 16,-4-17-4-16,17 2 0 16,-2-14 6-16</inkml:trace>
  <inkml:trace contextRef="#ctx0" brushRef="#br0" timeOffset="187143.2974">6384 15345 42 0,'-13'-4'31'0,"-7"4"-10"16,-3 0-6-16,6 16-3 15,-3 3-5-15,10 10 0 16,4 4-3-16,6 2 1 31,9 3-2-31,7-4 0 0,2-3-1 16,11-11 0-16,2-9 0 16,0-11-1-16,-1-16 1 15,-1-10-1-15,-4-11 0 16,-3-7 0-16,-10-14-1 15,-12-2 0-15,-12-6 0 16,-13-4 1-16,-10 5 0 0,-8 7 1 16,-3 9-1-16,-2 11 0 15,6 16 1-15,11 17-1 0,16 16 1 16,15 14-1 0,18 9-2-16,10 7-6 0,12 0-30 15,10 5 0-15,-4-11 0 16,6 1 0-16</inkml:trace>
  <inkml:trace contextRef="#ctx0" brushRef="#br0" timeOffset="187943.9382">6902 15386 34 0,'25'-6'24'0,"12"6"-4"15,-4-6-4-15,8 3-5 16,0 3-6-16,-5-2-7 15,-3 2-9-15,-10-4-16 16,0 9-2-16,-14-9-1 16,6 11 20-1</inkml:trace>
  <inkml:trace contextRef="#ctx0" brushRef="#br0" timeOffset="188145.0495">6911 15490 21 0,'22'0'32'15,"18"0"0"-15,7 0-9 16,2 0-8-16,-3 0-18 16,-5-4-24-16,3 9-3 15,-14-12-3-15,-1 7 4 31</inkml:trace>
  <inkml:trace contextRef="#ctx0" brushRef="#br0" timeOffset="188861.3393">7463 15374 20 0,'19'16'32'15,"-5"1"-1"-15,3 9-11 16,-2 4-5-16,-8 3-4 0,2 4-1 16,-9-5-4-16,7-6-2 15,-11-9-1-15,4-17-2 16,0 0 0-16,0-20-1 0,6-9 0 16,7-5 0-1,3-4-1-15,1 3 1 16,2 2 0-1,2 8 0-15,1 9 0 16,-3 13 1-16,-3 11-1 0,-4 6 0 16,-6 8 1-1,1 4-1-15,-4-1 1 0,-3-3 0 16,6-5-1-16,-3-7 1 16,7-10-1-16,4-11 0 15,2-7 0-15,6-4 0 0,3 1 1 16,-1-1-2-16,-2 4 1 15,-4 11 0-15,-5 7 0 16,-3 12 0-16,-2 9 0 16,-4 7-1-16,-4 5-4 15,3-1-10-15,-3-5-19 16,13 3-1-16,-8-16 0 0,11 2 3 16</inkml:trace>
  <inkml:trace contextRef="#ctx0" brushRef="#br0" timeOffset="189447.3273">8278 15511 33 0,'16'-11'21'16,"-3"-5"-3"-16,-5 2-1 16,2-5-3-16,-10-3-3 15,0 5-3-15,-15-2-2 31,-4 4-1-31,-9 0-3 0,-3 7 0 16,-3 5-1-16,0 6-1 16,2 7 1-16,4 3-1 15,11 7 0-15,10-2 0 16,10 4-2-16,7-6 0 0,8-2-1 16,6-7 1-16,2-3-1 15,0-8 1-15,-2-3-1 16,-6 0 1-16,-2-2 2 15,-4 4 0-15,-12 5 2 16,10 7 0-16,-10 9 0 0,0 11 0 16,0 10 1-16,0 8-1 15,3 6 1-15,-3 6-1 32,0 1-1-32,0 1 1 0,-7-6 0 15,-8-10 1-15,-6-9 0 16,-8-6 1-16,-8-12 0 15,0-11-2-15,-4-9-2 16,1-14-7-16,9-10-22 16,12 1-6-16,1-13-1 15,18 1 0-15</inkml:trace>
  <inkml:trace contextRef="#ctx0" brushRef="#br0" timeOffset="189994.8037">8845 15386 18 0,'-4'-23'19'16,"-9"11"-2"-16,-8 1-3 15,-6 4-2-15,-2 4-3 16,-5 3-1 0,3 0-2-16,1 10-3 15,7 0-1-15,4 3-1 16,13 3 0-16,9 5 2 15,10-2 0-15,6 3 0 0,5 1 0 16,-2 0 0-16,-3 1 1 16,-7-2 0-16,-8-2-1 15,-11-5-4-15,-11-7-5 0,-4-2-9 16,3-3-12-16,-8-11-5 16,14 4 0-16,-2-14 10 15</inkml:trace>
  <inkml:trace contextRef="#ctx0" brushRef="#br0" timeOffset="190195.3433">8928 15359 34 0,'18'0'31'0,"-18"0"-3"16,10 7-8-16,-4 10-6 15,-6 4-5-15,2 7-3 31,-2 4-4-31,0 0-6 0,0 1-13 16,7 3-14-16,-12-18-3 16,8 0 0-16,-3-18 11 0</inkml:trace>
  <inkml:trace contextRef="#ctx0" brushRef="#br0" timeOffset="190380.2603">8979 15154 21 0,'-8'-32'27'0,"8"18"-6"16,-8 9-24-16,-5 0-17 16,13 15-5-16,-9-2 5 15</inkml:trace>
  <inkml:trace contextRef="#ctx0" brushRef="#br0" timeOffset="190580.7971">9092 15343 31 0,'19'26'32'16,"2"8"-1"-16,-8-4-11 16,-4-2-9-16,0-2-4 15,-6-5-3-15,0-5 0 0,-3-16-1 16,0 0-1-16,14-5 0 16,-2-9 0-16,6-1-1 15,1-5 0-15,0 7-1 16,2 0 1-16,-3 10-1 0,-2 9 1 15,-6 5 0-15,-1 6-3 16,-3 2-16-16,3 3-16 0,-9-10 0 16,7 4-1-16,-7-16 5 15</inkml:trace>
  <inkml:trace contextRef="#ctx0" brushRef="#br0" timeOffset="191112.6488">9642 15349 2 0,'-26'-6'26'32,"11"15"1"-32,-7 0-9 0,4 8-5 15,2 7-4-15,6 6-3 16,7 4 0-16,6 0-1 15,10 0-1-15,3-2 0 16,9-4-1-16,2-9-1 16,4-12 0-16,0-12 0 15,0-12 1-15,-5-13 1 0,0-10 0 16,-7-15 0-16,-9-6 0 16,-13-11 0-16,-10-5-1 15,-18-2 0-15,-9 10 1 16,-10 11-1-16,-6 12-1 15,-2 19 1-15,6 22 0 16,8 17 0 0,19 24 0-16,18 10 0 15,26 7-1-15,27 4-7 16,20-4-33-16,9-19 0 16,33-10 0-16,16-24 0 0</inkml:trace>
  <inkml:trace contextRef="#ctx0" brushRef="#br1" timeOffset="198335.2665">5060 15153 28 0,'-18'43'23'16,"-29"23"-4"-16,-6 26-10 16,-10 20-22-16,-11-2-10 15,15 11-1-15,-3-26 6 16</inkml:trace>
  <inkml:trace contextRef="#ctx0" brushRef="#br1" timeOffset="198921.0056">5429 15175 24 0,'-20'12'24'0,"-9"17"-7"15,-18 25-3-15,-9 22-12 16,-6 23-23-16,-20 6-2 15,9 15-2-15,-14-7 14 16</inkml:trace>
  <inkml:trace contextRef="#ctx0" brushRef="#br1" timeOffset="199578.9205">8025 15187 14 0,'-28'33'25'16,"-10"29"-20"-16,-27 29-19 16,-31 11-6-16,2 27 11 0</inkml:trace>
  <inkml:trace contextRef="#ctx0" brushRef="#br1" timeOffset="200095.5172">8462 15208 37 0,'-26'49'33'0,"-29"19"-7"16,-14 26-35-16,-18 32-13 0,-27 3-4 15,3 17-2-15</inkml:trace>
  <inkml:trace contextRef="#ctx0" brushRef="#br0" timeOffset="204367.1901">10271 15388 44 0,'14'0'24'15,"8"0"-5"-15,19 0-4 31,12 0-5-31,12 0-2 0,15 0-2 16,1 0-4-16,-1 0-5 16,-5 0-4-16,-10 0-4 15,-19 3-4-15,-15 3-3 16,-18-1-6-16,-13 8-7 16,-23-9 13-16</inkml:trace>
  <inkml:trace contextRef="#ctx0" brushRef="#br0" timeOffset="204619.6881">10398 15527 24 0,'21'-11'24'0,"17"11"-4"15,5-7-3-15,10 5-3 16,3 2-4-16,3 0-5 16,-3-3-5-16,-4 3-5 15,-11-4-8-15,-10-4-8 0,-3 3-5 16,-15-7 1-16,-2 3 2 16</inkml:trace>
  <inkml:trace contextRef="#ctx0" brushRef="#br0" timeOffset="204835.4067">10797 15326 27 0,'0'0'18'0,"17"-8"-3"16,1 8-1-1,5 8-4-15,0 2 0 0,2 4-1 16,-4-1 1-16,-2 7 1 16,-9-3 0-16,-4 8 0 15,-14-5-2-15,-1 5-1 31,-10-5-1-31,-1 1-3 0,-5-2-6 16,2-4-14-16,-3-4-21 16,11 1 0-16,-1-8-1 15,16-4 0-15</inkml:trace>
  <inkml:trace contextRef="#ctx0" brushRef="#br0" timeOffset="205688.8065">1680 16804 6 0,'-10'11'26'0,"-2"-8"-3"15,12-3-3-15,6 12-3 0,18-6-4 16,13 1-3-16,14-7-1 16,15 4-1-16,14-8-2 15,2-2-3-15,5-1-3 16,-5-3-3-16,-5 6-5 0,-12-1-6 15,-12 5-8 1,-13 5-11-16,-25-1 0 0,-6 12 6 16</inkml:trace>
  <inkml:trace contextRef="#ctx0" brushRef="#br0" timeOffset="205973.9407">1756 16951 32 0,'14'5'27'0,"8"-8"-11"15,18 3-4-15,9 0-3 0,13-7-1 16,8-1-2-16,6-3-1 15,-2-1-2-15,-2-1-2 16,-10 1-1-16,-9-2-6 16,-13 4-3-16,-15 3-7 15,-10 7-9-15,-15-12-1 0,0 12 0 32</inkml:trace>
  <inkml:trace contextRef="#ctx0" brushRef="#br0" timeOffset="206172.4844">2356 16754 16 0,'9'-10'24'0,"17"10"-1"16,-1 6-5-16,7 4-2 16,-3 4-2-16,-8 3-3 15,-3 5-1-15,-11 0-3 0,-7 1-4 16,-10-4-14-16,-2 1-20 16,-22-20-1-16,13 5-1 15,-2-17-1-15</inkml:trace>
  <inkml:trace contextRef="#ctx0" brushRef="#br0" timeOffset="206753.9766">3112 16747 3 0,'0'0'30'15,"0"0"0"-15,-7 15-8 16,4 2-4-16,3 10-5 15,0 7-3-15,0-3-3 16,10 3 0-16,3-4-1 0,8 0-1 16,1-15-1-1,6-7-1-15,0-11-1 0,3-9 0 16,-4-10-1-16,-1-5-1 16,-5-7 1-16,-5-4-1 0,-5 1 1 15,-7 1-2-15,-4 9 0 16,-3 6 0-16,-1 9 1 15,-5 6-1-15,9 6 0 32,-18 25 1-32,12 3-1 0,6 9 1 15,0 3-1-15,6 0-2 16,4 1-6-16,-1-4-10 16,-1-11-16-16,7-2 0 15,-15-24-1-15,15 10 16 16</inkml:trace>
  <inkml:trace contextRef="#ctx0" brushRef="#br0" timeOffset="207091.6704">3063 16575 27 0,'-7'-20'31'0,"7"20"0"32,-3 11-11-32,-3 15-4 0,6 23-4 15,0 14-3-15,6 16-2 16,1 4-2-16,1 12 0 15,1-6-4-15,5-3-3 16,-3-10-2-16,-5-19-7 16,5-16-14-16,-2-11-10 15,-9-12 0-15,0-18-4 0</inkml:trace>
  <inkml:trace contextRef="#ctx0" brushRef="#br0" timeOffset="207655.3321">3590 17053 15 0,'0'0'27'15,"-25"-13"-8"-15,6 13-3 32,-2 0-5-32,-4 0-1 0,3 7-3 15,3-4-1-15,1 6 0 0,8 1-1 16,10 5 0-1,7-2-1-15,8 7 1 16,3 1-2-16,2 1-1 0,-2 1 2 16,1 3-3-16,-10-5 2 15,-6-3-2-15,-9-3 1 0,-10-9-2 16,-2-6 0-16,-7-6-4 16,6-3-6-16,-6-4-19 15,1-9-7-15,15 5 2 16,-5-6-2-16</inkml:trace>
  <inkml:trace contextRef="#ctx0" brushRef="#br0" timeOffset="211052.622">4012 16685 27 0,'-19'-4'31'0,"-12"-1"-8"16,0 9-6-16,0 10-5 16,0 8-2-16,9 7-3 15,9 5-2-15,10 4-1 16,10 3-2-16,14-1 0 31,7-4-2-31,10-9-1 0,5-3-6 16,1-12-10-16,-10-12-16 15,8 0 0-15,-13-17-1 16,1 7 20-16</inkml:trace>
  <inkml:trace contextRef="#ctx0" brushRef="#br0" timeOffset="211369.5531">4371 16806 12 0,'0'0'28'0,"-28"-27"-5"16,9 10-5-16,-8 5-4 16,-2-1-4-16,2 13-3 15,-2 4-1-15,2 10-3 16,9 4-1-16,8 5 1 15,10 1-2-15,6 5 0 16,11 0 1-16,6-4 0 0,2-8-1 16,6-5 1-16,-3-6-3 15,0-6-5-15,-4-7-15 16,2-4-10-16,-14-12-2 16,4 3 1-16</inkml:trace>
  <inkml:trace contextRef="#ctx0" brushRef="#br0" timeOffset="211770.6277">4660 16737 13 0,'-29'-21'25'0,"16"19"-4"15,-11 2-6-15,6 5-5 16,-1 9-3-16,7 6-2 15,8 1-2-15,4 8 0 16,4 2 0-16,4 3 0 16,5-3 0-1,-5 1 0-15,-3-7 1 16,-5-8-1-16,-7-3-3 16,-8-9-7-16,-3-5-15 15,-11-19-8-15,14 7-1 0,-6-17 1 16</inkml:trace>
  <inkml:trace contextRef="#ctx0" brushRef="#br0" timeOffset="212225.1027">4793 16783 30 0,'-10'11'27'16,"-6"-2"-5"-16,4 8-7 31,3 10-5-31,3 2-3 0,6 3-2 16,6-2-1-16,7 2-1 15,5-10 1-15,7-3-2 16,2-14 0-16,3-12 0 16,-3-12 0-16,2-10 2 0,-6-14 1 15,-2-4-1-15,-10-9 1 16,-8-4-1-16,-16-5 2 16,-9 2-2-16,-12 2 0 0,-3 13-2 15,-7 6-1-15,4 11 1 16,-3 11-2-16,5 16 2 15,14 12-1-15,12 11-2 16,17 9-4-16,8 0-14 31,12 0-20-31,19 1 1 0,11-7 1 16,21-6-1-16</inkml:trace>
  <inkml:trace contextRef="#ctx0" brushRef="#br0" timeOffset="212694.7863">5265 16713 14 0,'12'0'31'15,"13"6"-5"-15,3-2-9 16,6 4-3-16,6-1-5 15,1 0-11-15,-1-2-13 16,-6-5-15-16,8 5 0 16,-20-15-2-1</inkml:trace>
  <inkml:trace contextRef="#ctx0" brushRef="#br0" timeOffset="212895.3999">5318 16794 35 0,'18'12'35'15,"1"-12"-1"-15,6 2-15 16,4 7-6-16,3-2-9 16,5-4-18-16,-6-3-19 15,7-3 0-15,-8-13-2 16</inkml:trace>
  <inkml:trace contextRef="#ctx0" brushRef="#br0" timeOffset="213343.734">6069 16658 25 0,'-6'-13'20'0,"-8"13"-1"16,-4-4-4-16,-5 4-3 31,-2 3-2-31,-1 2-4 0,5 7-1 16,5 2-2-16,11 5 0 16,8 2-1-16,8 0 0 0,4 5 0 15,4 3 2-15,-4 0 0 16,1 3 1-16,-10-7-1 15,-6 1 0-15,-11-11 0 16,-6-1-2-16,-5-5-5 0,-3-12-6 16,8-8-13-16,3 4-12 15,0-15-1-15,14 5-1 16</inkml:trace>
  <inkml:trace contextRef="#ctx0" brushRef="#br0" timeOffset="213559.8971">6177 16699 34 0,'15'6'34'16,"-3"-2"-1"-16,-5 9-15 16,2 8-5-16,-3-1-4 15,3 8-3-15,-9 1-4 0,3-2-4 16,-3 4-8-16,0-9-14 15,-8-13-11-15,8 1 0 16,-16-14 0-16</inkml:trace>
  <inkml:trace contextRef="#ctx0" brushRef="#br0" timeOffset="213760.4314">6173 16515 7 0,'0'-21'32'16,"11"14"-1"-16,-11-6-1 16,0 13-27-16,17 0-26 15,-17 0-5-15,0 0-1 0,-9 8 7 16</inkml:trace>
  <inkml:trace contextRef="#ctx0" brushRef="#br0" timeOffset="214277.3076">6434 16704 31 0,'0'0'30'0,"22"30"-9"15,-14 1-7-15,0 0-4 16,0 3-1 0,-1-2-4-16,-4-4 0 15,-3-10-2-15,0-4 0 16,0-14-1-16,0-12 0 0,3-8-1 15,6-8 0 1,4-7 0-16,5 2-2 16,3-1 2-16,5 5-1 0,2 7 1 15,-1 8 1-15,-3 11 0 0,-4 15 0 16,-5 10 0-16,-5 6 0 16,-4 5-5-16,-6 3-11 15,-4-3-19-15,10 1-2 16,-6-12 1-16,13-3 5 15</inkml:trace>
  <inkml:trace contextRef="#ctx0" brushRef="#br0" timeOffset="214800.2953">6992 16760 12 0,'-19'5'25'0,"-5"-5"-5"15,5 14-6-15,3-4-3 16,4 9-4-16,9 10-1 16,6 0-1-16,6 3 0 15,6-1-1-15,5 1 0 32,1-11-1-32,6-4-2 0,-1-9 1 15,-1-18 0-15,0-12 0 16,2-12 1-16,-9-10 1 15,-1-9-1-15,-11-12 2 16,-6-5-1-16,-13-7 0 16,-8 6 0-16,-13 4 0 15,-7 16-2-15,-1 9 0 0,-4 14 0 16,4 21 0-16,5 19-1 16,11 16 0-16,18 15-1 15,19 2-1-15,17-2-13 16,19-7-22-16,27-4 0 0,8-25 0 15,26-7 0-15</inkml:trace>
  <inkml:trace contextRef="#ctx0" brushRef="#br0" timeOffset="258151.2671">7657 16706 31 0,'-14'-2'20'16,"35"-3"20"0,14 5-22-16,24 0-5 15,21-5-5-15,19 5 0 0,13-4-3 16,9 4-4-16,9 0-5 16,1 0-7-16,-10-5-23 15,-2 10 0-15,-29-5-1 16,-6 9 10-16</inkml:trace>
  <inkml:trace contextRef="#ctx0" brushRef="#br0" timeOffset="259074.4734">7693 16852 22 0,'15'10'23'0,"7"-15"-3"15,15 5-2-15,21 5-3 16,18-5-2-16,23 2-2 0,12-2-4 15,17 0-8-15,2-6-18 16,11 16-12-16,-18-16-1 16,-2 6-2-16</inkml:trace>
  <inkml:trace contextRef="#ctx0" brushRef="#br0" timeOffset="259607.9186">8656 16598 3 0,'0'0'29'16,"27"4"-4"-16,-3 5-7 15,11 3-7-15,8 4-1 16,4-1-2 0,2 3-2-16,-2-5-3 15,-7 1-1-15,-6 1 0 16,-12-3 0-16,-15 3 1 15,-11 4 2-15,-17-3-2 0,-6 9 2 16,-12-1-1-16,-1 5 0 16,-4-2-4-16,0-5-6 15,4-12-26-15,13 9-2 16,-4-14 0-16,15-5 0 0</inkml:trace>
  <inkml:trace contextRef="#ctx0" brushRef="#br0" timeOffset="260074.1094">7932 16225 41 0,'0'-14'36'0,"0"14"-4"0,0 0-9 15,11-15-9-15,-11 15-4 16,0 0-7-16,13 0-6 15,-13 0-9-15,9 10-16 16,-9-10-8-16,0 0 1 16,0 0-1-16</inkml:trace>
  <inkml:trace contextRef="#ctx0" brushRef="#br0" timeOffset="260278.2024">7956 16399 11 0,'0'0'35'15,"0"17"1"-15,0-17-4 0,0 0-11 16,0 8-4-16,0-8-5 16,0 0-4-16,0 0-5 15,0 0-10-15,-4-11-29 16,4 11-1-16,7-13-1 15,-7 13-1-15</inkml:trace>
  <inkml:trace contextRef="#ctx0" brushRef="#br0" timeOffset="260725.0239">8396 16298 29 0,'-24'-15'32'16,"8"8"-9"-16,-5 0-4 16,1 1-4-16,-1 6-5 15,-1 6-2-15,4 6-3 16,5 2-2-16,4 7-1 15,9 4 0-15,3-1-2 32,7-2-1-32,8 1-2 0,4-4-7 15,3-4-12-15,0-11-12 16,13 5 0-16,-9-13 1 16</inkml:trace>
  <inkml:trace contextRef="#ctx0" brushRef="#br0" timeOffset="261081.0998">8549 16311 21 0,'0'0'22'16,"-21"-16"-4"-16,8 16-4 16,-2 0-4-16,-3 5-2 31,0 3-3-31,3 1-1 0,5 5-1 15,1-1 0-15,6 1-2 16,6-3 1-16,6-7-1 16,4 1 0-16,5-2 0 15,2-3-1-15,2-8 0 16,4 4 0-16,-1-2 0 16,-3 6 1-16,-2 0 1 0,-1 3 1 15,-4 4 1-15,-3 7 1 16,-2 1 0-16,-10 2 0 15,0 2-1-15,-10-2-2 16,-2-6-5-16,-3-3-16 16,2 3-15-16,-8-16 0 0,8 5-1 31</inkml:trace>
  <inkml:trace contextRef="#ctx0" brushRef="#br0" timeOffset="261528.4506">8807 16341 24 0,'-16'2'32'15,"10"7"-1"-15,1 0-9 0,5 2-9 16,0 4-5-16,5-5-4 16,8 4-1-16,5-6-2 15,4-3 1-15,-1-5-1 16,1-8 0-16,0-4 0 0,-4-10 0 16,-4-8-1-16,-3-3 1 31,-11-8-1-31,-6-4 1 0,-12-4 0 15,-6 1 0-15,-11-1 1 16,-3 6-1-16,-2 5 1 16,3 10 0-16,0 11 0 15,6 10 0-15,9 12 0 16,13 10 0-16,11 9 0 16,14 7-1-16,8-2-2 0,9-2-10 15,3-4-25-15,11 0-1 16,-4-15 1-16,8 1-1 15</inkml:trace>
  <inkml:trace contextRef="#ctx0" brushRef="#br0" timeOffset="262614.3838">9551 16527 30 0,'0'0'33'0,"12"30"-7"16,-9-4-7-16,0 6-8 16,4 5 0-16,-3-2-4 31,4 2-2-31,1-9-2 0,1-10 0 15,3-7-2-15,2-11 0 16,3-7 0-16,2-7 0 16,-6-10 0-16,2-8-1 15,-4 0 0-15,-5-1 0 16,-1-1 0-16,-6 4 0 16,0 7 0-16,0 2-1 0,-6 8 1 15,6 13 0-15,-9 5 1 16,5 9-2-16,4 8 1 15,4 5 1-15,2 4-1 16,3 7 1-16,4 1-2 16,-1 0-2-16,3-2-6 0,-6-8-11 31,-3-8-15-31,4 2 0 16,-10-23-1-16</inkml:trace>
  <inkml:trace contextRef="#ctx0" brushRef="#br0" timeOffset="262900.0686">9573 16440 60 0,'-7'10'33'0,"4"19"-8"15,1 12-7 1,2 20-5-16,0 7-3 16,2 14-2-16,-2-2-4 15,6 6 0-15,1-13-4 16,-1-7-2-16,0-11-5 16,-6-20-5-16,9-12-18 15,1-11-8-15,-10-12 1 0,6-16-1 16</inkml:trace>
  <inkml:trace contextRef="#ctx0" brushRef="#br0" timeOffset="263382.4122">10085 16796 37 0,'-9'-9'23'0,"-13"1"-3"0,3 3-3 15,-2 5-5-15,2 5-3 16,0 4-2-16,3 2-3 16,11 8 0-16,5 0-2 15,5 6 1-15,4-3 0 16,4 3 1-16,-3-3 0 31,-1 3 1-31,-9-5-1 0,0 0 0 16,-10-7 0-16,-5-6-2 15,-6-7-3-15,-2-10-5 16,5-1-9-16,5-5-21 16,1-12-1-16,12 1 0 15,-3-7 2-15</inkml:trace>
  <inkml:trace contextRef="#ctx0" brushRef="#br0" timeOffset="263849.6616">10324 16649 42 0,'11'-1'30'0,"12"1"-9"15,7 0-6 1,1-5-4-16,4 5-4 16,1-4-5-16,-2 4-6 0,-3 0-11 15,-3 4-11 1,-15-8-6-16,2 4 0 0,-15 0 14 16</inkml:trace>
  <inkml:trace contextRef="#ctx0" brushRef="#br0" timeOffset="264119.7041">10376 16728 29 0,'0'13'35'16,"0"-13"-9"-16,24 13-3 16,1-7-5-16,2-6-5 0,5 3-5 15,3-3-11 1,-2 11-28-16,-7-11-4 0,3 0 0 16,-12-9-2-16</inkml:trace>
  <inkml:trace contextRef="#ctx0" brushRef="#br0" timeOffset="266453.653">10990 16331 37 0,'11'-2'35'15,"-11"2"-6"-15,5 14-7 16,0 16-5-16,-5 9-5 0,0 16-4 16,-5 6-2-16,5 9-1 15,0-5-3-15,4-3-1 16,0-5-1-16,1-9-2 0,6-10-2 15,1-16-2-15,7-8-7 16,0-10-11-16,-4-10-13 16,7 1 0-16,-7-11 0 15</inkml:trace>
  <inkml:trace contextRef="#ctx0" brushRef="#br0" timeOffset="266669.8177">10862 16649 35 0,'11'9'33'16,"13"1"-3"-16,3-2-11 0,5-2-9 16,9 2-4-16,1-3-22 0,5 4-15 15,-16-11-2 1,7 4 0-16</inkml:trace>
  <inkml:trace contextRef="#ctx0" brushRef="#br0" timeOffset="267055.2655">11503 16716 30 0,'-8'15'23'0,"-11"-5"-2"16,-2 5-3-16,-4 1-4 15,-6-1-6-15,1 1-3 0,-2-4-2 16,4-3-2-16,0-6-1 15,6-6-1-15,8-5 0 16,7-5-1-16,7-5 1 16,5-2-1-16,11-2 1 0,4 2 2 15,4 4 0-15,5 11 2 16,1 5 2-16,1 7 1 31,-5 8 0-31,-1 11 0 0,-8 5-2 16,-2 1-4-16,1 2-13 15,-4 0-20-15,-12-18-2 16,10 5-1-16,-10-21 7 16</inkml:trace>
  <inkml:trace contextRef="#ctx0" brushRef="#br0" timeOffset="267425.0918">11676 16704 38 0,'14'15'36'0,"-7"2"0"16,-1 3-13-1,-6 8-11-15,0-6-3 0,-5 0-3 16,-1-5-4-16,1-4-2 15,5-13-1-15,0 0 0 16,3-15 0-16,7-4-1 0,2-1 0 16,4 1-1-16,1 3 3 15,0 0-1-15,1 10 2 16,0 6 0-16,-2 8 0 16,-3 10 0-16,-7 3-1 15,-3 3-2-15,-1 4-12 16,-2 4-21-1,-2-15 0-15,2 1 0 16,0-18 2-16</inkml:trace>
  <inkml:trace contextRef="#ctx0" brushRef="#br0" timeOffset="267993.5298">12016 16685 28 0,'-22'9'30'16,"10"11"-8"-16,1 2-6 15,6 4-2-15,12 3-2 16,2-4-3-16,13-1-1 15,6-6-3-15,6-5-1 16,4-13-1-16,-1-9-1 0,-6-8 0 16,0-10-1-16,-6-10 0 0,-13-10-1 15,-12-7 1 1,-6-4-1-16,-16-7 1 0,-9-1-1 16,-9-1 1-16,-8 8-1 15,-5 9 1-15,3 13-1 16,-2 16 1-1,6 15-1-15,6 18 0 16,15 16 0-16,17 10 0 16,16 8 1-16,20 1-1 15,17-6-4-15,21-13-30 16,18-1-2-16,7-27 0 16,8-10-1-16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80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19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21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  <a:endParaRPr lang="en-US" baseline="0" dirty="0" smtClean="0"/>
          </a:p>
          <a:p>
            <a:r>
              <a:rPr lang="en-US" baseline="0" dirty="0" smtClean="0"/>
              <a:t>T_1 = 73.4 N</a:t>
            </a:r>
          </a:p>
          <a:p>
            <a:r>
              <a:rPr lang="en-US" baseline="0" dirty="0" smtClean="0"/>
              <a:t>T_2 = 97.4 N</a:t>
            </a:r>
          </a:p>
          <a:p>
            <a:r>
              <a:rPr lang="el-GR" baseline="0" dirty="0" smtClean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28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  <a:endParaRPr lang="en-US" baseline="0" dirty="0" smtClean="0"/>
          </a:p>
          <a:p>
            <a:r>
              <a:rPr lang="en-US" baseline="0" dirty="0" smtClean="0"/>
              <a:t>T_1 = 73.4 N</a:t>
            </a:r>
          </a:p>
          <a:p>
            <a:r>
              <a:rPr lang="en-US" baseline="0" dirty="0" smtClean="0"/>
              <a:t>T_2 = 97.4 N</a:t>
            </a:r>
          </a:p>
          <a:p>
            <a:r>
              <a:rPr lang="el-GR" baseline="0" dirty="0" smtClean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09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a_x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gsin</a:t>
            </a:r>
            <a:r>
              <a:rPr lang="el-GR" baseline="0" dirty="0" smtClean="0"/>
              <a:t>θ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03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 smtClean="0"/>
              <a:t>Κίνηση σε μια διάσταση υπό σταθερή επιτάχυνση</a:t>
            </a:r>
          </a:p>
          <a:p>
            <a:r>
              <a:rPr lang="el-GR" baseline="0" dirty="0" smtClean="0"/>
              <a:t> </a:t>
            </a:r>
            <a:r>
              <a:rPr lang="en-US" baseline="0" dirty="0" smtClean="0"/>
              <a:t>t =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(2d/</a:t>
            </a:r>
            <a:r>
              <a:rPr lang="en-US" baseline="0" dirty="0" err="1" smtClean="0"/>
              <a:t>gsin</a:t>
            </a:r>
            <a:r>
              <a:rPr lang="el-GR" baseline="0" dirty="0" smtClean="0"/>
              <a:t>θ)</a:t>
            </a:r>
          </a:p>
          <a:p>
            <a:r>
              <a:rPr lang="el-GR" baseline="0" dirty="0" smtClean="0"/>
              <a:t> </a:t>
            </a:r>
            <a:r>
              <a:rPr lang="en-US" baseline="0" dirty="0" err="1" smtClean="0"/>
              <a:t>uxf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(2gdsin</a:t>
            </a:r>
            <a:r>
              <a:rPr lang="el-GR" baseline="0" dirty="0" smtClean="0"/>
              <a:t>θ)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4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46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.jpg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10" Type="http://schemas.openxmlformats.org/officeDocument/2006/relationships/customXml" Target="../ink/ink7.xml"/><Relationship Id="rId4" Type="http://schemas.openxmlformats.org/officeDocument/2006/relationships/customXml" Target="../ink/ink5.xml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7.emf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6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4.emf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4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5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6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19921"/>
            <a:ext cx="3334141" cy="4429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63504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1600" dirty="0"/>
              <a:t>Αυτοκίνητο μάζας </a:t>
            </a:r>
            <a:r>
              <a:rPr lang="en-US" sz="1600" dirty="0"/>
              <a:t>m</a:t>
            </a:r>
            <a:r>
              <a:rPr lang="el-GR" sz="1600" dirty="0"/>
              <a:t> κινείται χωρίς τριβές </a:t>
            </a:r>
            <a:r>
              <a:rPr lang="el-GR" sz="1600" dirty="0" smtClean="0"/>
              <a:t>σε </a:t>
            </a:r>
            <a:r>
              <a:rPr lang="el-GR" sz="1600" dirty="0"/>
              <a:t>κεκλιμένο επίπεδο γωνίας θ.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1600" dirty="0"/>
              <a:t>Β) </a:t>
            </a:r>
            <a:r>
              <a:rPr lang="el-GR" sz="1400" dirty="0"/>
              <a:t>Αν το αυτοκίνητο αφεθεί από την κορυφή του </a:t>
            </a:r>
            <a:r>
              <a:rPr lang="el-GR" sz="1400" dirty="0" smtClean="0"/>
              <a:t>κεκλιμένου</a:t>
            </a:r>
            <a:r>
              <a:rPr lang="el-GR" sz="1400" dirty="0"/>
              <a:t>, που απέχει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απόσταση </a:t>
            </a:r>
            <a:r>
              <a:rPr lang="en-US" sz="1400" dirty="0"/>
              <a:t>d </a:t>
            </a:r>
            <a:r>
              <a:rPr lang="el-GR" sz="1400" dirty="0"/>
              <a:t>από το τέρμα </a:t>
            </a:r>
            <a:r>
              <a:rPr lang="el-GR" sz="1400" dirty="0" smtClean="0"/>
              <a:t>του </a:t>
            </a:r>
            <a:r>
              <a:rPr lang="el-GR" sz="1400" dirty="0"/>
              <a:t>κεκλιμένου, πόσο χρόνο χρειάζεται για να </a:t>
            </a:r>
            <a:br>
              <a:rPr lang="el-GR" sz="1400" dirty="0"/>
            </a:br>
            <a:r>
              <a:rPr lang="el-GR" sz="1400" dirty="0"/>
              <a:t>φτάσει στο τέρμα του κεκλιμένου, και ποια η </a:t>
            </a:r>
            <a:r>
              <a:rPr lang="el-GR" sz="1400" dirty="0" smtClean="0"/>
              <a:t>ταχύτητά </a:t>
            </a:r>
            <a:r>
              <a:rPr lang="el-GR" sz="1400" dirty="0"/>
              <a:t>του όταν φτάνει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εκεί</a:t>
            </a:r>
            <a:r>
              <a:rPr lang="el-GR" sz="1400" dirty="0"/>
              <a:t>;</a:t>
            </a:r>
            <a:endParaRPr lang="el-GR" sz="1600" dirty="0"/>
          </a:p>
          <a:p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8840" y="638460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480" y="63752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54400" y="555480"/>
              <a:ext cx="8380440" cy="5732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160" y="546840"/>
                <a:ext cx="8397720" cy="57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7946640" y="2374560"/>
              <a:ext cx="343440" cy="71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34400" y="2368440"/>
                <a:ext cx="362520" cy="7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4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5020956"/>
          </a:xfrm>
        </p:spPr>
        <p:txBody>
          <a:bodyPr>
            <a:normAutofit/>
          </a:bodyPr>
          <a:lstStyle/>
          <a:p>
            <a:r>
              <a:rPr lang="el-GR" b="1" dirty="0" smtClean="0"/>
              <a:t>Δυνάμεις Τριβής</a:t>
            </a:r>
          </a:p>
          <a:p>
            <a:pPr lvl="1"/>
            <a:r>
              <a:rPr lang="el-GR" dirty="0" smtClean="0"/>
              <a:t>Ως τώρα, τις αγνοήσαμε</a:t>
            </a:r>
          </a:p>
          <a:p>
            <a:pPr lvl="1"/>
            <a:r>
              <a:rPr lang="el-GR" dirty="0" smtClean="0"/>
              <a:t>Πολύ σημαντικές (είναι ο λόγος που περπατάμε, που τα αυτοκίνητα κινούνται)</a:t>
            </a:r>
          </a:p>
          <a:p>
            <a:pPr lvl="1"/>
            <a:r>
              <a:rPr lang="el-GR" b="1" dirty="0" smtClean="0"/>
              <a:t>Τριβή είναι η δύναμη που αντιστέκεται στην κίνηση ενός σώματος που εφάπτεται σε επιφάνεια</a:t>
            </a:r>
          </a:p>
          <a:p>
            <a:pPr lvl="1"/>
            <a:r>
              <a:rPr lang="el-GR" dirty="0" smtClean="0"/>
              <a:t>Πολλά είδη τριβής</a:t>
            </a:r>
            <a:endParaRPr lang="en-US" dirty="0" smtClean="0"/>
          </a:p>
          <a:p>
            <a:pPr lvl="2"/>
            <a:r>
              <a:rPr lang="el-GR" dirty="0" smtClean="0"/>
              <a:t>Στατική τριβή, τριβή ολίσθησης, τριβή ρευστών, κ.α.</a:t>
            </a:r>
          </a:p>
          <a:p>
            <a:pPr lvl="1"/>
            <a:r>
              <a:rPr lang="el-GR" dirty="0" smtClean="0"/>
              <a:t>Στη Κίνηση Σωμάτων, μας ενδιαφέρουν κυρίως οι:</a:t>
            </a:r>
          </a:p>
          <a:p>
            <a:pPr lvl="2"/>
            <a:r>
              <a:rPr lang="el-GR" dirty="0" smtClean="0"/>
              <a:t>Στατική τριβή</a:t>
            </a:r>
          </a:p>
          <a:p>
            <a:pPr lvl="2"/>
            <a:r>
              <a:rPr lang="el-GR" dirty="0" smtClean="0"/>
              <a:t>Τριβή ολισθήσεως</a:t>
            </a:r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4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101789" y="1853292"/>
                <a:ext cx="4495800" cy="4153348"/>
              </a:xfrm>
            </p:spPr>
            <p:txBody>
              <a:bodyPr/>
              <a:lstStyle/>
              <a:p>
                <a:r>
                  <a:rPr lang="el-GR" b="1" dirty="0" smtClean="0"/>
                  <a:t>Στατική Τριβή</a:t>
                </a:r>
              </a:p>
              <a:p>
                <a:pPr lvl="1"/>
                <a:r>
                  <a:rPr lang="el-GR" dirty="0" smtClean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αντιστέκεται στην κίνηση και στη δύναμη που την προκαλεί</a:t>
                </a:r>
              </a:p>
              <a:p>
                <a:pPr lvl="1"/>
                <a:endParaRPr lang="el-GR" dirty="0"/>
              </a:p>
              <a:p>
                <a:r>
                  <a:rPr lang="el-GR" b="1" dirty="0" smtClean="0"/>
                  <a:t>Τριβή Ολίσθησης</a:t>
                </a:r>
              </a:p>
              <a:p>
                <a:pPr lvl="1"/>
                <a:r>
                  <a:rPr lang="el-GR" dirty="0" smtClean="0"/>
                  <a:t>Δύναμη τριβής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για ένα αντικείμενο σε κίνηση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1789" y="1853292"/>
                <a:ext cx="4495800" cy="4153348"/>
              </a:xfrm>
              <a:blipFill rotWithShape="0">
                <a:blip r:embed="rId2"/>
                <a:stretch>
                  <a:fillRect t="-1175" r="-2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" y="1403555"/>
            <a:ext cx="3568389" cy="4655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353720" y="1504800"/>
              <a:ext cx="16200" cy="1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8320" y="1495800"/>
                <a:ext cx="2880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1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4781"/>
            <a:ext cx="3200400" cy="1638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Παρατηρήσεις</a:t>
                </a:r>
              </a:p>
              <a:p>
                <a:pPr lvl="1"/>
                <a:r>
                  <a:rPr lang="el-GR" dirty="0" smtClean="0"/>
                  <a:t>Το μέτρο της δύναμης της στατικής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τριβής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ανάμεσα σε δυο επιφάνειες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σε επαφή μπορεί να πάρει τιμές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όπου η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 λέγεται </a:t>
                </a:r>
                <a:r>
                  <a:rPr lang="el-GR" b="1" dirty="0" smtClean="0"/>
                  <a:t>συντελεστής στατικής τριβής</a:t>
                </a:r>
                <a:r>
                  <a:rPr lang="el-GR" dirty="0" smtClean="0"/>
                  <a:t>,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/>
                  <a:t>ε</a:t>
                </a:r>
                <a:r>
                  <a:rPr lang="el-GR" dirty="0" smtClean="0"/>
                  <a:t>ίναι το μέτρο της δύναμης που ασκείται από τη μια επιφάνεια στην άλλη.</a:t>
                </a:r>
              </a:p>
              <a:p>
                <a:pPr lvl="1"/>
                <a:r>
                  <a:rPr lang="el-GR" dirty="0" smtClean="0"/>
                  <a:t>Το μέτρο της δύναμης της τριβής ολίσθησης ανάμεσα σε δυο επιφάνειες ισούται με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όπου η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λέγεται </a:t>
                </a:r>
                <a:r>
                  <a:rPr lang="el-GR" b="1" dirty="0" smtClean="0"/>
                  <a:t>συντελεστής τριβής ολίσθησης</a:t>
                </a:r>
                <a:r>
                  <a:rPr lang="el-GR" dirty="0" smtClean="0"/>
                  <a:t>. Θα τη θεωρούμε σταθερή.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5181600"/>
              </a:xfrm>
              <a:blipFill rotWithShape="0">
                <a:blip r:embed="rId3"/>
                <a:stretch>
                  <a:fillRect t="-1412" r="-483" b="-2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567108" cy="4635040"/>
          </a:xfrm>
        </p:spPr>
        <p:txBody>
          <a:bodyPr/>
          <a:lstStyle/>
          <a:p>
            <a:r>
              <a:rPr lang="el-GR" dirty="0" smtClean="0"/>
              <a:t>Οι τιμές των συντελεστών εξαρτώνται από το είδος της επιφάνειας.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διεύθυνση</a:t>
            </a:r>
            <a:r>
              <a:rPr lang="el-GR" dirty="0" smtClean="0"/>
              <a:t> της δύναμης τριβής είναι πάντα </a:t>
            </a:r>
            <a:r>
              <a:rPr lang="el-GR" b="1" dirty="0" smtClean="0"/>
              <a:t>παράλληλη</a:t>
            </a:r>
            <a:r>
              <a:rPr lang="el-GR" dirty="0" smtClean="0"/>
              <a:t> </a:t>
            </a:r>
            <a:r>
              <a:rPr lang="el-GR" b="1" dirty="0" smtClean="0"/>
              <a:t>με την επιφάνεια </a:t>
            </a:r>
            <a:r>
              <a:rPr lang="el-GR" dirty="0" smtClean="0"/>
              <a:t>στην οποία εφάπτεται το σώμα, και η </a:t>
            </a:r>
            <a:r>
              <a:rPr lang="el-GR" b="1" dirty="0" smtClean="0"/>
              <a:t>φορά</a:t>
            </a:r>
            <a:r>
              <a:rPr lang="el-GR" dirty="0" smtClean="0"/>
              <a:t> της πάντα </a:t>
            </a:r>
            <a:r>
              <a:rPr lang="el-GR" b="1" dirty="0" smtClean="0"/>
              <a:t>αντίθετη</a:t>
            </a:r>
            <a:r>
              <a:rPr lang="el-GR" dirty="0" smtClean="0"/>
              <a:t> στην κίνηση σε σχέση με την επιφάνεια.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5638801" cy="25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33" y="2895600"/>
            <a:ext cx="4168311" cy="3594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5588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</a:p>
              <a:p>
                <a:pPr lvl="1"/>
                <a:r>
                  <a:rPr lang="el-GR" sz="1800" dirty="0" smtClean="0"/>
                  <a:t>Θεωρούμε ακίνητο σώμα τοποθετημένο σε επιφάνεια </a:t>
                </a:r>
                <a:r>
                  <a:rPr lang="el-GR" sz="1800" u="sng" dirty="0" smtClean="0"/>
                  <a:t>με τριβές</a:t>
                </a:r>
                <a:r>
                  <a:rPr lang="el-GR" sz="1800" dirty="0" smtClean="0"/>
                  <a:t> υπό γωνία θ. Αυξάνουμε τη γωνία θ μέχρι το σώμα να </a:t>
                </a:r>
                <a:r>
                  <a:rPr lang="el-GR" sz="1800" dirty="0" err="1" smtClean="0"/>
                  <a:t>ολισθήσει</a:t>
                </a:r>
                <a:r>
                  <a:rPr lang="el-GR" sz="1800" dirty="0" smtClean="0"/>
                  <a:t>. Δείξτε ότι μπορείτε να βρείτε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sz="1800" dirty="0" smtClean="0"/>
                  <a:t> μετρώντας την κρίσιμη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στην</a:t>
                </a:r>
                <a:br>
                  <a:rPr lang="el-GR" sz="1800" dirty="0" smtClean="0"/>
                </a:br>
                <a:r>
                  <a:rPr lang="el-GR" sz="1800" dirty="0" smtClean="0"/>
                  <a:t>οποία το σώμα μόλις αρχίζει να ολισθαίνει.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558840"/>
              </a:xfrm>
              <a:blipFill rotWithShape="0">
                <a:blip r:embed="rId3"/>
                <a:stretch>
                  <a:fillRect t="-1070" r="-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84560" y="2804400"/>
              <a:ext cx="8026200" cy="3537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80" y="2799360"/>
                <a:ext cx="8046000" cy="35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8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71600"/>
            <a:ext cx="7567108" cy="4558840"/>
          </a:xfrm>
        </p:spPr>
        <p:txBody>
          <a:bodyPr/>
          <a:lstStyle/>
          <a:p>
            <a:r>
              <a:rPr lang="el-GR" b="1" dirty="0" smtClean="0"/>
              <a:t>Παράδειγμα – Λύση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76" y="2170665"/>
            <a:ext cx="3138023" cy="2706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8840" y="1894320"/>
              <a:ext cx="5085360" cy="258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880" y="1886400"/>
                <a:ext cx="5100120" cy="25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14000" y="2044440"/>
              <a:ext cx="9720" cy="11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2480" y="2029320"/>
                <a:ext cx="3672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3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53723"/>
            <a:ext cx="3505200" cy="365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</a:p>
              <a:p>
                <a:pPr lvl="1"/>
                <a:r>
                  <a:rPr lang="el-GR" sz="16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σε οριζόντιο επίπεδο </a:t>
                </a:r>
                <a:r>
                  <a:rPr lang="el-GR" sz="1600" u="sng" dirty="0" smtClean="0"/>
                  <a:t>με τριβές</a:t>
                </a:r>
                <a:r>
                  <a:rPr lang="el-GR" sz="1600" dirty="0" smtClean="0"/>
                  <a:t> συνδέεται με μια μπάλα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600" dirty="0" smtClean="0"/>
                  <a:t> μέσω αβαρούς/ανελαστικού σχοινιού και αβαρούς, λείου τροχού, όπως στο Σχήμα. Μια δύναμη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ασκείται υπό γωνία θ με το οριζόντιο επίπεδο επάνω στο σώμα και αυτό ολισθαίνει προς τα δεξιά. Ο συντελεστής τριβής ολίσθησης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el-GR" sz="1600" dirty="0" smtClean="0"/>
                  <a:t>Βρείτε το μέτρο της επιτάχυνσης των δυο αντικειμένων.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  <a:blipFill rotWithShape="0">
                <a:blip r:embed="rId3"/>
                <a:stretch>
                  <a:fillRect t="-1053" r="-8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32520" y="3166920"/>
              <a:ext cx="7662240" cy="2674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480" y="3159360"/>
                <a:ext cx="7673040" cy="26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01280" y="5514480"/>
              <a:ext cx="4243680" cy="69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560" y="5506560"/>
                <a:ext cx="4266360" cy="7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3" y="3429000"/>
            <a:ext cx="3314538" cy="297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- Λύση</a:t>
                </a:r>
              </a:p>
              <a:p>
                <a:pPr lvl="1"/>
                <a:r>
                  <a:rPr lang="el-GR" sz="16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σε οριζόντιο επίπεδο </a:t>
                </a:r>
                <a:r>
                  <a:rPr lang="el-GR" sz="1600" u="sng" dirty="0" smtClean="0"/>
                  <a:t>με τριβές</a:t>
                </a:r>
                <a:r>
                  <a:rPr lang="el-GR" sz="1600" dirty="0" smtClean="0"/>
                  <a:t> συνδέεται με μια μπάλα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sz="1600" dirty="0" smtClean="0"/>
                  <a:t> Δύναμη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ασκείται υπό γωνία θ με το οριζόντιο επίπεδο επάνω στο σώμα και αυτό ολισθαίνει προς τα δεξιά. </a:t>
                </a:r>
                <a:br>
                  <a:rPr lang="el-GR" sz="1600" dirty="0" smtClean="0"/>
                </a:br>
                <a:r>
                  <a:rPr lang="el-GR" sz="1600" dirty="0" smtClean="0"/>
                  <a:t>Συντελεστής τριβής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Βρείτε το μέτρο της επιτάχυνσης των δυο αντικειμένων.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  <a:blipFill rotWithShape="0">
                <a:blip r:embed="rId4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77440" y="2617920"/>
              <a:ext cx="7484040" cy="379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840" y="2614320"/>
                <a:ext cx="7508880" cy="38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5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3" y="3429000"/>
            <a:ext cx="3314538" cy="297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- Λύση</a:t>
                </a:r>
              </a:p>
              <a:p>
                <a:pPr lvl="1"/>
                <a:r>
                  <a:rPr lang="el-GR" sz="16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σε οριζόντιο επίπεδο </a:t>
                </a:r>
                <a:r>
                  <a:rPr lang="el-GR" sz="1600" u="sng" dirty="0" smtClean="0"/>
                  <a:t>με τριβές</a:t>
                </a:r>
                <a:r>
                  <a:rPr lang="el-GR" sz="1600" dirty="0" smtClean="0"/>
                  <a:t> συνδέεται με μια μπάλα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sz="1600" dirty="0" smtClean="0"/>
                  <a:t> Δύναμη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ασκείται υπό γωνία θ με το οριζόντιο επίπεδο επάνω στο σώμα και αυτό ολισθαίνει προς τα δεξιά. </a:t>
                </a:r>
                <a:br>
                  <a:rPr lang="el-GR" sz="1600" dirty="0" smtClean="0"/>
                </a:br>
                <a:r>
                  <a:rPr lang="el-GR" sz="1600" dirty="0" smtClean="0"/>
                  <a:t>Συντελεστής τριβής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Βρείτε το μέτρο της επιτάχυνσης των δυο αντικειμένων.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  <a:blipFill rotWithShape="0">
                <a:blip r:embed="rId4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78880" y="3031200"/>
              <a:ext cx="7991640" cy="3520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360" y="3020400"/>
                <a:ext cx="8006040" cy="35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0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3" y="3429000"/>
            <a:ext cx="3314538" cy="297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- Λύση</a:t>
                </a:r>
              </a:p>
              <a:p>
                <a:pPr lvl="1"/>
                <a:r>
                  <a:rPr lang="el-GR" sz="1600" dirty="0" smtClean="0"/>
                  <a:t>Σώμα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σε οριζόντιο επίπεδο </a:t>
                </a:r>
                <a:r>
                  <a:rPr lang="el-GR" sz="1600" u="sng" dirty="0" smtClean="0"/>
                  <a:t>με τριβές</a:t>
                </a:r>
                <a:r>
                  <a:rPr lang="el-GR" sz="1600" dirty="0" smtClean="0"/>
                  <a:t> συνδέεται με μια μπάλα μάζας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sz="1600" dirty="0" smtClean="0"/>
                  <a:t> Δύναμη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ασκείται υπό γωνία θ με το οριζόντιο επίπεδο επάνω στο σώμα και αυτό ολισθαίνει προς τα δεξιά. </a:t>
                </a:r>
                <a:br>
                  <a:rPr lang="el-GR" sz="1600" dirty="0" smtClean="0"/>
                </a:br>
                <a:r>
                  <a:rPr lang="el-GR" sz="1600" dirty="0" smtClean="0"/>
                  <a:t>Συντελεστής τριβής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.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Βρείτε το μέτρο της επιτάχυνσης των δυο αντικειμένων.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567108" cy="4635040"/>
              </a:xfrm>
              <a:blipFill rotWithShape="0">
                <a:blip r:embed="rId4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9200" y="3184920"/>
              <a:ext cx="4539960" cy="1758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040" y="3178080"/>
                <a:ext cx="4563720" cy="17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2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/>
              <a:t>Οι Νόμοι της Κίνησης (</a:t>
            </a:r>
            <a:r>
              <a:rPr lang="en-US" dirty="0"/>
              <a:t>review…)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4536"/>
            <a:ext cx="8077200" cy="51424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Αδρανειακό σύστημα αναφοράς</a:t>
            </a:r>
          </a:p>
          <a:p>
            <a:pPr lvl="1"/>
            <a:r>
              <a:rPr lang="el-GR" sz="2100" dirty="0" smtClean="0"/>
              <a:t>Σύστημα όπου αν ένα σώμα δεν αλληλεπιδρά με άλλα, τότε έχει μηδενική επιτάχυνση</a:t>
            </a:r>
          </a:p>
          <a:p>
            <a:r>
              <a:rPr lang="el-GR" b="1" dirty="0" smtClean="0"/>
              <a:t>Δύναμη</a:t>
            </a:r>
            <a:endParaRPr lang="el-GR" dirty="0"/>
          </a:p>
          <a:p>
            <a:pPr lvl="1"/>
            <a:r>
              <a:rPr lang="el-GR" sz="2100" dirty="0" smtClean="0"/>
              <a:t>Αίτιο που προκαλεί </a:t>
            </a:r>
            <a:r>
              <a:rPr lang="el-GR" sz="2100" b="1" dirty="0" smtClean="0"/>
              <a:t>μεταβολή</a:t>
            </a:r>
            <a:r>
              <a:rPr lang="el-GR" sz="2100" dirty="0" smtClean="0"/>
              <a:t> στην κινητική κατάσταση ενός σώματος</a:t>
            </a:r>
          </a:p>
          <a:p>
            <a:r>
              <a:rPr lang="el-GR" b="1" dirty="0" smtClean="0"/>
              <a:t>Νόμοι </a:t>
            </a:r>
            <a:r>
              <a:rPr lang="en-US" b="1" dirty="0" smtClean="0"/>
              <a:t>Newton:</a:t>
            </a:r>
          </a:p>
          <a:p>
            <a:pPr lvl="1"/>
            <a:r>
              <a:rPr lang="en-US" b="1" dirty="0" smtClean="0"/>
              <a:t>1</a:t>
            </a:r>
            <a:r>
              <a:rPr lang="el-GR" b="1" baseline="30000" dirty="0" err="1" smtClean="0"/>
              <a:t>ος</a:t>
            </a:r>
            <a:r>
              <a:rPr lang="el-GR" b="1" dirty="0" smtClean="0"/>
              <a:t>: </a:t>
            </a:r>
            <a:r>
              <a:rPr lang="el-GR" sz="2100" dirty="0" smtClean="0"/>
              <a:t>Απουσία εξωτερικής δύναμης και παρουσία αδρανειακού συστήματος αναφοράς, ένα σώμα σε ηρεμία παραμένει σε ηρεμία και ένα σώμα που κινείται ομαλά, διατηρεί αυτήν του την κίνηση.</a:t>
            </a:r>
          </a:p>
          <a:p>
            <a:pPr lvl="1"/>
            <a:r>
              <a:rPr lang="el-GR" b="1" dirty="0" smtClean="0"/>
              <a:t>2</a:t>
            </a:r>
            <a:r>
              <a:rPr lang="el-GR" b="1" baseline="30000" dirty="0" smtClean="0"/>
              <a:t>ος</a:t>
            </a:r>
            <a:r>
              <a:rPr lang="el-GR" b="1" dirty="0" smtClean="0"/>
              <a:t>:</a:t>
            </a:r>
            <a:r>
              <a:rPr lang="el-GR" dirty="0" smtClean="0"/>
              <a:t> </a:t>
            </a:r>
            <a:r>
              <a:rPr lang="el-GR" sz="2100" dirty="0" smtClean="0"/>
              <a:t>Η επιτάχυνση ενός σώματος είναι ανάλογη της συνισταμένης των δυνάμεων που ασκούνται πάνω του και αντιστρόφως ανάλογη της μάζας του.</a:t>
            </a:r>
          </a:p>
          <a:p>
            <a:pPr lvl="1"/>
            <a:r>
              <a:rPr lang="el-GR" b="1" dirty="0" smtClean="0"/>
              <a:t>3</a:t>
            </a:r>
            <a:r>
              <a:rPr lang="el-GR" b="1" baseline="30000" dirty="0" smtClean="0"/>
              <a:t>ος</a:t>
            </a:r>
            <a:r>
              <a:rPr lang="el-GR" b="1" dirty="0" smtClean="0"/>
              <a:t>:</a:t>
            </a:r>
            <a:r>
              <a:rPr lang="el-GR" dirty="0" smtClean="0"/>
              <a:t> </a:t>
            </a:r>
            <a:r>
              <a:rPr lang="el-GR" sz="2100" dirty="0" smtClean="0"/>
              <a:t>Αν δυο σώματα </a:t>
            </a:r>
            <a:r>
              <a:rPr lang="el-GR" sz="2100" dirty="0" err="1" smtClean="0"/>
              <a:t>αλληλεπιδρούν</a:t>
            </a:r>
            <a:r>
              <a:rPr lang="el-GR" sz="2100" dirty="0" smtClean="0"/>
              <a:t>, η δύναμη που ασκείται στο πρώτο από το δεύτερο σώμα έχει ίδιο μέτρο και αντίθετη κατεύθυνση με τη δύναμη που ασκείται από το δεύτερο στο πρώτο σώμα.</a:t>
            </a:r>
            <a:endParaRPr lang="en-US" sz="2100" dirty="0" smtClean="0"/>
          </a:p>
          <a:p>
            <a:r>
              <a:rPr lang="el-GR" sz="2300" b="1" dirty="0" smtClean="0"/>
              <a:t>Ανάλυση σε συνιστώσες!!</a:t>
            </a:r>
          </a:p>
        </p:txBody>
      </p:sp>
    </p:spTree>
    <p:extLst>
      <p:ext uri="{BB962C8B-B14F-4D97-AF65-F5344CB8AC3E}">
        <p14:creationId xmlns:p14="http://schemas.microsoft.com/office/powerpoint/2010/main" val="38075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 (</a:t>
            </a:r>
            <a:r>
              <a:rPr lang="en-US" dirty="0" smtClean="0"/>
              <a:t>review…)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4446" y="1371600"/>
            <a:ext cx="7866153" cy="5105400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200" b="1" dirty="0"/>
              <a:t>Δυο σημεία</a:t>
            </a:r>
            <a:r>
              <a:rPr lang="el-GR" sz="2200" dirty="0"/>
              <a:t> που πρέπει να προσέξετε</a:t>
            </a:r>
            <a:endParaRPr lang="el-GR" dirty="0"/>
          </a:p>
          <a:p>
            <a:pPr marL="411480" lvl="2" indent="-342900"/>
            <a:endParaRPr lang="en-US" sz="2200" dirty="0" smtClean="0"/>
          </a:p>
          <a:p>
            <a:pPr marL="411480" lvl="2" indent="-342900"/>
            <a:r>
              <a:rPr lang="el-GR" sz="2200" dirty="0" smtClean="0"/>
              <a:t>1</a:t>
            </a:r>
            <a:r>
              <a:rPr lang="el-GR" sz="2200" dirty="0"/>
              <a:t>) Σε ένα πρόβλημα, είναι δυνατόν να έχετε διαφορετικά μοντέλα ανάλυσης σε διαφορετικές κατευθύνσεις (άξονες)</a:t>
            </a:r>
          </a:p>
          <a:p>
            <a:pPr marL="822960" lvl="4" indent="-342900"/>
            <a:r>
              <a:rPr lang="el-GR" dirty="0" smtClean="0"/>
              <a:t>Ισορροπία </a:t>
            </a:r>
            <a:r>
              <a:rPr lang="el-GR" dirty="0" smtClean="0"/>
              <a:t>στον άξονα </a:t>
            </a:r>
            <a:r>
              <a:rPr lang="en-US" dirty="0" smtClean="0"/>
              <a:t>y</a:t>
            </a:r>
          </a:p>
          <a:p>
            <a:pPr marL="822960" lvl="4" indent="-342900"/>
            <a:r>
              <a:rPr lang="el-GR" dirty="0" smtClean="0"/>
              <a:t>Επιτάχυνση στον άξονα </a:t>
            </a:r>
            <a:r>
              <a:rPr lang="en-US" dirty="0" smtClean="0"/>
              <a:t>x</a:t>
            </a:r>
            <a:endParaRPr lang="el-GR" dirty="0" smtClean="0"/>
          </a:p>
          <a:p>
            <a:pPr marL="411480" lvl="2" indent="-342900"/>
            <a:endParaRPr lang="en-US" sz="2200" dirty="0" smtClean="0"/>
          </a:p>
          <a:p>
            <a:pPr marL="411480" lvl="2" indent="-342900"/>
            <a:r>
              <a:rPr lang="el-GR" sz="2200" dirty="0" smtClean="0"/>
              <a:t>2</a:t>
            </a:r>
            <a:r>
              <a:rPr lang="el-GR" sz="2200" dirty="0"/>
              <a:t>) Είναι δυνατόν να </a:t>
            </a:r>
            <a:r>
              <a:rPr lang="el-GR" sz="2200" dirty="0" err="1"/>
              <a:t>περιγραφεί</a:t>
            </a:r>
            <a:r>
              <a:rPr lang="el-GR" sz="2200" dirty="0"/>
              <a:t> ένα αντικείμενο από πολλαπλά μοντέλα ανάλυσης (την ίδια στιγμή!)</a:t>
            </a:r>
          </a:p>
          <a:p>
            <a:pPr marL="822960" lvl="4" indent="-342900"/>
            <a:r>
              <a:rPr lang="el-GR" dirty="0" smtClean="0"/>
              <a:t>Σώμα </a:t>
            </a:r>
            <a:r>
              <a:rPr lang="el-GR" dirty="0" smtClean="0"/>
              <a:t>υπό επίδραση δύναμης στον άξονα </a:t>
            </a:r>
            <a:r>
              <a:rPr lang="en-US" dirty="0" smtClean="0"/>
              <a:t>x</a:t>
            </a:r>
          </a:p>
          <a:p>
            <a:pPr marL="822960" lvl="4" indent="-342900"/>
            <a:r>
              <a:rPr lang="el-GR" dirty="0" smtClean="0"/>
              <a:t>Σώμα υπό επίδραση σταθερής επιτάχυνσης στον άξονα </a:t>
            </a:r>
            <a:r>
              <a:rPr lang="en-US" dirty="0" smtClean="0"/>
              <a:t>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33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617978"/>
            <a:ext cx="4325125" cy="28955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u="sng" dirty="0" smtClean="0"/>
                  <a:t>Παράδειγμα</a:t>
                </a:r>
              </a:p>
              <a:p>
                <a:pPr marL="68580" lvl="2" indent="0">
                  <a:buNone/>
                </a:pPr>
                <a:r>
                  <a:rPr lang="el-GR" dirty="0" smtClean="0"/>
                  <a:t>Ένα φανάρι με βάρος 122 Ν κρέμεται από ένα καλώδιο, που κρέμεται από άλλα δυο καλώδια, όπως στο Σχήμα.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Οι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είναι ίσες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37 και 53 μοίρες, αντίστοιχα. Τα πάνω καλώδια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σπάνε αν δεχθούν δύναμη</a:t>
                </a:r>
                <a:r>
                  <a:rPr lang="el-GR" dirty="0"/>
                  <a:t> </a:t>
                </a:r>
                <a:r>
                  <a:rPr lang="el-GR" dirty="0" smtClean="0"/>
                  <a:t>μεγαλύτερη από 100 Ν. Μπορεί να συμβεί αυτό;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4"/>
                <a:stretch>
                  <a:fillRect t="-747" r="-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1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 smtClean="0"/>
                  <a:t>Παράδειγμα – Λύση: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411480" lvl="2" indent="-342900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3"/>
                <a:stretch>
                  <a:fillRect t="-7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10292"/>
            <a:ext cx="2895600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15160" y="417600"/>
              <a:ext cx="8504280" cy="617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800" y="413640"/>
                <a:ext cx="852336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8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 smtClean="0"/>
                  <a:t>Παράδειγμα – Λύση: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411480" lvl="2" indent="-342900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  <a:blipFill rotWithShape="0">
                <a:blip r:embed="rId3"/>
                <a:stretch>
                  <a:fillRect t="-6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10292"/>
            <a:ext cx="2895600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79600" y="2480400"/>
              <a:ext cx="4910400" cy="183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280" y="2474640"/>
                <a:ext cx="4918320" cy="18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4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6" y="2971801"/>
            <a:ext cx="6652614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8153401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endParaRPr lang="el-GR" u="sng" dirty="0"/>
              </a:p>
              <a:p>
                <a:pPr marL="68580" indent="0">
                  <a:buNone/>
                </a:pPr>
                <a:r>
                  <a:rPr lang="el-GR" sz="1800" dirty="0" smtClean="0"/>
                  <a:t>Αυτοκίνητο </a:t>
                </a:r>
                <a:r>
                  <a:rPr lang="el-GR" sz="1800" dirty="0"/>
                  <a:t>μάζας </a:t>
                </a:r>
                <a:r>
                  <a:rPr lang="en-US" sz="1800" dirty="0" smtClean="0"/>
                  <a:t>m</a:t>
                </a:r>
                <a:r>
                  <a:rPr lang="el-GR" sz="1800" dirty="0" smtClean="0"/>
                  <a:t> κινείται </a:t>
                </a:r>
                <a:r>
                  <a:rPr lang="el-GR" sz="1800" dirty="0"/>
                  <a:t>χωρίς </a:t>
                </a:r>
                <a:r>
                  <a:rPr lang="el-GR" sz="1800" dirty="0" smtClean="0"/>
                  <a:t>τριβές σε κεκλιμένο επίπεδο</a:t>
                </a:r>
                <a:r>
                  <a:rPr lang="el-GR" sz="1800" dirty="0"/>
                  <a:t> </a:t>
                </a:r>
                <a:r>
                  <a:rPr lang="el-GR" sz="1800" dirty="0" smtClean="0"/>
                  <a:t>γωνίας </a:t>
                </a:r>
                <a:r>
                  <a:rPr lang="el-GR" sz="1800" dirty="0"/>
                  <a:t>θ.</a:t>
                </a:r>
                <a:br>
                  <a:rPr lang="el-GR" sz="1800" dirty="0"/>
                </a:br>
                <a:r>
                  <a:rPr lang="el-GR" sz="1800" dirty="0"/>
                  <a:t>Α) Βρείτε την επιτάχυνση </a:t>
                </a:r>
                <a:r>
                  <a:rPr lang="el-GR" sz="1800" dirty="0" smtClean="0"/>
                  <a:t>του </a:t>
                </a:r>
                <a:r>
                  <a:rPr lang="el-GR" sz="1800" dirty="0"/>
                  <a:t>αυτοκινήτου.</a:t>
                </a:r>
                <a:br>
                  <a:rPr lang="el-GR" sz="1800" dirty="0"/>
                </a:br>
                <a:r>
                  <a:rPr lang="el-GR" sz="1800" dirty="0"/>
                  <a:t>Β) Αν το αυτοκίνητο αφεθεί από την κορυφή του κεκλιμένου, που απέχει απόσταση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από το τέρμα του κεκλιμένου, πόσο χρόνο χρειάζεται για να φτάσει στο τέρμα του κεκλιμένου, και ποια η ταχύτητά του όταν φτάνει εκεί;</a:t>
                </a:r>
                <a:endParaRPr lang="el-GR" sz="200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8153401" cy="5105400"/>
              </a:xfrm>
              <a:blipFill rotWithShape="0">
                <a:blip r:embed="rId3"/>
                <a:stretch>
                  <a:fillRect t="-955" r="-1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14080" y="664200"/>
              <a:ext cx="4660920" cy="538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1120" y="655560"/>
                <a:ext cx="4681080" cy="54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2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921068"/>
            <a:ext cx="3429002" cy="4555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99" y="1371600"/>
            <a:ext cx="7643308" cy="4636116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1600" dirty="0"/>
              <a:t>Αυτοκίνητο μάζας </a:t>
            </a:r>
            <a:r>
              <a:rPr lang="en-US" sz="1600" dirty="0"/>
              <a:t>m</a:t>
            </a:r>
            <a:r>
              <a:rPr lang="el-GR" sz="1600" dirty="0"/>
              <a:t> κινείται χωρίς </a:t>
            </a:r>
            <a:r>
              <a:rPr lang="el-GR" sz="1600" dirty="0" smtClean="0"/>
              <a:t>τριβές </a:t>
            </a:r>
            <a:r>
              <a:rPr lang="el-GR" sz="1600" dirty="0"/>
              <a:t>σε κεκλιμένο επίπεδο γωνίας θ.</a:t>
            </a:r>
            <a:br>
              <a:rPr lang="el-GR" sz="1600" dirty="0"/>
            </a:br>
            <a:r>
              <a:rPr lang="el-GR" sz="1600" dirty="0"/>
              <a:t>Α) Βρείτε την επιτάχυνση του </a:t>
            </a:r>
            <a:r>
              <a:rPr lang="el-GR" sz="1600" dirty="0" smtClean="0"/>
              <a:t>αυτοκινήτου</a:t>
            </a:r>
            <a:r>
              <a:rPr lang="el-GR" sz="1600" dirty="0"/>
              <a:t>.</a:t>
            </a:r>
            <a:r>
              <a:rPr lang="el-GR" sz="2000" dirty="0"/>
              <a:t/>
            </a:r>
            <a:br>
              <a:rPr lang="el-GR" sz="2000" dirty="0"/>
            </a:b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7040" y="2220840"/>
              <a:ext cx="7981560" cy="373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080" y="2211840"/>
                <a:ext cx="7989120" cy="37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2797</TotalTime>
  <Words>654</Words>
  <Application>Microsoft Office PowerPoint</Application>
  <PresentationFormat>On-screen Show (4:3)</PresentationFormat>
  <Paragraphs>112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</vt:lpstr>
      <vt:lpstr>Cambria Math</vt:lpstr>
      <vt:lpstr>Wingdings 2</vt:lpstr>
      <vt:lpstr>Theme1</vt:lpstr>
      <vt:lpstr>Φυσική για Μηχανικούς</vt:lpstr>
      <vt:lpstr>Φυσική για Μηχανικούς</vt:lpstr>
      <vt:lpstr>Οι Νόμοι της Κίνησης (review…)</vt:lpstr>
      <vt:lpstr>Οι Νόμοι της Κίνησης (review…)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416</cp:revision>
  <dcterms:created xsi:type="dcterms:W3CDTF">2006-08-16T00:00:00Z</dcterms:created>
  <dcterms:modified xsi:type="dcterms:W3CDTF">2019-10-10T09:54:29Z</dcterms:modified>
  <cp:contentStatus/>
</cp:coreProperties>
</file>