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handoutMasterIdLst>
    <p:handoutMasterId r:id="rId27"/>
  </p:handoutMasterIdLst>
  <p:sldIdLst>
    <p:sldId id="665" r:id="rId2"/>
    <p:sldId id="666" r:id="rId3"/>
    <p:sldId id="667" r:id="rId4"/>
    <p:sldId id="637" r:id="rId5"/>
    <p:sldId id="638" r:id="rId6"/>
    <p:sldId id="639" r:id="rId7"/>
    <p:sldId id="642" r:id="rId8"/>
    <p:sldId id="643" r:id="rId9"/>
    <p:sldId id="644" r:id="rId10"/>
    <p:sldId id="645" r:id="rId11"/>
    <p:sldId id="646" r:id="rId12"/>
    <p:sldId id="647" r:id="rId13"/>
    <p:sldId id="648" r:id="rId14"/>
    <p:sldId id="649" r:id="rId15"/>
    <p:sldId id="650" r:id="rId16"/>
    <p:sldId id="651" r:id="rId17"/>
    <p:sldId id="652" r:id="rId18"/>
    <p:sldId id="653" r:id="rId19"/>
    <p:sldId id="654" r:id="rId20"/>
    <p:sldId id="655" r:id="rId21"/>
    <p:sldId id="656" r:id="rId22"/>
    <p:sldId id="657" r:id="rId23"/>
    <p:sldId id="658" r:id="rId24"/>
    <p:sldId id="294" r:id="rId25"/>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7008" autoAdjust="0"/>
  </p:normalViewPr>
  <p:slideViewPr>
    <p:cSldViewPr>
      <p:cViewPr varScale="1">
        <p:scale>
          <a:sx n="102" d="100"/>
          <a:sy n="102" d="100"/>
        </p:scale>
        <p:origin x="1212"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5171FD67-1E62-43A5-A1E8-83EC84F90643}" type="datetimeFigureOut">
              <a:rPr lang="el-GR" smtClean="0"/>
              <a:pPr/>
              <a:t>21/12/2018</a:t>
            </a:fld>
            <a:endParaRPr lang="el-GR"/>
          </a:p>
        </p:txBody>
      </p:sp>
      <p:sp>
        <p:nvSpPr>
          <p:cNvPr id="4" name="Footer Placeholder 3"/>
          <p:cNvSpPr>
            <a:spLocks noGrp="1"/>
          </p:cNvSpPr>
          <p:nvPr>
            <p:ph type="ftr" sz="quarter" idx="2"/>
          </p:nvPr>
        </p:nvSpPr>
        <p:spPr>
          <a:xfrm>
            <a:off x="0" y="9448800"/>
            <a:ext cx="2971800" cy="498475"/>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9448800"/>
            <a:ext cx="2971800" cy="498475"/>
          </a:xfrm>
          <a:prstGeom prst="rect">
            <a:avLst/>
          </a:prstGeom>
        </p:spPr>
        <p:txBody>
          <a:bodyPr vert="horz" lIns="91440" tIns="45720" rIns="91440" bIns="45720" rtlCol="0" anchor="b"/>
          <a:lstStyle>
            <a:lvl1pPr algn="r">
              <a:defRPr sz="1200"/>
            </a:lvl1pPr>
          </a:lstStyle>
          <a:p>
            <a:fld id="{0AD3DFAD-03D5-4B52-9B3C-E1FDC19787A6}" type="slidenum">
              <a:rPr lang="el-GR" smtClean="0"/>
              <a:pPr/>
              <a:t>‹#›</a:t>
            </a:fld>
            <a:endParaRPr lang="el-GR"/>
          </a:p>
        </p:txBody>
      </p:sp>
    </p:spTree>
    <p:extLst>
      <p:ext uri="{BB962C8B-B14F-4D97-AF65-F5344CB8AC3E}">
        <p14:creationId xmlns:p14="http://schemas.microsoft.com/office/powerpoint/2010/main" val="375258642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2-21T12:18:11.974"/>
    </inkml:context>
    <inkml:brush xml:id="br0">
      <inkml:brushProperty name="width" value="0.05292" units="cm"/>
      <inkml:brushProperty name="height" value="0.05292" units="cm"/>
      <inkml:brushProperty name="color" value="#FF0000"/>
    </inkml:brush>
  </inkml:definitions>
  <inkml:trace contextRef="#ctx0" brushRef="#br0">17324 10597 13,'0'0'17,"-24"-12"19,15 12-17,-4-6 2,5 6-2,-4 0-2,12 0-2,-13 10-4,13 3-2,0-1-5,10-1-1,1-1-3,3-2 0,5-3 0,2-5 1,0-9 0,-1-5 1,-2-9 1,-4 3 1,-8-5 0,-6 4 2,-6-2-1,-8 6 0,-9 4-1,-2 8 0,-6 5 0,3 8-2,0 1-1,4 6 0,6 7-1,8 1 0,10 4 0,9-2-1,5-2 1,7-4 0,4-2 0,5-11-1,-1-2 1,-1-8 0,-3-6 0,-4-4 0,-5-4 0,-6-4 1,-10-1-1,0-1 1,-13 2 0,-3 2 1,-5 1-1,-2 8 0,0 3 0,-1 8 0,6 9-1,3 6 0,6 2 0,9 8 0,5 1-1,5-5 0,6 0 1,-1-2-1,5-10 1,-3-5-1,0-4 1,-3-9 1,-5-4-1,-4-5 1,-5 3-1,0-3 2,-10 0 0,-2 4 0,-4 4-1,-2 5-1,-2 5 1,1 15-1,1-6 1,5 9-2,2 0 1,7 3-1,4-3 1,12-4-1,6-1 1,3-11 0,3-4 0,2-8 0,-3-5 0,-1-5 0,-3 5-13,-2-8-31,-22-5 0,-8-1 0,-24-13-1</inkml:trace>
  <inkml:trace contextRef="#ctx0" brushRef="#br0" timeOffset="38710.4563">18309 10334 42,'0'-15'24,"0"0"18,0 5-26,0 10-4,3-13-3,-3 13-2,0-13-1,0 13-2,0 0 0,0 0 1,0 0-2,4 13 0,-4-4-1,0 6 0,0-1 0,0 4-2,0-4 1,0 0-1,0-14 1,0 12 0,0-12 0,0-11 0,0-4 1,0-8 0,0-4 0,6 1 0,-6 0 1,5-1-1,-2 7 1,0 2-1,-3 8 1,0 10-1,0 0 0,0 0 0,0 14 0,-6-1-1,-1 1 0,1 7 0,1 1-1,-1 1 0,2 0 0,1-1 0,3-5-1,0 0 1,0-17-1,0 0 1,0 0 0,10-17 1,-7-8-1,1 1 1,-1-2 0,1 2 1,-4 1 1,3 4-1,-3 9 0,0 10 0,0 0 0,-10 19-1,10-5 1,-4 9-2,4-3-2,0-3-5,9 1-36,-3-9 0,-6-20-1,0-9 0</inkml:trace>
  <inkml:trace contextRef="#ctx0" brushRef="#br0" timeOffset="39943.1553">21212 10312 20,'0'0'16,"0"0"1,7-18 0,-4 9 0,0-8-1,0 2-2,1 3-1,-4 1-2,0 11-2,5-17-1,-5 17-2,0 0-1,5 11-1,-8 0-1,1 7 0,-5 0-1,4 1 0,-4 1-1,2-2 0,-1-1 0,1-2 0,0-6 1,5-9 0,0 0 0,-3-9-1,3-8 1,0-2 0,0-6 0,3 1-1,-3-2 0,7 2 0,-7 6 1,6 9-1,-6 9 1,0 0 0,10 19-2,-5 3 1,-2 1 0,0 0 1,1-2-1,-4-1 0,0-9 0,0-11 0,0 0 0,0 0 0,-13-19 0,9-9 0,-1-2 1,-1 1-1,-1 0 0,4 3 0,0 7 1,3 19-4,0 0-40,0 31 1,-7 3-2,3 17 0</inkml:trace>
  <inkml:trace contextRef="#ctx0" brushRef="#br0" timeOffset="48365.3335">18320 9739 34,'7'-10'29,"-7"10"-3,5-15-1,-5 5-5,0 0-3,-5-6-4,5 6-3,-12-5-2,12 15-3,-22-13-1,9 13-1,-3 6-1,0 6 0,-2 7-2,5 4 0,2 6 0,6 2-1,5-2 0,5-3 1,6-2-1,3-6 1,4-7 0,1-7 0,-1-8 1,-2-5 0,-4-9-1,-3-3 2,-5-2-1,-4-5 0,0 4 1,0 5-1,-7 3 0,7 16 0,-9-6 1,9 16-1,-4 2 1,9 7-1,3-3 0,1-1-1,10 1-14,5-16-26,1-18-1,11-11 0,6-22 1</inkml:trace>
  <inkml:trace contextRef="#ctx0" brushRef="#br0" timeOffset="49350.4036">21089 9402 52,'0'-17'32,"0"17"-3,0 16-6,0 3-6,0 16-5,-7 6-4,7 10-2,-4 1-2,4 5-1,0-4-2,4-5 0,-1-7-1,1-9 0,-4-12 0,6-4 1,-6-16 0,0 0 0,6-9 1,-6-9-1,0-6 1,3 0-1,0-7 1,3 2-2,0 2 1,6 4-1,3 10 1,4 8-1,1 10 0,1 9 1,-3 10-1,-2 2 2,-4 6-2,-5 2 2,-7-7-2,-6-3 1,-10-5-1,-2-11-4,1-12-31,-2 4-5,-3-15 0,5 5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2-21T12:24:43.864"/>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0000"/>
    </inkml:brush>
  </inkml:definitions>
  <inkml:trace contextRef="#ctx0" brushRef="#br0">23902 10018 41,'6'-17'35,"-6"-4"0,-8 11-13,8 10-5,0 0-4,0 24-3,-8 3-2,8 15-2,-5 13 0,2 15 0,3 5-1,3 13 0,-3 0-1,-3 5-1,9 0-1,-6-10-1,0-8 0,5-9 0,-2-11 0,-3-9 0,4-11 0,2-9 0,-6-7 0,8-6 1,-8-13 0,14 11 0,-14-11 0,0 0 0,0-11 0,0 11 0,0-22-1,-4 8 0,-1-1-1,-2-2 1,12 2-1,-5 2 0,0 3 0,-11 1 0,11 9 0,-3-10 0,3 10 0,-3-10 0,3 10 1,-24-18-1,13 8 0,14-2 0,-3 1 0,-9 0 1,1 1-1,-2 5-1,10 5 1,0 0 0,0 0 0,-12 0-1,5 8 1,-3 3 0,10 6-1,11 2 1,0 6 0,0 2 0,-5 0-1,-1 1 1,11-2 0,2-4 0,-5-3 0,-13-7 0,0-12 0,0 0 1,18-11-1,-6-10 0,3-4 0,-4-5 1,-2-3-1,9-1 0,-1 1 0,-3 5 0,-4 6 0,1 6-2,-11 16-10,0-9-32,0 9-1,0 0-1,0 0 1</inkml:trace>
  <inkml:trace contextRef="#ctx0" brushRef="#br0" timeOffset="800.8294">17546 13700 23,'-23'6'26,"23"-6"-3,-4 13-1,22-9-1,22-1-3,23-3-1,31 0-3,24-3-2,29 3-3,13 0-2,11 0-2,-3-4-1,-12 7-1,-24 1-2,-26 2 0,-30-3-2,-32 1-2,-23-1-4,-21-3-7,-11-3-9,-8-1-14,-6-9-2,-1 1-1,-8-4 2</inkml:trace>
  <inkml:trace contextRef="#ctx0" brushRef="#br0" timeOffset="1264.779">17612 13621 39,'26'5'33,"-13"-5"-4,2 5-7,-5 7-5,-10-12-4,0 20-4,-10-8-2,-7 0-2,-12 0-1,-1 2-2,-5 1 1,-1 2-1,2-1 1,5 2 0,10-1 1,13 2 0,12 0 0,17-3 1,9-3-1,16 2-1,5-5-4,2-4-20,6 0-19,3 3-1,-7-9 0,1 7-1</inkml:trace>
  <inkml:trace contextRef="#ctx0" brushRef="#br0" timeOffset="1981.0743">14482 9771 33,'15'-14'31,"-15"14"1,13 15-12,-6 26-4,-3 22-5,8 23-4,-4 19-2,4 21 0,-3 5 0,5 12 0,-3 1-2,0 1 1,-6-11-1,-5-14 1,2-16-2,-2-16-3,0-13-11,0-13-22,-7-30-3,4-11-1,-13-30 1</inkml:trace>
  <inkml:trace contextRef="#ctx0" brushRef="#br0" timeOffset="2449.9907">14414 9844 36,'0'0'30,"0"0"-1,-18 15-13,8-2-4,-11 3-3,5-1-3,1 0-2,1-6-1,5-2 1,9-7 0,0 0-1,10-16 1,3-9-1,5 1 1,1-6 0,6-3 0,-7 3 0,4 5 0,-7 2 0,-3 12 0,-12 11 0,20 6 0,-14 10-1,4 9-1,8 4-2,3 3-7,8-4-30,2 4-2,5-14 0,-1-6 0</inkml:trace>
  <inkml:trace contextRef="#ctx0" brushRef="#br0" timeOffset="3166.9037">13727 9185 52,'0'0'31,"0"-10"-9,20 10-4,5-6-5,6 6-4,7 0-3,4 0 1,-4-3-2,-1 3-1,-9 0 0,-7-2-1,-7 2-2,-14 0 1,0 0-1,-14-4-1,-4 4-1,5 0 0,-1 5 0,0 4 0,3 3-1,3 5 1,3 10 1,5 0-1,3 6 1,-1-4 0,3 3 1,-2-1-1,-3-2 1,0-5 1,-4-4-1,-12-7 1,-2-4-1,0-1 1,-5-7-1,2-1 0,2 0 0,1 0 0,8-4 0,10 4 1,13 0 1,5 0 1,7 0-1,6 0 1,3 0-1,-1 0-7,0 0-33,10 0-1,-9-10-2,9 6-1</inkml:trace>
  <inkml:trace contextRef="#ctx0" brushRef="#br0" timeOffset="4267.2427">17137 14136 21,'0'0'33,"0"0"-2,20 5-4,4-5-5,5 0-5,9 4-5,-1-4-3,2 0-4,-5 4-1,-1-4-3,-8 3 1,-10-3-1,-15 0-1,6-10 1,-6 10-1,-13-15 0,4 8 0,-5 0 0,0 2-1,-1 5 1,0 6-1,2 6 1,3 4-1,1 4 1,1 5 0,4 3 0,4 4 0,0 0 0,7 0 0,-3-1 0,-1-4 0,0 0 0,-3-7 1,0-3-1,-10-6 1,-2-4-1,-4-7 1,-3 0-1,1 0 1,-1-3-1,0-1 0,3 1 0,5 1 0,11 2 1,0 0 0,12 0 0,3 3 1,5 0 0,4-3 0,7 6 1,1-6-1,-3 3 0,-4-3-1,-5-3-7,-6 3-33,-1-5-1,-9-4 0,-4 9-1</inkml:trace>
  <inkml:trace contextRef="#ctx0" brushRef="#br0" timeOffset="5367.5061">24295 10880 38,'0'0'37,"0"0"0,62-3-11,-62 3-10,62-4-6,-62 4-1,52 0-5,-52 0 0,62 5-3,-62-5-1,0 0 0,0 0 1,0 0-1,0 0 0,0 0 0,0 0 1,0 0-1,0 0 0,0 0 0,0 0 0,-43 26 0,43-26 0,0 0 0,-45 51 0,45-51 0,0 63 0,0-63 1,-19 78 0,19-78 0,16 68 1,-16-68 0,29 50 1,-29-50 0,0 0 0,0 0 1,0 0-1,0 0-1,0 0 0,-55 34-1,27-34 0,18-5-2,10 5 1,0 0 1,0 0-2,0 0 2,0 0-1,0 0 1,0 0-1,62 0 2,-62 0-2,54-7-2,-54 7-5,54-16-34,-54 16-1,0 0 1,47-35-1</inkml:trace>
  <inkml:trace contextRef="#ctx0" brushRef="#br1" timeOffset="17300.6989">2356 7100 49,'-24'-19'24,"-7"9"-3,-12 0-4,-7 8-7,-1 9-3,-3 4-2,14 12-1,10 9-2,18 4 1,12 3-1,13 0-1,16-3 1,10-7-1,4-4 1,-4-7 1,-5-6 0,-13-4 1,-21-8-2,0 0 1,-24 0 0,-15 3 0,-8 3 0,-3 6-1,2 6 0,8 6-1,7 5-1,17 5 2,16-1-1,14 1 0,14-2 0,15-9-1,11 0 0,4-14-3,8 0-10,-1-5-19,-7-14-3,-1 2-2,-13-6 1</inkml:trace>
  <inkml:trace contextRef="#ctx0" brushRef="#br1" timeOffset="17801.6548">2640 7396 49,'0'-10'34,"-18"1"-1,6-2-10,-4 8-9,-7 3-5,5 7-4,-3 3-2,2 8-2,7 5 0,9 5-2,3 4 1,12-3 0,4-3-1,6-5 1,1-4-1,6-5 1,-3-6 0,-2-11 0,-2-4 1,-10-5-1,-5-2 1,-7 1-1,-4 2 0,-6 3 0,-5 10 0,-3 11 1,0 14 1,2 14 1,6 11 1,4 10 1,3 9 1,9 2-1,-2-4 0,8-4-2,1-11-6,-5-8-28,2-20-8,-1-10-1,-9-14-1</inkml:trace>
  <inkml:trace contextRef="#ctx0" brushRef="#br1" timeOffset="18586.5716">3047 7413 25,'15'2'32,"-15"-2"0,-18 26-8,-4-4-8,-9-4-4,3 1-3,-9-7-4,10-5-3,2-12 0,3-6-2,13-7 0,9-2 0,8 0 0,11 7 1,6 6 0,2 10 1,1 9 0,3 12 1,-5 7-1,2 3-4,-3 4-13,-1 1-19,-14-12-1,8 1 0,-8-19 0</inkml:trace>
  <inkml:trace contextRef="#ctx0" brushRef="#br1" timeOffset="18902.9009">3180 7570 21,'0'0'32,"21"16"1,-7-3-8,3-9-8,9 6 0,-4-10-2,6 0-4,-10-14-2,1 1-3,-7-8-1,-2-2-1,-10-6-2,-4-2-1,-6 2-1,-4 7-1,-5 6-1,0 13 1,-2 12-1,-1 13 1,7 16-1,1 10 1,5 15 1,5 7-1,4 3 2,7 2-1,-1-3 0,7-8-2,0-3-5,-1-10-21,1-20-9,-1-10 0,3-19-1</inkml:trace>
  <inkml:trace contextRef="#ctx0" brushRef="#br1" timeOffset="19134.2986">3615 7352 42,'0'0'35,"-3"19"2,-4 13 0,7 14-23,0 17-5,0 6-3,0 10-1,7 0-4,-2-6-6,3-8-12,-3-11-20,-5-21 0,6-14-1,-6-19 0</inkml:trace>
  <inkml:trace contextRef="#ctx0" brushRef="#br1" timeOffset="19271.4138">3610 7620 60,'17'2'31,"-5"-2"-2,10 0-27,3 9-24,-3-12-7,18 6-1,-7-9-1</inkml:trace>
  <inkml:trace contextRef="#ctx0" brushRef="#br1" timeOffset="19518.8254">4036 7504 37,'0'-9'37,"-12"-5"-1,1 5 0,-1 0-18,-9 2-9,6 7-4,-4 5-2,1 6-2,5 7-1,1 4 0,7 2 1,5 2 0,7 1 1,6-5 0,3-2-1,6-8-3,2-6-14,1-6-20,-7-16-2,1-6 1,-12-11-2</inkml:trace>
  <inkml:trace contextRef="#ctx0" brushRef="#br1" timeOffset="19618.8463">3998 7174 49,'0'0'32,"-18"-14"-6,18 14-28,6 9-22,-6-9-6,13 26-3</inkml:trace>
  <inkml:trace contextRef="#ctx0" brushRef="#br1" timeOffset="19972.3734">4222 7421 57,'6'-39'34,"13"-4"1,-10-10-15,3-6-9,7-2-4,-9 5-2,1 8-1,-4 11-1,-4 9-1,-3 16 0,0 12 0,-7 23 0,7 9-1,0 14 0,0 10-1,7 9 2,0 10-1,1 9 1,-2 0-1,-2-1 1,-4-5 0,-15-8-1,-1-11 0,-10-12-1,-1-18-1,-4-14-4,1-15-6,8-15-14,9-1-11,7-9-2,14 2 0</inkml:trace>
  <inkml:trace contextRef="#ctx0" brushRef="#br1" timeOffset="20434.9763">4594 7661 71,'10'-14'26,"-2"-2"-4,-4-8-6,5 4-4,-9-5-2,0 6-3,-11 0-1,1 5-2,-7 4 0,-3 5-2,-2 5-1,2 15-1,3 4 0,3 6 0,11 3 0,6 1 0,5-4 0,7 0 1,7-7 0,2-7-1,0-11 1,1-4 0,-6-10 0,-3-4-1,-1-1 1,-6-1-1,-5 1 1,-4 4-2,0 5 1,0 10 0,0 0-1,-10 15 1,10 1 0,0 0 1,4 0 0,5 2 1,4-7 1,1-7 1,3-4-1,-2-4 0,1-12 0,-1 0-1,-3-4-4,-2-6-7,2 5-20,-4 3-11,-8 1 0,4 5 0</inkml:trace>
  <inkml:trace contextRef="#ctx0" brushRef="#br1" timeOffset="20635.0943">4886 7475 71,'10'0'39,"-10"0"0,6 22-11,2 5-12,-8 10-8,8 10-2,-8 9-2,6 12 0,-6-1-1,-3-1-3,3-3-1,-6-8-5,6-3-11,0-14-24,-5-21 0,5-17-1,0 0 1</inkml:trace>
  <inkml:trace contextRef="#ctx0" brushRef="#br1" timeOffset="20788.0727">4914 7737 39,'16'0'30,"-7"-5"-5,16 0-23,12 5-27,-3-9-4,13 5-1</inkml:trace>
  <inkml:trace contextRef="#ctx0" brushRef="#br1" timeOffset="21088.2962">5423 7524 42,'-25'-17'34,"5"11"0,-8-2-4,2 3-15,10 7-8,4 7-6,6 2 0,6 1-1,3-1 0,5 2 0,-1-1-1,4 0 0,-11-12 1,11 12-1,-11-12 0,-12 10 0,1-3 1,-5 1 1,2 1 2,-4 6 2,7-1 0,0 2 1,11 4 0,7-5 0,9 3-2,8-3-16,10-1-24,6-14-2,20-3-1,16-13 0</inkml:trace>
  <inkml:trace contextRef="#ctx0" brushRef="#br1" timeOffset="21552.0179">6087 7517 29,'0'0'34,"22"7"0,2-7 1,13 0-18,4 3-9,-1-3-2,3 0-2,-9-5-3,-6 2-2,-12-2-1,-16 5 0,0 0-1,-16-10 0,1 18-1,-4-1 1,4 7 2,-1 5 1,3 7 0,8 3 1,2 4-1,3 1-5,8-6-20,5 2-7,-7-13 0,13 2-1</inkml:trace>
  <inkml:trace contextRef="#ctx0" brushRef="#br1" timeOffset="21805.524">6676 7596 53,'-16'-22'37,"1"9"0,-10 1-2,0 2-20,3 10-8,0 7-5,6 11-1,7 7-2,9 2 2,0 6 0,16 0 0,0-5 0,9-6 1,3-8 1,-4-8-1,-2-12-3,-3-8-10,-14-14-27,2 1 0,-14-14-1,7 4 0</inkml:trace>
  <inkml:trace contextRef="#ctx0" brushRef="#br1" timeOffset="22405.9991">7723 7488 37,'-24'-3'33,"-1"-1"-5,-7-6-3,-1-11-6,2-4-6,6-11-4,14 1-2,5-6-3,17 7-1,11 4-1,12 11-1,6 10 0,7 18 1,-7 13 0,-13 11-1,-17 10 1,-13 12-1,-13 2 1,-11 2-1,-8-4-1,-5-6 1,3-7-1,12-5 0,13-8 0,12-12 0,15-3 0,4-10-4,12 2-13,9-6-20,-3-13-1,10 0 1,-4-13-1</inkml:trace>
  <inkml:trace contextRef="#ctx0" brushRef="#br1" timeOffset="22652.6469">8121 7290 32,'-17'-18'30,"17"18"1,-21-9-3,21 9-17,-3 19-4,9-7-2,4 4-1,5-4 2,1-2 0,-1-6 1,-3-4-2,-2-11 0,-7-1-1,-6 1-5,-7-5-8,1 4-21,-3 6-6,-7 1-1,7 13 0</inkml:trace>
  <inkml:trace contextRef="#ctx0" brushRef="#br1" timeOffset="22775.0618">8093 7412 40,'25'13'34,"-11"-13"-3,12 6-10,-1-1-36,-4-5-12,7 4-4,-12-4-2</inkml:trace>
  <inkml:trace contextRef="#ctx0" brushRef="#br1" timeOffset="22922.2045">8101 7578 60,'0'0'37,"20"14"-3,-2-12-20,1-6-38,12 4-7,-3-11-4,12 5 0</inkml:trace>
  <inkml:trace contextRef="#ctx0" brushRef="#br1" timeOffset="23691.6606">8804 7485 49,'21'0'32,"6"8"-2,-7 9-11,-7 6-6,-4 9-5,-9 5-4,-6 1-2,-3-1-1,-4-7-1,3-5-1,1-17-1,9-8 0,-2-14 0,7-9 1,8-8 0,0-1 0,-2-2 1,3 2 0,-2 7 0,-3 7 1,-9 18-1,11-7 1,-11 16 0,0 10 0,5 6 0,-5 3 0,8 5 0,-2 0-3,4-4-8,-1-9-23,10 2 0,-5-12 1,12-6-1</inkml:trace>
  <inkml:trace contextRef="#ctx0" brushRef="#br1" timeOffset="23955.1538">9331 7636 34,'11'11'35,"-11"-11"0,-21 20 0,4-9-18,-8-4-6,-1-1-6,-2-6-4,1-2-3,2-9 0,6-4-1,10-3 0,6-6 1,9 5 0,6-1 2,1 5 1,9 10 2,4 5 0,1 17 1,-3 3-1,-2 12 0,0 0-8,-4 3-22,-6-7-8,4-2 0,-11-10-1</inkml:trace>
  <inkml:trace contextRef="#ctx0" brushRef="#br1" timeOffset="24177.8367">9492 7561 52,'0'0'36,"0"-11"2,7 25-1,2 7-20,-3 2-9,6 7-4,0-1-1,1-1 0,-1-6 0,4-7-1,-4-8-1,4-7 1,-1-13-2,-2-5-2,1 1-13,-1-2-24,-2 1 0,0 4 0,-1-1-1</inkml:trace>
  <inkml:trace contextRef="#ctx0" brushRef="#br1" timeOffset="24475.2974">9991 7686 69,'6'-14'36,"-8"-5"-2,-8-10-14,2 7-7,-11-6-5,3 7-2,-9 1-2,-3 11-2,-3 4 0,4 10 0,5 12-1,9 7 1,7 4-1,6 4 1,10-3 0,8 3 0,7-7 0,6-4-1,-3-10-2,0-11-8,0-14-29,-4-1-1,-11-13-1,-4-9 1</inkml:trace>
  <inkml:trace contextRef="#ctx0" brushRef="#br1" timeOffset="24725.0183">9926 7302 8,'0'9'8,"3"2"-4,0-1-15,10 12 3,0 2 8,5 5 0,1-1 11,24 41 38,-18-34-16,2 0 1,-1-1-5,-2-4-8,0-1-7,-7-10-7,4 1-2,-4-8-3,-3-12-3,-2-4-8,-8-7-28,-4-10-2,3 2 0,3-4-1</inkml:trace>
  <inkml:trace contextRef="#ctx0" brushRef="#br1" timeOffset="25009.7761">10573 7625 82,'0'18'38,"-11"-4"-3,-4-2-14,2 5-9,-11-5-7,-2-3-3,-1-5-2,-2-7-1,1-5-1,4-6-1,3-3 1,8-3 0,6-1 1,7 4 1,7 5 1,11 6 1,5 9 0,7 8 1,-2 10 0,3 5-3,3 5-22,-6 1-15,-10-9-1,1 2 0,-4-15-1</inkml:trace>
  <inkml:trace contextRef="#ctx0" brushRef="#br1" timeOffset="25410.5923">11211 6953 35,'14'0'32,"-4"17"0,3 30-9,5 24-9,-8 10-6,-3 11-6,2 4-12,-6 1-20,-11-20-2,4-9 0,-6-32-1</inkml:trace>
  <inkml:trace contextRef="#ctx0" brushRef="#br1" timeOffset="25795.2647">11604 7201 31,'13'-22'30,"-13"22"1,-28 0-8,-15 16-9,-5 5-7,-6 5-3,2 7-1,0 5 0,12 3 1,16 1-1,14 2 1,16-2 0,15-2 0,10-6 1,13-7-1,7-5 0,3-7-1,2-10 0,-3-9-1,-4-10-1,-5-1 1,-9-7-1,-10-2 1,-8 0 0,-7 3 0,-7 4-1,-3 8 0,0 9 0,-13 6 0,7 8 0,3 4-1,3 5 0,-5 6 0,5 0-2,4-2-3,-1-1-9,0-1-24,-3-25 0,3 14-1,-3-23 1</inkml:trace>
  <inkml:trace contextRef="#ctx0" brushRef="#br1" timeOffset="25927.7054">11738 7236 56,'4'-19'31,"-9"1"-5,5 18-24,15-2-28,-15 2-4,10 15-3</inkml:trace>
  <inkml:trace contextRef="#ctx0" brushRef="#br1" timeOffset="26159.0947">11909 7433 40,'14'25'36,"4"7"0,-10-3-3,-8-7-14,10 1-6,-10-9-7,10 0 0,-10-14-3,0 0 0,5-11 0,1-5-1,2-7-1,6 1 1,1-1-3,3 1-4,8 5-11,0 8-22,0 4-1,6 10 0,-5 2 0</inkml:trace>
  <inkml:trace contextRef="#ctx0" brushRef="#br1" timeOffset="26729.3254">12472 7468 34,'-18'-24'32,"2"11"1,-12 2-10,1 3-7,5 11-4,-6 9-5,6 10-3,4 4 0,9 9-1,6-2 0,9 3 0,6-2 1,10-7 0,2-13-1,5-7 0,1-14-2,1-12-1,0-11-1,-3-15-2,-3-12 0,-9-11-1,-1-7 0,-3-4 1,-2 1 1,-5 9 2,-5 9 0,4 10 1,-8 18 1,2 19 0,2 13-1,-9 36 1,2 6-2,1 10 2,0 13-1,3 9 1,3 0-1,0-4 1,0-5 0,4-8 0,-4-11 0,11-13-1,-4-18 1,-7-15-1,18 0 0,-5-9 0,0-5 1,-6-4-2,7 3 0,-2 3 0,0 5-1,2 7 1,-2 6-1,-3 1 1,-2 5-1,4 0-3,-1 3-10,-4-1-23,-6-14-1,14 0 1,-14-10-2</inkml:trace>
  <inkml:trace contextRef="#ctx0" brushRef="#br1" timeOffset="27098.4755">12839 7096 54,'3'-15'35,"-3"15"2,0 0-5,0 34-19,0 3-6,0 9-3,0 9-1,0 5 1,-4 6-2,4-4 1,-3-4-2,3-11 1,-3-11-1,3-11 0,0-11 1,0-14-1,13-8 0,2-12 0,4-3 0,-4-1-1,7 2 0,-3-1 0,5 8-1,-5 7 1,-4 8-1,-2 4 1,-8 11-1,0 2-1,0 9-4,-5-5-7,0 5-16,0 3-7,0-2-2,5-3 0</inkml:trace>
  <inkml:trace contextRef="#ctx0" brushRef="#br1" timeOffset="27379.7079">13350 7586 47,'-9'-25'36,"2"5"0,-11-2-7,-5-2-10,9 10-7,-6 1-5,0 9-4,-2 4 0,3 14-1,1 0-1,10 8 1,3 0 0,8 4 1,3-2-1,11-3 1,10-7-4,-6-4-6,10-10-32,5-6 0,1-8 0,3-1-1</inkml:trace>
  <inkml:trace contextRef="#ctx0" brushRef="#br1" timeOffset="27660.9795">13452 7625 55,'0'0'38,"-3"20"0,3-8-12,0-12-9,22 7-4,-13-10-3,4-1-3,2-10-1,-2-8-3,-1-6 0,-3-9-1,-9-5-1,6-8 0,-6-7-1,0-8 0,7 4 0,-1 0-1,3 2-2,4 10 0,5 11-4,-3 9-10,10 13-18,1 22-6,-6 1 0,0 15 1</inkml:trace>
  <inkml:trace contextRef="#ctx0" brushRef="#br1" timeOffset="27830.2647">13511 7403 51,'0'0'31,"13"7"-4,4-7-14,3-4-38,18 10-5,-8-6-2,13 9 0</inkml:trace>
  <inkml:trace contextRef="#ctx0" brushRef="#br1" timeOffset="28131.0901">13768 7611 30,'0'20'38,"-8"-6"0,10 1-2,8-3-10,-10-12-7,24 10-5,-24-10-5,23-18-2,-8-1-1,-3-10-2,0-5-2,-5-5 0,-4-7-2,0-6 1,-3-4-2,6 2 1,-6 1-1,0 2 0,4 9-1,1 0-1,8 13-1,3 8-1,8 14-6,-1 1-12,1 6-18,7 12 0,-9-5 0,8 10 0</inkml:trace>
  <inkml:trace contextRef="#ctx0" brushRef="#br1" timeOffset="28283.8815">13893 7335 40,'12'7'28,"0"-7"-17,10-2-14,8 7-19,-10-11-7</inkml:trace>
  <inkml:trace contextRef="#ctx0" brushRef="#br1" timeOffset="28446.8253">14418 7389 81,'0'0'40,"0"0"1,0 0-5,-10 0-39,10 0-34,0 0-2,10 18-2,-10-18 1</inkml:trace>
  <inkml:trace contextRef="#ctx0" brushRef="#br1" timeOffset="28562.7185">14365 7657 109,'-4'12'42,"4"-12"-41,0 0-12,0 0-25,9-12-5</inkml:trace>
  <inkml:trace contextRef="#ctx0" brushRef="#br1" timeOffset="30220.6602">2652 8761 25,'0'0'32,"-11"-7"-2,-17 4-7,-9 3-5,-16 0-6,-15 0-6,-5 0-2,-11 5-1,2 0-1,11 2-1,14-1-1,13 3 0,18 0 0,26 2 0,18 4 1,27 2 1,17 5 0,8 7 0,5 5 0,-1 3 0,-6 8 1,-18 1-1,-22 5 0,-28 6 1,-28 2-2,-23 0 1,-10-1 0,-7-2-1,3-5 0,7-9 1,10-1-1,22-16 0,31-6 1,16-9 1,20-5 0,15-5 0,10 0 0,7-3 0,5-1-2,-8 4-5,-16-4-21,-14 0-15,-7 4 0,-23-6-1</inkml:trace>
  <inkml:trace contextRef="#ctx0" brushRef="#br1" timeOffset="30989.8644">3181 9054 17,'0'0'32,"-7"22"0,-5 1 1,-4 15-15,3 10-10,-8 2 1,3 5-3,1-9-1,5-3-1,0-11 0,12-8 0,0-24-1,0 0 0,19-18 0,-7-10-1,-1-7 1,2-9-2,-2 0 0,-2-2 0,-3 5-2,-1 8 1,-1 5-1,-1 14 0,-3 14 0,18 5 0,-5 14-1,6 3 1,7 12 0,4 0 1,7 3 0,2-2 0,0-1 0,-5-2 1,-4-3-1,-5-3 1,-12-9-1,-19-2 0,-16-5 1,-11-5-1,-9-1 1,-10-4-1,2 0 1,-2-4 0,5-1-2,13-3-4,18 3-5,4-6-11,17-1-16,18 6-1,2-8 1,12 9 1</inkml:trace>
  <inkml:trace contextRef="#ctx0" brushRef="#br1" timeOffset="31406.0763">3471 9076 43,'0'-11'34,"10"16"1,-2 11-6,0 4-15,7 14-6,1 3-3,2 6-1,1 4 1,0 0-2,-4-8 0,3-4-1,-5-7 1,0-5 0,-6-12 0,6-6 1,1-10-1,5-2 1,-2-11 0,9-6-1,-2-4-1,4-4-1,-6-5 0,-1 0 0,-6 2 0,-5 2-1,-7 8-1,-3 1-4,-5 14-15,5 10-21,-16-12-1,16 12 0,-19-5 1</inkml:trace>
  <inkml:trace contextRef="#ctx0" brushRef="#br1" timeOffset="33957.4855">4185 9215 48,'0'0'37,"16"9"-1,8-9-12,13 9-9,3-7-4,7 7-3,0-4-5,2-2-7,-3 6-13,-11 1-18,-11-5-2,-4 4-1,-20-9 0</inkml:trace>
  <inkml:trace contextRef="#ctx0" brushRef="#br1" timeOffset="34141.9704">4234 9397 35,'19'0'37,"19"7"1,-1-10-2,9 3-18,2 0-13,0 0-31,5 3-8,-8-6-3,9 3 0</inkml:trace>
  <inkml:trace contextRef="#ctx0" brushRef="#br1" timeOffset="34611.5418">5234 9128 31,'3'-19'35,"-15"-5"1,-5 2-7,-4 10-7,-8 4-8,-2 13-5,-5 8-3,2 11-3,3 14 0,9 8-2,13 3 0,13 6-1,14-4 2,12-7-1,16-10 1,10-8-1,9-16 1,5-17 0,-7-13 0,-7-12 0,-20-9 0,-21-7 0,-23-6-2,-18 4-4,-19 4-36,-12 14 0,-18 0-1,7 17 0</inkml:trace>
  <inkml:trace contextRef="#ctx0" brushRef="#br1" timeOffset="46052.7037">6722 9259 15,'-7'-23'34,"1"9"-1,-15-2-2,-1 11-13,0 10-5,-4 4-5,9 15-4,2 3-1,6 5-2,9-1 1,9 1 0,6-5 1,10-4-1,3-8 1,-3-2 1,-1-9 0,-8-4-1,-16 0 0,13-5-1,-13 5-4,-23-21-12,8 5-23,6 2 0,-3-8-1,12 3-1</inkml:trace>
  <inkml:trace contextRef="#ctx0" brushRef="#br1" timeOffset="46215.3783">6780 9232 44,'10'4'36,"6"-4"2,11 8-2,8-3-21,3-5-8,5 3-5,5-3-4,0-3-9,-5-2-14,-12 5-10,-15-11-1,-5 8-1</inkml:trace>
  <inkml:trace contextRef="#ctx0" brushRef="#br1" timeOffset="46352.8993">7029 9299 45,'-8'23'34,"8"2"-5,4 1-6,0-5-10,5 1-15,-2-12-24,11 7-5,-3-11-4,11 2 1</inkml:trace>
  <inkml:trace contextRef="#ctx0" brushRef="#br1" timeOffset="46784.4471">7445 9356 54,'-13'-20'34,"-9"-8"-1,-2 10-15,2 2-7,-6 9-4,9 11-4,-2 6 0,8 8-2,4 2 0,9 4-1,3-2 1,10 1 0,8-9-1,4-5 1,2-9 0,-2-3 1,0-8-1,-3-4 0,-4-7 0,-5 3 1,-1 2-1,-6 1 0,-6 16 0,10-3 1,-4 12-1,1 9 0,4 4 1,3 3-2,-2-3 2,7 3 0,0-11 1,1-5 1,-4-9-1,3-9 0,-4-5 1,0-1-1,-2-8-3,-6-4-12,-7 2-28,9 4 0,-9-1 0,8 5-2</inkml:trace>
  <inkml:trace contextRef="#ctx0" brushRef="#br1" timeOffset="47353.8244">8309 8923 15,'0'28'29,"-5"14"1,11 28-10,-1 12-8,-5 9-4,0 9-4,0-10-11,0-6-10,-14-23-12,7-8-1,-12-34-1</inkml:trace>
  <inkml:trace contextRef="#ctx0" brushRef="#br1" timeOffset="47650.6625">8303 8969 11,'38'-59'32,"17"32"0,-5 18 0,-11 21-15,-8 17-5,-17 11-5,-14 6-3,-15-2-4,-9-4-1,-5-3-5,-6-13 0,8-10-2,8-9 0,19-5 1,9-12 3,16 2 1,6 1 2,5 6 4,-6 3 2,-2 6 0,-9 10 1,-19 0-1,-14 8-3,-9 0-5,-5-2-7,-4-4-13,12 1-6,-3-9-1,19 0-1</inkml:trace>
  <inkml:trace contextRef="#ctx0" brushRef="#br1" timeOffset="47970.5333">8652 9290 36,'24'5'35,"2"6"1,-2-2-7,-4 0-8,3 3-8,-7-7-6,6 5-2,-7-10-2,1 0 0,-2-10-2,0-4 1,-8-6-2,-2-6 0,-8-3-1,-2-1 0,-6 2-1,-4 3 0,-6 8 0,-2 8 0,2 9 0,1 13 1,4 9 1,2 11-1,5 2 1,7 9 0,3 4 1,0 3-1,7 0 1,0-2-2,4-3-9,2-3-19,-1-18-7,11-4 0,1-14-1</inkml:trace>
  <inkml:trace contextRef="#ctx0" brushRef="#br1" timeOffset="48254.8393">9207 9300 32,'-9'-27'35,"-1"6"1,-2-1 0,-6-1-19,2 12-5,-6 0-5,2 11-2,0 0-2,4 9-1,1 8 0,5 2-1,8 0 1,2 5-1,5-3 0,9-1 0,7-5-1,0-3-3,6-7-13,2-10-22,-7-9 0,0-3 0,-7-8 0</inkml:trace>
  <inkml:trace contextRef="#ctx0" brushRef="#br1" timeOffset="48355.1123">9145 8894 38,'0'-13'18,"0"13"-17,-12-7-13,21 16-11,-9-9 2</inkml:trace>
  <inkml:trace contextRef="#ctx0" brushRef="#br1" timeOffset="48517.4104">9269 9094 55,'22'39'40,"2"12"0,-4 0 0,-6 4-23,11 11-8,-9-1-5,5 4-4,-2-4-2,-4-13-7,4-6-19,0-17-12,-10-17 0,4-12 0</inkml:trace>
  <inkml:trace contextRef="#ctx0" brushRef="#br1" timeOffset="48702.4855">9554 9203 51,'-31'15'33,"0"13"-4,-3 7-12,-6 2-8,-4 12-10,1 0-20,9 10-10,-7-15-1,13 1-1</inkml:trace>
  <inkml:trace contextRef="#ctx0" brushRef="#br1" timeOffset="49034.3723">9830 9261 27,'-12'-21'34,"5"11"-1,-7-3 0,0 7-17,5 6-6,-6 11-5,5 6-4,-1 8 0,4 1 0,7 2 0,7 0 0,8-5 2,6-4 0,2-13 0,4-6 1,-5-14-1,3-5 1,-7-6-2,-9-3-2,-9 1-15,-5 4-21,-14-5-1,3 5-1,-12 4 1</inkml:trace>
  <inkml:trace contextRef="#ctx0" brushRef="#br1" timeOffset="51866.5335">10757 9379 32,'19'-6'25,"-10"-2"-2,3 3-2,1-7-3,-1-4-4,-2-1-2,-4-3-3,0-1-1,-6-4-3,-6 6-1,-7-5-2,-5 11 0,-4 4-1,-4 9-1,2 4 0,0 11 0,3 12 0,4 1 0,8 4 0,9 2 0,7-4 1,11-5 0,7-10 0,3-2 0,4-13-1,-2-13 1,1-2-1,-6-7 1,-5-1-1,-7-1 1,-6 4-1,-7 1 0,-5 9 0,-5 3 1,0 12 0,-3 7-1,4 3 1,6 5-1,3 2 1,6 3 0,7-2-2,5-2-7,3-11-29,5 0 0,-1-10 0,9 0 0</inkml:trace>
  <inkml:trace contextRef="#ctx0" brushRef="#br1" timeOffset="52346.848">11162 8886 30,'0'-12'34,"-11"0"1,11 12 0,-13 21-16,6 4-7,0 19-4,0 8-4,1 12 0,-1 4-1,7 3 0,0-2-1,3-9 0,1-14 0,-4-11-1,6-12 1,-1-10 0,-5-13 0,16-17 0,-12-8-1,5-1 1,2-3-2,4-3 1,3 6-1,0 4 0,2 7-2,6 11 2,-2 11 1,2 7-2,-7 4 1,-9 5 0,-10 3 1,-3-2-2,-11-1 1,-9-4-2,-3-4-2,-11-12-6,7 3-11,2-6-17,3-7-1,8-2 0,3-8 0</inkml:trace>
  <inkml:trace contextRef="#ctx0" brushRef="#br1" timeOffset="52716.2623">11712 9267 57,'-5'-18'36,"-2"4"-3,-9 3-9,-6-2-8,1 13-6,-6 4-5,4 11-1,1 4-2,7 8-1,7 2 0,13 2 0,5-2 0,11-2-1,4-3-2,4-12-11,-3-6-24,10-4 0,-6-9-1,0 7 0</inkml:trace>
  <inkml:trace contextRef="#ctx0" brushRef="#br1" timeOffset="53268.9002">12078 9397 65,'2'-12'32,"5"0"-4,-1-5-6,-10-3-7,-1 3-3,-9-3-4,-1 6-2,-5 0-3,-2 4 0,-3 10-2,3 10-1,1 4 1,7 6-2,4 3 2,7 5-2,3-5 1,10 2 0,7-8 0,1-7 1,11-6 0,-2-10 0,4-9 0,2-14 0,3-5-1,-5-17 1,-3-10-1,-3-9 0,-6-10 1,-1 1 0,-11 8 0,1 8 0,-13 9 0,2 15 0,-3 21 1,-4 18-1,-3 24 0,4 15-1,3 13 0,-4 10 0,10 9 1,-3 5 0,-2 0-1,5-6 0,4-3-4,-4-15-14,-7-9-21,14-14-1,1-12-1,13-7 1</inkml:trace>
  <inkml:trace contextRef="#ctx0" brushRef="#br1" timeOffset="53869.4055">12631 9388 63,'3'-15'32,"4"-1"-6,-5 0-4,-4-7-7,2 3-3,-17-2-4,5 4-2,-7 4-2,-5 5-1,-1 9-2,-2 9-1,1 8 1,4 5-1,9 5 1,8 1-1,5 1 0,9-4 0,10-2 0,5-9 0,4-7 1,3-7-1,-3-8 0,-2-5 0,1-5 0,-8-6 0,-4 2 0,-6 3 0,-2 1 0,-7 3 0,0 15 0,0 0 0,-10 6 0,5 8 1,5 5 0,0 3-1,8 0 2,2 2 0,2-7-1,-3-5-2,7 1-14,6-6-22,-22-7-2,24 0 0,-24 0 0</inkml:trace>
  <inkml:trace contextRef="#ctx0" brushRef="#br1" timeOffset="60846.1145">15561 7979 23,'0'0'15,"0"-10"-2,0 10 0,0 0-2,0 0-1,9-12-1,-9 12 1,0 0-2,-7-14 0,7 14-1,0 0-1,-12-9-1,2 7-2,10 2 0,-18 2-1,10 2-1,8-4 1,-16 18-2,10-9 1,0 3-1,4 1 1,2 3-1,0-2 1,8-2 0,1 0 0,5-5 1,1-3 0,5-1 3,-1-7-1,3-1 2,-8-6 0,3-1 1,-8-7-2,-3 5 1,-10-5-1,-3 3-1,-7 3-2,-1 1-1,-1 6-1,-3 3 1,1 6-1,3 3 0,2 4-1,6 4 0,7 3 1,0 0 0,0 0 0,8 1 0,4-2-1,0-4 1,4-2 1,-1-6 0,-2-4 0,-1-7 1,-3-8 0,-6-2 1,-3-1 0,-3 0 0,-8-1-1,-3 6 1,-5 1-3,4 6-3,6 15-16,0 0-23,-3 2 0,12 8-1,9-3 1</inkml:trace>
  <inkml:trace contextRef="#ctx0" brushRef="#br1" timeOffset="94243.4209">2278 10401 20,'-34'0'29,"-22"-7"0,-3 14-12,1 3-3,3 6-5,18 6-2,9 3-3,19 5 0,13-2-1,21 0-2,12-1 2,7-3-3,2-5 2,-8-1-1,-7-4 0,-5-4 0,-15-1 0,-11-9 0,-28 9-1,-5 0 1,-7-3-1,4 7 1,0 1-1,-2 5 0,10 5-1,13 4 1,11 5 0,15 3 1,8-3 0,10-2 2,5-10 0,13-6 0,-1-11 1,10-8 0,-6-13 0,-4-10 0,-7-7-1,-6 1 0,-8-4 1,-9 6-1,-5 2-1,-11 8 1,0 10-2,0 11 1,-7 10 0,7 8-1,-4 5-1,4 2-4,0 11-8,5-8-15,-5-4-12,6-3 0,-6-21 0</inkml:trace>
  <inkml:trace contextRef="#ctx0" brushRef="#br1" timeOffset="94394.4484">2382 10505 28,'-14'-29'30,"14"19"-6,0 10-17,-16-8-28,23 22-6,-4-5-2</inkml:trace>
  <inkml:trace contextRef="#ctx0" brushRef="#br1" timeOffset="94559.4304">2547 10732 29,'19'37'36,"1"6"1,-12-2 1,-1-4-16,8-1-9,-9-10-4,9-3-4,-5-16-2,2-7 0,1-11-3,-1-10-3,7-1-10,0-7-25,-4-7-1,7 0-1,0 2 1</inkml:trace>
  <inkml:trace contextRef="#ctx0" brushRef="#br1" timeOffset="94960.1783">3119 10783 36,'-11'27'37,"0"7"1,-14-5-1,-3-3-16,3-1-11,-6-10-6,6-7-4,4-8-2,5-14-2,6-5 1,2-9-2,11 3 1,-3-1-1,12 6 2,1 4 1,5 14 1,1 8 2,2 8 0,5 8 1,-3 7 1,5 2 1,3-6-1,1 1 0,-1-11 0,6-5 0,-3-10-1,0-11 0,0-10 0,-6-4-1,-10-6 0,0 7 1,-8-3 1,-10 10-1,-3 8 1,3 9-1,-18 17 0,11 9 0,4 11-6,-5 4-32,8-5-4,15 3 0,10-10 0</inkml:trace>
  <inkml:trace contextRef="#ctx0" brushRef="#br1" timeOffset="96300.1009">2613 11889 32,'-19'5'29,"-8"5"-5,-17-4-5,-12 6-6,-12 1-5,-8-2-4,-3 3-1,3-1-1,6 2-1,8-5-1,17 4-1,16-1 1,20-1 0,21 2 1,19 1 0,12 5 1,15 3-1,2 1 1,-4 4 2,-6 8-1,-12 2 0,-17 3 0,-24-2 0,-24-3 0,-10 5 0,-14-9 1,9-1 0,-1-8-1,10-1 1,8-9 0,22 3 0,16-3-1,21 2-1,14-1 0,6-3-6,14 0-13,7 1-21,-4-12-1,2 0 0,-14-12 0</inkml:trace>
  <inkml:trace contextRef="#ctx0" brushRef="#br1" timeOffset="96832.5671">2951 12179 29,'0'0'34,"0"0"-1,-12 31-1,-1-1-19,-6 6-7,0 6-2,-1 0 0,4-2-1,3-7-1,4-6 0,3-15 0,6-12 0,9-11 0,7-16-1,-1-10 2,4-9-2,-1-9 1,-3 0-2,5 3 1,-3 6-1,-7 7 0,-3 8-1,-1 16 1,-6 15 0,15 14-1,-3 8 1,0 7 0,4 8 0,3 4 0,12 3 1,0-1-1,3-3 0,1-4 0,-5-6 1,-5-4-1,-6-3 0,-10-5 1,-15-7 0,-13-1 0,-18-3 0,-6-5-1,-8-2 0,-4 0 0,3 0-2,5-4-3,4-1-4,18 5-7,13 0-15,12 0-6,0 0 1,18-2 0</inkml:trace>
  <inkml:trace contextRef="#ctx0" brushRef="#br1" timeOffset="97163.8811">3282 12122 41,'0'-14'33,"-2"2"2,2 12-10,22 22-12,-7 7-4,6 11-4,-3 5-1,5 7 0,-1-2-1,-1-1 0,-6-10-2,-5-3 2,-1-14-1,-2-8 2,-7-14-1,21-4 0,-11-15 0,5-11 1,1-10-1,5-1 0,1-9-2,6-1 0,-4 3-2,-8 3-6,3 10-21,-4 15-12,-12 3-1,-3 17 0</inkml:trace>
  <inkml:trace contextRef="#ctx0" brushRef="#br1" timeOffset="97979.5989">4004 12229 37,'35'6'32,"-4"-6"-3,10 8-10,2-3-7,1-3-12,-4 2-16,-10-6-15,3 7-1,-19-12 0</inkml:trace>
  <inkml:trace contextRef="#ctx0" brushRef="#br1" timeOffset="98148.4697">3996 12380 38,'9'17'36,"7"-11"-1,14 3-12,8-1-6,5-2-13,5 2-32,-6-13-5,8 2-2,-14-14-1</inkml:trace>
  <inkml:trace contextRef="#ctx0" brushRef="#br1" timeOffset="99080.0818">4836 12114 46,'0'-10'37,"0"10"1,0 18-4,-6 6-18,9 15-6,-3 6-6,3 5-2,4 2-2,-4-4-5,5-2-10,-3-10-20,-5-16-4,0-8 1,-9-15-1</inkml:trace>
  <inkml:trace contextRef="#ctx0" brushRef="#br1" timeOffset="99217.935">4662 12299 44,'0'0'39,"12"-17"0,14 17-5,11 8-16,3-8-9,6 6-9,15-6-22,5 7-15,-2-14-1,9 2-2</inkml:trace>
  <inkml:trace contextRef="#ctx0" brushRef="#br1" timeOffset="99781.5028">5671 12039 36,'-5'-14'32,"-5"5"2,-15 1-14,-8 1-7,-3 7-3,-7 4-4,3 7-2,1 8-1,10 7-1,9 5 0,12 3 0,11 0-1,15 3 2,7-5-1,12-3 1,1-11 0,-1-3 0,-6-10 0,-2-5-1,-10-6 0,-13-5-1,-15-4 0,-14-1-1,-9 3 0,-6 3 0,-2 10 0,-3 5-1,5 10 1,4 11 0,11 8-1,9 2 1,14 6 1,10 1 1,13-8 0,13-2 1,8-9 0,10-7-1,2-9 0,1-10-6,7-11-35,-2-1-1,-6-8 0,-1 2-1</inkml:trace>
  <inkml:trace contextRef="#ctx0" brushRef="#br1" timeOffset="100767.1666">1686 13012 58,'-6'-10'32,"-4"-7"-11,1 0-7,-6 3-4,-1 3-4,-2 9-2,-4 2-2,0 10-1,7 7 0,1 3-1,6 4 0,8 0 1,3-3 0,11-5 0,8-5 0,1-4 1,0-7 0,1-4 0,-3-3 0,-2-1 1,-4 2-2,-15 6 1,11-4-1,-11 4 0,-2 14 0,-2-3 0,4 1 0,5-3-1,-5-9-5,16 7-6,0-13-14,4 1-9,-1-8-1,0 5-1</inkml:trace>
  <inkml:trace contextRef="#ctx0" brushRef="#br1" timeOffset="101151.704">1810 12755 27,'0'0'32,"0"0"0,0 9-2,3 14-14,-3 8-6,3 5-3,-3 4-2,3 3 0,0-5-1,-3-1-1,0-11-1,5-6 1,-5-11-1,0-9 1,0 0-2,12-10 1,-5 0-1,5-1-1,3 1-1,0 3-1,0 7 0,-1 0 0,0 10 1,-5 2 0,-9 4 0,-6 2 1,-10-1-4,1-5-7,-6-2-18,6 0-6,-2-10 0,4 0-1</inkml:trace>
  <inkml:trace contextRef="#ctx0" brushRef="#br1" timeOffset="101436.2356">2174 12971 28,'0'0'31,"-27"-7"-4,3 7-5,-1 9-5,-2-2-4,5 10-3,0 2-2,10 8-1,2-4-1,13 5-1,7-6-1,11-2-2,0-4-4,-2-6-10,4-10-24,4 0-1,1-15 0,5 1-1</inkml:trace>
  <inkml:trace contextRef="#ctx0" brushRef="#br1" timeOffset="101906.475">2410 13066 38,'0'0'32,"-8"-16"0,-4 7-13,3-3-7,-7 4-5,-3 2-3,-1 0-2,-5 11 0,2 2-2,8 6 1,5 6-1,4 3 1,9 0-1,10-1 1,2-3 1,11-7-1,-1-8 1,-2-6 0,1-11 0,-1-6-1,-7-11 1,-4-8-1,-3-4 1,-9-3-2,0 2 1,0 8-1,-6 5 0,-1 9 0,2 13-1,5 9 1,-8 18 0,8 9 0,0 7 0,0 4 1,6 4 0,-6 2 0,5-2-3,-5-8-6,9-4-12,6-1-15,-2-20-1,12 0 0,-4-9 5</inkml:trace>
  <inkml:trace contextRef="#ctx0" brushRef="#br1" timeOffset="102809.7393">2678 13063 17,'0'0'30,"0"-20"-2,-4 8-6,-3 0-5,-7 2-4,5 7-3,-9-1-4,-4 9 0,4 3-4,3 8 0,4 0-2,8 4 1,3-1-1,3-1 1,8-8-1,9-3 0,-5-7 2,1 0-2,2-6 2,-5-4-1,-3 1 1,-4 0 0,-6 9 0,5-11 0,-5 11 0,0 0 0,7 13 0,0-1-2,7 2-12,5-1-23,-8-11-2,16 4 1,7-17-1</inkml:trace>
  <inkml:trace contextRef="#ctx0" brushRef="#br1" timeOffset="131198.0545">6084 12305 16,'0'0'35,"0"0"1,15 13-7,7-9-8,6-4-6,13 5-3,-1-5-2,8 0-3,-8 0-3,5 0-2,-5 4-5,-9-4-13,-4-4-22,2 4 0,1-15-1,14 6 0</inkml:trace>
  <inkml:trace contextRef="#ctx0" brushRef="#br1" timeOffset="132030.3469">6701 11987 26,'0'0'32,"24"0"-6,5-7-6,7 7-6,7-2-2,1 2-3,0-5-3,-4 5-3,-9 0-1,-6 0 0,-13 6-1,-12-6-1,0 0 0,-6 14 0,-6-11 0,-5 0 0,0 1-1,-3 0 0,-1 1-1,2 0 1,0 4 1,5 4 0,1 6 0,4 6 1,3 3 0,3 7 1,3 4 1,3 2 0,3 1 0,0-2 0,-1-6 0,2-1-1,-7-7 1,-3-3 0,-8-8-2,-9-6 0,-6-2-1,-1-4 1,-4-3-1,1 0-1,5 0 0,5 0 0,9-5 0,11 5 1,15 0-1,8 0 1,8 0 1,2 0 0,7 0 0,4 0 0,-4 0 1,-3 2-1,-10-2 0,-5 0-4,-6 3-16,-3-3-18,-13 0 0,0-15-1,-5 1 1</inkml:trace>
  <inkml:trace contextRef="#ctx0" brushRef="#br1" timeOffset="132299.7011">7225 11946 20,'0'0'34,"0"0"2,6 13 0,-3 8-16,5 18-8,-4 6-4,2 9 0,-6-1-3,7 5-2,-4-7-3,-3-6-3,5-4-3,-8-17-6,3-7-17,0-17-9,0 0 0,-3-22 1</inkml:trace>
  <inkml:trace contextRef="#ctx0" brushRef="#br1" timeOffset="132615.3315">7190 11971 25,'12'-19'36,"16"9"0,3 1 0,10 3-18,9 12-7,-7-1-4,-3 12-2,-9 4-3,-15 6-1,-16 5-2,-12 1-1,-16 3 0,-6-4 0,-4-1-1,1-6 1,8 1 1,12-5 1,7-6 2,16 2 1,7-7 1,12 5 1,3-1-1,6 5 1,-2-6-1,1 1-2,-5-1-8,-4-2-28,-6-11-4,2 0-1,-6-7 0</inkml:trace>
  <inkml:trace contextRef="#ctx0" brushRef="#br1" timeOffset="133166.7262">7642 12491 28,'0'0'33,"10"-10"1,-10 10-10,16-17-4,-14 5-5,11 3-2,-9-8-3,5 5-2,-9-1-1,7 4-3,-7-3-1,0 12-1,0 0-1,0 0 0,0 0-1,5 21 1,-5-2-2,0 4 2,0 1-1,3 0 1,-3 1-1,6 0 1,-6-2 0,0-4 0,0 0 0,0-6-1,-6 1 1,-2-4-2,-2-5 2,-3 0-1,1-3-1,3-2 1,-1 0 0,-2 0-1,12 0 1,0 0-1,0 0 1,0 0-1,15 0 1,-2 0 0,5 0 0,0 0 0,2 0-3,-8-4-20,0 0-17,4 4 0,-11-12 0,15 6-1</inkml:trace>
  <inkml:trace contextRef="#ctx0" brushRef="#br1" timeOffset="160614.2184">5834 12676 52,'5'-23'37,"4"9"1,-6 0-11,-3-6-9,11 11-7,-8-3-3,-3 12-1,9 9-1,-4 11-1,-5 6 0,3 6-1,-3 0 0,0 3 0,0-3-3,0-6-6,6-14-37,-6 2-1,0-14-1,0 0 0</inkml:trace>
  <inkml:trace contextRef="#ctx0" brushRef="#br1" timeOffset="161098.1911">8152 12245 47,'-10'-6'40,"10"6"2,12 8-1,6-8-21,18 10-9,4-3-5,9-4-10,4-3-34,5 9-2,-8-9-1,1 0-2</inkml:trace>
  <inkml:trace contextRef="#ctx0" brushRef="#br1" timeOffset="161731.1839">9269 11936 41,'0'-12'37,"-13"-6"0,-11 3-11,-4 10-8,-10-5-6,1 10-4,-3 6-2,3 8-3,4 6-1,11 10-1,12 3 0,10 4-1,10 1 1,11 0-1,6-8 0,8-2 1,3-6 0,-5-9-1,-4-9 1,-5-4-1,-11-10 1,-13-2-1,-13-5 1,-12 3-1,-12 1 0,-7 9 0,-8 8-1,0 14 1,1 8 0,5 8 0,12 12 1,13 3 0,17-2 0,16 0 1,14-6 0,10-5-1,11-9-2,6-10-7,5-7-31,-3-1-1,-10-9-1,1 0 0</inkml:trace>
  <inkml:trace contextRef="#ctx0" brushRef="#br1" timeOffset="162262.2294">9287 12579 59,'-5'-15'30,"8"-2"-2,9 2-4,0-4-5,14 11-4,-2-1-4,11 13-2,-8 1-3,0 13-1,-14 6 0,-10 8-2,-15 0 0,-7 6-2,-14-5 0,-2-4-1,-3-7-1,1-9-1,8-8-1,3-10 1,13-2 0,7-6 0,11 1 2,6 1 1,10 8 0,7 3 1,4 9 0,4 6-1,-2 7-7,1 0-34,-13-3-1,8 5 0,-8-14-2</inkml:trace>
  <inkml:trace contextRef="#ctx0" brushRef="#br1" timeOffset="176674.9737">9803 12337 41,'-16'9'38,"16"4"1,3-4-5,15-4-18,23 7-5,7-8-5,10 4-6,1-3-26,3 4-12,-16-9-1,1 3 0</inkml:trace>
  <inkml:trace contextRef="#ctx0" brushRef="#br1" timeOffset="177275.9432">10388 12010 27,'0'0'36,"28"7"-1,0-2-1,7-5-18,8 7-6,1-7-2,4 6-3,-7-6-2,-4 0-1,-12-6-1,-10 3 0,-15 3-1,0 0 1,0 0-1,-21-4-1,8 9 0,-2 7 0,5 6 1,1 8 0,4 5-1,5 10 1,0 2 0,2 7 1,-2-2 0,0-2 1,-3-3-1,-3-4 1,-10-10 0,-2-5 1,-10-11-1,0-2-1,0-8 1,4-3-1,1 0-1,8 0 1,15 0-1,0 0 1,9-4-1,13 4 0,3 0 0,5 4-1,5-2-5,-1-2-20,3-6-13,3 2 0,-5-3 0</inkml:trace>
  <inkml:trace contextRef="#ctx0" brushRef="#br1" timeOffset="177576.025">10997 12019 61,'0'0'38,"0"0"1,-7 8-12,7 28-11,0 9-7,4 13-3,-4 6-2,10 5 0,-6-2-3,2-7-1,1-5-3,-7-17-5,8-7-6,-8-15-26,0-16 0,0 0-1,-10-29 1</inkml:trace>
  <inkml:trace contextRef="#ctx0" brushRef="#br1" timeOffset="177876.8297">10954 12025 49,'26'-37'38,"18"14"1,9 13-10,5 6-13,5 13-6,-8 9-4,-5 12-2,-21 10-1,-14 6-2,-22 6 0,-12 0-1,-15-3 0,-6-3 0,3-5-1,6-7 1,12-8-1,10-8 1,15-8-1,6-2 2,12-2-1,7 4 1,1-1-4,-1-3-11,-2 0-24,4 4-1,-9-10 0,5 5 0</inkml:trace>
  <inkml:trace contextRef="#ctx0" brushRef="#br1" timeOffset="178215.058">11442 12509 60,'0'0'38,"11"-10"0,11 10-5,4 6-21,-3-2-5,4 5-3,-9 3-2,-5 8 0,-9 4-1,-11 1 0,-11 3 0,-5 0-1,3-3 2,-1 4-2,7-7 1,7-3 0,10-9-1,13-2 1,7-3 0,5-5-2,6 6-13,8-6-26,-14-11 0,6 4 0,-6-8-1</inkml:trace>
  <inkml:trace contextRef="#ctx0" brushRef="#br1" timeOffset="179319.4062">11938 12146 37,'14'4'36,"2"-4"0,15 0-11,14 5-7,1-5-5,11 5-6,-1-5-7,-4 0-13,-5-5-20,-7 10-3,-18-5-2,-6 1 1</inkml:trace>
  <inkml:trace contextRef="#ctx0" brushRef="#br1" timeOffset="179498.3464">12014 12310 56,'0'0'38,"11"10"-4,19-3-10,7-7-8,9 5-8,6 0-25,10-1-18,-6-4-2,4 0-2,-5 0 1</inkml:trace>
  <inkml:trace contextRef="#ctx0" brushRef="#br1" timeOffset="179951.7243">13055 11950 36,'-15'-17'36,"-16"-1"0,0 18 0,-3 4-21,-12 14-5,9 21-5,3 11-2,11 13-1,11 3 0,16 5 1,17-6 0,19-5 1,10-13-1,14-15 2,9-21 0,4-18 1,-15-24-2,-6-13 0,-23-19 0,-19-7-2,-18-4-3,-21-1-15,-19 6-25,-4 11-2,-12 5 0,-4 19 0</inkml:trace>
  <inkml:trace contextRef="#ctx0" brushRef="#br1" timeOffset="183960.6795">5510 13501 24,'0'-20'35,"-5"5"-4,-9-1-4,-11 4-5,0 7-7,-8 5-4,0 14-4,-6 15-3,7 13-1,2 13-2,9 9-1,11 8 1,10 1 0,19-3-1,12-10 1,15-12 1,8-15 0,-6-15 2,4-11-1,-16-17 0,-11-8 2,-20-8-2,-18 1 1,-19-2-1,-12 3-1,-6 2-2,-3 6-2,10 9-4,6-2-13,10 9-22,27 0-2,0 0 2,33-7-2</inkml:trace>
  <inkml:trace contextRef="#ctx0" brushRef="#br1" timeOffset="184461.2204">5851 13764 13,'-15'5'34,"15"-5"2,8 7-7,10-7-5,14 0-5,4 0-6,12 0-2,-1-3-3,5 3-2,-6 0-2,-5 0-1,-8 0 0,-11-3-1,-9-1-1,-13 4 0,0 0-3,0-16-10,0 16-29,0 0 0,-17-13 0,17 13 0</inkml:trace>
  <inkml:trace contextRef="#ctx0" brushRef="#br1" timeOffset="187039.1291">6853 13442 37,'-13'0'34,"-12"-6"0,-3 6-11,0 0-6,-9 0-7,6 6-4,0 2-2,6 8 0,8 4-1,13 7 1,13 7-2,13 7 1,14 5-1,5 4 0,2-2-1,-6 4 0,-8-2-1,-14-5-1,-15-7 1,-21-12-1,-14-8 0,-5-11 0,0-13 0,9-13 0,11-10 0,15-14 2,21-8 0,21-5 1,10-2 0,4 4 1,-3 3 1,-11 4-1,-19 6 0,-18 14 0,-18 8-2,-19 11-2,-10 8-5,-9 0-14,5 3-21,12 11 1,12-7-1,17 3 0</inkml:trace>
  <inkml:trace contextRef="#ctx0" brushRef="#br1" timeOffset="187519.13">7029 13404 52,'18'-10'37,"13"7"0,0-1-6,4 4-21,2 0-5,0 0-3,-6 2-2,-9 3-2,-10-5-1,-12 0-1,0 0 0,0 0-1,-14 7 0,4-4 1,-3 3 1,3 3 2,2 5 0,1 5 2,7 8 1,0 6 1,6 11 2,1 1 0,2 7 1,0-4-1,0 5 0,-5-4 0,-4-2-1,-9-9 1,-4-9-4,-6-7 1,-2-6-1,-2-10 0,2-6 0,3-6-1,5-3 1,6-3-2,14 2 2,3 2-1,11 3 1,1 5-3,5 3-20,1 0-16,13 6-2,-1-9 2,10 0-2</inkml:trace>
  <inkml:trace contextRef="#ctx0" brushRef="#br1" timeOffset="188056.8255">7724 13706 12,'0'0'32,"0"0"3,0 0-8,15 5-5,7-5-3,18 0-5,1-3-2,14 3-2,-5 0-3,6 0-2,-10 0-2,-5 0-4,-5 3-12,-10-3-26,-17-12-1,3 2 0,-12-12-1</inkml:trace>
  <inkml:trace contextRef="#ctx0" brushRef="#br1" timeOffset="189811.4701">8509 13741 27,'-12'4'36,"12"-4"-4,-12 0-4,9-10-6,11-9-5,-1-10-5,6-8-4,-1-8-4,4 1-1,-5-1-1,5 5 0,-7 7 0,-5 9 0,-4 12-1,0 12 0,-4 23-1,4 6 1,-4 15-1,4 7 0,0 6 0,7 4 0,1 4 1,-3-6-1,2-5 0,-7-10 0,0-12 1,-7-8-1,-6-10 1,-8-5-2,-1-9 1,-3 0 0,4-5 0,5 1 0,5 1-1,11 3 1,0 0 0,26 0 0,3 0-3,4 0-2,14 4-15,6-9-20,-4-5 0,7 1 1,-9-9-1</inkml:trace>
  <inkml:trace contextRef="#ctx0" brushRef="#br1" timeOffset="190227.4927">9052 13793 36,'-22'-17'36,"4"8"1,-7-13-4,0-14-19,6-2-5,4-9-3,8-1-3,11-1-1,11 6-1,9 7 0,14 18 1,3 18-1,1 13 1,-9 20 0,-6 11 1,-20 9-1,-7 10 0,-19 2 0,-10 1-2,-8-8 0,-3-11-1,3-10 0,0-15 0,15-12-1,7-10 2,15-12 0,9-3 1,6 1 1,9 4 1,9 4 0,3 12 0,1 7-6,-6 4-32,0-1-4,0 3-1,-2-10 0</inkml:trace>
  <inkml:trace contextRef="#ctx0" brushRef="#br1" timeOffset="190465.9849">9504 13788 65,'0'0'41,"22"8"0,6-3-4,12 4-24,1-7-6,8 4-5,2-6-32,4 0-11,-8-13 1,3-1-2</inkml:trace>
  <inkml:trace contextRef="#ctx0" brushRef="#br1" timeOffset="191929.8656">10184 13769 35,'9'-10'33,"-3"-10"0,9-6-13,1-7-8,-4-11-2,4 1-2,-4 0 0,1 3-1,-9 6 0,4 12-2,-8 22 0,0 10-1,0 25-1,0 17 0,0 9-2,0 11-1,0 6-3,-3-3-8,6-12-25,3-5-3,-3-22 0,7-9 0</inkml:trace>
  <inkml:trace contextRef="#ctx0" brushRef="#br1" timeOffset="192251.7848">10677 13634 54,'-22'-13'36,"-9"1"1,0 12-9,4 9-17,1 12-6,10 15-2,4 7-2,10 8-1,7 0 2,8-2-1,12-7 1,12-7-1,4-14 2,2-13 0,2-16 1,-3-13-1,-5-14 0,-7-7 0,-18-7-1,-12-2 0,-14 4-2,-12 6-2,-7 18-8,-5 11-30,-2 3-1,9 13 1,1 3-1</inkml:trace>
  <inkml:trace contextRef="#ctx0" brushRef="#br1" timeOffset="192753.2558">10960 13425 48,'20'0'37,"4"0"1,13 0-4,6 5-21,-1-5-3,5 6-5,-4-6-4,-3 0-1,-9-3-2,-9-3-2,-10 0 0,-12 6-1,-9-11-1,-3 7 0,-5 6 1,-2 1 1,0 9 1,2 3 1,3 6 2,10 8 0,1 5 1,3 8 2,3 1 0,3 5 2,-1-2 1,2 4 0,-7-3-1,3-2 1,-9-8-1,-3-5-1,-7-8-1,-2-5-2,-4-7 1,4-7-2,2-5 1,7-7-1,9 7 1,0 0-2,25-10 2,-5 10-1,11 9-6,-5 4-32,0-7-2,10 3 1,-3-14-1</inkml:trace>
  <inkml:trace contextRef="#ctx0" brushRef="#br1" timeOffset="193116.7437">11793 13611 61,'24'3'38,"6"-3"0,7 0-6,3 7-26,-2-4-13,-5 2-23,0-5-7,0 5-1,-10-5 0</inkml:trace>
  <inkml:trace contextRef="#ctx0" brushRef="#br1" timeOffset="193317.2806">11848 13808 50,'0'0'37,"0"0"1,25 9-5,0-6-22,9-1-25,10 5-21,-4-7-1,16 0-1,0-8 0</inkml:trace>
  <inkml:trace contextRef="#ctx0" brushRef="#br1" timeOffset="193755.6418">12696 13500 32,'-6'-16'35,"-10"-1"0,-5 4-9,-1 7-8,-9 6-8,-3 18-4,3 7-2,3 15-3,10 9 0,5 8 0,6 5 1,7 3 0,14-4-1,14-4 2,2-10-1,13-14 0,4-14 1,6-19-1,3-16 1,-1-15 0,-8-16 2,-10-11-1,-15-12 0,-16 0 1,-25 3-2,-19 11-5,-13 8-37,-10 20-2,-18 5-1,-3 23-1</inkml:trace>
  <inkml:trace contextRef="#ctx0" brushRef="#br1" timeOffset="197466.0975">4865 15330 34,'13'11'35,"8"-11"0,32 6-5,6-6-27,6-6-29,15 10-3,-13-12-5,8 8 0</inkml:trace>
  <inkml:trace contextRef="#ctx0" brushRef="#br1" timeOffset="197892.4226">5826 15146 59,'-18'-12'38,"-10"2"2,-1 10-12,-1 9-14,-4 9-6,9 14-5,5 10-1,13 9-2,10 5 0,12 2-1,9-4 1,10-6 0,4-12 0,4-12 1,-7-14 1,-2-13 2,-13-12 0,-11-5 0,-17-5 0,-12 1 1,-11 4-3,-6 6-3,3 14-19,-2 0-22,5 6-1,11 5 1,20-11-2</inkml:trace>
  <inkml:trace contextRef="#ctx0" brushRef="#br1" timeOffset="198325.06">6325 15400 34,'0'0'38,"0"0"-1,28 6 0,6-3-20,11-3-12,7 14-31,6-14-8,8 6-1,-5-11-2</inkml:trace>
  <inkml:trace contextRef="#ctx0" brushRef="#br1" timeOffset="201692.271">7054 15346 31,'6'-13'34,"-6"-15"0,7-8-9,5-5-5,-6-10-5,6 6-2,-5-1-3,4 14-2,-7 15-2,-4 17-1,0 33-1,0 14-1,-4 15-2,4 11-2,0 4-5,-3-6-12,6-13-22,10-11-1,2-25 0,8-13-1</inkml:trace>
  <inkml:trace contextRef="#ctx0" brushRef="#br1" timeOffset="202061.645">7280 15115 54,'0'0'39,"9"-12"1,23 22-3,17 18-22,4-1-7,5 10-2,-4 5-1,-5 5-3,-15 2-1,-18-5-2,-22-5-1,-20-11-1,-13-7 0,-8-12-1,6-9 1,1-14-1,13-11 2,14-11 1,15-4 0,21-6 2,7-4 1,5-1 0,-4-1 1,-5 5 0,-15 4 0,-11 10-1,-15 11-1,-16 10 0,-10 12-6,-8 5-12,2 9-22,13 8-2,7-3 1,17 5 0</inkml:trace>
  <inkml:trace contextRef="#ctx0" brushRef="#br1" timeOffset="202562.4597">7817 14987 51,'7'-17'38,"14"17"0,12-3-3,8 3-24,12 0-5,5 6-4,-2-6-3,-3 6-6,-16-6-7,-2 0-7,-19-6-2,-16 6 0,0 0 5,-26-10 4,1 10 5,-3 0 7,-30 23 25,34-6-4,4 2 0,11 10-1,5-4-3,11 14-2,2-4-2,4 6-1,-4-2-2,6 6-2,-11-3 0,-4 0-3,-13-6 1,-6-5-2,-8-10-2,1-2 1,-1-10-1,1-5 0,9-8-1,7-1 1,10 5-1,25-13 1,6 13 0,6 0-3,11 7-18,4 5-19,-6-4 0,10 3 0,-1-11-1</inkml:trace>
  <inkml:trace contextRef="#ctx0" brushRef="#br1" timeOffset="202931.1362">8714 15194 44,'0'0'36,"28"0"2,10 5-2,7-3-27,6-2-15,1 9-24,-5-12-5,5 3-2,-18-11 0</inkml:trace>
  <inkml:trace contextRef="#ctx0" brushRef="#br1" timeOffset="203093.9091">8772 15286 35,'0'14'36,"0"-14"-1,35 11-1,-1-7-26,10-4-33,12 10-7,0-10-3,11 4 1</inkml:trace>
  <inkml:trace contextRef="#ctx0" brushRef="#br1" timeOffset="203416.3289">9642 15082 60,'-35'-19'37,"-2"13"0,-5 6-13,1 4-14,3 13-4,3 8-3,4 10-2,10 8 1,15 6-1,9 3 2,18 2 0,11-7 1,15-11 0,5-12 0,7-12 0,0-15 0,-3-13 1,-11-16-2,-16-10 0,-18-9-1,-19-3 0,-17 2-4,-18 0-16,-9 7-24,-1 12-1,-4 1 0,11 14-1</inkml:trace>
  <inkml:trace contextRef="#ctx0" brushRef="#br1" timeOffset="204497.2921">4970 16477 30,'11'4'37,"20"8"-1,3-9 2,11 3-24,5 0-4,-2 0-7,0-2-4,-5 1-5,-11-5-2,-12 0-4,-20 0-2,0 0 0,-24-11-1,3 11 5,-6-6 2,4 3 4,-2 3 4,4 5 4,0 21 15,26-1-8,-2 2 0,6 11 0,0 1-2,3 7 0,-5 0-2,3 3 0,-10-7-3,-5-2 0,-9-6-3,-1-5 0,-9-10 0,-2-10-2,1-9 1,2 3-1,5-3 0,3 0 0,15 0 1,0 0 1,16 0 0,9 12 1,4 1 0,7 0-1,4-4-2,-3-3-14,-6-6-22,10 5-1,-10-14 0,0-5 0</inkml:trace>
  <inkml:trace contextRef="#ctx0" brushRef="#br1" timeOffset="204819.0544">5870 16644 48,'10'10'40,"6"-6"-1,12 4-5,5 2-23,1-4-7,1-1-10,8-2-28,-3 1-3,-13-8-2,1 4 0</inkml:trace>
  <inkml:trace contextRef="#ctx0" brushRef="#br1" timeOffset="205014.5939">5920 16796 66,'21'12'39,"5"-7"1,7 2-15,3 3-20,-1-10-37,5 7-4,-5-10-3,1-1-1</inkml:trace>
  <inkml:trace contextRef="#ctx0" brushRef="#br1" timeOffset="205584.0888">6635 16869 36,'0'0'40,"21"14"-1,14-11 1,12-3-22,14 8-11,6-5-38,3 8-5,-5-11-2,-3 4-1</inkml:trace>
  <inkml:trace contextRef="#ctx0" brushRef="#br1" timeOffset="206000.0023">7426 16852 39,'0'10'39,"18"-1"2,8-7-1,13-2-22,24 4-8,7-4-3,15 9-4,10-5-6,5-13-18,-1-6-19,4 3-1,-15-8 0,-3 6 1</inkml:trace>
  <inkml:trace contextRef="#ctx0" brushRef="#br1" timeOffset="206368.8829">7817 16607 30,'0'-29'37,"7"5"-1,-7-12 1,2-10-21,7 5-6,-9-3-2,9 11-2,-9 8-2,5 13 0,-5 12-2,5 33 0,-2 10-4,4 13-10,-1 6-28,6 10 1,-3-11-1,7 2 1</inkml:trace>
  <inkml:trace contextRef="#ctx0" brushRef="#br1" timeOffset="207023.2383">7627 17141 53,'10'-5'37,"5"-6"-1,13 4-15,13 7-7,-1 5-5,6 8-4,-9 3-2,-5 11-4,-11 1 0,-11-1-3,-10 0 1,-16-7-3,-5-3 2,-4-8-2,4-5 2,5-8 1,16 4 1,0 0 2,9-9 1,16 15 1,5 4 1,5 7 2,-7 7-2,-4 8 3,-17 0-3,-7 1 1,-19-4-1,-12-5 0,-7-8-2,-5-6-1,-1-10-1,2-10-4,11-1-16,9-4-15,6-8-2,13 5 1,3-1 0</inkml:trace>
  <inkml:trace contextRef="#ctx0" brushRef="#br1" timeOffset="207624.4682">8972 16533 9,'0'0'35,"0"31"-1,-16 0-2,-2 15-14,-4 10-5,-4 7-4,2-5-4,0-8-2,4-5-1,5-17-1,6-13 1,9-15 0,6-27 0,4-12 0,8-6 0,1-11 1,8-8-2,-2 2 1,3 3 0,-6 7 0,0 8 0,-4 16-1,-3 10 2,-4 13-2,-3 20 2,2 12-2,-1 11 1,6 13-1,4 5 0,2 4 0,2 5-1,5-6-3,-4-6-4,4-5-9,-9-10-19,-10-19-5,-3-6 0,-6-13 0</inkml:trace>
  <inkml:trace contextRef="#ctx0" brushRef="#br1" timeOffset="207772.0706">8825 16750 38,'20'-14'39,"20"14"2,6-3-5,13-5-56,3 16-9,-10-8-6,7 5-2</inkml:trace>
  <inkml:trace contextRef="#ctx0" brushRef="#br1" timeOffset="251876.1438">10028 16715 31,'20'13'35,"14"-8"0,30 7-3,20 3-22,11-6-6,11-6-14,3-6-19,-1 8-6,-20-10 0,-5 5 0</inkml:trace>
  <inkml:trace contextRef="#ctx0" brushRef="#br1" timeOffset="252107.9347">10230 16849 32,'-6'10'35,"24"9"0,7-2-15,15-4-7,13 3-3,3 1-8,3-3-11,0-2-14,0-2-11,-10-10-1,-5 0 0</inkml:trace>
  <inkml:trace contextRef="#ctx0" brushRef="#br1" timeOffset="252245.9754">10857 16711 20,'33'-19'35,"-10"5"3,4 21-4,-12 17-12,-17 3-8,-8 16-4,-15-2-7,-6 4-11,-9-12-28,4-2-2,1-19-1,14-12 1</inkml:trace>
  <inkml:trace contextRef="#ctx0" brushRef="#br1" timeOffset="252846.5591">11813 16433 17,'0'0'35,"11"-14"2,17 14 0,6-3-17,15-6-7,15 9-4,0-1-4,2 1-3,-2 1-3,-10-1-5,-8 0-4,-15-1-4,-15 1-1,-16 0 1,0 0-1,-26-4 3,5 4 4,-10 8 5,0-2 7,4 11 6,1-1 2,10 14 1,4-1 1,12 9-1,-3 2-2,7 5-3,-4-1-2,8 0-3,-4 2-11,-4-8-20,0-13-10,0 2 2,-7-14-2</inkml:trace>
  <inkml:trace contextRef="#ctx0" brushRef="#br1" timeOffset="253130.701">12436 16716 39,'-16'-3'36,"4"6"-1,-7 4-2,3 6-22,11 13-5,5-1-4,8 8-1,9-4 0,6-4 1,3-6 1,4-4 0,-2-15 1,1-5 1,-11-12 0,-6-7-1,-12-4 0,-15 0-3,-4 6-8,-9 1-30,-2-1-3,4 0 0,5-1-1</inkml:trace>
  <inkml:trace contextRef="#ctx0" brushRef="#br1" timeOffset="253494.3563">13420 16362 19,'0'0'32,"0"0"2,11 23-3,-8-2-16,-3 2-8,4 6-5,-2 4-11,5-2-15,-7-13-8,8 6-1,-8-24-1</inkml:trace>
  <inkml:trace contextRef="#ctx0" brushRef="#br1" timeOffset="253663.6443">13566 16345 19,'13'-6'35,"-13"6"2,10 6-3,-4 11-12,-6 2-10,0 7-8,0 1-13,4 10-25,-4-14-2,3 3 0,-3-9-1</inkml:trace>
  <inkml:trace contextRef="#ctx0" brushRef="#br1" timeOffset="253895.4312">13657 16697 54,'0'9'40,"0"-9"0,10 13 0,14-7-26,5-6-7,11 4-4,3 0-8,1-4-19,8-8-15,-5-1-1,-1 0-2,-6 6 1</inkml:trace>
  <inkml:trace contextRef="#ctx0" brushRef="#br1" timeOffset="254164.9853">14181 16384 44,'6'-9'38,"-6"-4"0,0 13-3,13 0-18,-13 0-7,3 28-6,0-6-3,-3 2-5,9 6-15,-3 3-19,-6-8 0,10-2-2,-4-14 2</inkml:trace>
  <inkml:trace contextRef="#ctx0" brushRef="#br1" timeOffset="254312.1269">14297 16353 43,'0'-12'39,"0"12"1,8 15-3,-11 7-15,9 16-13,-3 3-23,6 1-22,-9-8-2,10-3-2,-10-12 0</inkml:trace>
  <inkml:trace contextRef="#ctx0" brushRef="#br1" timeOffset="254866.0939">14956 16590 29,'-11'12'32,"7"15"-2,-6 12-13,6 2-5,11 5-2,1-5-2,11-5 0,2-13-2,9-12 0,-4-15 0,2-9-2,-8-13 0,-3-8-4,-6-3-2,-8-4-7,-3 8-9,0 7-14,-7-2-4,7 16-1,0-2 0</inkml:trace>
  <inkml:trace contextRef="#ctx0" brushRef="#br1" timeOffset="255113.5073">15221 16719 47,'8'17'32,"-2"3"-6,0-6-6,-6-14-7,0 14-4,0-14-2,0-21-3,0 2-1,3-2 1,7-3-3,2 5 1,2 0-1,3 6-1,2 6 1,-1 7 1,-2 13-1,-2 5-1,-6 5-1,-5 1-6,3 7-17,7 0-12,-13-4-1,16-1 1</inkml:trace>
  <inkml:trace contextRef="#ctx0" brushRef="#br1" timeOffset="255367.206">15717 16726 20,'-5'-13'36,"-10"-10"-3,2 8-4,1 6-9,-9 1-5,2 11-4,-3 6-4,4 11-3,5 6-1,6 6-1,7 2-1,6-3 0,8-4 0,6-2 0,5-7-1,4-11-2,-1-7-6,-10-15-18,-4-8-11,4 1-1,-15-7 0</inkml:trace>
  <inkml:trace contextRef="#ctx0" brushRef="#br1" timeOffset="255714.0635">16060 16667 53,'-14'8'37,"-12"-2"-3,-7 0-12,8 11-10,-6-2-3,12 7-4,3 3-2,13 2-1,9 0-2,10-3 2,6-4-1,6-3 0,3-14 1,-3-10-1,-6-12 0,-4-5 1,-9-14 0,-9-10-1,-6-10 1,-6-10 0,-3-5-1,5 4 0,0 0 0,4 3-5,10 16-12,9 12-23,-2 8 0,15 21-1,1 9 1</inkml:trace>
  <inkml:trace contextRef="#ctx0" brushRef="#br1" timeOffset="256184.154">16151 16752 24,'22'0'34,"-22"0"1,21 27-5,-15-8-16,-6 1-4,3 5-2,-3-13-4,-3-1-2,3-11 0,0 0-2,6-26 0,5 6 0,6-4 0,3 1 0,2 4 0,2 6 0,0 8 2,-4 14 0,-6 8-1,-4 8 0,-3 8-3,-7-6-10,0-3-23,5 3-1,-10-15 0,5-12-1</inkml:trace>
  <inkml:trace contextRef="#ctx0" brushRef="#br1" timeOffset="256437.2351">16371 16542 34,'22'-27'36,"2"2"0,8 11-2,5 14-18,-3 10-5,6 16-3,-12 7-2,-3 12-1,-6 4-1,-1 4 0,-5-1-1,-1 0-1,-6-8 0,1-10-1,-7-10 0,0-7 0,-10-8-2,-5-9-4,0 3-16,-7-13-19,-4-8 0,5 5-2,-1-9 2</inkml:trace>
  <inkml:trace contextRef="#ctx0" brushRef="#br1" timeOffset="257015.8398">16941 16699 24,'-11'0'35,"-2"5"1,6 10-3,4 2-15,-3 1-7,6 4-4,6-1-2,7-2-1,3-3-2,5-11 0,1-2 0,3-6 0,-1-10 0,-4-5-1,-3-9 0,-6 8 0,-4 0 0,-7 6 0,0 4 0,0 9 0,0 0 0,-9 22 0,11 2 0,6 0 0,4-2 0,6 1 0,1-8 0,3-2 0,-4-4 1,-1-9-2,-2-9-2,-6-13-3,0 2-4,-9-11-6,-3 2-2,-10-18-1,3 4 3,-6-7 3,3 9 6,-4 5 5,3 4 5,-8-7 14,13 34-17,-1 5-25,10 13-4,0-13-4,3 23-1</inkml:trace>
  <inkml:trace contextRef="#ctx0" brushRef="#br1" timeOffset="257269.7642">17243 16673 21,'12'10'36,"0"-7"0,9 13-1,-3 1-13,0 1-8,5 5-2,-6-4-4,1-4-1,-6-10-1,4 2-2,-4-16 0,3-5-1,0-7-6,-5-5-18,-4-4-20,5 9-1,-11-2 1,3 6 0</inkml:trace>
  <inkml:trace contextRef="#ctx0" brushRef="#br1" timeOffset="257870.2157">17801 16552 27,'-26'-6'35,"5"16"-1,-8-5-3,9 7-14,9 8-6,9-1-5,12 2-3,7-6-1,5 3 0,1-9 0,0-9-1,-3 0 0,-6-5 0,-14 5-1,4-18 0,-14 9 0,-8 0-1,0 4 1,-4 5-1,-1 10 0,5 0 1,3 9 0,6 3 0,9 4 0,13 3 1,5-1-1,4-4 0,6-4 1,6-13 0,-1-7 0,-1-7 0,-1-9-1,-4-9 0,-4-7 1,-3-3 2,-7-1 0,-1 11 0,-7 4 0,-2 9 1,-3 12 0,0 0 0,-10 12-1,10 12-1,0 3-2,0 2-3,10 5-19,2-3-18,-6-12-1,13-2 0,5-10 0</inkml:trace>
  <inkml:trace contextRef="#ctx0" brushRef="#br1" timeOffset="258317.135">18884 16704 53,'-9'-14'38,"-10"-6"-2,-2 2-12,2 7-7,-8-1-7,1 12-3,-1 4-4,5 12 0,6 10-2,7 3 0,9 4 0,9 0 0,6-4 0,10-2-1,5-7-1,1-17-4,1-3-6,-7-13-12,-8-12-16,2-1 0,-14-14 0,-5-1 1</inkml:trace>
  <inkml:trace contextRef="#ctx0" brushRef="#br1" timeOffset="258439.9004">18813 16491 48,'-11'-6'31,"-6"1"-4,17 5-32,-5 13-18,5-13-6,5 11-3</inkml:trace>
  <inkml:trace contextRef="#ctx0" brushRef="#br1" timeOffset="258818.3837">19065 16629 38,'19'16'36,"5"6"0,-8-13 1,0-3-24,8-2-6,-5-4-4,-2-4-4,-1-1-1,-7-2-1,-9 7-1,5-9 0,-5 9 0,-24 2 2,3 10 2,-5 5 2,0 6 1,2 6 1,4-4 0,11 3 1,9-5-1,6 6-2,11-12 2,7-2-2,0-12 0,4-3 0,0-7 0,0-8-2,-5-3 1,-3-10 0,-2-4 0,-5 2 0,-2 4 1,-3 5-1,-5 8 1,-3 13 1,0 0-1,6 21 0,-6 5-1,4 7-2,5 4-18,0 1-21,-3-12-1,15 1 0,5-19 0</inkml:trace>
  <inkml:trace contextRef="#ctx0" brushRef="#br1" timeOffset="259255.9804">19840 16704 53,'24'18'37,"-8"-4"0,2 7-10,-3 4-16,-6-1-4,1 2-3,-4-11-2,-4-5 0,-2-10-1,4-14 0,-1-9-1,7 0 0,1-5 0,6-7 0,4 5 0,2 8 0,-1 8 0,1 14 0,-4 14 1,-3 8-1,-1 15-6,-11 9-31,-4-7-1,7 6 0,-5-11 0</inkml:trace>
  <inkml:trace contextRef="#ctx0" brushRef="#br1" timeOffset="259856.4511">20941 16602 44,'-18'-16'34,"2"16"1,-9 0-16,-4 6-6,5 10-4,0 5-4,8 8-2,9 5-1,11 5-1,9-5 0,11 0 0,6-7 0,3-8 0,-2-6-1,-1-9 1,-8-7-1,-9-7 0,-13-9 0,-4 4 0,-8-1 0,-4 11-1,-4 5 2,0 12-1,2 12 1,5 14-1,8 6 0,5 5 1,3 4 0,4-7-2,8 0-4,0-11-15,-3-14-17,13-7 0,-9-14 1,12-7 0</inkml:trace>
  <inkml:trace contextRef="#ctx0" brushRef="#br1" timeOffset="260119.978">21240 16704 10,'-25'-12'34,"-9"-4"0,7 16 0,0 0-17,4 5-6,13 11-2,6 9-4,12 3-1,7 1 0,10-2 1,6-8-2,4 2 1,-2-8-1,-2-8-1,-7-15-2,-8-9-5,-6 0-11,-10-3-18,-10-3-4,1-3 1,-2-2-2</inkml:trace>
  <inkml:trace contextRef="#ctx0" brushRef="#br1" timeOffset="260420.2435">21377 16808 29,'16'20'37,"5"6"1,-3-9-3,1-7-15,7 2-8,-5-12-5,3-9-3,-3-7-1,-3-3-2,-7-6 0,-5-5 0,-9-2 0,-7-1-1,-8 6-1,-4 8 1,-6 12 0,-2 7-1,1 18 1,4 10 0,7 10-1,5 8 1,7 10-1,6-1 1,6-2-2,1-4-7,10-9-28,0-3-1,-1-17 0,9-9-1</inkml:trace>
  <inkml:trace contextRef="#ctx0" brushRef="#br1" timeOffset="260724.5513">21930 16736 33,'-6'14'36,"-13"5"0,-1 8-1,-3 1-21,-7-7-5,5 0-4,0-6-2,6-12-2,5-6 0,6-10-1,8-6 0,6 0 0,6-3-1,3 2 1,4 11-1,1 9 0,1 8 1,0 11-1,1 5-7,-9 8-19,-6-4-9,4 1 0,-11-11 0</inkml:trace>
  <inkml:trace contextRef="#ctx0" brushRef="#br1" timeOffset="260877.7526">21779 16295 75,'0'0'38,"0"0"-3,9 8-37,4 20-30,-8-6-5,16 10 0</inkml:trace>
  <inkml:trace contextRef="#ctx0" brushRef="#br1" timeOffset="261795.3413">22368 16634 12,'0'0'32,"13"5"1,-4-3 0,12 5-16,14 3-8,2-6-3,15 4 0,0-5-2,-5-3-2,-4 0-1,-8-11-1,-10 1-1,-12-3 0,-13 3 0,-22 5-1,-4 1 0,-5 4 2,-2 7-1,2 9 1,5 7 0,1 6 0,16 4 1,12-1 0,15-1-1,12 1 1,5-11-1,7-6 2,0-15-1,5-4 0,-3-11 0,-4-5 0,-13-7 1,-8-3-2,-9 3 1,-3 0 0,-7 5 1,-9 10-1,-5 3 0,-3 5 0,-4 4 1,8 10-1,-1 5 1,2 4-1,7 6 1,5 4 0,4-5 0,10 3 0,2-4-1,4-3 1,1-6-1,0-8 0,-4-6 0,0-9-1,-2-7-1,-7-1 1,2-2-1,-10-1 0,0 1-1,0 7 1,0 12-1,0 0 1,0 0 1,10 19 0,1-1 0,8 8 1,5 1 1,-2-5 0,4-5 1,-3-5 0,-1-12 0,2-4 1,-5-9-1,-11-8-2,-4-4-2,-4-7-9,-5 0-29,2 6-1,-6 0-1,-1 6 1</inkml:trace>
  <inkml:trace contextRef="#ctx0" brushRef="#br1" timeOffset="262450.9448">23466 16370 11,'0'0'35,"29"3"0,-12-3-2,14 0-14,8 5-6,-5-5-4,10 6-3,-5-3-3,-9 0-3,-5 0 0,-8-3-2,-17 0 0,0 0-1,3-15 0,-3 15 0,-20-5 0,9 5 2,-2 7 1,-1 6 0,2 6 0,-2 5 1,6 9 1,-1 4 0,4-1 1,5 5 0,3-1-1,-3-1 2,0-6-2,0-2 1,-6-9-2,1-5 1,-4-3 0,-7-9-2,4-1 1,-2-4 0,4-5 0,10 5 1,0 0-1,0 0 0,17-10 1,7 10 0,0-7 0,12 7 0,-1 0 0,-3 4 0,-6-4 1,2 0-2,-6 9-10,-9-5-30,-13-4-1,-13 6 0,1-6-1</inkml:trace>
  <inkml:trace contextRef="#ctx0" brushRef="#br1" timeOffset="263382.9086">12095 17725 13,'0'0'28,"6"54"-4,-6-31-6,0-23-2,0 27-5,0-27-3,0-17-1,6-7 0,0-8-1,7 3 1,5-2-1,0-7-2,9 13 0,-4 12 1,2 19-2,-9 4 0,2 11 0,-8 5-5,-4-1-5,-6-25-11,10 76-15,-10-76-2,14 49-2,-14-49 1</inkml:trace>
  <inkml:trace contextRef="#ctx0" brushRef="#br1" timeOffset="263853.727">12641 17792 26,'-7'-26'31,"1"2"-8,-7 4-3,-5-11-4,2 14-5,-6 1-3,-5 6-1,2 5-3,-3 13 0,5 4-3,5 2 0,12 15 0,6-2-1,6-3 2,-6-24-1,41 60 3,-13-46-3,6-10-1,-3-4 1,-3-18-2,-7 1 2,-5-10 0,-3-9-1,-11 11-4,-2 0 5,-2 7 0,2 18 0,-7-11 0,7 11 0,0 28-1,9-12 2,2 5-1,3 3 1,2-2 0,6-3 2,1-2 0,4-11 0,-6-15 0,-3 2 0,-5-13-2,-1 1-2,-5 0-12,-4-2-27,-12-3-1,5 11-1,-5-5 2</inkml:trace>
  <inkml:trace contextRef="#ctx0" brushRef="#br1" timeOffset="264253.4748">13566 17569 30,'-7'13'34,"-6"4"-1,6 0 0,2 12-18,5-1-4,11-7-3,5-2 1,15-9-3,-3-10-1,6 0 0,-5 0-2,1-10 0,-9-5 0,-8-1-2,-4 1-8,-12 1-9,3-6-21,-8 6-1,-2-3-2,10 3 0</inkml:trace>
  <inkml:trace contextRef="#ctx0" brushRef="#br1" timeOffset="264500.8768">13899 17725 42,'4'24'33,"-4"-7"1,3-4-12,-3-13-8,0 0-7,-13 0-4,9-15 0,4-12-2,0 9 0,7-7 1,0-4-2,4 4 1,2 15 0,2 2 2,1 15-2,-1 5 2,-5 8-4,-1 8-16,3 6-16,-2-6-1,8 0-3,-11-4 0</inkml:trace>
  <inkml:trace contextRef="#ctx0" brushRef="#br1" timeOffset="264786.0552">14376 17674 18,'-15'-9'33,"15"9"-2,-25-7-7,13 7-7,-1 3-5,-6-1-4,7 7-1,-3 1 1,12-1-3,-2 3 0,13 5 1,-2 0-1,9-5-3,7 5-7,0 0-30,-7-14-2,12 9-1,-6-12 1</inkml:trace>
  <inkml:trace contextRef="#ctx0" brushRef="#br1" timeOffset="265157.4921">14510 17713 17,'24'9'32,"-14"-1"3,3 6-2,2-4-16,-3 2-4,1-7-2,-1-5-4,5 4-2,-3-13 0,3-3-1,-1-11-1,0-4-1,-6-6-2,-2-7 0,-15-12 1,-11-9-3,-15-1 2,-11 0 0,-11 10 0,-7 11 0,-2 8 0,2 23-2,5 13 3,17 16 2,15 17-2,19 9-2,24 5-9,16-5-28,10-3 0,29-9 2,15-11-3</inkml:trace>
  <inkml:trace contextRef="#ctx0" brushRef="#br1" timeOffset="265735.8028">15121 17549 11,'-8'-13'31,"-3"13"0,-14 0-4,3 0-13,1 4-5,0 2-3,9 4-2,7 4-1,17-4 0,7 1-2,9-3 1,0 3 0,1-5-2,-8-3 2,-7-3-2,-14 0 1,-14 3-1,-6 1 1,-7 1 0,-1 0 0,1 2 2,4 8-1,11-2 0,12 3 1,7 1 0,10-5-1,11 5-1,1-10-3,2-2-7,-3-13-21,3 3-5,-12-16 0,2-4-2</inkml:trace>
  <inkml:trace contextRef="#ctx0" brushRef="#br1" timeOffset="265858.3213">15145 17429 24,'0'0'27,"-18"0"-15,4 0-19,14 0-13,-11 9-6</inkml:trace>
  <inkml:trace contextRef="#ctx0" brushRef="#br1" timeOffset="266136.9953">15480 17562 39,'-12'6'33,"-12"-2"-3,1-2-12,4 11-6,-1 4-5,10 2-2,2 3-1,13 7-1,7-5-2,9-2 2,11 1-1,-1-9 2,0-8-1,-2-3 1,-9-3-1,-10-14-1,-10 14 2,-28-20-4,1 8-5,-7 3-18,-5 2-14,13-2-1,-3 0 1</inkml:trace>
  <inkml:trace contextRef="#ctx0" brushRef="#br1" timeOffset="266521.5915">15989 17670 37,'-15'10'34,"-5"8"-2,-13-4-9,-7-1-7,3 2-4,-7-8-5,4-5-3,6-8-3,8 0-1,10-8 1,16-4-1,7 0 1,8 2 0,6 2 0,6 5 0,1 13 2,3 6-2,-3 11 0,-3 5-8,-4 2-27,-21-28-2,34 66-1,-34-66 2</inkml:trace>
  <inkml:trace contextRef="#ctx0" brushRef="#br1" timeOffset="266791.2857">16167 17551 28,'21'-3'36,"7"17"2,-10 5-1,-2 16-17,1 23-7,-9 15-4,-1 7-4,-2 9-2,-2 3-4,-3-6-4,0-2-13,-6-22-22,6-62-2,0 0 1,0 0 3</inkml:trace>
  <inkml:trace contextRef="#ctx0" brushRef="#br1" timeOffset="266956.0638">16197 17727 53,'30'10'36,"-13"-2"-2,14 1-10,0-1-31,-3-11-24,9 6-1,-6-6-3,6-4 1</inkml:trace>
  <inkml:trace contextRef="#ctx0" brushRef="#br1" timeOffset="267292.1934">16696 17568 26,'-24'-9'31,"7"9"1,-7-3-8,8 3-11,16 0-5,-12 12-4,19 1-2,5 0 0,3-3 0,3 2-2,2-2 1,-4-5-3,-4 2 0,-12-7 1,0 0-1,-13 3-1,-7 1 1,-2-4 2,-3 3 2,2 6 1,5 1 3,3 3-1,15 3 2,8-1 0,14-1 0,3 1-4,4-3-14,-5-8-22,14-1-3,-11-13 0,7-3 0</inkml:trace>
  <inkml:trace contextRef="#ctx0" brushRef="#br1" timeOffset="267961.5491">17505 17512 18,'-20'0'29,"-10"-14"-3,9 14-7,-1-3-7,6 7-5,11 8-1,8 1-2,9 7-1,7-8 1,5 2-1,2-7-1,-1 6-1,-3-8 1,-5 4-3,-17-9 2,0 0-1,-11 3 0,-9-3-1,-6 9 1,-2-4-1,1 7 3,4-4 1,6 1-1,11 10 2,12-4 1,10 5 0,8-5 0,6-1 1,3-14-2,4 4 0,-2-4-1,-1-9-2,-3-4 1,-6-8 0,-3-2-2,-7-6 1,-2 9 0,-5 4-2,-4-4 0,-4 20 1,0 0 0,0 0-1,-8 28 2,8-4-1,0 5-3,0 2-6,0 4-21,8-6-5,-8-18-1,8 0-1</inkml:trace>
  <inkml:trace contextRef="#ctx0" brushRef="#br1" timeOffset="268093.6168">17630 17374 57,'-10'-12'29,"10"12"-25,-11 8-9,11-8-24,0 0-2</inkml:trace>
  <inkml:trace contextRef="#ctx0" brushRef="#br1" timeOffset="268525.3247">17884 17524 12,'15'5'32,"-15"-5"1,24 22-2,-11-1-14,-3-1-5,2 4 0,0-2-3,2 2-1,-5-6-2,3 0-1,-5-10-2,4-8 0,0-6-1,3-4-1,0 0-3,-3-7-9,7-1-13,4-6-12,-7-4-2,10 9 0</inkml:trace>
  <inkml:trace contextRef="#ctx0" brushRef="#br1" timeOffset="268941.9622">18395 17550 48,'0'22'35,"-13"5"1,-7-7-12,-4 9-7,-7-3-7,3-8-3,-2-7-5,8-5-1,6-6-1,7-14 0,9 2-1,4-9 0,6-1 0,4 6-1,5 4 1,3 4 1,0 5 1,-1 3 0,-1 11-2,0 7 2,-4 0 0,-1 1 0,-3 1-1,1-1 2,-1-2-3,1-6 1,0-11 1,0-6-1,1-6-1,-1-6 0,0-3 1,-1-3-1,0 2 1,-3 4-1,-2 9 1,-7 9 1,16-7 0,-8 19 1,-2 3 1,-2 3-3,1 7-6,-5 3-28,0-7-3,0-5 0,-8-1 0</inkml:trace>
  <inkml:trace contextRef="#ctx0" brushRef="#br1" timeOffset="269343.3439">19078 17537 34,'31'11'35,"-10"6"0,-4 0-11,-5 8-6,-12-6-4,0 0-3,-5-2-3,-2-7-2,7-10-3,-12 0 0,12-10-1,9-7-2,7-2 1,4-5-1,4-5-2,3 10 0,2 4 3,-2 6-1,-7 12 0,-4 5 2,-7 7-1,-6 8 0,-3 10-6,-4-2-29,-1-9-4,7 5-1,-2-27 1</inkml:trace>
  <inkml:trace contextRef="#ctx0" brushRef="#br1" timeOffset="270066.5759">20347 17542 23,'0'0'35,"0"0"1,-22 20-4,-8-3-16,-4 11-6,-10-6-2,1-1-3,-1-6-2,3-8-2,8-7 0,9-3 0,11-6 0,13-11-1,9 2 0,10 3-1,6 0 1,5 13 0,3 9 0,-3 0 2,-6 12-2,-2 6 1,-7 1-1,-5 4-4,-1 1-3,-9-15-6,9-7-4,-9-9 0,12 0 1,-6-11-1,7-10 4,-3-7 4,4-3 7,0 10 8,0 2 5,0 6 2,-3 9 1,4 8 2,-7 6-3,7 15 0,-8-2-3,6 3-3,-5-6-1,5-7-1,1-6-1,2-5-1,2-8 1,-1-8-2,0-6-1,-1-5-7,1 3-29,-5 5-3,-6-5 0,2 8-1</inkml:trace>
  <inkml:trace contextRef="#ctx0" brushRef="#br1" timeOffset="270530.6116">20666 17585 45,'0'0'32,"14"14"2,1-11-14,7-3-14,7 5 0,-1-5-2,1 0-1,-1 0-1,-3-8-1,-10-1-1,-6 3-1,-9 6 1,-3-10 0,-6 10 0,-3 0 0,-4 9 0,-1 10 2,3 2-1,3-2 2,3 4 0,8 3 1,8-3 0,7 3-1,5-9 2,5-8-1,2-6 0,2-3-2,-1-3-1,-1-9-1,-4-5 1,-2-6-2,-5 0 0,-3 1 0,-1 1-1,-4 4 1,-5 5 0,-3 12 1,0-9 0,0 9 1,0 14 0,0-2 0,4 2-1,-4 5-2,4-2-9,-4 5-17,0-22-9,0 12-2,0-12 1</inkml:trace>
  <inkml:trace contextRef="#ctx0" brushRef="#br1" timeOffset="270684.2749">21023 17374 78,'0'0'38,"0"0"-4,-13 8-28,4 1-38,9 4-4,0-13-3,0 16 2</inkml:trace>
  <inkml:trace contextRef="#ctx0" brushRef="#br1" timeOffset="271147.5385">21305 17586 23,'-21'16'36,"12"6"2,-5-1-1,6 5-16,12 4-5,7-8-6,17-1-1,6-3-1,18-14-2,0-4-2,6-10-1,0-13-1,-8-10-1,-10-7 0,-13-18-4,-18-3 2,-17-4-2,-15 0 1,-16 9 0,-10 10 0,-6 12-1,0 17 1,7 21 4,10 17-1,15 13 0,23 10-3,16 1-5,25 1-20,18-5-11,13-10-2,24-3 0</inkml:trace>
  <inkml:trace contextRef="#ctx0" brushRef="#br1" timeOffset="271688.0226">22098 17574 27,'0'0'29,"-20"-13"-9,3 8-4,-3 0-4,2 5-5,2 5-2,2 2-2,7 7-2,7-1 1,6-1 0,4-3-1,7 0 1,1-3 0,-3-3-2,-3-3 1,-12 0-1,6-13 0,-6 13-1,-18-6 1,-1 6-1,-3 0 2,1 9 1,2-2-1,6 8 2,8 1 0,5 1 1,6 1 0,13-1 1,7-3-2,7-3-2,4-4-5,-2-3-19,-4-9-10,8-3-1,-9-8-2</inkml:trace>
  <inkml:trace contextRef="#ctx0" brushRef="#br1" timeOffset="272272.4323">22259 17556 28,'0'0'33,"12"0"1,11 0-3,5 5-19,6-5-5,2 5-2,-4-5-1,4 4-1,-8-4-3,-4 0 0,-7 0-1,-17 0-1,0 0 0,-17-9 0,-2 9-1,-6 0 0,0 8 1,-4 1 0,2 5 3,4 3 0,9 5 0,11 1 0,3 0 2,14-1 1,0-3-1,10-7 1,4-7-1,2-3 0,4-4-1,-6-11 0,0-5 0,-4-2-1,1 1-2,-8 2 1,-1 2 0,-8 1-1,-8 14 1,12-3 1,-12 3-1,0 20 1,-6-8 1,3 2-1,-4-2 2,7 5 0,0-17-1,4 10 0,-4-10 0,19-6 0,-3-7-1,6 3 0,1-4-1,-1-2 0,2 4 0,-7 2 0,-1 1-1,-1 9 2,-3 10-1,-8 2 0,-1 7 1,4 0 1,-7 4-1,7-2-2,0 5-8,-7-4-29,0-22 0,16 8-1,-16-8-2</inkml:trace>
  <inkml:trace contextRef="#ctx0" brushRef="#br1" timeOffset="272451.3737">23023 17705 84,'0'0'40,"20"0"-36,-20 0-11,0 0-26,4-19-6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2-21T12:31:43.01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1946 5262 46,'7'20'34,"-10"8"-8,-7 14-5,-5 15-4,0 12-4,-7 3-2,4 2-5,-2-11-2,7-5-1,6-19 0,7-15-1,0-24-2,17-24 1,-7-17 0,3-13 1,-6-9 0,7-6-2,-7-1 0,-2 11 0,-5 9 0,3 13 0,3 19 0,-6 18-1,19 6 1,-10 19 1,4 8 0,8 9-1,6 11 2,3 3 0,-3 4-1,1 1 1,-2-1-2,1-9-1,-6 0-7,-8-15-7,-3-10-18,-5-10-7,-17-16 1,-4-15-1</inkml:trace>
  <inkml:trace contextRef="#ctx0" brushRef="#br0" timeOffset="353.4391">1903 5620 19,'0'0'31,"0"0"1,7 9-9,14-3-10,13 0-4,9-2-2,6 0 0,6-4-3,-4 0-2,-2 0 0,-8 0 0,-10 0 0,-4 5 1,-4 4 0,-11 5 1,-1 4-1,-5-4 0,2 5 1,-8 0 1,6 0-2,-6-10 1,0-9-1,0 0 0,-7-3-1,7-13 1,-5-4-1,5-2 0,0-5 0,0 3-2,9 6-1,-2 2 1,3 9 0,3 11-1,1 8 1,-3 7-1,5 6 0,0 8-1,0-5-6,8 4-6,-5-4-15,3-8-10,12-3 0,-1-9 0</inkml:trace>
  <inkml:trace contextRef="#ctx0" brushRef="#br0" timeOffset="615.9575">2901 5779 29,'0'-9'37,"-15"-8"1,2-2-4,-7 2-13,-9-5-7,7 9-5,-10-1-3,2 7-3,2 7-2,6 7 0,4 10-1,14 2 0,4 4 0,9-2 0,5-1 1,7-1 0,4-7 0,11-8-2,-1-4-5,-10-6-30,-3-12-3,-1 5-1,-14-3 1</inkml:trace>
  <inkml:trace contextRef="#ctx0" brushRef="#br0" timeOffset="1401.3341">3444 5607 15,'18'-4'30,"14"13"0,-11-9-7,8 4-11,-2-3-2,-3-1-4,-1 7-2,-11-7-1,-12 0-1,0 0 0,0 0 0,-22 11 0,4 0-1,2 2 1,-6 1-1,10 5-1,3-1 2,9 5-1,15 0 0,9-4 1,8-3-1,5-4 1,9-5-2,1-7 1,5-3-1,-4-5 0,-8-7 0,-7 1 0,-6-3 1,-10-3 1,-10 1 1,-10 0 1,-11 2 1,-7 2-1,1 6 0,-6 9-1,1 0 0,3 14-2,4 0 0,5 8-1,10 2 0,3 1 0,10-3 0,6-3 0,4-6 0,0-7 0,7-6 1,-6-5 0,5-9 0,-4-2 1,-4-5 0,-5 2 0,-1 0-1,-6 4 1,-6 15-1,16-12 0,-16 12 0,18 14 0,-8 4-2,3-4 1,-2 3 1,3-2-1,-3-3 1,1-5 0,-2-7 1,-10 0-1,15-19-1,-3 9-4,-9-9-19,-3-3-17,7 4 0,-7-1-2,9 5 1</inkml:trace>
  <inkml:trace contextRef="#ctx0" brushRef="#br0" timeOffset="1839.3408">4829 5598 42,'27'-33'36,"-12"-14"1,0-3-12,1 10-7,-8-1-5,3 10-4,-8 4-4,2 18 0,-5 9-1,3 18-1,-3 14-1,3 10-1,-3 8 0,0 8 1,4 0 0,-1-4 0,4-4-4,-4-12-6,9-8-25,1-14-7,4-20-1,7-10 0</inkml:trace>
  <inkml:trace contextRef="#ctx0" brushRef="#br0" timeOffset="2117.9135">5259 5346 35,'0'0'34,"-15"-8"0,15 8-3,0 17-16,5-6-7,6 8-4,2-4 0,4 2 1,-2-8 2,5-4-1,-4-11-1,-2-2 0,-9-10-1,-5-3-1,-5-2-1,-8 0-5,1 8-7,-8-2-14,0 8-15,4 9-1,1 5-1,9 9 1</inkml:trace>
  <inkml:trace contextRef="#ctx0" brushRef="#br0" timeOffset="2240.0007">5274 5458 42,'22'15'34,"-10"-15"-3,13 6-13,-5 1-36,-3-11-10,7 8-4,-10-4-2</inkml:trace>
  <inkml:trace contextRef="#ctx0" brushRef="#br0" timeOffset="2402.3779">5298 5591 58,'-7'12'39,"12"2"0,1-2-8,4-9-18,5 0-14,-1-3-33,10 0-3,-5-8-1,8 8-2</inkml:trace>
  <inkml:trace contextRef="#ctx0" brushRef="#br0" timeOffset="3240.3379">5936 5557 21,'27'11'33,"-9"1"2,1 14-2,-7 4-18,-12 5-3,0 1-2,-11-7-5,1 1 0,-6-12-2,5-8-2,11-10 0,-9-15-1,14-8 0,7 1 0,4-6 0,-1-3-1,0 5 2,1 3 0,-4 5 0,-2 7 0,-10 11 1,0 0-1,0 0 0,0 15 0,-7 2 0,7 5-2,0 6 1,0-1-2,9 3-3,6-7-4,16 0-2,7-11-7,11-3-5,2-13-3,4-8 0,4-5 4,-3-5 10,-4-2 12,-14-1 6,6-15 31,-35 30-12,-9 10 2,-19 5-3,-3 4-6,-2 7-8,-7-3-5,4 4 0,-3-8-3,3-3 0,5-6-1,4-9-1,8-8 0,7-1-1,3 1 1,3-5-1,10 7 0,2 6 1,6 9 0,2 5-1,2 9 1,-1 8-2,2 7-5,-11-1-18,-1-5-13,3 6 0,-8-12 0</inkml:trace>
  <inkml:trace contextRef="#ctx0" brushRef="#br0" timeOffset="3487.3385">6670 5571 61,'0'0'37,"0"0"-1,6 0-10,3 25-14,-3 1-7,7 6-3,-3 1 1,4-3-1,-4-9 0,2-3 0,0-12 0,4-11 0,-1-7 0,-2-9-1,2-3-5,-3-3-15,-3-1-19,5 5-1,-4 4 0,8 12-1</inkml:trace>
  <inkml:trace contextRef="#ctx0" brushRef="#br0" timeOffset="3786.7496">7234 5673 59,'-4'-12'38,"-11"-7"-1,0-1-13,-1 6-10,-9 2-5,4 12-4,-4-3-2,3 13-1,3 7-1,4 5 0,9 4-1,6 4 1,3-2 0,10-1 0,7-2 1,3-12-3,5-7-4,-3-14-9,0-11-22,-1-5-2,-8-15-2,-1-5 1</inkml:trace>
  <inkml:trace contextRef="#ctx0" brushRef="#br0" timeOffset="3887.2655">7221 5371 48,'-12'-20'33,"12"20"-5,-19-9-17,4 9-32,15 12-8,-9-5-5,12 12 1</inkml:trace>
  <inkml:trace contextRef="#ctx0" brushRef="#br0" timeOffset="4118.1156">7327 5538 32,'12'18'35,"10"5"0,-8-2-1,5 1-17,1 2-8,-2-4-6,-2 1 0,-5-7 0,2 4 3,-13-18 0,13 12 0,-13-12 0,15-19 0,-8 3 0,4-3-2,-1-4-5,-3-7-9,4 0-31,-4 11 0,-1 1 0,7 7-1</inkml:trace>
  <inkml:trace contextRef="#ctx0" brushRef="#br0" timeOffset="4387.7033">7952 5624 67,'-5'18'40,"-1"6"0,-7 0-12,-8-8-11,1 5-8,-7-7-5,2-5-1,-2-9-2,1 0 0,5-12-1,5-7 0,7-1 0,6 0 0,6 4 0,12 10 0,7 6 0,0 11 1,5 10-1,-4 8-1,2 6-8,-4-1-31,-8-5-1,-5-3 0,-8-14 0</inkml:trace>
  <inkml:trace contextRef="#ctx0" brushRef="#br0" timeOffset="24854.5378">8643 5622 7,'12'13'22,"-12"-13"-2,0 0-15,0 0-4,0 0 0,0 0 0,6 11 1,-6-11 0,0 0 0,0 0 1,0 0 0,0 0 1,-10-10 0,10 10 0,0 0-1,0 0 0,0 0 0,0 0 0,0 0 2,0 0-1,19 15 1,0-5 0,6-3 1,7 2 0,2-4-1,5 0 0,-4-5-1,1 0-1,-5-9 0,-8 1-1,-8-3 1,-10 1-1,-5 10 0,-18-14-1,0 14 0,-7 10 0,-2 6-1,1 5 1,1 6-1,10 2 0,9 0 0,9 1 1,15-6 0,13-3-1,6-9 0,10-2-1,6-6-1,-1-6 0,-2-2 0,-5-4 0,-9-1 0,-8-4 0,-10-2 2,-8-3 1,-10-2 1,-4 4 1,-8 0 0,-4 5 0,-5 3 1,0 8-1,-1 0-2,4 17 0,4-2 0,5 4 0,9 5 0,9-7 0,7-2 0,6-2 1,2-7 0,2-6-1,1-9 2,-5-6-2,-7-2 1,-2-2 0,-7 0-1,-2 4 0,-4 15 0,-4-13 0,4 13-1,-6 16 1,6-1-1,10 3 1,-1 2-1,9-6 1,1-2 1,9-5 0,2-7 0,1-7 1,-3-5 0,-3-2-1,-9-6 0,-4 3-3,-9 4-11,-9 0-28,-13-2-1,4 6 0,-7-1 0</inkml:trace>
  <inkml:trace contextRef="#ctx0" brushRef="#br0" timeOffset="25233.5748">10354 5216 29,'0'0'35,"9"5"2,1 33-1,-7 20-20,-3 13-7,6 11-2,-6 7-8,0-7-8,0-13-14,3-11-13,-3-27-1,6-17 0</inkml:trace>
  <inkml:trace contextRef="#ctx0" brushRef="#br0" timeOffset="25603.0928">10618 5396 38,'18'-32'35,"-1"22"0,-17 10-8,-11 0-11,-10 20-5,-16-1-6,-1 9-2,-5 1-1,2 5-1,1 0 0,9 2 0,13-1 1,14 2 0,17-9 0,15 3 0,8-7 0,11-2 0,4-6-1,5-6 0,-1-5-2,-6-5 1,-5-9-1,-7-6 1,-8 1-1,-8-6 1,-9 3 0,-6 3 1,-6 14 0,0-10-1,0 10 1,-11 19 0,7-5 0,4 9-1,0 1-1,0-5-5,6 1-6,0-3-25,-6-17-1,12 0 0,-12-12-1</inkml:trace>
  <inkml:trace contextRef="#ctx0" brushRef="#br0" timeOffset="25734.5408">10844 5421 40,'0'-10'29,"-9"2"-12,9 8-17,0 0-23,0 0-7,0 18-2</inkml:trace>
  <inkml:trace contextRef="#ctx0" brushRef="#br0" timeOffset="25954.5677">10993 5571 33,'32'34'36,"-7"-4"2,-5 8 0,-4-4-17,-5-8-9,2 0-5,-9-10-1,-1-2-2,-3-14 0,0 0-1,4-19-1,1-1 1,0-6-2,6 1 0,2-1 0,-2 2-4,5 7-7,-2 7-20,7 3-11,9 7 1,1 2-1</inkml:trace>
  <inkml:trace contextRef="#ctx0" brushRef="#br0" timeOffset="26234.9014">11631 5663 67,'-9'-21'35,"-2"6"-9,-7 8-7,-7 2-7,3 14-5,-4 3-1,7 13-3,8 6 0,11 1 0,5 0-2,13 0 1,4-4-5,2-15-5,6-10-29,2-3 0,-9-15 0,5-6 0</inkml:trace>
  <inkml:trace contextRef="#ctx0" brushRef="#br0" timeOffset="26573.2847">11745 5300 54,'-5'-17'37,"5"17"1,0 11-5,-3 5-17,8 19-7,-5 7-4,4 12-2,-4 4 0,5 4 0,-5-1-1,6-5 0,-1-10-1,-2-7 0,3-14 1,3-13-1,1-12 0,2-11-1,2-4 0,1-4 0,-8 2 0,8 3-1,-4 5 0,-11 9 1,15 13-1,-8 4 2,-7 4-1,3 2 1,0 1-2,5-5-4,10-1-15,9-9-20,-3-9 0,17 0-2,-1-2 2</inkml:trace>
  <inkml:trace contextRef="#ctx0" brushRef="#br0" timeOffset="27189.8453">12134 5324 59,'0'0'36,"11"18"0,-15 14-12,4 3-11,0 19-5,0 3-2,6 8 0,-6-5-1,0-5-1,0-9-3,7-8 1,1-12-1,2-19 1,5-7-1,7-13 0,-2-2-2,3 1 1,0 4 0,-3 0-1,-1 10 0,-3 2 1,-4 9-1,-6 5-4,4 8-8,-3-2-26,-4-10 1,8 5-1,3-10 0</inkml:trace>
  <inkml:trace contextRef="#ctx0" brushRef="#br0" timeOffset="27437.3023">12597 5782 79,'6'-10'35,"-6"-2"-9,-10 2-9,10 10-6,-24-14-4,11 14-3,-6 7-3,1 3 1,1 3 0,4 5 0,7-3 1,6 7 0,6-7 2,5 3 0,2-11-1,5-4 1,-1-3-4,-2-7-3,3 0-16,-2-1-23,-10-9 0,7 5-1,-5-5 1</inkml:trace>
  <inkml:trace contextRef="#ctx0" brushRef="#br0" timeOffset="27706.1111">12693 5854 62,'0'0'39,"18"14"0,4-6-15,-3-10-7,8 4-3,-4-12-4,1-2-4,-8-12-2,0-7 0,-11-11-2,-5-6-1,-3-12 0,-7-6-1,5-3 1,-5 0-2,7 7-1,3 6-2,7 17-6,-1 4-15,12 17-17,7 18 0,-6 5 0,8 14 0</inkml:trace>
  <inkml:trace contextRef="#ctx0" brushRef="#br0" timeOffset="27875.2614">12693 5659 72,'9'14'38,"0"-9"0,17 3-19,8-4-23,-1-4-28,11 0-2,-4-8-2,10 4-1</inkml:trace>
  <inkml:trace contextRef="#ctx0" brushRef="#br0" timeOffset="28175.7705">13055 5825 60,'0'17'39,"13"0"1,3 0-9,-1-10-15,10 1-3,-10-13-6,4-1-2,-9-12-2,-2-6-1,-4-13 0,-4-9 0,-8-10-1,4-5-2,1-3 2,0-4-1,3 7 0,0 6-1,10 10-1,7 8-1,7 17-7,-5 6-14,2 11-18,5 10 1,-4 0 0,3 8 0</inkml:trace>
  <inkml:trace contextRef="#ctx0" brushRef="#br0" timeOffset="28338.0238">13179 5538 65,'0'0'38,"0"0"-1,26 14-6,-2-10-45,6-8-21,6 9-2,3-10-1</inkml:trace>
  <inkml:trace contextRef="#ctx0" brushRef="#br0" timeOffset="28491.7632">13722 5616 89,'-12'4'41,"12"-4"-3,0 0-12,0 14-47,0-14-18,0 12-1,0-12-1</inkml:trace>
  <inkml:trace contextRef="#ctx0" brushRef="#br0" timeOffset="28606.9621">13694 5756 92,'0'11'45,"0"-11"-1,-3 12-8,3 0-67,0-12-6,0 0-5,19 0-2</inkml:trace>
  <inkml:trace contextRef="#ctx0" brushRef="#br0" timeOffset="30373.0978">2103 6584 46,'0'0'36,"-20"-6"-4,-22 3-6,-3 2-9,-5 1-8,-8 0-5,9 4-4,1 2-1,14-2 0,13 3 0,21 2-1,13 3 0,14 4 0,10 1 2,0 1 2,5 6 0,-9 6 0,-15 5 1,-15 5-1,-15 0 1,-12 2 0,-11-2-1,-1 1 0,-2-5-1,7-6 1,12-6-1,13-5 1,18-7-2,12-3 0,11-3 0,10-6-1,11 0-5,1-14-13,3 1-19,11-2 0,-14-7 0,-6 2 1</inkml:trace>
  <inkml:trace contextRef="#ctx0" brushRef="#br0" timeOffset="30704.5271">2102 6798 30,'0'0'30,"17"2"1,7 4-5,7-6-19,11 6-6,6-6-2,3 0-6,2 0-8,0-7-4,-16-4 0,-9 1 3,-9 0 4,-11 0 6,-8 10 6,-9-15 7,-32 15 31,21 12-15,2 6-3,1 6-3,13 5-5,-1 3-3,8 6-3,2-2-4,6 2-4,7-3-5,1-6-10,9-5-7,2-6-4,8-10 0,5-3-1</inkml:trace>
  <inkml:trace contextRef="#ctx0" brushRef="#br0" timeOffset="31073.3547">2808 6992 77,'-6'-22'30,"-7"0"-2,-11 3-5,-4-3-8,3 7-7,1 5-4,-4 5-2,2 5-2,8 13-1,6 6 1,6 5-1,6 3 1,11-2 1,2-3-1,6-5 1,5-8-1,2-9 1,2-4 0,0-9 0,-7-6 0,-3 1-1,-5 4 1,3-3-2,-3 7 1,-13 10 0,15-2-1,-3 13 1,-3 5-1,6 0 1,1 4 1,-6-3 2,-1-2-1,6-1 2,-3-12-1,0-7 1,-2-6-1,-1-5-4,0-8-30,4 3-9,-3-8-1,6 6-1</inkml:trace>
  <inkml:trace contextRef="#ctx0" brushRef="#br0" timeOffset="31820.2506">3574 6927 27,'10'-16'34,"14"16"2,0 8-4,-1 6-16,1 12-5,-11 3-5,-7 4-1,-6-4-2,0-2 0,-7-8-2,7-19 0,0 0 0,0 0 0,7-29 0,8 2-1,4-3 0,0-1-1,3 2 2,-4 7-1,-5 3 0,-13 19 0,6-10-1,-6 10 1,-9 22 0,-1-2 1,3 6-1,7 3-1,7 3 0,8-3 0,10-4 0,4-4-1,9-9-1,0-3 1,6-6-1,-3-9 0,2-6 2,-3-6 0,-5-2 2,-1-2 0,-9-2 2,-10 1 1,-12-5 1,-9 4 0,-17 5-1,-1 8 1,-10 5-1,3 6-2,0 10 0,7 4-1,13 5 0,11 6-1,14 1 1,7-5-1,4-1 0,3-3-2,2-5-5,-5-8-21,-2-9-11,-6-6-1,-7-10 0</inkml:trace>
  <inkml:trace contextRef="#ctx0" brushRef="#br0" timeOffset="31935.8313">4181 6724 57,'-11'-19'36,"-5"0"-5,16 19-17,0 0-41,0 0-7,-3 16-2,3-7-2</inkml:trace>
  <inkml:trace contextRef="#ctx0" brushRef="#br0" timeOffset="32104.8191">4291 6798 55,'0'12'39,"11"10"-1,-5 12 0,-2 7-26,9 15-7,-7 9-2,2 6-1,-1 0-4,-4-3-6,4-6-16,-1-10-14,-6-21-1,3-8 0,-3-23-1</inkml:trace>
  <inkml:trace contextRef="#ctx0" brushRef="#br0" timeOffset="32268.0916">4343 7100 90,'16'-5'39,"9"5"-2,5-9-28,3 7-23,6 2-22,-8-6-1,6 6-1,-6-10-1</inkml:trace>
  <inkml:trace contextRef="#ctx0" brushRef="#br0" timeOffset="32473.7122">4671 6638 58,'-11'-4'38,"7"20"1,-2 25-8,6 8-18,6 21-6,-2 9-1,2 7-2,2-2-2,-4-1-2,5-8-4,-9-18-12,-3-16-24,6-11 0,-3-21 1,0-9-2</inkml:trace>
  <inkml:trace contextRef="#ctx0" brushRef="#br0" timeOffset="32852.4682">4532 6703 60,'10'-14'37,"5"-2"-1,13 8-14,9 8-11,-5 0-5,-2 0-3,-2 7-3,-12 3-3,-7 3-2,-9 1-1,-6 1 0,-7-6 0,-3 1 0,8 0 2,8 1 1,12-4 2,17 5 3,11-2 1,0 3 1,4 7 1,-10 3 1,-9 8-1,-21 1 0,-15 3-1,-20-3-5,-8-4-17,-7-8-16,9-2-2,1-11-1,16-2-1</inkml:trace>
  <inkml:trace contextRef="#ctx0" brushRef="#br0" timeOffset="33175.2312">5206 6982 30,'0'-12'34,"-7"-8"-1,-5 3-8,0 5-6,-10-2-5,1 10-4,-6 4-5,4 6-2,0 12-1,9 5-1,8 9 0,6-3 1,12 0 0,8-1 1,8-10 0,5-7 1,1-11 0,-3-11-2,-10-7-8,-7-3-32,-14-11-1,-6 1-1,-12-6 0</inkml:trace>
  <inkml:trace contextRef="#ctx0" brushRef="#br0" timeOffset="33776.0826">6080 6863 58,'-19'-2'38,"-11"2"0,-5 0-14,2 16-8,-1 2-7,13 11-2,3 3-3,15 4-1,10-3-1,14 1 1,8-4-2,8-4 1,4-9-2,-4-7-5,3-15-35,-6 5-1,-7-13 1,-3 2-1</inkml:trace>
  <inkml:trace contextRef="#ctx0" brushRef="#br0" timeOffset="34008.1792">6553 6838 58,'7'-13'40,"-7"13"1,0 0-3,0 0-20,0 0-10,0 0-11,6 9-21,-6-9-17,0 12 1,0-12-2</inkml:trace>
  <inkml:trace contextRef="#ctx0" brushRef="#br0" timeOffset="34177.0208">6588 7040 73,'0'0'42,"-3"10"-1,3-10-4,0 0-45,-3 9-28,3-9-4,0 0-1,0-17-1</inkml:trace>
  <inkml:trace contextRef="#ctx0" brushRef="#br0" timeOffset="48714.1396">7342 6644 26,'9'4'30,"4"-4"-2,20 5-11,14 5-5,3-6-4,7 5-1,-3-6 1,-2 0-2,-10-3-2,-8-5 0,-16 1-1,-18 4 0,0-17-2,-6 10 0,-9 5 0,-4 2-2,1 3 0,-2 9 0,2 2 0,0 9 1,8 11 1,1 7 0,9 2 0,0 6 1,0 3 0,6 0 1,-6-2 0,-6-2 0,-7-10-1,-5-7 0,-10-7 0,-3-10-1,0-6 1,0-3-1,6-5 0,4 0-1,12-5 0,9 5 1,19-4-1,8 4 1,7 4-3,7-4-6,9 0-21,5 5-8,-2-11 0,-1 6-1</inkml:trace>
  <inkml:trace contextRef="#ctx0" brushRef="#br0" timeOffset="49098.4806">7835 7159 35,'7'-14'35,"5"14"-1,6-5-2,1 1-19,9 6-5,-2 4-3,-2 4-2,-12 2-1,-6 4 0,-8-1-1,-8-1 0,-2-1-1,-4-1 1,4-5-1,12-7 0,0 0 0,17 10-1,6-6 1,1 0 0,-2 6 2,-3 4-1,-10 1 2,-9 4-1,-12 2 1,-7-1-2,-9-6-1,-3-5-10,2-9-23,9 0-4,4-14 0,10-4-1</inkml:trace>
  <inkml:trace contextRef="#ctx0" brushRef="#br0" timeOffset="49329.67">8383 6899 55,'0'0'37,"0"0"1,17-9-8,10 9-19,5 0-7,3 5-9,11-10-26,-3 5-5,-5-4-1,2 4-1</inkml:trace>
  <inkml:trace contextRef="#ctx0" brushRef="#br0" timeOffset="49482.9424">8464 7057 37,'0'0'36,"20"17"1,0-17-3,13 0-38,10 6-25,-2-15-3,11 6-2,4-12-2</inkml:trace>
  <inkml:trace contextRef="#ctx0" brushRef="#br0" timeOffset="50016.4972">9100 6696 36,'11'-5'35,"13"5"1,2 0-5,5 0-16,9 0-6,0 0-3,1 0-2,-8 0-3,-7 0-1,-8-4-1,-18 4-1,0 0 0,-10-5 0,-5 8-1,-6 1 0,4 6 1,-3 5 0,4 5 2,7 7 1,6 8 0,5 5 1,2 6 1,5 1 1,0 0 0,3 2 2,-5-6-2,2-2 1,-5-9-1,-4-5 0,-14-10-1,-3-4-1,-6-4 0,-5-9-1,0 2 0,1-2-1,5-7-1,6 3 0,16 4 1,3-9-1,16 5-2,5 0-1,16 4-7,2 0-18,8 0-9,8 2-1,-6-2-1</inkml:trace>
  <inkml:trace contextRef="#ctx0" brushRef="#br0" timeOffset="50269.8442">9649 7252 41,'-11'0'72,"11"-16"-42,4 1-11,7 4-7,-2-7-4,2 4-2,-2-3-1,3 8-1,-9-1-1,-3 10 0,0 0-2,6 19 2,-6-1-3,-3 6 1,3 6 0,0-2 0,0 1 1,0-6-3,0-4-1,-3-9-7,3-10-31,0 0 0,0 0 0,10-4-1</inkml:trace>
  <inkml:trace contextRef="#ctx0" brushRef="#br0" timeOffset="50570.3248">10239 6820 62,'-6'-13'39,"6"13"0,0 0-9,-12 13-14,18 16-6,-6 5-6,10 10-1,-5-1-1,5 4-1,-1-2-3,0-11-6,1-2-14,-3-14-18,-7-18 0,0 0-1,-20-9 1</inkml:trace>
  <inkml:trace contextRef="#ctx0" brushRef="#br0" timeOffset="50686.5142">10094 7011 56,'0'0'38,"0"0"2,12-8-12,22 12-10,3-4-13,5 9-37,4-14-5,13 5-1,-1-7-1</inkml:trace>
  <inkml:trace contextRef="#ctx0" brushRef="#br0" timeOffset="51419.2518">10794 6663 37,'16'4'33,"2"-4"0,20 0-11,2 3-10,3-3-2,4 0-3,-6 0-1,-2 0-4,-9 0-1,-10-7 0,-20 7-1,8-10-1,-8 10 1,-20 0-2,7 0 1,-2 10 0,-1-1 0,4 8 1,0 7-1,8 3 2,4 7 0,0-1 1,7 7-1,2 3 1,0-4 0,0 2 0,-3-4 0,-1-4-1,-8-5 1,-5-3-1,-6-8 1,-6-3-1,-6-6 0,-1-3 0,-2-5 0,3 3 0,6-3-1,4-3 1,16 3-1,0 0 1,22-9 0,4 9-1,11-3 0,2-1-5,6 4-15,3 0-17,-8-3 0,1 3-1,-10 0 1</inkml:trace>
  <inkml:trace contextRef="#ctx0" brushRef="#br0" timeOffset="51735.7619">11411 7145 49,'-9'-18'38,"21"8"0,2-1-2,2 0-21,13 4-7,-4 3-3,5 4-1,-10 5-1,-2 6-1,-13 6 0,-13 2 0,-10 2-1,-4 1 1,-4 1-2,2-1 2,3-1-2,4-7 1,15-1-1,11-3 1,10-7-1,9 1 1,6-2 0,-2-2 0,4 4 0,-3-4-5,-2-4-36,-9 4-1,-6-9 1,6 4-2</inkml:trace>
  <inkml:trace contextRef="#ctx0" brushRef="#br0" timeOffset="54354.7102">12563 6970 11,'12'-5'33,"-10"-17"0,5-1-8,-1-2-3,1-3-4,-1 6-3,-6-3-2,3 8-4,-6 2-2,3 15-3,0 0-1,-6 27-2,6-1 0,0 6-1,0 4-1,3 2 1,3 0 0,-2-2 0,-4-5 1,0-9-1,-7-7 0,-3-5 1,0-9 0,-4-1-1,4 0 1,1 0-1,9 0 0,0 0-1,16-3 1,2 6-2,4 3-6,-4-2-20,1-4-10,7 5-1,-5-11 0</inkml:trace>
  <inkml:trace contextRef="#ctx0" brushRef="#br0" timeOffset="54708.4932">12745 6658 59,'-28'-34'36,"-14"0"0,-2 9-18,-12 14-7,-8 11-5,4 20-3,-1 17-1,8 17-1,11 17-1,12 10 0,17 6 1,16 3 1,23-3-1,21-3 0,20-13 2,17-15-1,12-23 2,12-16-1,1-27 2,2-14-1,-17-31 1,-17-19 0,-27-16 0,-31-7 0,-32-3-2,-31 11 0,-24 6-2,-22 12-7,-9 22-36,-9 23 0,-7 13-1,3 17 0</inkml:trace>
  <inkml:trace contextRef="#ctx0" brushRef="#br0" timeOffset="66639.2301">1850 7867 26,'0'0'31,"0"11"-1,0 14-7,-6 8-6,-8 6-6,3 12-3,-4-1 0,2 1-4,1-8-1,0-3-2,2-19 1,10-21-1,0 0 0,4-23 0,8-10 0,0-13 1,4-7-3,2-3 2,-2 1-1,1 5 0,3 8 1,-8 10-1,1 10 0,0 15 0,-13 7 2,21 19-2,-9 6 2,2 9-1,0 4 0,6 8 0,-4 0-1,4-5-4,-3 5-8,-3-6-20,-9-12-5,1-6 1,-11-9-1</inkml:trace>
  <inkml:trace contextRef="#ctx0" brushRef="#br0" timeOffset="67038.8838">1821 8076 23,'-11'-15'32,"11"15"-1,17-19 0,6 9-18,4 1-6,8 3-3,9 0-3,-2 2 0,-2 0-1,0 4 1,-6 4 0,-1 4 1,-1 3 0,-9 3 1,0 4 1,-8 0 1,-3 2-1,-4-1 1,3-2 0,-11-5 1,0-12-1,0 0 0,0 0-2,0 0 1,0-20-1,6 0-1,-6 2 0,9-1-2,2 5 0,3 3 0,3 4-1,3 7 1,-4 4 0,-5 10-1,3 0-1,1 9-3,-9-3-4,11 8-9,-6-7-11,2-2-9,14-2-2,2-8 1</inkml:trace>
  <inkml:trace contextRef="#ctx0" brushRef="#br0" timeOffset="67292.6979">2762 8191 51,'11'-16'35,"-11"0"-4,0-2-9,-14-5-4,5 4-4,-13-4-3,6 8-4,-8 0-2,1 8-2,-4 7-2,5 10 0,7 5-1,8 4 0,7 2 0,7 3 1,5-5 0,7-1 1,6-4 0,2-5-2,-2-2-5,-6-2-34,-10-8-1,4 3 0,-13 0-1</inkml:trace>
  <inkml:trace contextRef="#ctx0" brushRef="#br0" timeOffset="68093.5586">3401 8055 28,'0'0'33,"3"9"1,18-5-9,10 3-13,0-4-4,11 1 0,0-4-2,1 0-3,-5-4-1,-5 1-1,-14 1 0,-19 2-1,0 0-1,-10 6 0,-7 5 1,0 7-2,0 2 1,4 5 1,10 1 0,8 2 0,12-4 0,4-6 0,10-5 1,0-6 0,6-9 0,-5-7 0,-4-9 0,-4-3-1,-8-9 2,-8 0-1,-8-1-1,-5 3 1,-7 4-1,-4 6 0,0 9 1,-5 5-1,5 13-1,4 5 1,6 7 0,6 0 0,6 1-1,6-3 2,4-3-1,5-7 1,-2-6 1,5-3 0,-5-11 0,-4 0 0,-2-2 1,0 2-2,-1 2 1,-3 5-1,1 4 0,-10 0 0,18 16-2,-5-1 1,-1 4 0,-2-4 1,1 1 0,-1-2 2,-10-14 0,19 5 0,-13-14 1,3-5 0,1-4 0,-2-4-3,2 5-8,-4 1-33,-3-1 0,4 5-1,-1 3-1</inkml:trace>
  <inkml:trace contextRef="#ctx0" brushRef="#br0" timeOffset="68694.5331">5054 8194 15,'-29'-9'29,"8"-1"0,-2-15-11,9-8-6,11-5-3,8-2-2,12 4-1,11 3-1,12 13 1,0 10-1,5 16 1,-9 10 0,-12 16-1,-17 9-1,-16 9-1,-18 3 0,-11 3-1,-9-5-1,-1-6 0,6-3 1,9-8 0,18-11-1,18-5 1,14-14 0,15 0-1,8-4-3,3-4-16,0-5-19,7 2-1,-3-10 0,4 4 0</inkml:trace>
  <inkml:trace contextRef="#ctx0" brushRef="#br0" timeOffset="68941.503">5488 7943 27,'-22'-11'32,"10"13"0,-7 4-4,9 8-17,10 4-4,4-1-2,8 0-2,4-6 1,7-2-1,-1-9 0,1-6 0,-7-4-1,-3-3-1,-11-1-3,-8-1-7,-3 1-18,-2 14-8,-9-8 0,1 18 0</inkml:trace>
  <inkml:trace contextRef="#ctx0" brushRef="#br0" timeOffset="69064.0622">5418 8119 56,'16'8'36,"10"3"-1,2-5-16,0-6-29,10 9-20,-17-9-5,4 4 0</inkml:trace>
  <inkml:trace contextRef="#ctx0" brushRef="#br0" timeOffset="69211.2144">5462 8278 67,'22'12'39,"-1"-8"-1,9-4-13,1 12-54,-2-18-5,6 6-3,-12 0-2</inkml:trace>
  <inkml:trace contextRef="#ctx0" brushRef="#br0" timeOffset="69782.5797">6303 8139 22,'25'12'30,"-12"0"0,5 13-4,-11 3-17,-7 4-3,-7-3-2,-5-3-2,0-2 0,-1-9-1,4-10 0,9-5-1,0-15 1,12-7-1,4-2 0,-1-2 0,4-1 1,-3 5 0,-1 3 0,-6 6 1,-9 13 0,0 0 1,0 13-1,-3 11 1,-3 5-1,3 3 0,3 4-2,9-2-4,4-3-7,8-12-17,16-1-5,-5-18-1,13 0 0</inkml:trace>
  <inkml:trace contextRef="#ctx0" brushRef="#br0" timeOffset="70029.7696">6799 8294 38,'0'0'35,"0"0"-1,-9 12-8,-12 0-9,-1 2-9,-3-2-2,0-5-3,-2-7-1,5-4-1,6-11 0,4 1-1,6-5 1,6-3-1,4 3 0,6 6 0,6 8 0,3 5 1,3 9-1,3 6 0,-3 7-4,-5 1-10,0 0-21,2 1-1,-11-11 0,11 1-1</inkml:trace>
  <inkml:trace contextRef="#ctx0" brushRef="#br0" timeOffset="70230.2253">6918 8254 60,'15'-11'38,"-7"-1"1,5 7-12,3 14-12,-9 5-7,3 9-3,-5 1-2,4 0 0,-6-4-1,4-4 0,-7-16-1,16 9 1,-4-20 0,0-6-2,4-2-3,-2-9-9,2 0-28,8 6 0,-5 5-1,3 8 1</inkml:trace>
  <inkml:trace contextRef="#ctx0" brushRef="#br0" timeOffset="70530.7147">7448 8323 46,'0'-15'34,"0"-4"-5,-10 4-8,-5-2-6,-4 5-4,-2-1-2,-2 7-2,-4 3-3,5 8-1,4 7-1,8 5 0,4 4-2,12 4 1,3-1 0,8-1 1,4-2-1,3-4-2,1-7-6,-3-10-15,-6-11-15,2-6-1,-5-11 0,-4-5 0</inkml:trace>
  <inkml:trace contextRef="#ctx0" brushRef="#br0" timeOffset="70631.482">7430 8045 28,'-10'-25'33,"-6"3"-2,16 22-9,-14 0-32,1 0-16,13 19-5,-10-4-2</inkml:trace>
  <inkml:trace contextRef="#ctx0" brushRef="#br0" timeOffset="70815.7441">7454 8211 41,'24'29'38,"-1"-4"1,1 1-2,-5 1-16,-1-8-10,4 1-4,-4-7-2,-2-5-2,0-8 0,-4-12-3,-1-2-4,-3-6-13,0-3-23,2 0 0,-1-3-1,4 11 0</inkml:trace>
  <inkml:trace contextRef="#ctx0" brushRef="#br0" timeOffset="71084.1202">7956 8286 61,'-4'17'38,"-1"5"0,-8-2-12,-9-4-9,4 1-8,-6-6-5,2-5-4,0-6-1,0-8-1,7-8 0,-1-5-1,7-4 0,6-4 0,11 5 1,3 1 2,6 7 0,4 11 3,5 8-2,2 13 2,0 8 0,0 6-1,-6 6-4,-4-3-17,-6-7-19,1 2 0,-3-13 0,5-6-1</inkml:trace>
  <inkml:trace contextRef="#ctx0" brushRef="#br0" timeOffset="71903.7218">8671 8179 16,'-16'-14'31,"16"14"1,0 0 0,12-9-16,14 9-7,7 0-4,5 3-3,-1-3 1,0 0-1,-6-3-2,-9 3 1,-22 0-1,0 0 1,-15 14-1,-9 1 0,4 8 0,0 5-1,9 5 2,11 4-1,15-5 1,11-1 0,11-7-1,6-6 1,6-9 0,-1-9 0,-5-13 1,-5-7 0,-9-7-1,-7-1 0,-13-5 0,-6 3 1,-8 6 0,-8 5-1,-7 8 0,-1 7 0,0 9-1,-3 8 1,4 6-1,8 4 0,4 0 0,8 1 0,5-2 1,5-6 0,8-3 0,4-8 0,2-5 1,1-5-1,-6-8 0,3-1 1,-4-1-1,-5 1-1,-7 2 0,-6 12 0,0 0 0,0 0 0,9 14 0,-9 3 0,9 2 1,0 4 0,8-4 1,4-4 1,-2-6 0,5-5 1,-2-13 0,-1-2 0,-8-11-1,-7-6-3,-6 4-8,-6-2-30,-7-3-3,4 6 1,-3 0-2</inkml:trace>
  <inkml:trace contextRef="#ctx0" brushRef="#br0" timeOffset="72305.0906">10159 7803 34,'-13'-38'32,"13"28"1,0 10-7,0 28-13,6 16-5,-2 15-3,4 13-4,-1 9-3,-1 4-7,0-9-14,8-2-10,-14-26 0,11-10-1</inkml:trace>
  <inkml:trace contextRef="#ctx0" brushRef="#br0" timeOffset="72691.0873">10459 7997 32,'-5'-18'31,"5"18"0,-38 7-13,1 4-5,-4 7-6,-4-1-3,8 8 0,5 0 0,12 7 0,13-2 0,13 1 0,9-2-1,16 2 2,3-4-1,8-3-1,4-10-1,0-8-1,-4-6 0,2 0 0,-7-15-1,-3-2 1,-11-7 0,-6 5 0,-7-1 2,-3 6-2,-7 2 1,0 12-1,0 0 1,-7 12-1,7 7 0,0 5-1,0 1-1,0 1 0,7 5-5,-7-12-9,0-4-22,7-3-1,-7-12 1,0-12-1</inkml:trace>
  <inkml:trace contextRef="#ctx0" brushRef="#br0" timeOffset="72822.5817">10593 7983 50,'-10'-17'34,"10"17"-7,0 0-18,-12-13-34,12 13-7,3 11-2</inkml:trace>
  <inkml:trace contextRef="#ctx0" brushRef="#br0" timeOffset="73038.7488">10738 8138 53,'19'23'34,"0"8"1,-6-7-11,2-4-11,-2 1-6,-5-9-3,-1-3-1,-7-9 0,0 0-1,0-20 0,6 7-1,1-8 1,1 0-1,5 0-1,-3 4-4,7 8-12,5 4-21,-3 1 1,3 8-2,4 1 1</inkml:trace>
  <inkml:trace contextRef="#ctx0" brushRef="#br0" timeOffset="73339.5357">11278 8124 72,'-17'-16'26,"-3"4"-5,-7 11-6,-4 1-3,3 4-4,-5 7-1,11 7-2,6 5-2,13 5 1,11-1-1,14-1 0,4-1-2,10-8-5,4-3-18,0-5-15,-10-12 1,-1-1-1</inkml:trace>
  <inkml:trace contextRef="#ctx0" brushRef="#br0" timeOffset="73792.9947">11455 7796 48,'9'-9'32,"-9"9"-3,4-9-10,1 19-5,-5 8-5,0 11-3,-5 8-1,5 15 0,0 3 0,0 11 0,2-1-2,3-5 0,-2-2-1,3-12 0,0-11-1,2-8-1,-8-12 2,5-5-2,-5-10 2,0 0-1,0 0-1,0 0 1,8-10 0,-8 10-2,18-19 1,-5 2 0,4-1-1,1-1 0,2 2 0,-1 3 1,-1 3-1,-2 7 2,-5 4-1,-2 11-1,-2 7-8,-7 3-28,0-4-1,4-1 0,-4-3 1</inkml:trace>
  <inkml:trace contextRef="#ctx0" brushRef="#br0" timeOffset="74177.2874">11831 7771 33,'0'0'34,"0"0"0,5 11-6,-5 23-10,0 8-6,5 17-5,-5 3-1,7 8 0,0-4-3,0-6 0,0-11-1,-2-11 0,0-10-1,0-15 0,-5-13 0,14-4-1,-5-14-1,3-1 0,6-3 1,-1 3-2,2 2 1,-2 5-1,0 7 1,-5 5 0,-3 12-4,-9 0-8,2 0-23,1 10 0,-3-9-1,7 7 1</inkml:trace>
  <inkml:trace contextRef="#ctx0" brushRef="#br0" timeOffset="74440.0847">12358 8268 21,'-8'-23'30,"1"4"1,-8-3-7,1 0-8,0 10-6,-5-1-3,3 12-2,-5 4-1,8 13 1,0 6-1,8 4 1,5 1 0,6 1 0,6-6 0,9-2 0,-1-8 0,7-9-3,-2-6-5,-7-11-20,-2-7-14,2 2-1,-11-6 0</inkml:trace>
  <inkml:trace contextRef="#ctx0" brushRef="#br0" timeOffset="74756.2096">12485 8390 53,'17'17'37,"-3"-4"0,-1-9-11,5 3-5,-6-14-7,4 0-2,-7-14-4,4-4-2,-7-9-1,4-7-1,-7-10-2,2-7 0,-2-3-2,1-1 0,-1 6 0,3 4-3,0 10-2,-6 5-3,12 20-12,1 11-22,-3 6 0,5 9 0,-3 3 1</inkml:trace>
  <inkml:trace contextRef="#ctx0" brushRef="#br0" timeOffset="74909.2994">12559 8138 49,'-3'9'37,"3"-9"-1,19 10-2,0-6-30,8-6-35,7 8-2,4-6-3,7 5 0</inkml:trace>
  <inkml:trace contextRef="#ctx0" brushRef="#br0" timeOffset="75244.3376">12792 8335 9,'0'14'33,"15"7"2,-5-8 0,5-1-14,7 1-3,-7-10-4,6 1-3,-4-12-2,4-6-2,-4-9-3,1-10-1,-6-5 0,-3-12-3,-5-5 2,1-8-3,-1-1 2,2 3-2,1 7 1,4 6-1,5 11-4,2 8-4,11 16-16,4 13-14,-8 6 0,5 7 0,-7 1 0</inkml:trace>
  <inkml:trace contextRef="#ctx0" brushRef="#br0" timeOffset="75413.6894">12950 8090 61,'-12'5'37,"12"-5"0,21 7-3,6-5-35,6 8-29,1-10-7,9 5 0,-3-5 0</inkml:trace>
  <inkml:trace contextRef="#ctx0" brushRef="#br0" timeOffset="75659.7913">13400 8245 73,'-7'12'45,"7"-12"-2,-6 14-3,3-5-60,3-9-16,0 0-6,26-20-2</inkml:trace>
  <inkml:trace contextRef="#ctx0" brushRef="#br0" timeOffset="77231.2119">13447 8083 82,'0'0'41,"0"0"1,0 0-10,0 0-19,0 12-22,0-12-29,-9 0-3,12-9-1,0-20 1</inkml:trace>
  <inkml:trace contextRef="#ctx0" brushRef="#br0" timeOffset="108976.8423">19089 5989 24,'-19'0'14,"7"0"1,-23 0 17,17-4-17,-6-6-1,1 5-2,-7-8-2,3 2-1,-4-3-2,2 0 0,-6-4-2,5 4 1,-3-5-2,4 1 0,-2-1 0,4 2-2,1-8 1,2 3-1,3-1 1,1-3-2,2 1 2,2-1-2,1-1 1,2 4 0,1-4-1,5 4 0,2-1 1,-1-2-1,6-1-1,-5 4 0,5 0 0,0-1 0,4-2 1,-4 4-1,0-3 0,0 5 0,0-2 0,0 0 1,0-1-1,3-1 0,1 3 0,2 1 0,2-4 0,2 4 0,0-2 0,2-2 1,0 2-1,2 1 0,-1 0 0,1-2 0,0 0 0,3 2 0,1-5 1,1 4-2,2 1 2,0-1-1,1 1 0,0 2 0,-3 2 0,0 1 0,-1 3 0,-2 0 1,0 0-2,2 3 1,3-4 0,2 2 0,5-5 0,3 0 1,2 1-2,-1 0 1,1 2 0,-2 0-1,-2 2 1,-4 0 0,2 3 0,1 0-1,2-1 1,5 1 0,6 0 0,2-1 0,5 0 0,-1 5 0,-1-2 0,-4 5 0,-6-1-1,-3 3 1,-6-5 0,-3 5 0,4 0 0,1 0 0,6 0 0,6 0 0,2 5 0,4 0-1,2 4 1,-1-1 0,-3 3 0,-4 2-1,-6 0 1,-5 3 0,-1-3 1,2 1-1,0-1 0,3 0 0,2 1 1,3-1-1,0 4 1,0-2-1,-1 2 0,-3 2 1,-5 5-1,0-3 0,-5 2 0,0-2 1,-3 1-1,2 2 0,0-2 0,3-2 1,0 4-1,2 1 0,-2 0 0,-2 2 1,-2 0-1,-1 2 0,-2-4 0,-4 3 1,-1-4-1,-1 3 0,0-5 0,-2-2 0,4 6 1,-3-2-1,2 0 1,-2 1-1,0 1 1,-1-2-1,-1 3 1,-4 2 0,-1-6-1,-2 0 0,-1 4 1,-3-4 0,0 1-2,0 3 2,0-2-2,0 1 1,0 1 1,0-4 0,0 0-1,0 1 0,-3-4 0,3-2 0,-5 2 1,1-3-2,0-3 1,-2 3 0,1-2 0,-2-1 0,-1 1 1,0-1-1,-1-4 0,-2 2 1,-1 0-1,-2 0 1,-3 1-1,-1 1 1,0-2-1,-2 1 0,1 0 0,-1 0 1,2-1-1,-1 0 0,1-7 0,-1 7-1,-3-3 2,0-1-1,-4 0 0,-2-2 0,-1 2 0,-1 1 0,1-3 1,2-2-1,4 1 0,-1-2 0,3 1 0,-1-1 0,0 1 1,1-4-1,-1 0 0,-1 5 0,-1-1 0,3-4 0,1 6 0,4-6 0,2 0 0,4 4 0,10-4 0,-12 5 0,12-5 0,0 0 1,0 0-1,0 0 0,3-12 0,-3 12 1,16-19-2,-4 6 2,1 0-1,1-2 0,4 0 0,4 1 1,-3-3-2,4 2 2,-2 0-1,-3 4 0,0-1 0,-1-1 1,0 2-1,-7 1 0,-10 10 1,14-7-2,-14 7 2,0 0-1,0 12 1,-7 0-1,-9 5 0,-5 0 0,-4 7 2,-6 1-2,-2-4 0,0 6 0,-1-8 0,4-2 0,6-5 1,7-3-1,5-4 0,12-5 0,-12 11 0,12-11 0,0 0 0,3 10-1,-3-10 1,5 11 0,-5-11 0,7 14 0,-7-14 1,18 14-1,-3-5 0,2 4 0,5 2 1,6-1-1,4 5 1,1-3-1,-2 0 1,-1 1 1,-5-6 0,-3-6 1,-4-1 0,-8-4 0,-10 0-1,10-5-2,-10 5 0,0 0 0,0-11 0,0 11 0,0 0 0,0 0 0,0 0 0,0-12-2,0 12-45,-10-13 0,-3-6-1,0-4 1</inkml:trace>
  <inkml:trace contextRef="#ctx0" brushRef="#br0" timeOffset="114234.6259">1973 8876 43,'0'0'35,"-6"10"-6,-15-1-5,-13-3-7,-1 3-5,-10-1-4,2-3-5,-1 2-3,8-1-1,15 4-1,13-1 0,14 2 1,12 4-1,7 0 1,2 5 1,-1 3 1,-4 6 1,-13 2-1,-15 4 1,-12 5-1,-14 1 0,-5-4 1,0 1-2,3-2 2,4-5-1,16-6 2,19-3-1,11-9 1,18-2-1,10-4-1,3-4-6,12-1-12,3-2-20,-3-11-1,-3 3 0,-2-7 0</inkml:trace>
  <inkml:trace contextRef="#ctx0" brushRef="#br0" timeOffset="114403.6512">2024 9217 38,'15'-11'33,"13"11"-1,3 0-5,8 0-24,1 0-13,-4 0-16,1 5-6,-13-5 1,-7 4-1</inkml:trace>
  <inkml:trace contextRef="#ctx0" brushRef="#br0" timeOffset="114751.2719">2191 9220 40,'-6'19'33,"-9"-6"0,10 6-12,0 8-9,5-1-9,7 3-5,5 0-3,11-4-2,5-6-2,5-6-4,8-4-1,4-9 2,1 0 3,5-8 6,-9-1 5,-7-1 5,-11-4 4,-2 4 6,-18-5 1,-4 3 1,-20-2-1,2 9-2,-9-5-5,5 5-4,1 5-4,2 3 0,5 5-2,12 5-1,4 0 0,11 6 0,5-4 0,2-3-2,4 0-17,-2-4-20,-4-12-1,5-3 0,-2-10-1</inkml:trace>
  <inkml:trace contextRef="#ctx0" brushRef="#br0" timeOffset="115152.3675">3263 9169 23,'10'17'32,"-7"21"0,4 24-13,-1 17-6,0 9-4,1 5-6,-1-5-9,0-8-15,-3-16 0,3-11-11,-9-27 0</inkml:trace>
  <inkml:trace contextRef="#ctx0" brushRef="#br0" timeOffset="115453.1561">3227 9258 14,'35'-103'66,"-5"76"-37,1 13-12,-4 6-5,-1 16-3,-11 6-4,-9 8-2,-15 3-1,-4 3 0,-8-4-1,2-2-2,0-10-1,5-2-1,14-10 1,15 0-1,16-5 1,6 0 0,3 5 2,0 6 2,-5 3 1,-7 10 0,-17 4 0,-11 5 0,-17-4-1,-8 3-4,-1-4-7,-1-4-13,-1-10-13,19-2 1,9-7-2</inkml:trace>
  <inkml:trace contextRef="#ctx0" brushRef="#br0" timeOffset="115784.8603">3661 9445 36,'12'8'34,"1"1"2,-1 1-11,0-6-8,4 2-6,-1-6-4,4 0-2,-1-6-2,2-3 0,-1-5-2,-5-5 0,-4-4-2,-10-6 1,0 7-2,-9 0 0,-5 8 1,-7 4-1,-1 10 0,-2 10 1,2 7 0,3 11 0,5 10 2,4 5 0,10 3-1,0 2 2,8 1-2,3-6-4,4 1-8,1-10-6,-1-12-17,16-6-2,-6-16 1,12 0 9</inkml:trace>
  <inkml:trace contextRef="#ctx0" brushRef="#br0" timeOffset="116057.1319">4167 9462 29,'-13'-24'37,"4"6"1,-10-1 0,-2-2-18,4 11-8,-8 1-5,5 9-2,1 0-2,3 9-1,1 3-2,8 7 1,4 0 0,6 1 0,9 2 0,5-3-1,4-4-4,-2-8-17,3-7-18,2 0 0,-5-13 0,0-1-1</inkml:trace>
  <inkml:trace contextRef="#ctx0" brushRef="#br0" timeOffset="116173.0816">4077 9128 56,'-14'-19'36,"-1"0"-3,15 19-18,0 0-41,0 0-7,0 0-4,0 9 0</inkml:trace>
  <inkml:trace contextRef="#ctx0" brushRef="#br0" timeOffset="116326.7348">4204 9261 45,'27'34'38,"5"14"2,-1 3-4,-7 5-17,17 12-8,-13-8-7,3 2-2,-4-3-5,-8-11-7,2-12-26,-4-4-4,-17-32 0,18 5 0</inkml:trace>
  <inkml:trace contextRef="#ctx0" brushRef="#br0" timeOffset="116511.2801">4483 9394 53,'-16'-6'39,"3"12"1,-2 8-3,-13 1-21,6 15-7,-11 7-4,-1 10-3,-4 6-3,-2 0-10,6-2-28,4 0-2,1-14 1,14-7-1</inkml:trace>
  <inkml:trace contextRef="#ctx0" brushRef="#br0" timeOffset="116889.5602">4746 9370 32,'-17'0'34,"-10"-5"-1,6 5-6,0 8-12,-1 1-8,9 10-1,10 6-3,10-3 1,11 2-1,9-6 1,5-5 0,8-3 0,-3-10 0,0-12 0,-11-8 0,-9-4-2,-17-4-2,-9-2-9,-15 1-28,-1 10-1,-9 0-2,5 9 1</inkml:trace>
  <inkml:trace contextRef="#ctx0" brushRef="#br0" timeOffset="117874.8616">5494 9379 35,'5'9'34,"14"0"1,-2-4-11,8 0-10,9 2-4,0-7-2,3 5-2,-3-5-2,-3-5-2,-9-2-1,-7-3 0,-7-5 0,-8 2 0,-12 0-1,-5-2 0,-8 6 0,-6 4 0,-3 5 0,-4 5-1,4 9 1,2 4-1,10 5 2,8 6 0,12 2 0,10 0 1,12 0 1,10-4 0,4-6 0,6-4 0,1-3-5,-5-14-13,-1-5-22,-2 0-2,-10-12 0,2 5-1</inkml:trace>
  <inkml:trace contextRef="#ctx0" brushRef="#br0" timeOffset="118443.5194">5994 9503 42,'6'12'38,"8"5"1,-3-8-7,0-9-13,9 0-5,-11-9-4,3-5-3,-6-14-2,-2-5-2,-7-13-1,-1-5 0,-2-10-1,1-8-1,1-1-1,4 4 0,0 7-2,4 7-2,11 18-6,-3 3-15,7 14-15,5 17 0,-2 3 0,0 12 1</inkml:trace>
  <inkml:trace contextRef="#ctx0" brushRef="#br0" timeOffset="118644.3334">5929 9268 51,'26'19'38,"-1"-16"0,12 6-6,5-4-20,1-5-11,-3 0-14,-3 0-23,-5 2-1,-11-4-1,0 4 0</inkml:trace>
  <inkml:trace contextRef="#ctx0" brushRef="#br0" timeOffset="119060.8539">6583 9368 40,'0'0'38,"-17"-20"-2,-4 8-7,-4 10-9,-5-3-8,1 12-3,-4 3-4,4 9-2,8 3-1,9 6 0,12 2 0,6 1 0,9 1 0,10-5 0,5-6-1,2-7-2,5-3-11,-3-4-27,-6-17-2,0 1 1,-7-10-1</inkml:trace>
  <inkml:trace contextRef="#ctx0" brushRef="#br0" timeOffset="120046.405">6859 9114 30,'-6'-34'35,"6"11"0,0 5-5,0 18-13,0 0-5,0 28-4,0 9-3,-7 9-1,-2 10-1,0 2 0,-1 2-1,1-5 1,2-6-1,2-10 0,5-10 0,5-15-1,11-9-1,6-7 1,6-8 0,6-3-1,3 0 1,5 3-1,0 3-1,-5 7 1,-7 7 0,-10 7-1,-11 2 2,-13 2-1,-10-1 0,-12 1 0,-8-4-3,-3-4-9,-3-6-26,2-14-1,13 1 0,1-9-1</inkml:trace>
  <inkml:trace contextRef="#ctx0" brushRef="#br0" timeOffset="120662.5003">7280 9382 16,'-6'10'33,"21"-1"0,-2-9-4,12 0-13,3 5-5,5-5-2,1-5-4,-5-2-2,-4-2-1,-11-3 0,-10 3-1,-10-4 0,-9-2 0,-8 6 0,-7 4 0,-2 5 0,-1 4 0,2 6 0,8 7 2,2 3 0,12 14 1,7-5-1,10 4 1,8-2 1,8-3-1,8-6-1,4-4-2,2-7-7,-1-7-22,0-11-11,4-5-1,-8-8 0</inkml:trace>
  <inkml:trace contextRef="#ctx0" brushRef="#br0" timeOffset="120893.8303">7928 9322 35,'17'-7'36,"-17"7"-1,11-7-6,-11 7-34,0 0-23,13 0-5,-13 0-2</inkml:trace>
  <inkml:trace contextRef="#ctx0" brushRef="#br0" timeOffset="121047.6151">7940 9491 68,'-6'10'43,"6"-10"0,-6 12-2,6-12-35,18 0-41,-18 0-5,4-12-2,9-1-1</inkml:trace>
  <inkml:trace contextRef="#ctx0" brushRef="#br0" timeOffset="122222.8401">9535 8997 35,'41'0'31,"-16"-5"-7,-12 1-5,-13 4-5,-26-4-3,-11 4-3,-16 0-4,-5 0-2,-13 0-1,-1 9 0,1-4-1,8 4 0,7 1 0,14 4 0,14 0 1,9 5 0,19 2 0,7 3 0,17 3 1,10 3 0,7 7 0,5 3 0,0-2 0,-6 5-2,-9-6 1,-15 3-1,-16-2 0,-13-5-1,-14-2 1,-8-2 0,-7-5-1,1-2 1,-2-2 0,6 0 1,9 1-1,5-2 2,11 0-1,9 3 2,8-7-1,18 4 0,9-7 1,16 0 0,12-5 0,11-6-1,6-1 0,-2 0-2,-2 0 1,-13 0-3,-9 4-5,-18 1-25,-14-5-5,-7 0-2,-12 0 2</inkml:trace>
  <inkml:trace contextRef="#ctx0" brushRef="#br0" timeOffset="122818.9269">10110 9249 13,'0'-14'33,"0"28"0,-13 1 1,-1 14-16,0 6-7,-5 5-5,1 3-1,5-1-2,1-1-2,5-13 2,7-10-1,0-18 0,13 0 0,-1-18 0,1-10 0,2-11-1,1-10 0,-3-3-1,2 3 1,-6 2-1,1 6 1,-2 9-1,-1 12 0,-7 20 1,21 0-1,-7 19 1,1 8-1,6 6 0,1 4 1,3 6-1,6-2 1,-4 1 0,-2-4-1,-6-6 0,-4-3 1,-8-7-1,-11-4 1,-11-8-1,-16-6 0,-9-4 0,-6 0-1,-4 0-2,0-4-4,6 4-8,5 0-15,10-6-7,29 6 0,-3-9 1</inkml:trace>
  <inkml:trace contextRef="#ctx0" brushRef="#br0" timeOffset="123158.2683">10448 9197 48,'14'-13'36,"3"26"-5,-3 8-8,0 10-6,3 6-6,-4 4-3,-3 5-3,-1-3-2,2-2-1,-1-8-1,-4-5 1,1-11-1,-7-17 1,16 2 0,-1-11 0,1-13 0,0-8 0,2-11-1,-3-2 1,0-2-2,-2 4-1,-4 3-2,-13 5-7,4 9-18,-2 10-12,-10 5 2,12 9-2</inkml:trace>
  <inkml:trace contextRef="#ctx0" brushRef="#br0" timeOffset="123427.7597">11097 9258 43,'9'8'33,"5"-8"1,16 0-15,2 2-7,2-2-5,0 0-6,-1-4-10,-4 4-19,-10-5-5,-1 5-1,-18 0 1</inkml:trace>
  <inkml:trace contextRef="#ctx0" brushRef="#br0" timeOffset="123606.6071">11138 9346 63,'-6'10'37,"6"-10"0,0 0-12,23 9-15,-2-9-7,6 0-12,1-1-26,12 1-1,-2-8-1,12 3 1</inkml:trace>
  <inkml:trace contextRef="#ctx0" brushRef="#br0" timeOffset="123959.839">11904 9150 37,'-20'-22'32,"3"12"-1,-12-4-10,2 9-7,-1 5-6,-4 12-4,5 8 0,0 9-2,4 8-1,5 5 2,12 4 1,6-4 1,17 4 0,9-8 1,13-9-2,8-14 2,8-8 0,0-16-1,5-8 0,-10-13-2,-9-8 0,-15-6 0,-17-4 0,-20 2-3,-9 2-4,-8 1-37,-17 14 0,-9-3 0,1 8-1</inkml:trace>
  <inkml:trace contextRef="#ctx0" brushRef="#br0" timeOffset="125380.2707">12838 9181 43,'0'0'33,"25"-7"-5,4 7-8,13-5-6,15 5-5,7 0-3,2 0-4,2 0-5,-4 0-8,-4 0-8,-11 0-9,-15-4-5,-8 8-2,-26-4 10</inkml:trace>
  <inkml:trace contextRef="#ctx0" brushRef="#br0" timeOffset="125580.9463">12931 9305 14,'0'0'33,"0"0"0,40 0-2,-2-6-11,12 6-8,8 0-5,8 0-6,-1 0-6,-5 3-14,-2 5-14,-17-13-1,-5 5 0</inkml:trace>
  <inkml:trace contextRef="#ctx0" brushRef="#br0" timeOffset="125750.2349">13447 9118 42,'0'0'35,"24"16"0,-8 6-3,-1 0-20,4 7-5,-5 3-2,-4-4-4,-7 0-10,-9-4-17,-18-11-9,-1-4 0,-13-14-1</inkml:trace>
  <inkml:trace contextRef="#ctx0" brushRef="#br0" timeOffset="125950.3233">12991 9087 38,'-26'7'35,"-11"3"2,6 11-4,0 10-16,0 1-3,22 13-5,18-2-6,22-2-20,26-7-18,31-3-2,15-12 0,16 0-2</inkml:trace>
  <inkml:trace contextRef="#ctx0" brushRef="#br0" timeOffset="126839.1376">1633 10548 39,'-15'6'34,"27"-4"0,11-2-11,18 0-8,16 0-6,8 0-4,5 4-2,2-4-3,-3 0-6,-4 0-9,-14 5-17,-18-10-2,-11 5-1,-22 0 1</inkml:trace>
  <inkml:trace contextRef="#ctx0" brushRef="#br0" timeOffset="127041.2787">1644 10699 26,'-5'9'32,"16"-9"0,22 0-7,17 5-8,7-5-6,10 1-4,7 3-3,-7 0-4,-1-1-6,-8-3-7,-15-6-9,-17 1-4,-12-8-5,-4-2 0</inkml:trace>
  <inkml:trace contextRef="#ctx0" brushRef="#br0" timeOffset="127204.0595">2185 10536 49,'22'0'27,"-6"15"-2,5 1-5,-2 10-5,-6-2-3,-1 6-3,-12-5-8,-19 2-13,-11-12-21,3-2-1,-18-13-2,1 0 0</inkml:trace>
  <inkml:trace contextRef="#ctx0" brushRef="#br0" timeOffset="127372.82">1633 10498 48,'-25'21'36,"5"7"0,9 10-3,11 7-22,13 6-17,16 3-25,5-19-2,28 3-4,12-21 0</inkml:trace>
  <inkml:trace contextRef="#ctx0" brushRef="#br0" timeOffset="135185.5024">2899 10662 56,'0'0'38,"0"10"0,21-4-10,13-6-13,16 7-8,5-6-13,8 5-30,-8-9-2,7 3 0,-15-3-2</inkml:trace>
  <inkml:trace contextRef="#ctx0" brushRef="#br0" timeOffset="135533.2765">3534 10667 36,'6'-18'35,"-6"-10"-2,4-8-9,-4 2-5,0-7-4,5 11-2,-11-4-3,6 12-3,0 3-1,0 19-1,0 0-2,-7 19-1,7 6-1,0 13 0,4 9-1,-4 4 0,6 7-1,0-5-5,7 2-23,-1-9-13,-3-16 1,3-6 0</inkml:trace>
  <inkml:trace contextRef="#ctx0" brushRef="#br0" timeOffset="135834.7202">3804 10473 80,'9'-11'39,"-9"11"-3,-3 12-18,-10 0-7,3 7-4,0-2-3,3 8-1,3-3-1,8 3-1,8-4 1,10-5-2,8 0 1,4-6-3,1 0-1,0-10-7,0 5-10,-9-10-15,-5-9-5,-5 0 0,-10-10 1</inkml:trace>
  <inkml:trace contextRef="#ctx0" brushRef="#br0" timeOffset="136004.0063">4021 10389 39,'-9'-34'38,"9"13"0,-4 11-9,4 10-6,0 23-7,0 9-3,9 14-5,-5 5-1,7 5-2,-4 0 0,3 1-2,1-1-12,3-10-33,-8-13-1,5-3-1,-4-15 0</inkml:trace>
  <inkml:trace contextRef="#ctx0" brushRef="#br0" timeOffset="163778.0043">4612 10426 47,'0'-21'38,"0"5"-6,0 16-4,0-10-8,0 23-6,-5 6-6,5 17-3,0 6-2,5 5-2,-2 4 1,1 0-2,2-3-2,3-11-5,3-5-9,-8-17-14,-4-15-10,10 4 1,-10-17-1</inkml:trace>
  <inkml:trace contextRef="#ctx0" brushRef="#br0" timeOffset="163931.6709">4486 10610 22,'-16'-6'36,"4"-1"1,12 7-7,19-4-6,5-1-8,14 10-6,4-1-10,6 3-29,4-7-6,9 0-3,-7-10 0</inkml:trace>
  <inkml:trace contextRef="#ctx0" brushRef="#br0" timeOffset="165263.4316">5457 10350 46,'-14'-7'37,"-12"2"-1,-7 10-12,2 12-9,-7 6-6,7 9-2,0 11-4,12 6 0,7 4-2,12 1 1,12-6 0,16-4-1,9-8 1,6-14-1,4-10 1,-1-12 0,-5-9 0,-12-7 1,-16-6 1,-16-3-1,-21-2 0,-7 7 0,-12 1-1,-1 2-1,0 7-4,-1 1-6,17 9-19,6 4-14,6-4 1,16 0-1</inkml:trace>
  <inkml:trace contextRef="#ctx0" brushRef="#br0" timeOffset="166047.7539">5622 10342 19,'-13'5'33,"13"-5"0,11 13-8,6-13-7,11 5-5,6-5-4,6 4-1,1-4-3,1-4-2,-7-1-2,-2 2 0,-10-2-1,-11-4 0,-12 9-1,0-15-1,-10 9 0,-4-2-1,-3 3 1,-2 1 0,-2 4 1,5 4 0,0 5 1,2 4 0,5 3 2,6 9 0,-2 1 0,8 9 1,4 0 0,1 7 0,1-4 0,-3 1 0,-6-1-1,3-6 0,-8-3 0,-4-1-1,-8-12 0,-6 0 0,-1-7 0,3 0 0,-1-4 0,2-5 0,4 2-1,7-2 0,9 0 1,0 0-1,22 7 0,1-7-1,8 2-4,3-2-12,1-5-22,5 5 1,-4-11 0,0 7-1</inkml:trace>
  <inkml:trace contextRef="#ctx0" brushRef="#br0" timeOffset="166631.0761">6092 10882 24,'0'0'35,"7"-21"1,-4 4-6,0 0-8,-3-5-6,6 5-4,-6-2-3,3 5-3,-3 2-1,0 12-2,0 0 0,0 9-1,0 9-1,0 5 0,0 6-1,-3 2 2,3 1-1,0 1 0,0-4-1,0-1 1,0-6-1,0-8 1,-6-4 0,6-10-1,-15 14 1,5-14-1,-1 0 0,0 0 1,-1 0-1,12 0 0,-13-5 0,13 5 0,8 0 0,4 0 0,6 0 0,7 0 0,0 0 0,3 0 0,0 0 0,-4 0 1,-2 0-2,-3 0-1,-7 5-9,-3-1-31,-9-4 1,0 0-1,-6-9 0</inkml:trace>
  <inkml:trace contextRef="#ctx0" brushRef="#br0" timeOffset="180303.3436">6524 10575 13,'12'7'37,"12"-2"-1,9-5 2,7 6-18,11-2-6,0 3-9,-1 3-26,-7-10-12,2 0-3,-10-8-1</inkml:trace>
  <inkml:trace contextRef="#ctx0" brushRef="#br0" timeOffset="180818.9773">7227 10529 21,'0'-33'35,"0"5"1,0-1-7,-9 1-7,9 10-5,-7 2-5,7 16-3,0 0-3,-8 21-2,5 1-3,3 12 1,0 7-2,3 3 1,-3 2 0,5-1 0,-5-6 0,0-3-1,-5-5 2,2-7-2,-3-9 1,-4-6 0,10-9 0,-12 5 0,12-5-1,0 0 1,12-6-1,3 1 0,7 5-1,3 0-2,9 5-10,3 0-27,-2-9-1,7 4 1,-4-6 0</inkml:trace>
  <inkml:trace contextRef="#ctx0" brushRef="#br0" timeOffset="181304.9914">7797 10532 27,'0'-18'36,"-9"-6"0,-6-2-6,-1 5-8,-11-2-7,2 9-4,-10 4-4,4 10-2,-2 10-3,5 14-1,6 7 0,6 8-1,10 7 1,6 2-1,13-2 1,12-1 0,9-12 1,9-9-1,0-15 1,3-9 0,-4-16 0,-4-11 0,-8-9 1,-12-10-1,-18-2 1,-9-1-1,-10 3-1,-10 7-3,-2 15-10,-5 5-30,-10 7-1,7 16 0,-4 4 1</inkml:trace>
  <inkml:trace contextRef="#ctx0" brushRef="#br1" timeOffset="201319.227">15238 4805 64,'-3'-15'37,"3"15"-6,0 0-8,0 0-6,3 26-5,-3 13-4,6 19-3,-2 8 0,2 14-2,-3 11 1,0 4-2,-3-2 0,3-2-1,-3-17-2,-6-16-1,3-6-5,-7-21-11,6-16-22,4-15 1,0 0-2,-6-25 1</inkml:trace>
  <inkml:trace contextRef="#ctx0" brushRef="#br1" timeOffset="201804.025">15226 4782 36,'0'0'33,"0"0"0,0 0-10,-6 20-7,-4-8-5,0 5-3,-1 1-2,1-3-1,-2-2-2,5 1 1,7-14-2,-10 8 2,10-8-2,0-17 1,8 2 0,-2-2-1,2-2 1,1 0-1,-1 0 0,0 6-1,-5 1 0,-3 12 0,10-7 0,-10 7 1,13 17-2,-1-2 1,4 13-3,1-1-6,6-2-32,0 10 1,-3-13-1,8 0 0</inkml:trace>
  <inkml:trace contextRef="#ctx0" brushRef="#br1" timeOffset="202589.4425">14621 4113 40,'-17'0'35,"17"0"1,11 0-1,1-4-19,11 5-8,5-1-4,4 0-2,3 0-1,1 0 0,-3 0-1,-10 0-1,-3 0-1,-9-5 0,-11 5 0,0 0 1,-21-9 0,3 9 0,-4 0 0,2 0 1,-1 9 0,5-1 0,4 3 1,5 7 0,2 6 2,10 2-1,5 0 1,0 6 0,3 0 0,1 0 0,-3-4 0,1 1 1,-9-11-1,-3 1-1,-14-6 0,3 0 0,-4-7 0,-2-1 0,-2-5 0,2 4-2,5-4 0,12 0 0,0 0 0,0 0 0,15 0-3,7-3-3,12 3-18,3 0-15,-5-6 0,5 6-1,-6-6 1</inkml:trace>
  <inkml:trace contextRef="#ctx0" brushRef="#br1" timeOffset="203107.0153">14920 4512 37,'11'-13'35,"2"10"1,-2-1-9,2-8-9,6 10-6,-5-5-2,5 7-3,-7 0-2,-3 11-2,-9 3 0,-4 4-1,-10 6 0,-6 5-1,-4-3 0,0 2 0,0-4 0,4-6-1,6-3 1,11-5 1,3-10 1,23 0 0,1-2 1,7-4 0,0-1 0,3 1-2,-2 6-7,-4-8-36,-8-1-1,-3 9 0,-6-12 0</inkml:trace>
  <inkml:trace contextRef="#ctx0" brushRef="#br0" timeOffset="214132.098">8293 10675 25,'-18'0'33,"18"0"-3,-2 11-5,11-11-4,18 8-5,8-8-4,15 5-3,2-5-1,8 5-2,-7-5-3,-6 0-3,-7 4-7,-13-4-23,-17-4-9,-10 4 1,-6-12-1</inkml:trace>
  <inkml:trace contextRef="#ctx0" brushRef="#br0" timeOffset="215116.6922">9167 10362 31,'12'-7'36,"-12"7"0,3-10-8,-3 20-5,-13 4-8,4 10-5,-6 7-4,2 7-3,4 4 1,9 0-3,10-3 1,11-7-3,10-6-1,5-9-8,9-5-12,-2-8-16,-9-13-1,-2-5 0,-13-9 0</inkml:trace>
  <inkml:trace contextRef="#ctx0" brushRef="#br0" timeOffset="215302.2506">9396 10435 38,'-9'18'39,"9"5"1,-4 5-1,-2 4-19,9 15-6,-6 0-4,3 9-4,0-5-3,0-1-5,10-3-17,-3-17-22,-4-12 0,11-10 0,5-18-2</inkml:trace>
  <inkml:trace contextRef="#ctx0" brushRef="#br0" timeOffset="215818.4134">9514 10364 35,'0'0'37,"13"10"0,11-7-5,11-3-18,17 7-4,-5-7-2,9 2-3,-7-2-2,-8-3-2,-8-3-1,-11-2-1,-22 8 0,3-18-1,-18 7 0,-3-1 0,-2 2 0,-2 6 0,4 4 0,-1 5 2,4 12-1,6 7 2,6 8 0,3 6 0,0 6 1,0 4 1,-3 0-1,3 3 0,-7-6 1,-2-5-2,3-4 1,-6-8-1,5-8 0,-2-7 0,9-13-1,0 0 1,10 5-1,5-10 1,6-1-1,4 2 0,3 4-5,-3-3-15,-1 3-19,5 0 1,-11 0 0,7 3-1</inkml:trace>
  <inkml:trace contextRef="#ctx0" brushRef="#br0" timeOffset="216187.2091">9988 10859 41,'12'-8'38,"13"8"0,0 0-6,-3 0-13,0 16-5,-10-3-5,-6 13-3,-14 1-2,-6 7-1,-10-3-1,0-2 0,-2-4-1,2-4 0,8-8-1,16-13 0,6 10 0,12-10 0,10-6 0,4 4-1,5 2-4,0-8-17,-2 4-18,2 0-1,-6-7 0,5-1 0</inkml:trace>
  <inkml:trace contextRef="#ctx0" brushRef="#br0" timeOffset="216556.5232">10534 10542 55,'21'0'37,"4"-5"2,13 5-13,5 0-10,3 0-8,4 0-8,0 5-18,2-5-19,-14 0-1,-4-5-1,-11 0 1</inkml:trace>
  <inkml:trace contextRef="#ctx0" brushRef="#br0" timeOffset="216759.0485">10580 10704 32,'0'0'36,"20"15"1,7-11-2,7 0-20,9 1-12,10-5-27,4 0-9,-5-3-2,11 3-1</inkml:trace>
  <inkml:trace contextRef="#ctx0" brushRef="#br0" timeOffset="217221.3725">11599 10394 50,'-30'-22'35,"3"10"0,-11 12-12,4 0-11,3 23-7,2 5-2,9 15-2,7 8 0,13 4 1,6 2 0,19-2 1,9-12 0,11-7 0,6-18 1,5-11 1,-3-19 0,-2-14 1,-9-11-2,-11-11 1,-22-11-1,-13-6-2,-17 3-5,-13 6-37,-18-4-1,2 10-2,-9-2 1</inkml:trace>
  <inkml:trace contextRef="#ctx0" brushRef="#br0" timeOffset="220307.4782">12451 10439 19,'0'0'34,"38"10"0,2-6-2,18-4-17,14 5-3,5-5-7,6 0-5,-4 4-11,-8-4-13,-14-4-9,-9 4-2,-30-4 1</inkml:trace>
  <inkml:trace contextRef="#ctx0" brushRef="#br0" timeOffset="220508.5045">12529 10554 29,'13'10'34,"8"-10"2,26 4-12,11 1-6,5-5-7,14 7-3,5-2-8,-7-5-9,-9 0-10,-7 0-14,-22-5-1,-5-1-1</inkml:trace>
  <inkml:trace contextRef="#ctx0" brushRef="#br0" timeOffset="220640.023">13193 10420 25,'14'4'29,"-4"5"0,2 12-5,-6 8-5,-6 7-6,-3 1-6,-9 1-10,-7-2-20,-11-13-9,6-4-2,-12-19 1</inkml:trace>
  <inkml:trace contextRef="#ctx0" brushRef="#br0" timeOffset="220809.3176">12529 10430 45,'-47'25'38,"19"16"1,10 5-5,14-6-20,23 3-20,6-8-26,28 4-2,2-16-3,24-3-1</inkml:trace>
  <inkml:trace contextRef="#ctx0" brushRef="#br0" timeOffset="221666.3466">1553 11933 28,'0'0'33,"-6"13"2,21-13-14,22 6-5,17-6-6,19 7-3,14-7-8,1 0-11,7-12-17,1 12-5,-23-5-2,-12 6 1</inkml:trace>
  <inkml:trace contextRef="#ctx0" brushRef="#br0" timeOffset="221882.5435">1615 12027 34,'0'10'34,"24"-3"1,18-3-12,19-4-9,15 0-7,6 0-6,-9 0-6,0-2-8,-10 0-10,-13-7-12,-7 3 1,-17-7 0</inkml:trace>
  <inkml:trace contextRef="#ctx0" brushRef="#br0" timeOffset="222014.5418">2291 11979 43,'3'14'31,"7"5"-8,-10 0-6,-4 4-13,-5 3-21,-7-12-11,-2 6-2,-9-16-2</inkml:trace>
  <inkml:trace contextRef="#ctx0" brushRef="#br0" timeOffset="222163.6964">1680 11882 27,'-42'12'35,"20"22"-2,8 7-11,11 7-42,23 13-6,10-11-3,25 9-5</inkml:trace>
  <inkml:trace contextRef="#ctx0" brushRef="#br0" timeOffset="225606.9906">3360 11698 13,'0'-16'35,"-17"-2"2,-3 16-3,-11 7-13,-9 6-6,2 21-6,-2 9-2,7 12-3,11 6 0,9 5-2,19-3-1,12-4 0,11-12 0,11-12 1,0-10-1,1-17 2,-7-11-1,-10-6 0,-19-11 0,-9 0 0,-13 1 0,-10-2-1,-5 5-2,-2 3-6,13 7-17,12 2-16,9 6 0,3-14 0,15 2 0</inkml:trace>
  <inkml:trace contextRef="#ctx0" brushRef="#br0" timeOffset="226092.4102">3496 11737 14,'0'-15'32,"26"15"2,-2-8-1,13 8-17,7 0-6,2 0-5,4 4-1,-10-4-4,-2 0-3,-10 0-4,-13-4-2,-6 0-1,-9 4-1,-6-12 2,-7 4 1,-2 8 4,-3 0 4,-2 10 4,5 3 3,-3 7 2,9 6 2,1 7-1,8 6-1,0-2-1,7 5-1,1-1-1,-1-2-2,-3-4 0,-1-2-1,-7-6 0,-4-7-1,-5-6-1,-6-4 1,-1-3-1,1-5 1,3-2-1,16 0 0,0 0-1,6-9 1,13 9-2,6 0-2,10 8-13,3-2-22,-5-6 0,0 7 0,-2-7 0</inkml:trace>
  <inkml:trace contextRef="#ctx0" brushRef="#br0" timeOffset="226393.5324">4026 12216 13,'0'0'34,"0"0"1,4-9-1,2-4-14,4 4-6,-4-10-5,5 4-1,-4-5-1,2 7-1,-5-1-1,-4 14-1,0 0 0,0 10-1,-3 13-1,3 9 1,0 6-2,0 3 0,0-1 0,6-1 0,-3-10-3,0-7-7,6-13-31,-9-9-1,0 0 1,16-16-2</inkml:trace>
  <inkml:trace contextRef="#ctx0" brushRef="#br0" timeOffset="226640.9463">4473 12001 34,'-13'-4'39,"23"4"0,9 0 0,12-4-17,9 4-10,-2 0-9,5 0-9,3-10-32,-2 10 0,-10-14-1,9 9-1</inkml:trace>
  <inkml:trace contextRef="#ctx0" brushRef="#br0" timeOffset="227157.2962">5198 11680 32,'0'0'34,"-4"12"0,-3 4-9,-3 5-8,-4 1-7,7 10-4,4-5 0,10 1-2,3-6-1,11-4-1,6-5-2,1-7-3,6-2-6,-6-10-16,-4-7-11,-1 3-2,-11-15 1</inkml:trace>
  <inkml:trace contextRef="#ctx0" brushRef="#br0" timeOffset="227326.1496">5398 11689 47,'0'0'38,"-5"29"0,1 0-9,-1 2-11,10 16-5,-5-4-4,4 7-3,-4-4-2,8-2-2,-1-7-3,-3-9-9,10-11-28,-2-6-2,-2-11-1,5-7 0</inkml:trace>
  <inkml:trace contextRef="#ctx0" brushRef="#br0" timeOffset="227858.407">5598 11745 37,'11'0'38,"5"0"1,13 0-1,5 6-19,5-6-10,7 0-4,1 0-5,-4 0-4,-2 0-2,-12-6-5,-2 6-2,-18-8-3,-9 8 0,0 0 0,0 0 2,-27-8 3,9 8 4,-4 0 7,2 3 5,1 4 4,4 0 2,3 8 2,2 2 1,7 7 1,3 3-2,3 6-2,-3-4-1,13 8-2,-8-3-1,8 2-2,-5-4 0,1 1-1,-9-11-1,0-2 0,-2-3-2,-8-6 0,-4-5-1,-2-6 1,1 0-1,2 0 0,1 0 0,12 0 0,0 0 0,0 0-1,23-6 0,-1 6-1,9 4-4,-2-8-15,6 4-20,5 0 0,-3-4 0,6 4 0</inkml:trace>
  <inkml:trace contextRef="#ctx0" brushRef="#br0" timeOffset="228158.7431">6069 12197 42,'0'0'37,"18"0"0,4 4-3,1 1-20,-3-5-6,1 13-4,-8-2-1,-4 2-2,-9 2 0,-5-2-1,-8 2-2,-4-2 0,3 1 0,0-2 0,5 0 1,9-3 0,0-9 0,16 18 2,2-11 0,8 1 0,5 1-17,3-3-20,0-11 0,9 3-1,-5-14-1</inkml:trace>
  <inkml:trace contextRef="#ctx0" brushRef="#br0" timeOffset="228559.5329">6512 11850 19,'0'0'37,"6"13"-1,12-13 1,16 0-17,9 5-10,-2-5-8,6 4-8,1-4-14,-4 5-16,-16-10 0,-3 9-1,-25-4 12</inkml:trace>
  <inkml:trace contextRef="#ctx0" brushRef="#br0" timeOffset="228697.7243">6586 11964 61,'11'14'38,"8"-9"-1,9-1-14,12 2-15,1-6-38,11 0-3,-8-4-5,8 4 0</inkml:trace>
  <inkml:trace contextRef="#ctx0" brushRef="#br0" timeOffset="229314.3852">7490 11952 41,'-30'-10'33,"-5"-5"-3,1-8-3,7-5-7,2-5-5,22 2-6,3-3-3,21 7-3,12 8 0,3 6-1,10 13-1,-2 10 1,-7 9-1,-10 11 0,-17 9 0,-16 6 0,-16-1-1,-12 1-1,-4-3 0,-4-9 0,2-4-1,5-7 1,17-10-1,18-12 1,9 7 1,17-11 1,6 2-1,6-2 1,9 4-6,-5-3-13,-4 3-20,2 0-1,-12-5 1,-3 5-1</inkml:trace>
  <inkml:trace contextRef="#ctx0" brushRef="#br0" timeOffset="229764.3943">7835 11768 35,'14'-9'37,"-6"1"1,5 8 0,-13 0-17,2 14-9,-2 1-7,-8 3-1,-2 6-2,1 2 1,3 2-1,2 0 0,4-5 0,10-3 0,4-1-1,9-5-1,2-6-3,3-3-3,-7-11-7,8-2-5,-14-11-1,3 2-1,-11-11 2,1 2 5,-8-5 6,0 3 7,0 8 8,-8 2 24,8 9-14,3 20-1,-3 9-1,11 14-5,-7 0-4,5 11-1,-3-1-3,-6-3-16,0-2-26,0 2-2,-6-15 0,12-5 0</inkml:trace>
  <inkml:trace contextRef="#ctx0" brushRef="#br0" timeOffset="231763.817">9037 11998 41,'-33'-27'35,"16"3"0,5 0-13,12-3-7,15 11-4,9 2-4,16 14-2,4 0-1,0 16-2,-6 3 2,-8 9-1,-21 5-1,-17 2 0,-18-2 0,-8 1-1,-6-6-1,2-2 0,7-7 0,13-5 0,15-4-1,19-2-2,12-1-4,3-7-14,0 0-18,8-4 1,-7-5 0,-2 1-1</inkml:trace>
  <inkml:trace contextRef="#ctx0" brushRef="#br0" timeOffset="232080.0527">9192 11764 7,'-38'-30'32,"-18"0"1,0 16 0,-9 10-15,-6 12-7,10 16-3,-1 15-2,14 16 0,12 13-2,23 12 1,17 4 0,26 3 0,17-10 0,21-4 0,13-15-2,7-17 0,9-24-1,6-21 0,-4-28 1,-9-19-2,-18-21 1,-20-16 0,-31-14-1,-24-3 0,-29 9-1,-26 13-4,-15 13-37,-18 33 1,-17 20 0,-13 30-1</inkml:trace>
  <inkml:trace contextRef="#ctx0" brushRef="#br0" timeOffset="239778.9602">19585 8296 39,'15'-7'20,"-6"4"0,10-2-2,5 1-2,5-2-2,10 0-3,5-1-3,7 7-1,2-8-1,6 11-2,-5-3 0,-1 9-1,-4-2-1,-4 6 0,-3 2 0,2 3 0,0-1 1,5 3-1,4 1 0,4 3 0,1-1 0,3 0 0,-5 2-1,-1-1 1,-10 2-1,-9 1 1,-10 2-1,-9 3 0,-5-2 1,-4 2-1,-4 1 0,0 2-1,-2 3 1,3-1 0,3 0-1,0 1 1,0 6 0,0-1-1,0-3 1,-3 3 0,-2-2 0,-3 2 0,0-5 0,-9 4 0,-3-7 0,-1 0-1,-4-1 1,-3-2-1,0-3 1,-5 2-1,-4 0 0,-1-2 0,-2 1 0,-1 1 0,-3 2 0,-1 0 0,-2 0 1,0-1-1,0-6 0,-1-1 0,-3 1 0,1-6 1,-5 1-1,-1-4 0,-3 0 0,-2-2 1,-1 0-1,-3 1 0,-1-4 0,0 0 1,0-2-1,4 0 0,-3-5 0,0-1 0,0-1 0,-1-3 1,-4 0-1,-2 0 0,-2 5 0,-7-5 0,-2 0 1,0 0-1,1-5 0,-4 5 0,4-3 0,0-4 0,3 0 0,5 1 0,1-3 0,1 0 0,2 4 0,1-5 0,1 3 0,1 1 0,-1-3 0,7 0 0,-2-1 0,6-4 0,1 0 1,5-4-1,3-1 0,2-3 0,6-2 0,-1 0 0,2-4 0,0 0 0,2 1 0,0-4 1,3 2-1,0-3 0,4 3 0,-1 0 0,2 0 0,0 2 0,5-5 0,-2 4 0,3 1 0,2-1 0,1 3 0,4-1 0,4 2-1,1-2 1,3 3 0,4 1-1,3 0 1,2-2 0,2 2 0,3-5 0,2 1 0,3 0-1,3-2 2,2-1-2,5 1 2,2 1-2,1-2 1,2 2 0,1 1 0,-1 1 0,0 2 0,0 4 0,-2-3 0,1 2 1,-1 1-2,2-3 1,3 3 0,-1 1 0,5 0-1,-1 3 2,4 0-2,4 2 1,0 1-1,4 1 1,0 2 0,4 0 0,-3 0 0,2 0 0,-1 2 0,-4-1 0,-3 2 0,-5 3 0,-7-2 0,-7 3 0,-4 2 0,-7 0-1,-5 0 1,-12 0 0,12 0 0,-12 0 1,0 0-1,11-8 0,-11 8 0,0 0 0,10-5 1,-10 5-1,0 0 1,3-12-2,-3 12 2,-19-18-1,1 7 1,-4-3-1,0-3 0,-4-1 0,-1-2 0,2 2 0,5 4 0,5-1 0,2 6-1,4 3 1,9 6-1,-9-8 1,9 8 0,0 0-1,0 0 0,11 12 0,-1-4 1,8 3 0,7 0-1,7 7 1,7 1 0,3-1 1,6 0-1,0-2 1,-6 0-2,-4-5 2,-10-1-1,-8-3 0,-6-4 1,-14-3-1,0 0 0,-16 10 0,-5-4 1,-4 2-1,-7 4 0,-5 5 0,-3 2 0,-3 5 0,5 1 0,4-1 1,6-3-1,4-2 1,6-5 0,8-2 0,10-12 1,-7 9-1,7-9-3,0 0-38,0 0-3,4-9 1,-4-9-1</inkml:trace>
  <inkml:trace contextRef="#ctx0" brushRef="#br0" timeOffset="247589.4671">1931 12775 47,'0'0'27,"6"-11"-2,-6 11-3,-22 0-3,-9 0-4,-3 7-5,-11-3-4,-3 4-4,0-2-3,7 1-1,11 2-1,16-1 1,14 4-1,12 1 2,18 2-1,2 4 2,3 3 2,-3 4 1,-12 5 0,-10 1-1,-16 0 0,-9 0 0,-13-3-1,2-1 0,-2-5-1,4-3 0,9-3 0,12-3 0,14-3 1,8-1-1,10 6 2,4-6-3,10 4-10,4-2-26,-2-14 1,9 2-2,-12-15 2</inkml:trace>
  <inkml:trace contextRef="#ctx0" brushRef="#br0" timeOffset="247873.6017">1991 13057 33,'14'0'32,"8"-10"0,11 10-4,-2-4-23,6 4-8,-5 0-5,-4 3-7,-6 1-6,-8-4-4,-14 0 1,0 0 3,-12-9 9,0 6 12,2-1 0,-12 8 31,14 11-6,2-1 1,6 8-3,-6 7-8,6 3-13,4 2-16,-11-10-15,25 7-2,-4-19 0</inkml:trace>
  <inkml:trace contextRef="#ctx0" brushRef="#br0" timeOffset="248089.8343">2508 13169 47,'-3'-17'37,"-4"7"-5,-8 1-4,-7 1-11,4 8-6,-7 5-5,9 5-4,5 5 0,9 4-1,10 0-1,10 1 0,3-6 0,8-2 0,-3-6-1,0-9-9,-11-5-27,4-1-2,-13-15 1,3 3 0</inkml:trace>
  <inkml:trace contextRef="#ctx0" brushRef="#br0" timeOffset="248453.0642">3292 12869 37,'13'19'35,"2"29"0,-12 16-7,2 9-19,-1 13-2,-4 6-13,0-6-6,0-13-17,0-12-5,-7-25-1,4-12 1</inkml:trace>
  <inkml:trace contextRef="#ctx0" brushRef="#br0" timeOffset="248753.389">3232 12818 6,'26'-43'30,"20"23"0,-12 3-2,0 12-12,-5 15-6,-18 9-3,-7 8-3,-13 5-2,-7-6 0,-9 3-2,2-5 0,6-4-1,13-8 0,18-3 1,10-5 0,10 2 0,3 7 1,-3 1 2,-6 8 1,-13-3-1,-11 9 1,-16-3-2,-7-3-3,-6-1-10,0-3-17,1-14-5,24-4-2,-13 0 1</inkml:trace>
  <inkml:trace contextRef="#ctx0" brushRef="#br0" timeOffset="249074.3323">3632 13113 49,'26'8'38,"-11"1"0,8-3-9,-2 5-10,-3-8-9,7 2-5,-3-5-2,0-8-1,-4-6-1,-3-1-1,-11-11 1,-7-7-1,-7 0 0,-8 2 0,-5 7-1,-1 8 0,0 12 1,-2 7-1,7 16 0,4 14 1,6 9-1,9 7 1,0 1 0,7 0 1,2-1-3,3-8-3,3 0-9,1-12-20,2-14-4,8-7-1,-2-12 0</inkml:trace>
  <inkml:trace contextRef="#ctx0" brushRef="#br0" timeOffset="249323.6539">4147 13084 27,'-3'-16'37,"-9"-4"1,0 6-3,-7 2-13,-5 4-9,-1 8-4,-1 3-4,5 9-2,5 6-1,5 1 0,11 2-1,8 0-1,5 1 0,8-5 0,3 1-6,-1-4-31,-1-10-2,3-4-1,-10-9 1</inkml:trace>
  <inkml:trace contextRef="#ctx0" brushRef="#br0" timeOffset="249439.5449">4092 12793 50,'-15'-29'31,"15"29"-12,0 0-25,-14-6-21,24 19-6,-4-1 0</inkml:trace>
  <inkml:trace contextRef="#ctx0" brushRef="#br0" timeOffset="249577.575">4213 12965 33,'25'37'38,"3"8"0,-4 2-2,-6 1-14,5 6-12,-8 1-12,-2-8-10,-7-4-25,6-8-1,-2-14 0,2-11-1</inkml:trace>
  <inkml:trace contextRef="#ctx0" brushRef="#br0" timeOffset="249740.3529">4439 12987 92,'-21'16'39,"-8"10"-6,-11 7-19,6 14-7,-10 8-4,-2 3-5,1 3-7,1-5-20,6-11-9,14-6-1,7-19-1</inkml:trace>
  <inkml:trace contextRef="#ctx0" brushRef="#br0" timeOffset="250073.9191">4691 13105 24,'-10'-22'37,"3"8"-1,-7 2-1,-2 3-15,3 14-8,4 4-6,3 6-3,6 9-2,3 2 0,9-3 0,13 1 0,3-10 1,6-4 1,3-10 0,-2-4 1,-10-12 0,-4-3-1,-14-4 1,-14 0-2,-11-1-8,-10 7-33,-6-8-1,0 7-1,-4-2 0</inkml:trace>
  <inkml:trace contextRef="#ctx0" brushRef="#br0" timeOffset="253143.9224">5890 13196 14,'6'-9'34,"-11"-10"2,2-2-1,-12 1-13,-7-3-8,0 11-4,-9 4-3,-1 13-1,-1 7-3,5 8-1,10 9 1,13 6-2,13-3 0,13-3-2,12-4-9,6-1-26,-2-19-3,5 3 1,-13-8-1</inkml:trace>
  <inkml:trace contextRef="#ctx0" brushRef="#br0" timeOffset="253728.5017">6275 13216 19,'10'-6'34,"-10"-8"3,0-2-9,0 1-5,-15-7-7,-4 6-4,-9-3-4,0 5-4,-6 4-1,0 10-1,3 5-1,5 10-1,12 8 0,10 5 0,11 1 0,11 2 0,9-7 1,5-4 0,2-11-1,4-9 1,-5-10 0,-4-11 0,-5-11-1,-6-14 0,-5-9 0,-6-11 0,-3 1 0,-4 0 0,0 7 0,-8 7-1,-2 12 1,-1 20 0,-2 19 0,1 21 1,5 21-1,1 16 1,6 6-1,0 10 0,9 1-3,1-8-12,8-8-24,8-9 0,-2-18 0,14-11-1</inkml:trace>
  <inkml:trace contextRef="#ctx0" brushRef="#br0" timeOffset="254282.6737">6673 13218 28,'15'0'34,"-15"0"-2,18-8-6,-8 2-5,-4-9-5,-3 4-3,-6-8-4,-4 2-3,-9-1-3,-4 5-1,-5 3-2,-3 8 0,0 7 1,3 6-2,5 7 1,9 8 0,7 0 0,11 4 0,8-6 0,10-2 1,3-7 0,4-8-1,-1-7 1,-1-9-1,-4-4 1,-9-6-1,-4 3 0,-6 0 0,-4 3-1,-3 13 1,0 0-1,0 0 1,-10 13 0,10 4-1,10 4-1,2-3-7,4-1-26,5 0-4,-2-9 1,7-4-1</inkml:trace>
  <inkml:trace contextRef="#ctx0" brushRef="#br0" timeOffset="254683.7906">6989 12711 54,'0'0'37,"3"15"0,-3 19-11,0 14-11,0 15-8,0 3-2,6 4-1,-3-5-2,6-7 1,-5-12-2,2-14 1,1-15-1,-7-17 0,12-8-1,-3-5 0,0-4 1,6-2-1,3 6 0,2 1-1,1 9 1,0 6-1,-1 9 1,-8 2 0,-6 10 1,-6-2-1,-12-1 0,-7-2-2,-2 0-3,-8-13-15,-1 0-19,5-2 0,3-11-1,9 0 1</inkml:trace>
  <inkml:trace contextRef="#ctx0" brushRef="#br0" timeOffset="255099.9935">7603 13130 33,'0'-25'38,"-13"15"0,-5-1-8,-3 0-9,-2 11-7,-5 0-6,4 13-3,1 2-3,8 8 0,9 0-1,12 8 1,9-2 1,5-2-1,4-4 1,7-4-1,-3-6-1,0-6-8,-3-7-32,-4-11-1,-5-3-1,-1-3 0</inkml:trace>
  <inkml:trace contextRef="#ctx0" brushRef="#br0" timeOffset="255784.3215">8232 13000 87,'0'0'40,"0"0"-3,0 0-22,0 0-32,15 0-20,-15 0-1,10 0-2,-10 0 1</inkml:trace>
  <inkml:trace contextRef="#ctx0" brushRef="#br0" timeOffset="255946.8869">8260 13179 82,'0'0'40,"7"20"-3,-7-20-23,0 0-49,5 13-3,-5-13-1,18-4-1</inkml:trace>
  <inkml:trace contextRef="#ctx0" brushRef="#br0" timeOffset="256481.2435">9542 12773 55,'13'-9'36,"-13"9"1,-10 0-16,-24 0-8,-12 0-5,-8 4-7,-1-1-1,-1 3-2,4 0 0,15 0 0,14 2-1,20 3 1,16 2 1,14-1 1,11 5 1,5 2 0,4 3 1,-6 4 0,-11 5 1,-20 4-2,-16-2 1,-17 4-2,-10-3 1,-5-3-1,-6-6 0,7 0-1,6-6 1,15-5 0,16-3 0,10-1 1,12 2-1,9-4-2,6-2-14,6-6-20,15 3 0,2-8 0,8 5-1</inkml:trace>
  <inkml:trace contextRef="#ctx0" brushRef="#br0" timeOffset="256905.9392">9904 12867 41,'0'0'34,"10"22"1,-17 12-14,-1 7-9,1 7-3,-3-2-3,2 0-2,-2-10-1,7-10 0,3-14-1,0-12 0,19-19 0,-4-10 0,1-10 0,0-11 0,-1-7-1,1 2 0,-5 5 0,-1 7-1,-6 11 1,1 12-1,-5 20 0,19 9 0,-4 19 0,1 4 0,8 9 0,2 1 0,5 0 0,3-1 1,0-3-2,-9-8 1,-6-4 0,-13-9 0,-12-1 0,-11-10-1,-14-1-1,-12-5-1,-4-5-5,-4 0-11,4-4-17,12 7-1,2-7-1,20 9 1</inkml:trace>
  <inkml:trace contextRef="#ctx0" brushRef="#br0" timeOffset="257206.7064">10300 12896 45,'14'-17'38,"-8"9"0,6 8-2,1 12-18,0 6-9,8 17-4,-2 2-2,5 4 0,-2-2-1,0-3 0,-4-7 0,1-7-1,-3-12 0,-1-10 0,-3-14 1,1-9-1,2-13 0,-3-5-2,2-1-2,-7-7-11,0 4-27,3 7 1,-1 6-1,3 7 0</inkml:trace>
  <inkml:trace contextRef="#ctx0" brushRef="#br0" timeOffset="257523.3162">11014 12900 42,'0'0'36,"23"0"0,10 4-4,8-4-25,3 5-15,8 0-25,-7-9-1,0 4-1,-18 0-1</inkml:trace>
  <inkml:trace contextRef="#ctx0" brushRef="#br0" timeOffset="257670.4717">11062 13062 30,'14'5'34,"21"6"-1,0-7-3,9-2-33,14 6-24,-6-13-3,12 7-3,-9-11 0</inkml:trace>
  <inkml:trace contextRef="#ctx0" brushRef="#br0" timeOffset="257939.5762">11765 12777 57,'-28'-12'36,"1"17"0,-2 9-9,-2 8-20,10 15-4,2 8-2,8 4 1,11 1-2,12 1 1,13-9-1,11-4 2,4-16 0,3-12 0,2-17 2,0-9-1,-12-16 1,-10-5 0,-17-6 0,-15-4-4,-13 6-15,-4 3-23,-16 1-1,2 10-2,-4 5 1</inkml:trace>
  <inkml:trace contextRef="#ctx0" brushRef="#br0" timeOffset="258371.9157">12559 12844 22,'26'8'33,"17"-1"1,7-7-1,16 0-22,7 0-5,10 0-13,-1 8-24,-9-13-1,-4 7-1,-25-7 0</inkml:trace>
  <inkml:trace contextRef="#ctx0" brushRef="#br0" timeOffset="258540.9601">12755 12959 38,'37'12'32,"3"-8"0,17 4-17,10-3-10,1-5-13,-2 12-19,-14-22-3,-5 3-2,-25-15 8</inkml:trace>
  <inkml:trace contextRef="#ctx0" brushRef="#br0" timeOffset="258694.6312">13235 12804 17,'0'0'34,"24"30"0,-15-5-1,2 4-16,-7 3-5,-4 1-9,-4-3-16,-15-11-20,4-2-1,-13-17 0,1 0-1</inkml:trace>
  <inkml:trace contextRef="#ctx0" brushRef="#br0" timeOffset="258826.1395">12721 12746 59,'-35'25'39,"7"12"1,13 12-1,13-1-40,4-2-33,32 5-3,6-15-1,32-1-1</inkml:trace>
  <inkml:trace contextRef="#ctx0" brushRef="#br0" timeOffset="264165.8544">20170 10406 4,'-50'-60'1,"-11"13"-5,-23 1 4</inkml:trace>
  <inkml:trace contextRef="#ctx0" brushRef="#br1" timeOffset="268994.7987">18869 11737 54,'-16'5'37,"16"-5"1,5 13-14,21-13-11,27 4-2,23-4-2,32 6-2,22-6-1,25 3-2,9-3-1,3 5 0,-16-2-2,-15 1-2,-25 1 0,-28-3-3,-21 4-1,-28-6-5,-14 0-14,-10 0-18,-10 0 2,-12-15 0,-4 1 2</inkml:trace>
  <inkml:trace contextRef="#ctx0" brushRef="#br1" timeOffset="269449.232">19121 11662 46,'5'-15'35,"-5"15"0,0 0-14,0 0-6,-13 12-4,-11 2-4,-4 9-3,-10-1-1,-3 5-1,-4-4-1,1-2 0,5-6 0,11 0 2,10-8 0,16 5 2,9-7 0,21 6 0,6-3 0,10 5-3,6 1-27,1 2-14,-6-7-1,3 0-2</inkml:trace>
  <inkml:trace contextRef="#ctx0" brushRef="#br1" timeOffset="270097.5666">18825 12218 44,'9'-7'36,"11"7"1,8-5-8,5 0-14,11 5-5,0 0-3,-1 0-3,-5 3-2,-5-3-1,-10 3-2,-11-3 0,-12 0-1,0 0-1,-22-13 0,1 6-1,-2 5 2,-1-1-1,2 3 1,-1 7 0,5 1 2,5 11 1,5 4 1,8 7 0,0 6 1,7 1 0,-4 1 0,0 4 1,-3-3-1,-4-4-1,-6-3 1,-2-10-1,-2-3 0,1-6-1,4-7 0,9-6 0,0 0 0,0 0 0,27-4-1,-3 2-2,5 2-11,2 3-26,-4-8 0,5 5 0,-7-9-1</inkml:trace>
  <inkml:trace contextRef="#ctx0" brushRef="#br1" timeOffset="270467.4812">19237 12532 51,'26'-10'36,"-8"6"0,5 4-15,3 0-7,-7 0-4,-1 10-4,-18-10-2,0 22-1,-11-8-1,-7-2-2,-2 0 2,2-4-2,6 0 1,12-8-1,0 0 0,25 11 0,0-8 1,7 4 0,-3 2 1,-5 10 1,-14 0 0,-10 9 1,-22-5-1,-10 2-1,-10 0-10,-5-9-31,-10-16 0,6-9-2,-1-20 1</inkml:trace>
  <inkml:trace contextRef="#ctx0" brushRef="#br0" timeOffset="281250.0871">1733 14457 14,'0'0'31,"0"0"-3,0 0-3,20 6-1,9-6-4,7-4-5,7 4-1,1 0-4,1 0-3,-7-2-2,-2 2-2,-7 0 0,-8-3-1,-6-2 0,-2 5-1,-13 0 0,17-4-2,-17 4-4,10 5-11,-10-5-25,0 16 0,0-16 1,0 14-1</inkml:trace>
  <inkml:trace contextRef="#ctx0" brushRef="#br0" timeOffset="281912.5392">2591 14412 30,'-28'5'34,"15"-12"-3,-6-7-9,5-8-5,10-2-4,4-8-5,13-2-2,7 0-1,4 10-1,10 5-1,12 16 1,-12 13-1,1 14 2,-15 13-1,-16 13-1,-13 8-1,-10 1-2,-8-3 0,-14-6 0,4-9-1,-3-11-1,6-11 1,15-12-1,19-7 0,0 0 2,6-15 1,10 10 1,8 5 0,7 0 0,-3 4 0,0 6 0,-4 3-4,-4-3-16,-2-4-21,2-2 0,-3-10-1,2-2 0</inkml:trace>
  <inkml:trace contextRef="#ctx0" brushRef="#br0" timeOffset="282482.5319">2939 14206 67,'0'0'37,"6"-13"-3,16 13-16,11-5-8,10 5-5,2 0-3,-3 0-1,-4 0-2,-7 0-2,-7 5-2,-11-8-3,-13 3-2,-4-10-1,4 10 0,-24-14 1,9 7 2,-4 2 2,4 5 4,-3 0 4,2 8 5,6 10 1,-2 2 2,10 12 0,-5 2-1,7 7 0,-4-3-1,7 8-2,-3-5-2,0 0 0,-3-5-1,3-4-1,-9-3-1,3-4 0,-4-7 0,-5-5-1,5-3 1,-5-6-1,6-4 0,9 0 0,0 0 0,-6-7-1,18 3 1,3 0-1,8 4-3,-2-9-12,6 1-22,4 8 1,-6-9-1,6 9 0</inkml:trace>
  <inkml:trace contextRef="#ctx0" brushRef="#br0" timeOffset="282936.5066">3343 14586 59,'14'-7'36,"7"14"-1,2-2-14,-5-2-10,0 10-6,-8-4-1,-4 4-4,-6 1 0,-12 1-2,0-4 0,-5-4-2,3-1 1,3-6 1,11 0 0,0 0 1,26-7 1,-2 7 1,5 0 1,2 12 1,-6 1 1,-7 9 1,-12 2-1,-9 3 0,-18-2 0,-10 1-1,-7-7 0,-3-7-1,2 0-5,-5-12-21,9-5-14,11 5-1,0-9 0</inkml:trace>
  <inkml:trace contextRef="#ctx0" brushRef="#br0" timeOffset="294023.0642">3990 14287 37,'-4'-17'30,"4"1"-2,0 6-3,0 10-4,0 13-3,0 9-6,6 17-4,-6 2-4,7 10 0,-2 4-1,-1-1-2,3-4-1,2-12-6,3-5-13,1-11-19,-13-22-1,10 7 0,-14-19-1</inkml:trace>
  <inkml:trace contextRef="#ctx0" brushRef="#br0" timeOffset="294192.347">3834 14517 26,'12'-8'38,"7"8"-1,7-3 1,5-1-16,12 10-13,0 0-15,13 4-29,-9-10-1,5 5-2,-2-12 0</inkml:trace>
  <inkml:trace contextRef="#ctx0" brushRef="#br0" timeOffset="294608.1592">4574 14517 2,'14'-20'31,"-8"-16"3,4-7-6,-2-1-7,-5-3-2,1 7-3,-7-2-3,3 16-2,-2 7-3,2 19-2,0 0-2,-6 26-1,6 6-2,10 9-1,0 5 1,-3 2-1,-1 3 1,-3 0 0,-3-3-1,-6-7 0,-7-6 0,-2-9 0,-4-9 0,4-5 0,5-10-1,10-2 1,2-10 0,11 2-1,13 0-2,1 0-11,8-1-25,2 6-1,-3-4 0,6 7 1</inkml:trace>
  <inkml:trace contextRef="#ctx0" brushRef="#br0" timeOffset="295009.4144">5218 14325 44,'0'-17'34,"-15"-4"-2,-4 1-10,-2 6-10,-7-1-5,0 9-3,-4 6-2,-1 16 0,2 6 0,6 8 0,3 7 0,10 8 1,7 0 0,13 4 1,6-11 0,14-4-1,10-12 1,4-10 0,2-15 0,2-7 0,-5-16 1,-7-8-1,-13-9 0,-7 2-1,-19 0 0,-5 7-3,-9 11-11,-4 4-31,-6 0-1,5 14 0,-4-3 0</inkml:trace>
  <inkml:trace contextRef="#ctx0" brushRef="#br0" timeOffset="304833.0381">5654 14495 35,'-17'0'36,"17"0"-7,0 0-2,14-6-7,20 6-4,4 0-5,16 0-4,-3 0-3,1 4-7,0-4-34,-12 4-1,-17-8-1,-3 4-1</inkml:trace>
  <inkml:trace contextRef="#ctx0" brushRef="#br0" timeOffset="305772.3819">6732 14085 45,'-22'-9'35,"0"14"0,-13 10-14,-2 11-9,3 18-4,-2 11-5,10 7-1,10 7 0,16-1-1,10-5 0,14-7 0,14-13 0,9-14 0,5-13 1,-2-13 0,-13-14 1,-6-7 2,-22-5-1,-14-1 0,-20-4 1,-10 6-1,-14-2-1,2 10-4,3 7-11,7 3-28,7-3 0,18 7-1,12 0 0</inkml:trace>
  <inkml:trace contextRef="#ctx0" brushRef="#br0" timeOffset="306321.0424">6994 14145 12,'0'0'35,"-9"-8"0,18 8 0,5 4-14,13-4-6,17 4-5,2-4-4,4 5-1,0-5-3,-5 0-2,-6-4-1,-16 0-1,-13 4-1,-10 0 1,-21-12-2,-4 7 1,-1 2 0,-8 3 0,4 0 2,2 3 0,3 8 1,10 5 1,8 12 1,4 6 1,3 6 0,10 6 2,-2 1-1,5 4 0,-3-1-1,-1-3 0,-9-6 0,-6-7-1,-10-5 0,-2-9-2,-7-6 2,-1-4-1,-1-6-1,5-4 0,4-4 0,18 4 0,0-10 0,15 6 0,12 4-1,5-3-3,9 7-12,1 2-22,-4-6 0,6 0-1,-10 0 0</inkml:trace>
  <inkml:trace contextRef="#ctx0" brushRef="#br0" timeOffset="306606.3578">7361 14687 41,'12'0'36,"-12"0"-3,21-10-7,-4 4-10,-3-7-5,5 2-3,-6-3-2,0 2 0,-5 2-2,2 10 1,-10 0 0,9 8-1,-9 6-1,0 5-1,-3 4-1,3 3 0,0 0 0,-6-5-3,6 1-8,-4 0-30,4-22-1,0 13 0,0-13-1</inkml:trace>
  <inkml:trace contextRef="#ctx0" brushRef="#br0" timeOffset="309330.0116">8003 14309 23,'15'5'36,"16"2"0,0-1-1,13 0-18,4 3-7,2-1-12,-2-3-18,-9-5-15,0 2-1,-19-9 0</inkml:trace>
  <inkml:trace contextRef="#ctx0" brushRef="#br0" timeOffset="309499.6926">8051 14448 29,'-14'6'38,"22"6"0,9-5-3,8 0-14,18 6-10,3-1-17,10 1-29,0-9-1,5 3-2,-8-10 1</inkml:trace>
  <inkml:trace contextRef="#ctx0" brushRef="#br0" timeOffset="309847.3716">8897 14238 21,'-21'-29'36,"-3"14"0,-10-1 0,-1 4-16,1 17-9,-4 8-5,7 17-3,7 11-1,11 11 0,13 9 0,16 3 0,16-1 1,15-4 0,9-14 0,9-11 0,4-20 1,0-14-1,-14-17 1,-9-12 0,-24-21-1,-17-8 0,-19-10-1,-12-2-2,-10 10-4,-11 9-37,-6 9-1,10 18 0,-3 12 0</inkml:trace>
  <inkml:trace contextRef="#ctx0" brushRef="#br0" timeOffset="311637.3676">9682 14273 24,'8'13'36,"11"-13"1,25 0-1,8 3-19,13-6-8,10 3-5,5-3-8,-1-1-10,-6-2-19,-10 10-3,-23-4-1,-9 6 1</inkml:trace>
  <inkml:trace contextRef="#ctx0" brushRef="#br0" timeOffset="311822.286">9759 14413 31,'9'13'33,"6"-6"-3,23-1-10,21-3-4,13-3-6,7 0-10,2 0-11,-3-6-7,-16-8-9,-3 5-2,-22-8 2</inkml:trace>
  <inkml:trace contextRef="#ctx0" brushRef="#br0" timeOffset="311975.9436">10398 14313 48,'0'0'26,"8"10"-1,-4 7-8,-1 5-9,-3 4-10,0 1-9,-6 0-19,-13-12-1,2-1 0,-21-14 13</inkml:trace>
  <inkml:trace contextRef="#ctx0" brushRef="#br0" timeOffset="312138.7233">9770 14192 17,'-39'20'35,"2"7"1,12 18-1,12 1-17,13 1-6,20 2-11,13-7-31,27-1-3,11-16-1,24-2-2</inkml:trace>
  <inkml:trace contextRef="#ctx0" brushRef="#br0" timeOffset="314697.1341">11414 14015 27,'-10'-25'35,"-4"16"0,-17 1-1,-7 12-20,4 18-4,-1 9-4,5 18-3,8 8-2,13 7 0,14-4-1,15-2 1,14-7 0,8-10 1,3-14 1,1-14 1,-8-13-1,-7-11 1,-19-3 0,-12-8-1,-22-2-1,-6 0-2,-3 5-6,-4-4-17,5-1-16,15 5 0,9-1 0,20 4-1</inkml:trace>
  <inkml:trace contextRef="#ctx0" brushRef="#br0" timeOffset="315160.3199">11551 14037 20,'0'0'33,"12"-7"0,19 7-3,10 0-16,3-6-4,6 6-4,-5 0-2,-2 0-4,-5 0-1,-15 0-2,-14 0-1,-9 0 0,-14 0 0,-4 0 0,-4 0 1,0 4 2,-1 2 2,3 10 2,4 5 1,14 6 1,-2 7 1,13 7 1,1 2-1,5 5 1,-2-4-2,1 3-1,-7-11 0,-7-1-1,-12-11-1,-7-6-1,-4-9 1,-2-6-2,2-3 1,3-9-1,7 1 0,13 8-1,10-17 1,7 10 0,11 5-1,0 2-3,10 0-10,-2 5-19,-5-5-4,2 0-2,-7 0 2</inkml:trace>
  <inkml:trace contextRef="#ctx0" brushRef="#br0" timeOffset="315360.8551">12110 14410 53,'0'0'38,"16"-9"-1,-16 9-7,0 0-13,2 15-7,-7 2-4,5 9-3,-7 4 0,7 3-2,-6 4-2,0-7-7,12-3-30,4-1-2,4-13 0,14-6-1</inkml:trace>
  <inkml:trace contextRef="#ctx0" brushRef="#br0" timeOffset="315783.1109">12615 14022 53,'0'0'39,"13"-6"-1,-7 20-13,4 15-8,-10 8-7,8 9-4,-4 4-2,6 1-1,-2-5-4,-5-6-5,3-5-17,1-12-16,-7-23 0,-15 4-1,-1-16 0</inkml:trace>
  <inkml:trace contextRef="#ctx0" brushRef="#br0" timeOffset="315946.1527">12494 14270 23,'0'0'35,"13"-4"0,15 4 1,-1-3-18,17-3-12,3 2-17,6-5-22,12 9-1,-6-15-1,-4 12 0</inkml:trace>
  <inkml:trace contextRef="#ctx0" brushRef="#br0" timeOffset="316346.4135">13264 14174 34,'-25'-6'27,"3"0"-7,-2-10-3,1-8-2,8-2-3,3-8-2,17 4-1,9-1-1,11 13-1,8 3 0,11 19-1,-1 8 1,-6 15-3,-12 6 1,-16 16-2,-18 1-1,-7 4 0,-18-4-1,-12-5 0,-3-8-1,1-7 0,11-10-1,9-11 0,13-9 1,15 0-1,9-11 1,13 6 0,6 1 0,10 4-1,4 8-8,2-1-24,3-2-6,5 1 0,-6-9-1</inkml:trace>
  <inkml:trace contextRef="#ctx0" brushRef="#br0" timeOffset="316831.2726">13493 13987 41,'0'0'36,"25"0"1,9 0-6,3 6-18,3-6-5,3 0-3,-2 0-3,-1-6-2,-9 2-2,-12-7-1,-10 3-1,-9-6-1,-12 5 0,-4-1 1,-2 10 1,-4 0 1,0 5 2,7 9 1,2 4 2,10 10 1,3 6 0,12 7 1,1-4 0,5 7 1,-2-2-2,2 2 0,-8-6-1,-5 0 0,-12-9-2,-9-7 0,-9-4 0,0-7-1,-3-4 0,0-7 0,7 0 0,9-4 0,12 4 0,5-10 0,16 6-1,4-3-2,7 7-8,2 0-28,-6-7 1,12 7-1,-9-5 1</inkml:trace>
  <inkml:trace contextRef="#ctx0" brushRef="#br0" timeOffset="317185.2218">13967 14376 60,'0'0'36,"6"-17"1,4 8-18,12 9-8,0 0-4,5 7-2,-2 1-2,-6 2-2,-7 2 0,-3 1-1,-9-3 0,-9 0-1,9-10 0,-16 9-1,16-9 0,0 0 1,0 0 0,16 0 0,5 5 2,1 3 1,-3 4 1,-1 7 1,-12 3 1,-9 5-1,-15 1 0,-9-3-1,-8-3-4,-9-9-13,-4-10-24,10-3-2,0-15-1,17-1 1</inkml:trace>
  <inkml:trace contextRef="#ctx0" brushRef="#br0" timeOffset="317564.4941">14476 14082 50,'18'0'35,"12"0"1,3 0-12,7 0-16,1 0-9,6 0-15,-1 4-18,-12-4-1,-5 8-1,-29-8 6</inkml:trace>
  <inkml:trace contextRef="#ctx0" brushRef="#br0" timeOffset="317749.5333">14547 14277 58,'40'0'36,"6"-7"-5,10 3-32,11 4-28,-9-9-2,7 9-3</inkml:trace>
  <inkml:trace contextRef="#ctx0" brushRef="#br0" timeOffset="318087.5386">15260 13923 53,'-3'-20'37,"6"11"0,-3 9-10,0 0-12,5 22-6,-1 0-4,6 8-2,4 4-1,0 8 0,-2-1 0,-1 1-1,-11-4 0,0-3-1,-12-6 0,-9-5-1,-3-10 1,-5-8-1,3-2 0,1-6 1,8-3-1,17 5 0,-4-12 1,18 7 0,9 5-1,3 0-6,12 0-26,-1 10-5,-5-10 0,13 9-1</inkml:trace>
  <inkml:trace contextRef="#ctx0" brushRef="#br0" timeOffset="318435.2859">15909 14043 42,'-18'-27'36,"-1"10"-1,-19 1-10,2-2-11,1 13-7,-11 5-3,3 8-3,5 11 0,8 10 0,10 5 1,10 10 0,16 3 1,13-4 1,12-1 1,13-6-1,2-14 1,4-11-2,-6-14 0,-2-16 0,-9-13-1,-12-7-5,-12-4-15,-9-8-22,-15-4 1,0 8-2,-7-1 1</inkml:trace>
  <inkml:trace contextRef="#ctx0" brushRef="#br0" timeOffset="319070.1449">16718 13916 50,'-12'-13'37,"12"13"0,6-16-9,10 2-13,14 10-5,5 1-5,5 3-3,0 5 1,-3 2-2,-10 6 1,-10 3-1,-17 0 0,-10 2-1,-7-4 1,-6-1-1,1-4 1,7 1-2,15-10 1,-3 12 0,18-6 0,10 1-1,3 5 1,0 2 0,-6 5 0,-7 3 0,-15 3 1,-9-2-1,-14 0-2,-10-11-8,-4-4-22,0-5-6,0-12-1,15-5 0</inkml:trace>
  <inkml:trace contextRef="#ctx0" brushRef="#br0" timeOffset="319408.086">16950 13738 51,'-15'-30'36,"-13"13"0,-15 8-12,-15 9-10,-1 12-5,-4 12-5,2 17-1,7 8-1,12 9-1,14 9 1,15 6 0,19 3 0,13 1 0,18-7 1,16-10-1,14-13 1,11-19-1,7-24 0,7-22-1,3-19 1,-7-21-1,-12-17 1,-21-16 1,-29-14-1,-22 5 1,-28 9 0,-22 14-1,-23 16-1,-13 15-6,-9 20-36,-7 26-2,-4 18 1,-2 14-1</inkml:trace>
  <inkml:trace contextRef="#ctx0" brushRef="#br0" timeOffset="446981.4182">6994 6309 39,'0'75'29,"7"36"-7,0 19-2,-4 16-4,3 12-3,-6-1-3,6-3-3,-6-12-5,0-17-18,-7-33-16,7-14-1,0-29-3,0-10 0</inkml:trace>
  <inkml:trace contextRef="#ctx0" brushRef="#br0" timeOffset="447597.3892">7057 6254 18,'28'9'11,"22"-4"-2,43 0 1,34-5 1,56 2 2,46-4-1,56-5 1,50 0 0,44-8-1,28 2-1,18-3-2,15 4 0,-22-2-3,-15 11-3,-34 3-9,-37 3-26,-50-3-3,-31 4 0,-49-4-1</inkml:trace>
  <inkml:trace contextRef="#ctx0" brushRef="#br0" timeOffset="448082.7769">11994 6254 22,'11'18'29,"-11"20"-2,0 29-9,0 27-4,-5 25-4,5 19 0,-6 11 0,6 5-2,0-12-1,8-11-4,0-15-19,4-21-16,-9-40-2,11-9 0,-14-28-1</inkml:trace>
  <inkml:trace contextRef="#ctx0" brushRef="#br0" timeOffset="448621.388">7194 7764 13,'12'1'15,"49"7"-2,36-8-1,57 0-1,46 0 1,57-5 0,50-2 0,47-8 3,37 4 0,27-6-1,26 3-1,2-1-3,7 3 0,-31 1-6,-32 7-35,-47-11-4,-45 11-3,-79-8 0</inkml:trace>
  <inkml:trace contextRef="#ctx0" brushRef="#br0" timeOffset="449525.444">2709 11385 31,'-18'-31'30,"18"31"2,-17 16-14,21 36-6,12 35-3,2 26-3,2 30 0,3 17 0,-4 11-2,-5-5-3,-7-12-6,-3-23-20,-4-20-9,-13-38-1,7-27 1</inkml:trace>
  <inkml:trace contextRef="#ctx0" brushRef="#br0" timeOffset="449889.1094">2470 11379 19,'49'-6'27,"26"-10"1,46 3-15,44-1-6,43-2-1,40-2 0,41-1 1,42-3 0,41 0-1,31-4-1,26-1-1,12 6 1,11-2 1,3 2-2,-9 3-2,-18 1-9,-37-5-25,-32 7-2,-60-9 1,-37 6-1</inkml:trace>
  <inkml:trace contextRef="#ctx0" brushRef="#br0" timeOffset="450343.3226">8452 11105 13,'6'26'31,"5"22"1,-5 22-8,-2 24-8,-1 23-3,-3 15 0,0 12-5,-4-2-1,4-1-2,0-10-2,0-15-6,0-26-26,4-7-6,-8-28 0,10-7-1</inkml:trace>
  <inkml:trace contextRef="#ctx0" brushRef="#br0" timeOffset="450875.4624">2904 12650 7,'0'0'25,"32"13"0,23-17-5,44 3-16,35-6-3,50-1 0,40-5 0,56-6-1,46-3 1,40-5 4,37-2 2,28-4 2,11 5 3,-4-4-1,-2 12 1,-42 1-2,-39 6-18,-57-2-21,-41 13-4,-70-14-2,-36 7-1</inkml:trace>
  <inkml:trace contextRef="#ctx0" brushRef="#br0" timeOffset="451644.7579">10752 13587 28,'-4'25'31,"8"35"-10,1 27-4,7 33-4,1 19-3,-1 19 0,-2 9-5,-1-4-11,-3-7-25,-11-31-1,5-20 0,-14-36-1</inkml:trace>
  <inkml:trace contextRef="#ctx0" brushRef="#br0" timeOffset="452030.1554">10754 13626 20,'130'5'26,"27"-5"-10,45 5-1,35-1 0,43-4 0,32 3-3,27-6-1,29 3-1,11-10-2,15 4 0,2-7-2,4 3-1,-15 1-1,-10 2-3,-31 2-23,-33 5-14,-57-9 0,-42 9-1</inkml:trace>
  <inkml:trace contextRef="#ctx0" brushRef="#br0" timeOffset="452533.0839">16220 13612 24,'11'-11'33,"-11"11"1,10 19-8,-1 28-7,-5 19-7,1 32-5,-5 19-2,3 17 0,-3 5 0,6-1-4,2-8-4,-2-11-20,-1-22-13,4-19-1,-9-31 1</inkml:trace>
  <inkml:trace contextRef="#ctx0" brushRef="#br0" timeOffset="453111.3229">10631 15040 17,'-22'-3'23,"40"3"-13,31-5-1,48 2-1,39-6-1,53 0 0,47-9 2,46-2 1,50-2 2,48-3 0,37 3 0,17-7-1,26 9-1,-2-3 0,3 9-3,-16 1-1,-24 6-2,-42 2-1,-40 5-1,-47 2-1,-51 7-1,-55 3-6,-52 1-22,-50-5-11,-35 4 0,-49-12 0</inkml:trace>
  <inkml:trace contextRef="#ctx0" brushRef="#br0" timeOffset="468207.8229">1657 15674 27,'0'0'33,"0"-13"0,16 6-10,9 7-6,6-5-5,8 5-4,-6 5-1,-1 7-2,-7 2-2,-11 6 0,-14 0-1,-7 1-1,-9-6 1,-6-2 0,0-4-1,6-4-1,6-5 1,10 0-1,16-13-1,7 9 0,6 4 1,5 9 1,-4 3 0,-4 9 1,-10 4 0,-11 4-2,-15 3-1,-10-8-10,-10-8-23,-2 1-3,-2-17-1,6-7 0</inkml:trace>
  <inkml:trace contextRef="#ctx0" brushRef="#br0" timeOffset="468570.6927">1872 15419 16,'-43'-15'35,"-12"19"0,-13 7 1,-3 15-17,-2 19-9,5 9-4,10 10-1,13 11-3,22 4 1,23-2-1,30 1 1,22-12 0,20-11 0,14-15 0,12-14 1,9-22 0,2-17 0,-7-23-1,-12-12 0,-28-19 0,-28-10 0,-34-4 1,-22 3-2,-30 7-1,-20 10-4,-4 19-11,-7 12-26,7 12-1,23 18 0,22 4 0</inkml:trace>
  <inkml:trace contextRef="#ctx0" brushRef="#br0" timeOffset="469025.1399">2634 15775 30,'0'0'34,"25"0"0,8 0-2,18 0-22,14 4-3,7 0-2,11 3-2,1-1-9,-3-3-15,-14-3-13,0 0-1,-21-4 0</inkml:trace>
  <inkml:trace contextRef="#ctx0" brushRef="#br0" timeOffset="469272.2212">2788 15848 22,'-23'-7'32,"23"7"0,12 7-6,13-7-14,19 9-3,9-7-3,11 5-1,5-3-5,1-4-7,-4 0-11,-2 0-15,-22-5-1,-6-1 0</inkml:trace>
  <inkml:trace contextRef="#ctx0" brushRef="#br0" timeOffset="469441.5081">3328 15712 31,'13'0'36,"9"13"-1,-6 7-7,-1 1-10,-2 15-6,-13-5-3,-3 8-8,-7-7-35,-8 1-1,-15-13-3,-2-4 0</inkml:trace>
  <inkml:trace contextRef="#ctx0" brushRef="#br0" timeOffset="469773.5684">2947 15449 24,'23'-15'35,"-13"-7"0,4 0-7,-1 5-8,-8-2-4,5 10-5,-10 9-2,0 0-3,0 0-1,0 25-1,0 0-3,6 9-1,1 1-5,-7-4-6,12-2-21,-3-3-7,-2-17 0,5-9 0</inkml:trace>
  <inkml:trace contextRef="#ctx0" brushRef="#br0" timeOffset="470074.3754">3060 15187 29,'-35'-22'35,"-2"18"1,-12-2-4,-7 12-15,3 10-8,0 8-4,7 8-3,9 7 0,12 11-1,15 6 1,16 7 0,17-2 2,21-1 0,14-7 0,10-10 1,10-15-1,5-14-1,-5-24 1,-1-17-1,-18-16 0,-12-12-1,-29-13 0,-18-3-1,-24-3 1,-21 4-3,-13 17-14,-12 15-26,-21 13-1,4 20-1,-12 14 1</inkml:trace>
  <inkml:trace contextRef="#ctx0" brushRef="#br0" timeOffset="473132.0393">4232 15603 18,'-22'-16'35,"3"20"0,-12 6-1,-3 14-19,7 19-4,2 11-4,12 8-4,11 4-1,13-1-1,20-11 0,13-8 0,9-20 2,8-11 0,-5-21 1,-7-8 0,-14-15-1,-20 0 1,-27-7 0,-13 7-1,-19 4-2,-8 5-2,2 11-7,-3 3-16,7 6-15,21 9 0,16-9 0,22 8-1</inkml:trace>
  <inkml:trace contextRef="#ctx0" brushRef="#br0" timeOffset="473596.392">4464 15647 16,'10'-6'32,"5"-6"1,18 12-2,2 0-16,2 0-7,6 8-1,-5-4-3,-4 1-3,-10-2-1,-11-3-2,-13 0 0,0 0 0,-9-16-1,-3 9 0,-1 4 2,-2 3 1,2 4 1,4 13 2,5 5 1,8 10 1,2 7 0,4 8 0,-1 0 1,3 2-1,-2-4-1,-4-1 0,-6-11-1,-6-1 0,-14-13-1,2-6-1,-1-4 0,-2-7-1,6-2 0,2-7 0,13 7-1,6-11 0,10 11-3,6-5-5,7 5-12,0 8-15,-1-8-2,6 4 0,-6-4 1</inkml:trace>
  <inkml:trace contextRef="#ctx0" brushRef="#br0" timeOffset="473849.2183">4922 16116 42,'11'-4'36,"-8"-7"-2,5 0-8,3-4-9,-2-4-6,5 3-3,-6-4-2,5 8-2,-6-3 0,-7 15 0,11-6-1,-11 16 0,0 5 0,0 17-1,0-1 0,0 7-1,0 4 0,3-4 0,0-1-2,0-6-3,6-2-18,-4-11-19,-5-18-1,0 0 1,0 0-1</inkml:trace>
  <inkml:trace contextRef="#ctx0" brushRef="#br0" timeOffset="474296.7205">5476 15745 41,'9'-11'37,"-9"11"2,9 0-5,-2 24-16,-7 6-7,4 15-6,0 1-3,-2 1-3,5 3-8,-7-10-17,0-10-13,6-8 0,-6-22 0</inkml:trace>
  <inkml:trace contextRef="#ctx0" brushRef="#br0" timeOffset="474481.8858">5360 15888 71,'0'0'40,"4"-12"0,23 12-10,13 0-19,5 6-11,4 6-37,7-12-1,12 0-2,1-14 1</inkml:trace>
  <inkml:trace contextRef="#ctx0" brushRef="#br0" timeOffset="474982.7912">6318 15850 45,'-30'5'35,"-1"-5"-2,-6-7-10,3-18-8,8-4-5,2-12-3,15-3-3,12-3-1,16 5-1,7 9 1,13 14-1,4 19 0,3 9-1,-6 19 1,-11 16-1,-14 10 1,-15 8-1,-15 2 0,-14-5-1,-10-9-1,-8-5-1,1-13 1,5-13-1,7-12 0,12-11 2,13-8 0,19-2 1,8 1 2,13 7 0,6 6 1,4 6 0,-1 8-5,-6 3-15,-6 3-24,0 3 0,-13-10-1,1 1 0</inkml:trace>
  <inkml:trace contextRef="#ctx0" brushRef="#br0" timeOffset="475438.3623">6856 15357 19,'-35'18'36,"-12"13"0,1 21-5,9 20-12,-3 14-4,15 13-5,7 4-2,18 4-4,9-13-1,19-11-4,12-15-5,7-26-14,8-22-17,7-11-1,0-25 0,7-8-1</inkml:trace>
  <inkml:trace contextRef="#ctx0" brushRef="#br0" timeOffset="475986.5854">6989 15641 41,'27'-4'32,"2"-1"1,11 5-18,3 0-5,1 5-4,-1 3-3,-9-3-2,-9-1-1,-12-4-1,-13 0 1,-13 0-1,-7-4 0,-4 4 1,-3 4-1,1-1 2,2 9 1,4 3 0,8 10 1,4 2 0,8 6 1,6 3 0,3 4 0,-2-4-1,-1 3 0,-6-5 0,0-5-1,-9-9-1,-4-2 0,-5-10 0,2-3-1,1-5 1,15 0-1,0 0-1,3-12-1,18 12-1,7-4-3,9 4-2,-2-3 1,7 3-1,-5-4 2,-1 1 1,-9-5 4,-6-1 5,-1 1 3,-9-2 2,-2 6 0,-9 4 1,0 0 0,4 14-2,-4 4-3,-4 8-2,1 3-8,3 9-18,0-3-16,0-9-1,3 1 1</inkml:trace>
  <inkml:trace contextRef="#ctx0" brushRef="#br0" timeOffset="476224.8772">7866 15734 37,'0'0'38,"0"0"1,13 10-1,-7 21-18,-3 0-11,0 11-4,-3 1-4,0-2-8,3-2-18,-3-1-13,-6-18-1,0-5 0</inkml:trace>
  <inkml:trace contextRef="#ctx0" brushRef="#br0" timeOffset="476403.2822">7743 15900 61,'15'0'37,"5"-9"-1,16 9-17,9 5-48,0-13-5,19 8-2,1-17 0</inkml:trace>
  <inkml:trace contextRef="#ctx0" brushRef="#br0" timeOffset="476989.2334">8223 15596 21,'0'0'29,"34"5"-2,-4-8-14,8-1-3,6-2-1,-4-3-3,0 3-2,-7-5-3,-8 2-1,-7 1 0,-18 8 0,0 0-1,-13-7 1,-2 14 1,-4 5 1,2 8 3,2 6 0,2 4 1,13 10 1,0 2 0,6 5 0,4-1 0,0 3-2,0-8-1,-4 2-2,-6-10 1,-6-6-2,-7-7 0,-7-11-1,2-5 0,-4-4-1,7-4 1,3-4-1,9-2 0,3 10 1,11-12 0,8 12-2,10 0-3,-2 0-12,3 0-20,10 7 0,-6-11-1,6 4 1</inkml:trace>
  <inkml:trace contextRef="#ctx0" brushRef="#br0" timeOffset="477274.4151">8666 15981 18,'0'0'35,"11"-8"1,10 8-2,1 0-12,-3 0-10,6 6-3,-13 2-2,-3 11-2,-11 0-2,-11 1-1,-8 1 0,-4-2-1,-4 0-1,1-5 0,7-4 0,8-5-1,13-5 0,0 0-1,25-4-2,-3-3-7,9-2-23,7 9-3,-4-13-2,8 5 2</inkml:trace>
  <inkml:trace contextRef="#ctx0" brushRef="#br0" timeOffset="477490.5789">8859 15352 47,'19'-12'39,"6"23"0,10 32 1,7 17-26,-1 11-6,-8 19-2,-10 4-2,-8 10-2,-15 3-5,-12-16-5,-10-17-31,-9-9-1,-6-24-1,6-12 1</inkml:trace>
  <inkml:trace contextRef="#ctx0" brushRef="#br0" timeOffset="478328.3911">9527 15677 25,'-24'-4'36,"24"4"-1,-9 11-2,19-6-18,22 1-5,11 2-7,4-3-8,6-1-14,5 2-16,-15-6 0,-5 0-1,-22-6 10</inkml:trace>
  <inkml:trace contextRef="#ctx0" brushRef="#br0" timeOffset="478529.461">9517 15802 37,'-16'4'35,"26"6"1,7-5-9,16-5-16,13 6-14,6-6-26,11 4-4,-7-4-1,8 0-2</inkml:trace>
  <inkml:trace contextRef="#ctx0" brushRef="#br0" timeOffset="478808.1384">10183 15587 38,'4'-34'38,"-4"2"0,0 11-3,0 21-17,0 0-7,-7 23-5,7 9-3,0 12-1,4 6-1,2 4 0,-3-1-1,1-2 1,-4-8 0,-7-5-1,-3-10 0,-4-8 0,-3-8 0,-1-6 0,5-6 0,13 0 0,0-20-1,10 9 1,12 1-1,5 1-1,4 9-7,-2 0-24,1 0-6,-2 13 0,-5-7 1</inkml:trace>
  <inkml:trace contextRef="#ctx0" brushRef="#br0" timeOffset="479161.7567">10758 15698 21,'-16'-35'35,"3"10"1,-12-5 0,-3 7-18,0 12-7,-7 6-4,0 18-3,3 10-1,5 13-2,8 6 0,9 4 0,10 5 0,7-1 0,15-4 1,11-13-1,5-10 1,3-13 0,-5-10 0,1-10 0,-7-18 0,-10-6 0,-15-10 0,-12-5-3,-7 5-14,-1 1-23,-13-2-1,0 11 0,-1 0-1</inkml:trace>
  <inkml:trace contextRef="#ctx0" brushRef="#br0" timeOffset="479632.8881">11535 15636 24,'0'0'34,"8"11"1,14-11-2,18 0-19,20 8-4,6-5-3,11 1-2,7-4-4,0 0-6,-7 0-13,-8 4-17,-25-9 0,-7 5-1,-26-9 3</inkml:trace>
  <inkml:trace contextRef="#ctx0" brushRef="#br0" timeOffset="479911.6388">11641 15787 46,'12'0'36,"21"5"-8,12-5-6,10 0-6,11 0-5,5-8-7,0 1-7,-4 0-4,-12-4-3,-12 1 0,-15-3-1,-6 2 3,-15-2 0,-7 13 3,0-15 4,0 15 3,0 0 2,0 12 1,8 1-2,-3 2-1,0 3-4,-5-6-14,3 7-13,-21-15 0,2 4-2</inkml:trace>
  <inkml:trace contextRef="#ctx0" brushRef="#br0" timeOffset="480112.1763">11690 15577 27,'-37'5'36,"15"17"1,4 7 0,9 8-20,12 8-7,6-2-11,11 6-31,6-16-3,15 3-1,-7-22-1</inkml:trace>
  <inkml:trace contextRef="#ctx0" brushRef="#br0" timeOffset="481996.9836">13044 15409 38,'-16'0'34,"-12"-9"0,9 9-14,-6 9-7,4 7-4,9 10-3,8 7-2,11 11 0,11 2-2,9 5 1,2-2-1,8 1 0,-6-6 0,-3-5-1,-12-7 0,-16-5 0,-9-7-2,-17-8 1,-7-4 0,-8-8-1,4-5-1,2-5 1,14-7 0,12-9 0,18-4 1,12-5 0,14-7 1,6 1 1,-2-5 2,-1 0-1,-17 3 1,-8 4-1,-17 7 1,-11 8-1,-16 7-3,-3 5-5,6 12-11,3 8-23,4-8 0,21 12 0,0-12-1</inkml:trace>
  <inkml:trace contextRef="#ctx0" brushRef="#br0" timeOffset="482712.9476">13260 15419 24,'0'-15'35,"19"8"2,6 0-4,12 1-13,1 6-8,-1 3-5,6 3-3,-7-1-3,-4 0-2,-7 1-2,-13-6-1,-12 0 0,0 0-1,0 0 1,-19 6-1,1-1 2,-1 4 3,-2 6 1,-1 4 1,4 8 1,5 7 1,4 4-1,9 5 1,0 2 0,9 0-1,-3-4 0,6-2 0,-12-9-1,-3-2 1,-8-13 0,-6-4-1,-8-5 0,1-6-1,5 0 0,0-8-1,19 8 0,-3-12 0,16 12-1,9-2 0,5 2-1,4 5-2,7-3-3,-7-2-2,6 7-1,-12-12 0,3 5 2,-9-9 1,2 2 4,-5-2 2,-7-3 5,5 2 4,-10-1 1,6 4 1,-10 7-2,0 0 0,0 0-2,11 9 0,-11 6-2,0 5-2,4 2 1,-4 6-1,4-1-1,-4 2 0,5-3 1,-2-1-1,1-5-1,-4-3 0,6-5 0,-6-3-3,0-9-10,7 13-26,-7-13-1,0 0 0,-7-15 0</inkml:trace>
  <inkml:trace contextRef="#ctx0" brushRef="#br0" timeOffset="483352.0371">14257 15559 42,'0'0'35,"15"20"1,-10 4-10,-1 6-14,5 10-4,-3-1-4,0 4-4,0-2-14,1-4-21,-7-18 0,-7-5-1,-5-14 0</inkml:trace>
  <inkml:trace contextRef="#ctx0" brushRef="#br0" timeOffset="483552.57">14100 15738 45,'23'3'36,"10"-3"1,14 4-6,5-4-31,-2 0-30,8 0-3,-11-8-2,1 8-2</inkml:trace>
  <inkml:trace contextRef="#ctx0" brushRef="#br0" timeOffset="484053.9228">15086 15645 38,'-20'7'32,"-9"2"0,-15-9-12,-2-14-7,-1-3-6,4-9-3,9-4-2,12-4-1,13-2 1,16 2-1,12 11 1,10 9 1,15 10 0,-1 13 0,7 11 1,-13 9 0,-6 12 0,-17 5 0,-14 3-1,-11-2-1,-15 0 0,-13-9-1,-6-6-1,0-8 0,8-9 0,5-5 0,11-7-1,21-3 1,0 0 0,14 0 0,14 0 0,11 4-1,4-4-5,10 2-29,-2 5-4,-5-7 2,8 0-2</inkml:trace>
  <inkml:trace contextRef="#ctx0" brushRef="#br0" timeOffset="484537.6468">15233 15422 44,'21'0'34,"3"0"0,14 0-12,1 7-12,-2-4-3,3 1-3,-6-4-4,-1 0-2,-14 0-1,-7-7-2,-12 7 0,-3-10 0,-7 6 0,-5 1 0,-1 3 3,-5 7 1,2 3 3,3 5 1,-2 3 1,8 10 1,2-2 0,8 8 1,-4-1-1,4 4-1,0-3 0,-3 1-1,-5-4-1,-1-4 0,-2-4-1,-1-5 0,-1-4 0,4-4-1,9-10 0,9 14 1,11-11-1,2 1 0,8-4 1,3 0-1,-1 5 0,-3-5-1,-2 0-8,-9 5-23,-7-5-4,0 2-1,-11-2 1</inkml:trace>
  <inkml:trace contextRef="#ctx0" brushRef="#br0" timeOffset="485204.7947">15658 15885 47,'-7'-14'34,"21"9"-2,3-4-12,6 0-9,8 9-4,-1 0-1,2 4-1,-12 10 0,-7 2-2,-16 8 1,-12 2-2,-11-4 1,-1 5-2,-3-5 1,2 0-1,8-3-1,12-9 1,8-10-1,25 12 0,3-8 0,2-4-2,4 0-18,1-4-17,-8-4-1,1 3 0,-9-10-1</inkml:trace>
  <inkml:trace contextRef="#ctx0" brushRef="#br0" timeOffset="485605.8752">16185 15574 22,'0'0'36,"12"0"0,12 5 0,11 0-18,3-5-8,10 0-7,6 0-12,-2 0-20,-8-7-6,-2 4 0,-19-6-2</inkml:trace>
  <inkml:trace contextRef="#ctx0" brushRef="#br0" timeOffset="485805.9149">16268 15706 30,'0'0'35,"32"19"-1,2-17-3,10-2-18,11 0-15,-2-2-28,15 4-3,-15-9-1,8 7-1</inkml:trace>
  <inkml:trace contextRef="#ctx0" brushRef="#br0" timeOffset="486106.7202">16976 15466 40,'-6'-28'36,"6"16"2,0 12-4,0 0-18,-7 18-5,3 8-5,4 8-2,0 6-2,3 4 1,-3 1-2,0-1 1,-7-4-1,0-10 1,-6-4-1,-5-9 0,-2-8 0,-1-4-1,2-5 0,4 0 0,15 0 0,0 0-1,3-10 0,16 10-1,9 0-3,-3 0-19,6 0-15,3 4 0,-6-4 0,3 4-1</inkml:trace>
  <inkml:trace contextRef="#ctx0" brushRef="#br0" timeOffset="486578.0168">17474 15521 23,'-20'-17'34,"-3"8"1,-20-2-9,-3 9-9,-1 7-6,-4 5-4,8 16-2,3 5-1,16 9 0,14 3 0,20 4 1,18-7 0,21-3 1,10-11-1,10-11 0,-1-15 1,-1-8-2,-14-17 0,-13-8-2,-27-8 1,-23-8-4,-14-3-33,-15 3-7,-15-2-2,-3 10 1</inkml:trace>
  <inkml:trace contextRef="#ctx0" brushRef="#br0" timeOffset="504393.5151">18144 15528 37,'0'10'34,"0"-10"-8,34 6-4,12-2-4,16-7-5,16 3-2,9 0-6,6-5-6,0 1-9,-10-2-11,-14 1-8,-12 5-5,-31 3-2</inkml:trace>
  <inkml:trace contextRef="#ctx0" brushRef="#br0" timeOffset="504715.8162">18307 15657 40,'0'0'35,"17"11"-9,16-5-5,13-6-5,10 6-4,6-6-8,3-7-7,0 0-4,-7-4-2,-9 2 1,-16-5 1,-5 2 2,-10 0 2,-7 3 5,1 9 5,6 12 11,-10-3-8,3 11-1,-5-5-2,0 4-3,-6-2-7,-10-8-11,-5-9-18,-5 5-5,-17-17 1,-1-1-1</inkml:trace>
  <inkml:trace contextRef="#ctx0" brushRef="#br0" timeOffset="504916.9029">18276 15508 24,'-30'32'35,"1"5"1,18 6-9,11 2-9,9-7-5,12 3-19,8-17-24,17 0-3,-3-20-2,10-4-1</inkml:trace>
  <inkml:trace contextRef="#ctx0" brushRef="#br0" timeOffset="505379.8569">19565 15279 53,'16'0'38,"-16"0"0,6 26-13,-10 9-10,-7 1-6,6 13-3,0-4-2,5 0-1,7-8-2,6-7-2,8-11-4,2-15-8,7-6-15,0-10-10,-8-17-1,1 0 1</inkml:trace>
  <inkml:trace contextRef="#ctx0" brushRef="#br0" timeOffset="505580.3954">19773 15337 49,'0'0'38,"-6"12"1,6 12-10,-3 19-10,-2 7-9,5 10-3,0 2-3,3-2-6,3-3-13,4-12-24,-4-17 0,9-11-1,-1-20 1</inkml:trace>
  <inkml:trace contextRef="#ctx0" brushRef="#br0" timeOffset="505981.1976">19920 15300 40,'8'-12'38,"20"9"-1,5-3 0,11 3-20,3 6-9,-3-3-3,0 0-4,-5 0-5,-11 0-2,-6-4-2,-22 4 0,9-13 0,-17 3 1,-2 10 2,-5-5 2,-1 10 3,0 5 3,0 3 1,7 10 1,1 2 0,8 13-1,0-2 0,10 5 0,-5 3-1,2-1 1,-7-3-1,0 0 0,-10-8-1,-5-4 1,-5-10-2,-2-6 0,1-5 0,7-3 0,14-4-1,0 0 1,0 0-2,25-8-1,2 8-3,-2 0-10,2-3-22,4 6-1,-7-6 0,0 3 1</inkml:trace>
  <inkml:trace contextRef="#ctx0" brushRef="#br0" timeOffset="506181.7317">20372 15630 35,'0'0'37,"0"0"1,8 22-5,-8-6-12,9 11-7,-9 0-5,10 7-2,-7-2-3,4 3-5,-3 1-15,5-7-23,-9-16-1,3 2-1,-3-15 1</inkml:trace>
  <inkml:trace contextRef="#ctx0" brushRef="#br0" timeOffset="506635.3866">20813 15320 67,'9'0'39,"-6"20"0,1 6-16,0 17-11,-4 6-6,7 5-3,-2 2-7,-5-12-10,4-8-24,-1-8-1,-3-28 0,0 0 0</inkml:trace>
  <inkml:trace contextRef="#ctx0" brushRef="#br0" timeOffset="506835.9291">20702 15524 29,'0'0'35,"22"0"1,4 0 0,7 4-23,9-4-24,3-5-20,14 5-2,-5-11-2,11 3-1</inkml:trace>
  <inkml:trace contextRef="#ctx0" brushRef="#br0" timeOffset="507236.5622">21147 15262 34,'0'0'36,"11"-17"0,20 17-1,13 0-22,3-2-4,6 2-3,-1 0-2,0 0-3,-10 0-2,-14 0-1,-13 0-2,-15 0 0,-16-5-1,-8 5 0,-1 0 0,-3 0 1,2 7 1,5 3 2,6 1 1,11 7 2,6 2 0,10 6 2,2-2 0,4 5 1,-1 0-1,-2 2 0,-3-6-1,-6 1 0,-8-4 0,-8-2-2,-8-3 1,-4-2-2,-2-4 1,-1 4-1,3-1 1,3-2-1,10 0 0,9-2 0,9 0-3,7-5-3,9 3-10,6-3-21,-3-12 0,9 7-1,-6-9 1</inkml:trace>
  <inkml:trace contextRef="#ctx0" brushRef="#br0" timeOffset="507568.3006">21599 15712 34,'-19'-9'35,"19"9"1,0-14-1,0 14-20,22-6-6,-4 6-3,0 6-2,-3 3-1,-2 8 1,-11 1-2,-6 4 0,-5 1 0,-3 1 0,-5-6-1,5-2 0,4-4 0,4-1-1,4-11 1,17 9 0,1-9-1,4 0 0,5 0-4,-5-3-26,0-4-9,5 1 0,-7-7 0</inkml:trace>
  <inkml:trace contextRef="#ctx0" brushRef="#br0" timeOffset="507900.3559">21918 15388 48,'0'0'37,"12"-2"1,11 2-5,11 0-22,11 0-8,3 0-11,-1-3-15,-6-2-14,-3 5 0,-17-5-1</inkml:trace>
  <inkml:trace contextRef="#ctx0" brushRef="#br0" timeOffset="508123.0325">21948 15473 39,'0'0'37,"41"11"0,0-8-4,10-3-27,10 7-32,-5-18-7,8 5-3,-9-7-1</inkml:trace>
  <inkml:trace contextRef="#ctx0" brushRef="#br0" timeOffset="508655.6443">22942 15190 17,'14'0'32,"-14"0"1,0 0-5,-11 0-11,-9-6-7,-2 3-5,0-1-4,1 0-2,-2-1 0,-3 0-1,7 3 0,0-1 0,7 3 0,2 3 0,5 8 3,-1 7 1,-1 2 2,2 6 0,-7 4 0,12 4 0,-10-3 1,6 1-1,-4-8-2,4-7 1,8-6-1,8-7-1,9-8-1,4 1 1,6-4 0,9 2-1,1 5 1,6 5 0,-8 9 1,-8 8 1,-10 3 1,-11 5 1,-13 0 0,-10 3 0,-14-5 0,-16-8-1,-7-10 0,-2-7-2,-2-5-4,4-12-11,1-5-27,8-1-2,7-7 0,20 10 0</inkml:trace>
  <inkml:trace contextRef="#ctx0" brushRef="#br0" timeOffset="510891.9063">23523 15320 33,'13'13'30,"15"-10"-6,6 1-1,25-1-5,-6-3-4,11 7-5,-1-5-5,-2 1-4,-11 3-12,-3 3-19,-16-6-5,-18 4 1,-13-7-1</inkml:trace>
  <inkml:trace contextRef="#ctx0" brushRef="#br0" timeOffset="511261.5554">23554 15422 22,'0'0'34,"0"0"2,29 0-10,4 10-7,4-7-6,3 5-4,-4-4-3,7 1-4,-6-5-4,-6-5-4,0-1-3,-14-11 0,3 1-2,-1-5 1,1 5 2,-1 0 3,1 6 4,0 10 4,-3 0 4,10 18 3,-10 2 2,-3 12 1,-14-4 0,0 8-1,-22-7-2,-4 1-6,-2-3-27,-19-7-14,-9-14-1,8 1-2</inkml:trace>
  <inkml:trace contextRef="#ctx0" brushRef="#br0" timeOffset="512109.6498">1537 17007 33,'0'0'35,"30"9"-5,13-9-10,22-2-6,20 2-2,12-10-3,8 1-7,4 0-8,-17-1-11,-11-3-17,-10 13-1,-27-8-1,-16 14 10</inkml:trace>
  <inkml:trace contextRef="#ctx0" brushRef="#br0" timeOffset="512432.3065">1754 17072 33,'13'-3'28,"15"0"-4,14 3-8,13 0-5,9-4-3,6 4-3,2-6-7,-8 0-7,-8 0-4,-14-2-1,-8-4 2,-13-6 3,-5 4 5,-7-5 4,-5 7 5,3 0 7,18 4 22,-5 8-18,0 15-1,-7-1-3,1 10-2,-9-3-4,-8 3-8,-10-5-32,-4 5-2,-16-12 0,13-6-2</inkml:trace>
  <inkml:trace contextRef="#ctx0" brushRef="#br0" timeOffset="513110.4847">2960 16823 12,'0'0'33,"13"-3"0,17 9-2,7-2-18,4-4-4,8 5-2,-3-5-1,-2 0-2,-9-5-2,-10 2-2,-13-4-1,-12 7 1,-3-9-2,-13 4 1,-2 5 0,-5 0-1,3 12 2,1 6 0,7 8 1,5 7 0,7 6 0,9 9 1,0-3 0,6 2 1,0-3-1,-4-1-1,-5-7 1,-6-4 0,-15-7 0,-1-6-1,-6-7 1,-5 0-3,4-12 2,2 0-1,7 0 0,14 0-1,0-14 0,18 11 0,6 3-1,10-4-6,9 4-18,4 0-11,-4 0 1,10 3-1</inkml:trace>
  <inkml:trace contextRef="#ctx0" brushRef="#br0" timeOffset="513548.5647">3435 17369 17,'0'0'33,"-4"-19"1,17 2-9,9 7-8,3-3-4,9 10-2,-7 3-1,4 9 0,-15 6-4,-3 12 0,-17-5-2,-9 4 0,-8-2-3,-7-2 2,0-3-4,1-4-1,4-9 1,2-12 0,12 1 0,9 5-1,5-15 2,12 5 0,4 3 1,4 2 0,3 5 0,2 7-2,2 5-15,2 1-22,-12-8-1,5 3 0,-10-11 0</inkml:trace>
  <inkml:trace contextRef="#ctx0" brushRef="#br0" timeOffset="513933.6313">3928 17065 42,'0'0'37,"0"0"0,21 9-13,3-14-11,8 5-5,2-4-4,4 1-8,4 3-16,-1 0-17,-16-9 0,0 12-1</inkml:trace>
  <inkml:trace contextRef="#ctx0" brushRef="#br0" timeOffset="514134.6732">3934 17174 16,'22'9'36,"6"-4"0,3-5 0,13-5-19,2 5-9,0 6-16,4-6-25,-17-3-1,1 3-2,-18-7 0</inkml:trace>
  <inkml:trace contextRef="#ctx0" brushRef="#br0" timeOffset="515551.9552">5029 16830 25,'17'-6'32,"-17"6"-6,-14-7-4,-4 1-6,-7-2-6,-3-1-4,-3-3-4,0 4-1,3 3-1,6 1 0,6 9 0,4 4-1,8 6 0,4 9 0,0 7 1,0 3 0,6 0 1,-6 0 0,4-8-1,2 1 2,-3-11 0,7-5 0,0-11 0,5-4 1,5-2 0,8 1 0,5 5 1,4 0 0,0 8-1,-3 11 2,-7 3-2,-3 11 0,-17 1 0,-7 1-2,-16-4 0,-9 0-3,-7-7 0,-6-7-4,4-4-1,-3-13-5,11-4-6,1-5-11,7-5-9,18-1 2,0-6 4</inkml:trace>
  <inkml:trace contextRef="#ctx0" brushRef="#br0" timeOffset="515799.3628">5301 17111 44,'17'12'40,"1"-12"0,16 3-4,8 4-22,0-7-3,8 7-4,0-3-9,-7-4-24,-8 0-13,-2-4-2,-13-7 1</inkml:trace>
  <inkml:trace contextRef="#ctx0" brushRef="#br0" timeOffset="516216.0676">6000 16859 23,'0'0'36,"11"10"1,-17 5-7,-1 4-13,2 9-5,-7-3-5,3 9 0,2-5-4,7 0-1,4-7 0,11-5-1,5-7-1,7-1-2,7-4-4,-3-5-11,0-7-18,-1 2-3,-7-7 0,-2 2 0</inkml:trace>
  <inkml:trace contextRef="#ctx0" brushRef="#br0" timeOffset="516433.6005">6220 16887 31,'0'0'38,"0"0"2,-9 21-1,12 9-21,-6 2-7,7 9-3,-4 5-3,7 5-4,-4-3-3,-3-5-14,0-6-24,10-11-1,-7-10 1,7-3-3</inkml:trace>
  <inkml:trace contextRef="#ctx0" brushRef="#br0" timeOffset="517055.0685">6437 16791 6,'12'0'34,"0"-9"0,17 9 1,8-3-17,0-3-8,6 6-1,-3-4-4,-2 0-4,-7-1-2,-8-3-2,-8 4-2,-15 4 1,0 0-1,0 0 0,-19-5 0,3 5 1,1 7 3,-1 3 1,1 3 2,2 5 0,4-1 2,5 5 0,-2 4 1,12 9 1,-2 1-1,8 5 0,1-1 0,-1 4-1,1-5-1,0 3 0,-8-2 0,-5-6-3,-5-7 1,-8-3-2,-7-9 2,-1-1-3,0-7 3,0-7-3,4-7 1,9-5 1,8 12 0,8-19 0,14 14 0,6 2 1,5 3-3,2 0-6,5 8-23,3-1-7,-8-7 1,5 4 0</inkml:trace>
  <inkml:trace contextRef="#ctx0" brushRef="#br0" timeOffset="517471.9691">7038 17362 46,'0'0'33,"7"-12"-5,2 4-7,-1-5-6,5 3-5,-3-5-3,2 6-2,-5-3 0,2 6-1,-9 6-1,12-10 0,-12 10 0,0 0 0,3 12-1,-3 0 2,0 9 0,7 3 0,-4 0-3,2 7 4,-5 0-2,7-5-1,2-2-13,3-1-30,-12-23-2,10 4 2,-10-17 0</inkml:trace>
  <inkml:trace contextRef="#ctx0" brushRef="#br0" timeOffset="518805.7485">2663 16502 29,'0'-11'33,"0"11"-3,0 27-9,15 25-4,-2 27-5,11 27-3,-5 14-1,5 20-2,-5-1-6,-4 1-10,-5-21-18,-1-10-7,-15-34-3,0-12 1</inkml:trace>
  <inkml:trace contextRef="#ctx0" brushRef="#br0" timeOffset="519307.3405">2699 16514 13,'26'0'10,"16"-6"-1,27 1 3,34 1 1,35-1 1,37-2 0,36 4 0,34-1-1,31 4-1,24-4-1,20 4-2,9-9-2,8 5-1,-7-2 0,-5 2-1,-18-4 0,-25 3-4,-31 1-8,-33-1-12,-39 2-17,-24 3-2,-44-4 0,-23 9 3</inkml:trace>
  <inkml:trace contextRef="#ctx0" brushRef="#br0" timeOffset="519692.2066">7377 16482 20,'0'0'28,"0"0"-1,0 36-9,0 5-3,3 22-3,9 20-2,-7 15-1,12 14 1,1 2-3,7 9 0,-1-10-1,6-9-2,-5-19-1,2-12-1,-3-20-7,-2-7-29,-9-27-4,-2-14 1,-14-14-1</inkml:trace>
  <inkml:trace contextRef="#ctx0" brushRef="#br0" timeOffset="520307.6848">2929 17759 14,'13'4'16,"1"-4"-11,27 0-2,21 0 1,25 0 3,34-6 2,37 0 1,31-3 2,38-2-1,37-4 0,30 5 1,22-1-4,15 2 0,10 0-2,-1-1-2,0 5-1,-16 1 0,-18-2-1,-30-1 0,-28-2 0,-43 2-2,-32 1 0,-45 6-10,-35 0-24,-54-4-1,-28 13 0,-49-6 1</inkml:trace>
  <inkml:trace contextRef="#ctx0" brushRef="#br0" timeOffset="526581.5422">7925 17276 53,'0'0'40,"0"16"1,0-16 0,-13 16-32,13-16-17,0 0-29,4 9-2,5-15-1,11-8-1</inkml:trace>
  <inkml:trace contextRef="#ctx0" brushRef="#br0" timeOffset="526845.1284">8363 16878 28,'8'-9'37,"-4"23"0,-4 11-5,-6 3-16,6 19-5,0 1-4,0 9-8,6 1-9,-2-2-21,0-14-5,7-5-4,-5-16 3</inkml:trace>
  <inkml:trace contextRef="#ctx0" brushRef="#br0" timeOffset="527061.2912">8556 16895 53,'9'-5'40,"-9"5"-1,5 27-3,2 11-23,-7 1-7,6 12-1,-2 1-7,2 0-11,6-3-17,-3-10-11,-5-13 1,-1-6-1</inkml:trace>
  <inkml:trace contextRef="#ctx0" brushRef="#br0" timeOffset="527278.4669">8380 17119 53,'0'0'38,"23"-6"0,8 12-10,7 7-55,2-10-5,7 4-3,-6-7-2</inkml:trace>
  <inkml:trace contextRef="#ctx0" brushRef="#br0" timeOffset="527685.0505">9514 17142 21,'-31'-6'34,"7"-3"0,-8-7-6,5-8-14,5-1-4,9-6-3,13-1-2,6 3-2,17 8 0,7 7 1,7 14-1,-3 6 1,-2 17 0,-14 5-1,-14 14 0,-14 3-1,-12-1-4,-9 0 1,-9-6-1,1-6 0,4-8-2,10-6 2,12-9-2,13-9 3,12 3 1,13-6 0,7 3-2,8 3-5,0-3-25,-5 0-4,8 0-1,-16-3 0</inkml:trace>
  <inkml:trace contextRef="#ctx0" brushRef="#br0" timeOffset="528048.204">9597 16736 16,'-42'-23'34,"-14"0"0,2 23-1,-4 7-16,-2 15-7,8 19-5,5 14-2,14 11-2,11 4 0,13 8-1,14 2 2,18 4 0,11-9 0,19-10 1,5-16 0,10-11 0,-3-21-1,3-17 0,-5-21 0,-5-18-2,-10-15 2,-15-13-1,-17-11 1,-13-1-1,-16 5 1,-8 4-1,-13 13-10,-9 16-27,-4 4-3,4 18 1,-4 5-1</inkml:trace>
  <inkml:trace contextRef="#ctx0" brushRef="#br0" timeOffset="528501.6989">10203 16964 27,'-13'6'35,"23"4"1,2-4-11,16-6-8,17 4-5,8-4-5,15 0-2,5 0-6,0-7-7,2-1-21,-6 8-8,-17 0 1,-8 0-1</inkml:trace>
  <inkml:trace contextRef="#ctx0" brushRef="#br0" timeOffset="528732.862">10273 17100 29,'12'9'34,"17"-5"1,5 0-13,10-4-8,10 0-3,6-4-4,3-1-8,1 1-7,-4-3-16,-11-2-11,-3-2 0,-20-6 0</inkml:trace>
  <inkml:trace contextRef="#ctx0" brushRef="#br0" timeOffset="528949.0237">10711 16886 18,'15'0'37,"4"0"1,15 12-2,1 7-15,-2-2-6,4 10-3,-13 0-5,-4 9-1,-14-4-3,-6 6-1,-16 0-6,-15-4-34,-8-11-1,4 0-2,-11-15 1</inkml:trace>
  <inkml:trace contextRef="#ctx0" brushRef="#br0" timeOffset="530750.2444">11743 16823 35,'-11'-21'34,"-4"4"-5,-12 6-6,-8 7-6,-1 13-5,-4 8-5,6 11-2,4 10-2,10 8-2,11 4 0,12 8-1,12-2 1,10-5-2,9-8 1,8-11 0,3-12 0,0-7 2,-8-13-1,-7-9 0,-18-8 0,-12-2 2,-19-7-2,-7 3 1,-10 5-3,-7-5-9,4 4-26,7 8-2,8-3 0,18 5 0</inkml:trace>
  <inkml:trace contextRef="#ctx0" brushRef="#br0" timeOffset="531282.5321">11864 16815 16,'20'0'34,"10"5"1,-1 1-6,8-2-13,7 6-4,-2-10-4,-1 4-5,-4-1-2,-9-3-3,-6-4-4,-9-3 0,-13 7-1,-4-20 0,-8 15 1,-7-10 1,-3 6 1,-5 4 3,2 2 2,3 6 2,2 6 1,9 6 1,4 9 1,13 10 0,-2 0 0,11 9 1,-3 1-1,3 1 0,-1-5-2,-5 7 0,-9-12-1,-3 1-3,-12-12 1,-4-2-2,-4-7 1,0-3-1,1-3 1,4-4-2,7-5 1,11 0 1,0 0 0,28 0 0,0 3-2,6-3-3,7 4-9,-3-4-14,-1 4-4,2-4-6,-13-5 2</inkml:trace>
  <inkml:trace contextRef="#ctx0" brushRef="#br0" timeOffset="531567.319">12312 17295 30,'0'0'29,"0"0"-2,16-8-4,-16 8-2,14-9-5,-4 0-4,-4-7-3,4 2-1,-4 2-2,3 0 0,-6-1-3,-3 13 1,0 0-2,10 0 0,-10 13-1,0 6 0,0 3-1,0 9 1,8-1 0,-2 2 0,-2-7-1,5 5 3,-3-4-4,-3-7-5,6-9-34,-9-10-1,0 0 0,0 0 0</inkml:trace>
  <inkml:trace contextRef="#ctx0" brushRef="#br0" timeOffset="535141.681">12702 17126 33,'0'0'35,"0"0"-5,22 9-6,0-9-6,18 5-5,1-5-3,8 4-2,0-4-3,-2 0-3,-4 0-1,-11 0-4,-8 8-10,-24-8-22,6 12-2,-6-12-2,-9 10 2</inkml:trace>
  <inkml:trace contextRef="#ctx0" brushRef="#br0" timeOffset="535990.1864">13391 16849 19,'0'0'37,"-9"8"-1,3 6 0,-1 10-18,-3-1-7,1 6-3,0 1-2,6 4-2,3-4-3,15-6 1,6-3-1,8-6 0,9-8-2,-1 2-2,3-3-5,-6-6-8,-3-7-17,-7 2-5,-11-8 0,-4 0 0</inkml:trace>
  <inkml:trace contextRef="#ctx0" brushRef="#br0" timeOffset="536212.6148">13610 16876 24,'-6'-22'37,"6"22"1,0 0-6,-12 12-8,15 20-8,-3-1-4,4 15-5,-1 4-1,5 6-3,-2 0 0,4-7-2,0-5-1,-1-7-5,-2-9-8,-4-6-26,-3-22-2,0 0-1,9-5 1</inkml:trace>
  <inkml:trace contextRef="#ctx0" brushRef="#br0" timeOffset="536812.5967">14231 16677 21,'-18'-2'34,"-14"2"1,-8 19-12,2 18-5,-8 14-5,6 19-4,6 12-3,9 12-2,11 1-3,18 4 1,13-10-2,16-17-5,19-18-21,8-15-9,-5-26-1,14-13 0</inkml:trace>
  <inkml:trace contextRef="#ctx0" brushRef="#br0" timeOffset="537360.7918">14604 16890 8,'14'-7'32,"1"7"1,-15 0-3,-10-10-14,-4 8-6,-11-3-4,0-4-3,-1 1-3,-3-1 0,4 9-1,3-3 0,6 3 1,1 3-1,7 9-1,0 4 2,5 6 0,3 5 1,-4-6 1,4 5 0,0-3 1,8 1 0,-2-9 1,6-4-1,-2-8 1,12 1 0,3-4-1,10 9 1,-1-5 0,3 1-1,-2 1 0,-4 11 1,-6 1-1,-12 6-1,-13-2 1,-17 0-2,-13 0-1,-9-3-3,-2-2-6,-6-10-23,1-7-7,12-4 0,2-9-2</inkml:trace>
  <inkml:trace contextRef="#ctx0" brushRef="#br0" timeOffset="537592.5782">14851 17113 49,'15'15'40,"-1"-11"1,9 2 0,5-3-25,1-3-8,1 0-5,6 0-19,6 0-24,-10-8 0,7-5-1,1-3 0</inkml:trace>
  <inkml:trace contextRef="#ctx0" brushRef="#br0" timeOffset="537977.8609">15369 16843 35,'10'0'36,"-5"19"0,-8 0-2,-8 0-23,5 13-3,-2-3-1,2 2-2,6 1-2,6-7 0,7-4-1,8-5-2,10-3-5,-3-13-12,3-5-17,5-4-4,-8-11 0,-2 0 0</inkml:trace>
  <inkml:trace contextRef="#ctx0" brushRef="#br0" timeOffset="538216.1639">15617 16874 53,'-14'-3'38,"7"22"0,0 14-11,-3 0-11,10 16-6,0-2-7,5 1-12,2-2-28,5-3-2,0-13 0,5-8-2</inkml:trace>
  <inkml:trace contextRef="#ctx0" brushRef="#br0" timeOffset="538648.5011">15706 16855 19,'14'-6'35,"10"15"0,-4-5-3,5-4-14,14-4-7,2-5-3,2 5-3,-8-4-2,-3-3-2,-6 1 0,-16-3 0,-10 3-1,-9 2 0,-8 8 0,0 6 0,-6 5 0,5 10 1,2 8-1,7 14 1,9 3-1,0 3 1,9 5 0,0-4-1,1-3 1,-7 0-1,-3-11 1,-3-6-1,-10-7 1,-5-8-2,-6-6 1,3-6 0,4-3-1,17 0 1,-8-12-2,19 6 0,10 2-4,5 0-10,8-4-20,6 8-1,-9-4 1,7 4-1</inkml:trace>
  <inkml:trace contextRef="#ctx0" brushRef="#br0" timeOffset="538880.289">16138 17270 11,'0'0'34,"10"0"1,-10 0-5,10-9-9,5 2-7,-7-3-4,8-2 0,-7-3-3,6 1 0,-4 1-3,1 3 2,-6 0-2,-6 10 1,12 16-1,-9-2-3,-3 8 2,0 6-2,0 5-1,0 3-6,7-2-15,-1-10-19,-6-13 1,0-11 0,12 6-2</inkml:trace>
  <inkml:trace contextRef="#ctx0" brushRef="#br0" timeOffset="539181.0961">16415 16729 63,'16'19'40,"1"12"1,8 13-9,3 26-20,-9 3-6,-6 17 0,-7 6-4,-9 0-1,-6-6-6,-13-19-12,-4-13-22,10-23-1,-1-16-1,17-19 1</inkml:trace>
  <inkml:trace contextRef="#ctx0" brushRef="#br0" timeOffset="539599.0679">16920 16987 54,'0'0'36,"4"10"1,11-5-14,11-5-14,8 4-8,7 2-13,3-6-21,-8-4-3,5 4 0,-19-9-1</inkml:trace>
  <inkml:trace contextRef="#ctx0" brushRef="#br0" timeOffset="539837.8508">16908 17117 34,'24'11'34,"4"-11"0,16 0-5,4 5-44,-4-12-15,15 7-3,-12-9 0</inkml:trace>
  <inkml:trace contextRef="#ctx0" brushRef="#br0" timeOffset="540254.5549">17782 17019 34,'-21'4'35,"-6"4"0,-15-8-8,-1-5-13,3-7-5,1-15-3,14-2-2,14-7 0,17 0-1,13-1-1,14 11 0,9 7 0,6 19 0,-1 20 0,-8 10 1,-18 11-1,-15 13 1,-22 8-2,-14-1-1,-14-7 1,-4-9-2,-3-9 1,5-13-2,13-6 2,16-17-2,17 0 2,18-23 1,13 11-1,9 0 1,5 7-2,-1 5-6,0 0-28,-7 8-2,-14-2-2,-2 4 0</inkml:trace>
  <inkml:trace contextRef="#ctx0" brushRef="#br0" timeOffset="540586.5089">17972 16756 11,'21'-4'36,"-21"4"0,8 27 3,-8-5-17,-12 3-7,12 11-2,-3 0-5,9 5-2,1-7-2,12-3-2,5-10-1,3-6-4,4-5-8,-6-10-12,-2-13-16,2-3 1,-9-9-2,-2-1 2</inkml:trace>
  <inkml:trace contextRef="#ctx0" brushRef="#br0" timeOffset="540824.8091">18191 16782 23,'-5'-9'37,"-6"5"0,11 14-1,0 14-12,0 3-7,13 19-7,-4 0-2,6 5-2,-3 5-3,0-6-7,3-2-15,1-8-22,-13-16 1,3-12-1,-6-12 0</inkml:trace>
  <inkml:trace contextRef="#ctx0" brushRef="#br0" timeOffset="541172.4119">18658 16927 38,'0'11'37,"0"-11"1,34 0-3,9 3-22,10-7-4,12 4-4,4 0-2,5-6-3,-2 6-7,-13-7-11,-11 0-19,-6 7-1,-22-8 0,-5 4 1</inkml:trace>
  <inkml:trace contextRef="#ctx0" brushRef="#br0" timeOffset="541526.1064">18748 17055 16,'6'10'34,"7"-10"1,23 4-4,14-1-11,4-6-9,11 3-5,4-7-5,-3-2-5,-3 0-4,-14-6-3,-8 4 0,-16-11-1,-6 5 3,-10-4 2,-6 7 4,-3 2 5,0 12 4,0 0 3,0 0 0,9 12 2,-6 5-2,4 5-1,-7 0-1,5 3-2,-11-3-3,-3 0-2,-3-5-10,-6 0-16,-7-12-9,5 0 0,-10-14 0</inkml:trace>
  <inkml:trace contextRef="#ctx0" brushRef="#br0" timeOffset="541758.2382">18777 16844 35,'-50'0'36,"15"22"2,8 10-6,9 6-17,18 14-3,8-7-3,14 8-6,11-9-30,9-5-11,-3-20 1,11 2-1</inkml:trace>
  <inkml:trace contextRef="#ctx0" brushRef="#br0" timeOffset="551135.2606">19966 16979 24,'-28'0'19,"-1"0"-1,-3-14-2,0-10-3,7-9-1,3-6-1,13 4-1,9-5-1,13 11 1,9 5-1,12 14-1,6 15 0,2 16-2,-6 7-1,-8 12-1,-13 6-1,-15 7 0,-17-4-2,-11-2 0,-12-7-1,-9-6 1,-1-9-1,2-11 0,8-9-1,7-5 1,11-12-1,10-3 0,12-2 1,6 5-1,14 2 1,8 4 0,8 6 0,5 6 0,2 11-1,-1 0-5,0 3-14,1-1-18,-14-10 0,5-1-1,-10-14 1</inkml:trace>
  <inkml:trace contextRef="#ctx0" brushRef="#br0" timeOffset="551583.7746">20393 16961 19,'-32'3'33,"12"-3"-4,-5-13-9,-2-6-4,9-1-4,-2-8-2,13 6-2,7-6-1,8 5-2,8 3 0,11 12-1,1 8 0,3 11 0,-6 10-1,-5 7 0,-15 10-2,-10 4 1,-16 1-1,-8-1 0,-7-2-1,-5-3 1,2-9-2,5-4 1,10-9 0,10-2 0,14-13 0,19 9 0,8-9 0,10 0 0,5 0-3,4 0-8,-1-3-27,2 3 0,-11-6-1,-1 6 0</inkml:trace>
  <inkml:trace contextRef="#ctx0" brushRef="#br0" timeOffset="552271.6954">20514 16787 31,'13'0'36,"16"4"1,4-4-1,4 0-23,6 0-3,-3 0-4,-2 5-2,-7-8-2,-9-3-1,-9-2-1,-13 8 0,0-17-1,-11 10 0,-1 7 0,-3-5-1,1 8 1,0 7 0,2 8 0,1 5 1,5 8 0,3 5 0,3 2 0,0 7 1,4-4 0,-1 0 0,-3-3 1,-3-4-1,-7-6 0,-3-7-1,-6-5 0,-4-8 0,2-1 0,2-7-1,3 0 1,16 0-1,0 0 0,0 0 0,18 0 0,4 0-4,9 7-5,-3-4-7,5 7-3,-3-6-9,-8-4-7,2 0 4,-7 0 12,-2-4 20,-4 4 0,-2-5 0,1 0 0,6 5 52,-16 0-20,12-10-4,-12 10-5,8-10-6,-8 10-3,0 0-6,11 5-2,-11 5-1,0 4-4,0 0 1,0 6 0,0 6 0,0-1 1,-4 2-2,1-5-6,3-4-34,0-3 1,0-15-1,0 0 1</inkml:trace>
  <inkml:trace contextRef="#ctx0" brushRef="#br0" timeOffset="553002.9543">21313 16973 34,'0'0'36,"0"0"0,17 10-12,8-3-6,3-7-6,12 9-4,2-4-4,2 2-2,3 0-5,-8-7-6,-3 2-9,-8-2-13,-14 0-7,-2-4 1,-12 4 0</inkml:trace>
  <inkml:trace contextRef="#ctx0" brushRef="#br0" timeOffset="553256.9896">21369 17113 31,'9'13'36,"8"-10"0,7-3-12,10 8-7,1-8-3,10 8-4,-1-8-4,-1 4-2,-7-1-4,-7-3-6,-5 0-29,-6 7-3,-18-7 0,11 6 0</inkml:trace>
  <inkml:trace contextRef="#ctx0" brushRef="#br0" timeOffset="560056.7248">22085 16719 43,'10'0'29,"-10"0"0,0 17-6,-10-5-4,3 9-5,-8 1-4,6 7-2,2-4-3,7 3-1,10 1-1,5-4-2,8-8-1,2-8-2,5-4-2,-5-10-5,3 5-9,-9-8-11,-11-8-10,6 5 0,-8-7 0</inkml:trace>
  <inkml:trace contextRef="#ctx0" brushRef="#br0" timeOffset="560288.0778">22260 16769 43,'0'0'39,"-16"-12"1,7 15-10,9 16-8,-9 4-9,12 15-5,-3 3-2,4 7-1,0 6-1,5-1-2,1-1-1,-4-8-6,3-2-9,-9-9-29,0-13 1,3-8-3,-3-12 3</inkml:trace>
  <inkml:trace contextRef="#ctx0" brushRef="#br0" timeOffset="560873.7966">22545 16733 35,'0'0'33,"0"0"-5,0 0-4,0 0-5,-3 20-5,-6-11-3,9 10-1,-5-1-2,5 7-1,-5 0-1,11 2-2,1-3-1,8 3-1,5-1 0,1-3-1,-1-3-2,2-8-1,5-5-4,-6-7-4,6 0-6,-15-25-3,7 8-2,-11-15 0,7 3 2,-10-7 5,1 6 5,-9-1 8,-7-15 17,5 32-2,5 14 3,-13 0 0,9 14-3,-2 4-1,10 13-2,-4 0-2,10 17-2,-7-4-1,3 2-2,-3 0-1,6 0-1,-9-5-2,2-9-1,-2 2-8,0-18-33,0-16 1,-2 13 0,2-13 1</inkml:trace>
  <inkml:trace contextRef="#ctx0" brushRef="#br0" timeOffset="561489.8269">23353 16894 40,'13'11'37,"7"-11"-5,12 7-8,18 3-5,-4-8-5,15 8-6,-9-10-3,0 0-5,-2 4-8,-1-4-16,-22-7-14,-11 7-1,-6-8 0</inkml:trace>
  <inkml:trace contextRef="#ctx0" brushRef="#br0" timeOffset="561954.1991">23363 16987 21,'-11'7'33,"20"-2"-6,1 0-8,9-3-2,5 3-3,7-5-3,16 8-3,-3-8-3,10 4-3,-5-4-3,-1-4-4,-6 4-3,1-10-2,-9 5-4,-16-9-2,-3 2 0,-15-5 2,-5-3 2,-2 1 5,-3 0 5,-5 0 5,0-11 17,15 19-7,7 11 2,8 6 1,10 10-1,1 0-1,4 7-2,-5 0-1,2 8-1,-14-6-2,-13 1-1,-5-7-2,-12 0 1,-9-6-4,-1-1-1,-1 0-8,-7-5-34,4-9-1,11 2 0,-5-4-1</inkml:trace>
  <inkml:trace contextRef="#ctx0" brushRef="#br0" timeOffset="563061.4132">19471 17607 27,'0'0'34,"24"0"0,1 4-8,13-4-6,8 0-6,3 0-4,7 0-3,-6 3-4,-5 2-1,-9 0-3,-8-5-3,-11 0-1,-17 0-1,0 0-2,-5-8 0,-8 8 1,-3-9 1,-1 4 1,-4 1 2,1 0 3,1 4 2,3 5 1,1-2 1,3 7 1,4 4 1,1 5-1,4 6-1,3 3 0,0 2 1,0-30-2,-7 64 2,7-64 0,-13 64-1,13-64 0,0 0-2,-52 48 3,52-48-3,-45 10-1,45-10-3,0 0 2,-49-3 0,49 3 1,0 0 1,0 0-5,69 25 4,-69-25 3,85 12-7,-37 0-4,-5 4-28,-43-16-6,66 6 2,-66-6 3</inkml:trace>
  <inkml:trace contextRef="#ctx0" brushRef="#br0" timeOffset="563424.5411">19957 17981 36,'0'0'32,"0"0"-4,0 0-2,0 0-5,49-48-1,-49 48-8,14-29 2,-14 29-10,0 0 1,0 0-4,0 0 0,21 50-1,-21-50-4,13 88 3,-5-32 0,2-6 4,0-5-4,-3-1 1,-7-44-6,18 61-13,-18-61-18,0 0-5,0 0 0,0 0-1</inkml:trace>
  <inkml:trace contextRef="#ctx0" brushRef="#br0" timeOffset="563841.2446">20433 17754 45,'8'8'38,"4"-1"0,10-10-8,6 6-14,2-3-6,5 0-4,1 0-3,0 0-5,-1 6-6,-9-2-13,-7-7-16,1 3-1,-20 0 0,15 5 0</inkml:trace>
  <inkml:trace contextRef="#ctx0" brushRef="#br0" timeOffset="564211.0695">20482 17899 47,'0'0'34,"0"0"-5,0 0-3,51 0-4,-51 0-4,59 6-7,-59-6-3,67 4-2,-67-4-2,63 0 1,-63 0-3,42 10-1,-42-10 0,0 0 2,0 0-2,0 0-2,0 0-5,0 0-14,0 0-22,13-22 3,-22 19-3,9 3-2</inkml:trace>
  <inkml:trace contextRef="#ctx0" brushRef="#br0" timeOffset="565565.395">21411 17788 32,'-26'6'36,"-11"-12"0,-2-3-9,7-4-7,-1-12-9,16 2-3,7 1-1,17 3-4,11-1 1,14 8 0,7 6-1,3 9 0,-1 10 0,-2 5 1,-15 7-3,-24-25 3,6 71 1,-27-28-5,21-43 0,-71 71-1,71-71 5,-77 36-1,77-36-3,0 0-1,0 0 1,0 0 2,0 0 2,46-20 1,-46 20-10,81 29 0,-81-29 8,67 22-10,-67-22-33,45 44-5,-45-44-2,0 0 5</inkml:trace>
  <inkml:trace contextRef="#ctx0" brushRef="#br0" timeOffset="566182.4663">22045 17686 32,'0'0'37,"0"22"1,-5-3-2,5-19-19,-23 68-7,7-21-3,3-2-7,-4 1 4,7-3-4,10-43 6,-15 44-3,15-44 2,9-18 0,0-14-3,1-10 4,3-12-5,5-3 2,-2 9-6,0 7 1,-2 2 0,-1 11 0,-1 3 3,4 22 0,-6 3 0,1 12 0,-1 8 1,2 6 0,0-3-1,-12-23 1,28 84 0,-15-40-3,0-2 5,-13-42-5,26 76-2,-26-76-3,21 65-4,-21-65-28,0 0-6,0 0 3,0 0-5</inkml:trace>
  <inkml:trace contextRef="#ctx0" brushRef="#br0" timeOffset="566429.878">21919 17870 65,'0'0'35,"0"0"5,59 0-7,-14 8-20,-2-3-6,4 2-6,1 2-16,-3-6-23,-45-3 3,54 0-6,-50-12 0</inkml:trace>
  <inkml:trace contextRef="#ctx0" brushRef="#br0" timeOffset="566999.9429">19244 17389 39,'0'0'35,"0"0"2,-3 34-12,3 5-7,6 23-2,3 36-6,7 31-3,-3 19 0,6 11-6,-2-5 0,0-1-1,-5-3-5,-6-23-11,-6-42-24,0-42-2,0-43 1,0 0 2</inkml:trace>
  <inkml:trace contextRef="#ctx0" brushRef="#br0" timeOffset="567432.2672">19258 17454 36,'38'-13'34,"24"3"0,10 4-11,27-4-7,28 3-4,24 2-5,31 5-2,27 0-2,21 3-1,19 6 1,7-1-2,5 1 1,-4-1 0,-12 3 0,-15 0-1,-24 3 0,-29-2-3,-25-2-3,-29-3-2,-27 5-6,-30-2-9,-27-3-13,-14 0-3,-25-7 0,-12 10 15</inkml:trace>
  <inkml:trace contextRef="#ctx0" brushRef="#br0" timeOffset="567748.7068">22694 17536 26,'18'-4'37,"-18"4"1,18 24-7,-5 0-6,-6 15-9,2 7-5,-5 22-5,6 26-1,-3 13-2,3 1-2,1-1 0,-4 3-2,-4-25-1,7 0-7,5-27-30,-15-58-5,0 0 3,0 0-1</inkml:trace>
  <inkml:trace contextRef="#ctx0" brushRef="#br0" timeOffset="568334.103">19459 18785 50,'0'0'26,"79"-2"-2,4-4-3,33-1-4,25-2-3,36 0-3,25 1-2,29-6-3,19 6-1,16 10-2,5-9 1,4 5-2,-3-3-2,-9 5 2,-8 0-1,-17 2-1,-26 3 0,-30-5 0,-27 4-1,-42-1 0,-36 3-8,-77-6-31,0 0-2,0 0 2,-50-32 0</inkml:trace>
  <inkml:trace contextRef="#ctx0" brushRef="#br0" timeOffset="573996.3917">23419 17432 53,'0'0'40,"12"10"0,-10 14-4,-2 5-21,6 20-5,-6 1-5,-6 1-1,6 6-6,6-5-11,3-8-26,-6-12-1,-11-13-1,8-19 1</inkml:trace>
  <inkml:trace contextRef="#ctx0" brushRef="#br0" timeOffset="574297.7104">23265 17636 55,'22'-6'40,"7"-4"-1,11-3-5,9-3-22,1 3-4,8 3-3,-7-2-2,-4 8-2,-2-4 0,-13 5 0,-17 3 0,-15 0-1,-22 10 0,-5-5 1,-11 8-1,-6 3 1,-8 3 0,-4 7-1,0-1 1,9 4-1,11 2-8,1 1-19,8-16-13,15-5 0,3-11-2</inkml:trace>
  <inkml:trace contextRef="#ctx0" brushRef="#br0" timeOffset="574551.6467">23325 17578 68,'25'16'43,"18"9"0,4 7 0,-5 6-35,6 15-43,-1-11-3,2-5-3,-9-32-3</inkml:trace>
  <inkml:trace contextRef="#ctx0" brushRef="#br0" timeOffset="575614.197">1664 996 44,'4'-51'40,"-4"51"1,0 0-2,0 0-20,8 65-7,-8-25-7,0 10-3,7 15 0,1 5 0,-4-7-8,6-2-1,-7-27-16,-3-5-19,12-5 0,-12-24 2,0 0-1</inkml:trace>
  <inkml:trace contextRef="#ctx0" brushRef="#br0" timeOffset="575884.2435">1467 1183 74,'0'0'41,"0"0"-1,58-9-18,-15 9-11,4-3-6,-1 3-7,13 4-15,-6-15-24,-10-1 1,-43 12-1,68 0 2</inkml:trace>
  <inkml:trace contextRef="#ctx0" brushRef="#br0" timeOffset="576131.6652">1894 1054 56,'0'0'36,"0"0"-6,-59 0-10,59 0-7,-46 28-9,46-28 0,-56 64-3,56-64-9,-64 51-8,64-51-18,-57 44 0,57-44-5,-47 28 7</inkml:trace>
  <inkml:trace contextRef="#ctx0" brushRef="#br0" timeOffset="576185.0544">1478 1097 44,'44'-17'42,"-44"17"0,70 63-7,-26-31-16,11 16-11,5-1-40,-10 0-9,-4-8 2,-2-11-4</inkml:trace>
  <inkml:trace contextRef="#ctx0" brushRef="#br0" timeOffset="585458.4078">2139 1556 30,'18'13'34,"16"-13"-9,11-5-4,0-17-4,6-8-4,-6-19-1,3-8-3,-18-15-4,1 9-1,-16-2-1,-9 8-1,-6 13 2,-6-2-1,6 46-2,-16-50 1,16 50-1,0 0 0,0 0 0,13 67 1,-13-67-3,41 95 1,-13-34 0,-4-8-2,1 1 1,-1-8-6,-5-10-11,-9 0-22,-12-8 0,2-28 2,-26-8-1</inkml:trace>
  <inkml:trace contextRef="#ctx0" brushRef="#br0" timeOffset="585721.4414">2404 1272 4,'0'0'33,"17"0"1,10 13-4,14 10-25,-1-7-26,-12 6-5,6 3-4,-18-15 2</inkml:trace>
  <inkml:trace contextRef="#ctx0" brushRef="#br0" timeOffset="585774.8339">2238 1244 37,'0'0'29,"0"0"-10,0 0-24,0 0-24,54 19-3,-6 13 14</inkml:trace>
  <inkml:trace contextRef="#ctx0" brushRef="#br0" timeOffset="586222.7879">2870 1521 32,'10'5'37,"-10"-5"0,19 9 1,4-1-21,0-16-10,4 8-2,-5-11 0,3-19-2,-25 30-1,25-65 0,-25 65-2,-7-73 0,7 73 0,-40-58 1,40 58-1,-58-21 1,33 36-2,3 13-1,9 13 2,8-1 1,7 7-2,11 11-1,6 7-6,-4-17-20,4-6-10,8-9 0,-5-17 0</inkml:trace>
  <inkml:trace contextRef="#ctx0" brushRef="#br0" timeOffset="586476.7186">3497 1451 47,'-16'26'39,"-15"1"0,0-7-1,0 6-24,-7-10-9,8-16-5,1 0-1,8-16-1,7-4-2,5-1 0,9-2 3,4 0 0,8-1 3,10 16 1,3 2 0,4 17 1,-5 7 2,7 3-2,-2 6-13,-5 2-29,-8 2 0,2-9-1,-6-11-2</inkml:trace>
  <inkml:trace contextRef="#ctx0" brushRef="#br0" timeOffset="587062.1188">4064 1059 57,'0'0'34,"77"-3"-4,-36-3-19,2 2-4,3 0-2,-2 2-3,-44 2-3,71 0-2,-71 0-3,0 0 0,0 0 2,0 0 1,0 0 0,0 0 2,0 0 1,-49 0 3,49 0 4,-34 43 0,34-43 0,-17 59-1,17-24 3,0 3-2,5 16 1,-5-3-1,6-5-3,-12-2 2,1-6-2,-9-9-1,-2 3 0,-5-14-1,-1-11 0,3-1-1,1-12 0,11-7-2,7 13 1,9-9-1,7 1 1,10 8 0,4-3-1,4-2-3,-3 13-8,3-3-27,0-5 0,-10 0-2,5 6-1</inkml:trace>
  <inkml:trace contextRef="#ctx0" brushRef="#br0" timeOffset="587509.8215">4487 1571 77,'11'-7'38,"11"7"1,-3 0-22,2 5-9,7 2-3,-8 3-3,-3 14 1,-11 10 0,-6-7-1,-12 2 0,-6 0 1,-9-4-3,-2 1 1,0-5 0,2-14-2,5-7 1,7-14 0,9-5-2,6 7 1,11-5 1,6 2-1,7 0 0,3 15 2,2-3-2,-2 16 1,2 9-2,-8-13-10,-5 4-28,-1 1 1,-6 3 0,7-14-1</inkml:trace>
  <inkml:trace contextRef="#ctx0" brushRef="#br0" timeOffset="587864.0227">4989 1281 75,'0'0'41,"47"-26"-1,-47 26-13,54 0-20,-54 0-5,66-5-3,-66 5-13,62-15-18,-62 15-6,0 0-1,54 4-1</inkml:trace>
  <inkml:trace contextRef="#ctx0" brushRef="#br0" timeOffset="588127.0591">5036 1385 64,'9'17'40,"16"-12"-2,6 2-9,0 8-15,9-8-10,-1-12-40,-1 13-1,-7 1-2,-1-6-1</inkml:trace>
  <inkml:trace contextRef="#ctx0" brushRef="#br0" timeOffset="588565.4348">5662 1305 43,'0'0'33,"0"0"-8,-30-25-7,30 25-3,0 0-2,15 5-1,-15-5-2,0 0-3,60 11 0,-60-11-4,76-4-10,-34 15-29,-4 3-2,-38-14 0,72 0 1</inkml:trace>
  <inkml:trace contextRef="#ctx0" brushRef="#br0" timeOffset="589228.0633">6195 1199 65,'0'0'34,"0"0"-14,55-25-4,-55 25-5,66-10-2,-66 10-1,68 25-5,-40-2 1,-8 0-1,-13-1-1,-9 0-1,-10 13 0,-8-4 1,-1-11-1,-4 0 0,4-14 0,8-6-2,13 0 0,0 12 1,10-13 0,11 4 0,3 5 0,2 1-1,0 17 2,-9 3 0,-7 0 0,-13-1 1,-10 0-1,-8-6-2,-10-3-4,-4-3-7,-3-21-12,5 5-13,11-6-2,4-6 1</inkml:trace>
  <inkml:trace contextRef="#ctx0" brushRef="#br0" timeOffset="589814.1108">6862 1255 48,'0'0'34,"11"0"1,-11 0-9,-17 28-15,10-1-5,-9 16-2,4-2 0,-7 6 0,7-8-1,-3-6-1,6-6 1,2-12 0,2-1-1,5-14 0,2-19 0,7-8 1,-9 27 0,25-82-1,-13 35-2,7-5 2,0-10-2,-3 3 1,-1 9-2,-15 50 1,22-64-2,-22 64 3,0 0-1,0 0 1,0 0 1,52 44-2,-39-3 0,1 5 2,3-1 0,1-1-2,-4 10 1,0-1-3,-4-10 1,-1-14-2,-3-12-2,7-2-13,-7-3-21,-6-12 0,9-7-1,-9-8 0</inkml:trace>
  <inkml:trace contextRef="#ctx0" brushRef="#br0" timeOffset="590068.038">6825 1414 50,'0'0'39,"17"0"-2,9 0-1,8 0-20,-3-4-23,3 16-29,-9-3 1,3-9-2,-13-10-2</inkml:trace>
  <inkml:trace contextRef="#ctx0" brushRef="#br0" timeOffset="591316.8075">3822 744 10,'0'0'35,"0"0"0,0 0 0,0 0-15,24 111-7,-21-19-6,8 29 0,-3 17-1,-2 1-3,1 2 1,-1-21-2,-2-12-3,-4-21-7,3-29-18,-3-21-12,-7-27-1,7-10 2</inkml:trace>
  <inkml:trace contextRef="#ctx0" brushRef="#br0" timeOffset="591871.4325">3850 777 7,'0'0'28,"0"0"-1,86 0-13,11 0-1,40 0 0,36-6-1,41 6 0,40-10-4,36-5-1,20 9-1,14 0-1,3 6-1,-11 0 1,-6 0-2,-28 0-1,-28 6-10,-48 10-26,-33-11 1,-58 5-3,-29-1-2</inkml:trace>
  <inkml:trace contextRef="#ctx0" brushRef="#br0" timeOffset="592389.7644">7549 770 29,'0'0'34,"0"0"3,0 0-5,20 69-11,-26 13-9,6 25-6,-7 11 1,7 11 0,6-3-3,-2-3 0,2-9-1,-1-27-4,1-20-3,-6-28-17,0-8-18,0-6-1,-5-7 1,2-10-1</inkml:trace>
  <inkml:trace contextRef="#ctx0" brushRef="#br0" timeOffset="592937.2642">3940 1966 31,'-18'-9'29,"18"9"1,21 3-13,20-3-9,24 0-1,31 13-2,40-8 0,45-5 0,38 9 0,47-9-1,30 2 1,23 2-2,18-4-1,-1-6-1,-14 8 1,-30 5-1,-31-7 0,-44 9-2,-47-9-14,-53-6-19,-39 12-1,-56-9-1,-28-7 2</inkml:trace>
  <inkml:trace contextRef="#ctx0" brushRef="#br0" timeOffset="601272.8982">7985 1463 37,'24'14'39,"-8"10"2,-4 2-10,3 18-6,-11-5-5,1 10-9,-8-20-46,-10 21-4,-14-12 0,-4-25-1</inkml:trace>
  <inkml:trace contextRef="#ctx0" brushRef="#br0" timeOffset="608336.932">8655 1046 30,'0'0'32,"0"0"-1,0 0-8,0 0-7,0 0-5,52 0-3,-8 4-3,6-8 0,-3 4 0,-1 0-3,-46 0 0,65-6-2,-65 6-1,0 0 0,0 0-1,0 0 0,0 0 1,-65-20-1,65 20 1,-49 2 0,49-2 0,0 0 1,-51 37 0,51-37 2,-9 65-2,9-65 1,12 65 0,-5-19 2,1 2-1,-8-4-1,0 2 2,-11-17-2,-8-4 1,-3 4 1,-6-1-2,2-16 0,0 1 0,7-13 0,7 4-1,12-4 1,10 10-1,11-6 0,10 2 1,9-6-4,6-6-9,4 18-25,-4-18 0,5 0 0,-8 2 0</inkml:trace>
  <inkml:trace contextRef="#ctx0" brushRef="#br0" timeOffset="608926.2137">9008 1480 58,'0'0'35,"0"0"-4,0 0-11,25-6-9,-4 6-6,5 8-3,-4-4-1,1 11 0,-6 5 0,-5-11 1,-12 0-2,-3 4 2,-10-3-2,0 0 0,2 3 1,1-13-1,10 0-1,7 11 0,6-6 1,5 2-2,3 11 3,-1-8 1,-5 10-1,-7 7 2,-8 0 0,-12 1 0,-9 2 0,-1-13-2,-4-10-9,-3-5-12,6-16-17,14-6-1,3-11 0,12 4 0</inkml:trace>
  <inkml:trace contextRef="#ctx0" brushRef="#br0" timeOffset="609189.7914">9425 1330 47,'5'-20'38,"13"27"-1,10-2 2,7 10-24,-1-5-13,-34-10-18,71-3-20,-34 20-1,-11-12-1,-2-5 1</inkml:trace>
  <inkml:trace contextRef="#ctx0" brushRef="#br0" timeOffset="609459.3463">9501 1470 51,'-11'12'38,"17"0"2,9-5-1,9-3-22,10-4-14,6 0-16,8 0-23,-2-3-2,4-5 0,-6 1-1</inkml:trace>
  <inkml:trace contextRef="#ctx0" brushRef="#br0" timeOffset="609723.395">9970 1362 73,'0'0'42,"15"9"-2,13-9-3,9 10-28,3-1-10,4-12-22,2 3-15,5 7-2,-5-7-1,2 8 0</inkml:trace>
  <inkml:trace contextRef="#ctx0" brushRef="#br0" timeOffset="610207.6533">10535 1419 32,'0'-54'36,"0"54"2,5-69-4,-5 69-10,4-53-7,-4 53-4,6-54-3,-6 54-3,5-46-3,-5 46 0,0 0-2,0 0-1,0 0 1,0 0-2,0 0-1,0 19 3,0 18-1,10-3-1,-4 14 0,3 8 0,1-6-1,-2 2 0,-1-4 2,-5-16-2,-6-6 1,-6-5-1,-6-15 1,-3 1-1,1 1 2,-1-11-1,5-6-2,4 9 0,10 0 2,0 0-2,24 0 2,-1-6 0,7 1-3,-1 5-7,11-5-30,0-4 0,-4 1-2,6 0 1</inkml:trace>
  <inkml:trace contextRef="#ctx0" brushRef="#br0" timeOffset="610777.7747">11160 1239 61,'0'0'38,"6"-50"0,-6 50-10,0 0-13,0 0-7,3 23-4,-7 3-2,-4 3-1,-3 14-2,-3 6 0,-1 5 1,2-16 0,-1 3 1,4-10 1,-1-9-1,6-8 0,5-14 2,3-17-1,6-16-1,-9 33 2,27-88-1,-13 43-2,4-1 1,-2-9-1,-1 4 1,-15 51-1,22-60 0,-22 60-1,0 0 1,0 0 0,0 0 0,34 39 1,-18-1-2,4 9 1,3 4 1,3 3-1,1-6-1,-4 5 0,0-7-5,-8-17-3,1-4-12,-6-12-19,-10-13-1,0 0 1,-28 0 1</inkml:trace>
  <inkml:trace contextRef="#ctx0" brushRef="#br0" timeOffset="611031.6952">11121 1438 52,'0'10'40,"19"2"0,10-9 1,5-3-23,10 7-22,-4 0-31,11-1-3,-9-12-1,8-6 0</inkml:trace>
  <inkml:trace contextRef="#ctx0" brushRef="#br0" timeOffset="611611.0978">8465 756 26,'0'0'32,"0"0"-6,-6 99-6,16-3-5,3 29-2,-7 14-1,6 12-2,-6 2-3,0-23-4,-2-7-9,-4-26-13,-7-34-17,7-24 0,0-22 2,0-17 2</inkml:trace>
  <inkml:trace contextRef="#ctx0" brushRef="#br0" timeOffset="611965.6205">8490 693 36,'0'0'34,"57"-4"2,11 4-5,31-8-21,29 8 0,41-7-2,37-2 0,36 9 0,29 0-3,21 2-1,6 2 0,-7 2-4,-23-2-2,-32 4-5,-34 1-16,-41-9-14,-59 11-2,-35-3 0,-67-8 0</inkml:trace>
  <inkml:trace contextRef="#ctx0" brushRef="#br0" timeOffset="612398.0137">11542 732 44,'0'0'35,"0"0"1,0 0-3,0 0-16,21 58-5,-8 14-5,-6 26-4,4 15 2,-1 15-3,0 17 1,-3-2 0,-3-9-1,-4-9-1,0-21-4,6-25-6,-6-12-32,-2-26 3,4-21-1,-2-20-1</inkml:trace>
  <inkml:trace contextRef="#ctx0" brushRef="#br0" timeOffset="612783.4509">8415 2046 34,'-19'5'34,"19"-5"1,44 0-12,44 0-7,48 0-3,59-3-2,57-2-1,55 5-2,45-9-3,30 9-4,12-8-33,-6 2-5,-30-12-1,-26 14-1</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2-21T13:07:25.062"/>
    </inkml:context>
    <inkml:brush xml:id="br0">
      <inkml:brushProperty name="width" value="0.05292" units="cm"/>
      <inkml:brushProperty name="height" value="0.05292" units="cm"/>
      <inkml:brushProperty name="color" value="#FF0000"/>
    </inkml:brush>
  </inkml:definitions>
  <inkml:trace contextRef="#ctx0" brushRef="#br0">21323 6374 15,'0'0'21,"0"18"-3,-3-8-3,-3 4-1,-3 8 0,-3-6-3,-1 8-1,-3-2-1,2 0 0,-9-2-3,4 2 1,-4-2-2,-1 3-1,-4-1 0,-1 2-1,-6-4 0,-3 3 0,-5-1-1,-5 0 0,-6-1-1,-1-3 1,-2-1-2,-4 2 1,1-2 0,-1-3-1,-1 1 1,3-2 0,1-1 0,1-2 0,-2 0-1,-1-2 1,-1-2-1,1 1 0,-1-5 0,2 2 1,2-4-1,0-5 0,2 4 0,3-6 1,0 1-1,0-4 1,-3-4 0,-1 1-1,-3-6 2,1-3-1,1-1 0,5-2 0,3 1 0,2-6 1,6 1-2,5 3 1,4 0-1,4 1 0,0-1 0,1-1 1,3-2-2,1 3 1,-2-3 0,3 2 0,4 0 1,2-5-1,1 1 0,1 0 0,4 1 0,1-3 0,3 2 1,0-2-1,-1 1 1,2 2-1,0 4 0,1-1 0,0 5 0,4-2 0,0 3 0,0 3 0,4-3-1,3 1 1,3 2-1,2-5 2,1 2-2,2 4 1,1-2 0,-1 1 0,3-1 0,-2 4 0,2-3 0,1 0 0,3 4 0,3-6 0,2-1 0,2-3 0,5 4 0,-1-2-1,2 3 2,-1-1-1,-2-2 0,0 3 0,2-1 0,3-1 0,1-1 0,2-2 0,3 0 1,1 1-1,3 4 0,-2 0-1,-4 3 2,0 3-1,-6 1 0,-2 3 0,-3-1-1,3 2 1,-1 1 0,4-2 0,7-1-1,3 3 1,6-1 0,5 1 0,-1-2-1,2 6 1,-4 0 0,-2 3 0,-5-3 0,-3 3 0,-3 0 0,1 0 1,-2 0-1,3 0 0,1 0 0,1 0 0,2 3-1,-1 0 2,0 0-2,-4 6 1,-3 1 1,-1 0-1,-2-1 1,-4-1-1,-2 3 1,-2 2-1,-2-3 0,-1 1 0,-1 0 0,1 2 0,-6-2 0,2 3 0,-2 0 0,0-1 0,1 4 0,0-1 0,-2-2 0,-1 1 0,-2-2 0,2 4 1,-2-2-1,0 4 0,-6-3 0,2 1 0,-1 5 0,2-2 1,1 1-1,-3 3 0,1 0 0,3-2 0,0 0 0,1 0 1,-2 0-2,-1-2 1,-1-2 0,0-4 0,-1 1 0,-3-3 1,-7-12-2,8 15 2,-8-15 0,6 10 0,-6-10-1,0 0 1,0 0 0,0 0 0,-14-10 0,14 10-1,-11-11 0,1 5 0,-2 1 1,-2 0-1,-3-1 0,-2-2 0,-1 0 0,-2 1 1,-1-2-1,3-1 0,3 0 0,2-2 0,5-2 0,1-1 1,0 6-1,3-1 0,6 10 0,-7-18 1,7 18-1,-8-9 0,8 9 0,0 0 0,0 0 0,0 0 0,6 15 0,1-3 0,5 5 0,6 1 0,2 3 0,3 5 0,2-2 0,-3 1 0,-1-6 0,2-2 1,-6-3-1,-4-4 0,-3-5 1,-10-5-1,0 0 1,11 8 0,-11-8 0,0 0-1,4-15 2,-1 3-2,1-3 2,5-7-2,2-5 1,0 1-1,4-5 1,1 1 0,1 1-1,0 3 1,0-1-1,-3 10 1,-5 3-1,-1 2 0,-8 12-3,11-9 0,-11 9-7,2 16-18,-7 1-15,2 2-1,-5 8 1,1 5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2-21T13:27:02.925"/>
    </inkml:context>
    <inkml:brush xml:id="br0">
      <inkml:brushProperty name="width" value="0.05292" units="cm"/>
      <inkml:brushProperty name="height" value="0.05292" units="cm"/>
      <inkml:brushProperty name="color" value="#FF0000"/>
    </inkml:brush>
  </inkml:definitions>
  <inkml:trace contextRef="#ctx0" brushRef="#br0">21798 5066 4,'0'0'28,"7"21"0,-7-12-6,0 28 4,0-18-15,0 2-1,-7 0-1,2 2-1,-7 2-1,-2 6-1,-6-4 0,-1 8-1,-4-6 0,2 3-1,-5-4 0,-2 2-1,-2-2 0,0-6 1,-5-2-2,0-2 0,-1-1 0,-5-1-1,-1-5 0,1-3 0,2-8 0,0 3 0,-2-12-1,1 0 0,2-5 1,4-9-1,0-1 0,2-3 0,0-1 0,0-4 0,3 1 0,0-8 1,0 1-2,0 1 2,0 0-1,2 1 0,0-2 0,1 1 1,1-1-1,2 4 0,4-7 0,0-4-1,3-2 1,2-4 0,3 0 0,3-2-1,3-1 1,3-2 0,4 7 0,0 5 0,0-3 0,8 6 0,0 0 0,5 1-1,5-5 1,2 3 0,5-6 0,6-6 0,4 3 0,2-10 0,3 5 0,4 0 0,-2 6 0,0 6 1,0 4-2,-2 10 1,-2 4 1,0 8-1,0 8 0,-2 1 0,2 5 0,2 7 0,1 3 0,5 3 1,0 5-2,3 3 1,-1 2 0,0 1 1,-4 7-1,-1-4 0,-5 5 1,-4 4-1,-8 1 1,-6 4 0,-5 1 0,-3 8 0,-4-3-1,-2 4 0,-3-1 0,2-3 0,-1-3 0,0-2 0,0-6 0,0-5 0,-1-3 0,-3-7 1,3-2-1,-3-3 0,0-1 0,0-11 0,0 15-1,0-15 1,0 14 0,0-14 0,0 10 0,0-10 0,0 0 1,0 0-1,-17-7 0,7-1 0,-2 2 1,0-3 0,-1-2-1,-2 3-1,3 1 2,0-3-2,3 3 2,9 7 0,-14-16-1,14 16 1,-11-10 0,11 10 1,0 0-1,0 0 0,0 0 0,6 12-1,8 4 0,3 2 1,4 4-1,6 3-1,0-2 1,-2-4-1,0 0 2,-2-9-1,-6-10 1,-1-12 1,-2-15 0,-2-11 1,-1-11 0,4-4 1,-3-10-1,5 5 1,-5 4-2,0 12 0,-4 8 1,0 8-1,-5 11 0,-3 15-2,0 0 0,0 0-5,-9 0-41,-6 18-1,-10-3 0,-11 3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2-21T13:32:51.156"/>
    </inkml:context>
    <inkml:brush xml:id="br0">
      <inkml:brushProperty name="width" value="0.05292" units="cm"/>
      <inkml:brushProperty name="height" value="0.05292" units="cm"/>
      <inkml:brushProperty name="color" value="#FF0000"/>
    </inkml:brush>
  </inkml:definitions>
  <inkml:trace contextRef="#ctx0" brushRef="#br0">2362 9392 46,'0'0'29,"-16"-16"-3,-10 9-3,-5 7-5,-12-4-7,1 8-4,-8 9-1,4 6-3,1 9-1,13 7-1,11 7-1,9 2 1,21-1-1,8 0 1,17-6 0,13-4 0,8-10 1,0-7-1,-2-6 1,-6-8-1,-16-2 0,-6-6 0,-25 6 1,-12-12-1,-19 9 0,-11 3 0,-6 7-1,0 5 1,1 2-1,2 9 0,8 0 0,10 9 1,15-3-1,12 5 0,10-8 1,7 3-1,13-11 1,10 1 0,8-9 0,8-4 0,-3-6-1,-1-11 1,4-3-2,-8-1 1,-10-4-1,-14-1 2,-2 0-2,-9 5 0,-10 4 1,-3 11 0,0 0 0,0 0 0,0 17 0,0 0-2,7 7-4,-7-6-14,11 1-19,-1 0-1,-10-19 1,19 9 0</inkml:trace>
  <inkml:trace contextRef="#ctx0" brushRef="#br0" timeOffset="137.2175">2548 9574 36,'-13'-33'36,"4"15"-2,-4 5-4,13 13-37,0 0-24,0 0-1,18 27-3</inkml:trace>
  <inkml:trace contextRef="#ctx0" brushRef="#br0" timeOffset="337.6179">2690 9813 33,'12'31'38,"8"6"1,-11-8-4,0-7-13,9 2-9,-6-15-5,4 0-3,-4-9-1,8-9-2,-2 0-2,-3-11-1,4 6-7,-6-8-10,5 3-18,3 4-3,-1 1-1,1 6-1</inkml:trace>
  <inkml:trace contextRef="#ctx0" brushRef="#br0" timeOffset="853.4392">3260 9885 36,'10'25'36,"-18"-2"0,-8 0-10,-3-4-6,-7-2-7,2-2-5,-4-11-5,4-1-2,5-6-2,8-9-1,7 1-1,1-8 0,6 1-1,3 1 1,3 2 1,4-1 0,2 3 0,-3 4 1,3 4 1,-2 5-1,0 9 2,-1-1 0,1 9 0,-1 2 1,0 3 1,3-2 0,1 1 1,3-2-2,3-8 2,-1-2-2,3-9 0,-1-5 0,-1-5-1,-1-7 0,-2-2-1,-4-1 1,-5-4-1,-2 7 0,-2-2 1,-2 4 0,-4 6 0,0 9 1,0 0-1,0 0 0,0 0 1,6 14 0,0 0-1,-6 4 0,3-1 1,1 0-1,-4 1 0,0-2-2,4-3-5,-4-13-16,8 0-19,16-10 1,4-9-1,10 1 0</inkml:trace>
  <inkml:trace contextRef="#ctx0" brushRef="#br0" timeOffset="1037.6267">4029 9742 68,'0'0'41,"0"0"0,10 9-1,-10-9-36,12 0-30,-12 0-13,10 0-2,-10 0 0</inkml:trace>
  <inkml:trace contextRef="#ctx0" brushRef="#br0" timeOffset="1216.207">4048 9960 81,'-5'9'45,"5"2"0,0-11-2,0 0-48,5 9-35,-5-9-2,0 0-2,0-11 0</inkml:trace>
  <inkml:trace contextRef="#ctx0" brushRef="#br0" timeOffset="2523.8095">5675 9831 34,'32'7'34,"-4"-7"-1,4 0-16,15 0-4,-2 0-2,4 3-3,-4-3-4,-3-2-3,-8 2-5,-5-7-5,-7 5-5,-9-7-7,-13 9-8,9-9-6,-18 3 1</inkml:trace>
  <inkml:trace contextRef="#ctx0" brushRef="#br0" timeOffset="2826.919">5963 9825 28,'0'0'31,"0"0"-8,0 0-5,0 0-6,0 0-3,0 0-3,0 19-1,0-3-2,4 9 0,-4 0 1,3 7-1,-3 0 1,0 1 0,3-4 0,2 2-1,5-12 1,2 1 1,3-8-1,4-2 0,0-10 0,-1 2-4,0 0-13,-2-2-24,-16 0-1,12-9-1,-12 0 0</inkml:trace>
  <inkml:trace contextRef="#ctx0" brushRef="#br0" timeOffset="3327.0702">6449 9890 41,'0'0'35,"0"0"1,0 0-14,23-9-6,-2 4-7,12 5-3,1 0-4,7 0-4,-1 0-10,-2 5-18,-7-5-6,-2 0-1,-14-5 0</inkml:trace>
  <inkml:trace contextRef="#ctx0" brushRef="#br0" timeOffset="3511.5943">6512 9997 30,'0'19'35,"11"-15"-1,12 2-12,11-1-5,2-1-11,5 4-24,-1-8-14,12 0-1,-8-8-3</inkml:trace>
  <inkml:trace contextRef="#ctx0" brushRef="#br0" timeOffset="3748.7863">7153 9699 57,'0'0'38,"0"0"1,-5 20-12,10 13-14,-5 7-5,6 12-3,-2-2-1,5 6-4,-3-9-2,0-5-9,3-12-24,-2-4-4,-7-17-2,0-9 2</inkml:trace>
  <inkml:trace contextRef="#ctx0" brushRef="#br0" timeOffset="4080.4111">7146 9668 32,'20'-25'38,"14"11"1,0 2 0,5 7-21,9 17-6,-12 7-6,-2 8-2,-14 7-3,-14 4-1,-12 0-2,-14-3 1,-7-3-1,-5-3 1,-1-10-1,3-4 0,10-6 2,20-9 0,0 0 0,13 13 1,8-6 1,5 2-1,1 2 0,7 3-1,-7 2-4,-4-3-18,-2-3-16,1 2-1,0-12 0</inkml:trace>
  <inkml:trace contextRef="#ctx0" brushRef="#br0" timeOffset="4449.8636">8056 9718 15,'-10'-28'36,"-5"6"1,-13 0-1,-12 6-14,-4 16-7,-9 4-5,7 18-3,-4 9-2,12 11 0,5 9-1,17 8 1,13-6-1,16 1 1,12-7-1,11-5 1,5-10-2,8-10-1,1-10-7,-1-9-33,1-13-5,2-4 0,1-12 1</inkml:trace>
  <inkml:trace contextRef="#ctx0" brushRef="#br0" timeOffset="4782.4598">8545 9901 44,'-17'-2'39,"17"2"-1,-12 0 1,12 0-24,24 0-5,4 0-4,9 0-4,3 4-2,1-4-6,6 2-12,-4 3-21,-12-5 0,-3 0 0,-18 0-1</inkml:trace>
  <inkml:trace contextRef="#ctx0" brushRef="#br0" timeOffset="4949.1418">8611 10016 35,'0'0'38,"22"17"1,0-10-3,6-4-19,9 2-14,-3-5-35,6 2-3,-9-7-3,3 5 0</inkml:trace>
  <inkml:trace contextRef="#ctx0" brushRef="#br0" timeOffset="5729.4105">9464 9757 41,'0'-12'34,"0"12"-7,0 0-3,-12 12-8,12 10-5,-4 2-4,14 12-3,2-3 0,13 5-1,1-2 0,4-3-2,-2-6 0,-3-2-1,-10-3 1,-12-4-1,-11-3-1,-15-6 1,-7 0-1,-5-5 1,-3-4-1,2-5 0,11-7-1,4-5 2,18-9-2,18-1 1,12-6 0,11-2 1,5 0 1,-2-2 0,-4-3 1,-10 5 0,-14 3 0,-15 8-1,-18 5 0,-7 5-3,-2 11-11,-2 6-21,1 3-3,13 9 0,2-3-1</inkml:trace>
  <inkml:trace contextRef="#ctx0" brushRef="#br0" timeOffset="5898.9789">9839 9936 79,'0'0'37,"0"0"-3,0 0-29,16 10-36,-16-10-5,9-10-1,-9 10-1</inkml:trace>
  <inkml:trace contextRef="#ctx0" brushRef="#br0" timeOffset="6167.4542">10038 9910 74,'9'-29'36,"4"-5"-8,3 12-11,-9-5-5,4 8-2,-7 4-4,-4 15-1,0 0-2,0 0 0,8 18-1,-8 6-1,-3 5-1,3 9 0,0 3 1,0 1-4,0 1-6,-3-6-16,6-9-14,12-2-1,7-15 0,10-4 0</inkml:trace>
  <inkml:trace contextRef="#ctx0" brushRef="#br0" timeOffset="6451.5003">10571 9827 29,'-16'-21'36,"-8"-1"0,3 10 0,-5 7-21,-2 5-6,4 15-3,-1 6-3,6 11 0,4 5-1,9 4 0,6 2 1,21-2-1,4-12 2,8-2-1,8-9 0,3-12 0,-1-9 0,-3-9-2,-8-10 0,-13-6-4,-10-1-8,-16-3-23,-8-7-6,-3 3 0,-7-2-1</inkml:trace>
  <inkml:trace contextRef="#ctx0" brushRef="#br0" timeOffset="6914.7785">10890 9513 19,'21'-13'35,"-3"7"1,-13-7-4,-5 13-13,-11-15-6,-6 6-6,-2 5-4,-2-1-4,-5 0-1,3 5-1,-5 0-1,3 0 1,3 10-1,3-1 2,3 5 0,2 4 3,1 3 1,4-4 1,3 7 1,2-6 0,4 1 0,7-6-1,2-8 1,3-1-2,6-4 1,4 0-2,6 0 1,3-4 0,1 8 0,1 2-1,-1 9 0,-4 2 1,-9 7 0,-9-2 0,-10 5-1,-8-8 1,-9 1-3,-7-3-3,-7-10-14,1-7-20,5 0-1,4-6 0,11 2 0</inkml:trace>
  <inkml:trace contextRef="#ctx0" brushRef="#br0" timeOffset="7129.8174">11157 9979 98,'16'10'44,"-16"-10"-1,10-2-17,-10 2-15,12 0-10,-12 0-25,0 0-19,-12-6 0,5-4-1,7 10 0</inkml:trace>
  <inkml:trace contextRef="#ctx0" brushRef="#br0" timeOffset="9655.175">11898 9791 17,'21'0'24,"-21"0"-1,13 0-5,-13 0-3,-14 0-4,-1 0-3,-5-4-2,-2 0-4,-1 0-1,1-1-2,-1 0 1,4 0-1,3 5 0,1-4 0,4 8 0,1 6 2,0 5 0,4 2 2,0 6 0,1 0 1,0-3 0,5 2 1,0-6 0,7-7-1,2-9 0,9 0 0,3-4-1,7-1 0,4-1-1,8 6 1,2 0-1,-3 11 0,-6 6 1,-4 7-2,-10 0 1,-10 7-1,-18-2 1,-10 0-1,-12-6-2,-7-6-3,-2-3-8,-3-14-7,4-5-12,8-5-6,2-12-2,16 3 2</inkml:trace>
  <inkml:trace contextRef="#ctx0" brushRef="#br0" timeOffset="9821.8077">12204 10022 59,'6'13'41,"-6"-13"-1,0 0-2,11-4-32,-1-3-33,2-1-9,-2-2-4,5 3 1</inkml:trace>
  <inkml:trace contextRef="#ctx0" brushRef="#br0" timeOffset="10091.1352">12497 10048 51,'0'-26'37,"13"-2"-1,-9-5-10,1-9-13,7-1-2,-6 2-5,4 4-1,-4 3-1,-2 12-1,-4 22 0,0 0-1,0 13 0,0 15-1,0 9 0,0 5-2,0 9-4,0-8-8,9 7-13,9-11-14,-5-8 0,9-8 1</inkml:trace>
  <inkml:trace contextRef="#ctx0" brushRef="#br0" timeOffset="10407.1503">13090 9927 32,'-6'-23'36,"-10"-5"0,1 4-5,-1 7-14,-14 2-7,2 10-3,-4 10-4,-2 5-1,6 7 0,1 12-1,5 0 1,12 6-1,10-4 3,9 1-2,13-6 3,7-3-2,2-13 0,11-3 0,-4-7 0,-1-8-1,-6-5-4,-9-9-6,-4 3-23,-6-3-10,-17-1 1,-2 2 0</inkml:trace>
  <inkml:trace contextRef="#ctx0" brushRef="#br0" timeOffset="10575.8447">12919 9597 52,'6'-16'37,"19"9"1,3-6-7,9 4-24,13 4-22,2-4-20,10 7-1,-6-7-1</inkml:trace>
  <inkml:trace contextRef="#ctx0" brushRef="#br0" timeOffset="11108.3557">13593 9351 59,'-10'-10'31,"-12"1"-2,-5 9-7,1 9-7,-7 10-5,10 9-4,-2 10-3,10 3 1,12 2-2,12 3 0,13-6 0,6-6 1,4-11-1,1-6 0,-7-17 0,-6 0 0,-20-17 0,-8 3-2,-15-1-8,-1-1-30,-10-4-1,3 10-1,-7-7 0</inkml:trace>
  <inkml:trace contextRef="#ctx0" brushRef="#br0" timeOffset="11709.2234">14014 9881 45,'0'0'35,"16"0"1,8-5-13,8 5-8,5 0-7,3 0-7,6 0-13,0 5-22,-11-10-1,2 5-1,-12 0 1</inkml:trace>
  <inkml:trace contextRef="#ctx0" brushRef="#br0" timeOffset="11910.4215">14055 10033 53,'0'0'38,"24"10"1,7-10-11,12 0-16,7 5-15,-1-5-31,14 0-1,-8 0-3,-2 0 0</inkml:trace>
  <inkml:trace contextRef="#ctx0" brushRef="#br0" timeOffset="13065.4617">14905 9717 39,'11'19'32,"-17"0"-7,-1 0-9,3 6-1,4-3-3,0 4-4,8-4-3,7-1 0,1-3-2,7-7-2,6 2-4,-2-9-7,0-4-7,1 0-10,-9-12-5,2 2-3,-12-9 4</inkml:trace>
  <inkml:trace contextRef="#ctx0" brushRef="#br0" timeOffset="13197.5412">15114 9774 34,'-12'-7'34,"12"7"-2,-14 16-6,9 2-7,5 16-7,-2-3-4,5 7-1,1 4-7,4-6-8,4-4-26,7 2-3,-7-13 1,9 0 0</inkml:trace>
  <inkml:trace contextRef="#ctx0" brushRef="#br0" timeOffset="13564.9902">15596 9878 55,'-15'-31'37,"2"11"-1,-4-1-11,-4 2-13,2 8-5,-7 6-4,7 12-1,-1 7 0,0 9-2,6 9 0,2 6 0,12-1 1,7 2-1,16-3 1,5-7 0,10-11-1,2-5 2,3-13-1,1-7 1,-9-12-1,-9-5 2,-10-4-3,-16-5-2,-9 2-8,-6 8-27,-10-7-2,5 12-1,-8-1 1</inkml:trace>
  <inkml:trace contextRef="#ctx0" brushRef="#br0" timeOffset="13864.7826">15983 9965 71,'-9'-5'40,"9"5"0,0 0-8,0 0-30,-5 11-25,5-11-16,17 7 0,-4-7-1</inkml:trace>
  <inkml:trace contextRef="#ctx0" brushRef="#br0" timeOffset="14145.5463">16346 9948 23,'9'-26'35,"-6"-14"1,7 5-1,4 1-16,-3 0-5,-1 12-3,-2 7-5,-8 15 1,9 0-3,-5 22-1,-4 5-1,0 7-2,7 7-1,-4 3-4,5-1-14,5 1-20,-5-15 0,5-2-1,0-13 1</inkml:trace>
  <inkml:trace contextRef="#ctx0" brushRef="#br0" timeOffset="14468.3849">16920 9859 33,'-10'-29'35,"-8"-2"1,2 10-5,-5 7-16,-4 1-4,-2 13-6,-1 9-2,2 10 0,2 8-1,8 7-1,3 2 1,13 1 1,10-2 1,14-2 0,8-7-1,5-7 0,3-10 1,3-9-1,-5-4-1,-6-11-1,-12-4-5,-14-9-9,-12-5-27,-2 7 0,-8-11 0,-2 8 0</inkml:trace>
  <inkml:trace contextRef="#ctx0" brushRef="#br0" timeOffset="14684.6171">16917 9570 13,'18'-6'33,"-5"-1"-1,14 11 0,-6-4-21,7 5-18,3 7-20,-7-12-4,7 7 0,-10-7 7</inkml:trace>
  <inkml:trace contextRef="#ctx0" brushRef="#br0" timeOffset="14831.0105">17280 9453 67,'11'-15'39,"-7"-2"-2,-4 7-12,0 10-9,8 14-8,-8 4-7,7 11-39,-7 12-1,-4-2 0,4 7-1</inkml:trace>
  <inkml:trace contextRef="#ctx0" brushRef="#br0" timeOffset="15431.4873">17658 9862 34,'21'7'33,"0"-7"1,11 0-11,8 0-8,3 0-9,1 3-13,0-3-18,1 10-9,-17-10 1,1 12-3</inkml:trace>
  <inkml:trace contextRef="#ctx0" brushRef="#br0" timeOffset="15647.4662">17697 10016 13,'0'0'35,"0"10"2,13-5-3,13-1-12,10 4-9,4-1-7,5 0-27,4-7-12,10 5-2,-1-10-2</inkml:trace>
  <inkml:trace contextRef="#ctx0" brushRef="#br0" timeOffset="16401.3711">18435 9729 29,'4'10'33,"-9"-1"1,-1 7-13,0 3-7,-3 1-3,4 7 0,1 0-3,10-3-4,6-1 0,9 0-2,4-7 0,11-3-2,1-4-3,0-9-5,-3 0-10,-4 0-12,-14-14-7,1 2 1,-14-13-1</inkml:trace>
  <inkml:trace contextRef="#ctx0" brushRef="#br0" timeOffset="16570.5258">18649 9755 47,'-3'-10'35,"3"10"-2,0 26-8,-3-5-8,6 16-6,-6 0-2,6 10-2,-3 0-1,4 0-3,1-1-10,-5-3-30,6-11-2,3-9 1,-5-13-3</inkml:trace>
  <inkml:trace contextRef="#ctx0" brushRef="#br0" timeOffset="20167.4894">19292 9915 39,'0'0'25,"-19"-10"-4,2 8-5,1 2-4,-2 5-1,10 6-3,8 2-1,11 8-3,8 0 0,7 2-1,-2 2 3,2 1-2,-9-3 1,-8-4-1,-14-6-1,-8-7-2,-6-6-7,-5-5-11,0-9-19,10 4-1,0-9 0,14 3-1</inkml:trace>
  <inkml:trace contextRef="#ctx0" brushRef="#br0" timeOffset="20467.9391">19446 9985 13,'25'0'30,"-7"-4"-1,12 4-7,-5-7-8,-1 3-3,0 2-2,-7-1-2,-3-2-1,-11-4-3,-3 9 1,-14-17-1,0 10-1,-6 2-1,-2 5 0,1 5 0,0 4-1,4 5 1,5 1 0,7 3 0,8 2-1,9 3 1,6-6-2,9 2-1,5-9-7,12-1-17,8 4-8,-5-13-1,8 6 1</inkml:trace>
  <inkml:trace contextRef="#ctx0" brushRef="#br0" timeOffset="20690.1863">20019 9997 46,'-10'-15'35,"-13"-2"1,0 5-11,-2 7-9,-8 5-5,5 8-5,-2 1-1,10 7-1,4 5-1,11 8 1,8-5-1,13 7 1,10-8 0,8 0-1,8-5-2,2-8-9,1-6-32,6-4 0,-4-13-1,1-1 0</inkml:trace>
  <inkml:trace contextRef="#ctx0" brushRef="#br0" timeOffset="26128.6477">5671 11030 22,'-3'-27'33,"-9"17"-8,-9 2-3,-10 8-4,-1 8-5,-10 7-5,2 12-3,1 14-2,5 6-1,15 10 0,10 6-1,21-1 1,20 2 0,14-11 1,17-7 0,12-22 0,9-12 1,-2-16 0,0-13 0,-18-19 0,-15-10 0,-24-12-1,-20 0 0,-24-1 0,-15 4-2,-13 11-3,-10 3-2,4 16-8,2 8-18,6 12-10,14 15 0,5 2 0</inkml:trace>
  <inkml:trace contextRef="#ctx0" brushRef="#br0" timeOffset="26296.435">5696 11322 39,'17'10'38,"12"9"1,-5 3-6,-1 2-21,8 4-20,-8-2-25,11 8-3,-9-7-2,8 1 0</inkml:trace>
  <inkml:trace contextRef="#ctx0" brushRef="#br0" timeOffset="26865.1056">6059 11475 26,'0'0'38,"24"10"0,-14 5-3,-7 4-15,10 8-7,-11-4-4,4 4-4,-6-8-2,0-7-3,0-12 0,0 0-2,0-12 0,7-6 0,5-4 0,0 0 0,4 1 0,3 4 1,2 11 1,-2 6 0,-4 0 1,-5 14 0,-7 1 0,-3 2-1,0 1 0,-6-6-2,6-12 0,0 0-1,0 0 1,12-16-1,7 2 1,-1-5 1,6 1 2,1 6 0,-3 6 2,0 6 1,-6 5-1,-2 9 1,-6 3-3,-5 2-3,-3 5-21,5 0-15,-10-12 0,5 3-1</inkml:trace>
  <inkml:trace contextRef="#ctx0" brushRef="#br0" timeOffset="27149.4536">6666 11536 45,'0'0'38,"9"19"1,-14-6-9,-11-2-14,1 4-8,-7-1-6,-6-1-4,2-4-2,-4-9-2,5 0-2,1-9 0,12-4-1,2-3 3,15-1 3,5 2 2,6 5 3,6 10 1,2 0 3,7 10 0,-6 2 0,3 8-3,-4 1-7,-5 5-24,-6-12-7,5 0-1,-18-14 0</inkml:trace>
  <inkml:trace contextRef="#ctx0" brushRef="#br0" timeOffset="27303.3307">6780 11542 44,'10'0'39,"12"5"-1,-1 3-1,2 5-23,11 8-8,-6 2-5,0-5-9,-2 2-15,-4-3-15,-6-13-1,-1-4 0</inkml:trace>
  <inkml:trace contextRef="#ctx0" brushRef="#br0" timeOffset="27450.498">7025 11504 33,'-14'0'39,"-9"0"0,1 15 0,-3 6-20,-5-1-12,3 3-24,-2-3-19,10 2-2,1-8-1,12-1 0</inkml:trace>
  <inkml:trace contextRef="#ctx0" brushRef="#br0" timeOffset="27786.2322">7488 11301 50,'0'0'39,"15"0"1,7 0-12,12 4-12,-3-4-7,9 0-5,4 0-6,-7 0-15,-5 0-23,1 0 1,-18 0-1,-5 4 1</inkml:trace>
  <inkml:trace contextRef="#ctx0" brushRef="#br0" timeOffset="27955.1679">7563 11426 56,'27'0'39,"20"4"0,3-4-5,2 0-32,4 9-35,-9-9-4,-10 9 0,-15-4-2</inkml:trace>
  <inkml:trace contextRef="#ctx0" brushRef="#br0" timeOffset="29156.6248">8973 11041 42,'-4'-35'34,"-6"7"-7,-18 5-5,-18 5-6,-4 18-4,-16 15-5,3 20-2,-3 13 0,13 18-2,9 6 1,19 8-1,19-5 1,22-1-1,15-16 0,21-9-4,17-15-15,8-13-22,-5-21-2,11-7 0,-8-10 0</inkml:trace>
  <inkml:trace contextRef="#ctx0" brushRef="#br0" timeOffset="29989.1276">9655 11112 30,'0'0'33,"-13"-22"-2,-7 8-8,-7 7-5,-10-2-6,0 9-3,-8 0-4,5 7-1,4 2-2,7 11-1,14 3-1,8 0 1,17 0-1,14 2 1,8-3 0,9-3-1,1-2 2,2-5-1,-10-5 0,-1-3 0,-17-4 0,-16 0-1,-12-11 0,-19 6 0,-8 3 0,-8 6-1,-4 2 1,-1 11 0,5 4 0,10 10 1,12 2 1,20 6 1,14 0 0,24-6 1,17-9-1,16-6-1,23-10-25,14-11-15,8-20-2,1-1 0</inkml:trace>
  <inkml:trace contextRef="#ctx0" brushRef="#br0" timeOffset="31926.5312">10290 11239 32,'10'9'33,"1"-5"-3,10 1-10,11 1-5,4-1-9,6-1-16,-3-8-20,5 4-3,-11-8-1,-4 3 6</inkml:trace>
  <inkml:trace contextRef="#ctx0" brushRef="#br0" timeOffset="32073.7164">10355 11380 20,'14'8'34,"18"2"-2,-1-10-20,3 0-30,13 7-8,-13-11-5</inkml:trace>
  <inkml:trace contextRef="#ctx0" brushRef="#br0" timeOffset="33893.5167">11269 11119 8,'14'-5'29,"7"5"-7,-9 0-3,-12 0-4,0 0-3,-13 0-3,-4 0-3,-7 0-3,0 0-2,-1 0-2,-3 0 0,3-2 0,5 2-2,4 2 1,3 3 0,13-5 1,-13 14 0,7-4 0,1 2 1,5 1 1,-5-1 0,5 0 0,0-2 2,0-10-1,8 18 1,5-12 0,5-1 1,7-1 1,8 4 0,2 1 0,9 6 0,-7-1 0,2 6 0,-11 2 1,-8 7-2,-15-1 0,-10 4-1,-15-5 0,-11-8-2,-2-1-2,-7-9-2,3-3-5,-2-12-4,12-1-10,3-3-11,7-10-5,14 6 1,3-5 12</inkml:trace>
  <inkml:trace contextRef="#ctx0" brushRef="#br0" timeOffset="34062.051">11563 11405 43,'0'0'36,"16"-3"-1,-16 3-7,-3-13-47,13 13-12,-10 0-3,0 0-2</inkml:trace>
  <inkml:trace contextRef="#ctx0" brushRef="#br0" timeOffset="34362.7252">11811 11393 40,'8'-9'36,"-3"-11"0,5-2-8,6-2-14,-5-9-5,4 2-2,-4 0-2,2 5-1,-6 4-1,0 9 0,-7 13 0,0 0 0,5 13 0,-5 9-2,0 10 1,0 6 0,4 0-1,1 4-1,-1-4-2,4-2-6,7-3-15,3-11-17,-3-12 0,16-4-1,3-11 1</inkml:trace>
  <inkml:trace contextRef="#ctx0" brushRef="#br0" timeOffset="34678.4168">12466 11294 14,'-6'-22'34,"-12"-6"2,3 7-1,-7-2-16,-4-2-7,-1 12-4,-4 2-2,-7 11-3,2 4-1,1 10-1,7 10 0,3 5-1,13 7 1,6 2-1,15-1 0,15-1 1,9-4 1,7-11-1,3-8 0,6-13 1,-5-5 0,-6-8-1,-11-7 1,-8-8-3,-7 0-7,-15 0-23,-11-5-7,3 6 0,-11-3 0</inkml:trace>
  <inkml:trace contextRef="#ctx0" brushRef="#br0" timeOffset="34878.9481">12383 10969 70,'15'-4'36,"13"4"1,2 4-23,6-4-12,3 2-20,2-2-16,2 4-2,1-4-1</inkml:trace>
  <inkml:trace contextRef="#ctx0" brushRef="#br0" timeOffset="35248.0506">13080 10829 24,'-8'-12'36,"-8"-2"0,4 9-3,-11 5-13,-1 10-10,5 7-3,0 7-5,5 7 0,3 3-1,8 4-1,10-1 1,8-4-1,7-5 1,6-6 0,6-9 0,0-10-1,-3-6 1,-2-10 0,-11-1 0,-12-6 0,-13 0-1,-9 3 0,-11 5-4,-7-1-14,-6 6-19,9 10-1,0 0 1,10 9 0</inkml:trace>
  <inkml:trace contextRef="#ctx0" brushRef="#br0" timeOffset="35448.2654">13329 11385 81,'3'12'42,"-3"-12"-1,9 0-14,3 5-21,-12-5-33,19 3-11,-19-3-2,0 0-1</inkml:trace>
  <inkml:trace contextRef="#ctx0" brushRef="#br0" timeOffset="36363.6078">13778 11379 40,'9'-12'24,"-3"0"0,1-6-3,1-6-3,5 0-5,-3-8-3,5 1-1,-9 2-3,1 5 1,-1 6-3,-6 18 1,0 0-1,4 24-2,-4 6 0,0 10-1,0 7-2,2 4-3,2 0-9,2-1-25,-1-13 0,12-8-1,-5-11-1</inkml:trace>
  <inkml:trace contextRef="#ctx0" brushRef="#br0" timeOffset="36763.6563">14349 11379 29,'-17'-14'35,"9"4"2,-11-10-5,6-6-17,7 3-4,4-5-3,10 5-2,3-1-2,10 10-1,7 5 0,6 13 0,0 11 1,-9 7-1,-4 6 0,-15 9-1,-15 2 0,-10 7-2,-20-4 0,-8-5-1,-3-8 0,1-7-1,5-8-1,10-8 1,18-6 0,16-14 1,10 3 0,15-1 1,9 2 1,7 5 1,1 5-1,2 8-1,-4 7-8,-9 3-30,0-7-1,3 2 0,-3-8-1</inkml:trace>
  <inkml:trace contextRef="#ctx0" brushRef="#br0" timeOffset="36963.9171">15055 11332 68,'0'0'37,"10"0"1,11 0-18,10 0-18,2 0-10,3 0-19,1 5-9,-19-5-1,-4 4 0</inkml:trace>
  <inkml:trace contextRef="#ctx0" brushRef="#br0" timeOffset="37095.9373">15057 11422 40,'11'17'39,"10"-13"-1,11-4-5,6 0-23,1-7-38,8 5-5,-6-13-4,7 3-1</inkml:trace>
  <inkml:trace contextRef="#ctx0" brushRef="#br0" timeOffset="37727.6708">16256 11129 20,'0'0'33,"-25"0"0,-5 11-10,-2 5-5,-4 8-5,7 10-5,1 5-2,12 6-3,14 1 0,14-1-1,14-4-1,13-3 2,5-16-2,8-8 2,-2-14 0,-4 0-1,-11-18 0,-15 3 0,-20-8-1,-14 5 0,-17-1 0,-10 5-2,-5 6-4,-6 2-11,8 2-21,10 9 0,10-5-1,24 0 0</inkml:trace>
  <inkml:trace contextRef="#ctx0" brushRef="#br0" timeOffset="38068.2765">16762 11268 40,'-7'-16'37,"-8"-6"0,-3 9-1,-5 5-21,-4 0-6,-1 8-4,3 16-3,1 2-1,8 9-1,0 7-1,10 7 1,6-2 0,15 2 0,10-2-1,12-10 1,4-5-1,8-10 2,1-11 0,-4-10 0,-4-8 1,-12-9 0,-12-5-1,-18-9 2,-11 4-1,-14-4-2,-4 6-2,-2 8-10,-5 7-24,4-1-3,11 12 1,2 5-2</inkml:trace>
  <inkml:trace contextRef="#ctx0" brushRef="#br0" timeOffset="38236.6309">17089 11468 66,'10'8'41,"-10"-8"-1,0 0-9,10 0-32,-10 0-34,6-14-3,-1 5-2,9 4 0</inkml:trace>
  <inkml:trace contextRef="#ctx0" brushRef="#br0" timeOffset="38500.496">17381 11398 54,'6'-34'37,"0"-6"1,5-3-15,4 10-8,-7-3-5,3 14-4,-2 10-1,0 12-1,-5 10 0,1 13-3,-2 9 2,-3 7-3,4 7 0,-4-1-4,6 7-12,-2-6-23,-4-13-2,12-5 1,3-14-1</inkml:trace>
  <inkml:trace contextRef="#ctx0" brushRef="#br0" timeOffset="38815.6752">17928 11332 46,'-5'-23'36,"-7"-4"2,0 7-11,-4 1-13,-12 2-5,3 11-4,-9 3-2,2 6-2,-1 8 0,3 8-1,5 7 2,9 3-1,7 3 0,16 4 1,10-2 0,9 2 0,7-11 1,8-3-1,2-12 0,1-6 0,-3-8-2,-8-11-2,-4-2-10,-15-8-24,-10-8-4,-4-1 1,-8-1-1</inkml:trace>
  <inkml:trace contextRef="#ctx0" brushRef="#br0" timeOffset="39001.0818">17834 11035 60,'14'-6'36,"13"7"0,1 4-18,8-5-21,1 9-28,0-9-3,7 8-1,-9-8-1</inkml:trace>
  <inkml:trace contextRef="#ctx0" brushRef="#br0" timeOffset="39316.72">18544 10929 33,'-16'-18'35,"1"11"0,-10-3-2,-2 6-19,5 8-8,-7 11-2,7 5-3,-1 11 0,6 3 0,9 7-1,10-5 1,7 1 0,14-2 1,6-9-2,4-5 2,-1-10 0,3-9 0,-14-8-1,-10-6 1,-15-9-1,-14-1-1,-10-1-11,-6 3-26,-14-8 0,5 11-1,-7-2 1</inkml:trace>
  <inkml:trace contextRef="#ctx0" brushRef="#br0" timeOffset="40439.0678">18986 11285 22,'0'0'35,"0"0"0,26 0-2,3 0-18,5 0-6,6 0-9,5 0-14,-1 7-16,-13-7-5,-3 6 0,-18-6 1</inkml:trace>
  <inkml:trace contextRef="#ctx0" brushRef="#br0" timeOffset="40586.7669">19027 11401 49,'0'0'37,"21"9"1,4-7-5,8-2-25,5 5-23,3-5-19,12 0-2,-6-5 0,9 5-2</inkml:trace>
  <inkml:trace contextRef="#ctx0" brushRef="#br0" timeOffset="41002.6889">20019 11171 41,'-26'-20'35,"5"20"1,-13 9-12,-4 2-8,6 15-9,0 3-1,9 13-3,6 3-1,14 3 0,12-2-2,12 1 1,10-11 0,10-7 1,2-10 0,0-10 1,-5-13 0,-6-8-1,-16-9 1,-11-4-1,-18 0-1,-13-1-2,-5 7-7,-9 2-18,-2 3-13,7 10 1,4 3-2</inkml:trace>
  <inkml:trace contextRef="#ctx0" brushRef="#br0" timeOffset="41587.4412">20402 11262 66,'-17'-18'35,"-4"9"-12,-3 4-6,-6 5-6,2 10-5,-3 7-2,8 7-2,7 5-1,8 8-1,8-1 2,14 3-1,12-3 1,13-8 1,6-4 0,7-11 1,0-13 0,-1-1 1,-7-17-2,-10-6 1,-20-8-2,-14-4 1,-17-3-1,-14 3-5,0 10-20,-7 4-16,-7 0-1,7 13-1,2-1 1</inkml:trace>
  <inkml:trace contextRef="#ctx0" brushRef="#br0" timeOffset="42657.5067">21078 11254 43,'0'0'36,"0"0"0,0 0-12,0 31-6,-3 2-6,6 14-3,-3 13-3,11 9-1,-8 3-1,4 1-1,0-7-1,-1-6-2,-2-13-3,-4-13-5,9-8-14,-3-12-18,-6-14 0,15 0-1,-7-14 2</inkml:trace>
  <inkml:trace contextRef="#ctx0" brushRef="#br0" timeOffset="43073.7023">21103 11435 34,'9'13'32,"-9"-13"0,13 10-14,3 0-7,0-3-2,4-2-2,2-5-3,-1-4-1,-2-1-1,-2-3-2,-5-2 2,-5 0-2,-3-3 1,-4 5-1,0 8 0,-11-9 0,11 9 0,-13 8 2,13-8 0,-4 18 1,7 1 0,7 3 2,-1-2 0,8 3 0,1-4-2,3-1-6,1-9-33,5-3-1,-6-13-1,10-4-2</inkml:trace>
  <inkml:trace contextRef="#ctx0" brushRef="#br0" timeOffset="43642.8188">22047 11155 25,'14'-9'29,"-14"-9"-1,-7 4-4,-11-1-4,-16 2-5,-2 5-5,-14 8-2,-5 8-3,-7 7-1,6 15-2,5 10 0,9 10-1,14 6 1,19 4 0,19 0 1,21-4 0,16-9 0,19-5 1,1-15 1,8-4-1,-6-12 2,-3-6-2,-18-8 0,-8-1 0,-16-4 0,-10 4-1,-14 4 0,11-14-1,-11 14-1,0 0-3,0 0-8,-13-6-33,4 1-2,9 5 1,-21-7 0</inkml:trace>
  <inkml:trace contextRef="#ctx0" brushRef="#br0" timeOffset="50878.9755">5320 12407 19,'0'0'30,"0"0"-6,29 0-4,6 0-6,10 0-3,6 0-4,4 2-2,0-2-6,-7 3-6,-6-3-12,-4 5-13,-23-6 0,3 2-1</inkml:trace>
  <inkml:trace contextRef="#ctx0" brushRef="#br0" timeOffset="51263.3365">5554 12446 11,'0'0'22,"-7"23"-3,7-5-1,3 5-2,3 5-2,0 4-2,1 3-2,-4-1-2,3 3-2,-6-1-1,-3-2-2,-6-5 0,-3-3-1,-7-3 0,-5-2-1,-2-7 1,-3-2-1,-1-7 0,2-2 0,5-3 0,5 0-1,3 0 0,15 0 1,0 0 1,13 6-1,9-6 1,12 4 1,4-4-1,9 5 1,1-5-1,5 0-3,3 0-11,-5 0-24,-6-6-1,-3 3-1,-11-3 0</inkml:trace>
  <inkml:trace contextRef="#ctx0" brushRef="#br0" timeOffset="51834.5824">5786 12862 31,'28'10'35,"-16"1"-7,1 7-5,2 6-6,-9-4-4,4 6-4,-10-7-2,0-3-3,0-16-2,0 0-1,0 0-1,3-16 0,4-3 0,3-4-1,1 1 1,5 1-1,0 7 1,1 6 0,-2 8 1,-2 3 0,-3 5-1,-2 8 1,-4 0 0,-4-1 0,0-3-1,0-12 0,0 11-1,0-11 1,5-10-1,4-2 1,3 2-1,2-4 1,2 4 0,2 3 0,-2 7 1,-2 4 0,-1 8 1,-3 3-1,-5 1-3,-1-2-6,-1 0-21,0 4-8,-3-18-1,0 15 1</inkml:trace>
  <inkml:trace contextRef="#ctx0" brushRef="#br0" timeOffset="52166.2144">6415 12920 26,'13'28'35,"-17"-12"0,-2 3-11,-3 4-7,-6-7-6,-1 3-5,-3-7-4,-4-7-3,3-1-1,-2-9-1,6-5 0,3-6 0,7-1 0,6-4 3,0 2 1,11 4 3,0 2 0,5 13 2,0 0 1,5 11-1,-6 5 0,5 5-1,-5-1-4,-2-3-5,7 5-12,-5-12-9,-5-10-13,9 5-1,-12-16 0</inkml:trace>
  <inkml:trace contextRef="#ctx0" brushRef="#br0" timeOffset="52335.4593">6512 12925 33,'18'14'37,"-18"-14"0,25 18-2,-7-2-19,-3-4-7,4 6-6,-1 0-6,-4-8-8,3-3-18,-1-1-8,-16-6 0,16-13-1</inkml:trace>
  <inkml:trace contextRef="#ctx0" brushRef="#br0" timeOffset="52482.641">6697 12922 27,'-16'-12'37,"16"12"0,-22 16-3,4-6-13,5 10-8,-7 0-5,3 1-8,-1 7-15,5-5-22,-8-7-1,9 0-1,0-12 0</inkml:trace>
  <inkml:trace contextRef="#ctx0" brushRef="#br0" timeOffset="52867.8735">7047 12704 29,'9'7'36,"4"-7"-3,11 0-7,8 0-9,2-2-8,7 2-5,1 3-10,-7-3-12,-3 0-17,-2 2 0,-14-2 0,2 6 11</inkml:trace>
  <inkml:trace contextRef="#ctx0" brushRef="#br0" timeOffset="53221.9956">7082 12836 48,'12'9'38,"4"-7"-6,12-2-7,11 10-7,2-10-5,10 5-4,-3-5-10,-1 9-35,-3-18-2,-1 2-1,-6-15-1</inkml:trace>
  <inkml:trace contextRef="#ctx0" brushRef="#br0" timeOffset="55617.1609">7919 12832 40,'-19'4'32,"19"-4"-3,0 16-4,18-16-5,30 7-5,16-7-5,23 7-3,13-2-3,15 0-5,11 8-14,-1-2-22,-13-7-2,-10 0 1,-18-4-1</inkml:trace>
  <inkml:trace contextRef="#ctx0" brushRef="#br0" timeOffset="56249.5451">8593 12247 15,'-8'-22'33,"-3"7"0,-16-3-9,-8 4-6,-2 7-5,-11 3-3,2 12-2,2 2-4,5 11-1,11 8-1,12 3-1,13 4-1,12-2 1,16-2 0,5-3 1,8-5-2,5-3 2,-3-9-1,-1-5 0,-8-5 0,-9-2 0,-12-3-1,-10 3 0,-16-8 1,-9 5-1,-8 3 0,-7 5 0,-4 2-1,-1 3 1,4 7 0,7 0 0,12 7 1,11 1 0,11 0 0,20 0-1,8 0 2,12-5-4,11-2-11,10 1-24,-3-19-1,7 3 1,-4-13-2</inkml:trace>
  <inkml:trace contextRef="#ctx0" brushRef="#br0" timeOffset="56652.9353">8158 13171 20,'0'0'36,"-6"8"1,6 14-2,-3 7-15,-7 7-8,4 10-4,-3 5-3,6 5-3,0 1-2,3-6-4,6-2-7,-4-11-14,2-12-12,8-5-1,-12-21 0</inkml:trace>
  <inkml:trace contextRef="#ctx0" brushRef="#br0" timeOffset="57054.022">8071 13193 32,'31'-25'36,"16"9"-1,2 7-11,5-1-8,3 14-3,-10 2-5,-7 13-3,-15 4-1,-15 7-2,-16 3 0,-13-1-2,-15-3-1,-5 1 0,-1-6-1,-1-8 0,9-6-1,3-5 1,14-5 0,15 0 2,0 0 1,22 7 1,8 2 1,11 7 0,3 5 0,9 6 0,-7 2-4,-2 5-25,-10-11-11,-2 4-1,-14-17-1</inkml:trace>
  <inkml:trace contextRef="#ctx0" brushRef="#br0" timeOffset="58894.4009">9235 12838 19,'0'0'29,"0"0"-4,16 12-4,8-5-5,7-2-5,6 2-7,7-3-13,2 6-17,-9-10-6,7 6 0,-19-6 7</inkml:trace>
  <inkml:trace contextRef="#ctx0" brushRef="#br0" timeOffset="59048.4119">9306 12997 17,'0'0'30,"0"0"-1,21 9-9,14-9-11,5 3-17,0-6-19,16 9-2,-5-9 0,16 9 18</inkml:trace>
  <inkml:trace contextRef="#ctx0" brushRef="#br0" timeOffset="59295.7826">9937 12910 27,'0'0'31,"36"-2"-3,16 2-9,17 0-6,24 0-3,15-4 0,19 4-1,6-8-3,4 3-4,-4 2-9,-13-3-18,-23-5-10,-15 2-1,-33-3 1</inkml:trace>
  <inkml:trace contextRef="#ctx0" brushRef="#br0" timeOffset="59649.6776">10301 12554 29,'17'-31'32,"-10"-7"-8,0-1-3,-3 4-3,-8-1-5,1 8-1,-6 3-4,0 11-2,-2 9-2,1 15-1,3 11-2,4 11 0,3 11-1,3 6-4,6 4-8,0 5-19,1-10-6,8 3 1,-5-16-1</inkml:trace>
  <inkml:trace contextRef="#ctx0" brushRef="#br0" timeOffset="60049.3038">10600 12579 9,'-3'-15'32,"-14"-11"-2,6 1-7,-3-3-4,-1-5-4,6 2-4,0-1-2,9 3-2,6 6-1,13 8-2,8 8 0,6 14-1,-3 5 0,-2 10 0,-13 7-1,-6 7 0,-18 1 0,-10 2-1,-15-4 1,-7-3-2,1-7 1,4-4-1,13-6 0,9-6-1,14-9 1,17 7 0,8-7 0,10 5 0,5-1 0,1 2-3,-1 0-25,-4 4-10,-11-4-1,-3 3 0</inkml:trace>
  <inkml:trace contextRef="#ctx0" brushRef="#br0" timeOffset="60666.4261">9991 13271 47,'-9'-6'35,"-7"-4"-1,5 6-15,11 4-5,2 20-4,20 2-2,9 2-2,7 5-2,-3 5 1,-2 5-2,-11-1-2,-11-4-1,-17-3-1,-16-7-1,-12-6 0,-6-11-1,3-7 0,4-17 0,14-8 0,13-8 1,15-5 2,15-4 0,10 1 1,3 2 0,-3 1 1,-6 8 0,-12 4 0,-16 9 1,-15 5-2,-11 7-2,-5 12-6,-6-4-18,-3 6-12,15 6-1,3-3 0</inkml:trace>
  <inkml:trace contextRef="#ctx0" brushRef="#br0" timeOffset="60834.985">10345 13423 64,'0'0'37,"0"0"0,0 0-20,0 0-28,9-4-22,-9 4-2,0 0-1,0-13-1</inkml:trace>
  <inkml:trace contextRef="#ctx0" brushRef="#br0" timeOffset="61067.1432">10487 13333 44,'6'-19'37,"-6"-3"1,4 1-15,-1 8-7,-3 13-4,0 0-4,0 0-2,6 22-2,-6 6-1,4 7-2,-4 2 0,5 8-1,1 1-10,-2-5-9,3-3-20,5-3 0,2-15-1,8-4 0</inkml:trace>
  <inkml:trace contextRef="#ctx0" brushRef="#br0" timeOffset="61367.4244">10869 13341 24,'-21'-32'36,"1"9"-1,-8 2-2,-5 4-18,4 10-5,-5 7-4,6 14-2,0 7-2,8 8-1,5 5 1,9 6 0,10 0 0,9 0 1,8-6 0,13-5 0,4-11 0,4-4 0,0-14 0,-3-8 0,-6-11-2,-6-7-3,-9-1-9,-15-7-22,-9-5-6,2 5-1,-10-4 0</inkml:trace>
  <inkml:trace contextRef="#ctx0" brushRef="#br0" timeOffset="61868.051">11074 13073 41,'24'-14'36,"-5"2"0,12 6-11,-3 6-27,-6 0-26,11 13-4,-11-9-3,12 10-1</inkml:trace>
  <inkml:trace contextRef="#ctx0" brushRef="#br0" timeOffset="64753.566">11074 13075 31,'0'0'26,"0"0"-3,0 0-2,7 11-6,-7 4-3,0 2-4,-5 2-2,1-1-1,4 2-2,-5-5-1,5-2 0,0-13-1,-3 9 0,3-9 0,0 0 0,6-11-1,-6 11 1,14-8-1,-1 3 1,2 5-1,7 0 0,6 5 0,1-1 0,2 4 0,-3 2 1,-6 4 0,-7 3 1,-15 0 0,-8 0 1,-15 1-1,-6-1-1,-3-3-7,-3-4-20,1-13-10,15-2-1,2-9 0</inkml:trace>
  <inkml:trace contextRef="#ctx0" brushRef="#br0" timeOffset="65269.6018">11677 12767 27,'10'5'33,"13"-2"1,2-3-7,11-3-18,7 3-9,2-7-19,7 7-11,-11-7-3,1 7 0</inkml:trace>
  <inkml:trace contextRef="#ctx0" brushRef="#br0" timeOffset="65432.1962">11783 12891 26,'-10'9'38,"17"4"0,9-8-4,12 2-13,10 0-16,4-7-35,11 13-4,-8-13-3,8 8 0</inkml:trace>
  <inkml:trace contextRef="#ctx0" brushRef="#br0" timeOffset="68345.8513">12544 12719 10,'0'0'30,"0"0"-4,18-15-4,-1 1-3,4-5-2,-4-9-4,7 7-2,-15-7-2,9 10-2,-9-1-2,-9 19 0,0 0-2,0 0 0,-3 34-1,-3 0-1,6 9 0,0 4-1,0 6 1,0 3-1,0-8 0,3-3 0,-3-8 1,-3-7 0,-12-7 0,3-5-1,-8-9 1,-1-9 0,2 0-2,0 0 1,7-9 0,12 9-1,6-10 0,10 4 1,12 6-2,6-3-5,15 3-17,2 3-15,-8-6 1,12-3 0</inkml:trace>
  <inkml:trace contextRef="#ctx0" brushRef="#br0" timeOffset="68969.2304">13303 12596 18,'16'6'32,"-16"-6"0,0 0-6,-18-9-11,-1 4-5,-3 5-5,-9-8-3,0 8-1,-5-6-1,6 6 0,1 0 0,6 0 0,2 9 0,6 1-1,5-1 2,2 6-1,1 2 2,3 4 0,0 0 1,4 3-1,-2-7 1,2 5 1,0-6-1,2-4 1,-2-12-1,13 8-1,0-8 1,2-3-1,7 3 0,7 0-1,0 3 1,7 5-1,1 5-1,-7 6 2,-6 4-1,-1 1 1,-12 5 1,-11 2-1,-7-5 1,-13 0 0,-17-6 0,1-5-1,-2-9 0,-8-6-2,5-3-3,4-12-4,12 5-10,6-6-23,11-4-1,15 2 0,4 2 1</inkml:trace>
  <inkml:trace contextRef="#ctx0" brushRef="#br0" timeOffset="69648.4334">13848 12748 29,'0'0'32,"0"0"0,0 0-9,0 14-7,0 1-7,0 4-4,7 3-1,-3 3 0,8-2-1,4 0 1,3-4-1,2-7 0,4-5 0,-1-7 0,4-4-1,-5-9 0,-2-3-1,-6-7 1,1-1-2,-9-1 1,-1 4 0,2 0 0,-8 6-1,0 5 0,0 10 0,0 0 0,-12 7 0,12 8-1,-5 0 2,1 4-2,4 0 0,9 3-4,-9-10-6,10 3-14,-1-3-13,-9-12 1,0 10-1</inkml:trace>
  <inkml:trace contextRef="#ctx0" brushRef="#br0" timeOffset="70017.0493">13837 12671 28,'0'0'33,"0"0"-1,4 13-7,-4 7-8,0 10-5,3 13-5,-3 10-1,0 6 0,0 5-2,0 2 0,0-1-1,4-2 0,-4-11 0,0-7-2,-2-11 0,4-8 0,-2-8-1,0-7-3,0-11-12,0 0-23,0 0 0,17-21 0,-17-1-1</inkml:trace>
  <inkml:trace contextRef="#ctx0" brushRef="#br0" timeOffset="70571.2733">14407 12673 33,'0'0'36,"0"0"1,-11 11-7,-2 5-12,2 10-8,-6 6-5,4 6-2,-2 0-2,0 0 0,2-5 0,0-4 0,5-9 0,8-20 0,0 0 0,0 0 0,12-34 0,3 3 0,4-8 1,-1-6-1,3-5 0,2-2-1,-1 3 1,-4 6 0,-2 6 0,-1 8 1,-3 10-1,-2 11 1,-10 8 1,12 27-1,-8-1 1,8 11-1,-2 5-1,4 8 1,-1-2-1,5 0 0,-2-1-2,6-5-1,-2-2-7,-13-14-8,4-6-23,-4-7-1,-7-13 0,0 0-1</inkml:trace>
  <inkml:trace contextRef="#ctx0" brushRef="#br0" timeOffset="70733.9841">14332 12779 53,'0'0'38,"33"10"2,3-5-4,1 2-24,7 5-11,3-4-35,8 6-4,-21-8-1,3 0 0</inkml:trace>
  <inkml:trace contextRef="#ctx0" brushRef="#br0" timeOffset="74603.122">4955 14968 38,'4'-10'25,"3"-1"-1,-3-3-3,-4-6-5,-3 6-4,-10-5-4,-5 7-3,-4 2-2,-8 10-1,-1 5-2,-1 12 1,6 7-2,6 8 2,7 3-2,10 2 2,12-5-1,10-2 0,11-8 1,3-7-1,3-11 1,-1-10-1,-2-5 1,-4-5-1,-10-4 1,-4-1-1,-7 4 1,-5 0-1,-6 7 0,3 10 0,0 0 1,-13 18-1,8 4 1,5 11 1,0 5 0,0 12 1,7 3 0,-3 7 0,0 0 1,0 3-1,-4-6-1,6-5-5,-1-6-13,3-14-22,-8-18 0,12-11-2,-2-20 1</inkml:trace>
  <inkml:trace contextRef="#ctx0" brushRef="#br0" timeOffset="74902.9731">5433 14746 28,'-7'-17'35,"7"17"1,-26 0-13,4 5-7,-1 15-4,-3 9-5,2 12-3,3 7-1,5 9-1,5 5 0,11 6-1,5-1 0,10-3-1,9-7-2,2-11-11,2-13-23,17-5-1,-5-23 0,8-5 0</inkml:trace>
  <inkml:trace contextRef="#ctx0" brushRef="#br0" timeOffset="75165.804">5682 14820 35,'-7'-23'37,"7"23"0,0 0 1,-10 5-22,13 22-7,-3 9-3,3 10-3,-3 5-2,6 7 1,-3 4 0,2-3 0,0-8-1,3-3 0,1-12-1,5-7-2,4-8-7,-1-13-14,-3-13-15,8-4-2,-6-11 1,2-1 1</inkml:trace>
  <inkml:trace contextRef="#ctx0" brushRef="#br0" timeOffset="75335.0914">5529 15059 24,'-14'-5'35,"14"5"1,20 6-4,5-6-17,9 0-6,7 3-14,1 6-26,-1-9-3,4 3-1,-10-8-1</inkml:trace>
  <inkml:trace contextRef="#ctx0" brushRef="#br0" timeOffset="75535.6321">5991 14798 36,'3'-10'38,"12"14"2,1 11-1,5 10-18,6 18-11,-7 8-4,-2 11-2,-9 8-2,-9 4-2,-9 1-5,-10-12-13,-11-10-22,2-7 0,-5-21-1,12-10 0</inkml:trace>
  <inkml:trace contextRef="#ctx0" brushRef="#br0" timeOffset="76019.8316">6539 15029 25,'0'0'35,"18"13"-1,-2-13-3,15 0-18,13 5-7,5-1-9,1-4-15,-4-4-15,3 9-2,-11-8 1</inkml:trace>
  <inkml:trace contextRef="#ctx0" brushRef="#br0" timeOffset="76251.7439">6558 15199 14,'12'10'36,"11"-10"1,13 3-2,8-3-15,2 0-6,7 0-11,-7-4-34,4 12-4,-12-12 0,1 4-2</inkml:trace>
  <inkml:trace contextRef="#ctx0" brushRef="#br0" timeOffset="78011.8575">7824 14750 30,'-33'-32'32,"-7"9"-5,-10 10-6,-8 8-4,2 19-4,0 15-4,10 19-2,11 14-3,17 12-2,14 9 0,17-1-1,12-3 0,20-11 1,10-18 0,9-18 1,3-25 1,3-14-1,-8-21 1,-3-13 0,-19-18-1,-12-4 0,-21-4-1,-20 0-2,-12 10-2,-10 2-3,-4 16-9,-8 5-18,6 10-9,8 14 2,2 4-1</inkml:trace>
  <inkml:trace contextRef="#ctx0" brushRef="#br0" timeOffset="78159.0046">7703 15079 51,'27'25'36,"7"8"-1,0-6-19,3 0-31,3 11-15,-15-10-4,3 3-1</inkml:trace>
  <inkml:trace contextRef="#ctx0" brushRef="#br0" timeOffset="78596.9894">8015 15262 21,'25'24'31,"-16"-6"2,4 9-7,-7 4-15,-6-5-5,3-2-3,-6-7-2,3-17-2,0 0 0,0 0-1,5-13 1,5-3 1,2-1 1,4 3 2,0 3 1,8 7 2,-5 4-1,0 7 1,-4 2 0,-2 5-2,-5 2-2,-1-4-1,-4-4-3,-3-8-1,0 0-1,0-12-1,6-2 2,0-5-1,4-1 2,2 2 1,1 3 3,5 7 1,-5 8 1,2 6 1,-6 7-2,-2 4-2,-1 8-12,0 4-22,-6-9-2,0 1 0,0-9-1</inkml:trace>
  <inkml:trace contextRef="#ctx0" brushRef="#br0" timeOffset="78897.4492">8651 15355 26,'15'16'37,"-22"-7"0,0 6-2,-8-1-15,-4-4-10,-2 0-7,-1-5-3,-1-5-3,6 0 0,0-9 0,6-1-1,5-3 2,6 2 1,0 3 2,0 8 2,24-10 2,-12 10 0,10 13 0,-4 1 1,4 10-2,0-1-3,0 3-6,3 1-13,0-4-19,-10-13-2,3-2 0,-18-8 0</inkml:trace>
  <inkml:trace contextRef="#ctx0" brushRef="#br0" timeOffset="79044.5885">8792 15363 51,'27'3'35,"-8"0"0,12 11-15,-7 3-11,-1 6-7,-7-2-11,-2-3-16,2 3-9,-16-21 0,6 12-1</inkml:trace>
  <inkml:trace contextRef="#ctx0" brushRef="#br0" timeOffset="79160.484">8966 15361 57,'-23'8'38,"8"10"-1,-9 3-10,-1 3-20,2 2-37,-1-11-5,11 2-2,-5-17-2</inkml:trace>
  <inkml:trace contextRef="#ctx0" brushRef="#br0" timeOffset="80417.5653">9710 14662 26,'-28'-5'35,"-7"12"-1,-11 12-12,-1 9-4,1 15-6,5 10-3,10 10-3,7 3-3,19 6 0,16-2-2,13-3-3,14-2-8,8-13-14,4-13-12,16-7-1,-5-16 0</inkml:trace>
  <inkml:trace contextRef="#ctx0" brushRef="#br0" timeOffset="80781.3719">10014 15032 15,'-11'-45'33,"11"5"-1,0-3-9,0 1-5,4 9-3,-4 4-4,7 12-2,-7 17-2,0 0-2,5 26-2,-2 10 0,-3 9-1,3 5-1,-3 3 0,6 4 0,-6-4 0,0-5 0,0-9-1,-6-7-1,-3-9 1,0-5-2,-3-6 1,-3-8-1,15-4-1,-11-9 1,11 9 0,26-17 2,-3 8-2,6-1 2,6 8-9,2 6-25,0-11-1,4 7-2,-17-10 1</inkml:trace>
  <inkml:trace contextRef="#ctx0" brushRef="#br0" timeOffset="80950.4727">10417 15095 33,'0'0'38,"21"9"1,-3-9 0,13-7-20,7 7-13,4 3-9,4-3-25,2 0-9,5 0-1,-8 0-1</inkml:trace>
  <inkml:trace contextRef="#ctx0" brushRef="#br0" timeOffset="81381.7153">11084 15046 2,'-9'3'33,"-2"-3"2,17 9 1,1 2-15,11-5-8,9 3-2,1-5-2,7 2-2,-4-6-2,5-5-2,-9-5-1,-3-6-1,-10-3 0,-8 0-1,-10-5 0,-8-1 0,-12 7 0,-4 2 0,-10 10-1,0 9 1,1 9 0,1 10 0,6 7 0,10 9 2,13 1 0,13 4 1,13-7 0,10 2 0,6-10 0,9-7-3,2-1-9,4-9-30,-9-15 0,4-6-2,-5-14 1</inkml:trace>
  <inkml:trace contextRef="#ctx0" brushRef="#br0" timeOffset="81820.0591">11312 14500 13,'0'0'36,"19"0"-1,2 0 0,10 4-17,10 1-14,3-5-28,9 9-7,-6-15-3,12 3-1</inkml:trace>
  <inkml:trace contextRef="#ctx0" brushRef="#br0" timeOffset="82220.3237">11853 14114 39,'0'0'36,"18"15"-4,-13 6-8,-5 7-8,5 13-5,-5 2-3,-3 6-2,3-1-3,0-3-1,8-5-1,6-4 0,5-8-2,7-10-2,3-3-7,-4-8-22,-8-10-5,0-3-1,-17-9 0</inkml:trace>
  <inkml:trace contextRef="#ctx0" brushRef="#br0" timeOffset="82383.5883">11797 14321 53,'0'0'37,"20"7"0,1-1-10,3-6-18,11 6-10,3-6-32,10 7-2,-9-7-2,8 5 0</inkml:trace>
  <inkml:trace contextRef="#ctx0" brushRef="#br0" timeOffset="82737.1164">12424 14096 44,'0'0'37,"7"-11"-3,-22 20-8,3 15-9,-16 8-5,2 18-5,-9 4-3,1 10 0,-3 1-2,3 1-3,8-6-2,-2-10-6,19-11-16,9-10-14,0-17 0,15-4-1</inkml:trace>
  <inkml:trace contextRef="#ctx0" brushRef="#br0" timeOffset="83121.7445">12410 14400 25,'0'0'35,"19"0"-2,0 0-9,6 0-8,9 0-4,-3 0-2,8 3-3,-4-3-3,-3-3-3,-5 3-3,-5-7-5,-4 7-5,-5-8-9,-13 8-12,13-3-3,-13 3 0</inkml:trace>
  <inkml:trace contextRef="#ctx0" brushRef="#br0" timeOffset="83437.9334">12585 14391 17,'8'14'30,"-8"-14"-4,4 11-5,-4 0-3,0 1-5,-4 6-2,-2-1-4,2 4-1,-3 1 0,7 2-2,-4-3 1,7 1-1,-1-5 1,11 0-1,3-6 0,2-1-1,1-4 0,3-6-3,3 0-18,0 0-20,-7-7-1,-2 5 0,-16 2-1</inkml:trace>
  <inkml:trace contextRef="#ctx0" brushRef="#br0" timeOffset="84506.7338">12901 14643 17,'30'16'37,"-2"11"2,10 19-4,-4 17-12,-10 9-6,5 18-4,-23-4-3,-6 4-6,-10-8-2,-11-18-6,-7-9-7,-6-23-12,0-12-16,6-15-1,6-13-2,14-6 5</inkml:trace>
  <inkml:trace contextRef="#ctx0" brushRef="#br0" timeOffset="84874.1863">13570 15020 12,'9'9'33,"4"-13"1,19 4-1,6 0-16,7 0-11,8-5-10,-1 1-19,7 10-10,-16-8 0,-5 11-1</inkml:trace>
  <inkml:trace contextRef="#ctx0" brushRef="#br0" timeOffset="85043.9799">13641 15173 46,'25'6'37,"7"-1"0,5-5-8,9 0-47,7 7-13,-4-7-3,-3 5-2</inkml:trace>
  <inkml:trace contextRef="#ctx0" brushRef="#br0" timeOffset="88514.7764">16368 14457 6,'-31'-9'34,"-3"19"0,-10 9 1,4 21-15,0 19-6,-1 17-5,10 16-2,6 7-1,16 3-2,15-5-3,20-7-4,14-7-8,7-19-15,8-25-10,8-7-1,-2-25-1</inkml:trace>
  <inkml:trace contextRef="#ctx0" brushRef="#br0" timeOffset="88880.7539">16600 14868 16,'4'-29'34,"-4"-5"0,0 5-9,6 7-5,-6 5-4,0 17-3,0 0-3,12 33-2,-12-2-3,3 13-1,-3 3-1,3 6-1,-3 3 0,-6-10-1,-1-4-2,-5-9 0,-2-10-1,-5-10-1,3-5-1,-4-8 0,9-8 0,1 0 0,10-4 2,10 0-1,6 2 1,9 2 2,8 4-2,1 1-8,5 3-24,3 6-1,-10-6-1,7 2 1</inkml:trace>
  <inkml:trace contextRef="#ctx0" brushRef="#br0" timeOffset="89119.4381">16975 14982 52,'0'0'37,"0"0"1,24 6-10,7-6-18,14 8-3,4-5-2,6 2-2,6 2-5,-9-7-13,-10 0-22,-1 5-2,-19-9 1,-3 4 0</inkml:trace>
  <inkml:trace contextRef="#ctx0" brushRef="#br0" timeOffset="89738.9531">17747 14880 5,'-14'0'33,"14"0"2,0 12-3,11-7-13,12 5-5,2-10-3,13 6-2,0-6-2,3-5-2,-6-4-3,-3-6 0,-10 1-1,-14-3 0,-13 1-1,-14 3 0,-11 4-1,-9 9 0,-4 6 0,-5 9 0,4 10 1,7 5 1,8 7 0,15 3 2,14-3-1,19 1 1,13-6-1,11-6 0,9-8-4,3-8-12,-2-10-24,6-4-1,-12-14 0,5-5 0</inkml:trace>
  <inkml:trace contextRef="#ctx0" brushRef="#br0" timeOffset="90586.7138">18117 14134 48,'6'12'38,"12"-3"0,6 2-12,5-4-10,13 3-6,4 4-18,6-2-27,-6-12-3,4 5 0,-1-16-1</inkml:trace>
  <inkml:trace contextRef="#ctx0" brushRef="#br0" timeOffset="91071.3193">18723 13746 7,'0'13'35,"0"7"0,-10-3-2,3 12-13,2 6-6,-6 0-2,11 8-3,-5-6-3,9 3-3,6-8 0,6 0-1,2-10 0,4-6-2,3-6-5,-4-10-7,1-2-19,-4-5-6,-12-7-1,1 1 0</inkml:trace>
  <inkml:trace contextRef="#ctx0" brushRef="#br0" timeOffset="91224.9786">18547 13946 17,'-18'-3'34,"18"3"2,9 10-3,14-10-14,15 9-7,7-3-11,3 3-20,4-3-15,8 4-1,-11-6-1</inkml:trace>
  <inkml:trace contextRef="#ctx0" brushRef="#br0" timeOffset="91744.0794">18559 14289 29,'-18'8'31,"18"-8"-3,18 7-5,11-7-4,17 4-4,8-4-3,12 5-4,3-5-2,6 0-4,-4 0-4,-10 0-8,-15-5-25,-9 8-3,-20-3 1,-4 3-1</inkml:trace>
  <inkml:trace contextRef="#ctx0" brushRef="#br0" timeOffset="92306.7127">18785 14495 17,'0'0'35,"0"0"2,-2 10-2,-8-3-15,4 7-7,-7-1-4,6 7-2,-2-4-1,9 3-3,3-3 1,8-3-2,8-6-1,5 5 1,3-9-2,-1-3-2,4 0-3,-5-7-6,-1 7-5,-8-13-5,0 7-2,-7-9 0,0 2 1,-9-3 6,5 2 6,-5-2 10,-8-12 23,4 15-5,4 13 3,-7-9-1,7 9-1,-7 17-3,7 4-5,0 3-1,0 10-3,0 0-1,0 7-1,0-4-1,3-1-3,-3-7-2,3-9-10,-3-6-30,3-4 1,-3-10-2,0 0 1</inkml:trace>
  <inkml:trace contextRef="#ctx0" brushRef="#br0" timeOffset="92845.1111">19434 14451 47,'31'36'40,"0"18"0,-4 18-7,4 22-15,-17 4-5,0 13-4,-18-2-2,-12-2-3,-14-10-1,-7-13-1,-6-19-1,-1-14 0,4-12-1,3-16 0,9-7-1,5-12-1,8-4-3,1-12-13,3 0-24,11 4-1,-7-8 1,10 7 0</inkml:trace>
  <inkml:trace contextRef="#ctx0" brushRef="#br0" timeOffset="95020.8422">4790 16741 49,'12'6'39,"-12"12"-1,0 6-14,3 17-9,-7 5-6,8 7-1,-4-4-5,0-1-2,9-8-2,-2-10-2,5-6-5,-2-12-9,3-9-19,2-3-4,-6-6 1,4 0 0</inkml:trace>
  <inkml:trace contextRef="#ctx0" brushRef="#br0" timeOffset="95220.9083">4737 16620 53,'9'0'38,"-9"0"-3,10-8-19,-10 8-36,0 0-11,19 19-2,-19-19-3</inkml:trace>
  <inkml:trace contextRef="#ctx0" brushRef="#br0" timeOffset="95590.5086">5401 16457 17,'-10'-3'35,"-21"3"1,-5 20-4,-8 11-15,-4 13-6,7 18-3,2 9-4,12 9-2,17 1-1,13-2 1,17-9-2,14-4 1,12-13-5,8-15-8,3-18-22,3-6-2,-14-20-1,4-2 0</inkml:trace>
  <inkml:trace contextRef="#ctx0" brushRef="#br0" timeOffset="95821.8616">5457 16569 41,'0'-17'39,"0"8"0,6 18 1,4 13-26,-4 5-6,1 20-2,0 4-2,1 7 0,-2 3-2,3 2 0,0-10-1,2 0-1,7-10-1,-2-11-2,6-9-3,-2-14-16,5-6-18,0-3-1,-7-12 0,1-5 1</inkml:trace>
  <inkml:trace contextRef="#ctx0" brushRef="#br0" timeOffset="96175.8421">5380 16852 53,'0'0'36,"9"-15"1,20 3-17,15 7-10,3-4-6,8 9-4,4-5-5,-5 0-4,-4 5-5,-14-7-5,-10 4-1,-14-9 1,-1-2 4,-11-8 5,0-7 8,0 0 7,10-36 26,-3 38-10,10 12 0,-3 7-1,14 17-3,-6 13-5,9 25-2,-8 10-4,-3 12-1,-10 6-3,-6 12-4,-4-5-7,-14-3-31,-6-18-1,-2-12-1,-10-20 1</inkml:trace>
  <inkml:trace contextRef="#ctx0" brushRef="#br0" timeOffset="96544.4721">6505 16862 26,'0'0'36,"0"0"0,22-13 1,9 8-21,12 5-11,7-4-7,0-2-10,-1-3-19,3 12-5,-17-11 0,-6 8-1</inkml:trace>
  <inkml:trace contextRef="#ctx0" brushRef="#br0" timeOffset="96691.5491">6591 16988 38,'0'0'39,"0"14"-1,17-14 1,7 0-26,14 0-15,7-7-32,9 7-2,-2-17-1,11 9-2</inkml:trace>
  <inkml:trace contextRef="#ctx0" brushRef="#br0" timeOffset="97345.8765">7355 16518 9,'12'-4'31,"12"4"0,5 0-9,11 0-7,6 0-4,-1-6-2,3 6-3,-10-3-3,-2 3 0,-14-4-1,-12 4 0,-10 0-1,-15-2 0,-2 2 0,-4 3 0,-1 7 0,3 6 0,1 2 1,5 11 1,5 7 0,8 6 0,3 4 1,4 8 0,-5-1-1,4 3 0,-6-3 0,-10-3-1,-7-7-1,-3-6 1,-8-10-2,-2-5 0,1-7 0,1-9-1,8-2 1,4-4 0,16 0 1,0 0-1,25 0 1,6 0 0,5 7 1,5 2-3,8 3-13,1 0-25,-13-5 0,1 1 0,-13-8 0</inkml:trace>
  <inkml:trace contextRef="#ctx0" brushRef="#br0" timeOffset="97948.6233">7897 17155 4,'10'0'33,"-10"0"1,18 23-1,-13 1-16,0 1-8,1 6-2,-6-6-1,0 1-3,-7-9-2,1-5-2,6-12 1,-9-14-1,9-4 0,9-6 3,3-2-3,4 2 2,5 7-1,2 2 3,1 12-1,-5 11 0,-1 4-1,-8 9-1,-4 2 2,-6-2-2,0-1 1,0-5-4,0-15 1,0 0 1,0 0-1,6-16 0,4-3 0,3 0 3,2 2-2,3 2 3,1 11 0,-1 4 0,-5 0-1,-1 14 1,-5 4-2,-3 1-7,0-2-11,0 2-18,-8-10 1,8 1-1,-4-10 15</inkml:trace>
  <inkml:trace contextRef="#ctx0" brushRef="#br0" timeOffset="98249.4274">8540 17224 50,'0'17'34,"3"5"-1,-14 3-14,-6-2-8,-1 2-8,-7-11-2,2-6-5,-1-8-2,-1-6-1,6-1-1,4-9 1,8-4 1,4-2 2,6 8 4,6 3 3,4 8 3,12 9 1,-4 1 2,11 9 0,-4 4-2,7 5-1,-5-3-5,-1 0-5,-2-5-19,1-5-11,-18-12-2,6 0-1</inkml:trace>
  <inkml:trace contextRef="#ctx0" brushRef="#br0" timeOffset="98412.5852">8702 17253 21,'16'14'35,"-10"-4"0,2 11 1,2 5-22,-4-7-7,0 3-4,4 4-7,-2-11-6,2-1-11,-4-4-7,-6-10-7,0 0-2</inkml:trace>
  <inkml:trace contextRef="#ctx0" brushRef="#br0" timeOffset="98566.2472">8776 17302 44,'-28'-3'28,"4"6"-5,-2 7-4,-8-1-6,1 6-3,-1 1-5,3-1-7,8-1-30,14 5-1,9-19 0,0 0-1</inkml:trace>
  <inkml:trace contextRef="#ctx0" brushRef="#br0" timeOffset="102131.154">9285 16852 6,'0'0'29,"21"19"-3,-6-19-8,8 2-4,7-2-2,1-5-2,4 2-3,-5-5-1,-4-3-2,-8-3-1,-11 0-2,-14 2 1,-9 0-1,-9 6 0,-5 3-1,-2 9 0,-4 9 0,4 9-1,5 12 1,8 4 0,9 10 1,7-2 1,10 3 1,9-10 0,12 0 1,6-14 0,9-8-1,4-7-8,1-9-25,-1-15-5,6-8-1,-7-16 0</inkml:trace>
  <inkml:trace contextRef="#ctx0" brushRef="#br0" timeOffset="102547.1671">9827 16378 39,'0'0'37,"18"7"-1,8-2-13,4-5-7,11 7-7,2-3-18,10 4-24,-12-13-2,4 5-2,-7-17 0</inkml:trace>
  <inkml:trace contextRef="#ctx0" brushRef="#br0" timeOffset="103016.664">10515 15945 22,'12'9'34,"-12"-1"-2,4 9-8,-4 10-7,-9 1-4,2 10-3,-2 1-4,3 5-2,-1 2-2,7-5 0,0-2-1,10-4 0,-1-10 0,10-7-4,2-7-3,-2-11-11,-3-8-18,8 2-2,-11-11 1,1 1 2</inkml:trace>
  <inkml:trace contextRef="#ctx0" brushRef="#br0" timeOffset="103185.8249">10416 16165 47,'0'0'36,"15"3"-4,0 3-9,12-1-15,6 0-23,8 7-18,-8-9-1,8 9-1</inkml:trace>
  <inkml:trace contextRef="#ctx0" brushRef="#br0" timeOffset="103448.4581">10290 16452 31,'21'5'36,"6"-5"0,14 0-5,8 5-16,7-5-5,6 4-7,1 4-10,-4 1-23,-8-9-6,-1 10-1,-15-10 0</inkml:trace>
  <inkml:trace contextRef="#ctx0" brushRef="#br0" timeOffset="103771.5111">10444 16641 39,'4'8'35,"11"1"0,6-4-14,5-5-8,4 4-4,4-4-4,3 3-5,0-3-9,-6 0-12,-6-6-15,-2 6 1,-12-6-2</inkml:trace>
  <inkml:trace contextRef="#ctx0" brushRef="#br0" timeOffset="104034.1842">10607 16694 30,'0'22'31,"-9"-5"-6,4 6-5,2 0-6,-1-3-3,8 5-1,2-4-1,9 0-2,1-6-1,5-6 0,2-9-2,4 5-5,1-5-33,-2-4-3,-14-9 0,9 6-1</inkml:trace>
  <inkml:trace contextRef="#ctx0" brushRef="#br0" timeOffset="104534.7984">11297 17029 27,'12'9'32,"-3"-9"1,20 11-4,0-7-26,6-4-14,12 7-18,-4-14-2,12 2 0,-12-10 10</inkml:trace>
  <inkml:trace contextRef="#ctx0" brushRef="#br0" timeOffset="104703.6793">11347 17146 38,'17'0'35,"21"6"0,2 2-13,-2-8-49,17 13-2,-7-13-2,10 7-2</inkml:trace>
  <inkml:trace contextRef="#ctx0" brushRef="#br0" timeOffset="107622.6669">13760 16961 26,'18'15'33,"10"1"-1,0-1-12,6-7-5,3-4-5,-5-9-2,4-3-3,-11-8-2,-6-6-1,-10-1-1,-12-7-1,-10 1 0,-8 5-1,-6 11 0,-11 7 0,0 9-1,-2 13 1,4 8 0,4 13 1,7 5 0,6 4 1,5 0 2,14 1 0,11-7 2,14-1 0,9-12 1,17-3-2,1-11 0,10-4-7,6-17-27,-1-2-7,-9-16-2,0-7 1</inkml:trace>
  <inkml:trace contextRef="#ctx0" brushRef="#br0" timeOffset="108123.6798">14010 16462 29,'22'0'35,"-6"0"1,12 0-12,3 7-6,3-3-7,3 2-12,-6-6-31,10 8-3,-11-15 0,5 3-2</inkml:trace>
  <inkml:trace contextRef="#ctx0" brushRef="#br0" timeOffset="108674.4781">14765 15859 22,'0'0'35,"-7"20"1,3 7-6,-2 8-13,-3 2-5,9 6-3,-6-1-2,12 4-3,0-7-2,7-4 0,0-5-1,3-6-2,1-7-2,-1-8-4,-1-2-13,2-7-17,-9-10 0,8 2-1,-12-9 5</inkml:trace>
  <inkml:trace contextRef="#ctx0" brushRef="#br0" timeOffset="108855.8626">14627 16085 20,'0'0'32,"16"5"-1,4-5-6,13 0-9,4 0-11,3 0-22,10 9-12,-13-9-3,5 17-1</inkml:trace>
  <inkml:trace contextRef="#ctx0" brushRef="#br0" timeOffset="109309.1827">14454 16420 52,'0'0'35,"25"0"-11,6-4-5,24 4-3,7-5-4,19 5-3,1-5-3,7 5-3,-6-4-5,-7 4-6,-9 0-17,-17 5-12,-21-5-1,-9 0-1</inkml:trace>
  <inkml:trace contextRef="#ctx0" brushRef="#br0" timeOffset="110709.0951">14736 16559 30,'11'5'35,"-11"-5"1,0 0-10,4 9-8,-11 1-6,7 9-4,-8 1-3,8 2 0,-3 1-2,6-5-1,5-6-1,7-2-1,5-1 0,2-3-1,4-6-3,-2 0-4,1-3-7,-5-2-11,-6-4-11,1 6 0,-9-9-1</inkml:trace>
  <inkml:trace contextRef="#ctx0" brushRef="#br0" timeOffset="110878.0124">14920 16594 35,'0'0'36,"0"0"0,-10 21-8,7-3-9,6 16-5,-8-2-4,5 10 0,0-4-5,0-2-5,3-2-38,4-2-1,-7-13-1,8-7 0</inkml:trace>
  <inkml:trace contextRef="#ctx0" brushRef="#br0" timeOffset="123945.3381">14432 14374 23,'-29'27'32,"-13"11"2,-2 31-15,-5 24-4,0 17-4,14 13-1,14 1-2,15-2-5,15-6-7,13-18-18,7-26-12,19-12-1,-2-28 0</inkml:trace>
  <inkml:trace contextRef="#ctx0" brushRef="#br0" timeOffset="124377.1495">14602 14704 16,'-9'-14'33,"0"4"-5,-13 10-4,-7 4-6,-1 13-4,-7 9-4,9 15-3,0 7-4,7 8-1,11 2-1,10 5 0,7-6 0,9-9 0,8-10 0,8-12 2,2-15-1,2-7 1,-5-15 1,-3-7 0,-11-8-1,-9-4 0,-15-1-1,-5 4 0,-12 5-3,-4 5-3,-3 10-11,0 7-22,0 5-1,9 7-1,3-1 0</inkml:trace>
  <inkml:trace contextRef="#ctx0" brushRef="#br0" timeOffset="124762.2155">14810 14768 8,'-9'0'31,"-14"-4"0,7 16-4,-7 1-12,0 10-7,3 8-2,-2 8-3,8 5-1,4 0-1,10 1 2,4-3 0,10-4 2,4-9 0,14-8 1,-3-13 0,8-8 0,-6-15 1,1-3-2,-7-13 0,-8-7-2,-12-2 0,-8-4-1,-12 2 0,-7 4-3,-3 10-3,-5 2-9,6 9-26,5 17 0,2 0-1,11 10 1</inkml:trace>
  <inkml:trace contextRef="#ctx0" brushRef="#br0" timeOffset="124924.9728">15094 15030 45,'0'0'38,"0"0"0,-11 3-6,11-3-25,0 0-27,-2-11-14,10 11-3,-8 0-1</inkml:trace>
  <inkml:trace contextRef="#ctx0" brushRef="#br0" timeOffset="125241.7461">15195 14947 13,'10'-24'33,"-3"-9"2,5 1-3,-1 3-14,-2 1-5,4 7-2,-8 5-2,2 6-2,-7 10-2,0 0 0,0 0-1,5 8-2,-8 10 0,3 7 0,-5 6-1,5 8 1,-6 4-1,6 5 0,0-1-2,0-3-2,3 2-10,0-6-26,0-17-1,7-2 0,0-16 1</inkml:trace>
  <inkml:trace contextRef="#ctx0" brushRef="#br0" timeOffset="125579.7716">15556 14786 31,'-29'-13'31,"2"13"-2,-3 3-12,-3 7-4,8 9-3,-3 8-3,10 11-1,6 2 0,12 5-1,0-2 0,15 1 0,5-6-1,6-2 0,5-11-1,5-11 0,-2-11-1,-2-7 0,-4-12 1,-1-6-3,-9-10 0,-5-10-4,-8 1-10,-5-6-24,-13-6-1,4 7 0,-12 2 0</inkml:trace>
  <inkml:trace contextRef="#ctx0" brushRef="#br0" timeOffset="126311.6593">15440 14476 16,'0'0'34,"12"9"-2,1-9-5,9 0-9,8 0-10,1-2-26,7 8-13,-9-10-1,7 8-2</inkml:trace>
  <inkml:trace contextRef="#ctx0" brushRef="#br0" timeOffset="126749.2981">15851 14403 22,'0'0'34,"-10"-12"1,0 10-9,-8 2-7,-2 2-6,-1 8-5,-4 2-3,8 5-2,-3 4-1,9 2-1,6 1-1,8 2 1,10-4 1,7-2-1,-2-10 1,6-4 1,-3-6-1,-1-4 0,-8-8 0,-4-1-1,-8-2-6,-13-2-10,-4 4-22,7 7-2,-10-3 1,10 9-1</inkml:trace>
  <inkml:trace contextRef="#ctx0" brushRef="#br0" timeOffset="127113.0095">15909 14258 18,'19'28'35,"-3"4"1,2 22-4,-6 15-13,-9 16-4,-3 18-4,-9 5-4,-7 5-1,-9-6-3,-6-5-1,-2-16-1,-2-11 0,4-19-1,4-19-1,8-10-9,4-17-27,-1-10-2,16 0 1,-10-20-1</inkml:trace>
  <inkml:trace contextRef="#ctx0" brushRef="#br0" timeOffset="130159.7264">12108 16419 16,'-29'9'28,"0"26"-5,-7 16-5,2 27-7,6 15-2,2 13-5,14 6-3,12-3 0,12 2-1,16-16-6,10-11-18,2-34-6,12-8 2,-5-30 6</inkml:trace>
  <inkml:trace contextRef="#ctx0" brushRef="#br0" timeOffset="130537.9324">12141 16973 12,'0'-24'24,"13"2"-5,-1-7-2,4-7-3,2 0 0,-5-3-1,2 6-1,-12 1-1,3 14-1,-12 1-3,6 17-2,-18 0-1,5 15 0,3 9-3,-1 12 0,4 10 0,1 4-1,3 5 0,3 2-1,0-4-2,3-6-2,5-6-6,-4-15-12,-4-11-14,13-6 0,-13-9 0</inkml:trace>
  <inkml:trace contextRef="#ctx0" brushRef="#br0" timeOffset="131059.6959">12603 16736 23,'0'0'26,"0"0"-3,0 0-5,-19 5-3,4-5-5,-4-5-5,-2 5-1,-5-3-3,2-2 1,0 1-2,2 4 0,5 4 0,2 1 0,3 9-1,2 1 1,4 2-1,3 6 1,3 0-1,-5 1 2,5-2-1,3-3 1,0-10-1,-3-9 1,18 10 0,-6-10 0,3-7 2,5-1-2,4 0 1,5 8 1,-4 0 0,5 11 0,-8 1 1,-3 8 1,-7 5-2,-6 6 1,-12 0-1,-6-2 0,-7-4-1,-10-1-1,-1-7-4,-4-5-1,6-3-3,-1-9-6,6-3-10,6 3-13,5-9 0,12 9 0</inkml:trace>
  <inkml:trace contextRef="#ctx0" brushRef="#br0" timeOffset="131238.4329">12724 17053 50,'0'0'39,"9"0"-1,-9 0-4,0 0-24,0 0-29,9 0-17,-9-10-2,0 10-1</inkml:trace>
  <inkml:trace contextRef="#ctx0" brushRef="#br0" timeOffset="131627.3491">12890 16820 28,'7'-26'33,"-7"-2"-5,-3 7-3,-1 9-6,4 12-4,-7 0-4,0 17-3,0 15-4,4 6-2,3 11 0,0 1-2,0 4 1,0 2-3,4-9-3,9 0-8,-11-13-22,5-17-3,4-4 0,-1-13 1</inkml:trace>
  <inkml:trace contextRef="#ctx0" brushRef="#br0" timeOffset="131965.0493">13130 16820 36,'-13'-5'35,"-8"-2"-1,5 7-11,-2 15-11,-3 5-6,8 3-2,-4 4-2,9 4-1,5 3-2,3 2 2,10-2-2,1-4 2,6-7 0,4-5 0,6-8-1,-2-6 0,0-9 3,0-12-2,-3-9 2,-3-5-1,-7-8 1,-6 5-2,-9 0 2,-7-2-3,-2 7-7,-11 7-19,-2 6-11,5 7 0,-7 0 0</inkml:trace>
  <inkml:trace contextRef="#ctx0" brushRef="#br0" timeOffset="132428.407">13044 16537 25,'0'0'34,"0"0"2,11 3-12,6-1-6,1-2-7,6 7-5,4 3-9,2 1-31,-4-11 0,6 0-2,-7-13 0</inkml:trace>
  <inkml:trace contextRef="#ctx0" brushRef="#br0" timeOffset="132881.4633">13412 16406 31,'-25'0'27,"10"5"-7,-4 4-6,7 5-4,-1 2-3,4-1-2,9 7-1,0-1-1,12-2 1,4-1 0,3-4-1,2-7 1,2 0-1,-6-7 1,5 0 0,-11-9 0,-11 9-1,-4-15-4,-11 6-9,-12-4-23,9 13-1,-6-9-2,5 9 1</inkml:trace>
  <inkml:trace contextRef="#ctx0" brushRef="#br0" timeOffset="133398.4039">13543 16462 24,'23'0'35,"-8"12"0,0 16-9,3 15-7,-8 11-6,1 13-3,-14 8-2,0 7-3,-12-2-2,0 0-1,-8-10-1,-5-8-1,4-13 0,2-13 0,3-14 1,1-5-1,5-9 2,1 1-2,-1-9 1,13 0 0,-11 3-4,11-3-24,-9 0-12,9 0 1,0 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pPr/>
              <a:t>21/12/2018</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pPr/>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3</a:t>
            </a:fld>
            <a:endParaRPr lang="el-GR"/>
          </a:p>
        </p:txBody>
      </p:sp>
    </p:spTree>
    <p:extLst>
      <p:ext uri="{BB962C8B-B14F-4D97-AF65-F5344CB8AC3E}">
        <p14:creationId xmlns:p14="http://schemas.microsoft.com/office/powerpoint/2010/main" val="3203576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4</a:t>
            </a:fld>
            <a:endParaRPr lang="el-GR"/>
          </a:p>
        </p:txBody>
      </p:sp>
    </p:spTree>
    <p:extLst>
      <p:ext uri="{BB962C8B-B14F-4D97-AF65-F5344CB8AC3E}">
        <p14:creationId xmlns:p14="http://schemas.microsoft.com/office/powerpoint/2010/main" val="261322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5</a:t>
            </a:fld>
            <a:endParaRPr lang="el-GR"/>
          </a:p>
        </p:txBody>
      </p:sp>
    </p:spTree>
    <p:extLst>
      <p:ext uri="{BB962C8B-B14F-4D97-AF65-F5344CB8AC3E}">
        <p14:creationId xmlns:p14="http://schemas.microsoft.com/office/powerpoint/2010/main" val="79807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24</a:t>
            </a:fld>
            <a:endParaRPr lang="el-GR"/>
          </a:p>
        </p:txBody>
      </p:sp>
    </p:spTree>
    <p:extLst>
      <p:ext uri="{BB962C8B-B14F-4D97-AF65-F5344CB8AC3E}">
        <p14:creationId xmlns:p14="http://schemas.microsoft.com/office/powerpoint/2010/main" val="49945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12/21/2018</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61372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5783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3358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391622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6480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479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0585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8594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2796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12/21/2018</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774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12/21/2018</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2267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12/21/2018</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565629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customXml" Target="../ink/ink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customXml" Target="../ink/ink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NUL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8.png"/><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Ηλεκτρικά Κυκλώματα Συνεχούς Ρεύματος</a:t>
            </a:r>
            <a:endParaRPr lang="el-GR" dirty="0"/>
          </a:p>
          <a:p>
            <a:endParaRPr lang="el-GR" dirty="0"/>
          </a:p>
          <a:p>
            <a:endParaRPr lang="el-GR" dirty="0"/>
          </a:p>
        </p:txBody>
      </p:sp>
      <p:sp>
        <p:nvSpPr>
          <p:cNvPr id="5" name="TextBox 4"/>
          <p:cNvSpPr txBox="1"/>
          <p:nvPr/>
        </p:nvSpPr>
        <p:spPr>
          <a:xfrm>
            <a:off x="152400" y="4863405"/>
            <a:ext cx="4285172" cy="1223412"/>
          </a:xfrm>
          <a:prstGeom prst="rect">
            <a:avLst/>
          </a:prstGeom>
          <a:noFill/>
        </p:spPr>
        <p:txBody>
          <a:bodyPr wrap="square" rtlCol="0">
            <a:spAutoFit/>
          </a:bodyPr>
          <a:lstStyle/>
          <a:p>
            <a:pPr algn="just"/>
            <a:r>
              <a:rPr lang="el-GR" sz="1050" dirty="0" smtClean="0">
                <a:solidFill>
                  <a:srgbClr val="FF0000"/>
                </a:solidFill>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spTree>
    <p:extLst>
      <p:ext uri="{BB962C8B-B14F-4D97-AF65-F5344CB8AC3E}">
        <p14:creationId xmlns:p14="http://schemas.microsoft.com/office/powerpoint/2010/main" val="2496537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123" y="690317"/>
            <a:ext cx="3221736" cy="3419414"/>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609600" y="1371600"/>
            <a:ext cx="7924800" cy="5334000"/>
          </a:xfrm>
        </p:spPr>
        <p:txBody>
          <a:bodyPr>
            <a:normAutofit/>
          </a:bodyPr>
          <a:lstStyle/>
          <a:p>
            <a:r>
              <a:rPr lang="el-GR" b="1" dirty="0" smtClean="0"/>
              <a:t>Παράδειγμα</a:t>
            </a:r>
            <a:r>
              <a:rPr lang="en-US" b="1" dirty="0" smtClean="0"/>
              <a:t> – </a:t>
            </a:r>
            <a:r>
              <a:rPr lang="el-GR" b="1" dirty="0" smtClean="0"/>
              <a:t>Λύση:</a:t>
            </a:r>
            <a:endParaRPr lang="en-US" b="1" dirty="0" smtClean="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92480" y="239400"/>
              <a:ext cx="8177040" cy="6523560"/>
            </p14:xfrm>
          </p:contentPart>
        </mc:Choice>
        <mc:Fallback xmlns="">
          <p:pic>
            <p:nvPicPr>
              <p:cNvPr id="4" name="Ink 3"/>
              <p:cNvPicPr/>
              <p:nvPr/>
            </p:nvPicPr>
            <p:blipFill>
              <a:blip r:embed="rId4"/>
              <a:stretch>
                <a:fillRect/>
              </a:stretch>
            </p:blipFill>
            <p:spPr>
              <a:xfrm>
                <a:off x="480600" y="226440"/>
                <a:ext cx="8201160" cy="6543720"/>
              </a:xfrm>
              <a:prstGeom prst="rect">
                <a:avLst/>
              </a:prstGeom>
            </p:spPr>
          </p:pic>
        </mc:Fallback>
      </mc:AlternateContent>
    </p:spTree>
    <p:extLst>
      <p:ext uri="{BB962C8B-B14F-4D97-AF65-F5344CB8AC3E}">
        <p14:creationId xmlns:p14="http://schemas.microsoft.com/office/powerpoint/2010/main" val="2793473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105400"/>
          </a:xfrm>
        </p:spPr>
        <p:txBody>
          <a:bodyPr/>
          <a:lstStyle/>
          <a:p>
            <a:r>
              <a:rPr lang="el-GR" b="1" dirty="0" smtClean="0"/>
              <a:t>Κυκλώματα </a:t>
            </a:r>
            <a:r>
              <a:rPr lang="en-US" b="1" dirty="0" smtClean="0"/>
              <a:t>RC</a:t>
            </a:r>
          </a:p>
          <a:p>
            <a:pPr lvl="1"/>
            <a:r>
              <a:rPr lang="el-GR" dirty="0" smtClean="0"/>
              <a:t>Ως τώρα αναλύσαμε κυκλώματα όπου το ρεύμα είναι σταθερό.</a:t>
            </a:r>
          </a:p>
          <a:p>
            <a:pPr lvl="1"/>
            <a:endParaRPr lang="en-US" dirty="0" smtClean="0"/>
          </a:p>
          <a:p>
            <a:pPr lvl="1"/>
            <a:r>
              <a:rPr lang="el-GR" dirty="0" smtClean="0"/>
              <a:t>Αν όμως αρχίσουμε να χρησιμοποιούμε πυκνωτές στα κυκλώματά μας, το ρεύμα εξακολουθεί να έχει την ίδια κατεύθυνση αλλά το μέτρο του μπορεί να αλλάζει σε διαφορετικές χρονικές στιγμές</a:t>
            </a:r>
          </a:p>
          <a:p>
            <a:pPr lvl="1"/>
            <a:endParaRPr lang="en-US" dirty="0" smtClean="0"/>
          </a:p>
          <a:p>
            <a:pPr lvl="1"/>
            <a:r>
              <a:rPr lang="el-GR" dirty="0" smtClean="0"/>
              <a:t>Ένα κύκλωμα που αποτελείται από συνδυασμούς αντιστάσεων και πυκνωτών ονομάζεται </a:t>
            </a:r>
            <a:r>
              <a:rPr lang="en-US" b="1" i="1" dirty="0" smtClean="0"/>
              <a:t>RC-</a:t>
            </a:r>
            <a:r>
              <a:rPr lang="el-GR" b="1" i="1" dirty="0" smtClean="0"/>
              <a:t>κύκλωμα</a:t>
            </a:r>
            <a:endParaRPr lang="el-GR" b="1" i="1" dirty="0"/>
          </a:p>
        </p:txBody>
      </p:sp>
    </p:spTree>
    <p:extLst>
      <p:ext uri="{BB962C8B-B14F-4D97-AF65-F5344CB8AC3E}">
        <p14:creationId xmlns:p14="http://schemas.microsoft.com/office/powerpoint/2010/main" val="200752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076568"/>
            <a:ext cx="3254467" cy="2381892"/>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105400"/>
              </a:xfrm>
            </p:spPr>
            <p:txBody>
              <a:bodyPr>
                <a:normAutofit lnSpcReduction="10000"/>
              </a:bodyPr>
              <a:lstStyle/>
              <a:p>
                <a:r>
                  <a:rPr lang="el-GR" b="1" dirty="0" smtClean="0"/>
                  <a:t>Φόρτιση πυκνωτή</a:t>
                </a:r>
              </a:p>
              <a:p>
                <a:pPr lvl="1"/>
                <a:r>
                  <a:rPr lang="el-GR" dirty="0" smtClean="0"/>
                  <a:t>Ας θεωρήσουμε ένα απλό </a:t>
                </a:r>
                <a:r>
                  <a:rPr lang="en-US" dirty="0" smtClean="0"/>
                  <a:t/>
                </a:r>
                <a:br>
                  <a:rPr lang="en-US" dirty="0" smtClean="0"/>
                </a:br>
                <a:r>
                  <a:rPr lang="en-US" dirty="0" smtClean="0"/>
                  <a:t>RC </a:t>
                </a:r>
                <a:r>
                  <a:rPr lang="el-GR" dirty="0" smtClean="0"/>
                  <a:t>κύκλωμα με αφόρτιστο </a:t>
                </a:r>
                <a:r>
                  <a:rPr lang="en-US" dirty="0" smtClean="0"/>
                  <a:t/>
                </a:r>
                <a:br>
                  <a:rPr lang="en-US" dirty="0" smtClean="0"/>
                </a:br>
                <a:r>
                  <a:rPr lang="el-GR" dirty="0" smtClean="0"/>
                  <a:t>αρχικά πυκνωτή</a:t>
                </a:r>
              </a:p>
              <a:p>
                <a:pPr lvl="1"/>
                <a:r>
                  <a:rPr lang="el-GR" dirty="0" smtClean="0"/>
                  <a:t>Όταν ο διακόπτης κλείσει τη </a:t>
                </a:r>
                <a:br>
                  <a:rPr lang="el-GR" dirty="0" smtClean="0"/>
                </a:br>
                <a:r>
                  <a:rPr lang="el-GR" dirty="0" smtClean="0"/>
                  <a:t>χρονική στιγμή</a:t>
                </a:r>
                <a:r>
                  <a:rPr lang="en-US" dirty="0" smtClean="0"/>
                  <a:t>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=0</m:t>
                    </m:r>
                  </m:oMath>
                </a14:m>
                <a:r>
                  <a:rPr lang="el-GR" dirty="0" smtClean="0"/>
                  <a:t>, (θέση α)</a:t>
                </a:r>
                <a:br>
                  <a:rPr lang="el-GR" dirty="0" smtClean="0"/>
                </a:br>
                <a:r>
                  <a:rPr lang="el-GR" dirty="0" smtClean="0"/>
                  <a:t>ξεκινά να υπάρχει ρεύμα στο κύκλωμα, κι ο πυκνωτής ξεκινά να φορτίζεται</a:t>
                </a:r>
                <a:endParaRPr lang="el-GR" dirty="0"/>
              </a:p>
              <a:p>
                <a:pPr lvl="1"/>
                <a:r>
                  <a:rPr lang="el-GR" dirty="0" smtClean="0"/>
                  <a:t>Όσο φορτίζεται, η διαφορά δυναμικού στα άκρα του αυξάνεται</a:t>
                </a:r>
              </a:p>
              <a:p>
                <a:pPr lvl="1"/>
                <a:r>
                  <a:rPr lang="el-GR" dirty="0" smtClean="0"/>
                  <a:t>Όταν επιτευχθεί το μέγιστο φορτίο, το ρεύμα που διαρρέει το κύκλωμα </a:t>
                </a:r>
                <a:r>
                  <a:rPr lang="el-GR" dirty="0"/>
                  <a:t>μηδενίζεται! Γιατί; </a:t>
                </a:r>
                <a:endParaRPr lang="el-GR" dirty="0" smtClean="0"/>
              </a:p>
              <a:p>
                <a:pPr lvl="2"/>
                <a:r>
                  <a:rPr lang="el-GR" dirty="0" smtClean="0"/>
                  <a:t>Γιατί δεν υπάρχει πια διαφορά δυναμικού στο κύκλωμα!</a:t>
                </a:r>
              </a:p>
              <a:p>
                <a:pPr lvl="2"/>
                <a:r>
                  <a:rPr lang="el-GR" dirty="0" smtClean="0"/>
                  <a:t>Ο πυκνωτής έχει </a:t>
                </a:r>
                <a14:m>
                  <m:oMath xmlns:m="http://schemas.openxmlformats.org/officeDocument/2006/math">
                    <m:r>
                      <m:rPr>
                        <m:sty m:val="p"/>
                      </m:rPr>
                      <a:rPr lang="el-GR" i="0" dirty="0" smtClean="0">
                        <a:latin typeface="Cambria Math" panose="02040503050406030204" pitchFamily="18" charset="0"/>
                      </a:rPr>
                      <m:t>Δ</m:t>
                    </m:r>
                    <m:sSub>
                      <m:sSubPr>
                        <m:ctrlPr>
                          <a:rPr lang="el-GR" b="0" i="1" dirty="0" smtClean="0">
                            <a:latin typeface="Cambria Math" panose="02040503050406030204" pitchFamily="18" charset="0"/>
                          </a:rPr>
                        </m:ctrlPr>
                      </m:sSubPr>
                      <m:e>
                        <m:r>
                          <a:rPr lang="en-US" i="1" dirty="0" smtClean="0">
                            <a:latin typeface="Cambria Math" panose="02040503050406030204" pitchFamily="18" charset="0"/>
                          </a:rPr>
                          <m:t>𝑉</m:t>
                        </m:r>
                      </m:e>
                      <m:sub>
                        <m:r>
                          <a:rPr lang="en-US" b="0" i="1" dirty="0" smtClean="0">
                            <a:latin typeface="Cambria Math" panose="02040503050406030204" pitchFamily="18" charset="0"/>
                          </a:rPr>
                          <m:t>𝑐</m:t>
                        </m:r>
                      </m:sub>
                    </m:sSub>
                    <m:r>
                      <a:rPr lang="en-US" i="1" dirty="0" smtClean="0">
                        <a:latin typeface="Cambria Math" panose="02040503050406030204" pitchFamily="18" charset="0"/>
                      </a:rPr>
                      <m:t> </m:t>
                    </m:r>
                    <m:r>
                      <a:rPr lang="en-US" i="1" dirty="0" smtClean="0">
                        <a:latin typeface="Cambria Math" panose="02040503050406030204" pitchFamily="18" charset="0"/>
                      </a:rPr>
                      <m:t>= </m:t>
                    </m:r>
                    <m:r>
                      <a:rPr lang="el-GR" sz="2800" b="1" i="1">
                        <a:latin typeface="Cambria Math" panose="02040503050406030204" pitchFamily="18" charset="0"/>
                        <a:ea typeface="Cambria Math" panose="02040503050406030204" pitchFamily="18" charset="0"/>
                      </a:rPr>
                      <m:t>𝜺</m:t>
                    </m:r>
                  </m:oMath>
                </a14:m>
                <a:r>
                  <a:rPr lang="en-US" dirty="0" smtClean="0"/>
                  <a:t>!</a:t>
                </a:r>
                <a:endParaRPr lang="el-GR"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1671" r="-1549"/>
                </a:stretch>
              </a:blipFill>
            </p:spPr>
            <p:txBody>
              <a:bodyPr/>
              <a:lstStyle/>
              <a:p>
                <a:r>
                  <a:rPr lang="el-GR">
                    <a:noFill/>
                  </a:rPr>
                  <a:t> </a:t>
                </a:r>
              </a:p>
            </p:txBody>
          </p:sp>
        </mc:Fallback>
      </mc:AlternateContent>
    </p:spTree>
    <p:extLst>
      <p:ext uri="{BB962C8B-B14F-4D97-AF65-F5344CB8AC3E}">
        <p14:creationId xmlns:p14="http://schemas.microsoft.com/office/powerpoint/2010/main" val="342013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694346"/>
            <a:ext cx="2590799" cy="2345846"/>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fontScale="92500" lnSpcReduction="10000"/>
              </a:bodyPr>
              <a:lstStyle/>
              <a:p>
                <a:r>
                  <a:rPr lang="el-GR" b="1" dirty="0" smtClean="0"/>
                  <a:t>Φόρτιση πυκνωτή</a:t>
                </a:r>
              </a:p>
              <a:p>
                <a:pPr lvl="1"/>
                <a:r>
                  <a:rPr lang="el-GR" dirty="0" smtClean="0"/>
                  <a:t>Ας αναλύσουμε τη διαδικασία </a:t>
                </a:r>
                <a:br>
                  <a:rPr lang="el-GR" dirty="0" smtClean="0"/>
                </a:br>
                <a:r>
                  <a:rPr lang="el-GR" dirty="0" smtClean="0"/>
                  <a:t>ποσοτικά</a:t>
                </a:r>
                <a:endParaRPr lang="el-GR" dirty="0"/>
              </a:p>
              <a:p>
                <a:pPr lvl="1"/>
                <a:r>
                  <a:rPr lang="el-GR" dirty="0" smtClean="0"/>
                  <a:t>Σύμφωνα με το 2</a:t>
                </a:r>
                <a:r>
                  <a:rPr lang="el-GR" baseline="30000" dirty="0" smtClean="0"/>
                  <a:t>ο</a:t>
                </a:r>
                <a:r>
                  <a:rPr lang="el-GR" dirty="0" smtClean="0"/>
                  <a:t> κανόνα του </a:t>
                </a:r>
                <a:br>
                  <a:rPr lang="el-GR" dirty="0" smtClean="0"/>
                </a:br>
                <a:r>
                  <a:rPr lang="en-US" dirty="0" smtClean="0"/>
                  <a:t>Kirchhoff</a:t>
                </a:r>
                <a:r>
                  <a:rPr lang="el-GR" dirty="0" smtClean="0"/>
                  <a:t>: </a:t>
                </a:r>
                <a:endParaRPr lang="en-US" b="1" i="1" dirty="0" smtClean="0">
                  <a:latin typeface="Cambria Math" panose="02040503050406030204" pitchFamily="18" charset="0"/>
                  <a:ea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nary>
                        <m:naryPr>
                          <m:chr m:val="∑"/>
                          <m:subHide m:val="on"/>
                          <m:supHide m:val="on"/>
                          <m:ctrlPr>
                            <a:rPr lang="el-GR" b="1" i="1" smtClean="0">
                              <a:latin typeface="Cambria Math" panose="02040503050406030204" pitchFamily="18" charset="0"/>
                              <a:ea typeface="Cambria Math" panose="02040503050406030204" pitchFamily="18" charset="0"/>
                            </a:rPr>
                          </m:ctrlPr>
                        </m:naryPr>
                        <m:sub/>
                        <m:sup/>
                        <m:e>
                          <m:r>
                            <m:rPr>
                              <m:sty m:val="p"/>
                            </m:rPr>
                            <a:rPr lang="el-GR" b="0" i="0" smtClean="0">
                              <a:latin typeface="Cambria Math" panose="02040503050406030204" pitchFamily="18" charset="0"/>
                              <a:ea typeface="Cambria Math" panose="02040503050406030204" pitchFamily="18" charset="0"/>
                            </a:rPr>
                            <m:t>Δ</m:t>
                          </m:r>
                          <m:r>
                            <m:rPr>
                              <m:sty m:val="p"/>
                            </m:rPr>
                            <a:rPr lang="en-US" b="0" i="0" smtClean="0">
                              <a:latin typeface="Cambria Math" panose="02040503050406030204" pitchFamily="18" charset="0"/>
                              <a:ea typeface="Cambria Math" panose="02040503050406030204" pitchFamily="18" charset="0"/>
                            </a:rPr>
                            <m:t>V</m:t>
                          </m:r>
                          <m:r>
                            <a:rPr lang="en-US" b="0" i="0" smtClean="0">
                              <a:latin typeface="Cambria Math" panose="02040503050406030204" pitchFamily="18" charset="0"/>
                              <a:ea typeface="Cambria Math" panose="02040503050406030204" pitchFamily="18" charset="0"/>
                            </a:rPr>
                            <m:t>=0</m:t>
                          </m:r>
                        </m:e>
                      </m:nary>
                      <m:r>
                        <a:rPr lang="el-GR" i="1" smtClean="0">
                          <a:latin typeface="Cambria Math" panose="02040503050406030204" pitchFamily="18" charset="0"/>
                          <a:ea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Δ</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V</m:t>
                          </m:r>
                        </m:e>
                        <m:sub>
                          <m:r>
                            <a:rPr lang="el-GR" b="0" i="1" smtClean="0">
                              <a:latin typeface="Cambria Math" panose="02040503050406030204" pitchFamily="18" charset="0"/>
                              <a:ea typeface="Cambria Math" panose="02040503050406030204" pitchFamily="18" charset="0"/>
                            </a:rPr>
                            <m:t>𝜋𝜂𝛾𝜂𝜍</m:t>
                          </m:r>
                        </m:sub>
                      </m:sSub>
                      <m:r>
                        <a:rPr lang="el-GR" b="0" i="0" smtClean="0">
                          <a:latin typeface="Cambria Math" panose="02040503050406030204" pitchFamily="18" charset="0"/>
                          <a:ea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Δ</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V</m:t>
                          </m:r>
                        </m:e>
                        <m:sub>
                          <m:r>
                            <m:rPr>
                              <m:sty m:val="p"/>
                            </m:rPr>
                            <a:rPr lang="en-US" b="0" i="0" smtClean="0">
                              <a:latin typeface="Cambria Math" panose="02040503050406030204" pitchFamily="18" charset="0"/>
                              <a:ea typeface="Cambria Math" panose="02040503050406030204" pitchFamily="18" charset="0"/>
                            </a:rPr>
                            <m:t>c</m:t>
                          </m:r>
                        </m:sub>
                      </m:sSub>
                      <m:r>
                        <a:rPr lang="el-GR" b="0" i="1" smtClean="0">
                          <a:latin typeface="Cambria Math" panose="02040503050406030204" pitchFamily="18" charset="0"/>
                          <a:ea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Δ</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V</m:t>
                          </m:r>
                        </m:e>
                        <m:sub>
                          <m:r>
                            <m:rPr>
                              <m:sty m:val="p"/>
                            </m:rPr>
                            <a:rPr lang="en-US" b="0" i="0" smtClean="0">
                              <a:latin typeface="Cambria Math" panose="02040503050406030204" pitchFamily="18" charset="0"/>
                              <a:ea typeface="Cambria Math" panose="02040503050406030204" pitchFamily="18" charset="0"/>
                            </a:rPr>
                            <m:t>R</m:t>
                          </m:r>
                        </m:sub>
                      </m:sSub>
                      <m:r>
                        <a:rPr lang="en-US" b="0" i="1" smtClean="0">
                          <a:latin typeface="Cambria Math" panose="02040503050406030204" pitchFamily="18" charset="0"/>
                          <a:ea typeface="Cambria Math" panose="02040503050406030204" pitchFamily="18" charset="0"/>
                        </a:rPr>
                        <m:t>=0</m:t>
                      </m:r>
                      <m:r>
                        <a:rPr lang="el-GR" i="1">
                          <a:latin typeface="Cambria Math" panose="02040503050406030204" pitchFamily="18" charset="0"/>
                          <a:ea typeface="Cambria Math" panose="02040503050406030204" pitchFamily="18" charset="0"/>
                        </a:rPr>
                        <m:t>↔</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f>
                        <m:fPr>
                          <m:ctrlPr>
                            <a:rPr lang="el-GR"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𝑞</m:t>
                          </m:r>
                        </m:num>
                        <m:den>
                          <m:r>
                            <a:rPr lang="en-US" b="0" i="1" smtClean="0">
                              <a:latin typeface="Cambria Math" panose="02040503050406030204" pitchFamily="18" charset="0"/>
                              <a:ea typeface="Cambria Math" panose="02040503050406030204" pitchFamily="18" charset="0"/>
                            </a:rPr>
                            <m:t>𝐶</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𝑖𝑅</m:t>
                      </m:r>
                      <m:r>
                        <a:rPr lang="en-US" b="0" i="1" smtClean="0">
                          <a:latin typeface="Cambria Math" panose="02040503050406030204" pitchFamily="18" charset="0"/>
                          <a:ea typeface="Cambria Math" panose="02040503050406030204" pitchFamily="18" charset="0"/>
                        </a:rPr>
                        <m:t>=0</m:t>
                      </m:r>
                    </m:oMath>
                  </m:oMathPara>
                </a14:m>
                <a:endParaRPr lang="en-US" dirty="0" smtClean="0"/>
              </a:p>
              <a:p>
                <a:pPr marL="685800" lvl="2" indent="0">
                  <a:buNone/>
                </a:pPr>
                <a:r>
                  <a:rPr lang="el-GR" dirty="0" smtClean="0"/>
                  <a:t>με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smtClean="0"/>
                  <a:t> </a:t>
                </a:r>
                <a:r>
                  <a:rPr lang="el-GR" dirty="0" smtClean="0"/>
                  <a:t>το ρεύμα και το φορτίο του πυκνωτή μια συγκεκριμένη χρονική στιγμή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&gt;0</m:t>
                    </m:r>
                  </m:oMath>
                </a14:m>
                <a:r>
                  <a:rPr lang="el-GR" dirty="0" smtClean="0"/>
                  <a:t> </a:t>
                </a:r>
                <a:endParaRPr lang="en-US" dirty="0" smtClean="0"/>
              </a:p>
              <a:p>
                <a:pPr lvl="2"/>
                <a:r>
                  <a:rPr lang="el-GR" dirty="0" smtClean="0"/>
                  <a:t>Αποτελούν δηλαδή </a:t>
                </a:r>
                <a:r>
                  <a:rPr lang="el-GR" b="1" i="1" dirty="0" smtClean="0"/>
                  <a:t>στιγμιαίες</a:t>
                </a:r>
                <a:r>
                  <a:rPr lang="el-GR" dirty="0" smtClean="0"/>
                  <a:t> τιμές</a:t>
                </a:r>
              </a:p>
              <a:p>
                <a:pPr lvl="1"/>
                <a:r>
                  <a:rPr lang="el-GR" dirty="0" smtClean="0"/>
                  <a:t>Αρχικά, το ρεύμα που διαρρέει το κύκλωμα είναι </a:t>
                </a:r>
              </a:p>
              <a:p>
                <a:pPr marL="365760" lvl="1" indent="0">
                  <a:buNone/>
                </a:pPr>
                <a:endParaRPr lang="en-US" sz="100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𝑖𝑛𝑖𝑡</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den>
                      </m:f>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=0</m:t>
                      </m:r>
                    </m:oMath>
                  </m:oMathPara>
                </a14:m>
                <a:endParaRPr lang="el-GR" b="0" dirty="0" smtClean="0"/>
              </a:p>
              <a:p>
                <a:pPr lvl="2"/>
                <a:r>
                  <a:rPr lang="el-GR" dirty="0" smtClean="0"/>
                  <a:t>…γιατί το φορτίο του πυκνωτή είναι αρχικά μηδέν</a:t>
                </a:r>
                <a:endParaRPr lang="el-GR" b="0" dirty="0" smtClean="0"/>
              </a:p>
              <a:p>
                <a:pPr lvl="2"/>
                <a:r>
                  <a:rPr lang="el-GR" dirty="0" smtClean="0"/>
                  <a:t>Τότε, η διαφορά δυναμικού της μπαταρίας εμφανίζεται εξ ολοκλήρου στα άκρα της αντίστασης</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3"/>
                <a:stretch>
                  <a:fillRect t="-1529" b="-1529"/>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779880" y="1901520"/>
              <a:ext cx="1032840" cy="594720"/>
            </p14:xfrm>
          </p:contentPart>
        </mc:Choice>
        <mc:Fallback xmlns="">
          <p:pic>
            <p:nvPicPr>
              <p:cNvPr id="5" name="Ink 4"/>
              <p:cNvPicPr/>
              <p:nvPr/>
            </p:nvPicPr>
            <p:blipFill>
              <a:blip r:embed="rId5"/>
              <a:stretch>
                <a:fillRect/>
              </a:stretch>
            </p:blipFill>
            <p:spPr>
              <a:xfrm>
                <a:off x="6766200" y="1887840"/>
                <a:ext cx="1060560" cy="621360"/>
              </a:xfrm>
              <a:prstGeom prst="rect">
                <a:avLst/>
              </a:prstGeom>
            </p:spPr>
          </p:pic>
        </mc:Fallback>
      </mc:AlternateContent>
    </p:spTree>
    <p:extLst>
      <p:ext uri="{BB962C8B-B14F-4D97-AF65-F5344CB8AC3E}">
        <p14:creationId xmlns:p14="http://schemas.microsoft.com/office/powerpoint/2010/main" val="35001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t>Φόρτιση πυκνωτή</a:t>
                </a:r>
              </a:p>
              <a:p>
                <a:pPr lvl="1"/>
                <a:r>
                  <a:rPr lang="el-GR" dirty="0"/>
                  <a:t>Στο τέλος, όταν ο πυκνωτής είναι φορτισμένος στη μέγιστη τιμή του, τα φορτία παύουν να κινούνται και το ρεύμα στο κύκλωμα είναι μηδέν</a:t>
                </a:r>
              </a:p>
              <a:p>
                <a:pPr lvl="2"/>
                <a:r>
                  <a:rPr lang="el-GR" dirty="0"/>
                  <a:t>Τότε, η διαφορά δυναμικού της μπαταρίας εμφανίζεται εξ ολοκλήρου στα άκρα του </a:t>
                </a:r>
                <a:r>
                  <a:rPr lang="el-GR" dirty="0" smtClean="0"/>
                  <a:t>πυκνωτή</a:t>
                </a:r>
              </a:p>
              <a:p>
                <a:pPr lvl="2"/>
                <a:r>
                  <a:rPr lang="el-GR" dirty="0" smtClean="0"/>
                  <a:t>Το φορτίο του πυκνωτή είναι</a:t>
                </a:r>
                <a:r>
                  <a:rPr lang="en-US" dirty="0" smtClean="0"/>
                  <a:t/>
                </a:r>
                <a:br>
                  <a:rPr lang="en-US" dirty="0" smtClean="0"/>
                </a:br>
                <a:r>
                  <a:rPr lang="el-GR" dirty="0" smtClean="0"/>
                  <a:t> </a:t>
                </a:r>
                <a:endParaRPr lang="en-US" i="1" dirty="0" smtClean="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𝐶</m:t>
                      </m:r>
                      <m:r>
                        <a:rPr lang="el-GR" b="0" i="1" smtClean="0">
                          <a:latin typeface="Cambria Math" panose="02040503050406030204" pitchFamily="18" charset="0"/>
                        </a:rPr>
                        <m:t>𝛥</m:t>
                      </m:r>
                      <m:r>
                        <a:rPr lang="en-US" b="0" i="1" smtClean="0">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oMath>
                  </m:oMathPara>
                </a14:m>
                <a:endParaRPr lang="en-US" b="1" i="1" dirty="0" smtClean="0">
                  <a:ea typeface="Cambria Math" panose="02040503050406030204" pitchFamily="18" charset="0"/>
                </a:endParaRPr>
              </a:p>
              <a:p>
                <a:pPr marL="685800" lvl="2" indent="0">
                  <a:buNone/>
                </a:pPr>
                <a:endParaRPr lang="en-US" sz="700" b="1" dirty="0" smtClean="0">
                  <a:ea typeface="Cambria Math" panose="02040503050406030204" pitchFamily="18" charset="0"/>
                </a:endParaRPr>
              </a:p>
              <a:p>
                <a:pPr lvl="1"/>
                <a:r>
                  <a:rPr lang="el-GR" dirty="0" smtClean="0"/>
                  <a:t>Θα ήταν επιθυμητό να γνωρίζουμε αναλυτικά τις τιμές του φορτίου και του ρεύματος για κάθε χρονική στιγμή </a:t>
                </a:r>
                <a14:m>
                  <m:oMath xmlns:m="http://schemas.openxmlformats.org/officeDocument/2006/math">
                    <m:r>
                      <a:rPr lang="en-US" b="0" i="1" smtClean="0">
                        <a:latin typeface="Cambria Math" panose="02040503050406030204" pitchFamily="18" charset="0"/>
                      </a:rPr>
                      <m:t>𝑡</m:t>
                    </m:r>
                  </m:oMath>
                </a14:m>
                <a:r>
                  <a:rPr lang="en-US" dirty="0" smtClean="0"/>
                  <a:t>, </a:t>
                </a:r>
                <a:r>
                  <a:rPr lang="el-GR" dirty="0" smtClean="0"/>
                  <a:t>και όχι μόνο τι συμβαίνει στις δυο ακραίες καταστάσεις που περιγράψαμε</a:t>
                </a:r>
              </a:p>
              <a:p>
                <a:pPr lvl="1"/>
                <a:r>
                  <a:rPr lang="el-GR" dirty="0" smtClean="0"/>
                  <a:t>Ας το δούμε…</a:t>
                </a:r>
                <a:endParaRPr lang="el-G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2"/>
                <a:stretch>
                  <a:fillRect t="-914" r="-1549"/>
                </a:stretch>
              </a:blipFill>
            </p:spPr>
            <p:txBody>
              <a:bodyPr/>
              <a:lstStyle/>
              <a:p>
                <a:r>
                  <a:rPr lang="el-GR">
                    <a:noFill/>
                  </a:rPr>
                  <a:t> </a:t>
                </a:r>
              </a:p>
            </p:txBody>
          </p:sp>
        </mc:Fallback>
      </mc:AlternateContent>
    </p:spTree>
    <p:extLst>
      <p:ext uri="{BB962C8B-B14F-4D97-AF65-F5344CB8AC3E}">
        <p14:creationId xmlns:p14="http://schemas.microsoft.com/office/powerpoint/2010/main" val="157044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a:bodyPr>
              <a:lstStyle/>
              <a:p>
                <a:r>
                  <a:rPr lang="el-GR" b="1" dirty="0" smtClean="0"/>
                  <a:t>Φόρτιση πυκνωτή</a:t>
                </a:r>
              </a:p>
              <a:p>
                <a:pPr lvl="1"/>
                <a:r>
                  <a:rPr lang="el-GR" dirty="0" smtClean="0"/>
                  <a:t>Ξέρουμε ότι</a:t>
                </a:r>
                <a:r>
                  <a:rPr lang="en-US" dirty="0" smtClean="0"/>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oMath>
                </a14:m>
                <a:r>
                  <a:rPr lang="en-US" dirty="0" smtClean="0"/>
                  <a:t> </a:t>
                </a:r>
                <a:r>
                  <a:rPr lang="el-GR" dirty="0" smtClean="0"/>
                  <a:t>και άρα </a:t>
                </a: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b="1" i="1">
                          <a:latin typeface="Cambria Math" panose="02040503050406030204" pitchFamily="18" charset="0"/>
                          <a:ea typeface="Cambria Math" panose="02040503050406030204" pitchFamily="18" charset="0"/>
                        </a:rPr>
                        <m:t>𝜺</m:t>
                      </m:r>
                      <m:r>
                        <a:rPr lang="el-GR" b="1" i="1">
                          <a:latin typeface="Cambria Math" panose="02040503050406030204" pitchFamily="18" charset="0"/>
                          <a:ea typeface="Cambria Math" panose="02040503050406030204" pitchFamily="18" charset="0"/>
                        </a:rPr>
                        <m:t>−</m:t>
                      </m:r>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num>
                        <m:den>
                          <m:r>
                            <a:rPr lang="en-US" i="1">
                              <a:latin typeface="Cambria Math" panose="02040503050406030204" pitchFamily="18" charset="0"/>
                              <a:ea typeface="Cambria Math" panose="02040503050406030204" pitchFamily="18" charset="0"/>
                            </a:rPr>
                            <m:t>𝐶</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𝑖𝑅</m:t>
                      </m:r>
                      <m:r>
                        <a:rPr lang="en-US" b="0" i="1" smtClean="0">
                          <a:latin typeface="Cambria Math"/>
                          <a:ea typeface="Cambria Math" panose="02040503050406030204" pitchFamily="18" charset="0"/>
                        </a:rPr>
                        <m:t>=0 </m:t>
                      </m:r>
                      <m:r>
                        <a:rPr lang="en-US" b="0" i="1" smtClean="0">
                          <a:latin typeface="Cambria Math"/>
                          <a:ea typeface="Cambria Math"/>
                        </a:rPr>
                        <m:t>↔ </m:t>
                      </m:r>
                      <m:f>
                        <m:fPr>
                          <m:ctrlPr>
                            <a:rPr lang="el-GR"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𝑅𝐶</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𝑅𝐶</m:t>
                          </m:r>
                        </m:den>
                      </m:f>
                    </m:oMath>
                  </m:oMathPara>
                </a14:m>
                <a:endParaRPr lang="en-US" dirty="0" smtClean="0"/>
              </a:p>
              <a:p>
                <a:pPr lvl="1"/>
                <a:r>
                  <a:rPr lang="el-GR" dirty="0" smtClean="0"/>
                  <a:t>Πολλαπλασιάζοντας με </a:t>
                </a:r>
                <a14:m>
                  <m:oMath xmlns:m="http://schemas.openxmlformats.org/officeDocument/2006/math">
                    <m:r>
                      <a:rPr lang="en-US" i="1">
                        <a:latin typeface="Cambria Math" panose="02040503050406030204" pitchFamily="18" charset="0"/>
                      </a:rPr>
                      <m:t>𝑑𝑡</m:t>
                    </m:r>
                  </m:oMath>
                </a14:m>
                <a:r>
                  <a:rPr lang="el-GR" dirty="0" smtClean="0"/>
                  <a:t> και αναδιατάσσοντας </a:t>
                </a: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𝑅𝐶</m:t>
                          </m:r>
                        </m:den>
                      </m:f>
                      <m:r>
                        <a:rPr lang="en-US" b="0" i="1" smtClean="0">
                          <a:latin typeface="Cambria Math" panose="02040503050406030204" pitchFamily="18" charset="0"/>
                        </a:rPr>
                        <m:t>𝑑𝑡</m:t>
                      </m:r>
                    </m:oMath>
                  </m:oMathPara>
                </a14:m>
                <a:endParaRPr lang="en-US" dirty="0" smtClean="0"/>
              </a:p>
              <a:p>
                <a:pPr lvl="1"/>
                <a:r>
                  <a:rPr lang="el-GR" dirty="0" smtClean="0"/>
                  <a:t>Ολοκληρώνοντας </a:t>
                </a: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nary>
                        <m:naryPr>
                          <m:ctrlPr>
                            <a:rPr lang="el-GR"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𝑞</m:t>
                          </m:r>
                        </m:sup>
                        <m:e>
                          <m:f>
                            <m:fPr>
                              <m:ctrlPr>
                                <a:rPr lang="el-GR" i="1">
                                  <a:latin typeface="Cambria Math" panose="02040503050406030204" pitchFamily="18" charset="0"/>
                                </a:rPr>
                              </m:ctrlPr>
                            </m:fPr>
                            <m:num>
                              <m:r>
                                <a:rPr lang="en-US" i="1">
                                  <a:latin typeface="Cambria Math" panose="02040503050406030204" pitchFamily="18" charset="0"/>
                                </a:rPr>
                                <m:t>𝑑𝑞</m:t>
                              </m:r>
                            </m:num>
                            <m:den>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en>
                          </m:f>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𝑅𝐶</m:t>
                          </m:r>
                        </m:den>
                      </m:f>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𝑡</m:t>
                          </m:r>
                        </m:sup>
                        <m:e>
                          <m:r>
                            <a:rPr lang="en-US" b="0" i="1" smtClean="0">
                              <a:latin typeface="Cambria Math" panose="02040503050406030204" pitchFamily="18" charset="0"/>
                            </a:rPr>
                            <m:t>𝑑𝑡</m:t>
                          </m:r>
                        </m:e>
                      </m:nary>
                      <m:r>
                        <a:rPr lang="en-US" b="0" i="1" smtClean="0">
                          <a:latin typeface="Cambria Math"/>
                          <a:ea typeface="Cambria Math"/>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ln</m:t>
                          </m:r>
                        </m:fName>
                        <m:e>
                          <m:d>
                            <m:dPr>
                              <m:ctrlPr>
                                <a:rPr lang="en-US" b="0" i="1" smtClean="0">
                                  <a:latin typeface="Cambria Math" panose="02040503050406030204" pitchFamily="18" charset="0"/>
                                  <a:ea typeface="Cambria Math"/>
                                </a:rPr>
                              </m:ctrlPr>
                            </m:dPr>
                            <m:e>
                              <m:f>
                                <m:fPr>
                                  <m:ctrlPr>
                                    <a:rPr lang="en-US" b="0" i="1" smtClean="0">
                                      <a:latin typeface="Cambria Math" panose="02040503050406030204" pitchFamily="18" charset="0"/>
                                      <a:ea typeface="Cambria Math"/>
                                    </a:rPr>
                                  </m:ctrlPr>
                                </m:fPr>
                                <m:num>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num>
                                <m:den>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en>
                              </m:f>
                            </m:e>
                          </m:d>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𝑡</m:t>
                              </m:r>
                            </m:num>
                            <m:den>
                              <m:r>
                                <a:rPr lang="en-US" b="0" i="1" smtClean="0">
                                  <a:latin typeface="Cambria Math"/>
                                  <a:ea typeface="Cambria Math"/>
                                </a:rPr>
                                <m:t>𝑅𝐶</m:t>
                              </m:r>
                            </m:den>
                          </m:f>
                        </m:e>
                      </m:func>
                    </m:oMath>
                  </m:oMathPara>
                </a14:m>
                <a:endParaRPr lang="en-US" dirty="0" smtClean="0"/>
              </a:p>
              <a:p>
                <a:pPr lvl="1"/>
                <a:r>
                  <a:rPr lang="el-GR" dirty="0" smtClean="0"/>
                  <a:t>Άρα </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
                        <m:dPr>
                          <m:ctrlPr>
                            <a:rPr lang="el-GR" b="1"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𝑅𝐶</m:t>
                              </m:r>
                            </m:sup>
                          </m:sSup>
                        </m:e>
                      </m:d>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d>
                        <m:dPr>
                          <m:ctrlPr>
                            <a:rPr lang="el-GR" b="1"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𝑅𝐶</m:t>
                              </m:r>
                            </m:sup>
                          </m:sSup>
                        </m:e>
                      </m:d>
                    </m:oMath>
                  </m:oMathPara>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2"/>
                <a:stretch>
                  <a:fillRect t="-941"/>
                </a:stretch>
              </a:blipFill>
            </p:spPr>
            <p:txBody>
              <a:bodyPr/>
              <a:lstStyle/>
              <a:p>
                <a:r>
                  <a:rPr lang="el-GR">
                    <a:noFill/>
                  </a:rPr>
                  <a:t> </a:t>
                </a:r>
              </a:p>
            </p:txBody>
          </p:sp>
        </mc:Fallback>
      </mc:AlternateContent>
      <p:sp>
        <p:nvSpPr>
          <p:cNvPr id="4" name="Rounded Rectangle 3"/>
          <p:cNvSpPr/>
          <p:nvPr/>
        </p:nvSpPr>
        <p:spPr>
          <a:xfrm>
            <a:off x="2057400" y="5639483"/>
            <a:ext cx="4876800" cy="4610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7286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181600"/>
              </a:xfrm>
            </p:spPr>
            <p:txBody>
              <a:bodyPr>
                <a:normAutofit/>
              </a:bodyPr>
              <a:lstStyle/>
              <a:p>
                <a:r>
                  <a:rPr lang="el-GR" b="1" dirty="0" smtClean="0"/>
                  <a:t>Φόρτιση πυκνωτή</a:t>
                </a:r>
              </a:p>
              <a:p>
                <a:pPr lvl="1"/>
                <a:r>
                  <a:rPr lang="el-GR" dirty="0"/>
                  <a:t>Π</a:t>
                </a:r>
                <a:r>
                  <a:rPr lang="el-GR" dirty="0" smtClean="0"/>
                  <a:t>αραγωγίζοντας τη σχέση</a:t>
                </a:r>
                <a:endParaRPr lang="en-US" dirty="0" smtClean="0"/>
              </a:p>
              <a:p>
                <a:pPr lvl="1"/>
                <a:endParaRPr lang="el-GR" sz="1050" dirty="0" smtClean="0"/>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
                        <m:dPr>
                          <m:ctrlPr>
                            <a:rPr lang="el-GR" b="1"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𝑅𝐶</m:t>
                              </m:r>
                            </m:sup>
                          </m:sSup>
                        </m:e>
                      </m:d>
                      <m:r>
                        <a:rPr lang="en-US" b="1"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𝑄</m:t>
                      </m:r>
                      <m:d>
                        <m:dPr>
                          <m:ctrlPr>
                            <a:rPr lang="el-GR" b="1"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𝑅𝐶</m:t>
                              </m:r>
                            </m:sup>
                          </m:sSup>
                        </m:e>
                      </m:d>
                    </m:oMath>
                  </m:oMathPara>
                </a14:m>
                <a:endParaRPr lang="en-US" b="1" dirty="0" smtClean="0">
                  <a:ea typeface="Cambria Math" panose="02040503050406030204" pitchFamily="18" charset="0"/>
                </a:endParaRPr>
              </a:p>
              <a:p>
                <a:pPr marL="365760" lvl="1" indent="0">
                  <a:buNone/>
                </a:pPr>
                <a:endParaRPr lang="el-GR" sz="600" b="1" dirty="0" smtClean="0">
                  <a:ea typeface="Cambria Math" panose="02040503050406030204" pitchFamily="18" charset="0"/>
                </a:endParaRPr>
              </a:p>
              <a:p>
                <a:pPr marL="365760" lvl="1" indent="0">
                  <a:buNone/>
                </a:pPr>
                <a:r>
                  <a:rPr lang="en-US" dirty="0" smtClean="0"/>
                  <a:t>   </a:t>
                </a:r>
                <a:r>
                  <a:rPr lang="el-GR" dirty="0" smtClean="0"/>
                  <a:t>ως προς το χρόνο έχουμε ότι </a:t>
                </a:r>
                <a:r>
                  <a:rPr lang="en-US" dirty="0" smtClean="0"/>
                  <a:t/>
                </a:r>
                <a:br>
                  <a:rPr lang="en-US" dirty="0" smtClean="0"/>
                </a:b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𝑅𝐶</m:t>
                          </m:r>
                        </m:sup>
                      </m:sSup>
                    </m:oMath>
                  </m:oMathPara>
                </a14:m>
                <a:endParaRPr lang="en-US" dirty="0" smtClean="0"/>
              </a:p>
              <a:p>
                <a:pPr lvl="1"/>
                <a:endParaRPr lang="en-US" sz="1200" dirty="0" smtClean="0"/>
              </a:p>
              <a:p>
                <a:pPr lvl="1"/>
                <a:r>
                  <a:rPr lang="el-GR" dirty="0" smtClean="0"/>
                  <a:t>Η </a:t>
                </a:r>
                <a:r>
                  <a:rPr lang="el-GR" dirty="0" smtClean="0"/>
                  <a:t>ποσότητα </a:t>
                </a:r>
                <a14:m>
                  <m:oMath xmlns:m="http://schemas.openxmlformats.org/officeDocument/2006/math">
                    <m:r>
                      <a:rPr lang="en-US" i="1">
                        <a:latin typeface="Cambria Math" panose="02040503050406030204" pitchFamily="18" charset="0"/>
                      </a:rPr>
                      <m:t>𝑅𝐶</m:t>
                    </m:r>
                  </m:oMath>
                </a14:m>
                <a:r>
                  <a:rPr lang="el-GR" dirty="0" smtClean="0"/>
                  <a:t> ονομάζεται </a:t>
                </a:r>
                <a:r>
                  <a:rPr lang="el-GR" b="1" i="1" dirty="0" smtClean="0"/>
                  <a:t>χρονική σταθερά </a:t>
                </a:r>
                <a14:m>
                  <m:oMath xmlns:m="http://schemas.openxmlformats.org/officeDocument/2006/math">
                    <m:r>
                      <a:rPr lang="el-GR" b="1" i="1" smtClean="0">
                        <a:latin typeface="Cambria Math" panose="02040503050406030204" pitchFamily="18" charset="0"/>
                      </a:rPr>
                      <m:t>𝝉</m:t>
                    </m:r>
                  </m:oMath>
                </a14:m>
                <a:r>
                  <a:rPr lang="el-GR" b="1" i="1" dirty="0" smtClean="0"/>
                  <a:t> </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b="0" i="1" dirty="0" smtClean="0">
                          <a:latin typeface="Cambria Math" panose="02040503050406030204" pitchFamily="18" charset="0"/>
                        </a:rPr>
                        <m:t>𝜏</m:t>
                      </m:r>
                      <m:r>
                        <a:rPr lang="el-GR" b="0" i="1" dirty="0" smtClean="0">
                          <a:latin typeface="Cambria Math" panose="02040503050406030204" pitchFamily="18" charset="0"/>
                        </a:rPr>
                        <m:t>=</m:t>
                      </m:r>
                      <m:r>
                        <a:rPr lang="en-US" b="0" i="1" dirty="0" smtClean="0">
                          <a:latin typeface="Cambria Math" panose="02040503050406030204" pitchFamily="18" charset="0"/>
                        </a:rPr>
                        <m:t>𝑅𝐶</m:t>
                      </m:r>
                    </m:oMath>
                  </m:oMathPara>
                </a14:m>
                <a:endParaRPr lang="en-US" i="1" dirty="0" smtClean="0"/>
              </a:p>
              <a:p>
                <a:pPr lvl="2"/>
                <a:r>
                  <a:rPr lang="el-GR" dirty="0" smtClean="0"/>
                  <a:t>Εκφράζει τη χρονική στιγμή όπου το ρεύμα φθίνει στο </a:t>
                </a:r>
                <a14:m>
                  <m:oMath xmlns:m="http://schemas.openxmlformats.org/officeDocument/2006/math">
                    <m:f>
                      <m:fPr>
                        <m:type m:val="lin"/>
                        <m:ctrlPr>
                          <a:rPr lang="el-GR" i="1" smtClean="0">
                            <a:latin typeface="Cambria Math" panose="02040503050406030204" pitchFamily="18" charset="0"/>
                          </a:rPr>
                        </m:ctrlPr>
                      </m:fPr>
                      <m:num>
                        <m:r>
                          <a:rPr lang="el-GR" b="0" i="1" smtClean="0">
                            <a:latin typeface="Cambria Math" panose="02040503050406030204" pitchFamily="18" charset="0"/>
                          </a:rPr>
                          <m:t>1</m:t>
                        </m:r>
                      </m:num>
                      <m:den>
                        <m:r>
                          <a:rPr lang="en-US" b="0" i="1" smtClean="0">
                            <a:latin typeface="Cambria Math" panose="02040503050406030204" pitchFamily="18" charset="0"/>
                          </a:rPr>
                          <m:t>𝑒</m:t>
                        </m:r>
                      </m:den>
                    </m:f>
                  </m:oMath>
                </a14:m>
                <a:r>
                  <a:rPr lang="en-US" dirty="0" smtClean="0"/>
                  <a:t> </a:t>
                </a:r>
                <a:r>
                  <a:rPr lang="el-GR" dirty="0" smtClean="0"/>
                  <a:t>της αρχική του τιμής</a:t>
                </a:r>
                <a:r>
                  <a:rPr lang="en-US" dirty="0" smtClean="0"/>
                  <a:t> (</a:t>
                </a:r>
                <a14:m>
                  <m:oMath xmlns:m="http://schemas.openxmlformats.org/officeDocument/2006/math">
                    <m:r>
                      <a:rPr lang="el-GR" i="1">
                        <a:latin typeface="Cambria Math" panose="02040503050406030204" pitchFamily="18" charset="0"/>
                      </a:rPr>
                      <m:t>0.</m:t>
                    </m:r>
                    <m:r>
                      <a:rPr lang="en-US" b="0" i="0" smtClean="0">
                        <a:latin typeface="Cambria Math" panose="02040503050406030204" pitchFamily="18" charset="0"/>
                      </a:rPr>
                      <m:t>368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r>
                      <a:rPr lang="en-US" b="0" i="0" smtClean="0">
                        <a:latin typeface="Cambria Math" panose="02040503050406030204" pitchFamily="18" charset="0"/>
                        <a:ea typeface="Cambria Math" panose="02040503050406030204" pitchFamily="18" charset="0"/>
                      </a:rPr>
                      <m:t>)</m:t>
                    </m:r>
                  </m:oMath>
                </a14:m>
                <a:r>
                  <a:rPr lang="en-US" dirty="0" smtClean="0"/>
                  <a:t>,</a:t>
                </a:r>
                <a:endParaRPr lang="el-GR" dirty="0" smtClean="0"/>
              </a:p>
              <a:p>
                <a:pPr lvl="2"/>
                <a:r>
                  <a:rPr lang="el-GR" dirty="0" smtClean="0"/>
                  <a:t>Αντίστοιχα, τη χρονική στιγμή όπου το φορτίο αυξάνει από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=0</m:t>
                    </m:r>
                  </m:oMath>
                </a14:m>
                <a:r>
                  <a:rPr lang="en-US" dirty="0" smtClean="0"/>
                  <a:t> </a:t>
                </a:r>
                <a:r>
                  <a:rPr lang="el-GR" dirty="0" smtClean="0"/>
                  <a:t>στην τιμή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=0.632</m:t>
                    </m:r>
                    <m:r>
                      <a:rPr lang="en-US" b="0" i="1" smtClean="0">
                        <a:latin typeface="Cambria Math" panose="02040503050406030204" pitchFamily="18" charset="0"/>
                      </a:rPr>
                      <m:t>𝐶</m:t>
                    </m:r>
                    <m:r>
                      <a:rPr lang="el-GR" b="1" i="1" smtClean="0">
                        <a:latin typeface="Cambria Math" panose="02040503050406030204" pitchFamily="18" charset="0"/>
                        <a:ea typeface="Cambria Math" panose="02040503050406030204" pitchFamily="18" charset="0"/>
                      </a:rPr>
                      <m:t>𝜺</m:t>
                    </m:r>
                  </m:oMath>
                </a14:m>
                <a:r>
                  <a:rPr lang="el-GR" i="1" dirty="0" smtClean="0"/>
                  <a:t> </a:t>
                </a:r>
                <a:endParaRPr lang="el-GR" dirty="0"/>
              </a:p>
              <a:p>
                <a:pPr lvl="2"/>
                <a:endParaRPr lang="el-GR"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2"/>
                <a:stretch>
                  <a:fillRect t="-941" r="-2479" b="-1529"/>
                </a:stretch>
              </a:blipFill>
            </p:spPr>
            <p:txBody>
              <a:bodyPr/>
              <a:lstStyle/>
              <a:p>
                <a:r>
                  <a:rPr lang="el-GR">
                    <a:noFill/>
                  </a:rPr>
                  <a:t> </a:t>
                </a:r>
              </a:p>
            </p:txBody>
          </p:sp>
        </mc:Fallback>
      </mc:AlternateContent>
      <p:sp>
        <p:nvSpPr>
          <p:cNvPr id="4" name="Rounded Rectangle 3"/>
          <p:cNvSpPr/>
          <p:nvPr/>
        </p:nvSpPr>
        <p:spPr>
          <a:xfrm>
            <a:off x="3505200" y="3571973"/>
            <a:ext cx="19812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0021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181600"/>
          </a:xfrm>
        </p:spPr>
        <p:txBody>
          <a:bodyPr>
            <a:normAutofit/>
          </a:bodyPr>
          <a:lstStyle/>
          <a:p>
            <a:r>
              <a:rPr lang="el-GR" b="1" dirty="0" smtClean="0"/>
              <a:t>Φόρτιση πυκνωτή</a:t>
            </a:r>
          </a:p>
          <a:p>
            <a:pPr lvl="2"/>
            <a:endParaRPr lang="el-GR" i="1" dirty="0"/>
          </a:p>
        </p:txBody>
      </p:sp>
      <p:pic>
        <p:nvPicPr>
          <p:cNvPr id="5" name="Picture 4"/>
          <p:cNvPicPr>
            <a:picLocks noChangeAspect="1"/>
          </p:cNvPicPr>
          <p:nvPr/>
        </p:nvPicPr>
        <p:blipFill>
          <a:blip r:embed="rId2"/>
          <a:stretch>
            <a:fillRect/>
          </a:stretch>
        </p:blipFill>
        <p:spPr>
          <a:xfrm>
            <a:off x="1524001" y="1828800"/>
            <a:ext cx="5917644" cy="4680651"/>
          </a:xfrm>
          <a:prstGeom prst="rect">
            <a:avLst/>
          </a:prstGeom>
        </p:spPr>
      </p:pic>
    </p:spTree>
    <p:extLst>
      <p:ext uri="{BB962C8B-B14F-4D97-AF65-F5344CB8AC3E}">
        <p14:creationId xmlns:p14="http://schemas.microsoft.com/office/powerpoint/2010/main" val="283846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261" y="762000"/>
            <a:ext cx="2667312" cy="29718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952223" cy="5410200"/>
              </a:xfrm>
            </p:spPr>
            <p:txBody>
              <a:bodyPr>
                <a:normAutofit/>
              </a:bodyPr>
              <a:lstStyle/>
              <a:p>
                <a:r>
                  <a:rPr lang="el-GR" b="1" dirty="0" smtClean="0"/>
                  <a:t>Εκφόρτιση πυκνωτή</a:t>
                </a:r>
              </a:p>
              <a:p>
                <a:pPr lvl="1"/>
                <a:r>
                  <a:rPr lang="el-GR" dirty="0" smtClean="0"/>
                  <a:t>Έστω ότι ο πυκνωτής είναι </a:t>
                </a:r>
                <a:br>
                  <a:rPr lang="el-GR" dirty="0" smtClean="0"/>
                </a:br>
                <a:r>
                  <a:rPr lang="el-GR" dirty="0" smtClean="0"/>
                  <a:t>φορτισμένος</a:t>
                </a:r>
                <a:r>
                  <a:rPr lang="el-GR" dirty="0"/>
                  <a:t> </a:t>
                </a:r>
                <a:r>
                  <a:rPr lang="el-GR" dirty="0" smtClean="0"/>
                  <a:t>με κάποιο φορτίο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𝑖</m:t>
                        </m:r>
                      </m:sub>
                    </m:sSub>
                  </m:oMath>
                </a14:m>
                <a:endParaRPr lang="el-GR" dirty="0" smtClean="0"/>
              </a:p>
              <a:p>
                <a:pPr lvl="1"/>
                <a:r>
                  <a:rPr lang="el-GR" dirty="0" smtClean="0"/>
                  <a:t>Στα άκρα του θα έχει μια διαφορά </a:t>
                </a:r>
                <a:br>
                  <a:rPr lang="el-GR" dirty="0" smtClean="0"/>
                </a:br>
                <a:r>
                  <a:rPr lang="el-GR" dirty="0" smtClean="0"/>
                  <a:t>δυναμικού </a:t>
                </a:r>
                <a:endParaRPr lang="en-US" b="0" i="0"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Δ</m:t>
                      </m:r>
                      <m:sSub>
                        <m:sSubPr>
                          <m:ctrlPr>
                            <a:rPr lang="en-US" b="0" i="0"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c</m:t>
                          </m:r>
                        </m:sub>
                      </m:sSub>
                      <m:r>
                        <a:rPr lang="en-US" b="0" i="0" smtClean="0">
                          <a:latin typeface="Cambria Math" panose="02040503050406030204" pitchFamily="18" charset="0"/>
                        </a:rPr>
                        <m:t>=</m:t>
                      </m:r>
                      <m:f>
                        <m:fPr>
                          <m:type m:val="lin"/>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𝐶</m:t>
                          </m:r>
                        </m:den>
                      </m:f>
                    </m:oMath>
                  </m:oMathPara>
                </a14:m>
                <a:endParaRPr lang="en-US" dirty="0" smtClean="0"/>
              </a:p>
              <a:p>
                <a:pPr lvl="1"/>
                <a:r>
                  <a:rPr lang="el-GR" dirty="0" smtClean="0"/>
                  <a:t>Ο αντιστάτης έχει μηδενική διαφορά δυναμικού, αφού δεν υπάρχει πλέον ροή ρεύματος</a:t>
                </a:r>
              </a:p>
              <a:p>
                <a:pPr lvl="1"/>
                <a:r>
                  <a:rPr lang="el-GR" dirty="0" smtClean="0"/>
                  <a:t>Αν τη χρονική στιγμή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a14:m>
                <a:r>
                  <a:rPr lang="en-US" dirty="0" smtClean="0"/>
                  <a:t>, </a:t>
                </a:r>
                <a:r>
                  <a:rPr lang="el-GR" dirty="0" smtClean="0"/>
                  <a:t>κλείσουμε το διακόπτη στη θέση </a:t>
                </a:r>
                <a:r>
                  <a:rPr lang="en-US" dirty="0" smtClean="0"/>
                  <a:t>b</a:t>
                </a:r>
                <a:r>
                  <a:rPr lang="el-GR" dirty="0" smtClean="0"/>
                  <a:t>, τότε ο πυκνωτής θα εκφορτιστεί μέσω του αντιστάτη</a:t>
                </a:r>
              </a:p>
              <a:p>
                <a:pPr lvl="1"/>
                <a:r>
                  <a:rPr lang="el-GR" dirty="0" smtClean="0"/>
                  <a:t>Έστω μια χρονική στιγμή </a:t>
                </a:r>
                <a14:m>
                  <m:oMath xmlns:m="http://schemas.openxmlformats.org/officeDocument/2006/math">
                    <m:r>
                      <a:rPr lang="en-US" i="1">
                        <a:latin typeface="Cambria Math" panose="02040503050406030204" pitchFamily="18" charset="0"/>
                      </a:rPr>
                      <m:t>𝑡</m:t>
                    </m:r>
                  </m:oMath>
                </a14:m>
                <a:endParaRPr lang="el-GR" dirty="0" smtClean="0"/>
              </a:p>
              <a:p>
                <a:pPr lvl="2"/>
                <a:r>
                  <a:rPr lang="el-GR" dirty="0" smtClean="0"/>
                  <a:t>Ο πυκνωτής θα έχει φορτίο </a:t>
                </a:r>
                <a:r>
                  <a:rPr lang="en-US" dirty="0" smtClean="0"/>
                  <a:t>q</a:t>
                </a:r>
              </a:p>
              <a:p>
                <a:pPr lvl="2"/>
                <a:r>
                  <a:rPr lang="el-GR" dirty="0" smtClean="0"/>
                  <a:t>Το ρεύμα που διαρρέει το κύκλωμα είναι </a:t>
                </a:r>
                <a14:m>
                  <m:oMath xmlns:m="http://schemas.openxmlformats.org/officeDocument/2006/math">
                    <m:r>
                      <a:rPr lang="en-US" i="1">
                        <a:latin typeface="Cambria Math" panose="02040503050406030204" pitchFamily="18" charset="0"/>
                      </a:rPr>
                      <m:t>𝑖</m:t>
                    </m:r>
                  </m:oMath>
                </a14:m>
                <a:endParaRPr lang="el-GR"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952223" cy="5410200"/>
              </a:xfrm>
              <a:blipFill rotWithShape="0">
                <a:blip r:embed="rId3"/>
                <a:stretch>
                  <a:fillRect t="-901"/>
                </a:stretch>
              </a:blipFill>
            </p:spPr>
            <p:txBody>
              <a:bodyPr/>
              <a:lstStyle/>
              <a:p>
                <a:r>
                  <a:rPr lang="el-GR">
                    <a:noFill/>
                  </a:rPr>
                  <a:t> </a:t>
                </a:r>
              </a:p>
            </p:txBody>
          </p:sp>
        </mc:Fallback>
      </mc:AlternateContent>
    </p:spTree>
    <p:extLst>
      <p:ext uri="{BB962C8B-B14F-4D97-AF65-F5344CB8AC3E}">
        <p14:creationId xmlns:p14="http://schemas.microsoft.com/office/powerpoint/2010/main" val="403739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t>Εκφόρτιση πυκνωτή</a:t>
                </a:r>
              </a:p>
              <a:p>
                <a:pPr lvl="1"/>
                <a:r>
                  <a:rPr lang="el-GR" dirty="0" smtClean="0"/>
                  <a:t>Από το 2</a:t>
                </a:r>
                <a:r>
                  <a:rPr lang="el-GR" baseline="30000" dirty="0" smtClean="0"/>
                  <a:t>ο</a:t>
                </a:r>
                <a:r>
                  <a:rPr lang="el-GR" dirty="0" smtClean="0"/>
                  <a:t> κανόνα του </a:t>
                </a:r>
                <a:r>
                  <a:rPr lang="en-US" dirty="0" smtClean="0"/>
                  <a:t>Kirchhoff </a:t>
                </a:r>
                <a:r>
                  <a:rPr lang="el-GR" dirty="0" smtClean="0"/>
                  <a:t>στο </a:t>
                </a:r>
                <a:br>
                  <a:rPr lang="el-GR" dirty="0" smtClean="0"/>
                </a:br>
                <a:r>
                  <a:rPr lang="el-GR" dirty="0" smtClean="0"/>
                  <a:t>κύκλωμα, έχουμε </a:t>
                </a:r>
                <a:endParaRPr lang="en-US" b="0" i="0"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a:latin typeface="Cambria Math" panose="02040503050406030204" pitchFamily="18" charset="0"/>
                        </a:rPr>
                        <m:t>Δ</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l-GR" b="0" i="0" smtClean="0">
                              <a:latin typeface="Cambria Math" panose="02040503050406030204" pitchFamily="18" charset="0"/>
                            </a:rPr>
                            <m:t>πυκν</m:t>
                          </m:r>
                        </m:sub>
                      </m:sSub>
                      <m:r>
                        <a:rPr lang="el-GR" b="0" i="0" smtClean="0">
                          <a:latin typeface="Cambria Math" panose="02040503050406030204" pitchFamily="18" charset="0"/>
                        </a:rPr>
                        <m:t>+</m:t>
                      </m:r>
                      <m:r>
                        <m:rPr>
                          <m:sty m:val="p"/>
                        </m:rPr>
                        <a:rPr lang="el-GR" b="0" i="0" smtClean="0">
                          <a:latin typeface="Cambria Math" panose="02040503050406030204" pitchFamily="18" charset="0"/>
                        </a:rPr>
                        <m:t>Δ</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R</m:t>
                          </m:r>
                        </m:sub>
                      </m:sSub>
                      <m:r>
                        <a:rPr lang="en-US" b="0" i="0" smtClean="0">
                          <a:latin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l-GR" b="0" i="0" smtClean="0">
                          <a:latin typeface="Cambria Math" panose="02040503050406030204" pitchFamily="18" charset="0"/>
                        </a:rPr>
                        <m:t>−</m:t>
                      </m:r>
                      <m:f>
                        <m:fPr>
                          <m:ctrlPr>
                            <a:rPr lang="el-GR" i="1" smtClean="0">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𝐶</m:t>
                          </m:r>
                        </m:den>
                      </m:f>
                      <m:r>
                        <a:rPr lang="en-US" b="0" i="1" smtClean="0">
                          <a:latin typeface="Cambria Math" panose="02040503050406030204" pitchFamily="18" charset="0"/>
                        </a:rPr>
                        <m:t>−</m:t>
                      </m:r>
                      <m:r>
                        <a:rPr lang="en-US" b="0" i="1" smtClean="0">
                          <a:latin typeface="Cambria Math" panose="02040503050406030204" pitchFamily="18" charset="0"/>
                        </a:rPr>
                        <m:t>𝑖𝑅</m:t>
                      </m:r>
                      <m:r>
                        <a:rPr lang="en-US" b="0" i="1" smtClean="0">
                          <a:latin typeface="Cambria Math" panose="02040503050406030204" pitchFamily="18" charset="0"/>
                        </a:rPr>
                        <m:t>=0</m:t>
                      </m:r>
                    </m:oMath>
                  </m:oMathPara>
                </a14:m>
                <a:endParaRPr lang="en-US" b="0" dirty="0" smtClean="0"/>
              </a:p>
              <a:p>
                <a:pPr lvl="1"/>
                <a:r>
                  <a:rPr lang="el-GR" dirty="0" smtClean="0"/>
                  <a:t>Ξανά, θέτοντας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𝑑𝑞</m:t>
                        </m:r>
                      </m:num>
                      <m:den>
                        <m:r>
                          <a:rPr lang="en-US" i="1">
                            <a:latin typeface="Cambria Math" panose="02040503050406030204" pitchFamily="18" charset="0"/>
                          </a:rPr>
                          <m:t>𝑑𝑡</m:t>
                        </m:r>
                      </m:den>
                    </m:f>
                  </m:oMath>
                </a14:m>
                <a:r>
                  <a:rPr lang="el-GR" dirty="0" smtClean="0"/>
                  <a:t>, έχουμε </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𝑅</m:t>
                      </m:r>
                      <m:f>
                        <m:fPr>
                          <m:ctrlPr>
                            <a:rPr lang="en-US" b="0"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𝐶</m:t>
                          </m:r>
                        </m:den>
                      </m:f>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𝑑𝑞</m:t>
                          </m:r>
                        </m:num>
                        <m:den>
                          <m:r>
                            <a:rPr lang="en-US" b="0" i="1" smtClean="0">
                              <a:latin typeface="Cambria Math" panose="02040503050406030204" pitchFamily="18" charset="0"/>
                              <a:ea typeface="Cambria Math" panose="02040503050406030204" pitchFamily="18" charset="0"/>
                            </a:rPr>
                            <m:t>𝑞</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𝑅𝐶</m:t>
                          </m:r>
                        </m:den>
                      </m:f>
                      <m:r>
                        <a:rPr lang="en-US" b="0" i="1" smtClean="0">
                          <a:latin typeface="Cambria Math" panose="02040503050406030204" pitchFamily="18" charset="0"/>
                          <a:ea typeface="Cambria Math" panose="02040503050406030204" pitchFamily="18" charset="0"/>
                        </a:rPr>
                        <m:t>𝑑𝑡</m:t>
                      </m:r>
                    </m:oMath>
                  </m:oMathPara>
                </a14:m>
                <a:endParaRPr lang="en-US" b="0" dirty="0" smtClean="0">
                  <a:ea typeface="Cambria Math" panose="02040503050406030204" pitchFamily="18" charset="0"/>
                </a:endParaRPr>
              </a:p>
              <a:p>
                <a:pPr lvl="1"/>
                <a:r>
                  <a:rPr lang="el-GR" dirty="0" smtClean="0"/>
                  <a:t>Ολοκληρώνοντας, έχουμε </a:t>
                </a: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nary>
                        <m:naryPr>
                          <m:ctrlPr>
                            <a:rPr lang="el-GR" i="1" smtClean="0">
                              <a:latin typeface="Cambria Math" panose="02040503050406030204" pitchFamily="18" charset="0"/>
                            </a:rPr>
                          </m:ctrlPr>
                        </m:naryPr>
                        <m:sub>
                          <m:sSub>
                            <m:sSubPr>
                              <m:ctrlPr>
                                <a:rPr lang="el-GR"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sub>
                        <m:sup>
                          <m:r>
                            <a:rPr lang="en-US" b="0" i="1" smtClean="0">
                              <a:latin typeface="Cambria Math" panose="02040503050406030204" pitchFamily="18" charset="0"/>
                            </a:rPr>
                            <m:t>𝑞</m:t>
                          </m:r>
                        </m:sup>
                        <m:e>
                          <m:f>
                            <m:fPr>
                              <m:ctrlPr>
                                <a:rPr lang="el-GR"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𝑞</m:t>
                              </m:r>
                            </m:den>
                          </m:f>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𝑅𝐶</m:t>
                          </m:r>
                        </m:den>
                      </m:f>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𝑡</m:t>
                          </m:r>
                        </m:sup>
                        <m:e>
                          <m:r>
                            <a:rPr lang="en-US" b="0" i="1" smtClean="0">
                              <a:latin typeface="Cambria Math" panose="02040503050406030204" pitchFamily="18" charset="0"/>
                            </a:rPr>
                            <m:t>𝑑𝑡</m:t>
                          </m:r>
                        </m:e>
                      </m:nary>
                      <m:r>
                        <a:rPr lang="en-US" b="0" i="1" smtClean="0">
                          <a:latin typeface="Cambria Math"/>
                          <a:ea typeface="Cambria Math"/>
                        </a:rPr>
                        <m:t>↔</m:t>
                      </m:r>
                      <m:func>
                        <m:funcPr>
                          <m:ctrlPr>
                            <a:rPr lang="en-US" i="1">
                              <a:latin typeface="Cambria Math" panose="02040503050406030204" pitchFamily="18" charset="0"/>
                              <a:ea typeface="Cambria Math"/>
                            </a:rPr>
                          </m:ctrlPr>
                        </m:funcPr>
                        <m:fName>
                          <m:r>
                            <m:rPr>
                              <m:sty m:val="p"/>
                            </m:rPr>
                            <a:rPr lang="en-US">
                              <a:latin typeface="Cambria Math"/>
                              <a:ea typeface="Cambria Math"/>
                            </a:rPr>
                            <m:t>ln</m:t>
                          </m:r>
                        </m:fName>
                        <m:e>
                          <m:d>
                            <m:dPr>
                              <m:ctrlPr>
                                <a:rPr lang="en-US" i="1">
                                  <a:latin typeface="Cambria Math" panose="02040503050406030204" pitchFamily="18" charset="0"/>
                                  <a:ea typeface="Cambria Math"/>
                                </a:rPr>
                              </m:ctrlPr>
                            </m:dPr>
                            <m:e>
                              <m:f>
                                <m:fPr>
                                  <m:ctrlPr>
                                    <a:rPr lang="en-US" i="1">
                                      <a:latin typeface="Cambria Math" panose="02040503050406030204" pitchFamily="18" charset="0"/>
                                      <a:ea typeface="Cambria Math"/>
                                    </a:rPr>
                                  </m:ctrlPr>
                                </m:fPr>
                                <m:num>
                                  <m:r>
                                    <a:rPr lang="en-US" i="1">
                                      <a:latin typeface="Cambria Math" panose="02040503050406030204" pitchFamily="18" charset="0"/>
                                    </a:rPr>
                                    <m:t>𝑞</m:t>
                                  </m:r>
                                </m:num>
                                <m:den>
                                  <m:sSub>
                                    <m:sSubPr>
                                      <m:ctrlPr>
                                        <a:rPr lang="el-GR" i="1" smtClean="0">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𝑄</m:t>
                                      </m:r>
                                    </m:e>
                                    <m:sub>
                                      <m:r>
                                        <a:rPr lang="en-US" b="0" i="1" smtClean="0">
                                          <a:latin typeface="Cambria Math"/>
                                          <a:ea typeface="Cambria Math" panose="02040503050406030204" pitchFamily="18" charset="0"/>
                                        </a:rPr>
                                        <m:t>𝑖</m:t>
                                      </m:r>
                                    </m:sub>
                                  </m:sSub>
                                </m:den>
                              </m:f>
                            </m:e>
                          </m:d>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𝑡</m:t>
                              </m:r>
                            </m:num>
                            <m:den>
                              <m:r>
                                <a:rPr lang="en-US" i="1">
                                  <a:latin typeface="Cambria Math"/>
                                  <a:ea typeface="Cambria Math"/>
                                </a:rPr>
                                <m:t>𝑅𝐶</m:t>
                              </m:r>
                            </m:den>
                          </m:f>
                        </m:e>
                      </m:func>
                    </m:oMath>
                  </m:oMathPara>
                </a14:m>
                <a:endParaRPr lang="en-US" b="0" dirty="0" smtClean="0"/>
              </a:p>
              <a:p>
                <a:pPr lvl="1"/>
                <a:r>
                  <a:rPr lang="el-GR" dirty="0" smtClean="0"/>
                  <a:t>Άρα </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𝑅𝐶</m:t>
                          </m:r>
                        </m:sup>
                      </m:sSup>
                    </m:oMath>
                  </m:oMathPara>
                </a14:m>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sp>
        <p:nvSpPr>
          <p:cNvPr id="4" name="Rounded Rectangle 3"/>
          <p:cNvSpPr/>
          <p:nvPr/>
        </p:nvSpPr>
        <p:spPr>
          <a:xfrm>
            <a:off x="3505200" y="5885156"/>
            <a:ext cx="1981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5414" y="711838"/>
            <a:ext cx="2752747" cy="1878962"/>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7390800" y="1354320"/>
              <a:ext cx="515880" cy="660960"/>
            </p14:xfrm>
          </p:contentPart>
        </mc:Choice>
        <mc:Fallback xmlns="">
          <p:pic>
            <p:nvPicPr>
              <p:cNvPr id="6" name="Ink 5"/>
              <p:cNvPicPr/>
              <p:nvPr/>
            </p:nvPicPr>
            <p:blipFill>
              <a:blip r:embed="rId5"/>
              <a:stretch>
                <a:fillRect/>
              </a:stretch>
            </p:blipFill>
            <p:spPr>
              <a:xfrm>
                <a:off x="7376760" y="1340280"/>
                <a:ext cx="546480" cy="688680"/>
              </a:xfrm>
              <a:prstGeom prst="rect">
                <a:avLst/>
              </a:prstGeom>
            </p:spPr>
          </p:pic>
        </mc:Fallback>
      </mc:AlternateContent>
    </p:spTree>
    <p:extLst>
      <p:ext uri="{BB962C8B-B14F-4D97-AF65-F5344CB8AC3E}">
        <p14:creationId xmlns:p14="http://schemas.microsoft.com/office/powerpoint/2010/main" val="261324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t>Ηλεκτρικά Κυκλώματα Συνεχούς Ρεύματος</a:t>
            </a:r>
            <a:endParaRPr lang="el-GR" b="1" dirty="0"/>
          </a:p>
          <a:p>
            <a:endParaRPr lang="el-GR" dirty="0"/>
          </a:p>
          <a:p>
            <a:endParaRPr lang="el-GR" dirty="0"/>
          </a:p>
        </p:txBody>
      </p:sp>
      <p:sp>
        <p:nvSpPr>
          <p:cNvPr id="5" name="TextBox 4"/>
          <p:cNvSpPr txBox="1"/>
          <p:nvPr/>
        </p:nvSpPr>
        <p:spPr>
          <a:xfrm>
            <a:off x="152400" y="4863405"/>
            <a:ext cx="4285172" cy="1223412"/>
          </a:xfrm>
          <a:prstGeom prst="rect">
            <a:avLst/>
          </a:prstGeom>
          <a:noFill/>
        </p:spPr>
        <p:txBody>
          <a:bodyPr wrap="square" rtlCol="0">
            <a:spAutoFit/>
          </a:bodyPr>
          <a:lstStyle/>
          <a:p>
            <a:pPr algn="just"/>
            <a:r>
              <a:rPr lang="el-GR" sz="1050" dirty="0" smtClean="0">
                <a:solidFill>
                  <a:srgbClr val="FF0000"/>
                </a:solidFill>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spTree>
    <p:extLst>
      <p:ext uri="{BB962C8B-B14F-4D97-AF65-F5344CB8AC3E}">
        <p14:creationId xmlns:p14="http://schemas.microsoft.com/office/powerpoint/2010/main" val="1552486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t>Εκφόρτιση πυκνωτή</a:t>
                </a:r>
              </a:p>
              <a:p>
                <a:pPr lvl="1"/>
                <a:r>
                  <a:rPr lang="el-GR" dirty="0" smtClean="0"/>
                  <a:t>Παραγωγίζοντας τη σχέση </a:t>
                </a:r>
              </a:p>
              <a:p>
                <a:pPr marL="365760" lvl="1" indent="0">
                  <a:buNone/>
                </a:pPr>
                <a:endParaRPr lang="el-GR" sz="900" dirty="0" smtClean="0"/>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𝑅𝐶</m:t>
                          </m:r>
                        </m:sup>
                      </m:sSup>
                    </m:oMath>
                  </m:oMathPara>
                </a14:m>
                <a:endParaRPr lang="el-GR" b="0" dirty="0" smtClean="0"/>
              </a:p>
              <a:p>
                <a:pPr marL="365760" lvl="1" indent="0">
                  <a:buNone/>
                </a:pPr>
                <a:endParaRPr lang="el-GR" sz="900" b="0" dirty="0" smtClean="0"/>
              </a:p>
              <a:p>
                <a:pPr marL="365760" lvl="1" indent="0">
                  <a:buNone/>
                </a:pPr>
                <a:r>
                  <a:rPr lang="el-GR" dirty="0" smtClean="0"/>
                  <a:t>   ως προς το χρόνο, έχουμε </a:t>
                </a:r>
              </a:p>
              <a:p>
                <a:pPr marL="365760" lvl="1" indent="0">
                  <a:buNone/>
                </a:pP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𝑅𝐶</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𝑡</m:t>
                              </m:r>
                            </m:num>
                            <m:den>
                              <m:r>
                                <a:rPr lang="en-US" b="0" i="1" smtClean="0">
                                  <a:latin typeface="Cambria Math" panose="02040503050406030204" pitchFamily="18" charset="0"/>
                                </a:rPr>
                                <m:t>𝑅𝐶</m:t>
                              </m:r>
                            </m:den>
                          </m:f>
                        </m:sup>
                      </m:s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m:oMathPara>
                </a14:m>
                <a:endParaRPr lang="en-US" dirty="0" smtClean="0"/>
              </a:p>
              <a:p>
                <a:pPr lvl="1"/>
                <a:endParaRPr lang="el-GR" dirty="0" smtClean="0"/>
              </a:p>
              <a:p>
                <a:pPr lvl="1"/>
                <a:r>
                  <a:rPr lang="el-GR" dirty="0" smtClean="0"/>
                  <a:t>Το παραπάνω αρνητικό πρόσημο δηλώνει ότι το ρεύμα έχει αντίθετη κατεύθυνση από αυτή που είχε όταν ο πυκνωτής φορτιζόταν</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sp>
        <p:nvSpPr>
          <p:cNvPr id="4" name="Rounded Rectangle 3"/>
          <p:cNvSpPr/>
          <p:nvPr/>
        </p:nvSpPr>
        <p:spPr>
          <a:xfrm>
            <a:off x="2743200" y="3657600"/>
            <a:ext cx="35052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8947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lnSpcReduction="10000"/>
              </a:bodyPr>
              <a:lstStyle/>
              <a:p>
                <a:r>
                  <a:rPr lang="el-GR" b="1" dirty="0" smtClean="0"/>
                  <a:t>Φόρτιση πυκνωτή</a:t>
                </a:r>
              </a:p>
              <a:p>
                <a:pPr marL="68580" indent="0">
                  <a:buNone/>
                </a:pPr>
                <a:endParaRPr lang="el-GR" sz="1000"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
                        <m:dPr>
                          <m:ctrlPr>
                            <a:rPr lang="el-GR" b="1"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m:t>
                                  </m:r>
                                </m:num>
                                <m:den>
                                  <m:r>
                                    <m:rPr>
                                      <m:sty m:val="p"/>
                                    </m:rPr>
                                    <a:rPr lang="en-US">
                                      <a:latin typeface="Cambria Math" panose="02040503050406030204" pitchFamily="18" charset="0"/>
                                      <a:ea typeface="Cambria Math" panose="02040503050406030204" pitchFamily="18" charset="0"/>
                                    </a:rPr>
                                    <m:t>RC</m:t>
                                  </m:r>
                                </m:den>
                              </m:f>
                            </m:sup>
                          </m:sSup>
                        </m:e>
                      </m:d>
                      <m:r>
                        <a:rPr lang="en-US" b="1"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d>
                        <m:dPr>
                          <m:ctrlPr>
                            <a:rPr lang="el-GR" b="1"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𝑅𝐶</m:t>
                                  </m:r>
                                </m:den>
                              </m:f>
                            </m:sup>
                          </m:sSup>
                        </m:e>
                      </m:d>
                    </m:oMath>
                  </m:oMathPara>
                </a14:m>
                <a:endParaRPr lang="el-GR" dirty="0" smtClean="0"/>
              </a:p>
              <a:p>
                <a:pPr marL="68580" indent="0">
                  <a:buNone/>
                </a:pPr>
                <a:endParaRPr lang="el-GR" sz="1100" dirty="0" smtClean="0"/>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i="1">
                              <a:latin typeface="Cambria Math" panose="02040503050406030204" pitchFamily="18" charset="0"/>
                            </a:rPr>
                            <m:t>𝑅</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m:oMathPara>
                </a14:m>
                <a:endParaRPr lang="el-GR" dirty="0" smtClean="0"/>
              </a:p>
              <a:p>
                <a:endParaRPr lang="el-GR" b="1" dirty="0" smtClean="0"/>
              </a:p>
              <a:p>
                <a:r>
                  <a:rPr lang="el-GR" b="1" dirty="0" smtClean="0"/>
                  <a:t>Εκφόρτιση πυκνωτή</a:t>
                </a:r>
              </a:p>
              <a:p>
                <a:pPr marL="68580" indent="0">
                  <a:buNone/>
                </a:pPr>
                <a:endParaRPr lang="el-GR" sz="1050" dirty="0"/>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m:oMathPara>
                </a14:m>
                <a:endParaRPr lang="el-GR" i="1" dirty="0" smtClean="0">
                  <a:latin typeface="Cambria Math" panose="02040503050406030204" pitchFamily="18" charset="0"/>
                </a:endParaRPr>
              </a:p>
              <a:p>
                <a:pPr marL="68580" indent="0">
                  <a:buNone/>
                </a:pPr>
                <a:endParaRPr lang="el-GR" sz="1200"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𝑖</m:t>
                              </m:r>
                            </m:sub>
                          </m:sSub>
                        </m:num>
                        <m:den>
                          <m:r>
                            <a:rPr lang="en-US" i="1">
                              <a:latin typeface="Cambria Math" panose="02040503050406030204" pitchFamily="18" charset="0"/>
                            </a:rPr>
                            <m:t>𝑅𝐶</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m:oMathPara>
                </a14:m>
                <a:endParaRPr lang="el-GR" dirty="0" smtClean="0"/>
              </a:p>
              <a:p>
                <a:endParaRPr lang="el-GR" dirty="0" smtClean="0"/>
              </a:p>
              <a:p>
                <a:r>
                  <a:rPr lang="el-GR" dirty="0" smtClean="0"/>
                  <a:t>Όλα τα παραπάνω ορίζονται για </a:t>
                </a:r>
                <a:r>
                  <a:rPr lang="en-US" dirty="0" smtClean="0"/>
                  <a:t>t &gt; 0</a:t>
                </a:r>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1622" b="-811"/>
                </a:stretch>
              </a:blipFill>
            </p:spPr>
            <p:txBody>
              <a:bodyPr/>
              <a:lstStyle/>
              <a:p>
                <a:r>
                  <a:rPr lang="el-GR">
                    <a:noFill/>
                  </a:rPr>
                  <a:t> </a:t>
                </a:r>
              </a:p>
            </p:txBody>
          </p:sp>
        </mc:Fallback>
      </mc:AlternateContent>
    </p:spTree>
    <p:extLst>
      <p:ext uri="{BB962C8B-B14F-4D97-AF65-F5344CB8AC3E}">
        <p14:creationId xmlns:p14="http://schemas.microsoft.com/office/powerpoint/2010/main" val="3229485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t>Παράδειγμα:</a:t>
                </a:r>
              </a:p>
              <a:p>
                <a:pPr lvl="1"/>
                <a:r>
                  <a:rPr lang="el-GR" sz="2000" dirty="0" smtClean="0"/>
                  <a:t>Ένας αφόρτιστος πυκνωτής κι ένας αντιστάτης συνδέονται σε σειρά όπως δείξαμε πριν, με τιμές </a:t>
                </a:r>
                <a14:m>
                  <m:oMath xmlns:m="http://schemas.openxmlformats.org/officeDocument/2006/math">
                    <m:r>
                      <a:rPr lang="el-GR" sz="2000" b="1" i="1">
                        <a:latin typeface="Cambria Math" panose="02040503050406030204" pitchFamily="18" charset="0"/>
                        <a:ea typeface="Cambria Math" panose="02040503050406030204" pitchFamily="18" charset="0"/>
                      </a:rPr>
                      <m:t>𝜺</m:t>
                    </m:r>
                  </m:oMath>
                </a14:m>
                <a:r>
                  <a:rPr lang="el-GR" sz="2000" dirty="0" smtClean="0"/>
                  <a:t> = 12 </a:t>
                </a:r>
                <a:r>
                  <a:rPr lang="en-US" sz="2000" dirty="0" smtClean="0"/>
                  <a:t>V, C = 5 </a:t>
                </a:r>
                <a:r>
                  <a:rPr lang="el-GR" sz="2000" dirty="0" smtClean="0"/>
                  <a:t>μ</a:t>
                </a:r>
                <a:r>
                  <a:rPr lang="en-US" sz="2000" dirty="0" smtClean="0"/>
                  <a:t>F, </a:t>
                </a:r>
                <a:r>
                  <a:rPr lang="el-GR" sz="2000" dirty="0" smtClean="0"/>
                  <a:t>και </a:t>
                </a:r>
                <a14:m>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=8×</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5</m:t>
                        </m:r>
                      </m:sup>
                    </m:sSup>
                  </m:oMath>
                </a14:m>
                <a:r>
                  <a:rPr lang="en-US" sz="2000" dirty="0" smtClean="0"/>
                  <a:t> </a:t>
                </a:r>
                <a:r>
                  <a:rPr lang="el-GR" sz="2000" dirty="0" smtClean="0"/>
                  <a:t>Ω. Ο διακόπτης γυρίζει στη θέση </a:t>
                </a:r>
                <a:r>
                  <a:rPr lang="en-US" sz="2000" dirty="0" smtClean="0"/>
                  <a:t>a. </a:t>
                </a:r>
                <a:r>
                  <a:rPr lang="el-GR" sz="2000" dirty="0" smtClean="0"/>
                  <a:t>Βρείτε τη χρονική σταθερά </a:t>
                </a:r>
                <a14:m>
                  <m:oMath xmlns:m="http://schemas.openxmlformats.org/officeDocument/2006/math">
                    <m:r>
                      <a:rPr lang="el-GR" sz="2000" i="1" dirty="0" smtClean="0">
                        <a:latin typeface="Cambria Math" panose="02040503050406030204" pitchFamily="18" charset="0"/>
                      </a:rPr>
                      <m:t>𝜏</m:t>
                    </m:r>
                  </m:oMath>
                </a14:m>
                <a:r>
                  <a:rPr lang="el-GR" sz="2000" dirty="0" smtClean="0"/>
                  <a:t>, το μέγιστο φορτίο του πυκνωτή, το μέγιστο ρεύμα στο κύκλωμα και τις συναρτήσεις ρεύματος και φορτίου.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2162" y="3429000"/>
            <a:ext cx="3366272" cy="3048000"/>
          </a:xfrm>
          <a:prstGeom prst="rect">
            <a:avLst/>
          </a:prstGeom>
        </p:spPr>
      </p:pic>
    </p:spTree>
    <p:extLst>
      <p:ext uri="{BB962C8B-B14F-4D97-AF65-F5344CB8AC3E}">
        <p14:creationId xmlns:p14="http://schemas.microsoft.com/office/powerpoint/2010/main" val="4104869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t>Παράδειγμα – Λύση:</a:t>
                </a:r>
              </a:p>
              <a:p>
                <a:pPr lvl="1"/>
                <a:r>
                  <a:rPr lang="el-GR" sz="1800" dirty="0" smtClean="0"/>
                  <a:t>Ένας αφόρτιστος πυκνωτής κι ένας αντιστάτης συνδέονται σε σειρά με τιμές </a:t>
                </a:r>
                <a14:m>
                  <m:oMath xmlns:m="http://schemas.openxmlformats.org/officeDocument/2006/math">
                    <m:r>
                      <a:rPr lang="el-GR" sz="1800" b="1" i="1">
                        <a:latin typeface="Cambria Math" panose="02040503050406030204" pitchFamily="18" charset="0"/>
                        <a:ea typeface="Cambria Math" panose="02040503050406030204" pitchFamily="18" charset="0"/>
                      </a:rPr>
                      <m:t>𝜺</m:t>
                    </m:r>
                  </m:oMath>
                </a14:m>
                <a:r>
                  <a:rPr lang="el-GR" sz="1800" dirty="0" smtClean="0"/>
                  <a:t> = 12 </a:t>
                </a:r>
                <a:r>
                  <a:rPr lang="en-US" sz="1800" dirty="0" smtClean="0"/>
                  <a:t>V, C = 5 </a:t>
                </a:r>
                <a:r>
                  <a:rPr lang="el-GR" sz="1800" dirty="0" smtClean="0"/>
                  <a:t>μ</a:t>
                </a:r>
                <a:r>
                  <a:rPr lang="en-US" sz="1800" dirty="0" smtClean="0"/>
                  <a:t>F, </a:t>
                </a:r>
                <a:r>
                  <a:rPr lang="el-GR" sz="1800" dirty="0" smtClean="0"/>
                  <a:t>και </a:t>
                </a:r>
                <a14:m>
                  <m:oMath xmlns:m="http://schemas.openxmlformats.org/officeDocument/2006/math">
                    <m:r>
                      <a:rPr lang="en-US" sz="1800" b="0" i="1" smtClean="0">
                        <a:latin typeface="Cambria Math" panose="02040503050406030204" pitchFamily="18" charset="0"/>
                      </a:rPr>
                      <m:t>𝑅</m:t>
                    </m:r>
                    <m:r>
                      <a:rPr lang="en-US" sz="1800" b="0" i="1" smtClean="0">
                        <a:latin typeface="Cambria Math" panose="02040503050406030204" pitchFamily="18" charset="0"/>
                      </a:rPr>
                      <m:t>=8×</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5</m:t>
                        </m:r>
                      </m:sup>
                    </m:sSup>
                  </m:oMath>
                </a14:m>
                <a:r>
                  <a:rPr lang="en-US" sz="1800" dirty="0" smtClean="0"/>
                  <a:t> </a:t>
                </a:r>
                <a:r>
                  <a:rPr lang="el-GR" sz="1800" dirty="0" smtClean="0"/>
                  <a:t>Ω. Ο διακόπτης γυρίζει στη θέση </a:t>
                </a:r>
                <a:r>
                  <a:rPr lang="en-US" sz="1800" dirty="0" smtClean="0"/>
                  <a:t>a. </a:t>
                </a:r>
                <a:r>
                  <a:rPr lang="el-GR" sz="1800" dirty="0" smtClean="0"/>
                  <a:t>Βρείτε τη χρονική σταθερά </a:t>
                </a:r>
                <a14:m>
                  <m:oMath xmlns:m="http://schemas.openxmlformats.org/officeDocument/2006/math">
                    <m:r>
                      <a:rPr lang="el-GR" sz="1800" b="0" i="1" smtClean="0">
                        <a:latin typeface="Cambria Math" panose="02040503050406030204" pitchFamily="18" charset="0"/>
                      </a:rPr>
                      <m:t>𝜏</m:t>
                    </m:r>
                  </m:oMath>
                </a14:m>
                <a:r>
                  <a:rPr lang="el-GR" sz="1800" dirty="0" smtClean="0"/>
                  <a:t>, το μέγιστο φορτίο του πυκνωτή, το μέγιστο ρεύμα στο κύκλωμα και τις συναρτήσεις ρεύματος και φορτίου.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r="-930"/>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719280" y="3359520"/>
              <a:ext cx="7266240" cy="2915640"/>
            </p14:xfrm>
          </p:contentPart>
        </mc:Choice>
        <mc:Fallback xmlns="">
          <p:pic>
            <p:nvPicPr>
              <p:cNvPr id="4" name="Ink 3"/>
              <p:cNvPicPr/>
              <p:nvPr/>
            </p:nvPicPr>
            <p:blipFill>
              <a:blip r:embed="rId4"/>
              <a:stretch>
                <a:fillRect/>
              </a:stretch>
            </p:blipFill>
            <p:spPr>
              <a:xfrm>
                <a:off x="707040" y="3349080"/>
                <a:ext cx="7293600" cy="2933280"/>
              </a:xfrm>
              <a:prstGeom prst="rect">
                <a:avLst/>
              </a:prstGeom>
            </p:spPr>
          </p:pic>
        </mc:Fallback>
      </mc:AlternateContent>
    </p:spTree>
    <p:extLst>
      <p:ext uri="{BB962C8B-B14F-4D97-AF65-F5344CB8AC3E}">
        <p14:creationId xmlns:p14="http://schemas.microsoft.com/office/powerpoint/2010/main" val="1476617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pic>
        <p:nvPicPr>
          <p:cNvPr id="1026" name="Picture 2" descr="ÎÏÎ¿ÏÎ­Î»ÎµÏÎ¼Î± ÎµÎ¹ÎºÏÎ½Î±Ï Î³Î¹Î± merry christmas bugs b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0"/>
            <a:ext cx="4264025" cy="31980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59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872250" cy="661308"/>
          </a:xfrm>
        </p:spPr>
        <p:txBody>
          <a:bodyPr>
            <a:normAutofit fontScale="90000"/>
          </a:bodyPr>
          <a:lstStyle/>
          <a:p>
            <a:r>
              <a:rPr lang="el-GR" dirty="0" smtClean="0"/>
              <a:t>Ηλεκτρικά Κυκλώματα</a:t>
            </a:r>
            <a:r>
              <a:rPr lang="en-US" dirty="0" smtClean="0"/>
              <a:t> (</a:t>
            </a:r>
            <a:r>
              <a:rPr lang="el-GR" dirty="0" smtClean="0"/>
              <a:t>επανάληψη…)</a:t>
            </a:r>
            <a:endParaRPr lang="el-GR" dirty="0"/>
          </a:p>
        </p:txBody>
      </p:sp>
      <p:sp>
        <p:nvSpPr>
          <p:cNvPr id="6" name="Text Placeholder 5"/>
          <p:cNvSpPr>
            <a:spLocks noGrp="1"/>
          </p:cNvSpPr>
          <p:nvPr>
            <p:ph type="body" idx="1"/>
          </p:nvPr>
        </p:nvSpPr>
        <p:spPr>
          <a:xfrm>
            <a:off x="1412111" y="1382318"/>
            <a:ext cx="3057148" cy="639762"/>
          </a:xfrm>
        </p:spPr>
        <p:txBody>
          <a:bodyPr/>
          <a:lstStyle/>
          <a:p>
            <a:r>
              <a:rPr lang="el-GR" dirty="0" smtClean="0"/>
              <a:t>Πυκνωτές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sz="half" idx="2"/>
              </p:nvPr>
            </p:nvSpPr>
            <p:spPr>
              <a:xfrm>
                <a:off x="533400" y="2041003"/>
                <a:ext cx="3935859" cy="3521597"/>
              </a:xfrm>
            </p:spPr>
            <p:txBody>
              <a:bodyPr>
                <a:normAutofit fontScale="92500" lnSpcReduction="10000"/>
              </a:bodyPr>
              <a:lstStyle/>
              <a:p>
                <a:r>
                  <a:rPr lang="el-GR" dirty="0" smtClean="0">
                    <a:latin typeface="Cambria Math" panose="02040503050406030204" pitchFamily="18" charset="0"/>
                  </a:rPr>
                  <a:t>Σε σειρά: </a:t>
                </a:r>
                <a:endParaRPr lang="en-US" i="1" dirty="0" smtClean="0">
                  <a:latin typeface="Cambria Math" panose="02040503050406030204" pitchFamily="18" charset="0"/>
                </a:endParaRPr>
              </a:p>
              <a:p>
                <a:pPr marL="365760" lvl="1" indent="0">
                  <a:buNone/>
                </a:pPr>
                <a:endParaRPr lang="el-GR"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r>
                            <a:rPr lang="en-US" i="1">
                              <a:latin typeface="Cambria Math" panose="02040503050406030204" pitchFamily="18" charset="0"/>
                            </a:rPr>
                            <m:t>1</m:t>
                          </m:r>
                        </m:num>
                        <m:den>
                          <m:sSub>
                            <m:sSubPr>
                              <m:ctrlPr>
                                <a:rPr lang="el-GR" i="1">
                                  <a:latin typeface="Cambria Math" panose="02040503050406030204" pitchFamily="18" charset="0"/>
                                </a:rPr>
                              </m:ctrlPr>
                            </m:sSubPr>
                            <m:e>
                              <m:r>
                                <m:rPr>
                                  <m:sty m:val="p"/>
                                </m:rPr>
                                <a:rPr lang="en-US" b="0" i="0" smtClean="0">
                                  <a:latin typeface="Cambria Math" panose="02040503050406030204" pitchFamily="18" charset="0"/>
                                </a:rPr>
                                <m:t>C</m:t>
                              </m:r>
                            </m:e>
                            <m:sub>
                              <m:r>
                                <a:rPr lang="en-US" i="1">
                                  <a:latin typeface="Cambria Math" panose="02040503050406030204" pitchFamily="18" charset="0"/>
                                </a:rPr>
                                <m:t>𝑒𝑞</m:t>
                              </m:r>
                            </m:sub>
                          </m:sSub>
                        </m:den>
                      </m:f>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𝑖</m:t>
                                  </m:r>
                                </m:sub>
                              </m:sSub>
                            </m:den>
                          </m:f>
                        </m:e>
                      </m:nary>
                    </m:oMath>
                  </m:oMathPara>
                </a14:m>
                <a:endParaRPr lang="el-GR" dirty="0" smtClean="0">
                  <a:latin typeface="Cambria Math" panose="02040503050406030204" pitchFamily="18" charset="0"/>
                </a:endParaRPr>
              </a:p>
              <a:p>
                <a:pPr marL="68580" indent="0">
                  <a:buNone/>
                </a:pPr>
                <a:endParaRPr lang="el-GR" dirty="0">
                  <a:latin typeface="Cambria Math" panose="02040503050406030204" pitchFamily="18" charset="0"/>
                </a:endParaRPr>
              </a:p>
              <a:p>
                <a:r>
                  <a:rPr lang="el-GR" dirty="0" smtClean="0">
                    <a:latin typeface="Cambria Math" panose="02040503050406030204" pitchFamily="18" charset="0"/>
                  </a:rPr>
                  <a:t>Σε παραλληλία: </a:t>
                </a:r>
              </a:p>
              <a:p>
                <a:pPr marL="68580" indent="0">
                  <a:buNone/>
                </a:pPr>
                <a:endParaRPr lang="el-GR"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𝑒𝑞</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C</m:t>
                              </m:r>
                            </m:e>
                            <m:sub>
                              <m:r>
                                <a:rPr lang="en-US" i="1">
                                  <a:latin typeface="Cambria Math" panose="02040503050406030204" pitchFamily="18" charset="0"/>
                                </a:rPr>
                                <m:t>𝑖</m:t>
                              </m:r>
                            </m:sub>
                          </m:sSub>
                        </m:e>
                      </m:nary>
                    </m:oMath>
                  </m:oMathPara>
                </a14:m>
                <a:endParaRPr lang="el-GR" i="1" dirty="0" smtClean="0">
                  <a:latin typeface="Cambria Math" panose="02040503050406030204" pitchFamily="18" charset="0"/>
                </a:endParaRPr>
              </a:p>
              <a:p>
                <a:pPr marL="365760" lvl="1" indent="0">
                  <a:buNone/>
                </a:pPr>
                <a:endParaRPr lang="el-GR" i="1" dirty="0" smtClean="0">
                  <a:latin typeface="Cambria Math" panose="02040503050406030204" pitchFamily="18" charset="0"/>
                </a:endParaRPr>
              </a:p>
              <a:p>
                <a:pPr marL="365760" lvl="1" indent="0">
                  <a:buNone/>
                </a:pPr>
                <a:endParaRPr lang="el-GR" i="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2"/>
              </p:nvPr>
            </p:nvSpPr>
            <p:spPr>
              <a:xfrm>
                <a:off x="533400" y="2041003"/>
                <a:ext cx="3935859" cy="3521597"/>
              </a:xfrm>
              <a:blipFill rotWithShape="0">
                <a:blip r:embed="rId3"/>
                <a:stretch>
                  <a:fillRect t="-2249"/>
                </a:stretch>
              </a:blipFill>
            </p:spPr>
            <p:txBody>
              <a:bodyPr/>
              <a:lstStyle/>
              <a:p>
                <a:r>
                  <a:rPr lang="el-GR">
                    <a:noFill/>
                  </a:rPr>
                  <a:t> </a:t>
                </a:r>
              </a:p>
            </p:txBody>
          </p:sp>
        </mc:Fallback>
      </mc:AlternateContent>
      <p:sp>
        <p:nvSpPr>
          <p:cNvPr id="7" name="Text Placeholder 6"/>
          <p:cNvSpPr>
            <a:spLocks noGrp="1"/>
          </p:cNvSpPr>
          <p:nvPr>
            <p:ph type="body" sz="quarter" idx="3"/>
          </p:nvPr>
        </p:nvSpPr>
        <p:spPr>
          <a:xfrm>
            <a:off x="5011837" y="1382319"/>
            <a:ext cx="3055717" cy="639762"/>
          </a:xfrm>
        </p:spPr>
        <p:txBody>
          <a:bodyPr/>
          <a:lstStyle/>
          <a:p>
            <a:r>
              <a:rPr lang="el-GR" dirty="0" smtClean="0"/>
              <a:t>Αντιστάτες</a:t>
            </a:r>
            <a:endParaRPr lang="el-GR" dirty="0"/>
          </a:p>
        </p:txBody>
      </p:sp>
      <mc:AlternateContent xmlns:mc="http://schemas.openxmlformats.org/markup-compatibility/2006" xmlns:a14="http://schemas.microsoft.com/office/drawing/2010/main">
        <mc:Choice Requires="a14">
          <p:sp>
            <p:nvSpPr>
              <p:cNvPr id="8" name="Content Placeholder 7"/>
              <p:cNvSpPr>
                <a:spLocks noGrp="1"/>
              </p:cNvSpPr>
              <p:nvPr>
                <p:ph sz="quarter" idx="4"/>
              </p:nvPr>
            </p:nvSpPr>
            <p:spPr>
              <a:xfrm>
                <a:off x="4645152" y="2041003"/>
                <a:ext cx="3965448" cy="3521597"/>
              </a:xfrm>
            </p:spPr>
            <p:txBody>
              <a:bodyPr>
                <a:normAutofit fontScale="92500" lnSpcReduction="10000"/>
              </a:bodyPr>
              <a:lstStyle/>
              <a:p>
                <a:r>
                  <a:rPr lang="el-GR" dirty="0" smtClean="0">
                    <a:latin typeface="Cambria Math" panose="02040503050406030204" pitchFamily="18" charset="0"/>
                  </a:rPr>
                  <a:t>Σε </a:t>
                </a:r>
                <a:r>
                  <a:rPr lang="el-GR" dirty="0">
                    <a:latin typeface="Cambria Math" panose="02040503050406030204" pitchFamily="18" charset="0"/>
                  </a:rPr>
                  <a:t>σειρά: </a:t>
                </a:r>
                <a:endParaRPr lang="en-US" i="1" dirty="0">
                  <a:latin typeface="Cambria Math" panose="02040503050406030204" pitchFamily="18" charset="0"/>
                </a:endParaRPr>
              </a:p>
              <a:p>
                <a:pPr marL="365760" lvl="1" indent="0">
                  <a:buNone/>
                </a:pPr>
                <a:endParaRPr lang="el-GR"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𝑒𝑞</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𝑖</m:t>
                              </m:r>
                            </m:sub>
                          </m:sSub>
                        </m:e>
                      </m:nary>
                    </m:oMath>
                  </m:oMathPara>
                </a14:m>
                <a:endParaRPr lang="el-GR" dirty="0" smtClean="0"/>
              </a:p>
              <a:p>
                <a:endParaRPr lang="el-GR" dirty="0"/>
              </a:p>
              <a:p>
                <a:r>
                  <a:rPr lang="el-GR" dirty="0" smtClean="0"/>
                  <a:t>Σε </a:t>
                </a:r>
                <a:r>
                  <a:rPr lang="el-GR" dirty="0"/>
                  <a:t>παραλληλία: </a:t>
                </a:r>
                <a:endParaRPr lang="en-US" i="1" dirty="0">
                  <a:latin typeface="Cambria Math" panose="02040503050406030204" pitchFamily="18" charset="0"/>
                </a:endParaRPr>
              </a:p>
              <a:p>
                <a:pPr marL="365760" lvl="1" indent="0">
                  <a:buNone/>
                </a:pPr>
                <a:endParaRPr lang="el-GR"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r>
                            <a:rPr lang="en-US" i="1">
                              <a:latin typeface="Cambria Math" panose="02040503050406030204" pitchFamily="18" charset="0"/>
                            </a:rPr>
                            <m:t>1</m:t>
                          </m:r>
                        </m:num>
                        <m:den>
                          <m:sSub>
                            <m:sSubPr>
                              <m:ctrlPr>
                                <a:rPr lang="el-GR"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𝑒𝑞</m:t>
                              </m:r>
                            </m:sub>
                          </m:sSub>
                        </m:den>
                      </m:f>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𝑖</m:t>
                                  </m:r>
                                </m:sub>
                              </m:sSub>
                            </m:den>
                          </m:f>
                        </m:e>
                      </m:nary>
                    </m:oMath>
                  </m:oMathPara>
                </a14:m>
                <a:endParaRPr lang="en-US" dirty="0"/>
              </a:p>
              <a:p>
                <a:endParaRPr lang="el-GR" dirty="0"/>
              </a:p>
            </p:txBody>
          </p:sp>
        </mc:Choice>
        <mc:Fallback xmlns="">
          <p:sp>
            <p:nvSpPr>
              <p:cNvPr id="8" name="Content Placeholder 7"/>
              <p:cNvSpPr>
                <a:spLocks noGrp="1" noRot="1" noChangeAspect="1" noMove="1" noResize="1" noEditPoints="1" noAdjustHandles="1" noChangeArrowheads="1" noChangeShapeType="1" noTextEdit="1"/>
              </p:cNvSpPr>
              <p:nvPr>
                <p:ph sz="quarter" idx="4"/>
              </p:nvPr>
            </p:nvSpPr>
            <p:spPr>
              <a:xfrm>
                <a:off x="4645152" y="2041003"/>
                <a:ext cx="3965448" cy="3521597"/>
              </a:xfrm>
              <a:blipFill rotWithShape="0">
                <a:blip r:embed="rId4"/>
                <a:stretch>
                  <a:fillRect t="-224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38350" y="5754469"/>
                <a:ext cx="3147850" cy="646331"/>
              </a:xfrm>
              <a:prstGeom prst="rect">
                <a:avLst/>
              </a:prstGeom>
              <a:noFill/>
            </p:spPr>
            <p:txBody>
              <a:bodyPr wrap="square" rtlCol="0">
                <a:spAutoFit/>
              </a:bodyPr>
              <a:lstStyle/>
              <a:p>
                <a:pPr marL="285750" indent="-285750">
                  <a:buFont typeface="Courier New" panose="02070309020205020404" pitchFamily="49" charset="0"/>
                  <a:buChar char="o"/>
                </a:pPr>
                <a:r>
                  <a:rPr lang="el-GR" dirty="0" smtClean="0"/>
                  <a:t>Διαφορά δυναμικού:</a:t>
                </a:r>
              </a:p>
              <a:p>
                <a:pP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r>
                        <a:rPr lang="en-US" b="0" i="0" smtClean="0">
                          <a:latin typeface="Cambria Math" panose="02040503050406030204" pitchFamily="18" charset="0"/>
                        </a:rPr>
                        <m:t>=</m:t>
                      </m:r>
                      <m:r>
                        <m:rPr>
                          <m:sty m:val="p"/>
                        </m:rPr>
                        <a:rPr lang="en-US" b="0" i="0" smtClean="0">
                          <a:latin typeface="Cambria Math" panose="02040503050406030204" pitchFamily="18" charset="0"/>
                        </a:rPr>
                        <m:t>Q</m:t>
                      </m:r>
                      <m:r>
                        <a:rPr lang="en-US" b="0" i="0" smtClean="0">
                          <a:latin typeface="Cambria Math" panose="02040503050406030204" pitchFamily="18" charset="0"/>
                        </a:rPr>
                        <m:t>/</m:t>
                      </m:r>
                      <m:r>
                        <m:rPr>
                          <m:sty m:val="p"/>
                        </m:rPr>
                        <a:rPr lang="en-US" b="0" i="0" smtClean="0">
                          <a:latin typeface="Cambria Math" panose="02040503050406030204" pitchFamily="18" charset="0"/>
                        </a:rPr>
                        <m:t>C</m:t>
                      </m:r>
                    </m:oMath>
                  </m:oMathPara>
                </a14:m>
                <a:endParaRPr lang="el-GR" dirty="0"/>
              </a:p>
            </p:txBody>
          </p:sp>
        </mc:Choice>
        <mc:Fallback xmlns="">
          <p:sp>
            <p:nvSpPr>
              <p:cNvPr id="4" name="TextBox 3"/>
              <p:cNvSpPr txBox="1">
                <a:spLocks noRot="1" noChangeAspect="1" noMove="1" noResize="1" noEditPoints="1" noAdjustHandles="1" noChangeArrowheads="1" noChangeShapeType="1" noTextEdit="1"/>
              </p:cNvSpPr>
              <p:nvPr/>
            </p:nvSpPr>
            <p:spPr>
              <a:xfrm>
                <a:off x="738350" y="5754469"/>
                <a:ext cx="3147850" cy="646331"/>
              </a:xfrm>
              <a:prstGeom prst="rect">
                <a:avLst/>
              </a:prstGeom>
              <a:blipFill rotWithShape="0">
                <a:blip r:embed="rId5"/>
                <a:stretch>
                  <a:fillRect l="-1354" t="-6604" b="-754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883490" y="5754469"/>
                <a:ext cx="3147850" cy="646331"/>
              </a:xfrm>
              <a:prstGeom prst="rect">
                <a:avLst/>
              </a:prstGeom>
              <a:noFill/>
            </p:spPr>
            <p:txBody>
              <a:bodyPr wrap="square" rtlCol="0">
                <a:spAutoFit/>
              </a:bodyPr>
              <a:lstStyle/>
              <a:p>
                <a:pPr marL="285750" indent="-285750">
                  <a:buFont typeface="Courier New" panose="02070309020205020404" pitchFamily="49" charset="0"/>
                  <a:buChar char="o"/>
                </a:pPr>
                <a:r>
                  <a:rPr lang="el-GR" dirty="0" smtClean="0"/>
                  <a:t>Διαφορά δυναμικού:</a:t>
                </a:r>
              </a:p>
              <a:p>
                <a:pP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r>
                        <a:rPr lang="en-US" b="0" i="0" smtClean="0">
                          <a:latin typeface="Cambria Math" panose="02040503050406030204" pitchFamily="18" charset="0"/>
                        </a:rPr>
                        <m:t>=</m:t>
                      </m:r>
                      <m:r>
                        <m:rPr>
                          <m:sty m:val="p"/>
                        </m:rPr>
                        <a:rPr lang="en-US" b="0" i="0" smtClean="0">
                          <a:latin typeface="Cambria Math" panose="02040503050406030204" pitchFamily="18" charset="0"/>
                        </a:rPr>
                        <m:t>IR</m:t>
                      </m:r>
                    </m:oMath>
                  </m:oMathPara>
                </a14:m>
                <a:endParaRPr lang="el-GR" dirty="0"/>
              </a:p>
            </p:txBody>
          </p:sp>
        </mc:Choice>
        <mc:Fallback xmlns="">
          <p:sp>
            <p:nvSpPr>
              <p:cNvPr id="9" name="TextBox 8"/>
              <p:cNvSpPr txBox="1">
                <a:spLocks noRot="1" noChangeAspect="1" noMove="1" noResize="1" noEditPoints="1" noAdjustHandles="1" noChangeArrowheads="1" noChangeShapeType="1" noTextEdit="1"/>
              </p:cNvSpPr>
              <p:nvPr/>
            </p:nvSpPr>
            <p:spPr>
              <a:xfrm>
                <a:off x="4883490" y="5754469"/>
                <a:ext cx="3147850" cy="646331"/>
              </a:xfrm>
              <a:prstGeom prst="rect">
                <a:avLst/>
              </a:prstGeom>
              <a:blipFill rotWithShape="0">
                <a:blip r:embed="rId6"/>
                <a:stretch>
                  <a:fillRect l="-1357" t="-6604"/>
                </a:stretch>
              </a:blipFill>
            </p:spPr>
            <p:txBody>
              <a:bodyPr/>
              <a:lstStyle/>
              <a:p>
                <a:r>
                  <a:rPr lang="el-GR">
                    <a:noFill/>
                  </a:rPr>
                  <a:t> </a:t>
                </a:r>
              </a:p>
            </p:txBody>
          </p:sp>
        </mc:Fallback>
      </mc:AlternateContent>
    </p:spTree>
    <p:extLst>
      <p:ext uri="{BB962C8B-B14F-4D97-AF65-F5344CB8AC3E}">
        <p14:creationId xmlns:p14="http://schemas.microsoft.com/office/powerpoint/2010/main" val="238555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lnSpcReduction="10000"/>
              </a:bodyPr>
              <a:lstStyle/>
              <a:p>
                <a:r>
                  <a:rPr lang="el-GR" b="1" dirty="0" smtClean="0"/>
                  <a:t>Οι Κανόνες του </a:t>
                </a:r>
                <a:r>
                  <a:rPr lang="en-US" b="1" dirty="0" smtClean="0"/>
                  <a:t>Kirchhoff</a:t>
                </a:r>
              </a:p>
              <a:p>
                <a:pPr lvl="1"/>
                <a:r>
                  <a:rPr lang="el-GR" sz="2000" dirty="0" smtClean="0"/>
                  <a:t>Για πιο περίπλοκα κυκλώματα, ακολουθούμε κάποιους κανόνες, του λεγόμενους </a:t>
                </a:r>
                <a:r>
                  <a:rPr lang="el-GR" sz="2000" b="1" i="1" dirty="0" smtClean="0"/>
                  <a:t>κανόνες του </a:t>
                </a:r>
                <a:r>
                  <a:rPr lang="en-US" sz="2000" b="1" i="1" dirty="0" smtClean="0"/>
                  <a:t>Kirchhoff</a:t>
                </a:r>
                <a:endParaRPr lang="el-GR" sz="2000" b="1" i="1" dirty="0" smtClean="0"/>
              </a:p>
              <a:p>
                <a:pPr lvl="2"/>
                <a:r>
                  <a:rPr lang="el-GR" dirty="0" smtClean="0"/>
                  <a:t>1. </a:t>
                </a:r>
                <a:r>
                  <a:rPr lang="el-GR" b="1" i="1" dirty="0" smtClean="0"/>
                  <a:t>Κανόνας κόμβου: </a:t>
                </a:r>
                <a:r>
                  <a:rPr lang="el-GR" dirty="0" smtClean="0"/>
                  <a:t>σε οποιονδήποτε κόμβο, το άθροισμα των ρευμάτων πρέπει να είναι μηδέν </a:t>
                </a:r>
                <a:endParaRPr lang="en-US" i="1" dirty="0" smtClean="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nary>
                        <m:naryPr>
                          <m:chr m:val="∑"/>
                          <m:supHide m:val="on"/>
                          <m:ctrlPr>
                            <a:rPr lang="el-GR" i="1" smtClean="0">
                              <a:latin typeface="Cambria Math" panose="02040503050406030204" pitchFamily="18" charset="0"/>
                            </a:rPr>
                          </m:ctrlPr>
                        </m:naryPr>
                        <m:sub>
                          <m:r>
                            <m:rPr>
                              <m:brk m:alnAt="7"/>
                            </m:rPr>
                            <a:rPr lang="el-GR" b="0" i="1" smtClean="0">
                              <a:latin typeface="Cambria Math" panose="02040503050406030204" pitchFamily="18" charset="0"/>
                            </a:rPr>
                            <m:t>𝜅</m:t>
                          </m:r>
                          <m:r>
                            <m:rPr>
                              <m:sty m:val="p"/>
                            </m:rPr>
                            <a:rPr lang="el-GR" b="0" i="1" smtClean="0">
                              <a:latin typeface="Cambria Math" panose="02040503050406030204" pitchFamily="18" charset="0"/>
                            </a:rPr>
                            <m:t>ό</m:t>
                          </m:r>
                          <m:r>
                            <a:rPr lang="el-GR" b="0" i="1" smtClean="0">
                              <a:latin typeface="Cambria Math" panose="02040503050406030204" pitchFamily="18" charset="0"/>
                            </a:rPr>
                            <m:t>𝜇𝛽𝜊𝜍</m:t>
                          </m:r>
                        </m:sub>
                        <m:sup/>
                        <m:e>
                          <m:r>
                            <a:rPr lang="en-US" b="0" i="1" smtClean="0">
                              <a:latin typeface="Cambria Math" panose="02040503050406030204" pitchFamily="18" charset="0"/>
                            </a:rPr>
                            <m:t>𝐼</m:t>
                          </m:r>
                        </m:e>
                      </m:nary>
                      <m:r>
                        <a:rPr lang="en-US" b="0" i="1" smtClean="0">
                          <a:latin typeface="Cambria Math" panose="02040503050406030204" pitchFamily="18" charset="0"/>
                        </a:rPr>
                        <m:t>=0</m:t>
                      </m:r>
                    </m:oMath>
                  </m:oMathPara>
                </a14:m>
                <a:endParaRPr lang="en-US" i="1" dirty="0" smtClean="0"/>
              </a:p>
              <a:p>
                <a:pPr lvl="3"/>
                <a:r>
                  <a:rPr lang="el-GR" b="1" i="1" dirty="0" smtClean="0"/>
                  <a:t>Τα ρεύματα που </a:t>
                </a:r>
                <a:r>
                  <a:rPr lang="el-GR" b="1" i="1" u="sng" dirty="0" smtClean="0"/>
                  <a:t>μπαίνουν</a:t>
                </a:r>
                <a:r>
                  <a:rPr lang="el-GR" b="1" i="1" dirty="0" smtClean="0"/>
                  <a:t> στον κόμβο έχουν </a:t>
                </a:r>
                <a:r>
                  <a:rPr lang="el-GR" b="1" i="1" u="sng" dirty="0" smtClean="0"/>
                  <a:t>θετικό</a:t>
                </a:r>
                <a:r>
                  <a:rPr lang="el-GR" b="1" i="1" dirty="0" smtClean="0"/>
                  <a:t> πρόσημο, ενώ αυτά που </a:t>
                </a:r>
                <a:r>
                  <a:rPr lang="el-GR" b="1" i="1" u="sng" dirty="0" smtClean="0"/>
                  <a:t>βγαίνουν</a:t>
                </a:r>
                <a:r>
                  <a:rPr lang="el-GR" b="1" i="1" dirty="0" smtClean="0"/>
                  <a:t>, </a:t>
                </a:r>
                <a:r>
                  <a:rPr lang="el-GR" b="1" i="1" u="sng" dirty="0" smtClean="0"/>
                  <a:t>αρνητικό</a:t>
                </a:r>
                <a:r>
                  <a:rPr lang="el-GR" dirty="0" smtClean="0"/>
                  <a:t>.</a:t>
                </a:r>
                <a:endParaRPr lang="en-US" dirty="0"/>
              </a:p>
              <a:p>
                <a:pPr lvl="3"/>
                <a:r>
                  <a:rPr lang="el-GR" dirty="0" smtClean="0">
                    <a:ea typeface="Cambria Math" panose="02040503050406030204" pitchFamily="18" charset="0"/>
                  </a:rPr>
                  <a:t>Εναλλακτικά:</a:t>
                </a:r>
              </a:p>
              <a:p>
                <a:pPr marL="896112" lvl="3"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𝑜𝑢𝑡</m:t>
                          </m:r>
                        </m:sub>
                      </m:sSub>
                    </m:oMath>
                  </m:oMathPara>
                </a14:m>
                <a:endParaRPr lang="en-US" dirty="0" smtClean="0"/>
              </a:p>
              <a:p>
                <a:pPr lvl="2"/>
                <a:r>
                  <a:rPr lang="en-US" dirty="0" smtClean="0"/>
                  <a:t>2. </a:t>
                </a:r>
                <a:r>
                  <a:rPr lang="el-GR" b="1" i="1" dirty="0" smtClean="0"/>
                  <a:t>Κανόνας βρόχου: </a:t>
                </a:r>
                <a:r>
                  <a:rPr lang="el-GR" dirty="0" smtClean="0"/>
                  <a:t>το άθροισμα των διαφορών δυναμικού σε ένα βρόχο πρέπει να είναι μηδέν </a:t>
                </a:r>
                <a:endParaRPr lang="el-GR" i="1" dirty="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r>
                            <a:rPr lang="el-GR" b="0" i="1" smtClean="0">
                              <a:latin typeface="Cambria Math" panose="02040503050406030204" pitchFamily="18" charset="0"/>
                            </a:rPr>
                            <m:t>𝛽𝜌</m:t>
                          </m:r>
                          <m:r>
                            <m:rPr>
                              <m:sty m:val="p"/>
                            </m:rPr>
                            <a:rPr lang="el-GR" b="0" i="1" smtClean="0">
                              <a:latin typeface="Cambria Math" panose="02040503050406030204" pitchFamily="18" charset="0"/>
                            </a:rPr>
                            <m:t>ό</m:t>
                          </m:r>
                          <m:r>
                            <a:rPr lang="el-GR" b="0" i="1" smtClean="0">
                              <a:latin typeface="Cambria Math" panose="02040503050406030204" pitchFamily="18" charset="0"/>
                            </a:rPr>
                            <m:t>𝜒𝜊𝜍</m:t>
                          </m:r>
                        </m:sub>
                        <m:sup/>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nary>
                      <m:r>
                        <a:rPr lang="en-US" i="1">
                          <a:latin typeface="Cambria Math" panose="02040503050406030204" pitchFamily="18" charset="0"/>
                        </a:rPr>
                        <m:t>=0</m:t>
                      </m:r>
                    </m:oMath>
                  </m:oMathPara>
                </a14:m>
                <a:endParaRPr lang="en-US" dirty="0"/>
              </a:p>
              <a:p>
                <a:pPr marL="685800" lvl="2" indent="0">
                  <a:buNone/>
                </a:pPr>
                <a:endParaRPr lang="el-GR" dirty="0" smtClean="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3"/>
                <a:stretch>
                  <a:fillRect t="-1647" r="-697"/>
                </a:stretch>
              </a:blipFill>
            </p:spPr>
            <p:txBody>
              <a:bodyPr/>
              <a:lstStyle/>
              <a:p>
                <a:r>
                  <a:rPr lang="el-GR">
                    <a:noFill/>
                  </a:rPr>
                  <a:t> </a:t>
                </a:r>
              </a:p>
            </p:txBody>
          </p:sp>
        </mc:Fallback>
      </mc:AlternateContent>
    </p:spTree>
    <p:extLst>
      <p:ext uri="{BB962C8B-B14F-4D97-AF65-F5344CB8AC3E}">
        <p14:creationId xmlns:p14="http://schemas.microsoft.com/office/powerpoint/2010/main" val="33929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34915" y="804091"/>
            <a:ext cx="3339185" cy="2274015"/>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4571164" cy="5334000"/>
              </a:xfrm>
            </p:spPr>
            <p:txBody>
              <a:bodyPr>
                <a:normAutofit/>
              </a:bodyPr>
              <a:lstStyle/>
              <a:p>
                <a:r>
                  <a:rPr lang="el-GR" b="1" dirty="0" smtClean="0"/>
                  <a:t>Οι Κανόνες του </a:t>
                </a:r>
                <a:r>
                  <a:rPr lang="en-US" b="1" dirty="0" smtClean="0"/>
                  <a:t>Kirchhoff</a:t>
                </a:r>
              </a:p>
              <a:p>
                <a:pPr lvl="1"/>
                <a:endParaRPr lang="en-US" dirty="0" smtClean="0"/>
              </a:p>
              <a:p>
                <a:pPr lvl="1"/>
                <a:r>
                  <a:rPr lang="el-GR" dirty="0" smtClean="0"/>
                  <a:t>1. </a:t>
                </a:r>
                <a:r>
                  <a:rPr lang="el-GR" b="1" i="1" dirty="0" smtClean="0"/>
                  <a:t>Κανόνας κόμβου:</a:t>
                </a:r>
                <a:endParaRPr lang="en-US" b="1" i="1" dirty="0" smtClean="0"/>
              </a:p>
              <a:p>
                <a:pPr marL="365760" lvl="1" indent="0">
                  <a:buNone/>
                </a:pPr>
                <a:endParaRPr lang="en-US" sz="900" i="1" dirty="0" smtClean="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𝑜𝑢𝑡</m:t>
                          </m:r>
                        </m:sub>
                      </m:sSub>
                    </m:oMath>
                  </m:oMathPara>
                </a14:m>
                <a:endParaRPr lang="en-US" dirty="0" smtClean="0"/>
              </a:p>
              <a:p>
                <a:pPr marL="685800" lvl="2" indent="0">
                  <a:buNone/>
                </a:pPr>
                <a:endParaRPr lang="en-US" sz="1050" dirty="0"/>
              </a:p>
              <a:p>
                <a:pPr marL="685800" lvl="2" indent="0">
                  <a:buNone/>
                </a:pPr>
                <a:r>
                  <a:rPr lang="el-GR" dirty="0" smtClean="0"/>
                  <a:t>Προέρχεται από την αρχή διατήρησης του φορτίου</a:t>
                </a:r>
                <a:endParaRPr lang="en-US" dirty="0" smtClean="0"/>
              </a:p>
              <a:p>
                <a:pPr lvl="1"/>
                <a:endParaRPr lang="en-US" sz="1100" dirty="0" smtClean="0"/>
              </a:p>
              <a:p>
                <a:pPr lvl="1"/>
                <a:r>
                  <a:rPr lang="en-US" dirty="0" smtClean="0"/>
                  <a:t>2. </a:t>
                </a:r>
                <a:r>
                  <a:rPr lang="el-GR" b="1" i="1" dirty="0" smtClean="0"/>
                  <a:t>Κανόνας βρόχου: </a:t>
                </a:r>
              </a:p>
              <a:p>
                <a:pPr marL="365760" lvl="1" indent="0">
                  <a:buNone/>
                </a:pPr>
                <a:endParaRPr lang="el-GR" sz="700" b="1" i="1" dirty="0" smtClean="0"/>
              </a:p>
              <a:p>
                <a:pPr marL="365760" lvl="1" indent="0">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r>
                            <a:rPr lang="el-GR" b="0" i="1" smtClean="0">
                              <a:latin typeface="Cambria Math" panose="02040503050406030204" pitchFamily="18" charset="0"/>
                            </a:rPr>
                            <m:t>𝛽𝜌</m:t>
                          </m:r>
                          <m:r>
                            <m:rPr>
                              <m:sty m:val="p"/>
                            </m:rPr>
                            <a:rPr lang="el-GR" b="0" i="1" smtClean="0">
                              <a:latin typeface="Cambria Math" panose="02040503050406030204" pitchFamily="18" charset="0"/>
                            </a:rPr>
                            <m:t>ό</m:t>
                          </m:r>
                          <m:r>
                            <a:rPr lang="el-GR" b="0" i="1" smtClean="0">
                              <a:latin typeface="Cambria Math" panose="02040503050406030204" pitchFamily="18" charset="0"/>
                            </a:rPr>
                            <m:t>𝜒𝜊𝜍</m:t>
                          </m:r>
                        </m:sub>
                        <m:sup/>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nary>
                      <m:r>
                        <a:rPr lang="en-US" i="1">
                          <a:latin typeface="Cambria Math" panose="02040503050406030204" pitchFamily="18" charset="0"/>
                        </a:rPr>
                        <m:t>=0</m:t>
                      </m:r>
                    </m:oMath>
                  </m:oMathPara>
                </a14:m>
                <a:endParaRPr lang="el-GR" dirty="0" smtClean="0"/>
              </a:p>
              <a:p>
                <a:pPr lvl="2"/>
                <a:r>
                  <a:rPr lang="el-GR" dirty="0" smtClean="0"/>
                  <a:t>Προέρχεται από την αρχή </a:t>
                </a:r>
                <a:br>
                  <a:rPr lang="el-GR" dirty="0" smtClean="0"/>
                </a:br>
                <a:r>
                  <a:rPr lang="el-GR" dirty="0" smtClean="0"/>
                  <a:t>διατήρησης της ενέργειας</a:t>
                </a:r>
                <a:endParaRPr lang="en-US" dirty="0"/>
              </a:p>
              <a:p>
                <a:pPr marL="685800" lvl="2" indent="0">
                  <a:buNone/>
                </a:pPr>
                <a:endParaRPr lang="el-GR" dirty="0" smtClean="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4571164" cy="5334000"/>
              </a:xfrm>
              <a:blipFill rotWithShape="0">
                <a:blip r:embed="rId4"/>
                <a:stretch>
                  <a:fillRect t="-914"/>
                </a:stretch>
              </a:blipFill>
            </p:spPr>
            <p:txBody>
              <a:bodyPr/>
              <a:lstStyle/>
              <a:p>
                <a:r>
                  <a:rPr lang="el-GR">
                    <a:noFill/>
                  </a:rPr>
                  <a:t> </a:t>
                </a:r>
              </a:p>
            </p:txBody>
          </p:sp>
        </mc:Fallback>
      </mc:AlternateContent>
      <p:pic>
        <p:nvPicPr>
          <p:cNvPr id="5" name="Picture 4"/>
          <p:cNvPicPr>
            <a:picLocks noChangeAspect="1"/>
          </p:cNvPicPr>
          <p:nvPr/>
        </p:nvPicPr>
        <p:blipFill>
          <a:blip r:embed="rId5"/>
          <a:stretch>
            <a:fillRect/>
          </a:stretch>
        </p:blipFill>
        <p:spPr>
          <a:xfrm>
            <a:off x="4648200" y="3188141"/>
            <a:ext cx="4000500" cy="3263459"/>
          </a:xfrm>
          <a:prstGeom prst="rect">
            <a:avLst/>
          </a:prstGeom>
          <a:ln>
            <a:noFill/>
          </a:ln>
          <a:effectLst>
            <a:outerShdw blurRad="190500" algn="tl" rotWithShape="0">
              <a:srgbClr val="000000">
                <a:alpha val="70000"/>
              </a:srgbClr>
            </a:outerShdw>
          </a:effectLst>
        </p:spPr>
      </p:pic>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6189120" y="3378600"/>
              <a:ext cx="1464480" cy="465120"/>
            </p14:xfrm>
          </p:contentPart>
        </mc:Choice>
        <mc:Fallback xmlns="">
          <p:pic>
            <p:nvPicPr>
              <p:cNvPr id="6" name="Ink 5"/>
              <p:cNvPicPr/>
              <p:nvPr/>
            </p:nvPicPr>
            <p:blipFill>
              <a:blip r:embed="rId7"/>
              <a:stretch>
                <a:fillRect/>
              </a:stretch>
            </p:blipFill>
            <p:spPr>
              <a:xfrm>
                <a:off x="6173640" y="3369960"/>
                <a:ext cx="1494000" cy="488880"/>
              </a:xfrm>
              <a:prstGeom prst="rect">
                <a:avLst/>
              </a:prstGeom>
            </p:spPr>
          </p:pic>
        </mc:Fallback>
      </mc:AlternateContent>
    </p:spTree>
    <p:extLst>
      <p:ext uri="{BB962C8B-B14F-4D97-AF65-F5344CB8AC3E}">
        <p14:creationId xmlns:p14="http://schemas.microsoft.com/office/powerpoint/2010/main" val="423674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570" y="990601"/>
            <a:ext cx="3013133" cy="5522976"/>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7924800" cy="5334000"/>
              </a:xfrm>
            </p:spPr>
            <p:txBody>
              <a:bodyPr>
                <a:normAutofit lnSpcReduction="10000"/>
              </a:bodyPr>
              <a:lstStyle/>
              <a:p>
                <a:r>
                  <a:rPr lang="el-GR" b="1" dirty="0" smtClean="0"/>
                  <a:t>Κανόνες προσήμου</a:t>
                </a:r>
                <a:endParaRPr lang="el-GR" b="1" dirty="0"/>
              </a:p>
              <a:p>
                <a:pPr lvl="1"/>
                <a:r>
                  <a:rPr lang="en-US" dirty="0" smtClean="0"/>
                  <a:t>a</a:t>
                </a:r>
                <a:r>
                  <a:rPr lang="el-GR" dirty="0" smtClean="0"/>
                  <a:t>. Η διαφορά δυναμικού στα άκρα</a:t>
                </a:r>
                <a:br>
                  <a:rPr lang="el-GR" dirty="0" smtClean="0"/>
                </a:br>
                <a:r>
                  <a:rPr lang="el-GR" dirty="0" smtClean="0"/>
                  <a:t>αντιστάτη κατά τη φορά του </a:t>
                </a:r>
                <a:r>
                  <a:rPr lang="el-GR" dirty="0" err="1" smtClean="0"/>
                  <a:t>ρεύ</a:t>
                </a:r>
                <a:r>
                  <a:rPr lang="el-GR" dirty="0" smtClean="0"/>
                  <a:t>-</a:t>
                </a:r>
                <a:br>
                  <a:rPr lang="el-GR" dirty="0" smtClean="0"/>
                </a:br>
                <a:r>
                  <a:rPr lang="el-GR" dirty="0" err="1" smtClean="0"/>
                  <a:t>ματος</a:t>
                </a:r>
                <a:r>
                  <a:rPr lang="el-GR" dirty="0" smtClean="0"/>
                  <a:t> είναι –</a:t>
                </a:r>
                <a14:m>
                  <m:oMath xmlns:m="http://schemas.openxmlformats.org/officeDocument/2006/math">
                    <m:r>
                      <a:rPr lang="en-US" b="0" i="1" smtClean="0">
                        <a:latin typeface="Cambria Math" panose="02040503050406030204" pitchFamily="18" charset="0"/>
                      </a:rPr>
                      <m:t>𝐼𝑅</m:t>
                    </m:r>
                  </m:oMath>
                </a14:m>
                <a:endParaRPr lang="en-US" dirty="0" smtClean="0"/>
              </a:p>
              <a:p>
                <a:pPr lvl="1"/>
                <a:r>
                  <a:rPr lang="en-US" dirty="0"/>
                  <a:t>b</a:t>
                </a:r>
                <a:r>
                  <a:rPr lang="en-US" dirty="0" smtClean="0"/>
                  <a:t>. </a:t>
                </a:r>
                <a:r>
                  <a:rPr lang="el-GR" dirty="0"/>
                  <a:t>Η διαφορά δυναμικού στα άκρα</a:t>
                </a:r>
                <a:br>
                  <a:rPr lang="el-GR" dirty="0"/>
                </a:br>
                <a:r>
                  <a:rPr lang="el-GR" dirty="0"/>
                  <a:t>αντιστάτη κατά </a:t>
                </a:r>
                <a:r>
                  <a:rPr lang="el-GR" dirty="0" smtClean="0"/>
                  <a:t>την αντίθετη </a:t>
                </a:r>
                <a:r>
                  <a:rPr lang="el-GR" dirty="0"/>
                  <a:t>φορά </a:t>
                </a:r>
                <a:r>
                  <a:rPr lang="el-GR" dirty="0" smtClean="0"/>
                  <a:t/>
                </a:r>
                <a:br>
                  <a:rPr lang="el-GR" dirty="0" smtClean="0"/>
                </a:br>
                <a:r>
                  <a:rPr lang="el-GR" dirty="0" smtClean="0"/>
                  <a:t>του ρεύματος </a:t>
                </a:r>
                <a:r>
                  <a:rPr lang="el-GR" dirty="0"/>
                  <a:t>είναι </a:t>
                </a:r>
                <a:r>
                  <a:rPr lang="el-GR" dirty="0" smtClean="0"/>
                  <a:t>+</a:t>
                </a:r>
                <a14:m>
                  <m:oMath xmlns:m="http://schemas.openxmlformats.org/officeDocument/2006/math">
                    <m:r>
                      <a:rPr lang="en-US" i="1">
                        <a:latin typeface="Cambria Math" panose="02040503050406030204" pitchFamily="18" charset="0"/>
                      </a:rPr>
                      <m:t>𝐼𝑅</m:t>
                    </m:r>
                  </m:oMath>
                </a14:m>
                <a:endParaRPr lang="en-US" dirty="0" smtClean="0"/>
              </a:p>
              <a:p>
                <a:pPr lvl="1"/>
                <a:r>
                  <a:rPr lang="en-US" dirty="0"/>
                  <a:t>c</a:t>
                </a:r>
                <a:r>
                  <a:rPr lang="en-US" dirty="0" smtClean="0"/>
                  <a:t>. </a:t>
                </a:r>
                <a:r>
                  <a:rPr lang="el-GR" dirty="0" smtClean="0"/>
                  <a:t>Η διαφορά δυναμικού στα άκρα</a:t>
                </a:r>
                <a:br>
                  <a:rPr lang="el-GR" dirty="0" smtClean="0"/>
                </a:br>
                <a:r>
                  <a:rPr lang="el-GR" dirty="0" smtClean="0"/>
                  <a:t>μιας πηγής ΗΕΔ είναι +</a:t>
                </a:r>
                <a14:m>
                  <m:oMath xmlns:m="http://schemas.openxmlformats.org/officeDocument/2006/math">
                    <m:r>
                      <a:rPr lang="el-GR" b="1" i="1">
                        <a:latin typeface="Cambria Math" panose="02040503050406030204" pitchFamily="18" charset="0"/>
                        <a:ea typeface="Cambria Math" panose="02040503050406030204" pitchFamily="18" charset="0"/>
                      </a:rPr>
                      <m:t>𝜺</m:t>
                    </m:r>
                  </m:oMath>
                </a14:m>
                <a:r>
                  <a:rPr lang="el-GR" dirty="0" smtClean="0"/>
                  <a:t> αν τη </a:t>
                </a:r>
                <a:br>
                  <a:rPr lang="el-GR" dirty="0" smtClean="0"/>
                </a:br>
                <a:r>
                  <a:rPr lang="el-GR" dirty="0" smtClean="0"/>
                  <a:t>διατρέχουμε από τα αρνητικά προς</a:t>
                </a:r>
                <a:br>
                  <a:rPr lang="el-GR" dirty="0" smtClean="0"/>
                </a:br>
                <a:r>
                  <a:rPr lang="el-GR" dirty="0" smtClean="0"/>
                  <a:t>τα θετικά</a:t>
                </a:r>
              </a:p>
              <a:p>
                <a:pPr lvl="1"/>
                <a:r>
                  <a:rPr lang="en-US" dirty="0"/>
                  <a:t>d</a:t>
                </a:r>
                <a:r>
                  <a:rPr lang="en-US" dirty="0" smtClean="0"/>
                  <a:t>. </a:t>
                </a:r>
                <a:r>
                  <a:rPr lang="el-GR" dirty="0"/>
                  <a:t>Η διαφορά δυναμικού στα άκρα</a:t>
                </a:r>
                <a:br>
                  <a:rPr lang="el-GR" dirty="0"/>
                </a:br>
                <a:r>
                  <a:rPr lang="el-GR" dirty="0"/>
                  <a:t>μιας πηγής ΗΕΔ είναι </a:t>
                </a:r>
                <a:r>
                  <a:rPr lang="en-US" dirty="0" smtClean="0"/>
                  <a:t>-</a:t>
                </a:r>
                <a14:m>
                  <m:oMath xmlns:m="http://schemas.openxmlformats.org/officeDocument/2006/math">
                    <m:r>
                      <a:rPr lang="el-GR" b="1" i="1">
                        <a:latin typeface="Cambria Math" panose="02040503050406030204" pitchFamily="18" charset="0"/>
                        <a:ea typeface="Cambria Math" panose="02040503050406030204" pitchFamily="18" charset="0"/>
                      </a:rPr>
                      <m:t>𝜺</m:t>
                    </m:r>
                  </m:oMath>
                </a14:m>
                <a:r>
                  <a:rPr lang="el-GR" dirty="0"/>
                  <a:t> αν τη </a:t>
                </a:r>
                <a:br>
                  <a:rPr lang="el-GR" dirty="0"/>
                </a:br>
                <a:r>
                  <a:rPr lang="el-GR" dirty="0"/>
                  <a:t>διατρέχουμε από τα </a:t>
                </a:r>
                <a:r>
                  <a:rPr lang="el-GR" dirty="0" smtClean="0"/>
                  <a:t>θετικά </a:t>
                </a:r>
                <a:r>
                  <a:rPr lang="el-GR" dirty="0"/>
                  <a:t>προς</a:t>
                </a:r>
                <a:br>
                  <a:rPr lang="el-GR" dirty="0"/>
                </a:br>
                <a:r>
                  <a:rPr lang="el-GR" dirty="0"/>
                  <a:t>τα </a:t>
                </a:r>
                <a:r>
                  <a:rPr lang="el-GR" dirty="0" smtClean="0"/>
                  <a:t>αρνητικά</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7924800" cy="5334000"/>
              </a:xfrm>
              <a:blipFill rotWithShape="0">
                <a:blip r:embed="rId3"/>
                <a:stretch>
                  <a:fillRect t="-1600"/>
                </a:stretch>
              </a:blipFill>
            </p:spPr>
            <p:txBody>
              <a:bodyPr/>
              <a:lstStyle/>
              <a:p>
                <a:r>
                  <a:rPr lang="el-GR">
                    <a:noFill/>
                  </a:rPr>
                  <a:t> </a:t>
                </a:r>
              </a:p>
            </p:txBody>
          </p:sp>
        </mc:Fallback>
      </mc:AlternateContent>
    </p:spTree>
    <p:extLst>
      <p:ext uri="{BB962C8B-B14F-4D97-AF65-F5344CB8AC3E}">
        <p14:creationId xmlns:p14="http://schemas.microsoft.com/office/powerpoint/2010/main" val="153687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1" y="2560552"/>
            <a:ext cx="4172712" cy="3941857"/>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609600" y="1371600"/>
            <a:ext cx="7924800" cy="5334000"/>
          </a:xfrm>
        </p:spPr>
        <p:txBody>
          <a:bodyPr>
            <a:normAutofit/>
          </a:bodyPr>
          <a:lstStyle/>
          <a:p>
            <a:r>
              <a:rPr lang="el-GR" b="1" dirty="0" smtClean="0"/>
              <a:t>Παράδειγμα:</a:t>
            </a:r>
          </a:p>
          <a:p>
            <a:pPr lvl="1"/>
            <a:r>
              <a:rPr lang="el-GR" dirty="0" smtClean="0"/>
              <a:t>Ένα κύκλωμα απλού βρόχου περιέχει δυο αντιστάτες και δυο πηγές όπως στο σχήμα. Βρείτε το ρεύμα που διαρρέει το κύκλωμα.</a:t>
            </a:r>
          </a:p>
        </p:txBody>
      </p:sp>
    </p:spTree>
    <p:extLst>
      <p:ext uri="{BB962C8B-B14F-4D97-AF65-F5344CB8AC3E}">
        <p14:creationId xmlns:p14="http://schemas.microsoft.com/office/powerpoint/2010/main" val="2477589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209800"/>
            <a:ext cx="3334513" cy="315003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609600" y="1371600"/>
            <a:ext cx="7924800" cy="5334000"/>
          </a:xfrm>
        </p:spPr>
        <p:txBody>
          <a:bodyPr>
            <a:normAutofit/>
          </a:bodyPr>
          <a:lstStyle/>
          <a:p>
            <a:r>
              <a:rPr lang="el-GR" b="1" dirty="0" smtClean="0"/>
              <a:t>Παράδειγμα – Λύση:</a:t>
            </a:r>
          </a:p>
          <a:p>
            <a:pPr lvl="1"/>
            <a:r>
              <a:rPr lang="el-GR" dirty="0" smtClean="0"/>
              <a:t>Βρείτε το ρεύμα που διαρρέει το κύκλωμα.</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51160" y="2503080"/>
              <a:ext cx="8303400" cy="4063680"/>
            </p14:xfrm>
          </p:contentPart>
        </mc:Choice>
        <mc:Fallback xmlns="">
          <p:pic>
            <p:nvPicPr>
              <p:cNvPr id="4" name="Ink 3"/>
              <p:cNvPicPr/>
              <p:nvPr/>
            </p:nvPicPr>
            <p:blipFill>
              <a:blip r:embed="rId4"/>
              <a:stretch>
                <a:fillRect/>
              </a:stretch>
            </p:blipFill>
            <p:spPr>
              <a:xfrm>
                <a:off x="540360" y="2496960"/>
                <a:ext cx="8318880" cy="4079160"/>
              </a:xfrm>
              <a:prstGeom prst="rect">
                <a:avLst/>
              </a:prstGeom>
            </p:spPr>
          </p:pic>
        </mc:Fallback>
      </mc:AlternateContent>
    </p:spTree>
    <p:extLst>
      <p:ext uri="{BB962C8B-B14F-4D97-AF65-F5344CB8AC3E}">
        <p14:creationId xmlns:p14="http://schemas.microsoft.com/office/powerpoint/2010/main" val="3986954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264" y="914400"/>
            <a:ext cx="3907536" cy="4147293"/>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7924800" cy="5334000"/>
              </a:xfrm>
            </p:spPr>
            <p:txBody>
              <a:bodyPr>
                <a:normAutofit/>
              </a:bodyPr>
              <a:lstStyle/>
              <a:p>
                <a:r>
                  <a:rPr lang="el-GR" b="1" dirty="0" smtClean="0"/>
                  <a:t>Παράδειγμα:</a:t>
                </a:r>
              </a:p>
              <a:p>
                <a:pPr lvl="1"/>
                <a:r>
                  <a:rPr lang="el-GR" dirty="0" smtClean="0"/>
                  <a:t>Βρείτε τα ρεύματα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3</m:t>
                        </m:r>
                      </m:sub>
                    </m:sSub>
                  </m:oMath>
                </a14:m>
                <a:r>
                  <a:rPr lang="en-US" dirty="0" smtClean="0"/>
                  <a:t> </a:t>
                </a:r>
                <a:r>
                  <a:rPr lang="el-GR" dirty="0" smtClean="0"/>
                  <a:t>του </a:t>
                </a:r>
                <a:br>
                  <a:rPr lang="el-GR" dirty="0" smtClean="0"/>
                </a:br>
                <a:r>
                  <a:rPr lang="el-GR" dirty="0" smtClean="0"/>
                  <a:t>διπλανού κυκλώματος και </a:t>
                </a:r>
                <a:br>
                  <a:rPr lang="el-GR" dirty="0" smtClean="0"/>
                </a:br>
                <a:r>
                  <a:rPr lang="el-GR" dirty="0" smtClean="0"/>
                  <a:t>υπολογίστε τη διαφορά </a:t>
                </a:r>
                <a:br>
                  <a:rPr lang="el-GR" dirty="0" smtClean="0"/>
                </a:br>
                <a:r>
                  <a:rPr lang="el-GR" dirty="0" smtClean="0"/>
                  <a:t>δυναμικού και την ισχύ που </a:t>
                </a:r>
                <a:br>
                  <a:rPr lang="el-GR" dirty="0" smtClean="0"/>
                </a:br>
                <a:r>
                  <a:rPr lang="el-GR" dirty="0" smtClean="0"/>
                  <a:t>παραδίδεται στα άκρα του </a:t>
                </a:r>
                <a:br>
                  <a:rPr lang="el-GR" dirty="0" smtClean="0"/>
                </a:br>
                <a:r>
                  <a:rPr lang="el-GR" dirty="0" smtClean="0"/>
                  <a:t>αντιστάτη αντίστασης 2 Ω.</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7924800" cy="5334000"/>
              </a:xfrm>
              <a:blipFill rotWithShape="0">
                <a:blip r:embed="rId3"/>
                <a:stretch>
                  <a:fillRect t="-914"/>
                </a:stretch>
              </a:blipFill>
            </p:spPr>
            <p:txBody>
              <a:bodyPr/>
              <a:lstStyle/>
              <a:p>
                <a:r>
                  <a:rPr lang="el-GR">
                    <a:noFill/>
                  </a:rPr>
                  <a:t> </a:t>
                </a:r>
              </a:p>
            </p:txBody>
          </p:sp>
        </mc:Fallback>
      </mc:AlternateContent>
    </p:spTree>
    <p:extLst>
      <p:ext uri="{BB962C8B-B14F-4D97-AF65-F5344CB8AC3E}">
        <p14:creationId xmlns:p14="http://schemas.microsoft.com/office/powerpoint/2010/main" val="9487807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11321</TotalTime>
  <Words>525</Words>
  <Application>Microsoft Office PowerPoint</Application>
  <PresentationFormat>On-screen Show (4:3)</PresentationFormat>
  <Paragraphs>184</Paragraphs>
  <Slides>24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Cambria</vt:lpstr>
      <vt:lpstr>Cambria Math</vt:lpstr>
      <vt:lpstr>Courier New</vt:lpstr>
      <vt:lpstr>Wingdings 2</vt:lpstr>
      <vt:lpstr>Theme2</vt:lpstr>
      <vt:lpstr>Φυσική για Μηχανικούς</vt:lpstr>
      <vt:lpstr>Φυσική για Μηχανικούς</vt:lpstr>
      <vt:lpstr>Ηλεκτρικά Κυκλώματα (επανάληψη…)</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Τέλος Διάλεξης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1070</cp:revision>
  <cp:lastPrinted>2015-10-20T13:37:47Z</cp:lastPrinted>
  <dcterms:created xsi:type="dcterms:W3CDTF">2006-08-16T00:00:00Z</dcterms:created>
  <dcterms:modified xsi:type="dcterms:W3CDTF">2018-12-21T14:38:42Z</dcterms:modified>
  <cp:contentStatus/>
</cp:coreProperties>
</file>