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522" r:id="rId2"/>
    <p:sldId id="523" r:id="rId3"/>
    <p:sldId id="556" r:id="rId4"/>
    <p:sldId id="534" r:id="rId5"/>
    <p:sldId id="545" r:id="rId6"/>
    <p:sldId id="535" r:id="rId7"/>
    <p:sldId id="536" r:id="rId8"/>
    <p:sldId id="537" r:id="rId9"/>
    <p:sldId id="555" r:id="rId10"/>
    <p:sldId id="538" r:id="rId11"/>
    <p:sldId id="539" r:id="rId12"/>
    <p:sldId id="540" r:id="rId13"/>
    <p:sldId id="541" r:id="rId14"/>
    <p:sldId id="542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294" r:id="rId3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008" autoAdjust="0"/>
  </p:normalViewPr>
  <p:slideViewPr>
    <p:cSldViewPr>
      <p:cViewPr>
        <p:scale>
          <a:sx n="100" d="100"/>
          <a:sy n="100" d="100"/>
        </p:scale>
        <p:origin x="50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8:22:51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17249 13742 13,'0'0'19,"0"0"-6,0 0-3,0 0-2,0 0-2,0 0-1,0 0 0,9 10 0,-9-10-1,6 17 1,-2-7-1,0 2-1,1 2-1,3 3 0,1 0 0,1 0 0,3-1 1,3-1-1,2-2 2,4-4-1,-1-2 1,5-1 1,-2-2-1,4-4 0,-1-6 0,2 2 0,-2-5-1,6 2 1,-1-6-2,2 2 1,1 1-1,-1 3 1,-1 2 0,1 2-1,-1 3 0,1 0 1,-2 0-2,2 5 1,1-1-1,-1 2 0,1 3 0,-4 0 0,-1 7 0,-5 4 0,-4 1-1,-4 2 0,-3-3 1,-1 2 0,-2-4-1,3-4 0,0-6 1,0-8-2,2 4-4,-4-4-20,-12 0-13,17 0 0,-17 0 1</inkml:trace>
  <inkml:trace contextRef="#ctx0" brushRef="#br0" timeOffset="1234.5078">18303 14034 14,'0'-13'12,"0"13"-1,4-16-1,-4 16 0,9-18-1,-2 8-1,0 1 1,1-1-1,2 0 0,2-2-1,0 2-1,1-2 0,3 3-2,0-2 0,5 4-1,-2-5-1,3 3 0,0 3 0,2-2 0,0 2 0,2-3 0,-4 4 0,3 0 0,-4 0 0,0 3 1,-4 2-1,-2 0-1,-1 0 2,3 0-2,-1 0 1,2-3 0,3 3 0,1-5 0,1 1-1,3 4 1,-4-3-1,0 3-1,-3 5 1,-3 0 0,-4 2 0,0 0-1,-3-2 1,4 1 0,1-3-1,3-3 1,2 0-1,2 0 0,-2 0 1,2 0-1,-1 4 0,-2-4 0,-4 3 1,-1-1-1,0-2 0,2 4 0,2-4 1,0 0-1,2-4 0,2 4 0,-1-2 1,2-1-1,-4 3 0,-4-4 1,-1 1-1,-2 3 1,-11 0 0,18-10 0,-7 2 1,2-3-1,5-2 0,-1-2 1,3 1-1,-1-1 0,-4 2-1,-3 2-7,-12 11-31,0 0-1,-20-8 0,2 16 1</inkml:trace>
  <inkml:trace contextRef="#ctx0" brushRef="#br0" timeOffset="3825.9165">21596 9244 31,'0'0'27,"0"0"-1,0-12-4,0 12-2,0 0-5,0 0-2,0 0-4,0 0-1,-9 17-3,9 5-1,-5 1 0,5 9-1,-7 6 2,7 5-1,-10 0 0,6 6-1,0-11-1,0 1 1,1-8-2,3-8 1,-4-9-2,4-14-1,0 0-4,0 0-6,-6-20-21,10 4-9,-4-5 0,6-2 0</inkml:trace>
  <inkml:trace contextRef="#ctx0" brushRef="#br0" timeOffset="4289.5011">21556 9215 20,'0'0'31,"-12"0"-3,12 0-4,0 0-3,-12 5-4,12-5-4,0 0-2,15 0 0,-3-5-3,11 5-2,4-4-1,10 4-1,0-5 0,6 5-1,-5-3 1,3 3-2,-9-4 1,-7 4 0,-10 0 0,-4 0-1,-11 0-1,0 0-4,4 9-38,-4 3-1,0-12 0,7 20-1</inkml:trace>
  <inkml:trace contextRef="#ctx0" brushRef="#br0" timeOffset="10158.11">20527 8482 35,'-5'-33'29,"5"-1"-7,-9-15-3,-4-7-6,-4-7-4,-8-14-3,-8-7-2,-7-16 0,-13-4-1,-11-13 0,-11-5-2,-12-14 1,-10-7-3,-12-9 1,-14-6-2,-13-1 0,-9-6-1,-16 0 1,-13 1-1,-13 4 0,-20 6 2,-14 5-1,-13 11 2,-15 11 0,-11 11 1,-12 12 1,-4 10 0,-4 9 2,4 10 0,1 5 0,8 9 0,6 10 1,16 5-1,7 8 0,12 6-1,17 8-1,15 10 0,15 6 0,22 3 0,18 0 0,23 3 0,23 2-10,25 6-26,19-6-2,28 3-1,7-10 0</inkml:trace>
  <inkml:trace contextRef="#ctx0" brushRef="#br0" timeOffset="11076.176">20327 8369 30,'0'0'22,"0"0"-2,0 0-2,15 9-2,0 2-3,6 7-2,0-1-2,5 7 1,-1-7-1,3 5 0,-7-9 0,1 1-1,-10-14-1,5-6 0,-6-20-1,7-3-1,2-17-3,3 0-41,11-21 0,12-12-2,10-19 1</inkml:trace>
  <inkml:trace contextRef="#ctx0" brushRef="#br0" timeOffset="12326.8192">12890 4132 53,'0'0'21,"-18"-5"-4,6 7-5,0 3-2,-4-1-4,1 9-1,0 2-3,2 7 0,0 2-1,10 5-1,3-3 1,3 7-1,7-5 0,8-4-2,7-5-4,3-10-11,9 7-12,-12-20-1,9 5 0,-9-11 15</inkml:trace>
  <inkml:trace contextRef="#ctx0" brushRef="#br0" timeOffset="12664.892">13092 4142 53,'-5'-10'20,"-4"2"-3,-1 4-3,1 4-4,-6 0-3,5 3-4,-3 6-1,2 1-1,4 5-1,1 3-1,2 4 1,8-1 0,2 2 0,6-5 1,10 0 0,-4-4 0,7-9 1,-3-5 0,0-5 0,-1-4 0,-5-5-3,-7-1-7,-9-7-17,-3 12-6,-16-9 1,10 12-2</inkml:trace>
  <inkml:trace contextRef="#ctx0" brushRef="#br0" timeOffset="13166.2499">13378 4035 36,'-9'0'21,"-10"0"-4,4 0-4,2 0-5,-2 4-1,0 0-3,5 2-2,10-6 0,-6 15 1,12-5 0,3 1 1,7 0 1,0 2 0,5 5 0,-2-3 2,2 6 0,-5-4-1,-3 3 0,-8-3-1,-5 1 0,-5-3 0,-1-6-1,-11-5-2,5-4-1,-4-5-5,1-3-6,6-4-14,9-1-13,-10-5 0,10 7 0</inkml:trace>
  <inkml:trace contextRef="#ctx0" brushRef="#br0" timeOffset="13651.9775">13543 4110 12,'0'0'20,"0"14"-8,0-14-5,12 18 0,-2-6 0,1 0 0,5-3 2,-3-2 1,5-4 1,-5-8 2,5 0 0,-9-13 0,7 3-1,-10-17-1,3 5-1,-9-11-4,-7 1-1,-4-5-3,-7 2 0,-8 1-1,-7 5-1,-5 6 0,-2 5-1,-1 9 0,2 8 1,7 6-1,8 6 0,8 6 0,10 5 0,6 0 1,15 1-1,7-2-2,5-2-4,11-1-13,5 1-17,-3-14 0,11 5 0,-3-13 1</inkml:trace>
  <inkml:trace contextRef="#ctx0" brushRef="#br0" timeOffset="14053.0565">13886 3895 34,'0'0'31,"0"0"1,0 0-11,10 0-6,3 0-4,2-8-3,5 3-2,0-2 0,2 0-3,-1 2-4,-2-5-9,3 2-14,-4 8-12,-18 0 1,17-4-1</inkml:trace>
  <inkml:trace contextRef="#ctx0" brushRef="#br0" timeOffset="14316.099">13939 3980 62,'3'12'32,"-3"-12"-8,20-8-6,-3 8-2,0-9-4,4 5-3,4-3-8,-4-1-20,-1-1-17,4 9 0,-6-9 0,4 9-2</inkml:trace>
  <inkml:trace contextRef="#ctx0" brushRef="#br0" timeOffset="14837.0902">14374 3873 33,'0'0'30,"0"0"-4,18 0-3,0-7-6,13 3-4,10-9-2,16 3 0,9-9 0,22 1-2,-2-10-2,6 4-2,-3-2-1,-8 5-2,-14 0-1,-11 6-1,-16 5 1,-13 5-2,-14 8-4,-13 12-34,0-15 0,-9 6-1,1-19 0</inkml:trace>
  <inkml:trace contextRef="#ctx0" brushRef="#br0" timeOffset="27320.0007">14771 3476 35,'0'0'28,"11"-13"-1,-11 13-3,0-14-4,0 14-3,-9-18-4,0 12-3,-8-3-3,1 3-2,-5 4-2,-6 2-1,1 5-1,0 7 0,4 5-2,3 4 1,7 7-1,6-5 1,12 3 0,6-6 0,12-5 0,0-8 0,4-7 1,3-9 0,2-12 0,-7-2 1,-3-11-1,-7-5 1,-7-7-1,-4-1 1,-10-2-1,-5-2 0,-8 8-1,4 3 0,-6 5 0,4 9 1,4 7-1,1 13-1,11 6 1,-10 6 0,13 13 0,6 8 0,5 10 1,3 4-2,3 7 2,3 0 0,2-1 1,0-2-2,-3-7-5,-2-4-35,-4-22-1,5-6 1,-6-26 0</inkml:trace>
  <inkml:trace contextRef="#ctx0" brushRef="#br0" timeOffset="31330.8127">14950 3992 55,'0'0'25,"0"-15"-3,-6 5-3,6 10-5,-17-12-3,3 12-3,-8 0-2,0 5-3,-1 5-1,0 2-1,1 2 0,3 2-1,6-1 0,5 0 0,8-2 0,5 0 0,8-4 0,7 1 2,1-2-1,8 2 1,1-5 1,7 7 0,-9-5 0,1 2 1,-6 1 0,-6 2 0,-9-2 0,-8 5 0,-11-5-1,-3-1 0,-6-2 0,-3-1 0,0-2-2,3-4 0,4 0 0,1-6-3,15 6-9,-10 0-30,10 0 0,0 0 0,0 0-1</inkml:trace>
  <inkml:trace contextRef="#ctx0" brushRef="#br0" timeOffset="35087.2058">13725 4463 21,'0'0'29,"0"0"1,0 17-1,-5 10-19,8 14-5,0 14-3,3 10-3,0 9-4,6 4-7,1 3-14,-4-16-3,3 0-1,-12-25 8</inkml:trace>
  <inkml:trace contextRef="#ctx0" brushRef="#br0" timeOffset="35369.3851">13834 4454 7,'-3'-20'30,"3"20"0,0 0-2,0 0-11,3 29-6,-3 4-4,0 13-2,0 10-3,7 9 0,-4 9-2,1 3-3,3 0-7,0-5-10,-7-15-12,9-2 0,-9-20 1</inkml:trace>
  <inkml:trace contextRef="#ctx0" brushRef="#br0" timeOffset="35723.5899">13654 4983 17,'0'0'26,"22"2"-1,-13 12-11,6 7-7,7 5-2,0 3 1,-1 0 0,-1-2 2,1-5 1,-3-17 3,5-5-1,-7-20 0,4-12 0,-3-15 1,4 1-8,2-7-36,-3 16-3,-10 5-3,2 13 0</inkml:trace>
  <inkml:trace contextRef="#ctx0" brushRef="#br0" timeOffset="37897.6812">13819 5663 32,'0'0'27,"-19"-4"-10,6 4-3,-6 8-5,1 2-2,-1 3-4,4 1-1,3 6-1,5-6-1,7 7 1,5-1-1,6 0 2,8-3 0,5 2 2,-1-4 0,1 6 1,-3-6 1,-4 4-1,-10-3 1,-2-3-1,-11-1-1,-4-7-3,-6 1-5,-2-6-10,-1-11-18,10 11-2,-6-18-1,15 18 1</inkml:trace>
  <inkml:trace contextRef="#ctx0" brushRef="#br0" timeOffset="38361.2826">14065 5677 51,'0'0'23,"-17"-11"-3,5 11-6,-4 2-3,0 7-4,1 6-3,0 2-2,6 8-1,2-2-1,7 7-1,0-1 2,11-6-1,6-3 0,4-5-1,4-3-3,3-7-6,0-5-13,4 0-7,-8-10-1,1 10 0</inkml:trace>
  <inkml:trace contextRef="#ctx0" brushRef="#br0" timeOffset="38715.4926">14324 5714 27,'0'-15'18,"0"15"-4,-9-17-1,3 8-3,6 9-1,-17-15-1,9 8-1,-5 1-2,0 6-2,1 0 0,-3 4-1,1 10-1,0 2-1,7 5-1,4 3 0,3 0 0,10-2 0,4-3 1,6-8 0,1-7 1,5-4 1,-7-10 2,-1-2 0,-3-3-2,-9-2-8,-9-6-22,0 14 0,-13-10-2,16 19-2</inkml:trace>
  <inkml:trace contextRef="#ctx0" brushRef="#br0" timeOffset="39263.7285">14507 5565 13,'0'0'22,"-23"-8"-6,11 8-4,-3 0-3,0 4-3,2-4-1,2 10-3,3-1-1,8 2 0,8 3 0,4 1 2,6 0 1,-2 3 1,4 2 1,-1-3 1,-1 2 1,-8-1-1,-2 2 0,-8-5-1,-6-2-2,-5-4-2,-4-2-8,2-7-13,1 0-13,-4-16-1,11 6 0</inkml:trace>
  <inkml:trace contextRef="#ctx0" brushRef="#br0" timeOffset="39749.4712">14674 5646 15,'0'0'12,"-9"13"-3,4-1-3,5 3-1,0-2 0,3 2 0,5-1 3,1-4 1,7-1 2,2-6 1,4-6 2,-2-10 0,6-4 0,-4-11-1,0-2-3,-7-9-1,-2-2-2,-16-6-2,-9 0-2,-18 3-1,-13 2-1,-4 7-1,-4 8 0,-3 10 0,2 5-1,7 12 0,10 9 0,17 6 1,14 5-1,10-1 1,12-2-1,11-1 0,8-4-7,15-7-21,4 0-7,-6-10-2,8-4 2</inkml:trace>
  <inkml:trace contextRef="#ctx0" brushRef="#br0" timeOffset="40319.8512">15026 5499 46,'17'-7'28,"-3"1"-3,3 2-3,5-1-3,-1-5-5,3 9-3,-1-7-4,0 4-3,-3 0-1,-1-1-1,-5 1-3,-3-1-1,-2 5-3,-9 0-5,9 0-9,-9 0-11,0 0-6,-9 18 0,9-18 0</inkml:trace>
  <inkml:trace contextRef="#ctx0" brushRef="#br0" timeOffset="40636.2872">15083 5597 24,'0'0'23,"0"0"-1,13-3-1,-2 3-2,3-9-2,4 9-1,1-10-3,4 6-3,-4-6-3,4 5-4,-2-2-9,-5 7-17,-7-7-13,3 14 1,-12-7-2</inkml:trace>
  <inkml:trace contextRef="#ctx0" brushRef="#br0" timeOffset="41405.194">15669 5479 71,'10'-12'25,"-10"12"-4,5-13-5,-7 0-4,2 13-2,-10-20-3,1 10-1,-6-2-3,-1 6 0,-6 0-2,1 6-1,-1 0 0,-3 10-1,8 4 0,0 1 0,8 4 0,6 0 0,3-1 0,12 1 0,2-6 1,5-4 0,1-5 0,5-4 1,-4-7 1,1-2-1,-3-8 1,-4-4 0,-2-5-1,-3-4 1,-5-4-1,-5-1 0,0 0-1,-7 0 1,2 2 0,-5 4-1,3 7 0,-3 5 0,4 7-1,6 10 1,0 0-1,-9 7 0,9 8 1,4 2-1,-1 10 1,4 2 1,2 3 0,0 3 1,1-1 1,4 0-1,-4-5 1,4-2 0,-1-12 0,-4 1-2,6-4-11,1-9-28,-13-15-2,10 0 2,-5-19-1</inkml:trace>
  <inkml:trace contextRef="#ctx0" brushRef="#br0" timeOffset="45263.5482">18337 14607 17,'5'-16'22,"-2"5"-2,-3 0-2,0-3-1,-3 4-3,-3-2-1,6 12-3,-20-21-2,8 17-1,-6-2-3,-3 6-1,-1 0-1,-1 6 0,2 4-1,0 1 0,5 6 0,4 0-1,6 3 0,6-2 0,9-3 1,4-1 0,5-6-1,4-1 0,2-7 1,2-3-1,-2-6 1,-1-6 2,-4-4-2,-1-1 2,-7-5-2,2-3 2,-2-3-1,2-1 1,-4-4-2,2 5 0,-3-3 1,1 1-2,-4 3 1,-5 1-1,0 6 1,0 5-1,-8 1 1,1 5-1,7 12 0,-8-13 0,8 13 0,0 0-1,-13 13 1,8 1 0,1 4 0,-1 8 0,-2 3-1,2 5 2,5 4-1,0 0 0,2-1 1,8 5 0,1-9 0,3-1 0,1-3 0,0-7 0,-2-4 1,1-3-1,-8-7 0,-6-8 0,16 9-2,-16-9-18,15-12-21,5 1 1,7-16-1,23-3 0</inkml:trace>
  <inkml:trace contextRef="#ctx0" brushRef="#br0" timeOffset="79238.2364">13669 9634 22,'-15'0'36,"15"0"-1,0 0 1,12 5-15,8-4-9,10-1-8,7 0-6,10-1-27,6 5-6,-4-8 1,11 8-2</inkml:trace>
  <inkml:trace contextRef="#ctx0" brushRef="#br0" timeOffset="79539.0456">14403 9607 44,'17'4'34,"7"3"-1,-2-3-11,15 0-16,8 1-23,-1-5-13,13 5-2,-10-11-1</inkml:trace>
  <inkml:trace contextRef="#ctx0" brushRef="#br0" timeOffset="79824.2361">15243 9603 32,'8'0'35,"-8"0"1,29 5-1,-7-5-16,10 4-21,7 3-25,1-11-8,5 8 0,-6-11 0</inkml:trace>
  <inkml:trace contextRef="#ctx0" brushRef="#br0" timeOffset="80009.1434">15875 9589 38,'28'0'36,"-4"0"-1,14 0-2,5 4-37,1-4-25,14 4-4,-10-4-1,4 0-1</inkml:trace>
  <inkml:trace contextRef="#ctx0" brushRef="#br0" timeOffset="80974.0824">23063 9606 38,'18'6'35,"-7"-6"1,13 12-2,-7-10-26,10-7-38,20 8-3,0-10-2,-3 7-1</inkml:trace>
  <inkml:trace contextRef="#ctx0" brushRef="#br0" timeOffset="81212.3883">23678 9564 60,'48'5'36,"-16"-10"-1,19 5-19,4 6-36,-24-10-11,4 8-4,-17-8 0</inkml:trace>
  <inkml:trace contextRef="#ctx0" brushRef="#br0" timeOffset="81691.602">24226 9583 70,'-3'14'42,"3"-14"0,65 10-2,-65-10-50,91-10-27,-26 10-3,6-4 0,10 18-2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55:43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 7495 34,'0'-17'35,"0"17"0,-5 22-1,2 27-21,3 13-4,0 16-5,6 2-1,-6 1-2,10-7-2,-10-15 0,4-16 0,-4-24-1,0-19 1,-8-28-1,-4-19 2,0-24 0,-4-12 2,10-6-1,3-3 1,6 7 0,9 7-1,12 13 0,11 21-2,15 17-9,8 14-25,8 18 0,-12-1-2,11 11 1</inkml:trace>
  <inkml:trace contextRef="#ctx0" brushRef="#br0" timeOffset="200.6562">2074 7917 14,'0'16'29,"0"-6"0,12 12-10,-6 4-32,-6-10-12,16 6-1,-10-9 0</inkml:trace>
  <inkml:trace contextRef="#ctx0" brushRef="#br0" timeOffset="462.8818">2416 7928 51,'0'18'38,"0"6"1,-12 0-9,-5-1-13,-2 2-7,-5-9-6,-5-1-5,2-12-2,5-6-2,8-9 1,2-10 0,12 0 1,4-2 2,7 1 2,12 5 1,5 6 2,5 12 0,-4 6-1,4 13-4,-4 5-21,2 7-16,-15-5 1,5 6-1</inkml:trace>
  <inkml:trace contextRef="#ctx0" brushRef="#br0" timeOffset="732.0294">3032 7943 59,'15'11'38,"-2"4"0,2 7-4,3 9-24,-6 0-3,5-1-2,-5-5-1,6-7-1,-5-12-1,3-10-1,2-13-1,-1-9-2,6-4-6,-8-7-9,1 2-23,-6 10 0,-7 4 0,-3 21-1</inkml:trace>
  <inkml:trace contextRef="#ctx0" brushRef="#br0" timeOffset="978.6705">3552 8058 49,'4'12'39,"-16"0"-4,-7-1-7,-6 2-11,-9-5-6,5 0-5,-5-8-4,6-5-3,9-6 0,7-5-1,12 0 1,9-1 1,8 2 0,7 5 2,7 4 0,7 12 0,-4 7 1,-3 6-5,3-1-35,-9 8-2,-7-6 0,2 3-1</inkml:trace>
  <inkml:trace contextRef="#ctx0" brushRef="#br0" timeOffset="1379.8838">4343 7728 42,'0'0'36,"0"33"1,0 22-8,3 15-17,3 19-6,-2 7-8,-1-7-14,-3-13-19,0-6-1,-13-29 0,3-15 0</inkml:trace>
  <inkml:trace contextRef="#ctx0" brushRef="#br0" timeOffset="1679.964">4256 7745 50,'52'-50'33,"-1"9"1,1 22-20,-5 19-5,-14 17-4,-16 14-1,-17 6-3,-15-3 0,-11-1-1,-8-7 1,3-8-2,10-9 0,11-13 1,19-5 0,18-2 1,11 2 0,4 5 1,4 8 0,-9 6 2,-9 11-1,-16 6 1,-12 7-1,-19-2 0,-5-2-3,-7-2-3,-3-10-7,6-3-12,11-2-15,2-16 1,15 3-1</inkml:trace>
  <inkml:trace contextRef="#ctx0" brushRef="#br0" timeOffset="1980.4551">4662 8029 15,'22'10'33,"-4"-5"-1,7-2-6,-3-3-8,4 0-6,1-2-4,-2-11-3,-3-2-2,-8-5-2,-6-3 0,-11-6-2,-8 2 1,-10 6-1,-7 6 1,-7 6-1,-1 13 1,1 11 2,4 11-1,9 12 1,8 5 0,10 3 1,8 4-1,8-4 0,10 1-3,5-6-9,4-3-25,-2-19-1,8-2 0,-7-17 0</inkml:trace>
  <inkml:trace contextRef="#ctx0" brushRef="#br0" timeOffset="2449.8098">5107 7979 21,'-5'-19'27,"2"2"-4,-9 2-5,-2 4-4,-5 5-4,-3 3-3,4 6-1,-4 5 0,7 7-2,4 1 1,11 4-1,0-2 0,17 0 0,1-4 0,9-2-2,2-9 1,1-3-2,-2-8 0,-2-2 0,-6-4-1,-9-3 0,-3 5 0,-8-1 1,0 13-2,-10-5 2,10 5-1,-10 10 1,10 2 1,7 3-1,3-2 2,10 1-2,1-8 2,5 0 0,-2-6-1,2 0 0,-5-5-2,-7-5-8,-4-4-26,-5 0-4,-13-7 0,1-1 0</inkml:trace>
  <inkml:trace contextRef="#ctx0" brushRef="#br0" timeOffset="2566.1187">5217 7710 54,'-5'-16'38,"1"4"1,4 12-7,0 0-25,12 16-38,-3 8-5,-4-4-2,4 9 0</inkml:trace>
  <inkml:trace contextRef="#ctx0" brushRef="#br0" timeOffset="2765.7543">5474 7820 66,'0'16'40,"7"16"0,-2 11-6,-1 3-23,5 17-5,-6 7-3,4 0-2,-5 2-4,-2-10-5,0-11-24,7-8-9,-7-20 1,4-10 0</inkml:trace>
  <inkml:trace contextRef="#ctx0" brushRef="#br0" timeOffset="2904.0069">5491 8067 47,'10'-9'33,"14"9"-6,-2-5-23,8-4-32,11 9-3,-3-12-3</inkml:trace>
  <inkml:trace contextRef="#ctx0" brushRef="#br0" timeOffset="3220.9632">5891 7843 67,'-31'-14'36,"7"14"-2,0 0-17,4 6-10,11 6-5,9 2-3,11 1-1,6-1 0,1 1-1,4-6 0,-3 0-1,-5-5 2,-14-4 0,0 0 2,-11 1 2,-9-1 1,3 8 1,-5-1 1,5 6 1,3 0 0,11 4 0,6 0-1,12 0-3,5-1-5,1-3-20,3-8-15,10-1 0,-4-7-1</inkml:trace>
  <inkml:trace contextRef="#ctx0" brushRef="#br0" timeOffset="3436.9658">6474 7816 30,'0'0'34,"34"5"0,-6-5-4,13 0-18,5 4-8,0-4-8,-5 0-14,-12-4-14,-2 4-1,-15 0-1</inkml:trace>
  <inkml:trace contextRef="#ctx0" brushRef="#br0" timeOffset="3568.4891">6699 7853 40,'-11'10'35,"11"12"0,0-3-9,0 2-13,6 1-16,3-4-25,6 8-6,-5-10-1,9 0 0</inkml:trace>
  <inkml:trace contextRef="#ctx0" brushRef="#br0" timeOffset="3805.6957">7059 7914 56,'-14'-18'40,"-8"-1"-1,-3 5-3,3 8-21,-8 2-7,5 8-4,3 11-2,9 5-1,7 6 0,13 1-1,12 0 1,2-5 0,10-6 0,3-6-1,2-10-1,-4-14-7,-7-6-31,-6-4-1,-13-10-1,-3 2 1</inkml:trace>
  <inkml:trace contextRef="#ctx0" brushRef="#br0" timeOffset="4221.8479">7969 7578 79,'0'0'38,"3"9"-5,-6 19-14,3 21-8,0 13-5,0 8-4,0 6-3,-3-8-7,3-5-14,6-11-16,-9-24-1,3-11 1,0-17-2</inkml:trace>
  <inkml:trace contextRef="#ctx0" brushRef="#br0" timeOffset="4369.012">7912 7628 68,'16'-35'38,"15"16"-1,9 10-19,7 1-16,8 12-28,-2-4-9,12 6-1,-11 0-1</inkml:trace>
  <inkml:trace contextRef="#ctx0" brushRef="#br0" timeOffset="4568.9516">7934 8118 59,'0'0'36,"29"0"0,5-8-16,12 4-28,12 4-23,-11-11-2,2 3-1,-14-4-2</inkml:trace>
  <inkml:trace contextRef="#ctx0" brushRef="#br0" timeOffset="4721.9168">7916 7931 31,'0'0'34,"9"-7"-3,11 2-6,10 0-44,16 14-10,-5-9-2,8 10-2</inkml:trace>
  <inkml:trace contextRef="#ctx0" brushRef="#br0" timeOffset="4906.4169">8294 8015 65,'16'11'39,"13"9"0,-2 2-9,3 5-31,5 0-19,-7-3-16,0-2-1,-9-11-1</inkml:trace>
  <inkml:trace contextRef="#ctx0" brushRef="#br0" timeOffset="5038.2145">8537 8058 61,'-25'0'41,"0"20"0,-13 4-2,-42 56-73,29-42-5,3 4-1,-8-10-1</inkml:trace>
  <inkml:trace contextRef="#ctx0" brushRef="#br0" timeOffset="6527.3813">9018 8007 37,'21'10'37,"-8"-1"0,-1 11-5,-12 4-42,-5-11-18,2 7-5,-11-12-2</inkml:trace>
  <inkml:trace contextRef="#ctx0" brushRef="#br0" timeOffset="6827.3751">9445 7905 44,'13'12'34,"2"9"0,-12 6-10,-3-3-16,0 2-4,0-2-4,-12-9-4,0-8 0,0-13-1,2-9 0,4-8 1,6-8 3,6-3 3,6-3 2,10 7 2,1 3 1,11 13 0,-6 9-1,3 7 1,-4 10-5,-8 7-7,-3 6-21,-9 9-9,-14-7 0,0 4-1</inkml:trace>
  <inkml:trace contextRef="#ctx0" brushRef="#br0" timeOffset="7127.9104">9895 7923 28,'16'8'35,"0"6"0,-13 6-9,-6-2-9,-4 5-3,-11-3-4,-2-2-4,-6-8-3,0-10-2,1 0-1,3-19-1,7-1-1,8-6 2,7-2-1,13 4 1,3 2 1,5 12 1,5 4 0,1 15 1,-2 7-4,-6 5-12,-7 2-23,1 5 0,-7-7 0,6 0-2</inkml:trace>
  <inkml:trace contextRef="#ctx0" brushRef="#br0" timeOffset="7475.0348">10146 7975 42,'16'7'34,"12"7"0,-4-4-13,1-10-8,3 0-5,-8-8-4,-3-4-2,-10-4-1,-7-5-1,-10 0 0,-8-1-2,-1 6 0,-8 8 0,-2 8 1,1 4 1,4 15 1,5 12 0,10 5 2,5 7 0,8 6 0,5-2-1,3 2-4,-2-1-21,-1-11-11,6-8-1,-8-14 0</inkml:trace>
  <inkml:trace contextRef="#ctx0" brushRef="#br0" timeOffset="7759.6447">10686 7895 38,'0'19'38,"-15"-1"-2,-4 4-3,-2-1-15,-13-6-8,2-2-8,-5-9-1,6-4-1,6-9-3,6-6 2,11 2 0,8 0 2,11 2 0,9 8 3,4 3-1,7 13 0,0 6-8,0 9-31,-11-9 0,3 8-2,-14-10 1</inkml:trace>
  <inkml:trace contextRef="#ctx0" brushRef="#br0" timeOffset="8244.3913">10889 7870 41,'12'8'36,"15"20"1,-2 9-1,-5 11-24,6 14-4,-12 4 0,-8 6-6,-14-5-2,-17-10-1,-8-16-2,-12-18 2,-1-20-2,6-24 2,15-15 0,14-18 2,17-14 1,21-3 0,10 3 1,7 4-1,2 16-3,1 10-7,-10 10-28,-3 21-2,-21 7 2,-1 13-2</inkml:trace>
  <inkml:trace contextRef="#ctx0" brushRef="#br0" timeOffset="8591.319">11214 7899 35,'0'0'35,"-3"15"0,-3-4-2,1 4-19,5 9-7,0-5-1,7 1-2,3-3 0,4-8-2,5-9 0,3-6 0,-4-7-2,1-7 1,-7 0-1,-2-1 0,-4 5-1,-6 1 1,0 15-1,0 0 1,-11 6 0,11 7-1,3 4 1,6 1 0,5-2 2,0-4-2,5-5 2,0-7-1,-2 0-1,-5-9-6,0-4-22,-9 2-8,-6-7-2,3 2 2</inkml:trace>
  <inkml:trace contextRef="#ctx0" brushRef="#br0" timeOffset="8991.841">11556 7849 65,'27'14'39,"3"13"2,-8 10-7,-4 2-20,5 15-6,-9 12-4,-7 4-3,-11 3-2,-8-5-3,-7-4-5,-14-14-4,5-8-1,-7-24 2,14-14 3,0-26 2,15-11 2,9-16 2,14-7 4,11-2 4,5-2 1,5 6-2,0 6-1,2 10-3,-3 6 1,-3 5-1,-6 6 0,0 5 2,-6-2 1,0 8 1,-7-4 1,-2 9 2,-13 5-1,14 0 2,-14 0 0,0 26-2,0-8-1,-4 3-3,4 3-2,-5-4-10,9-5-30,-1 1 0,-3-16-1,0 0 1</inkml:trace>
  <inkml:trace contextRef="#ctx0" brushRef="#br0" timeOffset="9113.373">11969 7691 46,'0'-20'36,"0"20"-10,0 0-26,4-14-14,6 24-20,-10-10-3</inkml:trace>
  <inkml:trace contextRef="#ctx0" brushRef="#br0" timeOffset="9629.144">12210 7742 30,'12'-48'33,"13"1"1,-7-6-10,0-1-8,1 4-2,-10-5-5,-3 15-1,-6 5-2,-7 17-2,-8 14-1,1 20 0,7 19-3,7 22 1,3 18 0,10 10-1,0 9 1,1 3 0,0 0 0,-8-12-1,-10-10-2,-15-21-6,-8-15-7,-13-16-10,-4-23-12,13-10-1,0-14 0</inkml:trace>
  <inkml:trace contextRef="#ctx0" brushRef="#br0" timeOffset="10060.5618">12643 7940 35,'0'0'34,"4"-22"-1,-4 1-10,-4 6-6,-5-7-6,0 10-3,-4 0-3,-2 9-1,-5 3-3,6 10 0,1 3-1,7 3 0,6 7 0,3-4 0,9 0 0,5-6-1,4-2 0,1-11 0,2 0-1,-4-7 1,-2-6-1,-9-3 0,-6 0 0,-3 1 1,-6 4 0,6 11 1,-13-3 0,13 3 1,-12 18 1,15-4 1,6 2 0,4 0 1,8-3 1,4-4 0,-3-6-1,6 1-1,-7-8-3,-6-5-8,-4-4-28,1 6-2,-16-10-1,4 9 1</inkml:trace>
  <inkml:trace contextRef="#ctx0" brushRef="#br0" timeOffset="10263.1315">12947 7708 73,'0'0'38,"16"0"0,-10 21-14,0 6-14,3 19-5,-6 8-1,1 14-1,-4 6-1,0 3-3,-3-1-6,-1-8-11,-4-10-21,8-12 1,-5-19-2,10-11 1</inkml:trace>
  <inkml:trace contextRef="#ctx0" brushRef="#br0" timeOffset="10394.1984">13019 7981 32,'18'0'29,"-18"0"-10,22-11-21,6 15-22,-3-13-4,21 9 3</inkml:trace>
  <inkml:trace contextRef="#ctx0" brushRef="#br0" timeOffset="10716.7149">13462 7746 29,'-24'-14'33,"-7"-1"-1,8 12-4,5 3-15,5 6-5,7 10-5,10 4 0,8-1-2,7 2-1,-1-2 0,3-3-1,-2-6-1,-7-2 0,-12-8 0,0 0 0,-11 4 1,-6-4 3,0 8 0,-5-4 4,6 6 0,0-3 1,10 7 1,6-4-1,7 3-1,8-4-3,6-3-8,10-6-31,3 0-2,-2-6 0,14 2 0</inkml:trace>
  <inkml:trace contextRef="#ctx0" brushRef="#br0" timeOffset="10963.5694">13958 7746 40,'10'-1'36,"11"1"0,16 0-4,4 7-16,2-7-8,0 0-6,0 4-9,-12-4-13,-8-4-13,-1 4-4,-22 0 2,0 0-2</inkml:trace>
  <inkml:trace contextRef="#ctx0" brushRef="#br0" timeOffset="11096.9219">14193 7793 36,'-9'14'35,"9"8"-1,0-2-8,0-1-10,4 0-12,1-3-27,11 6-9,-12-13-2,10 6-1</inkml:trace>
  <inkml:trace contextRef="#ctx0" brushRef="#br0" timeOffset="11518.5817">14550 7807 55,'-19'-10'34,"5"6"-3,-9 4-10,-2 7-8,10 9-5,-1 3-2,10 4-2,6 4 0,7 2-1,9-9 0,8-2 1,7-12-2,3-6 1,-9-8-2,-1-8-1,-8-3-10,-16-2-28,-14-9 0,-5 11-2,-16-2 2</inkml:trace>
  <inkml:trace contextRef="#ctx0" brushRef="#br0" timeOffset="12419.6523">15186 7389 74,'0'0'37,"21"14"1,5 22-18,-8 10-11,4 15-2,-2 7-4,0 4 2,-5-3-3,1-9 0,-4-14 0,-2-17 0,5-16-1,4-19 1,5-18-1,9-14 0,6-14 1,3-7-1,-1-4 0,1 1-1,-8 8 0,-7 4-5,-6 16-10,-14 17-24,-11 5-2,4 12 0,-24 12 0</inkml:trace>
  <inkml:trace contextRef="#ctx0" brushRef="#br0" timeOffset="12667.6127">15644 7807 46,'16'24'37,"-13"-2"2,-3 11-7,6 9-15,-10 4-8,1 9-5,-2-1-5,-1-8-7,6 0-9,-3-10-21,-1-16 1,9-11-2,-5-9 2</inkml:trace>
  <inkml:trace contextRef="#ctx0" brushRef="#br0" timeOffset="12852.1688">15660 7672 72,'42'-9'40,"38"18"34,-44 13-62,-20 2-5,-12 10-4,-19 1-12,-11-6-30,-11-10-1,7-5 0,-9-18-1</inkml:trace>
  <inkml:trace contextRef="#ctx0" brushRef="#br0" timeOffset="13924.3727">1792 8908 17,'0'38'29,"0"-9"1,7 3-10,7-7-4,8-8-5,8-9-2,-1-17 0,-3-7-2,-4-10-1,-4-2-2,-7-4 1,-5 5-3,-9 4 0,-4 13-1,-3 6 0,10 4-1,-15 26 0,15-2 0,0 5 0,4-2 1,6-3-1,5-4 0,1-8 1,-1-12 0,4-5 0,-6-10-1,3-6 1,-2-1 0,1-3-1,3 5 0,4 3 0,-2 11 0,1 6 0,4 10 0,-2 6 1,-3 6 1,-13 5 0,-7 1 1,-11-5 0,-3 1-2,-1-9-8,-10 1-29,-5-16-2,12 0 0,8-8-1</inkml:trace>
  <inkml:trace contextRef="#ctx0" brushRef="#br0" timeOffset="14287.1341">2938 9010 25,'18'0'36,"-14"9"1,6 11 0,-4 1-17,-6-8-7,4 3-4,-4-16-4,-13 10-1,2-19-2,4-6-1,3-9-1,4-8 0,11 1-1,0-5 1,10 3-1,4 8 1,3 8 1,6 14 0,-6 9 0,-6 9 1,-4 13-3,-5 3-9,-7 3-28,6 3-1,-6-8-1,1 2 1</inkml:trace>
  <inkml:trace contextRef="#ctx0" brushRef="#br0" timeOffset="14587.3098">3357 9061 48,'0'0'37,"10"6"1,6-6-4,2 5-21,-6-9-6,10 4-2,-1-10-1,4 0-1,-7-9-1,-8-3-1,-10-3 0,-4-2-1,-10 0 1,-6 5-2,-5 6 1,-2 9-1,-1 13 0,4 11 0,4 13 0,5 9 1,12 10-1,3 3 2,3 3-3,1-5-10,4-5-27,2-4 1,-1-13 0,12-4-1</inkml:trace>
  <inkml:trace contextRef="#ctx0" brushRef="#br0" timeOffset="14987.2567">3817 9048 43,'-10'-29'34,"4"8"-2,-11 4-11,-1 4-8,0 9-6,-4 6-3,7 10-1,2 4-2,6 6 0,7 1 0,3-4 1,7-5 0,6-6 1,8-12-1,5-5 0,-1-9 0,5-2 1,-2-2-1,7 8 0,-5 2 0,-1 7 0,-7 10 1,-7 7 0,-9 10 0,-9 4 1,-12 1-2,-3-1 0,-7-1-6,-6-4-29,0-11-7,13-5-1,2-13 1</inkml:trace>
  <inkml:trace contextRef="#ctx0" brushRef="#br0" timeOffset="15321.3858">4584 8918 54,'20'5'40,"11"11"-1,0 6-2,-3-5-25,11 12-6,-2 0-8,-5-2-12,-4-5-24,-4-3-1,-8-9-1,0-6 1</inkml:trace>
  <inkml:trace contextRef="#ctx0" brushRef="#br0" timeOffset="15472.1153">4874 8899 37,'-25'9'39,"-9"6"0,-1 13 0,-3 3-18,1-3-14,3 1-18,0-1-27,13-1 0,6-13-1,15-4 0</inkml:trace>
  <inkml:trace contextRef="#ctx0" brushRef="#br0" timeOffset="15672.5901">5280 8872 69,'10'-5'39,"-10"5"-4,0 0-19,0 0-49,3 16-4,-3-16-2,0 16 1</inkml:trace>
  <inkml:trace contextRef="#ctx0" brushRef="#br0" timeOffset="15788.4841">5318 9068 104,'0'0'41,"0"0"-40,-14 17-13,3-17-27,11 0-5</inkml:trace>
  <inkml:trace contextRef="#ctx0" brushRef="#br0" timeOffset="16657.0163">1897 10151 52,'3'18'39,"-3"24"1,6 19-7,0 14-17,-6 8-6,0 6-3,0-1-4,6-9-5,-1-13-10,-5-11-26,0-28-2,3-13 0,-3-14-1</inkml:trace>
  <inkml:trace contextRef="#ctx0" brushRef="#br0" timeOffset="16822.4661">1867 10323 75,'19'-24'38,"10"15"0,9 4-9,7 2-31,9 7-30,2-4-5,7 8 0,-5-8-1</inkml:trace>
  <inkml:trace contextRef="#ctx0" brushRef="#br0" timeOffset="17041.3849">1920 10909 57,'11'5'41,"20"-10"0,23 0-1,4 0-24,11-4-16,-10-1-23,0 2-16,-8 8 0,-17-5-1,-10 5-1</inkml:trace>
  <inkml:trace contextRef="#ctx0" brushRef="#br0" timeOffset="17221.3561">1901 10694 79,'11'-16'39,"13"14"-1,4-2-18,16-6-53,11 10-3,1-5-4,4 10 2</inkml:trace>
  <inkml:trace contextRef="#ctx0" brushRef="#br0" timeOffset="17476.1284">2294 10886 59,'21'13'39,"4"2"1,9 2-6,8 7-22,-3 5-8,-2-5-9,0-2-25,-3 0-9,-15-13-1,6-3 0</inkml:trace>
  <inkml:trace contextRef="#ctx0" brushRef="#br0" timeOffset="17627.0537">2588 10839 60,'-25'9'40,"-6"6"1,-3 9-5,-3 13-22,-8 4-9,0 0-12,8-4-31,9 0-2,6-17 0,16-2 0</inkml:trace>
  <inkml:trace contextRef="#ctx0" brushRef="#br0" timeOffset="17877.3423">2922 10690 66,'17'5'38,"11"-3"-1,2-2-9,10 0-39,13 0-23,-9-10-3,5 9 0,-16-7-1</inkml:trace>
  <inkml:trace contextRef="#ctx0" brushRef="#br0" timeOffset="18045.8818">2988 10793 55,'-7'12'41,"17"-2"0,9-8 0,14-7-26,5 5-31,3-5-22,7 1-1,-6-6-2,1 4-1</inkml:trace>
  <inkml:trace contextRef="#ctx0" brushRef="#br0" timeOffset="18477.8737">3701 10789 63,'-9'4'41,"18"-4"-1,13 4-9,6-8-18,21 1-14,4-3-36,19-4-1,11-9-2,19 0-1</inkml:trace>
  <inkml:trace contextRef="#ctx0" brushRef="#br0" timeOffset="18893.7577">4389 10815 48,'0'0'38,"16"0"-1,22-5-11,21 5-12,20-12-5,34 7-3,20-5-2,21 1-2,11-1-6,-4 3-13,-8-1-20,-9 5-1,-30-7-1,-21 10 0</inkml:trace>
  <inkml:trace contextRef="#ctx0" brushRef="#br0" timeOffset="19534.7378">4964 10536 34,'9'-9'29,"1"1"-4,-10-6-5,-3-5-4,-10-1-3,-12-7-3,-2 3-1,-10 2-3,-1 3-2,-1 5-1,5 14-1,3 2-1,10 10 0,14 10-1,7 2 0,14 5 0,6-4 1,8-3 0,4-4 0,2-8 0,3-7-1,-6-8 1,-2-10-1,-7-11 1,-4-11-1,-8-8 0,-4-9 0,-3-6 0,-3-9 0,-6 4 0,3 6 1,-3 10-1,2 12 1,4 14 0,0 23 0,-3 14 0,10 20 0,-1 16 0,3 12 0,0 10-3,-4-1-8,0-2-28,4 6 0,-9-19-1,9-6 1</inkml:trace>
  <inkml:trace contextRef="#ctx0" brushRef="#br0" timeOffset="19866.7073">5191 10081 56,'5'-18'38,"-5"18"1,26 0-5,0 23-20,-6 13-7,6 11-2,-5 9-2,0 4-1,-4 0 0,-1-7-1,-7-8 0,2-14 1,-2-15-1,5-11 0,3-17 0,3-14 1,4-16-1,-3-8 0,4-6 1,-3-4-2,-3 1 0,-4 6-3,-3 12-10,-12 17-28,-6 9-1,6 15 0,-17 5 0</inkml:trace>
  <inkml:trace contextRef="#ctx0" brushRef="#br0" timeOffset="20216.4349">5617 10369 51,'0'0'39,"3"14"0,-3 11-4,0 3-20,6 12-8,-6 3-2,4-6-7,1 1-11,-3-6-26,-4-15 0,2-17 0,0 0 0</inkml:trace>
  <inkml:trace contextRef="#ctx0" brushRef="#br0" timeOffset="20369.3161">5631 10342 36,'31'-14'38,"-2"5"2,5 18-1,-7 5-18,-13-1-10,-3 11-4,-15-5-4,-8 3-7,-5-7-34,-6 2-2,-4-11 1,10 0-1</inkml:trace>
  <inkml:trace contextRef="#ctx0" brushRef="#br0" timeOffset="21255.1724">4942 11439 60,'10'-18'27,"-3"-6"-4,-7-8-4,2 6-5,-11-4-4,-4 6-3,-8 1-2,-3 9-2,-3 9 0,0 14-2,1 6 1,5 4-2,5 9 1,14 0-1,7 1 0,10-2 1,8-8 0,5-10 0,5-9 0,3-5 0,-4-15 0,1-11 0,-7-7 0,-6-9-1,-6-9 0,-5 0 0,-5 1 1,-4 5-1,-6 11 1,1 13 0,-5 16-1,1 18 1,1 18 0,4 18 0,4 10-1,0 10 1,3 2-1,6-3-6,8 1-20,2-11-13,-3-17 0,7-6 0</inkml:trace>
  <inkml:trace contextRef="#ctx0" brushRef="#br0" timeOffset="21439.6289">5228 11249 67,'11'4'39,"12"15"0,-1 5-4,2-2-27,1 7-6,2 7-13,-1-2-27,-8-12-1,0-3-1,-7-14 0</inkml:trace>
  <inkml:trace contextRef="#ctx0" brushRef="#br0" timeOffset="21571.6561">5480 11282 51,'-21'4'42,"-7"18"-1,-10 3 1,-6 2-21,3 7-20,0 2-39,8-1-2,2-13-1,11 1-1</inkml:trace>
  <inkml:trace contextRef="#ctx0" brushRef="#br0" timeOffset="22103.2185">6170 10737 59,'22'10'37,"-3"-10"0,15 0-15,2-4-25,1-2-29,14 6-2,-11-5-2,-3 5 0</inkml:trace>
  <inkml:trace contextRef="#ctx0" brushRef="#br0" timeOffset="22256.0639">6210 10839 59,'-13'5'38,"13"-5"0,29 5-11,-1-5-22,9 4-35,4-9-5,11 5-3,-11 0 1</inkml:trace>
  <inkml:trace contextRef="#ctx0" brushRef="#br0" timeOffset="22723.2069">6833 10793 31,'13'10'40,"8"-10"0,14 4-4,15 1-12,-1-5-10,10 0-9,0 7-22,-1-1-21,-17-6-1,-10 0-1,-18 4 0</inkml:trace>
  <inkml:trace contextRef="#ctx0" brushRef="#br0" timeOffset="25788.3917">7599 10785 23,'-9'4'35,"31"4"2,18-8-3,35-4-17,30 4-6,19-4-2,19 0-6,3-2-13,-12 3-24,-23-9-3,-16 3 1,-37-4 0</inkml:trace>
  <inkml:trace contextRef="#ctx0" brushRef="#br0" timeOffset="26304.8256">8148 10534 29,'13'-7'34,"-13"-6"0,0 4-10,-7-1-7,-12 0-5,-2 5-5,-10-1-2,4 6-2,-8 2-2,7 8 0,0 0 0,8 7-1,10-1 0,10 3 1,15-3-1,7-6 1,11-8 0,2-5-1,5-10 1,-2-11 0,-4-7-1,-4-8 0,-14-9 1,-10-6-1,-6-1 0,-10 6 0,-4 5 1,-2 12-1,-2 17 0,4 20 1,3 18-1,11 21 1,6 14-3,6 5-5,3 8-30,3 6 1,-7-8-1,4 2-1</inkml:trace>
  <inkml:trace contextRef="#ctx0" brushRef="#br0" timeOffset="26857.6222">7904 11290 23,'0'0'32,"8"-18"1,-8 6-10,-6-5-7,-9 0-6,-4 8-4,-5-7-2,0 12-2,-6 4-1,0 0 0,2 10 0,6 6 0,11 4 1,5 4-1,12-6 2,8 1-1,8-5 1,9-8 0,0-12-1,3-3 1,-3-14-2,-3-2 1,-3-10-2,-6-6 1,-10-5-1,-6-1 0,-3 7 0,-5 6 1,-2 13 0,7 21-1,-13-4 2,7 23-1,6 13 0,3 14 1,3 1-2,4 4-3,8 0-13,1-7-22,-4-14 0,4-2 0,-4-14-1</inkml:trace>
  <inkml:trace contextRef="#ctx0" brushRef="#br0" timeOffset="27005.0047">8102 11143 52,'0'0'39,"19"21"-1,-4 2 0,1 1-30,11 4-12,2-5-25,2 5-8,-3-13-1,-1 2 0</inkml:trace>
  <inkml:trace contextRef="#ctx0" brushRef="#br0" timeOffset="27158.1558">8306 11142 90,'-28'9'40,"0"18"-5,0 6-19,-7 4-11,-4 5-35,2-8-7,13 2-2,3-16-1</inkml:trace>
  <inkml:trace contextRef="#ctx0" brushRef="#br0" timeOffset="28090.2799">8984 10275 14,'0'-19'30,"6"11"2,-6-1-12,0 9-5,0 0-2,0 0-2,12 32-2,-15 3-2,3 14 0,-6 9-3,6 7-1,-6 0-1,6-1-2,3-9-1,4-18-3,2-9 0,4-19-1,2-9 0,0-18 0,3-4 1,-5-6 1,2-1 2,-5 5 2,-4 2 0,-6 8 2,0 14 0,-13-5 0,-2 14 0,-1 7-1,1 2 0,2 1-1,4 2 1,4 0 0,7-4-1,10 2 0,7-4 0,6-2 0,3-4-1,3-3 0,0-3-2,0-3 0,-3-5 1,-3-4-1,-3-2 0,-7-1 1,-3-3 1,-3 3 0,-3 2 1,-6 0 1,0 10-1,-6-14 0,-3 9 0,-3 5-1,-1 0 1,-2 1-1,-1 7 1,4 2 1,0 8 1,7 2 1,5 8 1,4 1 0,6-1 1,14 2-1,2-2-3,5-8-6,9-10-33,0-3-1,-6-14-2,12-7 0</inkml:trace>
  <inkml:trace contextRef="#ctx0" brushRef="#br0" timeOffset="28576.4033">9718 10709 29,'0'0'34,"0"0"1,52 10 2,33-10-25,33 0-3,37 0-1,31-5-2,31 5-1,10-9-1,8 5-3,-12 4-3,-28-7-12,-30-1-23,-36 8 0,-44-10-1,-31 6 1</inkml:trace>
  <inkml:trace contextRef="#ctx0" brushRef="#br0" timeOffset="29092.7767">10638 10064 27,'-36'-7'29,"8"17"1,-11 9-16,4 10-4,8 12-2,7 6 0,15 6 0,9-4 0,19 1 0,12-11 0,17-6 1,7-21-1,6-7-1,-6-19-2,-7-13-2,-11-11-1,-20-5-1,-21-11 0,-19 3-3,-10 5-5,-13 3-16,-1 10-16,3 10 0,-1 8 0,14 15 0</inkml:trace>
  <inkml:trace contextRef="#ctx0" brushRef="#br0" timeOffset="29276.905">10637 10245 75,'21'27'41,"7"10"-1,3 0-16,4-2-11,2 4-15,-1-5-34,-2-2-3,-6-13-1,-1-5-1</inkml:trace>
  <inkml:trace contextRef="#ctx0" brushRef="#br0" timeOffset="29893.214">9874 11207 5,'15'36'32,"-6"2"0,10 22 1,-14 1-15,8 2-7,0 1-2,-6-16-3,4-10 0,-1-23-1,-1-15 0,1-22 1,5-13 1,-5-24-2,5-7 1,0-13-2,-2-5 1,-3 1-2,-1 12-1,-4 11-2,-5 14-5,3 27-19,-3 19-16,-11 9 0,11 19 0,0 5 0</inkml:trace>
  <inkml:trace contextRef="#ctx0" brushRef="#br0" timeOffset="30292.7789">10083 11039 29,'-2'-18'33,"21"8"-1,12 2-9,25-1-7,22 9-5,20-5-2,23 5-2,16 0-1,6 4-2,-1-4-2,-12 4-2,-15-4 0,-18 0-1,-24-8 0,-20-1-1,-25-2 1,-13 2-1,-8-5 2,-7 4-1,0 10 1,0-12-1,0 12 1,-3 24 0,7-1 0,1 4-1,5 7-12,3 3-22,-8-7 0,1 3 0,-11-15 0</inkml:trace>
  <inkml:trace contextRef="#ctx0" brushRef="#br0" timeOffset="30894.3904">10354 11500 36,'12'-15'33,"-9"-6"-5,-3 0-6,0 3-6,-14-2-6,-1 7-3,-7 0-1,-4 7-3,-5 6-1,0 9-1,3 6 0,3 3 0,12 6-1,8 5 0,10-6 0,11 0 1,6-5 0,6-3-1,0-9 1,-1-6 0,-1-7-1,-6-6 1,-3-1 0,-7-1-1,-4 2 0,-3-1 0,-3 14 0,6-9 0,-6 9-1,0 0 0,18 18-6,-11-4-16,-7-14-13,21 22 0,-21-22-1</inkml:trace>
  <inkml:trace contextRef="#ctx0" brushRef="#br0" timeOffset="31194.3658">10417 11223 41,'21'-12'34,"-3"-2"-2,2 9-13,4 5-4,-9 5-5,-3 5-2,-12 5-3,-11 3-2,-5-1 0,0 2-1,-2-5 0,8 1-1,10-2-2,0-13-6,25 14-12,4-5-17,1-9-1,10 9 0,-9-9 0</inkml:trace>
  <inkml:trace contextRef="#ctx0" brushRef="#br0" timeOffset="31363.6937">10736 11324 52,'0'0'39,"0"0"0,-4 18-1,4-4-24,4 12-6,-4-1-5,6 4-5,1 3-12,1-4-24,-4-10-2,4-1 1,-8-17-1</inkml:trace>
  <inkml:trace contextRef="#ctx0" brushRef="#br0" timeOffset="31510.5717">10627 11425 41,'0'0'36,"9"7"-1,7-7 0,8 3-31,5 1-23,-2-4-16,10 6 0,-6-6 0</inkml:trace>
  <inkml:trace contextRef="#ctx0" brushRef="#br0" timeOffset="31711.1048">10954 11370 40,'0'0'39,"19"15"0,-6-2 0,6 4-18,5 7-12,-4 2-6,1-1-7,1 0-17,0-2-17,-10-14-1,0-1-1,-12-8 1</inkml:trace>
  <inkml:trace contextRef="#ctx0" brushRef="#br0" timeOffset="31864.7609">11179 11379 58,'-22'3'38,"-1"12"1,-7 1-9,-4 5-17,3 3-9,0 8-13,2-4-28,-1-10-1,12-3 0,2-11-1</inkml:trace>
  <inkml:trace contextRef="#ctx0" brushRef="#br0" timeOffset="32264.5336">11165 11156 47,'23'0'34,"-8"0"1,-2-1-12,2 6-7,-15-5-6,4 19-3,-15-6-2,-3 2-1,-1 4 1,2-2-2,10 0-1,12-1 0,16-3 0,5-2-2,10-2-2,3-4-22,-6-5-15,4 0 0,-13-5-1,-4 0 1</inkml:trace>
  <inkml:trace contextRef="#ctx0" brushRef="#br0" timeOffset="35458.4739">12108 10635 27,'11'5'36,"15"0"0,7-5-1,10-5-18,7 5-10,0-1-14,0 1-16,-7-9-11,-9 9-1,-19-7-1</inkml:trace>
  <inkml:trace contextRef="#ctx0" brushRef="#br0" timeOffset="35596.7573">12212 10737 48,'-5'14'40,"16"-1"2,12-3-4,10-10-17,14 4-14,0-11-42,1 7-2,-4-7-3,3 7-1</inkml:trace>
  <inkml:trace contextRef="#ctx0" brushRef="#br0" timeOffset="36581.0453">2762 13156 46,'15'0'37,"10"0"1,1 0-6,6 0-20,9 0-11,7 3-14,0 2-22,-1-5-2,-3 0 0,-17-7 0</inkml:trace>
  <inkml:trace contextRef="#ctx0" brushRef="#br0" timeOffset="36728.5346">2851 13239 52,'0'10'39,"12"-5"-1,19-5-9,14 3-15,-2-9-41,16 13-7,-19-7-4,7 6-2</inkml:trace>
  <inkml:trace contextRef="#ctx0" brushRef="#br0" timeOffset="40342.5646">3583 13183 45,'0'0'40,"0"0"1,29 6-2,5 1-20,11-7-17,10 2-34,5-10-6,15 1-1,6-10-1</inkml:trace>
  <inkml:trace contextRef="#ctx0" brushRef="#br0" timeOffset="40827.2502">4185 12885 26,'-5'-35'38,"5"12"0,-10 9-2,10 14-16,0 20-6,-5 16-6,10 15-3,-2 12-3,4 4-1,-2 4-4,1-5-4,3-2-4,-6-19-4,7-7-4,-7-17-1,9-13-1,-12-8 3,22-15 4,-7-4 7,1-5 7,0 2 8,9-19 20,-22 31-11,-3 10 0,-13 0-2,0 10-3,-8 2-3,3 2-4,2 3-1,10-4-3,9 1-3,9-5-7,10-4-14,11 5-13,-4-10 0,8 2-1</inkml:trace>
  <inkml:trace contextRef="#ctx0" brushRef="#br0" timeOffset="41127.7048">4520 13363 22,'0'0'36,"3"16"1,-3-16 0,22 5-17,0-5-9,-8-9-5,8 3-3,-6-6-2,-4 1-1,-2-4 1,-10 3-1,-10 2 0,-7 6 1,-6 4 0,-2 9 1,-2 3 0,2 8 1,5 3 0,11 5 1,9 0-1,10-3 0,9-3-2,8-4-3,6-5-20,0-8-18,1-12 0,6-4 0,1-15-1</inkml:trace>
  <inkml:trace contextRef="#ctx0" brushRef="#br0" timeOffset="41612.3998">5175 12968 31,'-12'-14'37,"-16"-3"0,-3 6-9,-5 11-7,-9 3-8,8 19-5,-3 3-4,9 11 0,10 9-2,13 3 0,16-1 1,19-1 0,13-10 1,16-9-2,7-17 1,-2-10-2,-4-17 0,-4-11-1,-14-11-1,-19-12 0,-20-1-2,-16-1-3,-6 15-12,-13 2-22,-4 8 0,2 13 0,-2 6 0</inkml:trace>
  <inkml:trace contextRef="#ctx0" brushRef="#br0" timeOffset="41792.7162">5036 13080 44,'21'21'41,"-1"-6"1,10 6-1,4 11-18,-2-7-13,9 6-8,1-5-30,-4-1-12,-8-9-1,3-6-1</inkml:trace>
  <inkml:trace contextRef="#ctx0" brushRef="#br0" timeOffset="42360.2192">5685 13189 7,'0'0'33,"14"12"1,26-12-9,29 0-4,31 0-3,21-3-3,27 3-4,13-10-6,5 0-10,-7-4-25,-10 9-6,-37-7-2,-25 7 0</inkml:trace>
  <inkml:trace contextRef="#ctx0" brushRef="#br0" timeOffset="42898.464">6322 12956 10,'16'-2'35,"-10"-15"0,3 5 0,-9-9-14,-6-4-7,0 3-5,-13-2-4,-2 9-3,-7 1 0,-3 9 0,-3 5-2,3 12 0,3 4 0,6 7 0,12 3 0,10-1 1,16-6-1,8-7 1,11-8-1,3-11 0,4-12 1,-3-8-1,-4-11 0,-6-6 0,-7-7-1,-10-2 1,-6 2 0,-6 6 0,-6 8 0,-4 11 1,-2 18 0,0 16 0,6 18 0,2 18 1,4 16-3,4 8-7,2 7-29,10 5 0,-4-9-1,9 3 1</inkml:trace>
  <inkml:trace contextRef="#ctx0" brushRef="#br0" timeOffset="43545.3712">6104 13779 24,'0'0'33,"0"-25"-5,-12 6-5,-6 0-6,-7-3-5,1 6-3,-8 1-3,-1 10-2,0 5-1,3 5-1,6 10-1,10 8-1,9 2 1,8 3 0,10-3 0,7-5 0,9-8 1,9-6-1,-1-13 0,-2-10 1,1-12-1,-5-9 0,-7-8-1,-5-8 0,-9 1 1,-5 0-1,-5 7 0,-3 7 0,-6 14 0,3 16 0,6 9 1,-15 29 0,11 8-1,4 11 1,4 5-2,2 3-3,9 4-11,0-5-22,-5-15 0,11-6-1,-8-16 0</inkml:trace>
  <inkml:trace contextRef="#ctx0" brushRef="#br0" timeOffset="43714.6559">6315 13634 70,'13'9'41,"3"1"0,9 8-7,3 7-25,-1 2-7,2 1-7,4 1-20,-4-4-15,-8-12 0,0-2-1</inkml:trace>
  <inkml:trace contextRef="#ctx0" brushRef="#br0" timeOffset="43846.1758">6563 13627 68,'-15'10'41,"-7"8"0,-5 7-7,2 13-21,-6 2-12,-3 3-34,3-12-6,9 0-2,6-18 0</inkml:trace>
  <inkml:trace contextRef="#ctx0" brushRef="#br0" timeOffset="47557.8501">7494 12621 27,'0'-18'37,"-10"20"1,-17 18-4,-10 23-13,2 25-7,-8 17-5,12 12-3,10 6-3,18-6-5,25-5-15,18-15-19,15-28-3,16-16 0,5-24 0</inkml:trace>
  <inkml:trace contextRef="#ctx0" brushRef="#br0" timeOffset="48042.0518">7770 13185 11,'7'-10'33,"7"1"-1,-4-5-5,0-8-7,-3 1-5,-7-8-3,-4-1-3,-9 2-2,0 6-2,-14 5-1,2 9-1,-6 11-1,3 13-1,3 9 0,10 9 0,6 2-1,11 0 0,11-5 1,7-7-1,4-7 1,7-9-1,0-8 1,-3-12-1,-4-5 0,-8-7 0,-5-1 0,-7-1-1,-4 5 1,-3 3-1,3 18 0,-13-9 1,13 9-2,-5 23 1,11 0-4,3-1-3,7 4-8,2 1-21,1-13 0,9 3-1,-10-12 1</inkml:trace>
  <inkml:trace contextRef="#ctx0" brushRef="#br0" timeOffset="48311.0191">7851 12723 17,'-6'-26'36,"14"7"0,-1 4-3,8 3-12,7 10-8,-7 2-3,5 7-4,-14 8-3,-6 6-1,-10 4-1,-6 4-1,1 0 1,0-3-1,5-1-2,10-8-2,15-3-9,10 0-23,8-14-1,9 8-1,-1-8 1</inkml:trace>
  <inkml:trace contextRef="#ctx0" brushRef="#br0" timeOffset="48526.8695">8220 12932 45,'-12'9'38,"8"7"-1,-2 5-3,-3 1-20,9 13-6,0-1-4,0 1-5,5 3-11,-5-6-23,4-13-2,2-4-2,-6-15 1</inkml:trace>
  <inkml:trace contextRef="#ctx0" brushRef="#br0" timeOffset="48658.8782">8040 13053 58,'9'4'38,"15"5"0,7-3-5,7-3-29,3 2-13,5-5-26,10 6-2,-8-6-1,3 0 0</inkml:trace>
  <inkml:trace contextRef="#ctx0" brushRef="#br0" timeOffset="48843.7853">8475 13025 34,'-10'-16'36,"10"16"1,17 10 1,5 5-21,6 10-8,-1 3-7,-1 3-6,1 3-14,-3 1-16,-5-15-3,-4-2-1,-15-18 1</inkml:trace>
  <inkml:trace contextRef="#ctx0" brushRef="#br0" timeOffset="48990.935">8704 13029 41,'-15'-3'39,"-16"3"0,-3 15-1,-9 12-20,-8-1-9,5 7-9,4 2-21,8-1-17,1-17 0,20-3-1,13-14 0</inkml:trace>
  <inkml:trace contextRef="#ctx0" brushRef="#br0" timeOffset="49528.3119">8656 12704 12,'-5'-9'28,"5"9"1,13-15-9,-1 8-5,7 2-5,-3 3-2,5 4 0,-8 6 0,-4 6-1,-9 2-1,0 7-1,-8-1-1,4 0 0,-3-3-1,14-3 0,8-6-2,10-4-3,9-3-12,4 0-22,-4-9 0,3 6-1,-12-3 1</inkml:trace>
  <inkml:trace contextRef="#ctx0" brushRef="#br0" timeOffset="49775.985">8963 12574 52,'24'22'41,"3"21"-1,-4 13-10,-8 13-12,3 14-5,-15 6-5,-3 4-3,-12-7-4,-7-8-6,1-14-30,-9-13-5,-6-23-2,15-9 1</inkml:trace>
  <inkml:trace contextRef="#ctx0" brushRef="#br0" timeOffset="51329.9531">9160 12519 60,'0'0'38,"25"3"-4,0-3-8,6-6-10,9 1-12,1-2-35,8 7-6,-9-4-1,1 8-1</inkml:trace>
  <inkml:trace contextRef="#ctx0" brushRef="#br0" timeOffset="51661.6212">9582 12490 58,'0'0'38,"25"0"0,-1 0-13,18 0-8,-2-3-9,12 3-4,-5 0-5,2 0-6,-6 3-13,-8 1-19,-17-4 1,-6 0-2,-12 0 1</inkml:trace>
  <inkml:trace contextRef="#ctx0" brushRef="#br0" timeOffset="51917.926">9728 12332 32,'0'-27'38,"-6"-11"1,6 1-9,3 5-7,-6-1-6,3 14-7,-4 2-3,4 17-3,-3 17-4,3 8-7,0 11-32,3 9-2,-3 2 1,10 5-1</inkml:trace>
  <inkml:trace contextRef="#ctx0" brushRef="#br0" timeOffset="52280.2797">9609 12659 50,'22'-6'39,"-9"6"-1,12-4-9,-4 11-14,-8-1-5,2 8-4,-15 1-3,-5 5 0,-8 1-2,-2-1 0,-1-1 0,6-3 0,10-4 0,19-5-1,16 0 0,5-7-10,6-8-30,16 8 1,3-11-1,13 6 0</inkml:trace>
  <inkml:trace contextRef="#ctx0" brushRef="#br0" timeOffset="69044.6024">2467 15229 49,'31'7'35,"-6"-10"1,12 3-11,10-4-19,3 4-15,0 0-24,-17-4 0,8 9-3,-20-5 0</inkml:trace>
  <inkml:trace contextRef="#ctx0" brushRef="#br0" timeOffset="69213.4626">2501 15357 67,'19'4'40,"18"-2"-1,7-2-9,8 0-52,7 7-12,-9-7-3,6 6-1</inkml:trace>
  <inkml:trace contextRef="#ctx0" brushRef="#br0" timeOffset="77048.8882">3925 14971 40,'5'-34'36,"-5"8"1,0 26-14,13 18-5,-3 26-6,2 20-6,-6 11-4,0 7-4,1 6-7,-5-12-9,4-15-13,3-10-6,-9-27 0,7-10 0</inkml:trace>
  <inkml:trace contextRef="#ctx0" brushRef="#br0" timeOffset="77180.4097">4082 15326 53,'0'0'35,"-25"15"-5,4 1-9,8 6-8,1-1-8,12-2-6,15 0-11,8-3-19,7-13-4,14 4-1,-4-7 1</inkml:trace>
  <inkml:trace contextRef="#ctx0" brushRef="#br0" timeOffset="77496.0092">4302 15500 25,'0'0'35,"0"0"-1,10 9-2,9-3-16,-1-6-8,1 0-2,0 0-3,2-7 0,-5-5-2,-4-2-1,-9-2 1,-9 1 0,-9 2 1,-4 9 1,-6 4 0,-3 13 1,0 4-1,7 11 1,2 3 0,13 5-1,12 1-1,10-5 0,8-5-2,11-8-9,5-9-30,10-7-1,0-17 1,2-7-1</inkml:trace>
  <inkml:trace contextRef="#ctx0" brushRef="#br0" timeOffset="78066.2034">5011 15075 38,'-20'-15'37,"-16"1"0,-8 14-11,-2 11-7,-5 12-6,8 19-6,8 6-2,14 15-2,15 2-1,19 6 0,20-11 0,17-9 0,16-18-1,9-13 1,2-20-1,-2-17 0,-10-19 0,-14-15-2,-19-12 0,-18-3-1,-21 4-1,-21 4-3,-5 15-9,-8 15-24,-6 6 0,8 15-1,-1 11 1</inkml:trace>
  <inkml:trace contextRef="#ctx0" brushRef="#br0" timeOffset="78213.3484">4977 15287 50,'24'24'40,"7"-5"1,10 10-2,-1 3-25,3-4-46,0 11-5,-8-3-2,3 6-1</inkml:trace>
  <inkml:trace contextRef="#ctx0" brushRef="#br0" timeOffset="79013.1335">5905 14875 22,'-14'0'35,"-11"24"0,-13 17-5,-4 17-14,3 26-5,7 9-3,15 11-2,17 1-4,20-6-15,20-14-22,22-11 0,9-27-2,15-12 1</inkml:trace>
  <inkml:trace contextRef="#ctx0" brushRef="#br0" timeOffset="79533.8749">6344 15444 28,'0'-18'33,"3"4"-5,-9-5-8,-4-1-5,-5 5-3,-7 2-4,-2 8-3,-5 5-1,-1 9-2,1 8 0,2 8-1,8 6-1,10 2 1,12-2 0,11-5 0,9-8-1,4-7 1,2-7 0,2-12-1,0-6 1,-7-5-1,-8-6 0,-3 4 0,-7 4 0,-3 8 0,-3 9-1,0 0 2,6 13-2,-3 4-3,7 4-18,5 0-13,-15-21 0,25 12-1</inkml:trace>
  <inkml:trace contextRef="#ctx0" brushRef="#br0" timeOffset="79798.805">6297 15020 42,'10'-29'35,"15"17"1,2 3-13,-2 9-11,-3 12-3,-7 7-3,-8 9-3,-13 2 0,-4 1-1,-3-4 0,1-3 0,0-7-2,12-7-3,15-3-7,4-5-22,6-4-5,13 4 0,-6-2 0</inkml:trace>
  <inkml:trace contextRef="#ctx0" brushRef="#br0" timeOffset="80030.5909">6669 15285 26,'12'13'37,"-9"0"2,4 13-1,-1 6-17,-6-1-8,4 13-5,-4-2-6,0-5-9,0-10-29,3 2-2,-3-29-1,0 12 0</inkml:trace>
  <inkml:trace contextRef="#ctx0" brushRef="#br0" timeOffset="80167.9531">6583 15453 62,'10'9'39,"14"-1"1,7-5-1,6-3-37,6 10-37,4-18-2,9 3-1,-10-3-2</inkml:trace>
  <inkml:trace contextRef="#ctx0" brushRef="#br0" timeOffset="80532.9712">7094 15332 40,'0'0'38,"15"5"0,4 10-3,6 12-17,2 0-10,5 5-6,2 7-8,-3-7-17,-9-5-15,3-6 0,-10-15 0</inkml:trace>
  <inkml:trace contextRef="#ctx0" brushRef="#br0" timeOffset="80683.7386">7370 15345 51,'-22'0'38,"1"18"1,-14 7-5,-8 3-21,5 5-10,-1 8-21,10-2-19,-6-13-1,12-2 0,-2-18-1</inkml:trace>
  <inkml:trace contextRef="#ctx0" brushRef="#br0" timeOffset="81037.9328">7324 14971 18,'12'-9'35,"1"-5"0,11 11 0,-2 3-17,-4 0-6,-5 16-3,-13 2-4,0 7-2,-15 0-1,-1 0 0,-4 0 0,6-3 0,8-6-2,12-1 0,13-6-4,5-9-11,2 0-22,7 5 0,-5-8 0,6 3-1</inkml:trace>
  <inkml:trace contextRef="#ctx0" brushRef="#br0" timeOffset="81253.697">7680 14887 43,'31'20'36,"-3"9"2,6 18-5,-3 17-20,-11 8-4,-9 14-4,-17 5-2,-10 1-4,-14-5-6,-10-17-13,-10-16-17,12-13-1,0-25-1,20-16 2</inkml:trace>
  <inkml:trace contextRef="#ctx0" brushRef="#br0" timeOffset="81500.6512">8006 14652 44,'8'-31'42,"-8"31"0,0 12 0,-21 30-17,3 22-42,-14 9-20,7 14-2,-14-7 0</inkml:trace>
  <inkml:trace contextRef="#ctx0" brushRef="#br0" timeOffset="84873.8253">8475 14880 53,'0'0'39,"-21"38"0,-9 15-15,-4 22-8,-4 11-5,14 15-3,11 2-8,17-7-10,18-10-29,21-10 0,9-25-1,18-16-1</inkml:trace>
  <inkml:trace contextRef="#ctx0" brushRef="#br0" timeOffset="85453.0077">8869 15402 18,'16'-4'35,"-16"-8"-1,3-1-7,-3-1-6,-7-3-5,2 4-5,-15-2-4,2 9-2,-4-2-2,-6 8-1,0 8 0,3 7-2,4 7 1,6 4-1,11 3 0,7 0 0,10-3 0,8-6 1,7-8-1,3-7 0,-2-10 0,1-5 0,-4-6 0,-8-2 0,-2 1 0,-8 6 0,-8 11-1,0 0 1,10 10 0,-7 3-6,7 10-17,5-1-15,-7-11 1,11-5-1,-3-12 1</inkml:trace>
  <inkml:trace contextRef="#ctx0" brushRef="#br0" timeOffset="85706.0692">8888 15042 28,'5'-29'37,"11"11"1,3 2-4,-1 2-15,7 14-7,-9 4-5,-4 13-2,-12 2-3,0 8-1,-9-1 0,-1 0-2,7-5 0,3-4-3,10-3-8,5-9-13,4-5-13,16 9-1,-6-9 2</inkml:trace>
  <inkml:trace contextRef="#ctx0" brushRef="#br0" timeOffset="85922.0824">9226 15225 39,'0'0'40,"12"18"-1,-9 1 2,2 4-19,3 15-13,-8 1-4,5-1-6,-1 3-13,-4-9-20,-4-10-5,4-5-1,0-17 0</inkml:trace>
  <inkml:trace contextRef="#ctx0" brushRef="#br0" timeOffset="86060.1313">9089 15400 73,'25'0'40,"6"0"0,6 0-13,4 0-25,5 4-37,-3-8-3,1 4-1,-13-5-1</inkml:trace>
  <inkml:trace contextRef="#ctx0" brushRef="#br0" timeOffset="86423.8284">9594 15254 40,'10'-11'39,"5"18"0,4 6 0,3 6-21,12 13-10,-6 6-7,-4-3-10,4 2-19,-3-3-10,-10-17-1,1-5 0</inkml:trace>
  <inkml:trace contextRef="#ctx0" brushRef="#br0" timeOffset="86561.8576">9861 15266 60,'-24'10'39,"-12"7"-1,-4 8-11,-2 7-19,2 1-25,8 0-19,-4-15-1,16-4-1,2-14-1</inkml:trace>
  <inkml:trace contextRef="#ctx0" brushRef="#br0" timeOffset="86924.7596">9800 14963 2,'0'0'33,"0"-12"1,0 12 1,0 0-15,11-15-5,2 15-4,2-7-3,4 11-3,-6 0-1,3 7 0,-11 4-2,-5 5 0,-10 2-1,-2 3 1,0-4-1,3 0 1,5-6-1,10-7-1,17 1-5,1-9-15,7 0-17,13 4-1,-10-7 0,2 6 0</inkml:trace>
  <inkml:trace contextRef="#ctx0" brushRef="#br0" timeOffset="87160.4617">10209 14797 64,'22'28'40,"-1"9"1,-3 14-9,4 19-21,-13 10-3,-5 15-3,-14-1-4,-8-3-4,-4-8-15,-6-15-23,-9-22 1,6-16-1,6-21 0</inkml:trace>
  <inkml:trace contextRef="#ctx0" brushRef="#br0" timeOffset="87563.7726">10466 14671 52,'0'0'39,"18"12"1,5-12-4,10 0-25,10 5-34,1-10-13,8 1-2,-8-13-1</inkml:trace>
  <inkml:trace contextRef="#ctx0" brushRef="#br0" timeOffset="88079.6488">10911 14308 21,'3'-24'34,"11"19"1,-2-4-5,3 1-12,9 8-7,-6 0-4,2 8-3,-10 2-2,-6 6-1,-8 1-1,-6-3-1,-2-1 1,0-1-1,12-12 1,-8 12-1,20-8 1,10 0 0,8 0 0,2 5 1,-3 4 0,-7 5 0,-12 5 0,-10 2-4,-13-2-18,-6 2-15,-16-13 1,6 2 0</inkml:trace>
  <inkml:trace contextRef="#ctx0" brushRef="#br0" timeOffset="88264.0548">10835 14599 58,'22'19'80,"8"-19"-43,11 0-23,14 0-10,4 0-15,3 0-26,-6-8-3,-3 5 0,-13-5 0</inkml:trace>
  <inkml:trace contextRef="#ctx0" brushRef="#br0" timeOffset="88627.7441">10934 14801 29,'9'-6'37,"2"-3"2,9 3-1,7 6-18,1-2-8,1 7-4,-11 7-3,-5 5-2,-13 8-1,-12 3-2,-7-1-1,-5-3 1,-2-3-1,9-6 0,12-4 1,5-11-1,30 10-1,0-10-9,6-4-27,8 9-1,-8-5 1,4 8-1</inkml:trace>
  <inkml:trace contextRef="#ctx0" brushRef="#br0" timeOffset="90785.5684">11692 15262 36,'18'0'36,"15"10"0,0-10-7,12-3-28,3 7-26,-6-14-7,4 9-3,-16-9-1</inkml:trace>
  <inkml:trace contextRef="#ctx0" brushRef="#br0" timeOffset="90963.9613">11745 15380 50,'8'10'41,"21"0"0,6-5-1,9-1-27,2 9-44,-4-13-6,9 0-2,-13-7-2</inkml:trace>
  <inkml:trace contextRef="#ctx0" brushRef="#br0" timeOffset="103354.1881">3280 15191 24,'0'-21'38,"7"-1"0,-7-14 1,0-5-19,0 10-5,-4-4-4,4 16-3,0 8-3,0 11-1,-6 29-3,6 9-5,3 15-20,6 7-17,-3-4 0,4 2 1,-5-10-1</inkml:trace>
  <inkml:trace contextRef="#ctx0" brushRef="#br0" timeOffset="103539.0959">3115 15470 38,'-12'0'40,"21"5"-1,13-5 1,21-9-16,16 5-16,3 4-9,7-5-20,-5 0-17,9 5-2,-21 0 1,-6 9-1</inkml:trace>
  <inkml:trace contextRef="#ctx0" brushRef="#br0" timeOffset="103870.9534">3186 15775 35,'0'0'35,"-9"-19"2,24 8 0,15 2-24,2-3-5,9 12-2,-4 0 0,-6 13-1,-15 6 0,-16 12-1,-23 6-1,-13 1-1,-11 0-1,-2-5 0,6-6-1,8-4 0,22-8 1,13-15 1,35 8-1,12-8 2,12 0-3,2-4-20,1 2-20,4 2 0,-17-13-1,1 4 0</inkml:trace>
  <inkml:trace contextRef="#ctx0" brushRef="#br0" timeOffset="108219.1775">12724 15111 15,'18'-33'35,"-15"-15"1,4-3-1,-1 2-16,-9-1-4,6 7-4,-9 6-3,6 17-2,0 20-1,-4 17-2,4 20-3,7 10-7,7 10-20,3 6-12,-8-7 1,6-1-1</inkml:trace>
  <inkml:trace contextRef="#ctx0" brushRef="#br0" timeOffset="108382.2794">12500 15238 41,'-11'5'37,"11"-5"0,0 0-12,40 4-9,8-4-4,21 10-7,6-5-10,6 2-24,-4-7-7,3 7-2,-18-7 0</inkml:trace>
  <inkml:trace contextRef="#ctx0" brushRef="#br0" timeOffset="108751.6554">12584 15568 18,'0'0'35,"19"-18"1,15 2-7,10 10-8,-1-1-6,6 13-3,-11 3-5,-7 14-1,-23 3-3,-16 9-1,-23 1-1,-13 2-1,-14-5 0,2-2 0,3-11-1,12-6 1,20-8 1,21-6 0,16-8 1,20 2 0,15 0 1,1 3 0,3 3-1,-1 4-3,-2 4-14,-11 2-25,-16-10 1,-7 0-2,-12-10 1</inkml:trace>
  <inkml:trace contextRef="#ctx0" brushRef="#br0" timeOffset="109320.1372">13421 14812 41,'0'-32'34,"6"18"-4,-6 14-9,0 38-5,0 13-4,0 13-6,0 12-2,-6 4-3,3-1-4,3-9-3,-5-12-2,10-18-3,-2-20 0,14-10-1,-5-20 1,18-9 1,-2-8 5,5 0 5,-4-1 3,-4 3 3,-6 8 3,-13 5-1,-6 12 2,-16 5 0,-5 10-2,-3 0-2,0 6-2,4-6-1,11 2-2,11-4-3,11-3-13,5-10-20,16 7 1,-3-12-1,12 5 1</inkml:trace>
  <inkml:trace contextRef="#ctx0" brushRef="#br0" timeOffset="109620.9984">13831 15230 23,'-16'8'33,"22"4"2,-6-4-4,0-8-19,27 5-3,-7-5-2,5-4-2,-1-5-3,-2-4 0,-6-3-2,-7-4 0,-9 3-1,-16 5 0,-5 5 0,-7 7 1,-6 10 1,0 8-1,0 8 2,9 5-1,9 2 2,16 2-1,6-3-3,13-6-7,7-12-27,13-1 1,-2-13-2,22-5 0</inkml:trace>
  <inkml:trace contextRef="#ctx0" brushRef="#br0" timeOffset="110016.2775">14521 14892 10,'-21'-30'34,"-3"11"1,-16 6-3,-7 7-12,0 14-7,-9 9-4,7 16-3,8 8-2,14 12 0,14 4 1,20 4-1,17-9 1,20-2 0,11-14 0,11-13 0,0-16-2,0-12-1,-6-19-1,-12-13-1,-16-11-1,-16-8-2,-11 1-2,-16-2-4,-6 15-12,-10 11-19,-6 1 0,0 18 0,-3 8 1</inkml:trace>
  <inkml:trace contextRef="#ctx0" brushRef="#br0" timeOffset="110169.4393">14378 15054 48,'25'22'40,"10"7"1,0-1 0,-4-3-23,15 9-8,-9-4-6,0-2-7,-7-8-36,-6 4-1,-14-10-1,4-4 0</inkml:trace>
  <inkml:trace contextRef="#ctx0" brushRef="#br0" timeOffset="112229.8669">15189 15047 23,'-22'-17'33,"0"-12"-5,11-6-4,11-1-3,16-4-3,13 12-4,5 3-4,15 17-2,-4 13-1,-1 20-1,-17 12-2,-16 12 0,-22 7-2,-17 4-1,-9-1-1,-13-9-1,-3-12 1,3-14-1,17-12 0,11-12 0,22 0-1,12-20 1,13 3-1,11 1-4,10 9-19,3 7-15,-11 0 1,2 10 0,-10-3 0</inkml:trace>
  <inkml:trace contextRef="#ctx0" brushRef="#br0" timeOffset="112430.5259">15475 15095 47,'11'0'38,"11"14"0,0 0 1,-1 6-25,9 5-9,-8 4-7,-1-6-14,-6 0-21,4-4-1,-5-15 0,2 0 0</inkml:trace>
  <inkml:trace contextRef="#ctx0" brushRef="#br0" timeOffset="112577.6766">15785 15088 58,'-25'0'40,"-3"9"0,-8 6-3,-6 5-25,-2 6-29,-3 3-20,11 3-2,-9-11-1</inkml:trace>
  <inkml:trace contextRef="#ctx0" brushRef="#br0" timeOffset="114212.4984">16380 14638 22,'0'0'34,"-25"0"0,-6 29-5,-6 23-13,-9 15-5,8 15-3,10 7-2,19 4-3,18-2-5,17-13-14,17-15-19,15-15 0,-2-24-1,9-4 0</inkml:trace>
  <inkml:trace contextRef="#ctx0" brushRef="#br0" timeOffset="114613.6452">16752 15153 52,'10'-8'35,"-10"-5"0,3 0-18,-3 1-5,-10-5-6,1 2-2,-9 0-2,-4 4 0,-6 4-2,0 7 0,-3 9 0,1 9 0,8 7 0,6 3 1,13 2-1,6 0 1,13-7 0,8-6 0,4-10-1,3-7 0,0-13-1,-6-2 1,-1-6-1,-10-1 0,-5 5 0,-6 5 0,-3 12 1,0 0 0,6 12-1,0 2-5,2 8-19,7 1-10,-7-12 0,8 0-1</inkml:trace>
  <inkml:trace contextRef="#ctx0" brushRef="#br0" timeOffset="114868.0652">16721 14722 35,'10'-29'34,"17"11"2,-2 2-13,6 7-9,4 9-4,-11 2-2,-8 15-3,-16 5-2,-10 7-2,-11 2 0,-3 1 0,-1-3 0,2-4-2,12 0-5,11-9-12,14-7-19,18 3 1,2-12 0,10 8-1</inkml:trace>
  <inkml:trace contextRef="#ctx0" brushRef="#br0" timeOffset="115068.601">17139 14933 48,'-9'-10'39,"9"10"0,3 20-2,-3-4-21,11 15-6,-5 4-5,1 3-4,0 7-3,-7-7-10,4-5-24,-4-1-4,-7-14 1,3-3-1</inkml:trace>
  <inkml:trace contextRef="#ctx0" brushRef="#br0" timeOffset="115215.7434">16988 15091 70,'15'-8'39,"10"14"0,2-1-9,4 1-25,2 1-17,-2-1-24,8 4-3,-7-10 1,2 6-2</inkml:trace>
  <inkml:trace contextRef="#ctx0" brushRef="#br0" timeOffset="115385.0337">17452 15011 47,'27'14'37,"-3"2"2,6 12-1,2 3-28,-5 3-9,-2 4-16,-7-5-21,8 0-1,-8-16 0,1-3-1</inkml:trace>
  <inkml:trace contextRef="#ctx0" brushRef="#br0" timeOffset="115516.5497">17749 15040 40,'-20'-11'39,"-3"14"0,-9 8 0,-6 8-20,1 10-11,-4 9-13,0 3-31,2-10-2,9 0 0,-1-16-1</inkml:trace>
  <inkml:trace contextRef="#ctx0" brushRef="#br0" timeOffset="115835.1152">17623 14667 27,'17'-12'38,"-3"-1"-2,4 7 2,-8 6-16,-10 0-11,12 14-4,-15 4-4,-2 5 0,-2 2-1,7 0 0,0 0-1,12-2 0,9-3-1,11-5-3,10 0-5,-3-11-15,-1-4-15,1-4-1,-16-6 0,-5 1 1</inkml:trace>
  <inkml:trace contextRef="#ctx0" brushRef="#br0" timeOffset="116055.3253">17968 14562 47,'26'-8'39,"3"8"2,5 15-1,0 15-21,-5 9-9,2 22-4,-14 10-2,-4 13-2,-19 7 0,-8-2-4,-10 1-5,-10-13-11,-7-12-23,6-14-1,-3-23 1,13-14 0</inkml:trace>
  <inkml:trace contextRef="#ctx0" brushRef="#br0" timeOffset="116502.756">18233 14301 61,'16'0'39,"13"7"1,2-7-6,1 5-34,7 0-33,-11-14-3,8 9-3,-12-14-1</inkml:trace>
  <inkml:trace contextRef="#ctx0" brushRef="#br0" timeOffset="116940.5254">18656 13989 29,'0'0'34,"21"-6"0,-21 6-6,24-4-14,2 9-7,-2 0-4,-2 3-1,-4 0-1,-3 2 0,-15-1 1,-5 0-2,-13-1 1,-1-2 0,-4-1-1,5 0 1,8 2-1,10-7 0,4 12 0,7-5 0,0 1 1,-2 5 0,-6 0-2,-6 0-6,-4-1-20,-2 8-8,-13-7 0,7 6 1</inkml:trace>
  <inkml:trace contextRef="#ctx0" brushRef="#br0" timeOffset="117118.7429">18582 14309 65,'14'6'39,"10"-1"1,7 4-14,10-9-13,11 0-6,1 0-6,-2-2-10,4 2-21,-11 0-10,-13-6 1,-6 6-1</inkml:trace>
  <inkml:trace contextRef="#ctx0" brushRef="#br0" timeOffset="117456.8937">18689 14476 22,'10'-5'36,"12"11"0,-6-6-3,1 6-13,2 4-5,-19-10-5,12 26-4,-20-8 0,-4 4-4,-8-3 1,0 2 0,-1-4 0,9-3-1,8-1 1,19-6-1,5-7 0,15 0-1,4 0-5,-1 0-31,2-5-5,2 2-1,-12-10 0</inkml:trace>
  <inkml:trace contextRef="#ctx0" brushRef="#br0" timeOffset="118173.5403">19113 15133 50,'20'0'36,"16"5"0,5-7-11,7-2-18,0 1-11,2-2-16,-3 5-15,-17-7 0,-8 7-1</inkml:trace>
  <inkml:trace contextRef="#ctx0" brushRef="#br0" timeOffset="118321.1843">19126 15274 52,'18'10'41,"23"-3"0,7-7-2,13 0-40,7 3-30,-7-12-6,5 3-2,-8-8-1</inkml:trace>
  <inkml:trace contextRef="#ctx0" brushRef="#br0" timeOffset="119062.8918">2340 17181 47,'22'0'36,"15"2"-1,10-2-12,-2-2-18,6 2-6,1-4-23,0 7-10,-20-7-2,8 4 0</inkml:trace>
  <inkml:trace contextRef="#ctx0" brushRef="#br0" timeOffset="119210.5392">2402 17391 43,'24'7'37,"20"1"-1,6-8-15,3-12-48,18 6-4,-8-13-3,13 1-5</inkml:trace>
  <inkml:trace contextRef="#ctx0" brushRef="#br0" timeOffset="122785.7941">3412 17286 23,'75'-6'14,"50"2"0,36-3 1,46-1-4,35 1 0,38 0-2,17 0-1,20-3 0,6 4 0,-9-1-3,-9 2 0,-29 0-4,-27-2 0,-32 0-11,-28 4-19,-43-8-3,-20 3-2,-45-11 7</inkml:trace>
  <inkml:trace contextRef="#ctx0" brushRef="#br0" timeOffset="124355.7262">4422 16378 12,'11'-35'35,"-5"-1"0,4 20 1,-10 16-15,9 26-8,-5 21-4,-4 10-4,0 16-2,-4 6-3,4 6-2,4-7-3,-4-18-3,12-9-8,-1-17-12,-1-24-8,12-6-1,-3-25 1</inkml:trace>
  <inkml:trace contextRef="#ctx0" brushRef="#br0" timeOffset="124534.2747">4644 16699 29,'0'0'33,"-29"0"-5,2 8-7,-4 7-7,-3 0-4,6 5-3,7 2-3,14 1 0,10-5-2,18-2-1,11-6-3,8-7-6,7-3-16,9 0-11,-13-9-1,1 5 1</inkml:trace>
  <inkml:trace contextRef="#ctx0" brushRef="#br0" timeOffset="124903.9106">4783 16968 27,'16'0'33,"8"0"-3,-2-4-10,-2-6-6,0-3-3,-7-4-3,-3 5-2,-10-3-2,0 15-2,-23-14 0,1 12-1,-5 2 0,-1 9-1,-3 5 1,7 5 0,2 2 1,15 0 1,7 0 0,15 0 0,8-4 0,11 0-3,6-2-10,8-6-27,-8-9 0,6-6-2,-5-14 0</inkml:trace>
  <inkml:trace contextRef="#ctx0" brushRef="#br0" timeOffset="125373.2592">5393 16508 38,'-29'-21'37,"-2"8"-5,-8 6-10,-7 5-8,1 10-4,0 10-4,9 14-1,5 7-2,15 10-1,9 3 1,15 1 0,14-4 0,12 1 0,12-16 0,10-7 1,3-17-1,3-15-1,-3-17 0,-5-9 0,-8-8 0,-16-7-2,-14-5 1,-16 2 0,-18 5-2,-8 9-3,-4 11-8,-11 7-23,0 5-6,6 12 1,2 3 0</inkml:trace>
  <inkml:trace contextRef="#ctx0" brushRef="#br0" timeOffset="125588.7434">5308 16702 35,'10'9'40,"8"8"2,3 0-1,-1 0-20,11 6-9,-4-4-4,4 5-4,1-3-3,-8-6-9,0-8-33,-6-2 0,-4-5-1,2 0 0</inkml:trace>
  <inkml:trace contextRef="#ctx0" brushRef="#br0" timeOffset="125992.5852">5820 16667 34,'0'0'37,"12"8"2,4 0-8,2 3-14,9 9-6,-2 2-4,5 8-2,-5 1-4,-2-3-4,4 3-10,-10-3-19,-1-10-7,-2-7 0,-4-11 0</inkml:trace>
  <inkml:trace contextRef="#ctx0" brushRef="#br0" timeOffset="126192.7705">6105 16723 28,'-21'-14'34,"11"14"-1,-2-3-8,-7 3-5,4 9-5,-12-1-4,1 12-3,-8 2-2,1 10-2,-5 3-1,0-5-6,9 1-25,6-4-11,2-12-1,21-15 0</inkml:trace>
  <inkml:trace contextRef="#ctx0" brushRef="#br0" timeOffset="133304.891">4117 17379 18,'0'0'34,"-18"24"1,-1 10-6,-8 22-11,-2 7-8,13 17 0,7-1-9,15 7-9,19-9-17,22-10-16,5-31 4,17-13 2</inkml:trace>
  <inkml:trace contextRef="#ctx0" brushRef="#br0" timeOffset="133791.337">4550 17829 13,'7'-21'32,"-10"-1"0,-1 2-10,-4-2-4,-8-4-4,0 6-4,-9-1-2,2 9-3,-7 7-1,3 5-2,-1 7 0,4 6-1,7 10-1,7 4 0,10-27 0,7 58 3,9-34 0,-16-24-2,53 36 2,-19-29-3,-3-10 1,0-7-1,-9-8 0,-1-2-2,-12 4-2,1 2 3,-10 2-3,0 12 4,0 0 0,0 0-1,3 42-4,-3-42-17,7 57-13,-7-57 0,0 0-1</inkml:trace>
  <inkml:trace contextRef="#ctx0" brushRef="#br0" timeOffset="134076.5131">4629 17394 11,'17'0'34,"-4"4"0,6 7-1,-6 5-13,-8 4-7,-2 4-3,-8-1-4,2 2-3,-4-1 0,7-6 0,0-7-1,12-3-2,7-4-4,8-1-7,8-3-23,5 5-2,-11-5-2,5 4 1</inkml:trace>
  <inkml:trace contextRef="#ctx0" brushRef="#br0" timeOffset="134308.8622">5020 17588 28,'0'0'36,"0"0"1,12 16-6,-4 0-11,-6 4-6,7 7-4,-4 4-4,1 13-1,-6 0-1,5 0-5,-5-44-15,9 62-22,-9-62-2,0 0 1,0 24 3</inkml:trace>
  <inkml:trace contextRef="#ctx0" brushRef="#br0" timeOffset="134477.2594">4916 17679 66,'0'0'40,"0"0"0,26 0-13,-2 0-14,9 5-8,7 3-14,3-2-29,-2-6-2,6 0 0,-2-4 0</inkml:trace>
  <inkml:trace contextRef="#ctx0" brushRef="#br0" timeOffset="134793.1938">5409 17592 62,'17'9'38,"2"6"-1,9 2-14,4 12-11,1 5-7,1 0-6,-34-34-12,68 80-19,-68-80-6,43 39 1,-32-30-2</inkml:trace>
  <inkml:trace contextRef="#ctx0" brushRef="#br0" timeOffset="134976.0925">5687 17651 27,'-24'0'36,"-14"4"1,4 2-4,-3 10-17,-7-2-7,7 6-3,-1 2-6,4 4-8,34-26-24,-43 56-4,24-36 0,13-6 0</inkml:trace>
  <inkml:trace contextRef="#ctx0" brushRef="#br0" timeOffset="135413.9051">5777 17435 4,'15'-5'31,"-4"-5"0,9 6-7,1 4-7,-2 0-5,2 7-2,-9 5-3,-3 0 0,-9 3-2,-8 4 0,-5-1-2,2-2 1,0 1-1,5-3 0,6-14-2,7 19 0,9-15-3,6-4-6,6 0-24,3 4-3,-10-4-2,9-3 0</inkml:trace>
  <inkml:trace contextRef="#ctx0" brushRef="#br0" timeOffset="135661.8733">6109 17403 22,'12'0'39,"-12"0"1,23 22 1,-10 2-15,-6 8-11,6 16-4,-10 2-6,0 12 1,-6 8 0,-2-3-7,-3-9-2,-5-4-5,3 0-16,10-54-21,-27 55 4,27-55-2,0 0-1</inkml:trace>
  <inkml:trace contextRef="#ctx0" brushRef="#br0" timeOffset="136299.8929">6487 17365 7,'0'0'28,"18"-10"0,-5 5-7,5 0-8,3 5-3,-1 0-3,4 0-1,-7 5-2,-2 0 1,-15-5-4,6 17 2,-10-7-1,-6 2 0,-2-3 0,0-6-1,12-3 0,0 0 0,0 0 0,10 6 1,5-6 0,3 0 1,-5 6-1,0 7 2,-13 1-1,0 7 0,-10-6-1,-5-1-3,-1-1-7,-2-3-11,0-4-14,18-6-3,-20 0 0,20 0 6</inkml:trace>
  <inkml:trace contextRef="#ctx0" brushRef="#br0" timeOffset="136531.6772">6399 17559 30,'0'0'36,"12"0"0,7 0-10,4 0-8,14 0-6,0 0-2,9 0-2,-1 0-4,3 0-4,-5 9-6,-9-9-8,-3 2-18,-5 1-6,-14-3-1,1 9 1</inkml:trace>
  <inkml:trace contextRef="#ctx0" brushRef="#br0" timeOffset="137031.6536">6502 17683 35,'0'0'33,"0"0"-6,12-10-7,4 10-6,0-4-3,5 4-3,-2 0-1,-4 8-2,-15-8-2,12 23-1,-18-7 0,-7 0-1,-3 1 0,-2 0 0,0-7-1,9 4 1,9-14 1,0 0-1,24 5 1,-1-5 0,4 0-1,4 0 1,-3 0 0,0-2-1,-7 2 0,-4 5-1,-2 0-12,4-1-27,-19-4 2,9 8-2,-9-8 0</inkml:trace>
  <inkml:trace contextRef="#ctx0" brushRef="#br0" timeOffset="139702.2201">7742 17137 68,'9'3'43,"-9"-3"-1,0 18-14,0 1-58,-12-16-8,3-3-2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30T18:04:56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 7132 36,'0'0'33,"-3"29"1,-4 2-9,4 13-7,3 15-4,-4 6-3,4 10-2,0 0-5,2-7-5,5-6-10,1-11-16,-2-22-8,8-13-1,-6-25 0</inkml:trace>
  <inkml:trace contextRef="#ctx0" brushRef="#br0" timeOffset="1">1481 7153 31,'7'-12'28,"7"-7"-2,9 7-10,7 2-3,8 3-5,2 4-2,3-1-1,1 4-2,-5 0 0,-8 0 0,-2 0-1,-11 0 1,-5 0-1,-13 0 1,10 20 1,-10-2 0,-8 4 0,3 15-1,-7 7 1,7 11-1,-3 5 0,5 6-1,3 1-2,3-6-2,5 2-6,4-17-13,3-16-15,3-7 1,1-23-1,7-7 0</inkml:trace>
  <inkml:trace contextRef="#ctx0" brushRef="#br0" timeOffset="2">2163 7490 46,'4'25'36,"-17"0"0,4 0-7,-7 9-11,-11-11-5,6 0-6,-3-6-4,-1-13-4,1-4-2,7-16 0,0-3-1,8-9 0,9 4 0,3-3 1,3 4 2,6 11 1,0 5 2,6 12 0,0 9 1,1 9-1,-1 4-1,-3 2-7,4 1-17,-2-1-11,-3-13 0,5 1-1</inkml:trace>
  <inkml:trace contextRef="#ctx0" brushRef="#br0" timeOffset="3">2288 7607 50,'9'4'34,"3"10"0,-2-5-11,2 0-8,3-3-6,4-6-2,1 0-2,-6-6-2,3-9-2,-4-6 1,-6-3-2,-7-6 0,-6 1 0,-6 4-1,-4 1 0,-2 12 0,-7 7 0,-2 13 1,4 16 0,5 10-1,5 12 2,9 6 0,-1 7 0,5-1 1,9 5-1,2-7-2,4-8-8,1-8-16,1-7-10,-9-18-1,9-6 0</inkml:trace>
  <inkml:trace contextRef="#ctx0" brushRef="#br0" timeOffset="4">2644 7481 26,'3'9'33,"0"13"1,-6 7-9,-10 1-6,-2 4-2,-10-6-4,1-1-4,-4-12-4,3-8-3,3-12-1,6-11-1,4-7 0,5-4-1,4-1 1,7 6 0,5 4 0,9 14 1,-1 7 0,1 16 1,6 5 0,2 9-1,2 3-8,-7 4-27,-5-14-2,8-3-1,-2-10 0</inkml:trace>
  <inkml:trace contextRef="#ctx0" brushRef="#br0" timeOffset="5">2709 7510 16,'22'-7'30,"-7"-3"1,10 7-3,-1-5-12,1-2-4,1 3-4,-9-2-2,-1 2-3,-9-3-2,-7 10-1,-10-10-1,-2 10 0,-6 8 0,-2 4-1,2 10 2,3 2 0,3 9 1,12 0 1,3 2 1,11-6 0,3-2 1,7-7 0,-2-10-1,6-6 0,-4-9 0,-1-9-1,-5-4-1,0 0 0,-5-2 0,2 5-1,-5 2 0,-10 13 1,15 0-1,-12 13 0,-3 5 0,3 2 0,-3 0 0,-3-2 1,3-7-1,0-11 0,0 0 1,7-13-1,-1-8 1,3-4-1,1-3 2,7 3-1,-3 6 1,3 3 0,-3 13 1,-2 9 0,3 9-3,-5 5-9,-5 5-27,5 7-1,-4-6-1,7 8 0</inkml:trace>
  <inkml:trace contextRef="#ctx0" brushRef="#br0" timeOffset="6">3326 7677 31,'0'0'31,"24"21"-3,-7-17-7,4-4-6,4-4-4,-4-9-4,-2-5-2,-6-6-2,-4-5-1,-9-4-1,-9 0-1,-8 0 1,-4 10-1,-4 6 0,0 10 1,1 7 2,2 20 0,4 11 1,9 14 1,-1 6-1,10 8 1,-4 3 0,4 1-1,-4-2-5,4-7-10,-2-12-26,2-8 0,0-16 0,7-3-1</inkml:trace>
  <inkml:trace contextRef="#ctx0" brushRef="#br0" timeOffset="7">3757 7671 29,'0'-14'28,"-13"-9"-4,1 2-6,-1 1-6,-5 1-3,0 5-3,-4 3-1,0 8-3,0 7 0,4 8-1,3 5 1,5 6-1,7-3 2,6 3-1,6-2 1,10-5 0,0-7 1,5-9-1,-2-5 0,0-9 0,-3-5-1,-2-6-1,-6 0 1,-5 1-1,-6 3 0,0 8 0,0 13 0,0 0-1,0 0 1,-7 16 0,10 0 0,6 6 1,1 0 0,6 0 0,2-8 0,1 4 0,-1-10-1,-2-5-3,2-3-8,-9-9-17,-3-14-10,1-3 0,-10-15 0</inkml:trace>
  <inkml:trace contextRef="#ctx0" brushRef="#br0" timeOffset="8">3832 7278 44,'-7'-13'31,"-5"1"-2,12 12-22,-6 29-25,0-15-9,15 13-3,-9-8-1</inkml:trace>
  <inkml:trace contextRef="#ctx0" brushRef="#br0" timeOffset="9">3918 7348 42,'0'0'35,"0"0"0,12 9-3,-10 13-14,9 19-8,-5 8-4,4 15-1,-1 8-1,1 4-1,-2 1 0,5 0-2,-4-8-4,-2-12-7,1-18-27,1-7 0,-5-17-1,6-8 0</inkml:trace>
  <inkml:trace contextRef="#ctx0" brushRef="#br0" timeOffset="10">4053 7650 55,'-9'-5'34,"20"5"0,-2-5-7,13 5-29,6 3-28,-1-11-2,8 8 0,-4-17-2</inkml:trace>
  <inkml:trace contextRef="#ctx0" brushRef="#br0" timeOffset="11">4374 7443 24,'-35'-10'30,"14"10"1,-3 0-1,14 3-16,10-3-7,6 18-3,7-7-2,5-1-2,2 0-1,-2-2 0,-3-2 0,-5-2 0,-10-4-1,0 0 1,-25 7 2,3-3 1,0 10 1,-2-3 2,5 7 1,3 0 1,13 6 1,3-2-1,15 2-1,8-8-2,4-7-8,1-9-31,13 4-1,-4-16-1,9-3 0</inkml:trace>
  <inkml:trace contextRef="#ctx0" brushRef="#br0" timeOffset="12">5305 7607 23,'7'-20'31,"1"0"-3,-10-5-5,-8-3-4,-4 6-5,-10-1-1,-3 7-4,-4 6-2,3 6-2,0 8-2,7 9 0,6 9-2,10 3 0,11 5 0,8 1 0,2 1 0,5 0 0,3-6-1,-5-3-5,3-8-16,0-7-15,-14-19 0,2-4-1,-7-16 1</inkml:trace>
  <inkml:trace contextRef="#ctx0" brushRef="#br0" timeOffset="13">5274 7340 34,'-9'-17'31,"9"17"-3,-12-3-8,12 3-38,0 12-8,0-12-4,4 25-1</inkml:trace>
  <inkml:trace contextRef="#ctx0" brushRef="#br0" timeOffset="14">5370 7472 18,'28'16'31,"-9"-12"0,10 4-4,-2-4-10,-4-4-8,0-5-3,-4-2-4,-3 1-1,-8-2-1,-8 8 0,0 0 0,0 0 0,-18-3 0,-1 12 1,1 7 0,-1 4 0,4 5 1,2 3 1,7-2 0,9 6 0,3-9 0,11-2 0,4-7 1,3-8-1,0-10-1,2-2-1,-1-12 0,-2-4-1,-4-5-1,-5-4 1,-4 0-1,0 4 1,-4 5 1,-3 5 1,-3 17 1,0 0 0,0 0 0,0 27 1,5 1-5,-5 0-14,8-2-21,12 6-1,8-14 0,15-1-1</inkml:trace>
  <inkml:trace contextRef="#ctx0" brushRef="#br0" timeOffset="15">6490 7493 28,'-6'-18'33,"-1"9"-1,-11-4-7,-7 3-7,3 3-5,-6 4-3,0 9-3,4 4-3,10 10-2,8 6-1,6-1 0,13 1 0,5-2-1,5-5-2,4-5-2,2-6-6,-8-14-6,1-6-8,-3-6-3,-7-5-1,0 0 1</inkml:trace>
  <inkml:trace contextRef="#ctx0" brushRef="#br0" timeOffset="16">6577 7413 46,'14'-2'29,"-4"2"0,-10 0-2,16 24-4,-16-7-5,6 9-5,-6-4-3,10 6-2,2-4-7,2-6-10,5-9-29,7-2-1,2-11-1,12-4 1</inkml:trace>
  <inkml:trace contextRef="#ctx0" brushRef="#br0" timeOffset="17">7593 7468 27,'-18'-16'34,"-1"8"0,-9-1-9,-3 5-5,0 6-5,0 5-5,10 7-3,4 5-3,17 7-3,11-1 0,9-3 0,6 2-1,2-5 1,-1-2 0,-1-2-1,-8-5 1,-8-6-1,-10-4-3,0 0-7,-12-7-18,12 7-7,-15-26-1,15 11 0</inkml:trace>
  <inkml:trace contextRef="#ctx0" brushRef="#br0" timeOffset="18">7656 7435 64,'0'0'35,"0"0"-1,-7 9-13,4 7-8,-4 2-6,7 4-3,0 2-2,0 4 0,13-1-1,0-1 0,8-6 0,4-2 0,3-9 0,2-9 0,-4-7 0,-1-4 0,-3-9 0,-11-4-2,-4-1-4,-13-1-8,1-3-23,1 9-1,-6 2 0,4 9 1</inkml:trace>
  <inkml:trace contextRef="#ctx0" brushRef="#br0" timeOffset="19">7866 7443 43,'16'-6'37,"-16"6"0,18 7 1,-6 6-17,-5-1-9,8 9-5,-4 2-3,0 0-1,-1-1-2,-1-3 0,3-6 1,4-7-2,-1-9 2,0-7-1,3-8-1,-1-1 1,-2-3-2,-5 1-6,3 0-23,-8 10-9,-8 0-1,3 11 1</inkml:trace>
  <inkml:trace contextRef="#ctx0" brushRef="#br0" timeOffset="20">8180 7393 48,'0'0'36,"14"13"2,-10 1-5,-1 7-15,7 9-9,-4 0-10,-1 5-26,-5-10-8,13 0-2,-7-12 0</inkml:trace>
  <inkml:trace contextRef="#ctx0" brushRef="#br0" timeOffset="21">8421 7395 66,'-15'4'33,"-10"5"-7,10 5-10,2 8-6,6 0-4,10 7-1,4-7-2,9 3 0,2-6 0,7-6 0,-4-8 0,-3-5 0,-5-5-1,-13 5 0,0-14-2,-11-1-9,-5-1-26,3 11-1,-2-5 0,5 10 0</inkml:trace>
  <inkml:trace contextRef="#ctx0" brushRef="#br0" timeOffset="22">8497 7435 34,'12'-8'29,"22"8"-3,0 0-12,4 0-2,5 5-5,-6-5-4,-5 4-4,-8-4-3,-11 4-3,-13-4-1,0 0 0,0 0 0,-19-4 3,6 8 3,-1 0 5,2 5 4,4 6 4,0 3 1,8 8 1,-4 2-1,4 2-4,5-1-14,10 0-23,-10-12-2,13 1-1,1-14-1</inkml:trace>
  <inkml:trace contextRef="#ctx0" brushRef="#br0" timeOffset="23">8887 7454 12,'-2'18'30,"-7"-8"1,9 12-1,3-4-12,5 2-5,8 2-4,2-8-3,5-2-1,1-8-2,1-4 0,-4-11-2,-2-2 0,-3-5-1,-9-3 1,-4 0-1,-3 1 0,-7 8 0,7 12 1,-13-6 0,13 6 0,-14 18 1,14 2 1,5-1-1,4 2 2,6-1-1,8-5 1,-4-7 0,5-2-1,-2-6 0,-1-9-3,-2 0-3,-9-7-11,-4-6-23,0 7 0,-9-9-1,3 4 1</inkml:trace>
  <inkml:trace contextRef="#ctx0" brushRef="#br0" timeOffset="24">9118 7287 71,'-7'-13'35,"-2"0"-2,9 13-17,0 0-24,0 0-22,5 13-3,2-1-2,12 9-1</inkml:trace>
  <inkml:trace contextRef="#ctx0" brushRef="#br0" timeOffset="25">9494 7398 50,'-21'-12'34,"4"12"0,-9 0-10,1 3-9,7 11-5,-3 7-5,7 4-1,8 4-1,6 0-1,10-3-1,9-2 1,6-4-1,2-4 0,-2-7 1,-1-9-1,-5-6 0,-10-1 0,-9-3-1,-16-4-5,1 2-12,0 0-19,-10-5-1,6 7 0,-2-4 0</inkml:trace>
  <inkml:trace contextRef="#ctx0" brushRef="#br0" timeOffset="26">9759 7363 60,'-25'0'31,"25"0"-1,-12 9-16,8 1-6,8 1-6,4 3-1,3-4-1,4-2 0,-3-2 0,0-6-1,-12 0 1,0 0-1,0 0 1,-12-10 1,-3 10 0,-4 0-1,0 11 1,-1 2 0,3 5 0,5 1 0,6 3 0,6-4 0,6 1 1,1-7 1,4-4 0,5-8 1,6-8-1,-1-6 0,6-1 1,4 1-1,5-1 0,1-2 0,6 11 0,-5 2 2,-2 8 0,-8 2 2,-5 9-1,-17-1 0,-11 3-3,-9 7-19,-12-7-22,-15-7-2,6 7-1,-12-10-1</inkml:trace>
  <inkml:trace contextRef="#ctx0" brushRef="#br0" timeOffset="27">1795 8598 38,'-10'-12'27,"-8"-3"-4,-3 4-4,-2 2-4,-5 3-4,3 6-4,-1 10-1,4 6-3,8 4-1,6 4-1,8 4 0,12-2 0,0 0 0,10-8 0,2-7 0,3-3 0,-1-8 0,2-17 1,0-3-2,-6-9 2,-1-7-2,-7-8 1,-6-6 0,-3-4 0,-5 2 1,0 7 1,-8 2 1,-1 14-2,-5 10 3,14 19-2,-13 12 1,9 17-1,4 9-1,0 6 1,0 9-1,9 3 0,0-8-1,-2-1-2,3-2-12,4-11-25,-9-12 1,6-4-2,-11-18-1</inkml:trace>
  <inkml:trace contextRef="#ctx0" brushRef="#br0" timeOffset="28">1993 8453 60,'5'19'35,"-5"8"-3,-4 2-11,8 10-6,2-3-4,0 2-3,-3-7-2,5-3-3,-8-9 0,3-11-1,-3-8 0,7-14-1,-7-9 0,-5-10 0,-2-9 0,1-4 0,1-5-1,-1 1 0,2 2 0,-1 6 0,-1 8 0,10 8 0,6 14-1,4 0-2,7 12-7,3 0-16,5 3-12,7 6 0,1-5 0</inkml:trace>
  <inkml:trace contextRef="#ctx0" brushRef="#br0" timeOffset="29">2022 8794 20,'0'0'32,"0"0"0,27 3-2,-2-3-12,9 0-12,1-3-17,-5-4-17,2 7-2,-9-9-2,4 5 0</inkml:trace>
  <inkml:trace contextRef="#ctx0" brushRef="#br0" timeOffset="30">2015 8598 56,'0'0'36,"0"0"1,9 3-4,22-3-22,6 5-16,7-3-28,-6-7 0,18 5-3,-6 0 0</inkml:trace>
  <inkml:trace contextRef="#ctx0" brushRef="#br0" timeOffset="31">2360 8787 18,'0'0'30,"7"-13"1,-7 13-7,0 0-5,0 0-4,10 0-4,-6 13-3,0 7-3,-4 6-1,5 5 0,1 4-3,0-1-2,0 2-11,4-2-16,-5-15-6,4-2 0,-9-17-1</inkml:trace>
  <inkml:trace contextRef="#ctx0" brushRef="#br0" timeOffset="32">2195 9039 33,'-10'0'33,"23"5"1,-4-10-6,12 1-7,14 4-7,6-6-5,12 6-2,5-7-1,0 7-2,-8-5-4,-6 5-6,-7-7-30,-15 7-2,-22 0 0,0 0 0</inkml:trace>
  <inkml:trace contextRef="#ctx0" brushRef="#br0" timeOffset="33">2337 8361 31,'0'0'24,"13"-17"-2,-4 5-1,2 0-1,3 0-4,-3-6-2,2 9-2,-8-4-2,7 3-3,-12 10 0,0 0-2,7 4-2,-7 11 0,0 2-2,7 4 0,-3 2-3,-4-1-9,5-3-26,2 1 0,-7-9 0,3 0-1</inkml:trace>
  <inkml:trace contextRef="#ctx0" brushRef="#br0" timeOffset="34">2970 8840 30,'18'13'35,"-18"-2"-1,9 15-1,-18-2-25,-3-6-32,9 7-5,-10-18-3,13-7-1</inkml:trace>
  <inkml:trace contextRef="#ctx0" brushRef="#br0" timeOffset="35">3559 8713 43,'3'-16'30,"9"4"-5,-12-5-6,0-2-7,-9 0-4,-4 0-3,0 1-1,-8 7-2,0 3 0,-5 8-2,4 6 1,2 7 0,4 9-1,10 1 0,3 0 0,6-3 1,9 0-1,4-7 1,5-5 0,1-8-1,0-9 2,0-9-2,0-5 1,-7-5-1,-3-8 1,-3-3-1,-6-10 0,-3-3 0,0 5 1,-6 4 1,0 2 0,0 4 0,3 11 0,-1 6 1,4 20 0,0 13 0,0 10 1,0 10-2,0 9 0,4 4 0,2 8 0,0-1 0,0-2-6,3-8-12,4-3-21,-5-16 0,7-3-1,-4-13 0</inkml:trace>
  <inkml:trace contextRef="#ctx0" brushRef="#br0" timeOffset="36">3791 8446 63,'7'25'36,"-7"8"-3,0 1-14,6 8-5,-6-7-3,0 7-4,0-14-1,0-3-3,-3-8 0,3-17-2,0 0 0,0 0-1,-3-23-1,3-3 0,-4-5-1,-2-5-1,2-1 0,-1-1 1,1 5-1,-1 1 2,5 5 0,-7 5 1,7 6 0,4 3 0,7 2 0,5 2 0,7 1-1,4 1-3,10 7-7,3 3-15,1 1-10,2 9 0,-9-4 0</inkml:trace>
  <inkml:trace contextRef="#ctx0" brushRef="#br0" timeOffset="37">3846 8775 37,'0'0'35,"6"12"0,7-7-7,13-5-11,8 2-6,-3-2-7,3 0-12,-6-7-26,2 7 0,-17-13-2,5 4 1</inkml:trace>
  <inkml:trace contextRef="#ctx0" brushRef="#br0" timeOffset="38">3798 8589 45,'0'0'36,"0"0"-1,20 3 1,9-3-26,11 6-35,1-6-8,11 0-2,1 0 0</inkml:trace>
  <inkml:trace contextRef="#ctx0" brushRef="#br0" timeOffset="39">4271 8726 60,'0'-14'37,"0"14"-1,0 0-10,0 0-10,4 29-6,-4 0-5,5 3-4,-1 9-5,-4-2-10,7-3-23,3 3-1,-8-11 1,3-3-1</inkml:trace>
  <inkml:trace contextRef="#ctx0" brushRef="#br0" timeOffset="40">4114 8985 46,'9'-3'36,"6"-6"0,16 1-7,7 8-12,2 0-8,9 9-6,-2 0-12,9 1-25,-16-10-2,7 0 0,-11-11-1</inkml:trace>
  <inkml:trace contextRef="#ctx0" brushRef="#br0" timeOffset="41">4180 8274 15,'-5'-10'31,"-3"-7"2,8 17 0,20-16-14,-3 11-8,7 8-3,1 0-2,0 10-1,-6 0-1,-4 10-2,-9 2 0,-6 1-1,-10 0 0,-4-1 0,-2-1-1,0-5 1,7-5-1,9-14 1,9 13-1,9-17-1,10-1-6,7 5-27,-1-5-1,11 10-1,-16 0 1</inkml:trace>
  <inkml:trace contextRef="#ctx0" brushRef="#br0" timeOffset="42">4977 8589 24,'17'0'23,"11"0"-11,-3 0-2,8-3-3,-8 3-2,-2-7-3,-7 7 0,-16 0-1,0 0 0,-14 7 0,-5 6 1,-5 3 0,7 4 0,-2 4 0,8-1 1,11 2-1,11-3 0,11-3-3,6-6-6,3-4-8,5-5-7,-7-8-5,8 4 1</inkml:trace>
  <inkml:trace contextRef="#ctx0" brushRef="#br0" timeOffset="43">5293 8630 61,'0'0'26,"-14"0"-4,14 0-6,-11 20-6,6-4-4,5 8-1,5-4-2,4 4-1,4-2 0,2-8 0,4-3 0,-1-5-1,0-10 1,-3-5-1,-1-5 1,-5-10-1,-6 0 0,-3-2 0,0 3 0,-6-1 0,2 5 0,-3 7 0,7 12-1,-9 0 1,9 7 0,0 8-1,8 4 1,0 0-1,2 1 0,3 2 0,1-6 2,-1-2-2,2-8 1,-1-1 0,-3-5 0,2-10 0,0-2 0,-4-5 0,-1-3-1,0 4 1,-2-3-2,3 6 1,-9 13 1,15-6-1,-15 6 0,21 19 0,-10 0 0,1-3 0,0 4 1,2-5 0,-4-6 1,4-3 1,-5-8 0,4-6 0,-1-5 0,-4-5 0,-2-1-5,-6-2-19,0 4-17,0 17 0,-3-19-2,3 19 1</inkml:trace>
  <inkml:trace contextRef="#ctx0" brushRef="#br0" timeOffset="44">6332 8564 49,'-23'0'28,"-8"0"-7,6 10-7,0 8-4,5 5-5,9 11-1,11 2-1,7-2-1,4-2 2,9-3-1,2-10 2,3-5-1,-4-12 1,-6-2 0,-5-13-1,-6-2-2,-11-2-2,-5-5-7,-4 1-16,4 7-12,-7-4 0,10 8 0</inkml:trace>
  <inkml:trace contextRef="#ctx0" brushRef="#br0" timeOffset="45">6461 8661 81,'26'11'35,"-11"2"-9,-3-3-8,-6 9-7,-6-6-4,0 2-2,-8-3-1,8-12-2,-10 11-1,10-11-1,0-14 0,12 2-1,0-5 1,4 2-2,2-2 1,2 5 0,-5 5 1,-2 7-1,-1 2 1,-4 7-2,-3 9-8,-5 4-26,-4-8 0,4 6-1,0-6 1</inkml:trace>
  <inkml:trace contextRef="#ctx0" brushRef="#br0" timeOffset="46">6812 8574 50,'-3'-19'39,"3"19"0,0 0 2,6 24-20,7 12-8,-5 12-5,2 13-3,-3 8-1,2 7-1,-4-2-2,-2-5-1,0-5-5,-6-12-6,6-15-25,-3-10-6,0-27 0,0 0 0</inkml:trace>
  <inkml:trace contextRef="#ctx0" brushRef="#br0" timeOffset="47">6828 8811 35,'0'-10'32,"14"6"1,0-6-4,14 1-29,6 9-27,-1-13-2,13 13-2,-8-11-1</inkml:trace>
  <inkml:trace contextRef="#ctx0" brushRef="#br0" timeOffset="48">7264 8570 49,'-24'-10'32,"-7"-5"2,6 9-11,4 6-12,2 6-5,13 4-3,6 6-1,6 2-1,3-1 1,7 2-2,3-3 1,-1-3 0,1-3-1,-8-6 0,-11-4-1,0 0 1,4-9-1,-16 3 0,-1 2 0,-6-1 0,-2 5 1,2 5 0,4 3 1,2 3-1,13 2 2,0 4-1,10-2 1,5 4-1,7-6 1,2-4 0,2-3 0,3-6-1,-3-6-1,-2-5 1,-1-3-1,-5-5 0,-3-3 0,-5 0 0,-7 5-1,-3 4 1,0 13 0,0 0 0,0 0 0,-6 21-1,6 3-7,-3 2-18,3-6-9,6 7 0,-6-13 0</inkml:trace>
  <inkml:trace contextRef="#ctx0" brushRef="#br0" timeOffset="49">7751 8615 29,'16'0'36,"-22"10"1,-1 9-1,-9 5-14,-11-2-8,2 7-5,-6-8-4,-2-2-2,1-8-1,1-7-1,6-8-1,6-5 0,11-7 0,8-5 0,6-2-1,9 3 1,4 7 0,6 8 0,2 8 1,2 9-1,-2 10-9,-5 4-28,-4-1 0,1 11-1,-3-12 0</inkml:trace>
  <inkml:trace contextRef="#ctx0" brushRef="#br0" timeOffset="50">7894 8635 53,'18'0'30,"0"-3"-8,-1 7-2,-1 9-5,-10 4-5,2 7-3,-8-1-2,-7 3-2,0-5-1,-4-3 1,4-7-2,7-11 0,0 0-1,2-15 0,10-3 0,-1-5 0,4-3-1,-3 0 1,2 4-1,-7 3 1,-1 9-1,-6 10 1,0 0 0,0 13-1,0 5 2,0 2-1,7 4 0,8 0-7,10-2-16,10-3-11,-8-9 0,10-1-1</inkml:trace>
  <inkml:trace contextRef="#ctx0" brushRef="#br0" timeOffset="51">8321 8601 24,'-11'10'32,"-8"0"0,10 10-3,2 3-14,4-1-3,6 5-4,3-4-2,6-3-2,2-6 0,7-4-2,0-10 0,1 0 0,-3-15 0,-1 4-1,-5-7 0,-3 6 0,-5 1 0,-2 2-1,-3 9 0,0 0 0,0 0 0,0 10 0,4 5 0,5 1 0,1 1 0,3 1 0,2-1 1,1-3 0,0-9 0,-1 0 0,-6-11-1,-9 6-1,13-23-2,-13-1-2,0-3-3,-7-7-2,5-1-1,-5-2 0,7 5 2,-8 3 1,3 2 2,-6-9 1,11 36-6,-16-10-14,16 20-1,-13-10 0,17 17 10</inkml:trace>
  <inkml:trace contextRef="#ctx0" brushRef="#br0" timeOffset="52">8580 8625 64,'19'18'39,"3"5"1,-7 1-7,-2-4-14,5 6-8,-2-6-5,0-3-3,2-8 0,0-4-2,1-12 0,4-3 0,1-9-4,-6-6-15,-5-1-22,-3 7-1,-10-5 0,3 11 0</inkml:trace>
  <inkml:trace contextRef="#ctx0" brushRef="#br0" timeOffset="53">9418 8621 52,'-21'-10'31,"-11"-3"-5,-5 13-9,6 12-6,0 7-4,9 9-3,6 1-1,16 7-1,4-2-1,15-3 0,9-5-1,-1-8 1,4-5-1,-1-7-1,-1-6-1,-7-10 0,-7-2 0,-8-5 0,-7-1 0,-12 3 0,-1 7 2,-2 8 1,-5 5 1,-1 14 2,5 12-1,4 10 2,6 6-1,6 4 0,6-2-2,3-5-3,7-4-9,5-6-23,-2-22-1,10-5-1,-2-17 1</inkml:trace>
  <inkml:trace contextRef="#ctx0" brushRef="#br0" timeOffset="54">9713 8640 55,'-23'-20'33,"6"15"1,-7 10-17,6 4-6,6 11-3,2 3-2,5 5-2,5-1 0,3 2-1,6-5-1,4-7 0,2-7 0,0-10-1,1 0-1,-3-10-1,2-5-1,-5-2 0,-1 2-1,-3-3-1,0 6 1,-6 2 0,0 10 1,0 0 2,12 0 0,-12 0 2,15 19-1,1-7 2,0 0 0,5 0 0,-1-4 0,1-3 0,-2-5-1,2 0-1,-8-8 0,-3-6 0,-6-6-1,-4-2 0,-5 3-1,-5-4 0,-2 10 0,-6 1 0,0 8 0,-2 8 1,2 6 0,3 14-1,2 5 2,1 6 0,5 3-1,7 10 1,0 2 0,6 1 0,4-5-2,-1 0-6,6-7-22,2-3-7,-5-17 0,9-4 0</inkml:trace>
  <inkml:trace contextRef="#ctx0" brushRef="#br0" timeOffset="55">10062 8610 38,'0'0'31,"16"0"0,-3 10-10,12 0-8,3 4-6,0-5-1,2 4-3,-5-8-4,-7 0 0,-5-5-1,-13 0 0,0 0-1,-21-10 1,2 10-1,-2-3 2,-5 6 1,4 3 1,4 3 2,5 5 0,7 1 2,10 4 0,5-2 0,7 1-1,5-4 1,4-2-1,-3-5-1,6-5-1,-4-4-1,0-8-2,-2-3 0,-5-7 0,-1-2 0,-4-3-1,-1-1 0,-5 2 2,1 6-1,-7 4 2,0 14 0,0 0 0,0 0 0,0 24-1,0-1 0,0 0-8,0 4-15,0 2-12,0-15 0,0 3 1</inkml:trace>
  <inkml:trace contextRef="#ctx0" brushRef="#br0" timeOffset="56">10369 8430 44,'0'-24'32,"-8"0"-4,8 24-28,10 0-20,-10 0-8,8 26-3</inkml:trace>
  <inkml:trace contextRef="#ctx0" brushRef="#br0" timeOffset="57">10528 8606 19,'0'0'32,"-7"14"-1,7 2 1,0 1-14,0 2-6,0 4-5,7-5-2,5 2-1,1-5-1,5-4 0,1-8-1,-2-3-1,0-6 1,1-4-2,-2-4 1,-3-5 0,-7-2-1,-3-2 0,-3 3-1,0 3 1,-4 5-1,4 12 1,-12-9 0,7 18 0,5 7 0,0 5 0,5 3 1,2-4-1,2 1 1,4-4-1,-1-8 1,2-4 0,-1-5 0,0-10 0,-4-1 0,0-8 1,1-2-2,-4 1 1,0 0 0,-3 3 0,3 4 0,-6 13 0,19 0 1,-7 13-2,5 5 2,1 5-2,2 1 1,3 2-1,-5-2 1,1-6 0,-5-8 0,0-5 1,-3-8 0,0-6 0,0-6 1,2-2-1,0-3 0,-1-4-4,4 0-33,-7 6-3,-9-2-1,3 9 0</inkml:trace>
  <inkml:trace contextRef="#ctx0" brushRef="#br0" timeOffset="58">18857 6469 35,'0'0'21,"7"12"-3,-7-12-1,0 0-3,13 0-3,-13 0-3,0 0-1,10-9-2,-10 9-1,6-13-1,-6 3-2,-4-4 1,-3-5-1,-3-3-1,-5 1 1,-4 0-1,-3 1 0,-2 4 0,0 4 0,1 12-1,1 6 1,5 8 0,6 5 0,6 3 0,7 2 0,10-4 0,5-1 1,5-7 0,3-7 0,2-10 0,1-10-1,-4-8 1,-1-6 0,-5-6 0,-5-3-1,-2-3 1,-4 3 0,-3 3 0,-4 6 0,0 5 1,0 10-1,-4 1 1,4 13-1,0 0 0,-10 0 0,7 14-1,3 7 1,0 5-1,0 9 1,0 3-1,6 4-2,5 2-9,0 3-21,-2-12-2,6-1-1,-8-12 1</inkml:trace>
  <inkml:trace contextRef="#ctx0" brushRef="#br0" timeOffset="59">19061 6472 40,'11'-5'29,"-11"-5"-3,4-2-7,0 2-6,-4-3-3,-4 4-3,-5-2-2,-4 5-1,-1 6-3,-3 0 0,0 7-1,0 6 0,5 4 0,3 4 0,9 0 0,4-1 0,6-5 0,6-2 0,2-7 0,3-6 1,-2-6-1,0-3 1,-4-5 0,-1-1 1,-6 0-1,-3 2 1,-5 5 1,0 8-1,0 0 2,-4 14-1,0 5 1,4 9-1,-6 5 0,6 4 0,0 0-1,0-1-5,0-10-33,5 3-1,-5-10 0,5 0 0</inkml:trace>
  <inkml:trace contextRef="#ctx0" brushRef="#br0" timeOffset="60">18038 10519 33,'16'-14'40,"-16"14"-21,9-10-4,-9 10-2,-8-12-4,-3 5-1,-6-2-3,-4 0-2,-3 4-2,0 1-1,-3 4 0,4 8 0,3 3 0,7 7 0,10 3 1,6 0-1,8 2 0,6-9 1,3-5-1,5-5 0,1-13 1,-1-5-1,-1-9 0,-6-11 0,-5-10 1,-5-4-1,-2 2 0,-6-2 1,0 7 0,-4 9 0,-3 9-1,7 23 1,-15 3 0,11 22 0,-1 12 0,5 5 0,-3 4-1,3 0 1,6 0-1,-2-7-4,7-7-16,3-3-13,-9-14 0,8 3 0,-13-18 0</inkml:trace>
  <inkml:trace contextRef="#ctx0" brushRef="#br0" timeOffset="61">18256 10565 27,'12'0'29,"-12"-14"-4,6 5-4,-6-1-4,-4-3-5,-4 4-3,-5-3-2,-2 8-3,-2 0-1,-1 9-1,0 4-1,2 1 0,5 5-1,6 2 1,5-3 0,8 0 0,1-6-1,6-5 1,-2-3 0,4-6-1,-3-5 1,-3 3-1,-1-5 0,-10 13 1,7-11 0,-7 11 0,0 12 2,0 7 0,0 7 1,0 2-1,0 6-2,0 1-22,0-2-13,6 3-2,-3-16-1,9 9 0</inkml:trace>
  <inkml:trace contextRef="#ctx0" brushRef="#br0" timeOffset="62">1771 9965 56,'-7'-14'30,"-1"5"-7,-2 3-7,-3-6-6,-4 7-2,-4-1-4,1 6-1,0 5-1,4 4-1,5 4-1,4 3 1,7 2 0,12 1-1,4-3 2,9-1-1,2-8 1,1-7 0,0-5 0,0-7 0,-3-9-2,-3-10 1,-4-7-1,-8-10 1,-7-8-1,-3-4 0,-3-3 0,-7 5 1,-3 9 0,-3 9 1,-1 15 0,2 18-2,5 18 2,4 19 0,6 13-1,3 8 1,3 6-1,7 4 1,-1-2-1,7-4-7,1-13-24,-3 2-6,-3-18-1,0 1 1</inkml:trace>
  <inkml:trace contextRef="#ctx0" brushRef="#br0" timeOffset="63">2125 9982 38,'11'-7'31,"-4"-3"-7,0-4-3,-3-1-5,-4-2-5,-9 3-3,-7-5-3,1 6-1,-7 2-1,1 6-2,-1 5 0,-3 3-1,3 9 0,11 6 0,4 5 0,7 0 0,7 2 0,3-4 1,4-6-1,4-5 1,4-6 0,-3-8-1,-1-6 1,-5-5 0,-1 2-1,-4 0 1,-5 3 0,-3 10 2,0 0-1,-9 10 2,2 13-1,3 5 0,4 5 1,0 7-1,0-2-1,11 0-3,-4-6-5,6-7-16,-2-8-15,2-3-1,-13-14 0,21 9 0</inkml:trace>
  <inkml:trace contextRef="#ctx0" brushRef="#br0" timeOffset="64">2231 10294 70,'12'-4'35,"-8"-9"-1,7-1-15,2 2-9,-3-3-3,3 8-3,-13 7 0,17-10 0,-17 10-1,11 11 1,-11 2-1,3 8 0,-3 1 0,3 6-1,0 0-6,-6-10-12,0 3-23,12-4 1,1-10-1,8-7 0</inkml:trace>
  <inkml:trace contextRef="#ctx0" brushRef="#br0" timeOffset="65">2609 10007 54,'23'19'35,"-17"-6"0,0 8-10,-6 5-42,-4-8-13,4 2-2,-18-12-2</inkml:trace>
  <inkml:trace contextRef="#ctx0" brushRef="#br0" timeOffset="66">3220 9913 22,'0'-10'32,"0"10"0,0-21-7,-8 8-8,-2 1-5,-6-1-4,-2 8-2,-1 1-2,1 9-2,2 8 0,7 10-1,4 2-1,5 5 1,4-1-1,6 0 0,6-6 1,2-4-1,4-14 1,-1-10-1,-1-10 0,0-8 1,-3-9-1,-2-11 0,-5-13 1,-7-8-1,-3-8 0,0 4 1,-3 3 1,-4 9 0,-5 8 0,3 19 1,-1 22-1,3 21 2,2 20-1,5 16 0,0 10-1,5 6 1,5 4-2,2-2-5,7-7-16,-3-5-18,-4-17 0,0-3-1,-2-14 0</inkml:trace>
  <inkml:trace contextRef="#ctx0" brushRef="#br0" timeOffset="67">3592 9960 55,'-8'-28'27,"1"2"-4,-5 1-4,-7 1-5,1 6-5,-6 6-3,1 7-2,-2 8-2,7 11-1,2 6 0,6 6-1,6-1 1,8 1 0,0-2 0,11-5 0,1-8 1,6-7-1,-2-4 0,0-11 0,-1-3 0,-3-2 0,-1-1 0,-7 5 0,-8 1 0,0 11 1,0 0 1,-5 23-1,-2 3 1,-2 9-1,3 8 1,6 3-1,-3 5 0,3-4-4,3-1-3,-3-12-13,0-8-20,12-7 1,-2-14-1,9-5-1</inkml:trace>
  <inkml:trace contextRef="#ctx0" brushRef="#br0" timeOffset="68">3729 10222 28,'10'-11'36,"11"4"-1,-2 7-5,2-3-10,1 9-5,-12 0-4,-1 12-3,-9 0-3,-3 8-2,-10-2 0,3 0-1,-1-5-1,-2-1 1,10-3 0,9-1-2,10-5 1,3-8 0,8 3-3,-5-4-23,5-5-14,6-1 0,-6-12-1</inkml:trace>
  <inkml:trace contextRef="#ctx0" brushRef="#br0" timeOffset="69">4622 9881 37,'15'12'33,"-15"8"-9,-8 8-3,-5 9-5,-9 1-4,2 1-2,-7-4-5,0-7-3,1-16-5,2-14-1,8-12 0,1-14 0,12-8 0,-4-2 1,7 4 2,0 4 1,10 9 4,0 18 0,5 11 0,7 16 0,2 3 0,5 10-3,2 3-5,0-4-19,-4-8-11,5-5 0,-11-14 0</inkml:trace>
  <inkml:trace contextRef="#ctx0" brushRef="#br0" timeOffset="70">4662 9798 25,'9'-38'35,"11"6"0,1 3-2,9 10-14,8 12-5,-3 11-3,3 18-2,-11 10-2,1 17-2,-10 6 0,0 4-1,-7 3-1,-2-7-1,-3-9 0,1-7-2,-3-11 0,2-13-1,-6-15 0,0 0-1,7-19 0,-15 0 0,-1 0 0,-9 1-1,-8 8 2,-2 4-1,-3 10-3,2 1-9,7 5-23,4 3 0,6-10-1,12-3 0</inkml:trace>
  <inkml:trace contextRef="#ctx0" brushRef="#br0" timeOffset="71">4911 9822 19,'27'-25'34,"-1"-5"3,9 10-5,2 9-9,-3 8-6,7 17-4,-10 8-2,0 15-3,-10 4-2,-1 11-1,-9-3-1,1 0-1,-3-3-1,-1-7 0,0-11-1,0-10-1,1-13-1,-9-5-1,12-15 0,-12-2 0,-4-3-1,-6 1-1,-5 5 2,-8 9-1,-4 5 1,-1 7 1,4 10-4,-3-4-14,7-2-19,11 2 1,9-13-2,9 0 2</inkml:trace>
  <inkml:trace contextRef="#ctx0" brushRef="#br0" timeOffset="72">5426 9974 30,'0'0'36,"7"11"0,-2 1-2,2 7-13,-7-4-8,9 11-5,-9-6-1,5 4-1,-5-7-3,0-3-1,0-14-1,11 0 0,-2-14 0,2-3-1,3-3 1,0 0-2,3 2 1,-2 6-1,1 5 1,-4 7 0,1 12-2,-7 5-4,6 2-24,-3 5-8,-2-6 0,3 0-1</inkml:trace>
  <inkml:trace contextRef="#ctx0" brushRef="#br0" timeOffset="73">5600 9789 26,'22'-34'35,"-2"-3"1,15 11-3,6 16-13,-3 10-5,3 22-1,-9 10-3,1 19-3,-11 6-1,2 5-3,-7 1 0,-6-1-1,-3-7-1,-2-9-1,-3-13-1,2-14-1,-5-19-1,0 0-2,0-19 0,-14-9-2,0 1 1,-11-2-1,0 5 1,-7 3 0,4 16-3,-3 0-7,5 10-21,10 7 0,-1-3 0,17 6 0</inkml:trace>
  <inkml:trace contextRef="#ctx0" brushRef="#br0" timeOffset="74">6139 10095 14,'0'-19'28,"13"5"1,-13-5-8,-6 2-4,2 2-3,-11 1-2,-1 4-3,-5 2 0,2 8-3,-3 4 0,4 10-2,5 5-1,7 8-1,6 1 1,13 1 0,1-6-1,9 1 1,4-11-1,1-7-1,3-6-7,-9-5-20,-8-9-12,-1 0 1,-13-1-1</inkml:trace>
  <inkml:trace contextRef="#ctx0" brushRef="#br0" timeOffset="75">6452 10007 44,'13'4'33,"2"11"1,-8 2-13,-7 0-6,0 4-5,-15-1-2,2 2-2,-10-8-2,-1-1-1,-1-7-2,4-6-1,4-14 1,2-5-1,6-5 0,9-3-1,6-2 2,3 7 0,7 3 2,3 10 0,2 9 1,7 13 0,-6 2 0,2 12 0,-4 1-6,-5 9-32,-2-13-5,2 4 0,-2-10-1</inkml:trace>
  <inkml:trace contextRef="#ctx0" brushRef="#br0" timeOffset="76">6628 9946 51,'26'7'31,"-8"5"-8,-5 6-5,-4 8-7,-9 1-3,0 4-2,-3-6-2,-3-2-1,0-10-1,6-13 0,0 0-1,15-5-1,-3-14 1,0-4 0,2-4-1,0-1 0,-4 8 0,0 1-1,-7 6 1,-3 13-1,0 0 1,0 20 0,-3 2 0,3 2-1,6 5-1,0-2-6,9-5-16,10 1-9,-10-17-1,14 1 1</inkml:trace>
  <inkml:trace contextRef="#ctx0" brushRef="#br0" timeOffset="77">6964 9983 42,'6'23'31,"-6"-8"-1,9 7-14,-1 4-7,-1-3-2,10 0-2,-1-6 0,5-6-2,3-11 1,1-6 1,-4-9 0,2-6 0,-5-9 0,-4-1 0,-9 0-2,-5 4-1,-9 6-6,-7 3-11,-2 9-22,5 11 1,-5 3-1,11 10 0</inkml:trace>
  <inkml:trace contextRef="#ctx0" brushRef="#br0" timeOffset="78">7196 10077 32,'18'19'33,"-2"-6"0,6-4-7,0 1-8,0-6-7,3 1-2,-4-12-3,-2-3-2,-5-9 0,-4-1-2,-5-8 0,-5 1-1,-7-2-1,-3 6 0,-6 5-1,-2 3 2,-4 15-2,3 9 1,-2 10 0,6 9 0,5 14 0,1 2 0,2 10 0,7 3 0,7 2-3,-1-7-6,6-4-26,1-2-1,-4-15 0,13-4 0</inkml:trace>
  <inkml:trace contextRef="#ctx0" brushRef="#br0" timeOffset="79">7553 9903 47,'-7'12'35,"7"9"0,-4 4-14,4 2-7,4 6-4,1-1-2,7 1-3,0-10-2,10-4 0,-2-8-1,2-8 0,3-10-1,-6-8 0,1-5 1,-9-4-2,-1-4 1,-4 4 0,-6 1-1,0 3 0,-3 8 0,3 12 0,0 0 1,0 0-1,0 18 1,6-3 0,0 4 1,9 3-1,-3-3 1,2 0 0,-3-5 0,2 0-2,-4-5-3,-9-9-6,16 0-14,-16 0-15,0-29-2,0 2 3,0-6 7,-9-11 11,9 0 16,-7-3 3,-11-44 49,18 57-13,-9 3-2,5 11-11,-1 6-13,5 14-30,0 0-12,0 0-2,-4 24-2</inkml:trace>
  <inkml:trace contextRef="#ctx0" brushRef="#br0" timeOffset="80">7826 9862 76,'13'20'41,"-4"1"-1,3-2-6,10 12-22,-10-2-5,6 3-3,0-3-2,-1-5-1,-1-10-1,-2-6 1,-1-8-2,0-8-1,-1-6-3,-6-13-10,-2-1-26,-1 4 0,-3-2 1,0 7-1</inkml:trace>
  <inkml:trace contextRef="#ctx0" brushRef="#br0" timeOffset="81">8328 9997 42,'-13'-18'30,"7"1"-5,-12 3-4,-1 0-5,-2 9-3,-3 5-5,4 14-2,2 5-2,5 7-1,7 2 0,8 4 1,6 0 0,9-3-1,3-10 0,8-3 0,-6-9 0,2-7-3,0-4-2,-7-8-4,-1-3-4,-8-9 1,2 4-1,-7-11 1,5 12 4,-4-5 2,-4 5 5,9 10 4,1 9 13,-10 0-8,11 28-2,-8-6-2,4 7-2,-1-5-2,3 3 0,1-3-1,0-8 0,-1-6 0,8-8-1,-2-7 0,3-5 0,1-8-3,-6-5-8,5-3-29,-6 7-1,-4 0 0,0 9 0</inkml:trace>
  <inkml:trace contextRef="#ctx0" brushRef="#br0" timeOffset="82">8590 9951 19,'0'0'26,"21"-10"-5,1 10-6,12-2-4,0 2-2,3-3-2,1-1-3,-7-1-1,-3 0-2,-11 2 0,-6-2 1,-11 5 1,0 0 1,-18 0 0,5 5 1,-3 3 1,1 11 0,-1 0 1,10 8-2,-1 2-1,11 3 0,3 1-2,11-1-2,6-3-8,7-11-12,4-8-14,14-2 0,-2-15-1,8-3 0</inkml:trace>
  <inkml:trace contextRef="#ctx0" brushRef="#br0" timeOffset="83">9250 10057 58,'0'0'34,"-22"12"0,-2 5-10,-10-3-10,2 4-5,-5-4-4,6 1-3,0-11 0,7-4-1,6-4 0,8-11-1,7-6 1,9 0-1,3-2 0,3 4 0,4 6 0,-1 9 1,2 4 0,4 12 1,-5 7 0,6 5 0,-7-1 0,6 0 1,-2-4-1,0-4 0,0-7 0,2-8-1,-3-10-1,1-3 1,-1-6-1,1-7 0,-3 1 1,0 1-2,-5 3 1,-1 7 0,-10 14 0,12-4 0,-12 17 0,3 4 1,-3 11-2,-3-1-8,-3 2-31,8-1 1,-2-12 0,16-4-1</inkml:trace>
  <inkml:trace contextRef="#ctx0" brushRef="#br0" timeOffset="84">9573 10219 36,'22'30'34,"-13"-4"1,0 8-8,-9 0-25,-6-8-26,3 6-5,-12-20-4,15-3 0</inkml:trace>
  <inkml:trace contextRef="#ctx0" brushRef="#br0" timeOffset="85">9793 9852 40,'31'-17'35,"-3"-3"1,9 11-10,4 14-7,-9 11-4,6 18-4,-13 9-2,-5 18-3,-12 0-1,-2 9-2,-6-6 0,3-3 0,-3-14-3,7-14 1,-3-16-1,-4-17-1,10-14 0,-3-17 0,-4-6-2,-6-6 1,-5 1 0,-5 2-1,-6 12 1,-3 7-1,-2 16 1,-3 5-3,5 15-6,-3 2-14,9 3-12,6 3 0,7-5-1</inkml:trace>
  <inkml:trace contextRef="#ctx0" brushRef="#br0" timeOffset="86">10459 10128 27,'-18'-24'33,"3"6"0,-7 3-7,-3-3-8,6 10-5,-6 3-4,8 8-2,-1 8-2,7 7 0,2 2-2,9 6 0,7 3 0,4-3 0,5-2-1,5-6-1,2-4-6,-2-12-11,-2-9-20,2-4-1,-12-10-1,7-7 0</inkml:trace>
  <inkml:trace contextRef="#ctx0" brushRef="#br0" timeOffset="87">10444 9839 34,'-12'-42'33,"12"10"1,-10 9-3,2 9-17,8 14-16,0 0-20,0 19-11,0-5 1,11 9-2</inkml:trace>
  <inkml:trace contextRef="#ctx0" brushRef="#br0" timeOffset="88">10479 9948 47,'15'40'36,"1"3"0,2 6-9,7 10-7,-4 0-9,-2 7-3,-6-2-5,-5 0-1,-8-7-2,-7-8 0,-10-11-1,-6-14-1,-4-14 0,2-10 0,7-10 0,5-18 1,8-14 0,10-4 0,8-6 1,9-6 0,3 1 1,5 2-1,-4 7-5,-5 2-11,-9 12-20,3 12 1,-11 2-1,-4 20 0</inkml:trace>
  <inkml:trace contextRef="#ctx0" brushRef="#br0" timeOffset="89">10801 10029 35,'0'0'29,"-15"7"-3,8 5-9,7 7-4,-5 0-3,11 8-1,0-3-2,6-1 0,3-5-2,1-2-1,2-7-1,1-9 0,-1-6-1,-4-8-1,-3-5 0,-2-3 0,-3-2 0,-6 6-1,4 0 0,-4 8 0,0 10 1,0 0-1,0 0 0,-4 23 1,9-4 1,4 4 0,2-4 2,6 0 0,0-6 1,5-7-1,-3-8 1,-1-7 0,-4-10-2,4-2 0,-11-4-3,-7-4-8,-5 1-32,5 3 1,-6-2-2,6 8 1</inkml:trace>
  <inkml:trace contextRef="#ctx0" brushRef="#br0" timeOffset="90">1602 11043 9,'0'0'24,"26"9"-1,-8-9-8,12 7-6,-1-2 0,2-2-3,-3-1-1,-3-2-1,-13 3-1,-12-3-2,0 0 1,-10 14-1,-7-3 0,-3 0 1,0 3-1,2 4 1,6 2 1,3 0 1,15 1 0,7-2 1,6-4 0,2-7-1,4 2 1,-3-10-2,4 0-1,-3-13 0,-6-1-1,-3-5-1,-3 0 0,-5 0 0,4 0-1,-6 3 0,2 4 0,-6 12 0,10 0 1,-4 10-1,0 8 1,2-3 0,-5 5 0,2-4 1,-5 0 1,0-16-1,0 0 0,12 0 0,-7-15 0,3-2 0,2 0 1,1 0-1,5 2 0,-1 6 1,-2 9-1,-4 9 0,3 6 1,-5 9-7,-4 3-16,-3-3-13,11 2-1,-7-15 1</inkml:trace>
  <inkml:trace contextRef="#ctx0" brushRef="#br0" timeOffset="91">2253 11096 74,'13'-18'38,"5"16"-1,4 7-14,-5 4-7,4 15-6,-13-5-3,3 9-3,-11-1-1,-7-6-4,-4 0-17,-8-8-22,-13-13 0,6 0-1,-2-12 1</inkml:trace>
  <inkml:trace contextRef="#ctx0" brushRef="#br0" timeOffset="92">3055 11071 37,'-11'5'28,"-8"5"-6,4 9-8,2 7-6,7 4-2,9 6-1,7-7 0,8 2 0,1-11 2,6-3 0,-3-11 1,-4-6-1,-9-14-2,-5 1 0,-11-3-2,-8-2-2,-1 5-12,-3 4-18,-2-2-7,12 6 0,-1-3 1</inkml:trace>
  <inkml:trace contextRef="#ctx0" brushRef="#br0" timeOffset="93">3208 11105 26,'14'0'33,"-14"0"1,2 13-3,-2 2-14,0 3-6,0 6-5,5 3-1,5 4-2,-2-7 0,9 0-1,1-5 2,2-9-1,-2-10 1,0 0-1,-6-14 0,1-2-1,0-4-4,-10-7-10,1 1-25,-4 6-1,-4-2 0,4 8-1</inkml:trace>
  <inkml:trace contextRef="#ctx0" brushRef="#br0" timeOffset="94">3475 11064 56,'3'12'40,"3"12"-1,1 10-2,-7 5-21,6 17-6,-6 5-3,0 10-3,3 2-3,-3-3-2,0-2-7,0-14-19,0-9-13,12-15-1,-2-21 0</inkml:trace>
  <inkml:trace contextRef="#ctx0" brushRef="#br0" timeOffset="95">3522 11296 38,'28'8'30,"-8"-8"-2,12 5-20,5 7-31,-13-12-3,11 5-2,-20-13 2</inkml:trace>
  <inkml:trace contextRef="#ctx0" brushRef="#br0" timeOffset="96">3741 11049 56,'0'0'37,"-5"23"1,5 13-9,6 21-15,-6 4-5,4 13-3,-4-1-2,2-2-3,1-1-6,-3-15-15,0-12-19,0-11 1,0-19-1,0-13 0</inkml:trace>
  <inkml:trace contextRef="#ctx0" brushRef="#br0" timeOffset="97">3791 11276 28,'19'0'30,"-7"-8"-2,13 12-8,-3 5-41,0-17-6,14 15-1,-10-15-1</inkml:trace>
  <inkml:trace contextRef="#ctx0" brushRef="#br0" timeOffset="98">4129 11086 25,'-38'-13'29,"11"13"0,-1 0-8,13 13-11,9 2-5,6 3-2,11 5 0,5-5-2,3 1 1,3-5-1,-4-4 1,-2-4 0,-7-4-1,-9-2 0,0 0 1,-19-2 2,4 2 0,-7 0-1,7 2 1,-4 4-1,7 3 2,6 4 0,11 0-2,5-1-2,9 0-8,9 2-11,5-3-17,-1-11 1,14 4-2,-9-13 0</inkml:trace>
  <inkml:trace contextRef="#ctx0" brushRef="#br0" timeOffset="99">4265 11127 41,'0'0'33,"0"0"0,26-5-12,1 5-9,-4 5-5,4-1-3,1-4-2,-2 2-2,-9-2-3,-9 0 0,-8 0-1,0 0 1,-23 7 0,4-4 1,-5 5 1,2 2 2,0 4 2,3 3 0,9 2 1,10 5 0,4 1-1,9-4-1,5-2 0,7-1-1,6-10-1,-1-2 0,3-6 1,-6-6 0,-2-2 1,-1-1 1,-8-4 0,0 3 1,-7 1-1,3 4 2,-2 1-2,3 4 1,2 0-2,5 0-1,0 0 0,4 0-1,-5-4 1,2 2-1,-5-7-1,-1-4 1,-8-1-1,-10-1 0,-9-3 0,-5 3-1,-7 1 1,-2 1 0,-3 9 0,-3 4 1,2 4 1,6 10 0,7 9 0,5 7 0,6 5 1,6 2-1,0 5 1,6 2-1,3 1-2,-3-8-9,6-5-24,-3-4-4,-2-12 0,6-3-1</inkml:trace>
  <inkml:trace contextRef="#ctx0" brushRef="#br0" timeOffset="100">4884 11173 59,'0'0'39,"17"24"-1,-17-3-3,0 4-24,4 4-8,-4 7-11,0-2-28,-7-12-1,7-3-1,0-19-1</inkml:trace>
  <inkml:trace contextRef="#ctx0" brushRef="#br0" timeOffset="101">4811 10880 68,'-3'-23'33,"3"23"-9,10 15-37,-10-5-15,15 17-5,-7-3-2</inkml:trace>
  <inkml:trace contextRef="#ctx0" brushRef="#br0" timeOffset="102">5274 11187 21,'0'10'33,"-11"-5"1,1 10-2,-9-3-14,-7-1-5,-1-1-4,-1-7-5,2-3-2,3-4-2,4-6 0,9-3-2,5-2 2,8 1-1,-3 14 2,18-12 2,-1 16 0,0 8 1,5 7 0,-3 1 1,6 7-1,-8-8 0,7 0-1,-10-6 0,0-7-2,0-9-1,3-9 1,-1-5-1,1-4 1,1-2-2,0 1 1,8 7-1,-1 1 2,-3 14-1,-1 0 2,-2 14 0,-4 4-1,-9 1 1,-2 4-2,-8 0-10,-4-2-29,-10-8-1,1-2 0,-6-11-1</inkml:trace>
  <inkml:trace contextRef="#ctx0" brushRef="#br0" timeOffset="103">5922 11155 14,'14'-4'27,"15"13"0,2-9-9,9 4-11,1-3-1,-1-1-3,-5 6 0,-7-6-2,-11 0 0,-17 0-1,0 0 1,0 0-1,-20 11 1,3-3 0,1 3-1,2 5 2,11 6-2,6-3 2,11 4-1,9 0 0,5-4 1,9-1-1,6-7 0,0-7 0,1-4 0,-7-9 0,-3-6 0,-10-4 0,-4-4 0,-10 0-1,-7-4 2,-9-1-1,-4 5 2,-5 3-1,-5 2 0,-4 9 0,3 6 0,-4 3 1,3 12-1,6 2 0,3 6 0,6 4 1,7 2-1,0-1 2,14 0-1,2-6 1,5-2-1,-2-10 0,5-3-1,-2-8-1,0-6 0,-3-7 0,-3 1 0,-5-1-1,-2 1 0,-1 3-1,-2 3 1,-6 10-1,0 0 1,0 0 0,14 23 0,-4-8 1,2 3 0,1-2 1,6-2 1,-1-6 1,4 1-1,-3-13 1,2-6 0,-8-4-1,-4-8-1,-3 2-5,-12-7-16,-4 4-20,1 8 0,-7-3-1,8 7 0</inkml:trace>
  <inkml:trace contextRef="#ctx0" brushRef="#br0" timeOffset="104">7296 11153 18,'6'25'30,"-6"-2"0,9 11-7,-6 2-11,-3-2-2,3-2-4,-3-8-4,-2-6-2,2-18-2,-6-15 1,2-8-1,4-9 0,0-5 0,0-5 1,10 4 1,2 2 3,3 9-1,3 16 2,2 11 0,1 10 0,1 12 1,-4 7-2,-5 3 0,-1 0-1,-5 1 1,-2-5-2,-1-9 0,2-5-1,-6-14 0,16 10 0,-4-10-1,0-5 1,4 2-1,-1 3 1,1-2-1,6 2 1,-5 4 0,3-4 0,-2 0 1,0-6-1,-1-3 0,-1-6 0,-8-6 0,-5-2 0,-3-5 0,-9 0-1,0 6 1,-7 2-1,1 7 2,-1 12-1,1 7 1,3 12 0,1 10 1,3 11 0,4 7 0,4 5 0,0 4-2,-3-5-7,3-1-21,6 0-6,-6-18-1,10-3 0</inkml:trace>
  <inkml:trace contextRef="#ctx0" brushRef="#br0" timeOffset="105">8021 11243 29,'-6'-17'32,"-9"-2"-3,-4 5-9,1 9-4,-8 5-4,4 6-3,-2 7-1,9 9-3,3 1 0,12 2-1,8-2 1,7-1-1,5-5 0,5-2-1,-1-9-1,-2-6-4,5 0-11,-11-8-19,-6-9-5,4 0 0,-8-11-1</inkml:trace>
  <inkml:trace contextRef="#ctx0" brushRef="#br0" timeOffset="106">8106 10987 64,'0'-12'38,"0"12"0,5 33-12,-5-1-11,10 24-7,-5 1-2,2 10-2,-4 3-2,3 1-1,1-2-5,-7-14-15,-3-11-20,3-9-1,-4-16 1,4-10-1</inkml:trace>
  <inkml:trace contextRef="#ctx0" brushRef="#br0" timeOffset="107">8087 10946 48,'37'-22'36,"-3"3"0,9 4-7,1 12-17,-7 3-4,-4 5-3,-13 7-2,-7 6-1,-13 3-3,-9-4 0,-5 1-3,-2-4 0,1 0 0,3-5-1,9 1 1,3-10 1,6 14 2,6-3 1,-2 0 2,1 8 1,-11 0 1,0 4-1,-9-2-10,-2 7-26,-12-17 0,11 4-2,-3-11 0</inkml:trace>
  <inkml:trace contextRef="#ctx0" brushRef="#br0" timeOffset="108">8478 11032 66,'25'8'27,"0"11"0,-7 7-4,4 12-4,-13 3-5,1 6-4,-7-5-2,3 1-2,-6-9-3,0-8-1,3-9-2,-3-17-1,0 0 0,12-13-1,-9-10 0,-3-1 0,-3-3 0,-5 3 0,-8 5 1,-3 2 0,-6 12 0,1 10 1,2 8-4,-3-2-9,9 1-24,9 2-1,7-14 1,0 13 0</inkml:trace>
  <inkml:trace contextRef="#ctx0" brushRef="#br0" timeOffset="109">8673 11162 31,'34'0'35,"-8"0"2,-2 13-4,-8 4-12,-16-2-6,4 7-6,-12-5-2,5 1-3,-5-9-1,8-9 0,0 0-2,0 0-1,14-18 0,5 6 1,1-2-2,1 2 2,-1 7-2,0 5 1,-4 11 0,-3 2 0,-4 6-1,-6-1-3,2 5-10,-5-1-24,0-8 0,0-5-1,0-9 1</inkml:trace>
  <inkml:trace contextRef="#ctx0" brushRef="#br0" timeOffset="110">8873 10928 71,'6'-24'37,"-6"10"0,0 14-20,12 28-42,-16-8-8,4 13-3,-2-3-2</inkml:trace>
  <inkml:trace contextRef="#ctx0" brushRef="#br0" timeOffset="111">9049 11118 33,'15'4'37,"-2"11"2,-1 21 0,-3 17-18,-9 6-8,7 16-3,-7-3-5,0 5-2,0-7-6,0-10-7,6-16-25,1-9-4,-7-20 0,0-15-1</inkml:trace>
  <inkml:trace contextRef="#ctx0" brushRef="#br0" timeOffset="112">9092 11318 41,'9'-9'32,"13"13"1,-3 1-6,6 3-23,8 1-16,-5-7-18,13 5-1,-9-10-1,9 3 1</inkml:trace>
  <inkml:trace contextRef="#ctx0" brushRef="#br0" timeOffset="113">9528 11243 76,'0'0'36,"-2"11"-5,-13 2-13,5 5-8,-11-2-3,0 1-3,-2-5-2,1-5-1,1-12-1,5-5 0,1-7-1,5-3 0,10-3 0,0-3 0,11 4 0,3 5 1,6 7 0,1 10 1,3 3 0,1 13 0,-2 4 0,-2 3-4,2 4-15,-3 1-18,-11-10 0,7 3-1,-9-9 0</inkml:trace>
  <inkml:trace contextRef="#ctx0" brushRef="#br0" timeOffset="114">9645 11160 31,'17'0'30,"3"-5"2,11 1-11,2 4-9,1 0-4,0 0-1,-6-5-3,-3 1-1,-6 4-1,-10-5-1,-9 5 0,0 0-1,-15 5 1,-1 3 0,1 2 0,0 5 0,2 2 1,6 5-1,4-1 1,6 2-2,7 1-5,2-2-4,7-3 0,6 0-16,9-6 0,7-1-5,-1-8-3</inkml:trace>
  <inkml:trace contextRef="#ctx0" brushRef="#br0" timeOffset="115">10224 11226 68,'-27'-29'26,"2"3"-6,-4 11-4,2 6-5,2 9-4,6 8-2,7 8-1,8 3 0,10 2 0,4 1-1,5-6 0,4-5-1,6-4 0,0-7 0,6-9-1,3-3 0,0 1 2,0-4-1,2 6 0,-3 4 1,0 5 0,-11 11 1,-9 1-1,-8 8 0,-5 3-1,-12 1-2,-7-2-5,4-3-12,-4-1-22,-2-16-1,9-2 0,12 0 0</inkml:trace>
  <inkml:trace contextRef="#ctx0" brushRef="#br0" timeOffset="116">10646 11305 104,'0'0'45,"13"4"0,-13-4-8,0 0-71,-10-9-6,10 9-3,0-18 0</inkml:trace>
  <inkml:trace contextRef="#ctx0" brushRef="#br0" timeOffset="117">21488 8678 18,'0'0'24,"0"0"-4,0 0-1,0-10-2,0 10-2,0 0-2,-16 0-2,16 0-1,-27 13-1,13 4-1,-8 5-1,2 11-1,-2 7-1,4 7 0,1 4-7,2 4-30,7-8-5,8-1 0,0-18 0</inkml:trace>
  <inkml:trace contextRef="#ctx0" brushRef="#br0" timeOffset="118">19027 8336 37,'0'0'31,"21"0"-4,-5 4-8,4 0-6,7 3-4,0-2-2,2 0-3,0-1 0,-2-4-2,-5 0 0,-2 3 0,-7-3 0,-13 0 1,9 10 0,-9 5 0,-11 4 1,4 12 0,-3 4 0,2 6-1,1 0 0,3 0-4,4-6-20,7-5-14,-7-14-2,5-3 0,-10-23 0</inkml:trace>
  <inkml:trace contextRef="#ctx0" brushRef="#br0" timeOffset="119">12455 8320 47,'0'0'31,"0"0"-7,0 0-4,21 7-5,0-2-4,4-5-4,9 10-1,-2-5-1,8 0-1,-12 0-1,2-1-1,-8-4-1,-6 5 1,-16-5 0,0 12 0,-7-2 0,-2 4 1,-1 6 0,-1 7 0,1 1-1,4 6 0,3 3-4,-3 4-34,2-9-2,11 1 0,-4-11-1</inkml:trace>
  <inkml:trace contextRef="#ctx0" brushRef="#br0" timeOffset="120">1785 12483 36,'6'-11'25,"-6"11"-2,-2-14-2,2 14-4,-19-15-4,3 11-3,-2-2-4,-4 6-3,-3 6-1,6 3 0,-1 6-2,3 7 0,8 6 0,9 4-1,4-1 2,6-2 0,9-4 0,-1-5 0,7-8 1,1-12-1,1-12 1,-4-8 0,2-14 0,-8-5 0,-5-13 0,-1-5 0,-8-3 1,0 3 0,-3 2 1,0 5-1,-8 9 1,5 13-2,-1 14 1,4 14-1,-7 12 0,7 17-1,-4 9-1,4 11 1,5 5-1,-5 4 1,6-1-1,-3-3-2,6-3-10,-3-12-26,1-15-2,3-7 1,0-17 0</inkml:trace>
  <inkml:trace contextRef="#ctx0" brushRef="#br0" timeOffset="121">2027 12206 54,'0'0'36,"0"12"0,4 9-10,-8 4-8,9 16-6,-5-3-5,0 16 1,-3-5-3,3 5-2,-3-7 0,3-6-3,0-7-2,0-13-4,6-2-9,-6-19-18,11-4-7,-4-11 0,-2-10 0</inkml:trace>
  <inkml:trace contextRef="#ctx0" brushRef="#br0" timeOffset="122">1991 12201 38,'24'5'33,"2"-10"-2,7 1-11,10-1-7,7-3-14,6 2-18,-8-11-11,3 14-2,-17-3 0</inkml:trace>
  <inkml:trace contextRef="#ctx0" brushRef="#br0" timeOffset="123">1982 12697 38,'0'0'37,"0"0"0,23 6-4,3-6-14,-2 0-6,15-3-4,-1-2-7,-3-5-12,2 0-24,2 1-3,-13-8 0,-1 7-2</inkml:trace>
  <inkml:trace contextRef="#ctx0" brushRef="#br0" timeOffset="124">1979 12554 59,'12'0'35,"1"0"1,14 3-14,3-3-20,11-5-31,4 10-3,-1-10-1,4 5-2</inkml:trace>
  <inkml:trace contextRef="#ctx0" brushRef="#br0" timeOffset="125">2312 12655 70,'19'7'38,"-10"2"0,3 5-14,10 10-12,-5-2-5,8 7-2,2 0-6,-9 0-6,6-2-17,-8-3-14,-6-11-1,2-1-1,-3-12 1</inkml:trace>
  <inkml:trace contextRef="#ctx0" brushRef="#br0" timeOffset="126">2560 12685 52,'-24'7'37,"-1"10"1,-6 0-4,-4 0-18,5 8-9,-4 0-7,3 0-16,0-3-20,13 0-1,1-8-1,8-2 1</inkml:trace>
  <inkml:trace contextRef="#ctx0" brushRef="#br0" timeOffset="127">2956 12443 58,'0'0'40,"-7"9"1,7-9-1,0 0-21,0 0-11,0 0-4,14 0-5,-14 0-11,7-12-28,3 12 0,-10 0 0,11 0-1</inkml:trace>
  <inkml:trace contextRef="#ctx0" brushRef="#br0" timeOffset="128">2951 12653 87,'0'0'40,"0"11"-33,0 3-10,-9-12-30,14 13-6</inkml:trace>
  <inkml:trace contextRef="#ctx0" brushRef="#br0" timeOffset="129">3912 12554 25,'3'-11'29,"-15"-9"-5,-4 1-5,-2-2-4,-4 2-4,-3 8-2,1 6-4,1 5-1,1 10-2,8 5-1,7 11-1,7 3 0,7 0 1,4-3 0,9-4 0,1-5-1,5-9 1,-2-8 0,0-18-1,1-6 1,-7-14 0,-1-11 0,-11-9 0,-1-5 0,-5-2 2,0 8 0,-4 6 0,2 15 0,-3 15 1,5 21 0,-3 25-1,3 16 1,5 11-2,0 7 0,3 1-1,1-1-1,4-5-4,-2-13-14,-1-13-19,5-8-1,-2-16 1,6-4-1</inkml:trace>
  <inkml:trace contextRef="#ctx0" brushRef="#br0" timeOffset="130">4187 12131 31,'0'-12'36,"0"12"2,4 12 0,3 20-18,-7 6-7,9 13-5,-9 2-2,8 3 0,-8-3-4,3-5-3,1-4-8,-8-17-14,-1-9-16,5-3 0,0-15 0,0 0-1</inkml:trace>
  <inkml:trace contextRef="#ctx0" brushRef="#br0" timeOffset="131">4111 12137 18,'0'-14'31,"15"14"0,6-1-5,13 1-13,10 4-5,9-1-9,3 6-19,-3-9-10,9 8-1,-16-13 0</inkml:trace>
  <inkml:trace contextRef="#ctx0" brushRef="#br0" timeOffset="132">4216 12639 34,'12'10'33,"13"-3"1,0-4-10,5-3-13,3 0-13,-6-3-27,7 6-1,-12-9-3,0 2 0</inkml:trace>
  <inkml:trace contextRef="#ctx0" brushRef="#br0" timeOffset="133">4218 12455 27,'-9'-9'34,"18"9"1,1-3 0,15 3-21,8 3-13,2 0-30,9 9-4,-7-9 0,7 10-2</inkml:trace>
  <inkml:trace contextRef="#ctx0" brushRef="#br0" timeOffset="134">4520 12593 26,'13'18'35,"-1"-7"1,10 6-1,-1 3-16,-2-3-10,5 7-6,-2-2-11,-7-1-22,-8-9-4,7-2-1,-14-10-1</inkml:trace>
  <inkml:trace contextRef="#ctx0" brushRef="#br0" timeOffset="135">4740 12602 56,'-18'0'39,"-4"18"0,-7 1-2,-5-2-21,3 11-8,-3-3-6,3 0-17,4-4-23,11-3-1,3-8-1,13-10 1</inkml:trace>
  <inkml:trace contextRef="#ctx0" brushRef="#br0" timeOffset="136">4933 12446 23,'0'0'33,"17"7"2,6-2-2,4-5-16,8 2-15,0-2-18,-4 0-15,7 3-3,-11-3 1</inkml:trace>
  <inkml:trace contextRef="#ctx0" brushRef="#br0" timeOffset="137">4999 12545 40,'5'16'37,"11"-13"0,15 7-3,-2-2-40,4-8-22,7 9-5,-7-12-2</inkml:trace>
  <inkml:trace contextRef="#ctx0" brushRef="#br0" timeOffset="138">5546 12090 64,'0'0'38,"10"15"0,-6 23-13,-4 4-13,9 13-4,-6 6-5,2 6-5,2 6-17,-7-3-17,0-15-2,-3-6-1,-3-15 1</inkml:trace>
  <inkml:trace contextRef="#ctx0" brushRef="#br0" timeOffset="139">5702 12446 12,'0'-12'32,"0"12"0,-22 5 1,1 2-17,-1 8-6,-3-3-3,5 6 0,3 0-1,6-1-1,11-1 0,8 2-1,7-5 0,12-1-1,1 2-9,10-2-28,-10-8-2,10 3 0,-11-11-1</inkml:trace>
  <inkml:trace contextRef="#ctx0" brushRef="#br0" timeOffset="140">5829 12649 36,'15'0'30,"9"7"-7,-1-7-6,1 3-5,-1-3-3,-3-8-4,-3 0 0,-8-1-3,-4-3 0,-8 1-1,-6-2 0,-5 3 0,-3 1 0,-5 9 0,-1 5 0,-1 5 0,3 7 1,4 6 2,10 7-1,7 1 0,7-1 1,8-4-1,10-5-2,6-1-16,12-7-19,-12-13-1,13-9-1,2-14 0</inkml:trace>
  <inkml:trace contextRef="#ctx0" brushRef="#br0" timeOffset="141">6313 12564 32,'-16'0'31,"16"0"3,14 5-14,31 0-5,27 0-3,33-1-3,28-4-1,22 5-2,15-5-8,1 0-21,-16 0-11,-6 3-1,-40-3-1</inkml:trace>
  <inkml:trace contextRef="#ctx0" brushRef="#br0" timeOffset="142">6796 12313 22,'9'-8'31,"-9"-6"-4,0 2-3,-5-5-5,-8-6-6,1 5-3,-9-5-2,1 12-2,-5 3-3,1 8-1,-1 6-1,6 10 0,4 8-1,7 3 0,8 2 0,5-2 0,7-3 0,7-10 1,3-9-1,6-13 0,3-8 1,0-12 0,-4-9-1,0-9 0,-7-13 0,-4-2 0,-5-4 1,-5 5-1,-6 5 1,-3 11 1,-5 11-1,-1 16 1,-2 21 0,6 18 0,-2 16 1,4 14-1,3 9-1,0 6 1,4 4-1,5-7-3,6-3-8,-4-5-25,0-19-3,5-9 0,-3-18 0</inkml:trace>
  <inkml:trace contextRef="#ctx0" brushRef="#br0" timeOffset="143">7184 12222 35,'10'-15'33,"-5"5"-3,-5-5-5,-11-2-7,1 2-4,-9-2-4,1 7-4,-8 1-2,2 4-1,-1 5-1,0 9-1,5 4 0,9 6-1,5 3 0,6 0 0,6 0 0,7-3 1,3-2-1,5-7 0,4-6 0,-2-8 1,-3-4-1,2-3 0,-6-3 0,-4-4 0,-2 4 0,-2 2 0,-8 12 0,4-10 0,-4 10 0,-4 23 1,4 1 1,0 12 0,-6 2 0,6 7 1,0-1 0,0 0 0,4-6-3,-8-4-33,4-17-5,4-3-1,-4-14-1</inkml:trace>
  <inkml:trace contextRef="#ctx0" brushRef="#br0" timeOffset="144">6623 12885 5,'0'-11'29,"0"11"-1,0 0-6,0 0-6,0 0-4,10 19-3,-5-4-2,-5 4-2,7 8-1,-4 2-1,3 3 1,-3 1-1,3-1-1,-3-4 0,-3-3 0,3-8-1,-3-8 0,0-9 2,0-9-1,0-13 1,0-2 0,0-8 1,10-2-1,2 3 1,4 4-1,5 6 0,5 8-3,5 13-7,-1 11-30,-3-4 0,4 7 0,-8-2-1</inkml:trace>
  <inkml:trace contextRef="#ctx0" brushRef="#br0" timeOffset="145">7021 12910 3,'-10'-9'2,"10"9"0,-13-13 0,13 13 1,-9-17 2,9 17 1,-6-19 2,6 19 2,0-18 1,4 8 1,-4 10 0,11-16 0,2 13-2,3 3-1,2 6-2,3 4 0,-5 3 0,-4 6-1,-2 7-1,-10-1 0,-3 3 0,-10-4 0,-3-2-1,-6-8-1,1-6 0,3-4-2,1-4 0,10-7 0,7 7 1,-8-13 1,8 13 0,15 0 1,2 8-1,1 0 1,4 4-1,5 1-10,3 1-29,-13-6-2,6 0 0,-9-8-1</inkml:trace>
  <inkml:trace contextRef="#ctx0" brushRef="#br0" timeOffset="146">7761 12579 41,'0'0'35,"0"0"-1,0 0-4,0 0-24,12 14-30,-12-14-7,13-8-2,-13 8-1</inkml:trace>
  <inkml:trace contextRef="#ctx0" brushRef="#br0" timeOffset="147">8263 12453 25,'0'-10'29,"-18"-7"-4,0 2-5,-5 5-3,-5 7-4,1 12-3,-1 4-3,6 10-1,6 6-2,13 8-2,10-3-1,8-1-2,10-5-4,5-7-9,4-12-16,3 3-3,-11-19-1,2 7-1</inkml:trace>
  <inkml:trace contextRef="#ctx0" brushRef="#br0" timeOffset="148">8467 12494 10,'0'-9'30,"-8"-4"-18,8 13-2,-19-8-1,6 8-3,-2 0-1,-1 8-1,-1 1 1,1 9 0,6 1 0,5 4 1,5 0 0,5-2 1,13-1-1,1-5 0,10-6 1,-2-13 0,-1-3 0,-10-9-1,-4-1 0,-12-4-1,-13 0-1,-5 3-6,-5 2-20,-4 1-13,8 11-2,-2-1 1</inkml:trace>
  <inkml:trace contextRef="#ctx0" brushRef="#br0" timeOffset="149">8766 12487 18,'0'0'32,"-20"-19"0,4 12-8,-3-1-5,-3 4-8,4 4-3,-1 9-3,6 0-2,7 5-2,6 5 0,10 3 0,2 3-1,4-1 1,0-2 1,-4-3 1,-3 0 0,-9-7 0,-7-2 0,-8-10-2,-5 0-5,0-9-21,5 4-10,-4-9-1,12 1 0</inkml:trace>
  <inkml:trace contextRef="#ctx0" brushRef="#br0" timeOffset="150">8984 12469 17,'0'0'30,"-16"-6"1,4 10-9,0 2-6,-1 6-4,1 4-4,2 5-3,5 4-3,5 4 0,0 0-1,12 0 0,-3-4 1,7-4 0,5-6 0,0-15 0,4-4 0,0-16 0,0-8 2,-6-14 0,-1-12 0,-13-11 1,-9-10 0,-15-10 0,-6 11 0,-18 6 0,-2 19-2,-6 18 0,7 23 0,10 25-4,15 20-9,22 14-30,32 6 1,44-12-2,55-10 1</inkml:trace>
  <inkml:trace contextRef="#ctx0" brushRef="#br0" timeOffset="151">5378 13958 21,'20'25'32,"-17"-6"-2,5 12-10,-5 7-5,0-4-4,-3 2-4,0-9-2,3-3-2,-3-13-1,0-11 0,0-13-1,0-9 1,7-7 1,3-2 1,6-1-1,4 1 1,3 2 0,4 13-1,-4 3 0,2 9-5,0 4-18,-5 9-16,-20-9-1,16 16 1,-16-16-2</inkml:trace>
  <inkml:trace contextRef="#ctx0" brushRef="#br0" timeOffset="152">5786 13914 24,'0'0'28,"-9"-26"-7,12 7-3,3 4-4,6-5-3,5 11-2,2 2-1,4 7-1,-3 4-1,-6 8 0,-8 8-1,-2 6-1,-9-1-1,-4 3-1,-5-3 1,-2-6-2,1-4 1,2-2-2,13-13 1,0 0-1,0 0 0,14-4 0,0 0-3,2 0-7,2 1-22,4 7-3,-6-4-2,3 8 2</inkml:trace>
  <inkml:trace contextRef="#ctx0" brushRef="#br0" timeOffset="153">6192 14057 34,'12'0'32,"9"5"1,2-5-14,4 0-7,4-3-10,-1 3-10,5 0-14,-12 0-9,8 0 0,-17-5-2</inkml:trace>
  <inkml:trace contextRef="#ctx0" brushRef="#br0" timeOffset="154">6214 14200 38,'16'7'37,"8"-10"0,13 3-5,0 0-40,0-4-19,10 8-5,-10-4-3</inkml:trace>
  <inkml:trace contextRef="#ctx0" brushRef="#br0" timeOffset="155">6862 14117 12,'0'-19'29,"8"6"-6,-8-6-3,0-2-1,0 6-4,-14-3-3,0 7-2,-8 4-3,-1 7-2,-8 6-2,2 9-1,1 7-2,6 7 1,8 3-1,7 0 0,10 0 1,9-6-1,10-5 1,3-9-1,3-12 1,1-9 0,-5-8 0,-2-7-1,-11-2 1,0-1 1,-11 3-1,0 9 0,-11 5 0,11 10 0,-17 17 1,10 5-1,7 6 0,0 1 0,10 1-2,4-8-4,6-1-8,-2-11-14,1-15-9,9-3 1,-6-13-2</inkml:trace>
  <inkml:trace contextRef="#ctx0" brushRef="#br0" timeOffset="156">6906 13708 17,'8'-30'32,"17"15"0,-6 1-8,0 8-5,-2 11-4,-10 5-3,-4 16-3,-15 1-2,0 7-2,-7-3-2,0 1 0,7-6-1,8-6-1,11-8-2,9-5-1,12 0-7,-1-4-16,1-3-11,9 9-2,-15-9 2</inkml:trace>
  <inkml:trace contextRef="#ctx0" brushRef="#br0" timeOffset="157">7218 13926 58,'10'10'37,"-10"4"1,0 3-13,6 15-12,-6 2-4,6 9-2,-6-1-4,6-2-5,-3-1-6,-3-10-10,3-7-20,3-6 0,-6-16-1,0 0 1</inkml:trace>
  <inkml:trace contextRef="#ctx0" brushRef="#br0" timeOffset="158">7079 14094 16,'0'0'33,"0"0"0,27-3 0,2 0-15,11 0-10,9 3-11,0-6-22,5 12-6,-11-6-2,1 4 1</inkml:trace>
  <inkml:trace contextRef="#ctx0" brushRef="#br0" timeOffset="159">7496 14008 20,'16'8'34,"0"0"-1,12 11 1,-2 4-15,1 0-11,3 5-7,-1 2-13,-5 1-20,-12-12-2,2-1 1,-14-18-1</inkml:trace>
  <inkml:trace contextRef="#ctx0" brushRef="#br0" timeOffset="160">7761 14034 47,'-28'12'37,"-2"14"0,-14 2-1,-3 2-20,7 4-10,0 2-11,4-5-20,6-9-11,15-2-2,2-13 1</inkml:trace>
  <inkml:trace contextRef="#ctx0" brushRef="#br0" timeOffset="161">7755 13730 16,'-7'-20'30,"14"9"1,2-4-8,12 2-7,5 5-3,5 3-5,-1 9 0,-5 6-2,-6 9-1,-13 6-1,-12 5-1,-10 0-2,-5 2 1,-4-8-1,6-2 1,10-5-2,9-17 1,19 9 0,11-9-2,7-8-19,7 5-16,-1-7 1,14 3-1,-11-11 1</inkml:trace>
  <inkml:trace contextRef="#ctx0" brushRef="#br0" timeOffset="162">9535 12109 44,'29'51'27,"-11"10"-8,-14 14-3,-8 14-3,-9 2-2,1-1-2,-2-9-3,9-11-1,5-15-2,16-15 0,6-17 0,6-13-1,3-10 0,3-10-1,-8-1-1,-3 0 0,-7 6 0,-16 5 0,9 26-1,-9 12 1,0 16 0,0 13 0,3 12 0,1 8 1,2 11-1,-1 4 0,-1 1 0,-4-1 0,-9 2 1,-9-3-2,-5-4-1,-4-8-2,1-10-1,-5-19-4,9-13-14,7-15-12,-6-32 0,14-19 1</inkml:trace>
  <inkml:trace contextRef="#ctx0" brushRef="#br0" timeOffset="163">9935 12821 29,'13'5'34,"-3"-10"1,20 5-3,13-3-16,5-2-6,13 5-5,3-5-3,5 5-5,0 0-8,-11 0-11,-14 0-13,-9 0 0,-17-3 0</inkml:trace>
  <inkml:trace contextRef="#ctx0" brushRef="#br0" timeOffset="164">10050 12929 22,'9'-3'28,"17"14"0,5-11-12,5 8-6,9-2-3,4-3-7,0-1-9,-2-2-7,-4-2-5,-14-10-2,-2 6 0</inkml:trace>
  <inkml:trace contextRef="#ctx0" brushRef="#br0" timeOffset="165">10450 12780 38,'19'0'25,"5"7"-1,2 5-3,1 10-4,-11 1-3,-1 9-3,-15-4-5,-6 0-10,-15-9-27,-2 1-2,-11-15 0,3-1-2</inkml:trace>
  <inkml:trace contextRef="#ctx0" brushRef="#br0" timeOffset="166">11334 12692 27,'-3'-17'28,"3"1"-8,-12 0-4,-3-2-5,-3 3-2,-6 4-3,-3 5-2,-6 6-1,4 8-2,-1 6 0,8 5-1,8 9 2,7 1-2,7-3 2,14 0-1,6-5 1,6-5 1,4-12 0,1-4 0,0-13-1,-2-10 1,-1-11-2,-8-7 0,-6-7 0,-9-13-1,-5-2 0,-8 1 0,-4 3 0,-2 16-1,-5 11 1,2 17 0,1 15 1,9 23-1,7 17 1,3 14 0,6 2 0,5 3-1,8 2-5,-4-5-14,-1-15-14,7-2 0,-9-19 0</inkml:trace>
  <inkml:trace contextRef="#ctx0" brushRef="#br0" timeOffset="167">11597 12347 19,'-4'12'34,"-10"2"0,8 16 0,-1 3-16,2 7-8,5 7-2,0-1-3,7-4-6,1-4-6,-2-9-15,-6-12-12,3-6 0,-3-11-2</inkml:trace>
  <inkml:trace contextRef="#ctx0" brushRef="#br0" timeOffset="168">11515 12329 33,'14'-33'30,"-1"-5"1,11 10-13,14 6-9,5 8-12,7 14-23,-7-5-3,10 17-1,-13-2 0</inkml:trace>
  <inkml:trace contextRef="#ctx0" brushRef="#br0" timeOffset="169">11601 12773 43,'0'0'35,"13"6"0,7-6-3,5-6-21,9 3-9,-1 3-15,1-5-20,-12-5-2,3 5 0,-16-9 0</inkml:trace>
  <inkml:trace contextRef="#ctx0" brushRef="#br0" timeOffset="170">11585 12596 40,'0'0'34,"0"0"0,26 7-3,4-7-22,6 0-27,9 5-12,-5-12-3,9 10 0</inkml:trace>
  <inkml:trace contextRef="#ctx0" brushRef="#br0" timeOffset="171">11859 12736 58,'27'19'34,"-4"-4"0,6 2-15,2 4-11,0 1-12,-6-2-12,-8-6-17,2 1 0,-8-15-1,3 0 2</inkml:trace>
  <inkml:trace contextRef="#ctx0" brushRef="#br0" timeOffset="172">12126 12712 38,'-26'5'38,"-2"14"1,-9 4-1,-1 1-15,0 6-12,-2 0-6,7-6-7,8 3-14,11-4-21,-2-17-2,16-6 1,0 0-1</inkml:trace>
  <inkml:trace contextRef="#ctx0" brushRef="#br0" timeOffset="173">12305 12513 12,'6'10'30,"-6"-10"0,31 7 0,-5-7-16,11 3-12,3 2-19,-2-10-11,8 9-2,-16-12 0</inkml:trace>
  <inkml:trace contextRef="#ctx0" brushRef="#br0" timeOffset="174">12398 12611 40,'0'0'33,"25"14"0,0-12-5,16 1-31,5 6-24,-4-18-3,12 9-1,-14-9-2</inkml:trace>
  <inkml:trace contextRef="#ctx0" brushRef="#br0" timeOffset="175">12913 12123 38,'-8'-13'34,"8"13"-1,0 38-2,5 3-20,8 15-4,-4 11-6,0 4-13,-9-1-18,7 5-3,-7-20-1,8-7 0</inkml:trace>
  <inkml:trace contextRef="#ctx0" brushRef="#br0" timeOffset="176">13099 12491 35,'-9'6'35,"-16"-2"2,-2 9-2,-2 3-17,-1-3-7,10 8-4,8-6-4,12 2-4,6-2-6,6-1-11,7-5-17,10 3-2,-2-8 0,4 2 0</inkml:trace>
  <inkml:trace contextRef="#ctx0" brushRef="#br0" timeOffset="177">13193 12627 53,'0'12'34,"0"-12"-2,20 0-12,-3 0-8,1 0-3,3-7-4,-2 0-2,0-3-1,-7-3-2,-9-1 1,-6 0-1,-9 4 0,-6 3 0,-5 7-1,-4 12 1,1 3 0,2 6 1,6 8-1,12 1 1,6 1 0,5-4 1,11-3-1,8-8-3,4-5-13,3-11-20,16 0-1,6-15 0,16-2-1</inkml:trace>
  <inkml:trace contextRef="#ctx0" brushRef="#br0" timeOffset="178">13658 12611 24,'0'0'33,"14"10"3,14-10-1,22 0-16,27 4-7,23-4-3,18 5-1,12-5-6,7-5-11,-8 1-26,-6 4-1,-27-11-1,-22 3 0</inkml:trace>
  <inkml:trace contextRef="#ctx0" brushRef="#br0" timeOffset="179">14141 12276 31,'-3'-22'15,"-16"-2"-1,3-2-4,-8 6-1,2 2-3,-6 9-1,1 9-1,4 8 0,2 9 0,12 8-1,2 3 0,10 4 2,10-3-1,2-7 2,7-6-1,6-9 0,4-14-1,-1-9 1,-4-12-2,-4-12-1,-6-12-1,-4-5-1,-4-12 1,-5-2-1,-8 3 1,-5 4-1,3 10 1,-1 10 0,-5 12 0,0 16 0,-1 16 0,2 16 1,-4 13-1,10 15 0,3 6-1,-5 10 1,19 7-3,-6 2-10,7-4-22,5 4 0,1-18 0,6 2 0</inkml:trace>
  <inkml:trace contextRef="#ctx0" brushRef="#br0" timeOffset="180">14470 12225 17,'-4'-9'22,"4"9"-2,-6-24-1,0 7-4,-9 0-2,-4-2-3,1 3-2,-4 3-3,3 8-1,0 5-1,4 12 0,0 4-2,8 6 0,7 2 0,0 3 0,10-1-1,2-6 1,3-5 0,-2-6 0,4-9 0,-3-4 0,-1-6 0,-2-9-1,-1 2 1,-4-1-1,-2 4 1,-4 14 2,0 0 1,3 10 1,-3 12 0,8 14 1,-8 1 0,13 5-3,-7 0-35,4 1-4,-10-7 0,12 2-2</inkml:trace>
  <inkml:trace contextRef="#ctx0" brushRef="#br0" timeOffset="181">13821 13147 31,'10'-11'20,"-4"0"-3,-2-6-3,-7 1-3,-8-1-2,-4 0-2,-7 5-2,0 2-2,-2 8-1,0 6-1,-5 6 0,7 9 0,11 5-1,7 3 1,4-2-1,12 1 1,4-2 0,6-13 0,8-5 1,-2-6-1,0-9 1,-5-4 0,-5 0 1,-3-5 0,-5 7 0,-10 1 1,0 10-1,0 0 0,-10 10-1,10 3-5,4-1-11,-4-12-19,21 22 0,-6-22 0,10 0-1</inkml:trace>
  <inkml:trace contextRef="#ctx0" brushRef="#br0" timeOffset="182">13858 12815 14,'0'-19'33,"10"12"0,-1-3 0,3 10-14,1 10-6,-13 0-4,9 9-4,-9 4-1,-3 2-2,-9-2 0,6-2 0,-3-2-2,5-3 1,8-4-2,-4-12-2,15 18-5,0-10-12,1-7-15,5 9 0,-4-10 0,7 10 3</inkml:trace>
  <inkml:trace contextRef="#ctx0" brushRef="#br0" timeOffset="183">14103 12968 30,'0'0'35,"0"0"1,0 0-3,4 20-14,5 6-7,-9 1-5,4 7-2,-4-1-3,3 1-4,2 2-11,-1-9-18,-4-12-5,0-3-1,0-12 1</inkml:trace>
  <inkml:trace contextRef="#ctx0" brushRef="#br0" timeOffset="184">14042 13140 35,'12'3'33,"13"1"-1,-7-8-3,8 4-31,7 3-25,-10-6-3,9 7-3,-12-8 1</inkml:trace>
  <inkml:trace contextRef="#ctx0" brushRef="#br0" timeOffset="185">14280 13002 38,'17'20'34,"1"-4"1,9 8-5,3 3-18,-3 2-4,0 0-8,1 0-13,-6 0-20,-9-16 0,-2-2-2,-11-11 0</inkml:trace>
  <inkml:trace contextRef="#ctx0" brushRef="#br0" timeOffset="186">14510 13057 67,'-26'11'37,"-3"8"-2,0 5-14,-4-5-14,2 3-16,1-5-24,9 3-2,-3-12-1,14 3-1</inkml:trace>
  <inkml:trace contextRef="#ctx0" brushRef="#br0" timeOffset="187">14491 12816 7,'16'-20'59,"-1"16"-37,2 4-4,6 0-4,-2 5-1,-7 6-3,-6 6-2,-8 2-2,-5 3-1,-5-3-1,1 4 0,-5-5-1,9 1-1,0-5-1,12-5 0,8-1-7,9 1-29,-3-11-1,5 2 0,-5-10 0</inkml:trace>
  <inkml:trace contextRef="#ctx0" brushRef="#br0" timeOffset="188">14951 12618 67,'-10'7'36,"10"-7"0,0 0-19,9 0-36,-9 0-13,15-4-2,-1 4-1</inkml:trace>
  <inkml:trace contextRef="#ctx0" brushRef="#br0" timeOffset="189">15434 12426 27,'-28'-15'32,"9"15"-5,-6 0-5,-1 5-5,4 12-5,1 3-3,9 8-2,12 0-2,7 4-2,7-4-2,9-4-5,10-4-16,5-3-13,-3-17-1,2 4 0</inkml:trace>
  <inkml:trace contextRef="#ctx0" brushRef="#br0" timeOffset="190">15565 12477 27,'-10'0'25,"-12"-4"-7,6 12-3,-1 5-3,3 4-3,10 7 0,8-4-2,9 4 1,4-7 0,12-1-1,-4-7 1,6-8-1,-9-8-2,-4-3 0,-13-5-3,-5-4-4,-10 2-17,-3 4-16,-7-7-1,6 9 0,-2-2 0</inkml:trace>
  <inkml:trace contextRef="#ctx0" brushRef="#br0" timeOffset="191">15924 12443 16,'-31'-21'29,"16"16"-4,-7-1-4,7 6-6,0 6-4,7 6-4,12 5-2,5 1-1,7 7 1,-3-1 1,5 4 1,-9-7 1,-3 0-2,-12-8 0,-8-4-1,-8-3-6,-6-6-21,-1-8-13,10-1-2,1-5 0</inkml:trace>
  <inkml:trace contextRef="#ctx0" brushRef="#br0" timeOffset="192">16048 12472 22,'0'0'30,"-21"11"2,14 5-6,7 3-11,0 5-4,10 3-3,2-2-1,11 2-1,1-8 0,4-1-2,-3-10 1,2-8-1,-2-12-1,-6-8 0,-7-9-1,-3-7 0,-9-15 0,-9-9-2,-10-13 1,-6 3-1,-11 7 1,-2 12 0,-7 10 1,3 14 0,5 22-1,10 20 2,18 17-2,16 9 0,22 5-12,21 2-27,13-11-1,23 1-1,0-23 1</inkml:trace>
  <inkml:trace contextRef="#ctx0" brushRef="#br0" timeOffset="193">11786 13831 34,'0'0'23,"-4"-14"-4,4 14 0,-20-7-5,4 9-2,-6 7-3,4 4-1,-4 9-3,10 7-1,2 5-2,10 2-3,15-4-7,8 2-18,1-18-7,18 4 0,-5-15 0</inkml:trace>
  <inkml:trace contextRef="#ctx0" brushRef="#br0" timeOffset="194">12011 13866 22,'-24'-19'27,"11"19"-3,-9 0-7,2 9-8,2 4-3,4 5-2,7 4-1,7 0 1,11 2 0,4-6 2,7 1-1,3-10 1,1 3 1,-7-9-1,-2-3-2,-3-5-12,-4-1-23,-10-15-2,7 5 0,-3-9-2</inkml:trace>
  <inkml:trace contextRef="#ctx0" brushRef="#br0" timeOffset="195">12321 13871 14,'-21'-9'31,"-11"3"26,16 6-40,1 0-7,2 6-4,13-6-4,0 20 0,10-2-2,5-2 1,2 6 0,-3-2 4,-1 6-1,-13-8 2,0 1-1,-16-10-1,-6-5-3,-2-4-11,0 0-22,-4-18-3,15 7-1,0-11-1</inkml:trace>
  <inkml:trace contextRef="#ctx0" brushRef="#br0" timeOffset="196">12577 13941 19,'0'0'30,"-21"-5"-1,10 8-10,1 4-5,0 2-4,7 8-4,3 1-3,4 5 0,1-2 0,5 0 0,-1-5 1,7-6-1,-3-10-1,1-5 0,0-12 1,-2-12-1,-3-14-1,-6-8 0,-10-14-1,-11-8 2,-12-3 0,-5 6 0,-14 8 1,2 16 0,-3 12 0,7 20-1,8 21 1,20 21-1,15 10-2,12 5-3,26 6-11,8 1-22,11-13-1,14 1 0,3-16 1</inkml:trace>
  <inkml:trace contextRef="#ctx0" brushRef="#br0" timeOffset="197">12935 13850 28,'10'10'34,"2"-10"0,9 0-6,4 0-9,6 0-7,4 3-6,-1-3-9,-5 0-13,-3-3-17,-1 3-2,-13-4 0,-2 4-1</inkml:trace>
  <inkml:trace contextRef="#ctx0" brushRef="#br0" timeOffset="198">12963 13987 46,'6'10'37,"15"-6"-3,5-4-10,2 0-8,6 0-17,-7-7-29,10 10-3,-9-10-3,7 7 0</inkml:trace>
  <inkml:trace contextRef="#ctx0" brushRef="#br0" timeOffset="199">13484 13776 38,'0'0'35,"6"12"0,12 5-7,8 3-13,-1 4-6,8 6-2,-8-2-4,5-2-6,5-1-9,-10 0-19,-12-12-5,8-1 0,-21-12 0</inkml:trace>
  <inkml:trace contextRef="#ctx0" brushRef="#br0" timeOffset="200">13765 13791 40,'-12'5'34,"-10"-3"2,-6 12-10,-2 8-12,-11 6-4,-2 4-5,-4 0-7,0 0-11,1-7-19,19 1-3,-2-14-1,23-1 0</inkml:trace>
  <inkml:trace contextRef="#ctx0" brushRef="#br0" timeOffset="201">14141 13554 45,'-22'0'34,"8"24"-6,-12 9-7,-5 9-7,-6 15-3,-7 2-3,4 9-1,-6-5-4,11-8-3,4-4-8,6-14-13,11-18-15,17-9 1,-3-10-2,33-17 4</inkml:trace>
  <inkml:trace contextRef="#ctx0" brushRef="#br0" timeOffset="202">14184 13791 14,'12'19'32,"-12"-7"0,11 7-8,-3 3-5,-2-1-4,0 4-5,-6-5-2,7-1-3,-7-7 0,0-2-2,0-10-1,0-10 1,0-4-2,0-3 2,7-3-1,7 1 0,3 0 0,7 4 0,4 0 0,6 8 0,0 4-3,-6 3-34,-4-6-1,-2 3-2,-4-14 0</inkml:trace>
  <inkml:trace contextRef="#ctx0" brushRef="#br0" timeOffset="203">11642 14671 33,'-5'-19'24,"5"19"-2,0 0-3,0 0-3,13 7-4,-8 10-2,6 10-3,-3 4-3,0 4 0,0 3-1,2-4-1,-4-5 0,-2-9-1,-4-20 1,0 0-1,2-15 0,1-14 0,3-6 0,4-3-1,5-2 1,5 7-1,4 8 0,0 9-1,4 16-6,-3 9-21,-2 2-7,4 9 0,-9-4 0</inkml:trace>
  <inkml:trace contextRef="#ctx0" brushRef="#br0" timeOffset="204">12075 14712 16,'0'0'31,"32"0"1,-11 0-4,7 0-16,1 0-9,4 0-13,1 0-18,-14-4-2,5 4-1,-16-5 9</inkml:trace>
  <inkml:trace contextRef="#ctx0" brushRef="#br0" timeOffset="205">12101 14825 21,'13'18'31,"4"-15"0,15 9-7,2-5-37,-7-7-12,11 0-3,-7-10-2</inkml:trace>
  <inkml:trace contextRef="#ctx0" brushRef="#br0" timeOffset="206">12562 14737 22,'19'22'30,"-12"2"0,5 14-14,0 3-5,-3 1-1,1-1-3,0-10-1,-1-5-1,-7-17-1,-2-9 0,10-18 1,-7-12 0,-3-17 0,-6-4-1,2-12 0,4-2-1,-5 2 0,2 3-1,3 5-1,0 14-2,5 16-10,1 15-25,-6 10 0,13 2-1,-13-2 1</inkml:trace>
  <inkml:trace contextRef="#ctx0" brushRef="#br0" timeOffset="207">12652 14504 13,'19'0'27,"27"8"-5,10-5-1,29 0-5,22-3-3,20 0-4,22-6-2,17-4-2,8-3-1,-2 0-2,-10 0-6,-22 1-22,-23 16-7,-40-4 2,-21 13-2</inkml:trace>
  <inkml:trace contextRef="#ctx0" brushRef="#br0" timeOffset="208">14178 14506 27,'0'0'36,"22"0"-1,-13 12-2,0 8-15,4 8-20,-13 1-28,13 9-2,-13-12-3,8 3 0</inkml:trace>
  <inkml:trace contextRef="#ctx0" brushRef="#br0" timeOffset="209">12971 14919 14,'-2'-18'20,"2"7"-4,-13-7-3,-2 7-3,-3-1-3,-2 6-2,-4 3-2,-3 8-1,4 5-1,-1 10 0,8 4-1,4 3 1,9 2 0,8-2 0,11-4 0,6-3 0,3-8 0,5-7 1,-2-7-1,-3-8 1,-2-5-1,-6-4 2,-7 2 1,-7-1-1,0 4 1,-3 14-1,0 0 1,0 0 0,0 12-1,0 4-5,7 4-14,-2-4-14,11 3-1,-7-19 0,13 7 10</inkml:trace>
  <inkml:trace contextRef="#ctx0" brushRef="#br0" timeOffset="210">12997 14633 26,'18'-8'28,"-5"1"-5,11 7-4,-5 2-3,0 5-4,-7 9-3,-12 0-3,0 9-2,-16-2 0,2-1-2,-3 0 1,2-4-1,9-4-3,6-14-3,18 17-6,4-15-13,0-4-10,9 6-1,-3-8 0</inkml:trace>
  <inkml:trace contextRef="#ctx0" brushRef="#br0" timeOffset="211">13297 14754 26,'0'0'34,"10"0"1,-10 19-3,0 3-15,3 10-5,-3 6-6,0 8-1,-3 0-3,3-5-6,0-2-9,0-7-20,0-21-3,9-1 0,-9-10 0</inkml:trace>
  <inkml:trace contextRef="#ctx0" brushRef="#br0" timeOffset="212">13223 14942 22,'0'0'33,"0"0"1,25 0-1,-5 0-16,5 0-12,2 6-14,0-6-22,10 9-2,-3-9 0,7 4-1</inkml:trace>
  <inkml:trace contextRef="#ctx0" brushRef="#br0" timeOffset="213">13610 14839 26,'14'4'33,"9"14"1,-6-1-4,5 4-17,-1 2-4,-3 2-12,-2 2-19,-9-10-10,10-3-1,-17-14 0</inkml:trace>
  <inkml:trace contextRef="#ctx0" brushRef="#br0" timeOffset="214">13800 14837 29,'-13'9'35,"-11"-3"2,8 12-3,-8 3-15,-5-2-7,4 7-8,-2 0-12,5 3-26,1-12-2,8 4-1,-5-18 1</inkml:trace>
  <inkml:trace contextRef="#ctx0" brushRef="#br0" timeOffset="215">13852 14666 17,'0'0'23,"0"0"-2,19-7-4,-7 7-4,5-2-4,7 2-2,-3 0-2,3 5 0,-4 4 1,-4 4-1,-16 0 1,0 6 0,-10-3 0,-6 3 1,1-2-1,6 1 0,2-9-1,7-9-2,21 16-3,2-12-26,2-8-10,12 4 1,-8-14-2</inkml:trace>
  <inkml:trace contextRef="#ctx0" brushRef="#br0" timeOffset="216">16551 12131 16,'0'34'20,"0"14"-2,-2 6-4,2 16 0,0 4-5,8 5-2,2 0-3,7 1-2,6-5-1,7-7 0,-1-7 0,1-10-1,-2-12 0,-3-11-1,-9-15 0,-5-10 0,-11-3 1,0-16 1,-8 4 0,-8 4 0,0 2 2,-2 15 0,-1 13 1,4 17 0,-1 19 0,2 19 0,8 14-1,2 14 0,8 8 0,1 11-1,7 9 0,-2 10-1,0 0 0,-10 5 0,-3-3-1,-14-1 1,-13-1-1,-8-12 1,-11-7 0,-7-16 0,0-12-2,4-20-15,12-6-16,-2-33-1,18-16 0,0-34 0</inkml:trace>
  <inkml:trace contextRef="#ctx0" brushRef="#br0" timeOffset="217">17033 12838 48,'31'12'33,"-9"-12"-6,12 4-10,10 1-3,4-5-7,4 0-11,1 0-14,2 0-13,-14-9-2,2 9 0</inkml:trace>
  <inkml:trace contextRef="#ctx0" brushRef="#br0" timeOffset="218">17069 12959 16,'11'-3'31,"18"9"0,-4-2-6,15-4-10,3 5-6,0-5-12,0 3-15,-9-13-11,4 3-1,-14-11-1</inkml:trace>
  <inkml:trace contextRef="#ctx0" brushRef="#br0" timeOffset="219">17525 12753 36,'27'12'32,"-6"0"1,-1 12-11,-3 5-8,-10 5-10,-7 3-31,-19-13-3,-6 4-2,-23-22-1</inkml:trace>
  <inkml:trace contextRef="#ctx0" brushRef="#br0" timeOffset="220">18127 12787 32,'0'-20'27,"-14"-6"-7,-5 4-4,-6 4-4,-4 4-5,-2 9-2,0 5-3,2 12 0,8 8-2,6 7 0,10 7 1,9-1 0,7 0-1,9-7 2,5-4 0,3-11 0,-1-11 0,1-12 0,-5-14 1,-3-6-2,-6-15 1,-7-7-1,-7-9 0,0-7 0,-2 6 0,-4 8 1,-2 9 1,1 12-1,-2 20 2,9 15 0,-7 28 1,7 14-1,4 10-1,2 8 0,0 4 0,6-2-2,-1 1-5,1-12-14,-5-14-19,8-3 1,-11-21-1,5-4 1</inkml:trace>
  <inkml:trace contextRef="#ctx0" brushRef="#br0" timeOffset="221">18283 12477 20,'0'0'32,"0"0"2,6 28-4,1 4-14,-4 7-4,2 10-4,-5-1-1,5 2-2,-5-8-2,4-6-1,-4-13 0,0-9-1,0-14 0,0 0 0,-14-22 0,9-2 0,0-8-1,-2-6 0,1-4-1,1-1 1,2-1-1,3 2 1,-4 4-1,4 1 1,0 7-1,4 4 1,2 4-1,6 3-2,8 6-3,3-2-9,8 3-16,8 12-5,0-11 1,8 17 0</inkml:trace>
  <inkml:trace contextRef="#ctx0" brushRef="#br0" timeOffset="222">18337 12901 43,'17'7'33,"8"-2"-1,-3-5-12,5 0-12,4 0-13,-8-9-24,4 9-2,-14-8-1,-1 3 0</inkml:trace>
  <inkml:trace contextRef="#ctx0" brushRef="#br0" timeOffset="223">18341 12682 55,'10'-7'33,"12"7"-1,2-7-19,6-5-39,13 12-3,-4-7-3,8 7-1</inkml:trace>
  <inkml:trace contextRef="#ctx0" brushRef="#br0" timeOffset="224">18634 12864 48,'0'0'36,"24"22"0,-6-7-3,4 1-23,6 6-3,-3 1-6,-3-1-10,0-3-20,-1 3-7,-12-16 0,3 1 0</inkml:trace>
  <inkml:trace contextRef="#ctx0" brushRef="#br0" timeOffset="225">18827 12857 63,'-21'9'38,"-14"4"0,2 6-10,0 9-14,-4 0-8,6 1-8,8 0-15,8-3-20,2-11-1,13-6 0,0-9 0</inkml:trace>
  <inkml:trace contextRef="#ctx0" brushRef="#br0" timeOffset="226">19010 12574 20,'9'14'34,"3"-14"1,15 2-1,0-2-14,4 0-9,7 0-4,-3 3-11,-2-3-14,-8 0-16,0 5 0,-15-9-1,3 12 0</inkml:trace>
  <inkml:trace contextRef="#ctx0" brushRef="#br0" timeOffset="227">19051 12692 34,'0'9'35,"0"-9"0,22 8-11,6-2-6,0-6-5,7 7-15,-7-7-29,12 0-3,-8-11-1,4 5-1</inkml:trace>
  <inkml:trace contextRef="#ctx0" brushRef="#br0" timeOffset="228">19551 12221 45,'0'0'34,"0"0"1,0 29-15,0 17-6,0 11-4,-4 16-4,1 7-1,3 7-1,-4-8-3,4-10-5,0-7-4,0-18-10,4-19-12,6-11-5,-10-14-1,21-19 0</inkml:trace>
  <inkml:trace contextRef="#ctx0" brushRef="#br0" timeOffset="229">19654 12634 47,'0'0'32,"-27"9"-5,7-1-7,1 4-7,-1 1-3,4 3-2,4-4-2,7 6 0,5-8-2,12 4 0,4-5-2,3-4-5,8-5-27,4 5-6,-6-10-1,6 5 0</inkml:trace>
  <inkml:trace contextRef="#ctx0" brushRef="#br0" timeOffset="230">19741 12801 14,'13'23'32,"-2"-17"0,13 9-3,0-8-11,-1-7-7,4 0-3,-7-6-3,-2-4-2,-6-4 0,-5-2-1,-7-1-1,-10 1 0,-2 4-1,-6 9 1,-4 5 0,-2 10 0,0 5 1,3 12 0,9 0 1,6 10 1,6-5-1,16-1 1,6-8-1,9-8-4,11-6-15,12-8-21,3-18 1,17-1-3,2-19 1</inkml:trace>
  <inkml:trace contextRef="#ctx0" brushRef="#br0" timeOffset="231">20415 12773 18,'134'0'36,"-27"4"-18,22-4-1,21-7-2,15 1 0,10-3-2,1 0-4,-10-1-14,-13 6-23,-30-11-4,-15 10 0,-34-7-2</inkml:trace>
  <inkml:trace contextRef="#ctx0" brushRef="#br0" timeOffset="232">21159 12491 24,'0'-10'23,"6"1"-4,-9-8-2,-3 1-4,-6-3-1,-5 2-4,-4 3-3,-7 5-1,1 8-3,-1 5 0,3 10 0,6 3-1,7 8 1,6 0-1,9 1 1,11 0 0,6-7 0,5-7 0,3-8-1,-1-8 1,1-10 0,-1-10 0,-3-13 0,-7-15-1,-6-12 0,-4-6 1,-3-15 0,-4 2-1,0 4 3,-6 8 0,-1 13 0,-2 15 0,4 20 1,5 23 0,-10 22 0,10 16-1,0 15-1,7 15 0,4 7 0,0 5-3,0-1-7,3-6-14,1-4-13,-6-17-1,4-5 0</inkml:trace>
  <inkml:trace contextRef="#ctx0" brushRef="#br0" timeOffset="233">21481 12455 11,'11'-7'23,"-8"-2"-2,-3 9-3,8-17-2,-8 4-2,-4-2-3,-3-1-2,-8-1-1,-5 3-3,-2 7-1,-4 4-2,-1 7 0,1 6-1,6 12 0,4 2-1,13 1 1,9 1 0,6-5 0,7-5 0,7-5 1,-1-7-1,2-8 0,-3-7 0,-6-2 0,-5-7 0,-5-3-1,-8 5 0,0-1 0,0 7 1,0 12 1,-10 0 0,7 20 1,3 2 0,0 9 0,5 5 0,1 3-6,-6-6-32,14 7 0,-7-11-2,7 3 0</inkml:trace>
  <inkml:trace contextRef="#ctx0" brushRef="#br0" timeOffset="234">20641 13339 42,'13'-14'21,"-8"1"-4,-2-3-3,-3 0-3,-8-5-3,-2 1-3,-2 1-1,-6 4-2,-2 3-1,-3 9-1,-2 9 1,2 6-1,6 9 0,4 4 1,3 4-1,7-3 0,6 2 1,8-6-1,8-9 1,5-5-1,3-8 1,1-5 0,0-7 1,-1-8-1,-6 1 0,-5 0 1,-9 4 1,-7 15-1,0-10 0,0 10 0,-16 17 0,9 3 1,1 0-2,6 2-3,10-3-5,3-8-12,1-11-13,12 5-1,-7-17-1,8 2 10</inkml:trace>
  <inkml:trace contextRef="#ctx0" brushRef="#br0" timeOffset="235">20761 12978 30,'7'-23'32,"12"19"-2,-3 4-7,3 4-6,0 14-6,-8 1-5,-5 8-1,-8 0-2,-6 2-1,-4-5-1,-2-2 1,1-6-2,4-3 1,9-4-3,0-9-5,17 7-14,6-2-14,-7-5 1,8 7-1</inkml:trace>
  <inkml:trace contextRef="#ctx0" brushRef="#br0" timeOffset="236">21094 13143 45,'0'0'35,"0"0"2,-7 19-4,7 6-18,-5-2-6,5 9-4,0 2-4,0-2-6,7 1-16,0-5-16,-7-10 0,10-6 0,-10-12-1</inkml:trace>
  <inkml:trace contextRef="#ctx0" brushRef="#br0" timeOffset="237">20992 13244 31,'0'10'34,"0"-10"0,24 10 0,-2-3-23,8-7-16,2 9-17,1-13-10,11 8-1,-10-13 0</inkml:trace>
  <inkml:trace contextRef="#ctx0" brushRef="#br0" timeOffset="238">21320 13162 23,'16'4'35,"-1"-1"0,8 15 0,-3 3-14,-1 3-11,4 2-10,-2 5-11,0-3-21,-7-9-3,3-4 1,-7-15-2</inkml:trace>
  <inkml:trace contextRef="#ctx0" brushRef="#br0" timeOffset="239">21572 13203 40,'-15'-10'37,"-5"13"1,-10 5-3,-5 4-16,4 11-8,-1-1-9,0-3-14,3-1-24,11 1-1,2-10-1,16-9 0</inkml:trace>
  <inkml:trace contextRef="#ctx0" brushRef="#br0" timeOffset="240">21583 12948 21,'0'0'22,"-3"-16"-2,3 16-3,16-12-4,1 7-2,5 5-3,0 0-1,2 5 0,-6 4 0,-6 5-1,-12 2-1,0 5-1,-15-1 0,0 6-1,-4-5 1,5 1-2,4-4-1,14-4 0,9-7 0,10 0-1,6-4-9,5-3-25,-8-5 0,6 0-1,-14-9 0</inkml:trace>
  <inkml:trace contextRef="#ctx0" brushRef="#br0" timeOffset="241">22343 12717 38,'44'5'21,"14"-5"-2,30 0 0,19 0-4,26-8-4,23 5-2,16-3-1,8 4-2,-18-1-2,-10-2-7,-29 5-10,-17 2-17,-49-7-3,-19 5 1,-38 0-2</inkml:trace>
  <inkml:trace contextRef="#ctx0" brushRef="#br0" timeOffset="242">22892 12281 19,'14'0'33,"-1"15"2,-2 1-4,16 3-12,3 10-5,-5-1-7,6 5-4,5 1-13,-5 0-22,-8-14-2,4 1-2,-27-21 1</inkml:trace>
  <inkml:trace contextRef="#ctx0" brushRef="#br0" timeOffset="243">23229 12373 35,'-10'0'38,"-21"5"0,1 10 1,-9 9-19,-9-1-8,7 5-10,1-5-32,9 9-6,4-12-2,19 1-1</inkml:trace>
  <inkml:trace contextRef="#ctx0" brushRef="#br0" timeOffset="244">22405 13140 36,'12'19'34,"-5"6"0,10 8-13,-1 9-6,-3 3-4,5 4-4,-4-7-1,7-4-2,-6-9-1,-3-12-1,-12-17-1,0 0 1,12-24-1,-12-8 1,5-16-2,-9-8 1,4-8-1,0-3 0,0 2 0,6 5 0,-1 6-1,-1 13 1,2 15 0,3 11-1,2 15 1,6 6 0,2 6-1,2 2 0,13 1-1,21-4 0,11-1 0,21-8-1,19-2 0,11-4 0,13-2 2,7-3-1,-6 2 2,-18 0-1,-11 0 1,-24 4 0,-28 0 1,-9 0 0,-22 3-1,-19 0 1,9-3 0,-9 3 1,0 0-1,0 0 1,14 17-1,-14-1 1,4 3-1,3 3-3,-1 0-24,-2 9-8,-11-14-1,-5 8-1</inkml:trace>
  <inkml:trace contextRef="#ctx0" brushRef="#br0" timeOffset="245">22902 13399 3,'11'-8'25,"-15"-8"-5,4 3-3,-10-3-5,-4 1-2,-7 6-4,2 4-1,-5 5-2,-2 8 0,2 6-1,3 6 0,4 8-1,11 1 1,3 0 0,9-3 1,14-6 0,-2-4 0,7-10 0,5-6 1,-2-10-1,-3-9-1,3-1 0,-7-2 0,-10 1 0,-4 1 1,-7 10 0,-8 5 1,8 5 0,-9 15 0,2 5 0,2 5-1,8-3-2,6 3-8,0-5-17,3-8-11,10-3 1,-12-14-2</inkml:trace>
  <inkml:trace contextRef="#ctx0" brushRef="#br0" timeOffset="246">22922 13150 32,'10'-17'32,"17"14"-3,-7 3-7,-4 0-7,1 7-3,-13 3-4,-4 5-3,-5 1-2,-6 0 0,0 2-1,-2-1-1,8 0 0,9-2-4,9 0-4,-2-5-8,10-1-16,11 5-3,-11-11-1,8 7 0</inkml:trace>
  <inkml:trace contextRef="#ctx0" brushRef="#br0" timeOffset="247">23192 13263 30,'-4'-14'35,"4"14"2,0 0-1,16 0-14,-1 22-8,-3-1-7,-3 9-2,-9 1-2,3 2-2,4 0-8,-4-5-12,-8-4-18,-5-4-1,-9-8 0,19-12-1</inkml:trace>
  <inkml:trace contextRef="#ctx0" brushRef="#br0" timeOffset="248">23114 13406 9,'18'0'30,"-18"0"0,34-5-1,-12 5-15,13-4-17,8 11-22,-13-10-3,4 10-1,-18-7 3</inkml:trace>
  <inkml:trace contextRef="#ctx0" brushRef="#br0" timeOffset="249">23393 13322 45,'15'0'38,"-15"0"0,28 9-4,0 6-16,-11-1-7,11 8-5,-8 0-5,-4-1-8,6-3-21,-7-2-10,-15-16-1,10 8 0</inkml:trace>
  <inkml:trace contextRef="#ctx0" brushRef="#br0" timeOffset="250">23605 13317 51,'-13'8'38,"-15"0"-2,0 7-1,-1 6-21,-7 1-10,4-2-17,-2 2-22,15 2-2,-4-14-1,13 0 1</inkml:trace>
  <inkml:trace contextRef="#ctx0" brushRef="#br0" timeOffset="251">23618 13143 5,'15'-13'30,"0"13"-5,15 0-2,-2 0-3,3 12-1,-8-4-2,4 4-2,-17 0-3,-5 2-1,-5-5-2,-12 4-2,-1-1 0,4 2-1,3-2-2,10-1-1,14 1-3,12-10-10,7-2-30,36 3-1,1-14 1,18 0-2</inkml:trace>
  <inkml:trace contextRef="#ctx0" brushRef="#br0" timeOffset="252">1615 15665 28,'0'0'31,"21"5"-2,4-5-9,9 0-8,7-4-5,4 4-6,-4 0-12,-3-7-17,0 14-3,-13-7 0,-2 10 5</inkml:trace>
  <inkml:trace contextRef="#ctx0" brushRef="#br0" timeOffset="253">1621 15797 31,'0'0'34,"17"14"0,13-10-12,11-1-8,7 0-4,8-3-21,4 8-18,-13-17-4,3 7-1,-13-14-1</inkml:trace>
  <inkml:trace contextRef="#ctx0" brushRef="#br0" timeOffset="254">2271 15275 25,'-3'-20'34,"-7"10"0,10 28-4,3 27-15,6 20-5,5 15-2,0 7-5,7 0-8,0-2-15,-4-5-8,-6-24-6,3-13-1</inkml:trace>
  <inkml:trace contextRef="#ctx0" brushRef="#br0" timeOffset="255">2443 15634 24,'-11'15'30,"-16"-3"0,6 7-10,-4 10-8,3-4-3,13 0-4,9-5-3,8-5-6,15-5-14,13 1-13,-6-11 0,12 5-1</inkml:trace>
  <inkml:trace contextRef="#ctx0" brushRef="#br0" timeOffset="256">2576 15806 32,'0'0'32,"28"6"-1,-10-6-13,4 0-7,1 0-2,-3 0-3,-5-7-2,-5-1-2,-4-2 0,-12-2-1,-3 2 0,-10 3-1,-2 7 1,-8 0-1,4 12 2,0 5-1,8 8 2,7 3 0,10 4 0,0 0 1,18-4-2,5-1-6,5-6-28,2-14-2,11-3-2,1-16 1</inkml:trace>
  <inkml:trace contextRef="#ctx0" brushRef="#br0" timeOffset="257">3072 15830 24,'-10'8'29,"10"-8"1,50 0-13,33-2-5,32-5-1,38 1-1,27-6-1,26 3-2,12-6 0,9 5-2,-13 2-11,-20 5-28,-40-7-1,-37 10 0,-51-9-1</inkml:trace>
  <inkml:trace contextRef="#ctx0" brushRef="#br0" timeOffset="258">3645 15378 14,'-9'-27'28,"0"13"-5,-10 2-4,-3 2-5,-2 6-5,-1 4-2,0 2-3,2 10-2,3 5-1,7 7 0,7 4 0,9 0-1,9-6 1,4-3 0,8-9 0,2-10 0,5-6 0,-3-14 1,0-10 0,-7-11-1,-2-4 0,-7-12-1,1-7 1,-10-5 1,-3 0 1,0 5 0,0 13 1,-9 7 0,2 18 1,-2 14 0,2 27-1,-2 17 0,7 17-1,-5 11-1,7 9-1,7 3 0,-2 3 0,2-2-4,3-10-8,1-14-21,-1-4-5,-5-18 0,5-5 1</inkml:trace>
  <inkml:trace contextRef="#ctx0" brushRef="#br0" timeOffset="259">3939 15426 7,'13'-6'27,"-13"-10"-2,4 2-7,-8-3-3,-5-1-4,0 3-2,-7-2-2,-2 6 0,-8 3-1,2 8-1,-1 8-2,4 7 0,4 7-2,5 4 0,6 3 0,8 1-1,9-3 0,7-6 1,1-7-1,6-6 0,-4-13 0,1-3 0,-1-8 1,-4-2-1,-8 2 0,0 4 1,-9 12 1,0 0 0,-4 9 1,1 19-1,-2 5 1,2 9-1,0 1 0,3-1-4,7-3-9,0-6-21,0-22-3,9-2 0,-7-18-1</inkml:trace>
  <inkml:trace contextRef="#ctx0" brushRef="#br0" timeOffset="260">4132 15404 58,'0'0'39,"0"0"1,6 11-1,-6-11-30,0 0-23,0 0-23,0 0-1,0 0-1,9 2 0</inkml:trace>
  <inkml:trace contextRef="#ctx0" brushRef="#br0" timeOffset="261">4299 15341 54,'22'8'38,"-9"-3"0,15 7-5,3 6-20,-4 0-6,5 5-3,1 0-9,-10-5-11,-5-5-22,1 2-1,-19-15 1,15 5 0</inkml:trace>
  <inkml:trace contextRef="#ctx0" brushRef="#br0" timeOffset="262">4566 15313 60,'-18'4'40,"-10"6"0,-3 10-6,-3 13-23,-3-1-43,0 14-3,-10 0-3,-1 6-2</inkml:trace>
  <inkml:trace contextRef="#ctx0" brushRef="#br0" timeOffset="263">3165 16002 9,'-9'7'34,"-16"4"1,6 25-1,-5 12-14,2 13-6,12 9-4,4 7-4,12-2-6,15-2-15,7-9-20,-2-19 0,13-11-1,-7-20 1</inkml:trace>
  <inkml:trace contextRef="#ctx0" brushRef="#br0" timeOffset="264">3515 16406 27,'3'-13'32,"-6"-8"-5,-6 2-5,2-2-5,-8 2-4,-1 9-4,-8 2-2,5 8-3,-5 5-2,2 7-1,6 9 0,3 5-1,8-2 0,5 2 1,11-2-1,5-5 0,3-6 1,0-5-1,2-10 0,1-6 1,-4-2-1,-2-2 0,-4-1 0,-7 1 0,-5 12 0,0 0 0,8 0 0,-5 9-1,4 7-7,-4 0-17,3-2-10,13-3 0,-4-11 0</inkml:trace>
  <inkml:trace contextRef="#ctx0" brushRef="#br0" timeOffset="265">3544 16034 28,'0'-19'34,"14"10"-1,5 4-10,-4 5-5,11 9-4,-12 0-5,-3 10-2,-11 5-3,-7 4-2,-4 1-1,-6-3-2,4 0 0,-1-7-3,14-1-3,0-18-4,21 17-12,6-13-13,-2-8 0,9 10 1</inkml:trace>
  <inkml:trace contextRef="#ctx0" brushRef="#br0" timeOffset="266">3865 16196 32,'0'0'37,"0"27"1,0-7-3,0 7-17,12 13-7,-12-5-4,7 7-4,1-5-7,-2-9-7,1-7-18,0-1-9,-7-20 0,0 0 0</inkml:trace>
  <inkml:trace contextRef="#ctx0" brushRef="#br0" timeOffset="267">3781 16354 37,'-11'0'39,"11"0"-1,14-3 1,6-3-19,8 6-9,3 0-10,0 0-28,3-12-10,3 6-2,-6-9 0</inkml:trace>
  <inkml:trace contextRef="#ctx0" brushRef="#br0" timeOffset="268">4111 16266 33,'9'3'36,"7"-3"0,13 17-2,6 2-19,-4 3-7,6 6-4,-2 1-8,-7-3-11,-6-7-20,-1 5-1,-9-15 0,1-4-1</inkml:trace>
  <inkml:trace contextRef="#ctx0" brushRef="#br0" timeOffset="269">4393 16279 26,'-19'10'36,"-12"1"1,3 14-3,-3 4-12,-6-3-12,8 0-10,2-1-22,8 2-13,-6-14-1,17 3-1</inkml:trace>
  <inkml:trace contextRef="#ctx0" brushRef="#br0" timeOffset="270">4349 16059 23,'0'0'33,"0"-15"1,10 8-9,2 1-7,3 0-6,7 6-5,-3 0-2,1 0-2,-7 9-1,-6 5-1,-10 3 0,-6 3 0,-3-1 0,-4-1 0,-3 0 0,6-3-1,5-3 1,8-12-1,12 10 0,7-13-3,8 3-13,5 0-19,-4-7-1,6 7 0,-10-8 0</inkml:trace>
  <inkml:trace contextRef="#ctx0" brushRef="#br0" timeOffset="271">4615 16000 44,'0'0'39,"23"25"0,-7 3-1,-2 11-20,5 17-7,-7 4-4,-2 8-2,-10 2-4,0 3 0,-12-7-4,-4-14-4,-3-10-23,-2-14-11,-8-20 0,11-8 1</inkml:trace>
  <inkml:trace contextRef="#ctx0" brushRef="#br0" timeOffset="272">4939 15872 40,'16'-4'31,"-7"-2"-5,13-4-10,6 10-3,0-4-4,0 6-3,-5 6-2,-8 1-1,-8 3-1,-7 3-1,-10-3 0,-5 1 0,-4 0 1,2-7-2,2-2 1,15-4-1,0 0 1,3 10-2,14-8 1,4 3 0,-3 2 0,-1 5 1,-7 0 0,-7 1 0,-6 1-1,-7-4-5,-7-3-18,2 4-10,-11-11-2,11 0 1</inkml:trace>
  <inkml:trace contextRef="#ctx0" brushRef="#br0" timeOffset="273">4899 16104 58,'0'0'38,"33"7"-1,-3-7-12,7-7-12,9 4-6,0-3-11,1 1-16,-4 0-17,-1 1 0,-12-2-1,-1 11 0</inkml:trace>
  <inkml:trace contextRef="#ctx0" brushRef="#br0" timeOffset="274">5018 16264 12,'0'0'31,"-9"-7"2,9-2-7,11 1-5,1-3-5,10 5-4,4-2-2,2 13-2,-4 0-1,-3 12-2,-11 2-1,-7 6-1,-9 0-1,-7 3 0,-9-6 0,1-3 0,-1-6-1,7-5-1,15-8 1,0 0-1,0 0 1,18-4-1,4 4 0,4 0-1,4 5-11,4-1-27,-6-4-1,1 10 0,-6-16 1</inkml:trace>
  <inkml:trace contextRef="#ctx0" brushRef="#br0" timeOffset="275">5591 15804 51,'0'0'39,"0"0"2,0 0-5,6 12-20,-6-12-8,0 0-12,0 0-32,12 5-3,1-10-1,7 0 0</inkml:trace>
  <inkml:trace contextRef="#ctx0" brushRef="#br0" timeOffset="276">6093 15709 37,'9'-29'27,"4"1"-3,-5 4 0,-4 0-5,5 11-3,-9 4-3,0 9-2,0 12-3,0 11-2,-7 2-2,7 9-2,0 2 0,3 1-2,1 2-5,-4-3-8,13-3-20,-5 0-5,-2-8-1,4 1 0</inkml:trace>
  <inkml:trace contextRef="#ctx0" brushRef="#br0" timeOffset="277">6063 15438 19,'-48'-12'29,"5"20"2,-10 11-13,4 18-5,5 13-3,5 9-2,10 12 0,10 6-2,16 5 0,13-5 0,14 0-1,15-16 0,15-11 0,12-20-2,10-15 1,3-23 0,4-19 0,-5-19 1,-5-15-1,-19-23 1,-15 0 0,-28-7 0,-22 8-2,-31 7-1,-24 15-6,-23 13-32,-16 26-5,-16 15 0,-4 24-1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30T18:05:27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 7417 30,'-9'15'32,"-4"6"-1,1 16-13,-1 9-5,1 4-4,6 4-2,-4-8-1,7-4-3,3-12-1,3-13 0,-3-17-1,11-21 2,-6-13-1,2-17 1,0-11-1,-3-4 2,-4-6-1,11 9 0,-6 4 0,-1 11-1,1 12 0,1 22 0,-6 14 0,25 28-1,-9 10 1,4 17 0,3 8 0,2 8-1,4 4 0,2-2-1,2-10-6,-11-13-5,1-8-15,-6-11-12,-17-22 0,0-9-1</inkml:trace>
  <inkml:trace contextRef="#ctx0" brushRef="#br0" timeOffset="1">1867 7552 40,'10'4'29,"4"-4"0,13 5-20,11 5-30,-6-10-5,21 8-2,-3-8-1</inkml:trace>
  <inkml:trace contextRef="#ctx0" brushRef="#br0" timeOffset="2">2284 7605 41,'-10'26'32,"2"-4"1,18 4-13,8 3-9,3-5-1,8 0-2,-3-11-2,6-7-1,-5-13 0,-2-12 0,-9-13-2,-6-7 1,-17-14-2,-8-2 1,-13-8-3,-13 1 0,-4 6 0,-7 12-1,0 9 0,7 11 0,7 16 1,13 12-1,16 10-1,18 9-5,16 5-13,16 4-16,0-4 0,11 8 0,6-7-2</inkml:trace>
  <inkml:trace contextRef="#ctx0" brushRef="#br0" timeOffset="3">2650 7733 21,'10'23'32,"-10"-23"1,21 10-11,0-5-5,-1-5-3,4-7-4,-3-8-3,-4-2-3,-8-9-1,-9 3-1,-4 0-1,-8 3-1,-6 5 1,-7 11-1,-4 7-1,2 13 1,5 11 0,7 6 0,6 9 1,3 4 0,6 1-1,12 0-5,6-1-9,-2-9-11,-4-9-10,11-4 0,-5-15 0</inkml:trace>
  <inkml:trace contextRef="#ctx0" brushRef="#br0" timeOffset="4">2997 7652 68,'0'0'37,"0"10"0,0 11-15,0-1-12,4 9-5,-1 3-11,-3 3-25,0-9-5,9 2-1,-6-11 0</inkml:trace>
  <inkml:trace contextRef="#ctx0" brushRef="#br0" timeOffset="5">3097 7710 35,'-23'-19'32,"9"19"0,-9 0-11,2 4-8,2 14-5,6 1-4,5 5-2,8 2-1,6-1 0,9-1 0,8-6 1,-2-6 1,6-5 2,-1-11-1,-1-2 2,-11-8-1,-4-1 0,-10-4-1,-6-3-4,-1 5-11,-2 2-25,-10-4-1,10 6-1,0 0 0</inkml:trace>
  <inkml:trace contextRef="#ctx0" brushRef="#br0" timeOffset="6">3229 7691 28,'0'0'35,"17"0"2,-17 0 0,9 8-16,-2 8-9,-7 4-9,2 1-13,-2-2-25,3 5-1,-3-8 0,0-3-1</inkml:trace>
  <inkml:trace contextRef="#ctx0" brushRef="#br0" timeOffset="7">3251 7445 36,'-5'-21'34,"-5"3"-9,10 18-24,0 0-19,0 0-12,20 26-3</inkml:trace>
  <inkml:trace contextRef="#ctx0" brushRef="#br0" timeOffset="8">3478 7503 20,'28'-53'29,"-16"-8"-10,1-4-1,-10 2-1,-3 4-3,-3 14-3,-10 9-2,0 18-2,-5 18-2,15 19-1,3 27-1,7 15-2,6 14 0,1 10 0,8 4 0,-4 3 0,-5-5-1,-7-7 1,-6-13 0,-13-14 0,-5-16-5,-6-23-7,1-14-15,8-3-8,0-24-1,17 6 0</inkml:trace>
  <inkml:trace contextRef="#ctx0" brushRef="#br0" timeOffset="9">3881 7654 44,'-12'-14'31,"-7"-6"-7,-2-1-6,-2 8-5,-4 1-3,8 12-3,-2 9-2,8 10-2,4 4-2,9 9 0,3-3 0,9 0 0,7-5-1,7-7 0,-2-12 0,3-5-1,-3-12 1,1-8-1,-4-2 1,-7-4 0,-4-1 2,-4 4 0,-3 3 0,-3 11 1,0 9 0,0 0 0,3 11-1,1 9 0,4 1-1,-1 2 0,2-1 1,3-3 0,0-10 0,3-4 1,-1-14-1,4-6 0,-2-7-1,-4-7-8,4-6-29,-1 9-3,-6 0 1,3 6-1</inkml:trace>
  <inkml:trace contextRef="#ctx0" brushRef="#br0" timeOffset="10">4205 7574 19,'11'-9'22,"17"9"-10,3-3-5,2 3-3,5-2-1,-10 2 0,-3-4 0,-13 4 0,-12 0 1,0 0 1,0 0 1,-16 11 0,2 0-1,-2 1 1,4 9-1,2-1-1,8 6 0,4-1-6,8 1-7,4-6-11,14 4-9,-5-15-1,11-2 1</inkml:trace>
  <inkml:trace contextRef="#ctx0" brushRef="#br0" timeOffset="11">4775 7605 30,'8'11'34,"-26"4"0,-5 8-1,3 4-17,-15-8-7,10 4-4,-6-7 0,4-9-3,2-7-1,6-9 0,4-5 0,9-6-1,6-1 0,0 1 0,6 7 0,6 7 0,5 8 0,0 14 1,6 5 1,-2 1-1,0 6 1,4-5 1,0-7-1,2-5 0,-1-11-1,-2-13 1,4-10-1,0-3 0,1-4 0,1 0-1,-2 5 0,-2 5 1,-1 7-1,-3 17 1,-4 10 0,-6 6 0,-6 6 1,-6 2 0,-9-2-1,0-3-3,-1-5-31,-6-8-5,-9-13-1,8 3-1</inkml:trace>
  <inkml:trace contextRef="#ctx0" brushRef="#br0" timeOffset="12">5836 6938 17,'-35'0'28,"4"21"-2,-6 17-9,3 24-4,3 17-2,8 19-2,9 13-2,5 10 0,9 7-2,0-4 0,6-6-2,3-16-5,0-16-13,1-29-17,7-11-1,-7-28 0,12-9 1</inkml:trace>
  <inkml:trace contextRef="#ctx0" brushRef="#br0" timeOffset="13">6397 7245 20,'-6'-38'22,"-10"1"-3,0 12-2,-5 8-4,1 13-4,-1 12-2,2 20-2,4 10-1,5 10-3,2 13 1,5 11 0,3 6 1,6 5 0,-3 2 0,-3-6 1,0 0-1,0-9 1,-6-9-1,-4-14 1,-5-10-2,-8-15 0,3-7 0,-2-12-2,0-12-2,4 2-6,-1-7-14,3-6-12,16 6 1,-6-8-1</inkml:trace>
  <inkml:trace contextRef="#ctx0" brushRef="#br0" timeOffset="14">6747 6995 13,'25'38'33,"-7"0"1,10 23 1,-4 18-17,0 13-4,-4 18-2,-13 6-5,-7 5-2,-9-7-1,-9-6-3,-8-11-2,-2-21-7,1-19-20,8-9-8,-4-28-1,12-5 1</inkml:trace>
  <inkml:trace contextRef="#ctx0" brushRef="#br0" timeOffset="15">7525 7827 13,'0'-24'28,"7"6"-4,-14-6-3,-5 3-4,-4 4-3,-6 1-4,1 8-1,-7 8-3,6 4-1,0 7-2,7 11-1,5 3-1,10 7-1,6-4 1,8 0 0,6-5 0,8-6-1,1-7 0,2-10-6,-1-3-13,-2-7-14,-18-16 0,0 1-1</inkml:trace>
  <inkml:trace contextRef="#ctx0" brushRef="#br0" timeOffset="16">7373 7475 13,'0'0'26,"0"0"-9,0 11-19,10 3-16,-10-14-5,25 31 11</inkml:trace>
  <inkml:trace contextRef="#ctx0" brushRef="#br0" timeOffset="17">7559 7425 20,'16'-39'32,"-1"-2"1,12 11 0,2 9-17,-5 13-5,11 14-2,-7 17-3,3 14-2,-9 13 0,-1 11-1,-6 7 0,1 3-1,-3-2 0,-1-7 0,-6-5-2,0-12 2,-2-15-2,-1-13 0,-3-17 0,0-10-2,-7-8 1,-5-4-2,-3 0 1,-1 2-1,-5 13 0,-2 7 1,-1 5-1,-1 14-3,7 9-12,2 5-16,-2-9 0,8 1 0,3-14 0</inkml:trace>
  <inkml:trace contextRef="#ctx0" brushRef="#br0" timeOffset="18">8180 7670 21,'-10'-8'28,"-11"-5"1,2 7-11,0 6-5,1 7-5,5 6-3,6 5-2,7-1-1,4-1-2,8 2-1,5-4-1,1-4 0,-3-2 0,-2-6 0,-13-2 0,0 0 0,0 0 0,-13 5 2,-2-1 1,-1-1-1,1 2 1,8 5 0,7-10 1,0 14-1,13-9 1,5 0 0,4-5 0,9 0 0,0-5 1,3 0 0,1 1-1,-1 0 1,-6 4 2,-1 4 1,-11 4 0,-4 6 1,-12 1-1,3 3 1,-10-3-2,-4-1-5,2-2-14,-2-3-22,-6-13 0,17 4-2,-16-17 1</inkml:trace>
  <inkml:trace contextRef="#ctx0" brushRef="#br0" timeOffset="19">8819 7635 41,'13'5'26,"7"4"-6,4-4-6,3 3-7,7-1 0,0-4-4,-1 2 0,0-5-2,-12-3-1,-5-4-1,-16 7 0,9-17-1,-9 17 0,-19-14 0,1 9 0,-1 5 1,-2 14 0,2 2 0,1 6 1,5 5 0,6 3 1,7 1-1,7 2 1,5-5 0,4-4 1,9-8-1,3-9 1,-1-7-1,4-7 0,-3-8 0,-3-7 0,-3-6-1,-4-4 0,-6-1 2,-2 4 0,-7 5 2,-3 5 0,0 10 0,0 9 2,-9 10-2,9 11 2,-6 5-3,6 2-4,2 1-13,11 3-18,-5-12-1,9 1-1,2-16 0</inkml:trace>
  <inkml:trace contextRef="#ctx0" brushRef="#br0" timeOffset="20">9421 7621 24,'0'0'32,"0"12"1,-7-2-6,7 1-7,0 14-4,4-4-5,5 11-2,0-6-1,10 6-2,-4-7-2,3 0 0,-2-7-2,-6 0-2,-10-4-4,-15-8-22,-8-6-11,-5 0-2,-11-10 1</inkml:trace>
  <inkml:trace contextRef="#ctx0" brushRef="#br0" timeOffset="21">1866 8582 9,'-25'-8'30,"6"20"1,-6-6-6,4 10-9,6 8-5,7 4-4,8 7-4,6-3 0,14 1-2,6-6-1,5-3 1,0-9 2,0-7 1,-7-8 1,-3-8 0,-13-7 0,-8 1 3,-17-8-2,-5 7 1,-4-3-5,3 5-5,-3 4-11,5 6-20,1-4-2,20 7-1,-9 0 0</inkml:trace>
  <inkml:trace contextRef="#ctx0" brushRef="#br0" timeOffset="22">2002 8640 33,'0'0'33,"3"-10"0,-3 10-3,0 10-17,-7 2-5,7 7-5,0 5 0,7 1-2,-4 1-1,10 1 1,5-6 0,1-2 1,4-7 1,3-6-1,1-9 2,-4-7-1,-1-6 1,-3-3-1,-13-4 0,-2-4-2,-4 4-6,-9-2-8,-2 1-21,6 8-3,-8 1 0,3 6 0</inkml:trace>
  <inkml:trace contextRef="#ctx0" brushRef="#br0" timeOffset="23">2331 8640 53,'5'13'36,"5"10"0,-6 1-11,-2 0-9,8 5-7,-7-4-3,6-6-3,-1-5-1,-8-14 0,17 5-1,-1-12 0,-2-9 0,0-7-2,-2 4-8,-7-1-21,2-4-7,-1 12 0,-6-2-1</inkml:trace>
  <inkml:trace contextRef="#ctx0" brushRef="#br0" timeOffset="24">2709 8639 33,'-12'2'26,"-8"-2"-5,10 8-9,6 2-5,9 3-4,5 0-1,6-3-1,2 0-2,1-2 0,0-2-2,-4-3 0,-6-3-1,-9 0 0,0 0 1,-22-3 2,2 3 2,-3 3 1,1 2 2,-21 16 9,30-5-6,13 2 1,3 2-2,9-1-1,5-2 0,4-1-1,7-4-1,3-6-1,-3-6-1,0-8 0,-3-8-1,0-1 1,-7-11-1,-2 0 0,-7-1 3,-6 2-1,-3 5 2,0 10-1,0 12 1,-12 0-1,8 10 1,4 9-2,-5 8-6,5 2-14,0-2-18,9 2 1,2-12-1,14 2 1</inkml:trace>
  <inkml:trace contextRef="#ctx0" brushRef="#br0" timeOffset="25">3229 8673 29,'-9'-13'30,"-12"0"-8,5 5-4,-5 8-4,-2 5-2,8 10-4,-3 4-1,9 7-3,5 2 0,4 0-2,9-1 0,8-3 0,3-4-1,2-7 1,-2-5 0,-5-6 0,-15-2-1,9-10 0,-19 6-2,-8-8-9,2 0-23,1 12-1,-3-10-1,18 10 1</inkml:trace>
  <inkml:trace contextRef="#ctx0" brushRef="#br0" timeOffset="26">3518 8666 49,'-22'-16'31,"3"11"-7,-2 5-7,-1 4-5,7 11-5,-1 2-3,7 9-2,3 0-1,9 5 0,7-2-2,5-3 1,7-2-2,0-10-1,5 1-5,-5-12 0,0-3 0,-7-11 1,1 0 1,-11-8 2,-5 1 4,-9 8 1,-3-3 6,-1 7 1,-2 6 1,3 15-1,-3 8-2,8 12 0,7 6-2,3 4-1,7 3-3,1-1-9,5-6-18,6-1-7,-3-17 1,11-3-1</inkml:trace>
  <inkml:trace contextRef="#ctx0" brushRef="#br0" timeOffset="27">3818 8732 29,'-14'-13'30,"-9"1"-7,2 9-3,3 9-5,-1 6-4,7 7-2,-1 2-4,11 4 0,4-1-1,10-1-1,4-9 0,8-2 0,-1-12-1,5-3-1,-4-11-4,-8-4-4,0-5-15,-4 4-12,-12-8-1,5 12 0</inkml:trace>
  <inkml:trace contextRef="#ctx0" brushRef="#br0" timeOffset="28">3936 8864 18,'13'12'32,"9"4"2,-3-7-8,4-9-7,6-5-8,-7-8-2,3-3-4,-7-8-1,-5 0-2,-8-5-1,-5 0-1,-14 2 1,-5 6-2,-3 6 0,0 9 1,-5 11-1,5 11 1,3 11 0,7 8 0,5 11 1,4 7 0,3 3-1,3 2 1,3-2-8,-6-1-17,3-16-11,5 1 0,-3-20 1</inkml:trace>
  <inkml:trace contextRef="#ctx0" brushRef="#br0" timeOffset="29">4393 8644 18,'-23'-5'26,"9"10"-5,-5 0-7,10 3-4,3 1-4,6 3-3,11 0-2,2-5-1,3 1 1,-1-3-1,1-5 0,-4 3 0,-12-3 0,0 0 0,0 0 0,-18 2 2,2 5 1,-2 2 1,4 2 0,0 3 2,10 0-1,4-1 1,10 3-1,2-4-2,6-1-5,-2-2-11,3-2-17,-8-14-2,5 1 0,-12-13 4</inkml:trace>
  <inkml:trace contextRef="#ctx0" brushRef="#br0" timeOffset="30">4346 8475 31,'-5'-17'26,"-8"-2"-7,13 19-27,0 0-12,0 0-5,13 29 3</inkml:trace>
  <inkml:trace contextRef="#ctx0" brushRef="#br0" timeOffset="31">4622 8717 71,'31'26'39,"-10"1"-3,-8 2-15,-13-6-8,-3-1-4,-15-4-11,-10-8-27,-3-11-8,5-7-2,-2-12 0</inkml:trace>
  <inkml:trace contextRef="#ctx0" brushRef="#br0" timeOffset="32">5564 8793 14,'0'-15'29,"-14"-9"-6,0 3-3,-8 2-4,-7 6-3,0 7-5,-2 6-3,1 9-1,7 9-3,8 6 0,7 8-1,12-1 0,10 0 0,8-2 1,9-9-1,3-8 1,6-12-1,-2-6 1,-4-14 0,0-10 0,-9-8 0,-8-8 0,-10-5-1,-7-2 0,-3-3 2,-6 3 0,-6 6-1,0 11 2,0 10-1,1 17 0,14 9 1,-12 29 0,12 11-1,7 16-1,3 4 0,1 10-3,4 1-8,1-2-21,-4-18-3,8-4-1,-6-23 0</inkml:trace>
  <inkml:trace contextRef="#ctx0" brushRef="#br0" timeOffset="33">5857 8574 17,'-3'17'31,"3"13"2,-11 6-5,7 8-14,4 6-4,-5 0-3,5-3-1,0-9-1,5-6-1,-5-17-1,0-15-1,7-14 0,-4-14 0,-3-13 0,0-12 0,-5-10-1,0-5 0,5 0 0,0 6-1,0 7 1,5 7-1,5 13 0,6 11-3,5 18-6,6 6-15,-1 3-11,10 11-1,-4-2 1</inkml:trace>
  <inkml:trace contextRef="#ctx0" brushRef="#br0" timeOffset="34">5791 8943 23,'0'0'31,"0"0"1,31 9-4,0-9-17,7 3-13,4 6-22,-3-18-5,4 9-1,-15-6-2</inkml:trace>
  <inkml:trace contextRef="#ctx0" brushRef="#br0" timeOffset="35">5797 8715 7,'0'0'28,"0"0"0,29 7-2,-11 2-28,6-4-20,13 10-5,-9-6 0,12 11 17</inkml:trace>
  <inkml:trace contextRef="#ctx0" brushRef="#br0" timeOffset="36">6102 8831 42,'18'9'34,"11"8"0,2 0-5,-1 0-23,5 2-9,2-1-10,-3 3-20,-9-19 0,-3 3-1,-22-5 6</inkml:trace>
  <inkml:trace contextRef="#ctx0" brushRef="#br0" timeOffset="37">6270 8826 45,'-28'17'34,"-13"0"-1,10 9-12,-6 6-19,-3-4-29,16 8-4,-9-14-2,19 5-1</inkml:trace>
  <inkml:trace contextRef="#ctx0" brushRef="#br0" timeOffset="38">6896 8726 63,'0'0'35,"6"15"-1,12 9-18,4 20-7,0 4-3,-3 9-2,-8 5-4,-7 1-2,-10-8-3,-9-9 0,-10-11-1,-10-18-2,2-17 0,4-15 1,13-16 1,7-16 2,15-8 2,7-6 0,11 1 2,11 4 1,3 5 1,-1 13 0,-3 5 0,-3 14 0,-9 8 0,-7 11 0,-15 0-1,12 26 1,-12-2-4,-4 0-9,-4 0-19,8 6 1,-6-11-2,12 4 7</inkml:trace>
  <inkml:trace contextRef="#ctx0" brushRef="#br0" timeOffset="39">7460 8751 18,'0'0'33,"0"27"0,-12-12-2,-4 3-14,-1 2-5,-6-7-4,1 0-4,0-8-2,1-5-1,-1-12 0,7-3-1,5-5 0,4-2 0,6 0 0,9 5-1,4 2 2,6 8-1,5 7 1,1 8 0,3 8 1,-1 6-4,-1 2-16,2 5-16,-13-7 0,3 1-1,-6-8 0</inkml:trace>
  <inkml:trace contextRef="#ctx0" brushRef="#br0" timeOffset="40">8083 8663 12,'19'8'32,"-10"2"-1,1 10 0,-10 8-16,0 3-3,-7 2-5,1-5-3,0-5-1,-1-5-1,7-18-1,0 0-1,7-14 1,2-9-1,6-3-1,1-5 2,-1-3-2,1 4 1,-2 4-1,-7 9 1,0 6 0,-7 11 0,0 0 1,0 22 0,0 1 0,0 4 0,10 4 0,2-1-2,7-4-5,8-2-11,7-4-11,-2-16-5,13 2 0,-7-16 0</inkml:trace>
  <inkml:trace contextRef="#ctx0" brushRef="#br0" timeOffset="41">8608 8787 38,'3'10'32,"-17"4"-4,-8 3-6,-6-1-6,-4-3-6,1-3-4,-4-10-4,7-3-1,1-8-1,8-9 0,12-4-1,5 0 1,7 3-1,5 7 1,11 5 1,2 9 1,4 12-1,-1 8 1,-1 6 0,-3 1-3,-1 8-7,-4-7-11,-12-9-15,5-3-1,-10-16 1</inkml:trace>
  <inkml:trace contextRef="#ctx0" brushRef="#br0" timeOffset="42">8482 8528 18,'0'-20'26,"0"9"-7,0 11-23,19 16-14,-11-1-5,13 14 6</inkml:trace>
  <inkml:trace contextRef="#ctx0" brushRef="#br0" timeOffset="43">8764 8750 26,'-13'10'31,"13"13"2,-5 0-5,11 2-13,8-1-6,5-2-2,8-3-2,3-7-2,6-12 0,-1-7-1,1-13 0,-5-11-1,-2-8 0,-8-7 0,-9-7-1,-15-6-1,-15 4 1,-10 2 0,-9 12 0,-9 8 0,-1 15 0,3 8 1,7 10-2,16 18-8,17 7-25,8-3-1,18 6 0,9-7 1</inkml:trace>
  <inkml:trace contextRef="#ctx0" brushRef="#br0" timeOffset="44">9375 8638 13,'-26'-9'31,"8"12"0,-10-3-4,4 7-10,8 7-6,3-1-5,13 7-2,4-2-2,11 0-1,3-4 0,4-4 0,0-5-2,-4-5 1,0 0-2,-18 0 1,8-12-1,-18 4 1,-9-1 0,-5 6 1,-1 3 1,-3 0 2,0 3 2,9 11 1,7-2 1,15 10 0,10-7-1,15 6 0,9-2-14,14-1-26,-16-11-1,9 0-1,-10-16-2</inkml:trace>
  <inkml:trace contextRef="#ctx0" brushRef="#br0" timeOffset="45">1881 9701 29,'0'-10'33,"-14"-4"1,-3 7-10,-3 7-5,-3 2-7,7 13-4,-4 6-2,13 7-2,7 1-3,3 7 0,14-2-1,9-7 0,8-3 0,-3-5 0,-1-9 0,-4-3 0,-11-7 0,-5-8 0,-20 0 1,-10 1 1,-8-4-1,0-1-4,-1 7-8,1-2-18,10-7-5,8 8-1,10-9-1</inkml:trace>
  <inkml:trace contextRef="#ctx0" brushRef="#br0" timeOffset="46">1939 9731 38,'26'5'35,"0"-3"1,-2 7-3,0 5-16,-3-1-5,-4 5-4,-6-7-4,-4 5 0,-7-16-2,10 11-2,-10-11 0,0 0 0,12-19-1,-6 9 1,3-2-1,6-3 0,-2 8 0,0 7 1,2 0-1,1 12 1,-4 7-4,-5 1-9,-2 1-23,-3 9 0,-8-7 0,13 4-1</inkml:trace>
  <inkml:trace contextRef="#ctx0" brushRef="#br0" timeOffset="47">2362 9673 36,'0'0'36,"14"37"2,-6-2 1,0 9-19,5 17-7,-6 2-3,2 12-3,-4-6-1,1-3-2,1-6-4,-7-12-7,4-8-18,1-15-14,-5-25-1,0 0 0,-5-19 0</inkml:trace>
  <inkml:trace contextRef="#ctx0" brushRef="#br0" timeOffset="48">2395 9951 58,'0'-11'33,"17"11"-3,0-6-20,2-6-34,19 12-6,-4-12-3,13 6 0</inkml:trace>
  <inkml:trace contextRef="#ctx0" brushRef="#br0" timeOffset="49">2762 9718 13,'-37'-14'59,"24"19"-37,1 0-8,6 4-5,6 6-3,8 2-2,5-3-2,6 1-2,2-2-2,5-7-2,-8-3-2,1-3 0,-9 0 0,-10 0 0,-5-8 2,-10 8 3,-5 0 2,-7 0 4,5 0 1,-2 5 1,11 7 1,2-2-1,11 9 0,5-6-1,11 1-1,4-4-2,7 1 1,0-6-1,2-5-1,2 0-1,-3-12 0,2-2-1,-8-7-1,-3 1 1,-4-4-1,-2 7 1,-5-3 0,-4 11 1,-4 9-1,0 0 2,-4 14-1,4 4-1,0 1-8,3 0-25,7 8-1,-3-13 0,8 3 0</inkml:trace>
  <inkml:trace contextRef="#ctx0" brushRef="#br0" timeOffset="50">3373 9798 21,'-10'8'33,"1"11"0,-9-5-4,-8 1-13,7 4-5,-8-7-5,6-3-1,-4-4-3,2-10 0,4-4-1,5-10 0,11 0-1,5-7 0,5 4 1,8 3 0,3 4 1,5 11-1,2 8 2,3 9-1,-4 7-3,-8 2-15,-1 2-19,3 3-1,-8-8 0,9 4 0</inkml:trace>
  <inkml:trace contextRef="#ctx0" brushRef="#br0" timeOffset="51">3528 9764 29,'0'0'33,"24"27"1,-14-12-3,-2 8-19,2 1-2,-7-5-4,-3-1-1,-9-8-1,9-10-2,0 0-2,-9-6 1,12-10-1,3-2-1,-3-2 1,4 1-1,1 6 1,-1 4 0,-7 9 1,16 0-1,-16 0 1,15 21 0,-2-3-4,-4-7-7,9 2-13,6 1-12,-5-5 1,12-2-2</inkml:trace>
  <inkml:trace contextRef="#ctx0" brushRef="#br0" timeOffset="52">3949 9852 24,'10'-13'31,"-10"-11"-8,-3 1-1,-10 2-3,-8 1-5,2 11-1,-7 0-2,1 12-3,1 6-2,3 10-1,8 0-1,13 9-1,4-4 0,7 3-1,5-7 0,3 1 0,2-10-2,1-6-6,6-5-20,-5-5-13,-8-9 1,0-5-1</inkml:trace>
  <inkml:trace contextRef="#ctx0" brushRef="#br0" timeOffset="53">3900 9482 56,'-9'-1'37,"-1"5"-1,3 12-12,14 12-50,-10-7-6,12 16-4,-4-9 0</inkml:trace>
  <inkml:trace contextRef="#ctx0" brushRef="#br0" timeOffset="54">4572 9736 34,'-15'6'32,"-9"-1"-2,4 12-12,1 6-5,8 1-6,8 4-2,8-1-2,8 0-2,11-5 1,2-6-1,2-11-1,-1-5 0,-5-2-1,-4-5 1,-8-10-1,-7 1 0,-6-2 0,-4 6 1,-2 2 1,9 10 1,-18 3 2,15 16 0,-3 9 0,6 14 0,0 5 0,9 10-1,-3 4-2,0-6-7,4 1-15,3-7-14,-7-21-1,5-4 0,-1-24 2</inkml:trace>
  <inkml:trace contextRef="#ctx0" brushRef="#br0" timeOffset="55">4986 9830 23,'-30'-15'32,"9"15"0,-7-4-5,6 6-14,8 10-4,5 7-4,9-1-1,5 8-2,8-1 1,5-2-1,5-8 0,3-5 1,0-10-1,-4-2 0,-2-7 0,-7-9-3,-6-4-1,-7-2-9,-6 4-16,-6-2-8,9 7 0,-9-2 0</inkml:trace>
  <inkml:trace contextRef="#ctx0" brushRef="#br0" timeOffset="56">5138 9946 54,'18'5'35,"7"0"0,-3-5-12,0-10-12,2-3-6,-8-6-2,-7-1-3,-6-6-2,-6 2 1,-4-2-1,-11 5-1,-3 7 1,-4 5 0,-1 14 1,2 8 1,3 13 2,5 9-1,4 9 1,4 5 0,3 2-1,5 5-6,3-8-20,4 5-10,-7-19 1,12 0-1</inkml:trace>
  <inkml:trace contextRef="#ctx0" brushRef="#br0" timeOffset="57">5355 9825 18,'0'0'33,"15"-19"0,8 14-3,6 5-13,2 0-6,6 5-4,-3 0-3,1-1-1,-10 1-2,-3-5-2,-11 0 1,-11 0-1,0 0-1,-22 0 1,2 5-1,-1-1 0,-4 5 1,1 2 1,4 6 1,6 3 0,6 4 1,8-2 0,11-3 0,5 0 0,5-6 1,6-6-1,1-9 0,3-6-2,-3-7-1,0-4 0,-5-5-1,-5 2 1,-4 3-1,-4 2 1,-10 17 0,9-10 1,-9 10 2,0 22-1,0-3 1,0 8-2,-4 2-5,4-1-20,-5-10-9,8 3 0,-3-21-1</inkml:trace>
  <inkml:trace contextRef="#ctx0" brushRef="#br0" timeOffset="58">5738 9621 29,'-5'-38'34,"-6"2"0,11 21-5,0 15-34,-11-4-22,18 23-4,-7 3-3</inkml:trace>
  <inkml:trace contextRef="#ctx0" brushRef="#br0" timeOffset="59">6102 9835 28,'-9'-16'33,"9"16"0,-24-8-9,4 8-8,2 11-4,-4 6-3,9 10-3,5 1-2,8 5 0,10-7-1,7 0 0,8-11 0,5-2 0,-1-18-1,1-8 0,-7-7 0,-11-6 0,-12-2-3,-7-5-9,-14 0-27,0 9-1,-7-3 0,0 8-1</inkml:trace>
  <inkml:trace contextRef="#ctx0" brushRef="#br0" timeOffset="60">7023 9932 25,'-29'-13'27,"2"7"-10,-4 3-3,3 3-4,0 12-2,10 2-3,9 6-1,9 3-3,11-3 1,9 1-1,4-6 0,7-7 0,3-8 0,3-8 0,-5-11 0,-1-12 0,-7-8-1,-2-7 1,-9-10 0,-8-5 1,-5 1 1,-5 2 2,-2 10-1,-5 9 1,0 13-1,-4 15 1,6 25 0,2 16-1,1 15-2,7 12 0,0 11-1,0 2-1,7 0-9,1-5-24,8-1-2,-3-21 0,8-1 0</inkml:trace>
  <inkml:trace contextRef="#ctx0" brushRef="#br0" timeOffset="61">7392 10035 16,'9'-9'28,"-9"-10"-5,0-1-3,-6-2-5,-4-2-4,-2 5-2,-9 2-3,2 9-2,-3 4-2,1 8 0,1 9-1,6 9-1,4 2 1,6 1-1,4 1 1,7-2-1,6-7 1,2-2-2,4-9 0,2-6 0,1-7 0,-1-5 0,-2-2 0,-4-1 1,-1 1 0,-14 14 2,9-10 2,-9 10 1,0 25 1,3 6 0,-3 8 0,0 16-1,0 1-3,0 1-11,-6-3-26,9 4 0,-9-19-1,9-3-1</inkml:trace>
  <inkml:trace contextRef="#ctx0" brushRef="#br0" timeOffset="62">7845 10086 28,'14'9'35,"-1"10"0,-9-5-1,-4 5-23,-7 5-25,-6-14-16,13 2-2,0-12-2</inkml:trace>
  <inkml:trace contextRef="#ctx0" brushRef="#br0" timeOffset="63">8452 9813 19,'-12'-21'31,"-1"18"-2,-5 3-8,-4 2-6,4 8-4,-2 7-3,10 3-2,3-1-3,10 0-1,6 4 0,6-9-1,6-5 0,-2-4 0,-4-5-1,-2 0 0,-13 0-1,3-8 0,-14 1 0,-6 5 1,-6 2 0,0 2 1,2 5 1,1 7 0,6-1 1,4 6-1,10-1 1,7 2-1,2-1-1,3-1-1,8-6-7,-3-3-20,-1-9-7,5 0 0,-11-13-1</inkml:trace>
  <inkml:trace contextRef="#ctx0" brushRef="#br0" timeOffset="64">8400 9668 56,'-6'-29'32,"-9"-2"-4,7 13-29,8 18-22,-15-3-6,15 12-3,0-9 2</inkml:trace>
  <inkml:trace contextRef="#ctx0" brushRef="#br0" timeOffset="65">8456 9819 53,'35'47'35,"11"9"1,-5 4-13,-1 1-11,6 2-7,-9 0-12,-8-8-19,-8-15-9,-6-5 0,-12-20-1</inkml:trace>
  <inkml:trace contextRef="#ctx0" brushRef="#br0" timeOffset="66">8718 9918 64,'-25'6'38,"-1"26"1,-8 9-12,-6 5-13,6 12-9,0 5-10,3 4-31,4-16-2,9-2 0,2-20-1</inkml:trace>
  <inkml:trace contextRef="#ctx0" brushRef="#br0" timeOffset="67">9085 9973 25,'-5'-27'31,"2"12"0,-12-6-9,-2 3-7,-1 8-5,-5 1-3,2 9-2,-3 5-1,2 7-2,3 3-1,7 7 0,3-3 0,9 4-1,6-3 1,7-2 0,2-5-1,7-7 0,2-6 0,-1-5-1,1-5 0,-3-4 0,-5-5-1,0 0 1,-8 1 0,-1 4 0,-3 2 1,-4 12 1,0 0-1,0 0 1,5 17 0,-2-3 0,7 0 0,0 0 0,2-1 0,6-3 0,-2-10 1,2-3-1,-2-6 0,-1-5 1,-2-4-2,-4-3 1,0-1 0,-3-3-1,1-1 1,-4 6 0,3 6 0,-6 14 1,0 0 1,9 10 1,-9 16 0,0 17 0,0 9 0,3 14 0,-3 4 0,4 3-1,-1-2-1,3-8-1,3-7-4,-3-18-5,7-18-29,-1-8-2,-12-12-1,19-24 0</inkml:trace>
  <inkml:trace contextRef="#ctx0" brushRef="#br0" timeOffset="68">9369 10044 45,'14'-8'34,"3"8"-2,-2 0-12,7-5-43,8 9-6,-9-8-3,12 4-1</inkml:trace>
  <inkml:trace contextRef="#ctx0" brushRef="#br0" timeOffset="69">9783 9784 46,'-14'0'28,"-12"0"-5,8 0-8,0 9-5,2 1-4,10 2-2,6 4-3,12 0 1,4-2-1,5 1 0,4-6 0,-4 0 0,0-3-1,-6-6-2,-15 0 1,0 0 0,-11 0 0,-11-3 0,-2 3 2,-1 0 1,0 6 2,3 4 2,4 1 2,9 7-1,9 0 1,9 2 0,4-3-1,8 4-1,4-4-2,3-9-4,3 1-11,0-6-26,-6-10-1,2-1-1,-5-8 1</inkml:trace>
  <inkml:trace contextRef="#ctx0" brushRef="#br0" timeOffset="70">10082 9830 68,'0'0'34,"6"-15"-7,-6 15-35,15 0-21,-15 0-3,3 16-3</inkml:trace>
  <inkml:trace contextRef="#ctx0" brushRef="#br0" timeOffset="71">10100 10020 95,'-6'9'44,"6"-9"0,-4 11-9,4-11-50,0 0-23,0 0-3,10-19-2,-1-9-1</inkml:trace>
  <inkml:trace contextRef="#ctx0" brushRef="#br0" timeOffset="72">1733 11190 47,'6'-11'37,"-6"11"1,0 14-3,0 22-17,0 8-6,0 16-6,0 9-2,0 2-1,5-1-2,-5-7-6,6-8-10,-2-12-20,1-20-3,0-8-1,-5-15 0</inkml:trace>
  <inkml:trace contextRef="#ctx0" brushRef="#br0" timeOffset="73">1675 11214 25,'-2'-17'33,"10"9"0,9-2 0,14 0-16,14 10-11,8 0-14,4 9-23,-4-9 0,8 4-2,-13-4-1</inkml:trace>
  <inkml:trace contextRef="#ctx0" brushRef="#br0" timeOffset="74">1736 11726 49,'0'0'37,"15"16"1,7-7-10,9-9-14,7 6-8,11-2-16,-3 0-25,-6-8-1,1 0-2,-10-7 0</inkml:trace>
  <inkml:trace contextRef="#ctx0" brushRef="#br0" timeOffset="75">1733 11496 65,'0'0'34,"11"0"0,13 0-16,12 4-24,7-4-26,16 6-1,-3-6-1,13 0 0</inkml:trace>
  <inkml:trace contextRef="#ctx0" brushRef="#br0" timeOffset="76">2371 11426 43,'10'0'36,"-10"0"-1,34-4-4,0 4-21,0 0-9,6 0-12,0 0-22,1 4-2,-11-4 0,4 6-1</inkml:trace>
  <inkml:trace contextRef="#ctx0" brushRef="#br0" timeOffset="77">2415 11551 42,'0'0'36,"21"11"-1,-2-11-4,12 3-20,9-3-15,-3 0-27,16 8-2,-16-8-3,6 0 0</inkml:trace>
  <inkml:trace contextRef="#ctx0" brushRef="#br0" timeOffset="78">2081 11853 39,'0'0'37,"5"14"1,-5 6-1,-5 11-19,5 11-7,0 5-3,-4 3-4,4 3-5,0-8-9,0-8-22,7-4-6,-10-15-1,6-9 0</inkml:trace>
  <inkml:trace contextRef="#ctx0" brushRef="#br0" timeOffset="79">2049 11858 39,'15'-15'36,"12"11"-1,4-1-8,-1 5-12,6 13-5,-12 2-3,-7 3-1,-10 0-2,-7 2-4,-7-3-8,-14 0-25,-2-14-3,1 2-1,-4-14-1</inkml:trace>
  <inkml:trace contextRef="#ctx0" brushRef="#br0" timeOffset="80">2976 11235 41,'5'22'36,"2"7"1,-4 13-4,-3 9-18,6 13-5,-6 3-2,6 0-7,-2-4-8,-4-9-19,0-11-11,3-12-1,-3-19 0</inkml:trace>
  <inkml:trace contextRef="#ctx0" brushRef="#br0" timeOffset="81">2886 11263 21,'5'-23'33,"18"9"-1,-3-3 0,13 2-20,13 6-8,4 4-16,15 10-19,-12-5 0,8 7-1,-14-2 5</inkml:trace>
  <inkml:trace contextRef="#ctx0" brushRef="#br0" timeOffset="82">2973 11815 30,'0'0'34,"28"0"-1,-4-3 1,17-2-27,1 5-18,-1-4-19,9 4-2,-16-5-1,0 5 2</inkml:trace>
  <inkml:trace contextRef="#ctx0" brushRef="#br0" timeOffset="83">2945 11522 40,'-13'-4'34,"26"9"0,5-5 0,13 8-29,18-1-19,-4 1-18,13 3-2,-5-11 0,6 12 2</inkml:trace>
  <inkml:trace contextRef="#ctx0" brushRef="#br0" timeOffset="84">3308 11745 49,'9'9'36,"15"11"0,-2 3-9,6 1-16,4 5-6,1 3-12,0 0-22,-7-11-5,-1-4-2,-13-12 0</inkml:trace>
  <inkml:trace contextRef="#ctx0" brushRef="#br0" timeOffset="85">3494 11768 54,'-25'25'35,"-9"-6"0,3 3-14,-1 10-13,-2-1-10,6 1-17,-5-6-14,14 2-2,-3-18 1</inkml:trace>
  <inkml:trace contextRef="#ctx0" brushRef="#br0" timeOffset="86">3497 11143 38,'0'-18'33,"0"18"-6,8 21-3,-8 4-6,3 15-6,-3 6-4,4 7-2,-1 1-5,0-3-8,4-8-18,4-4-11,-11-22 0,10-6 0</inkml:trace>
  <inkml:trace contextRef="#ctx0" brushRef="#br0" timeOffset="87">3425 11060 21,'31'-10'32,"-3"-5"2,10 12-10,2 9-8,-6 0-5,6 14-2,-18 2-3,-10 6-2,-15-6-2,-12 2-3,-7-4-6,-9-3-17,-1-13-9,5 2-2,-1-12 0</inkml:trace>
  <inkml:trace contextRef="#ctx0" brushRef="#br0" timeOffset="88">3881 11543 23,'0'0'28,"13"8"-1,5-8-13,8 0-9,4 4-11,1-6-15,12 9-6,-15-16 0,7 9 12</inkml:trace>
  <inkml:trace contextRef="#ctx0" brushRef="#br0" timeOffset="89">3890 11635 15,'-6'12'33,"6"-12"-1,18 5-2,7-5-21,7 0-27,14 7-9,-5-7-3,11 8-1</inkml:trace>
  <inkml:trace contextRef="#ctx0" brushRef="#br0" timeOffset="90">4823 11030 33,'-18'-37'23,"3"11"-4,-2 14-3,-1 17-4,0 22-2,-1 24-4,7 16-2,0 22-2,5 17 0,4 7 0,3 8-1,0 0 1,5-1 1,-5-8-1,0-6 1,-8-13 0,1-14 1,-7-18-1,0-11-1,-4-16-7,-3-17-15,-5-22-13,13-7 0,-7-20-1</inkml:trace>
  <inkml:trace contextRef="#ctx0" brushRef="#br0" timeOffset="91">5197 11367 38,'-3'17'33,"3"20"-4,0 10-8,0 16-7,0 4-4,0 3-3,5-1-4,-1-9-6,4-11-6,-2-19-13,2-10-12,-8-20 0,0-14-1</inkml:trace>
  <inkml:trace contextRef="#ctx0" brushRef="#br0" timeOffset="92">5135 11354 26,'26'2'27,"0"-6"-10,15 4-14,8 9-17,-2-9-8,13 6-2,-11-9 12</inkml:trace>
  <inkml:trace contextRef="#ctx0" brushRef="#br0" timeOffset="93">5172 11909 46,'12'7'32,"7"-7"2,17-6-18,5 6-13,4 0-21,8 4-12,-14-10-1,4 6-2</inkml:trace>
  <inkml:trace contextRef="#ctx0" brushRef="#br0" timeOffset="94">5142 11646 28,'25'0'29,"0"-6"-2,22 6-22,10 6-28,-4-9-3,20 13-1,-10-10 15</inkml:trace>
  <inkml:trace contextRef="#ctx0" brushRef="#br0" timeOffset="95">5591 11886 30,'0'0'35,"7"12"1,2 4-3,6-2-15,8 10-9,0 0-9,2 1-12,-3-4-21,5 1-2,-10-12-1,5 0 0</inkml:trace>
  <inkml:trace contextRef="#ctx0" brushRef="#br0" timeOffset="96">5798 11898 35,'-15'6'37,"-15"4"0,2 13-2,-4 9-15,-8 4-21,9 5-31,-10-11-3,14 3-2,-5-20-1</inkml:trace>
  <inkml:trace contextRef="#ctx0" brushRef="#br0" timeOffset="97">5584 11261 53,'0'0'35,"7"15"-2,-7 9-13,0 8-8,3 9-5,-3 3-3,3 1-6,1-1-13,-4 0-17,0-21-4,0 1 0,0-24 1</inkml:trace>
  <inkml:trace contextRef="#ctx0" brushRef="#br0" timeOffset="98">5539 11217 13,'22'-24'35,"-2"6"1,10 18 0,-3 0-14,-5 10-7,0 12-4,-14-3-4,-8 8-3,-12-4-6,-7-5-19,-9-8-16,8-1 0,-4-12 0,15 1-1</inkml:trace>
  <inkml:trace contextRef="#ctx0" brushRef="#br0" timeOffset="99">6208 11624 29,'15'6'31,"13"0"0,-1 1-11,11-7-19,8 9-21,-9-14-8,10 11-1,-16-15-2</inkml:trace>
  <inkml:trace contextRef="#ctx0" brushRef="#br0" timeOffset="100">6242 11751 44,'3'10'36,"6"-6"1,19 5-6,6-3-28,-4-6-32,15 12-3,-8-12-2,5 0-3</inkml:trace>
  <inkml:trace contextRef="#ctx0" brushRef="#br0" timeOffset="101">7133 11088 19,'-14'-29'29,"14"29"-3,-25-7-9,9 31-4,1 18-4,3 19-3,6 22-1,2 19 0,8 17 0,-1 9 0,6 7 0,1-4 0,-2 2 0,-1-12-1,-4-12 0,-13-12-1,-5-14-1,-7-14-1,-8-11 0,-2-16 0,-5-10-2,2-9-4,-1-8-19,7-15-12,11-1 0,2-20 0</inkml:trace>
  <inkml:trace contextRef="#ctx0" brushRef="#br0" timeOffset="102">4984 11843 16,'-6'-29'24,"-2"12"-4,-10 0-1,-1 5-5,-3 5-3,-3 7-2,4 6-2,2 7-3,6 9 0,9 2-2,8 4 0,9-6-1,8-2 0,5-8 1,0-10-1,1-8 0,-1-12 0,-6-11 0,-3-11 1,-6-9-1,-8-9 1,-6-2-1,0-5 1,-7 3 0,3 1-1,-2 10 1,-1 7-1,2 14 0,5 17 0,3 13 0,0 31 0,0 12 0,0 17 0,3 14 0,-3 7-4,8 7-24,-2 5-7,-6-15-1,7 2 1</inkml:trace>
  <inkml:trace contextRef="#ctx0" brushRef="#br0" timeOffset="103">7515 11286 15,'0'0'35,"0"0"0,3 14 2,-6 23-16,0 9-7,3 19-5,0 5-3,4 1-3,-4 2-10,2-12-14,-2-10-15,10-15 0,-6-24-1,8-8 0</inkml:trace>
  <inkml:trace contextRef="#ctx0" brushRef="#br0" timeOffset="104">7649 11611 20,'0'0'34,"-13"-10"1,-1 22-6,-6 5-10,0 3-7,4 6-6,6-2-6,7-5-10,13-4-19,10 5-6,3-13 1,8 6-1</inkml:trace>
  <inkml:trace contextRef="#ctx0" brushRef="#br0" timeOffset="105">7791 11797 31,'6'-10'30,"11"10"0,-5-4-11,10-4-9,2 4-4,-2-3-3,3-1-1,-6 3-1,-5-3-1,-14 8 1,4-14-1,-17 10 0,-8 4 1,-4 0 0,-2 8 2,-1 2 1,2 8 1,5 1 1,11 5-1,10-2 1,10 5 0,8-4-1,4-4-4,7 0-12,8-3-24,-13-13-1,10-3-1,-3-9 0</inkml:trace>
  <inkml:trace contextRef="#ctx0" brushRef="#br0" timeOffset="106">8307 11834 20,'-25'-3'30,"25"3"0,18 0-11,30-6-6,29 0-2,30-3-3,32 1 0,28-5-2,16 4-2,6 3-2,-6-1-8,-15 1-23,-26 12-4,-44-6-1,-28 9 0</inkml:trace>
  <inkml:trace contextRef="#ctx0" brushRef="#br0" timeOffset="107">8618 11355 25,'-13'-8'28,"-15"-2"-7,7 5-5,-3 1-5,4 4-3,2 9-4,8 4-1,4 7-2,10 7 0,8-2-1,1 1 0,8-1 1,1-6 0,5-8 0,1-11-1,0-9 1,-6-10 0,-4-9 0,-5-14-1,-4-2 0,-6-9 1,-3-3 1,-3-4 0,-1 5 2,-1 6-1,-1 8 1,-1 11 1,1 14-1,-3 16 0,3 12 0,3 16-1,3 12-1,0 11 1,0 9-1,6 0 0,5 1-2,3-1-9,1-3-26,-6-19 0,11-3 0,-9-19-2</inkml:trace>
  <inkml:trace contextRef="#ctx0" brushRef="#br0" timeOffset="108">9040 11397 23,'12'-8'27,"-12"-5"-5,6 1-3,-6-5-3,-13 2-4,5 1-1,-10 1-2,-2 4-2,-6 5-1,2 6-2,-4 5-1,5 10-2,4 2 0,3 4 0,9 0-1,7 5 0,10-5 1,5-4-1,7-4-1,0-8 0,2-7 0,0-4-1,0-5 1,-7-5-1,-4 0 1,-3-1 1,-10 1 0,0 14 1,0 0 1,-10 0 0,4 17 0,0 9 1,2 6-1,4 10 1,0 0 0,0 0-1,7-1-1,-1-3 0,3-8-5,-3-8-18,0-11-14,3-5 0,-4-15-1</inkml:trace>
  <inkml:trace contextRef="#ctx0" brushRef="#br0" timeOffset="109">9235 11435 68,'0'0'38,"0"0"-1,0 0-12,0 0-25,0 0-32,9 4-4,-9-4-1,13 0-1</inkml:trace>
  <inkml:trace contextRef="#ctx0" brushRef="#br0" timeOffset="110">9375 11337 40,'21'0'37,"5"13"1,4 1-1,5 2-18,10 11-11,-4 5-7,-3-3-11,-2-6-24,-5 4-3,-12-14-1,-3-2 1</inkml:trace>
  <inkml:trace contextRef="#ctx0" brushRef="#br0" timeOffset="111">9691 11313 66,'-18'5'39,"-8"9"0,-5 4-11,0 15-14,-6 1-8,0 2-9,2-4-34,2 6-1,1-10-1,8-2 0</inkml:trace>
  <inkml:trace contextRef="#ctx0" brushRef="#br0" timeOffset="112">8349 12055 28,'0'0'35,"-30"-7"-1,8 22-10,-8 19-6,-2 15-6,11 18-3,1 10-2,20 8-3,10-2-3,14-6-10,11-14-26,17-8-1,-4-26 1,8-10-2</inkml:trace>
  <inkml:trace contextRef="#ctx0" brushRef="#br0" timeOffset="113">8608 12508 8,'3'-19'30,"4"6"0,-7-10-8,-4-1-6,-2 3-2,-6 1-4,-1 7-2,-4 4-2,-3 9-1,-4 5-2,5 9-1,0 8-1,7 2 0,7 3 0,5 0 0,8-3 0,8-3 0,5-6-1,7-6 1,0-9 0,-3 0-1,-4-12 1,-4 2-1,-5-1 1,-6-1-1,-6 12 0,0-9 0,0 9 0,-6 9 1,6 5 0,2 1-2,8 7-6,-1-6-16,3-7-11,9-1-1,-4-11 1</inkml:trace>
  <inkml:trace contextRef="#ctx0" brushRef="#br0" timeOffset="114">8583 12085 38,'13'-8'34,"-1"-1"0,13 4-12,1 5-8,-2 5-4,-1 7-3,-9 5-2,-7 3-2,-7 0-2,-13 3 1,-3-7-1,1 0 1,-1-1-2,5-6 0,11-9-2,5 10-3,10-1-7,4-4-16,3 2-7,7 8-1,-5-6 0</inkml:trace>
  <inkml:trace contextRef="#ctx0" brushRef="#br0" timeOffset="115">8903 12239 30,'0'0'36,"0"0"0,0 23-2,0 6-14,0 5-8,6 10-5,-6 4-1,7 2-3,-5-4-3,-2-7-10,7-7-22,-1-5-5,-6-17 0,0-10-1</inkml:trace>
  <inkml:trace contextRef="#ctx0" brushRef="#br0" timeOffset="116">8807 12448 49,'0'0'36,"31"0"-1,-13 4-7,11-1-28,2 4-20,-1-7-13,17 5-1,-7-10-1</inkml:trace>
  <inkml:trace contextRef="#ctx0" brushRef="#br0" timeOffset="117">9151 12380 50,'0'0'38,"13"17"-1,-1-5-5,6 1-18,7 11-7,0-1-4,-3-2-11,6-3-21,-6-3-8,-4-9 1,-3-3-2</inkml:trace>
  <inkml:trace contextRef="#ctx0" brushRef="#br0" timeOffset="118">9400 12379 63,'-22'4'40,"0"15"-1,-9 5-7,-7 2-18,2 5-8,1 4-12,1-1-29,6-12-3,10-6-1,5-13-1</inkml:trace>
  <inkml:trace contextRef="#ctx0" brushRef="#br0" timeOffset="119">9279 12076 43,'12'-8'35,"0"3"0,6-1-12,3 12-7,-11-3-4,0 11-5,-10 3-3,-3 5-1,-9 2-1,2-1 0,0-2-2,5-2 1,8-4-2,10-6-3,11-4-5,4-5-15,0-5-13,9 4 0,-9-10 0</inkml:trace>
  <inkml:trace contextRef="#ctx0" brushRef="#br0" timeOffset="120">9616 12039 43,'28'32'39,"-6"6"-1,2 14-1,-8 13-18,-9 5-6,-5 9-5,-14-2-5,-7-4-3,-3-8-7,-9-16-17,1-17-16,5-13 1,6-22-1,11-12 0</inkml:trace>
  <inkml:trace contextRef="#ctx0" brushRef="#br0" timeOffset="121">9937 11882 18,'12'-6'25,"12"6"-8,-2 0-2,1 4-3,-3 2-2,-8 4-1,-6 2-3,-6 2 1,-9 0-2,-7-3-1,3 1 0,-2-3-2,15-9-1,-6 11 0,6-11 0,21 5 1,-4 4 0,-1-4 1,-1 7-1,-9 0 1,-6 1-2,-9 0-13,2 3-19,-14-12-2,5 4 0,-6-8 0</inkml:trace>
  <inkml:trace contextRef="#ctx0" brushRef="#br0" timeOffset="122">9907 12109 46,'25'10'37,"-2"-7"0,13 3-4,4-1-18,5-5-11,-3 0-12,2 0-27,0 0 0,-13-5-2,-1 5 0</inkml:trace>
  <inkml:trace contextRef="#ctx0" brushRef="#br0" timeOffset="123">9918 12267 20,'20'0'30,"-6"-3"-3,10 3-6,0 7-3,-2 1-2,-3 9-4,-12 2-3,-4 6-2,-12-5-1,-2 0-2,-6-3-1,1-3 0,3-5-1,4-3 0,9-6 0,0 0 0,24 8 1,1-8-2,9 6-10,4-6-28,-7-10 0,7 6-1,-11-17 0</inkml:trace>
  <inkml:trace contextRef="#ctx0" brushRef="#br0" timeOffset="124">10664 11860 50,'0'0'35,"0"0"0,0 0-11,0 9-7,0-9-12,0 0-20,0 0-18,0 0-2,9-14-1,10 3-1</inkml:trace>
  <inkml:trace contextRef="#ctx0" brushRef="#br0" timeOffset="125">11126 11589 13,'0'0'31,"0"0"2,29-4-1,1 4-14,12-8-5,14 8-5,10-8-2,9 3-3,-4 5-5,-6-9-7,-1 9-11,-14 0-13,-23-4-2,-11 4 1</inkml:trace>
  <inkml:trace contextRef="#ctx0" brushRef="#br0" timeOffset="126">11464 11626 23,'-3'33'35,"-6"-2"0,2 5-7,4 6-5,-6-2-6,6 9-7,-3-12-4,3-4-8,3-10-28,9-5-6,-9-18-1,22 5 0</inkml:trace>
  <inkml:trace contextRef="#ctx0" brushRef="#br0" timeOffset="127">11941 11862 16,'13'10'32,"-13"-10"2,-13 19 0,-4-6-16,-7-2-5,-3-1-6,-4-6-3,0-4-3,3-2 0,3-7-2,7-5-1,6-3 1,5-2-1,10 4 1,10 1 2,3 6 2,7 7 1,3 2 1,3 8-1,1 6 1,-4 2 0,1 0-4,0 2-22,-2-2-14,-9-9-2,6 2 0,-7-13 0</inkml:trace>
  <inkml:trace contextRef="#ctx0" brushRef="#br0" timeOffset="128">12502 11765 50,'0'0'36,"17"15"-1,-7 3-12,5 6-9,10 9-6,6-1-4,6-1-8,4-2-19,5-3-12,-11-15 0,1 2-1</inkml:trace>
  <inkml:trace contextRef="#ctx0" brushRef="#br0" timeOffset="129">12811 11806 34,'-35'6'35,"4"12"0,-9-1-4,-2 5-16,7 6-9,-3 0-11,7-1-21,4-8-7,14 3-2,4-16 1</inkml:trace>
  <inkml:trace contextRef="#ctx0" brushRef="#br0" timeOffset="130">12972 12022 61,'14'15'37,"-14"-4"0,0 5-13,-7 3-16,-3 2-17,4-2-24,-12-6-2,7-3-1,-4-10-1</inkml:trace>
  <inkml:trace contextRef="#ctx0" brushRef="#br0" timeOffset="131">13286 11509 39,'0'0'35,"9"25"2,-1 14-4,-1 15-16,-7 1-8,10 11-3,-4 1-8,-1-7-15,-2-13-18,7-9-1,-7-18-1,6-7-1</inkml:trace>
  <inkml:trace contextRef="#ctx0" brushRef="#br0" timeOffset="132">13431 11774 30,'0'0'34,"-31"4"2,9 10-2,-3 1-17,-2-1-7,11 4-3,3-2-3,13-3-2,13-1-2,5-3-3,13 3-4,-3 1-26,7-9-2,2 6-1,-6-10 1</inkml:trace>
  <inkml:trace contextRef="#ctx0" brushRef="#br0" timeOffset="133">13589 11964 27,'0'0'31,"6"12"0,-6-12-7,21 7-9,-2-6-6,-2-1-4,0-6-2,0-3-1,-5 0 0,-3-5-2,-6 1 1,-10 3-1,-2 1 2,-6 4-1,-4 11 1,-2 2 1,2 5-1,3 6 2,5 4-1,7-3 1,7 4-1,4-7 0,8 1-2,4-3-6,-1-7-24,-2-8-7,6 0 0,-4-7-1</inkml:trace>
  <inkml:trace contextRef="#ctx0" brushRef="#br0" timeOffset="134">13924 12043 66,'9'11'39,"0"6"0,-9-3-4,0 2-28,-5 1-21,-8-4-22,4-1-1,-4-12-2,4 4 0</inkml:trace>
  <inkml:trace contextRef="#ctx0" brushRef="#br0" timeOffset="135">14420 11872 36,'0'-24'25,"4"7"-2,-11-2-2,-7 4-6,-3 3-3,-6 3-5,-1 9-1,-3 4-3,7 10 0,-1 7-1,5 3-2,10 4 1,6 0 0,9-1 0,5-3 0,4-8 0,4-7 0,4-9 0,-3 0 0,-1-11-1,-6-3 1,-2-2-1,-1 4 1,-10 0-1,-3 12 2,0 0 0,0 0-1,0 0 2,9 23-2,-3-9-2,1-1-10,5-5-24,4 3 0,-1-15-1,15 4 0</inkml:trace>
  <inkml:trace contextRef="#ctx0" brushRef="#br0" timeOffset="136">15238 11751 35,'0'0'29,"0"-15"-7,0 15-5,-20-4-6,5 4-4,2 13-3,4 1-1,9 5-1,0 0 0,14 3-1,6-2 0,3-1 0,4-5-1,-3-6 1,-3-3-1,-10-5 0,-11 0-1,-2-13 0,-14 4 1,-7 1-1,-3 3 1,-4 2-1,4 3 2,1 6 0,7 3 1,8 4 1,7 1 0,9 7 0,8-2 0,6-1 0,8-3 1,0-6-2,3-4 0,0-5 0,0-11-1,-3-2 0,-6-4 0,-7-4-1,-1-2 0,-1 4 1,-5 1-2,-2 7 1,-6 11-1,0 0 1,9 5 0,-4 10-1,-1 8 0,-4-3-6,8 2-13,4 2-14,-12-12 1,2-1-1</inkml:trace>
  <inkml:trace contextRef="#ctx0" brushRef="#br0" timeOffset="137">15390 11543 49,'-6'-25'28,"6"25"-6,0 0-27,3 8-19,12 16-5,-5-8-1</inkml:trace>
  <inkml:trace contextRef="#ctx0" brushRef="#br0" timeOffset="138">15593 11831 61,'13'26'36,"1"-1"1,-5-9-13,-9-16-10,15 15-5,-15-15-6,16-15-3,-7 4-8,-6-7-17,2-8-12,6 5 0,-3-4-1</inkml:trace>
  <inkml:trace contextRef="#ctx0" brushRef="#br0" timeOffset="139">15983 11838 71,'-5'25'37,"-11"-2"0,-2-5-16,5 5-8,-12-8-7,4-7-3,-1-8-3,3-4-2,3-9 0,5-6 0,4-1-1,3-6 0,4 6 0,10 3 2,2 11 0,4 6 2,2 5 0,4 5 0,0 10 1,-1 6 0,4-3 0,0 1-1,0-6 1,3-9-1,0-9 0,0 0 0,-4-17-1,2-3 0,-5-5 0,-3-1 1,-5 4-2,-4 7 1,-6 6 0,-3 9 0,0 0 0,-3 13-2,3 10-9,0 0-17,6-4-8,18 2-1,11-10 0</inkml:trace>
  <inkml:trace contextRef="#ctx0" brushRef="#br0" timeOffset="140">16927 11810 35,'-14'7'33,"-10"1"0,5 7-11,1 8-7,5 1-5,10 5-5,6-3-1,13 0-2,5-6 0,4-3 0,0-10 0,-1-7-1,-8-4 0,-16 4 1,4-18-1,-17 6-2,-3 0-7,-5 2-20,2-4-7,10 5 0,-1-6 0</inkml:trace>
  <inkml:trace contextRef="#ctx0" brushRef="#br0" timeOffset="141">17062 11839 60,'29'4'34,"-4"-4"2,8 0-14,1 0-19,0 0-20,3 4-17,-15-11 0,2 7-1</inkml:trace>
  <inkml:trace contextRef="#ctx0" brushRef="#br0" timeOffset="142">17220 11866 49,'-8'25'35,"0"-2"0,8-1-10,3 4-13,3-5-20,8 1-23,-4-11-2,16-2-2,3-16 0</inkml:trace>
  <inkml:trace contextRef="#ctx0" brushRef="#br0" timeOffset="143">17646 11922 31,'-13'24'35,"-14"-6"1,2 6-4,-7-4-13,-2-11-7,6 0-5,-3-9-4,4-10-1,4-8-2,8-1 0,6-8-1,9 4 0,9 2 0,0 4 1,9 8 0,3 9 0,2 9 1,1 8-1,0 8-2,-4-3-13,-5 2-21,7-2 1,-6-7 0,3-2-1</inkml:trace>
  <inkml:trace contextRef="#ctx0" brushRef="#br0" timeOffset="144">17767 11922 40,'0'0'38,"0"0"-1,-3 16-3,3 6-13,0-2-11,9 3-4,0-4-3,6-5-1,3-10-1,4-4 0,0-11 0,0-8-1,-1-8 0,-7-10 0,-7-11-1,-12-6 0,-10-5 0,-11 3 0,-10 8 0,-5 6 1,-3 14-1,0 13 1,6 17 0,10 15 0,12 18-5,9 1-25,18-3-7,15 5-1,13-10 1</inkml:trace>
  <inkml:trace contextRef="#ctx0" brushRef="#br0" timeOffset="145">18251 11774 41,'-9'2'28,"-9"-2"-10,5 4-5,1 5-4,5 3-3,7-1-3,5 3-1,7 0-2,3-1 0,3-3-2,-1-1 1,-2-4-2,-6-5 0,-9 0 1,0 0 0,-19 0 2,-1 0 1,-2 0 1,-1 9 1,2-4 0,6 5 1,6 4 0,9-2 0,11 3-2,8-6-1,6 2 0,7-7-2,3-4 0,0 0-1,-1-7 0,-4-1 1,-5-1 2,-8 0 2,-2 3 1,-15 6 1,12-5 2,-12 5 1,7 8-1,-7-8-2,17 16 0,-2-10-2,3 4-1,0-10 0,1 0-1,2-7-1,-5-5 0,-5-2 0,-8-5 0,-3-2 0,-7 1-1,-9 4 0,-1 3 0,-4 9 1,-1 4 0,-1 12 0,3 7 0,4 8 1,3 3-1,6 6 1,3 5 0,4 1 0,3-2-1,3 0-1,0-5-7,4-4-21,4-1-8,-4-17 1,9-2-1</inkml:trace>
  <inkml:trace contextRef="#ctx0" brushRef="#br0" timeOffset="146">18915 11774 22,'-5'-19'32,"5"19"0,-28-12-9,7 8-7,1 4-4,-1 6-3,7 3-3,2 2-2,12 2-2,0 2-2,14-2-1,5 2-1,1-7-1,-1-1-1,0-7-1,-5 4 0,-14-4 0,0 0 1,0 0 3,-22-6 2,1 10 2,-4-2 1,3 8 2,2 0 0,6 2 1,7 5 0,10 0-3,3-1 0,8-5-2,5-2-5,-1-9-16,-2-5-16,8 1-1,-8-14 1,3-2-1</inkml:trace>
  <inkml:trace contextRef="#ctx0" brushRef="#br0" timeOffset="147">18903 11589 16,'-16'-24'23,"11"14"-12,5 10-12,-10-13-18,16 22-5</inkml:trace>
  <inkml:trace contextRef="#ctx0" brushRef="#br0" timeOffset="148">19041 11767 46,'27'30'36,"-6"-5"2,-2 3-2,-4-1-19,-15-7-6,-8 1-6,-9-11-4,-10-5-10,-1-8-27,1 3-2,0-7 0,10 0-1</inkml:trace>
  <inkml:trace contextRef="#ctx0" brushRef="#br0" timeOffset="149">19588 11415 29,'-6'-35'36,"6"20"1,0 15 0,0 17-14,3 22-10,-3 8-7,0 8-9,0 6-31,3 8-2,-3-5-1,4-1 0</inkml:trace>
  <inkml:trace contextRef="#ctx0" brushRef="#br0" timeOffset="150">19616 12017 88,'-4'12'39,"-7"-6"-39,11-6-1,0 0-33,-16-6-5</inkml:trace>
  <inkml:trace contextRef="#ctx0" brushRef="#br0" timeOffset="151">1709 14005 26,'11'-4'30,"-5"-16"1,10-3-5,-1-15-15,4-11-4,0-11 0,-4-9-3,0-4-1,-3-3 1,-2 12 2,-4 4-1,-2 16 1,-4 10 0,3 23-2,-3 11 0,12 41 0,-7 9-1,6 8-2,1 10 0,10 6-1,-1 0 0,1-2-1,0-9-5,-4-12-18,1-18-14,-5-8 0,-9-14 0</inkml:trace>
  <inkml:trace contextRef="#ctx0" brushRef="#br0" timeOffset="152">1877 13802 29,'14'0'27,"10"6"-11,-3 4-21,-6-16-19,13 12-4,-14-11 14</inkml:trace>
  <inkml:trace contextRef="#ctx0" brushRef="#br0" timeOffset="153">1626 13655 51,'-31'-12'35,"21"12"-1,10 0-3,0 15-40,30 2-22,1-8-2,17 13-2,-3-6 0</inkml:trace>
  <inkml:trace contextRef="#ctx0" brushRef="#br0" timeOffset="154">2159 13939 20,'20'13'32,"-4"-13"1,12 6 0,-4-9-18,-2-9-7,3-2-3,-13-6-3,4-1-1,-16-1-1,-6-3 0,-6 4-1,-11 4 1,-5 7 2,-1 10-1,5 5 2,1 10 0,8 11 1,6 10-1,9 6 0,7 5-2,9 4-6,-4-2-23,2-8-6,7-1-2,-8-19 0</inkml:trace>
  <inkml:trace contextRef="#ctx0" brushRef="#br0" timeOffset="155">2784 13841 60,'-10'22'39,"-14"-3"0,-1 0-3,-3 2-24,-12-11-6,2-1-4,-5-9-3,9-5-1,5-5-1,5-5 2,11-2-2,10 2 2,10 2 0,11 7 2,10 6 1,-1 6 0,6 7-2,0 2-15,-2 3-22,0 4 0,-7-6-1,2 4-1</inkml:trace>
  <inkml:trace contextRef="#ctx0" brushRef="#br0" timeOffset="156">3705 13442 42,'-7'-12'35,"7"32"0,-4 23-12,4 14-9,4 15-6,2 10-5,0 2-8,3-6-18,3-3-11,-12-23-1,11-11 0</inkml:trace>
  <inkml:trace contextRef="#ctx0" brushRef="#br0" timeOffset="157">3655 13483 37,'28'-7'29,"-4"-3"1,15 10-19,9 3-27,-1-10-11,17 13 0,-8-12-2</inkml:trace>
  <inkml:trace contextRef="#ctx0" brushRef="#br0" timeOffset="158">3717 13993 43,'0'0'34,"14"18"0,12-18-6,15 0-21,8 0-9,6-10-24,4 10-5,-16-9-3,4 6-1</inkml:trace>
  <inkml:trace contextRef="#ctx0" brushRef="#br0" timeOffset="159">3731 13817 41,'0'0'32,"19"-7"1,10 7-10,9 0-27,2-8-25,15 14-2,-5-9-1,12 10 0</inkml:trace>
  <inkml:trace contextRef="#ctx0" brushRef="#br0" timeOffset="160">4176 13863 40,'-13'27'36,"13"14"1,0 11-5,4 3-19,7 11-5,-2 3-6,-2-3-11,3-10-21,2-4-6,-12-15 0,0-9-2</inkml:trace>
  <inkml:trace contextRef="#ctx0" brushRef="#br0" timeOffset="161">4185 13883 35,'25'-17'35,"3"17"2,-7 7 0,-12 5-22,-2 12-7,-14-2-8,-8 5-29,-13-8-5,4 0-2,-5-13-1</inkml:trace>
  <inkml:trace contextRef="#ctx0" brushRef="#br0" timeOffset="162">4635 13723 34,'0'0'34,"14"7"1,6-11-3,8 4-22,6 0-12,6 0-20,4 6-10,-11-12-2,3 9 0</inkml:trace>
  <inkml:trace contextRef="#ctx0" brushRef="#br0" timeOffset="163">4641 13847 54,'27'12'34,"-4"-12"0,14 7-25,5 3-34,-10-10-5,12 11-2,-16-14-1</inkml:trace>
  <inkml:trace contextRef="#ctx0" brushRef="#br0" timeOffset="164">5317 13302 48,'0'0'35,"7"27"-7,-1 20-7,3 20-7,-4 8-6,4 9-2,-4 5-8,1-4-9,0-10-16,2-10-8,-8-26 0,8-11-1</inkml:trace>
  <inkml:trace contextRef="#ctx0" brushRef="#br0" timeOffset="165">5498 13754 28,'0'0'34,"-32"0"-1,7 10-9,1 9-7,-6-1-4,13 6-3,7-5-4,17 0-4,15 0-9,7-10-11,7-5-17,12 4 0,-6-8-1,1 0 1</inkml:trace>
  <inkml:trace contextRef="#ctx0" brushRef="#br0" timeOffset="166">5675 13852 50,'0'0'33,"12"-3"0,0 3-19,7 0-4,2-6-3,7 6-2,-4-11-2,-4 1-2,-5-1-1,-7-1 0,-8 1 0,-11-1-1,-11 3 0,-6 6 1,-3 5 0,0 8 2,3 4-1,7 7 2,8 5 0,13 8 1,5-4 0,12 0-1,5-6-2,3-4-9,3-8-27,3 0-1,-4-12-1,11-7 0</inkml:trace>
  <inkml:trace contextRef="#ctx0" brushRef="#br0" timeOffset="167">6254 13866 10,'-9'5'30,"34"6"-1,18-5-10,35-6-5,30 4-1,32-8-2,36-1-2,20-9-3,20-1-5,7-2-7,-6 7-19,-24-7-6,-20 9-2,-52-4-1</inkml:trace>
  <inkml:trace contextRef="#ctx0" brushRef="#br0" timeOffset="168">6846 13418 14,'13'7'32,"15"14"-1,-1-5 1,8 6-15,3 2-15,-2 5-8,-2 2-19,-9-14-6,6 3 0,-13-20-1</inkml:trace>
  <inkml:trace contextRef="#ctx0" brushRef="#br0" timeOffset="169">7166 13394 69,'-41'27'37,"-6"16"0,-10 1-18,8 2-23,10-2-28,2-15-4,21-4 0,3-18-1</inkml:trace>
  <inkml:trace contextRef="#ctx0" brushRef="#br0" timeOffset="170">6371 14079 45,'-27'12'35,"5"20"-3,-9 13-12,3 12-5,13 10-3,5 5-3,20 3-4,7-2-2,9-10-6,11-9-11,7-11-22,-7-22 0,3-6-1,-12-18 0</inkml:trace>
  <inkml:trace contextRef="#ctx0" brushRef="#br0" timeOffset="171">6722 14582 52,'13'-12'25,"-13"-8"-8,0-6-5,0-1-3,-10-4-3,-3 4 0,-8-2 0,3 10-3,-8 7 0,4 12-1,-2 4 0,5 13 0,4 5-1,6 7-1,9 3 1,2-3 0,11-2 0,3-7 0,3-9-1,2-5 0,1-6-3,-3-13 0,-1-3-2,-5-6-1,-2 1 1,-5 2-1,1 2 3,-7 6 1,0 11 2,0 0 2,0 9 0,3 8 1,-3 4-1,9-3-4,-1-2-19,6 4-9,-14-20 0,26 11-1</inkml:trace>
  <inkml:trace contextRef="#ctx0" brushRef="#br0" timeOffset="172">6725 14104 32,'14'-13'32,"-3"1"1,11 9-12,-4 12-8,-3 4-4,-5 11-3,-7 4-1,-3 5-1,-10-1-2,2-3 0,-2-3-1,1-9-2,9-4-3,0-13-3,28 8-10,-4-5-16,-1-7-1,8 8 0,-10-4 5</inkml:trace>
  <inkml:trace contextRef="#ctx0" brushRef="#br0" timeOffset="173">7016 14301 38,'3'12'37,"-3"8"1,0 6-4,-3 2-16,8 14-6,-5-1-3,6 3-6,-1-4-6,-5-10-15,3-7-20,7-7 0,-10-16-1,9-4-1</inkml:trace>
  <inkml:trace contextRef="#ctx0" brushRef="#br0" timeOffset="174">6954 14459 34,'0'0'37,"0"0"0,27 4-1,-7 1-14,6-5-16,4 0-7,1 3-21,6 6-14,-12-9 0,3 0-1</inkml:trace>
  <inkml:trace contextRef="#ctx0" brushRef="#br0" timeOffset="175">7280 14340 57,'0'0'40,"16"13"-1,-3 2 1,-1 4-27,12 9-6,-5 5-7,3-1-6,6 2-15,-1-3-18,-8-14 0,3-3-1,-10-14 1</inkml:trace>
  <inkml:trace contextRef="#ctx0" brushRef="#br0" timeOffset="176">7528 14405 50,'-22'0'36,"0"15"0,-11 1-7,-4-1-17,8 10-5,-2 1-8,1-2-17,-1 0-17,12-2-1,-1-8 0,15-3-1</inkml:trace>
  <inkml:trace contextRef="#ctx0" brushRef="#br0" timeOffset="177">7503 14113 50,'0'-17'32,"12"6"-8,8 5-6,1 3-5,5 8-4,-9 3-1,2 8-3,-9 5-2,-4 3 1,-12 4-1,0 0-1,-7-3 1,3-2-1,5-7-1,5-4-1,12-5-5,4-7-11,4-6-20,8 6-1,-2-15 1,5 9-1</inkml:trace>
  <inkml:trace contextRef="#ctx0" brushRef="#br0" timeOffset="178">7795 13997 51,'31'33'39,"-1"13"0,-1 14-5,-2 13-19,-17 7-4,-4 7-4,-12-5-3,-7-8-5,-5-9-7,-10-19-19,0-18-13,6-15 1,4-20-2</inkml:trace>
  <inkml:trace contextRef="#ctx0" brushRef="#br0" timeOffset="179">8099 13897 26,'9'0'29,"-9"0"-3,28-17-10,-3 17-3,1 4-4,-1 2-1,-5 4-2,-7 7-2,-8-2 0,-5 4-1,-11-5 1,-3 0-2,-3-9 1,1 3-1,16-8-1,-9 0 0,9 0 0,21-8-1,-2 8 0,0 0 0,-1 3 0,-3 7 0,-8 4-1,-7-1-1,-7 4-9,-5 4-20,-9-12-3,6 1 1,-8-10-2</inkml:trace>
  <inkml:trace contextRef="#ctx0" brushRef="#br0" timeOffset="180">8102 14168 45,'25'5'36,"-6"-10"1,15 5-4,6-2-21,3 2-15,-2 0-22,-4-2-10,6 4 0,-12-2-1</inkml:trace>
  <inkml:trace contextRef="#ctx0" brushRef="#br0" timeOffset="181">8149 14342 8,'0'0'31,"0"0"0,23-12-7,-1 12-6,0 0-5,4 4-1,-8 5-2,-3 7-2,-15 0-3,0 7 0,-12-3-1,-3 1 0,-4-6-2,2-1 1,6-6-2,11-8-1,0 11 1,10-11-1,11 0-4,1 0-20,3-2-12,9 2-1,-4-11 0</inkml:trace>
  <inkml:trace contextRef="#ctx0" brushRef="#br0" timeOffset="182">9065 13183 26,'-13'-17'33,"-9"10"1,0 24-3,4 22-15,-1 24-6,7 24-2,3 16-3,9 16 0,0 10-2,14 9 0,-3-3-1,1-4 1,-2-10 0,-5-15-1,-8-17 0,-6-13-1,-6-18-2,-8-21-4,-1-19-15,2-18-17,-8-18-1,13-7 0,3-12 0</inkml:trace>
  <inkml:trace contextRef="#ctx0" brushRef="#br0" timeOffset="183">9530 13933 33,'6'-11'29,"-16"-8"-4,-2 0-8,-4 1-5,-9-2-3,0 6-2,-5 2-2,2 12-2,3 2-1,3 10 0,10 10-1,6 6-1,9 2 1,12-1 0,7-4 0,6-9 0,3-8 1,3-13-2,0-12 1,0-12 0,-5-12 0,-4-9 0,-7-10-1,-3-8 1,-6-5-1,0 7 3,-9 3 1,0 9-1,-9 9 1,1 21 0,-2 14 0,1 27 0,0 19-1,2 15 0,2 15-2,5 7 0,0 10-5,2-6-20,2-5-14,7-5 1,-1-19-1</inkml:trace>
  <inkml:trace contextRef="#ctx0" brushRef="#br0" timeOffset="184">9880 13981 13,'18'-4'26,"-9"-9"-1,5 0-3,-5-5-3,-4-3-3,-2-1-3,-9-6-4,0 0-2,-6-1-3,-5 7-1,-6 5-1,0 9-1,-1 8 0,0 12-1,4 11 1,9 9 0,8 3 0,8 2-1,4-3 2,11-4-2,4-8 2,-2-9-1,3-9 1,-1-8-1,-8-9-1,-1-6 1,-6-2-1,-5-2 1,-4 0-2,0 4 1,-4 7 0,4 12 0,-16 3 1,8 18-1,1 12 2,4 16-1,-2 12 1,3 10 1,-2 8-1,4 2 0,0-1-2,-4-9-8,1-10-29,3-11 0,-12-23-1,9-8 0</inkml:trace>
  <inkml:trace contextRef="#ctx0" brushRef="#br0" timeOffset="185">10510 13754 18,'0'0'31,"15"12"0,3-12-5,12 0-14,6 0-9,8 0-14,4 5-17,-7-12-1,3 7-2,-13-3 10</inkml:trace>
  <inkml:trace contextRef="#ctx0" brushRef="#br0" timeOffset="186">10571 13878 14,'-4'9'34,"21"-4"1,5-5-1,10 0-16,4 0-27,-3-8-17,12 8-4,-15-4-3</inkml:trace>
  <inkml:trace contextRef="#ctx0" brushRef="#br0" timeOffset="187">11259 13249 35,'0'-12'33,"0"12"0,-9 34-13,15 26-6,0 19-4,5 16-4,-1 8-6,-1 3-11,0-8-17,6-7-5,-15-29-1,8-15 1</inkml:trace>
  <inkml:trace contextRef="#ctx0" brushRef="#br0" timeOffset="188">11444 13721 26,'-14'-8'34,"-2"18"0,-11 8-2,-5 3-16,8 7-4,0-5-5,17 4-1,7-7-4,18-7-3,13-2-6,5-5-15,0-6-13,7 0 0,-9 0 0</inkml:trace>
  <inkml:trace contextRef="#ctx0" brushRef="#br0" timeOffset="189">11579 13922 23,'-5'17'35,"5"-17"0,11 13-2,3-7-13,0-9-8,7 3-3,-3-14-4,5 4-2,-5-5-1,-1-1-2,-10-4-1,-3 3 1,-8 0-2,-7 3 1,-6 9 0,-5 5-1,-1 10 1,1 5 0,7 11 2,5 5-1,10 1 2,7 4-1,5-2 1,8-7-4,6-3-6,4-4-27,-1-20-1,10 0 0,-6-16-1</inkml:trace>
  <inkml:trace contextRef="#ctx0" brushRef="#br0" timeOffset="190">12145 13863 28,'11'12'29,"22"-12"3,43 0-10,38 0-8,36 0-3,38-4-1,27 1-3,21 3-4,10-6-3,2 2-4,-14 4-15,-17 0-16,-44-11 0,-30 8-2</inkml:trace>
  <inkml:trace contextRef="#ctx0" brushRef="#br0" timeOffset="191">12991 13341 37,'20'2'35,"-7"8"1,12 9-2,3 10-19,0 3-6,-1 6-5,6 4-9,-6-4-18,-8-9-12,5-4-1,-11-18 0</inkml:trace>
  <inkml:trace contextRef="#ctx0" brushRef="#br0" timeOffset="192">13279 13386 46,'-27'8'36,"-8"4"0,1 8-12,-2 9-9,-3 6-10,3 2-28,4-7-10,8 3-2,-1-9-1</inkml:trace>
  <inkml:trace contextRef="#ctx0" brushRef="#br0" timeOffset="193">12290 14141 34,'-22'-4'33,"-2"21"1,-8 12-12,-2 10-7,7 18-4,4 9-2,11 9-3,6 5-2,15 0 0,10-3-3,3-12-5,12-9-25,6-8-7,-6-20 0,6-7 0</inkml:trace>
  <inkml:trace contextRef="#ctx0" brushRef="#br0" timeOffset="194">12686 14636 40,'-8'-26'20,"1"3"-2,-6-5-3,-2 5-3,-3 4-1,-4 2-4,0 14-1,-5 3 0,2 12-2,6 8 0,3 10-1,7 0 0,9 6-1,4-4 0,7-5 0,6-3 0,7-7 0,-3-10-1,1-7 0,0-5 0,-4-10 0,-5-6-1,-3-1 0,-4-2 0,-3 2 0,-3 3-2,0 4 2,0 15 0,0 0-1,0 0 1,0 21-1,0-2 2,10 2-3,1 3-3,-1-7-13,0-5-16,7 0 0,-4-15 0,5-1 2</inkml:trace>
  <inkml:trace contextRef="#ctx0" brushRef="#br0" timeOffset="195">12643 14257 32,'3'-23'29,"17"8"-3,4 8-12,-3 2-4,5 7-1,-5 8-2,-10 9-1,-6 3-2,-5 5 0,-12-1-1,-1 1 1,1-3-1,6-1-2,6-7-3,11-7-5,11-4-13,9 3-13,-3-8 0,6 4 0</inkml:trace>
  <inkml:trace contextRef="#ctx0" brushRef="#br0" timeOffset="196">12944 14427 36,'12'19'36,"-12"-4"2,9 14-4,-3 6-17,-6-2-5,8 8-5,-3-2-5,-2-6-8,3-4-15,1-4-16,-7-17-1,0-8 0,0 0-1</inkml:trace>
  <inkml:trace contextRef="#ctx0" brushRef="#br0" timeOffset="197">12863 14610 71,'0'0'39,"20"6"-1,4-6-9,7 3-22,2 3-18,7-2-25,-5-4-2,9-3 0,0-4 0</inkml:trace>
  <inkml:trace contextRef="#ctx0" brushRef="#br0" timeOffset="198">13248 14457 54,'0'0'37,"21"23"0,3 9-13,5-3-10,15 10-6,-7 2-4,0 0-12,1-10-23,-2 4-5,-15-17-2,3-7 0</inkml:trace>
  <inkml:trace contextRef="#ctx0" brushRef="#br0" timeOffset="199">13539 14509 41,'-28'0'36,"0"15"1,-12 2-5,0 5-16,9 9-8,-9 0-6,5-2-9,10 0-17,5 0-12,0-14 0,9-5-1</inkml:trace>
  <inkml:trace contextRef="#ctx0" brushRef="#br0" timeOffset="200">13530 14216 25,'15'-7'31,"-5"-5"-4,11 7-7,2 5-5,1 5-5,-2 5-3,-7 5-4,-6 6 0,-9 2 0,-3-3-2,-12 1 1,-4-4 0,-3-1-1,4-3 0,3-4-1,15-9 1,0 0-1,12 10-1,10-7-6,6 4-15,-1-7-11,10 9-1,-14-9 1</inkml:trace>
  <inkml:trace contextRef="#ctx0" brushRef="#br0" timeOffset="201">13788 14074 41,'20'22'39,"3"19"2,1 22-1,-8 16-18,-4 4-8,-2 20-5,-10 2-4,-10 1-3,-4-9-5,-12-20-14,-2-14-24,1-17-1,2-29 0,7-17 1</inkml:trace>
  <inkml:trace contextRef="#ctx0" brushRef="#br0" timeOffset="202">14054 14021 12,'18'-3'31,"0"-6"0,11 5-4,-1 4-12,-9 0-5,5 6-4,-8 4-3,-11 2-1,-5 2-1,-8 1-1,-5-3 0,-1-1 0,4-3 0,10-8-1,0 0 0,0 0 1,24 9 0,-1-6 1,1 5 2,-2 1 2,-6 5 0,-7 2 1,-13 0-1,-5 1-2,-7-2-9,-2-6-22,-9-9-6,17 0-2,-3-12 0</inkml:trace>
  <inkml:trace contextRef="#ctx0" brushRef="#br0" timeOffset="203">14065 14327 56,'0'10'38,"14"-10"0,12 0-3,10 3-21,1-7-9,3-2-11,7-1-27,3 4-5,-10-4 1,-2 7-2</inkml:trace>
  <inkml:trace contextRef="#ctx0" brushRef="#br0" timeOffset="204">14123 14519 9,'0'-14'31,"8"9"2,5-3 0,12 1-15,3 7-5,-4 0-3,4 5-2,-12 5-1,-6 8-2,-14 1 0,-5 3-3,-16-3 1,1 0-3,-5-3 1,1-4-1,6-7 0,11-5-1,11 0 0,0 0 1,21-5 0,4 5 1,3 0 1,6 5-1,0 3-3,-10 1-21,-5-4-14,4 2 1,-12-11-2</inkml:trace>
  <inkml:trace contextRef="#ctx0" brushRef="#br0" timeOffset="205">14714 13796 63,'11'9'40,"-11"-9"1,0 0 0,0 0-27,11 10-12,-2-10-32,4 0-9,-1-7 0,5 1-2</inkml:trace>
  <inkml:trace contextRef="#ctx0" brushRef="#br0" timeOffset="206">15365 13416 31,'-18'-21'35,"-11"1"0,-3 8-3,0 12-14,-7 12-6,5 17-5,3 14-3,10 11 0,13 9-3,11 2 1,14 0-1,11-8 0,10-10 0,12-14 0,4-20 0,1-13 0,-3-19 0,-5-10-1,-9-13 1,-11-8-1,-18-8 1,-14-3-1,-13 5 0,-13 7-3,-7 16-10,-7 11-24,-3 7-1,4 15 0,2 15 0</inkml:trace>
  <inkml:trace contextRef="#ctx0" brushRef="#br0" timeOffset="207">15318 13626 69,'20'17'41,"4"9"0,3 5 1,-6 7-33,1 13-42,-5-6-5,9 6-2,-2-10-1</inkml:trace>
  <inkml:trace contextRef="#ctx0" brushRef="#br0" timeOffset="208">16089 13578 35,'15'0'33,"10"5"-1,0-5-4,9 0-28,6 4-22,0-8-8,10 11-1,-13-7-1</inkml:trace>
  <inkml:trace contextRef="#ctx0" brushRef="#br0" timeOffset="209">16158 13694 41,'0'0'35,"0"0"0,27 15-1,4-6-23,7-4-35,10 9-8,-4-14-1,9 8-2</inkml:trace>
  <inkml:trace contextRef="#ctx0" brushRef="#br0" timeOffset="210">16913 13227 18,'0'-10'31,"0"10"1,0 25-4,4 20-11,-4 15-6,3 14-4,-3 4-2,0 6-5,0-4-12,0 2-18,-6-28-3,12-7-1,-6-29 0</inkml:trace>
  <inkml:trace contextRef="#ctx0" brushRef="#br0" timeOffset="211">17040 13630 46,'-34'7'33,"6"14"1,-5 1-11,8-5-12,12 5-4,8-3-3,15 1-2,10-4-5,5-4-18,6-7-12,5 5-1,-6-10 0</inkml:trace>
  <inkml:trace contextRef="#ctx0" brushRef="#br0" timeOffset="212">17168 13793 31,'0'0'34,"14"8"1,-4-8-3,5-5-17,5 5-6,-1-12-2,0 7-4,-4-8-1,-4 1-2,-11-3 1,-5 4-1,-8 4 0,-6 7-1,-5 2 1,0 10 0,-1 7 1,5 6 0,8 6 1,8 2 0,4-1 0,13-2 0,5-6 0,5-3-2,8-6-13,3-5-23,-7-17 0,11-1-1,3-11 0</inkml:trace>
  <inkml:trace contextRef="#ctx0" brushRef="#br0" timeOffset="213">17620 13793 24,'-11'5'31,"38"7"0,19-12 0,39 0-19,31 3-9,31-3-1,29 5 1,25-5-3,12 0-3,1 3-7,-12-3-7,-26 0-14,-12 0-1,-45-9 0</inkml:trace>
  <inkml:trace contextRef="#ctx0" brushRef="#br0" timeOffset="214">18141 13133 12,'-26'-5'31,"3"14"0,-9 0 1,2 13-16,7 14-5,2 5-3,9 9-3,9 1 0,15 2 1,14-9-1,11-4-1,6-18-1,9-14 1,3-14-1,-2-14 1,-3-15-1,-8-9-2,-14-9 0,-15 0 0,-18 0 0,-12 8-1,-16 9 0,-14 6-6,-2 16-14,1 14-17,-9 4 0,11 14-1,3-2 1</inkml:trace>
  <inkml:trace contextRef="#ctx0" brushRef="#br0" timeOffset="215">18168 13365 52,'25'17'37,"-2"-1"-1,8 5-4,-2-1-30,-1-1-32,8 4-3,-7-7-3,5 6 0</inkml:trace>
  <inkml:trace contextRef="#ctx0" brushRef="#br0" timeOffset="216">18491 13363 43,'16'6'36,"14"12"0,0 5-3,2 0-20,9 6-2,-8 2-7,-1-2-9,-1 0-21,-4-1-10,-17-17 0,8-1-1</inkml:trace>
  <inkml:trace contextRef="#ctx0" brushRef="#br0" timeOffset="217">18823 13416 42,'-29'2'36,"-4"13"2,-14 4-2,1 8-23,1 2-25,-3 0-20,17 2-3,0-7-1,14 1-1</inkml:trace>
  <inkml:trace contextRef="#ctx0" brushRef="#br0" timeOffset="218">17788 14050 27,'-13'7'33,"-12"7"1,-2 20-7,-4 16-10,0 12-5,10 16-3,5 3-2,16 4-2,7-3-3,10-9-8,11-14-22,8-7-8,-4-20 1,9-11-2</inkml:trace>
  <inkml:trace contextRef="#ctx0" brushRef="#br0" timeOffset="219">18107 14563 40,'3'-18'21,"-8"-5"-3,-5-2-3,-5 2-4,-8 3-2,0 5-3,-7 9-2,2 6-1,1 12 0,8 8-1,7 10 0,10 2 0,7 0 1,10 0-2,7-7 2,7-8-2,1-5 2,-1-12-1,-2-7-1,-3-8 1,-7-4-2,-4-2 1,-6 1-2,-7 4 2,0 5-2,0 11 1,0 0 0,-11 11 0,11 5 0,0 3-5,10 0-14,6 3-14,-16-22 0,26 19 0</inkml:trace>
  <inkml:trace contextRef="#ctx0" brushRef="#br0" timeOffset="220">18061 14086 26,'21'-13'30,"11"13"-2,-3 10-8,-10 7-6,-6 8-3,-13 2-4,-4 4-1,-10-5-2,0 1 0,-2-8-2,4-4-2,12-15-3,0 0-5,21 3-13,11 0-12,-8-9 0,12 12-1</inkml:trace>
  <inkml:trace contextRef="#ctx0" brushRef="#br0" timeOffset="221">18388 14284 46,'0'10'37,"0"4"0,9 8-3,1 14-20,-7 3-5,7 10-3,-4-1-3,1-4-6,1-3-14,-1-5-20,-7-16-1,6-6 0,-6-14-1</inkml:trace>
  <inkml:trace contextRef="#ctx0" brushRef="#br0" timeOffset="222">18292 14461 64,'0'0'36,"28"9"0,-4-2-11,7-4-23,4 2-13,2-5-23,12 10-1,-4-10 0,2 5-1</inkml:trace>
  <inkml:trace contextRef="#ctx0" brushRef="#br0" timeOffset="223">18647 14401 56,'5'12'37,"7"4"1,9 9-4,4 6-26,-2-1-5,-1 0-13,1-8-23,1 2-3,-9-14-1,6-4-1</inkml:trace>
  <inkml:trace contextRef="#ctx0" brushRef="#br0" timeOffset="224">18923 14442 47,'-19'0'38,"1"13"-1,-12 8 0,-9 3-22,2 9-9,-2 0-20,5-1-22,-5-12-1,13-2-1,3-16 1</inkml:trace>
  <inkml:trace contextRef="#ctx0" brushRef="#br0" timeOffset="225">18917 14089 52,'21'5'23,"-4"2"-2,-3 5-4,-2 9-3,-8 0-3,-4 7-2,-11-2-2,-1 0 0,-6-4-2,8-2-1,3-6-3,7-4 1,14-3-2,7-7-1,6 3-8,3 2-26,-3-10-1,8 5 0,-12-7 0</inkml:trace>
  <inkml:trace contextRef="#ctx0" brushRef="#br0" timeOffset="226">19164 14034 46,'22'30'40,"1"23"0,-9 13-2,-12 8-18,8 14-5,-16 1-6,0 4-4,-10-7-4,-2-13-6,1-15-28,-3-16-8,-2-27 0,7-15-1</inkml:trace>
  <inkml:trace contextRef="#ctx0" brushRef="#br0" timeOffset="227">19485 13975 29,'18'0'30,"-4"-7"0,5 7-13,4 0-6,-4 0-3,-3 7-4,-9 2 0,-7 4-3,-5-1 1,-6-3-1,-3 1 0,1-4 0,2 3 0,11-9-1,4 9 0,9-6 1,8 4-1,0 2 1,-4 2 1,-2 3 0,-12 0 0,-6 2-1,-12 1-4,-4-5-14,-10-8-15,13 5-1,-5-11 0,21 2 3</inkml:trace>
  <inkml:trace contextRef="#ctx0" brushRef="#br0" timeOffset="228">19408 14243 40,'12'7'39,"5"-7"0,16 4 0,4 0-14,7-8-18,6 1-11,1-5-30,-2 12-4,-13-4-1,-2 0 0</inkml:trace>
  <inkml:trace contextRef="#ctx0" brushRef="#br0" timeOffset="229">19502 14445 13,'9'-9'33,"5"9"0,-2-7-3,5 3-11,7 4-4,-4-5-5,3 10-2,-10-1-2,-3 9-1,-14 0-2,-8 6-1,-6 2 0,-2-1-1,-1 1 1,4-2-1,9-2 0,8 0 0,20-5 0,6 0-1,9-6-3,1-6-10,-1-3-25,6-2 1,-7-11 0,4-3-1</inkml:trace>
  <inkml:trace contextRef="#ctx0" brushRef="#br0" timeOffset="230">20046 13776 79,'0'0'43,"5"12"-3,-5-12-40,-13-6-31,13 6-7,-12-27-2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8:26:57.3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18541 6021 73,'3'-17'29,"-3"17"-3,-3-12-7,3 12-5,-11-5-4,2 5-4,9 0-2,-20 17-2,10-3 0,2-1-2,1 6 0,3-1 0,4 5 0,3-6 1,7-5 1,2-4 0,7-3 1,-1-5 1,2-5 1,-3-3 0,-1-2 1,-7-4-1,-2 4-1,-11-1-1,4 11-1,-19-10 0,4 10-1,-1-3-1,2 3 0,3 8 1,11-8-1,-12 14-1,12-14 2,7 10-2,2-5 2,4-3-1,0-2 0,0 0 0,2 0 1,-5-5-1,-10 5 0,14-15 0,-14 15 1,0-14-1,0 14 1,-19-9-1,6 9-1,-1 0 2,1 4-2,0 2 2,2-2-1,11-4-1,-11 7 1,11-7-1,0 0-4,17 0-16,-2 0-22,-6-7-1,4 3 1,1-11 0</inkml:trace>
  <inkml:trace contextRef="#ctx0" brushRef="#br0" timeOffset="532.6106">18791 5429 39,'0'0'36,"0"0"0,0 0-7,3 14-9,0 7-6,-8 1-5,9 10-2,-4 2-2,3 7-1,-3-2-1,5-3-1,-2 0-1,1-6 0,-2-5 0,-2-6-2,7-5-1,-7-14-5,3 9-7,-3-9-21,-3-19-4,3 3-1,0-9-1</inkml:trace>
  <inkml:trace contextRef="#ctx0" brushRef="#br0" timeOffset="748.7728">18765 5506 34,'13'-3'36,"0"-5"1,9-2-8,6 7-8,-1-4-6,9 4-4,-6-2-5,1 5-5,2 0-9,-12 5-16,-6-2-14,2 4-1,-17-7 0,16 14 0</inkml:trace>
  <inkml:trace contextRef="#ctx0" brushRef="#br0" timeOffset="1049.5881">18831 5823 42,'23'9'37,"-2"-9"0,1 0-12,6 4-3,-1-4-8,4 0-5,-5-6-3,-1 3-4,-1-4-5,-9 0-5,3 2-15,-3 0-16,-12-6 0,-3 11 0,0 0 0</inkml:trace>
  <inkml:trace contextRef="#ctx0" brushRef="#br0" timeOffset="1250.1268">18802 5659 31,'9'0'40,"7"-5"1,11-1 0,7 0-17,-4-9-9,10 12-5,-2-4-32,-4 7-16,-12 5-2,-1 5-1</inkml:trace>
  <inkml:trace contextRef="#ctx0" brushRef="#br0" timeOffset="3081.4008">18525 7024 39,'11'-13'27,"-11"13"-3,7-14-2,-7 5-4,0 9-3,-8-13-4,8 13-2,-16-10-3,6 10-1,-5-3-2,2 9-2,-1 1 1,0 2-2,5 4 0,3 3 0,6 3 0,0-1 0,7 0 0,3-5 1,7-4 0,2 0 1,-1-9 0,1-4 1,-3-7 1,-1-2-1,-6-5 1,-3 1 0,-9-3-1,-3 3 0,-6 0-1,-3 5-1,0 2 0,-2 6-1,2 8 1,3 4-2,3 6 1,4-1 0,5 2-1,5 0 1,4-1-1,3-5 1,3-7 0,1-2 0,-3-3 1,-1-2-1,-12 5 1,9-17 1,-14 8-2,-5 0-1,0 5-14,5-7-27,-5-9 0,10 1 0,11-10 0</inkml:trace>
  <inkml:trace contextRef="#ctx0" brushRef="#br0" timeOffset="3685.6172">18882 6500 21,'0'0'32,"0"0"3,0 0-2,-4 24-13,4-3-6,0 8-6,0 0-2,7 8 1,-7-1-1,6 1-2,-6-7 0,5-2-2,-2-8 0,2-6-1,-5-14-2,9 7-6,-9-7-9,12-15-17,-12-7-7,6 3 2,-6-10-2</inkml:trace>
  <inkml:trace contextRef="#ctx0" brushRef="#br0" timeOffset="3870.5385">18862 6513 57,'11'0'37,"2"-13"1,5 7-16,9 6-6,0-8-7,7 8-2,-1 0-5,0-4-4,2 4-12,-1 0-24,-9-8-1,3 1 0,-9-3 1</inkml:trace>
  <inkml:trace contextRef="#ctx0" brushRef="#br0" timeOffset="4108.842">18931 6696 49,'15'0'42,"4"-5"-1,7 0-3,6 1-16,-6-8-7,8 6-6,-8 0-9,-6 6-39,-8-5-3,-2 5 0,-10-9-1</inkml:trace>
  <inkml:trace contextRef="#ctx0" brushRef="#br0" timeOffset="7232.857">15699 5046 48,'0'0'35,"-10"-12"-8,10 12-5,-13-5-6,13 5-4,-13 5-4,7 7-4,0 1-2,6 1-1,0 4-1,0-3 1,9-1 1,3-3 0,2-8 2,6-3 0,-4-2 2,3-6 0,-6-6-1,-1 0 1,-8-4-2,-4 3-1,-6 1 0,-6 2-2,-4 4 0,-3 3-1,2 5 0,-1 7 0,4 3 0,4 2-1,6 1 1,8-1-1,6-3 1,1-3 0,6 0 1,0-6-1,0 0 1,-5 0 0,-12 0-1,0 0-4,9-9-30,-9 9-8,-16-17 0,11-2-1</inkml:trace>
  <inkml:trace contextRef="#ctx0" brushRef="#br0" timeOffset="7633.9421">15981 4514 73,'0'0'39,"0"-14"2,0 14-6,-4 9-23,-1 3-6,5 9-1,0 5-3,5 5-1,-1 3 0,2 1 1,3-3-1,0 0 0,1-5-2,-1-6-2,0 0-5,-6-12-18,-3-9-15,10 2 0,-10-2-1,9-14 2</inkml:trace>
  <inkml:trace contextRef="#ctx0" brushRef="#br0" timeOffset="9786.5019">16154 4486 21,'0'-19'35,"3"6"1,-6-1-6,-6-1-8,9 15-4,-19-18-6,10 18-4,-12 0-2,2 10-2,-6 7-3,3 8 1,-2 5-2,4 9 0,6 3 0,-3 5 0,11-5 0,11-1 1,9-4 1,11-8-1,6-12 2,10-10 0,1-10 0,2-9 1,-3-7 0,-2-3 0,-11-7-1,-6 5 0,-16-3-1,-6 11 0,-15-1-1,-3 9 0,-5 3 0,-5 5 0,4 0-1,3 0-1,2 5 0,10-5 0,9 0 1,14 0 1,5-5-1,9 0 1,1 1 1,1-3-1,1 2 1,-6 0-1,-4 2-6,-4-1-39,-6-5 1,11-7-1,0-14-1</inkml:trace>
  <inkml:trace contextRef="#ctx0" brushRef="#br0" timeOffset="11143.4108">15742 6072 54,'-7'-10'33,"7"10"-10,-16-3-6,5 3-5,11 0-4,-17 6-3,17-6-2,-12 17 0,12-8-2,0 1 0,0 2 1,12-2 0,-3-2 0,4-6 2,6-2 1,-4-2-1,4-1 2,-6-6-1,2 0 0,-9-5 0,0 0 0,-12 0-1,-1 3-1,-8 0-1,-3 1 0,2 7-1,-2 3 1,-2 0-2,5 12 0,6 0 1,6 1-1,6-1 0,8 2 0,6-7 1,3-2-1,1-5 2,0-4-2,-2-4-2,-10-6-17,1 2-23,-4 1 0,-12-2 0,6 3-1</inkml:trace>
  <inkml:trace contextRef="#ctx0" brushRef="#br0" timeOffset="12393.5387">16052 5547 33,'-10'-11'38,"10"11"1,0 14 1,0 4-17,0 11-7,0 3-5,4 9-4,-1 1-2,6 5-1,-3-5-4,1-5-1,4-7-8,-4-10-14,2-8-19,1-4 0,-10-8 1,12 0-1</inkml:trace>
  <inkml:trace contextRef="#ctx0" brushRef="#br0" timeOffset="12647.4798">16237 5552 76,'7'-19'39,"-7"19"-5,6 13-12,-6-13-8,0 32-5,0-7-3,4 7-2,-2 6 0,2-1-1,3 0 0,1 0-2,1-5-1,-3-8-1,0-3-2,-2-11-5,5 0-10,-9-10-18,0 0-5,-15-7 1,-1-8-1</inkml:trace>
  <inkml:trace contextRef="#ctx0" brushRef="#br0" timeOffset="12794.6262">16076 5736 72,'6'-12'40,"20"-2"1,5 4-13,0-5-12,9 8-6,-6 7-14,0 4-34,-16 0-2,-1 8-1,-17-12 0</inkml:trace>
  <inkml:trace contextRef="#ctx0" brushRef="#br0" timeOffset="16742.9438">15730 4498 41,'0'0'35,"-10"-20"1,10 10-12,0 10-9,0 0-5,0 0-4,0 0-3,0 27 0,6 4-3,-2 11-4,7 15-9,-5 7-18,-6-4-5,11 11 1,-11-11 0</inkml:trace>
  <inkml:trace contextRef="#ctx0" brushRef="#br0" timeOffset="17021.6204">15772 5205 60,'0'17'33,"-12"2"1,12 9-17,-3 16-14,3 4-19,10 12-17,-10-4 1,15 4 0,-12-19-1</inkml:trace>
  <inkml:trace contextRef="#ctx0" brushRef="#br0" timeOffset="17291.1853">15806 6123 35,'0'37'29,"-12"1"0,7 10-17,-2 6-12,3-2-19,8 7-9,-8-13-1,8 14 1</inkml:trace>
  <inkml:trace contextRef="#ctx0" brushRef="#br0" timeOffset="17476.1043">15858 7025 66,'0'32'36,"-4"-3"1,1 3-8,3 6-22,-4 3-7,4-2-10,0 2-18,9 5-8,-9-3-1,4 6 0</inkml:trace>
  <inkml:trace contextRef="#ctx0" brushRef="#br0" timeOffset="17623.2494">15865 8066 21,'4'41'18,"-8"-10"-13,-3-12-19,7 9-7,-5-18 13</inkml:trace>
  <inkml:trace contextRef="#ctx0" brushRef="#br0" timeOffset="17808.1701">15828 8543 55,'-3'82'39,"-6"8"1,-4 20 0,-1 11-22,-3-4-11,3 6-11,0-5-34,5-5 0,-9-24-2,4-17-1</inkml:trace>
  <inkml:trace contextRef="#ctx0" brushRef="#br0" timeOffset="18694.9929">18754 4625 30,'0'-17'35,"0"17"0,-8 8-1,-3 7-14,3 17-6,-3 10-7,3 12-8,1 8-14,4 13-20,-3-5-1,6 3 0,4-11-1</inkml:trace>
  <inkml:trace contextRef="#ctx0" brushRef="#br0" timeOffset="18911.1596">18670 5456 42,'-6'12'37,"6"15"-1,-6 2 0,0 6-24,6 9-7,0 11-12,0 7-25,-5-8-2,5 8-3,-10-10 1</inkml:trace>
  <inkml:trace contextRef="#ctx0" brushRef="#br0" timeOffset="19165.0986">18593 6411 60,'-13'24'37,"2"15"0,-6 2-4,2 12-33,5 4-14,2 3-22,8 14-1,-6-6 0,12 5 0</inkml:trace>
  <inkml:trace contextRef="#ctx0" brushRef="#br0" timeOffset="19365.6445">18569 7636 52,'0'31'37,"-9"-4"1,9 8 0,0 4-27,-5 3-6,5 4-6,0 4-6,0-3-16,0-1-14,4 8-1,-4-9 1</inkml:trace>
  <inkml:trace contextRef="#ctx0" brushRef="#br0" timeOffset="19528.4132">18592 8801 58,'-3'85'33,"-11"2"-12,-1 7-27,4 23-22,-11 5-4,2 17-2</inkml:trace>
  <inkml:trace contextRef="#ctx0" brushRef="#br1" timeOffset="39738.8444">16802 9513 2,'-21'19'26,"-5"-5"-3,11-5-5,5-5-4,10-4-2,0 0 0,13-17-1,6 4-2,8-10-1,8-7-2,6-10 0,14-7-1,3-14 0,18-13 0,11-20-1,12-9 0,14-22-2,17-18 1,18-21-1,18-18 0,19-21 0,13-8 0,10-11 0,10-7 1,7-2 0,3 5 0,-5 0 0,0 13 0,-9 6-2,-10 10 1,-7 6 0,-6 12-1,-17 9 0,-11 17 0,-18 15 0,-24 15-1,-22 16 2,-19 19-1,-26 18 0,-17 14 0,-15 14 0,-13 13-1,-9 10 1,0 6 0,0 13-1,-6-10 0,6 10 0,-7 9 0,7-9 0,-5 11-1,5-11 1,-3 12-2,3-12-5,5 9-33,-1-18-1,6 1-1,-4-10 1</inkml:trace>
  <inkml:trace contextRef="#ctx0" brushRef="#br1" timeOffset="40910.8573">20626 5591 16,'0'0'21,"6"-8"-1,9-14-1,13-11 0,12-13-3,13-24-1,17-8-2,7-21-2,16-3-1,6-10-3,6 5 0,-6 0-2,-2 12-1,-7 4 1,-3 15-2,-8 2-1,-5 9-1,-11 5 1,-8 9-1,-9 6 0,-6 6 1,-11 8-1,-7 7 0,-7 6 1,-9 9-1,-6 9 0,0-9 0,0 9 0,0 0-1,0 0 1,-13 0-1,13 0 0,-11 9 0,11-9 0,0 0 0,-12 9 0,12-9 0,0 0 0,0 0 0,0 0 0,0 0 1,0 0 0,0 0 0,0 0-1,-10-1 1,10 1 0,-11-8 0,1 3-1,-4-2 0,-5 0 1,-2-3-1,3 5 0,-1-2 0,1 2 0,4-1-1,14 6 1,0 0 0,6-9 0,16 5 0,11-5 0,10-1 0,9-2 1,1 0 0,2 1-1,-8 6 2,-10 5 1,-12 7-1,-21 11 1,-15 14 0,-14 6-1,-6 8-3,4 6-20,8-9-21,3-17-2,19-7 0,16-19 0</inkml:trace>
  <inkml:trace contextRef="#ctx0" brushRef="#br1" timeOffset="41396.5865">22140 4482 56,'0'-14'39,"0"14"0,-11 0-2,-2 3-21,8 15-6,-3 2-6,2 9-2,6 8-6,-5 1-17,5-2-18,3 6 0,-3-4-1,8 2 1</inkml:trace>
  <inkml:trace contextRef="#ctx0" brushRef="#br1" timeOffset="41644.0043">22049 5015 88,'-8'14'41,"-3"6"0,5 4-11,3 12-20,-4-3-7,4 9-2,3 5-12,3 4-29,-3-9-1,10 0 0,-10-5 1</inkml:trace>
  <inkml:trace contextRef="#ctx0" brushRef="#br1" timeOffset="41877.3143">22020 5600 74,'-14'17'40,"14"2"0,-7 6-4,1 1-26,6 7-6,0 9-3,0-5-7,8 6-17,-2 1-16,-6-9-1,0-3 0,-3-10-1</inkml:trace>
  <inkml:trace contextRef="#ctx0" brushRef="#br1" timeOffset="42045.0956">21987 6333 89,'-16'78'46,"0"2"-1,1-3 1,6 2-32,1-5-18,8-7-38,0-16-2,5-5-1,-5-28-1</inkml:trace>
  <inkml:trace contextRef="#ctx0" brushRef="#br1" timeOffset="43734.076">16932 9515 16,'-15'17'16,"-7"-8"0,6 1-1,4-2-3,12-8 1,-12 10-2,12-10-2,10 2 0,4-2 0,17-2 0,13-7 0,23-2 1,22-11-2,28-6-1,28-14-2,33-7-1,31-13-1,28-8-1,28-13-1,18-6 0,12-2 0,8 0 1,-4 0 0,-10 10 1,-18 3 0,-18 12 0,-29 10 0,-23 7 0,-27 7-1,-18 7-1,-19 3 1,-15 1-1,-19 6-1,-17 4 0,-17 2 1,-15 4-1,-17 5 1,-19 4 0,-18 6 0,0 0 0,-21-7 0,2 7 0,2 0 0,3-5 0,14 5-1,-9-13 1,9 13-1,6-11 0,-6 11 1,14-12-1,-14 12 0,11-6 0,-11 6 0,0 0 0,0 0 0,9 5 0,-9-5 0,0 0 0,11 7 0,-11-7 0,0 0 1,0 0-1,9 0 0,-9 0 0,0 0 1,-9-16-1,5 4 1,-3-4-1,-3-4 0,-4-1 0,-3-3 1,1 0-1,-3 2 1,2 5-1,3 4 0,3 4 1,11 9-1,0 0 1,19 18-1,4-4 0,14 3 0,5 0 0,3 0 1,2-1-1,-4-5 1,-5 1 0,-10-3 0,-8 1 1,-13-1 0,-7 7 1,-9-1-1,-3 4 1,-11 5 0,-2 9-1,-3 1 0,-2 2 1,2-2-3,-3 0 0,4-5 0,4-1 0,1-9 0,4-4 0,5-6 0,1-9-14,12 0-33,0 0 0,5-20-1,22-3 0</inkml:trace>
  <inkml:trace contextRef="#ctx0" brushRef="#br1" timeOffset="45322.8043">16849 9630 41,'0'0'20,"0"0"-3,0 0-3,0-9-3,2-1-3,5-2-2,2-6-1,3-4 1,4-14-1,6-1 1,5-14-1,10-11 0,6-18 0,14-16 0,12-19-1,17-16 0,11-23-1,14-21 1,16-23 0,18-18-1,14-18 0,15-17-1,11-19 1,9-18-1,15-14-1,11-12 1,7-4-1,7-10 0,4 0-1,-2 2 1,1 5 0,-5 9-1,-7 10 0,-9 21 0,-10 8 0,-15 21-1,-13 16 2,-14 14-2,-13 11 1,-10 30-1,-17 12 2,-14 16-1,-20 30 1,-15 16-1,-19 25 1,-13 25 1,-15 15-3,-13 13 3,-5 17-1,-10 12 0,0-10-1,0 10 0,0 0-1,0 0 1,0 0 2,0 12-3,0-12 1,0 0 0,3 12-1,-3-12 1,0 0 1,0 0 0,9 11 0,-9-11 0,0 0 0,0 0 0,0 0 0,0 0 0,0 0-2,9-10 1,-9 10 0,0-12 1,0 12 0,-6-10-1,6 10 0,-10-13 0,1 8 1,-5-4 0,-4-6-2,-2 9 1,0 0-3,2-1 3,1 7 0,3-7 0,14 7-1,-12-3 0,12 3 1,13 0 0,2-5 1,3-7-1,5-7 0,1 9-1,0-2 1,0-2 0,-3 8 1,-5 3 0,-4 7-1,-6 18 0,-6 5 4,0 1-3,0 9-1,0-9-14,-6 11-26,6 3-3,-7-11 2,7 0-2</inkml:trace>
  <inkml:trace contextRef="#ctx0" brushRef="#br1" timeOffset="45723.8894">22203 2355 75,'0'-23'42,"3"10"-7,-3 13-8,-8 17-10,5 10-6,-4 6-7,0 11-1,1 15-7,0 1-15,-1 3-21,7-1 0,0-12-2,0 4 0</inkml:trace>
  <inkml:trace contextRef="#ctx0" brushRef="#br1" timeOffset="45993.4436">22130 3118 93,'0'14'38,"-8"1"0,0 7-24,4 11-9,-4 2-1,3 8-1,0-4-2,1-3-1,1-2-1,-4-6-4,4 2-2,-3-9-1,6 10-2,-10-1-1,5 7-28,0 21 1,-7 7 2,7 24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8:30:41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10575 14,'-16'-19'34,"-2"14"0,-14 1 0,-1 17-12,5 14-5,0 7-6,10 17-1,5 4-3,22 6-2,10-5 0,19-3-1,14-14 1,10-14-1,0-11 0,5-22 0,-8-13-1,-12-15 0,-9-11-1,-21-9-1,-25 0-1,-9 0-3,-9 4-5,-19 6-7,2 10-20,-2 14-6,-8 9 1,6 13-1</inkml:trace>
  <inkml:trace contextRef="#ctx0" brushRef="#br0" timeOffset="122.4078">1822 10655 50,'-3'17'38,"17"0"-2,5-3-5,17-8-14,4 3-16,11-9-33,11 9-3,2-9-3,1 5 0</inkml:trace>
  <inkml:trace contextRef="#ctx0" brushRef="#br0" timeOffset="855.5717">2520 10718 50,'-13'0'26,"-8"0"-10,5 5-6,7 4-4,3 6-2,9 2-2,6 2 0,4-4-1,2 3 0,3-5 0,0-3 1,-1-3-1,-5-4 0,-12-3 1,0 0-1,-10-5 0,-9 0 0,1 5 0,-6 5 0,2 4 0,4 1 0,1 3 0,6 3 1,11 1 1,6-2 0,6-1 1,10-6-1,0-4 0,3-4 0,3-3 0,3-6 0,-7-3-2,-2-5 0,-4-2 0,-11 1 2,-1 3-1,-6 1 0,0 2-1,0 12 1,-12-9 0,12 9-1,-10 18 0,10-5 0,0 2-1,6 2 1,0-2 0,4-1-1,9-8 1,-4-6 1,1 0-1,-1-11 0,1-2 0,-5-3 0,-1-1 0,-3 3-1,-7 1 0,0 13 0,2-10 0,-2 10-1,0 18 1,0-4 0,7 4-1,-1 2 1,6 2 1,6-7 0,5-1 2,4-9 0,-1-5 0,-2 0 0,-2-6 0,0-4 0,-8-7-2,-7 7-5,-10-5-19,-6 3-16,9 12-2,-12-14 1,12 14 0</inkml:trace>
  <inkml:trace contextRef="#ctx0" brushRef="#br0" timeOffset="1225.3973">3060 10914 44,'0'17'35,"0"-17"2,33 12-13,-7-5-9,1-7-2,4 2-4,-3-7-4,0-3-2,-6-7 0,-4-3-2,-11-3 0,-7-5 0,-4-2-1,-12 2 0,-5 1-1,-4 6 0,-2 9 1,-1 6 0,0 9-1,5 13 1,5 11 1,9 11-1,2 7 1,4 5 1,3 3 0,0 2 0,0 1 0,6-5-3,1-3-6,-3-8-27,5-18-4,9-1-2,4-19 1</inkml:trace>
  <inkml:trace contextRef="#ctx0" brushRef="#br0" timeOffset="1726.7564">3590 10855 44,'-9'-21'33,"2"3"-4,-8 0-8,-5 3-6,-1 7-4,-1 3-4,1 11-2,2 5-3,1 5 0,5 8-2,4 2 0,9 3 0,7 0 0,5-2 0,0-8 1,10-4-1,3-9 0,-1-6 0,2-9-1,-5-8 1,-5-4-1,-1-2 1,-3 0 0,-6 1 0,-6 5 1,-6 6 0,6 11 0,-13-8 0,13 8 0,-11 21 0,7-6 0,4 2 0,4 3 1,7-2 0,6 1 1,1-6 0,4-3 0,-1-3 0,4-3 0,-6-4-2,0-11-7,-2-2-24,-1-1-8,-12-10-1,5 1-1</inkml:trace>
  <inkml:trace contextRef="#ctx0" brushRef="#br0" timeOffset="1858.2891">3719 10594 61,'0'0'37,"-18"-11"-1,18 11-11,-5 23-46,0-12-12,10 10-3,-5-6-1</inkml:trace>
  <inkml:trace contextRef="#ctx0" brushRef="#br0" timeOffset="2058.8339">3822 10690 63,'0'0'39,"0"24"0,3 0-2,-3 12-26,6 15-6,-6 6-1,3 11-1,-3 3-1,0-2-2,0-3-4,0-11-9,0-12-24,7-8-3,-1-19 0,4-8 0</inkml:trace>
  <inkml:trace contextRef="#ctx0" brushRef="#br0" timeOffset="2205.9841">3905 11027 35,'0'-15'33,"17"11"-1,-8-5-9,9-1-33,13 10-18,-9-11-3,15 8-1</inkml:trace>
  <inkml:trace contextRef="#ctx0" brushRef="#br0" timeOffset="2527.939">4247 10793 31,'-25'-14'34,"7"14"-1,-6-3-2,4 3-16,7 12-7,8-2-6,5 2-1,11 4-3,3-3-3,1 1-1,1-4 0,-2-1-1,-14-9 0,8 10 1,-8-10 3,-17 14 4,1-6 5,-4-1 2,3 6 2,-1 0 0,15 5 1,-1-8-1,14 5-1,2-2-7,10-5-10,3-3-28,15 4-1,-2-13-1,12 1 0</inkml:trace>
  <inkml:trace contextRef="#ctx0" brushRef="#br0" timeOffset="2876.6447">4849 10738 73,'13'-3'39,"18"3"-1,5 0-14,1 0-16,4 0-6,5 7-8,-8-7-20,-6 0-12,-3 0 1,-18-10-2</inkml:trace>
  <inkml:trace contextRef="#ctx0" brushRef="#br0" timeOffset="3025.305">5073 10807 43,'-8'24'33,"13"8"-2,-5-4-12,10 3-12,-3-3-16,2-13-20,16 9-2,-7-15-1,11 3 1</inkml:trace>
  <inkml:trace contextRef="#ctx0" brushRef="#br0" timeOffset="3246.4827">5380 10848 51,'-30'-9'34,"15"18"0,-5-2-10,4 5-13,13 3-5,3 2-3,12 1 0,7-6 1,7-1 0,-2-5 1,0-6 0,0-6 0,-4-5-1,-9-4 0,-11-7-5,-5 6-13,-1 1-25,-13-7 0,5 8 0,-4-4-1</inkml:trace>
  <inkml:trace contextRef="#ctx0" brushRef="#br0" timeOffset="3747.8389">6230 10747 37,'-10'0'34,"-13"-4"1,6 12-9,-6 10-10,2 6-8,12 9-4,2 4-2,14 0 0,8-1-2,7-5 1,6-9 0,5-4 1,-5-13 0,-3-7 1,-9-10 0,-9-1-1,-17-3 1,-8 2-2,-7 5-3,-6-6-10,-3 3-25,12 12 0,-3-5-1,25 5 1</inkml:trace>
  <inkml:trace contextRef="#ctx0" brushRef="#br0" timeOffset="4028.518">6432 10793 67,'0'0'37,"0"0"-4,-17 9-12,17 5-9,-4 4-7,4 1-2,0 8-2,10-2 1,2-1 0,4-1 0,5-8 1,2-4-1,-1-11 1,1 0-1,-1-9-2,-9-10-12,-6-2-26,2 2-1,-9-9 0,0 7 0</inkml:trace>
  <inkml:trace contextRef="#ctx0" brushRef="#br0" timeOffset="4148.924">6523 10560 77,'-15'-9'40,"15"9"-1,-12 0-7,12 13-35,12 6-33,-2 0-3,5 7-1,0-1 0</inkml:trace>
  <inkml:trace contextRef="#ctx0" brushRef="#br0" timeOffset="4449.7416">6855 10803 30,'-27'0'32,"8"12"1,-6-3-7,3 10-13,7 5-6,3 5-2,9 3 0,3-3-1,9 1 1,6-7-1,4-3 2,-1-11 0,4-4 0,-4-9-1,2-6 0,-11-5-2,-5-3-3,-4-1-16,0 1-23,-13-5 0,0 4 0,1-5-1</inkml:trace>
  <inkml:trace contextRef="#ctx0" brushRef="#br0" timeOffset="4596.8895">6902 10844 37,'19'0'38,"9"0"0,-1 0 0,7-5-15,1 5-20,2 0-16,0 5-22,-12-10-2,-3 5-1,-8-8 0</inkml:trace>
  <inkml:trace contextRef="#ctx0" brushRef="#br0" timeOffset="4750.5585">7097 10872 37,'-3'32'31,"-6"-10"-3,9 4-18,-4 4-12,-2-9-23,13 11-4,-7-17-1,6 6 11</inkml:trace>
  <inkml:trace contextRef="#ctx0" brushRef="#br0" timeOffset="5032.2427">7225 10918 58,'0'0'39,"17"10"0,-13 8-9,-4-4-13,3 13-6,-3-4-4,-3-3-3,3-6-2,0-4-2,0-10-1,10-5 0,3-6 0,5-6-1,0-3 1,6 3-1,-1 4 1,-2 3 0,0 10 1,-5 4-1,-6 6 0,-2 4-4,-1 7-13,-4-1-20,-6-7-1,3 2 1,0-15-1</inkml:trace>
  <inkml:trace contextRef="#ctx0" brushRef="#br0" timeOffset="5251.9214">7584 10798 95,'0'0'41,"3"27"1,-3 3-19,10 21-13,-10 4-5,6 19-1,-6-1-1,6 4-1,-6-5-1,0-7-3,0-4-1,-4-15-17,4-13-22,0-19-1,0-14 0,16-18 1</inkml:trace>
  <inkml:trace contextRef="#ctx0" brushRef="#br0" timeOffset="5399.0688">7617 11112 58,'0'0'36,"0"0"-1,19-7-7,0 1-39,-4-3-22,14 7-2,-1-10 0,9 7-1</inkml:trace>
  <inkml:trace contextRef="#ctx0" brushRef="#br0" timeOffset="5637.378">8033 11017 43,'6'13'40,"-17"-3"0,-5 7-1,-3-3-15,-11-9-13,8 0-6,-3-5-5,3-8-1,4-1-2,6-11 1,8 2-1,4-5 0,6 4 1,7 2 2,5 7 1,1 10 1,3 7 0,3 9 0,-3 7-1,-2 6-7,0 0-25,-2 6-8,-12-12 1,11 4-2</inkml:trace>
  <inkml:trace contextRef="#ctx0" brushRef="#br0" timeOffset="6233.5082">8782 10910 16,'9'16'31,"7"13"1,-7-5-7,0 0-7,-2 3-4,-7-10-4,-4-3-4,-5-14-1,0-3-2,-3-14-2,8-3 0,4-4 0,0-4-1,13-1 0,2 3 0,4 9 1,3 5-1,2 7 1,1 5-1,-2 11 1,-2 3-1,-6 5-2,-3 0-7,2 2-13,-3-1-13,-11-7 1,11 3-1</inkml:trace>
  <inkml:trace contextRef="#ctx0" brushRef="#br0" timeOffset="6602.3361">9256 10810 56,'-12'0'32,"-9"0"-3,4 6-14,5 4-6,1 3-5,8 5-1,6-2-1,6 0-1,5-4 0,2 1 0,3-9 0,-1 0-1,-4-4 1,-3-8-1,-11 8 0,0-15 0,-9 7 1,-3 2 1,-7 3 0,0 3-1,0 0 1,4 12 0,3 3 1,6 4-2,6 3 0,6-1-4,6 1-6,1-4-9,6-7-14,11 2 1,2-13-3,14-5-1</inkml:trace>
  <inkml:trace contextRef="#ctx0" brushRef="#br0" timeOffset="6903.1519">9611 10890 46,'-20'-18'36,"-1"5"1,-4 2-9,-6 2-10,3 9-7,0 0-5,7 14-2,8 5-3,10 3 0,10 3-1,7 2 1,5-1 0,7-4-1,1-5 1,1-7 0,-6-10 0,2-3 0,-11-14 1,-7-4-1,-6-12 0,-6-6 0,-7-11 0,1-1-1,2-1 0,1 1-1,9 4-2,0 7-2,16 12-6,-1 8-17,6 11-10,5 14-1,-5 6 0</inkml:trace>
  <inkml:trace contextRef="#ctx0" brushRef="#br0" timeOffset="7072.4433">9790 10873 58,'-10'12'38,"10"8"0,-4-1-2,-4 4-26,8 5-9,2-2-22,6 0-15,-8-12-2,12-1 0</inkml:trace>
  <inkml:trace contextRef="#ctx0" brushRef="#br0" timeOffset="7236.7262">9808 10660 54,'-7'-21'37,"-4"5"0,11 16-4,0 0-35,-13 3-31,23 14-3,-7 2-1,8 8 0</inkml:trace>
  <inkml:trace contextRef="#ctx0" brushRef="#br0" timeOffset="7520.4066">10069 10894 43,'-19'0'34,"7"10"-1,-7-6-4,3 7-18,8 9-5,-2 2-4,10 4 0,4-1 0,11-2 0,6-6 2,8-2 1,0-15 0,4 0 1,-5-15 1,-3-2-1,-13-10 0,-9 3-3,-13-5-3,-11-2-12,-11 4-27,1 10-1,-8 0-1,7 11 0</inkml:trace>
  <inkml:trace contextRef="#ctx0" brushRef="#br0" timeOffset="7858.993">10655 10764 75,'0'0'38,"16"20"1,-11 13-17,-5 3-10,0 10-5,0 1-3,4-1-5,2-3-13,-3-9-24,-3-17-1,0-4 0,0-13 0</inkml:trace>
  <inkml:trace contextRef="#ctx0" brushRef="#br0" timeOffset="7990.5151">10553 10909 68,'0'0'42,"18"0"0,7 2 0,6 6-26,3 1-11,6-4-14,1 2-31,9 3-1,2-10-1,8 5 0</inkml:trace>
  <inkml:trace contextRef="#ctx0" brushRef="#br0" timeOffset="8576.5243">11292 10846 49,'-11'0'33,"-11"-7"-1,1 7-14,2 14-7,0 5-6,9 8-3,5 5-1,8 4 0,9-2 0,7 0-1,5-8 1,5-1-1,-1-14 0,0-5 0,-7-10 0,-2-5 0,-7-5-1,-9-4 1,-6-1 0,-6-1 0,-3 4 1,-2 10 0,-2 6 0,1 11 1,-2 11 0,3 9 1,3 9 0,6 10 1,-1 1 1,6 5 0,0-5 0,0-4-3,5-2-5,-2-12-17,4-14-17,4-4 1,0-21-3,8-3 0</inkml:trace>
  <inkml:trace contextRef="#ctx0" brushRef="#br0" timeOffset="8892.9648">11589 10928 50,'-16'-19'34,"16"19"0,-25-5-13,14 5-10,3 14-4,3 4-4,5 6-1,7 0-1,4 2 0,3-1 1,10-8 0,0-5-1,3-7 2,-5-10-1,-3-7 0,-5-8 0,-7-1 0,-7-3-1,-6 1-4,-5 5-10,-3 8-23,-4-4 0,5 14-1,-5 0 0</inkml:trace>
  <inkml:trace contextRef="#ctx0" brushRef="#br0" timeOffset="9247.1685">11790 11044 44,'24'13'36,"-7"-9"0,4-4-9,0 6-10,-8-6-6,-1-6-4,1-3-3,-5-3-1,-4-6-1,-4-1-1,0 0 0,-9-5-1,-4 4 0,1 4 0,-8 6-1,-1 5 0,0 10 1,2 5 0,2 12-1,5 3 2,4 7-1,2 9 2,3 3 1,9 7 1,-6-2 0,11 3 0,-4-3-1,0-1-2,2-3-6,-4-8-25,1-17-11,5-5 0,1-15 0</inkml:trace>
  <inkml:trace contextRef="#ctx0" brushRef="#br0" timeOffset="9779.7921">12042 10873 41,'0'0'30,"30"7"-1,-12-2-14,6-5-8,6 4-1,-2-4-3,-6 0-1,0 0 0,-4-4-1,-18 4 0,10 0-1,-10 0 0,-10 5 0,-2 1 1,2 2 0,-8 5 1,5 1 1,4 3 0,0 4 2,2-1 0,7 2 0,7-3-1,2 3 0,4-7 0,6-4-1,-2-4 0,9-7-2,-4-7 0,2-4-1,-2-6 0,0-7 0,-4-1-1,0 2 1,-5 0 0,-4 1 0,-3 6 1,-6 16 0,3-13 1,-3 13-1,0 15 0,-6 3 0,6 0-2,-6 7-4,9 2-9,-3 1-19,-3-11-4,12 2 0,-9-19-1</inkml:trace>
  <inkml:trace contextRef="#ctx0" brushRef="#br0" timeOffset="9926.9372">12395 10664 72,'-16'-11'34,"16"11"-8,-6 13-36,6-13-19,3 20-4,0-6-3</inkml:trace>
  <inkml:trace contextRef="#ctx0" brushRef="#br0" timeOffset="10328.0275">12690 10914 43,'0'0'34,"-32"-9"-1,20 9-8,0 9-11,-5 1-6,7 9-4,3 2-3,7 0 1,6 4-1,7-5 2,5-6-1,3 0 2,4-14 0,3 0 1,-3-17-1,-3 1 0,-12-8-1,-5 3-1,-5-2-4,-11-1-11,-7 5-25,5 4-1,-4 2 0,17 13 0</inkml:trace>
  <inkml:trace contextRef="#ctx0" brushRef="#br0" timeOffset="10597.595">13107 11067 99,'0'9'40,"-11"-5"-33,11-4-13,0 0-29,-22 0-5</inkml:trace>
  <inkml:trace contextRef="#ctx0" brushRef="#br0" timeOffset="24146.3931">13341 10561 24,'12'-4'34,"9"8"0,12-4 1,15 0-21,24 8-3,8-4-4,13-1-1,3-3-5,-3 0-3,-8 0-4,-20 0-4,-14-2-1,-28-5-2,-23 7-4,-10-7-6,-21 2-2,-6 5 0,-9-4 5</inkml:trace>
  <inkml:trace contextRef="#ctx0" brushRef="#br0" timeOffset="24300.061">13806 10614 53,'-10'25'26,"10"12"-2,0 1-2,-3 5-7,0 3-3,-2-5-8,3-3-6,2-3-10,4-6-18,-4-18-4,10 1-1,-10-12 1</inkml:trace>
  <inkml:trace contextRef="#ctx0" brushRef="#br0" timeOffset="24569.6145">13958 10857 10,'-13'11'29,"2"-3"0,11 10-3,0 2-13,6-3-4,12 4-2,1-4 1,11-2-1,-5-10 2,4-5-1,-7-10 1,-5-2-1,-12-9 0,-10 1-1,-10-1-3,-7 3-5,4 7-21,-3 6-15,-5-2-2,4 15 0,1-4 1</inkml:trace>
  <inkml:trace contextRef="#ctx0" brushRef="#br0" timeOffset="25102.2375">14938 10815 8,'-4'-12'31,"4"12"1,-14-4-1,1 8-15,-5 8-5,5 2-4,3 7-3,4 6-2,6 2 0,15 1 0,4-2 1,7-5 0,2-4 2,-1-8 0,1-2 1,-16-13-1,-12 4-1,0-16 0,-19 3-4,-2 4-6,-6 0-15,1-5-16,7 8 0,2-2 0,17 8-1</inkml:trace>
  <inkml:trace contextRef="#ctx0" brushRef="#br0" timeOffset="25349.6553">15114 10829 38,'7'-13'36,"-7"13"0,6-11-9,-6 11-9,0 0-6,-10 11-6,10 7-2,-3-1-3,3 8 0,7-2 0,1 2 0,10-3 0,0-1 1,10-4 0,-4-8 0,-3-1 0,1-8-2,-3 0-3,-7-8-9,-3-7-22,1 2-3,-13-6-1,3-3-1</inkml:trace>
  <inkml:trace contextRef="#ctx0" brushRef="#br0" timeOffset="25472.0654">15238 10725 23,'-17'-24'33,"13"12"-1,-8-1-5,12 13-27,0 0-22,0 0-8,10 23-1,-5-12 0</inkml:trace>
  <inkml:trace contextRef="#ctx0" brushRef="#br0" timeOffset="25788.5133">15586 10835 19,'-23'-20'31,"11"15"0,-6 2-4,1 3-13,0 11-6,3 6-4,1 5-2,4 3 0,9 7 1,5-6 0,7 3 0,7-5 1,4-6 0,0-8 0,2-1 1,-6-9-1,-1-3 0,-18 3-1,5-19 0,-16 5-4,-4-1-7,-4-3-24,3 5-4,-8-6-1,12 8 0</inkml:trace>
  <inkml:trace contextRef="#ctx0" brushRef="#br0" timeOffset="25951.2842">15629 10831 43,'25'8'32,"0"-8"1,10 0-8,5-4-18,0 4-8,0-4-7,-5 4-11,-4 0-9,-16-2-4,-2 2 0</inkml:trace>
  <inkml:trace contextRef="#ctx0" brushRef="#br0" timeOffset="26104.9572">15825 10849 23,'-9'10'32,"9"9"0,0 2-7,2 4-6,2 6-6,-1-2-13,3-2-12,-6-8-19,16 3-2,-6-14-1,14-1 1</inkml:trace>
  <inkml:trace contextRef="#ctx0" brushRef="#br0" timeOffset="26374.5169">16055 10931 37,'0'0'35,"3"9"2,-3 6-3,0-5-16,0 5-7,-6-2-6,6 1-2,0-4 0,0-10-1,0 0-1,15-6 0,-5-4-1,2-4 1,3 2-1,-2-3 0,-1 5 0,0 6-1,-2 4 1,-10 0 0,15 23-1,-11-8-4,5 2-11,-3 7-20,-6-11-1,3 3-1,-3-16 1</inkml:trace>
  <inkml:trace contextRef="#ctx0" brushRef="#br0" timeOffset="26590.6941">16346 10824 70,'0'0'39,"6"15"0,-6 10-3,-6 10-26,6 9-4,0 10-3,4 9 1,1 4-1,5-1-2,3-2-1,2-11-2,0-3-7,-3-13-24,2-17-7,0-12-1,-14-8 0</inkml:trace>
  <inkml:trace contextRef="#ctx0" brushRef="#br0" timeOffset="26737.8404">16371 11122 72,'19'-4'28,"0"-6"-15,8-1-25,13 7-14,-5-9-3,11 9-2</inkml:trace>
  <inkml:trace contextRef="#ctx0" brushRef="#br0" timeOffset="26991.7811">16809 11030 85,'0'0'36,"-23"9"-10,8 4-9,-13-7-6,3 3-4,-5-5-3,-3-4-2,3-10-3,5-1 0,7-4-1,5-5 0,8 2 0,10-3 0,8 9 1,8 3 1,6 9 1,5 17 2,0 3-1,2 6 1,-4 0 0,-1 6-4,-4-3-19,-4-3-17,-15-15-1,6 2-1,-12-13 1</inkml:trace>
  <inkml:trace contextRef="#ctx0" brushRef="#br0" timeOffset="53176.6167">17561 10788 12,'0'0'28,"-3"-10"-1,3 10-9,-13 5-7,13-5-4,-6 13-3,6-2-2,9-2-1,1 0 0,4 1 0,2-6-1,0 1 1,-3-5 0,0 0 1,-13 0-1,0 0 0,3-13 0,-13 13-1,-5 5 1,-1 7-1,0 3 1,0 2-1,4 7 0,7 0 1,5 0 0,7-4 0,7-5 1,5-5 2,2-10 0,3-8 1,-1-6 0,1-1 0,-5-8 0,-3 3 0,-3-1-2,-2 5 0,-4 4-1,-7 12 0,0 0-1,0 0-1,6 24 1,-3-2-1,-3 1 0,2-5-2,3 6-4,-1-9-5,0-3-16,3-3-8,-7-9 0,0-17 0</inkml:trace>
  <inkml:trace contextRef="#ctx0" brushRef="#br0" timeOffset="53325.7748">17722 10650 45,'0'-16'34,"0"16"-3,0 0-12,0 0-42,8 9-6,-8-9-3,7 24-3</inkml:trace>
  <inkml:trace contextRef="#ctx0" brushRef="#br0" timeOffset="53461.8061">17849 10827 44,'12'17'37,"5"7"-1,-7-10-1,1 1-18,3 2-9,-3-7-9,-1-6-11,-10-4-23,14-4-2,-14-9 0,10 1 0</inkml:trace>
  <inkml:trace contextRef="#ctx0" brushRef="#br0" timeOffset="53878.5188">18367 10810 37,'-16'21'35,"-1"5"0,-7-5-4,0-3-13,5-4-8,-2-6-7,5-8-2,5-8-2,3-8 0,8-2 0,4-5 0,3 1 0,4 1 1,4 7 0,2 7 0,1 7 1,0 9 0,-1 8 0,-1 3 0,1 2 0,-1 1 0,-3-3 0,3-2-1,-2-12 1,3-6 0,-3-5 0,4-8 0,-4-7-1,1 1 1,-5-4 0,-2 6 0,-1 6 0,-7 11 1,0 0-1,10 15 1,-10 3-2,5 1-3,2 5-15,7-2-18,-4-12-2,13 2 0,5-17 1</inkml:trace>
  <inkml:trace contextRef="#ctx0" brushRef="#br0" timeOffset="54395.5047">19341 10805 22,'0'26'32,"-16"-7"0,1 7-8,-10-6-7,-2-5-9,1-6-5,1-9-3,6-6-2,3-9 0,8-4 1,3-3 0,5 3 3,8 2 1,7 7 2,-1 5 1,4 14 0,0 2 1,1 10-1,-3 3-1,-1 3-4,1 3-12,-1 1-23,-5-13-2,8-2-1,-7-16 1</inkml:trace>
  <inkml:trace contextRef="#ctx0" brushRef="#br0" timeOffset="54680.6935">19482 10812 33,'15'23'68,"-12"-8"-36,1 3-19,2 5-4,-3-3-4,-3-3-3,4-5-1,-4-12-2,0 0 0,0 0 0,8-18 0,-2 0 0,4-6 2,1 7-1,4-2 1,0 6 1,1 7-1,-2 6 1,-3 4 0,1 7-1,-3 6-5,-7-2-12,-2 2-19,5 8 0,-5-10 0,6 11-1</inkml:trace>
  <inkml:trace contextRef="#ctx0" brushRef="#br0" timeOffset="54934.6218">19898 10897 73,'3'-20'33,"-6"0"-6,-4-1-10,1 10-7,-7 1-2,2 10-4,-5 0-1,3 7-2,1 6 0,2 0 0,4 2-1,6 4 0,5 3 1,4-6 0,5 1-1,1-8-5,8-5-20,3-2-11,-9-8-1,5 3 0</inkml:trace>
  <inkml:trace contextRef="#ctx0" brushRef="#br0" timeOffset="55166.4212">20084 10746 49,'0'-11'37,"0"11"2,12 5-1,-12 7-20,9 16-8,-9 8-5,2 11-2,-2 4 0,0 10 0,0-6-2,0 5 1,0-4-2,0-9-3,4-5-6,-4-10-23,5-16-8,3-5-1,-8-11 1</inkml:trace>
  <inkml:trace contextRef="#ctx0" brushRef="#br0" timeOffset="55351.3391">20113 10928 42,'10'-9'29,"16"16"-12,-4 3-28,-5-10-14,11 10-3,-8-10 5</inkml:trace>
  <inkml:trace contextRef="#ctx0" brushRef="#br0" timeOffset="55683.3998">20527 10807 39,'-25'-10'31,"9"16"-1,-5-2-12,3 7-8,8 7-5,4 3-1,6 2-1,12 1 0,4-4 0,3-4 0,5-4-1,1-4 0,-2-13-4,1-4-4,-12-6-9,-2-2-6,-4-7-3,-6-3-2,5 3 1</inkml:trace>
  <inkml:trace contextRef="#ctx0" brushRef="#br0" timeOffset="55852.6975">20632 10767 66,'10'8'29,"2"5"-1,-4 6-4,7 3-6,-7-3-7,7 5-2,-6-5-4,4 1 0,-3-9-2,2-4-1,0-7 0,0-5-1,0-5-4,-5-5-9,-1-4-27,2 6 0,-3-4-2,-5 17 1</inkml:trace>
  <inkml:trace contextRef="#ctx0" brushRef="#br0" timeOffset="56285.0338">20916 10815 25,'-10'4'31,"10"12"2,-4-3-11,4-2-6,2 8-5,2-5-2,8 2-2,-2-10-2,6 2 0,2-8-2,1-4 0,-2-8 0,0-2-1,-3-5 0,-3 3-1,-2 2 1,-1 0-2,-8 14 1,0-10 0,0 10 0,-6 20 0,6-6 0,0 9 0,4-3 0,4 1 1,2-5 1,7-2 0,-2-6 0,3-8 0,-2-5-1,1-6 1,-4-4-4,-6-3-5,4 2-23,-6 2-11,-7-3-1,2 17 0</inkml:trace>
  <inkml:trace contextRef="#ctx0" brushRef="#br0" timeOffset="56536.4597">21277 10737 76,'0'0'38,"5"15"0,5 3-16,2 19-11,-6 5-6,1 10-1,-1 7-1,1 6 1,-7-4 0,0-1-2,0-9-2,0-9-3,0-9-8,-5-11-23,5-22-6,0 0-1,0-17 0</inkml:trace>
  <inkml:trace contextRef="#ctx0" brushRef="#br0" timeOffset="56670.492">21329 10978 44,'14'4'34,"-3"-8"-1,13 8-11,2-4-34,-4-6-18,11 6-3,-4-11-1</inkml:trace>
  <inkml:trace contextRef="#ctx0" brushRef="#br0" timeOffset="57071.5738">21776 10760 37,'0'0'33,"-22"-9"-2,11 9-12,-2 0-7,-1 4-5,4 2-4,3 7-1,7-3-2,5 3 1,5 2-1,2-1-1,5-1 1,-6-4 0,4-2-1,-6-3 0,-9-4 1,0 0-1,0 0 2,-14 0-1,-1 0 1,2 0 1,-2 5 1,0-1 1,4 6 0,6-1 1,10 8-1,1-3 0,7 5 0,3-1-4,1-8-10,4-3-25,4 5-1,-11-18-1,5 3 0</inkml:trace>
  <inkml:trace contextRef="#ctx0" brushRef="#br0" timeOffset="57218.7211">21809 10593 35,'-12'-32'37,"-3"5"-1,9 17-3,-3 5-26,9 5-35,0 23-6,0-5-2,8 10 0</inkml:trace>
  <inkml:trace contextRef="#ctx0" brushRef="#br0" timeOffset="57438.9033">21861 10751 69,'17'17'37,"-7"-7"1,4 5-15,4 4-13,-5 0-3,3 3-3,-7-7-1,4-1 0,-3-5-1,-1-4 1,-9-5-1,14-16 0,-7 0 0,0-4-4,5 1-6,-7-3-19,-1-2-13,4 9 0,-4-2-1</inkml:trace>
  <inkml:trace contextRef="#ctx0" brushRef="#br0" timeOffset="57842.4891">22412 10807 39,'-13'-17'35,"-2"10"0,-4-2-10,-2-1-9,2 10-6,-5 5-4,7 9-3,1 5-2,4 4 0,12 5-1,13-1 2,3 2-1,7-7 1,6-3-1,2-9 1,-3-10 0,3-12-1,-8-7 1,-10-1-1,-8-7-3,-9-2-8,-3 3-26,0 9-2,-10 0 0,1 14 1</inkml:trace>
  <inkml:trace contextRef="#ctx0" brushRef="#br0" timeOffset="58039.0309">22640 10918 74,'16'8'40,"-7"-1"-2,-9-7-42,-13 4-25,13-4-7,-10-13-3</inkml:trace>
  <inkml:trace contextRef="#ctx0" brushRef="#br0" timeOffset="72845.9944">1795 11447 47,'0'0'34,"4"-11"-6,-4 11-5,5 28-5,-5 5-7,0 16-3,0 6-3,0 6-2,0 3-3,-3-5-10,3-8-17,6-5-9,-3-22 0,3-7-1</inkml:trace>
  <inkml:trace contextRef="#ctx0" brushRef="#br0" timeOffset="73046.5381">1953 11523 57,'9'-13'35,"-9"13"1,12 19-15,-9-1-6,1 15-6,-4 5-4,6 6-2,-2 4-6,1-7-12,0-7-21,-1 3-2,-1-16 1,4-2-1</inkml:trace>
  <inkml:trace contextRef="#ctx0" brushRef="#br0" timeOffset="73184.5824">1807 11705 32,'0'0'35,"-3"-15"-2,21 15-4,10 0-23,10-7-32,14 13-5,-4-6-1,19 7-2</inkml:trace>
  <inkml:trace contextRef="#ctx0" brushRef="#br0" timeOffset="73469.7607">2696 11729 63,'11'5'37,"-9"7"-1,1 13-15,4 16-6,-7 7-7,6 11-2,-6 6-1,0 5-5,3-2-12,-3-6-25,0-20-2,0-6 0,0-20 0</inkml:trace>
  <inkml:trace contextRef="#ctx0" brushRef="#br0" timeOffset="73616.9169">2759 11889 27,'27'0'28,"-5"-4"-3,12 4-18,7 4-31,-8-7-2,14 6-1</inkml:trace>
  <inkml:trace contextRef="#ctx0" brushRef="#br0" timeOffset="73833.0843">3165 11810 32,'-10'-17'38,"-2"4"-1,-12-2-6,-1 5-8,3 6-9,-7 0-5,8 11-5,6 4-2,2 4-1,13 2-1,3 7 1,10-5-1,2 3-2,7 1-4,-3-12-13,-1-3-18,10-4-2,-12-11 1,-1 0-1</inkml:trace>
  <inkml:trace contextRef="#ctx0" brushRef="#br0" timeOffset="73948.9827">3136 11592 51,'-11'-30'34,"11"19"-5,-13 6-20,13 5-30,0 0-8,-4 9-4,11 13-1</inkml:trace>
  <inkml:trace contextRef="#ctx0" brushRef="#br0" timeOffset="74118.2794">3201 11751 45,'11'23'35,"9"5"-1,-3-4-10,-4-4-8,7 1-5,-4-6-3,0-2-2,-4-11-1,1-2-1,-4-2-2,3-8-9,-4-7-30,0 7-1,-8-5-1,0 15-1</inkml:trace>
  <inkml:trace contextRef="#ctx0" brushRef="#br0" timeOffset="74403.4687">3580 11787 23,'18'20'35,"-18"-6"1,7 5-2,-4 3-15,-3-4-6,7 0-5,-7-7-3,0-11-2,0 0-1,14 0-1,-7-11 0,6-1 0,3-7-1,-1 2 0,1 5 1,-1 3-1,0 5 1,1 8 0,-5 5 0,-1 6 0,-3 4 0,-4 0-11,-6 0-27,6 4 0,-9-9-1,6 3-1</inkml:trace>
  <inkml:trace contextRef="#ctx0" brushRef="#br0" timeOffset="74920.4535">4619 11831 35,'-25'-6'35,"-1"6"0,-6 5-9,4 3-10,7 7-6,14 4-4,9 7-3,14-2 0,11-3-2,8-4 2,6-4-1,-4-7 0,-1-12 0,-11-12-1,-9-8 0,-16-12 0,-7-10 0,-10-6 0,-8-6-1,2-2 0,2 3-1,7 6 0,9 7-4,14 13-8,7 11-17,6 11-7,15 13-1,-2 6 0</inkml:trace>
  <inkml:trace contextRef="#ctx0" brushRef="#br0" timeOffset="75190.019">4902 11803 24,'-8'11'34,"12"4"0,-4-1-7,0 3-11,9 1-5,-2-1 1,8 3-3,-2-8-2,6-2-1,0-10-1,1 0-1,-3-7-1,1-4-1,-6 0-4,-2-8-11,-5 2-25,0 3-1,-12-4 0,7 4-1</inkml:trace>
  <inkml:trace contextRef="#ctx0" brushRef="#br0" timeOffset="75321.545">5014 11630 53,'-7'-22'38,"2"-3"32,5 25-62,0 0-24,0 0-20,0 0-1,10 18-1,1 2 0</inkml:trace>
  <inkml:trace contextRef="#ctx0" brushRef="#br0" timeOffset="75506.4601">5172 11822 66,'8'28'38,"3"-1"-4,-1 2-14,-3-6-8,3 0-4,-3-11-1,2-3-3,0-9 0,4-9-1,-1-4-3,0-5-2,1 0-11,-4 1-23,1-3-4,-2 8 1,-1-1 0</inkml:trace>
  <inkml:trace contextRef="#ctx0" brushRef="#br0" timeOffset="75807.2759">5666 11858 45,'4'14'38,"-4"-14"1,-16 17-6,2-2-12,-8-6-10,1 0-5,-7-6-4,0-3-2,3 0-1,2-2-1,3-5-1,3-5 1,7 2-2,5-4 1,12 6 1,2-2 0,10 8 2,1 2 0,3 2 1,2 8 0,-5 5 0,0 6 0,-3 1-1,-7 0-7,1-3-20,-2 3-10,-9-8 0,11-5 0</inkml:trace>
  <inkml:trace contextRef="#ctx0" brushRef="#br0" timeOffset="76007.8224">5752 11764 47,'0'-13'39,"0"13"-1,15 14-3,-9 6-17,8 17-8,-5 4-4,1 14-2,-4 0 0,2 8-1,-3-2 0,-1-3-3,-1-2-2,-3-17-13,-6-9-25,12-7 0,-6-23-1,0 0 0</inkml:trace>
  <inkml:trace contextRef="#ctx0" brushRef="#br0" timeOffset="76377.6526">5877 11980 58,'13'0'37,"1"-7"-1,7 7-6,11-8-24,0 3-7,1-4-2,-2 0-3,-7-3 1,-5 4 0,-4 1 1,-5 5 1,-10 2 4,0 0 3,3 10 2,-3 0 1,0 4-1,0-2 0,0 0-1,0-12 0,9 16-2,-9-16-1,13-8 0,-2-2-1,5-4 1,3-1-2,4 0 2,4 3-2,0 3 1,-2 3 0,-3 6 0,-6 10 0,-2 5 0,-7 5-5,-9 1-29,-5-2-6,3 1 0,-8-7 0</inkml:trace>
  <inkml:trace contextRef="#ctx0" brushRef="#br0" timeOffset="76894.6407">6958 12050 23,'0'18'27,"0"-18"-11,0 0-4,0 0-1,0-20-1,9 3 0,1-4 1,7 0-2,0 0-2,4 5 1,-2 4-2,3 12-1,-4 0-1,-1 11-1,-10 4-2,3 6-4,-3 2-8,-1 6-14,-6-11-10,14 5 0,-7-9 0</inkml:trace>
  <inkml:trace contextRef="#ctx0" brushRef="#br0" timeOffset="77326.9864">7420 12048 44,'3'-13'35,"-12"-7"0,-1-2-10,0 5-8,-7-4-6,1 8-4,-6 1-4,7 9-1,0 3-1,4 9-1,5 5 1,6 1-1,4 4 0,9 0 0,5 0 1,4-4-1,2-6 1,0-1-1,2-8 1,-1-6-1,-4-2 1,-6-3 0,-5-3-2,-1-4 2,-5 4-1,-4 4 0,0 10 0,0 0 0,0 0-1,0 0 1,0 20 0,6-3-1,3-2 1,7-1 0,2-5 1,6 0 0,-1-7 1,2-2 0,-4-5 0,-3-5 0,-5-5 0,-6-4-4,-4 6-11,-6-4-25,-1-6-1,11 9 0,0-2-1</inkml:trace>
  <inkml:trace contextRef="#ctx0" brushRef="#br0" timeOffset="77859.5949">8633 11980 15,'3'21'33,"-18"-6"-1,-1 6-1,-14 3-14,1-5-5,2 1-4,-2-10-4,4-6-2,6-8-1,4-8 0,5-8 0,10-4 1,0-1 0,4-3 0,7 7 0,5 6 0,2 7 0,6 8 0,-3 12-1,1 3-4,4 9-11,1 8-21,-11-9-1,11 6 0,-8-11-1</inkml:trace>
  <inkml:trace contextRef="#ctx0" brushRef="#br0" timeOffset="78178.0496">9015 11969 52,'-15'-22'35,"2"5"-1,-12 5-11,0-1-10,0 13-5,-2 0-4,2 17-2,6 1 0,3 6-2,9 1 1,7 3 0,7-1 0,9-3 0,3-5 1,6-6 0,-7-9 0,0-4 1,-7-7-1,-6-4 1,-11-3-2,-9-4-4,-3 3-15,2 3-20,-3-3-1,4 10 1,2-5-2</inkml:trace>
  <inkml:trace contextRef="#ctx0" brushRef="#br0" timeOffset="78514.6302">9014 11975 53,'28'5'36,"-3"-5"0,-2 8-5,-2 1-19,-7 2-6,-6 6-3,-8-3-1,-4 1-1,-5-3 0,0-2 0,-2-6 0,11-4-1,-15-4-1,15-6 1,10-2 0,-1-5 0,5-2 0,-2-1 0,3 2-1,-2 4 1,-4 7 1,-9 7-1,12 0 1,-12 0-1,0 14 1,0 1-1,0 4 1,4-1-4,4 0-4,1-7-5,12-1-20,6 3-5,0-10-1,7 2 1</inkml:trace>
  <inkml:trace contextRef="#ctx0" brushRef="#br0" timeOffset="79000.3639">9558 11918 27,'-15'-4'29,"-10"-6"1,25 10-9,-17 5-10,14 5-5,8 6-3,3-4 0,7 3-1,-2-4 0,5 0 0,-6-7 0,1 1-1,-13-5 0,0 0-1,0 0 1,0 0-1,-21-5 0,2 5 0,3 5 1,-3 3-1,4 6 1,3-2 0,8 5 0,8-3 0,4 4 0,7-5 1,3-2-1,6-3 1,0-8-1,4 0 1,0-12 0,-4 1-1,0-8 1,0-2 1,-8-5-1,-1 3 2,-5 0-2,-2 5 2,-4 1-2,-4 17 2,6-10-1,-6 10-2,-3 22 1,3-4-1,-4 3-1,4 0-3,0 6-7,-6-1-23,6-16-5,0 3 0,0-13 0</inkml:trace>
  <inkml:trace contextRef="#ctx0" brushRef="#br0" timeOffset="79131.8832">9780 11797 50,'-12'-17'36,"12"17"-2,-31-19-34,31 19-32,9 13-4,4 2 0</inkml:trace>
  <inkml:trace contextRef="#ctx0" brushRef="#br0" timeOffset="79833.7954">9935 11929 26,'0'0'27,"14"11"1,13-8-15,1 0-7,6 1-3,1-2 0,-2-2 0,-2 0-1,-6-2 1,-12-2 1,-13 4-1,0 0 1,0-11 0,-11 11-1,-3 5 0,1 6 0,-3 2-2,5 6 0,4 3-1,4 2 0,3 1-1,6-1 0,9-2 0,7-8 0,9-5-3,3-9-2,4-3 0,5-7 0,0-3 1,-2-4 1,-7 1 3,-3 2 1,-13 3 4,-2 7 3,-16 4 2,0 0 0,-10 9 0,-2 2-2,-10-2-1,7 3-2,-7-5 0,0-4-1,4-3-1,0-6-1,8-1-1,5-3 0,5-2 0,0 0 0,6 2-1,5 6 0,5 4 0,-1 4 0,4 6 1,-4 5 1,2 3-1,1 0 1,1 1 0,0-5-1,1-4 1,-1-6 0,0-8 0,2-3 0,-2-9 0,0-4-1,-2-4 2,3 3 0,-9 1 0,4 3 0,-7 7 0,-8 10 0,0 0-1,-3 10-2,0 7-22,-4 6-14,-1-5-1,13 5 0,8-12 0</inkml:trace>
  <inkml:trace contextRef="#ctx0" brushRef="#br0" timeOffset="80366.4032">11461 11984 49,'0'0'35,"-23"-13"0,10 13-11,-1 2-10,-4 5-7,5 9-3,4 4-3,2 4 0,12 2-1,6-2 1,11-3 0,4-3 0,-2-6 0,3-7 0,-3-5 0,-6-9 1,-7-5-1,-11 0 0,-12-1 0,-8-1-3,-1 6-7,-5 1-22,1-2-5,8 6-1,-2-3 0</inkml:trace>
  <inkml:trace contextRef="#ctx0" brushRef="#br0" timeOffset="80518.8152">11553 11980 52,'29'-1'35,"11"2"2,0-1-10,1 0-16,2 0-6,-3 4-9,-7-4-11,-7 0-19,0 0-1,-26 0 0,13-11-1</inkml:trace>
  <inkml:trace contextRef="#ctx0" brushRef="#br0" timeOffset="80665.9766">11788 11980 38,'-5'18'33,"-5"-8"0,10 7-10,0 2-9,0 0-10,0 1-16,0-5-19,7 6-1,-4-9-1,19 3-1</inkml:trace>
  <inkml:trace contextRef="#ctx0" brushRef="#br0" timeOffset="80915.9046">12214 12044 43,'-27'-18'36,"6"8"1,-7 1-4,0-1-16,4 10-8,1 4-6,10 7 0,10 6-2,6 2 0,5-1-1,4 2 1,8-2 0,6-4 0,-1-6 0,-3-8-3,0 0-11,0-8-24,-15-9 0,7 1 0,-18-8-1</inkml:trace>
  <inkml:trace contextRef="#ctx0" brushRef="#br0" timeOffset="81436.8987">12965 12031 35,'-20'-9'31,"9"9"-1,-7 3-10,3 3-9,4 7-5,4 6-4,7 1 0,7 2-1,8 1 1,3-5 0,4 1 3,-2-6 0,3-4 1,-8-9-1,-15 0 1,3-12-1,-18 2-2,-4-3-4,-6 0-15,-6-3-20,15 11-1,-1-5 0,17 10 0</inkml:trace>
  <inkml:trace contextRef="#ctx0" brushRef="#br0" timeOffset="81718.5767">13145 12019 67,'0'0'34,"-9"-3"-1,9 3-17,0 15-7,6-1-5,7 4-1,2-3 1,7 4 0,0-2 1,-1-5-1,4-5 0,1-2 1,-5-5-1,-2-7-2,-7-1-3,-6-10-8,-3-2-24,1-1-5,-8-8-1,4-3-1</inkml:trace>
  <inkml:trace contextRef="#ctx0" brushRef="#br0" timeOffset="81822.3491">13319 11794 35,'-9'-16'35,"9"16"0,-6-10-6,6 10-29,15 12-26,-15-12-6,19 22-2,-13-9-1</inkml:trace>
  <inkml:trace contextRef="#ctx0" brushRef="#br0" timeOffset="82154.4265">13738 11955 26,'-21'-12'33,"4"12"2,-4-3-2,-1 6-16,4 10-9,2 0-4,3 11-1,4-1 0,7 5-2,5-4 1,5-2 0,11-3 0,7-5 0,2-4 1,-1-4-1,1-8 0,-4-6 0,-11-3 0,-7-3 0,-15-3 0,-9 3-1,-9-1-1,-2 2-6,0 5-23,5 5-8,-4-4-1,12 7 1</inkml:trace>
  <inkml:trace contextRef="#ctx0" brushRef="#br0" timeOffset="82354.9691">13834 11973 52,'24'-4'35,"11"4"1,1-4-5,4 1-22,8 0-4,-8 3-4,-7-4-6,-4 4-8,-17-5-10,-2 5-3,-10 0-1,0 0 2</inkml:trace>
  <inkml:trace contextRef="#ctx0" brushRef="#br0" timeOffset="82470.8627">14055 11964 52,'-13'29'45,"13"-7"-26,-4-2-7,8-1-8,-1 0-19,12 4-14,-15-10-2,9 4-1</inkml:trace>
  <inkml:trace contextRef="#ctx0" brushRef="#br0" timeOffset="82756.0555">14215 12063 58,'16'0'39,"-6"-4"-2,1 4-9,-1 13-9,-10-5-9,6 9-4,-6-5-3,0 2 1,0-1-2,0-13-1,0 0-1,12 2 1,-2-11-2,5-3 1,7-1 0,-1-2-1,1 2 0,0 1 0,-6 7 0,-1 5 0,-5 12 1,-5 0-1,-5 5 0,-5 1-4,5 5-16,0 1-17,-10-11-2,10 6 1,0-19 0</inkml:trace>
  <inkml:trace contextRef="#ctx0" brushRef="#br0" timeOffset="82987.852">14569 11942 58,'0'0'38,"6"9"1,-3 9 0,3 9-26,3 14-7,0 5-3,-2 12 1,-2 2-1,2 3 0,-4-5-3,0-5-1,3-7-9,-6-9-29,0-22 0,0-15-2,9 0 1</inkml:trace>
  <inkml:trace contextRef="#ctx0" brushRef="#br0" timeOffset="83141.5199">14658 12152 38,'0'-9'36,"0"9"0,13 0 1,-1-5-22,7 5-9,4 0-11,0 0-18,5-2-12,7 2 0,1-14-1</inkml:trace>
  <inkml:trace contextRef="#ctx0" brushRef="#br0" timeOffset="83404.5607">15076 12071 43,'0'0'37,"0"0"0,-7 12-8,-7-1-10,-10-4-9,1 6-1,-4-5-4,-6-2-3,5-6-2,2-5 0,7 0 0,4-4-1,6-2 0,9-2 1,0 0-1,12 4 1,2 3 0,6 6 1,-1 4-1,3 7 1,-4 2 0,1 6-1,-1 6-14,4 1-23,-16-11-1,16 4 0,7-14-1</inkml:trace>
  <inkml:trace contextRef="#ctx0" brushRef="#br0" timeOffset="84206.7371">16005 11980 40,'-9'-14'28,"9"14"-3,-22-6-12,6 6-6,7 9-3,-3-2-2,9 5-2,6-2 0,9 2-1,7-3-1,2 1-1,4-4 0,-2-6 0,-2 4 0,-3-4 0,-18 0 0,0 0 1,0 0 1,-21 0 0,2 1 1,-3 7-1,4 5 2,1-1 0,10 5 1,7 2 1,2-2 1,13 0 0,4-3 1,6-4 0,0-5 1,6-5-2,-3-6 1,-1-5-1,-2-6 0,0-3 1,-6-4 0,-1 3 1,-8-1-1,3 6 0,-8 0 0,-5 16-1,4-11 0,-4 11-2,0 11-1,0 5 0,0 0-2,0 1-3,0 7-10,0-2-22,-3-7-2,3 2 1,0-17 0</inkml:trace>
  <inkml:trace contextRef="#ctx0" brushRef="#br0" timeOffset="84360.4067">16241 11815 53,'-7'-18'36,"-2"1"0,9 8-10,0 9-57,0 0-3,0 0-2,12 22-1</inkml:trace>
  <inkml:trace contextRef="#ctx0" brushRef="#br0" timeOffset="84545.3236">16327 11950 40,'17'26'38,"-3"-4"0,3 5-5,-2-4-14,-3-3-7,3-2-4,-2-6-4,3-5-1,-1-7-1,0-4-2,7-7-1,-3-6-4,8 2-7,-4-4-15,-1-5-11,8 2 0,-5 2-1</inkml:trace>
  <inkml:trace contextRef="#ctx0" brushRef="#br0" timeOffset="84962.0357">16851 11997 35,'4'19'37,"-26"8"31,4-13-45,-4-5-8,4 5-6,-5-7-4,5-2-3,-1-5-1,3-6-1,7-2 0,7-2-1,2-3 0,2-3 1,7 3-1,2 2 0,3 3 0,2 8 0,0 3 1,0 6-1,1 7 1,-1 0 0,-3 5 0,3-1 1,-1-3-1,3-4 1,-3-7 0,4-6 0,0-6-1,2-2 1,-2-12-1,3 2 1,-4-4-1,0 4-1,-2 1 1,-6 8 0,-10 9-1,10-3 1,-10 13 0,-7 7-1,0 3-4,-4-1-7,8 4-25,10 3-1,1-7 0,20 3 0</inkml:trace>
  <inkml:trace contextRef="#ctx0" brushRef="#br0" timeOffset="85294.1077">17741 12008 43,'19'21'35,"-15"-6"1,5 5-5,3 1-17,-12-2-5,4-5-3,-4-4-3,0-10 0,0 0-2,0 0 0,3-23 1,6 7-2,5-2 1,3-2-1,6 6 1,2 4 0,1 10 1,-2 3 0,-5 7 1,0 13-1,-8-1 0,-6 4-6,-5 0-33,0 0-1,-13-4-1,4-1-1</inkml:trace>
  <inkml:trace contextRef="#ctx0" brushRef="#br0" timeOffset="86134.0301">18596 11993 60,'0'0'35,"0"0"-10,16 17-7,-6 2-5,-5-2-4,5 5-2,-7-3 0,1-1-2,-4-5-2,0-13-1,0 0-1,18-14 0,0-5-1,3 0 0,4 1 0,1-3 0,0 9 0,2 5 0,-7 7 0,-6 11 0,-6 7-2,-6 2-4,1 8-16,-1 1-15,-7-10 0,4 0 0,0-19-1</inkml:trace>
  <inkml:trace contextRef="#ctx0" brushRef="#br0" timeOffset="86434.8431">18934 11825 46,'6'-31'36,"16"15"1,2 9-11,3 7-11,6 18-5,-3 5-1,1 9-5,-7 10-1,-3 1-1,-8 3 0,-3-3 0,-6-4 0,-1-4-1,-3-13 0,-3-5 1,3-17-1,0 0 0,-14-5-1,3-4 0,-3 0 0,-6-1-2,-2 6-6,-6 0-12,1 4-20,9 8 1,1-5 0,17-3 0</inkml:trace>
  <inkml:trace contextRef="#ctx0" brushRef="#br0" timeOffset="86832.9331">19477 11914 44,'0'0'33,"-18"-18"1,18 18-13,-15 8-9,8 1-4,3 5-3,8-1-3,3 2-1,6-1 1,3 0-1,2-9-1,-2-5 1,0 0-2,-4 0 1,-12 0-1,0-9 0,-13 5-1,-6 4 1,-2 0-1,-1 4 1,-1 1 0,2 4 1,7 1 1,5 4 0,9 0 0,10 3 1,2-2 1,7-1-1,4-1-2,-1-5-7,3-2-17,6-2-10,-14-12-1,9 2 1</inkml:trace>
  <inkml:trace contextRef="#ctx0" brushRef="#br0" timeOffset="86983.0891">19682 11933 68,'9'-15'38,"-4"5"0,-5 10-13,10 7-10,-10 6-7,0 9-4,0 1-3,-4 3-2,-1 5-7,-6-4-12,2-7-19,3-1 0,-3-11-1,9-8 1</inkml:trace>
  <inkml:trace contextRef="#ctx0" brushRef="#br0" timeOffset="87214.8861">19807 11930 51,'0'-12'33,"0"12"-4,0 0-8,-18 7-8,3 4-6,-4 3-3,3 0-1,-1 1 0,9 3 0,3-3-1,8 2 1,5-6-1,9 0-1,2 1-6,3-4-20,1-8-10,9 0-2,3-10 0</inkml:trace>
  <inkml:trace contextRef="#ctx0" brushRef="#br0" timeOffset="87754.0235">20027 11943 25,'0'0'32,"11"-3"1,4 3-10,10 0-7,4 0-5,1-4-4,1 4-2,-4 0-2,-5 0-2,-7 0-2,-15 0 0,9 0-1,-9 0 0,-14 11 0,3-3-1,-1 1 3,0 3 1,1 1 2,6 6 0,5-2 1,4 2 1,3 0 0,8-2 0,1-5-1,7 1 0,2-8-1,4-5 0,-2-5-1,0-4-1,1-7 1,-5-1-1,-4-7 0,-6-3 0,-10 3-1,-6 2 0,-9 6 0,-6 4 0,-4 9 0,-2 5-1,-2 12 1,2 6-1,4 10 2,4 5-1,7 6 1,5 2-1,4 3 0,7 1 1,3-2-2,1-7-3,6 0-12,3-8-23,-4-19 1,5-1-1,-3-16 0</inkml:trace>
  <inkml:trace contextRef="#ctx0" brushRef="#br0" timeOffset="87954.5687">20588 11936 46,'6'-18'39,"-3"4"0,-3 14-1,14 4-19,-14 6-8,9 9-5,-7 4-4,-2 1-6,10 8-17,-5-3-18,-10-10-1,5 2 0,-5-10 0</inkml:trace>
  <inkml:trace contextRef="#ctx0" brushRef="#br0" timeOffset="88170.7332">20830 11872 45,'0'0'36,"10"15"-1,-1 2-3,0 6-21,-6 1-4,0 1-5,-3 2-4,-3-5-6,3-1-9,0-4-12,0-17-6,0 0 1,0 0 2</inkml:trace>
  <inkml:trace contextRef="#ctx0" brushRef="#br0" timeOffset="88618.6993">20983 11964 37,'12'-4'31,"-12"4"-2,0 0-2,-13 0-6,-5 5-7,5 9-7,-3-5 0,7 6-2,0-6-2,9 4 0,5-3 0,8-5-1,3-5 0,6 0 0,0-1 0,3-7-1,2-1 0,-3-1 0,-2 1-1,-2 2 0,-4 0 0,-4 7-1,-2 0 2,-10 0-1,11 16 0,-11-3 1,0 4-1,0-2 1,0 1 0,4-4 1,-4-12-2,11 12 2,0-12-1,5-7 0,7-3 0,-2-2-1,3-3 1,-1 3-1,-3 0 0,-2 5 0,-5 2 0,-4 5 0,-9 0 0,5 17-1,-5-1 1,-5-2-3,5 6-3,-6-7-6,6 5-17,0-4-11,0-14-1,0 0 1</inkml:trace>
  <inkml:trace contextRef="#ctx0" brushRef="#br0" timeOffset="88776.7442">21282 11708 69,'-17'-14'76,"17"14"-48,-4 25-35,-2-5-28,6 9-3,-4 0 1,10 4-1</inkml:trace>
  <inkml:trace contextRef="#ctx0" brushRef="#br0" timeOffset="89409.6187">22228 11834 46,'-15'-13'33,"0"13"-2,-5 0-12,1 4-8,4 11-5,4 7-3,8 5-2,6 2 1,9 0-1,7-5 1,7-2 0,-3-12 1,2-5 0,-8-12-1,0-10 2,-12-10-2,-2-6 1,-9-9-1,-4-4-1,-4-5 0,4 0 0,2 6-2,3 0-3,15 9-2,-3 3-6,12 15-13,9 12-12,-5 1 0,7 14 1</inkml:trace>
  <inkml:trace contextRef="#ctx0" brushRef="#br0" timeOffset="89694.8121">22402 11836 50,'-4'12'35,"4"-12"2,3 12-14,5 0-8,0 3-6,7 4-2,-2-2 0,3 2-3,1-6 1,3-3-2,-2-4 0,4-6-1,-7-7 0,-1-2-1,-5-4-2,-1-4-3,0 1-10,-12-2-19,-3-6-7,-2 0-1,0-5 2</inkml:trace>
  <inkml:trace contextRef="#ctx0" brushRef="#br0" timeOffset="89810.7089">22510 11650 45,'0'0'33,"0"0"-1,13 0-20,-5 12-26,-8-12-14,7 14-3,-7-14-2</inkml:trace>
  <inkml:trace contextRef="#ctx0" brushRef="#br0" timeOffset="90059.138">22719 11783 59,'21'19'37,"-14"-9"1,5 4-9,3 8-18,-7-3-4,3 3-2,0-3-2,6-2-1,-3-9-1,1-4 0,2-6 0,0-6 0,-3-9 0,4-2 0,-5 0-3,-8-3-5,0 8-15,-2 4-17,-13-1 0,10 11-1,-9-3 1</inkml:trace>
  <inkml:trace contextRef="#ctx0" brushRef="#br0" timeOffset="90381.0861">23368 11880 44,'-5'9'36,"-12"-4"1,-5 5-6,-6 1-18,-8-3-5,6 4-4,2-5-2,3-6-1,3-1 0,-3-6 0,10-3-2,11-5 2,8-2-1,4-2 0,-1 4 0,7 1 1,3 3-1,7 6 1,0 4 0,-4 4 0,-5 11 0,-2 3 0,-6 2-1,-1 2-6,2 6-18,-8-3-14,-14-6 1,14 1-1</inkml:trace>
  <inkml:trace contextRef="#ctx0" brushRef="#br0" timeOffset="90628.5027">23412 11739 30,'0'-25'37,"0"7"1,0 18 1,10 9-17,-6 13-8,0 19-6,-7 6-3,0 10-1,-2 6-1,5 1-1,4 0 0,-9-5-1,-1-6 0,-1-12-1,2-7-4,2-17-8,14-8-23,-11-9-5,-9-14-1,18-7 1</inkml:trace>
  <inkml:trace contextRef="#ctx0" brushRef="#br0" timeOffset="91045.2099">23478 11878 31,'17'-6'35,"14"6"2,-7 0-4,-7 0-16,21 0-5,-9-5-5,0 1-2,-10-1-2,-5-3 0,-14 8-1,17-16-1,-17 16 1,13-3 0,-13 3 1,-3 16-1,3-3 1,0 5-1,4 0 1,-1 0-1,-3-5 0,0-13-1,0 11 1,10-13-1,4-7-1,-2-5 1,9-4-1,0-2 1,11 2-2,2 1 1,-1 11 1,-14 6-1,3 6 2,3 16-1,-17 3 1,6 6 0,-9 6 0,-14-2-4,4-3-39,5 0 0,-5-8-2,5 2 0</inkml:trace>
  <inkml:trace contextRef="#ctx0" brushRef="#br0" timeOffset="92400.1164">1937 12639 22,'-3'-17'30,"-9"17"2,-7-7-13,-3 7-5,2 5-5,-4 0-2,3 11-3,6 1-2,11 3-1,11 2-2,7-5 0,12-1 1,-4-3-1,1-4 1,1-3-1,-3-3 0,-9 1-1,-12-4 1,-9 7 1,-10 1 0,4-2 0,-4 8-1,1-1 1,2 3 1,2-1 0,10 0-1,13-1 1,3-5 0,7-3 1,1-6 1,6-2 0,-1-8 0,3-3 0,-3-1 1,-5-3-1,-2 4-1,-6 2-1,0 5 0,-12 6-1,14 6 0,-14 4 0,0 4-1,2 3 0,-2 0 1,5-3 1,-1-3-1,-4-11 1,0 0-1,0 0 1,12-15 0,-5-5 0,0-3 0,1 2 0,1-5 1,1 9-1,2 0 1,7 8 0,-5 6-1,0 6 1,1 6-1,1 8 0,-6 3-3,1 0-4,2 3-15,-4 4-15,-9-10 0,14 5 0,-6-10-1</inkml:trace>
  <inkml:trace contextRef="#ctx0" brushRef="#br0" timeOffset="92716.1359">2632 12772 46,'0'8'36,"-4"11"1,-5-7-1,-6 1-25,-1 6-2,-12-3-5,4-2-1,-5-4-2,-1-4 0,2-6 0,4-10 0,1 0-1,11-7-1,6-2 2,9 1-1,6-3 1,3 4 0,9 5 0,0 8-1,5 4 1,-4 10 0,3 6-1,-2 3-3,-6 11-11,2 5-24,-10-12 0,4 6 0,-13-9 0</inkml:trace>
  <inkml:trace contextRef="#ctx0" brushRef="#br0" timeOffset="92885.9056">2501 12596 56,'-12'-22'37,"-4"3"-1,16 19-8,0 0-45,0 0-15,15 21-4,-8-9-2</inkml:trace>
  <inkml:trace contextRef="#ctx0" brushRef="#br0" timeOffset="93102.0746">2707 12729 65,'5'14'37,"8"10"1,-4 2-13,0-4-16,3 3-1,3-6-2,3 1-2,-4-13-2,7-7 0,-2-7 0,-3-8-1,2-4-3,-5-5-8,-3-1-28,-1 6-1,-9 0 0,0 9-1</inkml:trace>
  <inkml:trace contextRef="#ctx0" brushRef="#br0" timeOffset="93518.5077">3084 12752 38,'-9'3'34,"-10"-3"1,13 13-3,0 6-16,6-1-7,3 7-2,6-5-1,3 4-1,1-7-2,12-3 0,-3-10-1,-1-4 0,-2-13-1,0 2 0,-4-8-1,-1-1 0,-3 0 0,-9 2 0,-2 4-1,0 14 1,0-10-1,0 10 1,-6 19-1,6-1 1,-5 1 0,9 3 0,3 1 1,7-4 0,1-6 1,4-4 0,-2-9 0,3 0 0,-5-6 0,1-9-2,-5 1-5,-11-5-19,-6-1-16,1 0 0,-8-4-1,6 8 1</inkml:trace>
  <inkml:trace contextRef="#ctx0" brushRef="#br0" timeOffset="93972.645">4147 12755 57,'-22'-9'35,"4"9"0,-3 0-17,2 9-8,4 4-3,6 6-4,9 5 0,5 3-2,8-1 1,5-1-1,8-1 1,1-8-1,4-6 1,-3-6-1,-6-4 1,-7-9-1,-5-3-1,-10-1 0,-16-5-4,-1 3-7,-7 5-24,-6-10-2,8 7-1,0-7 1</inkml:trace>
  <inkml:trace contextRef="#ctx0" brushRef="#br0" timeOffset="94135.8415">4225 12751 48,'35'-3'36,"7"7"1,-5-4-3,4-4-23,5 4-7,-8 0-8,-4 0-12,-10-7-19,-4 7-1,-14-12 0,-6 12-1</inkml:trace>
  <inkml:trace contextRef="#ctx0" brushRef="#br0" timeOffset="94273.8645">4443 12762 59,'-4'17'33,"8"5"-5,2 1-9,3-1-11,3-2-12,1-1-19,11 1-10,-8-11-1,11 2-1</inkml:trace>
  <inkml:trace contextRef="#ctx0" brushRef="#br0" timeOffset="94522.7919">4801 12787 28,'-12'-7'36,"-9"0"-1,6 7 1,-3 0-16,-2 4-9,7 8-6,10 4-1,6 3-1,1 3 0,12 3 0,1-3 0,6-2 0,2-6-1,-1-5 1,-2-4-2,-2-5-1,-3-7-3,-11-10-8,-3-7-28,-3 2 0,-14-6-1,5 6 1</inkml:trace>
  <inkml:trace contextRef="#ctx0" brushRef="#br0" timeOffset="95177.7814">5687 12773 35,'-12'0'33,"-10"-2"-7,0 6-5,-2 5-4,1 4-5,5 8-3,4 1-4,14 7 0,0-2-2,14-1 0,7-3-1,6-4 0,1-8-2,1-6 0,-1-5 0,-5-9-1,-4 0 0,-8-6-1,-5 0 1,-6 0-1,-5 6 1,-4 2 1,-2 7 0,-1 9 1,-1 8 0,4 10 0,3 7 0,6 7 1,0 2-1,0 3-1,6 2 2,2-1-2,0-6-1,-2-9-6,3-9-27,-1-1-2,-8-22 0,20 15-1</inkml:trace>
  <inkml:trace contextRef="#ctx0" brushRef="#br0" timeOffset="95509.8914">5960 12838 4,'-16'-13'30,"16"13"1,-22 0 0,15 10-14,0 8-7,0 3-4,7 3-1,0 1 0,12 3-1,4-6 1,3-3 0,2-11 1,5-2 0,-3-12 0,0-6-1,-3-5 0,-7-6-1,-10-3-2,-6 0-2,-2 3-6,-8 0-12,-8 5-20,8 11 0,-6 3-1,9 8 1</inkml:trace>
  <inkml:trace contextRef="#ctx0" brushRef="#br0" timeOffset="95841.5311">6109 12968 51,'20'5'37,"8"5"1,-2-8-8,1-4-16,5 2-6,-5-8-2,1 1-2,-7-7-2,-3-1 0,-5-2-1,-6-4 0,-7 1 0,-9 3-1,-4-1 0,-6 6 0,-2 8 0,-1 4 0,-2 8 0,1 7-1,6 8 1,1 6 0,6 5 0,3 5 1,7 0-1,0 3 0,5 4 1,3-1-1,-1-5-1,2-5-6,2-9-32,4 1 0,-3-18 0,11 0 0</inkml:trace>
  <inkml:trace contextRef="#ctx0" brushRef="#br0" timeOffset="96395.7331">6453 12780 34,'15'19'33,"-15"-19"0,28 22-8,-6-13-13,2-5-4,4 3-3,-3-7-4,2 0 0,-4 0-1,-8-9 0,-2-2-1,-13 11 0,6-16 1,-6 16 0,-13-6 0,1 6 1,-3 7 0,1 5 0,0 2 1,1 4 0,1 1 0,8 3 1,0 0-1,9 1 1,5-3 0,1-1 0,8-2 0,5-6-1,1-5-1,2-6-1,2 0-1,2-12 0,-5-2 0,-2-3-1,-5-2 2,-5 1-1,-1 2 2,-9 1 0,-4 6 1,0 9 0,0 0-1,0 0 1,-10 21-2,7-4 0,3 7-4,-4-4-6,4-4-22,7 3-6,-7-19 1,7 15 0</inkml:trace>
  <inkml:trace contextRef="#ctx0" brushRef="#br0" timeOffset="96559.0036">6833 12690 49,'-15'-22'39,"-1"5"38,16 17-59,0 0-18,0 0-23,19 11-15,-15-2-2,8 10 1</inkml:trace>
  <inkml:trace contextRef="#ctx0" brushRef="#br0" timeOffset="96881.1377">7079 12874 53,'-13'0'37,"13"0"0,-15 17-5,9-7-20,6 6-6,-3 4-4,6 4 0,2-2 0,7 1-1,5-7 0,4-2 0,0-9 0,2-5 0,1-12 1,-4-2 0,-6-8 0,-8-3-1,-11-2 0,-8-1-6,-5 0-33,-2 9 0,-10-4-1,5 7-1</inkml:trace>
  <inkml:trace contextRef="#ctx0" brushRef="#br0" timeOffset="102932.1671">8003 12978 37,'6'-12'33,"6"0"-5,0 0-4,-5-4-5,2 3-6,-9-9-3,0 7-2,-4-4-2,-2 6-2,-8 1-1,-3 4-1,-4 5-1,-3 3-1,1 6 0,2 7 0,5 4-1,4 5 1,8 3 0,4-2 0,10-2 0,5-3 0,8-6-1,-2-7 1,6-5 0,-4-8-1,-1-3 1,-1-2-1,-4-1 2,-10 3-1,3 2 0,-10 9 1,0 0 0,0 0 0,-3 26 0,-4 2 0,2 7 0,3 5 0,-5 6 1,7 4-1,0-3 0,0-2 0,0-11 0,0-4 0,3-7 1,1-7-1,-2-7 1,-2-9 0,0 0 0,0 0 0,0 0-1,0 0-2,0 0-3,0 0-6,0 0-18,0 0-12,9-15-1,-3 6 1</inkml:trace>
  <inkml:trace contextRef="#ctx0" brushRef="#br0" timeOffset="103163.8063">8366 13118 73,'0'0'41,"0"0"-13,3 12-30,-19-12-27,16 0-8,-21 0-2</inkml:trace>
  <inkml:trace contextRef="#ctx0" brushRef="#br0" timeOffset="107878.6162">8350 13140 39,'-7'-10'27,"7"10"-3,0 0-3,0 0-5,9 17-3,-9-8-4,4 6-4,-4 1-5,-6-2-22,-4-7-11,7 5-1,-9-12-1</inkml:trace>
  <inkml:trace contextRef="#ctx0" brushRef="#br0" timeOffset="108300.1708">8621 12854 19,'15'0'34,"-2"0"1,4 8-3,-7 3-11,-3 1-6,1 8-5,-8 1-3,6 1-2,-6-4-2,-6-1-2,2-8-2,4-9 0,-4-9-2,10-9 1,4-2 0,2-5 1,6-1 1,2 3 2,1 4 1,3 11 1,0 8 1,-4 8 0,-7 7-1,-1 12 0,-3 4-4,-5-2-10,-4 4-29,5-1 0,-5-7-1,4 3 0</inkml:trace>
  <inkml:trace contextRef="#ctx0" brushRef="#br0" timeOffset="108779.5301">9666 12910 21,'0'0'31,"-17"-22"-1,6 13-7,-2 1-8,-3 3-5,1 8-4,3 4-2,4 8-2,8 4-1,0 7-1,12-5 1,3 0 0,6-5 0,4-4 2,1-9-1,-2-10 1,-6-8 0,-3-1 0,-8-8 0,-7 2-5,0 5-10,-9 5-22,-9-5-1,5 14 1,-2 3-2</inkml:trace>
  <inkml:trace contextRef="#ctx0" brushRef="#br0" timeOffset="109079.6477">9821 12959 17,'19'15'29,"-10"-9"1,4 6-2,-1-1-17,-12-11-5,12 11-3,-12-11 0,0 0-1,6-22 0,-6 5 0,6-4 2,0-1 1,1-5 0,3 7 2,-1-1-1,6 11 0,-3 3 0,1 12 0,-1 2-2,-3 10-1,-3 3-3,-2 4-4,5 7-12,0-2-22,-9-6 1,12 3-1,0-12 1</inkml:trace>
  <inkml:trace contextRef="#ctx0" brushRef="#br0" timeOffset="109348.7958">10410 12934 61,'-19'-26'37,"7"7"-2,-4-4-14,-5 2-9,4 9-5,-3 4-3,4 8-1,1 8-2,5 5-1,2 7 1,8 3-1,0 1 1,11 0-1,2-2 0,5-5-5,5-1-6,-2-11-16,0-8-9,7-4-1,-8-7 0</inkml:trace>
  <inkml:trace contextRef="#ctx0" brushRef="#br0" timeOffset="109479.9584">10513 12843 75,'0'0'37,"0"0"-6,11 16-9,-7 8-10,-4 1-6,0 4-5,4 2-7,-4-4-16,0-7-15,0 3-1,0-23 0,0 9 0</inkml:trace>
  <inkml:trace contextRef="#ctx0" brushRef="#br0" timeOffset="109633.6269">10521 12639 61,'-2'-12'37,"2"12"-2,0 0-10,0 0-45,0 17-13,2-6-3,11 10-1</inkml:trace>
  <inkml:trace contextRef="#ctx0" brushRef="#br0" timeOffset="109964.9373">10918 12894 28,'-7'11'31,"-12"-11"-1,5 12-6,-5-3-15,-2-6-3,0 1-3,1-4 0,-1-10-2,8-3 1,4-3-1,7-2 0,2-1 2,7 0 0,8 5 2,3 3-1,6 11 2,-2 8 0,0 9 0,2 7 0,-2 3-5,-3 6-20,5-1-16,-12-8-2,7 2 0,-5-14-1</inkml:trace>
  <inkml:trace contextRef="#ctx0" brushRef="#br0" timeOffset="110618.9239">11824 12867 11,'-10'0'26,"-8"-10"-1,4 10-11,-3 5-4,5 5-4,5 3-3,7 0-1,16 2 0,-2-2-2,7-3 2,1-1-2,1-9 1,-4 2 0,-4-2-1,-15 0 1,0 0-1,-12 0 0,-5 6 1,-3 3-1,-2 5 1,3 2 1,6 4 0,8-1 1,8 3 0,9-7 1,8 1 0,5-8 0,5-1 1,-2-11-2,4-2 0,-5-6 0,-3-3-1,-1-6 0,-2-1 0,-6 0 0,-3 8-1,-5 2 1,-7 12 1,0 0-1,0 0 0,0 22-2,-7-1-4,7 3-14,0 4-16,0-11 0,0 4-1,0-21 1</inkml:trace>
  <inkml:trace contextRef="#ctx0" brushRef="#br0" timeOffset="110781.4227">12014 12709 57,'0'-26'37,"-10"6"-1,10 20-4,0 0-34,0 0-30,0 0-3,9 15-3,0 2 1</inkml:trace>
  <inkml:trace contextRef="#ctx0" brushRef="#br0" timeOffset="110934.8403">12131 12862 44,'14'29'39,"3"5"-1,-5-5-1,-2-3-18,3 3-8,-7-9-6,1-3-5,5-6-6,-12-11-6,25-10-11,-6-3-10,2-12-5,4-1 0,2-2 4</inkml:trace>
  <inkml:trace contextRef="#ctx0" brushRef="#br0" timeOffset="111319.9306">12500 12881 36,'10'10'35,"-1"13"-4,-11 2-4,-2 1-7,-2 2-7,-12-6-5,1-1-4,0-7-4,0-7-2,2-7-3,2-13 0,5 0 0,2-9 0,14 3 0,-2-3 2,8 7 2,0 4 3,3 8 1,4 10 2,-8 6 0,1 11 0,-1-1 0,0 2 0,-1-1-1,3-3-1,1-8-1,6-7 0,5-9-1,2-6 0,-5-8 1,8-3-2,-5-1 1,-2 0-1,-7 7 1,-5 4-1,-13 10 0,10 0 1,-7 12-1,-7 2-1,8 6-9,-4 4-27,8-7 0,11 2-2,6-9 1</inkml:trace>
  <inkml:trace contextRef="#ctx0" brushRef="#br0" timeOffset="111835.949">13647 12941 22,'-12'-21'30,"3"21"-3,-12 0-5,5 5-8,0 9-6,4 4-5,3 5-1,9 3-1,9-1 0,6-1 0,8-2 1,1-7 1,4-3 1,-7-12 0,-2 0 0,-19 0 0,3-17-1,-18 7-2,-7-3-8,-2-4-25,5 11-3,-9-6 1,13 9-1</inkml:trace>
  <inkml:trace contextRef="#ctx0" brushRef="#br0" timeOffset="112105.4986">13744 12945 26,'0'0'32,"9"2"0,-9-2-1,7 17-17,1 2-6,-1 0-4,5 5-1,1-3-1,5 0 0,1-5 1,2-5 1,-2-11 0,6 0 1,-3-8 0,-1-4 0,-8-6 0,0-3-3,-8 1-6,-5-2-11,-9 1-23,4 9 0,-12-4 0,17 16 0</inkml:trace>
  <inkml:trace contextRef="#ctx0" brushRef="#br0" timeOffset="112306.0367">14035 12934 62,'7'11'38,"8"6"-2,-9 4-9,1-2-14,8 8-4,-6-2-4,4-3-2,-3-6-1,1-7 0,2-9 0,-1-2-1,1-10 0,0-6-2,1-1-6,-1-2-20,-4-5-12,3 6 0,-2 2 0</inkml:trace>
  <inkml:trace contextRef="#ctx0" brushRef="#br0" timeOffset="112907.291">14330 12936 19,'13'5'28,"2"-5"0,10 2-12,3 2-6,2-4-3,1 4-2,-4-4-1,-2 0-2,-7-4-1,-9-1 0,-9 5 0,0 0-1,-10-6-1,-3 9 0,2 3 1,-11 3-1,6 3 1,3 7 1,4 2 0,9 2 2,0-2 0,9 1 2,1-7 0,11 2 0,-1-8 1,7-6-2,-2-6 0,-1-6 0,1-8-2,0 2-1,-2-4 1,-1 1-2,-5 4 1,-4 2 0,-3 9 1,-10 3 0,11 9-1,-11 1 2,0 1-1,0 3 0,0-1 0,0-1 0,0-12-1,0 0 1,0 0-1,9-9 0,1-4-1,2-2 1,4-1-1,2 0 0,-1 4 0,3 5 0,-4 7 0,2 8 0,-8 6 1,-2 3-1,-4 7-5,-8-1-24,-2-2-8,6 3-1,0-12 0</inkml:trace>
  <inkml:trace contextRef="#ctx0" brushRef="#br0" timeOffset="113438.1339">15121 13127 17,'0'0'31,"17"0"2,0 6-6,1-6-12,4 0-3,1 0-4,-3-10-2,2 0-2,-8-6-1,-3-1-1,-11-5-1,-5 0 0,-9 1 0,-7 1-1,2 8 0,-9 7 0,2 5 0,-1 12 0,6 7 0,5 7 0,4 7 1,12 5 0,0 3 1,16 1 0,-7-2 0,9 2 0,-2-7-2,2-3-5,-1-11-27,0 2-3,-17-23-2,14 10 1</inkml:trace>
  <inkml:trace contextRef="#ctx0" brushRef="#br0" timeOffset="113754.5442">15421 13000 49,'23'19'33,"-12"-4"1,-1-2-16,0 7-7,-10-5-4,4 0-2,-4-15-2,3 11-2,-3-11-1,15-13 1,-4 0-1,3-5 0,3 0 1,2 1-1,2 4 3,-4 9-1,-3 4 1,0 14 1,-6 3-1,-3 7-1,-5 5-6,0-2-18,-3-4-14,6 2-1,-3-12 0</inkml:trace>
  <inkml:trace contextRef="#ctx0" brushRef="#br0" timeOffset="114255.5319">15800 12997 35,'0'-10'31,"17"10"-1,0 0-13,7 0-8,5 5-3,2-5-2,-2 3-1,-2-3-1,-5 0 0,-4 0 0,-8-3-1,-10 3-1,0 0 1,0 0-1,-16 0 0,4 8 0,-1 4 1,2 2-1,4 7 1,4 0 0,6 2 1,6-5 0,6 1 0,4-7 1,4-2-1,6-10 1,0 0-1,2-13 0,0 0 0,-1-6-1,-1-2 0,-7 1 1,-3 2 0,-7 1 1,-3 7-1,-9 10 1,0 0 0,0 0 0,-3 16 0,-1-1-3,1-1-6,3 5-17,6-1-15,2-6 1,10-2-2,3-5 1</inkml:trace>
  <inkml:trace contextRef="#ctx0" brushRef="#br0" timeOffset="114624.8582">16458 12985 50,'7'-11'34,"-7"11"1,6 23-14,-6-11-10,3 13-6,-3-2-7,0 0-10,0-7-20,5 6-2,-5-22 0,10 15-1</inkml:trace>
  <inkml:trace contextRef="#ctx0" brushRef="#br0" timeOffset="115105.0613">16648 13009 39,'-17'6'61,"-1"-2"-41,-1 2-7,4 4-5,0 1-2,8 1-2,7 2 0,4 0-1,10-1 0,5 1 0,6-4 0,6 0 0,1-7-2,1-3 0,-2 0 0,-2-8-1,-5-2 0,1-2 1,-10 0-1,1 1 1,-6 1 1,-1 5 0,-9 5 0,12 0 0,-12 0 0,0 19 0,0-7-1,0 0 1,-4-2-1,4-10 0,0 12 0,0-12 0,14-6-1,-2-3 1,3-4-1,3 0 0,4-1 0,1 5 0,-3 3 1,0 6-1,-5 3 1,-1 7 0,-4 3 0,-4 6-1,-6 3 1,-3-2-2,-1 8-5,-6-10-12,0-4-21,10 2 0,0-16 0,-7 11-1</inkml:trace>
  <inkml:trace contextRef="#ctx0" brushRef="#br0" timeOffset="115258.2134">17013 12805 77,'0'-16'40,"0"16"0,0 0-6,0 0-29,11 10-17,-9 6-26,9 3-2,-2 4 0,6 5 0</inkml:trace>
  <inkml:trace contextRef="#ctx0" brushRef="#br0" timeOffset="115427.4983">17307 13121 72,'0'0'43,"13"15"-14,-13-15-29,-9-13-23,9 13-14,-20-31-3</inkml:trace>
  <inkml:trace contextRef="#ctx0" brushRef="#br0" timeOffset="133273.9497">17834 12631 37,'-7'-29'33,"7"12"1,0 17-12,0 0-5,8 33-5,-8 7-4,5 16-3,-5 7-3,0 6-4,6 0-18,1-4-15,-7-16-1,12-10 0,-6-18-1</inkml:trace>
  <inkml:trace contextRef="#ctx0" brushRef="#br0" timeOffset="133543.7619">18113 12879 43,'-18'-13'35,"5"13"1,-12 3-5,-3 2-18,8 12-6,0 5-4,10 2-2,10 3-1,10-4 1,10-3-1,5-2 0,3-5 1,-1-8 1,-3-5-1,-9-5 1,-15 5-1,0-13-4,-8 7-12,-2 1-20,-8-9-2,8 4 0,-5-7 0</inkml:trace>
  <inkml:trace contextRef="#ctx0" brushRef="#br0" timeOffset="133697.353">18223 12852 40,'26'22'38,"-3"4"0,3 11-1,0 6-19,-1-4-7,5 8-8,-2 0-9,-4-10-18,-4-9-13,1-7-1,-8-12 0</inkml:trace>
  <inkml:trace contextRef="#ctx0" brushRef="#br0" timeOffset="133860.1325">18572 12859 36,'-34'15'36,"-50"58"38,34-32-57,7 10-10,-2 5-16,3 4-24,-2-12-2,16-2-1,-2-15-1</inkml:trace>
  <inkml:trace contextRef="#ctx0" brushRef="#br0" timeOffset="134295.9667">18708 12945 33,'0'0'34,"0"0"0,0 0 1,-5 19-21,9 1-5,-4 0-3,9 5-2,0-4 1,5 2-1,5-7 0,2-4-1,3-9-1,1-3 0,-2-13-1,-2-5-2,-4 0-5,-7-8-6,-3 3-7,-7-7-3,-3 5-1,-7-3 2,4 9 5,-6-6 5,2 8 10,3 5 8,-2-4 27,1 0-14,8 16-3,0 0-5,0 0-10,0 0-30,0 0-5,10 14-2,3 0 0</inkml:trace>
  <inkml:trace contextRef="#ctx0" brushRef="#br0" timeOffset="134800.1388">19119 12866 26,'0'0'29,"-20"-4"0,20 4-9,-9 10-11,9 0-5,0 4-3,12-1 0,-1 3 0,6-4 0,4-1-1,-5-3 1,-1-2-1,-3-6 0,-12 0 1,0 0-1,0 0 1,-3-8 0,-8 8 0,-2 0 0,1 0 0,0 8 1,3 1 0,2 0-1,7 6 1,0-4 1,10 2-1,0-3 2,4-5-2,4-5 0,2 0 1,1-5-2,0-5 0,1-2 0,-3-3-1,-2-2 1,0 1 0,-7 2 0,-2 3 1,-8 11 1,7-9 0,-7 9 0,0 12 1,-3 2-1,3 1 0,0 6-4,-4-1-6,4-1-18,10 3-11,-3-11 0,17 5-2</inkml:trace>
  <inkml:trace contextRef="#ctx0" brushRef="#br0" timeOffset="135132.1923">19799 12926 73,'18'13'37,"-6"1"1,-1 1-17,0 10-11,-8-3-4,1 2-3,-4-6-2,3-8-1,-3-10-1,14-4 0,-1-9 0,7-8 0,3 1 0,0-5 1,2 5 0,-2 3 1,-3 9 1,-4 8-1,-5 7 1,-6 12-1,-2 3-5,-7 6-33,-2-5-1,6 3 0,-7-10 0</inkml:trace>
  <inkml:trace contextRef="#ctx0" brushRef="#br0" timeOffset="135848.4289">20833 12695 44,'0'19'36,"-16"5"-2,4 15-2,-5 8-23,-3 0-2,5 2-4,2-5-1,5-8 1,5-10-2,7-13 0,-4-13 0,22-14 1,-6-14-1,-2-10 0,0-8 0,-2-10-1,-2-2 1,-1 0-1,-2 4 1,-4 11-1,0 14 1,3 13 0,-6 16 0,15 19 1,-4 16-1,4 9 1,4 9 0,5 2-1,1 2 0,0-9-3,0-1-6,-10-12-10,-5-12-20,-1-7-1,-9-16 0,-17-5 0</inkml:trace>
  <inkml:trace contextRef="#ctx0" brushRef="#br0" timeOffset="135997.5848">20799 12801 62,'17'0'35,"-3"0"0,14 0-16,3 0-24,0 0-26,10 7-2,-7-7-1,7 3-1</inkml:trace>
  <inkml:trace contextRef="#ctx0" brushRef="#br0" timeOffset="136380.2037">21313 12712 63,'-5'26'39,"-8"-5"0,0 9-12,1 5-15,-6 0-4,6 0-2,-3-3-3,7-7-3,8-12 0,0-13 0,0 0-1,8-22-1,-1-7 1,-2-5 1,-2-9-1,1 6 2,0-1-1,-4 8 0,0 5 0,0 11 0,0 14 1,16 8-1,-2 9 0,4 7-1,4 7 0,6 2 0,0 2-1,-1-1 0,-2-3-1,-7-3 1,-3-6 0,-9-4 0,-6-6 0,-14 0 1,-6-7 1,-7-1-3,-5 2-10,0-2-23,-10-4 0,9 0 0,1-7 0</inkml:trace>
  <inkml:trace contextRef="#ctx0" brushRef="#br0" timeOffset="136933.819">21597 12750 46,'12'3'37,"-7"11"0,5 13-4,1 12-20,-11 1-5,5 7-1,-5-6-2,-3-2-1,-1-10-1,1-8-2,3-21 0,-12 7-1,9-25-1,-3-6-1,3-11 1,3-6-2,-4 0 1,4-2-1,0 6 1,0 6 0,0 8 2,6 9 0,-6 14 0,11 8 1,0 7-1,1 8 1,2 2 0,1 0 0,1 1-1,5-4 1,-3-6-1,3-6 0,-4-10 0,4-10 1,-3-7-1,3-10 0,-2-3 1,-5 2 0,-2 0 1,3 3 0,-8 11 0,-7 14 0,0 0 0,8 24 1,-11 7-2,3 3 1,0 8-2,-4-1-4,4 3-8,0-4-28,-2-16 1,7-4-1,-5-20 0</inkml:trace>
  <inkml:trace contextRef="#ctx0" brushRef="#br0" timeOffset="137149.5523">22169 12755 47,'-10'6'38,"2"10"0,8 10-2,3 7-23,-3 3-5,8 5-2,-5-3-3,0-2-3,1-4-3,-4-13-5,0-4-11,0-15-18,0 0-1,-4-17 0,-11-10 0</inkml:trace>
  <inkml:trace contextRef="#ctx0" brushRef="#br0" timeOffset="137297.2058">22102 12687 56,'20'-15'36,"-2"1"-4,3 5-11,15 9-8,-4 4-11,5 9-26,-4-4-10,7 10 0,-8-9-2</inkml:trace>
  <inkml:trace contextRef="#ctx0" brushRef="#br0" timeOffset="137534.7647">22144 13080 32,'0'0'38,"0"0"0,13 11 1,5-11-19,17 10-7,1-5-9,3 2-11,0-7-28,-2 3-3,-11-6 0,1 3-1</inkml:trace>
  <inkml:trace contextRef="#ctx0" brushRef="#br0" timeOffset="137703.6144">22266 12874 39,'0'0'36,"0"0"1,22 8-3,-5-8-28,2 0-36,15 7-2,-11-7-3,8 5-1</inkml:trace>
  <inkml:trace contextRef="#ctx0" brushRef="#br0" timeOffset="137866.3786">22815 12835 71,'6'-14'42,"-6"14"0,5-13-1,-5 13-29,7-9-21,-7 9-31,0 0-1,7 9-1,-2 5 0</inkml:trace>
  <inkml:trace contextRef="#ctx0" brushRef="#br0" timeOffset="138004.4107">22838 13039 79,'0'0'45,"-5"15"0,5-15 0,0 0-34,0 0-48,-10 0-5,-2-7-1,-7-1-2</inkml:trace>
  <inkml:trace contextRef="#ctx0" brushRef="#br0" timeOffset="143859.6173">1836 13598 47,'0'0'38,"13"10"-1,-13 19 2,4 14-21,4 12-10,-2 8-1,-1 5-3,0-2-5,2-8-7,0-5-15,5-14-17,-7-17 0,-1-12 0,-4-10 1</inkml:trace>
  <inkml:trace contextRef="#ctx0" brushRef="#br0" timeOffset="144013.7858">1807 13667 51,'11'-26'36,"13"14"0,4-3-1,5 6-24,12 5-14,9 0-31,8 11-1,-7-11-1,9 8 0</inkml:trace>
  <inkml:trace contextRef="#ctx0" brushRef="#br0" timeOffset="144245.1954">1889 14225 75,'0'0'40,"26"0"-1,5 0-7,10-6-29,4 1-13,2-5-26,0 6-1,-6-8-2,-4 7 0</inkml:trace>
  <inkml:trace contextRef="#ctx0" brushRef="#br0" timeOffset="144414.4548">1897 13996 55,'0'0'36,"0"0"-1,18-15-7,13 4-56,16 11-6,-4-6-2,13 6 1</inkml:trace>
  <inkml:trace contextRef="#ctx0" brushRef="#br0" timeOffset="144977.0154">2266 14176 29,'0'0'36,"25"21"0,-10-2 0,-1 4-18,0 8-7,-4-6-5,-4 1-3,-6-5-3,4-13-2,-4-8 0,0-12 0,8-6 0,-2-8 1,0-1 2,9-1 0,0 4 2,0 6 1,-2 8 0,3 10 0,-16 0-1,17 27-1,-9-7-2,-8 1-1,6 0-1,-6-6-1,7-6 0,-7-9 0,15-8 0,-5-7 0,2-4 3,1 2 0,-2-3 2,5 6 0,-6 7 1,1 7 0,-4 12 0,2 5-1,-2 7-3,1-5-7,-1 1-26,0 6-4,-7-11 0,11 2 0</inkml:trace>
  <inkml:trace contextRef="#ctx0" brushRef="#br0" timeOffset="145293.1093">2721 14241 19,'0'0'31,"26"-3"1,-14-3 0,10-1-18,-8-1-7,-4 0-2,2-1-2,-8-1-1,-4 0-1,0 10 1,-22-12 0,3 9 1,1 6-1,-1 5 2,4 6-1,-1 2 1,7 4-1,3 2 0,11 0 0,5 2-1,5-7-2,7 1-8,-6 0-26,0-10-3,11-1 1,1-10-1</inkml:trace>
  <inkml:trace contextRef="#ctx0" brushRef="#br0" timeOffset="145994.4934">3059 14260 43,'-18'-17'35,"5"9"-5,-6 4-6,-2 2-5,3 8-5,-3 2-5,4 7-3,4 4-4,2 4 0,11 2-1,8-3 0,8-1-1,6-7-1,4-7-2,1-7-4,7-5-6,-3-15-2,3-1-1,-6-14 1,-3 0 3,-7-9 5,-2 0 6,-4 4 7,-9-4 8,3 14 2,-12 2 1,3 15-1,-6 4-1,9 9-4,-9 22-4,6 2-3,3 7-2,3 10-1,-1 3 0,8-2-1,-1-4 1,-2-2-1,0-8 0,3-8 0,0-8 0,-1-12 0,0-9 0,1-4 0,0-3-1,2-1 0,1 0 0,-4 5 1,-9 12-1,14-5 2,-14 5-1,11 22 1,-6-3 0,1 4 0,1 0 0,6 2-1,2-4-6,-6-4-34,4-8 0,-1-4-1,-12-5 0</inkml:trace>
  <inkml:trace contextRef="#ctx0" brushRef="#br0" timeOffset="146549.3082">2725 13433 20,'7'14'36,"-3"5"0,-12 1-4,-2 4-11,4 8-7,-7-1-4,5 0-4,1-6-2,7-8-2,0-17 0,0 0-1,4-12 0,2-8 0,5-7 0,3-6 0,-3-1 0,-1 4 0,-3 2 1,4 9 0,-4 5 0,1 10 1,-8 4-1,11 18 1,0 1-1,6 10-1,3 2 0,-1-2-3,6 7-5,-12-9-14,3-2-19,1-6 0,-13-9-1,-4-10 0</inkml:trace>
  <inkml:trace contextRef="#ctx0" brushRef="#br0" timeOffset="146680.8234">2721 13531 90,'0'0'42,"0"0"0,0 0-16,22-4-23,0 14-40,1-10-2,10 5-2,-5-5-1</inkml:trace>
  <inkml:trace contextRef="#ctx0" brushRef="#br0" timeOffset="147180.9892">3865 13903 58,'12'0'39,"13"6"-2,-2-6-1,8 0-42,9 5-29,-7-10-1,5 5-1,-11-8 0</inkml:trace>
  <inkml:trace contextRef="#ctx0" brushRef="#br0" timeOffset="147350.5842">3922 14005 68,'12'16'40,"10"-16"-2,14 3-11,5 3-57,-4-10-5,10 4-1,-7-10-3</inkml:trace>
  <inkml:trace contextRef="#ctx0" brushRef="#br0" timeOffset="147782.0134">4637 13709 32,'0'0'37,"10"23"1,-10 9 0,0 12-17,0 17-10,0 3-4,0 4-5,0-7-3,-4-9-6,10-8-9,-1-19-12,-5-25-10,8 4-1,-8-26 1</inkml:trace>
  <inkml:trace contextRef="#ctx0" brushRef="#br0" timeOffset="147920.149">4616 13663 53,'19'-24'36,"15"18"-1,3 6-9,6 0-17,7 0-13,0 3-28,3 9-3,-11-7 0,3 9-1</inkml:trace>
  <inkml:trace contextRef="#ctx0" brushRef="#br0" timeOffset="148167.573">4706 14266 65,'6'13'37,"15"-13"1,14-4-14,11 4-17,3 0-12,3 0-23,-8-5-8,1 5-1,-13-12 0</inkml:trace>
  <inkml:trace contextRef="#ctx0" brushRef="#br0" timeOffset="148321.2566">4696 14016 40,'0'0'37,"0"-17"0,19 17-1,6 0-24,15 0-22,7 12-23,-3-8-2,9 11-1,-4-12-1</inkml:trace>
  <inkml:trace contextRef="#ctx0" brushRef="#br0" timeOffset="148921.9397">5111 14200 41,'9'0'35,"6"17"0,-12 1-10,-3 1-11,3 7-5,-6-2-3,0-4-3,-4-4-2,7-16 0,-12 0-1,12-11 0,9-5 0,4-8 0,1 2 0,2 2 1,2 2 0,2 8 1,-1 10 1,-5 6 0,-4 4 0,-3 6-1,-4-1 0,0-1-2,-3-2 0,0-12-2,0 0 1,17-5-1,-3-7 0,0-5 0,3 2 1,1-3 1,0 5 1,0 7 1,-3 6-1,0 10 1,-6 6 0,-3 3-4,0 5-12,3 2-24,-9-9 0,2 3 0,-2-20 0</inkml:trace>
  <inkml:trace contextRef="#ctx0" brushRef="#br0" timeOffset="149253.5637">5510 14267 42,'9'9'35,"1"-15"-1,8 6-2,1-7-21,-1-3-7,5-2-2,-5 0-1,-5-5-1,-6 2 0,-7 1 1,-13 4-1,-2 5 2,-5 5-1,-2 8 1,2 8 0,3 4 1,4 2 0,13 6 0,0-4-1,16-1 0,-1-3-1,7-5-3,2-2-13,5-4-22,-14-9-1,7 0 0,-8-9 0</inkml:trace>
  <inkml:trace contextRef="#ctx0" brushRef="#br0" timeOffset="149839.443">5884 14257 57,'-14'-16'33,"4"6"-5,-8 5-7,-4 1-8,0 8-4,-3 4-3,8 5-2,0 6-1,11 1-2,6 2 0,5 0 0,9 1 0,6-4 0,4-7-1,2-8-1,0-7 0,-1-7-1,3-8 0,-7-10-1,1-5 1,-8-8 0,-3-5 2,-5-4 0,2-1 2,-3 7 1,-5 6 0,5 12 1,-5 6-1,0 20 2,0 0-2,3 24 1,-3 7-1,5 10-1,-5 0 0,8 4 0,-5-1-1,3-6 1,1-6-1,-1-4 0,2-14 0,-1-5 0,3-9 0,1-4-1,-1-6 0,0-4 0,-1-1-2,-3 1 0,3 4 0,-3-2 0,-6 12 0,10-9 0,-10 9 1,17 8 0,-7 3 2,0 3-1,1 1 0,0 2-1,-2 4-8,-3 1-30,-6-10 0,3 0 0,-3-12-1</inkml:trace>
  <inkml:trace contextRef="#ctx0" brushRef="#br0" timeOffset="150239.62">6325 13532 52,'-7'-10'38,"7"10"0,0 0 0,-3 26-24,10 5-6,-4 2-4,3 7-2,-1-1-2,2-4-5,3 1-19,0-10-15,-10-26 0,6 11 0,-12-21-1</inkml:trace>
  <inkml:trace contextRef="#ctx0" brushRef="#br0" timeOffset="150571.6505">6272 13519 25,'6'-14'34,"19"8"0,-6-3-3,10 3-16,4 6-6,-2 0-4,-3 7-2,-6 2-2,-7 3 0,-12 3-1,-9-2 0,-7 1 0,-2 0 0,-1-4-1,4-5 1,12-5 0,0 0-1,11 10 1,12-6 1,2 4 0,6 3 2,-10 2 1,-2 11 2,-15-2-1,-6 4 1,-21-6-1,-5 0-1,-6-2-11,3-4-30,-3-14-1,9 3-1,0-9-1</inkml:trace>
  <inkml:trace contextRef="#ctx0" brushRef="#br0" timeOffset="162955.5633">7110 13932 22,'-4'21'34,"4"-6"1,16 0-2,18 1-16,12-7-5,17-1-3,8-8-4,8 0-5,2-1-5,-8-9-9,-12 2-13,-4 8-9,-23-10 0,-10 10 1</inkml:trace>
  <inkml:trace contextRef="#ctx0" brushRef="#br0" timeOffset="163156.5942">7265 14018 4,'-22'12'34,"7"-10"1,15-2 0,31 12-15,8-12-5,15 0-4,8 0-5,9-3-10,3 3-14,-3 5-14,-15-5-3,-9 4 0,-23-4 0</inkml:trace>
  <inkml:trace contextRef="#ctx0" brushRef="#br0" timeOffset="163310.257">7801 13946 30,'19'12'35,"-10"2"1,0 6-9,-9 9-11,-12 2-11,-3 2-20,-10-13-16,3 1-2,-9-17-2</inkml:trace>
  <inkml:trace contextRef="#ctx0" brushRef="#br0" timeOffset="163490.6601">7215 13917 19,'-37'12'32,"12"14"3,4-1-6,10 4-13,15 5-3,12-1-6,16 2-29,10-14-9,20-1-1,0-14-3</inkml:trace>
  <inkml:trace contextRef="#ctx0" brushRef="#br0" timeOffset="163996.9421">8599 13733 36,'0'0'36,"4"19"0,-14 11 0,-13 8-22,5 14-6,-6 2-2,-1 3-2,1-7-3,4-7-5,7-14-5,3-17-7,10-12-8,16-17-6,-1-17-4,8-4-1</inkml:trace>
  <inkml:trace contextRef="#ctx0" brushRef="#br0" timeOffset="164276.1486">8618 13716 32,'3'-19'32,"6"19"-3,-9 0-3,10 21-9,2 7-7,3 5-4,9 10-2,6 3 1,7 3-2,3-2 0,3 4 0,-6-4-1,-3-5 0,-9-9 0,-12-4 0,-13-5 0,-17-8-1,-15-7 0,-11-9 0,-8-3 0,-7-6 0,0-2-1,3-1-1,6 0-2,9 0-3,18 6-13,22 6-18,-13-9 0,29 9-1,1-5 1</inkml:trace>
  <inkml:trace contextRef="#ctx0" brushRef="#br0" timeOffset="164661.6073">9012 13779 42,'0'0'36,"0"0"3,9 17-1,-3 17-23,-2 2-6,2 12-3,-1-2 0,-1 3-2,-4-8-1,6-6-2,-6-12 1,0-11-2,0-12 0,-9-10 1,5-9-1,-2-10 0,0-9 0,0-6-1,3-7 1,-1 1 0,4-4-1,0 5 1,7 5 0,-1 6-1,6 11 1,3 8-1,8 11-1,5 8-4,12 10-6,-3 1-19,7-1-8,11 6 0,-5-7 0</inkml:trace>
  <inkml:trace contextRef="#ctx0" brushRef="#br0" timeOffset="164895.8804">9077 14132 46,'-13'11'37,"13"-11"1,13 15-5,17-9-18,1-6-9,7 2-10,7-2-25,0 0-7,-8-12-1,-3 3-1</inkml:trace>
  <inkml:trace contextRef="#ctx0" brushRef="#br0" timeOffset="165046.8443">9111 13911 63,'0'0'38,"18"0"0,7-2-9,9 2-40,16 8-22,-13-3-1,13 2-3,-10-7 0</inkml:trace>
  <inkml:trace contextRef="#ctx0" brushRef="#br0" timeOffset="165631.48">9390 14170 6,'21'30'31,"-14"-11"0,8 12-1,-8-2-13,-2-3-8,2-1-3,-1-8-3,-6-17-1,0 0-1,12-13 0,-2-7 0,4-2 1,-1 0 0,4 0 0,1 6 0,-2 9 1,-4 7 0,0 11-1,-5 6 0,-5 0-1,-2 0-1,0 0-1,0-5 0,0-12 0,0 0 0,10-7 0,2-6 1,3 0 0,-1-2 3,1 7 0,-3 5 1,1 8 1,-7 3-2,3 9-1,-6 4-6,-3 1-22,0-5-9,3 0-2,-3-17 1</inkml:trace>
  <inkml:trace contextRef="#ctx0" brushRef="#br0" timeOffset="165932.4572">9772 14295 47,'15'9'34,"-15"-9"1,27-5-4,-7 0-22,2-5-6,2-1-1,0-4-1,-7-2-1,-9 1 1,-8 0-1,-3 4 0,-12 3 1,-1 9 1,-5 4 0,-2 6-1,6 9 1,1 3 0,12 1 1,4 2-2,10-2 0,3-3-3,6-4-5,2-10-29,6 3 0,-5-9-1,7 0 0</inkml:trace>
  <inkml:trace contextRef="#ctx0" brushRef="#br0" timeOffset="166482.3718">10149 14247 16,'0'0'30,"-27"-3"-2,11 7-7,-3 5-6,-2 4-4,8 4-3,-2 4-1,8 1-1,4 0-1,10 3 0,1-5-1,9 0 1,4-10-2,4-7-1,3-8-1,0-10 0,0-11 0,-3-11-1,0-6 1,-3-8 0,-4-5 0,-5 9 1,-4 1 2,0 13-1,-9 6 0,0 16 1,0 11-1,-10 14 0,4 10-1,0 7-1,0 8-1,3 4 1,3 2-1,0-1 0,3-4 1,3-6 0,1-7-1,2-10 0,4-8 0,0-9 1,1-9-1,-4 0 0,1-2 0,2 2 0,-13 9 1,15-3 0,-15 3-1,6 17 1,-6-2 0,4 1-3,-1 4-15,4-3-22,-7-17-1,11 14 0,2-17 0</inkml:trace>
  <inkml:trace contextRef="#ctx0" brushRef="#br0" timeOffset="166867.1815">10745 13941 46,'-16'0'34,"32"9"1,6-4-6,11-5-24,11 5-13,-1-5-22,10 4-3,-13-7 0,2 6-1</inkml:trace>
  <inkml:trace contextRef="#ctx0" brushRef="#br0" timeOffset="167005.2142">10795 14085 52,'0'0'36,"30"11"0,-2-18-13,1-3-50,17 10-4,-5-3-4,15 6 0</inkml:trace>
  <inkml:trace contextRef="#ctx0" brushRef="#br0" timeOffset="167421.7331">11529 13820 46,'-18'-10'36,"-14"3"0,3 7-3,0 17-20,-2 4-5,9 13-5,9 7-1,10 4 0,13 3-1,15-2 0,12-7 1,8-11 0,2-14 1,5-11 1,-7-17 1,-6-7 0,-15-17 0,-14-4 1,-22-7-3,-12 6-2,-7 5-23,-6 4-18,-8 3-2,0 10-1,-2 4 1</inkml:trace>
  <inkml:trace contextRef="#ctx0" brushRef="#br0" timeOffset="169844.0648">9673 13531 38,'0'0'35,"5"10"1,-10 5-9,-2 5-10,-2 6-6,-3 1-4,2 2-3,0-3-2,4-6-1,0-10 0,6-10-1,0-10 0,9-10 0,0-3 0,2-9 0,-2 0 1,2-1 0,0 3 0,-5 8 0,0 9 0,-6 13 1,12 6-1,-6 14 0,0 6-1,1 6 0,2 3-1,1 0-1,4 1-4,-7-9-4,6-1-9,-2-7-19,-11-19 1,10 8-1,-13-18 2</inkml:trace>
  <inkml:trace contextRef="#ctx0" brushRef="#br0" timeOffset="169991.2043">9666 13658 32,'-17'3'35,"17"-3"-3,0 0-9,17-3-41,7 7-9,-4-8-5,10 7-2</inkml:trace>
  <inkml:trace contextRef="#ctx0" brushRef="#br0" timeOffset="170360.6095">9861 13636 24,'0'0'35,"0"0"0,9 4-1,7-1-16,2-3-7,10 9-8,2-3-4,0-6-6,3 4-5,-8-4-2,1 0 0,-12-9 0,-1 2 2,-10-6 4,-3 1 6,3 2 5,-3 0 17,0 10-7,0 0 0,0 11-1,0 4-4,0 4-10,0 2-24,0-21-5,-6 20-2,6-20-1</inkml:trace>
  <inkml:trace contextRef="#ctx0" brushRef="#br0" timeOffset="170576.7763">10245 13525 53,'0'0'38,"0"0"1,4 17-1,2 1-24,-6 0-7,6 6-3,-6 3-1,4 2-2,-4-3-5,0-6-6,5-5-27,-5-1-2,0-14 1,0 0-2</inkml:trace>
  <inkml:trace contextRef="#ctx0" brushRef="#br0" timeOffset="170893.2084">10224 13522 93,'15'-4'33,"-2"-2"-10,5 1-11,7 5-4,-2 0-5,1 0-1,-8 8-1,-1 2 0,-9 2 0,-2-1-1,-4 0 0,-4-2-1,4-9 0,-8 11-1,8-11 0,0 0 0,20 10 0,-5-2 0,2 3 2,-2 7 3,-11-1 1,-4 9 2,-7-4-1,-9 5 1,-9-7-2,-2-7-13,-2-6-27,14-3-3,15-4 0,-3-11-1</inkml:trace>
  <inkml:trace contextRef="#ctx0" brushRef="#br0" timeOffset="171831.1178">12259 14064 23,'21'0'34,"-2"0"0,21 0-3,7 0-15,5 0-8,7-2-7,10 2-10,-4-3-12,-10-3-12,1 10-1,-25-4-1</inkml:trace>
  <inkml:trace contextRef="#ctx0" brushRef="#br0" timeOffset="172180.6304">12376 14136 7,'-18'14'31,"8"-10"1,23 4-8,9-5-9,16-3-2,10 3-5,12-3-8,1 0-11,-1-4-7,-5 1-2,-8-4 0,-10 2 0,-15-5 3,-4-3 4,-9 0 8,-9-4 10,7 4 9,0 1 22,10 0-16,-3 15-2,0 6-2,-6 5-2,0 6-4,-8 2-3,-3 3-6,-6 1-8,-7-4-15,-12-10-11,13 1 0,-13-13-1</inkml:trace>
  <inkml:trace contextRef="#ctx0" brushRef="#br0" timeOffset="172365.5443">12429 13970 10,'-34'5'34,"7"16"1,-4 4 0,11 6-13,9 11-6,8 0-6,21 0-12,7-11-29,27 3-4,16-20 0,32-8-1</inkml:trace>
  <inkml:trace contextRef="#ctx0" brushRef="#br0" timeOffset="187924.3323">13438 13704 17,'9'-15'34,"-13"1"2,4 14 0,12 21-12,-7 9-8,9 20-5,-1 5-4,0 17-2,-2 4-4,-1-3-8,-4-5-18,0-8-13,-12-23-1,3-7 1</inkml:trace>
  <inkml:trace contextRef="#ctx0" brushRef="#br0" timeOffset="188193.116">13753 13810 48,'19'-9'35,"-19"9"0,0 0-13,0 0-7,-34 19-7,3 2-3,-13 4-3,2 9-1,-3-8 1,8 6 0,6-3 2,16 0 0,15-7 1,21-1-1,11-6 0,14 0 0,3 0-3,1-9-10,-3 1-30,-2-2-1,-13-9 0,-6-1 0</inkml:trace>
  <inkml:trace contextRef="#ctx0" brushRef="#br0" timeOffset="188725.5626">13893 14079 68,'0'0'36,"0"0"-6,6 25-11,-6-7-7,6 10-5,-3 2-2,4 4-1,-1-1-4,-3-5-4,4 1-7,-7-10-14,0-19-13,-4 11 1,-6-21-1</inkml:trace>
  <inkml:trace contextRef="#ctx0" brushRef="#br0" timeOffset="189041.979">13846 14130 30,'7'-10'35,"3"-2"0,11 6-1,6 0-20,-2-1-5,1 7-4,-2 0-2,-5 9-2,-1 1-1,-9-3 0,-9 3 0,0-10-1,-3 16-1,3-16 1,6 10-1,4-10 0,6 7 0,2 1 1,1 1 2,-4 8 0,-12 3 2,-6 6 0,-13 2-1,-9 3 1,-5-4-2,-7-6-5,5-7-14,7-2-17,4-19 0,11-2-1,7-13-1</inkml:trace>
  <inkml:trace contextRef="#ctx0" brushRef="#br0" timeOffset="189357.8188">14290 14028 54,'0'0'40,"15"2"0,12-2-5,8 0-16,-3-6-10,8 3-9,7-5-37,-4 8-2,-7-12-1,13 5 0</inkml:trace>
  <inkml:trace contextRef="#ctx0" brushRef="#br0" timeOffset="189758.4532">14897 13729 22,'-4'-38'36,"11"24"1,-7 14-4,10 23-11,7 22-6,-6 11-6,4 16-4,-8 6-4,-2 1-6,-2-4-12,-3-6-21,-6-21-1,6-13 0,-6-22 0</inkml:trace>
  <inkml:trace contextRef="#ctx0" brushRef="#br0" timeOffset="190012.3921">15223 13815 36,'-3'-12'36,"-7"12"0,-14 0-1,-14 5-19,4 9-6,-8 5-4,-3 6-3,5 0-1,4 3 0,10-1-1,12 2 1,19-2 0,9-1 0,14-9-1,10 0-3,12-3-16,9-1-20,-11-8 0,-1 2 0,-7-7-1</inkml:trace>
  <inkml:trace contextRef="#ctx0" brushRef="#br0" timeOffset="190327.6456">15365 14152 31,'-10'10'36,"10"6"1,-14-4 0,1 2-18,9 4-9,-9-6-4,5-2-3,8-10-1,0 0 0,0 0-1,0-19 0,10-6 0,-3-2 0,6-4-1,1 2 1,-2 1 0,-1 5 0,-2 6 0,6 12 0,-5 5 1,1 14-1,-3 6 1,-1 6 0,2 3-1,1 1 0,1 4-2,-3-6-4,3-1-6,-8-5-26,-3-22-2,12 14-1,-12-14 0</inkml:trace>
  <inkml:trace contextRef="#ctx0" brushRef="#br0" timeOffset="190474.6037">15310 14200 55,'37'-6'35,"-19"6"-40,1 0-23,10 8-5</inkml:trace>
  <inkml:trace contextRef="#ctx0" brushRef="#br0" timeOffset="191998.0917">15977 13878 35,'6'-12'36,"-11"-2"2,5 14-3,11 12-15,-11 6-7,7 12-6,-1 4-2,1 7-3,1 2-4,-5-2-8,7-4-12,-7-9-13,-9-18-4,6-10 1,-13 0-1</inkml:trace>
  <inkml:trace contextRef="#ctx0" brushRef="#br0" timeOffset="192177.0377">15869 13977 63,'-7'-9'38,"7"9"1,22 0-12,0 0-11,15 0-11,9 5-16,7-5-24,0-6-2,3 3-2,3-11-1</inkml:trace>
  <inkml:trace contextRef="#ctx0" brushRef="#br0" timeOffset="195958.3322">16787 13783 34,'0'0'38,"0"0"1,0 22-5,-11 7-14,-7 3-6,1 11-4,-3-2-3,2 5-3,-1-4-3,5-1-2,4-9-3,3-16-3,7-4-4,0-12-5,12-17-9,1-1-10,-3-13-3,8 1 0,-6-12 13</inkml:trace>
  <inkml:trace contextRef="#ctx0" brushRef="#br0" timeOffset="196258.924">16824 13782 76,'0'-16'34,"0"4"-8,0 12-5,0-11-7,0 11-4,15 7-5,-3 7-2,4 4-1,6 3-1,6 6 1,3 5-2,2 0 1,3 3-1,-2-4 1,-5-2-2,-4-3 1,-9-3-1,-3-4 0,-13-4 0,-13-2 1,-5-2 0,-10 1 0,-6-3 1,-4 0-1,-2-3 1,1-1-3,1-5-3,9 0-9,3-7-16,9-5-9,14 2 1,3-7-1</inkml:trace>
  <inkml:trace contextRef="#ctx0" brushRef="#br0" timeOffset="196990.6007">17251 13759 20,'9'-8'33,"4"15"0,-3-1-4,4 6-10,5 8-4,-8 4-4,1 10-3,-12 2-1,7 5-2,-7 0-1,0 2-1,0-6-1,2-3-1,10-10 0,7-8 1,6-9-2,8-11 1,-2-10 0,0-10 0,1-10-1,-2-8 1,-8-5-1,-3-2 0,-6 1 1,-5 6 0,-4 4-1,-4 11 1,-7 13 1,7 14-1,-16 12 1,10 10 0,0 12 0,6 7-1,4 3 0,2 4 0,4-3-1,1-3-1,2-4-4,-3-12-9,-5-8-27,5-6 0,-10-12 0,18-7 0</inkml:trace>
  <inkml:trace contextRef="#ctx0" brushRef="#br0" timeOffset="198677.489">17682 14263 30,'0'0'32,"9"17"-4,5-6-7,4-6-5,6 3-3,-2-13-4,5 5-2,-4-10-2,-2 1 0,-11-5-2,-6 3 1,-9-1 0,-7 7-1,-10 5 0,-1 3 0,-5 9-1,1 7 0,2 6-1,9 5 1,9 2-1,14 0 0,10-5 0,11-3 1,7-5-3,2-14-11,-1-5-26,9-5-2,-6-20 1,10-4-1</inkml:trace>
  <inkml:trace contextRef="#ctx0" brushRef="#br0" timeOffset="199294.106">17934 13684 14,'0'0'33,"0"12"1,0 8 0,-6-1-16,-4-3-8,7 6-1,-4-6-3,7-3-2,0-13-1,0 0-2,8-14 1,1-5-1,2-7 1,2-3 0,-1-1 1,-1 7 0,-4 2-1,3 7 1,-10 14-1,14 0 0,-8 14 0,0 7-1,2 5 0,3 0-2,1 6-1,-3-7-6,5 1-18,0-2-12,-8-10 0,2-1 0</inkml:trace>
  <inkml:trace contextRef="#ctx0" brushRef="#br0" timeOffset="199462.9719">17946 13771 54,'0'0'34,"8"-4"-2,10 4-23,9 6-34,-3-10-5,11 9-4,-4-8 0</inkml:trace>
  <inkml:trace contextRef="#ctx0" brushRef="#br0" timeOffset="199794.5573">18166 13742 23,'0'0'30,"12"8"2,11-4-12,-2-1-6,4-3-5,4 0-1,-2 0-4,-1-6-3,-4 2-1,-6-2-1,-4-3 0,-6-1 0,-6 10-1,0-12 0,0 12 0,0 0 3,0 0 0,0 0 1,-5 13 1,8-3 0,-3-1 1,3 0-1,-3-9-5,3 18-19,-3-18-11,0 0-1,0 0 0</inkml:trace>
  <inkml:trace contextRef="#ctx0" brushRef="#br0" timeOffset="200012.9386">18566 13659 55,'-9'-10'38,"9"10"1,0 0-2,0 0-22,3 23-8,-3-3-3,7 6-2,-2 1-1,-2 1-4,5 1-8,-8-2-27,0-16-1,4 1-1,-4-12 1</inkml:trace>
  <inkml:trace contextRef="#ctx0" brushRef="#br0" timeOffset="200364.0537">18495 13605 49,'12'-8'37,"3"-9"0,10 15-6,7 2-16,-5 0-8,4 5-3,-3 4-3,-4 3-1,-6 4 0,-9-2-1,-9 2 0,-4-1-1,-3-5-1,-2 2 1,5-3 0,4-9 0,0 0 1,15 8 0,4-3 1,0 0 1,1 2 2,-2 4 0,-7-2 2,-4 5 0,-16-2 0,-4 0-1,-9-1-2,-7-5-17,-3-6-22,8 6-1,-2-6-1,13 0-2</inkml:trace>
  <inkml:trace contextRef="#ctx0" brushRef="#br0" timeOffset="200818.692">19045 13992 50,'23'0'38,"-2"0"-1,17 0-3,7 0-21,-3 0-8,4 0-11,1 0-22,-1 4-8,-16-4-2,-2 5 0</inkml:trace>
  <inkml:trace contextRef="#ctx0" brushRef="#br0" timeOffset="200997.1498">19096 14118 74,'16'0'38,"16"0"1,9 0-13,6 0-24,3 7-35,3-12-4,8 7-1,-5-7-1</inkml:trace>
  <inkml:trace contextRef="#ctx0" brushRef="#br0" timeOffset="201397.6404">19925 13892 54,'-32'-5'34,"4"18"2,1 6-12,-1 12-13,11 11-5,6 7-1,11 8-2,16-3 2,13 0-1,12-15-1,10-11 2,1-18 0,5-16 0,-10-18 1,-4-14-1,-18-13 0,-9-8-1,-16 1-1,-12 8-2,-5 11-13,-7 10-30,-11 12-1,-6 17 0,-15 19-1</inkml:trace>
  <inkml:trace contextRef="#ctx0" brushRef="#br0" timeOffset="204873.0638">20869 13997 28,'0'0'31,"35"15"-1,3-15-12,15 0-5,15 3-2,10-3-4,8 0-5,-4 6-6,-6-5-8,-13 2-10,-12 10-10,-24-7-1,-6 7 0</inkml:trace>
  <inkml:trace contextRef="#ctx0" brushRef="#br0" timeOffset="205074.0958">20969 14074 48,'10'2'26,"9"1"-7,14 6-3,11-1-4,8 0-5,4 2-4,1-1-7,-1 0-16,-14-15-11,5 6 0,-19-21-1</inkml:trace>
  <inkml:trace contextRef="#ctx0" brushRef="#br0" timeOffset="205243.3772">21584 14001 26,'16'20'28,"-10"-4"-6,-3 9-6,-7-4-6,-8 4-11,-6 3-18,-14-17-7,3 7-1,-15-18-1</inkml:trace>
  <inkml:trace contextRef="#ctx0" brushRef="#br0" timeOffset="205421.7801">21037 13987 48,'-17'5'37,"-1"5"0,8 10-4,10 10-19,-4 3-6,8 7-10,4-1-32,17 4-2,10-15-1,27 1-2</inkml:trace>
  <inkml:trace contextRef="#ctx0" brushRef="#br0" timeOffset="206310.8259">1686 15462 22,'0'0'33,"0"0"1,11 0 0,18 0-14,15-5-10,15 5-3,15 0-2,7 0-3,6 7-7,-4-7-15,-6 0-16,0 0 2,-22-7-2</inkml:trace>
  <inkml:trace contextRef="#ctx0" brushRef="#br0" timeOffset="206565.2677">1759 15579 50,'0'9'34,"14"-6"-2,20-3-11,12 6-10,13-6-2,10 6-4,5-6-5,-6 0-10,0-12-23,-4 9-1,-22-9-1,-3 1 0</inkml:trace>
  <inkml:trace contextRef="#ctx0" brushRef="#br0" timeOffset="206728.0325">2350 15400 28,'9'-5'35,"13"13"1,-8-3-1,-2 6-19,-1 13-5,-6-1-4,-5 7-6,-5 4-11,-8 2-24,-8-11-2,-4 2 0,-12-12-1</inkml:trace>
  <inkml:trace contextRef="#ctx0" brushRef="#br0" timeOffset="206912.9437">1691 15419 41,'-30'17'35,"7"5"1,11 15 0,12 2-24,20 1-24,23 1-20,2-18-1,29 5-2,7-24-1</inkml:trace>
  <inkml:trace contextRef="#ctx0" brushRef="#br0" timeOffset="218891.9149">3106 15350 14,'-9'0'27,"9"0"-5,-3-13-2,3-4-2,7-5-1,-5-6-3,10 2-1,-5-7-1,5 9-1,-9 0-2,6 11-1,-9 13-2,0 0-1,0 27-2,0 5-1,-3 6-2,3 3-2,6 8-6,1-7-12,2-5-19,3-1-1,-3-11 0,-2-3 1</inkml:trace>
  <inkml:trace contextRef="#ctx0" brushRef="#br0" timeOffset="219061.2025">2929 15568 49,'0'0'36,"10"-5"1,18 5-7,18 0-18,18 0-8,5 11-15,12 3-22,-13-8-3,5 11-1,-18-8 0</inkml:trace>
  <inkml:trace contextRef="#ctx0" brushRef="#br0" timeOffset="219431.026">2963 15833 23,'-31'-13'31,"28"4"2,3-8 0,18 3-20,23 7-5,3 1-1,8 6-1,-8 6 1,-4 9-2,-21 8 0,-14 5-1,-23 4 0,-17 3-2,-16-5 1,-6-6-1,-5-6-1,7-10-1,11-8-1,13-17 1,20-1 0,11-1 1,18 0-1,15 6 2,8 13 0,6 6 0,2 7 1,1 13-1,-4 2-5,-9 0-15,0-4-21,0-4 0,-4-20-1,9-5 0</inkml:trace>
  <inkml:trace contextRef="#ctx0" brushRef="#br0" timeOffset="220148.6149">3469 15436 10,'12'-14'34,"3"14"1,-2 4 1,6 6-14,3 12-5,-7 2-5,1 10-3,-7 0-3,-1-2-1,-8-3-2,0-3 0,-6-11-1,6-15-1,0 0 1,0-26-1,10-4 0,3-4-1,2 0 1,7 0-1,-1 6 0,2 9 0,-2 10 1,0 12-1,-8 11 0,-4 6 0,-2 9 1,-7 0-1,-4-3 1,4 2-1,-7-7 0,4-9-1,3-12 2,0 0-1,14-24 0,0 1-1,3-3 1,2 0 0,2 4 0,0 3 0,-6 12 0,5 9 0,-9 10 0,-1 6 1,-3 7-1,-7 4-3,3 3-13,3-3-24,-6-12 0,0 0 0,0-17 0</inkml:trace>
  <inkml:trace contextRef="#ctx0" brushRef="#br0" timeOffset="220481.4864">3984 15708 64,'0'0'41,"0"0"1,6 19-5,-10-1-22,4 16-8,0 5-3,6 5-1,-6-2-4,0-5-2,4 0-5,-7-14-8,6-2-14,0-9-10,-3-12-2,0-13 1</inkml:trace>
  <inkml:trace contextRef="#ctx0" brushRef="#br0" timeOffset="220681.645">3930 15686 34,'9'-32'40,"11"10"0,5 5 1,-1 7-18,7 17-7,-11 6-6,-5 10-2,-12 4-4,-6 1-4,-4 0-24,-8-6-17,-8-9 0,-2 1-2,-5-8 1</inkml:trace>
  <inkml:trace contextRef="#ctx0" brushRef="#br0" timeOffset="222122.7752">4232 15486 38,'9'-10'33,"0"-5"-8,7-2-4,2 5-5,0-4-4,5 12-2,-5 4-2,1 11-2,-7 9-1,0 10-1,-6 5-1,-2 4 0,2 1-1,3-2 0,4-11-1,6-6 0,0-11 0,5-10 0,0-12 0,-1-7 0,-2-10 0,-3-7 0,-9-6 0,-2 2-1,-1 5 0,-6 1 1,0 10-1,-3 12 1,3 12 0,-12 5 1,9 16-1,3 8 1,-2 6-1,4 1 1,3 0-1,5-4 0,5-1-4,-3-14-13,-1-3-24,4-4-1,-3-13 1,10-3-1</inkml:trace>
  <inkml:trace contextRef="#ctx0" brushRef="#br0" timeOffset="222601.1736">4705 15670 21,'0'0'36,"0"0"0,0 0 1,0 0-13,0 30-9,0-11-5,4 8-4,-1 0 0,3 4-2,-6-2-1,9-3-2,-5 0-2,0-12-4,1 0-14,-5-14-20,0 0 0,13-9-2,-13-7 2</inkml:trace>
  <inkml:trace contextRef="#ctx0" brushRef="#br0" timeOffset="222970.5178">4675 15683 56,'6'-21'36,"13"21"0,-4 0-12,7-5-13,6 9-5,0 1-3,-3 5-2,-7 1 0,-5 2 0,-8-1-1,-5 0 0,-8-3 0,8-9 1,-17 12-1,17-12 0,0 0-1,0 0 1,11 0 0,5 0-1,4 4 1,-3 6 1,-3 6-1,-3 8 2,-11 3-1,-4 4 1,-12-2 0,-6 0-1,-5-3-2,-1-13-5,3-1-7,-1-12-13,2-16-12,13-1 0,-2-8 0</inkml:trace>
  <inkml:trace contextRef="#ctx0" brushRef="#br0" timeOffset="223570.7417">4818 15183 40,'-7'-13'32,"4"-11"2,13 1-12,8 3-8,3 3-5,10 9-2,-3 2 0,3 14-1,-11 4-1,-7 11 0,-21 7-2,-9 9 0,-9-2 0,-1 0-1,-1-1 1,8-5 0,9-7 0,16-4 0,15-10 0,14-2 0,6-5-2,4-3-8,-7-7-33,8 7-1,-12-14-1,-1 3 0</inkml:trace>
  <inkml:trace contextRef="#ctx0" brushRef="#br0" timeOffset="226433.7439">5451 15555 22,'0'0'35,"-20"4"-2,20-4-3,14 9-5,4-9-6,21 11-4,0-7-4,12 4-3,-3-8-3,6 7-1,-7-7-5,-8-11-14,-16 0-25,-1 0-1,-11-4 0,-11 15 0</inkml:trace>
  <inkml:trace contextRef="#ctx0" brushRef="#br0" timeOffset="227037.4552">6273 15403 22,'-22'-9'33,"6"12"1,-9 3-9,-1 10-7,9 13-5,-1 10-4,11 10-3,11 2-2,11-1 0,14-4-1,13-7 1,7-15 0,8-14 1,-4-21 1,-5-14 1,-10-15 0,-13-6-1,-19-6 1,-15 3-1,-18 0-1,-11 12-2,-5 10-3,-1 7-9,4 14-34,6 10 0,-1 3-2,12 14 1</inkml:trace>
  <inkml:trace contextRef="#ctx0" brushRef="#br0" timeOffset="234378.0009">7193 15362 37,'0'0'37,"7"16"1,-7 6 0,0 10-21,6 15-6,-6 2-5,5 5-3,-1-2-7,-4-9-12,6-12-18,-6-8-4,0-23-1,-15 0 1</inkml:trace>
  <inkml:trace contextRef="#ctx0" brushRef="#br0" timeOffset="234556.593">6997 15541 58,'0'0'40,"-9"-3"0,22 3-8,18 10-15,7-10-8,14 0-5,7 0-28,3 0-14,-6-7-2,0 4-1</inkml:trace>
  <inkml:trace contextRef="#ctx0" brushRef="#br0" timeOffset="235210.8282">8000 15175 41,'0'-9'39,"0"23"0,-4 8-2,-9 12-20,4 15-6,-9 3-3,3 13-3,-4-3-3,4-5-3,5-10-3,-2-17-5,12-8-7,0-22-5,3-15-3,3-16-1,1-10 0,-1-8 4,3-2 5,-3-3 10,0 5 11,4-29 23,-7 55-9,5 10 2,2 13-1,1 6-3,12 13-5,2 2-4,9 5-2,7 4-1,2 4-2,1-3 0,-2 1-2,-8-3 0,-11 2 1,-15-2-1,-13 0 0,-17-3 0,-11-3 0,-11-6 1,-6-1-2,-3-6 0,3-10-3,7 0-6,5-9-12,11-6-16,20 2-2,7-7 1,15 8 0</inkml:trace>
  <inkml:trace contextRef="#ctx0" brushRef="#br0" timeOffset="236013.918">8406 15190 35,'15'-32'38,"10"17"-1,1 8-1,-7 7-15,8 22-8,-11 10-4,-1 16-4,-12 8 0,-3 7-1,0-1-2,0 3 0,-2-9 0,4-8-2,9-11 0,3-16 1,8-15-2,6-14 0,3-11 1,1-18-2,2-6 2,-4-8-2,-2-5 1,-6 2 1,-7 10 0,-9 6 1,-6 12 0,-5 15 1,-5 11 0,1 19 0,-3 8 1,8 8-1,4 6 1,3 7-2,7 0 0,4-1-4,6 5-9,-7-9-30,-6-7-1,7-3 1,-11-10 0</inkml:trace>
  <inkml:trace contextRef="#ctx0" brushRef="#br0" timeOffset="236461.0967">8946 15766 49,'0'0'38,"13"20"-1,1-12-3,3-8-23,7 8-4,-1-14-2,-2 0-2,1-6-1,-10-2-1,-8-4 0,-7 1 0,-10 5-1,-3 7 0,-6 5 1,-1 7-1,-3 7 0,6 8 0,9 7 0,11 3 1,6 0-1,13-6-2,13-2-7,3-3-22,3-14-7,5-1 0,-9-21-1</inkml:trace>
  <inkml:trace contextRef="#ctx0" brushRef="#br0" timeOffset="236961.6253">9225 15075 51,'0'0'34,"0"0"2,-15 17-17,9 4-5,-4 7-7,2 1-2,1-3-2,4 0 0,3-10-1,0-16-1,10 5 0,-1-18 0,0-10 0,3-5-1,-3-5 1,-2 3-1,-1 2 0,-6 6 1,0 10-1,0 12 1,0 0 0,8 21-1,-1 4 1,3 1 0,6 6-1,2 0-1,4-3-3,-4-7-5,4-4-13,-4-4-15,-18-14 0,19-3-1,-28-10 3</inkml:trace>
  <inkml:trace contextRef="#ctx0" brushRef="#br0" timeOffset="237147.0381">9191 15192 40,'0'0'34,"0"0"-1,0 0-14,25 0-15,1-8-26,13 11-9,-4-7-1,14 8-2</inkml:trace>
  <inkml:trace contextRef="#ctx0" brushRef="#br0" timeOffset="237447.8478">9415 15197 21,'0'0'34,"0"0"0,13-7-10,8 7-4,3-6-8,10 6-3,-5-3-4,1 3-1,-2-6-3,-5 3 0,-9-4-1,-3 0 0,-11 7 0,5-13-1,-5 13 1,2-11-1,-2 11 0,10 0 1,-10 0-1,16 17 1,-9-6 0,1 4-1,-3 1-5,-5-1-18,0-15-10,-7 16-1,7-16 1</inkml:trace>
  <inkml:trace contextRef="#ctx0" brushRef="#br0" timeOffset="237664.0062">9793 15101 52,'0'0'40,"3"-9"0,-3 9-1,12 15-22,-8-5-8,8 11-4,-6 4 0,-2 2-4,-1-1-1,-3 1-5,8-4-13,-4-4-22,-4-19-1,0 10 0,0-19 0</inkml:trace>
  <inkml:trace contextRef="#ctx0" brushRef="#br0" timeOffset="237980.9529">9793 15088 28,'6'-9'36,"-2"-1"1,14 10-1,0 0-15,4 0-10,4 0-6,-6 6-2,-1 3-1,-3 1-2,-7-3 0,-9-7-1,9 14 0,-9-14-1,0 0 1,10 7-1,2-7 0,3 4 1,4 2 1,-4-1 1,1 6 1,-7 3 1,-6 6 1,-8 0 0,-7 2 1,-11-3-2,-1-4-4,2-1-21,1-4-15,-2-10-2,12 0 0,1-12-1</inkml:trace>
  <inkml:trace contextRef="#ctx0" brushRef="#br0" timeOffset="238402.5712">10162 15521 50,'10'0'38,"5"-2"0,10 6-3,12 0-22,-6-4-7,7 0-7,2 0-13,0 6-23,-10-11-1,-4 5 0,-11-3 0</inkml:trace>
  <inkml:trace contextRef="#ctx0" brushRef="#br0" timeOffset="238603.6144">10211 15658 32,'-12'5'37,"12"-5"1,22 7-1,9-9-15,9 2-20,3 0-34,10 0-3,-3-5-2,15 5 0</inkml:trace>
  <inkml:trace contextRef="#ctx0" brushRef="#br0" timeOffset="238989.0704">11019 15369 60,'-14'-15'38,"-12"1"0,2 5-13,-3 14-10,-8 6-7,8 16-3,5 11-3,10 8-1,12 5 0,6 2 0,15-2 0,13-7 0,11-7 1,7-16-1,-1-17 1,0-15 0,-11-20 0,-3-10 1,-13-11 0,-14-3-1,-18-1 1,-14 2-2,-6 13-7,-11 6-34,-6 9-1,1 10-1,-12 6-2</inkml:trace>
  <inkml:trace contextRef="#ctx0" brushRef="#br0" timeOffset="253169.6056">2002 16699 21,'0'0'36,"-11"6"-1,4 13-3,-3 10-14,-11 5-7,5 13-1,-6 2-4,4 3-1,1-4-3,7-7 0,0-9-2,2-7 0,5-15-2,3-10-2,0 0-3,4-26-2,3 2-4,-1-11-2,3 2 0,2-13 0,4 5 3,2-5 4,-3 3 7,0 6 4,4-14 19,-15 32-8,-3 19-1,-3-8 0,3 8-2,0 14-5,4 3-1,5 3-2,7 7-1,12 0-1,6 10 1,9 1-1,4 5 0,3-2 0,-6 0 1,-3-4-1,-9-2 2,-13-3 0,-13-4 1,-20-1 0,-14-2-3,-14-5 2,-6-2-2,-5-8 1,8-5-2,-2-5-2,2 0-6,17-4-10,12-4-18,10-2-5,15 1 2,8-1-2</inkml:trace>
  <inkml:trace contextRef="#ctx0" brushRef="#br0" timeOffset="253848.816">2387 16791 25,'9'-7'32,"-1"-7"-1,6 4-9,4 10-5,1 0-3,5 22-4,-8 7-2,2 14-3,-5-2 1,0 8-1,-6-1-2,-2 3-1,-5-8 0,6-6-1,3-12 0,1-7 1,5-8-1,4-5 0,3-8 1,6-9-1,0-7 0,-1-13 0,1-9 0,2-7-1,-8-2 0,1-2 0,-9 5 1,-10 6-1,-4 11 1,-7 13-1,-7 13 1,0 15-1,1 13 1,-1 11 0,8 9-1,6 4 1,6 3-2,10-4 0,11 2-6,-8-6-19,9-14-14,7-9 0,-5-18 0</inkml:trace>
  <inkml:trace contextRef="#ctx0" brushRef="#br0" timeOffset="254218.2122">2960 17200 11,'0'15'33,"0"-15"0,18 16-2,-2-6-16,-1-10-4,4 6 0,0-9-4,2 3-2,-5-7-1,-1-3 1,-8-2-2,-1-3 0,-12 2-1,-3 2 1,-11 1-1,-1 4 0,0 6-2,-7 10 1,5 6-1,2 5-1,11 4 2,7 6-2,9 0 2,11 2 0,4-5 1,7-3-4,6-5-11,4-8-25,-8-15 0,8-8-2,-7-17 1</inkml:trace>
  <inkml:trace contextRef="#ctx0" brushRef="#br0" timeOffset="254771.9663">3189 16639 29,'0'0'30,"-5"13"-1,2-1-10,-1 6-7,1-1-5,0 3 0,-3-2-2,6 0 1,-6-4 0,6-14-2,0 0 1,0 0-2,-6-19 0,6 0 0,6-8-1,-3-4-1,3-3 0,0 7-1,1 3 1,-4 7-1,-3 17 1,15-10-1,-15 10 1,15 22 0,-5 0 0,5 2-1,2 5 1,4-2-1,-3-3-3,-3-2-2,1 1-7,-6-8-17,-10-15-9,0 0 2,-10 0-3</inkml:trace>
  <inkml:trace contextRef="#ctx0" brushRef="#br0" timeOffset="254950.3546">3174 16694 38,'-12'0'37,"12"0"0,15 0-5,4 0-25,12 5-35,0-10-6,13 5 0,-2-12-2</inkml:trace>
  <inkml:trace contextRef="#ctx0" brushRef="#br0" timeOffset="255388.5866">3401 16668 5,'0'0'27,"0"0"-1,24 10-7,-5-10-6,5 0-2,1 0-3,0-3-3,0 1-2,-6 2-1,-4-7-1,-5 2 0,-10 5-1,3-13 0,-3 13 0,-6-13 0,6 13 0,0 0 2,0 0 1,0 0 0,0 0 1,3 14 1,2 1-2,-2-2-5,-3 4-15,-11-7-15,16 5-1,-5-15-1</inkml:trace>
  <inkml:trace contextRef="#ctx0" brushRef="#br0" timeOffset="255620.3758">3742 16599 45,'0'0'38,"0"0"-1,9 0-2,-9 0-21,6 16-8,0 2-2,-6 1-2,7 4 0,-7-2-2,3-4-2,3 3-7,-6-5-9,0-15-19,5 14-1,-5-14-1,0 0 1</inkml:trace>
  <inkml:trace contextRef="#ctx0" brushRef="#br0" timeOffset="255952.2266">3713 16571 10,'0'0'32,"0"-22"2,16 10-4,-3 5-12,5 0-6,6 7-2,-4 0-4,1 7-2,-5 3-1,-7 5-1,-2 1-1,-7 3 0,-5-6 0,-3 1-1,5-2 0,0-2-1,3-10 1,0 0-1,22 0 1,-5-7 0,2 7 0,0 0 1,-2 0 1,-3 11 1,-11 1-1,-3 6 2,-9-1-2,-6 2 1,-7 3-9,-7 1-26,2-14-5,5 2-1,3-11 0</inkml:trace>
  <inkml:trace contextRef="#ctx0" brushRef="#br0" timeOffset="256406.1431">4086 17031 21,'0'9'36,"0"-9"1,13 0-3,8-3-14,9-3-8,11 6-5,3-6-3,2 1-5,3 5-7,-8-4-15,-10 4-14,-4 0-1,-17 0 1</inkml:trace>
  <inkml:trace contextRef="#ctx0" brushRef="#br0" timeOffset="256706.9461">4120 17126 27,'22'11'35,"-1"-11"-6,10 3-3,10-1-3,-1-7-6,9 5-5,-8 0-4,2 0-4,-5-4-12,-4 4-29,-16-10-1,-2 10 0,-16-14-1</inkml:trace>
  <inkml:trace contextRef="#ctx0" brushRef="#br0" timeOffset="258293.667">5147 17160 39,'0'0'33,"16"-11"-6,-7 2-5,-6-4-6,0-3-5,-9-4-3,-3 1-2,-12-10-2,-1-2 0,-11 4-2,0 3-1,-3 8-1,4 10 0,2 6-1,7 14 1,14 9-1,9 5 1,2 1 0,18-2 0,4-5 0,7-6 1,4-8-1,-1-8 1,-3-7 0,-2-3-1,-6-5 1,-6 1 0,-7-1 0,-6 3-1,-4-2 1,0 14-1,-9-13 1,9 13-1,-12 0 0,12 0 1,-14 13-1,11 4 1,3 7 0,6 10 2,0 5-1,2 11 0,-2 8 2,3 3-2,-3-1 1,1-3-1,-4-10-1,-3-6-1,2-9-1,-2-12-7,0-20-33,9 11 1,-9-11 0,10-24-1</inkml:trace>
  <inkml:trace contextRef="#ctx0" brushRef="#br0" timeOffset="259025.982">5675 16685 55,'0'0'37,"-5"9"-8,-8 13-7,-4 19-7,-8 6-5,0 14-5,-9-2-1,7 4-1,2-7-2,2-12 0,8-13 0,8-12 0,7-19 0,4-11 0,7-12 0,3-14 0,2-3 0,1-7-1,0 0 0,0 1 0,-3 5 1,-5 4-1,-1 8 0,-3 12-1,-5 5 1,0 12 0,0 0-1,15 19 1,-3 0 0,7 9-1,6 8 1,6 3 0,3 2 0,6 0 1,-3 2-1,1-3 0,-7-5 0,-7-8 0,-8-8 1,-16-7-1,-12-5 1,-12-7-1,-16 0 1,-6-10-1,-7 1 0,-3-1-1,5 2-2,4 0-4,15 8-6,4-3-18,14-1-8,14 4-1,15 0 2</inkml:trace>
  <inkml:trace contextRef="#ctx0" brushRef="#br0" timeOffset="259457.7068">5922 16755 33,'0'-21'37,"0"21"1,13 4-3,-9 8-17,7 21-6,-1 4-5,8 9-2,-1 3-2,3 2 0,4-8-1,-1-7 0,-1-7 0,-1-12 0,1-11 1,-1-14 1,-2-16-2,4-7 1,-2-11 0,6-3 1,-2-4-1,3 0 0,-7 6 0,-1 7-1,-6 13 0,-4 9-1,-10 14-4,0 0-21,0 0-21,3 12 0,-3-12 0,-8 0 1</inkml:trace>
  <inkml:trace contextRef="#ctx0" brushRef="#br0" timeOffset="262101.7582">6332 17174 15,'0'0'31,"0"0"1,11-5-9,-11 5-6,0 18-4,-3 0-6,-2-3-1,5 6-2,-7-3 0,7 0-3,-6-7 1,6-11-2,0 0 1,0 0 0,0-23-1,0 2 3,6-5-3,-2 1 2,4 1-2,-1 1 1,2 4 0,1 5 0,1 9-1,-1 5 0,0 3 0,-1 9 0,0 6 1,1 5-2,-1 0 2,0 5-2,1-2 1,-2-2-3,3-3-4,-9-9-10,-2-12-13,12 6-6,-12-6 0,-6-14 1</inkml:trace>
  <inkml:trace contextRef="#ctx0" brushRef="#br0" timeOffset="262302.378">6322 17244 30,'0'0'34,"0"0"-1,0 0-11,25 0-9,-1-6-16,10 9-27,-7-14-2,9 5 0,-5-3-2</inkml:trace>
  <inkml:trace contextRef="#ctx0" brushRef="#br0" timeOffset="262665.6837">6549 17183 9,'-13'4'32,"19"7"0,-6-11-10,16 9-8,2-4-4,1-2-1,3 4-3,2-2-3,-2 2-2,-1-7 0,-6 4 0,-4-4-1,-11 0 2,6-14-3,-6 5 3,-2-3-2,-2-3 1,4 1-2,-3 4 3,3 10-1,0-15 0,0 15 2,0 0 1,7 10-1,-7 5 1,-4-2 0,1 8-2,-3-5-1,-1 1-8,7 1-12,5-1-19,-5-17 2,11 3-2,1-9 9</inkml:trace>
  <inkml:trace contextRef="#ctx0" brushRef="#br0" timeOffset="262919.3298">6867 17140 40,'0'0'37,"0"0"1,0 0-6,4 14-15,2 8-8,-6-1-2,7 3-4,-4-1 0,0-1-5,3-1-2,-6-7-9,8-5-5,-8-9-12,0-9-8,0-2-1,-5-4 2</inkml:trace>
  <inkml:trace contextRef="#ctx0" brushRef="#br0" timeOffset="263204.512">6859 17149 34,'7'-17'32,"4"8"-6,2 1-4,5 4-7,1 4-4,-4 0-4,4 8-3,-8 0-1,-2 5-1,-3-1 0,-6 3 0,0-4-1,0-11 0,0 11 0,0-11-1,11 0 1,2 0-1,4 0 0,0 0 1,0 4 1,-1 11 0,-9 1 2,-2 8-1,-13-3 2,-2 8 0,-11-8-1,-3-2-10,-6-9-31,3-10-2,-10-12-1,6-5 0</inkml:trace>
  <inkml:trace contextRef="#ctx0" brushRef="#br0" timeOffset="272678.8598">7511 16970 30,'0'13'37,"0"-13"1,27 0-7,0 4-12,1-8-7,12 4-2,0-3-7,5-1-10,0-5-23,-1 5-7,-13-10-1,-3 9-1</inkml:trace>
  <inkml:trace contextRef="#ctx0" brushRef="#br0" timeOffset="272963.9171">7528 17091 50,'18'6'37,"-1"-6"-3,10 3-8,10 3-5,-3-6-7,8 0-9,-2 3-34,0 1-9,-12-4 0,3 0-1</inkml:trace>
  <inkml:trace contextRef="#ctx0" brushRef="#br0" timeOffset="280546.1165">8488 17048 20,'12'0'32,"-12"-12"-3,3 1-4,-3 11-5,-13-21-6,5 9-3,-9-1-4,-2-1-2,-6 0-2,0 8-1,0 6-1,2 6 0,0 10-1,8 3 1,5 2-1,7 8 0,3-3 0,10 0 0,5-5 0,6-10 0,5-4 0,1-2 0,2-11 0,-5-4-1,-1-3 2,-4-4-1,-6-2 0,-2 5 1,-11 0 0,0 3 0,0 11 0,-12-7 0,12 7 0,-15 15 0,11-1 0,2 6 0,2 4 0,0 7 0,0 1 0,2 6-2,-2 1 3,6-3-1,-6-2 0,0-2 1,0-6-1,0-5 1,0-7 1,0-5 2,0-9-3,0 0 2,0 0-1,0 0-1,0 0 0,0 0 0,7-14-1,-7 14 0,0 0 0,0 11-1,0-11 1,0 0 1,0 0-2,0 0-5,0 0-37,0-12 0,-7-2-1,1-8 0</inkml:trace>
  <inkml:trace contextRef="#ctx0" brushRef="#br0" timeOffset="282399.9597">8506 17379 17,'0'0'15,"0"0"-2,0 0 1,0 0-2,0 0 1,-3 11-2,3 0 0,0 0-3,0 6 0,-6-2-1,10 2 1,-4-2-4,0 7-1,-4-8-1,4 1-1,0-6 1,0-9 0,0 10-1,0-10 1,0 0 1,0 0 0,0 0 1,0 0-1,0-14 1,0 14-1,0-20 0,0 3-2,0 0 1,0-4-2,0 2 1,-3 3 0,-1 2 0,4 5 2,0 9 0,0 0-1,-12 7-1,9 3-5,3-1-35,7 7 1,-7-3-1,0-3-2</inkml:trace>
  <inkml:trace contextRef="#ctx0" brushRef="#br0" timeOffset="285198.8638">17641 4008 27,'20'0'37,"-20"0"2,10 0 2,-10 0-14,0 0-9,0 0-3,0 0-1,0 13-2,0-13-3,0 0-3,-7 9-1,7-9-2,0 0-1,0 0-2,0 0 0,0 0-3,0 0-10,0 0-31,0 0-2,0 0 0,0 0 1</inkml:trace>
  <inkml:trace contextRef="#ctx0" brushRef="#br0" timeOffset="285615.1045">17157 8508 50,'0'-9'37,"0"9"-1,0 0-2,0 0-45,0 0-20,4-10-2,-4 10-3,0-36 1</inkml:trace>
  <inkml:trace contextRef="#ctx0" brushRef="#br0" timeOffset="287146.4636">8981 16534 42,'-22'25'37,"-9"9"1,1 21-14,5 19-6,4 5-6,19 10-2,8-3-4,14 4-4,16-8-12,4-15-30,2-26 2,6-15-3,-10-18 3</inkml:trace>
  <inkml:trace contextRef="#ctx0" brushRef="#br0" timeOffset="287978.6419">9244 16651 23,'0'-12'33,"0"12"-3,15 14-6,-2 8-4,2 19-3,-1 3-7,4 12 0,-3 3-3,0 0-2,2-6-2,-1-2-1,-8-17 0,2-8-1,-4-11 1,3-8-1,1-7 0,-10 0 1,17-21-2,-7-1 1,5-5 0,4-9-1,-1-8 1,4-6-1,-3 1 0,-3 2 0,-1 11 0,-9 8-4,-2 15-8,-4 13-27,-17 3-1,9 16 1,-4-4-1</inkml:trace>
  <inkml:trace contextRef="#ctx0" brushRef="#br0" timeOffset="288595.6806">9585 17098 52,'0'0'36,"0"0"-2,0 17-12,4 3-7,-4-1-5,2 7-6,-2-1 0,6-3-6,-2 0-1,-4-8-7,6-4-1,-6-10-7,-3-8-1,-4-11-1,1 2 0,0-9 5,0 9 3,0-11 9,0 5 4,12-8 23,6 18-8,4 4 1,3 6-1,5-4-3,1 9-2,-4 3-3,-1 5-2,-8 1-2,-6 6-1,-6 1 0,-3-2-1,-7 2 0,2-4-3,1-4 1,7-10 1,0 0-1,0 0 1,13 0-1,2 0 0,3 0 1,-2 7 0,-2 5 0,-7 10 0,-7 0 1,-6-1-2,-6 1 1,-10-4-6,4-4-2,-7-9-7,7-5-11,9-7-14,-8-10 0,10 7 0</inkml:trace>
  <inkml:trace contextRef="#ctx0" brushRef="#br0" timeOffset="288918.3975">9948 17086 22,'0'10'39,"10"0"1,5-7 1,9-3-16,7 4-10,3-9-5,7 5-4,2 0-8,-8-7-28,-1 0-10,0 2-1,-13-2 0</inkml:trace>
  <inkml:trace contextRef="#ctx0" brushRef="#br0" timeOffset="289535.5973">10366 16686 39,'0'-20'36,"0"20"3,19 9-13,-10 13-7,8 22-6,-6 9-5,8 10-2,-4 3-1,1 1-1,-3-5-3,2-3 0,-3-13 0,-3-17-2,1-16 2,-10-13 0,12-6 0,-3-13-1,1-7 1,5-19-1,1-8 1,2-2 1,4-2-2,-3 5 0,0 6 1,-4 4-3,-5 13-1,-10 12-11,0 17-26,0 0-1,-13 13 0,10 4 1</inkml:trace>
  <inkml:trace contextRef="#ctx0" brushRef="#br0" timeOffset="290036.0895">10776 17048 24,'0'0'33,"0"0"2,0 0-12,6 17-7,-12-3-5,3 7-4,-6-2-2,3 2-1,0-1-2,-1-6 0,4-2-1,3-12 0,0 0-1,0 0 1,3-21 1,4 4-1,0-1 1,4-1-1,4-4 1,-2 4 0,2 6 0,0 2-1,-1 5 2,0 6-2,-4 0 1,0 9 0,-4 5-1,1 1 1,1 2-2,-2 2 2,0-2-2,-2 2-2,4 6-3,-8-9-10,8 3-15,0-4-12,-8-15 5,0 10-3</inkml:trace>
  <inkml:trace contextRef="#ctx0" brushRef="#br0" timeOffset="290252.7478">10757 17152 20,'0'0'36,"0"0"1,0 0-2,22 0-14,0-3-10,6-2-15,-6-4-28,12 9-3,-8-15-1,3 6 0</inkml:trace>
  <inkml:trace contextRef="#ctx0" brushRef="#br0" timeOffset="290737.6427">11022 16480 50,'19'0'40,"10"19"0,-1 14-3,-2 18-21,8 27-6,-9 5-3,-1 19-1,-10-4-3,-8-1-3,-11-12 0,-7-11-2,-3-18-1,-7-22-3,7-8-5,-1-16-27,0-10-2,7-9-2,-1-7 1</inkml:trace>
  <inkml:trace contextRef="#ctx0" brushRef="#br0" timeOffset="291385.6923">11574 16915 50,'17'9'39,"-1"-4"0,8-2-6,6 6-20,-2-6-4,4 2-7,2 2-11,-6 0-20,-3-9-10,0 4 1,-10-4-1</inkml:trace>
  <inkml:trace contextRef="#ctx0" brushRef="#br0" timeOffset="291640.1346">11594 17091 40,'0'0'40,"25"8"-1,0-8 1,1-5-22,10 10-7,-2-5-6,3 5-17,-7 0-26,-3 2-1,-6-10 0,-3 3 0</inkml:trace>
  <inkml:trace contextRef="#ctx0" brushRef="#br0" timeOffset="318157.798">12408 17108 13,'15'-12'28,"3"3"-3,-7-8-3,-3 2-4,-8 1-3,-12-2-4,-3 3-3,-8 5-3,-1 8-2,-7 0 0,4 11-2,-2 2 0,10 6-1,7 1 0,6 2 0,9 0 0,9-3-1,8-7 1,4-2 1,7-6-1,-3-8 0,2-1 1,-5-7 0,-6-6 1,-6 2 1,-8 3 0,-5 1 0,-3 1 0,3 11 1,-17 0-2,10 16 3,0 6-2,7 8 0,0 4 1,10 14-1,-4-2 0,4 5 1,-2 2 0,2-9-1,-6-4-1,-1-3 0,-3-11-7,0-11-15,0-15-21,0 0 0,0-16-1,0-15-1</inkml:trace>
  <inkml:trace contextRef="#ctx0" brushRef="#br0" timeOffset="318558.5702">12993 16556 20,'-24'-11'35,"5"30"-3,-14 12-6,-5 19-6,7 20-4,0 9-4,12 18-1,7-1-3,18 8-1,9-18-3,13-9-7,13-24-34,9-8-2,-1-27 0,4-14-4</inkml:trace>
  <inkml:trace contextRef="#ctx0" brushRef="#br0" timeOffset="318974.9139">13056 17047 34,'0'0'37,"0"0"1,15 2-13,16 2-9,6-4-5,13 0-5,6 0-18,7 0-23,-11-10-1,2 10-3,-21-5 2</inkml:trace>
  <inkml:trace contextRef="#ctx0" brushRef="#br0" timeOffset="319275.6295">13518 16828 39,'0'0'37,"0"16"1,0 11-2,3 8-21,-3 3-5,6 10-3,0-1-2,2 1-2,-1-3-5,-3-8-8,5-8-15,-4-12-16,-5-17 1,0 0 0</inkml:trace>
  <inkml:trace contextRef="#ctx0" brushRef="#br0" timeOffset="319506.9987">13475 16776 37,'12'-16'35,"22"16"0,0 0-9,6-4-16,10 10-5,-1 1-11,-2 3-18,-9-10-10,-1 17-1,-12-17 1</inkml:trace>
  <inkml:trace contextRef="#ctx0" brushRef="#br0" timeOffset="319725.6774">13576 17198 11,'7'22'35,"9"-11"0,14-1-3,5 0-13,-2-10-5,4 0-5,-3 0-7,-2-3-13,-11-4-24,2 0 0,-15-9-1,5 0 0</inkml:trace>
  <inkml:trace contextRef="#ctx0" brushRef="#br0" timeOffset="319930.2157">13537 17041 49,'0'0'37,"0"0"1,36-3-7,1 3-22,7 6-20,6-1-22,-7-5-3,7 6-1,-3-13 0</inkml:trace>
  <inkml:trace contextRef="#ctx0" brushRef="#br0" timeOffset="320462.4641">14088 17202 13,'12'-7'24,"-16"-5"-2,0 2-2,-3-3-4,-9 0-2,1 3-3,-9-4-1,1 9-1,-5 0-3,7 12-1,-1 0-1,10 6-2,2 4 0,10 6-2,7-4 1,8-1-2,4-3 3,5-7-3,1-8 3,0-8 0,1-7 0,2-9 0,-6-11 0,-2-7 0,-7-12-2,-1-2 2,-3-4-1,-5 7-1,-4 3 2,-3 5-1,-4 16 1,-5 8 0,2 21-1,2 12 1,2 19 0,6 10-1,0 4 0,11 7 0,2 6 0,2 0-5,7-4-33,-7-2-4,-2-10 3,3-1-1</inkml:trace>
  <inkml:trace contextRef="#ctx0" brushRef="#br0" timeOffset="323650.3049">14299 16685 48,'28'39'38,"3"11"2,0 16-12,3 23-10,-16 3-5,-4 19-3,-21-9-6,-5-7-2,-11-13-7,-7-12-15,2-22-21,9-24 0,7-24 1,19-21-2</inkml:trace>
  <inkml:trace contextRef="#ctx0" brushRef="#br0" timeOffset="323913.8967">14705 17135 42,'23'0'36,"13"0"-2,1 0-10,3-6-13,4 6-11,-4 0-22,0 3-11,-19-3-1,0 0-1</inkml:trace>
  <inkml:trace contextRef="#ctx0" brushRef="#br0" timeOffset="324130.0584">14770 17206 57,'0'0'40,"9"6"0,13-10-5,12-2-34,3 6-27,11-7-10,4 3-1,-1-4-1</inkml:trace>
  <inkml:trace contextRef="#ctx0" brushRef="#br0" timeOffset="324368.3698">15210 17142 38,'14'7'40,"10"-2"-1,4-5 1,7 0-21,12 0-10,1 0-12,4 6-33,-2-14-1,4 5-3,-9-6 0</inkml:trace>
  <inkml:trace contextRef="#ctx0" brushRef="#br0" timeOffset="324952.912">15962 17183 29,'0'0'35,"21"-9"0,-21 9-10,11-25-8,-9 13-1,-5-6-8,-4 5-4,-7-2 0,-4 1-2,-5 4-1,-5 10 0,0 0-1,-3 10 0,7 7 0,4 6 0,9 0-1,8 6 0,8-3 1,10-6-2,7-6 3,8-9-2,3-8 1,-5-4 1,0-5-1,-3-3 2,-8 1-1,-6 0 2,-11 14-1,0 0 2,0 14-1,-4 15 0,-2 7 1,6 14 0,-4 0 0,4 10 0,0 1-2,4-6 0,2-4-3,-6-7-6,9-15-34,-2-10 1,-7-19-1,12 0-1</inkml:trace>
  <inkml:trace contextRef="#ctx0" brushRef="#br0" timeOffset="325401.0476">16272 16965 73,'6'14'38,"-6"11"-6,-6 5-12,6 17-6,-9-5-4,9 8-4,-7-8-2,7-1-1,-2-10 0,2-11-3,0-20 1,0 0-1,8-27 1,-8-3 1,0-8-2,0-15 0,-6-2 0,1 0 1,1 5-1,1 4 1,3 10-1,3 2 0,9 9-1,7 13-2,15 9-2,0 0-4,16 6-11,0 3-20,2-6 0,4 9-1,-9-3 2</inkml:trace>
  <inkml:trace contextRef="#ctx0" brushRef="#br0" timeOffset="325654.9681">16257 17278 34,'3'12'38,"9"-12"-1,18-3-6,10 3-11,-1-7-7,10 7-7,-3 7-7,-5-7-20,-13-5-17,2 5-1,-17-5 1,-4 1-1</inkml:trace>
  <inkml:trace contextRef="#ctx0" brushRef="#br0" timeOffset="325871.147">16260 17041 62,'0'-13'39,"16"10"-2,8-3-7,10 3-31,13 7-33,0-4-1,11 4-1,-10-12-1</inkml:trace>
  <inkml:trace contextRef="#ctx0" brushRef="#br0" timeOffset="326502.6239">16882 17319 34,'-3'-24'26,"-2"11"-3,-4-4-3,-5-4-3,-3 1-3,-3 5-5,2 4-1,-2 1-3,-1 10-1,2 0-1,7 12-1,0 3-1,12 6 0,0-4 0,13 0 0,6-6 1,8 2-2,1-13 2,6-9 0,0-9 0,0-8 1,-5-3-2,-4-9 0,-7-6 0,-3-7 1,-10-2-1,-5 6 1,-5 4-1,-2 5 0,-4 11 1,-2 12-1,1 15 1,3 15 0,5 9-1,4 13 0,4 8 0,8 11 1,-1-4 0,3 3-1,2-5 0,-1-1-1,5-11-30,-3-9-12,-5-16 2,9-13-3</inkml:trace>
  <inkml:trace contextRef="#ctx0" brushRef="#br0" timeOffset="332449.1406">17530 15187 43,'28'7'29,"-5"15"-4,-8 16-2,-11 12-3,-4 17-4,-12 3-4,2 9-3,-3-5-4,8-3-1,5-9-2,11-11 0,7-13-1,10-14 0,3-12 0,0-7 0,-3-10 0,-3 1 0,-8-6 0,-17 10-2,0 0 1,0 0 0,-22 28 0,1 10 0,3 15-1,1 19 1,6 15 0,5 13 0,10 13 0,6 10 0,5 8-1,0-5-1,-2-1-1,-7-12 0,-6-7 1,-8-14 0,-12-10-1,-9-19 2,-4-15-4,-6-14-5,2-16-26,8-12 2,-1-21-2,19-15-2</inkml:trace>
  <inkml:trace contextRef="#ctx0" brushRef="#br0" timeOffset="332950.4073">18020 15830 33,'24'6'35,"1"-6"0,10 7-2,9 0-22,2 0-8,4-2-14,-2-5-21,3 12-2,-12-16 0,-1 11-1</inkml:trace>
  <inkml:trace contextRef="#ctx0" brushRef="#br0" timeOffset="333204.8417">18061 15969 29,'9'4'35,"4"-4"0,17 0-2,9 5-16,-2-5-8,8 0-5,3 0-11,-3 0-12,-10-7-14,-1 7-1,-16-8-2</inkml:trace>
  <inkml:trace contextRef="#ctx0" brushRef="#br0" timeOffset="333421.0057">18433 15783 40,'28'-3'36,"8"15"2,-2 8-7,-12 6-10,0 13-6,-22 3-5,-8 2-9,-22-1-35,-4 5-3,-19-19-2,-8-3-1</inkml:trace>
  <inkml:trace contextRef="#ctx0" brushRef="#br0" timeOffset="340181.3784">19111 15562 19,'13'-29'36,"-7"-12"0,5 3 1,-1-1-16,-4-3-7,3 9-3,-9-2-3,7 16-2,-7 5-2,0 14-1,-3 11-1,3 11 0,0 10-2,0 4-2,7 10-3,-7-2-7,11 6-12,-3-1-15,-8-10 0,0-3-1,-7-11 3</inkml:trace>
  <inkml:trace contextRef="#ctx0" brushRef="#br0" timeOffset="340404.0528">18980 15731 29,'-24'0'39,"24"0"-1,0 0-1,9 0-13,31 6-10,8-6-5,14 0-6,9 0-13,3 4-27,-6-9-2,2 0 0,-21 3 0</inkml:trace>
  <inkml:trace contextRef="#ctx0" brushRef="#br0" timeOffset="340701.6652">18947 15938 42,'0'0'35,"-7"-25"1,26 9-3,13 5-21,4 1-4,8 10-1,-6 1-2,-3 16 0,-13 2-1,-11 10-1,-22 3 0,-11 1-2,-11-4 0,-5-6-1,3-7 0,0-6 0,13-10-1,6-3 1,16-6-1,5-1 2,11 3 1,7 7 0,2 0 1,5 10 0,-3 5-2,2 4-4,0-1-36,-1 5-1,-11-12 0,6-2-1</inkml:trace>
  <inkml:trace contextRef="#ctx0" brushRef="#br0" timeOffset="341353.5318">19527 15596 53,'15'5'37,"3"14"0,-5 6-10,-8-4-14,2 8-5,-7-7-2,0-1-4,0-9-2,0-12 0,0 0-1,0-23 1,3 4 0,7-6 0,1 0 1,3 4 0,3 4 1,1 12 1,-2 5-1,-4 10 1,-4 5-1,-1 4 0,-7 0-1,0 0-1,0-7 0,0-12 0,0 0 0,12-3-1,2-12 0,1-2 1,4-1 0,2 2 0,-2 3 1,-2 11-1,-3 5 2,-6 11-1,-5 5-1,-3 4-2,0 5-18,0 1-19,-9-6-1,5-3 1,-1-7-1</inkml:trace>
  <inkml:trace contextRef="#ctx0" brushRef="#br0" timeOffset="341585.644">19894 15798 55,'5'17'42,"-5"6"-1,-6 5 0,-2 2-21,5 11-13,-5 0-3,4-2-4,4-3-5,-7-9-9,7-10-25,6-6-2,-6-11-1,0 0 2</inkml:trace>
  <inkml:trace contextRef="#ctx0" brushRef="#br0" timeOffset="341808.3179">19883 15758 63,'33'-17'40,"5"7"-1,-7 8-5,-10 2-21,-1 15-5,-16-1-4,-7 7-3,-9 4-7,-9-5-33,-6-8 0,4-3-1,-5-9 0</inkml:trace>
  <inkml:trace contextRef="#ctx0" brushRef="#br0" timeOffset="342455.8797">20145 15559 26,'16'-19'36,"10"15"2,-4 1 0,5 6-17,-2 16-8,-11 3-3,0 9-3,-14 2-3,5 3 0,-5-4-2,-2 0 0,2-9-1,5-4-1,8-10 0,5-5-1,5-4-1,-1-13-1,4-3 1,-2-6-1,-1-4 1,-6-3 0,-5 2 1,-4 1 1,-4 7 1,-4 8 1,0 11 1,-9 4-1,2 10 1,1 7 0,1 3 0,5 4-1,0 1-4,0-6-13,4-3-25,7 4 0,-3-12-1,5 2 0</inkml:trace>
  <inkml:trace contextRef="#ctx0" brushRef="#br0" timeOffset="342787.7277">20602 15811 59,'0'0'39,"0"0"0,11 18-11,-11 5-12,0 1-7,0 6-3,-5-2-2,5-1-6,0 2-3,-6-11-11,3-9-24,3-9 0,0 0-1,0 0 1</inkml:trace>
  <inkml:trace contextRef="#ctx0" brushRef="#br0" timeOffset="343088.1952">20567 15833 25,'10'-13'36,"16"8"-1,-3-6 1,5 5-17,6 6-9,-9 0-4,0 7-3,-8 1-1,-7 2-2,-6 0 0,-4-2 0,0-8-1,-8 12 1,8-12-1,0 0-1,14 6 1,-1-6 1,-1 7 2,1 3 0,-8 1 2,-5 6 0,-7 2 0,-5 3 0,-9-1-1,1-4-5,-1 0-14,3-8-22,-4-9-1,12-6-1,-2-9 1</inkml:trace>
  <inkml:trace contextRef="#ctx0" brushRef="#br0" timeOffset="343559.3564">20687 15240 5,'0'-15'30,"0"-6"0,11 4-9,11 7-3,7 3-1,7 9-2,-5 1 0,2 13-3,-17 3-1,-2 9-3,-19-1-1,-5 6 0,-9-2-1,-3-1-2,4-2-1,6-3-1,12-11 0,10-4-3,18-2-5,2-1-35,11-17 0,12-2-1,5-12 0</inkml:trace>
  <inkml:trace contextRef="#ctx0" brushRef="#br0" timeOffset="345175.8567">21211 15670 60,'10'0'37,"13"10"0,6-1-17,2-9-9,10 4-5,0-4-8,-1 0-10,-1 0-17,-3 0-8,-16 0 1,-1 0-2</inkml:trace>
  <inkml:trace contextRef="#ctx0" brushRef="#br0" timeOffset="345430.2633">21219 15826 38,'11'3'39,"6"-3"0,16 0 0,10 4-19,-2-4-10,6 0-9,-1 0-36,-2 7-3,-13-7-1,-2 0-1</inkml:trace>
  <inkml:trace contextRef="#ctx0" brushRef="#br0" timeOffset="353341.7495">22004 15811 35,'14'-7'34,"5"2"-8,-5-4-3,-1-5-6,-2 0-4,-11-7-3,0-2-3,-11 0-3,-1 8-2,-10 1 0,-4 9-2,-4 5 1,2 10-1,2 6-1,5 6 1,6 5 0,6-5 1,12 3-1,10-6 0,7-9 0,5-2 1,5-8-1,-1-4 1,-1-4 0,-2-3 0,-5-3 1,-6 4-1,-15 10 1,7-11 1,-7 11 0,-11 15-1,5 6 1,-1 11-1,0 5 0,7 7 0,0 2-1,0-3-4,8 5-10,2-9-26,-1-17-2,5-4 1,0-18-1</inkml:trace>
  <inkml:trace contextRef="#ctx0" brushRef="#br0" timeOffset="353644.001">22372 15288 44,'8'-34'39,"-3"23"1,-5 11 0,0 29-22,7 24-7,-11 8-4,1 11-3,-1 3 0,4-3-1,0-9-1,0-11-1,0-14 0,0-16 0,0-10-2,0-12-2,3-12-4,-8-10-9,5-5-18,-9-6-8,-5-13 0,5-1 1</inkml:trace>
  <inkml:trace contextRef="#ctx0" brushRef="#br0" timeOffset="353875.7997">22301 15320 25,'13'-16'34,"13"10"-1,4 2-7,12 1-7,10 3-11,7 4-14,-1 6-24,-10-10-4,8 7 0,-18-7-1</inkml:trace>
  <inkml:trace contextRef="#ctx0" brushRef="#br0" timeOffset="354107.5872">22357 15820 19,'0'10'36,"0"-10"1,32 9 0,0-5-15,4-4-8,8 5-5,-3-5-5,1 0-7,-4 0-15,-6 2-20,-18-9 1,3 2-1,-21-9 0</inkml:trace>
  <inkml:trace contextRef="#ctx0" brushRef="#br0" timeOffset="354344.8913">22460 15633 58,'0'0'40,"0"0"0,11 9-1,8-9-29,17 6-12,7-6-34,7 4-3,2-8 0,7 4-1</inkml:trace>
  <inkml:trace contextRef="#ctx0" brushRef="#br0" timeOffset="354793.0141">23023 15808 29,'10'-12'36,"7"3"-1,-11-8-5,-6-3-11,0 3-5,-16-4-6,1 6-1,-5 1-3,-9 8-1,-4 6-2,6 7 0,3 6-1,5 5 1,6 5-1,3 1 0,10-2 1,11-1-1,8-6 1,4-8 0,6-7 0,-2-11 0,4-10 1,3-10-1,-4-11 0,-7-10-1,-5-7 1,-8-2 0,-7 1 0,2 6 0,-5 9 1,0 8-1,-9 15 0,9 22 0,-16 0 1,16 22 0,0 15-1,0 13 1,7 8-1,1 5 2,-1 1-2,16 1-1,-1 2-15,4-14-27,-15-16 0,3-9 0,-14-28-1</inkml:trace>
  <inkml:trace contextRef="#ctx0" brushRef="#br0" timeOffset="356898.3924">23505 15582 14,'0'0'32,"9"19"-1,10-9-8,12-1-5,14 1-5,4-3-4,16 2-4,-3-1-7,-4-4-6,-3 3-5,-6-3-7,-15-4-14,-6 5 0,-16-9 1</inkml:trace>
  <inkml:trace contextRef="#ctx0" brushRef="#br0" timeOffset="357230.6754">23572 15725 27,'0'0'32,"18"4"-2,4-4-8,6 0-9,2 0-5,3 0-5,-1-2-4,-5-6-4,3 1-1,-6-7-1,2 2-1,-10-8 2,0 6 3,-5-4 3,5 4 4,6 10 4,-12 4 3,11 11 1,-9 4 0,7 9-1,-6-1-2,5 7-1,-18-5-5,0-5-11,-18-9-28,3 1-1,-15-7 0,-5 5-1</inkml:trace>
  <inkml:trace contextRef="#ctx0" brushRef="#br0" timeOffset="357831.1676">18488 17187 26,'25'0'32,"23"0"0,5-4-10,13 8-11,8-4-3,3 4-3,1 2-6,-9 2-3,-11-4-14,-16-4-15,-8 8 0,-25-15 0</inkml:trace>
  <inkml:trace contextRef="#ctx0" brushRef="#br0" timeOffset="358132.0606">18555 17297 5,'28'7'31,"1"-7"0,17 0-9,3-2-7,5 2-5,-2-5-6,-1 2-3,-9-9-3,-4 2-2,-10-6-1,-6 1 0,-6-4 3,-1 5 1,0 1 4,-2 7 0,6 6 3,-5 4 1,4 9 0,-6 1 0,-2 10-1,-10-7-5,-6 7-24,-10-15-8,1-1-2,-12-11 0</inkml:trace>
  <inkml:trace contextRef="#ctx0" brushRef="#br0" timeOffset="358754.4249">19571 17111 18,'35'0'32,"-13"6"2,3 9-9,-13 10-10,-9 4-3,-3 4-4,-2-3-2,-1 3-1,-2-5 0,5-7-2,8-10 1,9-5-2,3-11-1,7-5 1,-1-4-1,2-11-2,-2-3 1,-3-2 0,-7 1-1,-5 1 2,-6 3-2,-5 4 1,0 7 0,0 14 1,0 0-1,-11 13 1,8 4 0,3 8-1,0 3 3,3 6-1,1-3 1,1 0-2,1-2-3,-3-5-4,5 2-17,0-3-12,-8-11-3,3-2 1</inkml:trace>
  <inkml:trace contextRef="#ctx0" brushRef="#br0" timeOffset="358987.7741">19926 17383 27,'-3'23'36,"3"0"1,-3 2-2,-1-2-20,4 12-2,0-3-5,0-4-2,0 2-4,4-9-4,-1-2-10,-3-9-16,0-10-9,0 0 1,-3-16-2</inkml:trace>
  <inkml:trace contextRef="#ctx0" brushRef="#br0" timeOffset="359388.4466">19824 17442 25,'0'-17'31,"10"12"2,0 0-3,11-4-14,8 3-7,5-3-5,4 9-1,-2 3-1,-1 4 0,-10 1 0,-5 1 0,-17 4-2,-8 4 1,-10 1 1,-6 2 0,-3-7-1,1-3 0,4-7-1,7 2 1,12-5 0,0 0-1,16-2 1,4-2-1,4 4 1,1 9 0,-4 2 2,-5 0 0,-9 5 0,-7 5 0,-13-5 1,-8 3-1,-8-4-1,-4-6-4,2-2-13,2 0-23,-2-14-1,8-5 1,2-10-1</inkml:trace>
  <inkml:trace contextRef="#ctx0" brushRef="#br0" timeOffset="359952.3228">20393 17195 37,'22'0'34,"0"0"-1,10-5-12,12 5-8,1-3-4,4-1-5,-2 4-11,-6 0-15,-16-2-12,5 2-1,-30 0 0</inkml:trace>
  <inkml:trace contextRef="#ctx0" brushRef="#br0" timeOffset="360189.697">20443 17299 37,'28'7'37,"2"-4"1,15 2-4,5-2-19,-2-3-34,8 4-14,-16-4-2,1-5-3</inkml:trace>
  <inkml:trace contextRef="#ctx0" brushRef="#br0" timeOffset="363278.2786">21030 17085 42,'8'0'37,"7"18"1,-1 19-13,4 9-9,9 17-5,-4 4-2,8 9-2,-5-4-3,2-9 1,-6-17-3,-3-9 1,-6-21-1,-3-20-2,-6-25 2,0-16-2,-4-20 1,-5-17-1,0-18 1,0-20-3,-4-1 2,-2 2 0,-2 15 0,-4 10 1,-1 23-2,1 11-8,2 27-30,0 27-2,2-1 1,13 7-1</inkml:trace>
  <inkml:trace contextRef="#ctx0" brushRef="#br0" timeOffset="364232.7444">21164 16602 25,'0'0'18,"0"0"-3,0 0-2,0 0 0,0 0-3,16 3 0,12-9-2,18 1 0,26-3 0,32-3-1,34 5 0,35-4 1,35 3-1,18 0-1,22 7 1,4 4-2,-2 6-1,-11 2 0,-11 3-1,-35-3-1,-16 2-1,-31 0 0,-32-1-1,-24-7 1,-13 0-1,-37-6 0,-21 0 0,-4 0 1,-30-3-1,-1-6 0,4 5 1,-3 1-2,-8 3 1,12 0 1,0 0-1,-7 4 0,18-4 0,-4 12 1,4-12-1,-9 6 0,9-6 0,0 0 0,0 0 1,4-10-1,-4 10 0,0-15 0,0 15-1,0-13 1,12 13 0,-12 0 0,5 19 0,-5 4-2,0 4-13,3 7-26,-3 7 2,-16-8-1,16 4 0</inkml:trace>
  <inkml:trace contextRef="#ctx0" brushRef="#br0" timeOffset="365865.5774">21819 16948 20,'-34'-26'34,"7"-1"-5,-1 1-6,9 1-3,9 1-6,10-2-4,18 8-2,10 4-3,15 14-1,5 7 0,5 11 0,-8-2 0,-10 15 0,-17 0-1,-18 6 0,-18 0 0,-16-3-1,-13-5-1,-6-3 1,0-6-1,5-6 0,11-2-2,15-7 2,22-5-1,0 0 0,30 5 0,4-5 0,6 7 1,3-1 0,-1 3-3,-2-4-5,-6 0-33,-3 2-1,-13-7 1,2 0-1</inkml:trace>
  <inkml:trace contextRef="#ctx0" brushRef="#br0" timeOffset="366482.2479">22318 17047 38,'0'0'29,"14"-17"-5,-9 6-3,-5-4-6,-7 1-3,-12-3-4,-1 2-2,-8 1-3,0 9 0,-1 5-2,1 12 0,3 3-1,11 5 0,8 2 0,11 3 1,8 0-1,8-6 0,2-5 1,5-7 0,2-7 0,-3-4-1,-4-2 2,-7-6-2,-4 2 1,-6 1-1,-6 9 0,0 0 1,-8 5-1,0 10 2,1 9-1,7 8 1,0 4 2,8 7 0,0-2 1,1-4 0,-3-4-1,3-5-1,-2-8-1,-7-8-4,4-3-21,-4-9-19,0-10 2,7 0-3,-3-10 1</inkml:trace>
  <inkml:trace contextRef="#ctx0" brushRef="#br0" timeOffset="366914.2494">22672 16774 21,'-3'-9'36,"8"20"1,-5 6-3,-3 7-13,7 15-8,-4 0-5,0 10-1,-4-5-1,7 2-2,-3-12-1,3-3-2,1-12-2,-4-10-6,0-9-12,0 0-20,0-18 0,-6-4-1,-8-12 1</inkml:trace>
  <inkml:trace contextRef="#ctx0" brushRef="#br0" timeOffset="367167.3266">22609 16760 45,'35'0'36,"2"-5"0,7 2-15,15 8-6,-1-2-8,-2-3-10,-6 5-19,2 2-13,-22-7-1,-3 7 0</inkml:trace>
  <inkml:trace contextRef="#ctx0" brushRef="#br0" timeOffset="367414.74">22653 17140 51,'32'8'37,"0"-8"-2,8 0-13,6 3-9,-4-3-6,-2 0-9,-3 4-13,-9-1-21,-13-9-1,-1 6-1,-14-12 2</inkml:trace>
  <inkml:trace contextRef="#ctx0" brushRef="#br0" timeOffset="367653.0457">22664 16999 51,'0'0'38,"35"-4"0,-6-1-3,11 5-28,3 0-20,6 0-22,8 0-2,-10-3 0,1 3-1</inkml:trace>
  <inkml:trace contextRef="#ctx0" brushRef="#br0" timeOffset="368100.9967">23272 17113 45,'7'-12'24,"-15"-2"-3,-1-1-3,-2 1-2,-9 1-4,6 7-2,-8 3-3,3 7-1,-2 4-3,7 6-1,2 1 0,12 7-1,9-3 0,1-2 0,3-6 1,7-6-1,8-5 0,3-11 0,-1-6 0,-4-9 0,-3-9 0,-1-11-1,0-3 1,-1 2 1,-14 5 0,-7 7 0,0 7 0,-3 10 1,3 18 0,-10 19 0,3 14-1,-1 11 0,1 4-1,14 7 1,-2 2-2,1 1-7,6-7-20,1-5-16,-13-17 2,10-8-2</inkml:trace>
  <inkml:trace contextRef="#ctx0" brushRef="#br0" timeOffset="368602.438">21693 17392 41,'27'0'37,"14"-2"0,27-2-14,33 4-4,26-6-5,35 6-2,25-6-5,26 6-1,9 0-1,-6 7-2,-16 0-1,-27-1-5,-32 6-20,-41 2-16,-47-9-2,-33 1 1,-41-6-1</inkml:trace>
  <inkml:trace contextRef="#ctx0" brushRef="#br0" timeOffset="369489.207">22153 17586 29,'19'4'36,"-10"5"0,6 5-7,-2 9-13,-6-1-4,4 6-3,-6-3-2,3-3-2,-4-1-2,-4-3-1,0-18 0,0 0 0,6-9-1,2-11 1,2-5-2,6 3 0,1 0 1,4 0-1,-2 8 1,4 7-1,-2 12 0,-4 0 0,-7 12 1,-3-2-1,-7-1 1,0 1 0,0 1-1,-5-6 0,5-10 1,0 0-1,0-10 0,7-7 0,7 2 0,2-4-2,1 2 2,0 0 0,2 7 0,-3 10 2,-3 8-1,-2 9 1,-11 2 0,4 8 1,-4-1-2,0 1-1,-4 2-4,-4-12-16,1-6-20,10 0-1,-3-11 0,0 0 0</inkml:trace>
  <inkml:trace contextRef="#ctx0" brushRef="#br0" timeOffset="369890.2928">22669 17747 57,'0'0'38,"0"0"-1,12 19-9,-12-19-13,8 49-7,-8-49-2,7 90-3,-7-40 0,7 6-2,-4-1 0,-3-2-5,0-53 4,-7 66-4,7-66-1,0 0-11,0 0-26,0 0 0,-19-45 3,19 45 3</inkml:trace>
  <inkml:trace contextRef="#ctx0" brushRef="#br0" timeOffset="370244.9647">22578 17706 47,'25'-6'36,"-6"2"-7,8-3-5,6 7-7,0 0-5,6 6-4,-6-1-2,1 7 0,-11-1-2,-9 3 1,-14 0-1,-7-5 1,-11 0-2,3 5-1,-2-2-10,1-9-32,-1-7 0,6-4-2,-6-9-1</inkml:trace>
  <inkml:trace contextRef="#ctx0" brushRef="#br0" timeOffset="372338.527">24068 17345 10,'0'14'36,"13"-11"1,6-3-9,0 3-7,9-3-4,6 0-4,-34 0-4,69-3-3,-69 3-3,60 3-4,-60-3-3,0 0-7,56 7-11,-56-7-16,0 0 0,0 0-3,0 0 17</inkml:trace>
  <inkml:trace contextRef="#ctx0" brushRef="#br0" timeOffset="372661.9864">24069 17524 30,'0'0'38,"0"0"0,31 5-8,-4-10-8,-27 5-3,81 0-6,-28 0-3,-11 0-3,2 0 0,2 0-3,-46 0-2,63 5-7,-63-5-36,0 0-1,0 0 0,-13-43 0</inkml:trace>
  <inkml:trace contextRef="#ctx0" brushRef="#br0" timeOffset="373630.0409">24627 16774 34,'0'0'36,"0"0"-3,0 0-9,0 0-6,0 0-6,0 0-3,0 0-3,17 70-1,-17-28-1,0 6 0,14-3-1,-1 4-1,-13-49-1,6 68-3,-6-68-4,0 0-11,9 44-21,-9-44-2,0 0 0,0 0 0</inkml:trace>
  <inkml:trace contextRef="#ctx0" brushRef="#br0" timeOffset="373915.3223">24539 17007 29,'0'0'36,"0"0"1,51-40-10,-51 40-8,65-16-6,-65 16-5,77-10-2,-77 10-2,68-4-1,-68 4-1,0 0 0,0 0 1,0 0-2,-57 42 1,57-42-1,-72 44 0,22-19 0,8-1-1,42-24-4,-43 45-4,43-45-14,0 0-17,0 0-1,0 0-1,0 0 2</inkml:trace>
  <inkml:trace contextRef="#ctx0" brushRef="#br0" timeOffset="374166.2481">24490 16941 59,'0'0'41,"52"0"0,-52 0-12,76 45-12,-25-15-10,9 2-16,-11-1-30,-49-31-2,72 37-1,-72-37 0</inkml:trace>
  <inkml:trace contextRef="#ctx0" brushRef="#br0" timeOffset="375148.3451">2567 1105 74,'0'0'27,"0"-43"-1,0 43-4,0 0-6,0 0-3,0 0-3,0 0-5,12 35-2,-7-1 0,-1 12-1,5 16-1,-2 4-1,-4-10-1,3-5-3,0-8-5,7-13-17,-4-2-15,-9-14 1,0-14 0,3-21 0</inkml:trace>
  <inkml:trace contextRef="#ctx0" brushRef="#br0" timeOffset="375433.5222">2374 1284 31,'0'0'36,"22"-42"-1,-22 42 3,74-19-20,-33 8-8,11 8-1,-5 3-2,-4-5-4,-43 5 0,72-15 1,-72 15-3,0 0 0,0 0-2,0 0 0,0 0 0,0 0 1,0 0-2,-47-18 0,47 18 0,-63 35 0,63-35-1,-67 47-3,42-17-8,-3 1-19,0-3-4,10-11-1,-2 0-1</inkml:trace>
  <inkml:trace contextRef="#ctx0" brushRef="#br0" timeOffset="375680.9344">2346 1223 39,'19'-49'39,"-19"49"0,0 0-3,67 0-18,-38 15-6,11 22-7,3 1 0,-1 2-9,4-5-35,0 8 0,-9-8 0,3 4-2</inkml:trace>
  <inkml:trace contextRef="#ctx0" brushRef="#br0" timeOffset="376351.9029">3044 1622 49,'0'0'39,"24"0"-2,-4 8-9,4-8-16,10 0-3,1-4-3,6 4-3,-3-4-6,-7 4-6,0 0-13,-9 0-16,-12 0-1,-10 0 0,0 0 7</inkml:trace>
  <inkml:trace contextRef="#ctx0" brushRef="#br0" timeOffset="376722.2616">3072 1780 55,'12'2'39,"9"-2"-2,4 6-12,-2-6-7,13 0-4,-5-6-5,4 4-3,-1 2-12,-3 0-34,-12-5-1,-2-10 0,-7-7-1</inkml:trace>
  <inkml:trace contextRef="#ctx0" brushRef="#br0" timeOffset="379504.2891">3881 1578 24,'-28'-16'26,"-8"-31"15,26 9-23,10 38-1,6-84-4,13 62-4,1 3 0,9 9-1,-1 7 0,2 23 0,-11 13-3,-10 23-1,-14 5 0,-8-10-2,-11 6-3,-5-1-1,-5-7-2,-6-11 0,6-9 1,6-29 0,7 3 0,11-11 1,4-4 2,6-6 0,8 9 2,8 1 0,7-1-2,5 12 2,2 7-1,-1 4-4,5 1-7,-7 3-25,-2-14-3,0-4 1,-13 0-1</inkml:trace>
  <inkml:trace contextRef="#ctx0" brushRef="#br0" timeOffset="379751.7176">4099 1746 62,'0'0'41,"0"0"0,12 0-2,-12 0-28,6 10-27,-6-10-23,0 16-1,0-16-1,0 10 0</inkml:trace>
  <inkml:trace contextRef="#ctx0" brushRef="#br0" timeOffset="380068.1452">4260 1523 31,'18'-8'35,"1"5"-1,12 3 1,3 12-22,-3 1-9,2 19 0,-7 7 1,-4-3-2,-10 0-1,-5-2-1,-11-7-1,-8-5 0,-5 0 0,-1-22 0,0-15 0,5-7 0,7-19 0,6 3 1,3-6 2,12-5-2,5-10 2,4 7 0,-2 6 0,-1 12-1,-21 34 1,7-61 0,-26 43-1,-6 13 0,-15 24-2,-6 5-3,2 3-3,-2-6-7,17 13-18,11 6-9,12-4 1,22-15 0</inkml:trace>
  <inkml:trace contextRef="#ctx0" brushRef="#br0" timeOffset="380368.9544">4722 1601 95,'0'0'43,"0"0"0,0 16-13,0-16-29,0 0-13,0-14-30,0 14-2,0 0 2,15 0 0</inkml:trace>
  <inkml:trace contextRef="#ctx0" brushRef="#br0" timeOffset="380723.1508">5036 1632 55,'15'-22'38,"-3"8"-4,-2-18-10,4 8-9,-5-3-3,3 6-4,-9-11 0,-3 32 0,10-62-3,-10 46-2,0 16-1,0 0-1,0 0-1,2 23 1,-2 3-3,5 18 1,-1 4 1,0-2 0,-1-1-1,2-3 0,4 4-9,-6-10-30,4-6-1,7-10 0,-2-14-1</inkml:trace>
  <inkml:trace contextRef="#ctx0" brushRef="#br0" timeOffset="381124.2305">5466 1444 42,'-10'-9'35,"-8"3"0,-5 6-10,1 2-9,-7 11-9,4 20-3,-2 5-2,8 6-2,3 0 1,13-2 2,8-2-1,12 3 1,7-8 1,14-16 0,5-13 1,7-6 1,-7-20-1,1 3-1,-12-9 1,-5-18-1,-20 1-1,-14 1-2,-10-2-1,-11 1-8,-2 1-34,1 2 2,-1 11-3,8 20-1</inkml:trace>
  <inkml:trace contextRef="#ctx0" brushRef="#br0" timeOffset="381986.3172">5860 1134 58,'31'-43'38,"-31"43"-3,0 0-8,-43 0-13,43 0-6,-44 33-5,44-33-2,0 0 1,-46 68 0,46-68-1,5 63 1,12-32 0,-17-31-2,52 15 4,-52-15-1,56 0 1,-56 0 1,0 0-1,44-35-1,-44 35 0,0 0-4,-50-28-21,50 28-18,-57-3-2,57 3-2,-48 7 1</inkml:trace>
  <inkml:trace contextRef="#ctx0" brushRef="#br0" timeOffset="382807.5385">6309 1337 41,'0'0'33,"32"-42"2,-20 48-7,-2 15-15,2 8-5,-6 5-1,3-5-5,-9 5 1,4-6-2,-4 1-1,-3-15-1,3-14 1,0-16 1,0-7-2,8 0 2,2-5 2,-1 9-1,5-6 3,-14 25-2,32-46 2,-16 46-3,-1 12 2,-2 0-1,-3 12-1,-1-6 0,-3 6-2,-3 4 0,-3 4 0,0-10 0,0-22-1,0 0 2,13-12-3,-7 2 1,3-7 2,-9 17 0,24-69 0,-24 69 0,26-61-1,-14 49 1,-3 9-1,3-7 1,-12 10-1,16 22 0,-9 7-1,-2 5-1,-1 2 0,-4-14-10,9-5-28,-6 15 0,-3-10 1,6-3-2</inkml:trace>
  <inkml:trace contextRef="#ctx0" brushRef="#br0" timeOffset="383056.4643">6223 1680 64,'0'0'41,"0"0"2,25-9-2,18 9-28,6 2-6,13-4-2,1 2-5,2-4-5,2 10-34,-13 1-4,-11-7 0,-12 3 0</inkml:trace>
  <inkml:trace contextRef="#ctx0" brushRef="#br0" timeOffset="383711.0258">6538 1823 58,'-20'0'33,"-8"0"1,0 0-16,5 14-9,2-5-5,8 7-2,5 0 0,8 4-2,15-3 1,5 9-1,4-1 2,7-3-1,2-2 0,-2-1 0,-5-3 1,-2 4 2,-14-5 2,-7-4 1,-13-8 0,-8 2 1,-10-5-1,0 3 0,-3-3-1,0-4-4,2-5-8,2 4-36,5-4 0,9-5 0,-8-5-2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26:35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16712 9599 58,'0'0'21,"0"-12"-2,0 12-5,-9 6-2,-3 11-4,-1 7-2,-10 10-1,-1 7 0,-10 11-1,-2 12 0,-8 4-1,0 8-1,-2 3 1,-1 0-2,4-4 1,2-5-1,4-8 0,7-7 1,4-9-1,4-14 1,4-5-2,3-7 2,5-8-1,1-2 0,9-10 0,-16 10 1,16-10-1,-9 5 0,9-5 1,-4-9-2,4-1 1,0-3 0,0-1 0,4-1-1,-4 1 1,3-5-1,0 1 0,2-1 0,-3 4 0,4-1 0,-3-1 0,0 2 0,1 3 1,-4 1-1,0 11 0,6-10 1,-6 10-1,3 16 1,-3 4 0,0 4-1,-6 0 1,3 7 0,-3 1-1,-1-3 1,2-3-1,0-5 0,5-3 0,0-9 1,0-9 0,10 11 1,-1-11-1,6 0 1,4-9 0,6-2 1,3-3-1,7-1 1,1-6-1,4 4-1,-2-1 1,-4 0-1,-3 3 1,-6 4-1,-9 2 0,-1 6 0,-15 3-1,10-4-6,-10 4-37,0 0 1,6-28-2,6-9 2</inkml:trace>
  <inkml:trace contextRef="#ctx0" brushRef="#br0" timeOffset="1994.1917">16650 8676 24,'0'-23'26,"3"11"0,-3 2-3,-3 0-4,3 10-3,0-10-3,0 10-4,0 0-3,5 19-2,2 0-2,1 5-1,3 10 0,1 10 0,4 2-1,-1 5 1,1 0 0,0-4 0,-1-5-1,0-8 1,-5-8 1,5-14 1,-6-12 1,7-11-1,0-13 1,6-5-1,1-10 2,6 0-2,-4-7 0,2 5-1,-5-3 0,2 10-1,-12 1 0,0 8 0,-6 1 0,-3 5-1,-3 6-2,0-1-3,0 14-8,0 0-21,-9 13-6,5 1-2,-4 0 1</inkml:trace>
  <inkml:trace contextRef="#ctx0" brushRef="#br0" timeOffset="2447.3764">17038 9057 26,'5'-18'32,"-5"18"-5,5-17-3,-5 17-6,0 0-4,0 0-3,5 17-3,-7-3-4,2 10-1,0 8-1,-5 2 0,0 4 0,1 1 0,1-1-1,-3-2 0,2-6-1,-2-3-2,6-8-5,-8-7-6,8-12-17,0 0-6,0 0-1,0 0 1</inkml:trace>
  <inkml:trace contextRef="#ctx0" brushRef="#br0" timeOffset="2879.9568">16999 9034 20,'0'0'21,"0"-15"0,0 15-2,16-17-2,-2 8-3,10 0-1,2 0-2,9 5-3,0 1 0,5 6-2,-5 4-2,-2 5 0,-11 2-1,-9 6 0,-13-3 0,-13 5-1,-8-5 0,-7-3 1,-3-5-2,-3-6-8,0-3-30,9-2 0,0-10-1,8 2 0</inkml:trace>
  <inkml:trace contextRef="#ctx0" brushRef="#br0" timeOffset="19155.1378">2374 7570 33,'-11'-16'30,"-1"4"-5,-14 3-6,-7 4-6,-4 5-3,-5 5-4,2 8-2,-2 11-2,9 5-1,12 5 0,11 0 0,17-1-1,14-1 1,15-3 0,6-8 1,6-6-1,1-5 0,-4-5 0,-9-1 0,-14-4-1,-22 0 0,0 0 0,-31 15 0,-11-6 0,-6 4 1,-5 6-1,6 1 0,4 6 1,8 2 1,16 0 1,16 1-1,18-5 1,15-2 0,16-5 1,6-5-1,0-12-1,7 0 1,0-12-2,-1-5 1,-14-6-2,-6 0 2,-14-3-2,-6 5 2,-8 1-1,0 7-1,-10 13 1,0 0 1,-10 5-1,4 10 0,6 6-3,-5-3-3,7 3-7,-2-2-16,0-6-10,15-3-1,-15-10 0</inkml:trace>
  <inkml:trace contextRef="#ctx0" brushRef="#br0" timeOffset="19302.256">2594 7691 35,'0'0'32,"-13"-22"-4,13 22-18,0 9-32,0-9-8,0 18-2</inkml:trace>
  <inkml:trace contextRef="#ctx0" brushRef="#br0" timeOffset="19555.3455">2768 7903 38,'0'0'34,"-3"18"2,3-2-5,0 0-20,12 6-5,-8 0 0,5 1 0,0-4-1,0 0 0,4-13 0,5-3-1,-5-9 0,5-6 1,-2-8-4,-1-1-4,3 1-18,2-2-18,-9-1-2,2 4 2,0-2-2</inkml:trace>
  <inkml:trace contextRef="#ctx0" brushRef="#br0" timeOffset="20056.8361">3357 7911 25,'-9'26'35,"-13"-3"1,4 0-1,-10 0-15,-3-6-11,4-1-8,-2-6-5,1-10-3,9 0-2,-3-7-1,10-3 0,5-5-1,7 1 1,3-6 4,8 5 2,3 0 3,5 2 2,22 4 6,-20 9 0,-6 7 1,5 9 1,-7 0 0,5 5 0,-9-1 0,6 4-2,-3-10-1,4 4-1,2-9-1,2-2-1,1-7 0,-4-8-1,3-3 0,-4-6 0,0-1-1,-5 0 1,-1 0-1,-4 3 0,-2 2 0,2 4 0,-6 9-1,0 0 1,3 9 0,-3 1-1,0 4 1,4 3-1,-2 0-2,1-4-6,6-4-28,6 0-3,-5-9 0,11-5 1</inkml:trace>
  <inkml:trace contextRef="#ctx0" brushRef="#br0" timeOffset="20225.5301">3837 7816 87,'0'0'45,"0"0"0,10-4-1,-10 4-33,16 13-16,-7-3-38,-9-10-1,2 23-1,5-11 0</inkml:trace>
  <inkml:trace contextRef="#ctx0" brushRef="#br0" timeOffset="21040.6771">3804 8100 111,'0'0'43,"0"0"-5,5 14-20,-5-14-8,9 0-6,2 0-33,-2 0-13,-9 0-1,12 0-2</inkml:trace>
  <inkml:trace contextRef="#ctx0" brushRef="#br0" timeOffset="21841.7557">1714 9258 59,'-8'-18'37,"8"18"-1,9-4-11,-3 14-6,13 15-6,-2 12-4,3 15-3,2 8-1,5 11-2,-6 2-1,5 2-1,-2-13 0,-8-8-1,-1-12-1,3-17 1,-6-16 0,1-18 0,3-15 1,-5-14 0,6-13 0,1-5-1,7-4 1,0-1-1,4 4 1,-5 8-1,-8 11-1,0 10-1,0 11-4,-12 1-11,-4 16-25,0 0 1,0 0-1,-14 16 0</inkml:trace>
  <inkml:trace contextRef="#ctx0" brushRef="#br0" timeOffset="22288.5732">2200 9799 22,'-9'-12'35,"9"12"1,0 0 1,0 0-15,0 26-6,-3-4-6,13 14-3,-6 3-1,7 7-2,-3 1 0,1 4-2,-4-4-1,4-1-2,2-10-4,-11-12-6,5-9-27,-2-1-1,-3-14-1,0 0 0</inkml:trace>
  <inkml:trace contextRef="#ctx0" brushRef="#br0" timeOffset="22642.1879">2147 9792 51,'20'-10'36,"8"7"0,5-2-12,-1 5-8,2 10-5,-9-1-3,2 9-2,-16 1-2,-6 1 0,-15-2-1,-5 0-1,-7-4-4,-2-6-9,-3-8-27,7 0-2,-5-11 1,11 2-2</inkml:trace>
  <inkml:trace contextRef="#ctx0" brushRef="#br0" timeOffset="23105.1683">2747 9569 26,'-15'0'37,"15"0"1,18 0-1,0 0-16,13 0-7,0 0-6,12 0-3,0-5-4,1 5-4,-1 0-9,-12 0-15,-9 0-11,3 5 0,-12-5-1</inkml:trace>
  <inkml:trace contextRef="#ctx0" brushRef="#br0" timeOffset="23358.8832">2781 9708 55,'12'6'35,"7"-6"-3,8 0-9,14 0-6,-5-8-4,11 8-12,-9-7-35,8 7-1,-12 0-2,4 0-2</inkml:trace>
  <inkml:trace contextRef="#ctx0" brushRef="#br0" timeOffset="25880.5105">3539 9239 37,'7'-24'34,"-7"-2"-7,6 11-3,-6 15-6,7 18-4,-1 16-5,-3 11-3,6 16-3,-2 8 1,1 6-1,-1-1-1,-1-2-1,-3-12-2,1-10-1,1-13-1,-5-15-3,0-12-4,0-10-3,6-15-3,0-11-1,8-2 1,-2-5 2,6 1 3,-2-1 5,0 6 7,8-9 15,-24 36-3,0 0 1,-22 7 0,-2 4-2,-2 7-2,-1-4-4,2 8 0,3-6-2,13 3-1,9-3-1,18-1-1,10-6-4,4-1-6,8-5-14,10 4-8,-8-7-5,6 0 0</inkml:trace>
  <inkml:trace contextRef="#ctx0" brushRef="#br0" timeOffset="26211.704">3953 9736 11,'-13'6'34,"13"4"-2,0-10-3,0 15-10,9-6-5,4-5-3,3 0-3,2-4-3,3-4-1,1-5-1,-2-2-1,-5-7 1,-6-1-1,-9-4 0,0 4 0,-13 0-1,-5 7 1,-8 6 0,-4 12 0,2 6-1,3 8 0,3 7 1,6 4-1,14 1 1,7 2 0,9-5 0,10-5-1,1-5 0,5-5-3,5-5-20,-1-5-19,-5-15 1,13-2-1,-1-15 1</inkml:trace>
  <inkml:trace contextRef="#ctx0" brushRef="#br0" timeOffset="28016.697">4508 9732 27,'-32'0'33,"1"-6"-5,19 4-2,25 4-3,18-2-7,30 10-4,20-8-4,25 5-1,18-7-2,19 3-3,7-3-4,-8-5-18,-14-9-18,-16 5-1,-39-10 1,-24 7-2</inkml:trace>
  <inkml:trace contextRef="#ctx0" brushRef="#br0" timeOffset="28754.2055">4949 9174 17,'12'0'32,"-6"-14"2,4 4-9,2-3-5,-4-2-5,1-1-3,-9-3-3,0 4-2,-11-1-2,-3 4-2,-8 7 0,-7 5-2,0 2-1,-4 10 0,4 7-1,5 3 1,8 3 0,7 2 0,14-4 0,8 0 0,8-9 0,9-5 1,1-4 0,0-10 0,0-2 0,-3-3 0,-8-4 0,-2 2-1,-7 0 1,-4 2 0,-7 10-1,0 0 0,0 0 0,-13 15 0,7 8 1,1 4-1,0 2 1,5 3-1,0 2 1,0-3-2,10 1-6,-10-8-16,5-10-16,2 1 1,-7-15-2,10 13 1</inkml:trace>
  <inkml:trace contextRef="#ctx0" brushRef="#br0" timeOffset="29038.9906">5139 9397 73,'17'-9'35,"-5"0"-6,1-6-10,7 5-5,-9-8-5,5 6-2,-10 3-2,-6 9-1,9-7-1,-9 7 0,0 11-1,3 4 0,-3 2 0,0 5-1,-3 2-1,3-2-6,0-1-34,0 6-1,0-6-1,14 4 1</inkml:trace>
  <inkml:trace contextRef="#ctx0" brushRef="#br0" timeOffset="30722.2069">4681 10016 32,'8'-9'34,"3"13"0,-2 5-9,4 6-7,2 10-6,-6 4-4,9 9-2,-7-1-2,1 2 0,-3-3-2,-3-2 0,-6-10-1,0-7 1,0-17-1,0 0 0,3-10 0,0-13 0,6-5 0,1-4-1,11-1 1,2 1-1,5 3 0,3 3-2,5 11-6,-3 11-27,-7-2-3,0 16-1,-10-6 0</inkml:trace>
  <inkml:trace contextRef="#ctx0" brushRef="#br0" timeOffset="31075.8608">5004 10392 20,'0'0'35,"13"-13"-1,-4 3-6,2-6-9,5 5-3,-6-8-3,7 8-3,-10-5-2,4 10-1,-11 6-1,0 0-1,6 13 0,-6 7-1,-5 3-2,5 6 0,0 2 0,0 2-2,8 0-22,-2-5-20,-3-9 1,8 5-2,-11-16 1</inkml:trace>
  <inkml:trace contextRef="#ctx0" brushRef="#br0" timeOffset="32885.5948">6084 9544 21,'0'0'35,"0"-16"1,0 16-2,9 19-14,-9 3-7,6 16-5,-6 1-3,0 6-3,5 3-6,-5-4-13,-3-7-19,7-7-1,-10-14-1,6-6 1</inkml:trace>
  <inkml:trace contextRef="#ctx0" brushRef="#br0" timeOffset="33032.6784">5942 9764 49,'18'-4'35,"15"5"0,5-1-14,11 0-31,10 0-20,-6-1-2,14 5-2,-11-4 1</inkml:trace>
  <inkml:trace contextRef="#ctx0" brushRef="#br0" timeOffset="33800.9799">6745 9319 20,'0'-43'34,"11"16"1,-8 8-6,-3 19-9,13 19-6,-13 13-4,6 19-4,-6 11-1,0 12-2,0 5 0,0-2-2,0-7-2,0-12-3,7-9-4,-7-18-4,8-11-4,-8-20-2,19-5 0,-7-11 0,4-4 3,-3-8 2,2 0 8,-3-1 7,-3 7 6,-9-6 16,0 28-9,-27 0 0,11 6 0,-5 3-3,8 9-3,-3-7-2,13 5-2,9-1-2,7-5-4,12 3-10,0-1-4,3-5-12,6 3-3,-7-3 3,-2-5 5,-4 1 10,-7-3 8,-14 0 13,17 0 30,-7-4-9,-1 4-4,0 0-5,5-3-9,7 3-5,6-2-3,5 2-1,2-8-2,0 2 1,-6-2-2,3-2 1,-12 0 0,-10-3 0,-9 4 0,-12-1 0,-11 4 1,-5 6-1,-5 5 1,-3 6 0,3 4 0,3 10 1,8-4-1,12 8 0,13-2 1,9 0-2,5-3 1,8-2-3,6-3-15,2-2-23,-7-12 0,8 1-2,1-15 1</inkml:trace>
  <inkml:trace contextRef="#ctx0" brushRef="#br0" timeOffset="34354.0884">7680 9789 31,'3'10'34,"17"-10"-1,26 2-11,25-2-3,21-3-3,29 3-2,18-7-5,17 5-3,0-4-1,-7 1-1,-10-1-3,-21 3-5,-21 3-13,-23 0-22,-35-9 0,-19 6-1,-20 3 1</inkml:trace>
  <inkml:trace contextRef="#ctx0" brushRef="#br0" timeOffset="35032.7925">8259 9203 56,'19'-9'22,"-3"0"-2,0-1-2,-11-3-3,2 1-2,-10-2-4,-3 1-1,-7-1-3,-6 4-2,-5 1-1,-1 9-2,-3 0 1,4 11-2,1 2 1,2 6 0,9 4 0,2 0 0,10 5 0,13-5 0,6-1 0,2-7 0,6-1 0,1-9-1,2-5 1,-1-5-1,-4-9 0,-6-1 1,-5-2 0,-5-1 1,-7 0-1,-2 5 1,0 13 0,-9-9 0,0 15 0,-1 7 1,3 11 1,2 8 0,1 2 1,4 12 0,0-3 0,6 2 0,-3-5 1,7-3-2,-4-11-3,2-3-7,-4-12-33,-4-11 0,10 4-1,0-4 0</inkml:trace>
  <inkml:trace contextRef="#ctx0" brushRef="#br0" timeOffset="36086.6879">8537 9401 70,'10'-13'35,"6"0"-11,4 7-6,5 1-5,6 5-4,-8 3-3,-2 8-2,-9 3-1,-9 8-2,-11 3 0,-6 3 0,-7-5 0,-1 2 0,0-3-1,4-2 1,12-7-1,6-13 1,16 13-1,2-9 1,10-4-1,-4 2-2,10-2-26,-3 0-10,-8-6-1,7 10 1</inkml:trace>
  <inkml:trace contextRef="#ctx0" brushRef="#br0" timeOffset="36803.06">8108 10118 40,'0'-15'36,"0"15"1,16 0-12,-4 10-7,4 12-5,-4 3-5,6 8-2,-6 3-2,2 0-1,-5-2-1,-3-5 0,-6-11-1,0-4 1,0-14-1,0-13 0,4-3 0,1-11-1,5-5 1,5-1-1,7 1 0,5 0 0,7 8-2,-1 5-5,6 10-15,-2 9-18,-11 0 0,-4 7 1,-7 0-1</inkml:trace>
  <inkml:trace contextRef="#ctx0" brushRef="#br0" timeOffset="37303.289">8368 10452 26,'0'0'34,"0"-12"2,0 12-10,19-10-6,0 4-6,6 6-4,-4 0-4,6 3-1,-6 5-1,-6 6-2,-8 4 0,-7 5-1,-12 1 1,-4-2-1,-2 2 1,1-1 0,4-7 0,13-1 0,3-4 0,15-5-1,6 3-12,13 4-27,-9-11-2,19 5 0,6-7 0</inkml:trace>
  <inkml:trace contextRef="#ctx0" brushRef="#br0" timeOffset="39481.6528">12128 11361 34,'10'0'23,"2"0"0,1 0-2,-4-6-3,3 2-3,-12 4-3,13-18-3,-13 3-3,0 1-1,-12-5-3,-1 6 0,-3-2-2,-8 6 0,2 9 0,-5 0 0,3 12 0,5 5-1,7 6 1,6-1 0,6-1 0,8 0 0,9-6 0,5-6 0,6-4 0,1-5 1,-2-5-1,-2-4 1,-6-5-1,0 5 1,-7 0 0,-12 9 0,0 0 1,0 0-1,-4 13 0,-1 6 1,5 7-1,-5 5 0,5 1 0,0 3-1,5-2-3,0-4-4,5 0-14,-1-2-16,-9-13 0,7 1-1,-7-15 0</inkml:trace>
  <inkml:trace contextRef="#ctx0" brushRef="#br0" timeOffset="39813.3373">12306 11672 42,'5'-15'35,"8"2"1,-3-1-12,-5-5-6,4 5-5,-2 0-4,-7 14-2,10-14-2,-10 14-1,0 0-1,0 23 0,0-7-2,0 6 1,0 2 0,0 2 0,0-2 0,3 1 0,-3-6-1,6-2 1,-6-4 0,5-2 0,-5-11 0,0 0-1,7 8-2,-7-8-9,0 0-31,0-10-2,0 10 1,-3-11-1</inkml:trace>
  <inkml:trace contextRef="#ctx0" brushRef="#br0" timeOffset="40948.2505">13062 7713 33,'15'-9'22,"-2"-3"0,-1 2-2,-5-2-1,-2-4-3,2 2-3,-14-1-4,4 1-3,-8-1-1,-3 4-2,0 1-2,1 10 1,-8 0-2,4 8 0,2 5 0,0 7 0,8 4 0,2-1 0,5 3 0,5-4 0,4-1 0,5-7 0,7-5 1,3-7-1,-2-5 1,-4-9 0,1-2-1,0-3 1,-9-2-1,-5 2 0,-5 4 1,0 3-1,0 10 0,-13 0 0,5 14 0,1 6 0,4 4 0,6 6 1,-3 1-1,4 5 1,2-5-1,-3-1 1,6-6 0,-1-2 0,-3-3-1,-5-7-6,0-12-19,9 11-12,-9-11 1,0 0-1</inkml:trace>
  <inkml:trace contextRef="#ctx0" brushRef="#br0" timeOffset="41348.0269">13268 7836 30,'8'-7'33,"16"7"-2,-8 0-6,6 0-8,-1 6-5,-11 0-3,-1 6-2,-9 2-3,-4 5 0,-11 0-1,-3 4 0,-4-5 0,2 1-1,0-5 1,9-2 0,0-5 1,11-7 0,11 5 0,9-10 0,5-2 0,9 7-1,3-8 0,1 4-2,-1 0 1,-6 4-2,-3-1 1,-7 4-1,-12-1 0,-9-2-6,0 0-35,0 0 0,-9-5-1,9 5 1</inkml:trace>
  <inkml:trace contextRef="#ctx0" brushRef="#br0" timeOffset="45787.8184">14227 11173 60,'0'0'22,"0"0"-4,0 0-3,10 9-4,-10 6-3,7 8-3,-2 0-1,3 6-1,0 0 0,-1 0-1,-1-8 1,0-2-1,-6-19-1,0 0 2,9-6-1,-9-11 2,0-12-1,6 3 1,-3-4-2,3 1 1,3 2-1,5 3 0,4 7-2,4 8-3,3 9-16,5 0-18,-12 0 0,8 4-1,-8-4 2</inkml:trace>
  <inkml:trace contextRef="#ctx0" brushRef="#br0" timeOffset="46321.1053">14488 11480 15,'0'0'29,"0"0"-5,12-8-3,-12 8-3,13-12-1,-13 12-3,11-18-2,-1 10-2,-3-4-1,-7 12-3,12-18-2,-12 18 0,9-12-1,-9 12-1,0 0 0,13 0 0,-13 0 0,4 12 0,-4 3 0,5 5 0,-5 3 0,6 1 0,-3 0 0,4 0-1,-3-1 0,2-1 0,-1-7-1,1-4-2,0-1-22,-6-10-17,0 0 1,0 0-1,-3-23 0</inkml:trace>
  <inkml:trace contextRef="#ctx0" brushRef="#br0" timeOffset="47489.0603">13080 8654 33,'0'0'33,"0"0"-5,0 0-5,0 0-6,0 0-3,0 0-4,10 0-3,5 6-2,1 2-2,5 2-6,4 7-15,7 7-16,-5-7-2,4 9 1,-2-5-2</inkml:trace>
  <inkml:trace contextRef="#ctx0" brushRef="#br0" timeOffset="47853.2166">13565 8923 32,'0'0'35,"0"0"0,0 0-6,0 0-9,0 0-6,12 0-6,3 10-3,0 0-3,5-1-1,7 8-12,-2-1-11,3 2-12,6 8-3,-3-4 1</inkml:trace>
  <inkml:trace contextRef="#ctx0" brushRef="#br0" timeOffset="48237.9983">14123 9336 55,'0'0'35,"15"17"-1,-5-5-9,1-2-13,11 9-5,-3-2-2,5 0-4,4 0-6,-5-5-8,-1 3-15,5 2-8,-9-6 0,7 7 0</inkml:trace>
  <inkml:trace contextRef="#ctx0" brushRef="#br0" timeOffset="48606.7248">14668 9803 16,'12'0'36,"-2"3"-1,-10-3-1,18 14-11,-1-4-5,-3 4-7,8-1-5,-1 2-5,1 1-8,5 4-15,0-1-14,-5-4-1,5 8 0,-7-8 0</inkml:trace>
  <inkml:trace contextRef="#ctx0" brushRef="#br0" timeOffset="48938.4878">15207 10243 19,'10'6'34,"-10"-6"1,12 9 0,-3 1-16,2-3-7,6 5-3,0 2-5,2-1-2,3 4-4,-2-1-4,6 6-8,-2-2-8,0-6-10,4 9-3,-8-5 0</inkml:trace>
  <inkml:trace contextRef="#ctx0" brushRef="#br0" timeOffset="49223.3497">15755 10669 24,'15'7'34,"8"7"0,-3 0-1,2 1-18,8 6-6,4-1-12,1-1-7,3 5-4,8 4-20,-6-9 0,1 11-1,-5-9 17</inkml:trace>
  <inkml:trace contextRef="#ctx0" brushRef="#br0" timeOffset="50395.0214">14578 9145 37,'0'0'25,"9"-14"-2,-9 14 0,0 0-3,10 14-5,-7 6-3,-3 3-4,4 9-3,-4 0 0,3 1-2,-3-5-1,3-5-1,-3-5 1,0-8-1,0-10 0,7-13 0,-3-9-1,2-3 0,1-6 0,8-3 1,1 1-2,5 1 2,4 8-1,3 5-1,3 11-3,-2 3-12,-4 5-21,2 13 1,-9-6-1,2 11 0</inkml:trace>
  <inkml:trace contextRef="#ctx0" brushRef="#br0" timeOffset="51013.1816">14699 9443 50,'0'0'27,"9"-15"-3,1 4-4,5 5-5,-1 1-2,8 5-3,-5 0-3,-2 5-2,-1 0-1,-3 7-1,-8 3-1,-3 4-1,-12-3 0,-4 0 0,-3 3-2,-2-4 2,-2-1-2,-1-4 0,3-2 1,1-8 0,7 0 0,13 0-1,-11-9 1,11 9 0,5-10 1,6 6 0,3 4 0,6 0 0,1 7 1,4 0 0,-1 3-1,2-1 1,-3-1-1,0-1 0,-1-4-2,-3-8-10,-8-7-27,6 1 0,-10-12 0,3-4-1</inkml:trace>
  <inkml:trace contextRef="#ctx0" brushRef="#br0" timeOffset="54849.2213">2582 11568 28,'0'0'34,"22"5"0,6-5-11,3 0-8,11 0-4,2 0-5,0-4-8,-1 4-12,-3 0-12,-17 0-8,-3 4-1,-20-4 0</inkml:trace>
  <inkml:trace contextRef="#ctx0" brushRef="#br0" timeOffset="55003.3938">2641 11700 34,'3'10'36,"15"-10"1,16 0-8,7 0-13,5 0-13,1 8-32,-3-13-5,2 5-2,-6-8 0</inkml:trace>
  <inkml:trace contextRef="#ctx0" brushRef="#br0" timeOffset="55552.5066">3264 11360 46,'0'0'35,"3"-13"1,6 23-15,0 22-8,-2 9-7,6 15-2,-5 9-2,2 2-1,2 1-2,-8-7-2,2-2-6,-6-17-2,0-12-6,0-14-4,0-16-4,0 0-1,12-22 4,1 3 4,0-8 10,2-2 8,0 6 10,9-18 28,-18 27-13,-6 14-1,0 0-1,-18 0-6,5 14-5,-8-4-4,9 6-3,1-1-1,6 0-1,5-1-2,10-2-1,8 3-7,4-6-8,3-5-19,8 7-3,-8-11 1,7 8-2</inkml:trace>
  <inkml:trace contextRef="#ctx0" brushRef="#br0" timeOffset="55884.6603">3610 11862 16,'0'0'31,"-11"-8"1,11 8-7,0 0-7,9 4-8,6-4-3,-2 2-3,5-2-2,1 0 1,2 0-1,-2 0 0,0-7-1,-3 0 1,-7-3 0,-6-1 1,-3 1-1,-7 1 1,-4 0 0,-5 6 0,-2 3 0,-4 8-1,3 4 0,1 4-1,1 4 1,10 5 0,3 1 0,8 0 0,3-2-1,10-6 1,1-3-1,3-2-3,-1-9-19,3-9-17,13-3-2,-2-14 1,14 3-1</inkml:trace>
  <inkml:trace contextRef="#ctx0" brushRef="#br0" timeOffset="56708.0559">4337 11807 16,'-29'5'22,"29"-5"-1,10 10 0,40-10-3,39 4-1,32-4-2,36 0 0,27-5-4,22 5-1,7-9-4,3 9 0,-24-2-4,-25 2-15,-40 0-24,-25 9-1,-50-6 0,-26 10-1</inkml:trace>
  <inkml:trace contextRef="#ctx0" brushRef="#br0" timeOffset="58475.2202">4675 11380 4,'-9'12'28,"-13"-12"-4,3-4-4,-5-11-5,2-3-5,6-5-2,7-4-2,9-1-1,6 4 0,10 4 0,5 7 0,7 13 0,-6 9 1,-1 14-1,-12 6 0,-5 11-2,-14 4 0,-5 6-1,-7-5-1,-6-5-1,1-9-1,2-11 1,9-7-1,16-13 1,0 0 0,4-18 2,14 4 1,3 1 0,5 4 1,5 8 0,-3 1 0,-1 9 0,-8-1-2,0 6-7,-1 1-24,-3-1-9,-15-14-2,23 11 1</inkml:trace>
  <inkml:trace contextRef="#ctx0" brushRef="#br0" timeOffset="58627.9888">4981 11531 41,'0'-13'33,"0"13"-10,0 0-23,0 0-23,11-8-9,-11 8-3</inkml:trace>
  <inkml:trace contextRef="#ctx0" brushRef="#br0" timeOffset="58843.8683">5141 11342 31,'-5'-28'37,"13"8"1,-8-1-3,0 2-16,9 13-8,-9 6-3,10 9-2,-7 10-2,1 10-1,-4 5-1,0 3-2,5 8-9,-8-3-25,3-11-6,11 0 1,-7-10-1</inkml:trace>
  <inkml:trace contextRef="#ctx0" brushRef="#br0" timeOffset="59177.793">5485 11361 33,'-22'-14'36,"-6"-5"0,4 9-4,-1 7-15,-8 3-8,7 13-4,1 6-3,10 9 1,5 4-1,13 8 0,10-7 0,13 1 1,8-10-1,6-7 1,2-8-1,3-9 0,-3-13 0,-5-6-1,-12-8 0,-8-3-1,-14-2-1,-9-6-4,-6 8-22,-8 2-12,-11-1-1,3 7 0</inkml:trace>
  <inkml:trace contextRef="#ctx0" brushRef="#br0" timeOffset="59378.0726">5426 11105 52,'17'-8'37,"13"8"0,1-5-9,9 5-31,7 4-29,-3-8-2,11 8-2,-9-12-1</inkml:trace>
  <inkml:trace contextRef="#ctx0" brushRef="#br0" timeOffset="59715.7882">5960 10928 29,'-25'-17'33,"10"23"0,-11 5-9,5 1-10,-1 13-5,3 3-4,7 5-2,7 0 0,10 4 1,4-6-1,15-3 1,2-10-1,7-4 2,-7-14 1,3 0-1,-12-8 0,-5-6 0,-12 0-1,-13-3-2,-7 6-9,-2 6-32,-9-8-1,5 13-1,-7-4 0</inkml:trace>
  <inkml:trace contextRef="#ctx0" brushRef="#br0" timeOffset="64273.3466">5123 12031 31,'0'0'30,"12"0"-3,-12 0-4,-5 20-7,-3 2-4,-6 2-5,0 5-1,-3 0-2,7 1-2,0-2 0,10-6-2,6-3 1,11-7 0,4-7-1,6 0 1,5-5-1,-5 0 0,1-8-1,-6 2-3,-3-2-3,-10-3-2,0 3-3,-9-8-1,3 3 0,-6-4 1,3 3 4,0-3 4,-4 5 6,4-1 5,-3 0 3,3 13 3,-7-12 0,7 12 0,0 0-1,-6 15-2,1 1-3,5 12 0,0 3-2,0 10 1,4 1-2,-1 4 1,1-5-1,3-2-2,-2-5-7,0-6-35,-5-12 0,3 0-1,-3-16 1</inkml:trace>
  <inkml:trace contextRef="#ctx0" brushRef="#br0" timeOffset="66232.9304">6586 11662 20,'0'0'33,"3"-15"2,-3 15-10,0 29-6,0-5-6,5 15-5,-5 0-3,7 8-4,0-3-9,-1 0-15,-3-14-12,8-2-1,-7-16 1</inkml:trace>
  <inkml:trace contextRef="#ctx0" brushRef="#br0" timeOffset="66381.7917">6499 11835 31,'0'0'35,"18"-4"0,4 4-3,12-2-22,10 2-24,2-7-16,16 7-4,-2-12 0</inkml:trace>
  <inkml:trace contextRef="#ctx0" brushRef="#br0" timeOffset="67151.88">7106 11419 12,'6'-22'34,"-6"4"1,0 18 0,0 14-14,0 14-7,0 14-6,-3 13-3,3 6-2,0 4-1,0 4-1,6-2-2,-2-8-1,5-11-2,-5-17-4,8-13-5,0-14-4,7-9 0,2-12 0,4-5 1,3-5 4,0 1 5,-4 2 5,-8 2 6,-4 10 17,-24 7-9,-7 10 0,-5 7-2,-1-1-4,1 3-2,5 2-1,7-1 0,12-1-2,6-4-1,9 2-1,6-3-3,4-1-3,1-4 0,2-4 0,-7 0-1,0 0 3,-5 0 3,-6-6 5,-1 3 3,-9 3 3,0 0 1,9-12 0,-9 12 1,0 0-3,16 0-1,-5 0-3,6 0-1,4 0-1,1-2 0,1-5 0,-2 2-2,-2-7 1,-4 2 0,-10-3 0,-7 2 0,-14-3 1,-1 6 0,-6 3-1,-2 5 1,-3 8 0,3 3-1,4 8 0,8 4 0,9 5 1,11 3-2,6-3 2,8-2-2,10-1-3,1-4-21,5-12-13,7-3-1,-2-14-1</inkml:trace>
  <inkml:trace contextRef="#ctx0" brushRef="#br0" timeOffset="67968.0008">8030 11834 17,'0'0'21,"22"6"0,46 2-2,31-3-2,38 0-3,32 4-1,27-4-2,26 3 0,8-8-2,4 6-2,-10-6-1,-18 0-2,-29-4-6,-32 4-16,-42-6-17,-29 6-2,-47-7 1,-27 7-1</inkml:trace>
  <inkml:trace contextRef="#ctx0" brushRef="#br0" timeOffset="70541.5647">8273 11519 73,'0'0'35,"0"0"-8,28-5-13,3 5-10,10 0-23,1-2-15,15 9 0,-10-7-1</inkml:trace>
  <inkml:trace contextRef="#ctx0" brushRef="#br0" timeOffset="70938.1115">8873 11341 32,'-13'0'32,"-9"-6"-1,-4 12-11,2 5-7,-4 8-5,6 8-5,4 7-1,9 2-1,9 6 0,6-1-1,14-3 1,7-9 0,6-7-1,2-5 2,-1-10-1,-2-7 1,-11-14 0,-9-1-1,-15-5 1,-9-1 0,-7 0-4,-6 3-9,-2-5-23,4 14 0,2-4-1,9 13 0</inkml:trace>
  <inkml:trace contextRef="#ctx0" brushRef="#br0" timeOffset="71105.0484">9179 11522 45,'0'0'38,"-16"-8"-1,16 8-5,-11 4-39,11-4-26,0 0-3,0-12-2</inkml:trace>
  <inkml:trace contextRef="#ctx0" brushRef="#br0" timeOffset="71336.6344">9334 11343 59,'0'0'38,"0"14"-1,0 5-9,0 12-17,0 5-6,3 6-3,2 5-7,-5-4-23,0-7-9,7-3-1,-7-10 0</inkml:trace>
  <inkml:trace contextRef="#ctx0" brushRef="#br0" timeOffset="71689.8023">9648 11439 17,'-13'-17'33,"13"17"1,-22-12-4,3 12-12,4 5-7,0 10-6,5 8-3,4 7-1,6 2 0,9 4-1,3-3 1,10-2 0,6-6-1,6-8 1,1-12 0,-1-10 2,-3-8 0,-7-10 0,-5-6 1,-12-8 0,-7 1-2,-13-1-3,-7 3-18,-7 3-17,6 7-1,-11 4-1,11 11 0</inkml:trace>
  <inkml:trace contextRef="#ctx0" brushRef="#br0" timeOffset="72059.5081">9662 11173 49,'17'5'34,"11"-1"-1,-1-4-17,7 5-23,9 2-22,-5-9-2,10 7-2,-8-10 2</inkml:trace>
  <inkml:trace contextRef="#ctx0" brushRef="#br0" timeOffset="72505.9801">10212 11044 38,'0'0'30,"-19"-4"-8,0 4-6,1 12-6,-7 3-4,6 6-3,4 5-1,3 2-1,9 3-1,9-1 1,10-3 0,8-5 0,4-7 1,3-6 3,0-9 1,0-5 1,-13-9 1,-5 3 0,-16-6 0,-10 8 0,-14 0-10,-2 9-33,-17 0-1,5 9-3,-8 1 0</inkml:trace>
  <inkml:trace contextRef="#ctx0" brushRef="#br0" timeOffset="83355.6098">12690 10588 8,'0'0'26,"0"0"-3,27 6-5,4-6-2,10 7-4,12-4-1,8 1 0,5 2-3,-4-6-2,-1 7-1,-14-7-1,-3 7-1,-14-7 0,-8 7 1,-22-7 1,13 0 0,-13 0 0,0 0 0,0-12-1,0 12 1,-7-15-1,7 15-1,-6-11-3,6 11 2,0 0-1,-11 9-1,7 6 0,4 4 0,0 13 0,3 5 0,0 9 1,6 4-2,1 2-6,-3 0-31,0-9-1,3-2 0,-7-19-1</inkml:trace>
  <inkml:trace contextRef="#ctx0" brushRef="#br0" timeOffset="89076.8228">10259 11853 24,'0'0'26,"28"10"-3,3-5-2,11-1-3,17 2-3,4-6-3,7 8-7,-4-8-33,-4 3-4,-15-10 0,2 7-2</inkml:trace>
  <inkml:trace contextRef="#ctx0" brushRef="#br0" timeOffset="100180.1404">8217 12308 35,'10'17'29,"10"20"-7,2 13-5,-3 7-3,5 9-3,-4-5-3,1-1-1,-5-16 0,2-8 0,-9-24 0,3-12 0,-2-19 0,-1-13 0,-3-16-1,1-8 0,-7-2-4,3-5-1,-3 7-5,0-1-13,-3 8-23,9 10 0,0 3 0,11 9-1</inkml:trace>
  <inkml:trace contextRef="#ctx0" brushRef="#br0" timeOffset="100766.6889">8459 12137 15,'17'6'18,"16"-12"-1,28-2 0,24 1-3,36-1-1,28-2-3,27-2-1,23 3-3,9 3 0,2 6-2,-14 0-1,-17 0-2,-30 8-1,-28-3-1,-28 1-4,-25-6-1,-19 0-4,-19-4-1,-9-3-5,-9 0-5,-12-5-6,0 12-2,-15-12 23</inkml:trace>
  <inkml:trace contextRef="#ctx0" brushRef="#br0" timeOffset="100998.9987">10540 12080 11,'10'14'31,"-5"1"1,6 7-9,-4 7-8,-3 3-23,5 14-16,-15-13-3,6 6-3</inkml:trace>
  <inkml:trace contextRef="#ctx0" brushRef="#br0" timeOffset="101585.7147">8690 12401 28,'0'0'31,"0"11"0,-4 6-13,-2 7-5,3-1-6,9 1-2,6-3-1,10-4-1,9-4-2,3-4-3,2-5-5,-6-4-5,-2-9-4,-10 1-3,-6-7-1,-8 1 1,-4-3 7,-7 1 5,1 3 8,-3 3 22,-3 10-4,8 10 1,1 5 0,0 9-5,3 7-3,0 1-3,6-1-5,-2 3-10,-2 0-19,-2-12-8,3 2-1,-6-14-1</inkml:trace>
  <inkml:trace contextRef="#ctx0" brushRef="#br0" timeOffset="101885.3681">9030 12347 36,'7'-19'31,"-5"-4"1,15 6-15,-3 9-6,-1 8-4,-1 10-3,-9 5-1,-3 8 0,-3 4-1,-3 1 0,-3-3 0,2-2 0,4-5-1,7-4 0,11-5-3,7-3-3,5-1-8,-1-1-13,-2-4-8,4 3 0,-9-3 0</inkml:trace>
  <inkml:trace contextRef="#ctx0" brushRef="#br0" timeOffset="102154.2905">9363 12458 35,'0'0'34,"4"-10"0,-4 10-9,4 14-6,-4 1-7,3 12-4,-3 2-3,3 7 0,-3-1-2,0 0-3,5-1-8,-5-7-16,-5-10-13,8-5 0,-3-12-2</inkml:trace>
  <inkml:trace contextRef="#ctx0" brushRef="#br0" timeOffset="102317.1444">9256 12603 58,'0'0'35,"13"-2"1,8-5-15,4 7-11,6-1-14,-2-3-17,3-5-14,19 8-1,-6-12 1</inkml:trace>
  <inkml:trace contextRef="#ctx0" brushRef="#br0" timeOffset="102754.9417">9737 12481 29,'0'0'34,"10"-20"1,8 11-7,0 0-12,7 2-7,6 7-4,-6 0-2,3 7 0,-9 2-2,-8 1 0,-6 4 0,-5 0 0,-7 0-1,1-5 0,0 0 0,6-9 0,6 13-1,7-10 1,5 2-1,1-1 1,-1 9 1,-8 0 0,-10 2 1,-7 5-1,-12 1 1,-12 0-1,-6 0-3,-3-7-13,-4-5-21,17-3 0,-1-11-1,18 0 1</inkml:trace>
  <inkml:trace contextRef="#ctx0" brushRef="#br0" timeOffset="103070.6661">10041 12305 75,'12'-9'32,"4"6"-11,0 3-7,2 7-3,-8 3-3,1 12-2,-11-3-2,-3 9 0,-5-4 0,1 2 0,-1-7 0,8-3-2,0-16-1,20 12-3,5-12-14,6-5-22,-1-13 0,18 4-1,7-11 0</inkml:trace>
  <inkml:trace contextRef="#ctx0" brushRef="#br0" timeOffset="103773.5067">2083 13755 10,'0'0'32,"0"0"0,24 6-6,-2-6-6,9 0-7,11 0-3,3 0-4,2 0-7,1 0-16,-3 8-16,-25-8 0,2 4-2,-22-4 6</inkml:trace>
  <inkml:trace contextRef="#ctx0" brushRef="#br0" timeOffset="103905.0411">2153 13909 26,'17'0'32,"20"8"-1,0-11-12,13-6-36,10 9-7,-7-9-5,17 9-2</inkml:trace>
  <inkml:trace contextRef="#ctx0" brushRef="#br0" timeOffset="104189.9041">2868 13376 22,'-7'-29'35,"7"29"2,0 0-4,7 40-12,1 13-7,-4 12-6,5 9-4,0 8-2,-2 0-5,4 0-7,-1-16-8,0-16-15,3-11-4,-8-20 0,11-7 0</inkml:trace>
  <inkml:trace contextRef="#ctx0" brushRef="#br0" timeOffset="104359.4571">3066 13841 31,'-19'8'31,"-12"-5"-1,6 7-8,-3-1-9,10 3-6,5-1-3,13 0-3,10 0-5,11 2-8,7 1-17,0-6-2,6 8-1,-6-12 2</inkml:trace>
  <inkml:trace contextRef="#ctx0" brushRef="#br0" timeOffset="104639.3759">3223 14004 14,'13'0'31,"-13"0"0,28 0-5,-5-5-15,0-4-3,-1-2-2,0-4-1,-4-1 0,-7-3-1,-6 2 2,-12 0-1,-6 6 2,-10 3-1,1 8 0,-3 9-1,4 7-1,2 5 0,8 0-2,9 4 0,6-1-1,11-1 1,6-1-3,2-5-3,-2-7-18,0-7-16,8 2-1,-1-13 0,12-1 0</inkml:trace>
  <inkml:trace contextRef="#ctx0" brushRef="#br0" timeOffset="105108.492">3779 13955 15,'-12'5'30,"36"6"0,17-9-12,36-2-4,32 0-2,33 0-1,34-5-1,20-3-2,12 3-1,-4-4-1,-7 4-2,-21 2-6,-30-2-17,-40-2-17,-26 12-1,-41-13 0,-22 8 4</inkml:trace>
  <inkml:trace contextRef="#ctx0" brushRef="#br0" timeOffset="105626.1248">4253 13462 23,'-21'-5'27,"-7"-14"-9,6-3-3,7-3-3,8-1-2,14 2-1,8 4-1,13 7-2,6 7-1,3 10-1,-3 8 0,-3 13 1,-18 8-2,-13 9-1,-16 2 0,-12 2-1,-12-3 0,3-5 0,-3-7-1,5-10-1,14-10 1,11-8 0,10-3 1,25-12 1,3 8 0,3 4 0,0 0 1,0 4-1,-1 8-6,-4 1-21,-7-6-10,2 5-1,-9-12-1</inkml:trace>
  <inkml:trace contextRef="#ctx0" brushRef="#br0" timeOffset="105780.4383">4581 13655 59,'0'0'33,"-9"-12"-9,9-2-39,0 14-12,0-9-6,0 9-2</inkml:trace>
  <inkml:trace contextRef="#ctx0" brushRef="#br0" timeOffset="106012.2197">4718 13488 43,'7'-26'37,"-4"-3"0,8-3-10,-1 9-11,-4 0-6,1 14-4,-7 9-2,0 0-1,9 21-1,-5 9 0,-4 11-1,0 5-4,5 9-8,-5 3-27,3-12 0,4 2-1,1-13 0</inkml:trace>
  <inkml:trace contextRef="#ctx0" brushRef="#br0" timeOffset="106297.1874">5133 13508 43,'-17'-21'34,"-8"-2"0,2 6-11,1 13-12,-2 8-7,4 11-1,7 11-2,4 6 1,9 5-1,4 3 2,11-7 0,8 0 0,4-9-1,6-7 2,-2-11-2,2-6 1,-7-16-2,-2-6-3,-8-2-8,-8-7-25,-8-10-2,0 5-1,-14-5 1</inkml:trace>
  <inkml:trace contextRef="#ctx0" brushRef="#br0" timeOffset="106444.3381">5051 13289 13,'12'0'31,"1"-9"-1,19 9-4,1-3-31,10-6-20,12 9-3,-4-11-2</inkml:trace>
  <inkml:trace contextRef="#ctx0" brushRef="#br0" timeOffset="106745.2273">5554 13147 41,'0'0'27,"-22"0"-4,6 8-6,1 2-6,-5 8-3,9 4-3,-2 2-1,13 4-1,3 0 0,11-4 0,5-2 0,4-5 1,-1-7 0,0-6 0,-4-7 0,-9-3-1,-9-6-1,-12-3-6,-4-3-26,-2 8-6,-12-3-1,7 8 1</inkml:trace>
  <inkml:trace contextRef="#ctx0" brushRef="#br0" timeOffset="107265.4917">4619 14229 37,'12'3'35,"-12"-3"0,0 21-13,0 1-7,-6 2-5,10 4-2,-2-2-3,11 0-1,5-7-2,1-4 0,6-8-2,4-7-1,-2 0-1,-2-15-2,-2 1-1,-7-12 0,-2 3 0,-6-1 0,-3 1 2,-5 3 2,0 8 3,0 12 2,-17 4 2,8 18 0,0 7 0,5 8 0,-2 6-2,6 7-1,-3 0-6,3 0-28,0-11-7,10-1 0,-10-16 0</inkml:trace>
  <inkml:trace contextRef="#ctx0" brushRef="#br0" timeOffset="110276.5691">6003 13958 52,'12'-5'37,"16"7"1,9-2-15,3 0-13,7 0-17,-3-3-25,8 3-3,-11-6-1,1 6-1</inkml:trace>
  <inkml:trace contextRef="#ctx0" brushRef="#br0" timeOffset="110754.3007">6714 13531 60,'0'0'36,"0"0"-1,5 13-19,-5 26-6,-4 11-4,4 13-4,-3 5-1,3 2-4,6-4-3,-2-14-2,8-10 0,-3-15-2,10-10 2,-4-17-1,5-8 2,-5-11 3,0-5 2,-3 1 3,-5 0 1,-7 4 2,-7 8 2,-7 4 0,-11 7 1,3 13-1,-3-1 0,4 5-1,3-5 0,11 5-2,7-8-1,18 3-3,7-3-6,5-5-14,-2-4-13,10 0 1,-7 0-2</inkml:trace>
  <inkml:trace contextRef="#ctx0" brushRef="#br0" timeOffset="111038.7286">6998 14002 13,'0'0'34,"18"13"0,-18-13 1,16 3-16,0 0-8,3-3-2,4-5-4,-3-5-1,2-3-2,-6-3-1,-5-3 0,-8-1-1,-9-1 1,-6 7-1,-4 3 0,-4 11 1,-1 5-1,1 7 1,5 8-1,8 4 2,7 4-2,0 2 2,9-3-2,10-1 0,-1-7-4,6-1-18,5-4-15,-5-14 1,8 0-1</inkml:trace>
  <inkml:trace contextRef="#ctx0" brushRef="#br0" timeOffset="111555.6098">7811 13950 2,'-60'0'30,"30"11"2,10-11 1,33 6-17,34 2-4,34-6-1,42 5 0,41-7-1,35 9-2,32-9-3,17 7-2,1-5-1,-5 1-1,-16-3-5,-26 0-13,-37-4-21,-25 2 1,-50-8-1,-18 4 2</inkml:trace>
  <inkml:trace contextRef="#ctx0" brushRef="#br0" timeOffset="112157.2118">8409 13406 19,'-16'-12'33,"-2"17"-1,-11 2-7,-2 8-9,-2 11-6,1 4-4,9 11-2,7 4-2,13 0 0,12-1-1,12-5 1,8-8 0,10-6 1,-1-13 1,5-7 0,-11-15 1,-5-1 1,-17-10-1,-10 0-1,-16-2 1,-5 3-2,-14 3-1,-1 3-2,-5 7-5,3 1-7,11 6-23,7 8-5,8-4 1,12 7-1</inkml:trace>
  <inkml:trace contextRef="#ctx0" brushRef="#br0" timeOffset="112342.6012">8628 13604 48,'0'-19'39,"0"19"0,-4-12-1,4 12-24,0 0-21,-13-9-30,13 9-1,0 0-1,7 16 0</inkml:trace>
  <inkml:trace contextRef="#ctx0" brushRef="#br0" timeOffset="112596.338">8829 13525 38,'13'-29'37,"3"7"-1,-5 2-7,-7-1-10,5 11-6,-9 1-4,0 9-2,5 15-2,-5 6-1,0 8-2,0 5-1,0 7-1,0 2-3,3-1-9,-3-1-27,0-13-1,0-3 0,7-13-1</inkml:trace>
  <inkml:trace contextRef="#ctx0" brushRef="#br0" timeOffset="112929.0343">9263 13513 33,'-22'-23'33,"9"10"0,-11 2-11,2 4-8,3 14-6,-2 7-3,4 9-1,3 5-1,4 7 0,10 1-2,3 3 1,11-5 0,8-3 0,4-7-1,6-8 1,-2-11-1,1-5 1,-5-16-1,-4-3 0,-8-6 0,-8-5-2,-6-1-3,-8-2-12,-8 2-20,7 5 0,-6-2-1,9 9 0</inkml:trace>
  <inkml:trace contextRef="#ctx0" brushRef="#br0" timeOffset="113129.5623">9402 13325 40,'9'-7'32,"13"7"1,1 0-16,7 0-14,5 8-27,-8-8-6,10 5-1,-13-5-1</inkml:trace>
  <inkml:trace contextRef="#ctx0" brushRef="#br0" timeOffset="113445.0739">9922 13239 16,'-14'-12'32,"-12"0"2,6 12-1,-5 0-16,-1 11-7,2 9-5,3 5-1,5 2 0,9 4-2,10 3 0,10-3 0,5-4 0,6-9 0,5-7 0,-3-7 0,0-4-1,-9-11 0,-8-3 0,-9-1-1,-7-2-7,-5-2-28,-3 11-1,-13-3-1,3 11 1</inkml:trace>
  <inkml:trace contextRef="#ctx0" brushRef="#br0" timeOffset="114084.368">8733 14336 15,'13'-13'32,"2"10"0,-15 3-7,-7-11-8,-5 9-7,-10-1-4,-1-2-3,-4 5-1,3 0-2,-1 0 1,7 2-1,0 5 0,3 3 0,4 2 0,2 8-1,4-2 1,0 1 0,2-1 0,0 2 0,3-4 0,0-2 1,0-3 0,0-11 0,0 0 1,12 10 0,-2-10 0,8-5 0,4 5 0,6 0 0,3 7 0,3 2 0,-3 6 0,-3 5 1,-9 1 1,-7 5 0,-15-4 1,-9 3-1,-17-8 1,-2 0-1,-6-12 0,0-10-4,6 0-9,4-7-30,7-11 0,11 0-1,6-10 0</inkml:trace>
  <inkml:trace contextRef="#ctx0" brushRef="#br0" timeOffset="115118.7761">1837 15904 34,'0'0'30,"0"-18"2,12-2-11,4 2-12,0-3-1,15 5-4,3 1 0,2 9-1,-3 6 1,-5 8-1,0 2-1,-2 5 1,-4-2-1,-2-1-1,-4-7-3,-6-5-4,2 0-6,1-3-14,-8-7-9,-5 10 0,0 0 0</inkml:trace>
  <inkml:trace contextRef="#ctx0" brushRef="#br0" timeOffset="115319.2621">1888 16020 49,'0'0'39,"22"10"0,8-2-12,9-12-14,11 4-11,0-9-32,7 9-4,-9-13-2,11 7-2</inkml:trace>
  <inkml:trace contextRef="#ctx0" brushRef="#br0" timeOffset="124040.9191">2638 15957 57,'-9'-5'39,"20"5"0,9 0-12,12-4-12,13 8-7,8 0-9,3 3-33,-1-7-3,7-4-2,-3-10 0</inkml:trace>
  <inkml:trace contextRef="#ctx0" brushRef="#br0" timeOffset="124520.2303">3562 15778 47,'-22'-14'37,"4"8"0,-13 6-9,-1 6-13,4 8-6,-2 10-5,7 7-1,8 6-2,9 6-1,12 0 1,10-2 0,12-7 0,6-3-1,3-15 1,0-4 0,-2-12 0,-8-7 1,-14-7 0,-13-2 0,-7-6 0,-12 3 0,-11 2-1,-2 2-2,-2 5-6,-5 6-22,11 4-11,8 3 0,6-3 0</inkml:trace>
  <inkml:trace contextRef="#ctx0" brushRef="#br0" timeOffset="124873.2346">3844 16066 57,'0'12'41,"0"-12"0,-4 12 1,-5-12-27,9 0-8,-6 14-17,6-14-29,0 0-2,7-13-1,-1-3 0</inkml:trace>
  <inkml:trace contextRef="#ctx0" brushRef="#br0" timeOffset="125458.1447">4334 15913 50,'-22'-9'23,"-6"-5"-3,0-5-6,0-2-5,5-6-2,5 0-2,11-1-2,9 6 0,14 7 0,8 6 1,3 9 0,2 16 1,-8 4 0,-5 14 0,-16 7-1,-9 5-1,-16-2-1,-9-4-3,-4-2 0,-4-10-3,4-4 1,8-15 0,13-9 1,17 0 2,4-15 2,21 6 1,6 0 1,9 5 1,0 4 1,1 4-2,-3 7-4,-8 2-14,-9 0-24,-2 6 1,-9-10-2,2 1 1</inkml:trace>
  <inkml:trace contextRef="#ctx0" brushRef="#br0" timeOffset="126074.0516">4718 15925 31,'17'-5'33,"-13"-7"-3,-1-5-7,-3 3-5,-3-11-5,-3 4-2,-12-6-3,0 6-1,-5-4-2,-1 11-2,-4 3 0,3 7-1,3 11-1,4 6-1,9 8 1,6 3-1,6 2 0,6-5 0,4-3 0,8-1 0,-2-8 0,0-9 0,-1 0 0,-3-9-1,-6-1 1,4-3 0,-10 3 0,1 0-1,-4 10 1,0 0-1,0 0 1,9 10-1,-3 9 2,0 1-2,4 7 2,-7 5 0,-3 0 1,0 2 0,-7-1 0,-5-7 1,-7-5-1,-2-4-1,-4-8 0,0-9-2,3-3-3,3-12-4,7 3-9,3-2-17,9-2-6,6 1 0,4-2 0</inkml:trace>
  <inkml:trace contextRef="#ctx0" brushRef="#br0" timeOffset="126289.9601">4991 15966 65,'10'4'42,"-10"-4"-1,10 6-1,-10-6-28,14 7-12,-14-7-37,0 0-3,0 0-1,0 0-1</inkml:trace>
  <inkml:trace contextRef="#ctx0" brushRef="#br0" timeOffset="126790.8869">5217 15941 26,'11'-23'32,"10"1"1,3-6-13,-4-4-4,5 0-2,-10-3-2,5 11-1,-13-1-1,2 13-3,-9 2-1,0 10-1,-9 11-2,4 13-1,3 8-1,2 7-1,0 2 1,0 5-1,5 4-1,2-8-2,8 2-4,-6-13-14,0-11-19,7-3 0,-1-11-1,9-6 1</inkml:trace>
  <inkml:trace contextRef="#ctx0" brushRef="#br0" timeOffset="127159.6823">5778 15877 24,'-8'-20'36,"4"6"1,-10 0-1,-3-2-16,0 11-6,-8 1-4,3 4-4,-4 7-2,1 5-1,2 5-2,4 8-1,10 4 1,6 0-1,10 2 1,7-4-1,8-2 1,9-4-1,4-10 0,1-5 1,-3-12 0,-2-5 0,-7-9 1,-5-4-1,-11-5 0,-8 0 1,-11-1-2,-5 1-3,0 8-10,-4 5-28,-4 0 1,7 9-1,0 3 0</inkml:trace>
  <inkml:trace contextRef="#ctx0" brushRef="#br0" timeOffset="128659.8116">5812 15375 19,'11'-16'31,"5"16"-1,-1-5-9,5 1-7,10 4-3,-4-5-2,4 9-3,-6-2-1,-3 8-1,-8 3-1,-9 3-2,-12 0 0,-8 1 0,-4-2 0,2-1-1,4-5 0,4-4 0,10-5 0,0 0 1,27 0-1,-2 0 1,1 7 3,-4 4 0,-2 1 1,-14 10 0,-12-3 0,-7 3 0,-12-8-1,-4-3 0,-3-7-4,2-4-4,11 0-10,5-6-25,7-6-1,7 12 0,21-11 0</inkml:trace>
  <inkml:trace contextRef="#ctx0" brushRef="#br0" timeOffset="129292.6434">6467 15645 46,'0'0'37,"13"-8"2,2 16-14,5 17-7,-5 3-7,13 18-4,-3 2-1,3 5-3,-1-3 0,-5-3-2,-3-6 0,-1-9-1,-6-9 1,-2-8-1,-1-14 1,2-7-1,0-8 1,7-10 0,1-10 0,6-8 1,3-4 1,0-2 0,0 0 0,0 6 1,-6 4-1,-2 9 1,-6 7-1,-6 9-1,-8 13 0,6-11-2,-6 11-3,0 0-4,0 0-35,0 0-2,0 0 0,13-7-1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29:24.4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1855 7886 42,'-3'-18'24,"-8"6"0,-9 12-4,0 11-3,-8 12-4,9 19-4,1 9-3,5 15-2,13 4 0,6 3-2,16-4 0,14-7-1,9-15 1,9-15 1,2-23 0,7-13 1,-7-22 0,-3-10 0,-15-13 1,-20-7 0,-18 1-1,0 1-1,-20 5-2,-13 6-3,-1 12-6,-8 6-7,5 16-9,1 9-8,4 5-1,-7 9 3,5 8 7,-2-2 10,6 3 11,4 2 10,-9 11 43,35-19-19,9-5-2,17-4-6,18 1-10,13-4-13,2 4-30,6-9-8,16 6-2,-4-6 0</inkml:trace>
  <inkml:trace contextRef="#ctx0" brushRef="#br0" timeOffset="847.0331">2432 8138 62,'-30'-11'32,"9"6"-11,-6 5-8,4 7-6,11 5-2,5 4-3,7 2-1,11 1 0,10-3-1,2-2 1,6-3 0,1-6-1,-7 0 1,-7-5 0,-2 0 0,-14 0 0,0 0-1,-16 5 0,-4 2 0,-7 0 1,1 6-1,4 4-1,-1 2 1,10 0 0,3 1 0,10 1 0,10-2 0,4-8 0,8-3 1,1-8 0,4-3-1,1-6 1,-1-7-1,-2-6 1,-3-1-1,-3 0 0,-5-2 1,-4 3 0,0 3 0,-10 5 0,0 14 1,0 0-1,-6-3 1,-1 16-1,7 0 0,3 6-1,-3 3 0,10-3 0,-1 0 1,3-5-1,7-4 0,-3-6 1,-1-4 1,-2-9-1,-1-3 0,-3-4 1,1-3-1,-4 0 0,-6 3 0,5 0 0,-5 7-1,0 9 0,0 0 0,0 0 0,3 15-1,2 1 1,3 1 0,5 1 0,2-1 0,1-2 2,2-8 0,0-4 1,5-6 1,-5-7-1,-5-2 1,-4-11-1,-6 2-3,4 5-9,-12 2-27,0-4-4,-5 9 0,10 9 0</inkml:trace>
  <inkml:trace contextRef="#ctx0" brushRef="#br0" timeOffset="1184.2235">2988 8407 16,'0'0'34,"16"14"1,-5-14 1,11-4-19,3 2-5,-6-7-3,3-4-2,-4-6-4,-2 1 0,-10-6-1,0-2 0,-12 1-1,-3 2 0,-6 4-1,-5 6 0,-7 8 0,2 5 0,0 14 0,6 4-1,4 14 1,5 5 0,10 5 0,-4 4 0,10 5 1,2 1-2,-2-1-7,0 0-28,1-13-1,2-1 1,-3-15-1</inkml:trace>
  <inkml:trace contextRef="#ctx0" brushRef="#br0" timeOffset="1685.2107">3403 8345 22,'-5'-25'35,"5"8"-1,-7-4-8,-3 0-6,2 5-5,-8 0-5,2 10-3,-6 2-4,4 8-1,-2 8-1,6 5-1,5 5-1,0 4 1,7-3 0,4 1 0,9-2 0,5-6 0,4-5 0,3-9 0,0-5 0,-1-5-1,-5-8 2,-1-3-1,-8-1 0,-5 3 2,-5-2-1,0 5 0,-5 4 0,5 10 0,0 0 0,-10 4 0,10 6-1,7 5 0,2 2-1,4 1 1,4-2 1,-1 2-1,0-7 1,4-3-2,-3-4-5,-7-10-12,-4-10-19,3 5-1,-9-17 1,6 2-1</inkml:trace>
  <inkml:trace contextRef="#ctx0" brushRef="#br0" timeOffset="1785.148">3550 8086 40,'-4'-22'36,"-8"3"0,12 19-8,-9-10-22,9 10-33,-7 11-6,4 0-3,3 8 0</inkml:trace>
  <inkml:trace contextRef="#ctx0" brushRef="#br0" timeOffset="2001.3791">3636 8157 52,'16'13'37,"-10"2"-1,3 16-11,4 13-14,-10 5-6,6 12 0,-3 5 0,-3-2-3,1-4 0,-1-5-2,0-6-5,-1-13-19,2-17-13,5-5 0,-9-14-1</inkml:trace>
  <inkml:trace contextRef="#ctx0" brushRef="#br0" timeOffset="2170.1521">3739 8427 40,'14'-3'33,"2"-6"0,12 2-10,0 7-48,-3-11-6,12 4-2,-9-7 0</inkml:trace>
  <inkml:trace contextRef="#ctx0" brushRef="#br0" timeOffset="2470.898">4077 8179 47,'-18'-3'37,"-5"-3"-1,4 11-1,4-1-23,-1 2-6,7 6-4,2-1-3,7 5-1,4-1-2,2-5 0,7 2 0,-13-12 0,18 13-1,-18-13 2,0 0 0,0 0 2,-6 11 2,6-11 3,-21 9 0,15 5 1,-5-2 0,11 6 1,0-2 0,7 4-1,3-2-3,5-7-13,3-4-25,11-2-2,8-14 0,24-2-1</inkml:trace>
  <inkml:trace contextRef="#ctx0" brushRef="#br0" timeOffset="3003.7806">4843 8336 31,'19'-13'34,"-8"-9"-6,-4-2-4,-2 0-4,-12-5-5,0 9-2,-11-2-4,-2 10-2,-8 7-2,0 10-2,-3 4 0,10 13-2,5 5 0,7 3 0,9-2 0,15 1-1,6-8 0,8-6-1,8 0-4,-6-15-9,1-12-25,-1 2-1,-9-12 1,-4 0-1</inkml:trace>
  <inkml:trace contextRef="#ctx0" brushRef="#br0" timeOffset="3119.8444">4856 8058 59,'-23'-14'36,"11"8"-2,-1-3-20,13 9-40,0 0-5,0 0-4,15 17-1</inkml:trace>
  <inkml:trace contextRef="#ctx0" brushRef="#br0" timeOffset="3535.6209">4973 8167 11,'10'9'31,"13"10"1,-6-13 0,11 0-17,1 1-7,-2-7-4,1-3-2,-10-4 0,1 2-2,-8-3 1,-11 8-1,0-16 1,0 16 2,-17-5-1,2 10 1,-3 5 1,1 5 0,0 2 0,5 6 0,7 1-1,5 2-1,5-1 0,6-4-1,4-7 0,4-3 0,0-8 0,5-3-1,-2-12 0,-1-2 0,0-2 0,-1-6 0,-7 3 0,-1 2 0,-3 2 1,-4 4 0,-5 11 0,0 0 0,0 0 1,0 15-1,0 4-2,0-2-7,15 3-22,5 8-7,5-9 0,12 3-1</inkml:trace>
  <inkml:trace contextRef="#ctx0" brushRef="#br0" timeOffset="3851.2982">6049 8258 25,'0'-18'36,"-10"-3"-2,-3-1-5,-1 4-8,-9 4-7,4 9-3,-5 5-5,5 12-2,0 5-2,5 5 0,7 7-2,7 2 1,10-2 0,6-6 0,6-4-1,3-7-3,6-5-5,-7-14-12,1-10-17,0 0-1,-13-13-1,1 1 1</inkml:trace>
  <inkml:trace contextRef="#ctx0" brushRef="#br0" timeOffset="3951.6353">6031 8058 58,'-14'-19'36,"-3"0"-1,8 12-16,9 7-19,-16-3-31,22 13-2,-6-10-3,13 25-1</inkml:trace>
  <inkml:trace contextRef="#ctx0" brushRef="#br0" timeOffset="4274.2407">6195 8165 36,'0'0'32,"0"0"0,19-5-8,-1 1-16,10 4-4,-3-3-2,5 3-1,-9 0 1,-4-2-1,-17 2 0,0 0 0,0 0 1,-10 5-2,-5 4 1,0 2 0,3 2 0,-1 6 0,7 4 0,6 0-1,9 5-1,3-4-2,3 2-4,2-6-5,7 1-9,7-5-10,-3-16-3,13 4 0</inkml:trace>
  <inkml:trace contextRef="#ctx0" brushRef="#br0" timeOffset="4706.0351">6706 8267 34,'6'-13'37,"-6"13"0,-11 13-6,-9-2-11,2 7-8,-10-1-6,0 2-2,-2-7-3,2-6-2,6-6 0,0-9-1,10-9 1,9 1-1,3-3 0,6-4 1,6 7 1,4 8 1,5 5 0,4 8 1,0 9 0,0 3 1,-1 4-1,1 1 0,0-2 0,0-2-1,-3-3 1,-4-6-1,1-8-1,0 0 0,-1-7-1,-2-1 0,-1 1 0,-5-3-1,-10 10 0,12-4 1,-12 4 0,0 13 0,-2-3 1,-4 5 0,2-2 0,4 1 1,3-5 0,-3-9 0,14 5-1,-1-14 1,-3-1-3,0-10-7,-2-4-28,4 2-1,-5-10 0,2 3 0</inkml:trace>
  <inkml:trace contextRef="#ctx0" brushRef="#br0" timeOffset="5170.8346">7432 8153 34,'0'0'34,"10"0"1,18-5-2,6 3-21,13 2-5,-1 0-7,0-5-6,1 5-13,-7 6-15,-19-10 0,-8 4-1,-13 0 9</inkml:trace>
  <inkml:trace contextRef="#ctx0" brushRef="#br0" timeOffset="5273.8041">7599 8197 15,'-12'14'28,"12"15"0,0-8-8,3 4-12,6 4-21,-2-12-12,17 11-3,-5-15 0</inkml:trace>
  <inkml:trace contextRef="#ctx0" brushRef="#br0" timeOffset="5536.5201">7952 8210 57,'-15'-11'35,"-13"0"1,1 11-17,2 7-8,3 5-5,4 7-3,9 4-2,9 2 0,9 0 0,12-6 1,1-2 0,6-7 0,-1-10 1,-1-7 0,-8-3-1,-5-10-7,-7-6-31,-6 5-1,-10-7-1,5 6 0</inkml:trace>
  <inkml:trace contextRef="#ctx0" brushRef="#br0" timeOffset="6174.2346">8651 8151 60,'-12'-4'31,"-9"4"-6,-4 4-6,4 10-8,-2 6-4,9 6-4,7 3-1,7 5-1,9-2 0,6-6 0,7-7-1,3-5-1,1-8-1,-2-6 0,-3-10 0,-8-4 0,-5-1 0,-8-2 0,0 2 1,-11 3 0,1 10 2,-2 6 1,-3 12 0,8 10 1,1 7 0,6 4 0,0 5-1,6 3 1,1-5-1,2 0-3,5-8-4,-7-4-9,0-13-21,10 2 0,-3-14 0,10-3-1</inkml:trace>
  <inkml:trace contextRef="#ctx0" brushRef="#br0" timeOffset="6452.4119">8993 8247 21,'-10'-21'34,"-5"-1"-1,6 12-5,-4 1-12,-2 3-6,2 12-4,1 1-3,6 8-1,0 4-1,6 0 1,6-2 0,3-1 1,0-4 0,8-2 0,-2-7 1,3-3-3,-5-7-7,-1-3-14,-6-5-15,4 2-1,-4 0 0,6 3-1</inkml:trace>
  <inkml:trace contextRef="#ctx0" brushRef="#br0" timeOffset="6774.5734">9089 8264 24,'15'16'35,"-1"-7"1,6 3-3,5 0-12,-3-10-8,7 5-5,-5-7-3,1-4-2,-6-5 0,-4-3-1,-6-5 0,-9-5-1,-3-1 0,-10-1 0,-2 2-1,-7 5 0,-3 5 0,1 9-1,-4 11 1,4 6 0,5 13 0,6 7 0,4 8 0,3 8 0,6 1 1,9-1 0,-2 2 0,2-5-1,3-3-4,-3-10-9,0-11-25,7-4 1,-4-17-1,7-2-1</inkml:trace>
  <inkml:trace contextRef="#ctx0" brushRef="#br0" timeOffset="7274.6384">9400 8151 24,'11'-10'29,"18"10"0,-2 3-9,4-3-12,1 6-4,-1-3-2,-7 0-1,-5 0-1,-7-3 0,-12 0-1,0 0 0,0 0 3,-12 2 0,-1-2 1,-2 9 2,-4-4 1,5 8 0,-2 0 1,10 7 0,-1-1-2,14 3 1,-2-2-3,14 1 1,2-6-2,4-4 1,3-8-2,2-3 0,0-9-1,-2-5 0,-1-6 0,-11-4 1,-1 2-1,-6 0 1,-5 5 1,-4 7-1,0 10 1,0 0 0,-16 3 0,13 11-1,0 4 0,3 2-1,0 3-1,0-5-4,3 5-8,6-8-25,-9-15 0,12 7 0,-12-17 0</inkml:trace>
  <inkml:trace contextRef="#ctx0" brushRef="#br0" timeOffset="7390.183">9768 7977 51,'-15'-25'37,"15"25"-1,-18-14-5,18 14-45,0 20-17,0-4-6,8 9 1</inkml:trace>
  <inkml:trace contextRef="#ctx0" brushRef="#br0" timeOffset="7674.9699">10116 8200 62,'-19'-15'36,"3"9"0,-6 3-15,1 3-11,1 6-5,0 6-4,7 5 0,4 7 0,6 3 1,7 0 1,10-3 0,5-5 0,9-9 0,3-5 1,0-5-1,0-15-2,-6-4-7,-4-9-31,-11 1-2,-14-7 1,4 7-1</inkml:trace>
  <inkml:trace contextRef="#ctx0" brushRef="#br0" timeOffset="8374.8959">10878 8290 40,'2'-13'32,"8"-3"-5,-7 0-8,-3-6-6,0 2-5,-9-4 0,-2 6-4,-11 1-1,3 9-1,-6 4-1,3 8 0,0 8-1,4 7-1,8 3 1,5 4 0,5-1 0,12 3 0,4-5 0,6-5 1,2-4-1,0-5 1,-2-9-1,1-5 0,-6-4 1,-4-3 0,-7-4 0,-1 7 0,-5 9 0,-5-9 1,5 9 0,-14 24 1,6 2 0,5 9 0,-1 5 0,4 7 0,0 3 1,5 1 1,-1-5-1,5-1 0,-4-9-1,3-4-2,-4-9-6,-1-9-16,-3-14-19,16 5-1,-5-15 1,3-2 0</inkml:trace>
  <inkml:trace contextRef="#ctx0" brushRef="#br0" timeOffset="8721.8104">11076 8436 41,'13'-10'36,"-1"-5"0,9 6-5,5 5-16,-9-1-5,1 5-4,-18 0-3,13 14 0,-19-3-2,-5 2 0,-6 0 0,3 0 0,3-2 0,11 2 0,0-13-1,25 18 0,8-9 0,0 0 0,3 2 2,-3 3-1,-14-1 1,-9 2 1,-15-2 0,-12-3-1,-9 3-8,-4-6-31,-5-7-1,5 0-2,2-7 0</inkml:trace>
  <inkml:trace contextRef="#ctx0" brushRef="#br0" timeOffset="10075.9995">1860 9198 14,'0'0'30,"-16"-10"0,1 10-8,-6 0-6,-3 5-4,7 5-4,-6 2-2,10 6-3,7 1 0,6 0-2,11 0 0,7-2-1,7-5 0,3 1 0,-3-9 0,-7 1 1,-2-5-1,-16 0 1,0 0-1,0 0 1,-25-5 0,3 8 1,-1 4-1,6 3-1,-1 1 2,10 4 0,8 0-1,4-1 1,9 1 0,8-3-1,7-7 0,-1-5 0,2-4 0,-1-6-1,-3-3 1,0-9-1,-5 1 0,-7-4 2,-6 3-1,-2 3 1,-5 2 0,7 8 1,-7 9-1,0 0 0,0 24 1,0-5-2,3 5-1,5 1-5,3 3-11,-4-3-21,-3-11-1,8-1 1,-12-13-1</inkml:trace>
  <inkml:trace contextRef="#ctx0" brushRef="#br0" timeOffset="10207.4103">1968 9067 41,'0'-28'33,"-10"5"0,10 23-13,0 0-31,0 0-17,18 10-5,-10 3 0</inkml:trace>
  <inkml:trace contextRef="#ctx0" brushRef="#br0" timeOffset="10370.6723">2165 9276 54,'20'24'38,"7"4"-1,-10-3-11,-2-10-10,4 2-7,-19-17-4,17 3-5,-17-3-6,17-19-13,-10-2-18,9 1-2,-2-8 1,14 4-1</inkml:trace>
  <inkml:trace contextRef="#ctx0" brushRef="#br0" timeOffset="10755.9988">2647 9293 55,'-13'31'38,"-11"-8"0,5-1-10,-6 1-12,-2-9-9,4-6-3,-1-8-3,9-3-2,3-11 0,5-3-1,4-3-1,3 1 1,5 5 0,2 5 1,12 5 1,0 8 0,2 5 0,1 7 0,5 6 1,-1-2-1,1-4 1,-2-2-1,-6-9 1,3-5 0,-1-3-1,-4-7 1,0-9-1,-7 0 1,-1 1-2,0 5 1,-3 2 0,-6 11 0,0 0 0,0 0-2,-6 19-4,3-4-13,3-1-18,16 3 1,6-8-2,19 1 1</inkml:trace>
  <inkml:trace contextRef="#ctx0" brushRef="#br0" timeOffset="11109.304">3649 9281 26,'-13'0'35,"-11"-5"1,2 15-1,-3 2-15,-3-2-9,13 14-5,-1 0-3,16 2-1,6-1-1,10-1 1,6-7-1,5-3 0,1-8 1,-1-6 0,-4-6 0,-8-7-2,-2 0-4,-13-6-11,-6 1-22,2 1-1,-8 0 0,3 6-1</inkml:trace>
  <inkml:trace contextRef="#ctx0" brushRef="#br0" timeOffset="11257.2577">3689 9318 45,'21'-5'37,"11"5"1,-3-5-1,4 2-23,4 3-10,3 0-11,-3 0-17,-9-5-13,3 5-1,-12-6 1</inkml:trace>
  <inkml:trace contextRef="#ctx0" brushRef="#br0" timeOffset="11394.7236">3968 9276 47,'-10'14'36,"-5"1"1,3 4-12,9 8-12,-3-3-9,-1 2-13,7-4-22,7 5-4,2-10-2,13-3 1</inkml:trace>
  <inkml:trace contextRef="#ctx0" brushRef="#br0" timeOffset="11658.0954">4294 9376 72,'-20'-9'39,"-1"3"0,0 6-18,-6-5-9,4 9-5,-2 1-5,7 6 0,8 5-2,10 3 1,3-4 0,10 2 0,5-7 0,10-3 0,3-3-3,-3-11-12,-3-5-25,5-2-1,-10-9 0,-2 3 0</inkml:trace>
  <inkml:trace contextRef="#ctx0" brushRef="#br0" timeOffset="12195.0148">5318 9294 13,'-8'13'32,"-15"4"0,-5 12-1,-6-3-19,-4-3-4,0 1-4,2-10-3,5-7-1,6-11-1,10-5-1,5-10 2,6-4 1,4-4 0,4 3 1,6 5 1,4 7 1,5 8 1,4 12 1,0 4-1,2 13 0,-3 3-3,2 4-5,1 0-19,-3-3-13,-8-11-1,1 1 0</inkml:trace>
  <inkml:trace contextRef="#ctx0" brushRef="#br0" timeOffset="12342.4599">5187 9122 41,'0'0'23,"0"0"-17,0 0-14,21 6-20,-12 3-3</inkml:trace>
  <inkml:trace contextRef="#ctx0" brushRef="#br0" timeOffset="12596.3905">5420 9343 21,'15'30'35,"-2"3"0,-13-10-4,0-3-12,0-2-6,0-18-6,-7 11-3,7-11-2,-6-16-1,6-6-1,6-2 0,2-4-1,5 0 0,4 2 0,2 5 1,-1 7 1,4 11 0,-4 3 0,-2 18 1,-5 0-1,-3 6-5,1 7-12,2 2-20,-11-13 0,15 4-1,1-12 1</inkml:trace>
  <inkml:trace contextRef="#ctx0" brushRef="#br0" timeOffset="13111.9234">5929 9299 26,'-19'-23'33,"6"11"0,-10-3-6,3 5-14,2 10-5,2 10-3,5 5-2,11 2-2,3 2 0,5 3 0,6-3 0,3-4 0,2-1-1,-1-4 0,2-5 0,-11-5-1,-9 0 0,0 0 0,0 0-1,-20-9 0,3 6 1,0 3-1,-2 0 2,7 9-1,2 1 2,10-1 0,4 6 0,4-3 1,7 0 0,6 1 0,3-8 0,1-1-1,5-4 0,-4-9 0,2-4 0,-3-1-1,0-11 1,-4 4 0,-2-3 2,-8 4 0,2 2 1,-9 8 1,-4 10-1,0 0 1,0 16-1,-4 1 0,2 9-2,-2 1-1,1-1-6,3 2-13,0-7-12,7-8-9,14-1 0,0-12-1</inkml:trace>
  <inkml:trace contextRef="#ctx0" brushRef="#br0" timeOffset="13459.2058">6363 9414 55,'-4'11'35,"14"-5"2,1 2-19,3-7-7,4 4-3,3-5-1,3 0-3,-1-6-1,-2-4-1,-4-2-1,-8-4-1,-9-3 0,0 2 0,-15 0-1,-4 1 0,-2 8 0,-5 3 0,2 5 1,1 8 0,8 4 0,3 9 1,9 1 0,3 10-1,2 1 1,5 5 1,2 2-2,0 1-1,1 5-10,-1 1-26,-2-15-1,5-3 1,-7-13-1</inkml:trace>
  <inkml:trace contextRef="#ctx0" brushRef="#br0" timeOffset="13759.8469">6873 9351 26,'-14'-27'34,"1"9"2,-8 2-7,-7 2-11,3 5-6,-6 3-4,4 13-3,0 3 0,9 10-3,3 0 1,9 3-2,6 1 2,9-4-1,9-4 0,8-6 0,7-1-1,1-9-4,4-5-5,-4-9-9,-1-2-21,0 4 0,-12-5-1,1 6 1</inkml:trace>
  <inkml:trace contextRef="#ctx0" brushRef="#br0" timeOffset="13912.9564">7128 9477 61,'7'26'39,"-7"-1"-2,-10-4-18,0 1-41,-15-15-9,5 3-5,-5-15-2</inkml:trace>
  <inkml:trace contextRef="#ctx0" brushRef="#br0" timeOffset="14683.5247">7701 9252 19,'-11'-8'28,"22"13"0,2-8-13,11 3-5,5 3-4,5-3-2,-3 3-1,1-3-2,-9 0 0,-9 0-1,-14 0 0,0 0-1,-14-3 1,-7 6 0,-3 2 0,0 4 1,1 6 0,6 2 1,6 4-1,11 3 1,11 2 0,8-3-1,8 0 0,6-7-2,7-4 1,1-7-1,1-5 0,-4-9 0,-4-4 1,-3-6 3,-8-3 1,-15-6 3,-1 7 2,-14-2 0,-5 6 1,-10 2-1,3 10 1,-9 5-3,10 5-2,0 8-1,8 6-2,10 0-1,12 5-1,7-5-3,3-2-5,9-2-22,4-6-9,-9-9-1,3 0 0</inkml:trace>
  <inkml:trace contextRef="#ctx0" brushRef="#br0" timeOffset="14801.2531">8149 9114 39,'-19'-28'36,"10"17"-2,-4-1-6,13 12-44,0 0-13,0 12-5,10 7-1</inkml:trace>
  <inkml:trace contextRef="#ctx0" brushRef="#br0" timeOffset="15117.0128">8238 9232 39,'0'0'34,"0"0"-1,21 8-2,-1-8-23,13 0-5,-1 0-1,1 0-1,-4 4 0,-8-4-1,-8 0 0,-13 0 0,0 0 1,-15 0-1,-2 5 2,-1 1-1,-3 5 1,5 4-1,4 4 2,8 5-2,7-2-2,5-1-3,10 0-5,6-5-10,1-6-11,9-3-3,1-9-2,9 2 4</inkml:trace>
  <inkml:trace contextRef="#ctx0" brushRef="#br0" timeOffset="15432.5949">8724 9240 62,'0'0'33,"-26"-10"-5,8 10-11,4 0-6,-3 5-5,7 4-3,4 2-2,6 0-2,10 1 0,-10-12-3,19 18 1,-10-12-2,3 0 0,-12-6 0,12 11 0,-12-11 2,-9 8 4,9-8 3,-22 12 2,14 0 1,-3-6 2,6 6 0,5-12-1,9 19-1,6-10-5,4 0-6,9 1-11,3 0-21,9-10-2,13 3 0,2-6-1</inkml:trace>
  <inkml:trace contextRef="#ctx0" brushRef="#br0" timeOffset="15803.3651">9400 9225 30,'0'0'36,"14"-5"0,12 9 0,4-2-18,3-2-9,6 0-4,-2 4-5,-5-4-7,-1 0-12,-7 5-15,-24-5-2,12-5 1,-12 5 6,-9 0 20,9 0 9,-21 0 0,-5 9 26,21 9 9,-3-4-1,8 2-6,0 5-7,4-1-7,5 5-9,0-3-11,4 2-23,-1-12-6,10-2 0,0-10-2</inkml:trace>
  <inkml:trace contextRef="#ctx0" brushRef="#br0" timeOffset="16034.7843">9945 9300 36,'-10'-6'36,"-8"-5"0,-1 11-1,-3 7-20,-2-3-7,6 10-5,5 2 0,4 5-3,9-1 2,6-3 0,10-2-1,2-5 1,6-6 1,2-4-1,-1-3 0,-4-8-1,-7-1-9,-10 0-28,-9-10-1,-1-2 0,-14-4-1</inkml:trace>
  <inkml:trace contextRef="#ctx0" brushRef="#br0" timeOffset="17322.3855">1950 10253 33,'-13'-18'32,"-6"9"-5,-4 9-6,-2 9-7,-3 12-3,1 8-4,2 8-2,11 3-3,6 4-1,13-4 0,12-5 0,8-6 1,6-13 1,0-10 1,-3-6 0,-10-13 0,-4 1-1,-14-9 2,-9 1-2,-9-2-3,-8 3-8,3 0-22,3 11-7,-2-5 0,8 9 0</inkml:trace>
  <inkml:trace contextRef="#ctx0" brushRef="#br0" timeOffset="17553.3207">2015 10331 16,'24'0'33,"-24"0"2,13 6-2,-19 9-13,-7-1-7,13 12-5,-4-5-2,4 6-1,4-3-1,9-1-1,10-8 1,6-3-1,-1-7 0,-2-5-2,-2-5-5,-12-5-12,-5-8-21,-4 0-1,-13-7 0,-2-3-1</inkml:trace>
  <inkml:trace contextRef="#ctx0" brushRef="#br0" timeOffset="17669.4107">2114 10160 49,'-5'-21'36,"5"21"1,0 0-4,0 0-32,6 32-31,4-13-5,13 12-2,0-4 1</inkml:trace>
  <inkml:trace contextRef="#ctx0" brushRef="#br0" timeOffset="17938.0774">2523 10379 42,'-25'6'35,"-3"-2"1,6 5-4,-5 8-20,5-2-5,10 10-3,7-2-2,13 1 0,7-4 1,7-3-2,-1-5 1,7-3 1,-6-5 0,0-4-1,-4-7 0,-18 7 0,4-12-4,-14-1-7,4-2-23,-3 3-6,-3-7 0,2 5 0</inkml:trace>
  <inkml:trace contextRef="#ctx0" brushRef="#br0" timeOffset="18086.003">2550 10377 50,'25'0'35,"-6"-8"2,15 8-3,3 0-25,-2 0-10,4 0-9,-1-4-18,-3 8-8,-15-13 0,3 9 0</inkml:trace>
  <inkml:trace contextRef="#ctx0" brushRef="#br0" timeOffset="18469.7708">2788 10364 26,'-7'22'34,"-4"-2"-2,6 7-8,-1 4-7,2 0-9,4 1-6,0-4-5,10-9-6,9-6-1,-8-8-2,15-10 1,-1-6 1,-1-5 6,4-2 5,-4-2 6,-1 5 5,-8 3 2,6 7 2,-21 5 0,23 6-2,-23-6-2,12 23-3,-12-14-3,6 6-1,-6-4-2,0-11-1,0 0-2,0 0 0,13-3 0,-1-6 0,0-5 0,0 3-1,1 1 0,4 3 0,-6 7 1,2 5-1,-7 5-2,-3-1-7,9 3-26,-5 8-3,-7-3 0,8-1 0</inkml:trace>
  <inkml:trace contextRef="#ctx0" brushRef="#br0" timeOffset="18693.0007">3325 10372 41,'0'0'39,"7"17"0,-7 5 2,4 7-20,5 16-12,-6 2-4,2 14 0,-2-1-2,1 5-2,-4-4-3,0-6-10,0-11-25,0-8-4,0-13 0,3-13 0</inkml:trace>
  <inkml:trace contextRef="#ctx0" brushRef="#br0" timeOffset="18870.7227">3357 10567 41,'19'-2'35,"-10"2"0,13 0-7,6 0-23,0 0-13,8 8-24,-4-16 0,7 7-2,-4-12 0</inkml:trace>
  <inkml:trace contextRef="#ctx0" brushRef="#br0" timeOffset="19124.5821">3812 10467 43,'5'11'38,"-15"4"-2,-10 2-3,-4-8-15,3 8-7,-8-8-4,8-3-4,-1-6-2,1-3-1,4-3-1,6-7 0,5-1 0,6 1 0,0 1 0,11 3 1,6 6 0,1 6 1,4 5-1,2 5 1,-2 4-1,-4 0-4,1 7-10,-6-2-24,-10-11 0,3-2 0,-6-9 0</inkml:trace>
  <inkml:trace contextRef="#ctx0" brushRef="#br0" timeOffset="19271.7244">3658 10147 45,'-12'-27'38,"12"27"0,-3-9-2,8 21-31,2 12-36,-1-2-5,3 11-1,-2-1-1</inkml:trace>
  <inkml:trace contextRef="#ctx0" brushRef="#br0" timeOffset="19540.8272">4232 10299 48,'0'-12'39,"9"21"-1,3 13-6,-2 11-17,5 17-5,-6 7-3,3 7-2,-8 3-2,1-1-3,2-3-5,-7-17-12,-12-7-23,12-7 0,-7-17-1,7-15 1</inkml:trace>
  <inkml:trace contextRef="#ctx0" brushRef="#br0" timeOffset="19697.59">4296 10522 49,'15'-3'37,"-1"-6"0,7 9-2,7 0-31,3 0-20,0 0-20,-3-5 1,3 2-2,-6-10 1</inkml:trace>
  <inkml:trace contextRef="#ctx0" brushRef="#br0" timeOffset="20060.8178">4644 10422 20,'10'13'37,"-10"-4"2,-4 11-1,-3 1-15,-8-6-8,2 4-5,-4-6-6,0-6-2,3-4-2,-3-6-1,6-7 0,5 0-1,6-4 0,0-2 0,9 3 0,-1 4 1,5 6 1,5 3 0,2 8 1,-3 0 0,2 1 0,0 2 1,-1-6 0,2 0 0,1-10-1,-1 0 1,1-6-1,3-2 0,-3-1 0,4 5 0,-2 5 0,-1 4 1,-2 6-1,-1 6 1,-10 2 0,-4 7 0,-8-1-3,-11-6-14,-7-4-25,3-1-1,-10-9 1,5 0-1</inkml:trace>
  <inkml:trace contextRef="#ctx0" brushRef="#br0" timeOffset="20677.0988">5759 10365 30,'0'0'33,"-26"-19"0,8 15-12,-1 4-7,0 4-6,8 10-3,7-5-2,7 6-1,7-1-2,6-1 1,4-2-1,-1-3 0,-2-3 0,-6-5-1,-11 0 1,0 0-1,-19 14 1,1-5 1,-4 0 1,0 5 1,2 0 0,8 4 1,7-4 0,11 4 1,7-3-1,6-1 0,4-3-3,1-3-7,7-7-23,-6-1-8,-9-7 0,1-4-1</inkml:trace>
  <inkml:trace contextRef="#ctx0" brushRef="#br0" timeOffset="20815.637">5753 10173 61,'-6'-26'35,"-5"7"-2,11 5-21,0 14-23,0 0-20,0 18-3,0-6-2,11 13 8</inkml:trace>
  <inkml:trace contextRef="#ctx0" brushRef="#br0" timeOffset="20931.5277">5843 10389 37,'34'55'36,"-3"-9"-1,2 3-10,1 0-14,-4-2-18,6-1-23,-14-19-2,2-3-1,-10-18-3</inkml:trace>
  <inkml:trace contextRef="#ctx0" brushRef="#br0" timeOffset="21100.014">6080 10392 84,'-34'13'38,"2"17"-5,-2 11-16,-10 5-9,2 5-10,7 2-15,4 2-20,-3-11-1,9-5-1,2-14 1</inkml:trace>
  <inkml:trace contextRef="#ctx0" brushRef="#br0" timeOffset="21617.8874">6341 10374 23,'-13'-5'34,"-12"-4"0,7 15-1,3 7-18,2-3-7,13 9-3,0 0-3,13-2-1,2 0-1,4-4-1,2-2 0,-2-6-2,-4-1 0,-15-4-1,10-5 0,-10 5 0,-22-9 2,3 5 1,-2 4 2,-4 0 1,2 0 1,2 5 2,5 4 0,8 3 0,8 3 0,6 0 0,6 1 0,9 1-1,4-6 0,10-2-1,3-6-1,2-3 1,-3-9-2,2-5 0,-7-5-1,-1-5 1,-8 2-1,-10 0 0,-6 2 0,-3 6 0,-4 14 1,-4-9-1,4 9-2,-15 20-7,12-3-29,3 7 0,0-1 0,3 6 0</inkml:trace>
  <inkml:trace contextRef="#ctx0" brushRef="#br0" timeOffset="22002.2538">7280 10346 20,'0'-23'36,"-3"12"1,3 25 0,-3 20-17,3 19-6,3 21-6,-3 8-3,10 6-3,-4-3-8,-1-17-12,-1-15-19,3-8-1,-11-27 0,4-18 0</inkml:trace>
  <inkml:trace contextRef="#ctx0" brushRef="#br0" timeOffset="22380.7659">7258 10536 24,'32'-2'27,"-7"-10"1,12 9-16,-6-6-7,0 4-2,-3-5-2,-4 1 0,-5 1 2,-10 1 1,-9 7 2,0 0 0,0 0 2,0 0 0,9 19 0,-9-4-1,0 6-2,3-5-1,2 2-1,0-10-3,7-8 0,2 0 0,0-13-1,2-3-1,2-4 1,1 1 0,2 0 1,-5 5 1,-1 5 1,-6 9 1,-9 0-1,10 18 1,-7 1-1,-3 5-6,4-1-13,-4-8-19,10 10 0,-3-14 0,19-2-1</inkml:trace>
  <inkml:trace contextRef="#ctx0" brushRef="#br0" timeOffset="22702.9335">7985 10415 25,'-22'-4'34,"-6"-4"2,8 16-1,-1 1-17,5 7-8,16 10-3,0-1-3,13 2 0,6-4-2,6-3 1,3-8-2,2-3 1,-5-13 0,-6-5-1,-7-10 1,-12-8-1,-6-16 0,-12-3-1,-7-10 1,-1-4 0,-1 0-1,2 3-1,7 3-1,8 6-4,17 16-6,4 12-15,9 8-11,13 16-1,-5 5 0</inkml:trace>
  <inkml:trace contextRef="#ctx0" brushRef="#br0" timeOffset="23303.2309">8337 10324 13,'-18'-6'29,"-7"-6"-2,9 12-7,-5 0-5,9 9-5,6 8-3,6-2-2,8 7-1,4-6 0,8 0-1,-1-2-1,2-4 0,-3-5-1,-5 0-1,-13-5 0,0 0-1,0 0 0,-15 4 0,-5 1 0,-2 0 0,2 4 1,-2 1 0,6 3 1,6 0 1,10-2 1,7 3 0,6-6 0,9 1 2,2-9-2,6 0 1,-1-7-1,4 0-1,-4-8 0,-2-2 0,-5-1 1,-1 3-1,-9-3 0,0 9 1,-12 9-1,9-10 1,-9 10 0,4 19-1,-4-5-1,6 5 1,-1-1-1,3-1 0,0-2 0,2-5 1,0-6 0,1-4-1,2-4 2,-4-6-2,-2-2 1,1-3-4,2 1-6,-10 0-21,0 0-11,0 14-1,0-20 0</inkml:trace>
  <inkml:trace contextRef="#ctx0" brushRef="#br0" timeOffset="23465.7301">8772 10353 59,'16'0'40,"-16"0"0,9 19-7,-2 2-17,-7-3-8,3 10-5,0 0-9,-3 0-32,0-8-1,0-1-2,0-7 1</inkml:trace>
  <inkml:trace contextRef="#ctx0" brushRef="#br0" timeOffset="23703.1132">9056 10328 48,'0'0'37,"6"18"2,-1-2-1,-2 5-25,7 7-6,-7 0-3,4 4-3,-4-5-5,-3-6-5,5-4-7,-5-17-8,0 0-9,20 0-4,-6-14 2</inkml:trace>
  <inkml:trace contextRef="#ctx0" brushRef="#br0" timeOffset="24135.2116">9225 10406 53,'-19'-5'31,"7"10"-4,-3 4-5,-1 2-5,7 7-4,0-5-4,12 2-2,4-4-3,11 1-1,0-5-1,7-4-2,3-3-1,-3-5-1,0-5 0,0 1 1,-4 1 0,-5-1 1,-6 0 1,-10 9 1,12-3 1,-12 3 1,9 14 0,-6-2-1,-3-1-1,6 2 1,-2-1-1,-4-12-1,12 12-1,-12-12 1,21-7-1,-6-2 0,4-6-1,2 1 1,2 1-1,-2 2 1,1 3 0,-2 3 0,-5 5 1,0 9-1,-6 2 1,-2 5-1,-5 0 1,4 5-1,-3 1-2,-3-6-4,4 5-8,-4-3-26,0-18-1,0 0 0,0 0 1</inkml:trace>
  <inkml:trace contextRef="#ctx0" brushRef="#br0" timeOffset="24266.7756">9573 10064 48,'-7'-24'38,"-2"15"0,9 22-7,-6 17-51,-2-3-12,13 13-5,-8-5 0</inkml:trace>
  <inkml:trace contextRef="#ctx0" brushRef="#br0" timeOffset="25303.6407">1608 11443 55,'0'0'35,"10"-9"-3,2 9-10,10 5-5,-8 4-6,3 11-4,-5 4-2,-2 6-1,-7-1-1,0-1-2,-3-4 0,0-9-1,0-15-1,0 0 0,12-12 0,4-5-1,-1-3 1,-1 2 1,3 3-1,-5 8 1,1 7 0,-1 13 1,-5 5-3,-10 5-5,6 2-20,3 2-10,-6-9 0,7-3-2</inkml:trace>
  <inkml:trace contextRef="#ctx0" brushRef="#br0" timeOffset="25621.723">1894 11344 31,'0'-46'38,"7"10"0,5 3 0,12 5-20,12 16-6,-1 8-3,12 16-3,-7 11-1,-6 11-2,-3 8 0,-3 9 0,-11 4-1,-9-3 0,3-1-1,-11-5 0,0-11-1,5-6 0,-3-9 0,-2-20 0,9 0-1,-9-11 0,-5-8 0,0-2 0,-6 2 0,-6 4-1,-6 3-1,-8 10-3,5 9-10,4 5-24,3-3 0,2 6 0,8-5 1</inkml:trace>
  <inkml:trace contextRef="#ctx0" brushRef="#br0" timeOffset="26169.2965">2523 11443 38,'-12'-7'30,"-10"-4"0,22 11-17,-19 0-6,19 0-3,-3 14-3,13-5 0,-2 3-1,5-1 0,-1 0 1,-2-2-1,-4 0 1,-6-9 0,-6 14-1,-4-6 2,-2-1-1,-6 0 3,5 3-1,1-1 3,3 2 0,6 0 0,6 6 1,0-3 0,13 3-1,4-3-2,0-1-1,4-4-3,4-6-5,3-3-5,-6-11-3,8-2 0,-14-9 0,3 0 4,-6-8 3,-1 2 6,-5 2 6,-7-3 5,2 11 2,-9 0 1,4 18-1,0 0-3,0 0-3,11 16-3,-7 4-2,-1 3-3,2 3 0,5 2-3,-10-9-2,9 5-6,-9-14-8,3-1-4,-3-9-3,16-7 1,-7-5 1</inkml:trace>
  <inkml:trace contextRef="#ctx0" brushRef="#br0" timeOffset="26338.686">2868 11492 47,'0'0'22,"-4"-12"0,-7 12 0,0 11-3,-5-1-5,2 8-5,-3-3-2,15 6-3,-3-3-2,10-2-1,4 3-3,1-9-6,7-2-20,7 1-8,-3-9 0,6 0 0</inkml:trace>
  <inkml:trace contextRef="#ctx0" brushRef="#br0" timeOffset="26870.9304">3072 11432 38,'-12'-6'31,"12"6"-1,12 4-13,4-4-8,1 0-2,6 0-3,-2 4-1,1-4 0,-1 5-1,-8-5-1,-3 3 0,-10-3 0,-7 12 0,-5-3 1,2 4-1,-5 2 1,3 3 1,2-1 0,2 4 1,8 0 0,8 0 0,5-4 0,6-1 1,-1-3-2,7-1 1,0-5-2,9-4-1,-3-6 0,-2-7-1,0-1 0,-3-7 0,-1 0-1,-4-6 0,-9 2 0,-8-3 0,-8 5 0,-3 5 1,-5 4 0,-6 7 0,0 8 0,-2 10 0,-1 2 0,8 12 1,2 6-1,4 2 0,4 3 1,3 4 0,6-4-2,1-3-3,4 2-12,9-7-23,-12-17 0,11 1 0,-6-15 1</inkml:trace>
  <inkml:trace contextRef="#ctx0" brushRef="#br0" timeOffset="27055.3449">3689 11503 75,'0'0'41,"0"0"0,-6 15-6,6 3-29,0 11-15,0 0-30,-3-2-2,6 2 1,-3-6-1</inkml:trace>
  <inkml:trace contextRef="#ctx0" brushRef="#br0" timeOffset="27806.3027">3900 11477 44,'0'0'35,"8"17"0,-4 7-12,-1 0-12,4 3-5,-4 2-4,0 0-2,1-3-5,-4-11-5,8-3-6,-8-12-4,9-8-1,-2-7 0,2-3 1,4-6 5,2 5 5,-3-2 9,-2 6 7,-2 1 6,-8 14 19,0 0-15,-10 5-1,-2 8-2,3 2-3,-3 2-2,10 2 0,2-4-2,6-1-1,9-5 0,7-3-1,3-6-2,8-6 0,-1-3-1,2-5 0,-3-1-1,0 4 1,-6-1 0,-4 4-1,-2 4 2,-4 8 0,-15-4-1,18 14 1,-15 0 0,0-2-1,-3-1 0,0-11 0,0 9-1,0-9 0,0 0 1,15-17-1,-5 8 2,0-1-1,0 3 1,1 7 0,2 4 0,-1 6 0,-3 5 0,-2 2-2,3 4-6,-10-2-21,4-5-12,-2 0 0,-2-14 0</inkml:trace>
  <inkml:trace contextRef="#ctx0" brushRef="#br0" timeOffset="27956.0073">4315 11267 77,'-4'-19'40,"-1"7"0,5 12-18,0 14-20,0 4-38,9 8-2,0-2-2,8 5 0</inkml:trace>
  <inkml:trace contextRef="#ctx0" brushRef="#br0" timeOffset="28528.5706">5274 11487 46,'-21'-2'34,"0"11"1,-3 3-17,2 5-6,4 6-4,10 4-3,8 5-2,12-2-1,10-6 0,9-3-1,0-9 1,0-12 1,0-7-1,-10-11 0,-7-10-1,-9-10 1,-10-6-1,-10-7 0,-3-4-1,3-3 1,0 2-1,2 2-1,8 6 0,7 7-4,8 7-6,11 13-15,7 14-12,-3 4 1,6 16-1</inkml:trace>
  <inkml:trace contextRef="#ctx0" brushRef="#br0" timeOffset="28812.9045">5539 11439 24,'0'0'36,"-7"21"1,1-5 0,2 2-20,8 11-6,2-5-1,4 2-3,3-5-1,7-2-1,0-11-1,7-4 0,-7-8-1,3-5 0,-6-7-1,-1-1-2,-9-2-3,-4-7-6,4 7-15,-7 4-17,-8-7 0,5 12 0,-2-4 0</inkml:trace>
  <inkml:trace contextRef="#ctx0" brushRef="#br0" timeOffset="29016.6291">5741 11456 34,'8'12'38,"4"10"1,-6-3-1,4 1-21,4 8-5,-7-6-6,6-3-1,-1-2-1,2-11-3,0-6 1,0-6-1,-2-11 0,-2 2-1,0-6-3,-3-3-9,1 0-27,-3 7-1,-5-3 0,0 11 1</inkml:trace>
  <inkml:trace contextRef="#ctx0" brushRef="#br0" timeOffset="29317.1477">6210 11522 70,'-9'21'38,"-6"-2"0,-7-2-17,7 5-10,-10-5-7,3-5-4,0-3-2,1-9-2,5-6 1,6-6-1,6-3 0,4-8 1,7 0 1,6 5 2,5-1 2,2 10 1,2 7 1,-1 5 0,-3 8 0,1 10 1,-7 1-4,-1 1-7,-4-4-31,4 5-1,-11-13 0,12 5-2</inkml:trace>
  <inkml:trace contextRef="#ctx0" brushRef="#br0" timeOffset="29548.2941">6344 11389 59,'0'16'39,"3"14"0,-3 11-6,6 6-22,0 15-3,-6 3-2,3 4-2,-3 1-1,0-9-4,0-7-5,-9-12-20,3-15-15,6-10 1,0-17-1</inkml:trace>
  <inkml:trace contextRef="#ctx0" brushRef="#br0" timeOffset="29833.637">6349 11644 45,'4'-11'36,"9"11"0,-1 0-2,7-8-27,8 4-9,2 1-6,1-4-3,1 1-1,-7-7 0,1 0 2,-6-6 4,-6 2 6,0 3 6,-7-5 6,-6 19 3,6-13 1,-6 13 0,0 18-1,0 7-4,-6-1-4,6 6-4,0 3-6,-3-3-25,3-9-12,6-1 0,-6-20-1</inkml:trace>
  <inkml:trace contextRef="#ctx0" brushRef="#br0" timeOffset="30049.2135">6799 11429 42,'0'0'37,"9"25"2,-2 3-5,-1 0-20,10 9-6,-4 0-7,-5-3-12,-4-8-25,6 1-2,-6-17 0,10-4 0</inkml:trace>
  <inkml:trace contextRef="#ctx0" brushRef="#br0" timeOffset="30534.8453">7001 11523 44,'-29'0'38,"9"3"1,-6 3-6,-2-6-18,7 11-7,3-1-3,8 3-2,10 0-1,13 1-2,5-1 0,8 2-2,4-3-1,1-6-3,6-1 0,-9-9 0,0 0-1,-6-7 2,2 1 2,-8-8 2,0 0 4,-4 4 3,-6 0 0,4 5 2,-10 9-1,11-4 0,-11 4-1,4 13-1,-4-2-3,0 2 1,3 1-1,-3 0-1,0-14-1,6 9 0,-6-9 0,16-6-1,-4-3 0,3-2-1,1 0 1,0 4-1,2 3 2,0 4 0,-2 5 0,-3 6 1,-4 6-1,3 1 1,-6 3 0,0-2-3,1 4-6,-7-11-16,0-12-15,0 15-2,0-15 1,-13-11 0</inkml:trace>
  <inkml:trace contextRef="#ctx0" brushRef="#br0" timeOffset="30666.0029">7264 11289 64,'-5'-21'40,"5"21"35,3 9-65,0 14-43,-3-5-5,8 7-1,-8-4-1</inkml:trace>
  <inkml:trace contextRef="#ctx0" brushRef="#br0" timeOffset="31522.965">8173 11384 32,'-28'-11'26,"9"8"-5,-1 3-6,4 3-4,6 7-4,7 0-3,9-1-1,9 0-2,7 1 0,0-5 1,3-1-1,-3-4 0,-7 0 0,-15 0-1,0 0 1,0 0-1,-25 5 0,0 3 1,1 3 0,0 3 1,5 8 1,3-3 1,16 3 1,5-2 0,12-2 1,7-8-1,8 0-1,2-10 0,6-3-1,-3-10-1,-3-3-1,-3-5 1,-7-1-1,-7-2 1,-3 2-1,-7 2 1,-4 7 0,-3 4-1,0 9 1,0 0 0,0 21 0,0 0-1,0-2 0,9 3 0,-2 1 1,2-4 0,6-6 0,-2-5 1,2-5 0,-1-9-1,-1-3 1,-1-4-1,-3-5-2,-3 3-5,-6-5-11,0 2-25,4 5-1,-4 1 0,0 12 0</inkml:trace>
  <inkml:trace contextRef="#ctx0" brushRef="#br0" timeOffset="31902.6636">8807 11415 48,'-16'-14'35,"5"10"-2,-9 4-12,-2-5-8,8 7-5,-4 2-3,7 5-1,5 3-3,6-1 1,9-2-2,4 3 1,5-3-1,-1-1 0,-2-8-1,0 0-1,-15 0 0,0 0 1,0 0-1,-10 8 2,-7-8 0,0 6 1,-1-1 1,5 8 1,3-3 1,8 3 1,2 0-1,12 2 0,1-6-1,8 4 0,2-7-2,1-6-4,1 0-12,0 0-23,-9-17-2,2-2 1,-8-9 0</inkml:trace>
  <inkml:trace contextRef="#ctx0" brushRef="#br0" timeOffset="32019.9934">8819 11236 56,'0'0'20,"-18"-10"-24,2 4-15,16 15-8,0-9 2</inkml:trace>
  <inkml:trace contextRef="#ctx0" brushRef="#br0" timeOffset="32341.9001">8922 11456 43,'11'24'38,"5"0"2,-3-3-1,5-8-21,6 4-7,-1-8-6,2-4-3,0-5-1,-2-9-1,-3-4-1,-5-3 0,-5-6-1,-10-2 0,0-3 0,-12 1-1,-3 4 2,-11 5 0,-2 6 1,1 11 0,1 7 1,5 14 1,2 8 0,7 9 1,5 11-1,7 4 2,7 4-2,-2 1 0,8-1-3,-3-11-7,5-8-32,4-1 0,-1-20 0,4-2-1</inkml:trace>
  <inkml:trace contextRef="#ctx0" brushRef="#br0" timeOffset="32673.7458">9246 11422 36,'15'-5'39,"-1"27"1,1 2-1,4 7-17,6 15-11,-7 3-5,2 1-2,-5-2-3,-6-3-2,-9-9-2,-6-7 0,-7-11 0,-8-11-1,-1-7 1,-3-8 0,7-9 2,2-9 0,7-6 2,9-6 1,3-4-1,13 4 1,5-4 0,4 5 0,3 4-3,0 4-7,3 7-29,-4 7-1,-8 2 0,0 9-1</inkml:trace>
  <inkml:trace contextRef="#ctx0" brushRef="#br0" timeOffset="33205.9252">9734 11341 45,'-21'-9'31,"11"9"-5,10 0-11,-15 15-5,15-5-4,7 2-1,4 1-1,5-2-2,2 0 0,-2-4-1,0-3-1,-1 0-2,-15-4 0,0 0 0,0 0-1,-17 0 2,0 0 0,-6 0 1,2 7 2,0 1 1,6 3 2,4 2 1,8 2-1,3-1 1,10 3 0,5-3-2,4-6 0,3-3-1,6-5-1,-1 0-1,-1-12 0,-2-1-1,-2-3 0,0-6 0,-6 2-1,-2 6 1,-1-3 0,-6 3 0,-7 14 0,14-10 1,-14 10 0,10 18 0,-7 0 0,1 1-1,-4 4-3,7 6-13,4-4-22,-11-8 0,9-2-1,1-8 1</inkml:trace>
  <inkml:trace contextRef="#ctx0" brushRef="#br0" timeOffset="33528.6529">10361 11445 52,'3'11'38,"-16"-5"0,-5 0-4,-1 8-21,-10-4-6,2 2-3,-7-4-2,7-1 0,-2-7-2,2 0 0,7-9 0,5-1 0,9-3 0,6 1-1,6-1 1,4 2 0,2 2 0,6 6 1,4 3 0,-3 3 1,2 3 0,1 8 0,-6 1 0,2 5-1,-2-2-1,-4-1-3,3 4-17,5-2-20,-9-8 0,9-2-1,-5-5 1</inkml:trace>
  <inkml:trace contextRef="#ctx0" brushRef="#br0" timeOffset="33691.962">10527 11583 88,'0'0'40,"13"9"-17,-13-9-33,0 0-24,0 0-5,-5-17-1</inkml:trace>
  <inkml:trace contextRef="#ctx0" brushRef="#br0" timeOffset="50367.9934">1986 12379 23,'-24'-23'34,"2"18"0,-8 0-10,-3 5-7,6 13-5,-1 1-4,13 13-3,4 2-2,11 3-2,17-1-1,5-1 0,6-5 0,3-6 0,6-3 0,-10-8 0,-1-4 1,-9-4-1,-17 0 0,-10 0 1,-10 5 1,-8 0-1,-9 3-1,3 5 1,-2 5-1,5 7 1,8-1 1,11 4-2,12 0 0,12-1-1,10-3 1,9-5 1,6-7-1,3-8 1,6-6 0,3-8 0,-6-6 0,-4-3 1,-3-8-1,-13 3 1,-6 0 1,-1 7-1,-9 0 0,-4 7 0,-3 10 0,0 0 0,-7 16 0,11 3-2,-1 3-1,1-1-4,8 6-10,-6-4-19,2-14-5,6-2 0,-14-7 0</inkml:trace>
  <inkml:trace contextRef="#ctx0" brushRef="#br0" timeOffset="50483.8848">2173 12472 39,'-14'-17'14,"14"17"-14,-9 0-4,9 0-24</inkml:trace>
  <inkml:trace contextRef="#ctx0" brushRef="#br0" timeOffset="50700.047">2404 12649 40,'22'35'40,"-18"1"0,5 2-1,1-3-18,-10-7-8,12-5-6,-6-8-2,-6-15-2,21 0-2,-8-14 1,-3-5-2,2-6-2,4-1-8,-11-1-22,1-2-10,4 7 0,-3 1 1</inkml:trace>
  <inkml:trace contextRef="#ctx0" brushRef="#br0" timeOffset="51101.2855">2914 12690 65,'2'24'40,"-14"-2"0,-6 0-11,2 3-13,-15-7-8,9 2-5,-2-8-4,2-7-2,6-5-2,1-8 1,9-1-1,0-8 0,10 2 1,0-2 2,7 4 0,-3 5 3,7 8 1,5 4 0,2 5 0,2 2 1,-2 3-1,6 2 0,-1-3-1,2-4 1,-1-9-1,-4 0 0,-3-11 0,1-2-1,-6-6 1,-1 2 0,-6-2 0,-2 3 0,-7 7 0,0 9 1,0 0 1,10 20-1,-10 1 0,3 2-4,8-2-37,5 4 0,-1-12-2,14-5 0</inkml:trace>
  <inkml:trace contextRef="#ctx0" brushRef="#br0" timeOffset="51716.5503">2170 13916 50,'9'-13'39,"-9"13"0,0 0-1,-5 26-22,-12 0-6,-4 20-5,-7 6-1,-1 12-2,-1 2 0,3-4-3,3-3-2,2-8-2,4-8-2,8-16-5,10-8-13,0-19-16,10-5 2,0-8-1,-1-16 9</inkml:trace>
  <inkml:trace contextRef="#ctx0" brushRef="#br0" timeOffset="52042.4393">2114 13984 42,'-2'-12'35,"2"12"0,0 0-4,5 12-18,9 10-6,3 6-4,11 9 0,6 0-1,0 7 0,3 1 0,4 1 0,-4-6-1,0-5 1,-12-3-1,-10-6 1,-8-6 0,-7-3 0,-17-5 0,-8-3 0,-16-1 0,-8-2-1,-7-3 0,-1 3-1,2-2-2,-2-4-3,14 5-8,4-1-18,14-4-8,14 0 0,11 0 0</inkml:trace>
  <inkml:trace contextRef="#ctx0" brushRef="#br0" timeOffset="53123.6256">2513 14091 51,'7'-24'23,"11"0"-3,1 2-3,-5-3-1,12 12-4,-7 3 1,9 10-4,-12 10-1,-2 9-3,-1 9-1,-3 9-1,-2 6-1,-1 5 1,0 0-2,-7 3 1,8-4-1,2-1-1,3-9 1,2-4 0,8-11-1,-3-7 1,8-11-1,4-8 1,1-11-2,-2-9 1,4-9-1,-1-10-1,-7-5 1,-2-5 0,-6-1 0,-3 6 1,-10 5 1,-3 11 0,-7 11 1,4 21 1,-16-5 0,7 22 1,0 7 0,3 15 0,3 5-1,6 3 0,9 2-1,0 0 0,8-6-2,5-10-10,-6-9-31,11-11-2,1-23 0,13-4-1</inkml:trace>
  <inkml:trace contextRef="#ctx0" brushRef="#br0" timeOffset="54260.6493">3243 14650 16,'20'12'26,"-7"-7"-3,6 0-2,3-5-3,0-3-2,2 0-2,-2-11-2,0 1 0,-6-7-4,-5 2 0,-11-1-2,-5 3 0,-8 1-3,-5 7-1,-7 3 0,-1 12-1,-4 6 0,4 7 0,5 9 0,6 2 0,11 3 1,8 3-1,11 0 1,13-7-1,6-1-16,12-12-24,1-17-2,22-5 0,17-24 1</inkml:trace>
  <inkml:trace contextRef="#ctx0" brushRef="#br0" timeOffset="55653.1824">3778 14159 49,'0'9'38,"13"-9"-1,14 5-13,8 2-10,6-4-8,5-3-10,4 0-22,2 0-11,-12-10 0,-5 5-1</inkml:trace>
  <inkml:trace contextRef="#ctx0" brushRef="#br0" timeOffset="55816.0216">3818 14304 22,'-3'9'37,"22"3"1,10-7-3,13-5-16,9 0-28,-2-5-21,13 5-4,-12-12-3,5 3 0</inkml:trace>
  <inkml:trace contextRef="#ctx0" brushRef="#br0" timeOffset="56585.4806">4526 13946 10,'22'-30'33,"15"9"1,3 1-10,1 7-3,2 17-3,-10 10-3,0 20-4,-15 13-2,-6 14-2,-12 5-2,0 5-1,-3-4-1,6-7 0,7-13-2,8-12 0,8-16 0,5-15 0,5-13 0,2-14 0,-2-12 0,-5-10-1,-5-8 0,-3-3 0,-5-1-1,-5-1 1,-4 7-2,-6 7 2,-3 13-1,-2 13 1,2 18 0,-13 11 0,6 15 1,0 13 0,4 14 0,3 7-1,3 4 0,4-3-4,5-2-6,0-3-22,5-13-8,7-11-1,-4-20 0</inkml:trace>
  <inkml:trace contextRef="#ctx0" brushRef="#br0" timeOffset="57453.9008">5302 13672 2,'0'0'33,"3"15"0,-3-15-1,28 0-15,-3 3-5,3-3-4,0-3-2,-3-4-2,-4-1-2,-5 3-1,-16 5 0,0 0 0,-13 0 0,-5 8 0,-1 7-1,1 5 0,3 3 1,8 3-1,7 1 0,15-5-5,7-3-9,9-9-18,9 2-3,-5-12 1,8 0 0</inkml:trace>
  <inkml:trace contextRef="#ctx0" brushRef="#br0" timeOffset="57934.6353">5708 13687 26,'-25'-12'33,"7"17"0,-5-10-1,11 10-18,7 5-8,8 1-4,9 1-4,5-2-2,3 0-1,2-2-2,-3-4-1,-4-2 0,-15-2 0,0 0 3,0 0 3,-20 0 4,-2 0 2,-1 7 2,0 3 0,1-1 2,10 6 0,3-2-1,16 1-2,6-4-2,7-1 0,3-4-1,5-5 0,-3-7 0,1-4-1,-3-5 0,-1-6-1,-2 3 1,0-2 0,-5 4 1,3 7 0,-3 7-1,4 6 1,-3 7 0,1 7 1,-5 2-1,0 1 0,-2-3 0,-4-1 0,-6-4-1,0-12 1,-6 10-3,6-10-2,-15 0-6,5 0-14,1 0-14,9 0-1,-10-5 0,10 5 6</inkml:trace>
  <inkml:trace contextRef="#ctx0" brushRef="#br0" timeOffset="58057.0365">5891 13808 52,'-18'0'36,"8"7"0,0 0-15,10-7-41,-9 15-10,1-15-4,11 10-1</inkml:trace>
  <inkml:trace contextRef="#ctx0" brushRef="#br0" timeOffset="58904.8989">5178 14589 34,'0'0'33,"20"21"0,0-12-14,5-3-5,5-4-5,-2-6-3,1-3-2,-6-8-2,-6-2 1,-10-1-2,-14 2 2,-10 2-2,-7 7 1,-9 7 1,-1 9 0,4 7 1,-1 12 0,13 4 0,13 6 0,11 0 1,16-1-1,14-5-1,6-8-3,12-5-17,8-9-22,-13-17-1,9-6 0,-3-18-1</inkml:trace>
  <inkml:trace contextRef="#ctx0" brushRef="#br0" timeOffset="59354.0341">5944 14364 48,'13'0'41,"5"-5"1,12 5-4,14 3-16,3-6-13,9 3-21,0 0-26,2 0-2,-2-12-2,0 5 0</inkml:trace>
  <inkml:trace contextRef="#ctx0" brushRef="#br0" timeOffset="60007.4551">6793 14043 41,'38'-21'36,"-3"1"-3,0 8-10,5 15-4,-14 9-5,-2 21-3,-21 15-4,-3 17-2,-9 5-1,-3 3-1,3-5-2,6-5 1,9-12-1,14-15-1,10-19 1,9-17 0,6-14 0,-2-12 0,-3-15-1,-6-11 0,-3-8 1,-10-3-1,-8 2 0,-4 5 0,-9 8 0,0 16 0,0 11 1,0 21-1,-12 16 1,9 18-1,3 13 1,0 10 0,3 4-4,4-2-1,8 3-24,4-2-13,-1-14 0,4-6 0</inkml:trace>
  <inkml:trace contextRef="#ctx0" brushRef="#br0" timeOffset="60423.1789">7470 14668 39,'14'-4'35,"9"4"1,-5 0-5,4-7-19,5 2-5,-7-4-2,-2-1-3,-6-4-1,-12 2 0,-9-4-2,-7 3 1,-6 4-1,-6 3 1,1 6-1,-1 12 1,7 4 2,8 9 0,13 1 2,9 3-1,10-1 1,11 2-2,4-5-1,4-11-11,-3-7-28,7-7 0,-6-18-1,0-7 1</inkml:trace>
  <inkml:trace contextRef="#ctx0" brushRef="#br0" timeOffset="61123.8122">7811 13917 8,'14'12'35,"-14"-2"1,-3 9 0,-6-2-16,-10-3-5,1 2-4,-7-6-5,4-1-4,-1-9-1,4 0-1,5-9 0,4-1-1,9 10-1,0-15 1,0 15 1,15-6 0,1 11-1,2 2 1,4 3 0,3 5-2,0 2-6,-3-5-9,2 0-11,0 2-1,-4-9 1,1-5 8,-3 5 9,-8-8 7,2-1 8,7 4 38,-19 0-13,21-3-2,-8 3-7,2-3-9,5 3-4,-3-9-3,4-1-1,-7-3-2,-1-3 0,-10-4-1,-6-1 1,-7 4-1,-3 1 0,-5 8 0,-1 8 0,4 3-1,0 9 1,5 11 1,4 7 0,6 2 0,3 6 0,6-2 0,1-1 0,5 0-3,-6-7-9,4-14-25,3 2 0,-7-16-1,9 0 0</inkml:trace>
  <inkml:trace contextRef="#ctx0" brushRef="#br0" timeOffset="61293.373">8176 13905 70,'22'15'40,"2"6"0,-1-1-9,7 12-22,-4 5-3,-2-3-7,-1 4-6,-8-10-17,-6-8-16,0-6 0,-9-14 0,0 0 0</inkml:trace>
  <inkml:trace contextRef="#ctx0" brushRef="#br0" timeOffset="61464.4323">8396 13929 74,'-19'22'42,"-10"8"0,-4 10-9,-3 12-63,-11-5-6,2 6-4,-15-11-1</inkml:trace>
  <inkml:trace contextRef="#ctx0" brushRef="#br1" timeOffset="73982.9239">6849 14909 11,'0'0'15,"0"0"-3,0 0 0,19-25 0,6-1 0,8-14 0,17-19-1,19-23 0,19-20-3,25-16-2,14-12 0,12-2-1,1-1-2,-1 10-1,-8 13 0,-20 20-2,-24 23 0,-27 19 0,-24 19 0,-20 10 0,-16 19 0,-12-10-1,-4 12 1,-5 1 0,-1 1 0,6-4 0,-2 0 1,9 0-2,-1-4 0,10 4-2,-9-10-1,9 10-1,0-15 0,5 1 0,5 4 1,-3 0 1,8 1 4,3 3 1,1 2 4,2 10 1,-1 0 1,-2 8 1,-8 1-1,0 5-1,-6-1-6,-4-4-7,0-15-26,0 13-2,0-13-2,0-14 0</inkml:trace>
  <inkml:trace contextRef="#ctx0" brushRef="#br1" timeOffset="74283.7402">8402 13322 38,'0'0'32,"0"0"-4,0-10-10,0 10-6,10 13-4,2-2-3,0 0-3,8 2 2,2-1 0,4-4 1,-2-8 1,0 0 1,-6-13 0,-1-4 1,-17-7-1,0 3 0,-19-4-1,-3 8-1,-9 2-2,0 9-2,-1 12-4,-1 4-22,4 10-17,5 10 0,2 3 0,6 13-1</inkml:trace>
  <inkml:trace contextRef="#ctx0" brushRef="#br0" timeOffset="77001.5964">8782 14439 56,'22'2'37,"-4"-2"0,14 3-8,1-3-40,1-5-22,14 5-2,-8-9-1,5 6-1</inkml:trace>
  <inkml:trace contextRef="#ctx0" brushRef="#br0" timeOffset="77170.8817">8838 14550 41,'0'0'39,"14"3"0,12-3 0,8 0-27,7 9-44,3-12-2,8 3-3,-6-16-1</inkml:trace>
  <inkml:trace contextRef="#ctx0" brushRef="#br0" timeOffset="77840.1351">9585 14158 34,'16'-26'35,"14"11"1,-4 11-11,-1 4-8,0 24-5,-10 12-3,-2 14-3,-8 7-2,-5 8 0,0 0-1,0-1-1,3-12-1,10-8 0,1-13 1,12-11-2,2-11 2,6-10-2,0-15-2,1-10 1,0-7-1,-2-9 0,-6-9 0,-7-5 0,-6 1 1,-4 1 1,-10 5 2,0 11-1,-12 7 1,1 12 1,3 16 0,-2 13 0,4 16-1,6 11 0,0 14 0,6 5 0,4 5 0,5 3-2,1-3-4,1-11-24,9-15-12,11-13-1,4-22 1</inkml:trace>
  <inkml:trace contextRef="#ctx0" brushRef="#br0" timeOffset="78403.5135">10311 14718 45,'12'15'36,"-3"-8"-1,10-3-12,-1 0-8,4-10-5,3 1-3,-6-10-3,-1 1-1,-5-4-2,-10-1 1,-6 2-2,-7 3 1,-8 7-1,-7 7 0,-2 9 0,1 6-1,1 8 1,8 5 0,6 4 0,11 1 1,14-4 0,10-2-1,10-6-4,3-10-19,0-11-15,7-8 1,-7-16-1</inkml:trace>
  <inkml:trace contextRef="#ctx0" brushRef="#br0" timeOffset="79220.1104">10444 13946 23,'0'0'32,"22"12"0,-6-6-13,6-6-5,2 4-3,-2-8-4,2-2-2,-5 0-3,-5 0-1,-14 6 0,7-17 0,-7 17-1,-16 0 0,1 4 0,1 9 0,-3-1 0,5 5 1,-1 4 0,8 1 0,5-2 0,12-3 0,4-1-3,1-6-9,3-6-22,14 7-1,-12-11 0,11 0-1</inkml:trace>
  <inkml:trace contextRef="#ctx0" brushRef="#br0" timeOffset="79805.8716">10890 13946 35,'-21'-14'33,"12"14"1,-7 0-7,4 0-15,12 0-6,-10 18-4,10-10-3,0-8-2,16 14-1,-3-11-1,-2-3 0,0 2 1,-11-2 0,0 0 3,0 0 2,-20 0 2,5 6 2,-7-2 1,3 6 1,1 1-1,5 2 1,4-1-3,11 5 0,8-3-1,6-2-1,0-2-1,5-5-2,4-2-3,-3-9-2,2-1 1,-4-10-1,-2-1 2,-3-7 1,0 0 3,1 2 2,-3 1 3,2 7 3,-3 5 0,6 10-1,-4 5 0,4 10-2,-3 1 0,4 6-2,-5-1 1,0 4-1,-5-10 0,-1-1 0,-8-2 0,0-12 1,-26 11-1,6-4 0,-8 0-2,-3-1-11,-2 0-32,4 6 0,-5-12-1</inkml:trace>
  <inkml:trace contextRef="#ctx0" brushRef="#br0" timeOffset="85416.0855">11453 14344 42,'3'12'39,"9"-15"0,13 0-1,5 3-21,3-5-11,5-2-8,7 5-20,2 2-16,-13-9 0,1 9-1,-8-9 0</inkml:trace>
  <inkml:trace contextRef="#ctx0" brushRef="#br0" timeOffset="85648.5534">11555 14489 49,'0'0'37,"25"6"0,5-6-12,1-6-10,12 6-7,-3-4-20,9 2-23,-17-11-2,-1 11-1,-17-15 1</inkml:trace>
  <inkml:trace contextRef="#ctx0" brushRef="#br0" timeOffset="92320.7913">12408 14427 42,'25'-2'24,"0"-6"-1,-4-1-2,-6-3-5,-5 0-3,-10-8-4,-7 3-2,-8-3-2,-7 4-2,-5 2-2,-2 6 1,2 8-2,0 6 0,1 12 0,8 5 0,5 5 0,10 4 1,3-3-1,12 0 0,3-6 0,7-5 1,7-9 0,4-7-1,-5-8 0,1-5 1,-2-4 0,-8-4 0,-1 1 0,-5 1 1,-11 5 0,-2 12 1,0 0 1,-8 12 0,1 13 0,1 10 0,-3 9 0,6 7-1,-1 3 0,4 3-1,7-3-1,-3-2 0,2-7 0,2-7-3,-1-9-5,-4-14-24,-3-15-11,15-6 1,-9-11-1</inkml:trace>
  <inkml:trace contextRef="#ctx0" brushRef="#br0" timeOffset="92853.328">12603 14688 21,'0'0'36,"0"-11"1,12 8 1,4-3-17,3 0-7,9 3-6,-1 1-4,2 2-1,-1 5-2,-11 4 0,-6 0 0,-6 2-1,-14 1 1,-4-3-1,-2 1 1,-1-5 0,7-5-1,9 0 0,0 0 0,19 0 0,-2 0 1,4 10 0,-7-1 1,-4 9 1,-14 1 1,-4 9-1,-11-6 1,-12 0-1,0-5-4,3-11-7,9-6-32,7-10-2,2-9 0,16-1 0</inkml:trace>
  <inkml:trace contextRef="#ctx0" brushRef="#br0" timeOffset="93822.6407">13047 13997 45,'5'-13'37,"-5"0"-7,0 2-4,0 11-7,0 0-5,13 32-4,-7-2-3,7 21-2,-5 6-2,11 10 1,-3 2-1,4 1-1,0-8 0,-4-10-1,0-13 0,2-16 1,3-20-1,0-10 0,2-21 0,3-13 1,0-10 0,6-7 0,-4-5 0,3 2-1,-6 4 1,-4 4-1,-5 11 0,-3 13-3,-5 13-5,-11 7-21,3 9-15,-15 8-1,12 8 1,3 7-1</inkml:trace>
  <inkml:trace contextRef="#ctx0" brushRef="#br0" timeOffset="94386.1229">13484 14495 37,'0'0'36,"9"-10"1,-9 10-9,0 13-7,-3 1-7,6 11-4,-6 4-3,3 9-2,0 5 0,-6 3-2,3-2-1,0 2-1,3-9-2,-3-7-1,3-5-5,0-25-9,0 0-24,15 5-1,-12-18 0,3-2 1</inkml:trace>
  <inkml:trace contextRef="#ctx0" brushRef="#br0" timeOffset="94889.8023">13422 14527 28,'0'-12'35,"0"12"0,21-15-7,-5 4-7,5 2-5,4-3-6,15 7-3,-4-3-1,7 8-2,-7 4 0,-5 5 0,-12 3-1,-4 6 1,-15 1-1,-12 5 0,-6-2-2,-11-7-12,-2-6-29,7 2-2,-6-11 1,4-7-2</inkml:trace>
  <inkml:trace contextRef="#ctx0" brushRef="#br0" timeOffset="97482.1881">14215 14377 45,'0'0'36,"0"10"-1,16-10-11,5 0-7,11 0-6,8 0-4,4-4-3,5 4-2,-3 0-3,-6-4-3,-4 8-5,-13-4-7,-7 0-13,-7 4-9,-9-4 1,0 0 0</inkml:trace>
  <inkml:trace contextRef="#ctx0" brushRef="#br0" timeOffset="97698.4197">14305 14519 45,'0'0'37,"15"8"-2,8-8-11,13 5-4,-2-8-5,10 3-5,-4 0-7,-1-4-19,-6-4-22,1 5-1,-16-7 0,4 3 0</inkml:trace>
  <inkml:trace contextRef="#ctx0" brushRef="#br0" timeOffset="101845.5761">15027 14251 4,'0'0'29,"0"0"1,0-10-4,14 7-11,7 3-5,0 0-4,8 3-2,-5 6 0,0 7 0,-8 4-1,-6 2 1,-14 0-2,-9 4 1,-4-8-1,-2-4 0,3-8 0,7-6-1,9 0-1,11-12 1,9 5 0,10 7 2,1 0 0,0 16 2,-11 3 0,-8 13 0,-12 2 1,-9 7 0,-12-8 0,-8-5-3,-6-8-1,5-11-4,3-6 0,4-12-5,13-1-6,-1-9-13,3 1-14,14 5 0,0 1 2</inkml:trace>
  <inkml:trace contextRef="#ctx0" brushRef="#br0" timeOffset="102046.4799">15482 14458 65,'7'-10'40,"-7"10"1,0 0-6,0 0-24,-9 0-16,9 0-32,0 0-3,0 0 0,11 2-1</inkml:trace>
  <inkml:trace contextRef="#ctx0" brushRef="#br0" timeOffset="102462.9388">15672 14497 9,'0'0'33,"10"3"1,-10-3-2,23-15-13,-2 4-4,-3-9-4,4-5-4,-3-8-2,0 1 0,-5-3 0,-1 7-1,-6 6 0,-4 6 0,-3 16-1,0 0 0,-12 24 0,8 10-2,1 4 0,3 8 0,0 3-2,0-5-5,12 1-10,1-6-24,-3-14 1,8-3-1,-2-15 1</inkml:trace>
  <inkml:trace contextRef="#ctx0" brushRef="#br0" timeOffset="102795.0472">16241 14362 36,'-13'-18'37,"-9"-5"1,4 15-3,-4 3-19,-5 5-6,5 16-4,0 5-3,3 11-2,5 4-1,7 6 1,10 1 0,10-5 0,9-8 0,8-9 0,4-10 0,3-11 1,0-7 0,-3-9 0,-8-12 0,-5-2 1,-15-4-2,-6 1 1,-15 3 0,-6 1-5,-4 6-9,-7 8-28,-2-2 0,1 8-1,4-4 0</inkml:trace>
  <inkml:trace contextRef="#ctx0" brushRef="#br0" timeOffset="104712.6295">16306 14098 27,'0'0'36,"7"10"2,-7-10-2,24 0-15,1 6-9,2-6-12,2 6-30,4-12-6,5 6-1,-7-6-1</inkml:trace>
  <inkml:trace contextRef="#ctx0" brushRef="#br0" timeOffset="105165.8349">16799 13958 34,'-13'-19'35,"3"11"1,-8-1-10,-4 6-10,7 10-5,-6 6-5,6 8-3,2 6-1,9 8-2,4 2 1,13-2 0,9-6 0,3-7 0,5-8 1,-1-8 0,-5-10 1,-8-5-1,-16-6 1,-13 3 0,-12 2-11,-2 8-29,-17-6-1,7 11 0,-7-3-2</inkml:trace>
  <inkml:trace contextRef="#ctx0" brushRef="#br0" timeOffset="106199.1785">16960 14493 63,'0'0'42,"4"9"-1,-4-9-4,0 0-23,-7 10-7,7-10-15,3 12-32,-3-12 0,0 0-2,6-19 0</inkml:trace>
  <inkml:trace contextRef="#ctx0" brushRef="#br0" timeOffset="106772.9372">17665 14052 19,'-17'5'34,"-3"24"2,-15 17-4,0 14-14,7 15-5,4 8-2,12 8-5,12 0-4,16-9-8,17-14-19,13-13-11,-1-24-1,9-12 0</inkml:trace>
  <inkml:trace contextRef="#ctx0" brushRef="#br0" timeOffset="106989.1919">17787 14478 38,'0'0'37,"10"7"1,11-7-1,11 0-24,3 0-14,7-8-28,5 8-6,-7-4-2,4 4 0</inkml:trace>
  <inkml:trace contextRef="#ctx0" brushRef="#br0" timeOffset="107342.7623">18433 14342 19,'-23'-13'34,"1"13"1,-9 0-2,4 7-15,3 7-7,0 8-5,10 7-2,7 6-1,7 2-2,10-1 2,6 0-2,10-9 1,5-2 0,1-12 0,2-4-1,-9-9 0,-5-8 1,-10-2-1,-13-4 1,-15-1-2,-6 4 0,-4 0-7,-6 4-23,3-2-7,8 9-1,2-8 0</inkml:trace>
  <inkml:trace contextRef="#ctx0" brushRef="#br0" timeOffset="107506.0787">18625 14595 76,'0'0'40,"-3"12"-1,3-12-13,-12-6-58,12 6-4,0 0-2,0 0-1</inkml:trace>
  <inkml:trace contextRef="#ctx0" brushRef="#br0" timeOffset="108106.5329">18998 14461 12,'-13'4'30,"-13"-14"0,7 0-8,1-9-6,5-2-6,8-2-2,8-3-2,10 7-1,7 6-1,5 9 1,1 8-1,-4 12 1,-10 6-1,-7 7 0,-15 5 0,-5 2-1,-12-4-1,-1-3-1,0-3 0,6-5 0,10-8 0,12-13-1,8 12 0,12-9 0,8-3-1,6-3-7,4-5-23,4 8-6,-5-11-1,6 5 1</inkml:trace>
  <inkml:trace contextRef="#ctx0" brushRef="#br0" timeOffset="108492.037">19350 14416 29,'-7'-25'29,"2"10"-8,-7-2-4,-2 8-6,-4 3-3,-4 6-2,0 3-1,0 5-2,3 5 0,4 1-2,9 0 0,6-3 0,4-2-1,8-5 1,3 1 0,4-5-1,4-5 1,1 5-1,0 0 1,-1 5 1,3 3 0,-7 5 1,0 9 0,-11 2 2,-3 5 0,-11-3 0,-5 3 0,-11-4-1,-4-5-1,-5-5-4,-1-9-7,5-6-22,9-4-7,-1-9 0,15 1-1</inkml:trace>
  <inkml:trace contextRef="#ctx0" brushRef="#br0" timeOffset="108708.2015">19637 14485 55,'12'-2'42,"-12"2"1,0 0-1,12 2-20,-12-2-27,0 0-34,0 0-1,0 0-2,0 0 0</inkml:trace>
  <inkml:trace contextRef="#ctx0" brushRef="#br0" timeOffset="109146.1366">19878 14455 26,'8'-13'32,"-5"-12"0,6-1-11,6-1-6,-6-4-2,5 11-3,-6-1-1,4 16-2,-12 5 0,8 18-1,-8 7-2,0 13 0,0 2-2,0 7-1,0 2-5,-3-12-15,0-3-19,12-2 0,-2-18-1,10 1 0</inkml:trace>
  <inkml:trace contextRef="#ctx0" brushRef="#br0" timeOffset="109425.328">20327 14401 23,'-11'-22'35,"-11"-5"1,4 11-5,-6 4-12,-5 6-8,7 9-5,-1 9-3,3 14-2,5 2 0,8 5 0,7 6 1,7-1-1,9-6 2,10-3-2,7-12 2,6-9-1,-4-11 0,2-7 0,-8-10-2,-8-9-5,-5-5-18,-7-3-14,-22-8-1,0 11-1</inkml:trace>
  <inkml:trace contextRef="#ctx0" brushRef="#br0" timeOffset="109947.649">20351 13970 15,'-16'0'33,"16"0"0,0 0-1,14-15-13,4 12-8,3-1-3,7 4-5,2 0 0,2 0-1,-7 5-1,-5 6 0,-5 0-1,-10 4 1,-9 0-1,-5-4 1,-5 3 0,-3-6 0,3 1 0,4-3-1,10-6 1,0 0 0,14 9 0,-1-2 1,1 0 0,-3 3 2,-8 2-1,-3 3 1,-14-1 0,-4 1-2,-6 1-9,-4-1-30,-1-15-1,12 3-1,4-11-1</inkml:trace>
  <inkml:trace contextRef="#ctx0" brushRef="#br0" timeOffset="110426.2816">20823 13866 46,'16'14'38,"10"22"1,-1 20-13,2 10-8,0 22-6,-13 5-1,-6 9-5,-16-8 0,-4-3-3,-12-15-2,-3-15-2,-3-14-5,2-19-12,7-13-23,21-15 0,-13 0 0,19-6 0</inkml:trace>
  <inkml:trace contextRef="#ctx0" brushRef="#br0" timeOffset="111750.1475">21325 14364 44,'29'7'35,"-1"-7"0,12-6-13,9 6-10,6 3-8,1-3-8,-1 0-11,-3 6-16,-15-9-4,-6 7-1,-20-4 6</inkml:trace>
  <inkml:trace contextRef="#ctx0" brushRef="#br0" timeOffset="111951.217">21382 14512 45,'19'0'38,"14"0"1,3 0-4,4-4-18,12 4-10,0 4-26,2 2-17,-14-6-2,-1 7-1</inkml:trace>
  <inkml:trace contextRef="#ctx0" brushRef="#br0" timeOffset="113256.3584">3646 15932 56,'12'5'36,"7"-10"2,12-2-14,11 7-13,-1-6-8,6-2-11,-1-3-27,2 7-2,-12-4 1,-5 8-3</inkml:trace>
  <inkml:trace contextRef="#ctx0" brushRef="#br0" timeOffset="113419.2195">3748 16080 57,'34'0'37,"-1"-11"-1,9 5-14,1 11-51,-5-11-4,4 10-2,-14-4-2</inkml:trace>
  <inkml:trace contextRef="#ctx0" brushRef="#br0" timeOffset="114619.3259">4575 15990 49,'0'0'39,"0"0"0,16 8-4,3-5-21,18 7-8,10-1-13,8 1-29,-5-10-2,5 0 0,-7-8-2</inkml:trace>
  <inkml:trace contextRef="#ctx0" brushRef="#br0" timeOffset="115004.5092">5158 16027 9,'17'-8'30,"-6"-13"0,7-1-6,-2-3-6,-4-6-3,2 5-3,-7-2-1,-1 10-1,-6 1-1,0 17-1,0 0-1,-10 22-1,7 4-1,3 10-2,0 6-1,0 4-1,7 4-1,-1-8-3,3 1-9,-3-7-25,-3-14-3,4-3-1,-7-19 1</inkml:trace>
  <inkml:trace contextRef="#ctx0" brushRef="#br0" timeOffset="115173.6081">5479 16162 89,'0'0'40,"0"0"-4,15 7-30,-5-7-40,-10 0-5,15-4 0,-9-10 0</inkml:trace>
  <inkml:trace contextRef="#ctx0" brushRef="#br0" timeOffset="115774.1552">5932 15952 28,'9'-15'33,"3"3"1,-5-5-10,-7-1-7,-7 4-5,-7-5-3,-5 7-3,-7 0-2,-5 12 0,-3 0-2,-1 5 0,2 9-1,7 5-1,9 4 0,10 0 0,9 1 0,8-8 0,13-3 0,4-2 0,4-9-1,1-4 1,-5-6-1,1-3 1,-7 1-2,-4-1 1,-5 6 1,-3 1 0,-9 4-1,15 9 2,-8 4-1,2 9 1,-2 2 1,-1 6-1,-6 2 1,0 3-1,-13-1 1,-1 0 0,-7-12-1,-7-5 0,-2-6-3,-2-11-4,5-4-10,2-9-21,7-11-1,9 0 0,5-4-1</inkml:trace>
  <inkml:trace contextRef="#ctx0" brushRef="#br0" timeOffset="116037.1949">6311 16034 80,'0'0'43,"7"3"-1,-7-3-10,0 0-21,0 0-15,0 0-36,0 0-1,7-12-1,-7 12-1</inkml:trace>
  <inkml:trace contextRef="#ctx0" brushRef="#br0" timeOffset="116638.191">6657 16038 18,'0'0'34,"0"0"2,13-4-3,-2-14-15,9 0-6,-3-7-4,6 0-1,-5-3-2,0 3-1,-8 6-1,-1 2-1,-9 17 0,0 0 0,-19 6 0,4 10-1,3 9-1,0 6 0,6 6 1,-1 5-2,7 4-1,3-2-5,10 5-10,2-3-19,-2-13-3,8-4 1,1-16-1</inkml:trace>
  <inkml:trace contextRef="#ctx0" brushRef="#br0" timeOffset="116975.9358">7173 15941 33,'-20'-13'37,"-8"-2"1,0 2-4,-6 7-16,-1 6-7,5 10-5,4 3-3,6 11-2,9 6 0,11 10-1,10 2 0,6-1 1,15-5-1,6-9 1,3-7-1,4-10 1,-4-14 1,-5-9 0,-8-12 0,-9-1 0,-14-8 0,-11 2 0,-8-6-2,-6 2-4,-2 7-16,2 5-20,-7 2 0,10 3 0,-1-4 0</inkml:trace>
  <inkml:trace contextRef="#ctx0" brushRef="#br0" timeOffset="117392.2739">7212 15670 41,'0'0'37,"-10"0"2,10 0-5,19-4-18,-1 0-11,8-2-19,1-2-22,11 5-1,-1-9-1,6 5 0</inkml:trace>
  <inkml:trace contextRef="#ctx0" brushRef="#br0" timeOffset="117925.3683">7649 15601 24,'-22'0'33,"7"3"1,-7-13-8,7-5-9,9 1-5,3-7-5,12 2-2,3 1-2,7 5 0,5 5 0,2 12-1,-5 8 2,-2 10-1,-10 6 0,-9 7-1,-4 3 1,-7-1-1,-11-2-1,-3-7-1,0-8 0,3-9 0,1-11 0,9 0 0,8-12 1,8-1 1,8 1 0,6 5 1,4 4 0,5 9 0,1 6-7,-5 2-34,-2-4-2,0 7-1,-7-9 1</inkml:trace>
  <inkml:trace contextRef="#ctx0" brushRef="#br0" timeOffset="118510.5482">8217 15689 47,'11'0'36,"6"-9"0,8 5-16,15 4-6,3-6-4,12 6-4,-2 0-4,1 0-7,1-4-14,-1 4-17,-14-18 0,3 4-2,-15-4 2</inkml:trace>
  <inkml:trace contextRef="#ctx0" brushRef="#br0" timeOffset="118996.4561">8512 15698 22,'0'0'24,"0"0"-1,0 0-2,0 10-3,0-1-2,6 12-1,-6 0-3,7 15 0,-7 2-3,9 11-2,-9 6-1,3 5-3,-3-1 1,-9-3-2,-4-3 1,-2-12-1,-9-9-1,0-13 0,-3-10-1,-2-11-1,2-10-4,-1-9-13,0-2-22,6 2 0,3 0-1,4 14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42:40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2480 6539 42,'0'0'34,"-13"-22"-2,-15 9-11,-6 7-6,-9 0-3,3 9-5,-4 6-2,4 9-2,2 6-1,6 4-1,9 2 0,23 1-1,14-2 2,12-2-2,10-9 2,0-2-1,1-5 0,3-4 1,-9-4 0,-12-3-1,-19 0 1,-13 6-1,-21 1 0,-2 8-1,-8-1 0,-6 10 0,3 3 0,6 4-1,8 3 1,21-2 0,22-3 0,11-6 1,13-5-1,15-5 1,7-5 0,4-8-1,4 0 0,-7-6 0,-12-2 1,-4 2-1,-8-2 0,-10 0 1,-9-1-1,-14 9 0,0 0 0,0 0 0,0 0 0,0 10 0,-5 5 0,5 3-1,-3 4-2,3-2-5,6 3-9,-6-3-21,0-20 0,7 14-1,-7-23 1</inkml:trace>
  <inkml:trace contextRef="#ctx0" brushRef="#br0" timeOffset="153.6909">2575 6723 48,'0'-18'37,"-12"-2"0,12 20-5,-10-18-29,10 18-32,0 0-4,0 0-3,14 19-2</inkml:trace>
  <inkml:trace contextRef="#ctx0" brushRef="#br0" timeOffset="369.1879">2694 6877 61,'14'22'37,"-7"-2"2,0-1-15,5 8-9,-3-4-5,3 4-4,-2-6-2,-4-3-2,3-3 1,-1-3-2,-8-12 1,13-4-2,1-11-2,-3-8-5,12-1-9,-2-6-14,1-2-9,6 6 0,-3-3-1</inkml:trace>
  <inkml:trace contextRef="#ctx0" brushRef="#br0" timeOffset="800.4653">3139 6929 33,'7'19'36,"-4"3"-3,-3 4-4,-10-6-6,2 9-5,-11-13-5,6 1-6,-9-9-3,8-8-2,1-6-2,3-6-2,4-4 1,0-5-1,6 1-1,0 4 0,0 5 1,0 11 0,19-5 2,-13 15 0,9 7 1,1 4 0,1 1 0,7 3 1,0-3 0,7-3 0,-4-9 0,9-3 0,-5-7 0,8-11 0,-4-7 0,-5-4-1,-4-6 0,-7 6 0,-4-1 0,-4 6-1,-7 5 1,-4 12 0,-12 0-1,6 17 1,2 3 0,4 4 0,0 0 0,0 1-1,6 1-8,0-4-32,4-9-1,8-4 0,5-16 0</inkml:trace>
  <inkml:trace contextRef="#ctx0" brushRef="#br0" timeOffset="1584.7365">4510 6626 19,'4'-33'34,"5"10"1,0 7 0,-9 16-16,21 14-6,-11 17-3,6 17-3,2 10-2,0 6-2,2 3 1,4 0-2,-2-10-1,2-10 0,-2-14 2,-3-16 0,-1-17-1,4-10 1,-3-16 0,5-8 0,0-12-1,-1-5 1,0-10-3,3 1 1,-2-1-1,-4 6 0,-3 5 0,-4 10-1,-5 12-3,-4 8-4,-4 20-17,0 9-16,-10 6 1,4 12 0,-3 3-1</inkml:trace>
  <inkml:trace contextRef="#ctx0" brushRef="#br0" timeOffset="1922.7478">5056 7028 55,'-5'-11'37,"5"11"0,5 19-3,-5 2-21,0 12-6,0 9-2,3 4-1,-3 3 1,4 6-2,-4-5 0,4-3-2,-4-6-2,0-8-3,6-5-7,-6-12-13,0-16-15,0 0-1,0 0 1,-6-19 0</inkml:trace>
  <inkml:trace contextRef="#ctx0" brushRef="#br0" timeOffset="2138.2637">4977 7017 45,'10'-25'35,"5"-4"-1,12 7-13,11 12-6,-3 3-4,4 16-3,-5 5-2,-6 7-2,-13 5-1,-8 1 0,-18-1-2,-6-4-5,1-3-13,-2-11-20,-1-14 0,10-3-2,2-11 1</inkml:trace>
  <inkml:trace contextRef="#ctx0" brushRef="#br0" timeOffset="2485.2925">5526 6774 37,'0'0'38,"21"5"0,4-5-3,3-4-13,14 4-10,-1-1-5,6 1-4,-4 0-7,-8-8-6,-4 8-13,-10 8-14,-11-8-2,-10 0 0,0 10 0</inkml:trace>
  <inkml:trace contextRef="#ctx0" brushRef="#br0" timeOffset="2669.7372">5566 6938 35,'14'2'38,"6"-6"1,15 4-3,0 0-13,3-8-10,7 4-11,-1-3-36,-4 7-3,-11-8-2,4 3 1</inkml:trace>
  <inkml:trace contextRef="#ctx0" brushRef="#br0" timeOffset="5243.1773">6427 6488 52,'0'-26'37,"-5"4"0,5 22-11,0 14-9,0 23-7,5 23-5,-5 10-2,0 13-3,5 4-2,-5-5-7,2-7-9,-2-10-16,0-21-4,8-15-1,-8-29 1</inkml:trace>
  <inkml:trace contextRef="#ctx0" brushRef="#br0" timeOffset="5429.1407">6604 6765 54,'-18'-15'31,"-8"15"-6,-4 14-7,-4 1-6,6 9-4,9 0-3,9 1-2,17-4-3,12-4-4,17 0-7,2-5-11,5-4-12,8 3 1,-8-11-2</inkml:trace>
  <inkml:trace contextRef="#ctx0" brushRef="#br0" timeOffset="5729.8714">6765 6979 45,'-18'5'35,"18"-5"0,-10 13-10,10-13-9,19 5-5,-1-11-4,10 6-2,0-12-1,1 3-1,-1-6-1,-7 1 0,-11-5-1,-10 1-1,-7 5 1,-11 6-1,-8 7 0,-4 1 0,-5 12-1,8 8 1,6 5 1,10 6 0,11-1-1,16 1 2,6-8-2,9-3-1,13-3-6,2-8-31,13-18 0,9 1-1,7-14 0</inkml:trace>
  <inkml:trace contextRef="#ctx0" brushRef="#br0" timeOffset="6730.0304">7422 6992 20,'6'8'32,"22"-2"-6,17-2-3,17-4 0,31 6-3,18-11-5,25 5-4,4-7-3,5 3-3,-8-4-2,-10 0-4,-16 3-6,-35-4-10,-25 1-18,-21 8-4,-30 0 2,-6-14-1</inkml:trace>
  <inkml:trace contextRef="#ctx0" brushRef="#br0" timeOffset="7409.6585">8080 6551 32,'19'-6'24,"3"2"-1,-4-5-1,-5 1-5,1 1-3,-10-8-3,2 4-3,-12-4-2,-3 1-1,-7 1-2,-5 1-1,-5 3-1,-2 6-1,-2 3 0,2 6-1,3 8 0,1 2 0,10 4 1,6 1-1,12 0 1,7-1 0,8-2 0,6-6 1,6-5-1,4-3 1,-2-4 0,0-10 0,-7-3-1,-4 1 2,-10-5-1,-3 2 0,-6 2 0,-3 1 0,0 12-1,-15-4 1,6 12 0,2 10 0,4 10 1,3 5 1,-4 8 0,8 5 1,-4-3 0,6 2 0,1-7 0,2-2-4,3-13-38,3-2 0,-2-12-2,9-9 1</inkml:trace>
  <inkml:trace contextRef="#ctx0" brushRef="#br0" timeOffset="8293.779">17748 4064 60,'0'0'34,"0"0"-1,0 0-12,-7 10-8,-4 7-5,-7 2-6,-3 5-7,0 6-22,2 9-7,-12-7-1,10 5-1</inkml:trace>
  <inkml:trace contextRef="#ctx0" brushRef="#br0" timeOffset="8509.7234">17329 4514 71,'0'0'37,"0"12"1,0-12-12,-16 21-16,3-8-5,1 2-4,-3 8-11,0 0-23,0-6-4,2 2 0,-2-8-1</inkml:trace>
  <inkml:trace contextRef="#ctx0" brushRef="#br0" timeOffset="8647.1754">17096 4798 60,'-9'16'36,"-5"-4"0,1 5-7,-3-2-25,2 0-23,5 6-15,-12-6-1,10 4 0</inkml:trace>
  <inkml:trace contextRef="#ctx0" brushRef="#br0" timeOffset="8848.2107">16752 5179 66,'-15'15'39,"3"7"1,-10 4-4,-6 3-23,1 10-5,-11 3-2,3 5-4,-4-1-3,1-5-14,-2-4-25,15-11 0,3-18-1,22-8 1</inkml:trace>
  <inkml:trace contextRef="#ctx0" brushRef="#br0" timeOffset="9448.9918">16430 4366 20,'10'0'30,"-10"0"2,12-5-8,-2 18-7,-4 5-4,5 10-3,-4-2-3,3 10 0,-5-8-2,1 4-1,-3-11-2,1 0 2,-4-21 0,0 12-1,0-12 1,0-12-1,0-4 0,6-2 0,1-3-1,0 1-1,8-2-1,3 3-1,6 4-3,0 1-9,2 6-24,1 8-1,-10 4 0,4 6 0</inkml:trace>
  <inkml:trace contextRef="#ctx0" brushRef="#br0" timeOffset="10149.4118">16620 4778 22,'0'0'25,"11"-17"0,-5 7-2,5-1-1,-5-1-4,0-3-2,6 7-3,-9-4-3,-3 12-3,9-9-2,-9 9 0,0 0-2,9 19 0,-6-5-1,0 6-1,1-1 1,2 0-1,1 5-10,2-2-29,-9-7-1,5-1 0,-14-23-1</inkml:trace>
  <inkml:trace contextRef="#ctx0" brushRef="#br0" timeOffset="11154.0677">7786 7357 56,'0'-18'31,"0"18"-5,12 9-6,-1 7-5,4 13-4,-7 2-3,5 8-1,-5-2-3,3-1-1,-5-7 0,-4-4 0,-2-13-2,0-12 2,4-10-2,2-12 1,0-6 0,6-4-1,0-3 0,8 0 0,4 6-2,3 4 1,4 11-3,-5 2-9,5 9-26,-3 6 0,-9-3-1,-1 11 1</inkml:trace>
  <inkml:trace contextRef="#ctx0" brushRef="#br0" timeOffset="11455.1305">8077 7669 34,'0'0'34,"0"0"-1,13-15-3,-2 4-15,8-1-6,-4-6-3,7 7 0,-9-2-1,5 5 0,-9 1 0,-9 7 1,7 9-1,-7 10 1,-3 7-2,0 3-1,-1 5 0,2 1-1,2-3-6,-7 3-35,7-15-1,0-4 0,0-16-1</inkml:trace>
  <inkml:trace contextRef="#ctx0" brushRef="#br0" timeOffset="11970.1768">9269 6849 56,'0'0'36,"6"19"1,-6 8-11,0 5-12,6 9-7,-3 2-3,3 3-4,1-3-7,-7-11-12,3-11-17,0-6-1,-3-15 0,-15-9 0</inkml:trace>
  <inkml:trace contextRef="#ctx0" brushRef="#br0" timeOffset="12102.2146">9166 7007 42,'-8'-18'37,"8"18"-1,21-10-2,4 7-16,12 6-9,7 3-12,8 4-25,8-10-8,11 2 0,-3-7-1</inkml:trace>
  <inkml:trace contextRef="#ctx0" brushRef="#br0" timeOffset="12817.7267">9867 6510 34,'10'-6'33,"3"29"3,-2 11-7,-5 8-15,5 18-3,-8 5-2,2 10-2,-5-3-1,0-1-4,0-14-3,0-11-2,4-9-2,-1-17 0,9-17-1,0-16 0,8-6 1,0-9 0,2 0 3,1-2 3,-5-1 2,1 9 2,-10 4-1,-9 18 1,0 0 1,-10 0-1,-8 14 0,1 2-3,2 6 0,0 1-1,3-2 1,9 1-2,8-3-1,8-5-4,9 1-10,0-5-1,9-3-13,6-4-4,-3-3 0,3-6 5,-6 6 12,-5-4 10,-5-2 17,-3 2 3,-8 0 46,-10 4-27,13 6-4,-13-6-9,20 5-8,-7-5-6,12 0-1,-1-5 0,4-2-2,0-5-1,-3-4 0,-6-4-1,-7 2 0,-8-1 0,-14 2-1,-8 3 0,-4 9 0,-6 5-1,0 14 1,3 6 0,3 2 0,7 7 0,9 0 1,12 0 0,7-4-1,9-1-1,1-15-8,6-4-30,11-5-1,4-9 0,11-4-1</inkml:trace>
  <inkml:trace contextRef="#ctx0" brushRef="#br0" timeOffset="13355.6703">11011 7068 24,'-10'6'32,"26"4"-1,19-1-9,16-3-4,28 3-1,22-9-3,27 7-3,12-7-4,14 3-2,-9-3-4,-12 0-7,-12 0-15,-28 6-16,-31-9 0,-21 3 0,-31-13-1</inkml:trace>
  <inkml:trace contextRef="#ctx0" brushRef="#br0" timeOffset="13772.3034">11349 6599 24,'0'0'72,"10"0"-37,11 0-13,10 0-7,3 0-7,5 4-6,3 0-12,5 5-25,-12-9-1,4 4-2,-10-4 1</inkml:trace>
  <inkml:trace contextRef="#ctx0" brushRef="#br0" timeOffset="14318.7302">11968 6625 17,'17'-4'31,"-9"-11"1,3-1-7,-7 1-7,-4-6-5,0 4-3,-13 0-3,1 1-3,-12 3-1,0 4-1,-4 5-2,0 8 1,2 5-2,4 4 1,7 6 0,7 1 0,8 0 1,13 1-1,4-2 1,9-6 0,2-5-1,1-6 1,-2-6-1,1-2 0,-7-3 0,-2-5 1,-7-1-1,-5 2 1,-2 0 0,-5 13-1,0 0 1,0 0 0,-5 13 1,2 10-1,-1 10 0,4 6 0,-4 6 1,4 2-1,-3-1 1,3 0 0,4-11-1,-4-5 1,3-5-2,-3-11-20,0-14-16,0 0-2,0 0 1,-6-12 0</inkml:trace>
  <inkml:trace contextRef="#ctx0" brushRef="#br0" timeOffset="15757.4196">18376 4132 20,'12'3'33,"-3"-3"1,8 15 1,1 1-16,1 0-9,3 6-8,1 0-19,8 14-14,-12-12-3,2 4 0</inkml:trace>
  <inkml:trace contextRef="#ctx0" brushRef="#br0" timeOffset="16020.2532">18654 4449 50,'0'0'34,"20"26"0,-8-9-5,6 3-22,5 4-5,2 3-11,5 6-23,-6-10 0,3 3-2,-6-8 0</inkml:trace>
  <inkml:trace contextRef="#ctx0" brushRef="#br0" timeOffset="16273.4967">19012 4796 49,'4'16'36,"7"3"0,-2 0 0,3 2-25,8 4-8,3 7-5,1-3-16,-4-3-16,9 3-2,-11-14-1,7 4 1</inkml:trace>
  <inkml:trace contextRef="#ctx0" brushRef="#br0" timeOffset="16488.8543">19300 5216 48,'0'15'35,"16"8"0,-5-2-1,8 7-28,6 3-19,-5 1-19,12 9-1,-11-10-1,10 6-1</inkml:trace>
  <inkml:trace contextRef="#ctx0" brushRef="#br0" timeOffset="17142.2428">19273 4317 24,'0'16'28,"12"12"-4,-7 3-11,-3 1-2,-2-2-1,4-4-2,-4-2 1,0-14-3,0-10 1,0 0-1,0-15 0,3-11 0,5 1 1,1-6-1,2 2-3,6 0 0,7 8-1,3 7-3,1 3-9,3 2-23,1 14-3,-7-5-1,6 12 1</inkml:trace>
  <inkml:trace contextRef="#ctx0" brushRef="#br0" timeOffset="17520.7499">19496 4610 41,'0'-11'32,"0"11"1,13-10-6,1 10-16,-1-5-6,2 5-1,-3 9 0,-4 1-2,-8 4 0,-3 8-1,-7 0 1,-6 3-2,-1-1 2,-1 0-2,6-2 0,2 0 0,7-10 2,9-3 0,7-5 0,8 2 1,1-6 0,7 3 0,-2-3-2,-1-5-12,-8 0-24,6 5-2,-8-12 0,3 9 0</inkml:trace>
  <inkml:trace contextRef="#ctx0" brushRef="#br0" timeOffset="18442.2635">11402 7379 52,'0'0'33,"14"16"-2,-2 9-12,-5 4-6,3 8-5,-3 1-1,2 3-1,-4-4-2,2-8 0,-7-15-2,0-14 0,0 0 0,6-17-1,1-9 1,2-6-1,4-5-1,2 4 0,7 1 0,2 5 0,4 10-3,2 5-7,4 8-27,2 11 0,-9-2 0,4 7 0</inkml:trace>
  <inkml:trace contextRef="#ctx0" brushRef="#br0" timeOffset="18842.5009">11712 7635 17,'0'0'34,"0"0"0,5 10 1,12-10-15,-1 0-5,5 0-5,-2 0-3,2 0-2,-5 5-1,-1 7-2,-10 1 1,-5 3-1,-14 3-1,-2 3 0,-3 0 0,0-1 1,-2 1-2,6-3 1,4-4 0,8-2 1,3-13 0,23 13 1,-1-13-1,2 0-1,6 0-5,1-4-34,-3-4-1,8 3-1,-2-7 0</inkml:trace>
  <inkml:trace contextRef="#ctx0" brushRef="#br0" timeOffset="21595.5232">5322 8631 39,'16'13'34,"1"-8"-6,11-5-7,11 5-3,-1-5-5,11 3-6,-3-3-8,-4 0-13,-4-4-18,-5 8-3,-18-4-1,-4 6 1</inkml:trace>
  <inkml:trace contextRef="#ctx0" brushRef="#br0" timeOffset="21795.6643">5377 8765 34,'0'0'36,"27"15"1,-2-12-6,8-3-14,9 0-5,0 4-9,-1 2-34,-5-12-4,3 11-1,-18-10-2</inkml:trace>
  <inkml:trace contextRef="#ctx0" brushRef="#br0" timeOffset="25360.4578">6217 8478 23,'0'-22'31,"13"19"2,-13 3-8,8 28-8,-4 15-4,-4 12-6,0 13-1,0 7-1,0 0-3,6-3-6,-4-11-5,5-13-8,5-16-4,4-17-1,2-15-1,1-18 1,0-7 3,-1-8 6,1-1 10,-6 2 9,-5 2 6,-8 8 5,-5 6 1,-9 10 1,-10 6 0,-7 12-2,0 3-5,-3 2-2,9 5-2,10-2-2,15 0-1,12-2-3,12-4-5,11 0-5,2-6-7,6-8-18,4 9-2,-9-13 0,-2 8 5</inkml:trace>
  <inkml:trace contextRef="#ctx0" brushRef="#br0" timeOffset="25661.0838">6570 8957 33,'0'0'34,"0"12"-1,0-12-9,8 0-10,8 0-4,1 0-2,0-5-2,-1-3-3,-3-2 0,-4-3-2,-3 0 0,-12 1 0,-4 3 0,-8 5-1,-9 4 0,-1 8-1,0 9 1,0 7 1,6 7 0,9 1 0,13 5 1,4-3 0,18 2 1,11-10-2,11-6-1,12-3-12,9-8-24,-6-12-1,8-6-1,5-15 1</inkml:trace>
  <inkml:trace contextRef="#ctx0" brushRef="#br0" timeOffset="26092.3589">7159 9016 17,'-11'0'33,"22"3"0,8-3-6,27-9-10,20 3-5,17-2-3,17 0-2,11 1-3,13 0-2,0-1 0,-6 3-2,-9-1-4,-16 2-4,-17-4-7,-19 4-14,-23-12-5,-10 7-1,-24-11 0</inkml:trace>
  <inkml:trace contextRef="#ctx0" brushRef="#br0" timeOffset="26662.109">7782 8608 42,'9'-12'26,"8"-1"-6,-9 0-3,-8-6-6,-5 0-1,-9 0-3,-1 3-1,-10 0-1,1 5-2,-4 4 0,3 7-1,2 5-1,5 4-1,7 6 0,8 1 1,6 4-1,8-3 0,7-2 0,5-1 1,5-6 0,-3-4 0,0-4-1,0-3 1,-7-3-1,-1 3 1,-3-4 0,-14 7 0,10-3 2,-10 3 1,0 12 0,0 4 0,-3 3 1,3 5-1,0 1 1,0 5-3,0-1-4,5-2-19,-5-3-17,7-1 0,-7-5-1,5 7 0</inkml:trace>
  <inkml:trace contextRef="#ctx0" brushRef="#br0" timeOffset="27024.7596">7417 9252 23,'6'9'36,"1"1"1,11 9-5,0 9-10,-3-3-8,5 8-2,-8-3-4,0-5-3,-6-6-1,-6-7-2,0-12 0,0 0-1,-13-19 0,13-7 1,4-4-2,9-3 0,4-3 0,8 4 0,4 4-1,4 5-2,5 13-9,-7 10-27,-3 0 1,-1 11-1,-13 2 0</inkml:trace>
  <inkml:trace contextRef="#ctx0" brushRef="#br0" timeOffset="27293.5018">7786 9510 44,'0'12'39,"0"-12"-1,0 0 1,18 5-21,-4-17-7,7 3-5,-4-7-2,3 2-2,-2-2 0,-5 4 0,-2 3 0,-11 9 0,10 0 0,-6 16 1,-4 4 0,0 6-1,0 5-1,0 1-4,0 6-12,9-9-27,-9-11 0,9-9 0,0-14 0</inkml:trace>
  <inkml:trace contextRef="#ctx0" brushRef="#br0" timeOffset="27657.4089">8726 8964 64,'0'0'38,"11"1"0,22 3-14,16-9-13,14 0-18,11-7-26,19 12-3,0-15-1,10 10 0</inkml:trace>
  <inkml:trace contextRef="#ctx0" brushRef="#br0" timeOffset="28429.9531">9532 8579 60,'-4'-29'35,"8"15"1,0 25-15,-4 13-8,12 20-5,-6 13-3,1 12-3,-2 8-1,2-1-3,-1-5-2,-3-12-4,3-8-3,-6-20-3,6-12 0,-6-19-1,22-11 0,-9-14 2,6-3 2,-1-4 4,0-1 6,1 5 3,-9 3 3,-1 9 2,-9 16 2,-12-8 3,-4 16-1,-3 4 0,-7 4-2,8 3 0,0 0-2,9 3 0,6-5-1,9 4-2,6-7 0,11 1-2,-3-7 0,8-1-2,0-7 0,1 0-1,-2 0 0,-2-8 0,-3 1 0,-1-3 1,-2-1-1,-4 1 2,-4-2 0,-1 4 1,-6-1-1,-4 9 1,0-12 1,0 12-1,-12-4 1,-1 4 0,-5 4-1,-1 3 0,-2 5 0,4 4-1,3 4 1,7 4 0,7 1 0,3-1 0,11-2 0,7 2-1,10-7-2,6-11-8,3-6-29,3 0-2,-2-13 1,7-3-1</inkml:trace>
  <inkml:trace contextRef="#ctx0" brushRef="#br0" timeOffset="28932.6146">10481 9090 36,'0'0'33,"0"13"-8,22-8-3,18 1-2,13-6-6,22 4-1,17-4-4,23-4-2,12-4-2,11 1-4,0 2-7,-8 3-29,-18-8-1,-16 10-2,-31-10 0</inkml:trace>
  <inkml:trace contextRef="#ctx0" brushRef="#br0" timeOffset="29548.4022">11198 8577 10,'9'-8'28,"3"0"-4,-7-3-1,-2-1-5,-3-3-4,-10 0-3,-2 4-2,-8-4-3,-3 10-1,-4 0-2,2 5-1,-3 9-1,7 2 0,4 5-1,9 2 0,8 1 1,6 0-1,8-4 1,7-3-1,5-5 0,2-4 1,-1-3-1,0-9 1,-2 3 0,-4-3 1,-9 1-1,-2 8 3,-10 0 0,0 0 1,0 20 0,-6-1 0,-3 5 0,4 7-1,0 1-1,2-3-5,3 0-29,8 1-7,-5-7-1,4 2 0</inkml:trace>
  <inkml:trace contextRef="#ctx0" brushRef="#br0" timeOffset="30033.282">10752 9379 36,'5'13'34,"12"11"-3,-3 5-6,-4 2-6,5 8-5,-9-4-3,0-2-3,-6-6-2,3-6-2,-3-9-1,0-12-1,0 0 0,0-24-1,10 2 0,2-5 0,7-1 0,2-1-2,7 2 0,0 3-6,6 10-10,0 6-22,-9 2 1,2 6-1,-13 5 0</inkml:trace>
  <inkml:trace contextRef="#ctx0" brushRef="#br0" timeOffset="30387.7103">11027 9729 32,'0'0'33,"0"0"0,0 0-6,8-9-8,2 3-5,11 6-4,-5-4-2,6 4-2,-4 4 0,2 5-2,-11 1 0,-3 8-2,-12-2 0,-5 4 0,-3-1-1,-1 0 1,-1-5-1,5 1 0,8-3 0,3-12-1,23 10 1,2-5 0,3-5-2,0 0-4,8-5-34,-7 5-2,-10-7 1,4 7-1</inkml:trace>
  <inkml:trace contextRef="#ctx0" brushRef="#br0" timeOffset="31052.7871">5087 10653 38,'17'-4'34,"17"8"1,3-4-11,5-3-10,6 3-6,-1 0-7,-4-2-8,-7 2-15,-7 2-11,-14-2-2,-2 0 1</inkml:trace>
  <inkml:trace contextRef="#ctx0" brushRef="#br0" timeOffset="31290.2122">5113 10807 50,'0'9'38,"12"-9"0,12-4-12,10 4-9,0 0-4,11 0-5,-5-5-3,4 5-2,-7-4-2,-6-1-2,-4 5-11,-3 0-27,-24 0-1,11-5 1,-24 5-2</inkml:trace>
  <inkml:trace contextRef="#ctx0" brushRef="#br0" timeOffset="57873.3399">12945 8567 21,'-14'-7'34,"-12"7"1,0 20 1,-5 20-19,0 16-2,3 19-5,7 8-3,17 7-1,8 2-3,17-7-2,16-7-8,9-17-12,8-16-18,13-15 1,-5-17-2,0-9 1</inkml:trace>
  <inkml:trace contextRef="#ctx0" brushRef="#br0" timeOffset="58141.9679">13162 9039 14,'6'9'31,"-2"1"0,10 14-3,1-1-12,-6 0-5,5 4 0,-6-8-3,-1 0-2,-7-9 0,0-10-1,0 0 0,0-25-1,0-1 0,0-3-1,6-7-1,4 2-1,4-2 0,5 6-4,9 8-10,3 11-24,3-1 0,6 7 0,-2 5 0</inkml:trace>
  <inkml:trace contextRef="#ctx0" brushRef="#br0" timeOffset="58473.4888">13447 9290 60,'12'-14'36,"-6"-3"-1,-3-2-13,4 11-8,-7-6-4,0 14-2,0 0-2,8 17-1,-11 0-1,3 9-2,0 2 0,0 2-2,3 3-2,1-10-8,5-4-28,3-4-1,-12-15-1,22 0 1</inkml:trace>
  <inkml:trace contextRef="#ctx0" brushRef="#br0" timeOffset="58711.5113">13741 9072 56,'12'-7'36,"7"7"-1,6 0-5,6 0-23,4 0-9,4 3-16,5 1-16,-14-11 0,2 7-2,-11-11 1</inkml:trace>
  <inkml:trace contextRef="#ctx0" brushRef="#br0" timeOffset="58874.2906">13807 9146 51,'0'14'36,"0"-14"-1,24 5-11,3-1-13,4-4-21,16 3-22,-14-10-1,12 7-2,-9-9-1</inkml:trace>
  <inkml:trace contextRef="#ctx0" brushRef="#br0" timeOffset="59226.7749">14238 8997 65,'12'0'38,"-12"0"1,25 19-15,-11 4-8,-6-1-7,0 7-3,-2-1-2,0-3-1,-3-3-1,-3-6 0,0-16-1,0 11-1,0-11 2,0-23-2,0 0 1,4-9 0,2-4 0,3 1-1,7-2 0,3 2 0,5 6 0,2 6-3,7 12-6,-8 6-17,0 5-14,-1 11 0,-7-2-1,-3 11 1</inkml:trace>
  <inkml:trace contextRef="#ctx0" brushRef="#br0" timeOffset="59558.4426">14533 9220 59,'24'-9'35,"-8"6"0,1 3-15,5 5-4,-10-1-6,-2 9-3,-10 1-1,-8 6-3,-8 1 1,-1-1-2,0-1 0,0-2-1,2-2-1,12-4 1,3-11-1,12 8-1,8-8-3,0-6-9,8 1-24,1-3-1,1-5-1,6 6 0</inkml:trace>
  <inkml:trace contextRef="#ctx0" brushRef="#br0" timeOffset="59912.7886">14758 8598 47,'31'0'36,"3"8"0,19 21-5,5 17-17,-5 15-5,3 18-3,-15 8 0,-13 6-2,-23-5 0,-10 0-1,-18-13-1,-11-12-4,3-14-25,-4-12-11,-4-13 0,14-9-1</inkml:trace>
  <inkml:trace contextRef="#ctx0" brushRef="#br0" timeOffset="60960.9063">6311 10587 12,'0'-17'33,"-17"-2"1,-5 10-5,-12 9-9,-3 9-6,0 13-4,2 11-3,8 14-2,12 8-2,15 6-1,14-1 0,21-4 0,19-15 1,7-12 2,3-23 0,2-12 0,-10-21 2,-7-16-1,-27-15-1,-22-5 0,-18-6-1,-23 4-4,-5 15-17,-13 9-25,-9 12 0,5 13 0,-8 12-1</inkml:trace>
  <inkml:trace contextRef="#ctx0" brushRef="#br0" timeOffset="64250.0339">1922 13544 34,'7'25'34,"-2"-7"-8,11-13-3,11-12-5,8-21-2,13-11-3,0-25-4,1-8-2,-2-17-2,1 1-1,-11 1 1,-7 12-1,-13 12-1,-14 19-1,-11 18 1,8 26-1,-16 26-1,9 16 1,7 15-2,3 12 1,5 5-1,9 2 0,3-1-1,5-7 0,2-7-4,-3-14-6,-1-6-14,-5-16-16,-11-16 0,-7-9 1,-13-12 0</inkml:trace>
  <inkml:trace contextRef="#ctx0" brushRef="#br0" timeOffset="64381.1376">2202 13401 20,'0'0'33,"17"6"-1,11 3-3,13-6-18,-1 3-16,3 7-20,-12-13-3,6 7-3,-28-7-2</inkml:trace>
  <inkml:trace contextRef="#ctx0" brushRef="#br0" timeOffset="64534.5032">2053 13280 56,'-22'-9'34,"12"9"1,10 0-9,-6 9-32,22 8-25,-3-9-3,15 9 0,2-3-2</inkml:trace>
  <inkml:trace contextRef="#ctx0" brushRef="#br0" timeOffset="64835.1158">2542 13512 57,'25'8'37,"2"3"0,1-2-13,-6-9-11,8 0-5,-7-6-3,-5-6-2,-6-7-1,-5 0-1,-10-3 0,-7 3-1,-6 3 1,-8 8-2,-1 8 1,-2 14 0,2 10-1,5 9 1,3 6 0,10 8 0,7-1-1,3-1 0,15-2-3,-5-12-10,8-8-23,5-7-1,-4-16 0,6-1 0</inkml:trace>
  <inkml:trace contextRef="#ctx0" brushRef="#br0" timeOffset="65083.1171">3091 13490 57,'-7'22'38,"-17"3"1,-5-2-6,-1 0-17,-8-9-10,4-6-4,4-8-3,5-8-1,6-6 1,13-3-1,12-2 1,3 0 1,10 6 1,8 8 2,2 8-1,6 11 0,1 9-8,-3 6-30,-8-3-2,8 8-2,-4-10 1</inkml:trace>
  <inkml:trace contextRef="#ctx0" brushRef="#br0" timeOffset="65598.7104">4154 13133 23,'0'-28'35,"13"22"1,2 8 2,7 21-18,2 17-8,-3 8-5,5 16-1,-5 1-2,1 4-1,-3-5-1,-3-9-1,-4-11 1,0-12-1,0-21 1,1-15 0,2-16 0,0-15 0,5-13 0,5-9-1,0-6 0,-1 0 0,0 8-2,-4 2-2,-2 15-7,-12 10-20,-6 12-10,0 16 0,-22 10 0</inkml:trace>
  <inkml:trace contextRef="#ctx0" brushRef="#br0" timeOffset="65898.6203">4587 13636 65,'0'0'39,"4"10"1,-4 7-15,7 20-11,-7 8-5,0 9-4,0 5-1,6 6-1,-6-1-3,0-8-5,0-5-13,3-9-22,-6-24-1,3-8 0,0-10 0</inkml:trace>
  <inkml:trace contextRef="#ctx0" brushRef="#br0" timeOffset="66114.1067">4528 13646 26,'22'-34'37,"13"14"1,2-1 0,1 9-16,2 12-9,-12 9-5,-7 13-3,-12 2-2,-12 10-2,-15-4-3,-7-4-7,-3-4-25,4-3-5,2-17 0,22-2 0</inkml:trace>
  <inkml:trace contextRef="#ctx0" brushRef="#br0" timeOffset="66384.6749">5063 13353 32,'0'0'38,"-9"0"0,26 0-2,13 5-17,4-5-7,12 2-6,-1-2-4,3 0-6,2 6-16,-10 0-18,-15-6 0,-6 3-1,-19-3 0</inkml:trace>
  <inkml:trace contextRef="#ctx0" brushRef="#br0" timeOffset="66553.9944">5133 13487 68,'0'0'40,"28"3"-3,2-3-12,4-6-11,9 6-5,-1 0-9,-2 0-37,-4-7-2,-4 7-1,-11-11 0</inkml:trace>
  <inkml:trace contextRef="#ctx0" brushRef="#br0" timeOffset="67071.5984">6033 13285 35,'-16'-26'37,"-10"1"0,-5 11-2,0 4-19,-8 10-7,6 15-3,-1 8-2,8 12-2,6 11-1,10 4 0,10 6 0,13-1-1,10-6 0,10-8 1,8-10 0,7-12 1,4-19 0,-1-10 1,-8-20 1,-5-10 0,-14-13 0,-15-1-1,-19-2 0,-13 5 0,-15 8-3,-4 9-3,-3 19-9,-3 10-29,6 8-1,11 10 0,7 5 0</inkml:trace>
  <inkml:trace contextRef="#ctx0" brushRef="#br0" timeOffset="67287.6067">6439 13546 78,'18'-6'43,"-1"6"1,-4 0-3,-13 0-71,15 10-9,-24-6-3,-7 11 0</inkml:trace>
  <inkml:trace contextRef="#ctx0" brushRef="#br0" timeOffset="433986.1733">17982 3845 22,'0'0'15,"0"0"1,0-10-1,10-4 1,7-9-1,7-11-1,11-13-3,14-11 0,15-13-3,17-7 1,15-11-2,13-4-1,0-1-2,0 6-1,-11 9 0,-11 13-2,-16 11 1,-13 9-1,-23 12 1,-13 13-1,-11 10 0,-11 11-1,4-12 1,-4 12-1,0 0 0,-10-5 0,10 5-1,-10 10 0,10-10 1,-8 12 0,8-12 0,0 0 1,-13 10 0,13-10-1,0 0 1,-14 0 0,14 0 0,-17-5 0,5 0-1,0 2 0,2-3 1,0 1-1,10 5 0,-12-5 0,12 5 0,0 0-1,20-4 1,0 1 0,2-2 0,0 5 0,0 5 0,-1-5 1,-7 7 1,-5 9 0,-9 1-1,-7 6 0,-1 6-6,-5-15-16,4-4-17,9-10 0,9 5-2,12-20 0</inkml:trace>
  <inkml:trace contextRef="#ctx0" brushRef="#br0" timeOffset="434304.9785">19520 2406 55,'0'0'36,"8"-17"0,-8 17-12,0 10-8,0 7-8,3 12-3,-3 7-2,0 6 0,0 6 0,0 0 0,0-4-4,-6-4-4,6-3-10,-2-11-17,-1-13-6,3-13 0,0 0-2</inkml:trace>
  <inkml:trace contextRef="#ctx0" brushRef="#br0" timeOffset="434467.5669">19470 2409 53,'13'-17'35,"2"-1"1,16 4-13,5 5-12,6 1-5,8 3-5,2-1-9,-2 6-14,-8 0-13,0 0 0,-16 0-2</inkml:trace>
  <inkml:trace contextRef="#ctx0" brushRef="#br0" timeOffset="434690.3622">19502 2825 39,'0'0'37,"15"5"0,5-5 0,10-10-19,10 10-12,-1 0-10,0 0-22,-5-5-10,-4 5-1,-14-5-1</inkml:trace>
  <inkml:trace contextRef="#ctx0" brushRef="#br0" timeOffset="434853.15">19569 2658 51,'-18'-6'36,"18"6"1,0 0-3,27-4-33,4 14-29,4-10-7,12 5-1,-7-10-1</inkml:trace>
  <inkml:trace contextRef="#ctx0" brushRef="#br0" timeOffset="435122.7864">19886 2810 53,'0'15'38,"0"-15"-2,17-5-12,-1 1-7,-4-7-6,5 4-5,-4-7-2,1 7-2,-4 1-1,-10 6-1,12 13 0,-12 1 0,0 8 0,-6 3 0,6 7-7,-6-4-21,-1-5-11,7-5 2,0-18-2</inkml:trace>
  <inkml:trace contextRef="#ctx0" brushRef="#br0" timeOffset="435623.091">19467 2126 23,'0'0'34,"0"0"-1,0 0-7,0 0-6,16 6-5,11 0-6,6-12-3,12 3 0,1-5-3,6 6 0,-1-1-2,-6-4 0,-9-6 0,-7 2 0,-11 7-1,-18 4-1,11 7 2,-11-7-1,-13 13-1,4 4 1,2 3-5,-2 6-29,0-10-4,9 6 2,-5-12-3</inkml:trace>
  <inkml:trace contextRef="#ctx0" brushRef="#br0" timeOffset="436270.4523">17984 3862 33,'0'0'37,"-13"-19"1,13 19-9,-13-9-7,13 9-6,0 0-6,18 11-4,10 7-2,10 6-1,17 6 0,13 8 0,13 9 0,7 6-1,9 9 0,0 5-2,-7 2-7,-5-3-28,-18 4-6,-17-10 1,-6-2-1</inkml:trace>
  <inkml:trace contextRef="#ctx0" brushRef="#br0" timeOffset="437158.6279">18089 3918 46,'0'0'30,"0"0"-7,14 10-6,6 12-3,6 8-3,19 11-3,12 9-2,16 8 1,7 6 1,12 5-1,-4-8-3,0 0 1,-11-11-2,-10-2-1,-17-9 0,-10-5-2,-15-5-2,-10-10-6,-3-2-15,-5-7-16,-7-10 1,0 0-1,-5-17 2</inkml:trace>
  <inkml:trace contextRef="#ctx0" brushRef="#br0" timeOffset="437696.5401">18747 4613 47,'0'0'36,"0"0"2,23 8-4,1 2-19,-5-1-7,14 5-3,-4-2 0,5-1-1,-6-6-1,0 1 1,-6-10-1,-3-3 1,-8-7 1,0-4 0,-6-6 0,1-4-1,-2-6 0,-4 1-2,2-1-1,-2 0-6,7 2-36,-7 9-2,0-1-1,6 9 1</inkml:trace>
  <inkml:trace contextRef="#ctx0" brushRef="#br0" timeOffset="438244.5453">18388 5049 30,'12'-9'33,"-12"9"1,10 4 1,-7 15-19,-3 10-7,3 10-3,-3 3-3,6 7-1,-3 0-3,-3-7-7,6-7-7,-6-8-17,-5-18-3,5-9-1,0 0 0</inkml:trace>
  <inkml:trace contextRef="#ctx0" brushRef="#br0" timeOffset="438398.7048">18392 5080 44,'24'-8'32,"-1"-6"0,13 5-13,4 4-10,4 1-9,4 4-18,-4-4-12,6 7-2,-14-3 0</inkml:trace>
  <inkml:trace contextRef="#ctx0" brushRef="#br0" timeOffset="438598.4691">18444 5450 63,'20'4'38,"4"-10"-1,8 3-12,7-1-18,1 1-15,-2 6-25,-5-8-3,2 0 0,-14-5-2</inkml:trace>
  <inkml:trace contextRef="#ctx0" brushRef="#br0" timeOffset="438761.389">18494 5317 40,'0'0'31,"9"-10"-1,9 3-13,10-5-41,15 12-5,-5-13-2,13 13 1</inkml:trace>
  <inkml:trace contextRef="#ctx0" brushRef="#br0" timeOffset="439062.2004">18882 5426 53,'0'0'35,"7"-5"1,5 1-5,5-4-23,3 8-3,-2 0-1,-2 6-1,-8 3-1,-5 8 0,-8 6-1,-5 5 1,-3-3 0,2 0 0,1-2 1,7-4-1,3-7 0,0-12 0,20 11-2,-6-15-9,1-3-28,8 0-2,-6-7 0,4-4 0</inkml:trace>
  <inkml:trace contextRef="#ctx0" brushRef="#br0" timeOffset="439621.0657">18375 4834 27,'-23'0'34,"23"0"0,0 0-1,0 0-14,22 8-9,-2-5-5,9 4-2,6-4-2,4 4 1,2-2-1,3-5 0,-8 0-2,-4-5 1,-4-4-1,-10-3 0,-5 1 1,-6-2-1,-3-1 1,-4 14-1,-4-11 2,4 11-1,-9 15 1,5 4 0,-1 4-7,-1 5-23,-1-6-5,7 1-1,0-23 0</inkml:trace>
  <inkml:trace contextRef="#ctx0" brushRef="#br0" timeOffset="440336.9519">19281 2864 5,'0'0'28,"0"0"-1,14 28 2,-5-11-19,8 8-6,3 1-12,-2-2-18,14 11-1,-9-11 0,9 4 13</inkml:trace>
  <inkml:trace contextRef="#ctx0" brushRef="#br0" timeOffset="440484.1284">19613 3164 32,'12'19'33,"-12"-10"1,10 7-2,-2-3-25,5 0-23,9 10-15,-7-12 0,11 10-2</inkml:trace>
  <inkml:trace contextRef="#ctx0" brushRef="#br0" timeOffset="440622.1632">19904 3489 39,'0'11'31,"9"7"-4,-9-7-20,0-11-26,15 14-6,-15-14-4,17 7-1</inkml:trace>
  <inkml:trace contextRef="#ctx0" brushRef="#br0" timeOffset="440769.3088">20085 3682 53,'12'14'37,"5"8"0,-9-5-8,0-1-17,2-2-10,0-11-32,1 9-6,-11-12-1,7 8-1</inkml:trace>
  <inkml:trace contextRef="#ctx0" brushRef="#br0" timeOffset="441254.2055">20127 3959 36,'0'0'35,"-21"5"1,3 15-3,-8 2-19,-7 2-5,0 8-8,-2 4-12,-1 4-19,-4-10-4,13-1-1,-6-10-1</inkml:trace>
  <inkml:trace contextRef="#ctx0" brushRef="#br0" timeOffset="441423.507">19702 4282 37,'-31'14'32,"6"13"-1,-12-8 1,3 4-27,4 5-6,5 0-4,1-4-3,6-1-4,1 1-7,-3-7-8,6 12-4,-10-11 0</inkml:trace>
  <inkml:trace contextRef="#ctx0" brushRef="#br0" timeOffset="442957.2062">18052 3802 34,'-20'-4'12,"20"4"0,0 0 2,14 5 0,17-1-2,15-4-2,21 10 0,22-10 0,26 4 1,25-4-1,32 0-1,20 0-3,21 0 0,4-4-3,0 4 0,-18 0-1,-20 0 0,-33-4-1,-34-2 0,-37 1 0,-30-5 0,-29-2-1,-16 0 0,-15 0 1,-4-2-1,-1 5 0,1 1 0,3 3 0,5 5 0,11 0 0,-11 0 0,11 0 0,0 0-1,0 13 1,0-13 1,0 0-1,3 13 0,-3-13 1,0 0-1,-11-8 1,1 2-1,-5-3 1,-5-5-1,-3 1 0,-1-1 0,2-1 1,0 6-2,7 3 1,5 3 0,10 3 0,17 10-1,11 2 2,4 6-1,7 2 1,1 4 1,-3-1 0,-3 3 1,-15-3 0,-10 2 1,-21-5-1,-7-2 0,-9-2-1,-1-5-5,3 3-15,4-5-22,1-9-1,21 0-1,0 0 1</inkml:trace>
  <inkml:trace contextRef="#ctx0" brushRef="#br0" timeOffset="443325.9495">20666 3476 48,'0'0'34,"14"9"1,-14 19-11,0 9-14,4 12-4,-4 2 0,0 4-1,0-4-5,0-4-5,0-7-17,3-8-13,-11-20-1,8-12 0</inkml:trace>
  <inkml:trace contextRef="#ctx0" brushRef="#br0" timeOffset="443512.9482">20597 3419 54,'9'-21'35,"14"12"1,5 4-14,3-1-10,11 6-5,3 0-4,3 9-7,5-3-20,1 3-11,-9-9-1,0 11 0</inkml:trace>
  <inkml:trace contextRef="#ctx0" brushRef="#br0" timeOffset="443813.0786">20617 3938 30,'0'0'35,"24"0"1,-4-4-6,6 1-14,7 3-6,0 0-3,3 0-4,-2 3-9,-4 1-24,-6-8-5,3 4-2,-11-8 2</inkml:trace>
  <inkml:trace contextRef="#ctx0" brushRef="#br0" timeOffset="444013.5327">20661 3718 38,'14'0'32,"2"0"2,10 0-6,6 0-20,2 0-17,9 6-21,-10-13-2,7 3-1,-16-13 0</inkml:trace>
  <inkml:trace contextRef="#ctx0" brushRef="#br0" timeOffset="444631.6654">20592 3230 38,'-16'-5'31,"16"5"-6,0 0-5,9-5-7,15 5-4,9 0-3,14 6-1,7-6-2,8 5 1,-3-5-1,-3 0-1,-7 0 1,-10 0-1,-14-10-1,-13 6 1,-12 4-1,-9-18 0,-4 8 0,-2-1 0,-2 2-1,3 2 0,1 1-1,13 6 0,-10-5 0,10 5 1,10 5-2,3 5 1,5 3 1,-3 0 1,0 3 2,-5 3 1,-10 0 0,-10 2-1,-7-1 3,-5-3-6,-2-7-35,0 9-2,-7-10-2,9-9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43:57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23356 4291 41,'-10'0'25,"-9"22"-3,-15 7-3,-16 12-7,-7 10-4,-13 10-3,7 7 0,-2 4-2,6 1-1,10-6 0,9-8-1,13-9 1,16-9-1,7-9 0,4-9 1,0-10 0,11-3 2,-11-10 1,15 7 0,-15-7-1,0 0 1,-3-17 0,3 7-1,-10-7 0,7-4-3,-3-4 0,-4 1-1,3 1 1,0 3-1,0 0 0,4 7-1,3 13 1,0 0 1,0 0-1,-12 22 0,12-3 0,5 2 2,-2 1-1,-3 2 1,0-5 1,0 0-1,0-10 2,4 0 0,-4-9 0,9 0-1,1-4 1,8-5-1,-2-5-1,11-1-1,1 3-4,-2 1-37,3-4-2,12 7-1,-2-11 0</inkml:trace>
  <inkml:trace contextRef="#ctx0" brushRef="#br0" timeOffset="1347.3723">23085 3447 36,'0'0'34,"17"10"1,-10 15-13,2 10-6,8 14-5,-4 1-3,3 7-1,-6 0-3,4-4 0,-10-12 0,13-7 0,-2-19 0,0-15 1,0-15 0,6-13 0,7-14 0,9-4-1,-6-4 0,-5 0-3,-9 1 1,-2 8-3,-1 12-1,-2 8-4,-12 21-10,0 0-26,0 0 0,-4 18 0,8-1 0</inkml:trace>
  <inkml:trace contextRef="#ctx0" brushRef="#br0" timeOffset="1669.3816">23458 3838 24,'10'0'34,"-10"0"1,-4 12-2,4 1-15,0 5-7,0 4-4,0 3-2,0 2-1,0-2-3,4-4-5,1-2-7,-2-6-16,-3-13-9,0 0 0,-20-17-1</inkml:trace>
  <inkml:trace contextRef="#ctx0" brushRef="#br0" timeOffset="1932.0456">23451 3813 51,'20'-6'27,"1"2"-4,3 4-6,0 4-3,-10 6-3,-5 4-2,-9 0-3,-9 4-2,-3 1 0,2-1-1,1-1 0,-1 0-1,10-1 0,6-4-1,1 0 1,17 1 1,-7-4 2,4 0-1,-4-4 1,7 1 0,-12-6 0,6 0-2,-3 0-26,-15 0-16,0 0-2,0 0 1,0 0-2</inkml:trace>
  <inkml:trace contextRef="#ctx0" brushRef="#br0" timeOffset="4241.1929">2505 6784 59,'-7'-10'32,"-14"1"-8,-11 0-8,2 9-6,-14 0-3,4 9-2,0 11-2,9 10 0,10 7-1,17 1 1,13 6-1,10-2 0,15-7 0,11 1 0,5-12 0,3-6 0,-9-11-1,-10-7 1,-10-3-2,-24 3 1,0-9 0,-18 6 0,-17 3 0,-13 5 0,1 8-2,-2 6 1,3 8 0,8 2 0,12 4 1,15 2-1,15-5 1,20-2 0,5-9 1,13-6 0,7-6-1,6-7 0,2-11 0,-5-6-1,-7-2 1,-5-1 1,-13-2-1,-3 5 1,-11 0-1,-4 8 0,-9 9 1,0 0 0,-7 9-1,5 5-1,-4 6 0,6 2-4,4 5-5,-11-7-17,4-3-13,6-2-2,-3-15 2,0 0-2</inkml:trace>
  <inkml:trace contextRef="#ctx0" brushRef="#br0" timeOffset="4378.6952">2613 6979 47,'-9'-20'36,"9"20"-4,0 0-10,-7-9-47,17 22-7,-10-1-3,12 9-1</inkml:trace>
  <inkml:trace contextRef="#ctx0" brushRef="#br0" timeOffset="4578.5681">2777 7202 26,'16'16'38,"4"6"1,-9-1 0,1-5-14,5 3-9,-9-5-6,7 0-3,-5-10-2,-10-4-2,15-10-3,-8-6-4,5-1-8,-6-10-17,7-2-12,2 2 0,1 3 1</inkml:trace>
  <inkml:trace contextRef="#ctx0" brushRef="#br0" timeOffset="4956.7246">3267 7178 34,'3'17'38,"-3"5"0,-12-3-4,-7-2-11,4 2-8,-8-6-6,2-4-5,0-4-3,-1-5-1,7-5-2,-1-7 0,13 2-1,3-3 0,0-1-1,9 2 1,3 3 0,3 5 2,2 4 1,1 9 0,-3 2 1,4 7 0,0-1 0,-1 3 0,-1-2 1,-3-3-1,2-5 1,2-10-1,1 0 0,0-13 0,0-2-1,2 0 0,-3-2 0,-5 1 0,-1 4 0,-12 12 1,10-4 0,-10 4-1,6 19 1,-6-3-6,0-5-33,12 8 1,0-10-1,21-1-1</inkml:trace>
  <inkml:trace contextRef="#ctx0" brushRef="#br0" timeOffset="5611.0354">4334 6733 54,'12'0'35,"-2"12"-1,2 9-15,7 18-6,1 8-6,2 10-2,3 9-1,1 1-1,-2 0 0,-2-6-1,-3-10 0,-1-10 0,-5-17 0,-1-10 1,1-14 0,2-5 0,-2-15 0,4-6 0,-3-16-1,7-4 0,-2-6 1,-1-4-2,1 0 0,-3 2 0,-7 6 0,-3 7-1,-1 11-1,-10 5-5,5 25-17,-10-8-18,-6 8 0,7 12-1,-6-2 0</inkml:trace>
  <inkml:trace contextRef="#ctx0" brushRef="#br0" timeOffset="6258.6856">4753 7342 68,'9'-3'35,"-9"3"-2,0 18-14,5 7-8,-5 3-6,4 8-2,-4-1-2,4 1-4,-2 0-11,4-3-21,-6-14-1,4-4-1,-4-15 0</inkml:trace>
  <inkml:trace contextRef="#ctx0" brushRef="#br0" timeOffset="6596.4191">4758 7319 23,'22'-9'35,"0"-2"0,9 11 0,1 5-16,-4 1-8,-3 12-3,-11 1-2,-7 8-2,-16 6 0,-7 1-1,-8-3-1,-1-3 0,0-4-1,6-2 0,9-7 0,17-6-1,11-5 1,11-4 0,5 0 0,5 5 0,-4-5 1,3 4-2,-10 5-3,-8-5-20,-8-4-15,-1 0-1,-11 0-1,9-13 1</inkml:trace>
  <inkml:trace contextRef="#ctx0" brushRef="#br0" timeOffset="6981.1679">5375 6975 18,'0'0'34,"0"0"2,26 7-5,1-7-10,5 0-8,12 3-4,-2-3-4,2-6-5,-3 6-8,-7 0-16,-9-4-11,-4 4-1,-21 0-1</inkml:trace>
  <inkml:trace contextRef="#ctx0" brushRef="#br0" timeOffset="7159.3771">5438 7147 54,'30'5'38,"3"-5"1,5-3-5,6 3-31,-9-7-35,6 10-3,-13-3-2,-4 0-2</inkml:trace>
  <inkml:trace contextRef="#ctx0" brushRef="#br0" timeOffset="8129.6888">6149 6677 12,'-3'-30'33,"3"30"1,9 0-1,-3 28-13,0 22-6,-6 13-5,10 16-4,-10 4-1,5-2-2,-1-6-2,-4-15-2,6-12-1,-1-19-1,6-19 0,3-14 0,9-15 0,4-8 0,1-6 2,0-1 1,-3-2 2,-1 5 1,-11 7 1,-9 8 1,-14 8 0,-5 14 0,-13 3 0,0 8-1,0-1-1,6 6 0,4-3 0,11-1-1,14-4 0,8-3-1,13-3-3,0-1-6,7-1-9,-2-1-8,-6-2-5,-1 0 1,-7 1 6,-7-1 7,-12-3 10,0 0 9,-3 9 37,3-9-10,-10 6 2,10-6-7,2 13-5,8-12-6,10 7-5,-2-8-3,10 0-1,-1 0-1,2-11-1,-4 0-1,-10-1 0,-9-2 0,-6 1-1,-12 2 1,-10 4-1,-6 7 1,-6 4-1,0 3-1,3 10 2,3 3-1,9 2 0,7 1 1,15 1 0,15-2 1,7-1-2,7-3 0,5-8-11,13-10-27,11 4 0,2-11-1,11-3-1</inkml:trace>
  <inkml:trace contextRef="#ctx0" brushRef="#br0" timeOffset="8714.6011">7110 7161 33,'-54'0'33,"26"0"0,17 4-7,29-4-10,25 5-5,25-5-2,29 5-3,20-5 0,24 4-1,10-4 0,11 0-2,-4-5 0,-6 0-1,-16-3 0,-21 1-2,-23-1 1,-22 0-2,-20 2-3,-23 1-7,-11-2-26,-16 7-2,-9 0 1,-7 4-1</inkml:trace>
  <inkml:trace contextRef="#ctx0" brushRef="#br0" timeOffset="9399.7838">7704 6638 34,'17'-7'25,"4"-3"0,-6-2-2,-3-4-5,-1 1-4,-11-2-3,0 2-3,-10 4-2,-2 0-2,-8 7-1,-4 4-2,-3 0 0,1 6-1,2 9-1,1 0 1,8 4 1,6 6-2,9-3 2,9 0-1,10-2 1,2-5-1,8-5 1,-1-4 0,2-6-1,-2-9 1,-6 0-1,-4-1 0,-8 1-1,-10 9 2,0 0-1,0 0 0,0 0 1,-15 28-1,6-1 2,2 6-1,3 6 1,4 1 0,4-4 0,0-2 0,2-5-5,-3 4-34,0-20 0,12-4-1,-5-13-1</inkml:trace>
  <inkml:trace contextRef="#ctx0" brushRef="#br0" timeOffset="16212.821">7391 7752 24,'10'-9'28,"9"1"-4,-7-7-4,1-3-3,-4-2-4,-9-5-3,0 2-3,-16 0-1,0 6-2,-9 6-2,-2 7 0,-4 14 0,3 8-1,0 9-1,14 6 1,6 0-1,8 2 1,16-5 0,6-5-1,9-11 1,6-6 0,4-8 0,-7-15-1,0-4 1,-6-3 0,-10-2-1,-8 2 0,-7 4 1,-7 8-1,-9 5 1,4 10 0,-3 7 0,9 8 1,3 1-1,0 1-2,9 2-7,3-3-21,4-7-6,6 1-2,-6-10 1</inkml:trace>
  <inkml:trace contextRef="#ctx0" brushRef="#br0" timeOffset="16443.903">7761 7552 39,'0'-10'36,"0"10"0,0 0-4,12 25-16,-5 2-6,1 7-4,-2 1-3,1 6-1,0 0-7,-7-11-14,0-2-17,6-6-1,-6-22 0,0 15 0</inkml:trace>
  <inkml:trace contextRef="#ctx0" brushRef="#br0" timeOffset="16597.1437">7696 7726 44,'9'-9'35,"16"9"0,-1 0-5,8-3-23,4 9-24,-2-6-15,7 8-2,-13-4-1</inkml:trace>
  <inkml:trace contextRef="#ctx0" brushRef="#br0" timeOffset="16759.988">8058 7657 40,'13'0'37,"3"-3"-1,8 15 2,4 7-19,0-2-14,3 4-11,3 2-23,1 6-7,-11-11-1,0-4 1</inkml:trace>
  <inkml:trace contextRef="#ctx0" brushRef="#br0" timeOffset="16897.058">8332 7622 66,'-28'9'40,"-7"7"1,-9 15-5,-1 5-53,-8 2-16,9 3-5,-8-6 0</inkml:trace>
  <inkml:trace contextRef="#ctx0" brushRef="#br0" timeOffset="17763.1908">9192 7008 51,'8'-19'33,"-2"5"-3,-6 14-3,0 0-8,10 21-4,-13 6-6,3 14-5,0 7-1,4 5-4,1 3-5,-2-12-10,4-9-19,2-6-3,-9-16 1,0-13-2</inkml:trace>
  <inkml:trace contextRef="#ctx0" brushRef="#br0" timeOffset="17898.0979">9107 7220 39,'-22'-18'35,"14"11"-1,8 7-8,12-12-10,13 12-7,15 6-9,6-6-16,7 0-18,19 0-1,0-6 1,7 1-1</inkml:trace>
  <inkml:trace contextRef="#ctx0" brushRef="#br0" timeOffset="18566.4044">9768 6721 41,'0'0'34,"-3"12"2,3 21-8,5 13-15,3 15-4,-3 4-2,2 8-2,-1 2-1,-3-5-3,-3-8-5,0-13-5,2-12-2,-2-19-2,0-18 0,20 0 2,-5-18 0,0-8 3,5-3 8,16-37 15,-23 44-4,-7 1 1,-6 21 0,-4-12 0,4 12-3,-27 14-2,9 1-4,2 1 0,4 3-2,2-1 0,10-1 1,4 1-2,8-5-3,7 4-7,2-6-4,2-2-20,4 3-2,-5-12-2,3 6 4,-4-1 18,-9-5 16,1 0 0,-4-5 0,0 2 63,-9 3-25,13 3-4,-13-3-10,22 0-9,-7-6-8,10 6 0,-6-11-3,6 6-1,-3-5-1,-5-3 0,-7 1-2,-4-1 1,-12 0-1,-6 3 0,-3 1 0,-8 7 0,-1 2-1,2 12 0,3 6 1,1 4 0,9 3 1,9 4-1,6 1 1,6-4-1,7 1 0,5-12-8,4-7-31,15-2 0,5-13-1,14-2 1</inkml:trace>
  <inkml:trace contextRef="#ctx0" brushRef="#br0" timeOffset="19501.5494">20120 5859 4,'-11'-89'5,"-12"4"-4,-14 10-3,-11 12-4,-8 21 5</inkml:trace>
  <inkml:trace contextRef="#ctx0" brushRef="#br0" timeOffset="25474.4351">10624 7250 5,'0'0'31,"7"11"1,27-11-8,24 0-4,23 0-1,30 0-4,26 0-1,14 0-6,14 0-1,-4-3-3,-11 3-4,-15 3-9,-25 1-26,-29-11-1,-18-1-2,-31-11 1</inkml:trace>
  <inkml:trace contextRef="#ctx0" brushRef="#br0" timeOffset="25774.3422">10924 6907 24,'5'-21'33,"9"17"0,-4 0-9,11 1-9,6 3-6,6 4-14,7 7-24,-8-6-3,10 3 0,-5-8-1</inkml:trace>
  <inkml:trace contextRef="#ctx0" brushRef="#br0" timeOffset="26206.5424">11501 6807 24,'19'-23'64,"-8"8"-43,1 2-4,-7-6-5,2 6-2,-9 0-2,2 13-2,-22-12-2,5 17-1,-5 2-2,3 6-1,1 6 0,3 3 0,10 1-1,5 1 2,7-4-1,9-3 0,5-7 0,4-6 1,0-8-1,0-6 1,-3-1 0,-2-2 0,-6 0 0,-5 4 0,-9 9 1,0 0-1,0 0 1,-6 19 1,0 4-1,0 6 1,4 3-2,2 0-4,8 0-33,1 0-2,0-9 0,5 4 0</inkml:trace>
  <inkml:trace contextRef="#ctx0" brushRef="#br0" timeOffset="26613.1458">10752 7640 52,'14'12'36,"14"11"1,3 2-10,3-2-15,7 11-3,-3-1-9,-3-3-11,-8-9-24,0 1-1,-15-15-1,2-4 0</inkml:trace>
  <inkml:trace contextRef="#ctx0" brushRef="#br0" timeOffset="26791.5531">11070 7611 72,'0'0'37,"-25"-4"1,5 17-16,-4 10-10,-9 5-6,-3 11-2,-3 0-3,-1 2-1,6 0-6,-3-11-6,12-5-18,10-3-8,5-15-1,10-7 1</inkml:trace>
  <inkml:trace contextRef="#ctx0" brushRef="#br0" timeOffset="27030.0976">11183 7736 57,'17'0'35,"-1"-4"-1,10 4-16,8 7-13,-1-4-22,10 7-14,-7-10-2,6 4-1</inkml:trace>
  <inkml:trace contextRef="#ctx0" brushRef="#br0" timeOffset="27561.8431">11731 7819 25,'9'-12'31,"9"4"2,-5-7-9,-2-5-7,0 1-5,-11-8-3,3 4-4,-9-2 1,-1 0-2,-8 5-2,-2 3 0,-6 8-1,-5 9-1,0 8 0,0 9 0,5 4 0,2 11 0,10 1-1,2 2 2,14-5-1,7-2 0,7-9 1,9-3-1,3-13 0,1-6 0,1-10 0,-4-5 0,-5-6 0,-3-1 0,-8 2 0,-4 2 1,-9 6 1,0 15 1,0 0 0,0 0 2,-3 23-1,8 1-1,5 5-7,13 3-33,-8-11 0,13 0-1,10-17-1</inkml:trace>
  <inkml:trace contextRef="#ctx0" brushRef="#br0" timeOffset="29285.5075">5163 9406 47,'14'0'32,"17"9"-1,5-9-21,8 0-29,6 2-10,-11-8-2,7 11 0</inkml:trace>
  <inkml:trace contextRef="#ctx0" brushRef="#br0" timeOffset="29439.1944">5234 9550 38,'0'0'38,"23"7"-1,10-3-1,1-4-30,-3-5-35,15 9-5,-6-4-2,0 11-1</inkml:trace>
  <inkml:trace contextRef="#ctx0" brushRef="#br0" timeOffset="29971.3189">5901 9111 38,'7'-12'36,"-7"12"1,11 19-4,-5 16-18,-6 10-6,7 16-5,-7 7-2,3 6-5,-3 3-4,0-9-4,0-7-1,0-25-3,9-8 0,-9-28 0,20 0 3,19-50 3,-17 18 12,-2 0 3,-3 4 1,-9 5 2,-8 7-1,-8 12 0,-8 4-1,-8 5-3,-2 7 0,2 3-1,7-1 1,6 1-1,11-1 0,13-1-1,7-2-5,11 3-10,7 6-19,-4-15-1,6 7 0,-11-12 2</inkml:trace>
  <inkml:trace contextRef="#ctx0" brushRef="#br0" timeOffset="30256.0432">6276 9644 23,'0'0'34,"12"6"1,1-6-1,-1-4-18,10 4-7,-1-7-3,1-1-2,-1-2-1,-2-4-1,-9 0-1,-6-5-1,-12 4 0,-7 2 1,-7 4 0,-6 9-1,0 5 1,-2 13 0,5 3 1,8 9 1,9 3 0,11 4 1,8-4-1,12-2 0,4-7-3,2-9-6,5-7-31,5-3-2,-4-16 1,12-1-2</inkml:trace>
  <inkml:trace contextRef="#ctx0" brushRef="#br0" timeOffset="30703.3602">6960 9590 7,'0'0'33,"29"9"1,14-9-3,22 4-11,28-4-4,26 0-2,26 0-3,16-6-4,10-2-5,2 2-10,-14 1-22,-26-9-6,-18 10-1,-39-9-1</inkml:trace>
  <inkml:trace contextRef="#ctx0" brushRef="#br0" timeOffset="31288.4567">7751 9194 66,'0'-11'27,"0"-3"-6,-5 0-3,-8-7-7,1 5-3,-10 1-3,-4 2-1,-5 5-2,0 8 0,2 8-1,3 7-1,5 8 0,8-1 1,13 5-1,6-3 0,12-3 1,5-4-1,7-7 1,-1-5-1,2-7 1,-4-6-1,-5-3 1,-3-4-1,-7 0 1,-5 1-1,-7 2 1,0 12 0,-3-11 1,3 11 0,-7 15 1,7 7 0,-3 1 1,6 9-1,0 0 0,4 4-2,4 3-11,-1-5-28,-7-7 0,4 0-1,-7-8-1</inkml:trace>
  <inkml:trace contextRef="#ctx0" brushRef="#br0" timeOffset="31757.4677">7133 9946 56,'17'14'36,"5"-1"1,12 11-12,3 10-15,0 2-9,0-2-12,-2-3-21,1 1-4,-11-14 0,-3-6 0</inkml:trace>
  <inkml:trace contextRef="#ctx0" brushRef="#br0" timeOffset="31904.6161">7473 9973 28,'-35'-17'73,"5"26"-40,-11 8-12,1 13-8,-7 6-6,3 6-7,4 0-14,10-1-22,1-17-1,20-4 0,9-20-1</inkml:trace>
  <inkml:trace contextRef="#ctx0" brushRef="#br0" timeOffset="32121.8339">7751 9919 60,'-8'8'37,"-5"6"1,13 10-7,0 8-21,0 2-6,8 4-8,3 2-21,1-2-11,-6-14-2,4-2 1</inkml:trace>
  <inkml:trace contextRef="#ctx0" brushRef="#br0" timeOffset="32258.3726">7646 10057 53,'17'0'34,"0"-7"-2,17 7-17,7 7-41,-5-7-7,15 10 1,-5-5-2</inkml:trace>
  <inkml:trace contextRef="#ctx0" brushRef="#br0" timeOffset="32625.0872">8275 10091 24,'-12'-19'33,"6"0"1,-6-8-1,-5 0-17,1 8-6,-5 4-5,0 10-2,-4 5-1,-2 9-1,2 9 0,5 6 0,9 5 0,5 3 0,6-4-1,12-5 1,7-2 0,8-8-1,1-6 0,3-7 0,-3-7 0,3-3 0,-9-9-1,-1 4 1,-5-3 0,-6 6 1,-10 12 1,9-9 0,-9 9 0,0 16 1,0 3-3,5 0-4,-1-3-29,5 5-3,-6-8 0,10-6-1</inkml:trace>
  <inkml:trace contextRef="#ctx0" brushRef="#br0" timeOffset="32975.079">8764 9627 48,'18'0'38,"18"9"0,5-6-1,13-3-25,4 5-25,2-9-21,13 3-2,-8-16-2,4 2 0</inkml:trace>
  <inkml:trace contextRef="#ctx0" brushRef="#br0" timeOffset="33744.6376">9514 9314 31,'-7'-40'35,"7"15"1,-3 6 0,3 19-18,0 14-7,7 18-4,-1 18-2,-6 11-3,4 7 0,-4 5-2,-7-2-3,4-5-1,-3-13-4,6-10-4,0-21-5,13-13 0,4-12-1,9-12 2,1-4 2,4-4 7,-2-1 6,-4-2 7,-4 9 6,-12 1 3,-9 16 0,-13-13 2,-4 16-2,-9-3-3,4 14-5,-2-8-1,5 7-2,11 0-2,8 2 0,14-1-1,11 0 0,7 1-1,7-3-1,2-2-1,2-3 0,0-7 0,-5-3-1,-4-5 1,-6-5 0,-7-3 2,-8-2 1,-7-2 2,-6 8-1,-9 6 2,-6 6-1,-1 2 1,0 12-1,1 4-1,6 8 0,6 2-1,9-3 1,9 1-2,7-6 0,9-1-6,6-5-32,9-14 0,11-6-1,4-12 0</inkml:trace>
  <inkml:trace contextRef="#ctx0" brushRef="#br0" timeOffset="34191.3616">10580 9630 47,'25'13'36,"18"-8"2,33-5-15,26 11-8,25-11-2,31 8-5,9-8-3,8 0-4,-6 0-6,-17-5-11,-23 0-21,-22-2-1,-42-4-1,-26-1 1</inkml:trace>
  <inkml:trace contextRef="#ctx0" brushRef="#br0" timeOffset="34828.6428">11440 9208 28,'10'-14'34,"6"4"0,-13-5-6,-3-4-10,0 0-5,-13 3-4,-1 5-3,-12-1-2,0 6-2,-7 6 0,2 6-1,2 7 0,4 6-1,6 2 0,11 3 0,8 0 0,14-4 0,8-1 0,4-7 1,5-7-2,4-5 1,0 0-1,-4-10 1,-6 1 0,-5-3 0,-7 0 0,-13 12 1,7-9 0,-7 9 0,-7 14 2,2 5-1,0 6 0,5 7 0,0 5 0,0-1-4,8 5-13,5-3-23,-10-9 0,7 2-1,-5-12 1</inkml:trace>
  <inkml:trace contextRef="#ctx0" brushRef="#br0" timeOffset="35423.4102">10804 10039 69,'18'9'39,"0"4"-1,8 3-14,11 11-13,-5 4-6,7 3-4,0 1-10,-7 0-23,-3-12-6,-6-8 0,-10-11-1</inkml:trace>
  <inkml:trace contextRef="#ctx0" brushRef="#br0" timeOffset="35591.5583">11129 10039 52,'-17'0'39,"-11"9"0,-6 10 0,-10 5-23,-6 7-9,5 3-5,0 7-7,-1-4-11,12-6-22,9-2-1,9-14 0,16-1 0</inkml:trace>
  <inkml:trace contextRef="#ctx0" brushRef="#br0" timeOffset="35829.1456">11269 10154 48,'-10'6'37,"23"-1"2,4-5-2,12 0-26,10 4-28,6-4-17,8 0-2,-2-4-1</inkml:trace>
  <inkml:trace contextRef="#ctx0" brushRef="#br0" timeOffset="36345.8102">11945 10224 29,'9'-11'32,"6"5"1,-8-8-9,-4-4-6,0 0-6,-9-7-3,-4 6-4,-8-5-1,-4 6-1,-9 1-1,-3 8 0,-5 9-2,3 5 0,3 12 0,9 6 1,7 5-1,11 6 1,10-2 0,14 0 0,9-9 0,8-4 0,2-13 0,2-6-1,-1-11 0,-4-7 0,-3-5 0,-7-1 1,-7 1 0,-5 8 0,-9 4 0,-3 11 1,3 8 1,-3 14-1,7 11-10,11 8-29,-7-3-1,22 5 0,14-7 0</inkml:trace>
  <inkml:trace contextRef="#ctx0" brushRef="#br0" timeOffset="51530.3389">4987 11717 27,'20'9'33,"2"-9"-1,9 0-10,7 6-9,2-6-9,0 5-11,-1-5-16,4 8-10,-16-8 1,-2 9-2</inkml:trace>
  <inkml:trace contextRef="#ctx0" brushRef="#br0" timeOffset="51714.9455">4984 11839 23,'0'0'35,"16"11"0,7-11-10,14 8-8,4-8-14,9 11-29,-5-14-5,10 3-2,-10-4-3</inkml:trace>
  <inkml:trace contextRef="#ctx0" brushRef="#br0" timeOffset="52077.6879">5814 11901 53,'0'0'38,"0"0"-1,0 0-4,0 0-35,0 17-31,0-17-3,12 0-1,-12 0 0</inkml:trace>
  <inkml:trace contextRef="#ctx0" brushRef="#br0" timeOffset="52215.212">6059 11937 37,'0'0'35,"0"0"-7,0 0-21,0 0-27,18 6-10,-18-6-4</inkml:trace>
  <inkml:trace contextRef="#ctx0" brushRef="#br0" timeOffset="52347.1843">6278 11933 76,'10'0'41,"-10"0"-1,0 0-13,8 19-58,-8-19-7,-2 10-2,2-10-1</inkml:trace>
  <inkml:trace contextRef="#ctx0" brushRef="#br0" timeOffset="53114.2982">4790 13254 43,'0'0'38,"15"7"-1,1 3-9,9-10-12,14 5-7,0-5-6,4 0-11,5 0-18,4 0-11,-15-5 0,-3 5-1</inkml:trace>
  <inkml:trace contextRef="#ctx0" brushRef="#br0" timeOffset="53279.8666">4870 13398 49,'23'3'38,"8"-3"-1,11-4-11,9 4-13,3-8-38,7 11-8,-15-8-3,1 5-1</inkml:trace>
  <inkml:trace contextRef="#ctx0" brushRef="#br0" timeOffset="56861.0418">5818 13346 26,'0'0'37,"30"11"2,1-6-1,9-2-17,13 4-14,6 1-21,9 3-20,-12-11-2,3 0-2,-10-9 0</inkml:trace>
  <inkml:trace contextRef="#ctx0" brushRef="#br0" timeOffset="57161.3218">6380 13014 61,'0'-17'38,"0"17"0,0 17-14,0 5-11,7 20-4,-1 10-5,0 11-2,-2 3-3,2 4-2,0-2-3,-6-13-4,3 0-4,-3-22-4,0-7-7,7-16-3,2-13-1,3-11 4</inkml:trace>
  <inkml:trace contextRef="#ctx0" brushRef="#br0" timeOffset="57323.7489">6545 13416 38,'0'0'26,"-6"-12"0,-9 18-2,-4 5-4,-2 1-5,2 7-5,3-3-3,9 4-3,7-3-2,13-4-5,9-2-8,2-3-9,2-8-16,11 10-1,-7-10 0,5 4 10</inkml:trace>
  <inkml:trace contextRef="#ctx0" brushRef="#br0" timeOffset="57646.1966">6753 13583 42,'-14'7'38,"20"3"1,-6-10-1,21 4-20,3 1-10,1-5-4,0 0-2,1-4-1,-3-4-2,-6-6 1,-6 0 0,-11-4-1,-11 4 1,-5 2 0,-6 9 1,-4 3 0,2 15 1,-4 2 0,10 9 0,8 6 1,10 5-1,10-2-1,5-3 1,4-5-2,8-6-5,6-3-19,-1-10-16,-3-14 0,8-5-1,3-12 0</inkml:trace>
  <inkml:trace contextRef="#ctx0" brushRef="#br0" timeOffset="58226.8275">7388 13609 4,'-55'7'33,"31"8"2,24-15 1,30 12-15,35 0-5,37-9-3,41 2-1,32-10-1,32 5-3,13-10-2,11 5-2,-18-4-1,-15 4-2,-32 5-3,-37 0-6,-35 8-7,-36 1-22,-32-7-2,-26-2-2,0 0 1</inkml:trace>
  <inkml:trace contextRef="#ctx0" brushRef="#br0" timeOffset="59627.7044">7801 13073 29,'-10'-18'33,"1"-12"1,13-2-11,14 3-5,4-1-6,18 10-2,3 4-1,7 16-2,-6 3-1,-7 16-2,-18 12-1,-12 11-1,-21 4-1,-13 4 0,-13-1-1,-7-4 0,3-8-1,3-6 0,14-11 1,15-6 0,12-14 0,18 2 0,13-4 0,7 2 1,8 0-3,-3-5-10,4-1-26,3 6 0,-11-3 0,-4 3-1</inkml:trace>
  <inkml:trace contextRef="#ctx0" brushRef="#br0" timeOffset="60166.1648">8356 13246 33,'10'-5'33,"-10"-11"0,5-2-10,-3 4-7,-6-10-5,4 7-3,-13-2-1,0 9-2,-8 1-2,-1 6 0,-6 3-1,1 12-1,5 3 0,3 6 0,9 3-1,7 0 1,10-2 0,9-2-1,5-5 0,7-8 1,-3-7-1,2-5 1,-5-10-1,-3 1 0,-6-3-1,-5 0 2,-4 3-1,-4 4 1,0 10-1,0 0 1,0 0 0,0 14 1,3 0 1,6 4-1,-2-1-1,4-2-3,5 2-12,3-5-24,-6-12-1,6 9 0,-7-19-1</inkml:trace>
  <inkml:trace contextRef="#ctx0" brushRef="#br0" timeOffset="60882.5107">8726 13162 41,'13'-3'33,"-13"-10"-2,3-3-10,-3 4-6,-12-5-4,2 5-4,-12-2-1,1 7-2,-5 3-1,-1 4-1,0 9-1,4 5-1,8 7 0,5 1 1,7 3-1,6-2 0,11 0 0,6-7 0,5-4-1,6-7 1,-2-5-1,-2-5 0,2-4 0,-8-6-1,-6-1 2,-6 1 0,-6 0 1,-3 3 0,-8 1 0,8 11 0,-12-13 1,12 13-1,-10-2-1,10 2 1,0 0 0,0 9 1,0-9 0,6 17 1,-3 0 0,0 6 0,-3 5 0,0 6 0,0 6 0,0 4-1,-6 1-1,3-2 0,0 0-1,3-8 1,0-5-1,0-8 1,0-7-1,0-15 1,6 10-1,-6-10 0,0 0-3,6-13-20,-6 1-17,0 12-1,0-20 0,0 20 0</inkml:trace>
  <inkml:trace contextRef="#ctx0" brushRef="#br0" timeOffset="62089.5245">7428 14059 38,'20'12'37,"-5"2"0,16 14-5,9 4-17,-2 6-6,7 2-6,1 3-10,-5-8-16,-9-9-13,2-6-1,-13-20 0</inkml:trace>
  <inkml:trace contextRef="#ctx0" brushRef="#br0" timeOffset="62258.0663">7809 14122 55,'-27'0'38,"-4"17"1,-12 5-11,-4 4-14,1 12-7,0-1-9,-2 1-19,5-5-16,16 2-1,4-12-1,14-9 1</inkml:trace>
  <inkml:trace contextRef="#ctx0" brushRef="#br0" timeOffset="62605.525">7894 13897 46,'21'-5'35,"-4"-4"0,3 4-14,3 10-8,-11 6-5,-2 9-2,-10 4-2,0 3-2,-12 0 0,1-3-1,0-3 1,4-1-1,14-10-1,5-1 1,13-6-1,6-3-3,9 4-14,6 1-20,-11-5 0,2 3 1,-12-3-2</inkml:trace>
  <inkml:trace contextRef="#ctx0" brushRef="#br0" timeOffset="62936.8416">8154 14308 45,'0'0'38,"25"16"0,0-7-9,12-9-14,10 0-7,4 0-9,0 4-33,-2-11-2,-3 4-2,-13-3 0</inkml:trace>
  <inkml:trace contextRef="#ctx0" brushRef="#br0" timeOffset="63537.3074">8906 14347 22,'3'-17'27,"6"3"-5,-2-3-4,-4-5-3,-3 3-3,-3-4-1,-6 4-1,-10 0-2,0 5-1,-12 5-1,2 9-2,-6 4-1,3 10-1,1 8 0,9 7-1,10 3 0,6 1-1,12-1 1,7-4 0,12-9 0,3-5-1,5-11 1,1-11-1,-1-4 0,-4-8 0,-4 1 0,-6 1-1,-6 5 2,-13 13 0,8-9 1,-8 9 1,0 23-1,0-1 0,10-1 0,-3-1-4,7 2-9,-1-5-25,3-14-2,11-3-1,-2-16 0</inkml:trace>
  <inkml:trace contextRef="#ctx0" brushRef="#br0" timeOffset="64091.1568">9073 13864 12,'0'0'31,"7"-10"2,9 7-8,6 3-8,2 0-6,4 3-3,0 7-2,-3 2-1,-7 4-2,-6 4-1,-12 1 0,-5 4 0,-8-2 0,-1 0 1,-3-6 0,8 2 0,6-7 0,11-2-1,8-8 1,9-2-1,7 0 0,4 0-3,1-2-9,-5 2-26,-8-7-2,2 7 1,-12-8-1</inkml:trace>
  <inkml:trace contextRef="#ctx0" brushRef="#br0" timeOffset="64391.4496">9743 13704 74,'0'12'33,"0"-12"-33,0 0-5,0 10-28,-9-28-4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45:32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23217 5608 9,'-23'9'7,"23"-9"-4,-17 12 0,6-9 3,1 3 2,10-6 1,0 0 1,0 0 0,0 0 1,0 0 0,22-6 0,6 6-1,11-6-2,21 6 0,23 0-1,25 6 1,29 0-1,27 2 0,37 0-2,30 4-1,0-5 0,16 0-2,-32-1 0,-27-6-1,-17-4-1,-47 4 0,-124 0-1,0 0-1,0 0-3,0-56-3,0 56-7,0 0-7,0 0-13,0 0-1,0 0 0</inkml:trace>
  <inkml:trace contextRef="#ctx0" brushRef="#br0" timeOffset="634.0794">23700 5392 29,'29'-7'35,"5"12"0,-4-2-11,-3 4-5,0 10-4,-16 2-5,-2 9-3,-5 4-2,-11 10-1,-8 4-1,-4-1-1,1 3 0,8-4 0,13 0-1,1-6 0,11-8 0,4-6-1,5-7-4,-1-10-11,-5-7-24,-3 0 1,-8-12-1,6-3 0</inkml:trace>
  <inkml:trace contextRef="#ctx0" brushRef="#br0" timeOffset="1018.6809">23916 5409 21,'24'0'31,"-12"-6"-1,15 10-7,-5 6-5,-1 8-3,-3 11-2,-15 10-4,-3 10 0,-15 5-1,-1 3 1,-3-1-2,14 0-2,5-6-9,24-4-34,3-24 0,10-7-2,-16-23 0</inkml:trace>
  <inkml:trace contextRef="#ctx0" brushRef="#br0" timeOffset="2021.6391">24795 5695 27,'0'0'32,"0"0"-2,31-46-8,-31 46-8,0 0-4,-52-22-4,52 22-2,0 0-2,-55 15 0,55-15-1,-58 28 1,58-28 1,0 0 0,-4 51 0,4-51 1,0 0 0,45 41 1,-45-41 0,76 4-1,-76-4 1,54-19-1,-54 19 0,0 0 0,22-61 0,-22 61-1,0 0-1,-48-51 0,48 51-1,-70-10 0,70 10-1,0 0 1,-55 29-1,55-29 0,0 0 0,-9 53 0,9-53 0,57 29 0,-57-29 1,0 0-1,53 11 2,-53-11 0,0 0 0,44-26-1,-44 26 2,0 0-1,0 0-1,-56-36 1,56 36-2,0 0 1,0 0-1,-61 4-1,61-4-2,0 0-3,0 0-14,0 0-24,0 0 0,0 0 1,0 0-1</inkml:trace>
  <inkml:trace contextRef="#ctx0" brushRef="#br0" timeOffset="7862.4266">24886 5066 31,'0'0'30,"54"-17"-1,-54 17-4,0 0-5,0 0-5,0 0-3,-45-41-4,45 41-3,-76-8-1,27 8-2,49 0-1,-68 12 0,68-12-1,-60 34 1,60-34 0,-25 47 1,25-47-1,62 59 2,-62-59-1,86 64 0,-38-33 2,-3 0-1,8-9 1,3 7-1,-56-29 2,0 0-2,-13 51 1,-35-41 0,5-7 0,2 1-2,-19-4 1,-5 0-2,65 0-1,-80-7-4,80 7-30,0 0-10,0 0 0,0 0-1</inkml:trace>
  <inkml:trace contextRef="#ctx0" brushRef="#br0" timeOffset="21792.719">2298 7183 5,'0'-9'31,"-27"-6"2,0 8 0,-13 0-15,-4 7-5,3 2-4,5 12-4,0 6-1,5 6-1,13 7-2,16 4 1,10-3-1,9-3 1,5-1-1,7-6 1,11-5-2,1-5 1,-6-7 0,-4-7 0,-12 0-1,-19 0 0,0 0 0,-10 8 0,-20-2 0,-6 8 0,-3 6 0,-1 6 1,6 6 0,11 5 1,10 0 0,13 0 0,13-4 0,11-1 0,14-7 0,8-7 0,3-8 0,-1-10-1,-1-5 0,-3-7 0,-4-10 0,-7-3 0,-10-3 0,-5-1 0,-5 4 1,-13 5-1,3 4 1,-3 16-1,0 0 1,-16 10-1,12 7 0,1 10-1,0-3-3,7 8-6,-4-7-12,-3-3-17,8-2-2,-5-20 2,16 12-2</inkml:trace>
  <inkml:trace contextRef="#ctx0" brushRef="#br0" timeOffset="21946.3019">2458 7351 75,'-12'-12'38,"2"9"-4,0 3-18,10 0-46,0 0-4,0 12-4,13 7 0</inkml:trace>
  <inkml:trace contextRef="#ctx0" brushRef="#br0" timeOffset="22162.4305">2553 7599 21,'0'12'34,"7"8"0,-1 2 0,-2-6-16,17 6-6,-8-5 0,5 1-3,-3-12 0,-2-1-2,-1-10-1,0-3-2,2-5-3,-6-7-5,3 1-22,-6-1-14,-5-7 0,10 4-1</inkml:trace>
  <inkml:trace contextRef="#ctx0" brushRef="#br0" timeOffset="22593.6783">3183 7593 50,'-18'29'38,"-4"6"1,-6-9-5,-6-6-17,6 0-9,-5-10-6,1-6-3,4-4-2,7-10-2,5-3-1,3-6 0,13 3 1,-5 0 1,14 5 1,6 6 2,7 5 2,1 10 2,4 4 0,3 7 1,-6 1-1,5 0 1,-5-1-2,1-3 0,-5-6 0,-2-6 0,-2-6-2,2-8 1,1-3-1,-4-9 0,0-5 0,-2 4-1,-3 3 0,-1 2 1,-9 16 1,12-8 0,-12 8 1,0 25 0,4-5 0,1 2-1,2 6-5,-4-1-32,6-12-2,13-3-1,2-12 1</inkml:trace>
  <inkml:trace contextRef="#ctx0" brushRef="#br0" timeOffset="23312.7931">4352 7238 22,'0'-17'34,"-6"3"2,6 14-2,15 14-14,-5 14-7,8 17-4,4 12-3,-1 16-1,2 3-1,5 6 0,-3-7 0,0-10-1,-4-14-2,1-17 1,-4-21 0,6-18-1,-1-20 1,2-16 0,0-12 0,-1-5 1,-2-6 0,3 4-1,-7 2 1,-2 5-1,-7 16-1,0 7-2,-9 16-4,-6 2-16,-6 12-21,12 0 0,-23 14-1,17 1 0</inkml:trace>
  <inkml:trace contextRef="#ctx0" brushRef="#br0" timeOffset="25558.0652">5007 7882 25,'16'0'24,"-7"-9"0,-9 9-1,10-13-3,-17 3-2,-6 5-3,-10 0-4,-4 5-3,-7 0-3,1 7-1,-1 0-2,9 9 0,6 4-1,12 4-1,14 0 1,12 3 0,13-2 1,1 5-1,2-5 2,-3 1 0,-8-7 1,-9 1 1,-18-6-1,-14 1 0,-16-4 0,-6-5-1,-7-6 0,0 0-3,6-5-2,2-6-4,20 2-14,12-8-22,10-7-1,17 7 1,9-7 0</inkml:trace>
  <inkml:trace contextRef="#ctx0" brushRef="#br0" timeOffset="28687.4293">5429 7561 19,'0'0'34,"12"9"1,7-9-10,14 3-5,13-3-6,6 0-4,3 2-4,1-2-3,-2-2-4,-9 2-4,-10 0-5,-12 0-10,-9 6-12,-14-6-4,0 0 1,-19 4 9</inkml:trace>
  <inkml:trace contextRef="#ctx0" brushRef="#br0" timeOffset="28871.8651">5498 7737 32,'0'0'35,"24"12"-1,8-12-6,11 0-5,0-3-5,10 3-6,-5-4-8,-2-1-26,-10 0-14,-5 5-2,-15-12-2</inkml:trace>
  <inkml:trace contextRef="#ctx0" brushRef="#br0" timeOffset="30005.2075">6378 7261 6,'0'0'29,"0"0"1,13 0-5,-7 13-6,2 9-5,5 14-3,3 9-3,6 13-2,-1 6 0,4 2-1,-3 0-2,0-5-1,-4-7-2,0-7 2,-7-12 0,0-10 2,-1-11 0,1-8 0,-1-11 1,6-7 0,2-13 0,4-11-1,2-13 1,0-6-2,-1-5 0,-1 2-1,-6-1 0,-1 8-1,-6 5 0,-9 11 0,3 13-1,-6 4-3,3 18-10,0 0-28,0 0-1,0 0 0,7 9 1</inkml:trace>
  <inkml:trace contextRef="#ctx0" brushRef="#br0" timeOffset="31291.5275">6870 7861 29,'0'0'36,"10"-5"-3,-10 5-5,0 23-9,10 6-5,-10 0-5,3 8-2,-3-3-2,6 5-5,-1-4-6,-5-6-9,7-11-18,2-1-4,-9-17-1,0 0 1</inkml:trace>
  <inkml:trace contextRef="#ctx0" brushRef="#br0" timeOffset="31707.0537">6870 7863 47,'10'-15'35,"16"7"-5,1 1-9,4 3-6,6 10-4,0 2-4,-2 9-2,-7 5-2,-10 7-1,-12 0 0,-6 5-1,-15-5-1,-4 0 0,-6-3 1,-2-6-1,4-8 0,8-6 0,3-2 0,12-4 1,0 0 1,22-5 1,-1 5 0,4 5 2,0 2-1,3 8 0,-3-1 1,-4 1-3,-2 4-9,-1-1-33,-18-18-1,18 18 0,-18-18-1</inkml:trace>
  <inkml:trace contextRef="#ctx0" brushRef="#br0" timeOffset="35154.2005">7730 7889 54,'9'10'37,"0"6"-3,-9 6-13,-9 2-14,0 1-34,-7-13-5,13 0-3,-5-24 0</inkml:trace>
  <inkml:trace contextRef="#ctx0" brushRef="#br0" timeOffset="35932.6728">8494 7740 29,'7'-20'34,"1"3"-4,-8-4-4,-8 0-4,-3 5-7,-9-4-4,-1 11-4,-7 0-3,1 9-2,-1 9-1,3 6 0,5 8-1,6 1 0,10 2 0,7 2 0,6-5 0,15 0 0,3-6 1,3-6 0,5-6-2,-5-9-3,-1-3-8,-7-10-14,-9-10-10,-4-2-1,-18-13 0</inkml:trace>
  <inkml:trace contextRef="#ctx0" brushRef="#br0" timeOffset="36054.5168">8424 7450 50,'0'0'34,"-18"-18"-1,18 18-14,0 0-20,0 0-26,3 12-5,7-3-2,7 11-1</inkml:trace>
  <inkml:trace contextRef="#ctx0" brushRef="#br0" timeOffset="36401.2873">8559 7586 17,'0'0'27,"0"0"-4,22 8-8,0-3-5,6-5-4,3 4-1,0-4-1,0 0 0,-6-1 0,-7 1 0,-8-8 0,-10 8 0,-11 0 1,-3 5 0,-6 2-1,2 7-1,-3 0-1,4 6 0,8 1-1,9 3 1,9 0-2,6-1 2,12-1-4,1-6-3,9 2-11,2-3-17,-5-11 0,3 0-1,-9-12 5</inkml:trace>
  <inkml:trace contextRef="#ctx0" brushRef="#br0" timeOffset="36732.7354">9118 7708 46,'0'0'34,"-11"25"-2,2-3-10,-9-3-8,2 3-3,-11-6-5,4 1-1,-4-7-1,2-5-2,-4-5 0,6-9-1,3-2 0,6-6 0,7 3 0,7-4-1,7 0 0,7 6 0,8 3 1,3 2 0,2 7-1,3 7 1,-3 3-1,-3 5 1,-4 2 0,-5 2 0,-3 1-1,-3-1-1,1-1-3,-3-7-7,4-1-12,-2-6-10,-9-4-4,22-9-1,-13-5 2</inkml:trace>
  <inkml:trace contextRef="#ctx0" brushRef="#br0" timeOffset="36987.0905">9214 7752 51,'0'0'32,"0"0"-3,12-6-8,-12 6-5,15 18-5,-6-7-4,0 1-2,4 4-1,-3-3 0,2 2-1,-5-3 0,1-2-1,-8-10 1,13 8 1,-13-8-2,18-11 1,-9 0-1,1-4 1,2-3-1,0-1-1,-1 1-1,-5-2-6,1 4-32,-7 16-2,-5-11 0,-4 15-1</inkml:trace>
  <inkml:trace contextRef="#ctx0" brushRef="#br0" timeOffset="40990.5409">10164 7657 40,'-2'-12'35,"11"17"2,4 7-7,7 3-12,13 8-7,-3 5-5,5 5-2,3 3-4,-2 2-3,-1-1-9,-11-10-13,-5-8-11,2-3-1,-9-16 0</inkml:trace>
  <inkml:trace contextRef="#ctx0" brushRef="#br0" timeOffset="41192.363">10558 7737 61,'-5'-17'34,"-1"7"-4,-9 10-9,-7 0-8,-4 10-5,-12 2-2,-2 13-2,-6 1-1,-3 3-1,2-2-3,7-3-2,6-2-7,3-8-15,13-7-11,18-7-2,0 0 2</inkml:trace>
  <inkml:trace contextRef="#ctx0" brushRef="#br0" timeOffset="41658.7365">10757 7640 43,'0'0'32,"6"9"1,7-1-15,6 2-5,11 6-6,1-3-2,8 5-1,0-4 1,1 1-3,-6-3 0,-3-3-1,-9-5-1,-7 2 0,-15-6 0,6 9 0,-14-4-1,-11 3 2,-9 3-2,-3 3 2,-4 1-1,-2 2 1,3-3 0,3-3-3,10 1-6,8-5-15,13-7-10,10-2-3,8-11 2</inkml:trace>
  <inkml:trace contextRef="#ctx0" brushRef="#br0" timeOffset="42056.0808">11162 7636 19,'0'9'32,"0"-9"2,17 15-7,1-3-9,4-2-6,11 4-4,-2-2-2,5 3-1,0-6-3,-3 1 0,-5-6-1,-5 4-1,-3-4 1,-6 2-1,-14-6 0,6 10-1,-6-10 2,-21 16 0,-2-4 0,-5 1 0,-6 1 0,-4 2 1,3-1-4,1-2-6,10-4-24,10-1-3,14-8-1,0 0 0</inkml:trace>
  <inkml:trace contextRef="#ctx0" brushRef="#br0" timeOffset="42741.3972">11948 7827 38,'11'-12'33,"6"4"-6,-6-4-4,-5-5-6,-2 4-3,-7-7-3,-1 2-3,-10-5-2,-3 8-2,-4-2-1,-3 6-1,-3 4-2,-2 7 1,-2 12-2,4 3 2,1 6-1,4 4 0,7 2 0,6 3-1,5-2 2,12-2-1,6-6 1,8-3-1,3-7 1,6-5-1,0-5 1,0-11-1,0-3 0,-7-2 1,-3-4-1,-7 2 0,-5 0 1,-1 6 0,-8 12 0,2-12 1,-2 12 0,0 14 0,5 0 0,5 5 0,-1 1 0,7 1 0,5-2-2,6-9-12,4-2-27,11-6-1,11-13 0,15-6-1</inkml:trace>
  <inkml:trace contextRef="#ctx0" brushRef="#br0" timeOffset="52992.5724">24564 6018 24,'0'0'26,"0"0"-3,0 0-5,0 0-5,0 0-4,0 0-7,13 54-6,-13-54-19,21 70-6,-21-70-1,-27 94 2</inkml:trace>
  <inkml:trace contextRef="#ctx0" brushRef="#br0" timeOffset="53291.994">24500 6490 21,'0'0'30,"45"10"1,-45-10-11,-8 46-14,8-46-29,-19 73-4,19-73-1,0 84-1</inkml:trace>
  <inkml:trace contextRef="#ctx0" brushRef="#br0" timeOffset="53614.413">24374 7149 18,'0'0'33,"0"0"2,45-7-6,-45 7-10,0 46-8,0-46-7,-6 71-14,14-23-21,-20-10-3,7 6 0,5-44 0</inkml:trace>
  <inkml:trace contextRef="#ctx0" brushRef="#br0" timeOffset="53810.6053">24364 7603 27,'38'54'36,"-38"-54"1,0 78-1,-14-26-21,-2 10-42,5-9-5,-11 9-2,9-15-2</inkml:trace>
  <inkml:trace contextRef="#ctx0" brushRef="#br0" timeOffset="54716.5039">18183 8473 15,'30'0'22,"28"8"-2,19-8-1,36 4-3,31-2-4,36-2-3,34 0-2,43 0-1,34 0-2,30-5 0,22 5-2,14 0 1,12 8-1,7-3 1,1 1 0,-13 1-1,-6 4-2,-18-1-4,-31-1-11,-46-4-13,-29 7-5,-52-7-1,-48 5 1</inkml:trace>
  <inkml:trace contextRef="#ctx0" brushRef="#br0" timeOffset="55348.195">23563 8574 20,'14'-10'30,"4"6"-3,14 4-5,8 0-4,16 0-5,7 0-4,4 4-2,18-1-1,-10-3-2,-9 7-3,-7-4-2,-19 0-4,-20 3-12,-7 6-18,-13-12 1,-16 10 0,-5-10 4</inkml:trace>
  <inkml:trace contextRef="#ctx0" brushRef="#br0" timeOffset="55649.7712">24145 8433 40,'11'-16'37,"4"-4"-4,-11 5-7,8 12-7,-1 3-4,-1 18-5,1 6-2,6 14-3,-5 7-1,-9 8 0,12 1-1,-18-2-4,-2 0-17,5-2-22,0-14-1,-18-6 0,-2-13 0</inkml:trace>
  <inkml:trace contextRef="#ctx0" brushRef="#br0" timeOffset="56251.2199">18236 8335 61,'0'-10'27,"0"10"-4,-8-3-5,5 17-4,-2 6-4,5 13-2,0 4-4,5 12 0,1-1 1,6 3-2,0-5-3,1-3-23,1-11-13,6 0-1,-7-17 1</inkml:trace>
  <inkml:trace contextRef="#ctx0" brushRef="#br0" timeOffset="56798.8225">21095 8685 40,'0'0'33,"11"5"2,9 3-5,5 1-5,10 11-8,-1-1-5,7 10-3,-3-2-4,1 4-2,-6-2-2,-8-5-3,-4 3-4,-12-13-7,3-6-22,-12-8-5,0 0-1,0 0 0</inkml:trace>
  <inkml:trace contextRef="#ctx0" brushRef="#br0" timeOffset="57020.1776">21373 8745 22,'0'-13'25,"0"13"0,0 0-3,0 0-1,-17 9-2,-10 4-4,-1 11-3,-12-1-3,6 4-3,-5-1-2,4 2-2,5-2-6,14-6-33,5-12 0,11-8-1,8-13 1</inkml:trace>
  <inkml:trace contextRef="#ctx0" brushRef="#br0" timeOffset="68565.1771">1943 8860 36,'0'0'37,"25"34"0,-9 5-9,-4 13-10,5 16-6,-4 3-4,-6 4-7,3-3-9,-10-11-15,-4-20-13,-1-7-2,-5-24 1</inkml:trace>
  <inkml:trace contextRef="#ctx0" brushRef="#br0" timeOffset="68865.3563">2034 8797 38,'43'-23'33,"9"20"0,-10 3-12,-9 19-10,-18 12-4,-15 5-4,-9 3 0,-16 0-2,-1-6 1,-1-7-2,7-8 0,13-8 0,21-10 0,21-5 1,13 0 0,10 5 1,-4 12 1,-9 3 1,-5 14 1,-26 2-1,-14 10 1,-21 3-1,-15-4-4,-9-3-10,3-5-26,2-17-1,10 1-1,5-16 1</inkml:trace>
  <inkml:trace contextRef="#ctx0" brushRef="#br0" timeOffset="69197.6354">2550 9290 41,'19'5'32,"10"5"1,-8-10-9,-3-6-13,7 2-4,-6-10-3,-3-1-1,-5-7-1,-11-4 0,-6-3-2,-6 6 0,-6 4 0,-4 6 0,-6 7 1,-3 12 0,0 10 0,9 12 1,1 9 2,9 9 0,8 1 0,4 9 0,7-4 0,8 4-2,3-6-1,-2-8-8,3-13-30,-1 0-1,-6-17 0,4-10-1</inkml:trace>
  <inkml:trace contextRef="#ctx0" brushRef="#br0" timeOffset="69513.6941">2786 9185 44,'19'4'37,"4"13"1,-12 4-5,-7 1-19,2 5-4,-9-7-3,3 2-2,-7-12-2,7-10-3,0 0 0,13-23 0,2-1-2,4-5 1,2 3 0,1 3 1,3 1 0,-3 13 2,-4 9-1,4 9 1,-7 9 1,-2 8-1,-4 3-1,-2 2-4,-1 2-10,-4 0-25,-2-15-1,0 0 0,0-18-1</inkml:trace>
  <inkml:trace contextRef="#ctx0" brushRef="#br0" timeOffset="69644.4299">2991 8998 45,'-10'-20'32,"10"20"-11,0 0-23,0 0-24,7 15-6,-7-6-1</inkml:trace>
  <inkml:trace contextRef="#ctx0" brushRef="#br0" timeOffset="69983.4755">3236 9162 60,'10'26'39,"-7"-1"1,-3 1-8,3 6-18,-8-8-5,5 0-4,-8-2-3,5-7-2,3-15 0,0 0-2,10-9-1,-1-12 1,6-3-1,4-5 0,0 0 2,-4 2 0,0 7 0,-5 7 2,-10 13 1,12-7 1,-12 7-1,0 22 1,0-3 0,0 6-1,7-2-1,2 1-1,3-4-2,1-3-5,11-1-10,4-8-14,0-12-9,9-2 0,1-11 0</inkml:trace>
  <inkml:trace contextRef="#ctx0" brushRef="#br0" timeOffset="70230.4565">3813 9243 52,'-6'9'38,"-4"12"1,-9-4-8,-11-2-12,5 4-9,-7-11-3,8 1-4,0-14-3,2-3 0,6-6-1,7-4 0,5 3 0,8-7 0,5 7 0,4 6 1,5 9 0,1 4 1,3 6 1,-3 8 0,1 5-1,-4 0-5,3 0-24,-1-2-11,-5-8 0,9-1-1</inkml:trace>
  <inkml:trace contextRef="#ctx0" brushRef="#br0" timeOffset="70484.4907">3946 9128 41,'-3'-9'40,"3"9"0,10 21 1,-2 8-20,4 19-10,-5 6-4,3 14-1,-4 4-1,-3 7-2,-3-8-2,0-8-5,6-6-12,-6-15-26,0-20 0,0-22 0,0 0-1</inkml:trace>
  <inkml:trace contextRef="#ctx0" brushRef="#br0" timeOffset="70633.2389">4017 9346 59,'0'0'35,"22"0"-2,0 0-19,12 5-38,0-10-8,10 5-1,-1-12-2</inkml:trace>
  <inkml:trace contextRef="#ctx0" brushRef="#br0" timeOffset="70933.4904">4522 9169 72,'-31'-9'41,"4"11"-4,-1 8-10,-3-4-14,9 5-6,4 1-4,12 0-1,6 0-3,9-2-2,10-2-1,-4-7 0,7 4-1,-7-5 0,-5 0 0,-10 0 1,0 0 3,-10 3 1,-3 6 3,2 6 1,-5-1 1,13 2 0,3 2 0,9-3 0,9-3-2,5-3-5,5-4-18,6-5-19,0-12-1,12-3 0,10-8-1</inkml:trace>
  <inkml:trace contextRef="#ctx0" brushRef="#br0" timeOffset="71387.3537">5600 9343 25,'12'-19'34,"6"3"1,-8-5-9,-5-5-6,1 4-5,-15-4-4,4 7-2,-14-1-2,-5 10-2,-6 2-2,1 8-1,-2 13 0,5 2-1,5 9 0,10 7-1,6-3 1,17 4-1,5-5 0,7-6-3,7-3-3,-2-14-11,0-13-22,0-3 0,-6-12 0,-5-2-1</inkml:trace>
  <inkml:trace contextRef="#ctx0" brushRef="#br0" timeOffset="71503.1055">5580 9016 45,'-11'-15'35,"-8"-1"-2,19 16-16,0 0-38,0 0-9,6 25-4,4-16 0</inkml:trace>
  <inkml:trace contextRef="#ctx0" brushRef="#br0" timeOffset="71904.6756">5786 9184 21,'15'17'33,"-4"-12"2,13 4-2,0-4-19,3-5-6,3 0-5,-6-2-2,0-3-1,-9-2-1,-15 7 0,8-12 0,-8 12 1,-23 0 1,7 9 1,-6 3 1,-1 8-1,6 0 1,7 6 0,3 0 0,10-1-1,6-1 0,8-7-1,4-5 0,9-5 0,0-7 0,-1-10 0,-2-4-1,2-6 1,-4-2-1,-4-2 0,-3 0 0,-5 4 2,-9 6 0,-4 14 0,0-9 1,0 9 0,0 19 0,-4-2-6,10 2-22,7 5-13,6-12 0,11 1-1</inkml:trace>
  <inkml:trace contextRef="#ctx0" brushRef="#br0" timeOffset="72452.1712">7110 8939 45,'8'-12'37,"2"12"0,11 15-11,5 21-9,2 5-7,5 20-4,-5 2-1,1 5-2,-7-5-1,-4-8-1,-2-11 1,-5-16-1,-1-13 0,3-15 0,5-19-1,4-10 1,5-12-1,1-10 1,5-5-1,-1-2 0,-3 2 0,-4 4-1,-4 13-3,-9 5-8,-3 8-25,-9 26-2,0-11 0,-2 22 0</inkml:trace>
  <inkml:trace contextRef="#ctx0" brushRef="#br0" timeOffset="72689.169">7628 9376 21,'0'13'35,"6"9"2,-3-2-1,3 4-16,3 2-9,-4-1-10,1-3-13,-6-9-22,0-3-2,-11-10 0,11 0 0</inkml:trace>
  <inkml:trace contextRef="#ctx0" brushRef="#br0" timeOffset="72921.4626">7649 9298 43,'38'-17'36,"5"17"1,-4 9-9,-11-1-12,-3 12-5,-19 3-3,-10 3-2,-19-1-2,-5 3-1,-6-8-2,3 2 0,3-8-1,11-4-1,17-10 1,0 0-1,24 8 0,6-8-1,7 3-6,0 1-24,-2-4-6,5 2 0,-3-5-1</inkml:trace>
  <inkml:trace contextRef="#ctx0" brushRef="#br0" timeOffset="73137.4816">8201 9177 36,'15'0'33,"7"0"0,18 0-7,-3 0-22,7 2-16,6 7-19,-13-12 0,-1 7-2,-18-4 9</inkml:trace>
  <inkml:trace contextRef="#ctx0" brushRef="#br0" timeOffset="73291.1216">8260 9314 61,'0'10'39,"19"2"-1,8-7-7,6 0-19,8 0-18,-3-5-29,3 2-2,-12-2-1,-1 3-1</inkml:trace>
  <inkml:trace contextRef="#ctx0" brushRef="#br0" timeOffset="73706.6528">8931 9286 55,'25'4'36,"6"-4"2,15 0-9,1 0-26,5-4-33,10 8-3,-3-13-2,10 4-2</inkml:trace>
  <inkml:trace contextRef="#ctx0" brushRef="#br0" timeOffset="73938.7006">9697 8855 38,'-7'-17'35,"7"17"0,16 19-7,-4 14-14,1 14-5,-3 10-4,-1 12-1,-3 5-6,-6-3-3,0 2-5,-10-18-7,4-12-7,6-11-5,-3-15-2,13-10-3</inkml:trace>
  <inkml:trace contextRef="#ctx0" brushRef="#br0" timeOffset="74377.6011">9886 9264 40,'0'0'32,"-27"-12"-4,4 17-4,-2 2-7,-3 2-5,11 4-4,4 0-4,13 2-1,8-1-2,9-1-2,6 0-2,6-3 1,0-4-1,1 2 0,-5-4 1,-7-1 1,-2-3 1,-4 3 2,-12-3 2,19 0 0,-10 0 0,4 0 0,5 0 1,4-3-3,3-3 0,2 0 0,-2-6-1,-2-1 1,-8-3-1,-9 1 1,-9-3 0,-7 9 1,-11 0 0,-3 9 0,-4 2 0,2 11 0,1 8 0,7 3-1,9 2 0,9 1-1,15-1 1,7-3-1,9-4 0,3-4-2,6-4-5,-6-11-22,1 0-13,1-7-1,-4-2 0</inkml:trace>
  <inkml:trace contextRef="#ctx0" brushRef="#br0" timeOffset="76295.2494">10838 9416 45,'0'0'23,"15"15"-3,41-7 0,40 1-4,37-7-1,43 5-4,30-7-2,25 5-3,10-5-4,-2 0-6,-8 4-19,-25-4-11,-44-4-3,-32 4 1</inkml:trace>
  <inkml:trace contextRef="#ctx0" brushRef="#br0" timeOffset="76857.9151">11329 8793 10,'-5'-23'30,"18"4"0,2 4-6,9 3-4,10 10-5,0 2-2,1 11-3,-10 7-2,-9 13-1,-16 8-3,-17 7-1,-13 5-2,-10-5 1,-5-3-1,4-2 0,3-7 0,15-10-1,15-8 1,17-10-1,16-6 1,10 0-1,8 0-3,2 0-9,-1-5-24,3 10-1,-17-5 1,3 3-1</inkml:trace>
  <inkml:trace contextRef="#ctx0" brushRef="#br0" timeOffset="77311.5271">11821 9090 40,'10'-8'28,"4"-2"-4,0-2-3,-2-4-5,-4-3-3,-8-4-3,0 2-1,-15-5-2,-2 8-1,-9 4-3,-4 9-1,-3 1 0,4 12-2,1 6 1,6 9-1,9 2 0,6 4 1,10-3 0,9 0-1,6-5 0,5-4 1,4-11-1,-1-6 1,-1-4-2,1-5 1,-7-2-1,-1-2 1,-7 1 0,-5 3 0,-6 9 0,0 0 0,0 0 0,11 13 1,-6 1-2,-2 2-2,9 1-10,-2 3-25,0-11 2,6 3-2,-1-8 1</inkml:trace>
  <inkml:trace contextRef="#ctx0" brushRef="#br0" timeOffset="77796.1403">12207 9070 15,'7'-10'25,"10"4"-1,-5-4-2,-3-3-1,-2 1-3,-7-10-3,0 6-3,-10-6-2,-2 5-2,-12-2-3,0 10-2,-5 3-1,0 6-1,2 10 0,1 5-1,9 6 1,9 3-1,8 0 0,10-2 0,6-2 0,9-6 0,2-3 0,1-8 0,0-3-1,-3-7 1,-2-1-1,-6-1 1,-4-3-1,-13 12 1,7-11 1,-7 11 0,-7 11 1,4 6-1,-4 3 0,7 8 1,-5 4 0,5 0-2,5 6-7,-5-2-30,0-14-1,7 4 0,-7-8 0</inkml:trace>
  <inkml:trace contextRef="#ctx0" brushRef="#br0" timeOffset="78158.7153">11117 9890 42,'28'10'36,"-13"0"-1,13 7-4,3 7-20,-7 6-7,6 1-4,-3 5-8,-6-7-10,-4-6-14,4-5-3,-9-13-1,4-5 7</inkml:trace>
  <inkml:trace contextRef="#ctx0" brushRef="#br0" timeOffset="78328.195">11500 9890 59,'-17'-17'35,"-7"13"-9,-7 11-6,-12 2-7,-2 12-4,-12 2-3,9 4-4,-1 2-2,8-5-6,10 2-8,7-7-18,10-16-4,14-3 0,17-2-1</inkml:trace>
  <inkml:trace contextRef="#ctx0" brushRef="#br0" timeOffset="78613.091">11582 9673 38,'12'-25'36,"11"8"0,-1 8-6,4 4-14,2 12-6,-11 8-5,-3 8-2,-14 5-1,-3 5-1,-8-5 0,-4 0 0,-3-4 0,10-2 1,8-9-1,6-4-1,16-3-5,5-6-14,4-4-17,7 4-1,-7-2-1,4 5 0</inkml:trace>
  <inkml:trace contextRef="#ctx0" brushRef="#br0" timeOffset="78828.4412">11848 10001 44,'0'0'37,"0"0"0,16 10-4,12-7-18,4-3-8,6 0-11,4 0-25,4 0-7,-7-5-1,3 3 0</inkml:trace>
  <inkml:trace contextRef="#ctx0" brushRef="#br0" timeOffset="79282.4391">12393 10081 6,'0'0'31,"23"0"0,-10-9-9,3 4-2,-3-7-4,-4-3-4,3-1-2,-12-7-3,-3 4-2,-10-3 0,-2 8-1,-10 0-2,-3 6 0,-3 8 0,2 12-1,2 3 0,6 8 0,11 2 0,10 2 0,6-1 0,13-2-1,7-8 1,7-5 0,1-6 0,2-5 0,-4-8 0,-4-2-1,-5-3 1,-6 3-1,-10 0-1,-7 10 1,0 0-1,0 0 1,10 6-5,-10 3-2,9 5-13,0 1-16,2-7 0,6-3-1,-1-10 0</inkml:trace>
  <inkml:trace contextRef="#ctx0" brushRef="#br0" timeOffset="79545.0241">12612 9681 62,'0'-19'37,"19"14"0,2 5-16,-2 5-6,0 14-6,-13-1-3,-6 9-1,-15 2-2,-1-1 0,-6-5-1,7 3 1,8-8-1,11-6-2,26-2-12,15-6-28,3-12 1,15-1-1,-2-12 0</inkml:trace>
  <inkml:trace contextRef="#ctx0" brushRef="#br0" timeOffset="81335.3701">13508 9532 52,'25'23'35,"-17"-4"0,3 4-18,-11 4-31,-13-15-15,13 5-3,-15-21-1</inkml:trace>
  <inkml:trace contextRef="#ctx0" brushRef="#br0" timeOffset="81751.9557">14234 9401 53,'0'-12'34,"-19"-7"-6,4 5-8,-7 4-6,-9 2-6,7 8-2,-5 8-3,7 6-1,4 8-1,12 7 0,8 3-1,11 1 1,9-3-1,3-4 0,6-6-4,-3-12-5,-4-8-13,4-5-13,-22-18-1,4-6 1</inkml:trace>
  <inkml:trace contextRef="#ctx0" brushRef="#br0" timeOffset="81820.9739">14153 9189 22,'0'-11'0,"0"11"-6,10 14-9,-4-3 15</inkml:trace>
  <inkml:trace contextRef="#ctx0" brushRef="#br0" timeOffset="82121.6604">14311 9397 36,'0'0'34,"19"4"1,-1-4 0,5-4-21,9 4-9,3 0-1,-1 0-5,-6 0 0,-4-3 0,-10 3-1,-14 0 0,0 0 1,-10 0 1,-1 13 1,-6-1 1,3 5 0,4 9 0,6 2-1,11 4 0,2 1-3,0-10-4,11 1-6,4-8-10,-3-13-6,6-3 0,-2-13 1</inkml:trace>
  <inkml:trace contextRef="#ctx0" brushRef="#br0" timeOffset="82368.7438">14744 9490 57,'10'-12'29,"-10"12"-1,12-2-3,-12 2-6,-16 14-7,-3-4-5,2-1-2,-14-3-2,6-3-2,-2-3 1,1-8-2,5-2 0,6-2-1,11-1 2,4 0-1,0 13 0,25-13 1,-10 13 0,11 8 1,-7 3 0,7 7 0,-2-1-2,0 2-3,-3 6-12,-2-3-23,-7-12-1,2 4 0,-14-14 0</inkml:trace>
  <inkml:trace contextRef="#ctx0" brushRef="#br0" timeOffset="82622.6661">14925 9457 71,'13'5'39,"-13"-5"0,23 14-11,-6 9-14,-9-4-7,2 7-2,0-6-2,1 3-1,-1-12-1,4-2-1,0-9 1,3-5-1,-1-9 1,1-5-1,-3-3 0,0 0-2,1 6-13,-10-2-26,-8-1 1,0 7-1,-3-5 0</inkml:trace>
  <inkml:trace contextRef="#ctx0" brushRef="#br0" timeOffset="83254.7665">15807 9348 49,'16'17'37,"2"-3"1,3 8-1,8 6-24,-1-2-6,5 0-4,1 3-6,-6-7-8,0-4-12,-2-4-8,-5-14-4,-5-7 4,-1-3 7,-2-9 11,-5-3 11,-1-2 9,-7 0 13,-7 5 11,-1 9 3,-15 6-3,-7 4-7,-5 10-8,-8 4-7,-1 9-5,1 2-7,0-3-10,9-1-21,9 0-4,5-11 0,12 2 0</inkml:trace>
  <inkml:trace contextRef="#ctx0" brushRef="#br0" timeOffset="83592.7957">16188 9332 41,'12'-5'36,"1"10"0,15 8-1,3 2-21,3 4-8,6 3-3,0 0 0,1-5-3,-7 0 0,-6-2-1,-10-6-1,-18-9 1,7 13-1,-16-10 2,-7 3 0,-5 4 0,-1-1 1,-7 1-3,8 5-8,0-2-19,1-12-6,20-1 0,0 0-1</inkml:trace>
  <inkml:trace contextRef="#ctx0" brushRef="#br0" timeOffset="83939.3977">16607 9365 23,'-18'-8'34,"18"8"1,11 13-4,2-3-12,11 7-9,5-3-2,5 1-2,0 2-2,0-5-1,-3 0-3,-3-7 1,-6 4-1,-7-5-1,-15-4 0,6 9 0,-15-3 0,-9 3 0,-4 1 0,-3 3 0,0 2-6,-6-1-15,3-5-12,13 4-1,3-8 0</inkml:trace>
  <inkml:trace contextRef="#ctx0" brushRef="#br0" timeOffset="84423.8011">17224 9569 25,'6'-13'33,"10"4"1,-8-9-9,-4-1-6,2 3-5,-10-6-3,4 3-3,-16-5-2,2 11-1,-6-2-1,-1 6-2,-3 2 0,-2 7-1,5 12 0,3 2-1,7 9 0,7 0 1,4 2-2,11 2 2,3-4-1,7 0 0,0-9-1,5-4 1,-2-6-1,-1-4-1,-4-7 2,-3-1-2,-4 0 2,-12 8-1,16-13 1,-16 13 1,9 0 1,-9 0-1,9 19 0,-2-6-1,4 6-11,2 0-26,-3-12-1,8 3 0,4-15 0</inkml:trace>
  <inkml:trace contextRef="#ctx0" brushRef="#br0" timeOffset="85039.0036">17892 9440 12,'11'8'32,"-2"-13"2,16 5-5,10 0-10,11-4-4,16 4-6,7 0-2,7 4-3,-2 0-4,-4-4-5,-5 8-6,-16-6-7,-13-2-9,-6 9-8,-30-9 1,17-4 4</inkml:trace>
  <inkml:trace contextRef="#ctx0" brushRef="#br0" timeOffset="85488.9976">18043 9550 22,'0'0'22,"26"6"-3,1-2-3,11 0-4,6 0-1,8-4-6,4 0-4,0-4-5,-3-4-4,-7-2-2,-8-4 0,-10-3-1,-9-2 1,-11-1 2,-8 1 3,0 1 5,0 4 2,-3 0 10,13 4-4,3 15 0,5 4 1,3 5 1,-2 4 3,-1 3-1,-8-1 0,-3 2-1,-11-4-1,-5 0-2,-10-8-10,0 3-28,-10-18-4,11 5-1,-6-8-1</inkml:trace>
  <inkml:trace contextRef="#ctx0" brushRef="#br0" timeOffset="86172.6753">19191 9419 72,'16'6'37,"-1"4"0,7 4-18,9 18-10,3 2-7,3 1-6,6 5-9,-5-6-18,-4-9-6,0-7 0,-10-18 0</inkml:trace>
  <inkml:trace contextRef="#ctx0" brushRef="#br0" timeOffset="86343.6332">19540 9455 52,'-34'2'34,"1"13"-5,-10 3-11,-4 1-7,-2 4-4,0 5-7,2-5-12,1-4-20,12 5-2,0-16-1,19 1 1</inkml:trace>
  <inkml:trace contextRef="#ctx0" brushRef="#br0" timeOffset="86711.7935">19590 9165 48,'10'-8'35,"-1"-3"1,5 5-15,9 6-6,-4 0-6,4 10-3,-8 0-2,-5 5-2,-10 3-1,-9 2 0,-9 2 1,-5-2-2,0-1 2,4-3-2,7-1 2,12-6-2,16-4-1,9 0-4,14-5-14,9 4-17,-5-6-2,6 4 1,-9-2-1</inkml:trace>
  <inkml:trace contextRef="#ctx0" brushRef="#br0" timeOffset="86993.8782">19822 9525 54,'0'0'37,"13"7"-1,10-7-10,8 5-15,6 0-13,3 3-27,1-8-6,9 0 0,-7-4-2</inkml:trace>
  <inkml:trace contextRef="#ctx0" brushRef="#br0" timeOffset="87497.1482">20483 9615 17,'16'0'30,"-12"-9"-1,7-4-7,-3 3-7,-3-9-3,-2 5-4,-10-4-1,0 4-2,-8-3-1,-5 5-1,-3 4-1,-4 8-1,-2 0 1,5 9-1,2 4 1,8 11 0,9-1 0,10 5-1,7 0 2,11-4-1,4-4-1,7-5 0,5-7-3,0-8 1,-4-5-1,-3-10 0,-5 1-1,-5-6 2,-6 3 0,-6 3 0,-7 4 3,-3 10-1,0 0 1,-10 7 0,10 6-2,-4 4-3,7 4-8,3 0-16,0-10-8,11 6-1,-1-12 1</inkml:trace>
  <inkml:trace contextRef="#ctx0" brushRef="#br0" timeOffset="87844.435">20647 9255 31,'4'-20'34,"13"15"-3,-1-1-6,6 2-10,5 4-3,-7 2-2,1 6-2,-13 5-2,-8 2-3,-7 3 1,-4 1-2,-3-1 0,4 1 0,5-3 0,10 1-2,14-6-3,7-5-7,12-6-27,8 10 0,-9-10-1,7 0 0</inkml:trace>
  <inkml:trace contextRef="#ctx0" brushRef="#br0" timeOffset="88298.0424">21137 9560 9,'-4'-11'29,"4"-6"-1,13 7-5,0-6-7,5 4-4,4 4-2,-2-2-2,4 10-1,-3 5-1,0 4 0,-5 4-1,1 3-1,1 1-1,2-2 0,2-5 0,4-1 0,-1-9-1,-1-2-1,-2-9-1,-2-4-3,-6 5-6,-14-7-12,-6 3-15,6 14-1,-19-11 0,10 17 3</inkml:trace>
  <inkml:trace contextRef="#ctx0" brushRef="#br0" timeOffset="88694.3418">21125 9757 29,'-4'-12'30,"4"12"-6,8-17-3,-2 8-5,8 4-3,-2-5-3,5 10-2,2-5-2,1 10-1,3 5-1,1 2-2,0 1 0,3 3-1,2-2 0,1 0 0,-1-8 0,2-6 0,-4 0-1,-4-7-2,-4-1-6,-19 8-23,9-24-5,-9 14-1,-6-4 1</inkml:trace>
  <inkml:trace contextRef="#ctx0" brushRef="#br0" timeOffset="89145.2744">21796 9528 39,'25'4'36,"-8"10"1,11 8-3,5 7-16,-2-2-10,3 6-5,-3-1-8,-7-7-9,-2-6-23,-2 0 0,-10-19 0,7 0 0</inkml:trace>
  <inkml:trace contextRef="#ctx0" brushRef="#br0" timeOffset="89299.2755">22157 9532 33,'-20'0'37,"-12"3"2,-6 17-2,-6 3-16,-8 5-9,7 5-8,-1-1-14,6 3-25,7-13-2,19-2-2,14-20 1</inkml:trace>
  <inkml:trace contextRef="#ctx0" brushRef="#br0" timeOffset="89615.7715">22170 9287 18,'11'-20'35,"14"14"0,-1-3 1,7 9-15,2 9-7,-13 1-3,-4 9-5,-16-3 0,-5 5-2,-11-3-1,-2 2 0,-2-5 0,8-1 0,15 3-6,12-9-19,17-1-17,20-2 0,20-5-1,33 9 0</inkml:trace>
  <inkml:trace contextRef="#ctx0" brushRef="#br0" timeOffset="99082.4222">1870 10886 31,'-5'28'31,"-2"-4"-7,7-5-2,8 2-4,1-15-2,16-6-3,-2-20-2,7-7-2,-1-16-1,10-7-3,-7-15-1,4-6-1,-11-7-1,-11-4-1,-2 6 0,-7 10 0,-5 15-1,-9 20 0,-1 22 0,-4 26 0,2 25 0,12 14 0,8 14 0,10 0 0,9 3-1,5-3-1,9-15-3,2-15-6,4-9-15,-6-7-13,-17-15 0,-8-8 0</inkml:trace>
  <inkml:trace contextRef="#ctx0" brushRef="#br0" timeOffset="99251.6975">1957 10658 15,'-26'-9'34,"26"9"1,-11 0-1,23 4-16,13 5-13,9 5-17,4 6-20,-10-7-1,-1 8 0,-14-5 3</inkml:trace>
  <inkml:trace contextRef="#ctx0" brushRef="#br0" timeOffset="99367.6011">1881 10700 20,'-21'-15'28,"21"15"-5,0 0-22,0 0-21,15 10-5,7-2-1</inkml:trace>
  <inkml:trace contextRef="#ctx0" brushRef="#br0" timeOffset="99699.4216">2449 10940 33,'24'15'35,"-5"-10"0,6 0-4,6-3-16,-3-5-6,3-6-3,-7-3-3,-8-2 0,-10-6-1,-6-2-1,-9-2 0,-9-3 1,-7 3 0,-5 5 0,0 9-1,0 6 1,2 13-1,6 10 1,4 9-1,7 13 0,6 5-1,5 3-1,3 5-3,-3-8-8,6-7-25,12-2-2,-5-16 1,12-9-1</inkml:trace>
  <inkml:trace contextRef="#ctx0" brushRef="#br0" timeOffset="99968.9293">3028 10937 52,'-16'10'38,"-5"8"1,-10-5-3,-3-4-22,-3 1-7,1-8-6,0-8-2,3-3-1,8-8-1,13-4 0,5-3 1,10 1 1,9 4 2,10 6 1,9 13 2,4 0 0,5 13 1,-1 7-2,-1 4-8,-4 2-33,0 2 0,-9-12-2,3 1 0</inkml:trace>
  <inkml:trace contextRef="#ctx0" brushRef="#br0" timeOffset="100554.626">4318 10473 33,'18'8'36,"-2"9"1,6 17 0,3 13-22,-2 10-7,4 15-3,-2 0 0,3 1-2,-5-12-1,0-14 0,-3-15 0,3-18-1,-6-24 1,4-22 1,3-15 0,1-14-1,3-8 1,3-1-1,-6-1 0,0 9-1,-4 13-3,-8 11-9,-7 16-30,-6 22 0,0 0 1,-19 24-1</inkml:trace>
  <inkml:trace contextRef="#ctx0" brushRef="#br0" timeOffset="101102.2408">5076 10937 50,'-22'-4'32,"-6"-1"-10,-1 5-6,-2 3-6,0 6-3,7 6-2,6 5-1,15 2 0,12 2 0,16-1 1,5 0-1,8 2 2,-4-3 0,2 0 0,-13-2-1,-10 2 0,-21-8-1,-9 0-1,-14-9-1,-5-2-4,3-3-10,-1-3-25,9-14-3,13 1-1,12-7 1</inkml:trace>
  <inkml:trace contextRef="#ctx0" brushRef="#br0" timeOffset="101372.4592">5451 10797 35,'0'0'38,"14"0"-1,12 0 0,5 5-19,6-5-12,4 0-14,4-9-26,0 9-2,-12-5-1,-3 5-1</inkml:trace>
  <inkml:trace contextRef="#ctx0" brushRef="#br0" timeOffset="101557.1984">5535 10969 55,'9'0'39,"13"7"0,6-7-5,1 0-28,10 4-38,-7-12-4,6 8-1,-11-12-2</inkml:trace>
  <inkml:trace contextRef="#ctx0" brushRef="#br0" timeOffset="102158.5159">6167 10909 13,'-12'0'37,"12"0"1,15 5-1,7-5-14,18 5-7,4-5-8,8 0-13,0 0-30,4 0-2,-12-9 0,0 9-2</inkml:trace>
  <inkml:trace contextRef="#ctx0" brushRef="#br0" timeOffset="102459.3121">6710 10551 29,'-3'-29'34,"6"17"1,-3 12-2,0 0-17,-4 27-6,4 11-6,0 13-2,3 10-1,2 4-4,0 5-5,1-7-7,4-8-4,0-10-2,-2-9-2,-2-18 0,7-13 1</inkml:trace>
  <inkml:trace contextRef="#ctx0" brushRef="#br0" timeOffset="102637.7034">6853 10928 53,'9'-23'21,"-9"8"1,0 15-1,-20-10-4,3 19-4,-11 1-3,3 11-4,0 2-2,6 1-1,13-2-1,6 0-1,16-3-2,5-5-5,13 2-10,1-4-20,-7-12-1,9 4 1,-6-8-1</inkml:trace>
  <inkml:trace contextRef="#ctx0" brushRef="#br0" timeOffset="103007.0722">7121 11080 10,'0'0'34,"17"12"-1,-2-12-1,7 0-14,6 0-3,-6-7-7,5-2-2,-10-3-3,-9-3 0,-8-2-2,-6 6 0,-7 1-1,-9 7 0,-3 6 1,-2 7-1,-1 7 0,5 6 2,5 2-1,13 3 2,10-2-1,11-2 1,6-8-1,9 1-2,6-7-10,4-5-27,-5-10 1,8-1-2,4-10 1</inkml:trace>
  <inkml:trace contextRef="#ctx0" brushRef="#br0" timeOffset="103558.675">7829 11025 12,'-9'5'32,"9"-5"1,15 0-10,25 5-5,19-5-2,32 0-1,20-5-2,38 5-2,18-4-2,24-1-4,11-1-2,-7-2-4,-7 8-10,-20-4-23,-29-2-5,-30 2-1,-43-5 1</inkml:trace>
  <inkml:trace contextRef="#ctx0" brushRef="#br0" timeOffset="104141.1711">8380 10453 17,'-12'-33'34,"10"2"-3,-5-3-3,11 3-5,12 10-7,1 3-3,12 14-5,0 8-1,4 14-3,-10 7 0,-8 7-2,-15 9 0,-7 2-1,-17 3 0,-6-4-1,-7-5 1,6-4-1,7-7 1,11-6-2,20-6 2,14-4-1,13-10 0,7 0 0,4 0 0,0 0-3,-1 0-7,-13 0-15,-13 0-14,-1 4 1,-17-4-1</inkml:trace>
  <inkml:trace contextRef="#ctx0" brushRef="#br0" timeOffset="104663.1876">8981 10615 42,'16'-7'32,"-9"-7"-7,3-1-6,-3 1-5,-7-6-4,0 2-1,-12-2-3,-3 3-1,-8 5-2,-5 6 0,-3 2-1,0 9-1,1 5 0,4 5 0,11 4-1,6 0 1,9 5-1,11-4 1,9-1-1,2-4 0,5-4 1,1-6-2,0-5 1,-3-5-2,-6-5 1,-3 1 0,-5 0 0,-1-3 0,-10 12 1,6-10 1,-6 10 1,0 10-1,-3-1 1,3 3 0,6 1-1,0-2-4,3 2-17,5 2-17,-14-15 0,24 14 0,-14-14-1</inkml:trace>
  <inkml:trace contextRef="#ctx0" brushRef="#br0" timeOffset="105264.5247">9396 10574 30,'11'-4'31,"-11"-6"-2,7-3-8,-7 2-5,-9-3-4,1 2-4,-9 2-2,-4 3-1,-4 0-3,-5 7 0,-2 0-1,4 9 0,3 3-1,4 3 0,6 2 0,11-1 1,7-1-1,9 0 0,10-3 1,6-3-1,1-4 1,2-5-1,-1-7-1,-2 2 1,-7-5 0,-4 3 0,-8-5 0,-9 12 0,6-10 1,-6 10 0,0 0 0,-10 0 1,10 0-1,-8 14 1,8-1 1,0 7-1,0 3 1,8 4 0,-6 2 1,6 3-2,-1-3 1,-1-2 0,-1-4-1,-2-3-3,1-2-17,-2-5-21,-2-13-1,3 13 1,-3-13-1</inkml:trace>
  <inkml:trace contextRef="#ctx0" brushRef="#br0" timeOffset="105781.0011">8479 11407 28,'24'14'38,"-11"-5"0,14 14-1,7 1-16,-5 3-8,10 11-4,-1-1-5,-4-1-7,3-1-14,-6-2-22,-12-12 1,2-7-2,-11-14 1</inkml:trace>
  <inkml:trace contextRef="#ctx0" brushRef="#br0" timeOffset="105997.1639">8858 11468 44,'-20'-10'37,"2"14"0,-5 7-13,-13 2-6,1 15-6,-11 0-5,5 3-2,-1 4-3,4-3-5,7 0-8,10-4-25,8-15-2,13-13-1,9 0 0</inkml:trace>
  <inkml:trace contextRef="#ctx0" brushRef="#br0" timeOffset="106613.4314">8999 11350 10,'0'0'33,"-9"-18"0,9 18-2,19-14-12,-1 14-6,9 4-4,2 2-3,-1 3-2,-4 4-1,-7 4 0,-9 0-1,-8 4 0,-15-1 0,-6-2 0,-2-3 0,-1 3 0,1-4 0,11-4 0,12-10 0,16 12 0,11-12-1,9 6 0,3-1 0,5-2-1,-4 3-3,-9 0-22,-9-6-13,0 13 0,-22-13-1</inkml:trace>
  <inkml:trace contextRef="#ctx0" brushRef="#br0" timeOffset="123131.6582">2179 12235 27,'-45'-19'33,"0"13"-1,-12 2-10,1 6-8,14 15-4,5 5-3,10 11-3,14 2-2,13 5-1,18-5 1,17-1-1,8-10 0,2-5 0,9-10-1,-4-4 1,-12-5-1,-10-5 1,-6-4-2,-22 9 0,-20-14 1,-5 14-1,-13 5 1,-6 6-1,-4 10 2,1 7 0,4 6 1,16 7-1,13-2 1,14 0-1,14-6 1,13-4 0,18-10-2,12-7 1,5-8-1,-1-8 1,-1-9-1,-7-6 0,-10-2 0,0-6 0,-18-1 1,-9 3 2,-7 2-2,-9 8 2,-4 5 1,4 10-1,-13 7-1,5 8 0,2 5-2,3 2-6,3 3-15,6 3-17,-6-16 0,10 1 0,-10-13-1</inkml:trace>
  <inkml:trace contextRef="#ctx0" brushRef="#br0" timeOffset="123278.8073">2360 12281 49,'-14'-17'33,"14"17"-8,-9 8-25,-3-8-30,18 19-2,-3-5-2</inkml:trace>
  <inkml:trace contextRef="#ctx0" brushRef="#br0" timeOffset="123479.3414">2591 12604 47,'9'30'37,"-3"-6"0,4-6-14,2 7-8,-3-7-5,0-4-3,-9-14-3,21 6-1,-10-14-1,2-11-3,-1-2-9,-3-8-16,-2-3-11,11 4-2,-5 0 1</inkml:trace>
  <inkml:trace contextRef="#ctx0" brushRef="#br0" timeOffset="123899.0493">3059 12653 53,'-15'25'38,"-4"6"-3,-2-6-9,-10-9-10,7-2-9,1-10-6,2-7-4,21 3-1,-11-22-1,18 4 0,3-3 0,8 2 1,-2 2 3,2 5 2,4 7 2,-4 5 2,1 7 0,-4 3 0,1 7 0,-1 1-1,5 2 0,-5-2-1,7 0 0,-1-9-2,1-4 0,-3-5-1,5-9 0,-3-5-1,-1-7 0,1-7 0,-8 2 0,-5 1 0,2 5 1,-6 5 2,-4 15-1,0 0 1,0 0-3,9 31-8,-4-6-29,-5-6 1,16 2-2,3-10 0</inkml:trace>
  <inkml:trace contextRef="#ctx0" brushRef="#br0" timeOffset="124380.8975">4608 12971 19,'11'-10'37,"-1"10"1,2 14 1,-9 17-16,-3 10-8,6 16-6,-9 5-3,3 11-2,3-4-3,-3-8-4,0-3-11,0-11-19,6-20-6,0-9-1,-6-18 1</inkml:trace>
  <inkml:trace contextRef="#ctx0" brushRef="#br0" timeOffset="124566.8838">4572 12973 32,'13'-19'36,"24"8"-1,7 4-4,18 3-25,12 8-27,2-8-9,6 8-4,-10-8-1</inkml:trace>
  <inkml:trace contextRef="#ctx0" brushRef="#br0" timeOffset="124853.4104">4693 13516 40,'4'11'37,"7"-6"-6,16-5-6,15 0-6,2 0-9,6-7-18,-3-6-26,5 4-2,-11-10-1,-1 9-1</inkml:trace>
  <inkml:trace contextRef="#ctx0" brushRef="#br0" timeOffset="125053.9428">4574 13230 35,'11'7'35,"14"-7"-1,24 14-12,7-4-46,6-10-5,17 4-2,0-15-2</inkml:trace>
  <inkml:trace contextRef="#ctx0" brushRef="#br0" timeOffset="125408.0599">5102 13458 32,'0'0'36,"20"18"2,-1-3-1,6 6-19,7 8-10,-1 3-6,-1-4-14,-2-3-24,3 2-1,-17-13 0,1-1-1</inkml:trace>
  <inkml:trace contextRef="#ctx0" brushRef="#br0" timeOffset="125555.2021">5318 13462 61,'-27'19'39,"-8"8"0,-3 9-10,1 3-18,2 0-17,2 1-30,5-12-2,11-4 0,3-16-2</inkml:trace>
  <inkml:trace contextRef="#ctx0" brushRef="#br0" timeOffset="125987.1611">5702 13280 61,'0'0'38,"21"5"0,9-5-13,6 0-12,4-5-9,8 1-8,0 4-15,0 0-18,-12-10-1,-4 10 0,-14-3-1</inkml:trace>
  <inkml:trace contextRef="#ctx0" brushRef="#br0" timeOffset="126172.1484">5739 13439 60,'10'4'39,"14"0"0,9-4-9,5 0-20,6-2-18,-5-5-28,9 4-1,-9-5-2,-1 2 0</inkml:trace>
  <inkml:trace contextRef="#ctx0" brushRef="#br0" timeOffset="126811.0209">6508 13410 33,'12'0'37,"16"0"-1,7 6-9,8-6-8,12 5-12,5-8-36,5 8-3,-5-12-4,4 2-1</inkml:trace>
  <inkml:trace contextRef="#ctx0" brushRef="#br0" timeOffset="127443.3146">7283 13406 58,'47'0'30,"20"0"-3,27 0-3,21-5-4,25 1-6,11-11-5,14 0-5,1-2-4,-10-7-16,-18 3-22,-20 9 0,-34-5-1,-28 12 0</inkml:trace>
  <inkml:trace contextRef="#ctx0" brushRef="#br0" timeOffset="128075.9627">8130 13064 40,'16'-6'32,"-16"-8"-6,0 1-4,-7-1-6,-8-3-5,-5 4-4,-7 1-3,-1 5-1,0 7-1,0 6-2,5 7 1,5 6-1,7 4 0,8 3 0,10-3 0,4-2 1,11-6 0,6-6 0,3-9 0,3-12-1,1-10 1,-2-9 0,-5-11 0,-3-8-1,-7-8 1,-8-7-1,-3-1 0,-7 3 1,0 8 0,-5 8-1,-1 14 1,-2 9 0,8 24 0,-14 6 0,12 17 1,2 14-2,6 10 1,3 2-1,1 14-7,0 2-24,2-6-7,0 1 1,-6-9-1</inkml:trace>
  <inkml:trace contextRef="#ctx0" brushRef="#br0" timeOffset="128962.3555">7876 13981 11,'8'-9'25,"5"-2"-2,-7-4-2,-2-5-2,-4-1-2,-10-4-3,-2 5-2,-7-3-3,-2 11-3,-7 2-2,0 7-2,0 8-1,0 7 0,6 6 0,7 6-1,6 1 1,9 2-1,5-2 2,8-1-2,9-6 1,6-6 0,3-8-1,3-9 0,-3-9-1,3-9 0,-7-7-2,1-9 1,-9-9 0,-6-6 0,-4-1 1,-3 6 1,-6 6 1,0 2 0,-4 12 1,-1 13 0,5 16 0,-9 16 0,6 12-1,0 8 0,3 6-1,0 8 1,6 4 0,0-1-3,4-2-8,-2-3-25,-1-18-1,7-4-1,-1-12 1</inkml:trace>
  <inkml:trace contextRef="#ctx0" brushRef="#br0" timeOffset="129216.0212">8191 13832 63,'17'15'38,"-2"0"0,9 2-13,2 7-13,-2-5-4,4 2-7,0 0-6,-4-6-11,-1-7-21,-2 6 0,-6-14-2,1 3 0</inkml:trace>
  <inkml:trace contextRef="#ctx0" brushRef="#br0" timeOffset="129448.3602">8409 13822 42,'0'0'35,"0"0"-6,0 0-3,0 0-5,-15 15-5,1 7-5,-10-1-2,-4 8-2,-6 3-4,-1-5-18,-1-1-23,5 1-2,-3-18-1,6-1 1</inkml:trace>
  <inkml:trace contextRef="#ctx0" brushRef="#br0" timeOffset="131428.9162">9030 12908 31,'0'0'35,"0"0"1,19 24-3,2 15-17,-2 5-6,6 14-2,-4 2-2,5 8-1,-5-6-2,1-8 0,-4-12-1,1-14-1,-1-14 0,2-14-1,2-21 0,2-12 1,3-14-1,3-11 0,-1-5 1,0 0-1,-6 5 1,-3 6 0,-5 10-3,-6 7-7,-2 14-29,-7 21-1,0 0 0,-7 12 0</inkml:trace>
  <inkml:trace contextRef="#ctx0" brushRef="#br0" timeOffset="132208.6372">9694 13392 21,'3'-13'32,"-3"13"-1,-22-10-6,0 6-6,-5 4-5,-5 4-4,1 2-3,-2 1-3,6 6 0,4 2-2,13 4-1,14-1-1,12 3 0,11 1 1,5-2-1,4 1 2,1 4 1,-10-6 2,-1 3 0,-17-11 1,-9 1 0,-22-8-1,2-4-4,-8-12-38,-4 1-2,-5-14-2,0 3 0</inkml:trace>
  <inkml:trace contextRef="#ctx0" brushRef="#br0" timeOffset="140822.8709">10162 13283 44,'0'0'35,"17"12"-4,12-5-10,5-7-8,13 7-7,2-7-15,7 6-22,-9-13-3,2 3 0,-17-7-1</inkml:trace>
  <inkml:trace contextRef="#ctx0" brushRef="#br0" timeOffset="141006.9545">10249 13391 48,'9'20'36,"13"-15"0,16-2-9,5-3-20,6 0-32,3 0-7,-7-11-3,4 7-1</inkml:trace>
  <inkml:trace contextRef="#ctx0" brushRef="#br0" timeOffset="141407.4148">10955 13346 46,'0'0'38,"19"7"-1,6-7-11,12 0-10,7-3-7,5-1-17,-4-3-27,8 7-2,-11-3-1,-2 5 1</inkml:trace>
  <inkml:trace contextRef="#ctx0" brushRef="#br0" timeOffset="141777.0322">11653 13372 37,'16'6'35,"8"-6"1,29 0-4,25-3-18,15-5-4,18 3-3,17-2-3,3-2-3,2 2-7,-16-3-16,-20 0-15,-20 3 0,-33-7 0,-15 5 1</inkml:trace>
  <inkml:trace contextRef="#ctx0" brushRef="#br0" timeOffset="142312.4554">12364 13097 54,'9'-11'34,"-2"-3"-6,-4-3-6,-10-9-6,1 1-6,-9-5-4,-7 1-3,-6 2-1,-3 5-1,-2 7 0,-1 10-1,5 14 0,4 4 0,10 9 0,8 3 0,14 3 0,8-4 0,8-2 1,8-10-1,2-12 0,7-9 1,-6-13-1,-2-12 0,-4-10 1,-6-9-1,-4-10 0,-6 0 0,-6 4 1,-2 6-1,-4 10 1,-4 10 0,-1 19 0,5 14 0,-7 23 1,7 16-1,3 12 0,3 9-4,3 15-12,5 2-23,-8-7-1,3 3 1,-9-10 0</inkml:trace>
  <inkml:trace contextRef="#ctx0" brushRef="#br0" timeOffset="142961.2267">12141 13871 43,'12'-11'27,"-17"-2"-3,-5 0-4,0-1-6,-14-1-6,0 3-3,-3 2-2,-2 7-1,0 6-1,3 7 0,9 7-1,-1 4 1,12 4 0,6 3-1,12-3 1,5-2-1,6-9 2,4-7-2,4-10 1,1-8-1,2-12 1,-7-10 0,-2-13-1,-7-3 1,-5-10 1,0 2 0,-10 5 1,-3 7 1,-6 9-1,2 15 0,-5 13 1,1 20-1,1 17-1,4 12 0,3 6-1,0 3 0,3 3-2,0-4-2,7 0-6,-2-10-14,-1-9-15,8-8 1,-6-14-1,7-4 1</inkml:trace>
  <inkml:trace contextRef="#ctx0" brushRef="#br0" timeOffset="143129.1133">12317 13764 54,'0'0'39,"11"15"-1,0-1-3,5 1-23,12 9-5,-3 0-3,2 0-4,1 0-5,-6-9-11,0-5-22,-4-3-1,-6-12 1,-1-4-1</inkml:trace>
  <inkml:trace contextRef="#ctx0" brushRef="#br0" timeOffset="143282.7756">12562 13729 37,'-15'0'39,"-13"8"2,3 10-2,-6 10-14,-6 2-12,6 8-11,4 1-24,-2-3-16,2-12-2,12-3 0,-5-15 0</inkml:trace>
  <inkml:trace contextRef="#ctx0" brushRef="#br0" timeOffset="143932.2585">13385 12603 4,'0'-19'32,"-19"14"1,-12 31 1,-11 37-15,-10 21-5,9 28-3,0 24-2,12 16-2,10 4-2,21 2 0,14-15-2,24-20-5,17-21-9,14-19-25,-1-38 0,7-18-1,-4-27 0</inkml:trace>
  <inkml:trace contextRef="#ctx0" brushRef="#br0" timeOffset="144148.9185">13369 13329 41,'15'0'35,"15"5"0,8-2-6,15 1-29,6 5-28,-3-9-4,6 8-2,-12-11-1</inkml:trace>
  <inkml:trace contextRef="#ctx0" brushRef="#br0" timeOffset="144587.3576">13939 12980 21,'3'-14'34,"-3"14"1,0 0 0,3 31-17,-3 1-7,7 16-5,-7 5-2,0 7-3,3-1-3,-3-6-4,7-5-3,-4-14-6,8-8-2,-3-15-1,10-11 1,-3-11 4,7-7 6,-4-2 8,-3-5 6,-4 4 6,-11-7 20,-14 25-16,-3 6-2,-8 4-5,6 7-4,0 0-3,6 6-1,13-4-2,3-3-3,10 4-4,9-8-10,6-4-15,6 3-3,-3-8 0,6 0 0</inkml:trace>
  <inkml:trace contextRef="#ctx0" brushRef="#br0" timeOffset="144871.7155">14246 13395 37,'0'0'35,"0"0"2,0 0-7,9 12-11,7-3-6,-3-6-6,11-1-2,-2-2-1,6-5-2,-6-5 0,0-5-1,-7-4 1,-9 2-2,-11-1 1,-8 3-1,-6 5 0,-9 7 0,-3 6 0,0 9 0,-3 7 0,9 5 1,9 6-1,13 2 0,9-2 1,10-1-1,2-4-1,13-10-9,10-9-29,9-3 0,6-15-1,9-4 1</inkml:trace>
  <inkml:trace contextRef="#ctx0" brushRef="#br0" timeOffset="145319.4536">14810 13325 14,'-18'0'34,"18"0"1,19 13-2,27-10-14,24 3-5,23-3-3,26 2-2,18-5-3,18 0-2,3-5-6,-6 1-16,-14-8-18,-12 4-1,-35-9-1,-17 4 0</inkml:trace>
  <inkml:trace contextRef="#ctx0" brushRef="#br0" timeOffset="145836.7823">15226 12857 22,'-26'-21'27,"10"3"-10,1-4-3,6-6-2,9 3-2,7-4 0,16 9-1,5 2-1,11 14-1,1 4-1,2 12 0,-15 7-1,-9 10 0,-21 7-2,-19 4-2,-12 2 1,-12-3-1,-2-3 0,-1-4-1,15-6 0,13-3 0,21-8 0,18-5-1,16 0-4,8-3-9,0-1-21,11 6 0,-13-9 0,5 8-1</inkml:trace>
  <inkml:trace contextRef="#ctx0" brushRef="#br0" timeOffset="146236.8303">15651 13031 26,'12'-9'31,"-7"-10"-3,-1-1-5,-4-2-5,-9 0-4,0 3-2,-11 3-4,-4 6-2,-4 5-3,1 14 0,-3 7-1,7 6 0,3 1-1,13 5 0,7-3-1,11-3 1,6-6 0,7-8 0,4-8-1,-1 0 0,-1-8 1,-2-1-1,-7-1 0,-3 4 0,-1 2-1,-13 4 1,15 8-3,-15-8-6,12 15-25,-1 0-3,-11-15 0,16 19-1</inkml:trace>
  <inkml:trace contextRef="#ctx0" brushRef="#br0" timeOffset="146691.5018">16020 12947 40,'4'-20'34,"-11"-7"-5,-4 0-7,-2 6-6,-8-1-5,-2 13-2,-7 3-4,4 9-1,-2 11-2,10 7 0,2 5-2,10 3 1,6-1-1,9-5 0,8-4 1,4-5-1,3-6 1,1-8-1,0-13 1,-2 0-1,-3-5 0,-3 1 0,-6 0-1,-4 0 1,-7 8 0,0 9 1,-9 5 0,2 11 0,-2 8 0,4 6 1,-2 5-1,7 0-2,3 2-19,3-1-17,-6-10-1,10-2 0,-10-9 1</inkml:trace>
  <inkml:trace contextRef="#ctx0" brushRef="#br0" timeOffset="147076.0243">15179 13713 52,'21'5'37,"8"14"1,-1 2-11,0 3-12,7 11-5,-7-1-5,5 0-6,-5 1-8,-11-5-22,-3-15-7,1-3 0,-15-12-1</inkml:trace>
  <inkml:trace contextRef="#ctx0" brushRef="#br0" timeOffset="147239.3389">15548 13741 47,'-31'-9'38,"1"18"-1,-11 7-3,-6 1-19,-1 10-8,-1 4-8,-5-1-16,4-2-20,16-2-1,3-13 1,19-1-1</inkml:trace>
  <inkml:trace contextRef="#ctx0" brushRef="#br0" timeOffset="147571.4121">15643 13604 18,'0'-19'35,"8"12"1,-8 7 0,25-14-16,-7 21-7,-6 2-5,-1 8-2,-11 6-3,-4 0 0,-6 2-1,0-1 1,-4-3-1,7-2 0,7-5-1,14-5 0,10-5 0,7-4-1,6 5-7,1-2-31,-6-11-1,1 3 0,-11-7 1</inkml:trace>
  <inkml:trace contextRef="#ctx0" brushRef="#br0" timeOffset="148024.1684">16442 12458 52,'32'29'37,"4"19"2,5 27-13,-1 27-9,-16 18-4,-7 16-3,-17 9-3,-15 7-1,-26-7-3,-12-9 0,-15-20-3,-3-14-4,11-26-37,-2-5 0,0-22 0,10-9-1</inkml:trace>
  <inkml:trace contextRef="#ctx0" brushRef="#br0" timeOffset="149628.4682">17061 13127 22,'-12'3'33,"18"9"0,4-8-4,16 0-16,11 1-7,10-5-10,4 4-14,-5-8-13,6 6-2,-23-4 0</inkml:trace>
  <inkml:trace contextRef="#ctx0" brushRef="#br0" timeOffset="149759.9896">17112 13293 59,'5'9'36,"8"-9"0,13 0-14,14-6-21,0-3-31,16 9-3,0-13-3,11 5 0</inkml:trace>
  <inkml:trace contextRef="#ctx0" brushRef="#br0" timeOffset="153488.2905">18003 12726 43,'0'0'34,"11"0"-4,2 29-9,-10 15-6,4 14-5,-7 10-4,3 7-1,-3 5-6,0-5-5,0-5-9,0-17-9,0-22-8,8-9-1,2-22 1</inkml:trace>
  <inkml:trace contextRef="#ctx0" brushRef="#br0" timeOffset="153651.6191">18178 13140 44,'-6'-10'29,"-12"7"-1,-8 9-6,-1 7-7,-2 0-5,6 7-2,4 0-3,16 3-1,10-6-1,13-5-4,9 0-6,5-2-19,-1-10-10,7 7 1,-9-11-1</inkml:trace>
  <inkml:trace contextRef="#ctx0" brushRef="#br0" timeOffset="153967.6319">18303 13283 33,'0'15'35,"0"-15"-1,19 7-9,-1 0-9,-1-7-5,6 0-3,0-6-4,2-3-2,-5-5-1,-1-3 0,-7-1-1,-8-1 0,-8 3 0,-7 2 1,-7 8-1,-7 9 1,-3 9 1,-1 9 0,2 5 0,6 8 0,7 1 0,14 1 0,9 1 0,10-5-1,14-4-3,1-11-9,4-10-26,8-1-1,-3-17 0,11-3-1</inkml:trace>
  <inkml:trace contextRef="#ctx0" brushRef="#br0" timeOffset="156669.6326">18928 13072 31,'-32'-22'30,"18"1"-6,2-8-3,12 0-6,14 3-3,8 1-3,13 13-2,4 2-1,3 17-1,-5 8-1,-7 16-1,-13 2 0,-17 12 0,-16 4-2,-13 0 0,-13-5-1,-2-3 1,0-9-1,7-8-1,10-7 1,13-12-1,14-5 1,13 0 1,9-4-1,6 4 1,7 0-3,0 0-9,1 0-25,4 6-1,-10-6 0,5 0 0</inkml:trace>
  <inkml:trace contextRef="#ctx0" brushRef="#br0" timeOffset="157288.8773">19429 13185 33,'0'-20'31,"0"20"-6,-15-18-4,-3 8-8,-2 6-3,-7 4-4,1 3-2,-3 7-1,4 6-1,6 5-2,6 4 1,11 1 0,8-3-1,9-3 1,9-2 0,6-8 0,4-6 0,2-5 0,-2-9-1,-6-3 1,-6-1 0,-7-3 0,-6 4 0,-9 1 1,0 12 0,-11-11 0,11 11 1,-17 11-1,14 2 1,3 2-1,0 1 0,10 0-4,0-3-10,2-3-24,8 2-1,-4-12 0,6 4 0</inkml:trace>
  <inkml:trace contextRef="#ctx0" brushRef="#br0" timeOffset="157857.0645">19823 13216 30,'11'-6'28,"-11"-7"-3,0 3-7,-7-1-5,-6-1-5,-3 4-2,-7-1-2,-3 5-1,-1 4-1,-1 7 0,2 2-2,4 6 1,8 4-1,8 3 0,10 0 0,7-2-2,9-1 1,5-6-1,4-4 1,0-9-1,-2-6 1,0-8 0,-8-1 1,-6-2 2,-5-2 0,-8 7 1,-3-2 0,3 14 1,-15 0 1,8 14 0,-4 5 0,11 13 0,-3 8 0,10 9-1,0 7-1,2 5 1,-1-2-3,2-3 0,-5-2-3,-5-11-9,-3-14-26,3-4-1,0-25 1,0 0-1</inkml:trace>
  <inkml:trace contextRef="#ctx0" brushRef="#br0" timeOffset="158560.1313">20257 13230 25,'-12'4'34,"12"-4"-1,18-4-8,28 8-5,23-8-5,28 8-3,20-4-4,16 0-2,7 0-4,-1 0-4,-12 0-13,-19 5-22,-36-10 0,-20 5-1,-39-9-1</inkml:trace>
  <inkml:trace contextRef="#ctx0" brushRef="#br0" timeOffset="159129.6329">20911 12966 44,'9'-18'23,"-9"-5"-4,-3-1-4,-7 2-2,-8 5-4,-7 5-2,-6 6-3,-3 12-1,0 6-1,6 9-1,4 6 0,10 6-1,14-2 2,7 1-1,12-7 1,11-8 1,3-12-1,5-11 0,-2-12 0,1-11 0,-10-12 0,-1-9-1,-5-9 0,-6-7 0,-8-1 1,-1 6 1,-6 6 0,0 9 0,-6 14-1,-3 18 1,-2 14 0,3 23 0,1 14-2,2 15 0,5 12-5,0 6-16,0 5-17,15 0-1,-8-6 0,7 4 0</inkml:trace>
  <inkml:trace contextRef="#ctx0" brushRef="#br0" timeOffset="159732.987">20720 13689 41,'4'-9'34,"-12"-13"-5,-6 1-8,-3 5-5,-11-3-6,1 10-4,-7 6-1,4 10-3,1 4-1,6 12 0,8 5-1,9 2 0,6 0 1,13-1 0,6-8 0,6-7-1,5-8 1,3-11 0,1-10-1,-2-13 1,2-9 0,-7-9-1,-4-8 0,-6 0 0,-4 0 1,-7 5 0,-6 10 0,-8 13 0,-5 16 0,0 13 1,1 16-1,2 14 1,4 11-2,2 3-2,11 6-7,0-3-14,2-4-15,10-4 1,-4-13-2</inkml:trace>
  <inkml:trace contextRef="#ctx0" brushRef="#br0" timeOffset="159917.897">20951 13614 71,'16'0'37,"-8"15"2,8-1-19,6 14-12,-3 2-9,2-1-15,-3-7-20,5 5-2,-8-17 1,2-3-2</inkml:trace>
  <inkml:trace contextRef="#ctx0" brushRef="#br0" timeOffset="160065.0421">21157 13612 72,'-32'12'39,"-1"13"0,-6 1-12,0 5-21,2 1-17,0-4-26,14-1-1,4-15-1,13-2-1</inkml:trace>
  <inkml:trace contextRef="#ctx0" brushRef="#br0" timeOffset="160965.4279">21692 13169 25,'-30'0'36,"21"7"1,9-7-9,25 9-9,30-1-4,15-8-5,23 1-4,18-1-3,10-4-7,4 1-7,-19-1-11,-22-4-15,-14 4 0,-27-3 0,-17 7 7</inkml:trace>
  <inkml:trace contextRef="#ctx0" brushRef="#br0" timeOffset="161204.2214">22172 12937 45,'-11'-56'37,"11"1"1,-8-3-11,8-1-12,7 16-4,-7 4-4,8 20-1,-8 19-3,2 13-3,-2 22-6,-2 13-14,-6 15-19,8 13 0,-4-2 1,4 6-1</inkml:trace>
  <inkml:trace contextRef="#ctx0" brushRef="#br0" timeOffset="161582.7543">21794 13557 44,'16'-3'37,"3"9"2,2 0-4,7 7-19,10 9-6,-5 3-6,1 4-5,2 3-6,-11-6-12,-5-6-19,3-1 0,-9-12-1,1 0 1</inkml:trace>
  <inkml:trace contextRef="#ctx0" brushRef="#br0" timeOffset="161736.2481">22138 13531 42,'-33'16'36,"-15"3"0,-3 10-7,0 5-15,-2-2-11,1-3-13,8-5-24,16-1-1,8-18-1,20-5-1</inkml:trace>
  <inkml:trace contextRef="#ctx0" brushRef="#br0" timeOffset="162221.3759">22269 13369 16,'0'0'31,"-9"0"0,9 0-9,0 0-6,12 0-4,6 6-3,4-3-1,5 6-2,-2-1 1,-4 7 0,-8 0 0,-4 6 0,-14-3-1,-1 5 0,-9-2-1,4 0 0,-1-3-1,12-4-1,17-6-2,7-2 0,9-2-3,-1-4-19,12-6-19,1 6-2,-7-7 1,4 7-1</inkml:trace>
  <inkml:trace contextRef="#ctx0" brushRef="#br0" timeOffset="165296.5435">5339 15347 35,'14'0'33,"20"5"0,8-5-14,10 0-12,3-3-14,-1-6-23,5 9-1,-15-8-2,-2 8 8</inkml:trace>
  <inkml:trace contextRef="#ctx0" brushRef="#br0" timeOffset="165481.1741">5408 15468 53,'0'0'40,"21"19"1,13-14-1,13-5-26,9 5-19,-5-5-30,14 7-4,-11-9-1,-1 2 0</inkml:trace>
  <inkml:trace contextRef="#ctx0" brushRef="#br0" timeOffset="167887.8587">6257 15457 31,'21'0'39,"14"0"0,5-5 0,12-4-16,11 4-23,-1 2-32,12 6-4,-8-7-2,2 8-1</inkml:trace>
  <inkml:trace contextRef="#ctx0" brushRef="#br0" timeOffset="168303.0264">7045 15183 40,'0'0'35,"0"10"-2,-6 8-10,-5 9-7,-3 1-7,4 8-2,7-4-2,6-4-2,9-7-1,11-7-1,11-5-2,5-9-7,5 0-12,0-4-15,-11-10-2,1 5 1,-11-8 0</inkml:trace>
  <inkml:trace contextRef="#ctx0" brushRef="#br0" timeOffset="168441.5642">7287 15190 48,'-7'14'39,"-2"6"0,7 18-8,2 8-14,0 5-7,2 5-5,1 2-8,0-2-25,3-13-11,4-4 0,-4-20 0</inkml:trace>
  <inkml:trace contextRef="#ctx0" brushRef="#br0" timeOffset="169761.753">7536 15158 46,'0'0'35,"0"-17"-6,0 17-5,-4 21-6,0 11-5,4 19-4,-6 12-4,6 9-4,6 6-4,0-3-7,9-5-9,1-15-12,-3-19-7,8-15 0,-3-21 1</inkml:trace>
  <inkml:trace contextRef="#ctx0" brushRef="#br0" timeOffset="169946.6636">7770 15448 31,'-24'5'33,"2"15"1,-9 1-9,-1 1-9,5 6-5,5-4-3,16-1-2,9-3-2,16-6-2,14-6-4,5-4-16,2-4-17,9 0-1,-9-12-1,1 12 0</inkml:trace>
  <inkml:trace contextRef="#ctx0" brushRef="#br0" timeOffset="170264.5163">7945 15649 31,'0'21'35,"0"-21"1,24 14-1,-8-9-18,4-8-9,3-3-5,-2-5-2,0-6-2,-2-2 0,-7-3 0,-7-2 1,-12-1 1,-9 4 0,-1 10 2,-12 9 1,3 11 0,-5 7 1,3 13-1,8 4 0,13 8 0,7 1-1,13-2-1,8-2-1,7-6 0,6-2-5,-6-11-19,0-11-16,3-6-2,-9-16 1,2-1 0</inkml:trace>
  <inkml:trace contextRef="#ctx0" brushRef="#br0" timeOffset="170996.1073">8593 15537 13,'12'-9'32,"-12"-11"0,-2 2-7,-5-2-6,-4 1-6,0 4-3,-7 1-4,-1 5-1,-6 5-3,0 8 0,2 8-1,1 7-1,5 5 1,4 4-1,7 3 0,9 1 1,9-4 0,10-4 0,4-10 0,5-7 0,-1-12 0,3-2-1,-3-12 1,-5-3 0,-7-2 0,-5-1 0,-7 3 0,-6 8 1,0 4 0,0 10 0,-15 3 0,8 12 0,4 1 0,3 6 0,7 3-3,5-3-4,10 2-19,4-3-14,-3-8 0,6 3 0</inkml:trace>
  <inkml:trace contextRef="#ctx0" brushRef="#br0" timeOffset="171612.0595">9052 15526 33,'6'-11'34,"6"4"-3,-5-6-9,-4 0-6,0 1-3,-9-5-5,0 2-2,-9-1-2,-4 6-1,-4-2-1,-4 9-1,-1 3 0,-3 7-1,6 4 0,3 8 1,10 4-1,9 0 0,6 1 0,10-3 1,8-5-2,4-3 1,3-8-2,3-5 0,-4-3 0,-2-10 0,-5-4 0,-2-1 1,-10 0 1,-1 3 0,-7 4 2,0 11 2,0 0-1,-12 16 1,5 13 1,7 12-1,0 5-1,0 5 0,10 0-1,5 6 0,-2-8-1,1-8 0,1-9-4,-7-15-17,-8-17-19,18 10 0,-18-10-1,3-22 0</inkml:trace>
  <inkml:trace contextRef="#ctx0" brushRef="#br0" timeOffset="173229.9621">9507 15596 21,'0'0'35,"23"15"-1,14-11-4,24-4-14,24 8-4,20-8-4,22-6-2,9-3-3,1-2-3,-7 1-6,-16 0-13,-21-1-16,-15 8-1,-35-4 0,-18 13 4</inkml:trace>
  <inkml:trace contextRef="#ctx0" brushRef="#br0" timeOffset="173515.1079">10042 15304 50,'3'-37'35,"-3"-5"-1,-3-2-13,9 8-5,-6-1-4,6 13-3,-6 6-2,0 18-2,8 13-2,-4 16-3,6 17-7,-8 13-30,1 1-2,6 12 0,-6-1-1</inkml:trace>
  <inkml:trace contextRef="#ctx0" brushRef="#br0" timeOffset="173915.0726">9631 16029 22,'16'0'35,"10"18"2,1 1-2,7 7-16,6 11-8,-2 0-4,2 3-8,1 2-12,-2-2-22,-16-15-2,1-2 1,-14-18-1</inkml:trace>
  <inkml:trace contextRef="#ctx0" brushRef="#br0" timeOffset="174100.4893">9985 16082 26,'-15'0'38,"-7"8"0,-2 12 1,-8 6-16,-5 0-11,3 8-4,-4 1-5,4 0-3,3 2-5,-2-8-7,14-2-12,6-6-14,2-17-1,11-4 0</inkml:trace>
  <inkml:trace contextRef="#ctx0" brushRef="#br0" timeOffset="174816.8068">10112 15848 14,'0'0'31,"0"0"1,10-8-8,3 6-4,8-3-7,6 5-2,1 0-4,7 0-1,-1 3-2,-3 4 0,-10-2-1,-5 6-1,-12 4 0,-8-1-1,-9-2 2,-4 1-2,0-3 1,1-1-1,8-5-1,8-4 0,0 0 1,15 2-1,4 1-1,3 1 1,0 5 0,-4 3 1,-8 2 2,-10 4-1,-10 0 1,-9 2 0,-10-6-1,0-2 0,0-2-4,-1-10-6,11 0-14,5 0-17,3-14-1,11 4 0,0-4 0</inkml:trace>
  <inkml:trace contextRef="#ctx0" brushRef="#br0" timeOffset="175535.1489">10986 15582 84,'13'5'43,"-13"-5"1,0 0-6,0 12-31,-10-8-45,10-4-3,0 0-1,0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13T09:51:31.3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2223 7500 45,'6'-15'35,"-17"-2"-6,-12 3-5,-5 9-8,-11 0-5,2 11-4,-5 8-3,11 10-1,9 7-2,13 4-1,13 1 0,12-1 1,10-3-1,12-6 0,3-7 0,2-7 0,-8-6 0,-9-6 0,-13-6-1,-13 6 0,-19-7 0,-12 7 1,-9 8 1,-10 5 0,5 8 0,5 5 1,9 9 0,11 3 0,13 0 1,11 4-1,10-5 1,18-4-1,3-6 0,-2-7-3,8-7-8,-7-7-19,-10-16-10,1-5-2,-15-14 1</inkml:trace>
  <inkml:trace contextRef="#ctx0" brushRef="#br0" timeOffset="131.7388">1881 7643 34,'-28'-18'35,"4"1"0,8 17-4,16 0-23,0 0-34,16 23-5,2-7-3,12 9 0</inkml:trace>
  <inkml:trace contextRef="#ctx0" brushRef="#br0" timeOffset="431.6867">2470 7849 71,'-27'-5'37,"3"10"-7,0 3-14,-8 7-6,13 7-5,1 2-2,7 8-2,11-3 1,7 0 0,7-2 1,9-8 0,0-6 0,0-6 2,-5-7-2,-2-4 1,-16 4-1,0-23-4,-10 11-7,-15-5-20,-2-4-11,9 3-1,-5-3 0</inkml:trace>
  <inkml:trace contextRef="#ctx0" brushRef="#br0" timeOffset="563.117">2505 7887 43,'41'-5'35,"7"5"-1,-10-5-4,1 3-26,-1 2-14,-10-7-21,3 7-3,-15-5 0,-1 9-1</inkml:trace>
  <inkml:trace contextRef="#ctx0" brushRef="#br0" timeOffset="716.2927">2736 7875 42,'-11'10'38,"5"11"-1,-6 1-3,1 2-22,11 5-8,3 1-8,1 4-27,2-13-5,10-1-1,-2-13-1</inkml:trace>
  <inkml:trace contextRef="#ctx0" brushRef="#br0" timeOffset="1079.1">3007 7934 55,'-29'9'36,"18"4"2,-5 1-4,9 1-25,12 6-3,2-4-1,13 2-1,1-12-1,7-1 1,-3-8-2,6-7 1,-9-9-2,0-2 1,-11-3-1,-6 0-1,-5 3 0,-4 4 0,-2 6-1,-3 7 0,2 13 1,-2 3-1,9 5 1,0 4 0,13 1 0,2-3 0,4-5 2,5-2-1,4-9 0,0-4 1,1-9 0,-5-4-1,-8-3 1,-5-4-2,-7 3-7,-11 1-27,-5 1-8,-9 3 1,-5-1-1</inkml:trace>
  <inkml:trace contextRef="#ctx0" brushRef="#br0" timeOffset="1933.2378">4265 7897 45,'0'17'37,"-12"7"0,-7 6-13,-12-7-8,1 6-4,-7-10-7,0-5-3,1-14-3,3-11-1,11-6-1,6-9 0,8 1 0,8-4 2,9 2-1,10 11 3,5 4 0,10 12 1,1 14 1,-1 6-4,0 8-9,-2 3-25,-5-3-1,1 0 0,-10-9 0</inkml:trace>
  <inkml:trace contextRef="#ctx0" brushRef="#br0" timeOffset="2181.1232">4402 7975 30,'13'-1'37,"-13"1"1,12 8 0,-12 7-17,0-5-10,0 5-5,-3-2-3,3-13-4,-9 9-1,5-21-1,4-2 0,4-6-1,7-4 1,5-4 2,4 6 1,1 3 2,1 10 0,2 9 0,-3 15 1,-8 7-5,-1 9-16,-6 5-19,-6-7 0,7 6-1,-1-10 1</inkml:trace>
  <inkml:trace contextRef="#ctx0" brushRef="#br0" timeOffset="2650.0473">4942 7896 14,'-31'-23'33,"5"15"1,-6-4-1,0 12-16,9 3-6,2 5-4,15 7-3,6 3-1,15-1-2,4 1 0,6-5-1,4-1-1,0-4 0,-2 1 0,-9-9-1,-5 0-1,-13 0 1,-13-6 0,-5 6 1,-6 0 1,-5 0 0,0 2 1,4 9 1,3-1-1,11 7 1,7 0 1,10 0-1,7-4 0,14 0 0,4-6-1,5-7 1,-1-4-1,2-9 0,-4-6-1,1-2 1,-10-1 0,-4 0 1,-11 2 0,0 6 0,-9 6 0,0 8 0,0 11 1,0 4-2,0 6-8,0 3-22,0-7-8,6 5-1,-1-9 0</inkml:trace>
  <inkml:trace contextRef="#ctx0" brushRef="#br0" timeOffset="2951.1017">5272 8035 52,'0'0'38,"2"14"0,-2-14-4,22 2-21,-3-2-7,-1 0-2,2-9-2,-3-1-3,-1-5 1,-7-2-1,-9-4 0,-2 3-1,-11-3 2,-7 8-1,2 3 1,-4 7 1,0 8 0,1 10 1,4 11 0,6 4 0,8 9 0,3 7 0,10 5-1,-1 1-1,0-6-9,7-3-29,-2-4-1,-6-13-1,7-7 1</inkml:trace>
  <inkml:trace contextRef="#ctx0" brushRef="#br0" timeOffset="3251.5261">5718 7981 17,'-5'-19'35,"-6"-3"2,0 9-5,-7 1-9,-9 5-8,6 17-5,-6 4-3,9 6-2,4 3-2,8 5-1,10-6 0,10-1-1,8-6 1,9-6-2,3-6-6,-6-12-16,1-8-16,1-1-1,-12-3 1,1 4-2</inkml:trace>
  <inkml:trace contextRef="#ctx0" brushRef="#br0" timeOffset="3520.7885">5919 7943 56,'-6'-11'36,"6"11"-2,-19 11-12,7-2-10,3 9-6,2 3-2,7 5-2,7-4 0,4 3-1,2-10 1,7-4 1,-4-2-1,4-6 1,-9-7-1,-11 4 1,6-16-2,-11 4-4,5 12-12,-15-16-23,0-2-1,0 8 0,3-5 0</inkml:trace>
  <inkml:trace contextRef="#ctx0" brushRef="#br0" timeOffset="3804.7136">6018 7895 24,'0'0'36,"28"13"-1,-5-13 2,10 0-20,7 0-7,1-5-3,4 1-6,-3 1-2,-11-7-2,-4 6 0,-12-5-2,-15 9 1,0 0 0,0 0 1,-15 0 3,0 13 1,-1 4 1,1 3 0,6 4-1,5 4 1,4 0-3,6 4-7,3-6-13,1-9-13,18 1 1,-3-14-1</inkml:trace>
  <inkml:trace contextRef="#ctx0" brushRef="#br0" timeOffset="4052.7379">6651 8045 31,'25'0'38,"-25"0"0,0 0-6,-10 16-7,-18-9-9,-2 3-6,-5-3-4,1-3-4,3-7-1,3-7-2,9-2 0,7-7 0,12 0-1,7-1 1,11 2 0,4 5 0,6 12 2,1 2-1,1 10 1,-2 10 0,-6 7-4,-8-2-8,-4-1-27,-1 3-1,-9-14 0,0-2 0</inkml:trace>
  <inkml:trace contextRef="#ctx0" brushRef="#br0" timeOffset="4206.1029">6601 7633 77,'0'0'38,"3"10"-9,4 14-38,-7-1-24,7 7-4,-2-1-1</inkml:trace>
  <inkml:trace contextRef="#ctx0" brushRef="#br0" timeOffset="4623.6162">7132 7835 46,'0'0'38,"12"13"0,-3 18-8,4 21-11,-10 5-8,8 16-5,-3 2-4,-2-4-7,3-4-13,-1-9-20,-8-21-1,0-11-1,0-26 1</inkml:trace>
  <inkml:trace contextRef="#ctx0" brushRef="#br0" timeOffset="4754.8741">7175 8061 35,'18'-12'35,"13"12"-1,-6 0-3,6 0-32,6 12-23,-9-12-7,4-3-2,-12-10-1</inkml:trace>
  <inkml:trace contextRef="#ctx0" brushRef="#br0" timeOffset="4886.4101">7438 7886 79,'0'0'38,"0"0"-6,0 0-10,-6 22-7,6 7-8,0 3-10,6 2-26,0-1-10,-6-5 0,7-6 0</inkml:trace>
  <inkml:trace contextRef="#ctx0" brushRef="#br0" timeOffset="5055.9552">7659 7864 65,'0'0'38,"9"22"-1,-7 6-12,5-2-17,-1 8-7,1-1-10,-4 2-19,-3-13-9,6 0 0,-6-22 0</inkml:trace>
  <inkml:trace contextRef="#ctx0" brushRef="#br0" timeOffset="5240.1021">7767 7924 39,'0'-16'36,"0"16"-2,0 0-6,-24 13-10,11 6-7,-6-1-4,7 6-4,3-3 0,9 1-1,3-5-3,8-4-3,9-2-9,4-4-15,-2-7-7,9 0-2,-8-9 0</inkml:trace>
  <inkml:trace contextRef="#ctx0" brushRef="#br0" timeOffset="5524.7104">7894 8025 55,'0'0'37,"13"0"0,-2 7-13,-1-7-10,9 12-5,2-10-3,1-2-4,0-2 0,-1-7-1,-2-1-2,-5-7 0,-9 0 0,-8-4 0,-6 1-1,-7 3 1,-9 5-1,0 6 2,1 12 1,-2 6-1,2 9 2,11 10-1,4 4 1,9 12-1,10 0 1,2 0-2,7 2-3,-1-10-13,0-7-22,8-3 0,-5-16 1,4-8-2</inkml:trace>
  <inkml:trace contextRef="#ctx0" brushRef="#br0" timeOffset="5808.6349">8419 7966 40,'0'-17'38,"-7"-1"1,1 1-1,-4 6-19,-13-6-7,3 13-5,-2 4-3,0 7-1,0 8-2,7 4 0,6 3 0,9 1-1,10-2 1,5-2-1,10-2-3,1-10-7,8-7-22,-1-9-7,-8-8-1,-2-4 0</inkml:trace>
  <inkml:trace contextRef="#ctx0" brushRef="#br0" timeOffset="5910.0992">8424 7686 45,'-18'-34'38,"8"10"0,-3 9 0,13 15-25,-11 18-37,11 0-10,5 8-4,1-2 0</inkml:trace>
  <inkml:trace contextRef="#ctx0" brushRef="#br0" timeOffset="6558.4219">9052 7825 19,'0'0'31,"0"0"2,13-4-2,11 7-17,1-3-5,3 7-4,0-5-1,0 4-2,-12-1-1,-7 4 0,-13 2-2,-9 3 2,-2 7 0,-3 4 0,5-2 2,5 4-1,8-3 1,12-2 0,9-6 1,8-6-1,3-10 1,6-7-2,-3-6-1,-5-7-1,-4-7 1,-5 0-1,-6-1-1,-5 3 1,-4 8 0,-6 7 0,0 10 1,0 0 1,-9 23-1,9 3 1,-4 5-1,4 5-3,0-1-4,4-1-16,-4-9-15,10 0-1,-10-25 0,14 15 1</inkml:trace>
  <inkml:trace contextRef="#ctx0" brushRef="#br0" timeOffset="6943.4041">9424 8026 34,'9'10'38,"4"-10"-1,11 0-3,4 0-19,2 0-31,8 0-14,-13-1-6,10 1 0</inkml:trace>
  <inkml:trace contextRef="#ctx0" brushRef="#br0" timeOffset="7290.6428">9687 7868 47,'3'-10'36,"16"17"1,0 5-7,2 1-17,4 8-4,-9-1-2,3 2-3,-7-5 0,-3-4-3,-9-13 0,0 0-2,0 0-1,9-13 0,1-1 0,2-4 0,1 4 0,2-2 2,0 7-1,1 9 3,-1 6-1,1 6 0,-6 4 1,-2 3-2,-1 3-6,-7-3-16,0-6-15,-3-2 0,3-11-1,-16 0 0</inkml:trace>
  <inkml:trace contextRef="#ctx0" brushRef="#br0" timeOffset="7412.1312">9920 7691 42,'0'-20'33,"0"20"-8,0 0-21,0 0-26,-6 11-8,3-2-4</inkml:trace>
  <inkml:trace contextRef="#ctx0" brushRef="#br0" timeOffset="7590.7951">10069 7817 54,'12'24'40,"-6"5"0,0 9-1,1 10-22,-7 4-6,9 8-6,-9 0-3,4-1-3,1-6-7,-5-11-19,0-14-14,6-11 1,-6-17-1</inkml:trace>
  <inkml:trace contextRef="#ctx0" brushRef="#br0" timeOffset="7974.6569">10149 7982 54,'0'0'35,"10"12"0,0-8-11,5-4-23,9 0-12,5-9-12,7 1-4,9-3 3,-2-3 4,2 1 6,-6-2 8,-3 5 9,-2 6 12,1 9 44,-35 7-31,-10 6-3,-11-6-7,-1 8-5,-6-8-4,0-2-5,0-7-2,0-6-1,6-9-2,7-5 0,7-4 0,8-4-1,2 5 0,10 2 2,7 5 0,6 9 0,2 8 1,4 8 0,0 7-3,-6 4-15,-3-1-21,0 3-1,-4-7 1,10 1-2</inkml:trace>
  <inkml:trace contextRef="#ctx0" brushRef="#br0" timeOffset="8828.8725">11238 7840 35,'0'0'33,"0"0"2,31 0-4,-5 4-19,3-1-6,6 3-2,-1-5-2,1-1-2,-8 4-1,-12-4-1,-15 0 0,0 0 1,-17 18 0,-1-7 1,-3 8 1,4 3 0,5 2 0,12 3 0,14 1 0,12-3-2,10-3-1,7-8 0,6-6-1,-2-8 0,3-9 1,-10-5 1,-6-10 0,-8-2 2,-14-3 3,-5 5 0,-11-2 1,-8 6 0,-9 2-1,-1 11 1,-7 5-1,4 7-2,3 8 0,5 0-1,10 7 1,7 2-2,6-4 1,13-3 0,5 0 0,4-7-1,0-8 1,0-3-2,-3-7 0,-5-1 1,-5-1-1,-5-1 0,-6 3 1,-4 10-1,0 0 1,0 0 0,0 0 1,7 18 0,0-4 1,7 0-1,2-4 2,6 2 0,-1-12 1,4 0 0,-2-9-2,-2-4 2,-7-3-1,-4-3-2,-5 1-5,-10-5-12,-4 5-24,0 5-1,-7-1 1,16 14-1</inkml:trace>
  <inkml:trace contextRef="#ctx0" brushRef="#br0" timeOffset="9344.4148">12920 7899 45,'-31'-9'33,"2"15"-2,-7 2-9,4 6-7,8 8-6,11 3-3,13 1-1,10-2 0,11-4-1,3-9 1,8-4-2,-7-18 0,2-8-1,-8-11 0,-7-13 0,-6-11-1,-6-7 0,0-8-1,-8 3 0,4 2-1,1 7-2,3 11-5,0 13-7,10 11-23,8 22 1,1 4-2,9 21 1</inkml:trace>
  <inkml:trace contextRef="#ctx0" brushRef="#br0" timeOffset="9630.2034">13303 7872 25,'0'27'35,"-17"-12"1,-3 7-4,-4-2-12,-8-8-8,5 1-4,-7-6-4,6-7-3,3-7-1,6-4 0,10-6-1,9-3 0,12 5 0,4 1 1,2 6 0,8 8 1,2 3 1,2 15 0,-8 2-1,-7 5-4,1 2-19,-4 4-14,-9-12 0,7 0 0</inkml:trace>
  <inkml:trace contextRef="#ctx0" brushRef="#br0" timeOffset="9962.0301">13414 7813 70,'17'6'39,"-8"8"1,3 7-8,-2 7-23,-7 4-3,0 0-4,-3 1-6,0-6-5,0-4-9,-3-8-9,3-15-5,0 0 0,15-8 2,-5-8 7,3-5 12,-2 0 9,-1 0 12,-3 4 39,-7 4-19,0 13-2,-10 16-5,1-1-7,9 6-5,6 3-7,0-7-12,11 2-14,12 0-14,6-16-2,14 3 0,-3-9 0</inkml:trace>
  <inkml:trace contextRef="#ctx0" brushRef="#br0" timeOffset="10515.5518">13738 7835 27,'0'0'30,"18"0"-3,-2 4-11,5-4-4,-2 0-4,0 4-4,-3-4-2,-5 0 0,-11 0-1,0 0-1,-15 10 0,-4 0 1,-2 4-1,3 1 2,2 7 0,7 2 2,9 0-1,8 2 2,9-7 0,6 0-1,6-9 0,2-1 0,3-14-1,-2-3 0,-2-7-2,-5-6 0,-10-3 0,1-1 0,-7 5-1,-3 1 0,-6 5-1,0 14 1,-11-9 1,11 9-1,-10 20 1,7-1 1,3 2 0,6 2 0,3-5 2,10 2-1,-4-6 1,10-5-1,-3-9 1,5-3-2,-4-6-1,1-9-4,-2 2-8,-10-7-18,-6-6-10,-3 3-1,-10-2 0</inkml:trace>
  <inkml:trace contextRef="#ctx0" brushRef="#br0" timeOffset="10793.6536">14165 7672 80,'28'-15'37,"6"8"-9,-2 7-8,11 14-7,-9 8-3,2 16-3,-6 3 0,-3 14-2,-8-2-1,-1 2 0,-2-5-1,-7-6-1,0-8-1,-2-7 0,-4-10-2,-3-19 1,0 0-1,-10 0 0,-8-10 0,-4 0-1,-8 0 1,-2 0-5,1 10-8,0 2-27,4-2 0,10 8 0,9-5 0</inkml:trace>
  <inkml:trace contextRef="#ctx0" brushRef="#br0" timeOffset="10978.754">14581 7879 61,'11'-4'37,"2"11"0,-3 8-17,-5 2-6,-1 9-9,-4 4-14,0-2-25,-6-9-2,3-1 0,3-18-2</inkml:trace>
  <inkml:trace contextRef="#ctx0" brushRef="#br0" timeOffset="11115.9349">14612 7713 69,'-9'-14'28,"9"14"-21,14 16-24,-14-3-13,12 20-3</inkml:trace>
  <inkml:trace contextRef="#ctx0" brushRef="#br0" timeOffset="11594.2746">14945 8029 49,'-15'-29'33,"1"3"-8,-3 5-4,-6 1-9,-1 6-1,-1 6-3,5 12-3,3 8-1,6 6-2,8 5 0,8 0 1,6-1-1,7 0 0,3-6 1,5-3-1,-1-10 0,0-3-2,-5-10 1,3-5-1,-11-1 1,-2-2-2,-6 6 0,-4-1 1,0 13 0,0 0 0,-13-4-1,8 18 2,5 3-1,3 2 2,4 1 0,11 2 1,-1-7 1,6-2 1,2-13 0,6 0-1,-5-13 1,2-5-1,-9-6-1,-5-7-4,-4 4-7,-10 6-34,-10-4 0,-4 10 0,-12 1-1</inkml:trace>
  <inkml:trace contextRef="#ctx0" brushRef="#br0" timeOffset="12664.4043">2086 8759 34,'-14'-9'26,"-5"-1"-3,-2 6-5,-6 4-3,-1 12-5,4 5-2,2 10-4,6 3-1,11 5-2,7 2 1,9-4-2,8-4 1,4-7-1,6-7 0,1-11 0,1-8-1,-7-11 1,-5-4 0,-8-5-1,-3-1 1,-6 1 0,-7 10 1,-6 4 0,-3 12 1,2 11 2,6 18 0,-1 7 0,7 9 0,0 8 0,0 3 1,10 0-2,8-5-2,2-6-6,-9-11-11,-3-9-20,13-7-1,-10-20 1,11 0-2</inkml:trace>
  <inkml:trace contextRef="#ctx0" brushRef="#br0" timeOffset="12934.2585">2421 8848 49,'-19'-20'35,"7"13"0,-10 1-13,4 6-9,4 10-5,3 8-4,11 3-2,4 9-1,6-1 1,5-1-1,2-5 1,3-4-1,7-10 2,-2-9-2,-5-10 2,-6-8-1,-2-5 0,-12-4-2,-3-1-4,-3 6-9,-7 5-24,-8-2 0,21 19-1,-25-16 0</inkml:trace>
  <inkml:trace contextRef="#ctx0" brushRef="#br0" timeOffset="13265.5948">2546 9016 47,'21'20'36,"-7"-8"0,3-3-6,10-1-16,-8-8-6,2-4-2,-5-6-3,-1-5-1,-8-5-1,2-6 0,-9-3 0,-12 0-1,0-2 0,-7 10 0,-4 3 0,2 11-1,0 7 1,-2 17 1,9 10-1,4 9 0,4 7 0,12 8 0,-3 0 0,6 2 1,-2-1-3,3-5-7,2-12-28,0-3-1,-6-13 0,6-5 0</inkml:trace>
  <inkml:trace contextRef="#ctx0" brushRef="#br0" timeOffset="13767.5562">2788 8815 15,'11'4'30,"1"-4"0,16 0-4,3 3-15,0-3-4,4 3-3,-2-3-2,-5 0-2,-12-4-1,-4 4 0,-12 0 0,0 0-1,-18 4 2,-1 2-1,0 6 2,-5 2 1,5 5 1,4 4 1,8 2 1,7 3 0,4-2 0,14 0 0,1-6 0,9-5 0,2-6-1,1-6-2,-2-10-1,2-6-2,-4-8 0,-5-5-1,-6-3-1,-4 1 1,-2 2 0,-4 5 1,-6 4 1,0 17 1,0 0 1,0 0 0,-13 23 1,13 1-2,0 5-2,0-4-4,0 1-19,10-3-12,-10-14 1,9-2-1</inkml:trace>
  <inkml:trace contextRef="#ctx0" brushRef="#br0" timeOffset="13899.1898">3156 8594 49,'-13'-5'35,"7"14"-6,-6-1-18,12-8-37,5 29-7,-1-14-2</inkml:trace>
  <inkml:trace contextRef="#ctx0" brushRef="#br0" timeOffset="14421.7029">3512 8990 8,'10'-3'32,"-10"-10"0,0 13 0,3-25-16,-10 4-6,-3 4-2,-7-3-2,-3 10-1,-7 1-2,5 9 0,-3 4-2,1 11 1,5 5-2,10 6 2,5 1-1,11 1 1,8-8 1,7-3 0,3-10 0,6-7 0,-3-5 0,3-9-2,-4-2 1,-8-7-1,-3-1-1,-8 2 0,-4 4 0,-4 3 0,0 15 0,-9-13-1,9 13 1,-13 18 0,7 2 0,10 5 0,4 0 0,1 3 2,5-5 0,4 0 0,3-8 1,2-8 0,1-7 1,-2-9-1,-6-9 0,2-6-3,-9-1-4,-9-8-14,-3-1-22,-3 3-1,-9 1 0,3 7 0</inkml:trace>
  <inkml:trace contextRef="#ctx0" brushRef="#br0" timeOffset="15038.2487">4888 8983 40,'-8'-17'34,"-10"-3"1,-8 6-14,-2 6-8,-7 3-5,2 13-2,1 2-3,5 12-1,8 4-1,4 4 0,12-1-1,9-1 1,12-10 0,7-2 1,6-16-1,7-5 1,-2-14 0,2-12 0,-6-10 0,-1-4-1,-8-6 1,-6-6-1,-9-3 1,-3 4 0,-10 5 0,0 14 1,-5 9-1,-1 14 1,-2 14-1,7 14 0,-2 18 0,8 14-1,4 7 0,0 6-4,10 7-9,0-3-29,2-6 1,-1-5-1,1-11 1</inkml:trace>
  <inkml:trace contextRef="#ctx0" brushRef="#br0" timeOffset="15601.6272">5246 9070 25,'3'-13'35,"5"1"1,-5-7-8,-3-3-9,-4 1-4,-8-6-4,2 7-3,-9-2-2,-2 9-3,-3 4 0,-2 9-2,2 4-1,0 11 0,8 7 0,4 6 0,7-1 0,5 0 0,10-3 0,2 0-1,8-10-1,3-6-1,5-8 0,-3-10-1,2-5 1,-3-6-1,-7-2 2,-3-3 0,-7 4 2,-7 1 1,-8 6 1,8 15 0,-18-5 0,8 17 1,1 10-1,2 10 0,1 4-2,6 8 2,0 8 0,5-2-1,0-1 0,2-6-5,3-4-12,7-9-22,-10-10 0,9-7-1,-5-13 0</inkml:trace>
  <inkml:trace contextRef="#ctx0" brushRef="#br0" timeOffset="15770.7093">5572 9178 96,'9'-4'44,"-9"4"-1,0 0-10,0 0-65,0 0-9,0 0-2,-12-12-1</inkml:trace>
  <inkml:trace contextRef="#ctx0" brushRef="#br1" timeOffset="19776.9195">17939 6963 24,'8'-16'39,"1"9"0,-9 7 1,-9-9-14,-1 25-10,-14 4-6,-5 15-2,-7 3-5,-2 4 0,-3 0-3,4-1-2,6-4-4,2-10-3,12-7-5,5-16-8,12-4-11,11-13-7,0-3 2,9-5 0</inkml:trace>
  <inkml:trace contextRef="#ctx0" brushRef="#br1" timeOffset="19977.2276">17971 6989 49,'22'-10'41,"-5"10"0,-17 0-3,-9 18-15,-6 10-7,-13-1-7,-2 9-3,-6 1-2,-2 1-4,4-3-1,3-9-2,11-1-4,2-13-7,15-1-10,3-11-14,0 0-4,13-11 0,1-8 1</inkml:trace>
  <inkml:trace contextRef="#ctx0" brushRef="#br1" timeOffset="20147.2263">18064 7059 65,'27'-14'41,"-11"9"-1,-16 5-10,-21 17-12,-1 8-6,-15 5-5,-3 4-3,-3 2-1,2 3-3,6-3-4,7-7-4,13-2-11,3-12-16,12-15-7,0 0 0,20-18 0</inkml:trace>
  <inkml:trace contextRef="#ctx0" brushRef="#br1" timeOffset="20309.8774">18141 7095 69,'24'-6'42,"-24"6"0,-7 10-12,-10 13-9,-19 2-9,1 11-5,-5 2-4,-1-1-10,5-3-35,6-1 0,3-11-2,8-9 1</inkml:trace>
  <inkml:trace contextRef="#ctx0" brushRef="#br0" timeOffset="27060.2529">6003 8649 15,'-12'-4'33,"12"4"-1,24 0-6,14 0-5,17 0-6,10 0-4,10 0-3,-1 0-5,1-2-10,-10 2-14,-12 0-13,-26-5-1,-11 5-1</inkml:trace>
  <inkml:trace contextRef="#ctx0" brushRef="#br0" timeOffset="27207.0273">6315 8685 28,'-18'25'35,"15"6"-4,0 6-4,3 6-7,0 5-4,3 1-7,0-3-9,4-3-22,4-1-13,-11-15-1,10-4-2</inkml:trace>
  <inkml:trace contextRef="#ctx0" brushRef="#br0" timeOffset="27491.8142">6593 8914 44,'-20'0'35,"-5"0"1,3 10-6,4 8-16,3 4-8,12 1-3,8 0-2,15 1 0,7-7 0,8-5-1,2-10 3,0-9-1,-12-7 1,-10-5 0,-15-4 1,-6 2-4,-10 4-14,-5 2-22,-13-2-3,13 8 0,-5 1 0</inkml:trace>
  <inkml:trace contextRef="#ctx0" brushRef="#br0" timeOffset="28076.8446">7327 8904 16,'19'-3'35,"-8"8"0,5 16 2,-6 1-18,-5 3-6,2 3-4,-7-5-4,2 0-2,-2-10-2,0-13-1,11-7 0,1-11 0,6-6 0,7 0-1,0 0 2,3 7 0,-2 10 1,-6 14-1,-10 10 0,-2 7-4,-4 10-11,-4 0-22,-4-8 0,4-3-1,0-23-1</inkml:trace>
  <inkml:trace contextRef="#ctx0" brushRef="#br0" timeOffset="28361.1018">7614 8824 39,'11'-37'37,"13"12"1,0 8 0,4 4-20,13 17-7,-5 8-3,3 14-2,-8 11-3,-3 7 0,-7 2-1,-3 2 0,-8-4-3,-3-8 0,-4-9-1,-3-11 0,0-16 1,0 0-2,-13-15 1,-6-3 1,-5 5 0,-7 6 1,-3 7 0,-3 3-2,3 10-8,2 6-22,11-1-6,14 0-1,7-18 1</inkml:trace>
  <inkml:trace contextRef="#ctx0" brushRef="#br0" timeOffset="28709.0398">8198 8869 47,'-28'-12'32,"9"12"-3,-2 9-13,9 0-7,5 2-4,7 7-3,10-2 0,5 0-1,3-3 0,1-1 0,-3-9 0,-4-3 0,-12 0-1,0 0 1,0 0 0,-18 7 1,2-3 0,-3-1 1,6 7 0,2 0 1,11 2-1,3 0 0,12 1-3,7-3-9,1-1-18,4-9-8,4 0-1,-9-10 0</inkml:trace>
  <inkml:trace contextRef="#ctx0" brushRef="#br0" timeOffset="28996.3531">8384 8894 67,'0'0'39,"15"-8"-1,-15 8-15,7 18-10,-4 8-5,-6 0-5,3 3-2,-6 2-4,-1-11-1,1 0-5,6-20 0,0 0-1,0 0-1,9-17 2,1-10 1,5 5 4,0 0 4,-2 1 5,-1 10 2,-9 2 3,-3 9-1,-5 9 0,5 9 0,-10-1-3,10 4-7,0 3-11,7-5-6,6-6-20,12 2 1,-3-11-1,14 1 3</inkml:trace>
  <inkml:trace contextRef="#ctx0" brushRef="#br0" timeOffset="29528.7481">8633 8867 39,'0'0'36,"0"0"0,26 0-5,-8 0-16,12 7-7,0-5-3,0 3-3,1-5-2,-7-5-2,-4 1 0,-10-1 0,-10 5 0,0-13 0,-10 11 2,-7 2 0,-4 0 2,-1 3-1,-2 4 2,8 7-1,0-4 1,10 7 0,6-2-1,12 3 0,7 1 0,6 0 1,3-1-1,3-4-1,3-4 0,-2 0-2,0-1 0,-6-13-2,2-2 0,-11-7-1,0-2 1,-7-4-1,-4 2 1,-6-2 0,-7 4 3,-5 6 1,-6 9 1,-1 5 0,0 8 1,1 10 0,2 2 1,4 10 0,2 3-1,14 4 1,2-1-1,6 5-1,3-5-4,-2-7-10,2-5-26,1-2-1,-4-17 0,0-3-1</inkml:trace>
  <inkml:trace contextRef="#ctx0" brushRef="#br0" timeOffset="29697.9081">9222 9089 62,'0'0'40,"20"-7"-1,-20 7-13,8-12-49,1 15-12,-9-3-4,0 0-1</inkml:trace>
  <inkml:trace contextRef="#ctx0" brushRef="#br0" timeOffset="30266.741">9770 8848 33,'-14'5'34,"-17"-1"0,3 2-9,6 14-10,0 1-5,16 7-2,10-4-3,14 3-2,10-8 0,10-5-1,1-11 1,-2-6 0,-9-15-1,-6-6-1,-16-14 0,-12-2 0,-13-4 0,-5-7 0,-4 1-1,0 3-2,9 6-3,4 3-4,15 12-14,15 10-14,3 0 0,14 16-2,-1 0 7</inkml:trace>
  <inkml:trace contextRef="#ctx0" brushRef="#br0" timeOffset="30516.4047">9973 8778 21,'-4'15'34,"-7"-6"2,8 10-4,0 0-12,3 1-6,8 10-4,2-2-2,11 0-3,-1-9 0,7-1-2,1-11 0,3-4 0,-7-11-1,-5-8 0,-7-4-3,-12-6-5,0 2-18,-3 1-14,-12 1-1,5 6 0,-2-3-1</inkml:trace>
  <inkml:trace contextRef="#ctx0" brushRef="#br0" timeOffset="30700.397">10264 8826 94,'9'17'40,"1"6"-5,2 1-17,-6-1-7,4 0-5,2-4-3,0-10-2,-2-9-2,5 0 0,1-12-4,-4-8-6,4-2-21,2 1-8,-9-5 0,6 13 0</inkml:trace>
  <inkml:trace contextRef="#ctx0" brushRef="#br0" timeOffset="30947.8904">10763 8891 58,'-9'17'39,"-10"2"1,-8-4-4,-7-6-18,6 1-9,-3-5-6,2-5-3,8 0-2,3-11 0,11-4 0,11-1-1,10 0 1,2 2 1,8 2 0,2 6 1,2 6 2,-1 10-1,-2 7-2,-6-1-7,-7 2-30,1 6-1,-9-7 1,7 2-1</inkml:trace>
  <inkml:trace contextRef="#ctx0" brushRef="#br0" timeOffset="31149.2388">10942 8729 50,'0'0'42,"0"0"-1,0 31 1,0 11-19,0 6-13,7 15-4,-5 5-3,2 4-2,2 3-4,-6-14-14,0-4-25,4-13 1,-4-19-1,3-13 0</inkml:trace>
  <inkml:trace contextRef="#ctx0" brushRef="#br0" timeOffset="31418.8035">10949 8946 37,'12'0'33,"10"3"-3,-5-9-4,12-1-33,8 1-11,-5-6-3,5-3 2,-4-2 8,-6-2 8,-9-3 7,0 8 7,-11-2 9,-7 16 8,0 0 2,0 0-2,0 16-10,-3 10-7,-1 2-9,0-5-15,-1 2-25,5-2-2,3-10 0,3-4 0</inkml:trace>
  <inkml:trace contextRef="#ctx0" brushRef="#br0" timeOffset="31603.718">11430 8736 58,'9'12'39,"-9"5"-1,8 5 0,0 6-26,-1 2-8,-1-1-17,-6-4-25,10 0 0,-5-13 0,7-2-1</inkml:trace>
  <inkml:trace contextRef="#ctx0" brushRef="#br0" timeOffset="32003.6822">11624 8783 74,'-24'4'38,"1"10"0,-3 1-15,1 0-13,8 6-6,6-1-6,8-3-3,12 2-3,7-7-4,13 4-9,4-1-5,12-5 0,2-5 1,0 2 3,0-7 6,-1 0 7,-2 0 9,-5-9 14,16-18 32,-38 13-19,-9-5-1,-3 4-2,-13-10-6,0 8-4,-10-4-5,2 10-3,-7-2-2,3 8-2,0 5 0,3 9-1,6 3-1,6 5 0,7 5 1,8 2-1,6-1 0,3 0-1,7-3-5,-6-12-13,-1-4-21,4-4 0,-11-16 0,2-4-1</inkml:trace>
  <inkml:trace contextRef="#ctx0" brushRef="#br0" timeOffset="32134.8622">11979 8564 69,'-10'-14'38,"10"14"1,-12 10-7,7 4-50,5 13-16,-3-3-4,3 8-1</inkml:trace>
  <inkml:trace contextRef="#ctx0" brushRef="#br0" timeOffset="32651.2904">12852 8668 60,'-25'0'34,"0"17"0,2 5-18,-4 3-5,12 8-3,5 1-3,16 0-1,13-6 0,9-4 1,6-10-1,0-5-1,-6-9 0,-4-9-1,-14-4-1,-17-2-1,-13-2-6,-11-3-11,-4 1-21,7 5 0,-3-4-1,11 9 0</inkml:trace>
  <inkml:trace contextRef="#ctx0" brushRef="#br0" timeOffset="32773.112">12938 8710 45,'50'0'36,"-7"-6"-2,0 6-4,-6 0-25,-5 0-22,-1 6-15,-12-11-3,-5 10 1</inkml:trace>
  <inkml:trace contextRef="#ctx0" brushRef="#br0" timeOffset="32920.3087">13121 8722 66,'0'19'38,"0"2"-1,-3 2-16,9 7-9,-6 0-13,6-3-19,-4-7-15,14 2-2,-3-14 0</inkml:trace>
  <inkml:trace contextRef="#ctx0" brushRef="#br0" timeOffset="33172.0323">13434 8775 56,'-12'-5'35,"-7"-5"-1,-5 10-13,1 5-7,-2 4-8,7 7-3,6 5-1,10-1 0,10 2-1,7-3 2,7-2 0,3-7 0,2-10 1,1 0-2,-9-10-2,-10-7-13,-9-7-23,-3 7-2,-8-12 0,4 8-1</inkml:trace>
  <inkml:trace contextRef="#ctx0" brushRef="#br0" timeOffset="33756.5724">14131 8743 44,'0'0'36,"-24"-12"-2,6 12-10,-8 8-7,-2 4-6,4 7-6,15 8-3,9 1 0,5-1 0,14-3 0,3-5 0,6-3 1,1-9-1,-5-7 0,-12-4 0,-12-6-3,-3 1-5,-16-9-14,-6 3-18,10-2-1,-7-2 2,13 4-2</inkml:trace>
  <inkml:trace contextRef="#ctx0" brushRef="#br0" timeOffset="33993.7386">14193 8746 58,'29'0'37,"-1"14"1,-13 0-11,-3-1-12,-3 6-5,-3-6-6,-1 2-2,-5-4-2,0-11-1,0 0-1,0 0 0,18-11 0,-3-4-1,3-1 2,1 0 0,0 4 2,0 7 1,-4 5-1,-3 10 1,-6 4-3,-6 3-5,0 3-30,0 2 0,-9-6-2,9 1 1</inkml:trace>
  <inkml:trace contextRef="#ctx0" brushRef="#br0" timeOffset="34179.3453">14536 8704 38,'8'-14'39,"-8"14"0,9 0 0,-3 24-16,-6 8-10,8 19-5,-8 5-4,0 10 0,0 3-2,0-4-1,0 0-5,-5-18-16,5-9-19,0-9-2,0-29 1,13 3-1</inkml:trace>
  <inkml:trace contextRef="#ctx0" brushRef="#br0" timeOffset="34326.8455">14564 8880 42,'12'-5'36,"-12"5"0,27 0-1,-7 2-26,2-2-27,11 8-15,-1-16-2,13 8-1</inkml:trace>
  <inkml:trace contextRef="#ctx0" brushRef="#br0" timeOffset="34781">15012 8704 53,'-20'-14'34,"3"10"0,-8 3-13,6-3-10,8 8-5,11-4-4,-5 15-1,13-3-2,3-2 0,5 1-1,-1-3-1,-2 2 1,-2-5-2,-11-5 2,0 9-1,-14-4 2,-1 3 1,-3-3 1,-1 9 3,3-4 0,6 8 2,6-3-1,10 5 1,8-8-1,4 2 0,4-5-1,9-5-1,0-8-1,0-5-1,0-5 0,-3-5-1,-6-3 1,-4 0 0,-3 2 0,-6 5-1,-2 3 1,-7 12 1,0 0-1,0 0 0,0 25 0,0-6-1,0 6 0,3-3-1,0 2-6,-3-7-10,0-5-22,0-12 0,0 0 0,0 0 0</inkml:trace>
  <inkml:trace contextRef="#ctx0" brushRef="#br0" timeOffset="34897.2305">15157 8583 48,'-12'-23'36,"6"11"-2,6 12-5,-15-3-44,18 19-14,-3 0-7,2 8 0</inkml:trace>
  <inkml:trace contextRef="#ctx0" brushRef="#br0" timeOffset="35182.4021">15409 8745 49,'0'0'38,"0"0"-1,-13 6 1,13 8-22,-9-1-8,6 8-4,3 1-1,3 2 0,9-2 0,4-3 0,6-11 0,3-8-1,-1-8 2,5-4-1,-8-9 0,-6-4-1,-11-1 0,-14 2-1,-8 6-3,-15 1-20,-6 10-19,2 7-1,-3 7-1,6 10 1</inkml:trace>
  <inkml:trace contextRef="#ctx0" brushRef="#br0" timeOffset="35981.9446">1836 9830 61,'0'0'37,"13"8"1,-4 8-14,8 20-9,-4 7-7,-1 17-2,-7 4-2,1 3-5,0 3-8,-6-10-17,-5-11-12,5-9-1,-2-18 0</inkml:trace>
  <inkml:trace contextRef="#ctx0" brushRef="#br0" timeOffset="36213.4096">1818 9769 52,'35'-24'37,"10"2"-1,7 18-11,8 13-10,-7 8-6,-13 16-3,-17 4-1,-10 7-2,-23 1-1,-11-7-1,-13-2-4,-16-13-12,0-12-23,15-3 1,6-21-1,11-4-1</inkml:trace>
  <inkml:trace contextRef="#ctx0" brushRef="#br0" timeOffset="36882.6115">3000 10072 55,'-15'10'34,"15"17"-5,0 1-13,3 4-6,12 1-1,4-5-2,12-5-2,0-13-1,4-10 0,-2-14 0,-5-11-2,-7-14 0,-8-9-1,-13-3 0,-15-9 0,-8-1 0,-10 6 0,-7 7-1,2 11-1,1 10 1,0 12 0,13 15-2,8 15-2,16 16-6,5 1-9,19 2-18,11 7-1,3-8 0,17 0 2</inkml:trace>
  <inkml:trace contextRef="#ctx0" brushRef="#br0" timeOffset="37113.9336">3587 10099 47,'-6'14'37,"-13"6"-3,-6 1-9,-12-10-9,3 2-6,-7-8-5,7-5-2,6-9-1,12-5-1,8-4 0,16-1-1,8 4 1,5 7 1,5 3 0,8 14 0,0 5 1,0 9-2,0 7-3,-10 3-27,-4-5-9,7 3-1,-5-13-1</inkml:trace>
  <inkml:trace contextRef="#ctx0" brushRef="#br0" timeOffset="37646.1529">4271 10026 24,'0'0'29,"-21"-17"-1,12 17-12,0 7-5,2 3-4,7 0-4,7 4-1,5-1 0,4 0-3,5-3 0,0-5-1,-2-1-2,-6-4 1,-13 0-1,0 0 1,-12 0 1,-4 4 2,-6 0 2,0 2 2,3 8 2,1 0 1,13 5 1,5-1 0,14 2 0,1-3-1,11 1-1,1-11-1,4-2-2,-2-7 0,2-8-1,-2-8 0,-4-5-2,-2-4 1,-6-1 0,-2 4 1,-3 1 0,-6 4 0,-1 9 0,-5 10 1,0 0-1,-3 12 0,3 5-2,0 8-4,0-4-13,-8 3-22,14-2 1,-6-7-2,0-1 1</inkml:trace>
  <inkml:trace contextRef="#ctx0" brushRef="#br0" timeOffset="37799.2855">4451 9859 56,'-12'-15'35,"12"15"-7,0 0-20,-10-9-37,17 18-5,-7-9-2</inkml:trace>
  <inkml:trace contextRef="#ctx0" brushRef="#br0" timeOffset="37984.106">4574 10062 73,'14'24'40,"8"8"0,-1-3-14,-3-12-14,7 0-6,-5-8-3,1-9-3,-5-2-2,-5-13-6,3-1-15,-2-4-16,-9-7-2,6 3 1,0 0 0</inkml:trace>
  <inkml:trace contextRef="#ctx0" brushRef="#br0" timeOffset="38416.1358">5080 10090 48,'-4'24'39,"-12"-6"-1,1 1-2,-4-1-19,-5-9-11,3 3-4,-1-8-4,-1-5-1,11-7-1,-2-8-1,14-2 0,0-5 0,5 4 0,6-1 3,7 3 1,2 9 2,-1 8 1,2 8 2,-2 6 0,0 9 1,-1 0-1,-1 1 1,0-2-2,2-3-1,0-9 0,0-6-1,-2-9-1,4-7-1,-2-6 1,-1-2-1,-2-4 0,-2 5 1,-5 1 1,0 6 1,-9 12 0,0 0 1,0 0 1,6 25-1,-9-5 0,3 2-2,0 1-5,-3-8-13,3-1-23,0-14-1,0 0 0,19 0 0</inkml:trace>
  <inkml:trace contextRef="#ctx0" brushRef="#br0" timeOffset="38584.9308">5680 9993 68,'0'0'43,"0"0"-1,13-3 0,-13 3-28,12 7-16,-12-7-31,6 14-8,-6-14-1,10 15-1</inkml:trace>
  <inkml:trace contextRef="#ctx0" brushRef="#br0" timeOffset="38716.426">5738 10132 103,'0'0'46,"0"0"-4,14 5-49,-10 5-31,-13 3-4,-3 20-3</inkml:trace>
  <inkml:trace contextRef="#ctx0" brushRef="#br0" timeOffset="44307.361">6895 10160 7,'13'-4'11,"-13"4"2,19-2 2,-19 2 1,14-7 1,-14 7 1,-2-19-1,-10 11-2,-9-4-2,-1 3-4,-13-4-2,4 9-2,-2 4-2,4 4-1,1 5 0,12 9-1,8 2 0,8 7 0,6-4 0,9 0 0,7-8 0,9-5 1,3-10-1,0-10 1,0-13-1,0-6 0,-6-10-1,-3-10 1,-5-6-1,-13-6 1,0 0-1,-4 9 1,-6 6 1,-4 14-1,0 13 1,-3 19 0,0 9 0,7 24 0,3 8 0,0 6-1,6 4 0,4 1 0,4-1-1,2-7-1,-3 0-3,-4-15-7,4-9-23,-6 1-5,-7-21-2,8 14 1</inkml:trace>
  <inkml:trace contextRef="#ctx0" brushRef="#br0" timeOffset="44706.6107">7187 9801 47,'0'0'38,"13"14"2,-1 10-4,10 13-19,-4 2-7,7 11-3,0-4-3,0 0-1,0-3-2,0-10 0,-5-10 0,2-10 0,-3-13 0,-3-9 0,3-9 0,-1-6 0,2-11 0,-3-4 0,-3 2 0,-3-2 0,-1 2 0,-4 5-1,0 4-1,-6 1-4,3 13-15,1 2-21,-4 0-1,0 12 0,0 0 0</inkml:trace>
  <inkml:trace contextRef="#ctx0" brushRef="#br0" timeOffset="45254.5637">7925 9997 36,'0'15'37,"0"-15"-1,31 6-6,-2-2-12,4-4-5,8 0-6,1 0-6,-1 0-7,5 0-9,-12-2-14,-11-2-9,1 4 1,-15-5 0</inkml:trace>
  <inkml:trace contextRef="#ctx0" brushRef="#br0" timeOffset="45470.3884">7993 10132 42,'7'10'39,"4"-5"-1,11-5-7,15 4-10,-3-4-5,11 0-8,-5 5-10,-4-1-33,-4-10-4,-2 6-1,-10-11 0</inkml:trace>
  <inkml:trace contextRef="#ctx0" brushRef="#br0" timeOffset="46202.3686">8770 9813 28,'6'-21'35,"3"13"1,-9 8 1,0 0-19,16 35-6,-16 3-6,0 15-2,0 6-1,0 3-1,0 1-3,-4-6-3,8-4-1,-1-18-3,9-9-1,-3-19 0,8-11 0,-1-11 1,2-7 1,-1-5 4,-1-1 2,-4 4 3,-8 4 2,-4 6 2,-9 5 0,-4 9 0,-11 9 0,1 0 0,-8 1 0,10 4 0,-3-1 0,13 1 0,6 0 0,13-3-1,11-3 1,9 2-2,5-5-3,3-5-12,1 0-28,6 0 0,-9-2-2,3 2 1</inkml:trace>
  <inkml:trace contextRef="#ctx0" brushRef="#br0" timeOffset="46555.533">9054 10281 68,'13'16'35,"3"-9"-10,3-7-8,8 5-4,-2-8-6,3-2-2,-6-6-1,-1 2-2,-11-4-1,-4-2 0,-9 1 0,-12 1-1,-4 8 1,-5 5-1,-5 4 0,1 10 1,0 3 0,6 8 1,7 0 0,15 6 0,6-4 0,13-2 0,5-6-2,9-3-8,0-10-29,10 3-2,-6-15 0,13-1 0</inkml:trace>
  <inkml:trace contextRef="#ctx0" brushRef="#br0" timeOffset="47109.1209">9622 10239 34,'-15'-3'35,"25"6"1,11-3-12,23-4-8,33 4-3,22-4-2,28 4-4,19 0 0,10 0-3,-5 0-1,-12 8-1,-23 1-1,-27-4-6,-26 2-10,-29-2-24,-34-5 0,0 0 0,-34-26 0</inkml:trace>
  <inkml:trace contextRef="#ctx0" brushRef="#br0" timeOffset="47841.694">10028 9888 24,'20'-12'32,"-15"2"-4,-2 1-5,-3-4-5,-13 0-4,1 0-3,-12-4-4,2 5-1,-6 2-3,3 7-1,-3 3-1,6 7 0,4 8-1,9 2 1,5 3-1,11 2 0,5-3 1,8-5 0,8-3-1,3-8 1,2-8 0,-1-9-1,1-5 1,-4-12-1,-7-7 1,-4-9 0,-9-4 0,0 0 0,-6 0 1,-3 4-1,-6 10 1,-1 13-1,-1 13 1,8 11 0,-16 30-1,10 4 1,3 12-2,3 9 1,3 1 0,3 0 0,4-1-2,-2-8-4,5-7-15,2-5-19,-8-16 0,4-5 0,-11-14 0</inkml:trace>
  <inkml:trace contextRef="#ctx0" brushRef="#br0" timeOffset="48410.6642">10423 9859 16,'21'-7'29,"-21"7"-3,12-14-3,-12 14-4,10-20-3,-7 10-3,-13-6-2,7 6-2,-15-3-2,-1 1-2,-5 6-2,-2 3-1,-1 6-1,3 6 0,2 2-1,6 5 0,6 0 1,10 3-1,7-2 0,6-3 0,8-1 1,3-7-2,4-2 0,0-4 0,0-8 1,-3-1-1,-6-1 0,-3 0 0,-5 2 1,-11 8 1,0 0 1,0 0 0,0 13 1,0 9 0,-6 5 0,6 4 0,0 1 0,0 4-1,4-7-1,1 0-3,2-3-10,3-7-27,-10-19-1,9 11 0,-9-11 0</inkml:trace>
  <inkml:trace contextRef="#ctx0" brushRef="#br0" timeOffset="52121.9364">9988 10565 30,'9'11'33,"-9"6"-5,4 4-6,5 8-3,-6 3-2,6 7-2,-6-2-4,4 1-4,-4-10-1,3-5-1,-6-8-3,0-15 0,0 0 0,-6-15-1,6-8 1,8-6 0,5-8 0,10 4 0,10-4 0,5 9 1,5 5-1,3 4-1,4 15-8,-4 8-34,-12-4 0,1 10-1,-17-1-1</inkml:trace>
  <inkml:trace contextRef="#ctx0" brushRef="#br0" timeOffset="61530.3793">11081 10202 72,'12'0'36,"10"5"-2,11 1-19,4-6-10,9 8-10,2-7-18,5 8-12,-12-9-1,-3 0-1</inkml:trace>
  <inkml:trace contextRef="#ctx0" brushRef="#br0" timeOffset="61683.4368">11165 10328 38,'8'18'37,"15"-13"1,16 4-2,9-7-24,6-2-32,6 3-12,-9-8-4,7 5-1</inkml:trace>
  <inkml:trace contextRef="#ctx0" brushRef="#br0" timeOffset="62150.0356">11816 9881 41,'0'0'36,"0"0"2,10 5-4,-3 19-15,-7 7-8,0 13-5,0 6-3,3 6-2,-3 4-1,6-5-3,0-8-2,1-10-1,2-12-1,0-15 0,7-10 1,-1-11 0,9-4 3,-7-7 3,1-1 1,-4 4 3,-9 3 1,-5 16 0,-9-12 1,-5 12 0,-10 5-1,3 5-2,-1 0 0,6 7-1,9-3-1,7 0 0,7-1-2,9-4-4,11 6-7,-1-6-16,2-6-9,6 3-1,-6-10 0</inkml:trace>
  <inkml:trace contextRef="#ctx0" brushRef="#br0" timeOffset="62452.3364">12156 10318 43,'0'0'37,"0"0"1,0 13-2,0-13-17,18 6-8,-7-6-4,11 5-3,-5-5-1,8-4-2,-3-2 0,-3-3 0,-4-4-1,-9-3 0,-6 3 0,-6-5 1,-9 8-2,-4 1 1,-5 9 0,-4 0 0,-1 12 0,5 5 1,8 7 0,7 5 0,9 0 0,13 2 0,5-2-1,7-5-3,12-5-10,3-4-27,1-15 0,12 0 0,10-12-1</inkml:trace>
  <inkml:trace contextRef="#ctx0" brushRef="#br0" timeOffset="62985.0562">13009 10268 15,'-23'0'30,"23"0"0,21 0-10,24 0-1,33 0-2,30-10-2,44 10-2,28-7-3,28 4-2,10-6-3,1 4-7,-11 5-11,-28-4-23,-36-2-2,-31 6-1,-51-12 1</inkml:trace>
  <inkml:trace contextRef="#ctx0" brushRef="#br0" timeOffset="63648.0086">13694 9861 23,'22'-4'34,"-12"-9"0,2-1-8,-6-1-5,-12-8-5,0 5-5,-10-4-4,-2 6-2,-8 6-2,-1 3 0,-2 11-3,5 6 0,5 8 0,5 5 0,10 1 1,10 3-1,7-8 0,9 1 1,6-8 0,8-12-1,-4-8 1,3-8 0,-6-11-1,-4-12 1,-6-8 0,-7-7-1,-6-4 0,-6 5 1,0 1 0,-10 11 0,2 13 1,-4 14-1,2 18 0,1 20 1,3 12-2,6 17 1,0 2 0,5 6-1,5 3-3,2-8-6,4-7-28,-1-2-3,-5-16 2,7-4-2</inkml:trace>
  <inkml:trace contextRef="#ctx0" brushRef="#br0" timeOffset="64170.1263">14063 9831 43,'13'-4'33,"0"-1"-4,-2-2-3,-1-5-5,-4 2-6,-9-7-4,-3 5-5,-13-2-1,0 2-2,-8 6-2,2 6 0,-3 8-1,3 4 0,6 7 0,10 2 0,9 0 0,10 1 0,9-4 0,8-5 0,2-7 0,4-6 0,-2-6 0,-6 1 0,-4-7 0,-5 1-1,-10-2 1,-6 13-1,-3-12 2,3 12-1,-18 16 1,9-1 0,2 13 1,1 4-1,6 3 1,7-1-3,1 4-9,8-6-29,-7-12 0,-2 3 0,-7-14-1</inkml:trace>
  <inkml:trace contextRef="#ctx0" brushRef="#br0" timeOffset="64717.5856">13177 10789 22,'0'18'36,"9"14"2,3 5-1,-5 4-16,8 9-6,-3-5-5,4 2-3,-4-10-3,1-11 0,0-17-2,0-13 0,1-18 1,-1-11 0,-1-18 0,1-10-1,-1-10 0,1-3 0,-5 1 0,-1 6 0,-7 9-1,5 14 0,-5 16-2,0 15-4,0 13-22,13 23-14,-10-4-2,10 4 1</inkml:trace>
  <inkml:trace contextRef="#ctx0" brushRef="#br0" timeOffset="65233.6773">13440 10519 14,'9'0'33,"-9"0"2,29-12-3,5 12-12,15-9-6,25 9-2,22-9-3,28 6-2,10-3-2,15 2-1,-7 1-1,-9 3-1,-18 0-1,-20 0-1,-25 0 1,-27 0-1,-18 3 1,-25-3-1,0 0 1,0 0 0,0 0 0,0-12 1,0 12 0,-7-11-1,7 11-1,0 0 1,2 14 0,1 5-1,-3 8-1,3-1-10,-3 5-29,11 5 0,-11-11-1,9 2 1</inkml:trace>
  <inkml:trace contextRef="#ctx0" brushRef="#br0" timeOffset="65918.9468">13676 11080 21,'15'-13'30,"-6"-11"-3,-2 2-5,-7 2-4,-4-3-3,-5 9-3,-9-2-3,-4 14-3,-3 2-1,-3 14-2,0 2-1,3 7 0,7 3-1,12 1 1,9-3-1,9-1 1,4-8-1,8-6 1,1-5-1,3-9 0,-2-3 0,-5-7-1,-8 2 0,-2-5 0,-4 4-1,-4 3 0,-3 11 0,0 0 0,0 0 1,13 7-1,-1 4-1,0 4-4,7 2-10,2-2-21,1-11 1,0 2-1,-12-14 0</inkml:trace>
  <inkml:trace contextRef="#ctx0" brushRef="#br0" timeOffset="66187.8604">13676 10728 32,'0'-13'36,"18"12"1,4-7-2,0 8-19,8 3-5,-4 3-5,-2 6-3,-5 1-1,-10 6-1,-14 0-1,-12 0 0,-4-1 1,-1-2-1,1-3 1,5-2-1,16-11-4,-6 12-8,22-12-20,11 6-5,4-6 0,1 7 0</inkml:trace>
  <inkml:trace contextRef="#ctx0" brushRef="#br0" timeOffset="66405.5491">14066 10914 28,'3'-14'36,"-3"14"1,7 14-4,-7-4-14,9 16-6,-2-1-6,-7 6-1,6 1-5,-6-3-6,3 0-18,3-6-14,-3-9-1,-3-14 1</inkml:trace>
  <inkml:trace contextRef="#ctx0" brushRef="#br0" timeOffset="66561.3577">13948 11011 69,'10'4'37,"1"-4"0,18 0-19,0 6-20,9-6-28,7 4-5,-2-4-1,4 5-1</inkml:trace>
  <inkml:trace contextRef="#ctx0" brushRef="#br0" timeOffset="66761.0312">14305 10938 25,'10'0'37,"-10"0"1,28 22 0,-4 3-17,1-3-9,6 6-5,-3 4-7,-6-6-9,2-1-16,1-3-13,-14-15 1,3-3-1</inkml:trace>
  <inkml:trace contextRef="#ctx0" brushRef="#br0" timeOffset="66908.0033">14553 10960 51,'-19'-8'40,"-5"16"0,-4 1-1,-10 9-20,7 7-9,-4 4-11,-1-3-19,3-3-19,13-5-2,8-11 1,12-7-1</inkml:trace>
  <inkml:trace contextRef="#ctx0" brushRef="#br0" timeOffset="67208.5095">14420 10667 53,'9'-14'38,"6"9"2,5 5-11,-5-5-11,1 15-7,-7-3-5,-9 9-3,-4 0-1,-8 6-1,-7-1 1,5-1 0,7-4-1,7-2-1,15-3-2,10-9-5,14-2-24,6 0-8,-5-9-2,3-1 0</inkml:trace>
  <inkml:trace contextRef="#ctx0" brushRef="#br0" timeOffset="67509.5454">15044 10314 57,'14'-8'39,"-14"8"-9,0 0-31,0 22-23,0-22-9</inkml:trace>
  <inkml:trace contextRef="#ctx0" brushRef="#br0" timeOffset="71121.7399">7578 10271 33,'0'0'35,"4"10"1,-9 6-7,2 1-11,3 6-7,-8 0-4,8 6-1,-4-1-4,4-1-5,0-4-6,0-9-13,0-14-15,7 19 0,-7-19 0</inkml:trace>
  <inkml:trace contextRef="#ctx0" brushRef="#br0" timeOffset="71422.4968">7513 10292 25,'12'-7'34,"-5"-6"0,8 4-9,4 4-7,-1 1-5,7 13-2,-4-4-3,1 12-1,-9-3-1,-4 5-1,-9 0-1,-7-1-1,-11-4-3,-3-8-18,-4-2-21,4 1 1,-5-5-2,14-5 0</inkml:trace>
  <inkml:trace contextRef="#ctx0" brushRef="#br0" timeOffset="78261.9035">1782 11523 24,'22'9'36,"-7"-18"2,5-4-2,11-5-17,-7-14-4,8-6-4,-8-11-4,-3-2-3,-11-4-2,-4 2 0,-2 3-1,-8 8 0,1 6-1,-5 11 1,8 25-1,0 0 1,-3 19-1,14 13 1,1 9-1,7 7 1,-1 6-1,6 1-2,0 2-4,-10-12-12,0-9-21,-1-4-1,-7-18 0,-6-14 0</inkml:trace>
  <inkml:trace contextRef="#ctx0" brushRef="#br0" timeOffset="78446.3707">1804 11351 47,'15'-4'35,"3"7"1,10 4-9,-5 3-21,7 6-30,-2-7-8,3 4-2,-6-7-2</inkml:trace>
  <inkml:trace contextRef="#ctx0" brushRef="#br0" timeOffset="79810.9357">2340 11445 11,'0'0'31,"19"23"-2,-2-23-6,-1 0-5,4-8-4,-6-9-2,-4-1-3,-7-5-3,-10 0-1,-4 5-3,-3 4 0,-9 11-1,-2 9 1,3 13-2,1 10 1,9 12 1,8 6 0,4 3 0,6 3 1,8-7-1,6-5-2,2-7-5,-2-7-21,0-19-11,7-8 0,-6-16-1</inkml:trace>
  <inkml:trace contextRef="#ctx0" brushRef="#br0" timeOffset="80080.0738">2820 11360 58,'0'0'40,"-12"23"0,-4-1-5,-14-6-21,5 6-4,-9-5-6,5-4-4,7-6-1,-1-7-1,10-8 0,1-4-1,12-1 1,0-4 0,9 4 2,6 3 0,-2 6 1,8 8 0,-2 10-3,5 4-26,-4-3-11,5 8 1,-7-3-2</inkml:trace>
  <inkml:trace contextRef="#ctx0" brushRef="#br0" timeOffset="80433.5619">3447 11361 33,'18'-1'37,"8"24"2,1 9-1,5 9-20,-1 17-9,-7 3-3,-4 3-5,-13 2-7,-12-6-4,-12-6-1,-16-18-3,2-11 0,-11-23 1,9-12 4,6-18 5,14-19 5,19-7 6,10-13 4,15 6 3,3-3 0,16 13-1,-3 2-3,1 13-2,-10 10-4,-7 10-9,-7 7-22,-3 9-11,-21 0-1,14-9 0</inkml:trace>
  <inkml:trace contextRef="#ctx0" brushRef="#br0" timeOffset="80596.3424">3922 11337 39,'6'23'39,"-6"-10"-1,0 7-4,6-1-21,-2 1-22,4 4-24,-8-12-4,13 3-1,-4-15 0</inkml:trace>
  <inkml:trace contextRef="#ctx0" brushRef="#br0" timeOffset="80850.2667">4306 11422 62,'-7'20'40,"-14"-4"-1,-4-1-11,0 4-15,-9-7-7,0-7-6,6-5-1,-3-9-1,13-6-1,2-5 1,12-1 1,8-1 0,9 2 2,8 6 2,4 2 1,9 12-1,-3 8 1,3 10-2,-3 6-8,-3 6-32,-10-3-1,-2 4-1,-6-9-1</inkml:trace>
  <inkml:trace contextRef="#ctx0" brushRef="#br0" timeOffset="81335.1181">5282 11439 12,'5'-22'33,"-2"8"3,-9-5-9,-8-1-6,-2 8-4,-10 1-4,2 11-3,-3 0-3,3 13-3,6 3 0,8 7-2,10 3 0,11 0-1,9-3 0,5-5-1,6 0-4,-4-16-12,-1-4-22,-1-6-1,-13-12 0,-1-2 0</inkml:trace>
  <inkml:trace contextRef="#ctx0" brushRef="#br0" timeOffset="81451.3251">5242 11147 30,'-6'-19'36,"-5"1"-1,11 18-8,0 0-36,-13 9-18,23 4-7,-7-2-2</inkml:trace>
  <inkml:trace contextRef="#ctx0" brushRef="#br0" timeOffset="81730.4973">5375 11188 33,'14'-13'38,"1"0"1,9 10-1,1 6-16,2 6-11,8 12-5,-6 9-2,-1 6-1,-6 6-1,-2 0-1,-6-1 1,-5-2-2,-4-8 1,-5-7-1,-2-7 0,-6-6 0,-6-6 0,-4-5-1,-2 0 0,-6-5-5,1 9-9,0-1-24,-1-6-2,11 3 2,15 0-2</inkml:trace>
  <inkml:trace contextRef="#ctx0" brushRef="#br0" timeOffset="81983.9222">5917 11407 21,'-9'-18'37,"-2"9"0,-9-2-3,-3 2-13,8 9-9,-7 0-5,6 9-3,6 2-2,5 7 0,10 1-1,8 0 2,9-2-1,6-5 0,0-5 0,0-3-1,-3-4-9,-5-8-30,-12-7 0,-1-2-1,-12-6 0</inkml:trace>
  <inkml:trace contextRef="#ctx0" brushRef="#br0" timeOffset="84941.3927">6464 11360 12,'0'0'31,"0"0"1,29 0-4,-2-4-14,11 2-6,11 2-2,-2-4-2,0 4-1,-7 0 0,-9 0-2,-16 0 0,-15 0 0,-10 17 0,-8-5-1,-4-2 1,-1 4-1,3 5-1,11-2-2,9 7-4,12-4-3,16 2-4,6-4 0,9-3 1,4-7 3,3-8 3,-3-4 5,-4-12 6,18-25 22,-41 16-9,-20-1 1,0 5-2,-23 0-2,3 8-3,-13 5-3,6 8-2,-1 8-2,7 6-2,11 4-1,10 1 0,19 4-1,6-4 0,8-4 1,-1-2 0,3-9-1,-8-7-4,-5-4-24,-11-2-11,-17-12 0,1 2-1</inkml:trace>
  <inkml:trace contextRef="#ctx0" brushRef="#br0" timeOffset="85472.6153">7980 11389 50,'-24'0'33,"-10"0"-6,2 9-7,6 6-7,7 2-4,16 7-3,10-2-2,16-2 0,12-6 0,7-5-1,-4-9 0,2-10-1,-12-13 1,-12-5-1,-14-9-1,-9-5 0,-16-9 0,-8-1 0,0-1-1,0 3-1,11 8-4,8 1-5,16 15-14,19 11-14,1 1 0,19 19-1</inkml:trace>
  <inkml:trace contextRef="#ctx0" brushRef="#br0" timeOffset="85772.6075">8470 11328 37,'-6'27'38,"-15"-9"-1,-1 6-3,-5-2-16,-8-5-8,4 1-5,-7-4-2,4-9-2,5-5-2,0-5 0,13-5 0,4-5-1,12-2 1,12-2 0,4 5 1,9 3 0,6 8 1,3 7 0,-3 6 0,-2 9 0,-6 4-1,-7 2-5,3 2-16,-4 0-16,-11-15-1,4 4 1,-8-16-1</inkml:trace>
  <inkml:trace contextRef="#ctx0" brushRef="#br0" timeOffset="86057.7638">8545 11361 42,'11'-6'39,"-11"6"-1,14 9-1,-4 7-20,-10 1-8,7 3-4,-7 2-3,0-3-3,0-1-2,0-18-1,0 14-1,0-14 1,12-17-1,-3 2 1,4-4 1,3-3 3,-1 2 1,-3 6 2,-5 4 0,-7 10 1,0 0 0,12 19-1,-12-4 1,0 4-3,8 6-6,0-8-6,13 0-19,8-2-7,1-11-2,9 1 1</inkml:trace>
  <inkml:trace contextRef="#ctx0" brushRef="#br0" timeOffset="86590.36">8893 11347 28,'0'0'33,"0"0"1,25 0-8,0 0-12,0 3-6,6-1-3,-3-2-1,-1 0-2,-4 0-1,-8 0 0,-15 0-1,0 0 0,0 0 1,-19 12-1,4-3-1,-1 6 2,1 1-1,9 5 1,6-1-1,0 3 1,16-6 0,1 1 0,9-7 0,-1-6 0,2-5 0,1-7 0,-3-5-1,-4-5 1,-2-2-1,-6 2 1,-6 0-1,-1 2 0,-3 4 0,-3 11 0,0 0 0,0 0 0,0 0 1,5 9-1,2 3 1,0-2 0,4 0 1,2 3 1,2-3 0,4-5 0,-1-1 0,2-4 1,-2 0-2,-3-9-1,1-1-4,-7-5-4,0 2-13,-3-2-18,-12-7-1,0 5 0,-3-5 0</inkml:trace>
  <inkml:trace contextRef="#ctx0" brushRef="#br0" timeOffset="86690.6282">9331 11226 45,'-6'-15'20,"6"15"-23,9-4-13,-9 4-8,12 0 3</inkml:trace>
  <inkml:trace contextRef="#ctx0" brushRef="#br0" timeOffset="87043.2877">9580 11328 27,'-19'-32'33,"19"4"1,2-5 1,17 4-21,18 11-5,0 8-2,7 17 0,-7 10 0,0 16 1,-12 4-2,-3 12 0,-12 0-2,-1 3 0,-6-3 0,0-6-2,0-11-2,3-9-1,1-8-2,-7-15 0,0 0 0,5-20-1,-16 3 1,-9 1-1,-5 3 1,-9 5 1,-3 8 0,0 0-5,7 9-17,12 5-13,5-9 0,13-5-1</inkml:trace>
  <inkml:trace contextRef="#ctx0" brushRef="#br0" timeOffset="87207.1483">10076 11402 56,'0'0'39,"9"0"0,-9 0-3,0 19-23,0-5-12,3 9-21,7 1-17,-10-6-2,6 1 0,-6-6 0</inkml:trace>
  <inkml:trace contextRef="#ctx0" brushRef="#br0" timeOffset="87507.6113">10411 11468 23,'5'-14'35,"-11"-1"-2,0-3-6,-6 8-8,-7 1-5,0 9-4,-6-4-4,3 13-2,4 6-2,6 2-1,8 7-1,8-1 1,8 1 0,6-2 0,8-7 0,2-2 1,-1-13-2,-2-5-2,-6-3-12,-1-5-23,-18-7 0,6 6-1,-12-8 0</inkml:trace>
  <inkml:trace contextRef="#ctx0" brushRef="#br0" timeOffset="87676.8239">10838 11412 66,'9'-14'39,"-9"14"-3,0 0-13,0 0-51,0 0-6,0 0-3,0 13-2</inkml:trace>
  <inkml:trace contextRef="#ctx0" brushRef="#br0" timeOffset="87840.1033">10862 11565 72,'0'0'43,"-3"19"-13,3-19-30,-19 0-24,11 13-14</inkml:trace>
  <inkml:trace contextRef="#ctx0" brushRef="#br0" timeOffset="88995.0204">1787 12537 61,'0'-23'36,"0"5"0,0 18-15,18 4-5,-2 15-6,9 16-3,1 9-3,-1 14-2,-4 8 0,7 4 0,-9-3-1,0-6 0,-1-15 1,-8-12 1,-3-22 0,13-15 0,-1-23 1,2-15 0,2-12 0,1-6 0,-2-7-2,6 2 0,-5 3 0,-9 5-2,-3 15-4,-7 8-7,-2 13-33,-2 20 0,-14 0 0,-2 16 0</inkml:trace>
  <inkml:trace contextRef="#ctx0" brushRef="#br0" timeOffset="89395.9761">2280 12968 70,'3'12'40,"0"8"1,-3 11-11,11 15-16,-11 4-7,7 11-1,-7 2-5,0-5-6,0 0-17,5-9-19,-5-19 0,0-7-1,0-23 0</inkml:trace>
  <inkml:trace contextRef="#ctx0" brushRef="#br0" timeOffset="89612.2824">2202 12993 45,'17'-27'40,"42"-5"41,-23 32-62,-4 3-7,6 14-4,-17 4-2,-1 6-2,-20 2-4,-28-2-38,-9-8-3,2 0-1,-7-11 0</inkml:trace>
  <inkml:trace contextRef="#ctx0" brushRef="#br0" timeOffset="90983.42">2849 12687 33,'15'7'37,"12"-4"-2,4-3-9,3-5-7,17 5-4,-3-8-6,3 2-7,-5 6-10,-6-5-13,-12 3-16,-9 7-1,-19-5 0,6 11 5</inkml:trace>
  <inkml:trace contextRef="#ctx0" brushRef="#br0" timeOffset="91147.8596">2963 12780 46,'0'12'40,"0"-12"0,19 11-8,8-6-13,1-5-9,9 0-11,-3-4-35,11 4-2,-9-11-2,-1 5 0</inkml:trace>
  <inkml:trace contextRef="#ctx0" brushRef="#br0" timeOffset="91831.2203">4055 12198 39,'5'-35'33,"-12"1"-12,-3 10-4,-7 13-3,-4 11-5,0 28-2,-5 15-4,2 17-1,5 18 0,4 12 0,5 16 0,4 8 1,9 7-1,8-1 0,-4-3 1,6-6-1,-6-10 1,-2-4 0,-8-11-1,-12-5 2,-10-12-2,-5-9-3,-5-14-19,1-9-16,-4-18-1,8-7-1,-2-20 0</inkml:trace>
  <inkml:trace contextRef="#ctx0" brushRef="#br0" timeOffset="93476.8015">4570 12896 10,'21'-3'31,"-11"-11"-3,5-1-3,-3-3-4,-9-4-5,4 1-3,-11-3-3,-2 4-2,-10-1-3,-8 5-1,-7 3-2,0 7-2,-4 6 1,2 9-1,2 8 0,6 4 0,10 4 0,11 4 0,8 0 0,8-5 0,12-5 0,4-7 0,3-12 0,3-14 0,-2-8 1,1-12-1,-4-11 0,-8-9 0,-6-6 0,-7-1 1,-3 0-1,-5 6 1,-5 7 0,-2 11 0,-2 15 0,9 22 0,-13 5 0,10 22 1,3 14-1,0 11 0,7 5 0,-1 7 0,6 0-1,-3-6-4,12-2-23,-1-8-12,-2-16 0,4-7 0</inkml:trace>
  <inkml:trace contextRef="#ctx0" brushRef="#br0" timeOffset="93855.2637">4843 12487 46,'0'-11'39,"10"16"0,2 10-8,3 10-13,7 18-7,-3 8-3,1 6-3,-1 2 0,4-1-3,-6-12 1,1-10-2,0-16 0,-1-13 0,5-17 0,1-14-1,1-10 1,1-9-1,-2-3 0,-1 0 0,-6 2-1,1 5-1,-6 10-6,-8 6-21,2 1-12,4 12-1,-5 0 1</inkml:trace>
  <inkml:trace contextRef="#ctx0" brushRef="#br0" timeOffset="94318.4915">5277 12889 56,'0'0'38,"-4"11"-1,4 15-10,-6 4-12,6 17-5,0 3-4,0 6-2,-4 0-2,4-4-4,5-8-5,-5-10-13,0-15-19,9-7-1,-9-12 0,13-12 0</inkml:trace>
  <inkml:trace contextRef="#ctx0" brushRef="#br0" timeOffset="94618.4697">5215 12881 15,'22'-5'37,"6"-7"1,12 10 0,10 2-15,-7 0-6,4 9-5,-13 2-2,-11 11-3,-23-1-2,-9 7-2,-21-1-7,-7-5-35,-12-10-1,5-7-1,-2-21-1</inkml:trace>
  <inkml:trace contextRef="#ctx0" brushRef="#br0" timeOffset="98047.905">6015 12714 27,'16'0'34,"11"0"1,2 0-2,11-3-29,3 3-21,-5 0-14,8 0-1,-15 0-2</inkml:trace>
  <inkml:trace contextRef="#ctx0" brushRef="#br0" timeOffset="98214.6795">6071 12793 54,'9'-6'39,"15"3"0,11 3-10,6 5-20,2-5-40,4 7-4,-5-7-2,11 0-2</inkml:trace>
  <inkml:trace contextRef="#ctx0" brushRef="#br0" timeOffset="98852.4259">7252 12235 26,'0'-41'34,"-12"-3"0,-4 12-12,-6 11-5,-5 9-6,4 27-4,-1 18-3,4 26-1,3 25-2,5 20 0,3 22 0,6 11 0,3 7 1,-7-2 1,1-5 0,-1-9 0,-8-16-1,-3-14-1,-4-19-8,-6-12-28,-3-32-2,12-8-1,-5-17 0</inkml:trace>
  <inkml:trace contextRef="#ctx0" brushRef="#br0" timeOffset="100505.1627">7674 12561 53,'0'0'36,"13"24"1,-10 25-18,-3 7-5,0 15-6,0 4-4,0-2-9,5-4-15,4-11-16,-5-21-1,11-13 0,-3-24 2</inkml:trace>
  <inkml:trace contextRef="#ctx0" brushRef="#br0" timeOffset="100673.8421">7829 12936 35,'-9'-10'35,"-13"4"-1,-3 9-10,-2 11-7,-2 0-8,7 6-3,4 1-3,18-7-2,13 2-4,8-9-5,13 2-11,6-3-16,-8-6 0,7 3-1,-10-3 9</inkml:trace>
  <inkml:trace contextRef="#ctx0" brushRef="#br0" timeOffset="100942.7472">7934 13044 48,'0'0'35,"12"-6"-5,-12 6-7,20 5-9,-1-2-5,2-3-4,4-8-2,2-1 0,-2-3-2,-7-5 0,-5 0-1,-13 0 1,-10 4-1,-11 3 0,-4 10 1,-8 8 0,4 7 0,2 9 0,7 5 1,9 2-1,18 1 1,7-5-2,14-3-2,15-2-9,10-8-26,3-14-1,16-4 0,2-11 0</inkml:trace>
  <inkml:trace contextRef="#ctx0" brushRef="#br0" timeOffset="101358.1861">8627 12983 16,'-31'0'34,"16"9"1,15-9-7,22 8-9,30-1-5,26-7-3,37 5-1,27-5-3,28-6-2,16-3-2,6-1-4,-8 3-10,-24-5-25,-26-9-2,-19 3 0,-38-7-1</inkml:trace>
  <inkml:trace contextRef="#ctx0" brushRef="#br0" timeOffset="102043.7843">9222 12599 33,'19'0'28,"-9"-8"-4,0-4-4,-5 2-5,-8-8-3,-1 5-4,-11-3-3,-4 5-1,-8 4-1,-1 7-2,0 0 0,-3 12 0,9 7 0,4 3-1,8 4 1,10 1-1,12-3 1,8-4 0,7-6 0,4-9 0,0-10-1,0-10 1,0-11-1,-3-8 0,-6-12 0,-7-9 0,-3-7 0,-5 0 1,-4 2 0,-3 6 0,-4 11 1,-2 11-1,-3 18 0,9 14 0,-9 33 0,9 10 0,0 12 0,9 4-1,1 3 0,5 2-3,4-2-13,-1-4-20,-8-20 0,9-4 0,-10-13-1</inkml:trace>
  <inkml:trace contextRef="#ctx0" brushRef="#br0" timeOffset="102476.1945">9649 12641 14,'13'-7'32,"-13"-7"0,4-3-7,-4 2-6,-7-4-6,-1 4-2,-8-2-4,-3 8-2,-6-1-1,-3 10-2,-1 0 0,6 12-2,0 5 1,9 2 0,10 3 0,8-2-1,10-3 0,9-1 0,2-7 1,3-5-2,2-8 1,-2-7 0,-3-3-1,-6 1 1,-3 3 0,-16 10 1,9-11 1,-9 11 1,-4 21-1,1 6 1,-3 5-1,1 3-5,5 0-33,0 7-1,0-10-1,11 5 0</inkml:trace>
  <inkml:trace contextRef="#ctx0" brushRef="#br0" timeOffset="103046.7923">8636 13454 50,'7'26'35,"6"19"-12,-1 10-1,0 4-7,1 1-4,-2-9-3,2-5-2,-3-22-2,2-13 0,0-21-1,1-13-1,0-16 1,2-12 0,-3-14-2,0-3 0,-5-4-1,2 7 1,-3 7-3,-6 7-2,4 22-12,-4 16-22,0 13-1,0 0 0,5 11 0</inkml:trace>
  <inkml:trace contextRef="#ctx0" brushRef="#br0" timeOffset="103480.7043">8847 13286 23,'40'4'30,"13"-4"-10,21 0-2,19 7-3,16-7-3,12 0-4,6-12-3,6 3-1,-12-1-2,-12 1-1,-16 0-1,-22 0 0,-24 7 1,-13 2-1,-19 2 0,-15-2 0,0 0 1,-9 9-1,9-9 0,-18 0 0,18 0 0,-13 6 0,13-6 0,-4 22 0,8-3 0,2 5-2,1 7-19,5 6-11,-12-8-1,9 5 1</inkml:trace>
  <inkml:trace contextRef="#ctx0" brushRef="#br0" timeOffset="104181.0414">9127 13793 29,'15'-7'29,"-9"-9"-9,4 0-4,-8-3-3,-7 0-3,1-1-2,-12 4-3,-1 5-1,-8 5-1,-1 10-1,-2 6 0,7 7-1,3 7 0,8 4-1,10-1 1,7-1 0,8-5 0,7-7 1,5-8-1,1-6 1,-3-6-1,-1-8 0,-2-4-1,-6-1 1,-7 2-1,-2 1-1,-7 5 1,0 11-1,0 0 0,0 0 1,0 15 0,0 0-3,6 4-6,-4-2-14,-2-7-10,10 4-1,-10-14 1</inkml:trace>
  <inkml:trace contextRef="#ctx0" brushRef="#br0" timeOffset="104436.9574">9123 13462 28,'6'-32'32,"17"13"-1,1 9-12,10 6-4,0 8-3,-12 8-2,-3 8-3,-19 5-2,-3 5-1,-13 0-1,-4-2 0,-3-5-1,1-3-2,9-4-3,10-7-6,16 1-13,6-5-14,2-5-1,14 4 1</inkml:trace>
  <inkml:trace contextRef="#ctx0" brushRef="#br0" timeOffset="104599.7418">9452 13643 57,'0'15'37,"0"-4"1,0 4-13,9 7-11,-9 0-6,6 4-3,-3 0-5,1-4-7,5 1-17,0-5-14,-9-18-1,-4 16 0</inkml:trace>
  <inkml:trace contextRef="#ctx0" brushRef="#br0" timeOffset="104752.9197">9343 13757 41,'0'0'36,"19"-6"0,-3 6-1,6 0-25,8 0-15,3 0-24,2 4-6,-7-4-1,1 0 0</inkml:trace>
  <inkml:trace contextRef="#ctx0" brushRef="#br0" timeOffset="104916.1891">9620 13699 23,'22'0'37,"-13"9"0,13 8 0,-8 3-15,8-1-11,-3 5-9,3 5-10,-7-5-19,-3-9-8,4 1-2,-8-16 0</inkml:trace>
  <inkml:trace contextRef="#ctx0" brushRef="#br0" timeOffset="105069.8537">9856 13699 31,'-17'2'37,"-11"6"0,-3 12-3,-3 5-14,-5 0-15,1 1-14,0-4-25,14 1-2,-1-14-1,10-2 0</inkml:trace>
  <inkml:trace contextRef="#ctx0" brushRef="#br0" timeOffset="105439.4262">9753 13459 36,'8'-9'32,"-8"9"-4,29-10-7,-5 10-7,1 0-4,3 8-1,-6 2-1,-4 8-2,-14 2 0,-4 3-2,-13-2 1,2 3-1,1-5 0,10 0-2,9-9-1,9-10-6,20 0-33,2-4 0,-4-7 0,2 4-1</inkml:trace>
  <inkml:trace contextRef="#ctx0" brushRef="#br0" timeOffset="108845.1573">10590 12879 25,'0'12'35,"13"-12"-1,15 3-4,8-3-17,4 0-16,5 0-22,0-8-7,8 3-1,-16-7-1</inkml:trace>
  <inkml:trace contextRef="#ctx0" brushRef="#br0" timeOffset="108992.8406">10704 13000 46,'15'7'35,"20"2"-4,3-9-20,2 0-31,10 5-8,-11-11-4,6 10-3</inkml:trace>
  <inkml:trace contextRef="#ctx0" brushRef="#br0" timeOffset="142434.319">11586 12446 50,'10'6'36,"-7"4"1,5 18-15,1 17-8,-9 9-5,6 10-2,-6 5-4,3-2-3,-3-2-2,0-11-2,0-11-1,0-19 0,6-12-1,-6-12 1,10-21 2,-3-4 2,1-7 2,5-1 2,-5 2 0,2 7 0,-4 0 2,-1 14 0,-5 10 0,-14 6 0,-3 7-1,-3 11-1,-3-2 0,4 2 0,4-2-2,10 0 1,11-5-2,10-8-1,12 0-6,3-9-18,3-8-13,8 4-1,-7-6 0</inkml:trace>
  <inkml:trace contextRef="#ctx0" brushRef="#br0" timeOffset="142770.1477">11892 12939 41,'0'12'36,"0"-12"0,19 14-2,1-8-22,1-6-6,6-5-3,1 0-2,-3-5-1,-7-4 0,-4-3 0,-9-2 1,-5 1 0,-13 1 1,-3 8 1,-8 5 1,1 10 0,-4 8 0,4 11 0,6 6-1,9 5 0,8 1-2,8-1 0,9-5-2,5-5-4,12-6-20,-1-8-15,-2-12 0,10-6 0</inkml:trace>
  <inkml:trace contextRef="#ctx0" brushRef="#br0" timeOffset="144023.815">12535 12879 7,'-41'7'27,"13"-7"-8,28 0-2,29 8-2,32-8 0,33 0 0,33-8-1,37 8-4,16-7-2,18 7-2,1-3-1,-7 3-3,-16 9-9,-20 0-21,-35-9-7,-16 4-1,-41-11 1</inkml:trace>
  <inkml:trace contextRef="#ctx0" brushRef="#br0" timeOffset="144424.8173">13193 12596 21,'-3'-26'33,"11"-3"-1,-5-8-8,1-9-5,1 4-3,-5-8-4,10 9-1,-10-3-3,3 13-2,-3 10-1,0 21-1,0 0-2,6 38 0,0 5-3,-2 11-7,5 8-31,2 8 0,-4-2 0,3 2-1</inkml:trace>
  <inkml:trace contextRef="#ctx0" brushRef="#br0" timeOffset="145309.8801">12516 13346 10,'0'0'33,"13"11"2,-11 10 0,4 11-15,2 16-7,-3 2-4,4 6-3,-5-3-2,5-3 0,0-13-3,3-8 1,-2-17-1,4-16 0,-3-21 1,-2-11-1,-3-18 0,-3-8 0,-3-9 0,0-1 0,-5 1 0,1 6 0,-2 9 0,3 16 0,3 10 0,0 13 0,0 17 0,13-9-1,1 12-1,8 1-1,15 2-2,4-2 1,18-2-1,13-2-1,21 0 1,8-5-1,11 5 2,-3-1 1,2 1 0,-5 1 2,-10 4 0,-12 0-1,-16 2 1,-11-7 1,-12 0-1,-5-5 0,-6-2 0,-5-5 1,-5 0 0,-5 2 1,-6-2 0,-13 12 1,11-9-1,-11 9 2,-9 7-1,1 2 0,1-1-2,3 11 1,-1 3 0,5 3-2,5 3-5,-5 5-24,7-5-8,3 4 0,-10-9-1</inkml:trace>
  <inkml:trace contextRef="#ctx0" brushRef="#br0" timeOffset="145956.8675">12951 13646 27,'-4'-24'33,"1"4"-1,-10-2-6,-5 1-8,-1 8-5,-6 4-4,1 9-3,0 5-2,2 13-2,2 5-1,6 6 1,11 2-2,8-3 0,7-3 1,8-5 0,5-10-1,3-6 1,3-9 0,-4-9 0,-6-5 0,-2-2 0,-10-1 0,-3 3-1,-6 7 1,0 12-1,0 0 0,-9 4 1,9 13-1,-3 2-1,6 5-3,-3-7-9,9-6-24,5 1-1,-2-12 1,8 0-1</inkml:trace>
  <inkml:trace contextRef="#ctx0" brushRef="#br0" timeOffset="146226.57">12960 13391 10,'-3'-24'33,"3"-2"1,14 11-3,12 3-12,-2 7-5,5 11-2,-8 5-4,-2 9-2,-10-1-2,-6 3 0,-9 1-1,-4-4 0,-2-3-1,3-4-1,9-12 0,0 0-2,9 5-2,3-10-5,7 5-12,4 0-18,-3 0 0,4 2 1,-4-2-1</inkml:trace>
  <inkml:trace contextRef="#ctx0" brushRef="#br0" timeOffset="146426.79">13307 13467 30,'0'0'37,"0"0"2,16-5-1,-11 14-16,-5 1-9,6 14-4,-9 2-5,3 7-1,0 4-3,0-4-3,0 5-3,-3-10-10,6-6-23,7-5-1,-10-17 1,13 7 0</inkml:trace>
  <inkml:trace contextRef="#ctx0" brushRef="#br0" timeOffset="146579.9467">13232 13639 32,'-15'-5'37,"15"5"1,11 5-3,6-5-15,8 4-9,4-1-10,0 0-13,2-3-23,10 9-2,-14-9-1,5 3 0</inkml:trace>
  <inkml:trace contextRef="#ctx0" brushRef="#br0" timeOffset="146758.5333">13537 13551 46,'11'-1'39,"0"8"1,0 4 1,0 4-24,12 14-7,-6-2-7,3-1-6,-1 3-7,-6-7-13,-1-9-17,0-4 0,-12-9 0,19-16 1</inkml:trace>
  <inkml:trace contextRef="#ctx0" brushRef="#br0" timeOffset="146896.5698">13725 13554 67,'-18'12'39,"-7"2"0,-2 7-11,1 5-14,-4 0-11,1-2-16,-2-2-25,10-3-2,3-11 1,18-8-1</inkml:trace>
  <inkml:trace contextRef="#ctx0" brushRef="#br0" timeOffset="147281.7643">13647 13331 31,'19'0'35,"-3"0"0,5 0-7,-2 5-9,-7-2-6,4 8-3,-9-1-3,-7 8-1,-4-4-1,-4 5 0,1-5-1,1 1 0,12-5-2,6-1 0,7-2-1,6-7-3,5 6-15,5-9-23,-10-7-1,6-1 0,-7-12 0</inkml:trace>
  <inkml:trace contextRef="#ctx0" brushRef="#br0" timeOffset="150449.2432">15054 12101 41,'-6'-66'33,"-4"14"-3,-8 15-4,-12 19-6,0 26-6,-10 22-5,6 34-4,2 20-2,5 23-1,9 18 0,4 16-2,8 2 1,6 2 0,3-3 0,4-12 0,-5-13 0,-2-13 0,-9-17-3,-2-24-2,-1-14-8,-12-16-20,-3-24-6,2-9-1,-3-16 0</inkml:trace>
  <inkml:trace contextRef="#ctx0" brushRef="#br0" timeOffset="151088.2725">15390 12891 20,'4'-19'34,"1"9"1,-14-6-5,0-4-11,-2 7-5,-8-1-4,-1 8-4,-3 6-1,-4 6-3,4 7 0,3 9-1,2 6-1,10 6 0,8 2 0,5-7 1,11-5 0,6-6-1,4-9 1,7-12-1,4-14 1,-1-13 0,1-12-1,-6-5 0,-9-11 0,-6-7 0,-9-7 1,-7 5-1,-6 3 1,-3 14 0,-5 6-1,-2 12 1,5 18 0,1 14 1,3 17-1,7 14-1,7 13 1,0 7 0,3 9 0,1 3 0,-2 3-2,0-4-5,4-4-28,-7-7-5,-6-10 0,8-9-1</inkml:trace>
  <inkml:trace contextRef="#ctx0" brushRef="#br0" timeOffset="151667.0405">15785 12946 26,'18'0'34,"-8"-10"-1,-1-1-6,-3-1-7,-6-10-5,0 7-6,-3-9-3,-6 4-2,-7-1-2,-2 6-1,-7 6-1,0 9 0,-1 2 0,4 12 0,4 4 0,6 4 0,9 4 0,6-1-1,11-2 2,6-7-1,2-4 0,6-6 0,-3-6 0,-1-6 0,-1-6 1,-7-4-1,-7 3 0,-3-2 0,-6 5 1,0 10-1,0 0 1,-12 15 0,5 8 1,2 13 1,1 4-1,4 10 2,0 4-1,0 5 0,5-3 0,3 0-1,0-9-4,-4-9-17,-1-12-20,3-7-2,-6-19 0,0-9 1</inkml:trace>
  <inkml:trace contextRef="#ctx0" brushRef="#br0" timeOffset="152189.0481">16402 12901 37,'13'4'35,"5"-8"0,14 4-4,8 0-23,3 0-11,-2 0-18,-7 0-13,0 4-1,-13-4 1</inkml:trace>
  <inkml:trace contextRef="#ctx0" brushRef="#br0" timeOffset="152336.2693">16455 12995 53,'8'14'39,"12"-14"-1,17 5-4,6-5-31,-3-5-34,11 5-3,-8-5-3,4 5-1</inkml:trace>
  <inkml:trace contextRef="#ctx0" brushRef="#br0" timeOffset="153036.8657">17316 13073 17,'-45'0'34,"34"5"1,21-5 1,36-6-17,35 6-6,34-6-2,41 6-2,33-3-1,36 3-3,22-6-2,8-1-3,-1 4-5,-16-5-9,-29 0-25,-30 6 0,-47-8-1,-39 10 1</inkml:trace>
  <inkml:trace contextRef="#ctx0" brushRef="#br0" timeOffset="153590.0789">18276 12334 7,'-2'-54'35,"7"13"0,-8 0 0,3 21-14,0 20-5,0 33-5,0 18-4,0 14-3,0 10-2,0 4-1,6-3-1,-1-8-2,2-17-1,6-12-1,-2-18-2,8-11-1,-2-20 2,5-6-1,-2-10 2,0-4 2,-5 0 1,-5-1 3,-10 8 2,-13 7-1,-2 7 2,-10 9-1,2 14 0,-1-1 0,6 6-2,8 1 0,10-2-4,17 1-4,7-6-8,8-4-12,9 5-9,-5-11 0,7 4-1</inkml:trace>
  <inkml:trace contextRef="#ctx0" brushRef="#br0" timeOffset="153889.4758">18623 12714 19,'-14'-11'34,"14"11"1,-21 0 0,21 0-14,0 0-8,0 0-5,11 11-4,7-11 0,6 0-2,0 0 1,3-5-2,-3-1 0,-7-2 0,-7-2 0,-10 10 0,-11-14-1,-9 11 0,-5 3 0,-4 5 0,-1 5 1,5 7 0,4 5 0,14 2 1,12 1-1,12-2 2,11-1-2,9-3 0,5-2-5,-3-5-32,-2-12-3,2-7-1,-12-7 1</inkml:trace>
  <inkml:trace contextRef="#ctx0" brushRef="#br0" timeOffset="154792.0779">17351 13477 36,'5'16'32,"14"23"2,-3 5-15,-1 4-7,6 8-2,-5-4-3,4-2 0,-5-12-1,3-9 1,-9-19-2,4-10 1,-3-20-1,5-11 1,-7-18-1,5-9-2,-6-10 1,0-2-3,-4-3 1,-3 4 0,-4 10-3,-1 12-1,0 22-7,-7 15-31,12 10-2,0 0 1,-5 20 0</inkml:trace>
  <inkml:trace contextRef="#ctx0" brushRef="#br0" timeOffset="155408.337">17586 13318 37,'32'-3'19,"8"0"-2,24-3-1,26 0-2,22 1 0,27-3-3,19-3-2,16 1 0,0-1-3,4 4-2,-13-2-3,-18 4-1,-24 5 0,-27-4 0,-28 4-1,-21 0 1,-17 0 0,-12 0 0,-18 0 0,0 0 2,0-12-1,0 12 0,-12-6-1,12 6 1,0 0-1,-10 0 0,10 0 0,0 0 0,4 15 1,0-1-1,2 6 0,0 5 1,1 6-8,1 5-28,-8-9 0,6 9 0,-12-19-1</inkml:trace>
  <inkml:trace contextRef="#ctx0" brushRef="#br0" timeOffset="156124.4097">17975 13791 12,'7'-18'30,"5"4"1,-14-8-9,-4 1-7,-4 4-3,-11 0-4,-1 7-1,-8 5-3,-1 9 0,0 5-2,5 12 0,7 4-1,8 3 0,11 0 1,5 0-1,12-8 0,6-3 1,5-12 0,2-5-1,0-5 1,-2-10-1,-6-5 0,-7-4 0,-9-3 0,-6 1-2,-2 5 1,-9 6 0,-3 8 0,0 7 0,0 14-1,5 5 2,5 4-1,7 5 1,7-3 0,8-4-1,5 0-4,1-12-9,4-9-22,3 4-1,-7-13 1,4-1-2</inkml:trace>
  <inkml:trace contextRef="#ctx0" brushRef="#br0" timeOffset="156372.3213">18058 13507 18,'6'-19'34,"15"11"1,-1 0 0,2 5-17,1 13-5,-12-2-4,-4 12-4,-14 1-2,-5 5 0,-7-2-1,-1-4 0,4-1-1,10-6-2,12 0-3,8-8-6,17-5-23,8 2-4,-2-2 0,9 5 0</inkml:trace>
  <inkml:trace contextRef="#ctx0" brushRef="#br0" timeOffset="156572.8522">18479 13611 61,'0'0'39,"0"0"1,0 13-11,0 6-16,2 10-5,-2 3-4,3 5 0,-3-2-4,0-6-5,7 5-17,-3-10-18,-8-15 1,4-9-2,0 0 1</inkml:trace>
  <inkml:trace contextRef="#ctx0" brushRef="#br0" timeOffset="156710.9015">18324 13779 34,'10'-5'35,"11"5"-1,0-5 0,7 5-26,6 0-17,-6-7-22,15 12-3,-8-8 0,6 6-1</inkml:trace>
  <inkml:trace contextRef="#ctx0" brushRef="#br0" timeOffset="156895.8077">18747 13681 51,'11'-9'39,"3"15"0,0 3 1,1 5-26,12 11-8,-6 3-4,2-3-8,-1 1-16,1 1-17,-12-15 0,5-2 0,-16-10-1</inkml:trace>
  <inkml:trace contextRef="#ctx0" brushRef="#br0" timeOffset="157027.3224">19017 13704 46,'-18'-15'39,"0"25"0,-13 4-3,-9 5-20,5 8-7,-7 2-9,0-2-13,2-3-24,9 0-1,6-12-1,15-7 1</inkml:trace>
  <inkml:trace contextRef="#ctx0" brushRef="#br0" timeOffset="157511.7986">18981 13433 6,'0'0'30,"0"0"1,11-4-6,6 4-7,4 0-5,7 1-3,-5-1-1,4 13 0,-12-4-1,-3 7-2,-12-3 1,-6 5-1,-8-5-1,3 3 1,2-4-2,9-1-1,0-11-1,25 5-2,6-5-20,3 0-19,-3-14-1,5 9 0,-3-14-1</inkml:trace>
  <inkml:trace contextRef="#ctx0" brushRef="#br0" timeOffset="174723.1996">20153 12650 35,'-25'-13'34,"-1"10"0,-11 8-11,0 11-6,7 16-5,0 12-4,16 14-2,8-2-1,21 3-1,16-9-2,15-4 1,7-17 0,7-15 1,0-22 0,-1-13-1,-12-19 0,-13-8 0,-21-7 0,-13-1-1,-15-4-1,-8 9-2,-8 15-5,-12 7-13,-3 11-22,8 14 1,1 8-2,6 9 1</inkml:trace>
  <inkml:trace contextRef="#ctx0" brushRef="#br0" timeOffset="174939.2701">20136 12850 82,'32'21'43,"-1"1"1,7 7-8,2 3-27,-3-3-45,-2 4-5,-6-8-1,6-2-2</inkml:trace>
  <inkml:trace contextRef="#ctx0" brushRef="#br0" timeOffset="175671.762">20729 12990 49,'11'7'42,"2"2"-1,-4-6-11,-9-3-48,16 5-15,-16-22-4,11 3-3</inkml:trace>
  <inkml:trace contextRef="#ctx0" brushRef="#br0" timeOffset="176725.3157">1801 15020 21,'0'0'26,"15"2"-1,-6-13-1,2-16-4,6-7-3,-4-15-2,5-4-4,-5-8-6,2-1 0,-5 3-2,-1 11-1,-9 8-1,5 12 1,-5 14-2,0 14 0,0 18 2,0 15-2,4 13 0,9 11 0,2 7 1,4 6 0,9 0-3,-4-7-4,8-5-15,-3-10-16,-12-17 0,-2-10-1,-15-21 0</inkml:trace>
  <inkml:trace contextRef="#ctx0" brushRef="#br0" timeOffset="176872.5711">1860 14939 37,'21'11'30,"-2"-11"-6,12 0-20,6 9-33,-12-14 1,9 5-3</inkml:trace>
  <inkml:trace contextRef="#ctx0" brushRef="#br0" timeOffset="177026.2284">1781 14741 57,'-24'-7'38,"6"-2"-3,18 9-3,0 0-37,0 0-28,25 17-3,1-5-1,10 10-1</inkml:trace>
  <inkml:trace contextRef="#ctx0" brushRef="#br0" timeOffset="177311.0057">2371 15078 38,'14'13'37,"-14"-13"0,25 0-3,-6 0-19,-5-15-4,4 1-4,-6-11-2,-6-1-3,-12-3-1,-2 6 0,-12 4 0,-4 8-1,-1 11 0,-3 16 1,5 12-1,6 11 1,11 11 1,6 3-1,9 0 0,0-2-4,10-1-7,-4-14-15,3-11-14,3-9 0,-5-16 0</inkml:trace>
  <inkml:trace contextRef="#ctx0" brushRef="#br0" timeOffset="177574.5416">2874 14987 67,'-10'17'41,"-8"4"0,-13 3-10,-7-11-16,4 5-9,-2-8-4,3-6-2,9-8-2,3-7 0,11-5 0,6-4 1,11 6 0,12 0 1,7 10 2,6 4 0,3 9 0,5 11-2,4 1-31,-4 7-9,-12-6 0,-1 3-1</inkml:trace>
  <inkml:trace contextRef="#ctx0" brushRef="#br0" timeOffset="178074.7129">3974 14693 29,'15'-14'38,"8"26"0,-2 22 0,-2 14-19,9 20-7,-7 4-4,1 11-2,0-6-2,0-9-1,-4-15-1,4-18 0,2-21-1,1-21 0,6-22 1,0-20-1,-3-15 0,3-10 0,-3-1 0,-6 7-1,-3 8-1,-10 9-4,0 22-16,-3 17-20,-6 12 0,-12 22 0,3 1-1</inkml:trace>
  <inkml:trace contextRef="#ctx0" brushRef="#br0" timeOffset="178374.7667">4504 15219 28,'9'0'39,"-9"0"1,7 22 0,-7 13-15,-6 6-12,12 15-6,-6 4-2,2 2-6,2-3-8,-4-9-15,0-12-16,10-10 0,-13-18-1,3-10 1</inkml:trace>
  <inkml:trace contextRef="#ctx0" brushRef="#br0" timeOffset="178559.6745">4454 15199 50,'39'-17'40,"1"5"0,5 12 0,-5 5-24,-11 7-6,-5 12-5,-17-1-3,-16 0-9,-4-5-32,-12 0-1,-5-9-1,8 0 0</inkml:trace>
  <inkml:trace contextRef="#ctx0" brushRef="#br0" timeOffset="178813.6067">5014 15049 49,'25'0'38,"-1"-6"1,11 3-6,5 3-23,-1-3-16,-1 6-27,-7-9-4,0 9-1,-15-3-1</inkml:trace>
  <inkml:trace contextRef="#ctx0" brushRef="#br0" timeOffset="178976.3776">5093 15151 54,'18'0'40,"13"0"0,4-3-3,11-4-49,3 7-22,-6-9-3,2 3-3</inkml:trace>
  <inkml:trace contextRef="#ctx0" brushRef="#br0" timeOffset="179599.4356">5752 14741 16,'-3'-41'35,"7"7"1,-4 1-5,3 1-14,4 14-4,-7 7-3,0 11-4,-5 12-1,0 8-3,-1 2-1,0 4 0,1 8 0,1 7 0,4 5-1,0 10 0,4 5 0,2 0-1,5 8-2,-1-10-2,8-2-4,-2-16-5,4-13-7,-1-14-4,-2-18 0,0-10 0,-5-12 3</inkml:trace>
  <inkml:trace contextRef="#ctx0" brushRef="#br0" timeOffset="179762.2133">5877 14983 39,'-20'-12'18,"-1"12"0,-6 9-2,2 6-4,4 6-2,4 0-1,10 3-2,12-7 0,12 0-2,8-5-4,6-3-6,6-3-12,6 4-16,-10-10 0,6 1-1</inkml:trace>
  <inkml:trace contextRef="#ctx0" brushRef="#br0" timeOffset="180050.348">6069 15125 18,'0'0'34,"0"0"1,8 11 1,5-11-20,8 7-5,-3-7-4,5 0-1,0-7-3,-1-3-1,-2-4-1,-7-3 0,-13-2 0,-10 2-1,-9 1-1,-5 7 1,-7 9 0,-4 9 0,4 8 0,0 7 2,13 7-1,12 5 2,15-3 0,13-1 0,11-8 0,5-6-3,5-2-9,4-8-29,-10-17 0,3-2 0,-9-14-2</inkml:trace>
  <inkml:trace contextRef="#ctx0" brushRef="#br0" timeOffset="180481.8734">6625 15236 42,'-11'9'24,"23"-2"-1,28-7 0,35 0-3,30-9-5,40 3-1,23-10-4,27 2-2,10-6-3,6 8-2,-7-1-8,-20 2-28,-23-6-6,-24 5 0,-41-9-1</inkml:trace>
  <inkml:trace contextRef="#ctx0" brushRef="#br0" timeOffset="180982.3113">7556 14517 2,'0'0'32,"-31"-5"1,9 17-3,-15 3-12,-3 9-5,5 14-5,1 4-1,13 10-3,12-1 1,15-4 0,15-10 0,16-8 1,10-18 1,12-11-1,-3-16 1,3-13-1,-8-10-2,-11-7-1,-17-3-1,-13 5-1,-16 5-1,-16 7-2,-6 14-8,-13 10-25,-2 3-5,3 14 0,-3 0-1</inkml:trace>
  <inkml:trace contextRef="#ctx0" brushRef="#br0" timeOffset="181152.0883">7478 14699 40,'22'13'41,"0"0"-1,7 8 1,3 1-17,-4-1-16,4 5-7,5-1-38,-6 4-2,-6-5-1,-6 3-1</inkml:trace>
  <inkml:trace contextRef="#ctx0" brushRef="#br0" timeOffset="181884.8053">6583 15725 3,'0'0'32,"28"20"2,-7 11-2,3 16-14,5 16-4,0 3-3,-2 3-4,-2-8-2,-1-7 0,-8-22-1,-2-13 0,-4-19 0,-3-21-1,-2-21 0,2-12 1,-7-18-1,4-8-1,-4-5-1,0 7 0,-4 7-1,-3 12-4,2 18-15,5 19-20,-9 5 0,9 17 0,-8 14 0</inkml:trace>
  <inkml:trace contextRef="#ctx0" brushRef="#br0" timeOffset="182455.1227">6884 15625 27,'46'-7'30,"11"-6"-3,23-1-11,24 7-4,18-5-2,15 2-2,5-2-2,4 6-2,-8-2-1,-9 0-1,-18 4 0,-24-4-1,-22 1-1,-20 0 1,-19-3-1,-14 0 1,-12-5 2,-6 3 0,-7-2 0,13 14 1,-18-12 0,18 21 1,0 10-1,7 10 0,2 6-3,0 6-12,-6 4-26,3 2 0,-12-12-1,-3 1-1</inkml:trace>
  <inkml:trace contextRef="#ctx0" brushRef="#br0" timeOffset="183026.9641">7199 16104 40,'-9'-19'25,"0"4"-5,-6 3-5,-3 7-3,-5 5-4,-5 10-2,4 7-2,1 4-2,5 5 1,9 2-2,9-4 2,6-2-1,13-8 0,5-9 1,4-5 0,-3-9 0,3-4 0,-4-5-1,-7 3-1,-5-2 0,-12 17 0,6-12 0,-6 12 0,0 16 0,-3 0-1,3 2 0,5 0-5,2 0-16,8-3-14,-15-15-1,22-6 0</inkml:trace>
  <inkml:trace contextRef="#ctx0" brushRef="#br0" timeOffset="183274.8483">7190 15862 27,'4'-24'35,"20"13"1,-2 0-4,3 6-16,6 7-4,-12 9-5,-7 10-2,-12 3-2,-4 3-1,-10 0 0,-2-5-1,0-4-1,6-5-3,10-13-3,0 0-8,23 0-19,2-3-4,-1-4-1,4 7 1</inkml:trace>
  <inkml:trace contextRef="#ctx0" brushRef="#br0" timeOffset="183444.1349">7507 15969 47,'0'0'38,"4"12"1,-2 4-3,-2-1-22,5 11-6,-1 6-4,-1 2-3,6 2-9,-9-7-13,2-7-18,2-2 0,-4-20 0,0 11 0</inkml:trace>
  <inkml:trace contextRef="#ctx0" brushRef="#br0" timeOffset="183629.0488">7386 16069 24,'9'0'36,"4"0"0,14 6 0,-2-4-20,9 2-17,0 5-23,-3-9-9,9 9-2,-9-14-1</inkml:trace>
  <inkml:trace contextRef="#ctx0" brushRef="#br0" timeOffset="183776.1968">7811 16003 56,'0'0'38,"28"26"0,-14-2-14,-1-2-12,8 7-6,-5 5-8,-3-4-10,-1-5-23,1 2-2,-9-17-1,3-2 0</inkml:trace>
  <inkml:trace contextRef="#ctx0" brushRef="#br0" timeOffset="183929.8579">8018 16036 32,'-13'2'38,"-14"4"0,-2 12-3,-8 7-14,-5 1-11,4 2-11,1 5-18,6 1-18,-3-13-1,12-2 0,6-19-1</inkml:trace>
  <inkml:trace contextRef="#ctx0" brushRef="#br0" timeOffset="184445.2815">7956 15821 27,'0'0'32,"10"-17"1,1 9-12,5 4-5,3 0-6,2 4-3,2 4-2,-2 3 0,-7 2 0,-3 6-2,-11 2 1,-6 2-1,-3-2-1,-2-2 1,-1-2 0,6-4-1,6-9-2,0 0-2,25 0-8,0-5-27,3-9 0,12 2-2,-4-8 2</inkml:trace>
  <inkml:trace contextRef="#ctx0" brushRef="#br0" timeOffset="184792.7784">8858 15187 54,'14'3'41,"1"7"-2,-8-1-29,-7-9-32,22 10-11,-16-20-5</inkml:trace>
  <inkml:trace contextRef="#ctx0" brushRef="#br0" timeOffset="222349.2869">16802 12157 35,'0'-16'39,"0"16"1,3-10-2,-3 10-15,0 29-7,-6-4-7,6 15-2,-6-1-3,6 9-1,-6 0 0,3-7-1,-1-3-2,0-10-1,4-10-1,0-18-4,0 12-1,0-24-4,10-1 0,-5-18-1,9 2 2,-2-10 2,7-2 4,-6-1 4,2 0 5,-2 10 4,-4 1 1,2 18 1,-11 4 0,0 9-1,4 24-3,-4 7-1,-4 5-2,4 6-2,-2 3 0,2-1-1,0-3-2,2-9 0,2-7-1,2-12 0,-6-13-1,13-9 1,-6-16 0,1-11 0,-2-10 2,1-5 0,-2 0 1,0 3 0,-5 7 0,4 13 0,-4 17 1,0 11-1,-3 25 0,3 7 0,0 9 0,0 2 0,0 3 0,0-4 0,0-7-1,0-6 0,0-5 0,0-14 0,0-10 0,0 0 0,6-31-1,-6-3 1,5-10 0,-5-9-1,2 2 2,-2 0-1,0 8 0,0 12 0,0 15 0,0 16 0,-2 20 0,2 12 1,0 9-1,2 7 0,1 0 0,-3-4 1,3-3-2,-3-7 2,4-7-1,-4-13 0,0-14 0,0 0 0,-10-26 0,4-12 0,0-10 0,1-4 0,2 2 0,-1 3-1,0 11 1,4 12 0,0 24 0,0 0-1,0 34 2,0 3-1,0 8 0,7-2 0,-7-2 0,4-5 0,-4-6 0,5-7 1,-5-10-1,0-13 0,0 0 0,-10-22 0,4-9 1,1-8-2,1-7 2,1-1-2,1 1 1,-2 3 0,4 7 1,0 10-2,-3 9 1,3 17 0,0 0 0,-13-6-1,4 12 1,-3-2 0,-4 1-1,0 0 1,-2 1 1,6-3-2,-3-3 1,15 0 0,0 0 0,0 0 0,15 0 0,4-4-1,5-1 1,-5 2 0,2-3 0,-4 2 0,-8 0 1,-9 4-1,0 0 0,-19-11 0,-3 11 0,0 0 0,0 0-1,1 0 1,6 4 0,15-4 0,0 0 0,0 0 0,18-7 0,0 0 0,3 2 0,-1-2 0,-5 2 0,-5 3 0,-10 2 1,0 0-1,0 0 0,-20 11 0,9-6 0,-2 2 1,1-7-2,12 0 1,-12 5 0,12-5 0,0 0-1,15 5 1,-15-5 0,15 21 0,-11 1 0,-4 8 0,0 5 0,-4 6 1,1 1-2,0 2 1,0-7 0,3-2 0,0-11-1,0-9 1,0-15 0,0 0 0,0 0 0,-9-16 0,3-7 0,2-6 0,2-5 1,2 1-1,0 3 0,0 6 0,2 7 0,-2 17 0,0 0 0,6 30 1,-6 0 0,-6 2 0,1 2 0,2-2 0,-1-4 0,4-8 1,-2-8 0,2-12-1,0 0-3,8-12-13,-2-7-28,1-1-1,2-18 0,13-8 0</inkml:trace>
  <inkml:trace contextRef="#ctx0" brushRef="#br0" timeOffset="223034.1846">17209 12496 39,'0'0'36,"0"0"1,16-7-15,2 7-6,6-12-5,9 2-11,11-14-31,13 3-4,4-13-1,14 1-2</inkml:trace>
  <inkml:trace contextRef="#ctx0" brushRef="#br0" timeOffset="223350.4236">18073 12109 54,'12'-8'38,"11"1"1,10-7-4,11-7-28,17-3-11,16-4-19,13 1-14,-2-1-1,0 5 0</inkml:trace>
  <inkml:trace contextRef="#ctx0" brushRef="#br0" timeOffset="223666.2712">18870 11872 43,'0'0'36,"0"0"1,29-10-12,6-2-11,11-7-7,19-4-8,17-5-21,14 3-12,-6-12-2,11 11 0</inkml:trace>
  <inkml:trace contextRef="#ctx0" brushRef="#br0" timeOffset="223951.4791">20022 11471 35,'21'-11'36,"4"2"1,7-12-3,15-4-27,13 8-29,7-16-10,16 6-2,0-5-1</inkml:trace>
  <inkml:trace contextRef="#ctx0" brushRef="#br0" timeOffset="224215.0497">20952 11127 53,'25'-5'34,"-1"-12"1,16 0-16,8-2-18,9-6-22,12 7-11,-7-7-2,12 4 0</inkml:trace>
  <inkml:trace contextRef="#ctx0" brushRef="#br0" timeOffset="224468.9779">21668 10810 31,'20'-8'38,"15"-5"1,30 2-5,19-3-33,25-8-27,29 9-5,-17-11-5,11 13-1</inkml:trace>
  <inkml:trace contextRef="#ctx0" brushRef="#br0" timeOffset="226985.9482">23209 9951 16,'0'0'33,"0"0"2,-9 5-3,-16 9-10,-5 17-7,-20 3-5,-5 17-1,-23 5-2,-7 8-1,-15-2-2,3-2-1,2-4-3,12-10 0,13-9-5,10-17-6,27-5-14,20-7-13,17-18-1,18 0 0</inkml:trace>
  <inkml:trace contextRef="#ctx0" brushRef="#br0" timeOffset="227501.9509">23214 9919 5,'-22'-9'29,"8"9"-1,-1 0-6,0 4-8,-3 4-2,-1-3-2,7 4-2,1 1 0,11-10-1,20 10 0,-2-10 0,4-3-2,4 0 0,4-11-2,8 7 2,-8-4-1,-2 3-1,-16-1 0,-1 9 1,-11 0 1,6 12-1,-6 4-1,0 3-7,3-2-29,-3 12-6,11-7-1,1 7 0</inkml:trace>
  <inkml:trace contextRef="#ctx0" brushRef="#br0" timeOffset="228618.3018">22266 10607 14,'0'0'34,"-11"-10"2,11 10-4,13 0-10,0 5-5,11 16-3,1 1-4,16 19-2,7 11-1,21 17-3,5 9-2,4 4-6,12 0-35,9 5-1,-2-12-1,0-1 1</inkml:trace>
  <inkml:trace contextRef="#ctx0" brushRef="#br0" timeOffset="229504.1951">23024 11188 28,'-4'-10'35,"4"10"0,0-10-13,0 10-6,-9-6-3,9 6-4,0 0-1,0 0-3,-6 13-2,6-13 0,15 22 1,2-2-1,5-1-1,-7 2 0,-5 3-1,-6-4 1,0 1-1,-17-2-1,-15-6-17,-15-10-22,-9-3 1,-19-15-1,-9-5 0</inkml:trace>
  <inkml:trace contextRef="#ctx0" brushRef="#br0" timeOffset="232066.1166">23471 10100 24,'18'0'31,"-18"0"-5,3 15-7,7-2-6,1 6-6,2 0-12,-1-1-22,4 13-3,-9-11-1,9 5 5</inkml:trace>
  <inkml:trace contextRef="#ctx0" brushRef="#br0" timeOffset="232266.9196">23669 10337 38,'0'0'35,"9"8"1,-9-8-2,18 15-27,-4 4-27,-5-9-13,7 12-1,-4-11-1</inkml:trace>
  <inkml:trace contextRef="#ctx0" brushRef="#br0" timeOffset="232446.8259">23892 10560 51,'8'14'35,"-3"5"0,2-2-14,4-2-25,-1 3-25,-10-18-3,20 15-3,-7-15-1</inkml:trace>
  <inkml:trace contextRef="#ctx0" brushRef="#br0" timeOffset="232847.9285">23964 10844 33,'0'0'39,"-24"4"-1,3-4 1,0 5-17,2 5-19,1-1-30,-3 10-9,-7-6-2,-3 7-1</inkml:trace>
  <inkml:trace contextRef="#ctx0" brushRef="#br0" timeOffset="233014.5418">23618 11096 68,'-21'7'42,"11"-2"0,-8-3 0,-7 2-32,11 5-8,-3 7-10,3-8-13,8 4-16,-6-2-4,-1 0 0,13-10 0</inkml:trace>
  <inkml:trace contextRef="#ctx0" brushRef="#br0" timeOffset="233199.4563">23395 11217 21,'-26'18'38,"-10"-4"1,-7 8-5,7 1-8,-11-4-8,16 5-4,-2-7-9,11 0-40,9-17-4,13 0 0,11-10-1</inkml:trace>
  <inkml:trace contextRef="#ctx0" brushRef="#br0" timeOffset="234353.9966">22375 10569 28,'-32'-9'27,"14"4"-2,7 1-2,11 4-5,18 0-2,3 0-4,10 6-3,12 2-1,15 3-1,7 1-2,22 6-1,11-3-1,21 3-1,11 1 0,5 0-1,-15-1-1,-6-5 1,-16 2 0,-25-6-1,-20 1 1,-18-6 1,-17-4 0,-18 0 0,11 0 0,-11 0 0,-9-10-1,9 10 2,9-9-2,-9 9-1,0 0 1,-11-12-1,11 12-1,0 0 2,0 0-1,-4-11-1,-12 6 1,5 1 0,-9-5-1,8 0 1,-5 0 1,-7-2-1,0 1-1,3-2 1,14 3 0,7 9 0,-3-12-1,3 12 1,16 3 0,1 5 0,11 5 0,9 2 1,-7 7 0,0-2-1,-9 3 1,-1-1 0,-12-2 1,-14-1 0,-13-1-1,-23-3 1,1-1 0,1-1-1,-1-1 1,1 0-2,9 1-4,10-9-16,21-4-23,14 5 0,12-12-1,13 1 2</inkml:trace>
  <inkml:trace contextRef="#ctx0" brushRef="#br0" timeOffset="235001.2185">23930 10076 40,'0'0'38,"18"-7"1,-9 15-1,-13 15-18,-4 0-8,1 14-4,-8 5-3,7 5-1,1-4-2,-8 1-3,5-6-4,7-14-9,3-7-26,0-8-1,0-9 1,0-13-1</inkml:trace>
  <inkml:trace contextRef="#ctx0" brushRef="#br0" timeOffset="235186.1246">23901 10113 33,'11'-14'38,"1"5"1,-12 9-4,24-16-14,0 16-8,6-5-6,15 5-5,5 7-8,-7-1-14,-9 1-18,11 4 0,-17-7-2,-6 10 1</inkml:trace>
  <inkml:trace contextRef="#ctx0" brushRef="#br0" timeOffset="235518.1254">23854 10459 50,'0'0'39,"0"0"1,13 7-4,8 0-18,-1-4-8,7 4-5,5 0-6,7-3-8,5-4-28,-15 6-3,-6-6 0,9 0-1</inkml:trace>
  <inkml:trace contextRef="#ctx0" brushRef="#br0" timeOffset="235754.1052">23930 10323 33,'-12'-14'36,"12"14"1,15-5-1,-3 5-20,12 6-7,2 2-8,-5-1-15,-5-1-22,11 5 0,-7-8-1,6 7 0</inkml:trace>
  <inkml:trace contextRef="#ctx0" brushRef="#br0" timeOffset="235987.9002">24220 10490 42,'0'0'38,"43"15"1,-43-15-1,0 0-24,47 42-5,-47-42-5,0 0-6,51 57-15,-51-57-21,3 26-1,-3-26 1,0 0 0</inkml:trace>
  <inkml:trace contextRef="#ctx0" brushRef="#br0" timeOffset="236172.8169">24392 10505 81,'-13'0'41,"3"5"1,-26 4-13,-11 8-21,6-5-44,-8 14-2,3-12-3,2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60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3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74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0" y="685800"/>
            <a:ext cx="2568631" cy="4191000"/>
            <a:chOff x="6096000" y="685800"/>
            <a:chExt cx="2568631" cy="4191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85800"/>
              <a:ext cx="2568631" cy="4191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781800" y="1665969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7" y="4836117"/>
            <a:ext cx="1901933" cy="1640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4818" y="1362304"/>
                <a:ext cx="5586250" cy="519089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Ας θεωρήσουμε τώρα ότι έχουμε ένα σημειακό φορτίο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endParaRPr lang="el-GR" sz="2000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Ξέρουμε ότι υπάρχει ακτινικό ηλεκτρικό πεδίο γύρω του</a:t>
                </a: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Ας βρούμε το δυναμικό σε απόσταση </a:t>
                </a:r>
                <a:r>
                  <a:rPr lang="en-US" sz="2000" i="1" dirty="0" smtClean="0">
                    <a:sym typeface="Wingdings" panose="05000000000000000000" pitchFamily="2" charset="2"/>
                  </a:rPr>
                  <a:t>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err="1" smtClean="0">
                    <a:sym typeface="Wingdings" panose="05000000000000000000" pitchFamily="2" charset="2"/>
                  </a:rPr>
                  <a:t>απ’το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φορτίο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σημείο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C)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ξεκινώντας από το γενικό ορισμό της διαφοράς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δυναμικού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μεταξύ των σημείων Α, Β</a:t>
                </a: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818" y="1362304"/>
                <a:ext cx="5586250" cy="5190896"/>
              </a:xfrm>
              <a:blipFill rotWithShape="0">
                <a:blip r:embed="rId5"/>
                <a:stretch>
                  <a:fillRect t="-1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560577" y="1058639"/>
            <a:ext cx="857838" cy="60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Elbow Connector 10"/>
          <p:cNvCxnSpPr>
            <a:stCxn id="7" idx="4"/>
            <a:endCxn id="6" idx="3"/>
          </p:cNvCxnSpPr>
          <p:nvPr/>
        </p:nvCxnSpPr>
        <p:spPr>
          <a:xfrm rot="16200000" flipH="1">
            <a:off x="5730708" y="2924757"/>
            <a:ext cx="3990590" cy="1473014"/>
          </a:xfrm>
          <a:prstGeom prst="bentConnector4">
            <a:avLst>
              <a:gd name="adj1" fmla="val 43620"/>
              <a:gd name="adj2" fmla="val 1122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07231" y="4865308"/>
            <a:ext cx="1855279" cy="1535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6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Κάθε μετατόπιση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από το (Α) στο (Β) προκαλεί μια μεταβολή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μέτρο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endParaRPr lang="en-US" sz="1800" b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Οπότε 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Βλέπετε ότι είναι ανεξάρτητο της διαδρομής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το πεδίο είναι </a:t>
                </a:r>
                <a:r>
                  <a:rPr lang="el-GR" b="1" i="1" dirty="0" smtClean="0"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Εμείς όμως θέλουμε το δυναμικό στο σημείο </a:t>
                </a:r>
                <a:r>
                  <a:rPr lang="en-US" dirty="0" smtClean="0">
                    <a:sym typeface="Wingdings" panose="05000000000000000000" pitchFamily="2" charset="2"/>
                  </a:rPr>
                  <a:t>C!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738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σε ένα </a:t>
                </a:r>
                <a:r>
                  <a:rPr lang="el-GR" dirty="0" smtClean="0">
                    <a:sym typeface="Wingdings" panose="05000000000000000000" pitchFamily="2" charset="2"/>
                  </a:rPr>
                  <a:t>σημείο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μακριά </a:t>
                </a:r>
                <a:r>
                  <a:rPr lang="el-GR" dirty="0" smtClean="0">
                    <a:sym typeface="Wingdings" panose="05000000000000000000" pitchFamily="2" charset="2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Το 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λόγω σημειακού 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από το φορτίο είναι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πολλά φορτία,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7386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6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μέσω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εξωτερικής</a:t>
                </a:r>
                <a:r>
                  <a:rPr lang="el-GR" dirty="0" smtClean="0">
                    <a:sym typeface="Wingdings" panose="05000000000000000000" pitchFamily="2" charset="2"/>
                  </a:rPr>
                  <a:t> δύναμης έργου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</m:oMath>
                </a14:m>
                <a:endParaRPr lang="el-GR" b="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 smtClean="0"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Επίσης, 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 smtClean="0"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συστήματος των φορτίων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0" dirty="0" smtClean="0">
                    <a:sym typeface="Wingdings" panose="05000000000000000000" pitchFamily="2" charset="2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−0</m:t>
                        </m:r>
                      </m:e>
                    </m:d>
                  </m:oMath>
                </a14:m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867292" y="5848546"/>
            <a:ext cx="1457042" cy="60984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0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μέσω εξωτερικής </a:t>
                </a:r>
                <a:r>
                  <a:rPr lang="el-GR" dirty="0" smtClean="0">
                    <a:sym typeface="Wingdings" panose="05000000000000000000" pitchFamily="2" charset="2"/>
                  </a:rPr>
                  <a:t>δύναμης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sym typeface="Wingdings" panose="05000000000000000000" pitchFamily="2" charset="2"/>
                  </a:rPr>
                  <a:t>το έργο της δύναμης είναι θετικό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sym typeface="Wingdings" panose="05000000000000000000" pitchFamily="2" charset="2"/>
                  </a:rPr>
                  <a:t>το έργο της δύναμης είναι αρνητικό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</a:t>
                </a:r>
                <a:r>
                  <a:rPr lang="el-GR" dirty="0">
                    <a:sym typeface="Wingdings" panose="05000000000000000000" pitchFamily="2" charset="2"/>
                  </a:rPr>
                  <a:t>δύναμη αντίθετη στην μετατόπιση (έλξη) των </a:t>
                </a:r>
                <a:r>
                  <a:rPr lang="el-GR" dirty="0" smtClean="0">
                    <a:sym typeface="Wingdings" panose="05000000000000000000" pitchFamily="2" charset="2"/>
                  </a:rPr>
                  <a:t>φορτίων) για να τα φέρουμε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/>
                  <a:t>Για πολλά φορτία,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l-GR" dirty="0" smtClean="0"/>
                  <a:t>Αθροίζουμε όλες τις τιμές δυναμικής ενέργειας που οφείλονται σε ένα ζεύγος φορτίων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 rotWithShape="0">
                <a:blip r:embed="rId2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3591" y="2278711"/>
            <a:ext cx="1602746" cy="7379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25240" y="5219308"/>
            <a:ext cx="2438400" cy="7379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7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ηλεκτρικό δυναμικό στο σημείο </a:t>
                </a:r>
                <a:r>
                  <a:rPr lang="en-US" sz="1800" dirty="0" smtClean="0"/>
                  <a:t>P </a:t>
                </a:r>
                <a:r>
                  <a:rPr lang="el-GR" sz="18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/>
                  <a:t> όταν το τελευταίο έρχεται από το άπειρο στο σημείο </a:t>
                </a:r>
                <a:r>
                  <a:rPr lang="en-US" sz="1800" dirty="0" smtClean="0"/>
                  <a:t>P.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4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A) </a:t>
                </a:r>
                <a:r>
                  <a:rPr lang="el-GR" sz="1400" dirty="0" smtClean="0"/>
                  <a:t>Βρείτε το συνολικό ηλεκτρικό δυναμικό στο σημείο </a:t>
                </a:r>
                <a:r>
                  <a:rPr lang="en-US" sz="1400" dirty="0" smtClean="0"/>
                  <a:t>P </a:t>
                </a:r>
                <a:r>
                  <a:rPr lang="el-GR" sz="14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4160" y="2710080"/>
              <a:ext cx="5611320" cy="309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440" y="2700360"/>
                <a:ext cx="5633280" cy="31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4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B) </a:t>
                </a:r>
                <a:r>
                  <a:rPr lang="el-GR" sz="14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/>
                  <a:t> όταν το τελευταίο έρχεται από το άπειρο στο σημείο </a:t>
                </a:r>
                <a:r>
                  <a:rPr lang="en-US" sz="1400" dirty="0" smtClean="0"/>
                  <a:t>P.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8880" y="2828160"/>
              <a:ext cx="7257960" cy="3031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320" y="2819520"/>
                <a:ext cx="7268040" cy="30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4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/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δυναμικό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l-GR" dirty="0" smtClean="0"/>
                  <a:t>;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μεταξύ δυο </a:t>
                </a:r>
                <a:r>
                  <a:rPr lang="el-GR" dirty="0" smtClean="0"/>
                  <a:t>σημείων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απειροστά μικρής </a:t>
                </a:r>
                <a:r>
                  <a:rPr lang="el-GR" dirty="0" smtClean="0"/>
                  <a:t>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</a:p>
              <a:p>
                <a:pPr marL="365760" lvl="1" indent="0">
                  <a:buNone/>
                </a:pPr>
                <a:endParaRPr lang="en-US" sz="900" dirty="0"/>
              </a:p>
              <a:p>
                <a:pPr marL="365760" lvl="1" indent="0">
                  <a:buNone/>
                </a:pPr>
                <a:endParaRPr lang="el-GR" sz="8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i="1" dirty="0" smtClean="0"/>
              </a:p>
              <a:p>
                <a:pPr marL="365760" lvl="1" indent="0">
                  <a:buNone/>
                </a:pPr>
                <a:endParaRPr lang="en-US" sz="1200" dirty="0" smtClean="0"/>
              </a:p>
              <a:p>
                <a:pPr lvl="1"/>
                <a:r>
                  <a:rPr lang="el-GR" dirty="0" smtClean="0"/>
                  <a:t>Αν το ηλεκτρ. πεδίο έχει μόνο μια συνιστώσα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έστω </a:t>
                </a:r>
                <a:r>
                  <a:rPr lang="en-US" dirty="0" smtClean="0"/>
                  <a:t>x, </a:t>
                </a:r>
                <a:r>
                  <a:rPr lang="el-GR" dirty="0" smtClean="0"/>
                  <a:t>αλλά ισχύει και για τις υπόλοιπες συνιστώσες</a:t>
                </a:r>
                <a:r>
                  <a:rPr lang="en-US" dirty="0" smtClean="0"/>
                  <a:t>), </a:t>
                </a:r>
                <a:r>
                  <a:rPr lang="el-GR" dirty="0" smtClean="0"/>
                  <a:t>τότε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dirty="0" smtClean="0"/>
                  <a:t>και άρα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 rotWithShape="0"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257800" y="5572908"/>
            <a:ext cx="2286000" cy="369332"/>
            <a:chOff x="5257800" y="5800847"/>
            <a:chExt cx="2286000" cy="335756"/>
          </a:xfrm>
        </p:grpSpPr>
        <p:sp>
          <p:nvSpPr>
            <p:cNvPr id="4" name="TextBox 3"/>
            <p:cNvSpPr txBox="1"/>
            <p:nvPr/>
          </p:nvSpPr>
          <p:spPr>
            <a:xfrm>
              <a:off x="5791200" y="5800847"/>
              <a:ext cx="1752600" cy="3357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Τι σας θυμίζει??</a:t>
              </a:r>
              <a:endParaRPr lang="el-GR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257800" y="6003979"/>
              <a:ext cx="5333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0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81600"/>
              </a:xfrm>
            </p:spPr>
            <p:txBody>
              <a:bodyPr/>
              <a:lstStyle/>
              <a:p>
                <a:r>
                  <a:rPr lang="el-GR" b="1" dirty="0" smtClean="0"/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/>
                  <a:t>Αν όμως η κατανομή φορτίου που δημιουργεί ένα ηλεκτρικό πεδίο έχει σφαιρική συμμετρία, τότε η πυκνότητα φορτίου εξαρτάται από την ακτινική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απόσταση </a:t>
                </a:r>
                <a:r>
                  <a:rPr lang="en-US" dirty="0" smtClean="0"/>
                  <a:t>r</a:t>
                </a:r>
              </a:p>
              <a:p>
                <a:pPr marL="365760" lvl="1" indent="0">
                  <a:buNone/>
                </a:pPr>
                <a:endParaRPr lang="en-US" sz="1400" dirty="0" smtClean="0"/>
              </a:p>
              <a:p>
                <a:pPr lvl="1"/>
                <a:r>
                  <a:rPr lang="el-GR" dirty="0" smtClean="0"/>
                  <a:t>Τότε</a:t>
                </a:r>
                <a:r>
                  <a:rPr lang="en-US" dirty="0" smtClean="0"/>
                  <a:t>,</a:t>
                </a:r>
                <a:r>
                  <a:rPr lang="el-GR" dirty="0" smtClean="0"/>
                  <a:t> όμοια με πριν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n-US" sz="1200" dirty="0" smtClean="0"/>
              </a:p>
              <a:p>
                <a:pPr lvl="1"/>
                <a:r>
                  <a:rPr lang="el-GR" dirty="0" smtClean="0"/>
                  <a:t>Παράδειγμα, ένα σημειακό φορτίο:</a:t>
                </a:r>
              </a:p>
              <a:p>
                <a:pPr marL="36576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9352" r="55836" b="13096"/>
          <a:stretch/>
        </p:blipFill>
        <p:spPr>
          <a:xfrm>
            <a:off x="6056698" y="3276600"/>
            <a:ext cx="2630101" cy="21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Συνεχής κατανομή φορτίου</a:t>
                </a:r>
              </a:p>
              <a:p>
                <a:pPr lvl="1"/>
                <a:r>
                  <a:rPr lang="el-GR" sz="2000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/>
                  <a:t>1</a:t>
                </a:r>
                <a:r>
                  <a:rPr lang="el-GR" b="1" dirty="0" smtClean="0"/>
                  <a:t>.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Αν η κατανομή φορτίου είναι γνωστή: θεωρούμε το δυναμικό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el-GR" b="1" dirty="0" smtClean="0"/>
                  <a:t> σε σημείο </a:t>
                </a:r>
                <a:r>
                  <a:rPr lang="en-US" b="1" dirty="0" smtClean="0"/>
                  <a:t>P </a:t>
                </a:r>
                <a:r>
                  <a:rPr lang="el-GR" b="1" dirty="0" smtClean="0"/>
                  <a:t>απόστασης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b="1" dirty="0" smtClean="0"/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l-GR" b="1" dirty="0" smtClean="0"/>
                  <a:t>το οποίο είναι </a:t>
                </a:r>
                <a:endParaRPr lang="en-US" b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b="1" dirty="0" smtClean="0"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παίρνοντας </a:t>
                </a:r>
                <a:endParaRPr lang="en-US" b="1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𝒅𝑽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sym typeface="Wingdings" panose="05000000000000000000" pitchFamily="2" charset="2"/>
                  </a:rPr>
                  <a:t>Σημείο μηδενικού δυναμικού θεωρείται ένα σημείο</a:t>
                </a:r>
                <a:r>
                  <a:rPr lang="en-US" b="1" dirty="0"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sym typeface="Wingdings" panose="05000000000000000000" pitchFamily="2" charset="2"/>
                  </a:rPr>
                </a:br>
                <a:r>
                  <a:rPr lang="en-US" b="1" dirty="0" smtClean="0"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απείρως μακριά από το φορτίο.</a:t>
                </a:r>
                <a:endParaRPr lang="en-US" b="1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811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Συνεχής κατανομή φορτίου</a:t>
                </a:r>
              </a:p>
              <a:p>
                <a:pPr lvl="1"/>
                <a:r>
                  <a:rPr lang="el-GR" sz="2000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/>
                  <a:t>2</a:t>
                </a:r>
                <a:r>
                  <a:rPr lang="en-US" sz="2400" b="1" dirty="0" smtClean="0"/>
                  <a:t>.</a:t>
                </a:r>
                <a:r>
                  <a:rPr lang="en-US" sz="1800" dirty="0" smtClean="0"/>
                  <a:t> </a:t>
                </a:r>
                <a:r>
                  <a:rPr lang="el-GR" b="1" dirty="0" smtClean="0"/>
                  <a:t>Αν το ηλεκτρικό πεδίο είναι γνωστό από κάποια άλλη μέθοδο (π.χ. νόμος </a:t>
                </a:r>
                <a:r>
                  <a:rPr lang="en-US" b="1" dirty="0" smtClean="0"/>
                  <a:t>Gauss)</a:t>
                </a:r>
                <a:r>
                  <a:rPr lang="el-GR" b="1" dirty="0" smtClean="0"/>
                  <a:t>:</a:t>
                </a:r>
                <a:r>
                  <a:rPr lang="en-US" b="1" dirty="0" smtClean="0"/>
                  <a:t> </a:t>
                </a:r>
                <a:r>
                  <a:rPr lang="el-GR" b="1" dirty="0"/>
                  <a:t>α</a:t>
                </a:r>
                <a:r>
                  <a:rPr lang="el-GR" b="1" dirty="0" smtClean="0"/>
                  <a:t>ν η κατανομή φορτίου είναι επαρκώς συμμετρική, εκτιμούμε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 το νόμο του </a:t>
                </a:r>
                <a:r>
                  <a:rPr lang="en-US" b="1" dirty="0" smtClean="0">
                    <a:sym typeface="Wingdings" panose="05000000000000000000" pitchFamily="2" charset="2"/>
                  </a:rPr>
                  <a:t>Gauss,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και αντικαθιστούμε στην </a:t>
                </a:r>
                <a:endParaRPr lang="el-GR" b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 smtClean="0">
                    <a:sym typeface="Wingdings" panose="05000000000000000000" pitchFamily="2" charset="2"/>
                  </a:rPr>
                  <a:t>	για να βρούμε τη διαφορά δυναμικού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l-GR" b="1" dirty="0" smtClean="0">
                    <a:sym typeface="Wingdings" panose="05000000000000000000" pitchFamily="2" charset="2"/>
                  </a:rPr>
                  <a:t>. Τέλος,</a:t>
                </a:r>
                <a:r>
                  <a:rPr lang="en-US" b="1" dirty="0" smtClean="0"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sym typeface="Wingdings" panose="05000000000000000000" pitchFamily="2" charset="2"/>
                  </a:rPr>
                </a:br>
                <a:r>
                  <a:rPr lang="en-US" b="1" dirty="0" smtClean="0"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επιλέγουμε βολικό σημείο μηδενικού δυναμικού.</a:t>
                </a:r>
                <a:endParaRPr lang="en-US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835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2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69500"/>
            <a:ext cx="4230127" cy="321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Παράδειγμα 1: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Ένα ηλεκτρικό δίπολο αποτελείται από δυο φορτία ίσου μέτρου και αντίθετου </a:t>
                </a:r>
                <a:r>
                  <a:rPr lang="el-GR" sz="1600" dirty="0" err="1" smtClean="0">
                    <a:sym typeface="Wingdings" panose="05000000000000000000" pitchFamily="2" charset="2"/>
                  </a:rPr>
                  <a:t>προσήμου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που απέχουν απόσταση 2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a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μεταξύ τους, όπως στο σχήμα. Το δίπολο βρίσκεται στον άξονα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x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και έχει κέντρο του την αρχή των αξόνων.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Α) Βρείτε το ηλεκτρικό δυναμικό στο σημείο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P.</a:t>
                </a:r>
                <a:r>
                  <a:rPr lang="en-US" sz="1600" dirty="0">
                    <a:sym typeface="Wingdings" panose="05000000000000000000" pitchFamily="2" charset="2"/>
                  </a:rPr>
                  <a:t/>
                </a:r>
                <a:br>
                  <a:rPr lang="en-US" sz="1600" dirty="0">
                    <a:sym typeface="Wingdings" panose="05000000000000000000" pitchFamily="2" charset="2"/>
                  </a:rPr>
                </a:br>
                <a:r>
                  <a:rPr lang="en-US" sz="1600" dirty="0" smtClean="0">
                    <a:sym typeface="Wingdings" panose="05000000000000000000" pitchFamily="2" charset="2"/>
                  </a:rPr>
                  <a:t>B)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Βρείτε το ηλεκτρικό δυναμικό στο σημείο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R.</a:t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Γ) Βρείτε το ηλεκτρικό δυναμικό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σε ένα σημείο του άξονα μακριά από το δίπολο.</a:t>
                </a:r>
                <a:endParaRPr lang="en-US" sz="16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645930"/>
              </a:xfrm>
              <a:blipFill rotWithShape="0">
                <a:blip r:embed="rId3"/>
                <a:stretch>
                  <a:fillRect t="-9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0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2" y="801549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64593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Παράδειγμα 1 – Λύση:</a:t>
            </a:r>
          </a:p>
          <a:p>
            <a:pPr lvl="1"/>
            <a:r>
              <a:rPr lang="el-GR" sz="1600" dirty="0" smtClean="0">
                <a:sym typeface="Wingdings" panose="05000000000000000000" pitchFamily="2" charset="2"/>
              </a:rPr>
              <a:t>Α) Βρείτε το ηλεκτρικό δυναμικό στο σημείο </a:t>
            </a:r>
            <a:r>
              <a:rPr lang="en-US" sz="1600" dirty="0" smtClean="0">
                <a:sym typeface="Wingdings" panose="05000000000000000000" pitchFamily="2" charset="2"/>
              </a:rPr>
              <a:t>P.</a:t>
            </a:r>
            <a:r>
              <a:rPr lang="en-US" sz="1600" dirty="0">
                <a:sym typeface="Wingdings" panose="05000000000000000000" pitchFamily="2" charset="2"/>
              </a:rPr>
              <a:t/>
            </a:r>
            <a:br>
              <a:rPr lang="en-US" sz="1600" dirty="0">
                <a:sym typeface="Wingdings" panose="05000000000000000000" pitchFamily="2" charset="2"/>
              </a:rPr>
            </a:br>
            <a:endParaRPr lang="en-US" sz="16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1920" y="749160"/>
              <a:ext cx="6884640" cy="4350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600" y="736560"/>
                <a:ext cx="6900840" cy="43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2" y="801549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64593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Παράδειγμα 1 – Λύση: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B) </a:t>
            </a:r>
            <a:r>
              <a:rPr lang="el-GR" sz="1600" dirty="0" smtClean="0">
                <a:sym typeface="Wingdings" panose="05000000000000000000" pitchFamily="2" charset="2"/>
              </a:rPr>
              <a:t>Βρείτε το ηλεκτρικό δυναμικό στο σημείο </a:t>
            </a:r>
            <a:r>
              <a:rPr lang="en-US" sz="1600" dirty="0" smtClean="0">
                <a:sym typeface="Wingdings" panose="05000000000000000000" pitchFamily="2" charset="2"/>
              </a:rPr>
              <a:t>R.</a:t>
            </a:r>
            <a:br>
              <a:rPr lang="en-US" sz="1600" dirty="0" smtClean="0">
                <a:sym typeface="Wingdings" panose="05000000000000000000" pitchFamily="2" charset="2"/>
              </a:rPr>
            </a:br>
            <a:endParaRPr lang="en-US" sz="1600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02440" y="1240920"/>
              <a:ext cx="7720560" cy="395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840" y="1234440"/>
                <a:ext cx="7746120" cy="39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7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56" y="737683"/>
            <a:ext cx="3239527" cy="246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Παράδειγμα 1 – Λύση:</a:t>
                </a:r>
              </a:p>
              <a:p>
                <a:pPr lvl="1"/>
                <a:r>
                  <a:rPr lang="el-GR" sz="1600" dirty="0">
                    <a:sym typeface="Wingdings" panose="05000000000000000000" pitchFamily="2" charset="2"/>
                  </a:rPr>
                  <a:t>Γ) Βρείτε το ηλεκτρικό δυναμικό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l-GR" sz="1600" dirty="0">
                    <a:sym typeface="Wingdings" panose="05000000000000000000" pitchFamily="2" charset="2"/>
                  </a:rPr>
                  <a:t>σε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/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ένα </a:t>
                </a:r>
                <a:r>
                  <a:rPr lang="el-GR" sz="1600" dirty="0">
                    <a:sym typeface="Wingdings" panose="05000000000000000000" pitchFamily="2" charset="2"/>
                  </a:rPr>
                  <a:t>σημείο του άξονα μακριά από το δίπολο.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645930"/>
              </a:xfrm>
              <a:blipFill rotWithShape="0">
                <a:blip r:embed="rId3"/>
                <a:stretch>
                  <a:fillRect t="-9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68520" y="1800000"/>
              <a:ext cx="8477640" cy="4098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360" y="1787400"/>
                <a:ext cx="8500680" cy="41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3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2:</a:t>
            </a:r>
          </a:p>
          <a:p>
            <a:pPr lvl="1"/>
            <a:r>
              <a:rPr lang="el-GR" dirty="0" smtClean="0"/>
              <a:t>Α) Βρείτε μια έκφραση για το ηλεκτρικό δυναμικό στο σημείο </a:t>
            </a:r>
            <a:r>
              <a:rPr lang="en-US" dirty="0" smtClean="0"/>
              <a:t>P</a:t>
            </a:r>
            <a:r>
              <a:rPr lang="el-GR" dirty="0" smtClean="0"/>
              <a:t>, όπως στο σχήμα.</a:t>
            </a:r>
            <a:br>
              <a:rPr lang="el-GR" dirty="0" smtClean="0"/>
            </a:br>
            <a:r>
              <a:rPr lang="el-GR" dirty="0" smtClean="0"/>
              <a:t>Β) Βρείτε μια έκφραση για το ηλεκτρικό πεδίο στο σημείο </a:t>
            </a:r>
            <a:r>
              <a:rPr lang="en-US" dirty="0" smtClean="0"/>
              <a:t>P, </a:t>
            </a:r>
            <a:r>
              <a:rPr lang="el-GR" dirty="0" smtClean="0"/>
              <a:t>όπως στο σχήμα.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50154"/>
            <a:ext cx="4790841" cy="35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 – Λύση:</a:t>
            </a:r>
          </a:p>
          <a:p>
            <a:pPr lvl="1"/>
            <a:r>
              <a:rPr lang="el-GR" dirty="0" smtClean="0"/>
              <a:t>Α) Βρείτε μια έκφραση για το ηλεκτρικό δυναμικό στο σημείο </a:t>
            </a:r>
            <a:r>
              <a:rPr lang="en-US" dirty="0" smtClean="0"/>
              <a:t>P</a:t>
            </a:r>
            <a:r>
              <a:rPr lang="el-GR" dirty="0" smtClean="0"/>
              <a:t>, όπως στο σχήμα.</a:t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8" y="2209800"/>
            <a:ext cx="3217483" cy="2381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6040" y="2495160"/>
              <a:ext cx="8155440" cy="3354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20" y="2483280"/>
                <a:ext cx="8173800" cy="33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6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 – Λύση:</a:t>
            </a:r>
          </a:p>
          <a:p>
            <a:pPr lvl="1"/>
            <a:r>
              <a:rPr lang="el-GR" dirty="0"/>
              <a:t>Β) Βρείτε μια έκφραση για το ηλεκτρικό πεδίο στο σημείο </a:t>
            </a:r>
            <a:r>
              <a:rPr lang="en-US" dirty="0"/>
              <a:t>P, </a:t>
            </a:r>
            <a:r>
              <a:rPr lang="el-GR" dirty="0"/>
              <a:t>όπως στο σχήμα.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8" y="2209800"/>
            <a:ext cx="3217483" cy="2381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9360" y="2636280"/>
              <a:ext cx="6397920" cy="384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840" y="2626920"/>
                <a:ext cx="6413400" cy="38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5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37160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</a:t>
            </a:r>
            <a:r>
              <a:rPr lang="en-US" b="1" dirty="0" smtClean="0"/>
              <a:t>2</a:t>
            </a:r>
            <a:r>
              <a:rPr lang="el-GR" b="1" dirty="0" smtClean="0"/>
              <a:t> – Αναλυτική λύση με </a:t>
            </a:r>
            <a:r>
              <a:rPr lang="el-GR" b="1" dirty="0" err="1" smtClean="0"/>
              <a:t>ηλ</a:t>
            </a:r>
            <a:r>
              <a:rPr lang="el-GR" b="1" dirty="0" smtClean="0"/>
              <a:t>. Πεδίο</a:t>
            </a:r>
            <a:r>
              <a:rPr lang="en-US" b="1" dirty="0" smtClean="0"/>
              <a:t> (1/2)</a:t>
            </a:r>
            <a:r>
              <a:rPr lang="el-GR" b="1" dirty="0" smtClean="0"/>
              <a:t>:</a:t>
            </a:r>
          </a:p>
          <a:p>
            <a:pPr lvl="1"/>
            <a:r>
              <a:rPr lang="el-GR" sz="2000" dirty="0" smtClean="0"/>
              <a:t>Υπολογίστε το ηλεκτρικό πεδίο στο σημείο </a:t>
            </a:r>
            <a:r>
              <a:rPr lang="en-US" sz="2000" dirty="0" smtClean="0"/>
              <a:t>P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9675" y="368956"/>
            <a:ext cx="37837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Υπενθύμιση: Λύση με Πεδίο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29" y="2286000"/>
            <a:ext cx="4702970" cy="190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33160" y="2198160"/>
              <a:ext cx="8139600" cy="3784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00" y="2186640"/>
                <a:ext cx="8148240" cy="38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8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 (επανάληψη…)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4"/>
                <a:ext cx="7948449" cy="5191125"/>
              </a:xfrm>
            </p:spPr>
            <p:txBody>
              <a:bodyPr>
                <a:normAutofit/>
              </a:bodyPr>
              <a:lstStyle/>
              <a:p>
                <a:r>
                  <a:rPr lang="el-GR" sz="1800" b="1" dirty="0" smtClean="0"/>
                  <a:t>Ηλεκτρικό Δυναμικό </a:t>
                </a:r>
                <a:r>
                  <a:rPr lang="el-GR" sz="1800" dirty="0" smtClean="0"/>
                  <a:t>σε σύστημα πεδίου-φορτίου:</a:t>
                </a:r>
              </a:p>
              <a:p>
                <a:endParaRPr lang="el-GR" sz="8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l-GR" sz="1800" dirty="0" smtClean="0"/>
              </a:p>
              <a:p>
                <a:endParaRPr lang="el-GR" sz="700" dirty="0" smtClean="0"/>
              </a:p>
              <a:p>
                <a:r>
                  <a:rPr lang="el-GR" sz="1800" dirty="0" smtClean="0"/>
                  <a:t>Η </a:t>
                </a:r>
                <a:r>
                  <a:rPr lang="el-GR" sz="1800" b="1" i="1" dirty="0"/>
                  <a:t>διαφορά δυναμικού</a:t>
                </a:r>
                <a:r>
                  <a:rPr lang="el-GR" sz="1800" dirty="0"/>
                  <a:t> ορίζεται ως η μεταβολή στην ηλεκτρική δυναμική ενέργεια </a:t>
                </a:r>
                <a:r>
                  <a:rPr lang="el-GR" sz="1800" dirty="0" smtClean="0"/>
                  <a:t>ενός συστήματος φορτίων ή φορτίων-πεδίου όταν </a:t>
                </a:r>
                <a:r>
                  <a:rPr lang="el-GR" sz="1800" dirty="0"/>
                  <a:t>ένα φορτίο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μετακινείται μεταξύ δυο σημείων (Α) και (Β), δια το φορτίο αυτό: </a:t>
                </a:r>
                <a:endParaRPr lang="el-GR" sz="1800" dirty="0" smtClean="0"/>
              </a:p>
              <a:p>
                <a:pPr marL="68580" indent="0">
                  <a:buNone/>
                </a:pPr>
                <a:endParaRPr lang="el-GR" sz="18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800" dirty="0" smtClean="0"/>
              </a:p>
              <a:p>
                <a:endParaRPr lang="el-GR" sz="1800" dirty="0" smtClean="0"/>
              </a:p>
              <a:p>
                <a:r>
                  <a:rPr lang="el-GR" sz="1800" b="1" dirty="0" smtClean="0"/>
                  <a:t>Ομογενές πεδίο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</m:sSub>
                      <m:r>
                        <a:rPr lang="el-GR" sz="18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r>
                  <a:rPr lang="el-GR" sz="1800" i="1" dirty="0" smtClean="0">
                    <a:sym typeface="Wingdings" panose="05000000000000000000" pitchFamily="2" charset="2"/>
                  </a:rPr>
                  <a:t/>
                </a:r>
                <a:br>
                  <a:rPr lang="el-GR" sz="1800" i="1" dirty="0" smtClean="0">
                    <a:sym typeface="Wingdings" panose="05000000000000000000" pitchFamily="2" charset="2"/>
                  </a:rPr>
                </a:br>
                <a:endParaRPr lang="en-US" sz="1800" i="1" dirty="0" smtClean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1800" dirty="0">
                    <a:sym typeface="Wingdings" panose="05000000000000000000" pitchFamily="2" charset="2"/>
                  </a:rPr>
                  <a:t>μ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ε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l-GR" sz="1800" dirty="0" smtClean="0">
                    <a:sym typeface="Wingdings" panose="05000000000000000000" pitchFamily="2" charset="2"/>
                  </a:rPr>
                  <a:t> να </a:t>
                </a:r>
                <a:r>
                  <a:rPr lang="el-GR" sz="1800" dirty="0" err="1" smtClean="0">
                    <a:sym typeface="Wingdings" panose="05000000000000000000" pitchFamily="2" charset="2"/>
                  </a:rPr>
                  <a:t>μετράται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 κατά τη διεύθυνση των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/>
                </a:r>
                <a:br>
                  <a:rPr lang="en-US" sz="1800" dirty="0" smtClean="0">
                    <a:sym typeface="Wingdings" panose="05000000000000000000" pitchFamily="2" charset="2"/>
                  </a:rPr>
                </a:br>
                <a:r>
                  <a:rPr lang="el-GR" sz="1800" dirty="0" smtClean="0">
                    <a:sym typeface="Wingdings" panose="05000000000000000000" pitchFamily="2" charset="2"/>
                  </a:rPr>
                  <a:t>δυναμικών γραμμών</a:t>
                </a:r>
                <a:endParaRPr lang="el-GR" sz="1800" dirty="0">
                  <a:sym typeface="Wingdings" panose="05000000000000000000" pitchFamily="2" charset="2"/>
                </a:endParaRPr>
              </a:p>
              <a:p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4"/>
                <a:ext cx="7948449" cy="5191125"/>
              </a:xfrm>
              <a:blipFill rotWithShape="0">
                <a:blip r:embed="rId2"/>
                <a:stretch>
                  <a:fillRect t="-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99666"/>
            <a:ext cx="1904999" cy="30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37160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</a:t>
            </a:r>
            <a:r>
              <a:rPr lang="en-US" b="1" dirty="0" smtClean="0"/>
              <a:t>2</a:t>
            </a:r>
            <a:r>
              <a:rPr lang="el-GR" b="1" dirty="0" smtClean="0"/>
              <a:t> – Αναλυτική λύση με </a:t>
            </a:r>
            <a:r>
              <a:rPr lang="el-GR" b="1" dirty="0" err="1" smtClean="0"/>
              <a:t>ηλ</a:t>
            </a:r>
            <a:r>
              <a:rPr lang="el-GR" b="1" dirty="0" smtClean="0"/>
              <a:t>. Πεδίο</a:t>
            </a:r>
            <a:r>
              <a:rPr lang="en-US" b="1" dirty="0" smtClean="0"/>
              <a:t> (2/2)</a:t>
            </a:r>
            <a:r>
              <a:rPr lang="el-GR" b="1" dirty="0" smtClean="0"/>
              <a:t>:</a:t>
            </a:r>
          </a:p>
          <a:p>
            <a:pPr lvl="1"/>
            <a:r>
              <a:rPr lang="el-GR" sz="2000" dirty="0" smtClean="0"/>
              <a:t>Υπολογίστε το ηλεκτρικό πεδίο στο σημείο </a:t>
            </a:r>
            <a:r>
              <a:rPr lang="en-US" sz="2000" dirty="0" smtClean="0"/>
              <a:t>P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6" y="2286000"/>
            <a:ext cx="4702970" cy="190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70600" y="2497680"/>
              <a:ext cx="6648120" cy="2894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00" y="2492640"/>
                <a:ext cx="6670440" cy="29052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547456" y="369759"/>
            <a:ext cx="3810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Υπενθύμιση: Λύση με Πεδίο</a:t>
            </a:r>
          </a:p>
        </p:txBody>
      </p:sp>
    </p:spTree>
    <p:extLst>
      <p:ext uri="{BB962C8B-B14F-4D97-AF65-F5344CB8AC3E}">
        <p14:creationId xmlns:p14="http://schemas.microsoft.com/office/powerpoint/2010/main" val="7575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710291"/>
            <a:ext cx="3429000" cy="381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γενικεύσουμε τώρα για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μετατόπιση μη παράλληλη στις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από </a:t>
                </a:r>
                <a:r>
                  <a:rPr lang="el-GR" dirty="0">
                    <a:sym typeface="Wingdings" panose="05000000000000000000" pitchFamily="2" charset="2"/>
                  </a:rPr>
                  <a:t>το (</a:t>
                </a:r>
                <a:r>
                  <a:rPr lang="el-GR" dirty="0" smtClean="0">
                    <a:sym typeface="Wingdings" panose="05000000000000000000" pitchFamily="2" charset="2"/>
                  </a:rPr>
                  <a:t>Α)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είναι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παράλληλη </a:t>
                </a:r>
                <a:r>
                  <a:rPr lang="el-GR" dirty="0">
                    <a:sym typeface="Wingdings" panose="05000000000000000000" pitchFamily="2" charset="2"/>
                  </a:rPr>
                  <a:t>στις </a:t>
                </a:r>
                <a:r>
                  <a:rPr lang="el-GR" dirty="0" smtClean="0">
                    <a:sym typeface="Wingdings" panose="05000000000000000000" pitchFamily="2" charset="2"/>
                  </a:rPr>
                  <a:t>δυναμικές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sz="12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Άρα για το σύστημα πεδίο-φορτίο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98280" y="1113840"/>
              <a:ext cx="4256640" cy="415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8560" y="1100160"/>
                <a:ext cx="4270320" cy="41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9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29000" cy="381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r>
                  <a:rPr lang="el-GR" dirty="0" smtClean="0">
                    <a:sym typeface="Wingdings" panose="05000000000000000000" pitchFamily="2" charset="2"/>
                  </a:rPr>
                  <a:t>φορτίο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b="0" dirty="0" smtClean="0">
                    <a:sym typeface="Wingdings" panose="05000000000000000000" pitchFamily="2" charset="2"/>
                  </a:rPr>
                  <a:t>	</a:t>
                </a:r>
              </a:p>
              <a:p>
                <a:pPr marL="36576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𝑞𝐸𝑑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Όμως είδαμε πριν ότι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u="sng" dirty="0" smtClean="0">
                  <a:sym typeface="Wingdings" panose="05000000000000000000" pitchFamily="2" charset="2"/>
                </a:endParaRPr>
              </a:p>
              <a:p>
                <a:r>
                  <a:rPr lang="el-GR" u="sng" dirty="0" smtClean="0"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i="1" dirty="0" err="1" smtClean="0"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634360" y="621000"/>
              <a:ext cx="2409480" cy="284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0680" y="606960"/>
                <a:ext cx="2437560" cy="28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47" y="838200"/>
            <a:ext cx="3013953" cy="2186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5094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(μικρό) Παράδειγμα: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i="1" dirty="0" smtClean="0">
                    <a:sym typeface="Wingdings" panose="05000000000000000000" pitchFamily="2" charset="2"/>
                  </a:rPr>
                  <a:t>Ποιο το μέτρο του ηλεκτρικού πεδίου ανάμεσα στις πλάκες Α, Β, που απέχουν </a:t>
                </a:r>
                <a:r>
                  <a:rPr lang="en-US" i="1" dirty="0" smtClean="0">
                    <a:sym typeface="Wingdings" panose="05000000000000000000" pitchFamily="2" charset="2"/>
                  </a:rPr>
                  <a:t>d=0.3 cm</a:t>
                </a:r>
                <a:r>
                  <a:rPr lang="el-GR" i="1" dirty="0" smtClean="0">
                    <a:sym typeface="Wingdings" panose="05000000000000000000" pitchFamily="2" charset="2"/>
                  </a:rPr>
                  <a:t>;</a:t>
                </a:r>
              </a:p>
              <a:p>
                <a:pPr lvl="1"/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Απάντηση: </a:t>
                </a:r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𝛦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|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5094"/>
                <a:ext cx="7872249" cy="4645930"/>
              </a:xfrm>
              <a:blipFill rotWithShape="0">
                <a:blip r:embed="rId3"/>
                <a:stretch>
                  <a:fillRect t="-1050" r="-10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Ένα πρωτόνιο αφήνεται από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σημείο (Α) σε ομογενές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dirty="0" smtClean="0">
                    <a:sym typeface="Wingdings" panose="05000000000000000000" pitchFamily="2" charset="2"/>
                  </a:rPr>
                  <a:t>.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πρωτόνιο υπόκειται σε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μετατόπιση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 </a:t>
                </a:r>
                <a:r>
                  <a:rPr lang="el-GR" dirty="0" smtClean="0">
                    <a:sym typeface="Wingdings" panose="05000000000000000000" pitchFamily="2" charset="2"/>
                  </a:rPr>
                  <a:t>Βρείτε την ταχύτητα του πρωτονίου αμέσως μετά τη μετατόπισή του.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 rotWithShape="0">
                <a:blip r:embed="rId3"/>
                <a:stretch>
                  <a:fillRect t="-1050" r="-5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8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- Λύση: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Ένα πρωτόνιο αφήνεται από το σημείο (Α)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σε ομογενές </a:t>
                </a:r>
                <a:r>
                  <a:rPr lang="el-GR" sz="1600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. πεδίο 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1600" dirty="0" smtClean="0">
                    <a:sym typeface="Wingdings" panose="05000000000000000000" pitchFamily="2" charset="2"/>
                  </a:rPr>
                  <a:t>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Το πρωτόνιο υπόκειται σε μετατόπιση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στο σημείο (Β) στην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Βρείτε την ταχύτητα του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πρωτονίου αμέσως μετά τη μετατόπισή του.</a:t>
                </a:r>
                <a:r>
                  <a:rPr lang="el-GR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Θεωρήστε </a:t>
                </a:r>
                <a:r>
                  <a:rPr lang="el-GR" sz="1600" dirty="0">
                    <a:sym typeface="Wingdings" panose="05000000000000000000" pitchFamily="2" charset="2"/>
                  </a:rPr>
                  <a:t>ότι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l-GR" sz="1600" dirty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5360" y="382320"/>
              <a:ext cx="8361000" cy="616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40" y="369000"/>
                <a:ext cx="8378280" cy="61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7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Διαφορά Δυναμικού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1"/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Θα μελετήσουμε διαφορές δυναμικού σε δυο περιπτώσεις</a:t>
            </a:r>
          </a:p>
          <a:p>
            <a:pPr lvl="1"/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2. Δυναμικό από κατανομή φορτίου</a:t>
            </a:r>
          </a:p>
          <a:p>
            <a:pPr lvl="3"/>
            <a:endParaRPr lang="en-US" i="1" dirty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65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9735</TotalTime>
  <Words>703</Words>
  <Application>Microsoft Office PowerPoint</Application>
  <PresentationFormat>On-screen Show (4:3)</PresentationFormat>
  <Paragraphs>199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Ηλεκτρικό Δυναμικό (επανάληψη…)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1004</cp:revision>
  <cp:lastPrinted>2015-10-20T13:37:47Z</cp:lastPrinted>
  <dcterms:created xsi:type="dcterms:W3CDTF">2006-08-16T00:00:00Z</dcterms:created>
  <dcterms:modified xsi:type="dcterms:W3CDTF">2018-12-13T10:44:47Z</dcterms:modified>
  <cp:contentStatus/>
</cp:coreProperties>
</file>