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ink/ink5.xml" ContentType="application/inkml+xml"/>
  <Override PartName="/ppt/notesSlides/notesSlide1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3.xml" ContentType="application/vnd.openxmlformats-officedocument.presentationml.notesSlide+xml"/>
  <Override PartName="/ppt/ink/ink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0.xml" ContentType="application/inkml+xml"/>
  <Override PartName="/ppt/ink/ink11.xml" ContentType="application/inkml+xml"/>
  <Override PartName="/ppt/notesSlides/notesSlide19.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20.xml" ContentType="application/vnd.openxmlformats-officedocument.presentationml.notesSlide+xml"/>
  <Override PartName="/ppt/ink/ink15.xml" ContentType="application/inkml+xml"/>
  <Override PartName="/ppt/ink/ink16.xml" ContentType="application/inkml+xml"/>
  <Override PartName="/ppt/notesSlides/notesSlide21.xml" ContentType="application/vnd.openxmlformats-officedocument.presentationml.notesSlide+xml"/>
  <Override PartName="/ppt/ink/ink17.xml" ContentType="application/inkml+xml"/>
  <Override PartName="/ppt/ink/ink18.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450" r:id="rId2"/>
    <p:sldId id="451" r:id="rId3"/>
    <p:sldId id="455" r:id="rId4"/>
    <p:sldId id="456" r:id="rId5"/>
    <p:sldId id="457" r:id="rId6"/>
    <p:sldId id="416" r:id="rId7"/>
    <p:sldId id="417" r:id="rId8"/>
    <p:sldId id="418" r:id="rId9"/>
    <p:sldId id="419"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2" r:id="rId23"/>
    <p:sldId id="473" r:id="rId24"/>
    <p:sldId id="474" r:id="rId25"/>
    <p:sldId id="475" r:id="rId26"/>
    <p:sldId id="476" r:id="rId27"/>
    <p:sldId id="294" r:id="rId2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102" d="100"/>
          <a:sy n="102" d="100"/>
        </p:scale>
        <p:origin x="127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30/11/2018</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2:21:16.07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92D050"/>
    </inkml:brush>
  </inkml:definitions>
  <inkml:trace contextRef="#ctx0" brushRef="#br0">2539 10053 23,'21'0'33,"-12"9"2,-21-4-4,-19 0-13,-12 0-3,-21-5-4,-9 9-4,-9-9-4,6 4-1,10-4-3,5 0-1,18 0 0,19 6 0,21 6 0,20-2 0,19 9 1,-1 8 1,3 6 2,-3 5 1,-16 2-1,-7 3 1,-18-1 0,-11-1 0,-14-7-1,4-2-1,-8-9-1,7-6 1,8-5 0,20-12 0,0 8 0,15-8 0,15 0 0,9 0 1,10-5-1,3 5-1,10-3-6,0-3-19,-1-7-12,4 6-1,-12-10 0</inkml:trace>
  <inkml:trace contextRef="#ctx0" brushRef="#br0" timeOffset="300.2684">2486 10275 27,'19'0'29,"2"-7"1,20 7-4,2 0-17,0 0-5,4 0-5,-1 0-6,-12 0-5,-13-10-3,-7 8 0,-14 2 0,0 0 4,0 0 5,-20-5 6,-14 25 16,20-1-3,3 1 1,3 7-1,1 1-4,7-1-3,4 1-6,3-2-10,4 4-10,-1-11-8,10 8 0,-10-15 1</inkml:trace>
  <inkml:trace contextRef="#ctx0" brushRef="#br0" timeOffset="569.8269">3055 10439 65,'0'0'33,"0"-14"-7,-8 7-9,-7 7-5,-4 2-5,3 8-3,1 4-2,3 1-1,9 6-1,3-1 1,13-1 0,8-2 2,0-7 1,10-2 2,-3-11 0,-1-5 1,-7-11 0,-2 0-1,-15-10 0,-3 0-5,-3 4-7,-13 6-33,-8 2-1,2 12-2,-12 5 1</inkml:trace>
  <inkml:trace contextRef="#ctx0" brushRef="#br0" timeOffset="1370.2014">3974 10522 30,'19'-12'25,"1"2"-2,-3-7-3,-4-4-3,-4-2-4,-9-10-3,0 1-3,-10-4-3,-6 4-2,-2 7 0,-1 2-1,-5 14 0,-1 13-1,3 14 0,3 10 0,7 10 0,6 4 0,12-1-1,5 0 2,3-8-1,13-8 0,-1-12 0,5-13 1,-6-5-1,0-12 1,-7-12 0,-2-3-1,-4 3 1,-5-2-1,-7 7 1,0 10 0,0 14 0,-13 2 0,7 19 1,-4 11 1,1 11 1,3 8 0,0 4 0,6 7 1,0 2 0,0-3 0,0-5-2,4-1 0,-4-9-2,8-12-3,4-2-13,-2-17-24,-1-19-1,13-5 0,2-12 0</inkml:trace>
  <inkml:trace contextRef="#ctx0" brushRef="#br0" timeOffset="1802.1488">4235 10655 4,'-17'-15'31,"17"15"1,14-19-4,3 9-9,8 3-4,2 2-4,2 5-1,-6 3-3,-2 9-2,-12-1-1,-9 3-2,-9 0 0,-4-1-1,-2-3-1,0-1 0,6-7 0,9-2-1,0 0 0,17 0 0,3 3 0,2 3 1,-1 2 1,-1 6 0,-10 5 1,-6 4 0,-11 0 0,-7-3 0,-6-1-2,-5-7-3,1-7-4,0-8-6,8-2-12,7-4-12,3-11 1,9 3-1</inkml:trace>
  <inkml:trace contextRef="#ctx0" brushRef="#br0" timeOffset="1986.7562">4805 10592 59,'18'5'39,"2"9"2,-7 5-5,-7-1-20,-3 11-6,-15 3-12,-11 5-35,-8-12-2,-1 2 0,-8-18-2</inkml:trace>
  <inkml:trace contextRef="#ctx0" brushRef="#br0" timeOffset="2755.5416">6073 10108 4,'11'-13'28,"-11"13"2,-10-9-4,-23 9-11,-12-4-4,-7 4-4,-4 0-2,0 4-1,2 0-2,12 0-2,11 2 1,19-2-1,12-4 0,25 19 1,9-5 1,10 5-1,4 3 1,-1 6 1,-6 5 0,-15 3 0,-12 3 0,-23 2-2,-18 2 1,-12-6-1,-9 0 0,0-9-1,3-2 0,7-7 1,10-4 0,18 0 2,10-3-1,21-2 2,8 4-2,8-4 1,10 3-2,9-4-8,1-2-26,-6-12-2,10 5-1,-13-14 0</inkml:trace>
  <inkml:trace contextRef="#ctx0" brushRef="#br0" timeOffset="3119.8501">6269 10262 16,'-12'-8'32,"12"22"2,-9 5 0,9 12-16,0 13-6,0 0-5,6 9 0,-3-5-2,5-4-1,-3-15 0,3-12-1,-8-17 0,16-4 0,-10-21 0,-2-16 0,-4-10-1,0-10 0,0-1-1,0 3-1,0 1 1,3 5-1,3 7 0,3 15 0,7 7 0,5 9 0,7 10-4,0-2-7,6 5-27,7 2 0,2 0 0,10 0 0</inkml:trace>
  <inkml:trace contextRef="#ctx0" brushRef="#br0" timeOffset="3341.0769">6278 10440 52,'0'0'34,"13"0"1,12-1-12,10-3-14,10 4-12,-2 0-24,8 9-6,-14-4-1,0 10 0</inkml:trace>
  <inkml:trace contextRef="#ctx0" brushRef="#br0" timeOffset="3572.3889">6542 10510 28,'11'4'35,"6"10"0,1 4-3,5 4-15,-1 7-7,1 0-3,-1 2-8,-1-1-8,-8-3-16,-7-18-10,4 0 0,-10-9-1</inkml:trace>
  <inkml:trace contextRef="#ctx0" brushRef="#br0" timeOffset="3723.6173">6797 10500 45,'-10'4'38,"-15"2"0,-2 16-1,-1 2-18,-10 5-12,-2 0-16,0 0-27,9 0-2,-3-12 0,11-3-1</inkml:trace>
  <inkml:trace contextRef="#ctx0" brushRef="#br0" timeOffset="4304.3567">6291 9808 7,'-15'-5'32,"15"5"1,9 0 0,15 0-13,11 0-5,14 0-6,7 5-3,3-5-2,6 5-3,-6-3-2,-10-2-3,-8 5-1,-17-10-1,-11 3 1,-13-8-1,0 10 0,-21-16 1,5 7 3,1 0 3,2 1 1,13 8 3,0 0 1,0 0 3,3 18 0,4 1 0,-10-4-1,3 7 0,-7-4-6,-6-2-24,-2-7-13,5 3-2,1-12 0</inkml:trace>
  <inkml:trace contextRef="#ctx0" brushRef="#br0" timeOffset="4726.8157">7125 10319 59,'13'0'37,"17"4"-1,5 1-13,8-5-18,4 9-21,-1-9-17,7 3-1,-13-9-2</inkml:trace>
  <inkml:trace contextRef="#ctx0" brushRef="#br0" timeOffset="4905.2054">7097 10464 44,'13'12'37,"8"-10"1,17 5-1,11-2-22,3-5-12,10 0-24,7-9-14,12 1-2,-1-11 0</inkml:trace>
  <inkml:trace contextRef="#ctx0" brushRef="#br0" timeOffset="5274.2346">8052 10178 41,'-19'-9'34,"-14"-4"-1,-1 13-10,0 13-7,-4 11-6,13 17-4,4 6-3,11 4 0,10 1-1,13 0 2,11-7-1,16-9 1,8-17 0,3-13 0,1-16 1,-4-9-1,-8-18-1,-14-4-2,-19-5-1,-24-6-5,-14 9-26,-15 5-8,-14 3 0,-1 7-1</inkml:trace>
  <inkml:trace contextRef="#ctx0" brushRef="#br0" timeOffset="5806.2542">7754 9873 24,'10'0'34,"9"0"2,15 0-5,8 5-11,8-5-8,9 7-2,-2-7-5,4 1-3,-11-1-1,-6-5-3,-10-4 0,-13-3 0,-11-1-1,-5 1 1,-5-2 1,-11 4 1,1 2 1,10 8 2,-13 0 0,16 12 0,3 3 1,4 2-1,-4 8 1,-2 4-2,-11 2-7,-8 2-31,-25-10-1,-8 0-1,-25-16 1</inkml:trace>
  <inkml:trace contextRef="#ctx0" brushRef="#br0" timeOffset="8148.8632">8938 10260 12,'0'0'33,"-13"8"1,26-1-3,12-7-10,11 0-7,17 0-3,6 3-3,9 1-7,-1 1-10,-1 2-19,-11-7-7,2 5 0,-18-10-1</inkml:trace>
  <inkml:trace contextRef="#ctx0" brushRef="#br0" timeOffset="8379.9288">9000 10411 63,'9'0'32,"12"0"-4,14 0-5,14 0-6,3-4-7,10 4-4,1 0-7,-2 0-10,-4-2-19,-7 2-7,-15-7 0,-6 5-1</inkml:trace>
  <inkml:trace contextRef="#ctx0" brushRef="#br0" timeOffset="8564.9114">9470 10207 25,'33'15'35,"-10"-2"1,2 14-2,-7 3-14,-13 1-8,-5 6-7,-13-4-13,-10 0-25,-17-15-2,6 2-1,-8-12 1</inkml:trace>
  <inkml:trace contextRef="#ctx0" brushRef="#br0" timeOffset="8880.4048">9030 10183 47,'-24'-5'34,"2"11"-5,-3 14-4,-3 6-7,6 12-4,0 3-4,20 5-2,15-3-7,22 3-36,25-18-1,36-5-2,31-18 1</inkml:trace>
  <inkml:trace contextRef="#ctx0" brushRef="#br0" timeOffset="10886.763">10340 9910 38,'0'0'36,"5"9"0,-5 18-9,7 20-6,-7 8-8,6 11-4,-6 4-3,5 0-4,-2-5-5,2-10-4,0-11-9,-5-15-13,0-18-8,0-11-1,0-14 1</inkml:trace>
  <inkml:trace contextRef="#ctx0" brushRef="#br0" timeOffset="11056.016">10256 9962 26,'14'-16'34,"5"-3"1,21 10-1,7 1-16,9 2-12,9 6-14,3 0-21,1 4-4,-10-4 0,2 11-2</inkml:trace>
  <inkml:trace contextRef="#ctx0" brushRef="#br0" timeOffset="11255.9643">10348 10197 53,'0'0'35,"31"5"0,4-10-7,10 5-27,11 10-30,-9-10-4,4 10 0,-11-5-3</inkml:trace>
  <inkml:trace contextRef="#ctx0" brushRef="#br0" timeOffset="12302.8448">10569 10459 63,'24'-10'34,"4"8"-7,-1 4-6,-4 8-7,-5 12-5,-15 4-2,-9 9-3,-9-3-2,-8-2-1,-4-4-1,2-3 0,3-4 0,6-6 0,16-13 0,9 4 0,11-4 1,7 0-2,1 0-6,3 0-25,0-4-5,7-3 1,-7-7-1</inkml:trace>
  <inkml:trace contextRef="#ctx0" brushRef="#br0" timeOffset="12857.5554">10786 10514 36,'0'0'33,"0"0"-2,21-12-8,1 10-8,8-3-6,4 5-4,1 5-2,0 0-2,-7 4-1,-5-1 1,-10 6-2,-10-4 1,-6-1 0,3-9 0,-16 14 0,16-14 2,-5 13-1,5-13 1,21 12 1,-7 0-1,-5-1 1,-1 6 0,-13-1 0,-7 1-4,-8-3-11,-2-1-23,-18-18 0,9-2-1,0-13 0</inkml:trace>
  <inkml:trace contextRef="#ctx0" brushRef="#br0" timeOffset="13420.2826">10335 9704 23,'0'0'33,"-12"6"2,24-6-6,13 0-11,13-2-5,16 2-4,9 0-2,9 2-3,2-2-2,-8 0-4,-7 0-1,-13 0-1,-16-4-1,-14-5 0,-16 9-1,2-17 2,-2 17 1,-11-18 3,11 18 1,0 0 3,15 0 0,-2 11 1,-4 1 0,0 7-1,-3 0-4,-6-4-16,-12-3-17,4 2-1,-6-6-1,9 6-1</inkml:trace>
  <inkml:trace contextRef="#ctx0" brushRef="#br0" timeOffset="13789.3249">11402 10080 68,'12'-19'33,"-5"6"-4,-7 13-5,14 5-6,-10 14-6,2 13-3,-6 11-5,7 7-2,-4 4-5,-3-2-5,9 0-12,-9-9-17,0-15-2,0-10 0,0-18 0</inkml:trace>
  <inkml:trace contextRef="#ctx0" brushRef="#br0" timeOffset="13942.1457">11273 10222 36,'0'0'37,"17"0"0,11 0 0,9-5-18,12 5-9,8 0-18,5 0-25,-9-6-3,6 2-1,-12-9-1</inkml:trace>
  <inkml:trace contextRef="#ctx0" brushRef="#br0" timeOffset="14520.7618">11980 9922 50,'0'0'36,"0"19"-4,0 11-7,0 20-5,-4 10-5,4 11-6,0 1-1,0 1-3,0-10-2,3-12-2,-3-15-2,6-19-4,-6-17-8,0 0-18,0-31-8,0-3 0,-3-12-1</inkml:trace>
  <inkml:trace contextRef="#ctx0" brushRef="#br0" timeOffset="14673.7864">11919 9931 33,'10'-9'35,"4"-3"1,17 8-3,9 4-13,5-2-10,12 2-8,3 2-14,7 5-22,-10-7-1,1 5-1,-15-5 1</inkml:trace>
  <inkml:trace contextRef="#ctx0" brushRef="#br0" timeOffset="14889.4071">11997 10156 25,'-5'13'36,"5"-13"1,29 9 0,6-4-14,4-5-10,7 0-8,0 5-22,7 0-18,-18-5-1,4 4-1,-16-4-1</inkml:trace>
  <inkml:trace contextRef="#ctx0" brushRef="#br0" timeOffset="15290.741">12284 10536 34,'11'1'32,"-1"-2"-6,-1-9-3,5-3-6,0 0-3,-1-7-3,2 4-3,-8 1-1,-1 5-1,-6 10 0,0 0-1,-4 14-1,-1 7-1,1 3 0,2 0-3,2 5-2,0-5-9,2-7-26,8-5-1,2-9-1,6-3 0</inkml:trace>
  <inkml:trace contextRef="#ctx0" brushRef="#br0" timeOffset="15706.8049">12500 10439 35,'0'0'33,"0"0"-1,7-14-7,5 9-8,14 0-5,-2 1-4,10 4-2,-6-5-2,-3 10-2,-6-1 0,-7 1-1,-12-5 0,0 16-1,0-16 0,-13 16 0,13-16 0,-6 12 0,6-12-1,18 17 1,2-8-1,-2 6 1,-5-1 0,-5 4 0,-8 2 1,-12 1-1,-7-5-2,-9-8-10,-5-8-23,11 0-1,-3-14 1,13 2-1</inkml:trace>
  <inkml:trace contextRef="#ctx0" brushRef="#br0" timeOffset="16361.058">11965 9711 44,'0'0'34,"11"3"-2,20-3-8,18-4-7,17 4-5,5 0-4,8 0-2,1 0-4,-12 7-1,-12-1-3,-22-3-2,-13 4-3,-21-7-3,0 0-2,-24-16-1,2-1-1,-1-6 2,3-1 4,7-5 3,7 3 6,9 9 4,3 4 3,10 13 3,3 6 2,5 13 0,-8 3 0,-1 12-3,-15-2-2,0 1-1,-8 1-5,-9-8-8,-4-7-30,5 0 0,-6-12-2,11-1 0</inkml:trace>
  <inkml:trace contextRef="#ctx0" brushRef="#br0" timeOffset="16924.252">13084 10067 30,'0'0'34,"0"0"1,18 0-6,14 0-10,10-7-6,11 7-8,0-3-8,-1 3-19,-8-4-12,-1 8-1,-21-8 0</inkml:trace>
  <inkml:trace contextRef="#ctx0" brushRef="#br0" timeOffset="17077.121">13139 10157 46,'10'8'36,"8"-8"-1,22 6-2,6-6-27,5 0-26,14 4-12,-7-8-1,14 4-2</inkml:trace>
  <inkml:trace contextRef="#ctx0" brushRef="#br0" timeOffset="17377.903">14036 9978 28,'-26'-9'32,"-8"2"-1,0 10-3,1 12-14,-2 11-5,13 11-3,4 10 0,15 6-1,6-2 0,13 3 1,12-12-1,12-8 0,7-15-1,5-16 0,-3-17-1,-2-9 0,-13-14 0,-12-1-3,-16-3-6,-16 4-22,-17-1-10,-4 10-1,-13 0 1</inkml:trace>
  <inkml:trace contextRef="#ctx0" brushRef="#br0" timeOffset="17848.0678">13812 9704 48,'0'0'36,"12"5"-2,7-5-8,12 0-9,16 0-6,1 0-4,9 0-4,-4 0-2,-7-8-3,-5 6-4,-14-7 0,-5 4-1,-16-9-1,-6 14 2,0-18 1,0 18 3,0 0 2,7-4 5,6 16 2,-4-1 3,6 14-1,-11-5 1,2 6-3,-6-9-32,-4 5-9,-15-22-2,4 2-2</inkml:trace>
  <inkml:trace contextRef="#ctx0" brushRef="#br0" timeOffset="20752.8544">22864 2565 19,'-13'0'34,"13"0"0,6 13-6,19-13-11,18 2-3,20-8-5,26 6-2,7 0-5,8-5-2,-7 5-2,-10 0-1,-15 5-1,-25 1-5,-26 8 0,-21-14-2,-27 11 0,-11-11 0,6 0-1,-5-8-2,3-4 0,12-4 3,11-2 3,3 2 5,15 1 4,10 5 2,36 4 20,-24 10-8,-4 6 2,-9 2 0,3 4-1,-19-6-3,-7 3-2,-17-4-7,-15-3-12,-6-10-24,8 2-3,-9-17-1,15 7 0</inkml:trace>
  <inkml:trace contextRef="#ctx0" brushRef="#br0" timeOffset="21005.1913">23551 1993 21,'-15'-6'37,"-19"6"0,-6 15 0,5 7-17,0 14-8,17 3-4,7 12-6,8-3-7,15-4-11,16-1-18,5-20-4,1-10 2,-8-24-2</inkml:trace>
  <inkml:trace contextRef="#ctx0" brushRef="#br0" timeOffset="21174.1666">23704 1961 53,'2'-11'36,"4"22"2,-12 6-14,1 7-12,5 10-2,0 3-7,3 3-1,-3 7-14,0-1-23,-8-18-3,13-8 1,-5-11 1</inkml:trace>
  <inkml:trace contextRef="#ctx0" brushRef="#br0" timeOffset="21421.585">23585 2161 5,'33'0'24,"-16"-4"-5,11 4-14,2-5-11,-2-9-2,4-3-1,-5-3 6,-1-1 3,8-4 6,2 8 6,-4 5 9,2 12 5,-9 5 1,3 23-1,-14 4-6,0 19-3,-25 5-6,-10 0-10,-16-8-37,-10 5-3,-2-19-2,11-5-1</inkml:trace>
  <inkml:trace contextRef="#ctx0" brushRef="#br0" timeOffset="25507.4485">14851 10132 31,'0'0'32,"31"5"-3,14 0-7,20-5-4,24 5-5,8-5-4,10-3-5,-3 3-8,-13 0-11,-16-2-14,-17 7-5,-32-5-1,-17 9 0</inkml:trace>
  <inkml:trace contextRef="#ctx0" brushRef="#br0" timeOffset="25738.901">14965 10253 43,'0'0'22,"16"9"-2,15-6-1,19-3-4,12 0-2,14-2-4,4-3-5,-1 0-6,-6-4-7,-12 1-14,-7 4-9,-26-9-1,-7 6 0</inkml:trace>
  <inkml:trace contextRef="#ctx0" brushRef="#br0" timeOffset="25871.4288">15582 10101 42,'30'8'37,"7"13"2,-3 0-2,-7 4-19,-5 6-9,-10 1-27,-9 0-16,-26-18-3,-7-2-1</inkml:trace>
  <inkml:trace contextRef="#ctx0" brushRef="#br0" timeOffset="28282.6004">16463 9857 49,'0'0'34,"0"0"-5,10 9-4,-10 15-6,0 19-5,0 7-4,0 15-3,-5 5-1,5 2-3,0-4-3,0-8-4,8-9-10,-2-19-15,1-15-10,5-15 0,-4-21 1</inkml:trace>
  <inkml:trace contextRef="#ctx0" brushRef="#br0" timeOffset="28445.9191">16408 9943 27,'4'-19'32,"20"19"-1,1 0-7,17 0-10,12 0-15,2-5-24,15 8-4,-14-11-2,5 8-1</inkml:trace>
  <inkml:trace contextRef="#ctx0" brushRef="#br0" timeOffset="28646.1844">16434 10176 69,'0'0'37,"28"5"0,8-17-15,10 7-18,5-5-33,7 10-5,-8-10-2,2 10 0</inkml:trace>
  <inkml:trace contextRef="#ctx0" brushRef="#br0" timeOffset="29531.6343">16688 10449 50,'0'0'34,"0"0"-6,8-14-7,-1-1-5,2 1-4,-5-6-4,5 3-2,-4 3-2,-5 14 1,0 0-2,0 0 0,0 19-1,-2 5 0,2 8 0,0-1-2,0 3-3,2-10-9,9-6-26,3-1 0,-4-15 0,6-2-1</inkml:trace>
  <inkml:trace contextRef="#ctx0" brushRef="#br0" timeOffset="29932.2677">16874 10411 20,'0'0'33,"12"-13"0,6 9-4,-2-1-12,-1 2-6,5 3-3,-5 3-4,-1 6-1,-9 1-1,-5 2-2,-7 3 1,-3-6 0,-2 1 0,12-10 0,-10 14-1,10-14 0,25 8 0,3-3 0,5 0 0,-1 4-1,-4 3 2,-7 0 0,-14 5 2,-13-2-1,-16-2-2,-8-7-3,-1 2-13,6-6-18,-4-13-1,14 3-1,3-8 0</inkml:trace>
  <inkml:trace contextRef="#ctx0" brushRef="#br0" timeOffset="30986.3261">17419 10072 28,'0'0'33,"10"9"-7,5-7-3,9-2-6,4 3-2,9 2-4,1-5-7,0 0-10,1 0-15,-1 0-12,-12-5-2,-1 5 1</inkml:trace>
  <inkml:trace contextRef="#ctx0" brushRef="#br0" timeOffset="31202.491">17482 10156 31,'-3'8'36,"3"-8"1,17 5-4,9 0-12,7-5-9,7 0-14,-5 0-31,10-3-1,-8-8-3,2 7-1</inkml:trace>
  <inkml:trace contextRef="#ctx0" brushRef="#br0" timeOffset="31817.8234">18049 10111 53,'-9'-3'37,"9"3"-1,17 0-10,5 0-6,14 0-7,3 0-5,8 0-9,7 0-34,5 0-2,-4-7-2,3 7 1</inkml:trace>
  <inkml:trace contextRef="#ctx0" brushRef="#br0" timeOffset="32302.2849">18761 9844 30,'5'-12'36,"-5"0"1,0 12-4,6 12-9,-6 13-7,0 18-6,0 5-3,0 11-3,0 3 0,0 1-3,5-2-1,1-10-4,2-9-6,-4-13-15,0-12-16,6-11 0,-10-6-1,13-20 1</inkml:trace>
  <inkml:trace contextRef="#ctx0" brushRef="#br0" timeOffset="32503.0008">18733 9806 37,'16'-14'35,"8"14"0,7 0-2,6 0-19,10 0-9,2 6-16,6 2-21,-13-8-2,4 4-1,-15-4 0</inkml:trace>
  <inkml:trace contextRef="#ctx0" brushRef="#br0" timeOffset="32703.5745">18733 10029 70,'0'0'41,"0"11"-1,30-8-6,11-2-19,6-1-12,5-1-19,-1-2-22,5-2-1,-4-4-2,-1 4 1</inkml:trace>
  <inkml:trace contextRef="#ctx0" brushRef="#br0" timeOffset="33203.4138">18975 10325 36,'0'0'32,"12"-10"-2,4 4-7,6 6-6,1-5-5,5 10-3,-8 0 0,-1 12-3,-14-2-1,-5 8-1,-13 4-1,-4-3 0,-3 0 0,0-1-1,3-3 0,6-2-1,11-8-1,12-3 1,8-2-3,6-5-3,6-5-30,2 2-3,-7-9 0,7 5-1</inkml:trace>
  <inkml:trace contextRef="#ctx0" brushRef="#br0" timeOffset="33822.2691">19250 10332 46,'0'0'33,"0"0"-2,15-9-9,5 0-7,5 7-5,5-1-5,3 3-1,-2 0-1,-4 9-1,-7 1 0,-11 4-1,-9-1-1,-9 1 1,-4-4 0,-2 0 0,6-1-1,9-9 1,5 15-1,13-8 0,6 0 1,4 5 1,-3 2 1,-1 5 2,-19-1 1,-11 6 1,-21-6-1,-6 1 0,-7-5-6,-7-1-37,1-13-3,14-4-1,8-19-1</inkml:trace>
  <inkml:trace contextRef="#ctx0" brushRef="#br0" timeOffset="36621.5632">16408 9659 22,'0'0'35,"0"0"1,13 13-1,15-8-16,9-5-5,18 0-5,4 0-4,6-4-5,-2 1-3,-10-6-4,-7 1 1,-18-6-1,-7 4 1,-15-4 1,-6 6 3,0 8 4,-12-4 2,12 16 3,4 2 0,4 10 0,-4 4-3,2-1-16,-6-6-21,9 5-2,-9-26-1,13 9-1</inkml:trace>
  <inkml:trace contextRef="#ctx0" brushRef="#br0" timeOffset="37522.9528">14944 10035 33,'0'0'35,"-17"13"1,-3 6-3,-2 9-15,0 9-7,13 6-2,9 4-5,15-1-9,12-5-31,21 1 0,4-24 0,14-4-2</inkml:trace>
  <inkml:trace contextRef="#ctx0" brushRef="#br0" timeOffset="38169.8607">18658 9494 68,'0'0'37,"12"12"1,14-5-16,13-2-9,12 4-7,5-1-4,6-2-6,-4 3-10,-10-3-11,-12-6-9,-6-4-1,-14-6 3</inkml:trace>
  <inkml:trace contextRef="#ctx0" brushRef="#br0" timeOffset="38286.2535">19178 9469 56,'23'0'36,"-1"12"-2,-4 7-7,-12-1-8,-6 2-12,-14-1-37,-2 7-5,-19-16-1,5-1-3</inkml:trace>
  <inkml:trace contextRef="#ctx0" brushRef="#br0" timeOffset="39642.0805">20226 9993 41,'-10'4'29,"10"-4"-3,12 10-3,21-6-5,16-4-5,19 1-3,14-1-3,12 0-4,3 0-9,-7 4-12,-14-4-17,-10 5 1,-29-5-2,-13 10 0</inkml:trace>
  <inkml:trace contextRef="#ctx0" brushRef="#br0" timeOffset="39873.443">20329 10103 35,'0'0'35,"15"15"1,21-15-10,16 0-5,16 5-7,6-5-6,8 0-6,-1 5-12,-7-5-17,-15-10-10,-7 7 0,-20-9 0</inkml:trace>
  <inkml:trace contextRef="#ctx0" brushRef="#br0" timeOffset="40189.491">20839 9908 60,'45'11'39,"3"6"2,0 3-9,2 13-14,-23-1-6,-9 9-5,-25 5-10,-16 0-35,-30-17-2,-7-2-1,-26-27-1</inkml:trace>
  <inkml:trace contextRef="#ctx0" brushRef="#br0" timeOffset="41291.7329">1962 11825 23,'-14'5'35,"-2"-5"2,30 0 0,11 5-17,31-9-7,17 4-5,10 0-3,15-2-3,8 2-4,-1-8-9,-3-1-20,-12 9-7,-31-6 1,-14 6-2</inkml:trace>
  <inkml:trace contextRef="#ctx0" brushRef="#br0" timeOffset="41530.2187">2052 11935 32,'0'0'34,"43"12"2,5-12-8,11-4-14,10 4-4,4-5-7,-2 2-10,-6-7-19,-3 8-9,-28-15 0,-4 6-1</inkml:trace>
  <inkml:trace contextRef="#ctx0" brushRef="#br0" timeOffset="41645.4945">2681 11785 44,'34'13'38,"-9"4"1,0 8-10,-13 10-9,-21-2-12,-10 15-39,-27-15-2,-7 4-3,-27-12-3</inkml:trace>
  <inkml:trace contextRef="#ctx0" brushRef="#br0" timeOffset="43350.4206">3645 11787 32,'10'-26'38,"2"12"0,-12 14-1,0 0-16,10 46-7,-10 0-5,-4 19-4,1 4-3,0 6-4,3-1-11,0-9-26,3-22 0,3-13 0,-6-30-1</inkml:trace>
  <inkml:trace contextRef="#ctx0" brushRef="#br0" timeOffset="43497.9047">3614 11771 44,'13'-20'38,"5"3"0,17 10 0,8-2-20,4 4-15,2-3-12,6-1-27,14 5-1,-8-6-1,-1 4 0</inkml:trace>
  <inkml:trace contextRef="#ctx0" brushRef="#br0" timeOffset="43720.5728">3661 12025 41,'0'0'39,"0"0"-1,40 4 1,-5-4-20,10 0-16,-1 0-20,-1-4-19,4 8-2,-13-4 0,-3 0-1</inkml:trace>
  <inkml:trace contextRef="#ctx0" brushRef="#br0" timeOffset="44135.9827">3925 12318 14,'5'-22'32,"8"5"1,0-8-6,1 1-7,0 5-4,-2-1-2,4 20-3,-16 0-2,9 22-1,-9 5-2,-3 9-2,0 3-3,3 2-3,0 0-16,6-9-21,-6-15 0,12-5 0,-12-12-1</inkml:trace>
  <inkml:trace contextRef="#ctx0" brushRef="#br0" timeOffset="44536.943">4139 12184 49,'0'0'37,"0"-12"1,18 5-3,6 7-20,5-7-7,7 7-4,-2 0-2,-2 5-1,-3 2 0,-14 1-1,-15 3-1,-4-2-1,-11 0-1,-1-3 0,1 2 0,2-7 0,13-1 0,0 0 1,22 17 1,-3-6 2,0 5 2,2 6 0,-11 3 2,-7 3-1,-16-3 0,-5-1-2,-5-6-5,-7-14-14,5-7-21,7-6-1,7-13 0,11-5-1</inkml:trace>
  <inkml:trace contextRef="#ctx0" brushRef="#br0" timeOffset="44821.3432">4728 11947 49,'21'8'36,"5"-8"1,10 0-8,10 4-16,-2-4-8,1 0-12,-4 0-18,1 0-11,-18-9-1,-2 9 0</inkml:trace>
  <inkml:trace contextRef="#ctx0" brushRef="#br0" timeOffset="44999.3079">4799 12057 55,'34'16'40,"1"-9"1,12-2-5,0 0-19,0-1-19,0 2-33,-16-12-3,0 6-2,-17-17-1</inkml:trace>
  <inkml:trace contextRef="#ctx0" brushRef="#br0" timeOffset="46099.4831">5581 11676 34,'3'-9'39,"-3"9"1,8 27-3,-14 8-13,6 25-9,-14 5-7,8 14-4,-4 0-1,4-1-4,6-8-9,-9-14-21,9-24-10,0-12 1,0-20-1</inkml:trace>
  <inkml:trace contextRef="#ctx0" brushRef="#br0" timeOffset="46268.814">5462 11768 45,'0'-14'38,"8"-1"0,20 5 0,9 0-22,11 4-13,7 3-15,3-3-25,12 6 0,-8-6-1,3 6 0</inkml:trace>
  <inkml:trace contextRef="#ctx0" brushRef="#br0" timeOffset="46453.3727">5604 11952 38,'-13'16'38,"13"-16"1,20 11 0,15-11-18,7 0-18,11 4-36,0-12-2,9 4-3,-6-8 0</inkml:trace>
  <inkml:trace contextRef="#ctx0" brushRef="#br0" timeOffset="46985.5002">5825 12226 52,'9'-22'36,"8"16"0,5 0-14,-4 1-7,10 12-5,-12 6-3,-5 10-2,-11 7-2,0 1 0,-14 0-1,-1 0-1,-1-4-1,2-6 1,6-6-2,8-15 1,11 10 0,9-10 0,11-2-2,0-6-7,6-1-29,7 2 0,-5-10-1,5-2 1</inkml:trace>
  <inkml:trace contextRef="#ctx0" brushRef="#br0" timeOffset="47554.8704">6105 12187 31,'0'0'34,"0"0"0,19-11-7,3 10-10,2-5-7,7 6-3,-2 0-2,0 9-1,-6 0-2,-9 5 0,-9-2 0,-10 1 0,-3-4-1,-4-4-1,1-2 1,11-3-1,0 0 0,11-8 0,10 2 0,7 6 0,0 6 2,0 4 1,-12 9 1,-7 7 1,-13-1 0,-7 6 0,-11-6-1,0-3-3,0-4-23,1-8-18,1-14-2,20 4 0,-21-25 0</inkml:trace>
  <inkml:trace contextRef="#ctx0" brushRef="#br0" timeOffset="51639.3659">3295 11229 44,'0'0'37,"-8"20"1,8 36-14,11 32-7,-1 25-5,7 25-3,-6 22-2,1 15-2,-7-4-2,-5-3-1,0-19-1,-9-13-2,-6-15-2,0-21-22,-1-28-14,9-21-1,1-30 0</inkml:trace>
  <inkml:trace contextRef="#ctx0" brushRef="#br0" timeOffset="52202.7688">3291 11422 20,'-18'-11'19,"18"11"-2,0-14-1,22 10-2,26 4-2,34-9-1,43 4-3,42-5 0,50-4-1,47-6 1,33-2-1,34-5-1,18 3 0,-5 2-2,-12 5-6,-34-3-31,-38 14-1,-58-6 0,-41 6-2</inkml:trace>
  <inkml:trace contextRef="#ctx0" brushRef="#br0" timeOffset="52756.5718">6719 11226 43,'-4'-9'31,"-1"21"-6,2 30-3,3 26-5,7 32-4,-2 26-4,8 31-1,-6 10-1,8 12-2,-4-8 0,4-9-1,-5-18 0,-3-21-1,-2-23-2,-5-36-11,0-23-28,10-20-1,-7-30-1,3-14 0</inkml:trace>
  <inkml:trace contextRef="#ctx0" brushRef="#br0" timeOffset="53318.618">3431 12832 17,'-58'0'28,"26"4"-10,32-4 0,26 9-2,41-9-4,43-4-2,44-1-1,42-5-1,45 0-1,35-7 0,25 5 0,9-7 0,4 11-1,-18-1-1,-26 9 0,-42-5-1,-42 5-2,-46 5-13,-36-1-26,-57-8-1,-34 4 0,-47-13-2</inkml:trace>
  <inkml:trace contextRef="#ctx0" brushRef="#br0" timeOffset="64651.8645">7277 12064 50,'0'21'41,"0"-21"0,-3 15 1,3-15-22,3 11-13,-3-11-22,10-6-23,5-7-2,0-16 0,19-9-2</inkml:trace>
  <inkml:trace contextRef="#ctx0" brushRef="#br0" timeOffset="65637.7381">8099 11560 19,'0'0'32,"-10"-14"0,-9 14-7,-8 5-10,-10 8-5,8 8-3,2 6-2,12 7-2,12 1-1,16 2 0,11-4 0,13-6-1,6-7 1,1-4 0,-7-9 0,-9-7-1,-13-6 0,-15 6 1,-15-17-1,-13 12 0,-9-1-1,-1 6 0,-2 7 0,5 3 0,5 11 0,10 7 0,12 5 0,8 4 0,6 0 1,12-4-1,5-4 1,11-7-1,2-12 1,5-10-1,3-10 1,-2-9 0,-4-13-1,-4-1 1,-9-4-1,-6 3 1,-8 7-1,-7 4 2,-4 9-2,0 14 2,-12 9-1,12 10 0,-3 5 1,3 4-2,8 3-5,-4-3-7,6-8-24,1 3-1,-4-14 0,3-3-1</inkml:trace>
  <inkml:trace contextRef="#ctx0" brushRef="#br0" timeOffset="65769.2491">8269 11635 44,'-10'-14'35,"10"14"-5,-12-13-17,4 1-38,8 12-6,0 0-3</inkml:trace>
  <inkml:trace contextRef="#ctx0" brushRef="#br0" timeOffset="65991.9187">8379 11797 19,'29'25'33,"-10"-7"1,6 9 0,-5 0-19,-1-6-5,2 1-1,-8-7-1,-1-7-2,-12-8-2,15-9 0,-8-9-1,2-2-4,1-4-8,2 2-18,-2-2-10,11 10-1,-3 0 1</inkml:trace>
  <inkml:trace contextRef="#ctx0" brushRef="#br0" timeOffset="66355.229">8952 11866 65,'7'21'39,"-20"-2"-5,-14-2-10,1 2-8,-9-10-6,2-3-5,2-6-3,6-2-3,8-10-2,13-1 0,10 1 0,4-5 0,8 7-1,-2 5 3,6 5 0,3 9 2,-4 1 1,1 8 0,-4 1 1,4 1 0,-7-4 0,6-5-2,-4-4 1,1-7 0,-3-12-2,1-1 1,-4-6-2,0 0 2,-1 0-2,-6 1 1,2 9 0,-7 9 0,0 0 1,6 21-1,-2 1 1,1 4-1,-1 2-5,0 0-31,-2-9-3,10-2 0,-12-17 0</inkml:trace>
  <inkml:trace contextRef="#ctx0" brushRef="#br0" timeOffset="70582.5021">10267 11518 40,'-6'18'36,"3"19"0,-3 11-5,-1 12-18,4 6-5,-2-1-1,5-2-5,0-10-2,0-13-4,5-15-5,-10-11-15,-2-28-12,7 0 0,-9-23-1</inkml:trace>
  <inkml:trace contextRef="#ctx0" brushRef="#br0" timeOffset="70720.2386">10197 11604 34,'7'-25'33,"16"8"0,2 2-8,10 1-8,11 4-10,6 1-12,8 7-27,-5-9 0,7 11-2,-17 0 0</inkml:trace>
  <inkml:trace contextRef="#ctx0" brushRef="#br0" timeOffset="70900.1446">10318 11783 39,'-16'6'35,"25"3"0,5-9-1,19 0-30,9 6-24,6-9-11,10 5-3,-12-2 0</inkml:trace>
  <inkml:trace contextRef="#ctx0" brushRef="#br0" timeOffset="71183.408">10446 12150 13,'6'10'32,"-6"-10"2,14-10-6,-1-2-9,2-7-5,6 1-3,-9-5-2,7 6-1,-10-5-2,3 12 0,-12 10-1,11-7-1,-11 7 0,0 26-1,0-1 0,0 6-3,0 2-3,-4-4-10,1-4-26,6-3 0,0-13 0,7-9-1</inkml:trace>
  <inkml:trace contextRef="#ctx0" brushRef="#br0" timeOffset="71636.1221">10714 12051 35,'15'-5'35,"-2"-2"-6,8 2-4,4 5-7,-6-7-5,2 7-4,-11 8-4,-10-8-2,0 19-1,-9-9-1,-4 2-2,-6-5 0,7 2-1,12-9 0,3 12 0,16-12 0,9 7 1,-1 0 1,1 4 2,-5 6 0,-15-2 0,-8 4 1,-12-2 0,-7-1-1,-2-7-4,-1-9-8,7-3-20,9-6-7,2-12 0,17 4 0</inkml:trace>
  <inkml:trace contextRef="#ctx0" brushRef="#br0" timeOffset="72104.0627">11286 11774 57,'0'0'36,"14"11"-4,10-7-11,11-4-7,10 0-5,3 0-5,1-4-7,3 4-9,-14 0-17,-10 0-8,-2 7 0,-26-7 0</inkml:trace>
  <inkml:trace contextRef="#ctx0" brushRef="#br0" timeOffset="72305.9024">11311 11927 42,'5'11'37,"10"-7"2,16-4-13,15 4-5,1-8-6,7 4-6,-3-6-12,0 3-33,-15-11-2,-6 10-1,-21-10 0</inkml:trace>
  <inkml:trace contextRef="#ctx0" brushRef="#br0" timeOffset="72784.2399">12087 11448 59,'10'-12'36,"-10"12"-4,13 28-15,0 22-4,-7 11-6,0 16-4,-6 5-5,0-2-6,0-7-10,-6-14-9,3-22-2,6-17 0,-3-20 3</inkml:trace>
  <inkml:trace contextRef="#ctx0" brushRef="#br0" timeOffset="72937.5004">12274 11814 47,'13'-25'27,"-10"16"-2,-13 9-1,-15 7-5,1 13-4,-10-1-6,9 3-3,-2 2-3,10-5-4,17 0-9,6-2-21,13-11-4,10 1-2,-1-7 1</inkml:trace>
  <inkml:trace contextRef="#ctx0" brushRef="#br0" timeOffset="73238.807">12379 11914 44,'0'0'37,"11"13"1,-11-13-4,24 0-19,0 0-4,0-9-4,3 0-3,0-4-2,1-1-2,-9-1 0,-5-2 0,-14 5 0,-5 3 0,-8 2 0,-11 7 0,-4 12 0,-7 0 0,4 9 0,1 1 0,11 7 1,6-1-1,13-1 1,11 1-1,9-4 0,6-3-3,10-4-17,11-8-18,3-15 0,12-6-1,13-17 1</inkml:trace>
  <inkml:trace contextRef="#ctx0" brushRef="#br0" timeOffset="73825.2364">13062 11905 27,'-34'0'32,"27"13"0,20-7-14,25 3-4,35-5 0,30-6-3,36 2 1,35-7-4,28 3-1,19-6-1,4 4-1,-8-1 0,-17 2-4,-31 7-6,-34-2-9,-38-4-24,-31 4-1,-47-5 1,-19 5-2</inkml:trace>
  <inkml:trace contextRef="#ctx0" brushRef="#br0" timeOffset="74457.2352">13220 11100 19,'0'-20'33,"0"20"1,3 13-8,-3 16-5,0 20-5,-6 11-6,2 13-3,-1-1 0,5 5-3,3-12-2,-3-4-1,10-15-4,-5-17-10,-5-12-23,7-7 0,-7-10-1,5-13-1</inkml:trace>
  <inkml:trace contextRef="#ctx0" brushRef="#br0" timeOffset="74991.8013">13629 11373 25,'12'-8'32,"-6"-7"-2,-2-2-4,-10 2-7,-4-3-6,-5 4-4,-10 4-2,0 10-3,-10 0-1,3 10-1,3 8-1,4 4-1,7 2 1,8 2-1,13-1 0,11-4 0,7-4 1,1-8-1,8-3 1,-4-6-1,1-6 1,-2-3-1,-10-1 0,-3-2 1,-5 2 0,-7 10 0,0 0 1,0 0 1,-9 14-1,5 4 1,-1 14 0,1 6 0,2 0-1,2 7 0,0-2-4,0-10-10,2-7-27,13-6 0,-2-15 0,12-5-1</inkml:trace>
  <inkml:trace contextRef="#ctx0" brushRef="#br0" timeOffset="75330.0896">13787 11689 34,'0'0'35,"13"-17"0,-1 4-5,-3-2-10,-5-3-6,8 7-4,-12-6-3,0 17-3,0 0-1,0 0 0,4 13-1,-4 9 0,-4 2-1,4 1-2,4 3-5,-4-2-23,3-15-10,8-2 0,-11-9 0</inkml:trace>
  <inkml:trace contextRef="#ctx0" brushRef="#br0" timeOffset="75577.284">14092 11032 58,'6'-33'39,"6"19"0,-12 14-2,6 18-20,1 29-7,-10 13-4,3 17-2,-3 8-1,3 3-2,0 0-4,-7-10-9,13-12-28,-6-8-1,3-19 0,6-13-1</inkml:trace>
  <inkml:trace contextRef="#ctx0" brushRef="#br0" timeOffset="75962.406">14342 11099 29,'10'-28'36,"-10"7"2,0 21-5,6 14-8,-9 18-8,3 18-6,-7 13-4,2 13-2,1 4-1,4 3-1,-7-5-1,7-7-2,0-14-3,4-11-5,3-14-27,-1-13-5,-6-19-1,12 4 0</inkml:trace>
  <inkml:trace contextRef="#ctx0" brushRef="#br0" timeOffset="76494.4274">14668 11382 50,'11'-11'35,"-11"-10"-4,0-1-8,-5 2-7,-6-3-7,0 9-1,-7 0-4,-1 11-1,-4 3-1,3 14-2,3 3 1,4 6-2,5-3 2,8-1-1,13-1 0,4-7 0,3-5-1,3-6 1,3-3-1,-2-7 0,-7 1 1,-2-1-1,-7 1 0,-8 9 0,0 0 0,0 0 1,0 0 0,5 14 1,-5 4 0,-3 10 1,-3 3 1,-1 5 0,-1 6 1,1-1-1,-2-3-1,4-3-2,5-5-15,12-11-23,-2-16-1,13-3 0,3-9 0</inkml:trace>
  <inkml:trace contextRef="#ctx0" brushRef="#br0" timeOffset="76896.5016">14862 11494 31,'0'-17'35,"7"12"1,3 1-7,10-6-11,8 10-8,-2 0-2,0 5-3,-5 0-1,-6 9-2,-12 1-1,-3 2 0,-8-5 0,-2 0 0,-3-3-1,5 1 0,8-10 0,0 0-1,17 12 1,2-12-1,0 8 1,-5 4 0,-5 2 1,-9 4 0,-9 4 0,-7-3-1,-10 2-6,-7-4-18,1-12-13,8-5 0,4-11 0</inkml:trace>
  <inkml:trace contextRef="#ctx0" brushRef="#br0" timeOffset="77165.3217">15186 11049 64,'7'-34'39,"-7"16"1,0 18-9,5 24-14,-8 14-6,3 21-6,0 11-1,0 14-2,0 4-1,5-1 0,-5-5-2,3-8-2,-3-10-4,0-21-11,0-7-23,0-15-1,0-21 2,0 0-1</inkml:trace>
  <inkml:trace contextRef="#ctx0" brushRef="#br0" timeOffset="78219.6781">15006 11897 8,'0'0'17,"0"0"-1,0 0-1,0 0 0,0 0 0,0 0 0,0 0-2,-5 12-1,5-12-2,25 0-1,-3-4-2,16 4-1,9-8-2,9 2-1,3 2-2,-2 2-1,-6 2-4,-11-5-17,-16 1-14,-7 8-1,-17-4 1</inkml:trace>
  <inkml:trace contextRef="#ctx0" brushRef="#br0" timeOffset="81072.1386">13964 12293 36,'9'6'36,"2"14"0,-6 7-2,2 2-19,4 16-6,-8-1 0,4 8-2,-7-11-2,0-5-1,0-12-1,-7-12-1,7-12 0,-3-19-1,6-12 0,7-7 1,2-6-1,13 0 1,1 3-1,10 8 0,-2 9 1,6 8-2,1 9-4,0 2-11,-11 9-24,-1 2-2,-11-6 1,-3 9-1</inkml:trace>
  <inkml:trace contextRef="#ctx0" brushRef="#br0" timeOffset="81626.6366">14479 12239 38,'0'0'31,"-16"-14"-4,16 0-9,6 0-5,4-1-1,11 8-4,1-1-1,3 11-1,-5 5-1,-8 12 1,-12 4-2,-4 11 0,-14-4-1,-5 3 0,-1-6-1,0-5 0,4-2-1,14-6-1,6-7 1,16-1-1,11-5 1,8-2-1,0 5-7,-1 0-31,-7-12 0,2 4-1,-7-6 1</inkml:trace>
  <inkml:trace contextRef="#ctx0" brushRef="#br0" timeOffset="84112.6385">15717 11843 52,'10'10'35,"5"-10"0,16-3-15,6 3-15,6-3-15,3 3-20,-8-7-2,-1 7-3,-15-6 1</inkml:trace>
  <inkml:trace contextRef="#ctx0" brushRef="#br0" timeOffset="84267.8996">15730 11962 53,'0'0'37,"24"17"2,4-12-9,7-5-17,11 0-25,0-9-21,13 3-3,-7-8-1,7 2-2</inkml:trace>
  <inkml:trace contextRef="#ctx0" brushRef="#br0" timeOffset="84552.1334">16482 11407 25,'0'-24'35,"-6"5"1,6 19 0,0 38-18,0 8-7,0 20-4,0 6-6,0 4-7,0 4-21,6-7-8,-9-16-1,7-11 0</inkml:trace>
  <inkml:trace contextRef="#ctx0" brushRef="#br0" timeOffset="84753.9317">16681 11732 46,'0'0'38,"-13"-7"1,-11 11-4,-7 9-20,-10 0-6,5 7-4,5-1-2,12 2-2,9 0 0,16-3-1,13 0-3,7-8-8,7-3-26,10 2-2,-5-9 1,6 6 0</inkml:trace>
  <inkml:trace contextRef="#ctx0" brushRef="#br0" timeOffset="85038.3559">16824 11891 48,'0'0'36,"13"7"0,5-7-13,3 0-9,-2-3-5,3-5-3,-6-3-2,2-2-3,-14-2 0,-4-2-1,-13 3 1,-6 3-1,-9 7-1,-2 6 1,-1 9 0,3 5 0,8 11 2,14 1-1,9 1 1,13 2 0,12-8 0,2-4-6,14-11-31,3-3-2,1-18-1,11-4-1</inkml:trace>
  <inkml:trace contextRef="#ctx0" brushRef="#br0" timeOffset="85570.1161">17322 11898 11,'0'0'34,"34"8"1,7-10 0,27-1-15,38 3-4,35-10-2,43 4-4,30-7-4,33 3-2,11 1-1,2-4-4,-12 9-16,-24 4-21,-48-7 0,-36 7-1,-54-7 1</inkml:trace>
  <inkml:trace contextRef="#ctx0" brushRef="#br0" timeOffset="86017.9864">17611 11061 41,'-5'-22'35,"5"22"0,0 0-11,0 37-6,0 18-6,0 11-4,0 9-2,0 9-1,0 3-4,0-7-5,-4-11-23,4-21-11,8-12 1,-1-22-1</inkml:trace>
  <inkml:trace contextRef="#ctx0" brushRef="#br0" timeOffset="86539.8291">17944 11356 37,'17'-6'25,"-3"-3"-1,0-2-1,-7-5-5,-7-2-5,-4 4-3,-12-1-2,-2 5-3,-6 2-2,-4 5-2,0 9 0,3 9-1,5 4 1,10 4-2,10 0 2,7 0-1,11 1-1,6-10 1,5-3 0,0-8-1,-1-7 1,-4-2-1,-4-6 1,-5 0-1,-8 0 2,-7 3-1,0 9 1,0 0 0,-11 5 1,5 11 0,0 8-1,1 4 1,1 3-1,4 3-1,0 2-5,0-7-14,-5-1-17,11 0 0,-6-14-1,11 5 1</inkml:trace>
  <inkml:trace contextRef="#ctx0" brushRef="#br0" timeOffset="86718.7764">18208 11532 55,'0'0'40,"0"0"-1,-14 14 0,5 12-22,-3-4-10,7 9-4,2-2-9,-1-2-26,4-8-7,5-2-1,-5-17 0</inkml:trace>
  <inkml:trace contextRef="#ctx0" brushRef="#br0" timeOffset="86957.4384">18388 11115 52,'0'-18'37,"0"7"0,0 11-7,13 19-14,-10 16-5,6 17-5,-9 13-2,4 8 0,-4 7-3,-4-5-7,4-3-27,0-5-6,-8-18 0,8-5-1</inkml:trace>
  <inkml:trace contextRef="#ctx0" brushRef="#br0" timeOffset="87241.8285">18656 11179 35,'-7'-39'38,"7"13"-1,-4 8 2,4 18-19,0 18-6,-4 18-5,7 20-3,-3 9-3,3 11-1,-3 7-3,0-1-6,11-2-11,-7-11-22,-4-17 0,6-9 0,-2-16-1</inkml:trace>
  <inkml:trace contextRef="#ctx0" brushRef="#br0" timeOffset="87704.817">19046 11367 30,'-3'-20'34,"0"6"1,-12-1-8,-1-3-10,1 3-5,-9 3-5,4 11-3,-5 1-1,3 10-2,3 6-1,2 4 0,8 9 0,5-3 0,10 2 0,6-7 0,5-4 0,6-9-1,3-8 0,1-4-1,-1-10 1,-1-8 0,-7 3 0,-2-4 0,-7 5 1,-6 4 1,-3 14 1,0 0 0,-16 0 0,8 21 1,0 4-1,3 9 0,5 4 0,2 2 0,5 1-4,2-4-9,-2-8-25,8 3-1,-4-22 0,8 3 0</inkml:trace>
  <inkml:trace contextRef="#ctx0" brushRef="#br0" timeOffset="88042.9917">19155 11475 45,'0'0'37,"10"-19"-2,4 19-2,3 0-19,-2 0-8,3 7-2,-5 1-3,-4 4 1,-9 1-2,0 1 0,-6-2 0,1-2-1,1 1 0,4-1 0,6 1 0,6-2 0,6 2 0,1 1 1,-3 3 0,-5-1 2,-11 0-1,-6-3 1,-11-2-2,-6-4-6,2-5-25,1 0-5,-2-12-1,22 12 0</inkml:trace>
  <inkml:trace contextRef="#ctx0" brushRef="#br0" timeOffset="88275.2007">19483 11146 46,'8'-28'39,"3"15"1,-11 13 0,9 10-18,0 26-10,-9 7-4,0 20-4,0 8-2,0 3-5,5 2-18,-5-3-19,0-13-2,0-7 1,0-13-1</inkml:trace>
  <inkml:trace contextRef="#ctx0" brushRef="#br0" timeOffset="97778.3269">10113 13397 41,'0'0'38,"0"19"1,0 13-6,0 16-14,-7 6-9,7 8-2,-3 3-3,3-1-1,0-3-4,0-11-4,9-8-11,-3-16-25,-6-26 1,0 0 0,3-20-1</inkml:trace>
  <inkml:trace contextRef="#ctx0" brushRef="#br0" timeOffset="97957.0504">10031 13365 38,'17'-10'38,"4"-4"0,16 4-1,9 10-19,8-6-9,7 6-9,5 4-13,-4 4-22,-11-8-2,-4 6-1,-16-6-1</inkml:trace>
  <inkml:trace contextRef="#ctx0" brushRef="#br0" timeOffset="98141.9644">10143 13554 30,'-12'12'37,"24"2"0,9-9 1,17-5-20,15 0-13,-1-6-26,10 6-13,-9-6-3,-3 6 0</inkml:trace>
  <inkml:trace contextRef="#ctx0" brushRef="#br0" timeOffset="98510.8854">10413 13837 37,'12'-5'34,"-2"-5"-1,8 3-9,4 7-7,-4 0-7,1 7-2,-9 5-3,-5 12-2,-13 2 0,-5 2-2,-8-2 0,2-2-1,3-2 1,7-5-1,9-7 1,9-6-1,7-4-1,10-4-1,6-1-8,0 3-26,-2-13-1,2 9 1,-8-9 0</inkml:trace>
  <inkml:trace contextRef="#ctx0" brushRef="#br0" timeOffset="98827.8179">10648 13808 32,'10'-10'36,"0"0"0,15 10-5,1 3-13,-6 4-8,-2 8-3,-12 3-4,-6 3 0,-4 0-1,-3-3-1,-3-4-1,0-5 0,10-9 0,0 0 0,20-5-1,1-1 0,1-1 1,3 7 0,-3 0 1,-5 15 0,-14 5 1,-6 4-1,-12 4 0,-7-6-5,-2 1-20,2-4-13,-5-14 0,13-5-1</inkml:trace>
  <inkml:trace contextRef="#ctx0" brushRef="#br0" timeOffset="99128.6446">11287 13687 61,'13'0'38,"13"5"1,2-5-5,5 0-25,8 0-9,-1 0-15,-4 0-22,-5-5-1,-5 5 0,-13-7 0</inkml:trace>
  <inkml:trace contextRef="#ctx0" brushRef="#br0" timeOffset="99282.7961">11309 13799 74,'5'13'39,"12"-5"-1,16-8-12,20 0-13,0 0-27,3 5-22,-9-8-2,-3 3-2,-11-7 0</inkml:trace>
  <inkml:trace contextRef="#ctx0" brushRef="#br0" timeOffset="99846.8819">11999 13341 58,'8'22'36,"-8"19"0,9 19-17,3 16-8,-2 5-6,5 4-10,1-3-11,1-10-17,-6-23-3,5-19 0,-16-30 0</inkml:trace>
  <inkml:trace contextRef="#ctx0" brushRef="#br0" timeOffset="100031.9425">12178 13711 40,'-19'15'37,"-12"0"0,3 5-1,3-1-18,-2-3-8,14 0-3,11-3-3,16-1-1,11-2-3,7-5-6,11-5-28,0 6-4,1-10 0,9 4-2</inkml:trace>
  <inkml:trace contextRef="#ctx0" brushRef="#br0" timeOffset="100363.512">12386 13900 43,'-3'12'34,"3"-12"1,12 12-9,7-7-15,-4-8-4,7 3-2,-4-10-2,2-1-1,-2-4-1,-9-4 0,-9 0-2,-12 4 2,-1 7 0,-9 8 1,-2 8 0,-4 11 0,3 5 1,6 10 0,10 4 1,9-3-1,10-1 1,11-8-3,7-6-6,1-5-32,4-15-2,11-10 1,-1-18-1</inkml:trace>
  <inkml:trace contextRef="#ctx0" brushRef="#br0" timeOffset="100917.872">12978 13926 6,'-28'15'31,"19"-15"2,46 5 1,25-5-15,50-13-6,43 6 0,37-7-1,38-2-3,30-2-3,19 2-1,-8 0-4,-15 1-15,-41 4-22,-28 6-2,-58-5 0,-37 10 0</inkml:trace>
  <inkml:trace contextRef="#ctx0" brushRef="#br0" timeOffset="101419.1224">13176 13080 23,'7'-18'36,"-7"4"2,3 28-1,-3 18-14,0 14-9,6 24-5,-6 12-5,0 4-5,0 5-10,0-6-25,0-22-1,0-9-2,-3-24 1</inkml:trace>
  <inkml:trace contextRef="#ctx0" brushRef="#br0" timeOffset="101835.8319">13465 13466 40,'15'-14'34,"-8"-5"0,-4-1-11,-3-1-10,-10 1-5,-2 3-4,-7 3-1,-3 6-1,-2 8-1,3 6 0,5 10-1,6 1 0,10 9 0,6-3 0,8 1 0,6-7-1,4-3 0,-1-10 1,2-4-2,-6-9 1,0-4 0,-11 0 0,-1-2 1,-7 4 0,0 11 0,-10-8 1,10 8 1,-18 22-1,6 2 1,9 3-1,-4 9 0,7 0 0,-6 3-2,6-7-11,0-6-22,10 1-1,-10-18 0,18 2-1</inkml:trace>
  <inkml:trace contextRef="#ctx0" brushRef="#br0" timeOffset="102136.6395">13645 13578 29,'-10'-22'35,"17"12"1,2 1 0,9 3-20,8 12-6,-14 5-2,4 9-3,-10 5-1,-6 4-1,-6-2-1,-4-1 0,-6-4-1,-2-3 0,18-6 0,0-13 0,12 9-2,7-9-2,5 0-7,2-6-21,1-5-7,7 0-1,-12-9 1</inkml:trace>
  <inkml:trace contextRef="#ctx0" brushRef="#br0" timeOffset="102337.1808">13896 13212 42,'-3'-32'38,"-4"11"0,7 21-4,0 0-14,0 28-7,4 14-6,2 12-3,-2 14-1,1 8-2,1 0-4,4 0-18,2-9-18,-12-14-1,15-11 0,-5-19 1</inkml:trace>
  <inkml:trace contextRef="#ctx0" brushRef="#br0" timeOffset="102591.1108">14129 13239 48,'0'-31'37,"9"17"-2,-9 14-9,15 23-5,-3 21-6,-12 10-6,6 18-3,-1 3-2,1 2-6,3-4-19,3-5-18,-5-22-1,7-10 0,-1-22-1</inkml:trace>
  <inkml:trace contextRef="#ctx0" brushRef="#br0" timeOffset="103108.7889">14542 13421 18,'17'-5'31,"-11"-14"-3,4 2-5,-10-4-5,0 0-5,-6 2-4,-10 4-2,1 4-1,-6 4-3,-2 7 0,1 6-2,1 7 0,11 3-1,5 1 0,7 0 1,5-2-1,8-3 0,4-5 0,2-4 0,0-3-1,-6-8 1,-1-1 0,-5 1 0,-9 8-1,10-9 2,-10 9 0,3 12 1,-3 9 0,0 7 0,0 8 0,6 5-1,-6 0-4,6 0-21,3 1-12,-5-16 0,8-1 0</inkml:trace>
  <inkml:trace contextRef="#ctx0" brushRef="#br0" timeOffset="103440.8752">14690 13537 30,'-4'-27'33,"17"13"1,-1-2 0,10 3-21,9 8-5,-6 5-4,0 5-2,-10 5-1,-7 3 1,-8-2-2,-11 1 1,-1 0-1,-1-3 0,13-9 0,-12 13 0,12-13 0,17 9-1,1-1 1,5 3 0,-1 4 2,-5 2-1,-10 2 1,-7 1 0,-11-4-3,-11-3-15,-6-8-18,5-1-1,-7-13-1,16 1-1</inkml:trace>
  <inkml:trace contextRef="#ctx0" brushRef="#br0" timeOffset="103640.8946">15021 13096 76,'0'0'41,"15"8"0,-10 21-6,-3 16-23,6 19-5,-4 11-3,3 9-3,3 2-11,1-5-31,-5-12 0,4-9-1,-10-18 0</inkml:trace>
  <inkml:trace contextRef="#ctx0" brushRef="#br0" timeOffset="104497.4959">13797 14231 28,'0'0'35,"15"0"0,-2 16-8,-1 4-6,3 13-5,-5 1-5,3 8-4,-5-5-1,2 0-2,-10-14-1,0-11-1,0-12 0,-10-21-1,5-10 0,5-6 0,8-9 0,6 0-2,10 4 2,4 3-2,12 10 0,0 8-2,13 14-13,-4 7-23,-12 7-1,1 8 1,-16 1 0</inkml:trace>
  <inkml:trace contextRef="#ctx0" brushRef="#br0" timeOffset="109373.1479">14113 12709 26,'12'-4'25,"-12"4"-1,11-5-4,-11 5 0,14-17-3,-11 2-2,9 3-3,-6-5-2,4 5 0,-7-3-2,-3 15-1,0 0-1,12 5-2,-12 9-1,0 9-1,-3 3 0,3 3-1,0 3-3,0-9-4,10-3-22,2-7-12,-12-13-1,22 0 0</inkml:trace>
  <inkml:trace contextRef="#ctx0" brushRef="#br0" timeOffset="110158.6354">14321 12654 19,'0'0'30,"0"0"-3,0 0-3,10-8-4,1 3-5,2-2-4,6 7-3,3-3-2,2 3-1,-3 0-1,-1 3-1,-2 4-2,-9 5 1,-9-3-1,-4 0 0,-4-2 0,-5 2-1,13-9 1,-15 13-1,15-13 1,0 0-1,18 9 0,-1-4 1,0 1 1,2 5 1,-10 1 1,-6 4 1,-10 0-1,-7 3 1,-8-5-1,-2 0-4,1-3-26,-1-6-14,-1-11-1,11-2-1</inkml:trace>
  <inkml:trace contextRef="#ctx0" brushRef="#br0" timeOffset="114459.9229">17846 12030 11,'0'0'35,"0"0"3,-19 14 0,-5 14-15,-17 9-4,4 19-6,-3 4-3,12 8-1,7-1-4,21-6-4,15-6-5,14-15-20,16-21-15,15-11-1,1-16 0,8-9 0</inkml:trace>
  <inkml:trace contextRef="#ctx0" brushRef="#br0" timeOffset="114746.0001">18027 12198 50,'3'-22'37,"3"1"0,12 3-14,8 14-7,-1 4-5,5 13-2,-13 6-2,-7 8-3,-15 7-1,-11 8-1,-11-2-1,-5-2 1,-5-4-1,6-5-1,11-5 1,15-7-1,15-6-1,11-9-2,14 4-8,2-6-26,5-5-3,4 1 0,-9-10 1</inkml:trace>
  <inkml:trace contextRef="#ctx0" brushRef="#br0" timeOffset="114893.2909">18241 12341 28,'0'-14'34,"14"9"0,7 1 0,13 4-19,7 0-12,5 0-14,8 9-21,-8-14-2,6 11 0,-13-14-1</inkml:trace>
  <inkml:trace contextRef="#ctx0" brushRef="#br0" timeOffset="115062.5798">18647 12192 30,'0'0'35,"0"15"1,15 3-3,0 7-18,0 1-7,3 3-13,5 3-7,5-1-22,-6-12 0,8 3-2,-6-14 1</inkml:trace>
  <inkml:trace contextRef="#ctx0" brushRef="#br0" timeOffset="115294.1085">18889 12241 26,'-21'6'38,"0"4"0,-1 5 0,-14 9-15,-6-2-9,2 10-6,-5-3-9,5-1-8,10-9-25,13 1-4,7-11-1,10-9 0</inkml:trace>
  <inkml:trace contextRef="#ctx0" brushRef="#br0" timeOffset="115578.7846">18978 12076 74,'25'13'40,"5"12"2,-5 16-5,-8 8-26,-2 11-3,-15 5-4,-7 3-5,-8 2-13,-7-15-27,1-20 0,5-13-1,16-22 0</inkml:trace>
  <inkml:trace contextRef="#ctx0" brushRef="#br0" timeOffset="116032.6421">19216 12072 17,'-16'-18'33,"16"18"1,7-18-6,6 8-6,7 10-6,0 0-4,5 5-2,-10 3 0,-2 11-2,-13 3-3,0 6 1,-7-3-2,4 3 0,3-2-1,7-2 0,20-6-2,14-8-7,16-14-35,3 4 0,-8-10 0,1-4-1</inkml:trace>
  <inkml:trace contextRef="#ctx0" brushRef="#br0" timeOffset="117912.0054">14300 14045 22,'15'-5'30,"-9"-7"-6,13 2-5,6 4-3,-1 0-3,4 12 0,-12-2 0,2 13-2,-18 2-2,0 5-1,-12 1-2,3 0-1,-1-5-1,10-2-1,6-7-3,9-6-4,14-2-20,8-3-15,-10-5 0,4 1-1,-12-4 1</inkml:trace>
  <inkml:trace contextRef="#ctx0" brushRef="#br0" timeOffset="121585.7224">14026 14623 20,'-12'3'33,"-6"-13"0,6 1-9,5-6-5,3-2-5,10 1-4,4 2-4,9 3 0,2 6-3,2 10 0,-3 6 1,-6 9-2,0 4 0,-9 3-1,-13-1 1,-4 0-1,-10-3 0,-3-5-1,4-5 1,3-4 0,-1-3-1,8-6 0,11 0 1,0 0-1,17-6 0,1 6 1,4-6-2,2 3-4,5-1-24,-3 4-9,-5-10 0,6 3 0</inkml:trace>
  <inkml:trace contextRef="#ctx0" brushRef="#br0" timeOffset="121989.5173">14191 14541 16,'0'0'31,"0"-14"2,27 14-5,-8 0-12,2 0-5,1 5-3,-3 0-3,-3 4-3,-7 3 1,-6 0-2,-6 1 1,-3-1-1,6-12 0,-9 16 0,9-16-1,0 0 1,22 5-1,-4-5 2,5 3 1,1 7 2,-13 1 0,-5 6 1,-12-3 0,-5 2 0,-17-4-3,5-7-9,-10-5-32,17-4-1,0-10-1,20-5-1</inkml:trace>
  <inkml:trace contextRef="#ctx0" brushRef="#br0" timeOffset="122659.379">15623 13708 39,'14'-4'36,"9"4"0,1-5-4,14-3-19,3 4-13,3-2-21,7 6-13,-13-4-1,0 7-1</inkml:trace>
  <inkml:trace contextRef="#ctx0" brushRef="#br0" timeOffset="122822.6417">15688 13793 47,'-9'10'39,"9"-10"0,24 2-1,12-2-23,12-4-19,12-1-29,2-9-4,15 5-1,-1-9 0</inkml:trace>
  <inkml:trace contextRef="#ctx0" brushRef="#br0" timeOffset="123107.8302">16390 13297 15,'0'-31'35,"0"31"0,0 0 1,13 19-18,-4 33-3,-9 12-6,8 12-3,-8 6-3,0 0-4,0-4-5,0-14-5,0-10-6,-5-20-7,5-17 0,0-17-2,18-5 3</inkml:trace>
  <inkml:trace contextRef="#ctx0" brushRef="#br0" timeOffset="123277.1169">16573 13735 57,'6'-14'22,"-6"14"1,-16-5-2,-8 11-4,-2 5-5,-1 1-6,4 5-1,8-3-1,13 1-2,7-1-5,7-7-6,11 1-17,11-3-10,-5-9 1,4 4-1</inkml:trace>
  <inkml:trace contextRef="#ctx0" brushRef="#br0" timeOffset="123546.6616">16696 13791 61,'3'11'38,"-3"-11"0,0 0-13,25 18-12,-5-18-6,8 0-3,2-5-1,2-2-2,-4-3 0,-4-4-2,-11-1 1,-13-2-2,-13 2 2,-9 3-1,-11 6 1,-5 6 0,0 13 0,4 5 1,6 5 0,16 6 0,12 3 1,16 0 0,12-4-1,9-5 0,3-4-11,1-5-27,-5-14-2,2-9 0,-7-20-1</inkml:trace>
  <inkml:trace contextRef="#ctx0" brushRef="#br0" timeOffset="124194.2749">17434 13852 19,'-22'7'28,"13"-4"-8,22 1-1,28-1 0,32-3-2,38 0-1,34-9-2,40 3-3,32-5-2,26 2-2,6-3-3,-4 5-4,-18 4-23,-30 3-14,-54 0-1,-39 6 0</inkml:trace>
  <inkml:trace contextRef="#ctx0" brushRef="#br0" timeOffset="124647.937">17572 12992 33,'4'-31'35,"-10"2"-1,-2 12-10,8 17-6,-13 31-4,13 20-4,-5 10-2,5 18-3,0 9-3,0 2-5,4 1-13,3-6-21,-7-20 0,6-10-1,-6-23-1</inkml:trace>
  <inkml:trace contextRef="#ctx0" brushRef="#br0" timeOffset="125148.4707">17902 13312 24,'20'-8'29,"-12"-7"-4,-4 0-3,-8 2-3,-10 0-6,-5 4-3,-7 4-4,-2 5-2,-2 7-3,2 6 0,6 4 0,6 7-1,10-2 0,6 0 0,13-3 0,5-2 1,4-8-1,4-4 1,-2-5-1,-2-7 1,-4 0-1,-5-2 0,-13 9 0,11-11 1,-11 11-1,-6 8 1,-2 8 0,3 9 1,0 1 0,5 8 1,0 1-2,4-5-4,5 0-17,10-4-15,-8-14-1,6 3 0,-6-15 0</inkml:trace>
  <inkml:trace contextRef="#ctx0" brushRef="#br0" timeOffset="125413.0609">17968 13548 53,'10'-16'37,"-2"-4"0,8 4-7,5 10-18,-4 0-4,-3 12-3,-14-6-2,7 22-1,-13-5 0,0 4-1,-5 0 0,3 0 0,2-2 0,11-6 0,6 0-1,7-7-1,9 1-5,-2-9-15,-2-10-17,6 0-1,-8-5 1,2 0-1</inkml:trace>
  <inkml:trace contextRef="#ctx0" brushRef="#br0" timeOffset="125647.7399">18243 12929 44,'-4'-44'38,"4"16"0,0 16-4,0 12-16,0 36-6,0 9-3,4 22-4,-1 9-2,2 14-1,2 5-1,-1-6-6,5-5-20,0-8-15,-5-20 0,6-11 0</inkml:trace>
  <inkml:trace contextRef="#ctx0" brushRef="#br0" timeOffset="125882.5953">18430 12962 58,'-8'-14'37,"8"27"1,0 14-14,3 21-9,7 21-6,-4 9-3,4 7-2,-2 4-6,-3-13-7,3-4-21,-1-11-9,-7-20 0,6-8-1</inkml:trace>
  <inkml:trace contextRef="#ctx0" brushRef="#br0" timeOffset="126354.4535">18768 13215 27,'3'-16'31,"3"5"1,-10-6-10,-6 1-8,-2 3-3,-6 1-3,-2 9-3,-4 3-2,2 9 0,2 5-1,7 4-1,7 7 0,9-1-1,8-2 0,6-10-1,7 0 1,2-9-2,1-3 1,-2-12 0,-6-3 0,-4 1 0,-4-1 1,-11 15 0,3-9 2,-3 9 0,-8 24 1,3 2-1,0 6 1,5 4-1,0 4 1,0 0-2,10-4-6,-4-5-15,0-9-16,8-2 1,-14-20-2,21 10 1</inkml:trace>
  <inkml:trace contextRef="#ctx0" brushRef="#br0" timeOffset="126671.4441">18904 13423 33,'0'-24'35,"8"14"1,3 0-1,7 1-19,6 9-9,-1-3-3,1 3-1,-9 5-2,-15-5 0,7 20-1,-13-8 1,-6 0-1,-1-3 1,-1-1-1,14-8 1,-4 14-1,15-6 0,9-1 1,2 0 0,-2 3 0,-3 4 1,-12 1 0,-9 2 0,-13-1-3,-12-6-10,-5-2-26,3-1 1,0-13-2,12 0 0</inkml:trace>
  <inkml:trace contextRef="#ctx0" brushRef="#br0" timeOffset="126903.7272">19191 12961 68,'9'-18'41,"-9"18"1,20 28-5,-5 26-21,-9 8-6,4 22-4,-3 10-3,-2 4-3,1-2-11,-2-14-31,-9-18 0,0-11-2,-4-27 0</inkml:trace>
  <inkml:trace contextRef="#ctx0" brushRef="#br0" timeOffset="129773.8961">18110 14299 35,'15'-10'37,"4"20"1,2 4-4,4 9-16,12 13-8,0 2-8,2 3-11,-2-5-22,2 3-6,-14-19 0,1-7-1</inkml:trace>
  <inkml:trace contextRef="#ctx0" brushRef="#br0" timeOffset="129921.1891">18475 14340 67,'-20'5'39,"-12"6"0,-11 4-13,-1 14-12,-9-4-8,3 5-6,6 2-12,4-7-25,8-15-2,22-3-1,10-7 1</inkml:trace>
  <inkml:trace contextRef="#ctx0" brushRef="#br0" timeOffset="130422.1007">18713 14136 31,'-17'6'29,"-9"-11"-6,7 0-6,8-2-5,5-5-2,6 12-2,24-17-1,3 15 0,3 2 1,6 4 0,-10 2 0,-2 15 1,-21 0-2,-6 9-1,-18 1 0,-1 1-1,-8-5-2,8-1 0,5-5-1,14-7 0,16-7-1,11-7-4,17-4-37,1 4-1,-1-7 0,8-2 0</inkml:trace>
  <inkml:trace contextRef="#ctx0" brushRef="#br0" timeOffset="136641.3553">20622 11153 34,'31'-28'31,"7"22"2,-6 14-17,-9 20-3,-1 24-3,-9 13-1,-4 23 0,-9 6-2,0 9 0,-7-3-2,7-2-2,8-10 0,4-13 0,4-14-1,1-15-1,-2-14 0,-1-11-2,-2-12 0,-12-9 0,0 0-1,0 0 0,-13 17 0,-6 2 1,-5 21-1,-3 15 2,-2 23 0,-1 16 1,-5 25 0,4 15 0,2 15 1,9 12 0,8 7 0,5 4-1,7-7 0,3-5 0,0-12 0,-3-11-1,0-18-1,-6-21-5,-1-26-14,-2-30-18,-12-40 0,7-29-1,-3-41 1</inkml:trace>
  <inkml:trace contextRef="#ctx0" brushRef="#br0" timeOffset="137142.6343">21406 11929 13,'5'11'29,"6"-11"2,34 0-13,14 0-4,24 0-3,19 6-2,6-6-5,6 1-5,-10 4-4,-15 3-3,-20-2-7,-20 7-8,-30-8-7,-10 12-1,-25-13 16</inkml:trace>
  <inkml:trace contextRef="#ctx0" brushRef="#br0" timeOffset="137481.5055">21613 12076 42,'-18'2'26,"18"-2"-1,28 14-5,8-9-4,18 2-4,12-7-2,12 0-4,5-8-2,1-5-3,-10-4-2,-12-5 0,-13 0-1,-11-4 0,-17 1-1,-5 5 2,-7 5 1,1 12 2,5 5 1,7 14 1,-3 4 2,3 12 1,-8 0 1,-11 6-2,-13-3 0,-6-6-2,-9-6-18,-4-12-24,-12-15-1,4-3-2,-6-22 1</inkml:trace>
  <inkml:trace contextRef="#ctx0" brushRef="#br0" timeOffset="138631.1039">1655 15513 45,'8'13'36,"9"-13"0,19 0-10,15 8-15,14-5-3,13 7-1,10-2-7,2-1-7,3-1-19,-10 8-10,-16-9 0,-11 4 0</inkml:trace>
  <inkml:trace contextRef="#ctx0" brushRef="#br0" timeOffset="138832.1401">1751 15722 41,'0'0'27,"28"-4"-2,11-2-3,15 0-7,13 0-10,6 0-15,4 6-20,-12-17-1,0 10-2,-21-11 3</inkml:trace>
  <inkml:trace contextRef="#ctx0" brushRef="#br0" timeOffset="138963.6572">2368 15496 39,'0'0'40,"24"12"1,-11 10-1,3 0-14,-5 17-14,-11 3-13,-7 5-35,-26-7-3,4 1-2,-19-15 0</inkml:trace>
  <inkml:trace contextRef="#ctx0" brushRef="#br0" timeOffset="145952.4793">3122 15245 43,'6'-11'37,"-6"11"1,0 23-5,0 25-16,0 18-6,0 18-7,-3 9-8,3 0-10,0-10-19,11-8-6,-6-26 1,10-21-1</inkml:trace>
  <inkml:trace contextRef="#ctx0" brushRef="#br0" timeOffset="146137.3871">3344 15633 24,'-15'-7'35,"-4"18"1,-17 1-2,-9 5-14,5 3-10,4 0-4,5 1-3,15-7-1,18 0-2,23-11-1,10-3-6,15 0-10,5 0-17,-8-10-1,9 3-2,-13-1 1</inkml:trace>
  <inkml:trace contextRef="#ctx0" brushRef="#br0" timeOffset="146406.7274">3459 15811 36,'0'0'33,"7"13"-5,8-13-8,6-4-7,10 0-2,-2-8-4,5 0-2,-5-4-1,-8-1-1,-15-1 0,-12 4 0,-19-1 0,-7 6-1,-11 9 0,2 9 1,1 6 0,10 11 0,11 7 0,25 5 1,15 0-1,14 1 0,5-4-1,9-11-8,-1-11-31,-3-3-2,-9-20-1,0-4 0</inkml:trace>
  <inkml:trace contextRef="#ctx0" brushRef="#br0" timeOffset="147386.2053">4185 15872 33,'-16'-4'34,"25"-7"2,44-1-14,40 7-4,35-2-3,45 7-2,29-6-3,31 6-1,14-7-3,7-5-3,-4-4-5,-21-8-11,-21-6-24,-24 4-3,-49-3 0,-30 5-1</inkml:trace>
  <inkml:trace contextRef="#ctx0" brushRef="#br0" timeOffset="147824.4655">4287 14787 55,'0'-25'38,"0"25"1,0 33-14,10 30-9,-6 18-5,3 20-5,3 9-4,3-1-7,5-2-20,1-16-13,-6-28-1,2-15 0</inkml:trace>
  <inkml:trace contextRef="#ctx0" brushRef="#br0" timeOffset="148309.0574">4671 15313 26,'7'-19'32,"2"1"-4,-5-6-5,-4-2-4,-4 4-6,-8-1-4,-3 6-2,-7 7-2,-6 10-2,3 7-2,0 9 1,7 4-1,9 3-1,9 0 0,6-1 1,11-5 0,8-6-1,6-9 1,-2-6-1,-1-3 0,-6-3 1,-7 1 0,-6-1 0,-9 10 0,0 0 0,-13 0 0,2 14 0,1 5 0,0 10 0,1 3 0,6 6 0,3 4-4,0-4-4,3 3-18,9-2-12,-8-16-1,15-2 1</inkml:trace>
  <inkml:trace contextRef="#ctx0" brushRef="#br0" timeOffset="148472.0841">4959 15388 66,'0'21'40,"0"8"1,-10 6-4,0 1-25,4 7-6,2-1-9,-4-7-17,2-9-20,9-8 0,-3-18-1,12-8 0</inkml:trace>
  <inkml:trace contextRef="#ctx0" brushRef="#br0" timeOffset="148707.3613">5080 14746 54,'3'-17'39,"7"34"1,-2 16 1,2 17-27,9 22-5,-2 18-3,2 14-3,-4 14-7,-5-4-12,-7-7-24,0-11-2,-9-21 1,2-14-1</inkml:trace>
  <inkml:trace contextRef="#ctx0" brushRef="#br0" timeOffset="149142.1427">5393 14850 46,'-4'-35'37,"-4"9"-2,8 26-8,-8 13-7,4 28-6,7 25-4,-3 12-5,5 18-1,-1 8-1,4 4-4,3 0-7,-7-17-14,0-17-18,5-13-1,-6-21 1,5-14-1</inkml:trace>
  <inkml:trace contextRef="#ctx0" brushRef="#br0" timeOffset="149588.979">5789 15254 30,'0'-16'32,"-5"-3"-6,-6-3-4,-1 7-5,-10 1-4,-1 9-3,-6 5-3,4 7-2,0 7-2,8 7-2,9 0 0,8 3 0,10-7-1,8 0 0,7-5 0,4-6 0,4-6 0,-7-9 0,-1-5-1,-7 1 1,-10 1-1,-1 3 2,-7 9 0,0 0 0,-15 14 1,8 9-1,-1 6 2,5 5-1,3 4-1,0-6-4,11 0-14,3-3-19,-6-11-1,9-3-1,-6-12 1</inkml:trace>
  <inkml:trace contextRef="#ctx0" brushRef="#br0" timeOffset="149959.3033">6003 15388 38,'-8'-12'34,"8"12"1,16-14-5,-1 7-17,8 7-7,-2 0-2,-1 6-1,-6 2 0,-7 2-2,-7 2 1,-13 1-1,-1-2 0,-3 3 0,2-5 0,15-9 0,-9 10-1,22-10 1,8 4-1,6 1 0,1 2 2,-3 4 0,-9 1 1,-9 6 0,-14 1-1,-11 1-2,-8-2-8,-10-6-19,1-12-11,5 0-1,5-15 0</inkml:trace>
  <inkml:trace contextRef="#ctx0" brushRef="#br0" timeOffset="150175.4657">6232 14958 63,'0'-29'40,"0"18"1,0 11-6,0 24-20,13 18-6,-4 16-4,6 13-2,-3 12-1,1 5-2,4 4-7,-10-2-33,0-20-1,3-8-1,-10-20-1</inkml:trace>
  <inkml:trace contextRef="#ctx0" brushRef="#br0" timeOffset="150830.0062">4805 16106 48,'-12'3'36,"-16"11"1,0 22-15,9 18-8,1 9-5,18 13-3,12 0-7,13-8-7,15-10-28,12-8-1,-1-25 1,4-13-2</inkml:trace>
  <inkml:trace contextRef="#ctx0" brushRef="#br0" timeOffset="151193.8244">5111 16373 61,'-24'-32'36,"19"3"-2,5-2-16,5 0-6,15 12-3,0 8-3,6 18-1,-7 8-2,-4 19 1,-15 7-2,-7 5 0,-12 7-2,-7-12-1,-4-8 0,5-9 0,2-8 0,13-12 0,10-4 0,26-7 0,2-7 1,9 9 2,3 5-2,0 0-2,1 0-14,2 10-22,-21-10 0,1 0-1,-10-13 0</inkml:trace>
  <inkml:trace contextRef="#ctx0" brushRef="#br0" timeOffset="151363.1086">5414 16413 51,'19'0'39,"2"3"0,1-3 0,7 0-28,5 6-11,2 3-16,3 1-22,-11-6 1,3 0-2,-13-9 0</inkml:trace>
  <inkml:trace contextRef="#ctx0" brushRef="#br0" timeOffset="151532.3969">5787 16298 43,'5'17'39,"1"9"0,-3 2 0,2 2-22,9 4-11,-2 7-10,0-10-13,-8-4-20,11-2-3,-5-17 2,-1-8-1</inkml:trace>
  <inkml:trace contextRef="#ctx0" brushRef="#br0" timeOffset="151679.5438">5927 16378 57,'-26'9'41,"-15"4"-1,-7 12 0,-1 8-26,-3 2-9,3-1-6,13 5-14,12-6-24,9-12-1,15-7-1,11-14 2</inkml:trace>
  <inkml:trace contextRef="#ctx0" brushRef="#br0" timeOffset="152016.1114">5944 16119 61,'19'5'40,"9"16"0,-1 13-4,-4 2-25,3 19-3,-13 7-3,-9 8-3,-8 1-6,-14-7-8,-1-8-28,-1-5-1,-7-20 0,12-11-1</inkml:trace>
  <inkml:trace contextRef="#ctx0" brushRef="#br0" timeOffset="152419.0188">6191 15997 54,'10'-5'38,"2"0"0,10 5-9,6 2-15,-6 1-6,4 7-4,-9 4-1,-10 4-1,-7 1-1,-10 3 1,-4 2-2,-1-1 1,1-2 0,8-5-1,11-1 0,8-2 1,6-4-1,9-2-2,6 3-18,0-3-19,-11-15 0,2 8-1,-10-16 0</inkml:trace>
  <inkml:trace contextRef="#ctx0" brushRef="#br0" timeOffset="152819.1208">6924 15689 35,'18'4'38,"0"-8"0,13 4-3,1-3-16,8-3-11,5 3-11,-4-1-22,0 7-11,-13-9-2,-3 6 0</inkml:trace>
  <inkml:trace contextRef="#ctx0" brushRef="#br0" timeOffset="152966.8212">6989 15830 65,'31'3'36,"5"-7"-6,11-7-42,6 11-17,-9-11-4,12 11-2</inkml:trace>
  <inkml:trace contextRef="#ctx0" brushRef="#br0" timeOffset="153537.147">7711 15250 44,'-8'-29'37,"8"29"0,-11 12-5,9 25-17,2 29-7,-4 13-3,1 10-3,-3 6-3,6-5-3,0-9-4,-3-18-8,6-17-5,0-28 0,12-15 2,1-17 1,9-13 2,0-5 2,0-1 5,-2 3 10,-4 4 4,-12 7 10,-18 9-6,-9 13 1,-2 4 1,-2 3-2,2 2 0,10-4 0,9 5-2,12-5-5,12 2-11,4-6-20,13 7 0,-5-11-1,8 7 8</inkml:trace>
  <inkml:trace contextRef="#ctx0" brushRef="#br0" timeOffset="153822.3103">7993 15766 38,'6'9'31,"-6"-9"-2,12 8-12,5-4-7,-2-4-5,8 0 0,-6-9-3,6-1 0,-8-5 0,-6-5 0,-9 2 1,-9 0 1,-10 4 0,-3 14 0,-7 0 0,2 17 1,-4 5-1,10 11 0,5 0-1,16 8-1,12-8 1,10-4-2,9-7 0,3-12-2,6-10-29,0-6-8,-8-13 0,5 0 0</inkml:trace>
  <inkml:trace contextRef="#ctx0" brushRef="#br0" timeOffset="154338.334">8615 15880 36,'-18'0'35,"6"-4"1,23-4-8,32 8-14,25-9-3,32 9-1,36-9-3,35 4 0,31-4-2,20-1-4,5 4-7,-9 6-32,-22-8 0,-27 8-1,-55-8 0</inkml:trace>
  <inkml:trace contextRef="#ctx0" brushRef="#br0" timeOffset="154740.0489">8807 14780 36,'5'-14'36,"8"31"1,-3 19-12,-4 20-8,0 20-4,-6 13-4,0 9-3,-6 2-5,-3-8-8,6-13-18,3-13-12,-4-28-1,11-8-1</inkml:trace>
  <inkml:trace contextRef="#ctx0" brushRef="#br0" timeOffset="155173.3626">9238 15170 33,'0'0'30,"-21"-20"-4,2 11-7,0 1-5,-8 7-6,4 2-2,1 7-3,2 3-1,7 5 0,9 6-1,8-3 0,7 1-1,6-6 2,4-5-2,1-4 0,-1-5 0,-1-7 0,-2-3 0,-8 2 0,-10 8 2,9-7 1,-9 19 0,-4 5 2,4 13 0,-6 6-1,6 6 0,0 1-5,0-3-17,0-10-18,9-1-1,-5-21-1,11-1 1</inkml:trace>
  <inkml:trace contextRef="#ctx0" brushRef="#br0" timeOffset="156491.3805">9347 15419 29,'12'-19'31,"11"6"-7,2 4-5,2 2-1,-2 11-2,-11 5-3,-4 14-3,-17 3-4,-8 8-2,-6-2-1,-1-4 0,4-5-1,8-8-1,10-15 0,17 10-1,13-15 1,9-3-2,6 5-2,-11-6-8,2 3-15,-2 6-11,-21-8 0,-2 2 0</inkml:trace>
  <inkml:trace contextRef="#ctx0" brushRef="#br0" timeOffset="156745.0795">9635 14973 33,'0'-33'36,"0"1"1,7 14-3,-7 18-15,5 11-6,-5 27-3,0 14-3,-3 19-2,-3 12 0,3 10-1,-1 3-4,4-8-8,0-11-31,4-10-1,3-20-1,2-14 0</inkml:trace>
  <inkml:trace contextRef="#ctx0" brushRef="#br0" timeOffset="157046.3841">9856 14913 31,'5'-9'38,"-5"9"1,-6 16-4,2 19-12,-5 12-7,9 17-7,-6 11-2,6 8-3,4 1-2,1-1-4,5-4-11,-3-9-27,-5-22 0,8-11-1,-4-20 0</inkml:trace>
  <inkml:trace contextRef="#ctx0" brushRef="#br0" timeOffset="157930.9708">10233 15236 28,'0'-17'30,"0"-1"-7,0 1-4,-12-6-3,2 10-4,-8-3-1,2 7-3,-9 6-2,4 8-2,-4 4-3,9 9 0,2 3 0,10 2 0,4 0 0,4-4-1,10-3 1,5-8 0,3 0 0,-1-8-1,-1 0-1,-5-8 2,0 3-2,-6 0 1,-9 5-1,0 0 1,3 20 0,-3 1 0,0 3 1,0 5-1,0 4 2,0 3-1,5-7 0,3 2 0,-2-2-3,-2-9-7,2-8-26,7 6-1,-13-18-1,18 5 1</inkml:trace>
  <inkml:trace contextRef="#ctx0" brushRef="#br0" timeOffset="158265.2824">10398 15390 27,'15'-6'34,"-6"-4"-1,7 10-1,2 0-19,-8 4-5,-1 5-3,-9 4-2,-6-1-1,-4 2-1,-5-2 0,3-3 0,12-9 0,0 0-1,0 0 1,27 6-1,1-6 0,1 4 1,1 5 0,-7 0 1,-9 7 0,-14 2-1,-10-2-4,-10-1-18,-2-5-14,-9-12 0,7 2-1</inkml:trace>
  <inkml:trace contextRef="#ctx0" brushRef="#br0" timeOffset="158481.4148">10586 14955 35,'12'-34'38,"4"20"1,-6 14 0,-10 16-18,4 24-9,-11 19-5,1 14-1,-2 14-4,3 0-10,-1 1-31,10-4-1,1-13 0,8-6 0</inkml:trace>
  <inkml:trace contextRef="#ctx0" brushRef="#br0" timeOffset="158949.8889">10366 15783 23,'0'0'37,"20"16"1,-2-9-2,13-7-15,18 9-7,1-9-5,9 0-8,3-9-35,2 9-3,-14-2-1,-5 2 0</inkml:trace>
  <inkml:trace contextRef="#ctx0" brushRef="#br0" timeOffset="159650.6886">9232 16174 58,'16'9'41,"9"14"0,2 1 0,1 6-27,9 10-7,-2 1-6,1 0-8,1-7-31,-6-12-2,-9-12-1,-3-8 0</inkml:trace>
  <inkml:trace contextRef="#ctx0" brushRef="#br0" timeOffset="159813.9533">9567 16240 63,'-28'33'37,"-13"4"0,-2-2-15,-7 4-18,1-2-16,5-1-19,4-19-5,14-1-1,8-16 0</inkml:trace>
  <inkml:trace contextRef="#ctx0" brushRef="#br0" timeOffset="160337.1393">9858 16112 22,'-24'-4'32,"8"4"1,-2-16-8,11 1-5,11 3-6,7-6-4,15 8-3,2 0-1,3 10 0,-6 3-1,-5 14 0,-13 6-2,-10 11-1,-17 1 0,-4 0-1,-4-7-1,0-1-1,10-4 0,6-6 0,12-3 1,15-8-1,10-3-1,6-3-12,4 0-24,7 3 0,-14-10-1,4 7 1</inkml:trace>
  <inkml:trace contextRef="#ctx0" brushRef="#br1" timeOffset="163340.8246">3605 15288 24,'31'-16'35,"-24"29"-1,-32 27-10,-22 25-2,-12 29-4,-12 13-7,-3 22-18,-8 9-25,11 5-4,0-25-2,22-17 0</inkml:trace>
  <inkml:trace contextRef="#ctx0" brushRef="#br1" timeOffset="163842.6951">8223 15191 26,'44'-19'37,"-24"37"3,-38 30-1,-39 34-20,-19 42-6,-27 31-21,-8 22-25,-20-6-3,7-6-1,-5-37-2</inkml:trace>
  <inkml:trace contextRef="#ctx0" brushRef="#br1" timeOffset="165162.7034">6245 14768 70,'-44'56'27,"-18"29"0,-18 40-4,-16 25-18,-16 11-33,12 10-5,-6-30-3,20-25 0</inkml:trace>
  <inkml:trace contextRef="#ctx0" brushRef="#br1" timeOffset="165764.0119">10714 14657 45,'21'-24'40,"-21"55"0,-43 38-1,-42 53-39,-25 57-29,-51 25-6,-16 31-3</inkml:trace>
  <inkml:trace contextRef="#ctx0" brushRef="#br0" timeOffset="168902.2646">11430 15741 48,'-11'4'38,"22"4"0,11-8-8,18-5-17,22 5-5,14-10-5,14 3-6,11 0-13,-3 0-21,-10-4 0,-6 5-1,-21-1 0</inkml:trace>
  <inkml:trace contextRef="#ctx0" brushRef="#br0" timeOffset="169103.0164">11554 15857 15,'9'9'32,"8"-9"1,24 5-9,8 0-7,12-5-6,8 0-10,2-5-20,3 5-12,-20-13-2,-5 8 0</inkml:trace>
  <inkml:trace contextRef="#ctx0" brushRef="#br0" timeOffset="169272.2997">12021 15698 46,'23'5'38,"5"4"1,4 10-1,-1 6-24,-10 3-6,-11 8-5,-10 1-11,-7 0-24,-18-13-6,-5-4 0,-18-16-1</inkml:trace>
  <inkml:trace contextRef="#ctx0" brushRef="#br0" timeOffset="169435.0713">11523 15712 4,'-39'29'33,"3"-1"1,27 14 0,12 4-15,17-5-13,27 6-31,5-21-3,24 1-2,-1-27-2</inkml:trace>
  <inkml:trace contextRef="#ctx0" brushRef="#br0" timeOffset="170462.1084">12814 15997 30,'0'-9'33,"24"4"2,21-4-13,29 1-5,35 3-4,23-2-2,29 7-3,13-7-4,15 4-4,3 3-16,-6-3-20,-37-5-1,-28 8 0,-43 0 0</inkml:trace>
  <inkml:trace contextRef="#ctx0" brushRef="#br0" timeOffset="170925.4117">13179 15100 27,'0'-16'35,"0"16"2,0 17-9,4 28-9,-4 22-6,7 18-3,-7 11-6,5 4-2,-1-6-9,-8-9-19,1-22-10,3-16-2,-13-28 1</inkml:trace>
  <inkml:trace contextRef="#ctx0" brushRef="#br0" timeOffset="171465.3483">13657 15408 48,'0'-13'32,"-18"1"-7,-1-8-10,-2 7-5,-7 3-4,0 4-2,-1 6-2,2 3-1,8 10 0,1 6 0,15 3 0,6 3-1,12 0 1,10-3 0,6-3 0,0-6-1,0-8 1,0-5-1,-4-10 0,-5-1 1,-9-2 0,-3 1 0,-10 12 2,0 0 0,0 0 0,-10 21 0,1 8 0,2 1 1,1 5-2,3 0 0,3-2-5,0-7-15,0-6-18,12-5 0,-12-15-1,20 8 0</inkml:trace>
  <inkml:trace contextRef="#ctx0" brushRef="#br0" timeOffset="171728.7537">13775 15695 51,'0'0'36,"0"0"-1,0 0-12,15-6-10,-15 6-5,22-11-2,-10 1-2,5-1-2,-8 0 0,-1 2 0,-8 9 0,16-5 0,-16 5-1,7 20 1,-7-2-1,-7 5-5,7 2-14,4 2-20,-4-14-1,0-1 1,0-12-1</inkml:trace>
  <inkml:trace contextRef="#ctx0" brushRef="#br0" timeOffset="171981.8205">14050 15190 49,'11'-15'38,"-11"15"1,15 0-3,-12 18-18,-3 11-6,0 16-6,0 10-1,0 9-2,6 7-3,-3-5-11,-3-2-29,12-5 0,-12-14 0,5-5-2</inkml:trace>
  <inkml:trace contextRef="#ctx0" brushRef="#br0" timeOffset="172613.5042">13121 16129 43,'-29'16'35,"11"25"0,-1 15-15,4 6-7,15 12-4,7-4-2,17 0-7,12-7-19,12-8-15,-5-23-2,7-10 0</inkml:trace>
  <inkml:trace contextRef="#ctx0" brushRef="#br0" timeOffset="172998.6478">13382 16424 45,'-16'-17'34,"-9"-9"0,10-4-17,15 3-2,0-2-3,21 7-3,6 11-1,8 11-2,-1 11-1,-5 16-1,-11 6-1,-13 9-1,-13 5-2,-14-2-1,-5-7-2,-11-10 1,4-9-1,6-15 0,9-4 0,10-4 1,13-8 0,8 2 2,9 0 0,10 8 1,3 2-1,1 2-6,5 1-22,3 11-9,-12-14 1,4 8-1</inkml:trace>
  <inkml:trace contextRef="#ctx0" brushRef="#br0" timeOffset="173167.9339">13702 16499 67,'0'0'38,"15"-6"0,6 6-12,6 0-19,1 2-12,0 6-26,-3-8-6,0 3-1,-15-3 1</inkml:trace>
  <inkml:trace contextRef="#ctx0" brushRef="#br0" timeOffset="173330.7123">14005 16424 60,'18'24'37,"-6"2"1,-2 3-13,2 1-25,0-4-26,4-2-8,-9-12-2,11 4-2</inkml:trace>
  <inkml:trace contextRef="#ctx0" brushRef="#br0" timeOffset="173499.9978">14176 16454 76,'-25'11'38,"-13"3"1,1 6-17,0 4-14,0 2-13,-1 1-30,3-11-3,12-1 0,3-19 0</inkml:trace>
  <inkml:trace contextRef="#ctx0" brushRef="#br0" timeOffset="173900.2426">14278 16099 29,'39'0'38,"7"20"1,-4 11-4,-15 10-14,-5 25-7,-22 2-5,-6 11-5,-16-3-11,-6-7-24,-7-13-8,2-10 0,5-21-1</inkml:trace>
  <inkml:trace contextRef="#ctx0" brushRef="#br0" timeOffset="174416.6737">14544 16131 8,'11'0'30,"-8"-13"1,12 3-10,4 10-4,-2-4-2,1 16-2,-5 0-1,-5 8-3,-8 1-2,-10 3-2,-4-4 0,0 2-1,4-6-1,10-1-1,3-5 0,15-6-1,10-1 0,9 0-7,-3 0-31,10 3 0,-13-6-2,-3 6 1</inkml:trace>
  <inkml:trace contextRef="#ctx0" brushRef="#br0" timeOffset="175553.0013">14896 15783 35,'11'0'38,"-1"0"1,14 4-1,7 7-16,4-5-16,6 1-7,7 2-14,0 0-23,-11-9 1,-1 0-1,-15-9-1</inkml:trace>
  <inkml:trace contextRef="#ctx0" brushRef="#br0" timeOffset="175721.8725">14910 15951 33,'0'0'37,"32"0"-1,1 0 0,10-7-29,13 7-35,-9-10-4,5 10-2,-13-9-1</inkml:trace>
  <inkml:trace contextRef="#ctx0" brushRef="#br0" timeOffset="176252.9988">15539 15845 21,'9'5'32,"13"-5"3,28-5-14,40 1-1,31-4-2,35 1-2,23-8-3,20 6-5,5-6-5,-5 1-12,-17-3-28,-28 11-2,-44-6 0,-30 12-1</inkml:trace>
  <inkml:trace contextRef="#ctx0" brushRef="#br0" timeOffset="176738.7689">15841 14896 52,'7'12'37,"3"34"1,-3 25-16,-3 12-7,2 19-5,-6 1-5,6-4-4,-3-14-10,-3-16-18,-6-23-11,9-12 1,-3-34-1</inkml:trace>
  <inkml:trace contextRef="#ctx0" brushRef="#br0" timeOffset="177342.1531">16321 15180 31,'0'0'30,"6"-22"-5,-14 9-6,-4 0-3,-11-3-5,1 7-4,-9 3-1,-3 6-2,0 8-1,7 9-1,6 9 0,8 4-1,13 1 0,11-1 0,9-7 0,8-3-1,2-10 1,0-10 1,-3-5-2,-3-13 1,-8-5-1,-4-1 1,-10-1-1,-2 4 0,-5 4-1,2 5 1,3 12 0,-13 0 0,10 15 1,3 6 0,0 5 1,0 6 1,0 6-1,4 2 1,-2 3 0,5-4-4,2 0-9,-3 0-26,-3-18-1,7-4 0,-10-17-1</inkml:trace>
  <inkml:trace contextRef="#ctx0" brushRef="#br0" timeOffset="177680.3009">16440 15464 14,'0'0'34,"15"-17"2,-3 11 0,1 3-15,3-3-7,1 9-2,-3 3-5,-5 10-2,-9 0-2,-3 6-1,-10 2-1,-5 1-1,-5-4 1,2-2-1,2-5-1,4-4 1,15-10 0,0 0-1,12 8 1,7-8 0,8-3-1,0-2-4,5 5-11,0-3-21,-5-11 0,4 6 0,-8-12 0</inkml:trace>
  <inkml:trace contextRef="#ctx0" brushRef="#br0" timeOffset="177943.3468">16793 15040 27,'0'-27'36,"3"15"2,-3 12 1,0 0-17,-3 28-7,3 6-5,6 20-5,-3 4-1,1 12-1,2 2-5,-3-5-12,-3-6-25,9-2-1,-9-22 0,0-3 0</inkml:trace>
  <inkml:trace contextRef="#ctx0" brushRef="#br0" timeOffset="178397.5179">15962 16180 57,'15'0'39,"10"11"0,7 13-4,-1-1-21,8 15-7,-2 3-7,1 0-14,-4-7-24,1 3-1,-15-18 0,2-5-1</inkml:trace>
  <inkml:trace contextRef="#ctx0" brushRef="#br0" timeOffset="178577.4178">16346 16184 46,'-25'-2'39,"-5"15"-1,-14 5 0,-5 2-22,2 8-9,-2-1-7,2 0-8,9 3-13,7-5-16,4-11-1,23-4 0,4-10 0</inkml:trace>
  <inkml:trace contextRef="#ctx0" brushRef="#br0" timeOffset="179114.1929">16603 16044 25,'0'-26'26,"10"14"-3,-1-2-4,4 5-4,5 9-2,-1-5-1,3 13-1,-13 3-1,-1 8-3,-13 6-2,-5 6-1,-9 1-1,2-3 0,-2-1-2,5-2 0,13-5-1,12-2 1,9-8 0,11-7 0,7-4 0,2 0-13,-7-4-25,7 4 0,-17-18 0,0 2 0</inkml:trace>
  <inkml:trace contextRef="#ctx0" brushRef="#br0" timeOffset="191995.8463">17666 15766 23,'0'0'37,"0"0"1,43 4 16,-3-4-40,20 5-4,9-5-8,9 0-9,4 0-19,0 4-11,-17-8-1,-4 4 0</inkml:trace>
  <inkml:trace contextRef="#ctx0" brushRef="#br0" timeOffset="192234.1393">17792 15820 35,'-19'0'34,"19"0"1,22 13-11,16-13-11,20 0-2,9 0-4,5 0-8,3 0-12,-8 3-13,-15-3-8,-6 3-2,-27-9 1</inkml:trace>
  <inkml:trace contextRef="#ctx0" brushRef="#br0" timeOffset="192396.9171">18367 15756 43,'21'17'32,"-14"2"-4,-7 9-8,-3 0-13,-13-6-24,4 4-11,-19-18-3,10 1-2</inkml:trace>
  <inkml:trace contextRef="#ctx0" brushRef="#br0" timeOffset="192581.8265">17933 15703 9,'-36'0'33,"-6"3"2,13 11-1,0 7-14,13 5-6,16 9-2,8-4-5,15 1-17,6-10-23,21-1-1,1-21-2,16-2 0</inkml:trace>
  <inkml:trace contextRef="#ctx0" brushRef="#br0" timeOffset="195056.4976">18808 15806 46,'0'0'40,"9"0"1,-9 0-2,0 0-17,0 0-9,0 0-7,0 0-5,13 10-17,-13-10-24,11-4-1,-11 4 0,7-10-1</inkml:trace>
  <inkml:trace contextRef="#ctx0" brushRef="#br0" timeOffset="195288.2839">18998 15816 70,'0'0'41,"0"0"1,0 0-1,0 0-29,0 0-15,0 0-29,11-3-9,-2 3 0,-9 0 0</inkml:trace>
  <inkml:trace contextRef="#ctx0" brushRef="#br0" timeOffset="195473.1948">19175 15836 92,'0'0'45,"0"0"1,0 0-1,0 0-32,7 9-49,-7 1-8,0-10 0,-17 10-2</inkml:trace>
  <inkml:trace contextRef="#ctx0" brushRef="#br0" timeOffset="197261.4367">19603 15684 32,'10'-4'37,"3"-5"2,17 9-1,4 4-18,10-4-12,9 5-9,6 4-21,3 2-14,-11-6-2,0 5 0</inkml:trace>
  <inkml:trace contextRef="#ctx0" brushRef="#br0" timeOffset="197593.1574">19689 15770 32,'0'0'37,"0"0"-1,30 0 2,4 6-22,12 1-8,0-2-4,4-5-7,-1 0-6,-9-5-3,-2-3-1,-11-9-1,-1 7 2,-12-4 2,3 7 4,-5 2 5,0 5 4,0 9 4,-1 4 0,0 4 1,-5 0-3,0 3-4,-6-3-7,-9 1-18,-15-13-5,5 5-2,-18-18 0</inkml:trace>
  <inkml:trace contextRef="#ctx0" brushRef="#br0" timeOffset="197778.3244">19715 15640 65,'-35'6'41,"4"16"-1,0 7-5,9 1-22,18 7-10,21-6-39,17 7-3,8-19 0,22-5-2</inkml:trace>
  <inkml:trace contextRef="#ctx0" brushRef="#br0" timeOffset="201251.3403">20585 15464 27,'0'0'37,"-3"-21"0,3 21 0,15-14-19,5 5-6,20 6-5,2-1-2,5 4-2,-2 6-2,-3 4 0,-8 8-1,-17 1-1,-17 5 0,-13-2 0,-6-1 0,-2-4-1,7-4 1,6-1 0,15 0 1,10-2 0,11 4 1,3 3 0,-3 4 0,-5 5 1,-15 2 0,-12-2 0,-19 0-1,-12-8-1,-9-4-2,-5-9-6,9 1-9,2-6-17,5-6-4,16-2-1,9-1 1</inkml:trace>
  <inkml:trace contextRef="#ctx0" brushRef="#br0" timeOffset="201484.6356">21076 15620 35,'0'0'38,"28"0"0,-9 12 0,9 5-19,1 14-9,-7 4-5,-2-1-10,0 0-18,-3-1-15,-8-16 0,0-5-1</inkml:trace>
  <inkml:trace contextRef="#ctx0" brushRef="#br0" timeOffset="201685.0425">21338 15603 47,'-15'8'40,"-12"6"1,-7 11-4,-8 8-16,-6-4-11,5 3-9,6-3-12,2-4-28,13-17-1,22-8 0,-12-8-1</inkml:trace>
  <inkml:trace contextRef="#ctx0" brushRef="#br0" timeOffset="202132.3632">21302 15202 9,'-6'-15'29,"6"15"-2,20-17-5,-1 11-3,7 6-3,1 0-3,1 11 1,-13 1-2,-2 13-3,-16-1-2,-7 6-2,-12-3 0,-1-2-2,-3-1-1,4-3 0,9-6-1,13-6-1,13-5 1,10-4-1,12 0-1,1 0-12,-4-4-26,6 4 0,-8-4-1,0 4 1</inkml:trace>
  <inkml:trace contextRef="#ctx0" brushRef="#br0" timeOffset="203386.6073">21759 15505 40,'15'0'38,"-15"0"1,11 33-5,-4 5-16,-11 6-8,4 7-4,0 5-8,0-8-17,-4-12-19,7-6 0,-3-19-1,0-11 0</inkml:trace>
  <inkml:trace contextRef="#ctx0" brushRef="#br0" timeOffset="203571.5188">21671 15642 59,'2'16'39,"15"-3"1,6-1-6,7-8-25,9-4-20,4-4-24,12-3-3,-2-8-1,7 0-1</inkml:trace>
  <inkml:trace contextRef="#ctx0" brushRef="#br0" timeOffset="204035.0944">22340 15391 48,'-7'-15'37,"7"15"1,0 0-7,-9 19-15,19 8-6,3 4-3,9 10-3,1 2 0,0 4-2,-5-2-1,-3-1 0,-8-8-2,-17-4-1,-12-9 0,-11-12 0,-4-6 0,-2-5 0,9-12 0,2-9 0,18-7 0,17-11 1,11-5 1,19-5 0,6-2 1,-2 2 0,-4 3 1,-11 8 0,-13 8 0,-18 12-1,-13 12-5,-16 6-16,-6 0-19,10 13 1,3-5-2,12 9 1</inkml:trace>
  <inkml:trace contextRef="#ctx0" brushRef="#br0" timeOffset="204288.6938">22591 15508 64,'15'13'40,"-5"-1"-1,6 5-4,10 15-25,-1-3-11,-3-2-15,-4 1-22,9-1-1,-9-11-1,4-3 0</inkml:trace>
  <inkml:trace contextRef="#ctx0" brushRef="#br0" timeOffset="204473.608">22889 15540 37,'-32'10'39,"-1"9"-1,-13 3 1,-2 3-22,2 6-15,2-5-33,6 4-5,-2-11-1,18-5-1</inkml:trace>
  <inkml:trace contextRef="#ctx0" brushRef="#br0" timeOffset="204873.9872">23099 15579 48,'0'0'38,"0"0"1,19 0-5,5 0-19,3 0-12,12 4-28,1-10-12,5 4-1,-8-11 0</inkml:trace>
  <inkml:trace contextRef="#ctx0" brushRef="#br0" timeOffset="205258.3727">23456 15383 44,'17'25'39,"-4"-1"0,10 10-1,1 5-24,-9 1-5,4 6-3,-6-4-5,-5 0 0,-8-9-1,-12-8 0,-7-9 0,0-7-1,-3-9 0,5-9-2,6-7 1,2-14-2,9-2 1,16-7-1,10-5 2,4-4 1,1 2 2,-8-1 1,-17 2 2,-3 12 1,-20 4 0,-17 9 1,-13 11-4,-12 6-5,13 6-31,13 9-5,7-2-1,14 7 0</inkml:trace>
  <inkml:trace contextRef="#ctx0" brushRef="#br0" timeOffset="205659.3191">23847 15477 32,'7'-4'38,"13"10"0,4-6-1,1 0-19,4 3-11,7-1-18,-1 1-24,-13-10-3,14 4 1,-19-4-2</inkml:trace>
  <inkml:trace contextRef="#ctx0" brushRef="#br0" timeOffset="205859.8499">23864 15620 44,'3'12'38,"13"-12"1,11 0-1,6-4-21,7 1-20,6 3-32,-6-14-3,10 1-1,-19-1 0</inkml:trace>
  <inkml:trace contextRef="#ctx0" brushRef="#br0" timeOffset="206207.5462">24366 15336 18,'0'0'36,"-22"0"0,-3 13-2,18 4-14,-7 14-6,14 4-4,0 13-3,7 1-1,7 4-2,14-7-1,6-4 0,10-10-1,2-14 0,-3-18 0,-1-17-1,0-16 0,-8-12 2,-5-10 0,-16-3 1,-26 1 0,-24 5 1,-1 10-5,-3 18-36,-20 10-5,2 17-2,-19 11-1</inkml:trace>
  <inkml:trace contextRef="#ctx0" brushRef="#br0" timeOffset="216124.5243">1638 16935 24,'0'0'36,"0"0"2,-8 28-2,8 8-14,10 20-9,0 4-3,8 12-3,-3 3-6,-1-1-3,-2-11-13,-1-11-20,-8-27-4,-3-15 0,-3-24 0</inkml:trace>
  <inkml:trace contextRef="#ctx0" brushRef="#br0" timeOffset="216456.2704">1657 16973 34,'27'-18'33,"12"7"0,-2 6-4,0 10-17,-4 19-6,-13 5-1,-10 10-2,-13 2-3,-17-5-2,-2-1 0,-11-7-3,10-14 3,8-9 1,15-5 0,7-9 1,19-1 0,12 7 4,0 9 0,0 12 2,-12 7-2,-14 15 2,-12 2-3,-11 7-2,-16-3-6,-11-8-3,0-15-10,2-14-3,8-6-5,21-13-15,-1-14 5</inkml:trace>
  <inkml:trace contextRef="#ctx0" brushRef="#br0" timeOffset="216778.9423">2071 17379 16,'10'15'36,"-5"-3"3,14-2-2,-5-1-17,-1-14-10,9 1-3,-6-6-2,2-9-4,-7-3-1,-8-7-2,-12-1 1,-5 4-1,-3 8 0,-6 7 0,-2 7 1,-3 13 0,2 11 1,5 16 2,6 12-1,10-2 0,5 4-1,8-1 3,4 2-5,2-3-9,0-10-24,10-7-1,-7-21 0,6 1 0</inkml:trace>
  <inkml:trace contextRef="#ctx0" brushRef="#br0" timeOffset="216975.9861">2396 17189 52,'0'9'39,"-4"8"0,4 12-6,-3 7-29,3 1-25,8-1-12,-8-12-3,7-3-4</inkml:trace>
  <inkml:trace contextRef="#ctx0" brushRef="#br0" timeOffset="217157.8918">2357 16927 78,'0'0'28,"-11"14"-28,11 15-18,0-9-15,13 14-4</inkml:trace>
  <inkml:trace contextRef="#ctx0" brushRef="#br0" timeOffset="217711.6876">2768 17224 28,'-25'-6'33,"7"12"-2,-7 2-18,-6 0-2,12 10-4,1 3-2,5 9 1,10 2-5,9 8 2,6-6-1,7-9 3,6-7 0,0-9 4,-6-9-3,-1-8-2,-11-10 2,-4-3-1,-13 0-2,-5 6-8,-3 8-20,5 1-13,-7 3-1,20 3 3</inkml:trace>
  <inkml:trace contextRef="#ctx0" brushRef="#br0" timeOffset="218058.9401">2936 17309 9,'24'0'33,"-8"0"3,2 7-10,-2 13-4,-10 3-8,0 5-2,-12-4-6,-3 0-1,-4-7-5,3-6-1,10-11-2,-6-11-2,16-12 2,3-3-1,5-3 2,-2 4 1,-1 2 5,3 5 1,-9 5 0,-9 13 2,0 0 0,7 15 1,-10 2-1,6 1-2,4 4-7,-1-1-12,5-6-25,14 1 1,-2-13-2,10-3-2</inkml:trace>
  <inkml:trace contextRef="#ctx0" brushRef="#br0" timeOffset="218628.709">3469 17374 8,'-4'-14'27,"4"-1"3,-16-2-11,-2 5-5,-3 2-5,-2 2-2,-1 8-3,-1 6 0,4 9 0,5 7-3,10 9 1,6-2-1,10-3 1,8-6-1,4-6 2,3-9-2,3-5 0,-1-15 2,-5-6-3,-4-9 2,-6 4 0,-8 0 2,2 6-2,-6 2 1,-6 9-2,6 9 3,-12 5-1,8 8-1,4 4 2,6 0-2,4 0 2,5 0-2,4-3 2,6-4-1,3-10 2,0 0-2,1-8-2,-6-1-2,-6-3-11,-2-1-25,-6 1-5,-9-2 2,0 14-2</inkml:trace>
  <inkml:trace contextRef="#ctx0" brushRef="#br0" timeOffset="218829.2385">3797 17224 46,'0'0'39,"13"20"1,-10 6-4,1 12-21,1 19-3,-5 3-5,3 13-5,1-6-4,-4-8-3,0-6-17,0-11-19,0-21 2,0-21-3,0-12 1</inkml:trace>
  <inkml:trace contextRef="#ctx0" brushRef="#br0" timeOffset="219029.7724">3844 17459 51,'15'-7'38,"7"15"1,-4 2-4,5 1-37,4 6-31,-14-5-4,5-1-1,-8-17 0</inkml:trace>
  <inkml:trace contextRef="#ctx0" brushRef="#br0" timeOffset="219484.1608">4331 17239 14,'-10'-15'34,"10"15"-1,-31-9-7,7 9-10,4 0-5,-1 5-4,12 7-2,5 0-2,10 10-1,8-1-1,7-4-2,4-5 0,0-1 2,-3-7-1,-4 1-1,-8-5 1,-10 0-1,-12-13 1,-11 9 1,-1 4 0,-2 0 1,-1 8 0,6-2 3,4 6-2,14 8 4,7-1-3,17 3 2,1-5-2,11-2 0,2-1-16,9-7-26,-14-12-1,4-8-1,-14-13 0</inkml:trace>
  <inkml:trace contextRef="#ctx0" brushRef="#br0" timeOffset="220031.9114">5425 17256 36,'18'19'38,"7"5"1,14 10-8,4 12-20,-1-2-9,1-4-10,-3-8-25,3-3 0,-17-13-5,0-16 2</inkml:trace>
  <inkml:trace contextRef="#ctx0" brushRef="#br0" timeOffset="220216.8239">5836 17273 20,'-14'0'40,"-2"14"0,-17 3 1,-8 8-18,-4 11-8,-11-2-8,2 7-3,2 0-7,1-4-9,15-9-19,7-8-8,11-9 0,18-11-1</inkml:trace>
  <inkml:trace contextRef="#ctx0" brushRef="#br0" timeOffset="220586.6099">5996 17275 41,'16'8'37,"5"-8"1,17 0-11,6 4-16,1-4-6,3 0-11,-2 0-19,1 0-12,-16-8 0,-4 8-1</inkml:trace>
  <inkml:trace contextRef="#ctx0" brushRef="#br0" timeOffset="220787.15">5995 17404 49,'0'0'40,"30"12"-2,4-12-9,18 7-7,4 1-12,2 6-38,1-7-10,6 5-1,-15-12-1</inkml:trace>
  <inkml:trace contextRef="#ctx0" brushRef="#br0" timeOffset="222286.8559">6800 17169 17,'-10'-10'35,"-15"6"4,1 19-7,2 13-13,-6 8-6,15 17-6,5-1-3,17 1-1,13-12 0,15-13 0,9-20 1,3-14-1,-2-16 2,-3-10-1,-17-12 1,-14-2 0,-23 4-2,-11 11-1,-13 9-2,-6 6-3,5 16-11,-2 0-28,9 12 1,19 2-3,6 0 3</inkml:trace>
  <inkml:trace contextRef="#ctx0" brushRef="#br0" timeOffset="222484.9251">7070 17486 50,'0'0'42,"0"0"0,0 0 0,3-9-21,-3 9-21,6-16-39,-6 16-1,12-12 0,1 1-1</inkml:trace>
  <inkml:trace contextRef="#ctx0" brushRef="#br0" timeOffset="222819.1622">7242 17152 24,'0'0'35,"19"18"-1,3-9 0,16 0-20,2 3-8,0-9-1,4 2-1,-7-11-2,-4-1-1,-12-5 0,-10-4 1,-11 1-1,-5 3 0,-9 5 0,-1 7-1,-4 5 1,3 13 1,-2 0 0,8 13-1,-2 4 2,12 6 0,-3 2 1,6 2-2,7-3-3,-5-5-9,8-4-18,-1-5-9,-12-18-2,0-10 1</inkml:trace>
  <inkml:trace contextRef="#ctx0" brushRef="#br0" timeOffset="223004.5715">7321 17302 52,'0'0'40,"14"0"0,12 6-5,10 0-22,5-1-10,3-1-17,-1-4-23,4 4-2,-10-8 0,-4-3-2</inkml:trace>
  <inkml:trace contextRef="#ctx0" brushRef="#br0" timeOffset="224271.289">7677 17132 8,'0'0'32,"13"5"1,15 4 0,2-3-18,5 2-6,6-3-1,-2-5-3,-5 4-1,-3-8-2,-10 0 0,-21 4-1,0 0 1,-11 0 0,-9 17 0,-7 0 1,2 10-1,1 5 2,6 8-1,7-1 0,11 5 0,4-5-1,14-6-1,3-11-1,2-7 0,2-9-5,-7-12-5,-3-1-13,-11-10-13,-13-8-1,-11-1-2</inkml:trace>
  <inkml:trace contextRef="#ctx0" brushRef="#br0" timeOffset="224471.8289">7683 17360 43,'10'11'37,"5"-8"2,13-3-15,13 3-6,0-3-14,5 0-23,-1-8-15,2-1-4,-7-2 1</inkml:trace>
  <inkml:trace contextRef="#ctx0" brushRef="#br0" timeOffset="224993.9672">8393 17179 31,'16'-10'34,"-16"10"0,-3-12-12,-7 12-6,-7-5-7,-6 2-3,-8 0-4,0-1 0,-3 2-2,2 2 0,1 0 0,4 5 0,6 8 0,8 3-1,6 8 1,7 2-1,0 4 2,4 2-1,5-4 1,-2-4 1,2-10-1,0-1 2,4-13-2,-2-7-1,2-6 1,0-1-1,5 0 1,4 6-1,2 5 2,2 3-2,-5 8 2,1 11 3,-6 6-2,-7 8 1,-12-2-2,-10-1 2,-14-3-2,-7-1 0,-7-4-4,-5-8-6,7-7-15,3-7-15,-1-11-2,15 1 1,12-10 0</inkml:trace>
  <inkml:trace contextRef="#ctx0" brushRef="#br0" timeOffset="225496.2215">9067 17294 19,'16'5'37,"8"8"-1,-10 14-1,-10 3-19,3 13-3,-12-4-5,2-1-1,-7-9-4,-3-13 0,4-13-3,2-13 1,11-7-1,7-13-2,3-1 3,1-2-3,-2 4 2,3 4-2,-7 14 3,-9 11-1,0 0 1,0 11 1,-7 6-1,2 5 1,5 2-2,0 3 2,9-2-4,3-3-4,13-3-4,6-3-9,3-11-17,12-8-1,-2-12-1,9-5 5</inkml:trace>
  <inkml:trace contextRef="#ctx0" brushRef="#br0" timeOffset="225828.2894">9648 17355 38,'11'3'39,"-15"6"-1,-9 12-7,-13 10-8,-11-6-11,3 5-5,-6-5-6,5-14 0,5-9-1,8-9 0,9-12-1,10-3 0,8 2 0,6-4-1,4 7 2,4 8 1,-1 9-1,0 17 0,5 5 1,-2-1 0,5 2 0,1 0 0,1-6-1,3-7 0,-2-16 1,-2-12 0,-2-6-1,-4-3-1,-5-2 2,0 6 1,-4 9 2,-3 14 0,-5 10-1,2 14 0,-3 8-1,3 9-10,-6-2-32,0-5 0,-12-13-3,3-2 0</inkml:trace>
  <inkml:trace contextRef="#ctx0" brushRef="#br0" timeOffset="226413.0195">5730 17680 46,'0'0'26,"0"-17"-2,0 17-1,12-18-5,2 9-3,-3-1-4,8 3-2,-6 0-4,5 1-1,-6 2-1,2 4-1,-4 0 1,-1 10-1,-9 1 0,3 11 1,-3 2 0,0 5-1,0-29-11,5 68-27,-5-39-4,4-5-1,-4-9 2</inkml:trace>
  <inkml:trace contextRef="#ctx0" brushRef="#br0" timeOffset="227076.9659">10366 17123 51,'20'0'40,"1"0"1,13 14-4,6 19-21,-6 4-7,4 9-6,2 3-8,-2 2-13,-10-15-21,-1-10-1,-12-18-1,1-12-2</inkml:trace>
  <inkml:trace contextRef="#ctx0" brushRef="#br0" timeOffset="227277.5105">10692 17123 54,'-21'14'38,"-13"6"-1,-10 11-13,3 10-11,-8-3-6,3 1-12,8-5-22,11-2-11,4-18 2,17-2-2</inkml:trace>
  <inkml:trace contextRef="#ctx0" brushRef="#br0" timeOffset="227577.9043">10726 17449 20,'-19'-4'34,"19"4"1,0-20-4,7 8-14,14 3-7,2-3-4,5 12-1,-7 0 0,-2 16-3,-13 1 1,-6 7 0,-16-3-2,-6 4 1,-9 1-1,0-3 1,0-5-2,6-7 1,4-6 0,21-5-1,0 0 1,16 0 0,11-5 1,5 0-2,5 5-7,3 0-31,-3 0 1,1 0 0,-11-12-2</inkml:trace>
  <inkml:trace contextRef="#ctx0" brushRef="#br0" timeOffset="227947.4853">11138 17230 27,'0'0'38,"19"0"-2,0-6-1,8 6-18,12 0-10,0 5-10,-1 0-24,-5-8-9,3 12 1,-13-15-2</inkml:trace>
  <inkml:trace contextRef="#ctx0" brushRef="#br0" timeOffset="228148.016">11224 17349 46,'0'10'39,"19"-14"-1,10 0-2,2-2-36,15 3-34,-10-8 0,7 1-5,-13-3 1</inkml:trace>
  <inkml:trace contextRef="#ctx0" brushRef="#br0" timeOffset="229925.6127">11750 17283 53,'21'7'39,"-2"0"1,5 0-14,14 0-21,5-1-30,10-6-11,-4-11-1,10-5 0</inkml:trace>
  <inkml:trace contextRef="#ctx0" brushRef="#br0" timeOffset="230457.2296">12271 17202 18,'16'-13'30,"-8"2"1,14 6-10,1 1-4,1-1-5,-5 10-1,-9 7-5,-7 12-3,-13-2 1,-6 2-4,-12-8 1,0 4-3,1-6 2,11-6-2,16-8 1,0 0 1,24-7-2,9 7 3,4 17 1,0 0 1,-6 12-1,-10 4 3,-15 0-3,-12 7 2,-16-6-2,-9-6-1,-2-9-4,-5-10-3,8-9-5,4 0-7,11-10-15,15 10-4,-4-14 1,20 9 12</inkml:trace>
  <inkml:trace contextRef="#ctx0" brushRef="#br0" timeOffset="230657.7669">12597 17544 50,'0'0'40,"9"7"0,-9-7 1,0 0-21,11 0-18,-11 0-39,11 0-1,-11 0-3,0 0-2</inkml:trace>
  <inkml:trace contextRef="#ctx0" brushRef="#br0" timeOffset="231011.8283">12876 17190 37,'-7'10'34,"7"9"1,-9 6-11,-6 9-13,8 2-4,1-1 0,6-4-3,7-7-2,9-8 1,5-5-5,3-5-4,7-11-7,-5-7-11,-5-5-9,4-2-4,-9-5 7</inkml:trace>
  <inkml:trace contextRef="#ctx0" brushRef="#br0" timeOffset="231243.6343">13049 17220 57,'0'0'39,"-15"9"-5,9 20-5,-7 10-13,9 13-7,-4-9-5,5 5-9,3-7-25,9-10-7,-12-10-2,8-4 1</inkml:trace>
  <inkml:trace contextRef="#ctx0" brushRef="#br0" timeOffset="231559.8612">13199 17193 60,'0'0'37,"0"0"3,0 0-21,-7 16-9,-2 2-4,5 5-4,4 2 1,0-1 0,10 0-1,3-7-2,9 0-1,2-9-5,4 4-4,-4-12-10,4-12-11,-3 0-6,-9-5 3,-1-7 2,-9-1 22,-6-6 10,0-5 0,-3 11 4,-12-5 61,15 30-31,-16 12-2,10 4-10,1 22-5,-2 6-6,7 11-5,-6 1-3,6-5-7,0-7-34,6-4 1,-10-5-3,4-22 0</inkml:trace>
  <inkml:trace contextRef="#ctx0" brushRef="#br0" timeOffset="232244.6299">13772 17338 16,'13'0'36,"9"20"2,-10 8 2,0 1-19,0 8-8,-12 3-6,0-5-2,-6-12-4,0-4-2,6-19 0,-8-15 0,10-10 1,7-9-4,3 0 4,7 5-3,2 6 4,4 3 0,-3 10 0,-3 15 0,-4 14 0,-8 7 1,-7 3-1,0-4 1,-5-3-2,0-3 0,5-19 1,0 0-2,5-9 1,9-11 0,2-8 0,5 1-1,4 2 1,-1 4 1,1 11 1,-6 10 0,-9 14-1,-4 8 2,-6 7-2,5 8 1,-5-3-6,-6-5-13,6-5-23,8-6 2,6-15 0,5-3 0</inkml:trace>
  <inkml:trace contextRef="#ctx0" brushRef="#br0" timeOffset="232445.3901">14457 17521 82,'12'6'44,"-12"-6"-11,0 0-37,0 0-25,-14-25-10</inkml:trace>
  <inkml:trace contextRef="#ctx0" brushRef="#br0" timeOffset="235815.0063">8600 17365 34,'12'17'33,"-9"2"-6,0 5-7,0 3-4,-3-2-6,6 3-2,-6-6-3,0-8-2,0-14-1,0 0-1,9-20 0,0 0 0,1 0 1,2-3-1,1 2 1,2 0 0,-3 13-1,1 8 1,-13 0 0,12 23 1,-12-5-1,0 2-1,-6 1 1,6-2-1,-2-10 0,2-9 0,5-10-1,4-8-1,2-3 1,4 0-1,0-2 3,0 7-1,-5 4 2,-2 18 0,-4 7-1,-1 11 2,-3 2-2,0 6-12,0 0-29,6 3 0,-3-1-2,10-10 0</inkml:trace>
  <inkml:trace contextRef="#ctx0" brushRef="#br2" timeOffset="262433.2235">5222 16945 22,'0'0'37,"0"25"0,10 23-9,2 35-4,1 14-7,4 21-2,-4 7-6,-2 7-2,-5-5-5,-2-12-6,0-26 3,-8-24-9,4-14-24,0-51-6,4 17 0,6-46 1</inkml:trace>
  <inkml:trace contextRef="#ctx0" brushRef="#br2" timeOffset="262933.8459">5011 16956 8,'0'0'30,"25"2"-5,26-4-4,29-5-3,35 3-2,34-9-3,40 3-2,35-7-2,34 2-1,20-9-1,20 7-1,1-2-1,1 4-1,-21-1-1,-19 8-3,-27 8-12,-25-3-26,-44-6-1,-29-1 1,-33-7-2</inkml:trace>
  <inkml:trace contextRef="#ctx0" brushRef="#br2" timeOffset="263987.1112">8285 16823 31,'0'0'13,"0"0"0,9-17 1,7 10-2,11 1-1,11 0-2,12 6-1,9 0-1,3 4 0,4 8-1,-5-4 0,-2 4-2,-9-3-9,-14-1-21,-16-20-7,1 8 0,-17-19-1</inkml:trace>
  <inkml:trace contextRef="#ctx0" brushRef="#br2" timeOffset="264466.8898">8863 16912 16,'0'-26'33,"0"17"-6,-5 0-4,5 9-4,0 0-2,-6 15-4,14 17-2,-2 14-2,6 17-3,0 9-1,8 25 1,-2 2-1,0 10-2,2-7 0,-3-6 0,-3-11-2,-3-10 4,-1-10-3,-4-15-3,-6-50-16,15 50-22,-15-50-2,0 0-1,-12-34 2</inkml:trace>
  <inkml:trace contextRef="#ctx0" brushRef="#br2" timeOffset="265108.5123">5296 17933 25,'0'0'30,"0"0"-12,0 0-3,0 0-1,81 14 0,-1-18 0,29-4 2,33 1-3,32-5-8,34-2-1,24 2-1,28-4 1,17 5-4,17 3 2,7 8-1,0-11 1,-7 11 1,-12-4 0,-20 4-1,-20 0-2,-32-3-1,-36 3-8,-40-3-30,-39 25-5,-95-22 6,47 28 0</inkml:trace>
  <inkml:trace contextRef="#ctx0" brushRef="#br0" timeOffset="272853.0228">16505 5361 44,'8'-15'26,"-8"15"-2,4-12-3,-4 12-2,-16-5-6,1 5-4,-1 14-4,-3 2-1,4 12-2,6 2 1,9 7-1,3-5 2,13 0 1,8-8 1,8-9 0,-2-15 1,5-11 1,-11-11-2,-5-6 0,-7-9-1,-8-1-1,-4 4-3,-7 1-5,7 8-36,-9 13-3,-9 3 0,2 9 1</inkml:trace>
  <inkml:trace contextRef="#ctx0" brushRef="#br0" timeOffset="316936.2232">12650 6119 26,'0'0'31,"21"6"-6,4-6-6,12-6-4,10 6-8,5-6-25,16 6-9,-5-5-2,11 5-2</inkml:trace>
  <inkml:trace contextRef="#ctx0" brushRef="#br0" timeOffset="317290.3126">13331 6106 3,'22'0'29,"18"0"2,-6 0-10,10 0-7,3 0-11,-10-3-25,9 10-2,-15-7-4,13 3 2</inkml:trace>
  <inkml:trace contextRef="#ctx0" brushRef="#br0" timeOffset="317622.3698">13995 6087 25,'-11'9'35,"11"-9"1,0 0-2,20 4-17,11-4-8,10 0-10,14-4-10,10-5-22,19 9-1,-1-8-2,5 8 0</inkml:trace>
  <inkml:trace contextRef="#ctx0" brushRef="#br0" timeOffset="317891.933">14826 6052 22,'0'0'32,"21"11"0,1-11-6,16 0-13,15-2-7,7 2-11,9 0-20,-3-8-7,6 8 1,-10-5-2</inkml:trace>
  <inkml:trace contextRef="#ctx0" brushRef="#br0" timeOffset="318192.6206">15558 6067 36,'45'1'37,"10"-2"-1,20 1-9,8 0-44,4-14-9,12 7-6,-8-12-3</inkml:trace>
  <inkml:trace contextRef="#ctx0" brushRef="#br0" timeOffset="318893.9057">12050 6104 76,'30'-5'37,"21"5"-11,7-8-44,3-15-12,17 12-3,-4-15-3</inkml:trace>
  <inkml:trace contextRef="#ctx0" brushRef="#br0" timeOffset="319679.1653">12535 5796 37,'-22'3'24,"4"5"-2,-4 2-2,-3 3-6,0 6-6,0 6-11,4 6-15,-1-7-11,15 7-2,-2-9 0</inkml:trace>
  <inkml:trace contextRef="#ctx0" brushRef="#br0" timeOffset="319910.9516">12342 6100 37,'-9'10'35,"4"5"1,-6-2-4,5 1-19,6 0-11,4 0-27,5 5-8,-3-10-1,7 4 0</inkml:trace>
  <inkml:trace contextRef="#ctx0" brushRef="#br0" timeOffset="320142.7374">12362 6313 39,'3'16'34,"-3"-16"-1,11 21-9,2-11-31,-13-10-22,25 15-2,-10-15-2,10 9 4</inkml:trace>
  <inkml:trace contextRef="#ctx0" brushRef="#br0" timeOffset="320365.4184">12550 6425 65,'0'0'39,"-6"20"0,6-20-8,3 12-21,6-5-11,7 1-12,-1 1-19,8-9-6,1 5 0,-3-5-1</inkml:trace>
  <inkml:trace contextRef="#ctx0" brushRef="#br0" timeOffset="320412.3026">12755 6467 25,'9'-4'32,"-9"4"0,12-4-5,-12 4-23,14-19-29,0 19-5,-4-12-2,6 9 0</inkml:trace>
  <inkml:trace contextRef="#ctx0" brushRef="#br0" timeOffset="320465.6865">12890 6402 28,'0'0'35,"10"-9"0,-10 0-1,0 9-23,16-10-29,-12-4-13,10 6-3,-7-8 0</inkml:trace>
  <inkml:trace contextRef="#ctx0" brushRef="#br0" timeOffset="320681.8626">13024 6250 43,'0'0'36,"-3"-14"0,3 14-2,0-16-27,7 3-23,2 4-18,-9-9-2,9 9 0</inkml:trace>
  <inkml:trace contextRef="#ctx0" brushRef="#br0" timeOffset="320728.7346">13049 6038 21,'0'0'31,"-3"-21"-1,3 11-8,0 0-11,0 10-13,-6-15-13,-3 6-9,9 9-3,-15-12 0</inkml:trace>
  <inkml:trace contextRef="#ctx0" brushRef="#br0" timeOffset="320944.8967">12960 5910 57,'-4'-10'30,"-5"1"-2,0-1-7,9 10-7,-15-15-5,15 15-5,-13-9-4,3 6-5,10 3-8,-15 0-11,-4-5-10,19 5-1,-18-4 0</inkml:trace>
  <inkml:trace contextRef="#ctx0" brushRef="#br0" timeOffset="320998.2888">12758 5825 32,'-16'0'29,"-12"-9"-1,16 6-16,0-2-24,-7-4-13,19 9-2,-19-10-1</inkml:trace>
  <inkml:trace contextRef="#ctx0" brushRef="#br0" timeOffset="321214.4554">12583 5813 40,'-11'8'26,"-8"-8"-14,1 4-25,12 7-8,-9-11-6,15 13 11</inkml:trace>
  <inkml:trace contextRef="#ctx0" brushRef="#br0" timeOffset="321484.0169">12610 5840 34,'-20'29'35,"-1"-5"-2,-7 11-7,-6 7-11,-4 5-6,0 1-9,5 3-11,5-7-18,0-15-5,16-3 0,-1-14-1</inkml:trace>
  <inkml:trace contextRef="#ctx0" brushRef="#br0" timeOffset="321700.1801">12686 5900 39,'0'0'35,"0"0"1,-21 22-5,2 6-15,-14 5-7,1 8-10,-5 7-9,3 5-19,0-9-6,9 0-2,3-13 1</inkml:trace>
  <inkml:trace contextRef="#ctx0" brushRef="#br0" timeOffset="321931.9698">12777 5915 43,'-6'21'33,"-16"-1"0,4 11-11,-8 8-11,-8 7-8,0 5-9,-6 0-14,12 9-13,-16-19-1,22 0 1</inkml:trace>
  <inkml:trace contextRef="#ctx0" brushRef="#br0" timeOffset="322147.8144">12895 5998 41,'-10'6'35,"-8"14"0,-7-2-2,-6 12-21,-3 9-10,-3 7-12,-1 8-19,-2-11-5,9 7-1,0-13 0</inkml:trace>
  <inkml:trace contextRef="#ctx0" brushRef="#br0" timeOffset="322370.4915">12947 6057 48,'0'0'38,"-13"21"0,-2 1-2,-12 7-21,4 16-7,-10 2-3,1 4-2,-5 1-4,3-6-5,9-2-22,3-6-10,5-18-1,11-1 0</inkml:trace>
  <inkml:trace contextRef="#ctx0" brushRef="#br0" timeOffset="326183.763">18199 4696 51,'0'-14'35,"7"0"-4,-7 5-7,0-2-5,0 11-6,0 0-4,0 0-4,0 0-2,-12 11-2,12 1-1,0-1 1,0 3-1,7 5 0,-2-5 0,-2 0 0,1-1 1,2 1 0,-6-1 1,4 0-1,-4-13 1,-4 13 0,4-13 0,-16 7 0,4-7-2,1 1 2,-1-1-2,1 0 1,2 0-1,9 0 0,0 0 0,0 0 0,13 0 1,4 4 0,8-4 0,5 0-2,5 5-23,-4 0-16,-10-5 0,0 11 0,-21-11-1</inkml:trace>
  <inkml:trace contextRef="#ctx0" brushRef="#br0" timeOffset="327932.2576">12910 4536 20,'-25'6'12,"47"7"1,31-7-3,52 3 0,37-4-2,51 0 1,39-5-2,53 0 0,32-5-2,25 0-2,9 0 0,-10 0-8,-13 8-21,-62-10-1,-28 12 0,-82-11 6</inkml:trace>
  <inkml:trace contextRef="#ctx0" brushRef="#br0" timeOffset="328664.1234">16006 4608 10,'24'-5'24,"22"5"-4,7 0-3,15 0-3,3 0-3,3 0-8,-1 5-15,-17-10-13,2 5-2,-24-11-1</inkml:trace>
  <inkml:trace contextRef="#ctx0" brushRef="#br0" timeOffset="329087.0931">16476 4518 9,'25'0'30,"12"8"0,-3-3-8,1 2-5,-1 2-2,-9-1-2,-13 3-3,-15 1-1,-17 3-4,-7 2 1,-4 1-2,-2 1-10,3 2-27,5-12-2,17 0 0,8-9-1</inkml:trace>
  <inkml:trace contextRef="#ctx0" brushRef="#br0" timeOffset="329783.3698">12934 4463 36,'0'0'30,"0"0"-6,0 0-6,0 0-5,-18 15-3,-4-4-4,-3 7-3,4-1-2,-1 4 1,0-5 0,13 3 3,3-6 0,19 2 0,11-6 0,16-1-2,13-8-29,12 10-7,-3-15 0,6 5-4</inkml:trace>
  <inkml:trace contextRef="#ctx0" brushRef="#br0" timeOffset="330236.2416">14032 4120 71,'0'0'34,"31"12"-3,-4 4-17,-1 2-7,-1 3-4,5 4-6,2-2-6,-4 0-11,0 3-13,-9-15-1,3-3 0,-7-12 8</inkml:trace>
  <inkml:trace contextRef="#ctx0" brushRef="#br0" timeOffset="330468.0343">14383 4142 10,'-16'-15'29,"4"15"0,-16-3-7,1 13-7,-11 4-4,-3 8-4,1 1-2,-3 1-4,-1 0-5,5-3-10,4 2-10,1-12-7,19 6 0,2-17 7</inkml:trace>
  <inkml:trace contextRef="#ctx0" brushRef="#br0" timeOffset="330806.6166">14321 4299 34,'0'0'27,"0"-12"-6,0 12-5,21-10-4,-5 10-3,0 0-2,6 7-2,-8 0 0,-1 6-1,-13 0 0,0 7-1,-9 0-1,-2 0 1,-6 0-1,-2-5 1,4-1 1,6 0 1,9-14 0,9 9 0,7-9-1,12-3 1,-1-1-3,4-3-16,-3-1-22,9 6-1,-6-16-2,12 4 0</inkml:trace>
  <inkml:trace contextRef="#ctx0" brushRef="#br0" timeOffset="370564.3676">12441 6765 23,'17'-4'29,"-17"4"-6,15-9-2,-3 3-3,-12 6-4,6-12-2,-8 2-4,2 10-1,-22-16-1,7 12-2,-6-1 0,-2 5-3,-2 0 0,6 6-1,0 6 0,11 3 0,4 0 0,4 3 0,9-4 0,7-3 1,0-3-1,5-8 1,-2 0-1,2-10 1,-5 1 0,-4-2 0,-6-1 1,-6 12-1,4-14 1,-4 14-1,-9-6 1,0 8-1,9-2 1,-10 16-1,10-1-1,-4 4 1,-1 5-2,5 9 2,-4 2-2,4 4 2,-6 1-1,6-4-1,-3-4 0,3-7-2,8-6-7,-6-9-16,-2-10-11,15 0-1,-8-10 1</inkml:trace>
  <inkml:trace contextRef="#ctx0" brushRef="#br0" timeOffset="371195.7868">12562 6945 32,'0'0'33,"0"0"-1,7-17-8,-1 8-9,7 4-3,5 0-5,1 5-2,6 0-3,-4 0 1,1 0-1,-6 9 0,-4 0 0,-2 4 1,-14-3 0,-6 0 0,-2-2 0,0 2-1,-4-3 0,16-7-1,-18 14 0,18-14 0,9 12-1,0-3 0,4 2 0,-1 3 0,-3 0 0,-6 1 2,-6 1-1,-10 2 0,-4-6 0,1 0 1,-8-2 0,-1-7-3,3-3-3,4-8-10,8-7-24,3-1-1,-2-9 0,6 3-2</inkml:trace>
  <inkml:trace contextRef="#ctx0" brushRef="#br0" timeOffset="373706.6069">12721 5932 22,'0'0'28,"-18"-4"-6,18 4-3,18-4-2,9 4-3,14 0-2,12 0 1,24 4-2,15-4-2,24 0-2,17 0-2,7 0-1,1 0-2,-6 0-1,-21 0-1,-18 4 1,-27 2-1,-22 0 0,-29-3 0,-18-3 1,-15 0 0,-4-3 0,0-7 1,0-2-2,0-1 0,4-3 0,6 4 0,0-1-2,-1 4 1,10 9 0,-12-10-1,12 10 1,0 0 0,0 0 2,0 0-2,15 5 2,7 0-1,-4 2 1,5 1 0,1 4 0,-4 2 0,-9 1 1,-11 2 0,-8 2-2,-12 1-6,-4 1-22,-7-6-9,3-1-1,-10 1-1</inkml:trace>
  <inkml:trace contextRef="#ctx0" brushRef="#br0" timeOffset="374708.3262">12727 6350 10,'-6'10'28,"-12"-10"-2,18 0-5,-10 6-3,10-6-3,9 7-3,-9-7-3,9 0-1,-9 0-1,16 0-2,-16 0-1,0 0-2,9 0-1,-9 0 1,0 0-1,0 0-1,-12 4 1,12-4-2,0 0 2,0 0-1,-10 2 0,10-2 0,0 0 1,0 0-1,0 0 1,0 0-1,0 0 1,20-4 0,5 4-1,12-4 1,15 4-1,26 0 2,24 0-1,18 0 0,11 8-1,2-6 1,-6 4 0,-11 0 0,-21 0-1,-21 1-1,-33-2 2,-23-5-1,-18 0 0,0 0-1,-24-2 1,8-4-2,4 2-2,-4-8-3,16 12-4,-12-17-1,12 17-1,-16-18 1,16 18-1,-15-19 3,5 10 2,-2 2 5,6-3 5,-3-5 4,9 15 2,12-10 2,9 16 0,1-1 2,11 6 0,-9 5-1,10 6 1,-13 0-2,1 6 0,-19-4-3,-6 0 0,-10-7-3,-2 2 0,-7-5-3,-6-4-13,1-6-28,8 0-1,-13-10-1,2 0 0</inkml:trace>
  <inkml:trace contextRef="#ctx0" brushRef="#br0" timeOffset="391198.4359">14014 5329 26,'0'-9'39,"0"-7"0,-3 7-1,3 9-13,-7-9-9,10 21-6,-3 7-4,3 10-1,-3 9-2,-3 6-1,3-2-2,0 2-3,3-6-5,-3-16-5,7-8-5,-7-14-3,9-20-6,-9-6-1,6-2 1,-6-10 5,-6 3 7,3 3 9,-9 1 9,5 5 7,-8-12 27,15 24-15,3 2-1,9-3-4,8 5-3,6 1-5,9 7-6,0 2-11,2 7-21,-7-3-4,2 7-2,-11-4 1</inkml:trace>
  <inkml:trace contextRef="#ctx0" brushRef="#br0" timeOffset="391436.7355">13995 5385 21,'-11'7'29,"31"-2"1,2-5-9,12 3-28,9 6-18,-8-9-2,8 3-1</inkml:trace>
  <inkml:trace contextRef="#ctx0" brushRef="#br0" timeOffset="391652.9127">14190 5504 54,'0'0'34,"10"-5"0,-10 5-11,0 0-9,13 0-4,-13 0-4,5 19-1,-5-4-1,0 4 0,0 0 0,4-1-2,-4 1-3,0-7-8,0-12-29,5 12 0,-5-12-1,0 0 0</inkml:trace>
  <inkml:trace contextRef="#ctx0" brushRef="#br0" timeOffset="391984.9716">14336 5517 43,'0'0'36,"25"-11"-1,-10 9-9,5-3-11,1 5-5,-6 0-4,-5 6-2,-10-6-2,0 16-1,0-16 0,-16 19 0,7-10 0,2 1-1,7-10 0,10 15 1,6-9-1,2 3 0,-3 5 3,2 0 0,-6 1 0,-11 2 1,-6-3-3,-9-4-6,-7-10-31,4 7-1,-7-14-1,7-3-2</inkml:trace>
  <inkml:trace contextRef="#ctx0" brushRef="#br0" timeOffset="392716.6291">14005 5063 32,'0'0'33,"9"5"1,19 0-9,6 3-12,6-4-4,10 3-3,-1-7 0,1 0-3,-3-5-1,-7-4 0,-12-6-2,-7 1 2,-14 1-1,-2-2 1,-5 4-1,0 11 2,0 0 0,0 0 1,0 14 1,0 1 0,-5-1-2,5 1-1,-9 4-6,-1-2-33,-1-6 0,3 5-2,-4-6-1</inkml:trace>
  <inkml:trace contextRef="#ctx0" brushRef="#br0" timeOffset="393269.4949">14035 6570 36,'4'-9'38,"2"22"0,-6 6-2,-7 7-16,4 13-9,-2 2-3,2 7-2,-3-2-2,2-7-3,4-8-3,0-15-4,0-16-8,0 0-12,0-20-13,0-10 1,0-11-1</inkml:trace>
  <inkml:trace contextRef="#ctx0" brushRef="#br0" timeOffset="393517.3976">14010 6593 56,'11'-15'33,"3"7"-10,8 2-4,4-2-9,14 3-5,2 5-10,3 0-21,-9 0-7,5 10 0,-13-10 0</inkml:trace>
  <inkml:trace contextRef="#ctx0" brushRef="#br0" timeOffset="393755.7016">14029 6742 51,'0'0'35,"0"0"2,28 0-11,0 0-16,6 0-20,-6-4-22,6 9-2,-12-5-2,6 7 0</inkml:trace>
  <inkml:trace contextRef="#ctx0" brushRef="#br0" timeOffset="394003.1162">14252 6874 44,'0'-15'35,"13"15"0,-13 0-10,16-13-8,-4 13-8,0 0-3,0 3-3,-2 5-1,1 3-1,-11 7 1,-7 0-1,-4 2 0,-4 1 0,-1-3 0,2-2 0,1-4 0,0-1-1,13-11 1,0 9 0,9-9 0,8 0-2,8 0-7,-1 4-22,0-9-7,6 5-1,-5-7 0</inkml:trace>
  <inkml:trace contextRef="#ctx0" brushRef="#br0" timeOffset="394388.5705">14448 6863 61,'0'0'36,"0"-9"0,15 9-13,-2-9-10,11 9-7,-7 0-2,4 9-1,-12-4-1,-9-5-1,3 16 0,-8-6-1,5-10 0,-17 17 1,17-17-1,-6 9 0,6-9 0,22 10 0,-8-3 0,0 3 0,-8 0 1,-1 2 0,-10 0 0,-8 0-5,-4-2-19,-7-7-15,-3-9 1,3-3-1</inkml:trace>
  <inkml:trace contextRef="#ctx0" brushRef="#br0" timeOffset="394958.9262">14083 6402 32,'7'0'33,"4"0"2,17-3-11,9 3-7,6 0-6,6 0-3,1 0-3,-3 0-3,-4 0-3,-12 0-2,-12 0-1,-19 0-2,0-10 0,-19 3 0,4 2 1,-1-2 0,4 2 1,-2 1 3,14 4 2,11 4 3,5 4 1,5 6 2,-5-2 1,-1 3 1,-5-5-1,-5 3-3,-5-5-20,-2 1-19,-17-9-1,3 3-2,-14-7 0</inkml:trace>
  <inkml:trace contextRef="#ctx0" brushRef="#br0" timeOffset="441894.2965">15155 17546 22,'0'12'30,"10"-4"-1,1-13-13,8-15-1,10-16-4,4-13 1,9-13-3,-2-9-4,3-1-1,-4 4-1,-6 2-1,-8 14-1,-11 13 3,-14 20-3,0 19 0,-18 9 1,1 22 0,8 9-1,9 11 1,5 6 0,16 6-1,3-2 0,11-3-2,4-4-5,-9-15-4,3-8-14,-9-8-12,-24-23 0,0 0 0</inkml:trace>
  <inkml:trace contextRef="#ctx0" brushRef="#br0" timeOffset="442132.0424">15356 17281 6,'0'0'34,"9"13"-1,13-5-3,8 6-22,5-1-21,-5-6-13,6-4 0,-16-3-5</inkml:trace>
  <inkml:trace contextRef="#ctx0" brushRef="#br0" timeOffset="442178.915">15274 17266 12,'-40'-7'31,"16"11"0,1 0-5,14-4-19,9 0-17,12 3-18,21 0-1,-4-3-1</inkml:trace>
  <inkml:trace contextRef="#ctx0" brushRef="#br0" timeOffset="442464.1006">15757 17391 19,'19'7'33,"11"6"0,-5-5 0,6-5-15,0 5-8,-6-8-4,-2-7-4,-8-5 0,-6-5-2,-9-8 1,-6-4-2,-6 6 0,-4 1 0,-6 4 1,-3 14 1,-3 10 0,-2 13 2,2 10-1,6 14 1,9 2 0,7 1 0,6 2-5,9-4-2,3-6-23,10-9-9,-9-13-1,8-7 2</inkml:trace>
  <inkml:trace contextRef="#ctx0" brushRef="#br0" timeOffset="442764.9067">16294 17301 18,'3'18'35,"-12"2"3,0 6-2,-10 5-16,-5-11-9,-2-3-3,-8-8-6,6-9 0,0-5-2,8-5 1,9-6-1,4-4-2,7 3 2,14 8 0,5 6 3,7 10-1,2 8 2,1 5-2,0 3-2,-2 4-6,-9-1-30,7-6 1,-12-8-3,1-4 0</inkml:trace>
  <inkml:trace contextRef="#ctx0" brushRef="#br0" timeOffset="443181.3569">17244 17108 58,'32'20'38,"-1"0"0,6 10-4,-2 10-24,-4 1-8,-7-5-10,4-3-18,-2-6-12,-14-14 0,3-9-1</inkml:trace>
  <inkml:trace contextRef="#ctx0" brushRef="#br0" timeOffset="443435.2852">17555 17137 31,'-30'15'36,"-5"7"3,-8 2-2,-1 0-19,2 12-6,-1 0-7,5-2-9,12-3-17,9-1-14,0-13-3,17-1 2,0-16-3</inkml:trace>
  <inkml:trace contextRef="#ctx0" brushRef="#br0" timeOffset="443667.071">17752 17074 19,'0'0'37,"15"-4"1,4 4-3,10-4-12,9 8-8,-3-4-10,5 0-12,-3 4-24,-1 1-6,-17-5-1,1 3-1</inkml:trace>
  <inkml:trace contextRef="#ctx0" brushRef="#br0" timeOffset="443919.9976">17731 17202 14,'-6'22'36,"10"-12"0,21 0 0,12 0-18,9-6-21,14 5-24,-9-13-4,10 4-6,-19-14 1</inkml:trace>
  <inkml:trace contextRef="#ctx0" brushRef="#br0" timeOffset="444337.7082">18498 16999 6,'-23'9'33,"-14"3"0,3 9 0,-3 14-14,4 0-6,15 12-4,15-7 0,20-4-4,16-14 2,14-8-2,6-14 2,5-7 0,-8-12 0,-9-10-1,-22-8-3,-16 6 1,-22 4-2,-16 7-1,-9 9-4,-7 1-7,9 10-18,3 12-13,5 3 0,15-1 0</inkml:trace>
  <inkml:trace contextRef="#ctx0" brushRef="#br0" timeOffset="444585.1232">18672 17272 69,'4'10'40,"-4"-10"0,7 15-8,-7-15-27,0 0-28,0 0-15,5-10-3,5-1 1</inkml:trace>
  <inkml:trace contextRef="#ctx0" brushRef="#br0" timeOffset="444954.9534">18937 16976 25,'31'12'34,"-7"-12"0,17 0-6,-1 4-18,6-13-1,-1 2-3,-7-3-2,-5 0-1,-17 1 0,-16 9 0,-4 14 1,-14 8-1,-10 10 1,1 6 0,-1 6-2,5 7 0,7-6 0,8-2-2,8-7 1,10-11-4,4-10-2,0-8-7,0-10-8,-1-11-17,-13-12-1,0 4 1,-12-8 9</inkml:trace>
  <inkml:trace contextRef="#ctx0" brushRef="#br0" timeOffset="445202.3656">18996 17149 41,'0'0'37,"0"0"2,23 0-12,12 3-7,6-6-8,8 8-11,9-5-29,4 5-8,-10-5-2,4-3-1</inkml:trace>
  <inkml:trace contextRef="#ctx0" brushRef="#br0" timeOffset="445788.3814">19373 16929 7,'0'0'32,"29"7"0,-4-7-1,12 0-17,6 0-4,2 0-2,3 0-3,-7 0-1,-7-5-2,-12 1 0,-10 4 1,-12 0 1,-16 26 0,-6-3 0,1 12 0,-3 2-1,4 12 0,4 1 0,8-2 0,8-5-2,3-9-4,10-9-3,-5-12-5,6-9-5,-11-16-11,-3-9-7,-5 1-4,-13-9 3</inkml:trace>
  <inkml:trace contextRef="#ctx0" brushRef="#br0" timeOffset="446026.574">19440 17125 46,'0'0'35,"18"0"-3,7 0-7,17 3-6,2-3-6,12 0-11,0-5-34,5 5-4,-11 0-2,-2 0-1</inkml:trace>
  <inkml:trace contextRef="#ctx0" brushRef="#br0" timeOffset="446559.1826">20230 16990 20,'-7'-10'28,"7"10"-7,-22-7-5,1 4-4,-9-2-5,-4 1-2,-4 4-2,0 0 0,-1 7-1,4-2-2,7 2 1,6 5 0,6 3-1,7 2 0,3 0 1,6 1 1,-3 0 0,3-4 0,0 3 2,0-17 1,3 11-1,-3-11 0,13-13 1,-2 1-1,8 2 0,7 0 0,9 4-1,6 6 0,4 11 0,-4 1-1,-4 17 0,-8 2-1,-12 4 1,-17-2-1,-11 2 1,-19-7-1,-9-6-2,-6-7 1,-2-13-3,5-4-1,2-8-6,11 3-4,9-1-16,4-1-7,16 9 0,13-12 1</inkml:trace>
  <inkml:trace contextRef="#ctx0" brushRef="#br0" timeOffset="447345.407">20662 17140 42,'22'17'35,"-11"4"1,0 8-6,-4 5-18,-7-5-4,-4 2-2,-3-11-3,4-8-3,3-12 0,0-22 0,14-1-1,2-3 0,8 1 1,4-2-1,4 10 1,0 7 3,-3 14-2,-7 11 1,-7 7 0,-9 2-2,-6-2 3,-6 2-3,-3-16 1,-1-8-2,3-7 2,7-12 0,5-6-1,9-2 2,4 3-3,6 5 3,2 14 0,2 8-1,-5 8 0,-2 11 0,-6 3 0,-5 5-1,-4 1-5,-6-9-16,-7-9-17,10-1-3,-3-12 2,0 0-1</inkml:trace>
  <inkml:trace contextRef="#ctx0" brushRef="#br0" timeOffset="447577.1955">21332 17299 52,'19'8'46,"-7"1"-1,-12 1 1,0-10-27,0 0-54,-12 0-5,7-16-3,-6-24 1</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3:32:37.0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definitions>
  <inkml:trace contextRef="#ctx0" brushRef="#br0">1816 8245 29,'0'0'36,"0"0"0,0 0-10,-3 35-5,3 0-7,5 16-4,-5 4-2,9 9-2,-3-6-2,0-2-3,-6-11-3,5-13-4,-5-13-6,0-19-13,0 0-8,-7-23-3,0-11 3</inkml:trace>
  <inkml:trace contextRef="#ctx0" brushRef="#br0" timeOffset="130.9189">1805 8306 36,'0'-57'33,"16"11"-2,4 8-4,4 0-7,9 9-7,3 2-3,11 9-8,3 5-11,-9 13-25,-1 0-2,5 14-1,-7-1 0</inkml:trace>
  <inkml:trace contextRef="#ctx0" brushRef="#br0" timeOffset="382.1887">2027 8418 18,'0'0'33,"5"11"1,-5 6-3,0 8-16,2 3-7,-2 5-6,7-1-8,2-7-18,-1-11-9,8-2-1,-6-16 0</inkml:trace>
  <inkml:trace contextRef="#ctx0" brushRef="#br0" timeOffset="647.6083">2432 8514 59,'0'17'39,"0"3"-3,-11 3-10,-8-5-9,1 1-6,-9-8-5,4-2-3,-5-9-2,6-2-1,4-7 0,-1-8-1,8 3-1,11-1 0,0 1 0,14 6 1,11 8 0,0 3 1,1 9 0,7 4 0,-1 7-2,-7-4-11,5 0-25,3 5-1,-11-11 0,12 1 0</inkml:trace>
  <inkml:trace contextRef="#ctx0" brushRef="#br0" timeOffset="1132.0557">3239 8508 22,'-10'-23'31,"1"15"-5,-12-1-5,3 9-7,-1 0-4,3 10-4,4 3-2,6 2-1,6 2-1,8-4-2,8 2 0,0-5-2,3-2 0,1-3 0,-5-5 0,-8 0 0,-7 0 0,0 0 2,-18-10 2,0 10 0,-4 6 1,0 0 2,4 7 0,6 1 1,8 5 0,8-2-2,5 3 1,6-3-1,10 2-1,-4-10-1,8 0-5,-1-5-7,-7-4-20,-5-16-7,5 0-1,-15-12 1</inkml:trace>
  <inkml:trace contextRef="#ctx0" brushRef="#br0" timeOffset="1247.6226">3239 8296 23,'-17'-36'35,"10"16"-1,0 4-3,7 16-22,0 0-22,0 0-18,0 19-2,7-5-1</inkml:trace>
  <inkml:trace contextRef="#ctx0" brushRef="#br0" timeOffset="1417.0589">3338 8470 65,'15'29'39,"4"5"0,0-2-16,-3-8-10,5-1-5,-5-8-3,6-7-2,-4-8-2,-2-6-2,6-5-8,-10-6-20,0-4-11,6 5 0,-11-5 0</inkml:trace>
  <inkml:trace contextRef="#ctx0" brushRef="#br0" timeOffset="1701.3375">3887 8583 49,'-3'23'41,"-9"-4"0,-4 0-5,-2 1-18,-10-8-8,2 2-6,-1-12-2,-1-8-2,6-2-2,1-7 0,8-3 0,7-2 0,9 3-1,4 1 2,8 4 0,6 12 1,7 4 1,2 11-1,0 6 2,-6 3-3,1 5-16,-3-2-22,-7-7 0,3-4-1,-2-16 0</inkml:trace>
  <inkml:trace contextRef="#ctx0" brushRef="#br0" timeOffset="2786.7025">4498 8492 7,'6'-10'34,"7"14"1,-4 2 1,1 13-15,-1 12-7,-9 1-6,5 4-3,-5-1-5,0-4-4,4-9-6,-4-10-4,13-12-4,-2-10 1,8-5-1,-1-11 2,2 2 3,1-3 7,-2 3 8,3-12 16,-22 27-4,0 9 0,-22-3 2,6 6-3,-2 5-2,-1 0-3,4 7-2,9-2-1,8 5-2,10-4-2,8 1-2,10 0-3,1-3-6,8 3-4,-3-6-4,3-5-1,-4-4 0,0 0 2,-7-9 3,-1-4 6,-3-1 9,-6-4 8,6-21 23,-21 23-14,-8 0 1,-5 6-1,-9 0-4,-1 10-2,-6-4-4,4 13-1,-2 1-3,11 5-1,4 1 0,9 4-2,12-1 1,4 0-2,7 0-4,-1-6-18,-1-11-15,6 2-1,-3-13-1,10 0 0</inkml:trace>
  <inkml:trace contextRef="#ctx0" brushRef="#br0" timeOffset="3048.7285">5149 8487 51,'0'0'38,"12"12"-1,-7 7-12,4 10-9,-6 7-6,3 8-3,-6 5-3,7 7-1,-7-5-1,0 0-6,7-4-9,-2-9-26,-2-20-1,6-4 0,-9-14 0</inkml:trace>
  <inkml:trace contextRef="#ctx0" brushRef="#br0" timeOffset="3202.599">5206 8666 40,'6'0'37,"5"-6"0,9 6 0,7 3-29,5-3-15,4 10-27,-4-17-2,13 2-1,-9-9 1</inkml:trace>
  <inkml:trace contextRef="#ctx0" brushRef="#br0" timeOffset="3386.6083">5509 8495 48,'-5'25'38,"0"6"2,5 2-13,8 18-11,-8-1-5,8 11-3,-8-4-5,3-3-6,1-3-12,0-12-24,-4-21-1,6-8-1,-6-21 1</inkml:trace>
  <inkml:trace contextRef="#ctx0" brushRef="#br0" timeOffset="3518.3226">5524 8638 24,'0'0'36,"12"-16"-1,7 24 0,-5-3-20,8-2-18,4 4-19,-3-7-11,17 8-1,-5-14-2</inkml:trace>
  <inkml:trace contextRef="#ctx0" brushRef="#br0" timeOffset="3765.6614">5996 8611 48,'-13'22'37,"-10"-11"-1,-2 2-10,-2 2-11,-8-9-8,4 1-4,0-11-3,3-5 0,6-4-1,7-3 0,11-3-1,4 1 2,11 1 0,8 4 2,3 6 0,6 7 1,1 10 0,2 4 0,-3 4-1,-3 1-7,0 1-24,-7 2-8,-3-9-2,3 2 1</inkml:trace>
  <inkml:trace contextRef="#ctx0" brushRef="#br0" timeOffset="4104.5836">6073 8536 33,'17'0'34,"2"-4"-3,8 0-10,7 4-7,-3 0-6,6 0-1,-10 0-4,-4 0-1,-11 0-1,-12 0 0,0 0-1,-25 8 0,4 1 0,-1 1 0,-2 2 1,6 7-1,5 1 1,13 3-2,6-3 1,12 2-3,7-3-6,5 1-13,2-17-12,15 3-1,-4-15 0</inkml:trace>
  <inkml:trace contextRef="#ctx0" brushRef="#br0" timeOffset="4388.8359">6784 8583 30,'3'9'38,"-18"0"0,-3 5 0,-8 1-16,-11-7-10,3 3-7,-1-6-3,-4-5-3,5-2 0,3-10 0,5-3-1,7 0 0,8-3-1,6 0 2,10 4 0,10 5 2,5 6 0,7 7 0,2 8 2,1 7-2,-5 1 2,2 6-2,-8-2-2,-7-1-10,0-9-25,-9 6-2,-3-20-1,0 0 0</inkml:trace>
  <inkml:trace contextRef="#ctx0" brushRef="#br0" timeOffset="4520.5008">6611 8357 55,'-4'-20'38,"4"20"-5,0 0-17,0 0-43,4 19-6,-1-9-4,8 9-1</inkml:trace>
  <inkml:trace contextRef="#ctx0" brushRef="#br0" timeOffset="5020.8463">6866 8504 43,'14'14'39,"7"6"0,-8-1 0,-1 0-23,4 8-7,-7 0-4,-3-4-4,-6 0-2,-8-4-2,0-7-2,8-12-3,-8 6-2,8-19 1,6-1-1,3-6 2,4-1 2,3 1 4,-1 1 3,1-7 10,-16 26-2,0 0-1,-11 6 0,1 2 0,0 6-3,0-2-1,7 4-1,3 0-1,6 0-1,4-3 0,4 1 0,6-8-2,1-2 0,4-4 0,0-7-2,3-5 1,-6-5 0,2-3-1,-5-4 2,-3 0 0,-1 5 2,-9-2 1,0 8 1,-6 13 1,0 0 0,0 0 1,0 16-2,-3 2 1,3 3-1,-3 3-1,3-2-8,6-5-34,1-2-1,-7-15 0,28 4 0</inkml:trace>
  <inkml:trace contextRef="#ctx0" brushRef="#br0" timeOffset="5468.5024">4318 8078 37,'3'12'33,"-12"2"-1,9 10-14,0 1-15,0-3-16,10 6-17,-7-15-2,13-3 0</inkml:trace>
  <inkml:trace contextRef="#ctx0" brushRef="#br0" timeOffset="5606.1318">4405 8049 60,'0'0'38,"0"25"-4,0 3-14,3 8-29,-3 1-21,14 11-4,-7-10-3,11 1-1</inkml:trace>
  <inkml:trace contextRef="#ctx0" brushRef="#br0" timeOffset="6169.4002">7411 8175 45,'9'10'32,"-12"2"-8,3 7-11,0 5-11,0 4-14,8 4-12,-8-14-7,7 4 1,-7-22 12</inkml:trace>
  <inkml:trace contextRef="#ctx0" brushRef="#br0" timeOffset="6306.84">7494 8214 42,'3'-15'39,"-3"15"0,14 4-9,-14 4-9,0 19-10,0 4-17,2 8-30,-8-7-1,10 4-1,-4-9-2</inkml:trace>
  <inkml:trace contextRef="#ctx0" brushRef="#br0" timeOffset="6922.5844">8055 8685 20,'6'10'32,"13"5"2,0-5-13,3-3-3,8-2-6,-5-10-4,3 0-2,-5-7-3,-8-6-1,-12-3-1,-6-1 0,-12-2-2,-8 5 2,1 5-2,-8 8 1,2 9 1,0 14-1,5 8 1,12 12 0,5 8 2,6 7-1,0-2 1,12 4-1,3-5-1,4-8-4,6-6-12,2-7-21,-1-21-1,5-7 1,0-19-1</inkml:trace>
  <inkml:trace contextRef="#ctx0" brushRef="#br0" timeOffset="7222.6731">8618 8647 43,'0'17'36,"-7"-3"1,-4-2-11,-2 2-11,-9-5-8,0-5-5,-3-4-3,1-7-1,5-2 0,0-7-1,9-1-1,3-2 2,10 1 1,7 2 1,7 7 2,5 4 1,2 7 1,4 10 0,-6 6 1,3 6-1,-9 4-1,-1-1-5,-6 4-11,-2-1-23,-11-13-1,4-1 0,0-16-2</inkml:trace>
  <inkml:trace contextRef="#ctx0" brushRef="#br0" timeOffset="7369.1151">8528 8444 36,'-13'-20'34,"13"20"-4,-18-4-17,18 4-36,0 0-6,0 16-5</inkml:trace>
  <inkml:trace contextRef="#ctx0" brushRef="#br0" timeOffset="7569.6345">8866 8374 36,'-3'28'39,"3"19"1,-7 3-1,2 8-21,10 17-6,-5 3-6,10 5-4,2-4-3,-3-15-5,5-4-9,-6-17-18,-1-19-6,-7-24-1,0 0 1</inkml:trace>
  <inkml:trace contextRef="#ctx0" brushRef="#br0" timeOffset="7891.3657">8760 8491 19,'6'-41'35,"19"15"0,-4-1-3,8 0-16,9 11-3,-1 4-6,3 8-1,-9 4-4,-10 12-1,-8 3-1,-13 3-1,-7 1 0,-4 0 0,-2-1 0,0-1-1,7-2 2,8 1 0,12 0 1,8 0 0,6 4 1,2 1 1,-5-1-1,-6 6 1,-10-1 0,-11-3-1,-14-3-2,-6-6-4,-6-1-8,-6-4-15,0-8-10,12 0 0,0-10-1</inkml:trace>
  <inkml:trace contextRef="#ctx0" brushRef="#br0" timeOffset="8322.1422">9415 8678 23,'9'-14'33,"-9"-6"-5,-10 1-3,-2 4-4,-8 1-6,1 9-1,-6 5-6,6 7-2,0 6-2,6 8-2,8 4-1,10 3-1,9-6 2,6 2-2,6-10 0,2-6 1,-1-8 0,1-10-1,-12-9 0,-3-10 1,-13-5-1,-11-12 1,-4-5-2,0-3 1,-3 0-1,-2-1 0,9 10-4,4 4-5,16 12-17,13 11-11,-1 8 1,7 20-1</inkml:trace>
  <inkml:trace contextRef="#ctx0" brushRef="#br0" timeOffset="8907.2749">9746 8657 60,'0'-13'28,"-3"-1"-3,-9-3-7,3 5-5,-13 2-4,6 8-2,-2 2-3,-3 9-2,5 4 0,6 7-1,4 2 0,6 3 0,9-3 2,4-2-2,5-8 0,5-8 2,-2-4-1,4-5-1,-4-9 0,-5-8 0,-6 0-1,-5-1 1,-5 4-1,0 3 0,-5 4-1,5 12 1,-13-4 0,10 16 0,3 2 0,6 8 0,4-3 1,8 3-1,0-5 2,11 0 0,-2-8 0,2-7-1,-1-8 2,-4-7-1,-8-4-2,-5-4-1,-7 2-15,-8-3-23,-10-5 0,-3 8-1,-3-5 0</inkml:trace>
  <inkml:trace contextRef="#ctx0" brushRef="#br0" timeOffset="9490.1124">10562 8543 37,'12'-3'36,"-12"3"0,6 24-9,-6 13-7,0 12-8,0 15-4,-5 7-2,5 6-4,0-3-3,0-8-6,5-7-10,1-15-20,-6-21-2,0-23 1,0 0-1</inkml:trace>
  <inkml:trace contextRef="#ctx0" brushRef="#br0" timeOffset="9623.7523">10602 8739 41,'19'0'33,"8"2"-1,-4-2-12,4-2-43,10 5-6,-13-9-3,6 4 0</inkml:trace>
  <inkml:trace contextRef="#ctx0" brushRef="#br0" timeOffset="9894.5731">10866 8650 58,'12'23'37,"-10"-8"-3,3-3-13,5 7-7,-7-11-6,5 1-3,-8-9-2,11-4-2,-4-6 0,6-8 0,3-1-1,0-3 1,5-1-2,-3 5 2,1 7-1,-1 6 0,-4 11 0,-3 11 0,-1 3 1,-8 7-2,2 4-2,-4-2-13,-6 0-22,6-4 1,0-9-1,2-4 1</inkml:trace>
  <inkml:trace contextRef="#ctx0" brushRef="#br0" timeOffset="10041.7692">11067 8378 50,'0'0'33,"-21"-10"-8,21 10-31,6 13-21,-6-4-5,9 16-3</inkml:trace>
  <inkml:trace contextRef="#ctx0" brushRef="#br0" timeOffset="10395.7215">11228 8601 37,'8'14'37,"-8"1"0,9 4-1,-6 1-21,1-1-4,0 3-5,-4-8-3,5-4-1,-5-10-1,11 0-1,-2-8 0,3-8 0,2-6 0,7-3-1,-2 1 1,-2 0-1,-1 8 1,-3 3 0,-13 13 1,0 0-1,0 0 2,2 15-1,-5 4 0,-1 1 0,4 3-2,4-1-3,8 3-10,1-3-17,3-9-8,10-2 1,2-7 0</inkml:trace>
  <inkml:trace contextRef="#ctx0" brushRef="#br0" timeOffset="10896.0138">11788 8695 51,'0'-9'35,"-11"-5"-5,3-4-8,4 5-5,-10-1-8,5 2-1,-7 7-4,2 1 0,-6 4-3,4 12 0,5 3 0,1 1-1,5 3 1,5 1-1,5-3 1,6 0-2,7-8 2,4-7-1,0-6 0,1-3-1,-1-5 0,-2-3 1,-5 1-1,-2-1 1,-13 15-1,10-14 2,-10 14-1,0 0 0,0 14 1,3 1-1,-3-1 0,8 1 1,-8-15 0,22 12 0,-7-12 0,6-3-1,2-6 1,6-6-1,1-4 1,1 2-1,1 2 1,1 2 0,-1 7 1,-1 6 0,-3 5 0,-7 5 2,-2 7 0,-6-1 0,-7 3 0,-6 2-1,-10-2-1,-8-3-3,-1-2-40,-8-2 0,-1-8-1,9-4-1</inkml:trace>
  <inkml:trace contextRef="#ctx0" brushRef="#br0" timeOffset="12177.8835">1996 9681 24,'0'0'26,"11"-11"-1,-11 11-3,9-12-3,-9 12-3,-8-15-5,8 15-3,-22-12-2,1 12-2,-1 0-1,-6 8-1,2 3-1,7 10 0,1 2-1,10 6 2,8-2-2,16-1 0,4-4-1,5-8 1,2-8 1,6-11-1,0-11 0,-5-12 0,-5-15 1,-5-6 0,-6-9 0,1-10-1,-7-1 0,-6 3-1,-3 6 1,-3 12-1,0 14 0,0 12 0,6 22 1,-19 9 0,16 24 1,3 14 0,0 9 0,6 5 1,0 8 0,1 0 0,7-6-2,-4-8-4,4-4-15,-3-10-18,-5-20 0,12-4-1,-18-17 1</inkml:trace>
  <inkml:trace contextRef="#ctx0" brushRef="#br0" timeOffset="12516.972">2523 9541 44,'-28'-9'40,"0"24"1,-14 8-3,-7 17-24,13 12-43,-16-4-6,14 11-3,-14-3-2</inkml:trace>
  <inkml:trace contextRef="#ctx0" brushRef="#br0" timeOffset="17313.5627">2284 9503 23,'0'0'36,"0"10"2,4 9-9,-1 4-5,12 12-6,-6 1-6,13 6-5,-2-4-28,10 1-15,-12-10-2,7 0-1</inkml:trace>
  <inkml:trace contextRef="#ctx0" brushRef="#br0" timeOffset="18493.1008">3108 9559 21,'23'9'28,"-11"1"-1,1 14-11,-4 5-4,-3 8-5,-3-1-1,-3-4-2,0-3-1,-9-7-2,5-11-1,4-11 0,3-15-1,7-4 0,0-9 0,2 1 1,3-1-1,0 0 1,1 6 1,-6 3 1,-10 19 0,6-13 0,-6 13 1,-7 16 0,-1-1 1,-2 4-1,1 3 0,5 1-1,4 3 0,9-3-2,5-6-2,6 1-4,4-10-7,9-3-4,3-9-4,2-4 1,2-7 0,0-4 5,-5-3 8,0-1 9,-5 5 7,10-1 30,-40 19-16,4 10 0,-17 4-5,-3 10-4,-9-6-5,-2 5-2,-4-10-4,6-4-1,0-9-2,4-3 0,5-13 0,9-3-1,7-3 0,3-2 0,7 4 0,2 3 0,10 7 1,-4 10 0,5 7 0,1 10 0,-2 3 0,0 4 1,0 1-1,-2-1 1,-1-2-1,1-6 0,-2-8 0,-5-8 0,1-9 0,-1-6-1,-4-6 1,-2-1 0,-4 1 0,-3 3 0,6 9 0,-6 9 0,0 9-1,0 9-4,4 3-31,4 11-1,-8-6 1,22-1-2</inkml:trace>
  <inkml:trace contextRef="#ctx0" brushRef="#br0" timeOffset="19233.7539">4625 9593 9,'0'-10'29,"-19"-4"-8,1 9-4,-3 5-3,-2 2-4,-4 11-3,4 10-3,5 5-2,4 4-1,10 5-1,9-5 0,8-2 0,6-4 0,9-7-2,2-10-1,-2-9 0,3-4-1,-8-6 0,-4-4 1,-8-4 0,-7 6 1,-4 0 3,0 12 1,-22 0 2,9 10 2,1 11 0,0 11 2,6 10-2,3 2 1,3 4-2,3-3-2,5-3-3,5-8-7,-1-6-18,-2-19-8,11-5 0,-8-14-1</inkml:trace>
  <inkml:trace contextRef="#ctx0" brushRef="#br0" timeOffset="19533.3885">4836 9685 25,'-15'-5'29,"-7"-7"0,6 12-15,6 10-6,2 4-3,8 11-2,6 0 0,10 2-1,2-4 1,7 0 1,2-9 0,2-8 0,0-6 0,-5-10-1,-8-9 1,-7-4-2,-13-5 0,-6-3-2,-4 6-5,-8-2-11,-4 3-18,11 12 0,-5 2-1,20 10 12</inkml:trace>
  <inkml:trace contextRef="#ctx0" brushRef="#br0" timeOffset="19880.5055">5057 9789 13,'18'5'34,"-8"-5"2,9-2-3,-1-1-12,-2-6-9,4 3-5,-5-7-2,-1-1-2,-5-4-1,-9-2-1,-5-4-1,-8 7 0,-2-1 0,-6 7-1,-1 6 0,-4 10 1,5 9-1,2 10 2,7 7-1,6 6 1,6 7 0,3 6 0,9-4 1,4 2-1,4-1-2,0-9-11,1-8-24,9-2-1,-4-18 0,8-6 0</inkml:trace>
  <inkml:trace contextRef="#ctx0" brushRef="#br0" timeOffset="20396.6591">5280 9671 14,'13'-9'30,"14"15"0,2-6-8,6 0-10,3 9-6,0-6-2,-2-1-2,-3-2-1,-6 0-2,-8-2 1,-11-8-1,-8 1-1,-13 1 1,-3-2-1,-6 3 2,0 7 1,-3 0 0,0 8 2,6 9 1,4-1 1,11 6 1,4-3 0,9 2 1,3-3-2,8-1 0,3-2 0,6-5-2,-3-3-1,2-7-1,-3 0-2,-2-8-1,-3-4-1,-3-5-1,-3-2 1,-5-7 0,-3 6 0,1-2 1,-7 7 1,3 4 2,-3 11 0,0 0 1,-6 14 0,2 7 0,1 5-1,0 0-3,3 5-8,-6-4-17,0-8-8,6 0 0,0-19 0</inkml:trace>
  <inkml:trace contextRef="#ctx0" brushRef="#br0" timeOffset="20534.014">5631 9388 65,'-13'-23'37,"13"23"-2,-9-4-21,9 4-29,6 28-18,-6-11-3,16 8-1</inkml:trace>
  <inkml:trace contextRef="#ctx0" brushRef="#br0" timeOffset="21082.1347">5994 9717 20,'0'0'26,"7"-23"-5,-7 7-4,-3 1-4,-6 0-1,-3 1-3,-5 4-2,-1 10-1,-2 0-1,-1 16-2,4 3 0,6 4 0,4 4-1,7 2 0,7-7 1,4 1 0,6-13 0,4-5 0,1-10-1,-1-4 0,0-6-1,-2-7 0,-4 1-1,-4-5 0,-7 6 1,0 1-1,-4 6 0,-5 4 0,5 9 0,-11 9 1,6 4-1,5 7 1,0 3-1,10 2 1,2 1 0,6-5 0,1-5 0,8-5 1,1-8-1,-3-3 0,1-13 1,-5-2-1,-3-8 0,-8-3-3,-4 3-8,-12-1-28,-9-5 0,2 6 0,-9 0-1</inkml:trace>
  <inkml:trace contextRef="#ctx0" brushRef="#br0" timeOffset="21882.8891">7060 9792 7,'0'-13'29,"15"8"-4,-15-9-3,6-1-7,-2-2-4,-8-2-3,-2-1-2,-2-1-2,-8 3-1,-3 2 0,-3 6-1,-5 10-1,1 5 0,2 9-1,2 11 0,7 1 0,12 3 0,6-1 0,12 0 1,4-9 0,11-5 0,1-11 0,1-6 0,2-11 0,-6-10 0,-1-12 1,-7-8-2,-8-7 2,-3-7-2,-6-2 2,-3 2 0,-6 2 0,2 14 1,-9 9-1,5 15 1,-2 10-1,10 8 1,-6 29-1,6 5-1,4 9 1,1 8-1,5 4 0,-5 1-1,5 2-2,-5-7-9,6-6-25,2-5-1,-5-18 0,8-1 0</inkml:trace>
  <inkml:trace contextRef="#ctx0" brushRef="#br0" timeOffset="22437.0154">7423 9771 5,'12'0'29,"-12"-14"0,0 14-8,15-18-4,-11 5-5,1 1-4,-5-3-1,-5-4 0,-5 0-2,-2 4-1,-6 0 0,-1 8-1,-6 4-1,1 6-1,-1 7 0,5 9-1,6 5 0,1 0 0,10 3 0,6 0 0,10-3 0,5-2 0,6-8 1,2-4-1,2-6 0,-1-8 0,-2-6 0,-3-4 0,-3-7 0,-7-2 0,-3 2 1,-5 2-1,-4 1 1,0 9 1,0 9 1,0 0-1,-16 21 1,16 4 1,-3 3-1,3 7 1,0 1 1,6 7-1,-6-6 0,6-1-1,0-2 0,-2-3-1,-4-4 1,7-9-2,-2-7-1,-5-11-7,12 5-19,-12-5-14,14-15-1,-5 1 0</inkml:trace>
  <inkml:trace contextRef="#ctx0" brushRef="#br0" timeOffset="25749.4845">8000 9801 41,'15'14'36,"-12"1"1,-3 4-15,-3 5-13,-4-7-26,2 5-13,-8-20-4,13-2-1</inkml:trace>
  <inkml:trace contextRef="#ctx0" brushRef="#br0" timeOffset="25980.9802">8359 9615 21,'10'0'35,"-10"0"0,0 33-4,0-10-14,-6 5-8,6 4-9,6-2-19,5 6-15,-7-18 0,14 7-1</inkml:trace>
  <inkml:trace contextRef="#ctx0" brushRef="#br0" timeOffset="26297.5437">8670 9624 31,'0'0'31,"-25"-9"-5,5 13-10,4 11-5,0 0-4,6 12-2,5 1-2,10 0 1,5 1-2,8-1 1,4-9-1,3-2 1,-3-10-1,-3-7 0,-10 0 0,-9 0 0,-13-21-2,-9 8-3,0 4-12,2 4-19,-6-7 1,14 12-2,0-8 4</inkml:trace>
  <inkml:trace contextRef="#ctx0" brushRef="#br0" timeOffset="26483.6058">8881 9694 21,'16'0'35,"5"20"0,-2-2 0,6 5-18,7 11-11,-1 8-12,-2 3-19,-9-11-9,7 2 0,-14-17-1</inkml:trace>
  <inkml:trace contextRef="#ctx0" brushRef="#br0" timeOffset="26652.4345">9166 9656 28,'-28'0'38,"-40"43"39,23-6-56,0 14-9,-4 1-6,5 3-9,7 2-17,7-6-17,1-13-2,17-7 1,3-16-1</inkml:trace>
  <inkml:trace contextRef="#ctx0" brushRef="#br0" timeOffset="26952.6251">9235 9668 43,'-7'-10'33,"7"10"-2,0 0-12,4 18-5,2 0-4,-3 2-2,4 8-2,4-5 1,5 4-2,-1-4-2,4-7-1,3-3-3,3-10-3,-1-3-7,-4-12-9,-6-11-15,-1 2-2,-7-15-1,1 4 4</inkml:trace>
  <inkml:trace contextRef="#ctx0" brushRef="#br0" timeOffset="27085.1736">9374 9440 58,'0'0'38,"-11"-12"-1,11 12-13,0 0-13,-7 15-17,13 8-28,-3-7-3,7 11-1,-2-7 0</inkml:trace>
  <inkml:trace contextRef="#ctx0" brushRef="#br0" timeOffset="27654.8825">9730 9587 4,'-5'-9'25,"5"9"-3,0 0-9,5 15-5,2-6-5,5 1-1,1 2-2,3 0-1,2-2 0,-3-3-1,-2-7 1,-13 0 0,0 0 1,0-7 1,-16 1 2,-2 2 1,-7-1 2,1 5-1,1 8 1,0 3 1,10 7-1,4 3 1,9 4-1,5-6-1,11 8-1,5-13 1,7 3-1,3-7-2,3-10-2,0 0-3,-2-12 1,-2-3-1,-4-8 1,-7 3 1,-6-2 2,-6 2 1,0 4 3,-7 5 2,0 11 0,-16 0 0,13 15 1,-3-1-2,6 9-2,0-1 0,4 2-2,2-1-2,2-5-8,8-4-29,-1 0-1,-4-14 0,9 0-1</inkml:trace>
  <inkml:trace contextRef="#ctx0" brushRef="#br0" timeOffset="27870.7652">10369 9593 35,'0'0'34,"0"0"1,0 0-3,0 0-26,0 0-15,0 0-24,10 9-1,-10-9 0,0 13 3</inkml:trace>
  <inkml:trace contextRef="#ctx0" brushRef="#br0" timeOffset="28055.5171">10388 9776 68,'0'0'44,"0"13"1,0-13-1,0 0-29,0 0-51,0 0-5,0 0-1,0 0-1</inkml:trace>
  <inkml:trace contextRef="#ctx0" brushRef="#br0" timeOffset="29118.9037">1866 10657 28,'11'-22'31,"3"-3"-5,1 0-4,13 5-3,-2 2-4,10 18-3,1 4-1,-3 24-3,-3 10-2,2 13-2,-5 13 0,-4 3-2,-5 1 1,-5-6-2,-6-9-1,6-14 1,-8-13-1,-6-16 0,0-23 0,0-9 0,-6-11 0,-3-10-1,-4-4 2,-8 5-2,2 4 1,5 16-1,-5 15 1,5 13 0,-1 16-1,-4 13 1,3 9-1,-2-3-3,3 0-5,-7-13-13,2-14-17,3-5 1,1-18-1,16-9 2</inkml:trace>
  <inkml:trace contextRef="#ctx0" brushRef="#br0" timeOffset="29440.6517">2465 10771 39,'21'-4'36,"4"7"0,3-3-9,8 0-14,8 0-7,2 0-11,-2 6-23,-7-11-7,-3 5-1,-15 0-1</inkml:trace>
  <inkml:trace contextRef="#ctx0" brushRef="#br0" timeOffset="29603.6191">2535 10906 36,'0'0'36,"18"12"1,17-12-3,5 0-25,1 2-24,5-4-17,10 2-3,-6-7 0</inkml:trace>
  <inkml:trace contextRef="#ctx0" brushRef="#br0" timeOffset="29956.4411">3068 10876 14,'0'0'34,"25"9"1,10-9 1,24 0-18,31 0-7,16 0 0,23 0-3,8-5-3,12 5-3,-7 0-8,-5 10-30,-23-10-2,-19 0-1,-32-8 0</inkml:trace>
  <inkml:trace contextRef="#ctx0" brushRef="#br0" timeOffset="30638.293">3587 10607 36,'11'-15'20,"-14"-9"-1,-6-2-3,-9 3-3,-6-6-3,-5 7-2,-5 7-4,-1 2 0,-1 9-2,9 12 0,4 6-2,11 4 1,12 11 0,6 2-1,8-3 1,9-3-1,8-3 2,3-5-1,1-9 0,-1-8-1,-3-11 1,-3-8-1,-4-7 0,-5-8 0,-7-12-1,-8-7 1,-4-2-1,0 0 2,-4 4 1,-3 8 0,0 6 0,-3 12 1,3 15 1,1 20 0,2 12 0,4 14 1,0 2-2,4 10 0,2 1-1,6 3 1,-2-2-3,-1-4-6,4-8-22,2-1-10,-12-17 1,10 2-2</inkml:trace>
  <inkml:trace contextRef="#ctx0" brushRef="#br0" timeOffset="31172.681">3996 10560 28,'0'0'27,"3"-18"-1,-6 5-5,-3 1-3,-6-5-4,1 2-4,-10-2-3,-3 7-2,-4-1-1,-1 8-2,4 3 0,3 8-2,5 4 1,3 5 0,9 6-1,7-1 0,12 3 1,7-2-2,4-3 1,0-6-1,5-1 0,-4-13-2,1 0 1,-5-10-1,0-4 1,-13-5 1,-2-2 1,-2 6 1,-5-5 1,0 11 1,0 9 1,0 0 0,-15 0 0,15 14 0,0 10 1,6 1-2,-6 5 1,7 2-2,-1-2-2,-1-2-20,-1-5-18,5 0-2,-9-13 0,9 2 0</inkml:trace>
  <inkml:trace contextRef="#ctx0" brushRef="#br0" timeOffset="32043.971">3562 11369 14,'0'-14'30,"5"6"-3,-10-11-6,-7-1-5,2 1-5,-12-2-2,1 6-2,-7 1-3,0 6-1,-3 8 0,6 8-2,6 6 0,3 5 0,11 5-1,5 2 1,15-4-1,6-2 1,10-5-1,4-9 1,2-6 0,3-10 1,-6-10-2,0-5 1,-6-9 0,-9-7-1,-6-3 1,-7-3-1,-6 1 0,0 4 1,-8 13 0,-3 7 0,-2 12 1,2 16 0,1 11 0,3 13 0,7 10 1,0 5-1,0 3 0,10 3 0,-3-3-2,5-9-5,4 1-15,4-8-17,-13-17-1,14-2 0,-7-13 0</inkml:trace>
  <inkml:trace contextRef="#ctx0" brushRef="#br0" timeOffset="32260.4002">3753 11257 49,'7'0'39,"8"0"1,11 11-5,7 6-18,-2-2-8,6 3-4,-1 1-4,0 0-5,2 0-7,-14-6-18,-5-8-12,3-4 1,-10-6-1</inkml:trace>
  <inkml:trace contextRef="#ctx0" brushRef="#br0" timeOffset="32464.4903">4061 11217 37,'-22'0'40,"0"14"0,-11 7-5,-5 0-13,1 11-9,-7 0-8,7-4-19,0-4-24,9-3-2,1-21-1,14-5 1</inkml:trace>
  <inkml:trace contextRef="#ctx0" brushRef="#br0" timeOffset="38527.9232">4587 10882 49,'14'-4'42,"-14"4"-1,0 0-5,3 27-59,-9-14-11,6 17-4,-10-7-2</inkml:trace>
  <inkml:trace contextRef="#ctx0" brushRef="#br1" timeOffset="48073.8184">17679 9932 55,'0'0'38,"0"0"-5,0 0-6,0 14-8,-5-1-6,-5-2-4,1 6-3,-2-5-1,2 3-3,1-5-2,8-10-3,-10 19-10,10-19-20,-9 10-8,9-10 0,0 0 0</inkml:trace>
  <inkml:trace contextRef="#ctx0" brushRef="#br1" timeOffset="48395.7985">17785 9942 37,'0'0'32,"0"0"-4,9-6-5,-9 6-5,0 0-4,-3 12-2,3 1-2,-13 0-3,2 5 0,-7 1-2,-1 5-2,-1-4-2,-1 5 1,1-1-1,2-4-2,6-1-2,2-6-3,10-3-4,0-10-5,0 0-13,15-10-11,-5-9-1,5 2 2</inkml:trace>
  <inkml:trace contextRef="#ctx0" brushRef="#br1" timeOffset="48674.7769">17902 9914 40,'0'0'39,"11"0"0,-11 0-1,-10 0-19,8 13-6,-11 0-5,3 3-4,-5 3 0,1 3-2,-8 3 0,1 1 0,-3 2-1,3-4 0,1-2-1,2-3-3,6-4 0,1-7-3,11-8-5,0 0-5,11 0-12,1-8-12,-1-6 0,7 0 1</inkml:trace>
  <inkml:trace contextRef="#ctx0" brushRef="#br1" timeOffset="48928.8525">17944 9987 53,'0'0'38,"0"0"-1,0 0-9,-19 12-8,11 5-8,-10-7-5,5 9-2,-3 0-2,1 0-1,1-1-1,1-1-1,4-3-1,0-2 0,5 0-3,4-12-6,0 0-11,0 10-20,0-10 1,7-12 0,-1 0 0</inkml:trace>
  <inkml:trace contextRef="#ctx0" brushRef="#br1" timeOffset="49129.0701">17902 10076 65,'0'0'42,"0"0"-1,0 23-6,-14-14-16,7 10-8,-4-4-5,3 3-3,1 0-21,2-3-23,-5-11-2,10-4-1,-18-13 1</inkml:trace>
  <inkml:trace contextRef="#ctx0" brushRef="#br0" timeOffset="73113.9011">5215 10435 26,'3'11'35,"-3"2"2,0 18-10,0 15-10,0 3-7,7 9-3,-7-4-2,3-2-3,1-8-1,-4-13-2,5-15 1,-5-16-1,0 0 0,6-30 0,-6-9 0,-4-9 1,1-6 0,3-4 0,-4 1 0,4-2 0,0 7 1,7 2-1,7 12 1,5 9-1,10 8 0,5 6-1,11 10-4,0 5-14,6-3-17,11 11 1,-3-8-1,9 0 5</inkml:trace>
  <inkml:trace contextRef="#ctx0" brushRef="#br0" timeOffset="73382.3259">5516 10657 31,'-5'15'29,"10"12"-4,-10-3-25,-2-7-21,14 4-4,-7-11-4,14 2 20</inkml:trace>
  <inkml:trace contextRef="#ctx0" brushRef="#br0" timeOffset="73645.5538">5873 10727 40,'-7'24'37,"-15"0"0,1-2-7,-5-2-12,-5-8-9,4-5-4,3-7-4,5-11-1,6-7-1,6-2 1,7-3-1,0 1 0,11 3 2,0 9-1,6 3 2,1 10-1,5 10 1,2 2-3,2 12-14,1-2-22,-7-7-1,9 6 0,3-11 0</inkml:trace>
  <inkml:trace contextRef="#ctx0" brushRef="#br0" timeOffset="73914.1174">6493 10681 22,'25'5'33,"2"-5"0,11 3-7,4 3-12,-1-6-7,3 0-8,-1 0-11,-11 0-7,-9-6-7,-6 6-2,-17 0 1</inkml:trace>
  <inkml:trace contextRef="#ctx0" brushRef="#br0" timeOffset="74045.7712">6694 10706 49,'-15'17'29,"6"-3"-2,5 4-6,10 3-5,-2-1-6,5 1-6,3 1-10,3 2-25,-2-10-4,5-1-1,-2-9 0</inkml:trace>
  <inkml:trace contextRef="#ctx0" brushRef="#br0" timeOffset="74316.1116">7079 10778 31,'-25'-18'37,"9"13"0,-11-3-4,-1 4-14,6 8-9,3 5-6,4 5-1,9 6-2,9 2-1,8 1 0,8-1 1,4-7-1,4-5 1,1-10 0,0-2 1,-9-11-1,-7-6 0,-12-2-2,-6-3-12,-13 0-25,3 6 0,-11-3-1,5 4 1</inkml:trace>
  <inkml:trace contextRef="#ctx0" brushRef="#br0" timeOffset="75034.3063">7808 10685 36,'0'0'29,"-7"-13"-7,-5 13-5,0 0-6,-4 9-4,0 2-2,-2 6-3,8 6 0,4 5-2,6 0 1,10-1-1,4-7-1,8-2 0,3-8-1,0-6 1,-3-12 0,0-3 0,-4-2 0,-11-6 1,-1 6 2,-6 13 3,0 0 0,-16 0 0,10 26 1,0 6 0,6 11-1,0 0 0,6 7-2,3-6-4,1-5-5,8-7-14,7-7-16,-6-20 0,12-5-1,-6-19 8</inkml:trace>
  <inkml:trace contextRef="#ctx0" brushRef="#br0" timeOffset="75335.2987">8170 10713 17,'-16'0'31,"-6"-5"0,22 5-10,-18 22-7,18-5-6,7 5-2,8-1-1,7-3-2,3-4 1,6-7 0,-6-7 0,-1-10 0,-6-7 0,-9-5-1,-9-3 1,-11 0-2,-5 3-1,-6 4-4,3 9-9,-5 9-17,2-5-7,12 15 0,2 0-1</inkml:trace>
  <inkml:trace contextRef="#ctx0" brushRef="#br0" timeOffset="75635.2721">8387 10831 43,'32'9'36,"-11"-9"-2,3 0-12,-1 0-7,-6-9-5,1 0-4,-12-6-2,3-4-1,-12-2-2,-9 0 0,-4-2 0,-6 8-1,-3 3 0,0 8 0,0 8 0,3 10 0,4 12 0,8 7 1,7 10 0,3 6 1,7 4 0,1 0 1,0-1-1,3-4-2,2-7-6,-4-6-26,6-17-7,7-6 0,-2-16 0</inkml:trace>
  <inkml:trace contextRef="#ctx0" brushRef="#br0" timeOffset="76088.5657">8614 10708 9,'0'0'34,"4"-13"0,15 15-2,5-2-13,4 4-7,7 1-5,-1-5-2,0 4-3,-3-4-1,-4-2-2,-8-2 1,-7 0-1,-12 4 0,0 0 0,-9-6 0,-4 8 2,-5 6-1,2 2 1,-2 3 0,3 3 1,5 2 0,7 4 0,6-3 1,6-2-1,7-5 1,5 0 0,1-9-1,4-3-1,-1-7 0,-1-3-1,-3-3 0,-3 0-1,-5 3 1,-13 10-1,13-15 1,-13 15 0,0 0 1,0 15-2,-3-1-4,3-14-7,0 15-23,0-15-2,0 0 0,12 3 1</inkml:trace>
  <inkml:trace contextRef="#ctx0" brushRef="#br0" timeOffset="76235.9947">8946 10498 42,'-11'-15'38,"-5"-1"0,16 16-2,-10-3-26,10 3-29,16 17-16,-8-4-2,9 12-1</inkml:trace>
  <inkml:trace contextRef="#ctx0" brushRef="#br0" timeOffset="76589.2418">9380 10749 27,'3'-21'33,"-3"7"-4,-6 3-5,-6-3-5,-1 6-5,-8-1-3,2 9-3,-6 0-2,4 14-2,1 4-1,12 7-1,2 1 0,12-1 0,6-2-1,11-4 1,5-10 0,2-5 1,1-13-2,-6-7-2,-6-1-8,-7-7-30,-23-8-1,-3 8 1,-14-13-1</inkml:trace>
  <inkml:trace contextRef="#ctx0" brushRef="#br0" timeOffset="77540.8207">10255 10783 37,'-3'-14'32,"-15"-4"-8,-2-1-5,-4 5-6,-4 0-4,1 9-3,-4 5-2,6 4 0,5 8-3,11 9 0,6 3 0,7 0 0,7-1 1,10-4 0,6-6 0,4-8-1,0-10 1,-1-8 0,-1-11 0,-2-11-1,-8-9 0,-4-7 0,-7-4-1,-4 2 2,-7-1 0,-2 10 0,-4 4 0,2 15 0,-6 9 0,5 16 1,-2 11 0,6 13-2,-1 9 0,5 9 0,3 5 0,3 5-1,3 2-5,-2-5-7,5-4-26,1 0-1,-3-15 0,4 1-1</inkml:trace>
  <inkml:trace contextRef="#ctx0" brushRef="#br0" timeOffset="78094.8579">10577 10807 33,'9'-10'31,"5"2"-6,-3-2-4,-4-2-6,-1 0-3,-6-5-3,-6 2-3,-6 0-1,-4 6-1,-5-1-1,-5 6-1,-5 4-1,3 1 0,3 10-1,7 5 0,5 0 0,8 2 0,10 2 0,11-3 1,6-3-1,0-2 0,5-4 1,1-4-1,-5-4 0,1-6 0,-9-2 1,-5 2-1,-10 6 0,13-15 0,-13 15 0,0 0 2,0 0 0,0 20 1,-7-1 0,7 14 2,-7 4-1,7 7 2,-3 1-2,3 5 1,-6-9-2,6-3-2,2-1-17,5-13-25,3-17 0,15-7 0,9-18-1</inkml:trace>
  <inkml:trace contextRef="#ctx0" brushRef="#br0" timeOffset="78796.6461">11318 10619 23,'-17'24'30,"17"5"-6,0 3-4,6 2-5,6 2-2,6-11-3,7-6-1,1-13-1,3-12-2,-4-15-2,-1-12-1,-12-13 0,-7-15-1,-13-3 0,-8-3-1,-8 2 0,-4 7 0,-6 15 0,-2 11 0,6 22 0,2 17 0,10 18 0,9 14-1,9 7 1,6 5-1,14 0-2,9-1-3,13-7-10,8-7-16,3-16-6,10-2 0,-2-18-2</inkml:trace>
  <inkml:trace contextRef="#ctx0" brushRef="#br0" timeOffset="79043.8159">11923 10715 40,'-5'15'37,"-2"6"0,-15-3-8,-6-8-10,0 4-7,-7-10-6,5-4-2,-3-9-3,4-4-1,4-5 0,10-2-1,7 1 1,8 0 0,11 6 0,7 8 1,5 5 1,10 14 0,0 4 1,-1 5 0,-2 5-3,-6 1-11,-8-3-27,4-1-1,-9-10-2,6-2 1</inkml:trace>
  <inkml:trace contextRef="#ctx0" brushRef="#br0" timeOffset="80160.4204">1993 11984 40,'-9'-8'25,"-7"1"-5,1 7-3,-2 4-4,6 3-4,1 6-4,5 2-1,10 3-2,9-4 0,3 0-2,2-4 1,0-1 0,-2-2 0,-6-4 0,-11-3 0,0 0 0,-21 14 0,-2-6 2,-2 4 1,4 2 0,-1 3 1,6 4 1,9-5-1,14 5-1,9-5 1,10-3-3,4-1 0,-2-7-3,4-5-5,-5-12-15,-9-6-16,0-3-1,-8-15-1,-10-1 0</inkml:trace>
  <inkml:trace contextRef="#ctx0" brushRef="#br0" timeOffset="80261.1634">1968 11746 20,'-10'-12'30,"-2"3"-2,12 9-12,4 17-35,-4-17-8,23 29-2,-9-13 11</inkml:trace>
  <inkml:trace contextRef="#ctx0" brushRef="#br0" timeOffset="80414.0116">2183 12029 32,'33'35'37,"6"10"0,-6-2-2,-5 3-18,6 3-7,-10-6-7,-3-5-9,-3-7-18,1-11-12,-6-20-1,-1-8 0</inkml:trace>
  <inkml:trace contextRef="#ctx0" brushRef="#br0" timeOffset="80545.0998">2408 12066 58,'-19'-5'39,"-14"10"-4,-1 14-9,0 16-11,-14 5-7,12 8-6,2 6-12,0-1-28,10-12 0,4 0-1,7-17 0</inkml:trace>
  <inkml:trace contextRef="#ctx0" brushRef="#br0" timeOffset="80976.4531">2539 12034 24,'-19'-12'35,"9"19"1,-8 3 0,11 6-21,7 9-7,4-4-3,8 1-1,7-2-2,2-5 0,4-8-1,0-7 1,-1-10-1,-1-6 0,-11-5 0,0-5 0,-5 0 1,-4 4-2,-3 3 1,0 6-1,0 13-1,0 0 2,-9 10-2,9 7 1,8 7 1,2-2-1,1 2 2,6-4 0,1-3 0,8-8 0,-5-9 1,0-4 0,-4-6-1,-6-5-3,-2-2-12,-2-2-25,-18-7-2,0 7 0,-11-1-1</inkml:trace>
  <inkml:trace contextRef="#ctx0" brushRef="#br0" timeOffset="81502.3254">3487 12036 12,'17'9'34,"4"18"2,-12-1-1,-6 2-18,3 3-5,-6-4-4,0-5-2,0-12-3,0-10-2,13-15-1,2-4 0,6-6-1,2-1 1,1 4-1,2 3 0,-3 12 2,-6 9-1,-5 14 0,-9 6 0,-3 13-6,0-4-13,-4-2-16,4 0-1,0-16 0,4-2 7</inkml:trace>
  <inkml:trace contextRef="#ctx0" brushRef="#br0" timeOffset="81749.5425">3809 11914 45,'20'-23'37,"1"9"1,6 14-8,4 12-16,-5 7-4,5 13-4,-10 3-1,5 5-1,-2-1-1,1-6-1,-3-6-1,0-10-1,-5-5 0,-3-12-1,-5 0 0,-9 0-1,-16-14 1,-6 13-1,-11 1 0,-9 3-4,6 12-16,5-6-17,-3-4 0,18 2 1,4-7-1</inkml:trace>
  <inkml:trace contextRef="#ctx0" brushRef="#br0" timeOffset="82281.7358">4399 11973 24,'-28'-11'32,"10"11"-2,-4 0-10,6 0-7,6 14-6,6-2-1,8 3-3,6-2 1,5 0-2,1-3 0,3-3 1,-1-5-1,-8-2-1,-10 0 0,0 0 1,-9 0 0,-7 6 0,1-2 0,-1 6 0,3 0 0,4 6 1,9-1-1,13 4 1,5-4-2,4-3-1,6-1-5,-2-11-4,4 4-10,-2-11-4,-3-6-2,-5-6 3,-1-2 6,-9-6 9,-1-2 7,4 4 9,-4-15 34,-6 30-17,-3 10-3,15 0-5,-4 14-7,-6 3-3,4 8-5,-6-2-1,1 2-4,-1-3-3,-3-7-5,0-2-11,0-13-5,0 0-7,5-11 0,2-6 0</inkml:trace>
  <inkml:trace contextRef="#ctx0" brushRef="#br0" timeOffset="82436.8866">4718 11993 51,'0'0'31,"-9"4"-1,-3 7-5,6 10-8,-7-6-6,10 5-4,-1-1-3,7-1-5,7 0-4,-1-6-8,7-2-17,8-3-8,-8-9 0,15 2 0</inkml:trace>
  <inkml:trace contextRef="#ctx0" brushRef="#br0" timeOffset="82968.1888">4890 11993 44,'0'0'34,"0"0"-1,18 4-15,7 0-8,1-4-4,4 2-3,-1-2-1,0 0-2,-6-2-3,-8-2 0,-15 4 0,0 0 0,0 0 1,-12-7 1,-4 10 1,-1 5 2,0-1 1,5 7 1,1-1 0,8 3 1,6 4-2,8-1 1,1 0-1,5 1 0,5-3 0,3-3 0,4-4-2,6-4 1,-2-6-1,1-4-1,-1-7-1,-4-4 0,-4-3-1,-6-5 0,-10 3 1,-9-2 0,-9-1 2,-7 8-1,-5 2 2,-4 9 0,0 4 0,2 10 0,3 8 0,7 7 0,9 6-1,4 6 0,4 4-1,6 2 1,-2 2 0,4-4-2,-1 0-3,-5-12-19,-6-6-16,6-3 0,-6-20 1,0 0-2</inkml:trace>
  <inkml:trace contextRef="#ctx0" brushRef="#br0" timeOffset="83136.64">5554 12157 71,'8'0'43,"-8"0"0,13 0-4,-13 0-51,0 0-27,0 0-2,0 0-2,-9-11 0</inkml:trace>
  <inkml:trace contextRef="#ctx0" brushRef="#br0" timeOffset="83784.7464">5978 12094 14,'0'0'19,"0"20"-2,0-20-1,-3 14-2,3-14-1,0 0-2,-5 9-1,5-9-2,-7-14-2,4 5-2,3-5-1,0-3-1,0-2-1,5-1-1,2-2 1,4 1-1,2 8 1,6 3 0,2 10 1,1 0 0,-3 11 0,2 5 0,-4 6 1,-2 2-5,-6 1-9,-6-9-23,7 6 0,-10-8-2,12-1 2</inkml:trace>
  <inkml:trace contextRef="#ctx0" brushRef="#br0" timeOffset="84154.7269">6490 11927 20,'-17'-9'30,"-10"-4"0,13 12-11,-1 2-9,3 10-5,6 2-2,10 1-1,5 2-1,9-4 0,1 0 0,-1-6 0,-1-2 0,-5-4 0,-12 0 1,0 0-1,-13-5 2,-9 5 1,-2 0-1,-4 0 2,3 5-1,0 3 1,13 6 0,6 0 0,9 5-1,9-3-1,7 0-2,12 1-4,2-9-6,12 1-15,-2-9-10,-3-5-1,9-3 2</inkml:trace>
  <inkml:trace contextRef="#ctx0" brushRef="#br0" timeOffset="84439.6701">6777 11976 49,'-11'-20'33,"-2"10"-4,-5 0-5,-2 7-9,6 12-6,1 0-4,9 9-3,7 1 0,7 3-2,8 2 1,5-4 0,5-6-1,-1-6 1,-2-8 0,-3 0 1,-6-13 1,-8-5 0,-8-9-1,-11-7 1,-12-13-1,-5-8 1,3-8-2,4-5 0,3 3-2,8 3-2,10 7-4,4 8-7,18 12-25,8 24-1,-5 11 1,6 16 0</inkml:trace>
  <inkml:trace contextRef="#ctx0" brushRef="#br0" timeOffset="84702.1459">6998 11933 53,'16'19'38,"-9"-3"-2,1-1-13,2 9-7,-7-5-8,3 5-5,-2-2-14,1-4-26,-5-18-1,3 10 0,-3-10-1</inkml:trace>
  <inkml:trace contextRef="#ctx0" brushRef="#br0" timeOffset="84840.6821">6989 11751 45,'0'0'38,"-4"-15"-1,4 15-5,0 0-39,12 0-25,3 10-5,-2-5 0,10 15-1</inkml:trace>
  <inkml:trace contextRef="#ctx0" brushRef="#br0" timeOffset="85156.4515">7352 12008 12,'15'0'34,"-15"0"1,0 0-8,0 0-6,-12-7-5,12 7-5,-19 11-4,13 2-3,0 1-1,6 1-1,3 2-1,5-3 0,6-1 0,4-6 0,1-7 0,3-1 0,0-11 1,-4-4 1,-3-6 0,-6-3-1,-9-1 0,-3 2-2,-3 9-15,-4 1-23,-13-1-1,3 15-2,-10-6 1</inkml:trace>
  <inkml:trace contextRef="#ctx0" brushRef="#br0" timeOffset="86008.645">8482 12089 43,'12'-21'27,"-6"-4"-1,-6-2-6,-3 1-2,-10 0-6,1 5-1,-8 2-5,-1 8-1,-4 4-3,3 11 0,1 9-1,6 4-1,6 7 1,2 2-1,7 2 0,7 0 0,4-3 1,7-7 0,4-7-1,7-6 1,-2-10 0,-1-8-1,2-8 0,-6-10 0,-1-11 0,-5-4 0,-7-10 0,-3-1 0,-3-1 0,-3 5 1,-3 6 1,-3 11-1,1 8 0,-2 13 0,7 15 0,-13 21 1,10 7-1,3 9 1,0 9-1,3 8 1,3 2 0,-3 0 0,4-4-2,2-6-2,1-4-17,5-13-21,-9-13 1,4-6-2,-10-10 0</inkml:trace>
  <inkml:trace contextRef="#ctx0" brushRef="#br0" timeOffset="86390.0201">8897 11708 42,'0'0'36,"0"0"-1,-12 19-8,5 2-9,7 14-6,-9 4-4,9 8-2,-3-2-1,3 1-2,3-8-1,0-2-2,1-7-3,-4-12-10,0-17-22,15 10-5,-15-10 0,9-18 0</inkml:trace>
  <inkml:trace contextRef="#ctx0" brushRef="#br0" timeOffset="86590.3664">8819 11722 23,'13'-4'32,"11"5"1,1-1-8,15-2-13,2 2-8,6 0-12,6 0-20,-12-4-3,9 8-2,-21-8 5</inkml:trace>
  <inkml:trace contextRef="#ctx0" brushRef="#br0" timeOffset="86975.1114">8925 12100 39,'0'0'39,"15"5"0,1 0-6,5-7-14,13 4-7,1-4-3,9 2-4,-1-4-3,-3 0-6,-2 4-13,-5-3-23,-14-4 0,-1 0 0,-14-3-1</inkml:trace>
  <inkml:trace contextRef="#ctx0" brushRef="#br0" timeOffset="87244.0837">8866 11943 31,'0'0'36,"16"-3"2,8 3-11,7 0-7,-4-7-7,15 7-5,-2 0-10,-1 10-30,-6-16-4,3 6-3,-14-8 1</inkml:trace>
  <inkml:trace contextRef="#ctx0" brushRef="#br0" timeOffset="87659.7831">9499 12105 77,'0'12'42,"0"-12"-11,-9-8-34,9 8-29,-3-23-6</inkml:trace>
  <inkml:trace contextRef="#ctx0" brushRef="#br0" timeOffset="98860.3327">10307 11704 24,'-24'-19'31,"2"14"-5,-9 1-6,-2 4-5,0 13-5,3 2-3,9 7-3,11 3-1,16 4-1,13-3 0,12-1 0,9-2-2,1-5 1,-1-4-1,-2-5 1,-11-3-1,-12-6-1,-15 0 1,0 0 0,-27 7 1,-1 0-1,0 3 1,-6 5 0,5 4 1,8 5-1,8 1 1,13 3-1,10-5 0,11-2 1,10-4-1,7-6 0,3-11 0,4-7 1,-4-8-2,-2-8 1,-3-9-1,-6 0 1,-8-3 1,-6 4 1,-4 4-1,-9 8 1,-6 10 0,3 9 0,-12 16 1,5 6-1,4 5-1,0 3-2,3 2-2,0-6-6,9 2-17,3-4-14,-12-24-1,19 11 1</inkml:trace>
  <inkml:trace contextRef="#ctx0" brushRef="#br0" timeOffset="99007.9781">10596 11732 21,'0'0'32,"-25"-22"-7,21 12-24,4 10-22,0 0-6,13 5-3</inkml:trace>
  <inkml:trace contextRef="#ctx0" brushRef="#br0" timeOffset="99308.3899">10735 11925 5,'0'0'34,"0"0"1,13 17-2,-4-4-12,10 8-5,-9-1-3,8 3-4,-3-5-2,1-1-3,-1-8 0,1-9-1,0-6 0,-1-5-1,1-9-2,-5-3-3,7 4-10,-7-1-21,-5-1-5,3 8-1,-6-1 1</inkml:trace>
  <inkml:trace contextRef="#ctx0" brushRef="#br0" timeOffset="99739.4956">11238 11984 58,'0'21'38,"-16"-7"-1,-3 2-12,1 0-9,-7-4-8,3-3-5,1-4-3,2-5-2,3-5-1,6-10 0,5-2 0,5-4 0,3 3-1,1 1 2,8 9 2,0 5 0,1 9 1,4 8 1,-2 3-1,2 9 1,2 1 0,-1-4 0,1-5 0,1-4-1,0-10 0,2-7 0,1-7 0,-1-7-1,-2-3 1,1-6-1,-2 5 1,-5 1 0,-3 5 1,-2 9 0,-9 6 1,0 0-1,7 17 1,-7 4 0,-5 0-1,5-1-1,0 2-5,-3-7-7,3-15-29,8 17 0,-8-17-2,21 0 2</inkml:trace>
  <inkml:trace contextRef="#ctx0" brushRef="#br0" timeOffset="99924.0297">11831 11952 72,'0'0'42,"0"-10"0,0 10-5,2-13-26,-2 13-8,15 8-17,-11 2-26,-4-10-2,0 18 0,0-7 0</inkml:trace>
  <inkml:trace contextRef="#ctx0" brushRef="#br0" timeOffset="100077.476">11824 12104 72,'-3'10'45,"3"-10"-2,0 0-8,-13 4-59,13-4-14,0 0-5,13-13-1</inkml:trace>
  <inkml:trace contextRef="#ctx0" brushRef="#br0" timeOffset="101208.5123">2015 13575 25,'12'-11'28,"4"-2"0,-6-1-3,-10-5-4,0-2-4,-10-7-4,-2 5-4,-12-4-3,-4 9-2,-5-1-1,0 9-2,4 10 0,5 6 0,8 11 0,7 7-1,9 4 0,9 2-1,7 0 0,6-6 0,7-7 1,0-6 0,4-11 0,2-13 0,-5-11 0,-4-7 1,-2-10-1,-9-8 0,-4-6-1,1-1 1,-9 3 0,-7 3-1,-4 5 1,-1 8 0,-2 15 1,5 11-1,6 11 1,-19 17 0,14 12 0,5 8 1,0 9-1,7 4 1,0 5 1,-2 1-1,4-5-2,4-7-3,1-8-15,7-9-21,-5-19 0,2-4-1,-4-16 1</inkml:trace>
  <inkml:trace contextRef="#ctx0" brushRef="#br0" timeOffset="101445.9846">2374 13159 28,'-15'-12'37,"15"12"1,-7 21 1,1 1-20,6 14-5,0 3-4,6 8-2,-6 0-2,7 2-2,-1-7-2,-6-9-5,5-4-10,-5-10-21,0-19-7,0 0 0,4-18 0</inkml:trace>
  <inkml:trace contextRef="#ctx0" brushRef="#br0" timeOffset="101609.3543">2340 13133 54,'14'-12'36,"16"9"0,4 3-10,5-5-19,5 5-10,5 0-20,8 8-13,-14-8 0,1 6-1</inkml:trace>
  <inkml:trace contextRef="#ctx0" brushRef="#br0" timeOffset="101894.3939">2407 13568 33,'0'0'39,"11"15"0,10-11-2,3-8-20,8 8-4,-4-4-8,6 0-9,3 0-23,-2 0-12,-14-11 0,1 4 0</inkml:trace>
  <inkml:trace contextRef="#ctx0" brushRef="#br0" timeOffset="102079.3048">2362 13416 52,'0'0'37,"0"0"0,20-6-5,13 6-21,4 0-12,0 0-19,3 0-16,13 0-1,-3 0-1</inkml:trace>
  <inkml:trace contextRef="#ctx0" brushRef="#br0" timeOffset="102364.0467">3037 13343 27,'0'0'37,"10"0"0,15 0 0,8 0-19,-1 0-9,8 0-6,1 4-14,-3 2-20,-7-6-6,-1 0-1,-15-3 0</inkml:trace>
  <inkml:trace contextRef="#ctx0" brushRef="#br0" timeOffset="102526.822">3068 13450 44,'0'0'37,"20"18"0,4-7-11,13-11-13,10 2-17,-4-7-29,10 5-2,-9-7-2,7 7-1</inkml:trace>
  <inkml:trace contextRef="#ctx0" brushRef="#br0" timeOffset="103143.746">3751 13038 29,'6'10'35,"-6"11"1,6 19-12,1 16-7,-7 5-5,0 11-2,0-1-4,0-2-4,-3-14-2,3-9-3,3-14-6,-3-20-4,14-12-3,3-20 1,7-6 0,-5-14 4,8 2 4,-6 2 6,-4 0 6,-1 15 5,-16 3 4,0 18 0,-22 0 1,3 11-4,-8 2-3,4 9-2,2-2-3,9-1 0,12-2-2,9-1 0,12-2-4,5-4-6,9-4-21,4 3-7,-5-9 0,3 5-1</inkml:trace>
  <inkml:trace contextRef="#ctx0" brushRef="#br0" timeOffset="103450.3853">4080 13566 23,'0'0'35,"6"13"0,-6-13-7,21 4-10,4 0-5,-4-8-4,6-1-4,-9-7-1,0-3-2,-9-4 0,-9 0-1,-9 2 0,-7 1-1,-9 8 0,-5 8 0,2 4 0,0 13 0,6 8 1,10 7 1,12-2 0,9 4 1,13-5-1,9 0 0,6-7-3,0-12-12,4-10-25,8-3-2,-2-16 1,9-2-1</inkml:trace>
  <inkml:trace contextRef="#ctx0" brushRef="#br0" timeOffset="104066.4741">4736 13496 37,'0'0'35,"22"7"-1,22-2-11,24-5-6,29 14-4,18-14-1,28 5-4,9-5-1,9 0-2,-8 0-4,-15 0-9,-19-5-31,-31 11-1,-31-6 0,-27 6-1</inkml:trace>
  <inkml:trace contextRef="#ctx0" brushRef="#br0" timeOffset="104831.0767">5373 13197 37,'14'-4'27,"-6"-10"-1,1 4-5,-4 0-4,-11-3-5,-2 3-4,-7-1-2,-5 4-3,-7 3-1,-1 4-1,0 0-1,5 11 0,6 4 0,8 1 1,9 4-1,4-2 0,10 1 1,8-5-1,4-5 1,4-9-1,-1-6 1,-1-7-1,-4-11 0,-1-7 0,-6-13 0,-5-8 0,-6-8 0,-3-5 0,-3 0 0,0 7 1,-7 5 1,-1 11-1,-4 10 1,2 17 0,1 15 1,1 16-1,0 11 1,8 9-1,0 10-1,5 10 1,1 4-1,4 3 1,-2 0-4,-2-9-6,0-8-28,2 1-3,-5-17-1,3-6 1</inkml:trace>
  <inkml:trace contextRef="#ctx0" brushRef="#br0" timeOffset="105385.484">5786 13178 12,'-3'-10'34,"3"10"0,-5-22-6,-6 4-9,2 3-5,-10-4-4,2 7-3,-4 2-3,-3 6-2,0 8-1,2 6 0,3 7-1,7 5 1,7 3-1,5-3 0,9 3 0,9-8 0,2-5-1,3-7 0,3-5-1,-1-5 1,-3-4 0,-4-5-1,-5-2 2,-5 1 0,-5 2 1,-3 13 0,-5-12 1,5 12 1,-14 12 1,9 4 1,1 7-1,4 8 1,0-2-1,4 3 0,-1-3 0,5-1-6,3-8-36,0 1-2,-4-11-1,1 0 1</inkml:trace>
  <inkml:trace contextRef="#ctx0" brushRef="#br0" timeOffset="105916.9019">5139 13903 37,'17'8'37,"2"0"0,10-1-8,6 17-14,-1-3-5,8 8-3,-4 1-4,-5-3-8,1 1-15,0-5-17,-15-9-1,-1-7 0,-7-13 2</inkml:trace>
  <inkml:trace contextRef="#ctx0" brushRef="#br0" timeOffset="106102.3136">5460 13890 53,'-19'10'39,"-5"4"0,-2 3-13,-5 7-11,-4 2-5,0 5-4,-4 0-2,0-1-3,5-5-3,3-6-2,9 1-9,5-8-19,17-12-8,0 0 0,28-23 0</inkml:trace>
  <inkml:trace contextRef="#ctx0" brushRef="#br0" timeOffset="106487.675">5602 13788 45,'0'-22'37,"10"15"0,-10 7-10,26-14-12,4 14-7,-5 0-3,3 5-3,-7 4 0,-2 8 0,-11 0-2,-8 3 1,-11 1 0,-5-4 0,1-2-1,3 2 2,1-6 0,11-11 0,4 13 1,15-11-1,5-2 0,8 0-4,8 0-37,-1 0-1,-7-6 0,7 6-1</inkml:trace>
  <inkml:trace contextRef="#ctx0" brushRef="#br0" timeOffset="125223.3255">4601 10565 26,'0'0'25,"0"0"-1,9-14-2,-9 14-1,8-19-4,-1 9-3,-1-5-4,1 2-1,-7-5-2,8 4-2,-8 1 0,7 0-1,-7 2-1,0 11 0,0-12 0,0 12-1,0 0-1,0 20 0,3-1 0,1 5-1,-2 5 1,4 3 0,0 5 0,1-4-1,-1-2-1,0-7 0,0-4-4,-6-20-12,3 12-23,-3-12-1,0-18 0,0 4-1</inkml:trace>
  <inkml:trace contextRef="#ctx0" brushRef="#br0" timeOffset="125739.4884">4662 10264 39,'-8'-11'33,"-8"-7"-5,-8-1-7,-3 10-5,-6 0-4,5 13-4,-4 4-1,2 11-3,2 5-1,3 13-1,7 6-1,6 5 0,8 4 1,4 4 0,10 1 0,8 1 0,6-4 1,11 1-1,6-13 1,8-7-1,4-13-2,6-12 0,0-20 0,-1-18 0,-5-14 0,-13-14 0,-20-19 2,-20-2 1,-22-4 1,-29 7 0,-10 5-1,-17 17-5,-5 15-37,-4 14-1,0 18-3,9 29 0</inkml:trace>
  <inkml:trace contextRef="#ctx0" brushRef="#br0" timeOffset="127159.7776">6394 13338 11,'0'0'36,"8"9"0,15-3-2,8-2-13,12-4-8,16 0-3,3 2-5,6-2-6,3 4-14,-9 0-19,-10-8-3,-7 4 1,-17 0-2</inkml:trace>
  <inkml:trace contextRef="#ctx0" brushRef="#br0" timeOffset="127392.0606">6446 13457 41,'27'2'36,"2"-4"-5,18-5-7,8 7-7,4 0-4,10 0-7,-2 5-17,-2-2-24,-15-9-1,-3 6-2,-14-13 1</inkml:trace>
  <inkml:trace contextRef="#ctx0" brushRef="#br0" timeOffset="127761.5021">6623 13080 26,'10'-14'34,"-8"-14"1,8-1-9,-1 3-8,-6-2-5,6 7-4,-9 0-2,4 12-1,-4 9-2,0 16 0,0 6-3,0 4-2,5 9-10,-5 0-17,0-1-10,6-2-1,-6-15 1</inkml:trace>
  <inkml:trace contextRef="#ctx0" brushRef="#br0" timeOffset="128112.6815">6703 12821 5,'-27'-25'32,"7"12"1,-13 3-5,1 10-11,1 10-5,1 8-5,5 11-1,6 10-3,7 6 1,12 5-1,10 2 0,10-2 2,11-3 0,7-13-1,14-3 1,2-16 0,6-10-2,-6-14 1,-1-12-2,-15-14 1,-14-6-1,-24-10 0,-9 0 0,-22 2 0,-9 4-2,-7 11-2,-2 6-17,1 16-20,12 12-2,5 11 0,15 10 1</inkml:trace>
  <inkml:trace contextRef="#ctx0" brushRef="#br0" timeOffset="129094.4721">7426 12964 24,'-4'-13'34,"4"27"1,0 21-6,0 20-14,0 20-5,0 8-6,0 6-2,3-4-3,-3-13-2,3-13 0,1-21-3,2-16 0,-6-22 0,25-12 1,-6-14 3,3-9 2,5-1 3,-5 0 2,18-25 10,-28 46-7,-15 4 0,3 11-1,-30 0-1,7 9-2,-8-1-2,7 5 0,0 0-1,7 2 0,12-3-1,8-3 1,12-1-1,9-2-1,4 1-2,6-3-2,1 0-1,-4-4-1,3 3-1,-12-3 0,0 0 2,-10-5 3,1 1 3,-13 4 3,0 0 3,9-5 0,-9 5 2,0 0 0,0 0 0,18 7-3,-5-7-1,6 7-2,2-7 0,2 0 0,0-5 0,0-1-1,-8-7-1,-3 3 1,-12-3-1,-6 0 1,-9-2-1,-10 5 0,-1 7-1,-4 3 1,1 7-1,2 6 1,9 8 0,11 7 0,11 3 0,11 1 1,10-1-1,3-4-1,10-3-11,4-5-27,-7-16-1,7-3 0,-4-16 0</inkml:trace>
  <inkml:trace contextRef="#ctx0" brushRef="#br0" timeOffset="129648.4734">8369 13447 22,'0'0'35,"27"5"-2,20 0-10,25-5-4,27 7-1,17-7-3,30 4-4,8-4-4,17 0-2,-1-2-6,-11-5-18,-14-2-20,-6-1 0,-31-5 0,-17 3 0</inkml:trace>
  <inkml:trace contextRef="#ctx0" brushRef="#br0" timeOffset="130749.0069">8643 12945 12,'0'-27'33,"16"3"1,1-1-8,8 0-6,11 14-3,-1 8-4,9 18 0,-8 11-5,2 17-1,-10 8-3,0 6 0,-11-1-2,-3-4 0,-7-4-1,2-18-1,-5-16-1,-4-14 1,0 0 0,5-26-1,-8 1 1,-6-3 0,-4 3-1,-5 6 1,-10 12 0,-9 7 0,-1 12 0,-2 5 0,0 5-1,2 0-1,7 0-6,7-15-6,24-7-13,0 0-13,14-9 1,16 0-1</inkml:trace>
  <inkml:trace contextRef="#ctx0" brushRef="#br0" timeOffset="131383.9853">9369 13108 26,'0'0'32,"0"-17"-1,-4 2-7,-5 5-6,-7-8-6,-3 8-3,-5 1-2,-1 5-3,-3 4-1,0 13-2,6 2 0,7 7 0,5 4-1,10 1 1,7-3-1,11-1 1,7-10 0,9-5 0,0-8 0,0-13 0,1-11-1,-7-10 1,-1-7-1,-8-9 0,-7-6 1,-6-2-1,-6 2 1,-5 7 0,-1 6 0,-1 12 0,-5 7 1,3 16-1,9 8 0,-13 22 0,10 6 0,0 9 0,3 11-1,-3 6 0,3 2-2,3-3-6,3-5-24,3-4-7,-3-15 1,5-2-2</inkml:trace>
  <inkml:trace contextRef="#ctx0" brushRef="#br0" timeOffset="131622.7869">9535 12966 44,'10'0'39,"11"12"0,1 7 0,-1-1-25,12 10-6,-6 2-4,1 1-8,0-2-15,-3-3-20,-10-10 0,3-3 0,-8-13-1</inkml:trace>
  <inkml:trace contextRef="#ctx0" brushRef="#br0" timeOffset="131769.9377">9828 12945 36,'-17'-4'40,"-4"14"1,-10 5-1,0 4-18,0 13-10,-7 1-11,1 4-29,0-6-11,9 1-1,3-14 0</inkml:trace>
  <inkml:trace contextRef="#ctx0" brushRef="#br0" timeOffset="132270.776">8919 13875 63,'24'17'38,"1"0"0,7 3-14,7 9-16,-1 2-9,-1 1-16,-6-6-20,6 1 0,-15-15-1,2 0 0</inkml:trace>
  <inkml:trace contextRef="#ctx0" brushRef="#br0" timeOffset="132471.4163">9246 13864 34,'-11'0'37,"-13"4"2,1 10-2,-2 4-18,-11-2-7,4 9-5,-5-4-4,0 4-3,6-3-7,0-5-13,5-9-19,18-1 0,8-7 0,0 0-1</inkml:trace>
  <inkml:trace contextRef="#ctx0" brushRef="#br0" timeOffset="132956.2182">9372 13700 48,'-13'-16'34,"21"7"-5,8 1-7,4-1-8,13 9-5,-5 0-1,4 7-2,-5 3-1,-12 11-1,-15 1-2,-6 6 0,-12-1 0,-8-4 0,1-1-1,2-3 0,8-5 0,15-3-1,12-7 1,15-1-1,7 0 0,3 0-5,1 2-33,2 2-1,-6-7 0,6 0 0</inkml:trace>
  <inkml:trace contextRef="#ctx0" brushRef="#br0" timeOffset="164716.0859">10463 13384 67,'0'0'42,"0"7"0,-13 3 8,13-10-60,0 0-29,9-10-1,13-12-1,18-1-1</inkml:trace>
  <inkml:trace contextRef="#ctx0" brushRef="#br0" timeOffset="165217.6773">11030 12815 19,'0'0'37,"-5"23"1,5 18 0,-3 13-18,-3 5-8,6 8-3,0 4-6,0-7-7,3-4-9,-3-16-13,0-16-12,5-8 0,-5-20 0</inkml:trace>
  <inkml:trace contextRef="#ctx0" brushRef="#br0" timeOffset="165379.8803">10969 12876 33,'20'-29'34,"-4"0"1,18 4-13,4 5-10,7 6-10,6 5-19,-3-3-15,9 12-2,-6 0 0</inkml:trace>
  <inkml:trace contextRef="#ctx0" brushRef="#br0" timeOffset="165596.0633">11266 13138 24,'0'0'35,"3"28"0,-3-7-7,0 2-14,7 6-6,-5 3-10,1-3-23,-3-11-8,6 0-1,-6-18-2</inkml:trace>
  <inkml:trace contextRef="#ctx0" brushRef="#br0" timeOffset="165864.7805">11641 13218 55,'-4'21'37,"-12"-3"-2,-8-4-10,0 4-9,-6-11-7,3-3-4,0-11-4,6-6 0,5-2-2,4-2 1,12-1-1,7 4 1,7 3-1,4 11 1,7 5 0,5 10 1,-1 4-2,2 1-9,-4-1-27,5 2-1,-4-7 0,8-1 0</inkml:trace>
  <inkml:trace contextRef="#ctx0" brushRef="#br0" timeOffset="166181.3633">12606 13210 28,'-12'-17'37,"2"3"0,-8-6-1,-11 4-18,8 6-6,-10 4-5,6 6-2,0 6-2,4 7-1,5 5 0,10 7 0,10 1-1,10 1 0,5-4 1,3-5-1,3-5-2,1-9-5,1-4-17,0-10-16,-14-12-1,-5-4 0,-8-15 0</inkml:trace>
  <inkml:trace contextRef="#ctx0" brushRef="#br0" timeOffset="166319.3013">12486 12888 24,'-10'-9'29,"13"21"-6,-3 1-26,0-13-19,21 22-5,-11-11 4</inkml:trace>
  <inkml:trace contextRef="#ctx0" brushRef="#br0" timeOffset="166551.0991">12628 12936 34,'13'-14'37,"-1"-7"2,12 11-4,4 8-14,0 4-9,8 20-4,-1 7-4,-1 12-1,-2 2-1,-4 3 1,-7 3-2,-2-5 1,-6-6-1,-8-7 0,-5-10 0,-12-3 0,-7-6 0,-9 0-1,-2-5-1,-7-3-4,5 3-17,2-3-19,-1-6 1,8 2-1,9-13 0</inkml:trace>
  <inkml:trace contextRef="#ctx0" brushRef="#br0" timeOffset="166820.1449">12971 13152 25,'20'0'38,"4"14"0,-8-2 1,-1 0-17,1 8-10,-12-5-5,1 1-2,-5-16-2,3 10-1,-3-10-1,16-12-1,-1 0 1,4-5-1,-1 0 0,5 2 0,-2 6 1,0 9 0,-7 7 1,-5 10 0,-6 7-1,-3 4-7,-3 1-33,3 3 0,-6-7-1,11-1-1</inkml:trace>
  <inkml:trace contextRef="#ctx0" brushRef="#br0" timeOffset="167583.1018">13725 13087 16,'28'9'31,"-9"-9"2,15 0-12,1 0-8,1 0-2,1 0-4,-6 0-3,-7 0-2,-7 0-1,-17 0 0,0 0 0,-19 5 0,-3 2 0,1 3 0,-1 2 0,3 1 0,7 3 0,12 3 1,4-1 1,8 1-1,6-4 0,1-3 0,9-3 0,-6-6-1,2-6 0,1-4 0,-6-7 0,0 2-1,-4-1 0,-2 2 1,-5 2-1,-8 9 2,0 0-1,8 11 1,-8 1 0,-5 2 0,1-2 0,-2-1 0,6-11 0,0 0-1,0 0 0,20-11 0,-7-7-1,8 3 0,0-2 0,2 2 1,0 8 0,-3 7 0,-5 2 0,1 12 1,-7 2 0,-3 5-2,3 6-15,4-1-24,-7-8 0,13 2 0,0-12-1</inkml:trace>
  <inkml:trace contextRef="#ctx0" brushRef="#br0" timeOffset="168120.9847">14827 13185 31,'12'12'36,"12"7"0,-1-5-11,6-5-9,9-3-4,-4-9-5,0-3-3,-4-12-2,-9-3 0,-12-5-2,-9 1 1,-16 0-1,-8 8 1,-7 2-1,-4 10-1,-1 12 1,4 8 1,4 12 0,7 11-1,10 3 1,9 4 0,4 0 0,8-1-1,4-4-1,2-8-9,13-14-21,-1-4-6,0-17-1,8-5 0</inkml:trace>
  <inkml:trace contextRef="#ctx0" brushRef="#br0" timeOffset="168419.9756">15496 13143 24,'-14'12'38,"3"7"0,-16-5 1,-2-6-17,1 3-9,-5-11-6,4 0-5,4-9-2,5-6-2,6-4 0,10-2 0,8 2 0,6 3 1,7 5 0,4 11 2,3 4 0,3 13 1,-2 2 0,-2 9 1,-4 1-2,-5 2-5,2-5-12,-6-1-22,-10-25 0,0 11 0,-4-21 0</inkml:trace>
  <inkml:trace contextRef="#ctx0" brushRef="#br0" timeOffset="168537.3941">15384 12891 33,'-3'-18'36,"-9"4"-2,12 14-8,-8 20-45,8-20-9,0 21-7,0-21 0</inkml:trace>
  <inkml:trace contextRef="#ctx0" brushRef="#br0" timeOffset="168722.2991">15651 12826 49,'3'28'41,"3"18"0,-6 8 1,0 7-27,6 16-4,-6 7-5,0 1-3,3 0-6,-3-15-6,3-10-25,-3-9-8,0-24 1,0-10-1</inkml:trace>
  <inkml:trace contextRef="#ctx0" brushRef="#br0" timeOffset="169020.4283">15555 12973 34,'15'-40'37,"18"17"0,1-2 1,-2 4-23,9 11-6,-10 2-4,-5 8-2,-11 9-2,-15 5-2,-12 2 0,-7 0-1,1 3 0,2 0 0,5 1-1,11-1 2,8 0 0,13-1 1,1 1 1,-1 4 2,-8-5 0,-9 6-1,-14-5 1,-5-1-3,-4-2-10,-6-2-21,1-9-6,10 2-2,5-11 2</inkml:trace>
  <inkml:trace contextRef="#ctx0" brushRef="#br0" timeOffset="169370.5457">16070 13159 46,'-15'-9'35,"2"2"-7,-2 2-6,-7 5-7,4 4-5,-1 4-3,9 4-3,4 5-2,9 1-1,7 3 0,4-2 0,7-5 1,0-8-1,3-6 2,-4-8-1,-6-11 1,-4-4 0,-10-16 0,-3-8 0,-8-12 0,1-1-1,0-1 0,3 2-1,4 4-1,6 8-3,13 17-8,0 13-25,6 13-4,5 16 0,-2 8-1</inkml:trace>
  <inkml:trace contextRef="#ctx0" brushRef="#br0" timeOffset="169686.9776">16382 13159 35,'-11'-23'36,"11"23"-2,-19-8-9,1 8-9,3 5-4,-4 5-5,9 6-1,1 3-1,9 4 0,3-2-1,9-1 0,7-5 1,6-4 0,-3-11-1,4-4 0,-6-12-2,-4-5-2,-4 1-6,-12-7-19,-5 4-16,2 6-1,-7 4 0,10 13 0</inkml:trace>
  <inkml:trace contextRef="#ctx0" brushRef="#br0" timeOffset="169840.6406">16768 13258 66,'15'16'43,"-12"-3"1,-9 8-4,-16 0-53,-6-9-24,1 2-3,-4-7-3</inkml:trace>
  <inkml:trace contextRef="#ctx0" brushRef="#br0" timeOffset="170404.2187">17364 12834 64,'0'0'41,"12"0"0,-6 28-11,0 11-13,-6 5-9,0 11-2,-4 0-4,4 3-6,0-5-17,3-9-20,-6-17 0,3-10-1,0-17 0</inkml:trace>
  <inkml:trace contextRef="#ctx0" brushRef="#br0" timeOffset="170621.9204">17351 12796 59,'28'0'36,"3"0"0,15 0-20,1 0-16,5-4-31,8 8-2,-6-11-2,0 14 0</inkml:trace>
  <inkml:trace contextRef="#ctx0" brushRef="#br0" timeOffset="171004.5557">17364 13234 36,'9'0'37,"15"10"0,-1 0-9,5-10-12,12 5-6,0-1-10,0-4-20,-6-5-15,6 5-2,-11-13 0</inkml:trace>
  <inkml:trace contextRef="#ctx0" brushRef="#br0" timeOffset="171321.9504">17400 13050 31,'-3'8'38,"16"0"1,0-8-3,8-4-15,12 8-10,0-4-12,5 6-34,-2-14-1,11 8-3,-7-9 1</inkml:trace>
  <inkml:trace contextRef="#ctx0" brushRef="#br0" timeOffset="171943.4943">17993 13025 41,'19'0'35,"15"0"0,-3 4-9,9-8-16,4 4-10,-3-4-19,3 8-15,-18-10 0,1 6-1</inkml:trace>
  <inkml:trace contextRef="#ctx0" brushRef="#br0" timeOffset="172159.1762">18032 13121 57,'12'12'40,"9"-5"-3,8-4-11,12 4-9,-1-1-7,5-3-26,2-3-20,0 0-3,-15-4 0,1 4-2</inkml:trace>
  <inkml:trace contextRef="#ctx0" brushRef="#br0" timeOffset="173392.2459">19110 12458 56,'0'-55'28,"-9"5"-5,-8 10-4,-3 18-4,-10 12-5,2 28-2,-4 22-4,2 24-1,2 27-2,6 20 1,10 10-2,5 8 1,7 3 0,0-1 0,4-7 0,1-8 0,-5-17-1,-2-14 1,-12-10 0,-1-14 0,-8-13-2,-1-15-1,1-12-11,1-10-25,-2-23 1,15-5 0,4-17 0</inkml:trace>
  <inkml:trace contextRef="#ctx0" brushRef="#br0" timeOffset="174193.2597">19562 13136 29,'0'-9'31,"-8"-3"-3,1 2-8,-7-1-7,-7-8-5,0 2-3,-6 0-1,0 5-2,-3 2 0,1 6-1,3 8-1,4 6 1,8 9-1,4 5 1,10 1 0,3 1 1,11-6-1,12-4 2,4-10-2,7-6 1,1-10 0,3-12 0,-5-14 0,-3-7-2,-10-8 1,-6-6-1,-8-3 1,-6 4 0,-6 1 1,-4 11 0,-3 10 0,-1 12-1,1 10 1,0 12 0,3 12-1,1 10 0,6 10 0,0 10 1,6 8 0,1 8 0,1 2 0,2 1 1,-1-4-2,2-8-3,-1 0-12,0-15-26,-1-18 1,8-6-1,-5-17 1</inkml:trace>
  <inkml:trace contextRef="#ctx0" brushRef="#br0" timeOffset="174447.1701">19792 12775 33,'0'-15'37,"10"15"2,-10 0-4,15 20-15,-3 13-6,-8 4-5,3 9-3,-7 4-1,0 1-1,0-1-2,-7-3 0,3-8-2,-2-13-2,6-2-8,-3-14-22,3-10-9,7-13 0,-2-5 0</inkml:trace>
  <inkml:trace contextRef="#ctx0" brushRef="#br0" timeOffset="174632.0708">19810 12759 37,'12'-6'36,"13"6"0,2 0-3,9-3-23,8 3-21,-4 0-22,12 0-2,-11-7 0,2 10-1</inkml:trace>
  <inkml:trace contextRef="#ctx0" brushRef="#br0" timeOffset="174979.4603">19789 13205 35,'0'0'38,"0"0"-1,21 8-8,-2-13-7,10 9-6,-1-8-6,11 4-4,-1-3-4,0-1-7,5 4-14,-3-3-21,-10-2 0,-1-1 0,-8-3 0</inkml:trace>
  <inkml:trace contextRef="#ctx0" brushRef="#br0" timeOffset="175232.8771">19824 13041 29,'0'0'38,"0"0"1,30 6-1,4 2-17,1-8-8,13 8-5,-3-4-2,4-4-8,-9 0-36,-3 0-2,-14-13 0,-3-5 0</inkml:trace>
  <inkml:trace contextRef="#ctx0" brushRef="#br0" timeOffset="194968.373">20556 12896 16,'0'0'37,"-12"8"1,12-8-1,31 11-15,0-11-9,16 3-5,1-3-6,4 0-9,4 4-18,-4 0-12,-15-10-1,-5 6 0</inkml:trace>
  <inkml:trace contextRef="#ctx0" brushRef="#br0" timeOffset="195137.7778">20637 13057 55,'31'15'39,"3"-15"1,11 0-11,8 5-14,1-5-45,3 7-6,-13-7-1,3 11-2</inkml:trace>
  <inkml:trace contextRef="#ctx0" brushRef="#br0" timeOffset="196123.5972">1688 15133 34,'0'0'35,"23"11"1,6-7-6,10-4-17,7 5-5,6-5-9,-4 2-14,-6-4-19,4 7-1,-18-5-1,-9 3 2</inkml:trace>
  <inkml:trace contextRef="#ctx0" brushRef="#br0" timeOffset="196270.7144">1739 15247 49,'11'0'34,"18"10"-8,11-2-37,7-11-15,12 10-4,-3-10-2</inkml:trace>
  <inkml:trace contextRef="#ctx0" brushRef="#br0" timeOffset="197009.2951">2899 14474 30,'-16'-35'31,"-18"6"-6,5 15-5,-5 16-4,0 20-5,10 28-3,8 23-2,13 22-3,6 11 0,10 11-1,2 8 0,4 2 1,-5 0 0,-4-9 0,-10-18 0,-15-11 1,-10-18-2,-3-15-1,-3-15-5,3-20-7,3-21-27,10 0 0,0-19 0,20 0 0</inkml:trace>
  <inkml:trace contextRef="#ctx0" brushRef="#br0" timeOffset="197657.8393">3317 14728 19,'0'-12'35,"0"12"2,0 18-3,0 26-15,0 12-7,3 18-5,3 5-3,0 3-4,5-3-3,-6-12-3,3-12-2,-4-21-4,6-12-1,-10-22-1,17-14 1,-7-12 2,3-3 5,5-6 5,-8 0 4,2 3 4,-6 3 4,-6 15 1,-15 3 1,3 11-1,-9 8-3,1 6-2,2 0-2,5 7-3,6-2 0,20-2-2,9 2-3,3-8-8,12-7-21,10 6-4,-10-10 1,6 0-1</inkml:trace>
  <inkml:trace contextRef="#ctx0" brushRef="#br0" timeOffset="197941.1456">3694 15229 38,'0'0'34,"19"9"-3,-6-9-10,7-8-10,7 6-5,-2-7-1,2 0-1,-8-5-2,-4 2-1,-15 0 0,-7 1 0,-11 3 1,-6 3 0,-7 5 0,2 10 0,-1 4 1,11 8 0,6 4 1,13 4-1,8-5 1,13 1-3,8-2-10,7-4-28,-1-11 0,5-5-1,-1-13-1</inkml:trace>
  <inkml:trace contextRef="#ctx0" brushRef="#br0" timeOffset="198481.1376">4263 15202 19,'-29'0'32,"20"13"-6,22-6-3,27 0-4,28 0-3,22-7-3,37 0-2,19-8-2,26 1-4,10-6-2,1 2-1,-7 4-6,-23 7-27,-27 0-7,-26 10-1,-44 0 1</inkml:trace>
  <inkml:trace contextRef="#ctx0" brushRef="#br0" timeOffset="199082.8973">4405 14761 24,'0'-28'28,"17"-1"-7,3 0-2,5 1-2,9 14-2,-2 7-2,9 19 0,-9 9-1,3 19-3,-14 7-2,4 9-1,-10 0-2,1-4-1,-6-8-1,-1-11-1,0-15-1,-9-18-1,10 0 0,-10-10 0,-10-3-1,-5 1 0,-7 5 0,-6 7 1,-7 6-1,-4 2-1,6 8-5,-3-4-11,8-6-16,16-1-3,12-5 0,7-15 0</inkml:trace>
  <inkml:trace contextRef="#ctx0" brushRef="#br0" timeOffset="199568.1876">5212 14945 9,'-15'-20'32,"7"6"0,-11-10 1,0 0-18,-5 6-6,-4 0-2,0 6-3,-4 4-1,4 8 0,1 8-1,7 10-1,8 7 1,6 4 0,9 0-1,10 0 1,8-4 0,5-7-1,5-10 1,4-11-1,-5-14 0,1-11 0,-4-12 0,-9-7-1,-3-9 0,-7-3 0,-8-1 0,-6 7 1,-3 9-1,-2 10 1,-4 13 0,4 13 1,0 15 1,3 14-1,3 12 1,5 13-2,10 3 1,-1 6 0,4 1-1,-1-1-4,3-2-8,-3-7-25,-3-14-2,8-6-1,-17-26 0</inkml:trace>
  <inkml:trace contextRef="#ctx0" brushRef="#br0" timeOffset="199768.721">5268 14822 57,'12'-10'39,"7"17"0,6 7-11,1 3-16,7 11-5,1 1-4,-5-3-6,1 3-13,-2-4-23,-14-11 0,3-7 0,-13-19-1</inkml:trace>
  <inkml:trace contextRef="#ctx0" brushRef="#br0" timeOffset="199899.8153">5519 14778 55,'-15'9'41,"-13"4"0,0 9-5,2 6-22,-5 3-25,7 4-26,-7-6-2,5 2-1,-7-6-1</inkml:trace>
  <inkml:trace contextRef="#ctx0" brushRef="#br0" timeOffset="200300.3423">4678 15576 44,'9'-14'39,"10"14"1,4 0-5,1 6-16,10 17-9,-3 6-5,1 5-4,2 5-7,-10-5-16,-2-6-17,2-4-1,-8-11 0,3-11-1</inkml:trace>
  <inkml:trace contextRef="#ctx0" brushRef="#br0" timeOffset="200454.4944">5025 15540 44,'-25'-7'39,"-2"15"1,-10 8-6,-6 2-17,6 11-7,-2 0-9,-1-4-11,5 0-25,15 0-4,-2-16 0,22-9-1</inkml:trace>
  <inkml:trace contextRef="#ctx0" brushRef="#br0" timeOffset="200833.3853">5098 15441 59,'0'0'38,"-11"-16"-1,20 4-14,8 8-12,3 0-5,7 4-2,0 7-1,-2 3 0,-8 6-1,-9 3 1,-16 3-1,-6 3 1,-7-3-1,-1-1 1,3-5-2,7-4 0,12-12-1,15 8 1,12-8-1,8 0-1,6 5-12,7 1-28,-16-6 1,-4 9-1,-14-9 0</inkml:trace>
  <inkml:trace contextRef="#ctx0" brushRef="#br0" timeOffset="206606.2909">6180 15117 32,'24'0'37,"-5"0"0,17 7-6,6 1-19,3-4-14,5 5-21,-9-9-11,2 5-2,-15-11-1</inkml:trace>
  <inkml:trace contextRef="#ctx0" brushRef="#br0" timeOffset="206775.2483">6263 15224 35,'0'0'36,"21"21"1,8-14-9,14-7-23,6 11-28,-2-16-7,9 5-5,-9-8 0</inkml:trace>
  <inkml:trace contextRef="#ctx0" brushRef="#br0" timeOffset="207223.2045">6954 14802 48,'0'0'37,"7"27"1,-7 9-11,6 17-13,-6 9-5,5 12-3,-1-2-4,0-1-2,4-6-3,-2-16-2,8-11 0,-5-21-2,6-14 1,-2-17 0,2-5 2,3-6 3,-2-2 1,-1 2 3,-9 6 0,1 8 0,-7 11 1,-10 5-1,-8 8 1,-1 3-2,-2 3 0,5 0-1,1 0 1,9-3-1,9-7 1,9-3-1,10-3 0,6-3-7,5-4-30,4 4 0,-5-10-2,2 6 0</inkml:trace>
  <inkml:trace contextRef="#ctx0" brushRef="#br0" timeOffset="207592.4633">7309 15383 16,'5'12'35,"4"-7"1,10-1-2,6-1-17,0-7-3,3 4-4,-3-12-5,-1 4-1,-12-5-2,-5 2-1,-13-1 0,-7 5 0,-8 4-1,-4 3 0,-3 10 0,3 5 0,3 6 0,4 2 1,11 3 0,11 0 0,11-2 0,10-6-2,9-3-7,0-7-23,12-19-7,9-5 1,3-17-1</inkml:trace>
  <inkml:trace contextRef="#ctx0" brushRef="#br0" timeOffset="208056.0343">7639 14993 33,'4'-23'36,"18"0"-1,9 2-10,6-3-6,15 15-5,-2 3-1,6 20-2,-9 6-4,-4 17-2,-12 6-1,-7 10-1,-11 1 0,-6-1-2,-7-9-1,0-6 0,-7-8-2,3-15 0,4-15-1,0 0 1,-12-21-1,4-2 0,4 0 1,-5 1 1,0 3 1,-7 9 1,-5 6 0,-4 17-1,-4 4 2,-4 6-2,2 1-3,-3-9-21,8-7-16,11-4 0,15-4 1,0-18-1</inkml:trace>
  <inkml:trace contextRef="#ctx0" brushRef="#br0" timeOffset="208726.1239">8630 14563 29,'-16'-27'32,"7"13"0,-9 4-12,-1 4-8,1 12-4,0 8-3,2 14-2,3 12 1,4 20 0,5 18 0,8 14 0,6 12 1,5 10 0,0 5 0,3 5-1,-5-6-1,-4-6 0,-9-14-1,0-9 0,-11-15-1,-3-12-2,0-19-3,-6-18-14,-1-16-20,9-9-1,0-25 0,12-3 0</inkml:trace>
  <inkml:trace contextRef="#ctx0" brushRef="#br0" timeOffset="209258.1794">8999 15272 5,'-26'0'34,"26"11"1,17-8-6,23-3-8,28 5-4,22-10-3,31 2-2,12-7-4,16 0-5,9 0-8,-12 1-25,-16-6-7,-15 7-2,-37-4 0</inkml:trace>
  <inkml:trace contextRef="#ctx0" brushRef="#br0" timeOffset="209896.7059">9555 14954 21,'6'-13'32,"0"2"-5,-6-6-5,-6-2-4,-6 0-7,-9-1-4,0 6-3,-10 2 0,0 7-2,-2 5 0,1 8-1,5 10 0,11 7 1,6 4 0,10-1-1,11-3 0,10-3 1,7-6-1,7-9 1,-1-11-1,2-11 0,-7-9 0,-2-9 0,-6-6-1,-8-5 1,-7-6-1,-6-2 0,-6 1 0,0 4 1,-1 8 0,-1 7 1,2 8-1,2 12 0,4 12 1,0 11 0,6 12 1,0 8-2,4 11 0,-1 5 0,3 7 0,-2 0-5,5 3-11,-6-2-23,-6-15-1,10-4 0,-9-17 0</inkml:trace>
  <inkml:trace contextRef="#ctx0" brushRef="#br0" timeOffset="210059.9731">9730 14809 53,'13'12'38,"9"12"0,-4 0-5,4-1-27,4 4-11,1-1-18,-3-1-13,-8-15-2,4-3 1</inkml:trace>
  <inkml:trace contextRef="#ctx0" brushRef="#br0" timeOffset="210198.0114">9988 14783 50,'-11'-3'40,"-11"6"0,-7 15-6,-5 15-15,-9 3-13,0 2-24,2-1-20,10-2-1,0-10-2,16 3 0</inkml:trace>
  <inkml:trace contextRef="#ctx0" brushRef="#br0" timeOffset="210560.7677">9407 15545 40,'0'0'39,"0"0"1,11 18 0,5 2-21,2-2-9,7 9-4,2 0-3,7 4-1,-2-2-6,-1-7-6,-3-3-18,0 0-13,-9-14 1,0-5-1</inkml:trace>
  <inkml:trace contextRef="#ctx0" brushRef="#br0" timeOffset="210714.9492">9709 15588 21,'-19'-13'39,"-2"17"0,-13 8 0,-4 8-15,-1 13-9,-5-1-8,0 1-7,10-1-13,3-5-17,10-15-8,21-12-2,0 0 0</inkml:trace>
  <inkml:trace contextRef="#ctx0" brushRef="#br0" timeOffset="211084.2883">9765 15466 53,'-12'-15'38,"24"11"-3,3 1-12,8-5-9,10 10-5,-8-2-2,3 16-2,-9 0 0,-5 8-2,-14 0 0,0 2-1,-4-4 0,0-1 1,4-7-2,10-7 1,8-7-2,9-7-3,11-3-37,-2 4 0,-1-7-2,9 0 1</inkml:trace>
  <inkml:trace contextRef="#ctx0" brushRef="#br0" timeOffset="224775.0876">10435 15071 48,'10'4'36,"14"1"1,1-1-15,12 1-15,3-2-15,0-3-24,10 0-2,-13-6-2,0 6-1</inkml:trace>
  <inkml:trace contextRef="#ctx0" brushRef="#br0" timeOffset="224928.4908">10527 15172 18,'0'0'34,"23"12"0,2-12 0,18 6-28,4 1-33,-4-13-3,12 9-3,-8-10 0</inkml:trace>
  <inkml:trace contextRef="#ctx0" brushRef="#br0" timeOffset="225360.1817">11155 14682 16,'0'0'37,"0"0"0,10 26 2,-6 20-18,-7 11-8,6 12-4,-3 3-4,4 1-3,2-4-6,-3-15-5,6-6-8,-3-22-9,4-15-3,2-11-1,4-17 6,4-6 6,3-2 9,-4 1 8,8-20 32,-20 35-6,-7 9 1,-20 4-3,-1 10-6,-3 1-6,5 2-3,0-3-4,10 3-2,9-5-5,12-4-6,12 0-13,4 2-14,-2-10 1,5 5 0</inkml:trace>
  <inkml:trace contextRef="#ctx0" brushRef="#br0" timeOffset="225629.8417">11439 15228 28,'13'9'36,"-4"-9"1,13 4-7,-1-4-11,-2-5-8,6-1-5,-7-5-4,1 1-1,-10-3 0,-9 0-1,-9 2 0,-7 3-1,-4 5 1,-3 3-1,-2 11 2,3 0-1,2 7 1,9 2 0,11 3 0,14-1 0,11-2-1,4-5-7,9-4-20,4 0-10,-4-14 0,3 0 0</inkml:trace>
  <inkml:trace contextRef="#ctx0" brushRef="#br0" timeOffset="225961.666">11677 14894 36,'23'-42'38,"12"11"0,4 11-10,4 8-9,7 23-5,-10 9-4,2 21-4,-12 5-1,-5 6-1,-8 4-2,-3-2 0,-5-7-2,-3-8-1,-3-12 0,-3-15-2,0-12 0,-14-10 0,3-6 0,-7-6 0,-4 8 1,-7-1 1,-4 9 1,-4 8 1,3 10-1,1 1-12,1 2-26,16 4 0,0-16 0,16-3-2</inkml:trace>
  <inkml:trace contextRef="#ctx0" brushRef="#br0" timeOffset="226593.0918">12590 14457 24,'-11'-35'30,"-15"4"-6,4 22-4,-2 14-4,2 25-6,4 26-4,9 24-1,9 19-2,6 15-1,9 12 0,0 7 0,4 3 0,-7-6 0,-2-8 1,-10-14 0,-10-13 0,-8-18-1,-4-14 0,-7-17-3,-1-21-13,-1-19-21,12-10-1,-2-20 1,14-2-2</inkml:trace>
  <inkml:trace contextRef="#ctx0" brushRef="#br0" timeOffset="227031.8111">12876 15192 25,'0'0'36,"41"0"0,11 0-1,23 0-21,21 0-4,9 0-4,6 0-5,1 4-12,-12 1-25,-21-10 0,-13 5-1,-32-12 0</inkml:trace>
  <inkml:trace contextRef="#ctx0" brushRef="#br0" timeOffset="227313.9905">13223 14974 18,'9'-24'33,"-3"-14"-1,4-4-7,1-2-6,-4-4-4,3 9-4,-7-1-3,-3 12-1,-6 7-3,6 21-1,-13 0-3,6 18-3,5 23-10,-4 14-24,3 5-1,9 10 1,-6 2-1</inkml:trace>
  <inkml:trace contextRef="#ctx0" brushRef="#br0" timeOffset="227579.6172">12928 15511 24,'10'14'37,"15"13"0,-2 0-1,1 5-20,10 6-4,-6-1-9,2-1-13,-2-11-21,0 1-6,-12-15 1,2-5-2</inkml:trace>
  <inkml:trace contextRef="#ctx0" brushRef="#br0" timeOffset="227733.2774">13208 15529 55,'-19'5'38,"-11"2"1,-1 6-12,-4 12-14,1-3-7,1 4-5,7 1-8,1-5-17,6-5-14,10-1 0,-3-10-1</inkml:trace>
  <inkml:trace contextRef="#ctx0" brushRef="#br0" timeOffset="228181.2516">13289 15476 27,'0'0'32,"4"-23"-4,7 8-6,7 9-5,1-2-4,9 13-3,-4 4-2,-3 11 0,-11 4-3,-7 6-1,-12-1-1,-2 3 0,-9-8-2,-1-1 1,2-9-1,10-3 0,9-11-1,0 0 0,28 0 1,-7 0-1,10 0-3,-5 0-13,-2-3-23,4 6 1,-6-11-1,1 4 0</inkml:trace>
  <inkml:trace contextRef="#ctx0" brushRef="#br0" timeOffset="228853.6975">14125 15103 20,'19'0'23,"-4"-11"-2,1-1-1,-7-5-3,-9-4-2,0-5-4,-15-6-2,-6 6-3,-8-2 0,-5 11-2,-6 6-1,-1 11-1,4 14 0,6 11-1,10 8 0,14 5 1,10 0-1,13-2 1,12-10-1,9-6 1,3-16 0,0-8-1,4-17 1,-9-11-1,-8-14 0,-9-10-1,-7-10 0,-5-5 0,-6 1 0,0 5 1,-4 12-2,-2 12 2,-1 21 0,7 20 0,-9 20 0,6 21 0,0 15 0,3 12 0,0 4 0,3 1-2,6-3-7,-2-10-20,4-14-10,6-11-1,-1-21 1</inkml:trace>
  <inkml:trace contextRef="#ctx0" brushRef="#br0" timeOffset="229038.6089">14392 14973 56,'9'13'39,"-9"-13"0,23 25-4,-5-5-24,0-1-8,-2 1-6,2-1-18,5 0-18,-16-11 1,8-5-2,-9-13 2</inkml:trace>
  <inkml:trace contextRef="#ctx0" brushRef="#br0" timeOffset="229223.5153">14597 14943 59,'-11'0'43,"-3"23"0,-8 6-3,-11 1-22,2 11-8,-1 2-17,4-7-34,-2-13 0,6-9-3,1-23 1</inkml:trace>
  <inkml:trace contextRef="#ctx0" brushRef="#br0" timeOffset="370703.5644">14903 14913 29,'-3'12'36,"3"-12"2,25 5-6,0-2-16,6-6-7,9 3-5,2-4-13,5 4-24,-5-10-4,1 6 0,-15-4 0</inkml:trace>
  <inkml:trace contextRef="#ctx0" brushRef="#br0" timeOffset="370904.1532">14993 15080 43,'0'0'37,"22"7"0,4-7-13,10 0-21,11 0-30,-7-8-5,13 4-4,-8-9 0</inkml:trace>
  <inkml:trace contextRef="#ctx0" brushRef="#br0" timeOffset="371405.4971">15730 14545 40,'0'-19'35,"0"19"1,0 31-15,-11 13-6,11 19-5,-9 10-5,9 9-1,-4-1 0,10-1-3,1-13-1,6-14-1,0-21 0,6-19-1,3-17 1,2-11 0,0-6 0,-2-5 0,-3-1 1,-3 4 1,-8 5 0,-8 18 1,-8-12-1,-10 17 0,-4 6 0,-6 4 0,2 2 0,1 2-1,5-1 0,7-2 0,13-4-1,8-1-1,12-1-5,4-5-8,7 0-14,5 2-8,-3-11 1,7 8-1</inkml:trace>
  <inkml:trace contextRef="#ctx0" brushRef="#br0" timeOffset="371675.0566">16039 15141 54,'3'12'36,"-3"-12"0,0 0-16,22 15-9,-4-11-3,5-4-4,1 0-1,1 0-1,-6-10-1,-1 3 0,-18 7 0,9-14-1,-18 7 1,-9 7-1,-1 0 0,-5 7 1,-2 6-1,4 3 1,4 5 0,9 4 0,9 0 0,16 0 0,8 0-1,4-8-8,9-11-30,6 5 0,-5-14-1,8-4 1</inkml:trace>
  <inkml:trace contextRef="#ctx0" brushRef="#br0" timeOffset="372026.9396">16306 14793 33,'12'-39'39,"7"7"1,9 13 1,12 15-21,-2 8-7,8 24-5,-8 12-3,-5 15-2,-4 6-1,-5 0 0,-3-1-1,-7-7-1,-7-9-1,0-15 0,-4-15-1,-3-14 1,-3-16-1,-6-8 0,-3 3 2,-4-3-1,-9 11 2,-3 9-1,-10 9 1,2 10-1,1 7-5,-1 1-24,8-5-11,15-2-1,4-16 1</inkml:trace>
  <inkml:trace contextRef="#ctx0" brushRef="#br0" timeOffset="372506.9215">17218 14461 19,'-14'-34'34,"-13"0"1,7 18-9,-3 16-6,1 16-7,9 24-5,2 17-3,11 23-2,0 16 0,8 18 1,-2 5 1,1 7 0,-7 2-1,-7 1 0,-8-14 0,-3-13-1,-3-18-2,-2-22-7,2-24-33,5-12-2,0-26 1,12-15 0</inkml:trace>
  <inkml:trace contextRef="#ctx0" brushRef="#br0" timeOffset="373076.7032">17337 15787 18,'10'-4'30,"-10"-14"-2,0 4-7,0 0-5,-9-4-3,1 7-3,-9-2 0,0 8-3,-6 2-1,2 10-2,-1 4-1,6 9-1,4 1-1,9 6 1,6-4-2,8 1 1,6-11 0,5 2 0,1-13 1,2-7-1,0-4 0,-3-7 1,-5 1-1,-2 2 1,-15 13 0,15-9-1,-15 9 1,12 19-1,-3 0-10,0 8-29,-2-7-1,5 0 1,-12-20-1</inkml:trace>
  <inkml:trace contextRef="#ctx0" brushRef="#br0" timeOffset="373777.3586">17434 14412 26,'12'0'30,"-1"-9"-10,6-7-2,1-9-3,-1-12-2,2-4-3,-6-7-2,-3 0-2,-10-1 1,-5 6-2,-8 6-2,-3 11 0,-9 11-1,1 15 0,-3 12 0,8 11 0,3 13-2,8 9 0,8 4 1,15 2-1,6-1 1,8-4-1,4-7-3,1-11-7,1-12-27,3-7 0,-12-13 0,3 1-1</inkml:trace>
  <inkml:trace contextRef="#ctx0" brushRef="#br0" timeOffset="374193.5111">17776 14143 48,'0'0'37,"0"0"-2,0 0-11,9 13-9,-9 9-5,0 9-5,0 1-2,3 2-3,0 0-6,-3-6-11,-3-6-20,3-2-1,0-20-1,0 10 1</inkml:trace>
  <inkml:trace contextRef="#ctx0" brushRef="#br0" timeOffset="374347.3191">17664 14284 45,'10'0'36,"2"-11"1,11 5-13,2 3-15,6-3-28,4 10-13,-9-8-3,7 12-1</inkml:trace>
  <inkml:trace contextRef="#ctx0" brushRef="#br0" timeOffset="374895.6585">18120 14318 39,'0'0'25,"10"-19"-2,-10 2-3,0 5-3,-10-5-4,3 3-3,-9 0-2,1 4-2,-3 4-2,-2 6-2,0 6-1,2 5 0,4 6-1,4 4 0,6 4 0,4 2 0,6 1 0,6-7 1,6-2-1,4-7 1,2-8-1,1-4 1,-5-11 0,0-1 0,-4-3 0,-3 3 1,-6 0 0,-7 12 0,0 0 1,0 0 0,7 21 1,0 2-1,2-4-5,0 9-37,4-15 1,6 0-2,-1-18 0</inkml:trace>
  <inkml:trace contextRef="#ctx0" brushRef="#br0" timeOffset="384871.2186">18057 15129 27,'-9'5'37,"36"-1"-1,20-4-3,20-2-19,20 2-4,13-7-4,9 1-6,-2 3-8,-12 0-14,-19-1-14,-11 11 0,-29-7 0</inkml:trace>
  <inkml:trace contextRef="#ctx0" brushRef="#br0" timeOffset="385103.0073">18470 14945 19,'-13'-29'37,"13"3"0,0-12 2,0-3-18,10 10-7,-7-5-3,6 10-4,-4 1-2,1 15-1,-6 10-2,0 16-2,3 16-5,-3 7-14,-4 10-21,6 12 0,-2 0 0,4 9 0</inkml:trace>
  <inkml:trace contextRef="#ctx0" brushRef="#br0" timeOffset="385388.1908">18133 15458 56,'0'21'40,"16"-6"-1,8 6-10,9 9-15,-5-2-5,9 6-2,-2-3-8,-1-4-6,-4-2-17,-1-6-16,-14-11 0,2-8 0,-9-17 0</inkml:trace>
  <inkml:trace contextRef="#ctx0" brushRef="#br0" timeOffset="385572.8122">18454 15457 31,'0'0'38,"-19"-13"0,4 20 0,-8 6-18,-9 0-8,-3 14-5,-6-1-3,-2 9-2,0-2-6,5-5-8,9 0-10,10-12-14,9-16-3,10 0-1,16-14 4</inkml:trace>
  <inkml:trace contextRef="#ctx0" brushRef="#br0" timeOffset="385889.2401">18546 15354 39,'0'-14'36,"8"6"2,4 1-4,5-1-18,6 8-7,-2 0-3,-5 12-2,-8 2-1,-5 9-1,-11 2-1,-7 0 0,-2 0 1,-1-3-1,6-3-1,8-5 0,10-3 1,10-7-1,4-2-1,3-2-9,-1-4-29,7 4 0,-7-5 0,6-2-1</inkml:trace>
  <inkml:trace contextRef="#ctx0" brushRef="#br0" timeOffset="386506.4366">19270 15078 9,'0'0'32,"3"-24"1,-3 7-4,-10 0-12,-6-2-6,2 1-4,-9 3-2,1 6-1,-5 5-2,3 11 0,0 4 0,6 7 0,6 3 0,8 4 0,8-2 0,9 0 1,6-8-1,10-5 0,1-10 0,6-8-1,-2-12 0,-2-9 0,-7-11 0,-4-16-1,-9-9 1,-3-9 0,-9 2-1,-3 2 1,-6 7-1,-3 11 2,2 15-2,-3 19 2,2 18 0,-2 21 0,4 13 2,6 14-2,3 9 0,0 10 0,3 4 1,6 2-2,1-3 0,2-11-3,4-4-10,-3-11-26,2-21-2,5-8-1,-7-15 1</inkml:trace>
  <inkml:trace contextRef="#ctx0" brushRef="#br0" timeOffset="386691.3496">19430 14936 63,'11'0'40,"2"5"0,8 4-12,9 14-14,-3-3-7,6 9-2,-3-1-4,-3-2-3,0 2-7,-12-10-15,-1-8-15,1-6-1,-6-14 0,3-4 0</inkml:trace>
  <inkml:trace contextRef="#ctx0" brushRef="#br0" timeOffset="386860.633">19731 14916 66,'-10'-12'41,"-7"12"2,-5 12-12,-1 22-11,-14 4-10,0 14-4,2 0-7,-1 1-39,5-14-2,9-4-1,-2-24-1</inkml:trace>
  <inkml:trace contextRef="#ctx0" brushRef="#br0" timeOffset="390867.0914">20053 14926 30,'15'15'35,"3"-15"0,20 9-5,5-5-19,8 0-11,6-4-15,-2-8-17,6 8-2,-17-7-1,-4 7 11</inkml:trace>
  <inkml:trace contextRef="#ctx0" brushRef="#br0" timeOffset="391034.9457">20143 15040 51,'0'0'40,"8"14"-1,21-14-11,23 5-8,4 2-19,18-1-34,-11-9-4,14 3-2,-7-15-2</inkml:trace>
  <inkml:trace contextRef="#ctx0" brushRef="#br0" timeOffset="391890.0033">1616 17002 45,'0'0'37,"24"2"2,10-2-6,11 0-22,0 3-8,4-3-16,-1-5-24,2 5 1,-8-10-2,-4 8-1</inkml:trace>
  <inkml:trace contextRef="#ctx0" brushRef="#br0" timeOffset="392053.2773">1736 17157 43,'-3'9'37,"26"-1"-2,6-8-10,12-5-53,14 9-2,-5-11-3,10 1-2</inkml:trace>
  <inkml:trace contextRef="#ctx0" brushRef="#br0" timeOffset="392822.6475">2523 16658 21,'0'-23'37,"0"12"-1,8 26-5,-3 29-13,-5 14-8,10 21-3,-5 5-5,7 4-5,-2-3-3,3-15-4,1-15-1,-7-27-2,8-14 1,-15-14 0,19-27 4,-10-7 4,1 0 1,-3-2 7,-3 4 0,-1 7 5,-3 9-3,0 16 2,-17 0-2,4 19 1,-2 1-2,2 5-3,7 0 0,2 1-2,8-5 1,8-7-5,13 2-5,2-7-16,-1-12-7,11 3-1,-7-10 3</inkml:trace>
  <inkml:trace contextRef="#ctx0" brushRef="#br0" timeOffset="393091.7961">2913 17169 24,'3'11'35,"-3"-11"2,18 6-10,4-3-12,-5-3-4,7-3-2,-5-5-2,0 0-3,-7-2-1,-6-1-2,-12 2 0,-9 4 0,-4 5-1,-6 2 0,-3 6 0,2 6-1,3 6 1,7 3-2,10-1 2,12 1-2,6 0 3,10-3-5,12-4-12,0-3-23,-3-11 3,12-2-2,-9-10 1</inkml:trace>
  <inkml:trace contextRef="#ctx0" brushRef="#br0" timeOffset="393492.8724">3202 16862 20,'10'-35'37,"17"11"1,8 4-5,5 10-14,12 16-3,-8 12-4,6 25-3,-11 4-3,-1 12-1,-10 4-2,-1-2-3,-11-14 0,-4-7 1,-7-14-2,-5-26 1,0 0-1,0-17-1,-13-16 0,-4-3 2,-4 6-1,-1 0 0,-2 9 1,-4 11 0,-1 10 0,2 14 1,2 10-1,4 1-1,6 4-10,0-4-29,-3-15 0,18-10 0,-11-4 0</inkml:trace>
  <inkml:trace contextRef="#ctx0" brushRef="#br0" timeOffset="394608.0373">4315 16400 26,'-18'-13'38,"-11"23"0,-14 21-7,-2 25-14,7 38-4,3 15-4,22 19-3,13-2-2,20 1-3,17-9-5,10-22-20,5-27-15,16-23 1,-6-37-1</inkml:trace>
  <inkml:trace contextRef="#ctx0" brushRef="#br0" timeOffset="394855.9552">4407 16966 31,'0'0'40,"0"0"0,11 7 0,20 5-21,6-10-14,13 9-31,-1-17-11,19 2-1,-6-14-2</inkml:trace>
  <inkml:trace contextRef="#ctx0" brushRef="#br0" timeOffset="395242.6916">4870 16987 39,'0'0'39,"11"9"0,16-9-8,15 6-12,3-10-8,17 4-4,2 0-7,4-6-17,-1-3-22,-1 1 0,-15-1-1,-6-2 0</inkml:trace>
  <inkml:trace contextRef="#ctx0" brushRef="#br0" timeOffset="395543.7406">5094 16719 23,'11'-38'38,"-5"-2"-1,-1 1-6,1 11-8,-6 3-5,0 25-6,0 0-4,-11 34-2,1 7-4,5 12-6,5 11-27,5 1-10,-5-7 0,15-4 0</inkml:trace>
  <inkml:trace contextRef="#ctx0" brushRef="#br0" timeOffset="395859.8339">4921 17199 46,'12'0'41,"7"20"-1,-1 2 1,4 4-29,11 9-8,1 11-12,0-3-28,-6-14-3,2-4 1,-9-13-2</inkml:trace>
  <inkml:trace contextRef="#ctx0" brushRef="#br0" timeOffset="396060.3418">5211 17248 41,'-20'13'38,"-11"3"1,-4 6-4,4 7-20,-12-6-8,3 3-11,7-5-27,7 0-4,-2-10-3,19-3-2</inkml:trace>
  <inkml:trace contextRef="#ctx0" brushRef="#br0" timeOffset="396482.6547">5575 16369 56,'26'0'39,"15"23"2,4 28-14,-3 14-11,2 31-5,-13 15-4,-6 17-1,-15-4-3,-10 0-2,-13-15-3,-12-19-1,1-15-16,-6-20-22,1-34-2,9-15 1,0-16 1</inkml:trace>
  <inkml:trace contextRef="#ctx0" brushRef="#br0" timeOffset="398415.9255">6123 17594 5,'21'-8'28,"-13"-5"-1,-3-2-8,1-4-5,-12-2-3,-3 1-1,-12 3-2,-5 10-1,-6 7-2,-1 5-1,2 7 0,7 9 0,3-2 0,11 6 0,10-2-1,15 2 0,6-13 1,8-2 0,5-10-1,1-4 0,-2-5 0,-1-5-2,-8 0 2,-3-1 0,-11 1 0,-10 14-1,0 0 0,11 0-1,-11 14 1,5 2 0,3 5-9,2 1-33,3-6 0,9-11 1,-1-10-2</inkml:trace>
  <inkml:trace contextRef="#ctx0" brushRef="#br0" timeOffset="399104.5757">5996 16486 31,'0'0'35,"16"18"-2,3-14-12,6-13-6,6 1-2,-1-12-4,7-8-2,-5-9-1,-4-8-3,-7-4-1,-8 3-1,-13 2 1,-10 5-1,-11 14-1,-6 12 1,-8 13 0,1 20-1,0 11 1,5 11 0,11 6-1,18 3 1,16-1-1,15-8 0,9-6-3,3-11-6,10-9-15,0-4-14,-7-12 0,-2-7-1</inkml:trace>
  <inkml:trace contextRef="#ctx0" brushRef="#br0" timeOffset="399288.7076">6459 16273 51,'0'0'38,"0"0"-2,-10 22-10,10 3-9,0 1-8,4 8-4,-4 2-4,3-7-6,3 5-15,5-11-19,-11-13 0,0-10 0,0 0 0</inkml:trace>
  <inkml:trace contextRef="#ctx0" brushRef="#br0" timeOffset="399467.5846">6315 16406 46,'0'0'38,"26"4"-1,2-4-6,2-4-31,8 9-31,-2-10-3,11 5-3,-9 0 1</inkml:trace>
  <inkml:trace contextRef="#ctx0" brushRef="#br0" timeOffset="399925.1843">6833 16481 27,'16'0'33,"-9"-16"0,3 6-12,-5-2-5,-5-7-7,0 5-2,-11-4-3,0 1-1,-10 3-1,-1 5 0,-6 5-1,0 9-1,6 6 1,3 6-1,9 4 1,10 3 0,7-2 1,9 1-1,9-11 1,6-4-1,0-8 1,0-5 0,-5-8-1,-5-3 1,-9-3 1,-3 2-1,-9 2 1,0 6-1,0 9 1,-10 0-1,7 12 0,3 4-4,9 9-16,5 4-22,-5-12 0,10 7 1,-1-16-1</inkml:trace>
  <inkml:trace contextRef="#ctx0" brushRef="#br0" timeOffset="400671.7862">7218 17077 26,'3'17'36,"12"-17"0,14 0-4,14 4-15,3-8-10,8 4-5,4 0-14,-2 4-22,-9-11-1,1 7-2,-22 0 1</inkml:trace>
  <inkml:trace contextRef="#ctx0" brushRef="#br0" timeOffset="400857.056">7254 17193 20,'0'9'39,"11"-3"1,14 1-2,17-2-19,6-5-9,7 10-40,-2-16-4,10 6-2,-15-9-2</inkml:trace>
  <inkml:trace contextRef="#ctx0" brushRef="#br0" timeOffset="405172.573">8059 16769 7,'0'-14'35,"-7"3"1,14 21-2,1 19-12,-4 12-7,8 18-4,-4 7-5,3 13-2,-2 1-4,-6-2-7,3-3-10,-6-15-10,0-19-10,0-13 0,0-28 0</inkml:trace>
  <inkml:trace contextRef="#ctx0" brushRef="#br0" timeOffset="405357.4838">8216 17106 17,'0'0'35,"0"0"1,-22 14-5,1 14-13,-10-3-7,3 7-5,1-5-2,13 2-3,8-9 0,12-3-2,20-7 2,8-2-4,13-1-7,1-2-22,-1-5-4,6 0-1,-6-8 2</inkml:trace>
  <inkml:trace contextRef="#ctx0" brushRef="#br0" timeOffset="405689.5419">8412 17365 40,'0'0'36,"13"14"-1,4-12-14,6-2-12,6 0-2,2-7-2,0 2-2,-7-4-1,-5-3-2,-13-5 0,-12 3 1,-13 4-1,-9 5 1,-2 5-1,-8 8 3,0 5-2,6 9 3,5 10-1,15 2 2,16 0-1,13-1 0,12-8-1,11-1-3,14-7-20,7-9-16,-5-18-4,6-1 1,-15-12-2</inkml:trace>
  <inkml:trace contextRef="#ctx0" brushRef="#br0" timeOffset="407190.8698">8943 17316 17,'28'7'35,"38"-1"-2,30-2-11,34-4-4,28 6-2,18-6-3,20 0-5,6 0-6,-4-3-17,-12 0-21,-12 0-2,-35-11 0,-21-3 2</inkml:trace>
  <inkml:trace contextRef="#ctx0" brushRef="#br0" timeOffset="409396.1163">9428 16846 26,'18'-23'33,"0"-7"-1,1-3-12,19 11-4,-4 7-3,9 20-1,-3 11-2,0 19-3,-8 13-1,-4 12-1,-7 0-2,0 0 0,-8-10-2,-1-11 1,-6-18-3,-6-21 1,0 0-1,-6-23 0,-6-5 0,-3-7 0,-4 1 1,-3 3-1,-5 10 1,1 13 1,-5 12 0,0 13 0,0 10-1,1 6 0,4-1-5,2-6-12,-1-8-22,19-6 0,6-12-1,6-12 0</inkml:trace>
  <inkml:trace contextRef="#ctx0" brushRef="#br0" timeOffset="410118.9272">9982 17048 18,'3'21'36,"15"-1"1,-1-10-10,11-13-6,11-2-6,-4-20-3,7-5-5,-9-18-2,-3-4-2,-11-9 0,-10 1-3,-15-3 1,-13 7 0,-9 18 1,-10 9 0,-2 20-1,3 18 1,3 23-1,13 16 1,14 12-1,17 5 1,18-5-4,15-3-6,13-6-32,3-8 0,-6-21-1,4-5 0</inkml:trace>
  <inkml:trace contextRef="#ctx0" brushRef="#br0" timeOffset="411735.5637">9217 17778 23,'18'-12'16,"-9"-5"1,-3-4-3,-10 4-1,-7-7-2,-7 8 0,-5-4-3,-4 14 0,-2 6-1,5 8-2,-1 8-1,9 9-1,16-25-1,-8 69 3,8-69 0,30 67-1,-30-67 1,50 42-2,-19-37 2,-3-10-4,-4-11 1,-2-8-4,-9 4-1,-4-1 2,-9 5-1,0 4 1,0 12 1,-13 6 3,7 3-1,6-9 1,0 42 2,0-42-7,20 42-19,-20-42-16,42 28 3,-14-28-2</inkml:trace>
  <inkml:trace contextRef="#ctx0" brushRef="#br0" timeOffset="412098.222">9607 17478 28,'-28'-12'37,"7"22"-2,-1 7-8,-6 8-8,8 13-6,2 10-4,13 1-3,5 2-3,15 11-6,9-5-3,0-5-13,11-8-19,-35-44-4,72 58 2,-72-58 12</inkml:trace>
  <inkml:trace contextRef="#ctx0" brushRef="#br0" timeOffset="412483.3611">9783 17846 36,'0'0'37,"0"0"-3,38 38-11,-17-45-8,-2-7-6,3-9-4,-4-5-5,1-6-1,-7-2-1,-7-2 0,-5 4 0,-11 2 4,-4 4 0,-7 9 0,-3 8 2,0 11-1,-2 7 0,8 16 1,3 3-1,13 5 0,9 7-1,10 6 1,-16-44 2,53 77-8,-16-33-27,-37-44-12,72 49 0,-72-49 3</inkml:trace>
  <inkml:trace contextRef="#ctx0" brushRef="#br0" timeOffset="412921.9931">10237 17593 22,'-13'-7'36,"13"18"1,-6 5-8,2 0-7,4 12-6,0-1-5,0 3-4,0-30-2,7 69-3,-7-69-3,6 54-12,0-38-22,-6-16-4,0 0-1,0 0 1</inkml:trace>
  <inkml:trace contextRef="#ctx0" brushRef="#br0" timeOffset="413100.725">10143 17728 35,'-15'6'37,"15"-6"1,18-6-6,0 0-15,15-1-7,0 7-9,4-7-20,0 2-18,10 5 0,-10-5 0,3 1-2</inkml:trace>
  <inkml:trace contextRef="#ctx0" brushRef="#br0" timeOffset="413623.0501">10631 17832 22,'14'-8'20,"-14"8"-2,16-17-4,-9 2-3,-1-1-2,0-1-1,-6-2 0,0-1-2,-13 1 1,-1 1 0,-8 5-2,-3 8 1,-3 5-1,3 0-2,-1 9 0,5 6 1,5 5-1,16-20 0,0 57-2,0-57 4,25 46 1,0-32-4,0-5-1,6-2 0,-6-10 0,-3-13-1,-4 0 2,-5-1-5,-7 1 0,-6 16 3,6-12 1,-6 12 0,0 0 0,0 0 0,3 10-1,7-1-1,-10-9-4,0 0-6,53 40-23,-53-40-5,48 13 0,-22-17 0</inkml:trace>
  <inkml:trace contextRef="#ctx0" brushRef="#br0" timeOffset="414039.5093">10807 17433 45,'25'21'39,"-6"1"1,8 7-12,9 7-9,-8 7-8,4 16 0,-13 4-8,-7 0 1,-16-8-2,-7-5-3,-11-5 0,22-45 1,-50 65-16,50-65-31,-43 5 7,43-5-2,-40-29 4</inkml:trace>
  <inkml:trace contextRef="#ctx0" brushRef="#br0" timeOffset="420642.6914">10679 17317 42,'35'-3'20,"12"-3"-3,5 2 0,-3-1-5,4 5-1,-9 0-5,-7 0-7,-8 0-12,-1 3-20,-28-3 1,24-15 0,-19-2 19</inkml:trace>
  <inkml:trace contextRef="#ctx0" brushRef="#br0" timeOffset="421211.4076">10633 17266 29,'19'-5'25,"-3"5"-3,14 0-4,7 4-3,7-4-4,3-4-6,5 4-9,-1-5-13,-7-2-15,4 2 0,-19-2-1</inkml:trace>
  <inkml:trace contextRef="#ctx0" brushRef="#br0" timeOffset="421781.1692">10540 17324 7,'22'0'17,"14"0"-2,4 0-4,11 0-9,2 4-17,-3-12-8,9 8 10,-10-10 13</inkml:trace>
  <inkml:trace contextRef="#ctx0" brushRef="#br0" timeOffset="422128.0016">10463 17319 17,'37'4'32,"3"-4"-7,18 0-8,5 5-20,-3-10-19,16 5-4,-11-4-3</inkml:trace>
  <inkml:trace contextRef="#ctx0" brushRef="#br0" timeOffset="430388.5391">11520 17155 15,'0'0'27,"22"0"-8,36 4-3,35-4-2,41 0-1,33-3-2,32 3-2,24-7-3,16 7-1,-4-4 0,-8 4-3,-28 0-8,-28 6-27,-51-12 0,-27 6-1,-49-8 0</inkml:trace>
  <inkml:trace contextRef="#ctx0" brushRef="#br0" timeOffset="430989.4926">11634 17359 39,'72'-4'17,"30"0"2,28 1-1,36-3-3,25 6-3,17-3-3,16 3-2,-3 0-1,-2 0-2,-23 0-7,-24 0-30,-52 0-1,-34 0 3,-52 0-4</inkml:trace>
  <inkml:trace contextRef="#ctx0" brushRef="#br0" timeOffset="432690.8676">11793 16518 23,'-11'-12'32,"11"1"-6,8-2-4,4-7-4,10 2-3,1-1-4,9 6-2,0 5-2,5 14 0,-6 8-2,-2 17 0,-7 10-1,-4 12-1,-7-1-1,-1 2 0,-4-10 0,-3-2-1,-3-14 0,2-15 0,-2-13-1,0-9 1,-2-9 0,-4-6-1,0 2 0,-2-2-1,0 0 1,2 11-1,6 13 1,-16 0-1,7 19 1,-3 1 0,-1 6 0,-2-1 0,-5-1 0,-1-7 0,0-9-2,1-8-1,4-3-6,2-5-16,3-3-15,11-4 0,0 1 0</inkml:trace>
  <inkml:trace contextRef="#ctx0" brushRef="#br0" timeOffset="433159.9176">12262 16559 39,'0'0'37,"13"15"0,5-15-9,6 0-15,11 0-8,5 0-12,-1 9-23,-7-16-5,3 7-2,-14-12 0</inkml:trace>
  <inkml:trace contextRef="#ctx0" brushRef="#br0" timeOffset="433360.5854">12280 16726 30,'0'0'38,"13"18"0,11-14-9,4-7-11,13 3-11,-4-4-32,3 4-9,-9-10-3,-2 10 0</inkml:trace>
  <inkml:trace contextRef="#ctx0" brushRef="#br0" timeOffset="433822.944">12727 16667 31,'4'10'39,"9"-2"1,19-3-3,16 1-17,11-6-8,11 8-4,11-1-10,2-7-16,2-7-22,-1 2 1,-20 0-2,-5-2 2</inkml:trace>
  <inkml:trace contextRef="#ctx0" brushRef="#br0" timeOffset="434439.9949">13086 16250 30,'-20'7'33,"-12"-4"-1,4 10-11,0 9-7,3 6-6,7 5-3,11 2-1,10 5-1,10-6 0,14-5-1,11-8 2,8-9 0,4-12-1,0-7 1,-10-17 0,-2-5-1,-12-7 0,-16-3 0,-16-1-1,-12 7 0,-10 5-2,-6 6-6,-1 14-15,8 8-18,-8 0 0,11 9 0,6 4 0</inkml:trace>
  <inkml:trace contextRef="#ctx0" brushRef="#br0" timeOffset="434725.18">13062 16384 29,'0'0'40,"0"0"0,6 16 0,3-5-15,10 9-9,-4-3-8,5 7-3,-2-2-6,0-5-21,-2-4-18,2 0-1,-18-13-1,20 3 0</inkml:trace>
  <inkml:trace contextRef="#ctx0" brushRef="#br0" timeOffset="435462.75">12876 17076 49,'24'0'33,"-5"-8"-6,0-3-4,3-1-5,-4-14-6,7 4-3,-13-7-3,1-2-2,-13 2 0,-4 2-1,-9 1-1,-1 14 0,-8 9 0,0 12 1,3 13 0,8 6-1,11 7 0,8 4 0,11 2-1,12-10-6,16-14-35,3-5-2,6-30 0,15-4 0</inkml:trace>
  <inkml:trace contextRef="#ctx0" brushRef="#br0" timeOffset="463773.9033">14380 16649 17,'-2'-18'36,"2"18"2,-6 13-7,6 18-8,0 28-7,0 6-6,6 13-2,-1 6-2,4 4-3,-2 0-2,1-13-4,3-15-5,-3-22-7,4-15-4,-12-23-8,19-5-2,-4-21 0,-1-10 2,3-6 7,-1 4 11,-2-4 11,3-25 23,-17 50-3,-9 6 1,-4 11 0,-11 7-5,-4 2-5,3 5-4,-3-2-1,7 8-1,8-4-1,20 2-1,4-6 0,18-2 0,8 0-4,7-4-9,6-6-27,4 0-3,-9-9 0,5 1-1</inkml:trace>
  <inkml:trace contextRef="#ctx0" brushRef="#br0" timeOffset="464258.2018">14718 17179 29,'0'0'32,"18"16"2,0-9-15,1-7-6,9 4-2,-2-10-3,4 1-2,-5-9-3,-4-1 1,-8-2-2,-9 5 1,-14-2-2,-11 8 0,-8 2 0,-5 8 0,-3 5 0,3 10 0,4 3 1,13 6-1,14-1 2,17 4 0,11-4 0,10-3-1,6-2-2,1-12-13,-2-10-25,2 0-2,-10-20 2,5-4-3</inkml:trace>
  <inkml:trace contextRef="#ctx0" brushRef="#br0" timeOffset="465526.2161">15344 17197 6,'-47'15'29,"5"-6"-4,25-1-5,23 3-5,31-11-2,38 0-1,44-3-1,42-5 2,37-4-5,35 1-1,18-5-2,13 6 0,-12 0-5,-20 1-13,-40 4-23,-32 11-1,-61-6 0,-39 7-1</inkml:trace>
  <inkml:trace contextRef="#ctx0" brushRef="#br0" timeOffset="466096.0662">16337 16540 23,'-16'-3'33,"-18"-10"-2,-3 22-10,-3 13-5,3 9-5,12 17-1,6 3-4,19 5 0,13-1 1,20-4-1,13-15 0,17-10 0,-1-20-1,4-13-1,-8-17 1,-11-11-2,-19-8-1,-13 2-1,-24-1 0,-13 9-2,-9 5-1,-6 7-4,0 13-9,1 4-14,6 4-12,13 10 0,3-5 0</inkml:trace>
  <inkml:trace contextRef="#ctx0" brushRef="#br0" timeOffset="466296.6016">16309 16715 41,'3'10'40,"19"6"1,6 8-5,3-4-19,6 12-7,-2 3-21,3 3-25,-12-11-4,-4-3 0,-22-24 0</inkml:trace>
  <inkml:trace contextRef="#ctx0" brushRef="#br0" timeOffset="467265.2879">15375 17740 13,'11'-15'28,"2"-2"-8,-8-5-3,-5-2-2,-4 4-2,-12-1-3,-3 12-2,-8 4 0,0 5-3,-4 6-1,5 7-1,5 2-2,8 6 1,6 1-1,14-3 0,7 0 0,6-6 0,5-6 0,3-7 0,-2 0 0,-3 0 0,-1-9 0,-6-2 0,-6-2-1,-10 13 1,13-3 0,-13 3-1,0 0 1,13 17 0,-4-3-4,1 5-8,4-6-21,5-3-3,-2-10 0,11 7-1</inkml:trace>
  <inkml:trace contextRef="#ctx0" brushRef="#br0" timeOffset="467512.8272">15776 17423 42,'-12'14'37,"-11"5"1,-1 8-13,-2 17-6,-2 6-5,14 6-5,4 2-3,22-2 0,9-1-7,10 4-16,14-21-21,14-13-1,-1-9-2,5-16 2</inkml:trace>
  <inkml:trace contextRef="#ctx0" brushRef="#br0" timeOffset="467997.922">16055 17766 21,'5'18'33,"12"-2"1,-1-9-5,4-7-14,6 0-3,-2-12-5,2-5-2,-5-12-2,-3-9 0,-12-6-1,-6-2-2,-13 6 1,-5 0-1,-9 9 2,-4 4 0,-3 16 0,3 17-1,3 9 1,12 19-1,7 4 2,18 8 0,10 1-2,8 4 1,14-1-2,-1 2-8,10-19-22,2-7-4,-8-13-3,-1-13-2</inkml:trace>
  <inkml:trace contextRef="#ctx0" brushRef="#br0" timeOffset="468198.4577">16479 17613 25,'0'0'38,"0"0"-1,0 0 1,0 0-14,0 0-9,7 29-6,-1-9-4,1 4-2,3 6-6,-6-6-9,3 2-21,-7-8-7,-7-7 2,7-11 0</inkml:trace>
  <inkml:trace contextRef="#ctx0" brushRef="#br0" timeOffset="468399.0486">16365 17689 50,'0'0'38,"0"0"1,28 5-11,6-5-10,9 0-14,10 4-31,6-8-7,12-4-4,-2-6 0</inkml:trace>
  <inkml:trace contextRef="#ctx0" brushRef="#br0" timeOffset="468900.3971">17012 17736 17,'-8'-14'27,"8"1"-4,-7-5-3,-1-3-4,-3 5-3,-7 2-3,0 5-1,-7 9 0,1-5-2,-5 10 0,4 9-1,0 3-2,7 7 0,9 1-1,13-2 0,8-1-1,9-2 1,10-8-2,3-6 0,0-6 1,-2-13-1,-5 1 0,-6-5 0,-7-4-1,-6 9-1,-8 12 1,3-10 0,-3 10 0,3 19-1,6 0-6,-9-19-21,18 44-9,-18-44-1,38 25 1</inkml:trace>
  <inkml:trace contextRef="#ctx0" brushRef="#br0" timeOffset="469168.9271">17159 17386 48,'38'30'40,"0"5"0,0 7-4,-1 14-15,-17-3-11,-8 14-4,-12-5-3,-15-7-10,-12-1-32,27-54 0,-57 54 0,31-58-1</inkml:trace>
  <inkml:trace contextRef="#ctx0" brushRef="#br0" timeOffset="469569.5253">17923 17118 69,'11'5'40,"-11"-5"-16,0 0-23,14 5-31,-22-37-8</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36:00.228"/>
    </inkml:context>
    <inkml:brush xml:id="br0">
      <inkml:brushProperty name="width" value="0.05292" units="cm"/>
      <inkml:brushProperty name="height" value="0.05292" units="cm"/>
      <inkml:brushProperty name="color" value="#FF0000"/>
    </inkml:brush>
  </inkml:definitions>
  <inkml:trace contextRef="#ctx0" brushRef="#br0">18649 7473 9,'0'-9'25,"0"9"-5,0 0-2,0 0-2,0 0-3,0 0 1,0 0-2,0 0 0,0 0-2,-12-3-1,2 10-1,-8 3-1,-2 7-1,-10 12-3,-7 9 0,-6 11-1,-6 10 1,-2 6-2,-1 7 1,3-3-2,5-2 1,6-7 0,10-12 0,6-9-1,8-5 0,4-8 0,5-6 1,-2-2-1,4 0 1,-1-5 0,-3 0 0,2-2 0,-1-2 0,6-9 1,-10 10-1,10-10 0,0 0 0,-8-10-1,8 10 2,-5-17-2,5 6 0,0 1 1,-5-1-1,5-3 0,-3 1 0,3-3 0,0 0 0,0-4 0,0 2 0,0-3 0,4 0 1,-4 4 0,9 2 1,-9 5-1,0 10 0,3-11 1,-3 11-1,0 0 0,-3 15 0,-1-2-1,-2 6 0,0 5 0,4 4 0,-4 3 1,3 1-1,-3 1 0,2-3-1,4-4 2,0-7-1,0-6 0,0-13 1,12 6-1,1-10 0,9-10 1,8-6 0,2-2-1,7-3 1,0-2 0,2 4 0,-7 1 0,-3 1 1,-9 3-1,-5 9 1,-9 3 0,-8 6-1,0 0 0,10-10 0,-10 10 0,0 0-1,0 0 0,0 0 0,0 0 0,0 0 1,0 0-1,0 0 0,-8 14-1,8-14-2,0 9-10,0-9-30,0 0-1,0 0 1,0 0-1</inkml:trace>
  <inkml:trace contextRef="#ctx0" brushRef="#br0" timeOffset="1.33536E6">20175 6847 46,'-7'20'35,"15"13"-2,-2 8-13,8 2-6,13 5-4,8-6-2,11-1-2,7-12-3,6-5-2,-3-11-5,-5-11-5,-3-2-10,-10-2-13,-20-9-4,-8 2-2,-21-6 1</inkml:trace>
  <inkml:trace contextRef="#ctx0" brushRef="#br0" timeOffset="1.33551E6">20548 7077 19,'26'14'36,"-4"1"1,-1 3-6,-1 2-8,-10-3-5,0 9-6,-10-9-12,-4 6-32,-5-16-4,9-7-2,0 0 0</inkml:trace>
  <inkml:trace contextRef="#ctx0" brushRef="#br0" timeOffset="1.336E6">20943 7236 36,'0'0'33,"-8"20"0,5-6-14,6 2-7,8 2-4,3-3 0,6-1-4,2-5 0,4-9-1,-4-9-1,0-5 1,-5-9-2,-6-5 0,-11-4-1,-8-2 1,-9-3-1,-7 3 0,-4 3 0,-3 5 0,0 6 0,-1 11 0,4 4 0,9 10-1,8 4-2,7 8-6,12 3-9,6 6-14,1-6-2,18 4-2,-6-10 2</inkml:trace>
  <inkml:trace contextRef="#ctx0" brushRef="#br0" timeOffset="1.33631E6">21295 7156 44,'-25'-14'32,"9"14"-7,-1-4-6,-1 4-7,8 8-4,10-8-3,-7 15-3,13-5 0,5 0-1,4-2-1,-1-2 0,-1-2-1,-3-1 1,-10-3 0,0 0 0,0 0 0,-7 14 2,-5-9 0,12-5 1,-19 15 0,16-5-1,3 2 2,3 1-1,4-2-1,8-1-7,7 2-8,-1-3-15,1-9-7,9 0-1,-6-7 0</inkml:trace>
  <inkml:trace contextRef="#ctx0" brushRef="#br0" timeOffset="1.33676E6">21399 7160 21,'14'0'28,"-14"0"0,25-8-15,-6 8-4,2 0-2,0 2-3,-4-2-1,-1 6 0,-16-6-2,11 3 1,-11-3-1,-11 6 1,-2-4 1,-2 5 1,-1 0 0,0 3 0,0 2 1,7 2 0,2 1 1,7 2-1,5-3 0,7 1-1,1-7 1,7-2-2,0-6-1,2-2-1,-2-6 0,0-6 0,-1-2-1,-4-2 0,-2 0 0,-2 0 0,-5 4 0,-2 1 0,-4 13 1,0 0-1,0 0 1,0 14-1,0 1 1,0 2-5,5 5-8,-5 0-17,-3-8-7,8 2-2,-5-16 1</inkml:trace>
  <inkml:trace contextRef="#ctx0" brushRef="#br0" timeOffset="1.3375E6">21743 7147 61,'0'0'39,"14"12"-1,-10 2-10,-1 2-15,4 5-6,-3-1-2,-1-1-4,4-1-4,-7-7-5,3 0-3,-3-11-1,0 0-1,11-12 0,5 0 0,-7-3 4,4 1 4,0-2 8,-2-1 3,0 9 2,-8-4 1,-3 12 1,0 0 0,0 0-1,-16-4-2,16 4-3,-16 16 0,8-8-2,3 5 1,5-2-1,8 0-2,9 1 1,3 5-3,7-7-1,8 4-8,2-9-5,5 3-6,-4-5-3,-3 1 3,-5-8 3,-2-3 7,-13-2 6,-2-5 10,-4-14 27,-9 9-9,-6-1-1,-2 2-3,0 0-4,0 4-4,-4 0-3,0 5-2,-4 4-1,3 5-1,0 9 0,0 2-1,1 3 1,6 3-1,6 2 1,7 0-1,5-4 0,4-2 0,2-3-1,4-4 0,2-6-3,-5 0-5,3-6-6,-10-5-10,-2-4-8,-1-2-1,-2-4 4,-7-8 5,5 1 8,-8-7 9,-2-2 14,1-32 42,4 42-18,-9 4-3,9 12-6,-10 4-5,10 18-6,-9 9-11,0 9-39,-2 1 0,6 4-3,-9-6 1</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3:47:46.445"/>
    </inkml:context>
    <inkml:brush xml:id="br0">
      <inkml:brushProperty name="width" value="0.05292" units="cm"/>
      <inkml:brushProperty name="height" value="0.05292" units="cm"/>
      <inkml:brushProperty name="color" value="#FF0000"/>
    </inkml:brush>
  </inkml:definitions>
  <inkml:trace contextRef="#ctx0" brushRef="#br0">20833 13080 51,'32'-22'30,"-5"5"-3,-4 7-3,-23 10-5,0 0-3,-20 12-5,-16 11-2,-18 3-3,-10 12-2,-11 1-2,-2 0 0,4-1-1,7-7-3,16-3-4,9-11-6,19 0-13,12-6-15,10-11-1,14 0 0,-1-7 7</inkml:trace>
  <inkml:trace contextRef="#ctx0" brushRef="#br0" timeOffset="346.9876">20837 13226 36,'9'-14'36,"3"5"-5,-12 9-5,0 0-6,-14 10-5,-17 4-4,-5 10-5,-13 5-3,-4 0-7,0 8-12,-1-3-20,2-10-3,13-2 0,6-12-1</inkml:trace>
  <inkml:trace contextRef="#ctx0" brushRef="#br0" timeOffset="1016.7475">20589 14074 38,'13'-17'32,"-2"10"-4,-11 7-4,-14 4-5,-7 14-5,-19 4-5,-5 13-2,-10 1-4,1 5-2,2-2-2,2-7-3,13 0-7,4-11-10,13-11-17,20-10 1,0 0-1,7-10 14</inkml:trace>
  <inkml:trace contextRef="#ctx0" brushRef="#br0" timeOffset="1301.0989">20628 14192 31,'0'0'25,"12"-9"0,-12 9-3,0 0-2,0 0-3,-20 0-2,-11 9-4,-2 11-1,-17 3-4,-1 9-2,-4 2-3,2-2-11,5-3-29,15 0 0,3-17 0,17-5-1</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58:22.770"/>
    </inkml:context>
    <inkml:brush xml:id="br0">
      <inkml:brushProperty name="width" value="0.05292" units="cm"/>
      <inkml:brushProperty name="height" value="0.05292" units="cm"/>
      <inkml:brushProperty name="color" value="#FF0000"/>
    </inkml:brush>
  </inkml:definitions>
  <inkml:trace contextRef="#ctx0" brushRef="#br0">4095 6890 28,'-34'-3'25,"22"3"-1,12 0-3,35 0-5,23 3-3,25-7-2,26 4-1,24-7-1,22 5-2,13 2-2,12 0 0,1-4-2,-3 4 1,-17-10-2,-16 8 0,-28 2-7,-26 0-32,-33-9-1,-24 4-1,-34-8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59:13.358"/>
    </inkml:context>
    <inkml:brush xml:id="br0">
      <inkml:brushProperty name="width" value="0.05292" units="cm"/>
      <inkml:brushProperty name="height" value="0.05292" units="cm"/>
      <inkml:brushProperty name="color" value="#FF0000"/>
    </inkml:brush>
  </inkml:definitions>
  <inkml:trace contextRef="#ctx0" brushRef="#br0">20249 11573 24,'-26'42'33,"8"30"0,-4 24-12,7 22-3,9 17-5,12 4-4,14 4-3,13-12-3,14-7-2,11-17-10,0-27-8,-5-28-18,0-11 0,-20-25 0,-7-6 6</inkml:trace>
  <inkml:trace contextRef="#ctx0" brushRef="#br0" timeOffset="639.3674">20268 12762 21,'0'0'36,"15"6"1,-3 1 0,2 7-18,10 8-6,-3-7-2,5 6-4,-2-9-3,3-7 0,-3-12-2,-1-14 0,-5-10 0,-2-4-1,-3-2-4,-8-4-23,-1-2-12,2 9-2,-6-2 1</inkml:trace>
  <inkml:trace contextRef="#ctx0" brushRef="#br0" timeOffset="1239.7426">20332 10490 41,'0'0'36,"0"0"4,0 0-5,-3 42-15,-3 5-7,6 21-4,0 8-2,0 13-2,0-1-5,0-8-17,5-8-22,5-10-2,-6-25 1,8-19-2</inkml:trace>
  <inkml:trace contextRef="#ctx0" brushRef="#br0" timeOffset="1804.8483">20370 11308 33,'0'0'34,"-19"5"-1,10 0-11,5 5-6,4-10-3,0 15-4,0-15-2,23 12 1,-9-12-1,6 0 0,-9 0 1,3-3-1,-14 3-2,0 0-4,0 0-26,-20 8-14,2-8-2,5 0-1</inkml:trace>
  <inkml:trace contextRef="#ctx0" brushRef="#br0" timeOffset="2560.9139">18991 16174 33,'-6'-24'25,"6"1"-2,-5-14-1,5-15-4,11-8-3,7-30-3,18-11-3,17-23-3,26-18-1,20-17 0,23-2-2,11-3-2,4 18 1,-9 21-2,-16 21-2,-17 29-7,-27 27-28,-33 14 0,-17 21-1,-28 4 1</inkml:trace>
  <inkml:trace contextRef="#ctx0" brushRef="#br0" timeOffset="2975.8982">19901 14459 13,'-9'-9'34,"9"9"1,11 4-2,5-4-14,10 4-6,4-4-4,7 6-3,-3-6 0,2 2-3,-9-2 1,-3 7 0,-10 0-1,-7 8 2,-11 5-1,-1 6 0,-3 2-1,1 4-9,2 0-32,5 3-1,-5-7-1,10 3 0</inkml:trace>
  <inkml:trace contextRef="#ctx0" brushRef="#br0" timeOffset="3525.0599">18564 15948 65,'0'-16'41,"0"16"0,-15 9-10,13 26-15,-8 11-5,10 22-5,-6 1-4,6 6-6,10 1-23,-2-11-14,-3-12-1,5-7-1</inkml:trace>
  <inkml:trace contextRef="#ctx0" brushRef="#br0" timeOffset="3947.9523">18529 16750 31,'-5'15'34,"-7"-8"1,12 2-9,-3 1-10,3-10-5,6 20-4,-6-20-1,20 4 1,-9-11 0,2 5 0,-7-10 0,-6 12-2,0-15 1,0 15-3,-9-6-10,9 6-33,-19-8-1,19 8-1,-16-24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3:48:18.751"/>
    </inkml:context>
    <inkml:brush xml:id="br0">
      <inkml:brushProperty name="width" value="0.05292" units="cm"/>
      <inkml:brushProperty name="height" value="0.05292" units="cm"/>
      <inkml:brushProperty name="color" value="#FF0000"/>
    </inkml:brush>
  </inkml:definitions>
  <inkml:trace contextRef="#ctx0" brushRef="#br0">1610 6963 31,'-6'-15'34,"6"15"2,-16 5-8,16 26-8,-4 10-5,4 20-6,4 5-3,-4 6-3,5 4-8,-5-10-17,5-12-14,2-14-1,-4-19 0</inkml:trace>
  <inkml:trace contextRef="#ctx0" brushRef="#br0" timeOffset="285.1247">1534 6975 32,'21'-8'31,"1"-3"0,9 11-7,5 0-14,6 0-4,-3 4-2,3 1-2,-2-3-1,-6 3-1,-8 1 0,-4 3 1,-11 7 1,-11 4 1,0 7 0,-6 5 1,-6 10 1,2 4 1,3 5-1,-3 0-1,10 0-3,6 0-8,3 0-20,-2-16-9,16 0 0,-3-20 0</inkml:trace>
  <inkml:trace contextRef="#ctx0" brushRef="#br0" timeOffset="569.9358">2253 7325 26,'-17'13'36,"4"10"0,-12-1-1,-5 2-17,5 1-5,-6-8-6,5-1-4,-2-10-2,11-9-2,2-8 0,4-6 0,11-2-1,0 0 0,3 0 1,11 7 0,6 5 0,2 7 1,-1 8 0,3 6-4,4 7-17,4 5-13,-9-6-1,3 8 1,-7-9 0</inkml:trace>
  <inkml:trace contextRef="#ctx0" brushRef="#br0" timeOffset="870.5973">2430 7460 40,'0'0'35,"0"0"0,16 13-3,-1-5-19,4-7-7,2 3-1,-3-4-2,4-4 0,0-5-2,-6-4-1,-4-4 1,-12-2-1,0-2 0,-15 1 1,-4 6-1,-2 2 0,-10 7-1,3 10 1,0 4 0,5 8 1,5 11-1,9 5 0,9 4 0,3 3 0,10 4-5,-5-4-9,1-7-21,8 1 0,-9-15-1,11-4-1</inkml:trace>
  <inkml:trace contextRef="#ctx0" brushRef="#br0" timeOffset="1170.6919">2920 7367 53,'-9'22'37,"-8"-4"-1,-3-3-10,-2 3-9,-6-9-9,6-4-3,-3-7-3,7-7-2,6-9-1,1-4 0,11 1-2,0-1 1,11 7 1,4 3 0,9 12 1,-2 9 0,3 6 1,-1 10-1,-1 5-2,-2-2-14,0-5-16,7 0-4,-5-10-1,17-8 0</inkml:trace>
  <inkml:trace contextRef="#ctx0" brushRef="#br0" timeOffset="1751.3509">3072 7267 15,'0'12'30,"0"-12"0,22 10-11,3-5-6,2 1-4,7-2-1,-6 2-3,0-6-3,-9 0 0,-4 0-1,-15 0 0,0 0 0,-12 3-1,-4 7 0,-2 0 0,1 11 0,2 7 2,4 2-1,7 1 1,4-2 0,9-4 0,7-3 0,4-10 1,4-10-1,0-8 0,1-9-1,-3-7 1,-3 0-1,-5-1 0,-4 3 0,0 5 0,-10 15 0,0 0 0,0 0 1,3 11-1,-3 7 1,0-3-1,-3 3 1,0-4-1,3-3 1,0-11-1,0 0 1,17-11-1,-7-3 0,3-4 0,3 3-1,2-3 0,0 8 0,-3 2 0,-2 8 0,-1 8-2,-3 2-5,1 9-14,3 4-15,-13-8-1,13 7 0,-8-9 0</inkml:trace>
  <inkml:trace contextRef="#ctx0" brushRef="#br0" timeOffset="2036.7981">3617 7450 47,'0'0'35,"19"10"1,-19-10-12,22 12-11,3-6-4,-1-6-2,8 4-3,-1-8-1,0-3-1,-4-7-1,-6-3 0,-7-6 0,-5-1-1,-12 1-1,-10 0 1,-6 8 0,-6 7 0,-5 8-1,1 8 1,2 12 0,2 10 1,12 9-1,5 8 1,8 4-1,0 0-2,12 4-12,-3-1-17,3-11-6,14-4 0,-2-13-1</inkml:trace>
  <inkml:trace contextRef="#ctx0" brushRef="#br0" timeOffset="2591.347">4151 7424 39,'-15'-18'31,"2"4"-6,-3 1-7,-2 3-5,-4 1-4,1 6-3,1 6-2,-1 4-1,12 6-1,-1 5 0,10-1-1,6 0 0,6 0 1,5-5-1,5-2 1,2-8-1,3-2 1,-2-10 0,-5-3-1,-5-2 0,-2 0 1,-7-2-1,-6 6 0,-3 2 0,3 9 0,-16-5 0,16 5 0,-9 17 0,9-4 0,6 1 0,3 3 0,7-3 0,2 1 1,4-5 0,0-7-1,0-3-2,-4-6-6,-2-1-12,-2-4-18,-10-11 0,2-1-1,-9-9 0</inkml:trace>
  <inkml:trace contextRef="#ctx0" brushRef="#br0" timeOffset="2675.6057">4253 7192 40,'-6'-9'31,"-6"-5"-3,12 14-28,0 0-21,-13-8-6,13 8-4</inkml:trace>
  <inkml:trace contextRef="#ctx0" brushRef="#br0" timeOffset="2892.0091">4368 7207 37,'16'11'37,"-13"-2"0,9 14-1,0 9-19,-5 4-9,4 13-3,-1 6-1,-3 8-2,-2 1-1,-5-2-4,0-3-10,0-7-24,-4-18 0,4-7-1,0-27 0</inkml:trace>
  <inkml:trace contextRef="#ctx0" brushRef="#br0" timeOffset="3038.362">4436 7443 15,'10'2'31,"1"-7"-2,14 10-6,0 2-30,3-10-20,13 6-1,-3-10-1</inkml:trace>
  <inkml:trace contextRef="#ctx0" brushRef="#br0" timeOffset="3360.5597">4905 7248 22,'-34'-12'33,"6"12"-1,-4 0 1,4 3-20,9 7-5,4 4-4,12 4-1,3-4-1,10 2-1,5-4 1,3-3-2,1-1 0,-6-6-1,-1-2-1,-12 0 1,0 0-1,-6-10 0,-6 10 0,-5 4 2,-1 2 1,2 3 1,5 4 1,4 6 2,7-4 0,7 2 0,5-1 1,12-3-3,5 1-10,7-6-27,-5-14-2,9-1 1,-1-10-3</inkml:trace>
  <inkml:trace contextRef="#ctx0" brushRef="#br0" timeOffset="3941.471">5877 7323 69,'0'-23'23,"-5"5"-3,-8 3-3,-7 1-3,-1 11-5,-3 3-3,3 11-1,0 5-2,10 6 0,6 2 0,5 3-1,13-3 0,1 1 0,9-3 0,-3-10-5,6-4-12,-1-8-21,-10-12-1,1-5 0,-10-12 0</inkml:trace>
  <inkml:trace contextRef="#ctx0" brushRef="#br0" timeOffset="4041.3538">5814 7096 16,'-18'-19'29,"18"19"-4,-23 0-16,13 0-27,17 14-6,-7-14-4</inkml:trace>
  <inkml:trace contextRef="#ctx0" brushRef="#br0" timeOffset="4458.1692">5939 7231 42,'24'12'32,"-9"-12"0,11 7-13,3 0-10,0-2-5,2-2-1,-1-1-1,-5 2-1,-9-4 1,-16 0-1,9 0 0,-9 0 0,-19-6 0,1 9 0,-1 3 1,3 5-1,-1 3 1,6 0-1,7 8 1,4 0 0,5 0-1,8-1 1,2-6-1,4-5 1,2-4-1,4-6 0,-2-7 0,-2-5 0,0-7 0,-5-2-1,-1 0 1,-3 3-1,-5 4 1,-7 14 0,0 0 1,0 0 0,3 19-3,-6 0-20,-1 1-15,8 2 0,2-8-1,17 2-1</inkml:trace>
  <inkml:trace contextRef="#ctx0" brushRef="#br0" timeOffset="4982.8931">6873 7229 26,'0'0'33,"14"9"2,7 14-4,4 11-14,3 7-7,5 12-3,-4 2-2,-2 5-1,-10-6-2,-11-5-1,-16-7-1,-11-13 0,-10-11 0,-7-18 0,0-6-1,4-14 1,10-10 0,11-7-1,13-2 2,13-3 0,11 1 0,11 6 0,2 2 1,4 3-2,-4 4-2,-6 1-5,-3 6-16,-5 6-14,-13-1 1,-10 14-1</inkml:trace>
  <inkml:trace contextRef="#ctx0" brushRef="#br0" timeOffset="5145.4581">7225 7239 39,'0'0'34,"6"10"2,-1 6-4,-5-2-26,4-2-33,5 12-5,-9-8-1,3 5-1</inkml:trace>
  <inkml:trace contextRef="#ctx0" brushRef="#br0" timeOffset="5815.503">7677 7261 17,'9'9'35,"-2"10"1,-14 0-7,-9 1-7,1 6-5,-12-6-4,-2 1-5,-4-13-5,3-4-1,3-8-2,2-7-1,4-7 1,3-6-1,5-3 1,9 6 0,4 1 0,4 8 2,12 12 1,9 7-1,5 7 1,5 10-1,2 6-5,-3 2-33,-4-7-2,1 2 0,-15-12-1</inkml:trace>
  <inkml:trace contextRef="#ctx0" brushRef="#br0" timeOffset="13886.5312">8556 7229 31,'-18'-12'27,"2"12"-7,-12 0-3,1 7-6,-1 5-2,1 10-3,5 5-2,11 1-2,11 4 1,8-3-1,13 0 0,5-10 0,5-5 0,1-10 1,-1-4-2,-10-11 2,-4-1-1,-13-2 0,-9 4 1,-8 6 0,-5 7 0,-4 8 0,0 13-1,4 9 0,5 10 1,6 6-4,7-2-3,13 1-16,6-4-15,0-15 0,12-7-1,-2-18 1</inkml:trace>
  <inkml:trace contextRef="#ctx0" brushRef="#br0" timeOffset="14137.3954">8794 7286 29,'-24'-15'31,"-4"1"0,6 14-10,8 6-10,3 8-2,11 8-3,0 2 0,13 1-1,8 1 0,4-7-2,3-6 0,1-7 0,-2-6-1,-5-9-1,-6-5-5,-13-8-8,-3-5-21,-3 10-2,-15-4 0,7 9-1</inkml:trace>
  <inkml:trace contextRef="#ctx0" brushRef="#br0" timeOffset="14438.0557">9040 7400 36,'19'0'30,"7"0"1,-7-8-14,0-5-5,-7 0-5,-9-6-3,-3 0-1,-9 1 0,-2 3 0,-9 9 0,-1 6 0,0 6 0,4 14-1,3 10 1,4 8 0,6 10 0,4 7-1,0-1 0,10-1 0,6-1-4,-1-12-13,3-11-20,13-7 0,0-22-1,13-8-1</inkml:trace>
  <inkml:trace contextRef="#ctx0" brushRef="#br0" timeOffset="14908.4497">9272 7282 37,'18'4'30,"5"2"1,1-3-14,6-3-9,5-3-3,-4 1-4,-1-2 0,-7 0-1,-11 0 0,-12 4-1,0 0 1,-18 0 2,2 4 0,-3 6 2,1 4 1,3 3 0,10 5 1,5-4 0,8 2-1,7-3-1,7 3 0,0-9-1,5-6-2,2-5-1,2-5-1,-4-6-1,-2-6-1,-3-3 1,-4-3 0,-5 1 0,-4 4 2,-6 8 1,-3 10 1,0 0 0,-5 9 1,1 8-1,1 4-1,3 5-6,-7-2-11,4-9-20,7 4 0,-4-19-1,13 9 1</inkml:trace>
  <inkml:trace contextRef="#ctx0" brushRef="#br0" timeOffset="15039.9702">9700 7059 30,'-5'-34'35,"-8"6"0,13 28-4,-16 0-27,3 0-31,13 24-5,-6-9-3,8 10 0</inkml:trace>
  <inkml:trace contextRef="#ctx0" brushRef="#br0" timeOffset="15324.9392">10003 7299 48,'-3'17'37,"-2"6"0,-10-5-3,-4-5-19,0 0-9,-3-7-4,-3-6-4,4-3-2,-2-9 1,11-1-2,3-6 0,9 5 1,4-4 2,11 7 2,0 7 2,10 8 1,0 7 0,3 7 1,-3 4-3,3 2-19,-4 5-16,-11-11-1,8 1-1,2-13 0</inkml:trace>
  <inkml:trace contextRef="#ctx0" brushRef="#br0" timeOffset="15872.6909">10835 7304 53,'13'-4'32,"-13"-9"-4,-6-2-6,-1 2-7,-12-1-5,-3 5-3,-5 0-3,2 9-1,-6 0-1,6 9-1,0 4 0,9 5 0,7 1-1,9 1 1,7-3 0,8-2-1,6-3 1,4-8-2,3-10 0,3-7-1,-2-9 1,-2-5 0,-6-10-1,-2-10 1,-5-9 0,-7-4 2,-2 3 1,-5 3 0,-6 7 1,2 9-1,-5 7 1,-1 19-1,1 12 0,2 23 0,2 9-1,5 12-1,3 5 1,1 8 0,5 4 0,0-1-2,4-2-6,-2-2-29,-3-15-2,4-9 0,-3-13-1</inkml:trace>
  <inkml:trace contextRef="#ctx0" brushRef="#br0" timeOffset="16375.4834">11176 7338 28,'21'-9'28,"-21"9"-4,14-14-6,-9 3-3,-5-2-4,-5 4-1,-6-8-3,-1 5-2,-10-2-2,1 9-1,-7 1 1,3 4-2,-3 6 1,8 8-2,5 4 1,7 4 0,8-1 0,8-1 0,5-4-1,9-3 0,3-6-1,0-7 0,1-7 0,-4-6 0,-2-1 0,-5 1 1,-5 0 1,-6 2 2,-4 11 0,0 0 2,0 0 1,0 17 0,-4 6 1,4 11-1,0 3 0,0 6-1,-4 4-3,1-4-17,-2-2-24,5 0 0,0-9-2,3-1 0</inkml:trace>
  <inkml:trace contextRef="#ctx0" brushRef="#br0" timeOffset="17196.9296">1605 8579 43,'-10'0'20,"10"0"-1,-11-22-3,11 1-2,0-5-4,0-3-4,9-2-1,-2 5-1,8 4-2,-2 9 1,2 13 0,0 9-1,2 13 0,-3 7-10,-2 12-22,0-12-2,4 12 0,-6-15-1</inkml:trace>
  <inkml:trace contextRef="#ctx0" brushRef="#br0" timeOffset="17659.3591">2015 8497 27,'-10'-29'32,"10"9"-1,-17-4-9,3 6-8,2 5-5,-2 8-5,-2 10-1,4 8-2,0 5 1,5 6-2,3 1 1,7 1 0,8-1-1,3-7 1,3-5-1,3-8 1,-1-5-1,-2-10 1,1-4-2,-3-8 1,-12-1 1,-3 3-1,0 2-1,0 1 1,-3 7-1,3 10 1,-12 5 0,12 8 1,8 5 0,4 1 1,7 0 1,6-2 1,0-2 1,-1-7 1,7-5 0,-6-8-1,0-2 0,-14-9-2,-7-4-8,-4-4-32,-5 6 0,-10-6-2,5 12 0</inkml:trace>
  <inkml:trace contextRef="#ctx0" brushRef="#br0" timeOffset="18044.7589">3103 8238 30,'12'19'32,"-8"10"1,1 22-12,2 13-9,-4 5-3,4 9-2,-2-2-6,-5-5-7,0-20-14,3-8-12,-15-26-2,12-17 0</inkml:trace>
  <inkml:trace contextRef="#ctx0" brushRef="#br0" timeOffset="18360.6184">3047 8277 8,'12'-62'32,"19"22"0,0 8 0,1 25-15,1 15-4,-11 13-5,-7 11-3,-15 9-3,-7 1-1,-10-2 0,1-4-2,-5-9-1,5-11 0,16-16-2,0 0 1,13-6 0,15-5 1,8 2 1,-1 2 1,-1 7 1,-3 8 2,-13 6 0,-9 5 0,-12 1 0,-12 2-1,-7-1-3,-3-1-6,2-4-7,4 0-14,0-14-6,19-2 0,0 0 5</inkml:trace>
  <inkml:trace contextRef="#ctx0" brushRef="#br0" timeOffset="18646.0063">3471 8529 44,'26'7'35,"4"4"0,-5-3-12,3-3-8,-3-1-5,-7-4-6,2-4-1,-9-5-1,-4-6-1,-7-2-1,-9-3 0,-7-6-1,-8 6 0,-1 3 0,-4 2-1,-1 11 1,-1 4 0,5 12 0,11 8 1,2 8 0,13 8 0,0 3 2,7 5-1,2-1 0,3-1-1,4-1-5,-6-7-16,-1-12-14,7-3-1,-7-19 0</inkml:trace>
  <inkml:trace contextRef="#ctx0" brushRef="#br0" timeOffset="18846.4865">3760 8403 51,'0'0'37,"0"14"1,6 5-6,-1 6-18,-1 3-11,-4 0-18,-4-3-20,11 0-2,-7-13-1,4-2 0</inkml:trace>
  <inkml:trace contextRef="#ctx0" brushRef="#br0" timeOffset="18978.0691">3770 8153 36,'0'0'22,"0"0"-21,0 0-8,-7 12-19,21 11 1</inkml:trace>
  <inkml:trace contextRef="#ctx0" brushRef="#br0" timeOffset="19362.552">4154 8388 48,'0'0'26,"-15"-14"-4,-5 14-5,2 13-6,-6 1-3,2 7-2,3 5-2,9 3 0,8-2 0,10 0 0,6-7 1,10-1-1,1-10 0,3-5 0,-4-8-1,-4-1-1,-9-5 0,-11-3-4,-5 2-8,-11 4-27,-9-6 0,7 7 0,-5 0 0</inkml:trace>
  <inkml:trace contextRef="#ctx0" brushRef="#br0" timeOffset="19700.8711">4303 8459 31,'22'-6'34,"8"11"0,-8-1-1,-3 5-20,-1 10-5,-10-1-4,-8 2-1,-4-5-1,-6 2-1,1-8-1,9-9-2,-15 0 0,15-9-1,5-4 1,5-6-1,5-1 0,0-1 2,1 5 2,-3 2 1,-4 3 0,-9 11 2,0 0 0,0 12-1,-4 1 0,1 5-4,6 1-11,4 5-21,0-8-2,11 0-1,0-6 0</inkml:trace>
  <inkml:trace contextRef="#ctx0" brushRef="#br0" timeOffset="19963.0933">4764 8511 28,'3'-12'32,"-11"-7"-1,2 2-8,-5 4-6,-7 2-4,0 8-4,-7 3-4,6 8 0,1 6-3,8 5 0,1 3 0,9-2-1,12 0 1,5-4-1,7-6 0,0-4 0,9-6 0,-9-11-4,0-1-20,-8 0-14,-16-9 1,-6 9-1</inkml:trace>
  <inkml:trace contextRef="#ctx0" brushRef="#br0" timeOffset="20279.271">4880 8453 68,'21'19'36,"-7"1"-2,1-1-16,5 6-5,-6-6-5,5-3-2,-7-8-3,4-3 0,-2-7 0,0-6-1,1-9-2,-2-4-4,2-4-28,-3 3-7,-2-4 0,-1 7 0</inkml:trace>
  <inkml:trace contextRef="#ctx0" brushRef="#br0" timeOffset="21001.6681">5225 8431 22,'-13'-13'31,"27"13"1,-1-3-12,10-1-6,6 4-6,-2-4-1,2 4-2,-4-5-3,-8 1-1,-8 4 0,-9 0 0,0 0-1,-12 8 0,-1 1 1,0 5-1,2 6 1,0 2 0,6 6 1,5 1 0,11-2 0,5 1 0,10-8 0,3-5-3,7-9-2,1-10-3,5-4 0,-3-11-1,-2-3 1,-5-6 1,-2 3 3,-5 6 2,-10 1 4,0 8 3,-15 10 0,13 4 1,-13 7-1,0 9-1,-9 2-2,0-2 0,-4 2-1,1-6-1,-5-4 0,0-7-1,0-5-1,0-11-1,6-2-1,-1-6 0,8-2-1,4 0-1,0 4 1,4 5 1,-4 12 1,21-3 2,-9 11 1,2 6 0,2 1 1,2 5 1,1-3-1,2-3 0,0-5-1,2-6 0,1-7-1,-1-4 0,-5-6-1,4-4 1,-3 0 0,-2 0-1,-3 2 0,-5 7 1,-9 9 1,16 0 0,-12 10 0,-4 7 0,3 7-1,-3-1-8,0-4-31,12 5 0,0-16-1,12-3-1</inkml:trace>
  <inkml:trace contextRef="#ctx0" brushRef="#br0" timeOffset="21518.5108">6809 8179 19,'11'6'32,"-11"-6"0,8 31-6,-8-4-17,0 2-19,8 9-18,-11-10-2,10 3-1</inkml:trace>
  <inkml:trace contextRef="#ctx0" brushRef="#br0" timeOffset="21665.6541">6967 8194 40,'0'0'33,"13"0"0,-13 16-13,-3 9-14,3 11-27,-7-8-10,10 10 1,-6-10-3</inkml:trace>
  <inkml:trace contextRef="#ctx0" brushRef="#br0" timeOffset="21966.1226">7435 8408 43,'0'0'37,"-9"25"-1,-9-10-2,-10 0-20,5 3-4,-7-5-5,1-3-2,1-6-2,7-4-1,5-7-1,4-5 1,9-7-1,9-1 0,4 0 0,8 7 1,3 3 0,2 6 0,5 9 0,-1 8-2,-1 9-12,-2 5-22,-8-6-1,2 3 0,-11-11 1</inkml:trace>
  <inkml:trace contextRef="#ctx0" brushRef="#br0" timeOffset="22235.2423">7546 8471 35,'26'9'36,"-16"-3"0,2 11-5,0 0-15,-9-4-6,0 2-5,-3-15-1,-3 13-2,3-13 0,-12-11-1,9-6 0,3-2-1,3-6 1,6-1-2,6 2 2,1 0-1,3 7 0,2 9 1,-3 8-1,1 11 0,-6 8-2,-7 0-9,-6 5-26,9 8 0,-9-9 0,9 1 0</inkml:trace>
  <inkml:trace contextRef="#ctx0" brushRef="#br0" timeOffset="22605.2398">8093 8370 34,'-22'-2'30,"-6"-1"-4,6 7-10,13 8-5,6 0-3,9 5-3,4-3-1,8 1-1,1-5-2,-1-1-2,1-2-1,-10-7-1,-9 0 0,0 0-1,-21 0 1,0 3 2,-8-3 1,4 5 3,-2 3 3,8 2 2,5 0 0,14 7 0,11-4 0,4 1 0,6 1-3,5-5-2,1-1-10,-2-5-24,0-13-5,3 0-1,-7-11 0</inkml:trace>
  <inkml:trace contextRef="#ctx0" brushRef="#br0" timeOffset="22721.0381">8136 8170 23,'-10'-19'24,"-8"7"-17,9 5-13,9 16-14,-10-3-6</inkml:trace>
  <inkml:trace contextRef="#ctx0" brushRef="#br0" timeOffset="22905.9473">8227 8374 43,'25'34'39,"-4"-3"0,0-2-1,-8-2-17,-2-7-10,3 1-4,-6-10-3,2-3-2,2-8 0,-2-13-2,5 0-4,-6-5-19,1-3-17,-1 3-1,-3 3 1,0 4-1</inkml:trace>
  <inkml:trace contextRef="#ctx0" brushRef="#br0" timeOffset="23237.5555">8785 8468 60,'9'18'37,"-18"-5"0,0 3-14,-10 5-10,-6-6-4,-1 3-4,-9-11-2,3-3-2,1-7 0,3-7 0,7-6-1,8-3 0,10-2 0,7 1-1,12 6 2,2 2 0,9 9 0,2 9 1,2 4-1,-1 11 1,-2 6-3,-9-3-15,-7 0-22,4 3-1,-7-8 0,1-6 0</inkml:trace>
  <inkml:trace contextRef="#ctx0" brushRef="#br0" timeOffset="23453.5658">8953 8415 64,'9'18'38,"-2"2"1,7 0-8,0 6-21,-3-7-3,5 5-3,-1-9-1,4-8-1,-4-7-1,1-7 0,0-5-3,-1-5-10,-2-3-26,2 3-2,-5 1 1,-2 9-1</inkml:trace>
  <inkml:trace contextRef="#ctx0" brushRef="#br0" timeOffset="23907.8308">9291 8412 43,'10'0'31,"10"8"-1,-1-4-15,0-4-6,4 2-5,-3-2-2,-1 0-1,-7-2 0,-12 2 0,0 0 0,0 0 1,-12 5 0,-2 5 1,1 1-1,-1 4 2,0 1 0,7 3 0,4-1 0,9 0 0,1-4-1,7-4 0,5-5 0,4-5-1,4 0-2,1-10-1,3-3-1,-6-5 0,3 2-1,-4-2 1,-5 5 0,-4 4 2,-15 9 1,13-5 2,-13 5 0,0 18 1,-7-4-2,7-1-5,0 1-27,0 0-6,0-14-1,7 9 0</inkml:trace>
  <inkml:trace contextRef="#ctx0" brushRef="#br0" timeOffset="24154.732">9793 8182 65,'0'12'35,"0"10"-5,6 0-15,-6-2-9,0 3-16,-3-8-22,8 2-1,-5-17-1,13 5 0</inkml:trace>
  <inkml:trace contextRef="#ctx0" brushRef="#br0" timeOffset="24285.6986">9942 8163 76,'9'10'39,"-5"9"0,-4 5-13,-6-2-55,6 12-5,-7-3-2,7 4-3</inkml:trace>
  <inkml:trace contextRef="#ctx0" brushRef="#br0" timeOffset="24970.5994">10262 8536 43,'18'14'38,"-15"1"0,-3 18-16,-16 1-40,-21-5-12,0 8-4,-19-13-2</inkml:trace>
  <inkml:trace contextRef="#ctx0" brushRef="#br0" timeOffset="37399.4923">1736 9506 13,'-10'-3'32,"-8"-6"0,-2 16-1,1 5-13,2 0-7,5 10-3,7 5-3,5 1 0,8-3 0,9 1 1,3-14 1,8-6 0,-2-14 0,-3-2 0,-7-17-1,-4 3 0,-12-4-2,-8 3-2,-8 8-6,-8 0-10,1 5-26,6 12-1,0 0 0,5 7 0</inkml:trace>
  <inkml:trace contextRef="#ctx0" brushRef="#br0" timeOffset="37600.0222">1934 9468 37,'14'0'37,"-14"0"1,10 0-2,-6 17-14,-10-5-10,6 9-4,0 2-4,4 4 0,4-2-3,6-3-6,9-7-34,-4 4 0,7-11 0,16-3-1</inkml:trace>
  <inkml:trace contextRef="#ctx0" brushRef="#br0" timeOffset="38068.8741">2747 9508 18,'12'7'31,"-6"6"0,9 6-9,-2 2-7,5-2-3,0-3-4,2-4-2,5-6-2,-5-6-1,0-10 0,-5-4-1,-5-4-1,-4 0 1,-2 4-2,-4 3 1,0 11-1,0 0 0,-17 14 1,17 14-1,7 9 1,3 13 0,1 4 1,2 9 1,-5 2 0,-8 1 0,0-5 0,-18-9 0,-3-6 0,-10-15 0,-10-12-3,3-17-5,1-13-3,16-13-6,0-13-13,11-9-11,14-1 0,8-7 1</inkml:trace>
  <inkml:trace contextRef="#ctx0" brushRef="#br0" timeOffset="38269.4887">3199 9630 52,'9'-8'40,"16"5"1,16 3-1,2 0-28,6-9-43,7 9-5,-9-14-3,8 6-1</inkml:trace>
  <inkml:trace contextRef="#ctx0" brushRef="#br0" timeOffset="38901.577">3868 9508 14,'-11'20'23,"-9"-1"-6,5 12-3,2 1-2,8 2 0,5 3-2,8-4 0,12-7 0,4-11 1,4-1-1,0-14-1,-2-4-3,-11-6 0,-3-2-4,-12 0-2,-16-5-5,-1 7-12,-3 3-18,-8-8-1,9 9 0,-2-8 0</inkml:trace>
  <inkml:trace contextRef="#ctx0" brushRef="#br0" timeOffset="39135.8729">4026 9551 45,'13'-4'36,"1"7"-4,-8 8-9,-6 2-7,2 10-6,-2-3-3,13 7-2,-1-3-1,6-2-2,4-4 0,5-3 1,0-12-1,0-6 0,-6-6-1,-6-11-4,-5 4-8,-10-4-19,0-4-8,-3 5-1,-3-3 0</inkml:trace>
  <inkml:trace contextRef="#ctx0" brushRef="#br0" timeOffset="39335.903">4291 9532 28,'0'0'37,"17"15"1,-10-1-1,-1 8-17,6 10-8,-4-1-3,4 3-4,0-6-2,3-7 0,1-7-2,6-12 0,-1-9 0,4-11-2,-2-5-2,-3-6-6,-1 0-23,-3 5-7,-10 2 0,-4 7 0</inkml:trace>
  <inkml:trace contextRef="#ctx0" brushRef="#br0" timeOffset="39503.18">4618 9549 39,'0'0'39,"11"0"0,-3 17-1,2 6-19,-4 3-10,1 2-9,4 6-19,-1 3-16,2-12-4,10 0 0,0-11 0</inkml:trace>
  <inkml:trace contextRef="#ctx0" brushRef="#br0" timeOffset="39772.373">4973 9578 17,'-37'-9'31,"15"19"2,-4 4-8,11 3-9,12 12-4,3-1-3,15 4-1,4-7-1,7 2-2,-4-11 0,6-4-1,-9-12-1,-6 0-1,-8-10-1,-8-7-4,-7 1-12,1 0-22,-5-10 0,3 5-1,0-3 1</inkml:trace>
  <inkml:trace contextRef="#ctx0" brushRef="#br0" timeOffset="39919.2187">5037 9547 33,'14'2'36,"12"6"0,2-8 0,9 3-24,2 1-10,5 1-13,-4 0-17,-9-15-8,0 7 0,-17-8 0</inkml:trace>
  <inkml:trace contextRef="#ctx0" brushRef="#br0" timeOffset="40057.0682">5229 9576 40,'-11'26'35,"8"11"-2,3-5-11,0 1-14,10 5-31,-6-13-7,15 0-3,1-14-1</inkml:trace>
  <inkml:trace contextRef="#ctx0" brushRef="#br0" timeOffset="40457.8002">5502 9597 23,'-26'-4'35,"13"18"-1,4 1-7,9 6-10,8 6-6,1-3-2,8 5-2,5-9-3,3-2 0,0-10-2,-1-8-1,1-5 1,-4-12-2,-5-4 1,-2-1-1,-6-4-1,-3 4 1,-5 0-1,0 6 0,0 16 1,-11-7 0,11 7 0,-5 25 0,8-3 0,3 0 2,4 2-1,4-2 2,-2-3-1,7-4 0,-2-6 1,-3-9-3,3 0-6,-9-14-12,-5-5-20,3-3 0,-6-14-1,0-2 1</inkml:trace>
  <inkml:trace contextRef="#ctx0" brushRef="#br0" timeOffset="40558.066">5738 9411 44,'-6'-19'36,"-5"2"-1,11 17-9,-10-5-23,10 5-31,0 22-5,0-7-3,11 9 0</inkml:trace>
  <inkml:trace contextRef="#ctx0" brushRef="#br0" timeOffset="40841.7995">6059 9593 22,'-20'-19'33,"7"14"1,-8-4-1,9 9-16,0 6-9,0 9-5,6 7-1,6 9-2,0-2 2,12 2 0,2-2 0,5-7 1,1-3 0,1-9 0,0-1 0,-8-9 0,-13 0-1,-3-16-2,-12 4-4,-1-4-24,0 3-8,-6-5-1,11 4 0</inkml:trace>
  <inkml:trace contextRef="#ctx0" brushRef="#br0" timeOffset="41322.1265">6363 9536 27,'-10'-7'31,"-7"0"1,17 7-6,-2 10-15,6-1-7,7 6-5,3 0-3,1-3-1,1 2-1,-4-9-1,-3-4 0,-9-1-1,0 0 3,-16-10 3,1 4 2,-3 2 1,1 4 3,2 5 1,-1 5 1,9 4 1,2 4-1,5 1-1,5 0-1,6-5 1,-1-2-1,5-2-1,4-10 0,2-7-1,3-8-1,4 1 0,3-5 0,1 0-1,2 1 3,3 8 0,-6 4 3,4 12 1,-14 4 1,-2 12 0,-13-3 1,-6 5-1,-9-2-2,-4-3-8,-5-11-36,-5-1-1,-8-14-2,10-1-1</inkml:trace>
  <inkml:trace contextRef="#ctx0" brushRef="#br0" timeOffset="42322.6328">7259 9476 21,'0'0'28,"21"9"-6,3-4-3,8 1-5,9-1-3,5 0-1,0-5-4,-3 0-3,-8-3-2,-5-4-1,-17 0 0,-13 7 0,-19-8-1,-5 8 0,-5 0 0,-1 9 0,5 4 1,0 6 0,13 6-1,12 2 1,15 5 0,7-4 0,9 1 0,7-2-1,4-8 0,-1-5 0,0-6 1,-7-8-1,-3-12 0,-6-3 0,-7-11 1,-5-3 0,-8-5 1,-5 0-1,-4 0 0,-4 5 0,-4 7 1,-1 7-1,-5 10 0,2 10 0,6 4 0,2 10 0,5 7 0,3 0 1,7 1 0,4-3 0,5-2 0,-1-7 0,4-7 0,0-8-1,-2-4 0,-3-10 1,-2-3-1,-3-2 0,-3 1-1,1 3 1,-7 4 0,0 11 0,0 0 0,0 0 0,0 12 0,3 5 1,3 1-1,0-3 1,6-2-1,1-4 1,2-6-1,0-3 1,1-12-1,1-3 0,1-6 1,-3 1-1,6-2 0,-2 2 2,0 2 0,2 9 3,-6 6 0,3 15 2,-8-2 0,0 11 2,-10-1-1,-3 8 0,-9-10-2,3 3-3,-1-4-13,10-17-28,-21 0-1,21 0-2,12-32 1</inkml:trace>
  <inkml:trace contextRef="#ctx0" brushRef="#br0" timeOffset="42892.5859">8983 9501 32,'0'0'36,"0"31"-1,-24-6-9,-4 1-10,-3 6-3,-9-8-5,2-1-4,1-14-2,3-9-1,7-10-1,11-8-1,12-7 1,4 0-1,7 1 0,6 11 0,5 7 0,4 15 1,-1 10 0,4 10-3,0 7-7,-4 3-18,-1-7-7,1-4 0,-12-18-1</inkml:trace>
  <inkml:trace contextRef="#ctx0" brushRef="#br0" timeOffset="43161.7452">8977 9378 51,'25'-17'36,"-3"12"1,8 10-15,6 19-7,-5 7-5,6 11-2,-10 3-3,4 3-1,-6-2-1,0-4-1,-10-9 0,-5-6-2,-7-12 0,-3-15 1,-12 3-2,-4-10 1,-8 1-1,-7-6-2,-1 5-4,-5-1-6,6-2-24,3 5-2,3-7 1,9 1-1</inkml:trace>
  <inkml:trace contextRef="#ctx0" brushRef="#br0" timeOffset="43462.5715">9107 9324 56,'31'-28'37,"10"19"2,2 9-15,1 9-8,5 19-5,-8 4-3,3 13-4,-11-3 1,1 9-3,-6-5 0,-2-3 0,-4-5-1,-2-9-1,2-8-1,-6-11-1,-1-10-1,-5-9-1,-5-2-1,-10-7 1,-8 1 0,-12 3 1,-12 9 1,-3 5 1,-1 14 1,-4-1-4,10 6-13,14-1-20,4-8 1,21-1-1,9-17 1</inkml:trace>
  <inkml:trace contextRef="#ctx0" brushRef="#br0" timeOffset="43746.6449">9662 9542 20,'20'7'36,"-12"0"0,5 11 0,-1 1-15,-9-5-8,4 8-5,-7-8-4,3-1-1,-3-13-1,0 0-1,15-8-1,1-4-1,2-2 1,2 2 0,4 1 0,-3 5 0,-2 10 0,0 7 0,-6 8-1,-4 0-6,3 0-26,-4 3-3,-8-9-1,10 5 0</inkml:trace>
  <inkml:trace contextRef="#ctx0" brushRef="#br0" timeOffset="44094.6345">9898 9368 29,'6'-32'37,"12"6"0,5 6 1,8 4-20,6 16-5,-2 11-4,7 14-3,-8 11-1,-5 10-2,-7 5-1,-4 9 0,-9-3-1,0-6 1,-5-6-3,-4-11 1,4-10-1,-4-15 0,0-9 0,-7-15-1,-1-4 1,-6-2-1,-5 2 2,-6 1-1,-3 11 0,-5 7-3,8 10-11,3 9-23,0-10-1,16 9 1,6-18 0</inkml:trace>
  <inkml:trace contextRef="#ctx0" brushRef="#br0" timeOffset="44378.8319">10438 9547 15,'-12'-25'33,"9"12"1,-9 0-1,-1 11-13,3 11-7,-2 7-6,5 12-2,4 3-1,8 1-1,6-3 0,11 0-1,-1-12 1,6-8-1,0-9 0,-3-9 0,-3-8-5,-5-7-6,-6-2-25,-7 4-3,-6-4 0,3 12 0</inkml:trace>
  <inkml:trace contextRef="#ctx0" brushRef="#br0" timeOffset="44563.1548">10714 9596 49,'31'0'40,"9"6"0,-6-2-3,2-2-25,2 8-40,-17-10-8,3 3-2,-7-9-1</inkml:trace>
  <inkml:trace contextRef="#ctx0" brushRef="#br0" timeOffset="45498.4686">1855 10625 51,'5'18'35,"-12"1"-5,-5 4-6,-3 1-6,-12-4-4,-1 2-6,-4-6-5,1-7-2,-7-9-1,4-7-1,10-7 0,0-6-1,10-2 0,11-4 0,9 6 1,9 6 1,9 6 1,4 11 0,1 11 0,4 6 0,-2 12-3,-7-4-12,-1 0-22,3 5-1,-7-11-1,1-3 1</inkml:trace>
  <inkml:trace contextRef="#ctx0" brushRef="#br0" timeOffset="45830.6686">1929 10672 24,'11'-10'36,"11"10"1,-10 5-1,7 4-17,0 10-8,-9 0-4,4 2-2,-7-1-2,-7 0-1,0-6-2,-7-5-1,7-9-1,0 0 0,-4-9 0,4-6 0,0-8-1,0 1 2,4 1-1,6 0 3,-10 6 0,3 5 1,-3 10 0,0 0 0,0 19 1,9 1 0,-3 4-1,1 2-2,3 1-6,3-3-3,12-7-19,8-2-9,-2-15-1,9 5 1</inkml:trace>
  <inkml:trace contextRef="#ctx0" brushRef="#br0" timeOffset="46130.6665">2346 10686 28,'0'0'34,"-18"10"0,18 3-3,0 7-16,0 2-6,9 3-2,0-2-1,10 0 0,5-9-1,0-2-1,2-12 0,5-5-1,-3-12-1,-3-2 0,-2-9-2,-9 0-3,-4 5-5,-10 3-19,-10 1-11,0 11 0,-8 3-1</inkml:trace>
  <inkml:trace contextRef="#ctx0" brushRef="#br0" timeOffset="46453.3195">2626 10788 21,'26'20'36,"-10"-11"0,7 3-3,-2-1-13,-1-5-7,10 1-5,-6-7-3,2-5-1,-5-7-2,-8 0-1,-2-9 0,-5 1-2,-6-3 1,-11 1-1,-5 3 0,-9 4 1,-2 8-1,1 7 0,-1 7 1,5 7 1,7 10 0,2 8 0,6 4 0,7 9 1,4 4 0,2-3-2,4 5-5,-4-9-19,1-7-14,7-5 0,-1-11 0</inkml:trace>
  <inkml:trace contextRef="#ctx0" brushRef="#br0" timeOffset="46901.0086">2988 10695 40,'-3'9'34,"6"9"2,-6 0-13,3 2-9,9 5-4,1-3-2,11 2-3,-2-11-1,3-4-1,3-9-2,3-3-1,-4-11 1,-3-4-1,-4-4-1,-5 0 1,-6-1-1,-3 8 0,-6 2 1,3 13 0,-15-5 0,5 10 1,1 8-1,6 6 0,3 0 0,9 0 1,4 0-1,2-2 0,4-3 1,2-4-1,2-6 1,-5-4-1,-3-7-3,-3-4-4,-2-3-10,-7-4-9,-3-6-7,0 0 1,-7-8 3</inkml:trace>
  <inkml:trace contextRef="#ctx0" brushRef="#br0" timeOffset="47001.6804">3243 10543 54,'-16'-21'25,"16"21"-12,-12-3-27,-4 3-9,16 13-5,0-13 2</inkml:trace>
  <inkml:trace contextRef="#ctx0" brushRef="#br0" timeOffset="47217.8386">3329 10662 57,'25'14'37,"-4"-3"0,5 1-13,-4 7-13,-4 1-5,3 2-3,-8-4-1,1-3 0,-3-5-1,-11-10 0,15-5 0,-3-5 0,-3-7-1,1-3-3,3 4-11,-4-1-23,-9-2-1,6 7 0,-10 3 0</inkml:trace>
  <inkml:trace contextRef="#ctx0" brushRef="#br0" timeOffset="47556.0804">3881 10729 48,'0'-11'20,"-7"-1"-1,-5 1-1,-4 5-3,-5 3-3,2 6-3,-3 4-2,1 6-2,5 5-1,10 2-1,6 3 0,12 0 0,5-8 0,7 2 0,1-7-1,5-6 0,-1-4-2,-4-8-6,-3-4-26,-7 3-5,-12-8 0,3 9-1</inkml:trace>
  <inkml:trace contextRef="#ctx0" brushRef="#br0" timeOffset="47833.8362">4052 10723 42,'0'0'37,"15"9"1,-5 1-4,-1 0-18,6 9-7,-5 3-4,2 1-1,0 0-1,-2-5-1,-1-4 0,-9-14-1,19 5 0,-8-13 0,3-7 0,-2-3-1,3-5-4,-8-1-11,-4-3-24,6 9-1,-9-2 0,6 11 1</inkml:trace>
  <inkml:trace contextRef="#ctx0" brushRef="#br0" timeOffset="48604.4246">4451 10714 21,'16'-9'21,"10"9"-6,1-5-3,0 2-3,-2 0-3,-6-2-2,-2 2 0,-17 3-1,14-5 0,-14 5 0,0 0 1,-15 8-1,6 2 1,-4 1 1,4 6-1,3 3 1,6 2 0,0 2-1,9-1-1,6-4-3,7-1-3,8-3-4,1-7-3,10-4 0,0-7-2,2-3 1,0-8 2,0 1 5,-6 0 7,-6-1 5,-4 5 3,-16 0 3,-11 9 1,0 0 0,-10 13-2,-15-3-3,-2 3-4,-6-4-2,-1 0-2,2-5 0,0-4-2,6-9 0,6-4 0,7-5-1,11-2 1,4 1-1,9 0 1,4 6-1,4 3 1,2 10 0,1 6 1,1 8 0,-2 4 1,-2 4-1,3 1 1,-2-2-1,4-2 1,-3-6 0,0-5-2,0-8 0,2 0-1,2-8 0,-4-5 0,3 2-1,-4-2 1,-4 2-1,-1-1 1,-1 8 1,-3 4 0,-11 0 1,6 8 0,-6 2 0,2 3 0,-2-2-2,0 2-3,7 0-12,-1 1-21,-6-14 0,13 9-1,-13-9 1</inkml:trace>
  <inkml:trace contextRef="#ctx0" brushRef="#br0" timeOffset="48720.3057">5375 10872 77,'19'4'39,"-9"-4"-7,0-5-46,-1 10-14,-9-5-7,0-13-3</inkml:trace>
  <inkml:trace contextRef="#ctx0" brushRef="#br0" timeOffset="49425.277">5910 10905 28,'12'-20'32,"15"-1"-1,-4-9-10,1-16-6,8 0-4,-4-10-3,-4-4-2,-3-1-2,-5 0-1,-6 3 0,-7 10 0,-3 5 0,3 16-1,-3 17 1,0 10-1,13 33 0,2 9 1,4 9-1,5 10-1,2 4-1,-2 3-2,3-3-6,-8-13-15,-7-10-14,-2-4-1,-14-22-1</inkml:trace>
  <inkml:trace contextRef="#ctx0" brushRef="#br0" timeOffset="49594.186">6099 10697 32,'31'0'32,"-7"6"0,12 6-12,-6 1-19,1-4-21,6 9-8,-21-13-4,5 5 1</inkml:trace>
  <inkml:trace contextRef="#ctx0" brushRef="#br0" timeOffset="49741.3262">5935 10557 31,'-10'-9'31,"3"-2"1,7 11-11,14 0-24,-2 6-23,16 6-5,-4-7 0,14 14 8</inkml:trace>
  <inkml:trace contextRef="#ctx0" brushRef="#br0" timeOffset="50063.2443">6480 10742 18,'16'10'33,"8"6"0,-5-10-5,2-2-12,5-4-6,-8 0-5,-2-10-2,-3-3-1,-7-5-1,-6-1-1,-6-4 1,-4 3-1,-2 2 0,-6 6-1,-2 7 1,1 8-1,0 11 1,4 7-1,6 10 1,2 6 0,7 2 0,0 2 0,4 0 0,3 0-4,2-10-3,2-10-18,11-1-8,-9-20 0,18 0 0</inkml:trace>
  <inkml:trace contextRef="#ctx0" brushRef="#br0" timeOffset="50311.9288">7023 10676 28,'0'0'37,"0"19"0,-15-1-8,-12-1-10,0 4-6,-9-8-4,2 2-5,-1-9-3,4-6-2,6-10 1,7-5-1,9-3-1,9-2 1,12 2 0,3 4 1,7 10 1,5 7-1,2 7 1,2 9 0,2 5-7,-7 3-19,-4-7-12,3 6 1,-8-14-1</inkml:trace>
  <inkml:trace contextRef="#ctx0" brushRef="#br0" timeOffset="50565.3022">7582 10678 36,'24'-2'36,"-2"-6"0,15 8-3,6 0-19,-2 0-7,1 0-5,-4 0-6,-7 0-9,-6 0-15,-4 0-7,-21 0 0,0 0-1</inkml:trace>
  <inkml:trace contextRef="#ctx0" brushRef="#br0" timeOffset="50697.3563">7777 10710 45,'0'25'34,"-7"-5"-3,14 3-9,5 1-10,0-4-13,4 2-20,-4-13-12,10 6-1,-7-15-1</inkml:trace>
  <inkml:trace contextRef="#ctx0" brushRef="#br0" timeOffset="50944.7676">8118 10755 29,'-4'-25'33,"4"25"-2,-21-15-8,5 14-7,3 2-6,-2 7-4,6 5-3,9 6-1,0 0 0,15 0 0,1-4 0,6-4 0,6-1 0,-1-10 0,-5 0 0,-4-10-2,-12-2-6,-6-7-29,-11 5 0,-12-9-1,5 4 1</inkml:trace>
  <inkml:trace contextRef="#ctx0" brushRef="#br0" timeOffset="51545.5392">8636 10713 11,'25'14'33,"-13"1"1,4 11-1,-4-1-15,-2 1-6,-1 3-4,-3-9-3,1-8-1,-7-12-2,15-8-1,-3-11 0,4-5 0,0 2 0,2-5-1,-3 8 0,2 9 1,-5 10 0,0 10 0,-6 12 0,-2 2-2,1 4-6,-1 0-13,-4-9-15,12 0-1,-12-19 0,19 7 4</inkml:trace>
  <inkml:trace contextRef="#ctx0" brushRef="#br0" timeOffset="51831.0706">8956 10631 16,'17'-37'32,"0"-2"1,7 12-10,7 13-4,-2 7-4,8 19-4,-8 11-1,1 14-4,-6 5 0,-2 6-2,-6 1-1,-2 2 0,-1-8 0,1-7-2,-3-11 1,-1-9-1,-10-16 0,0 0 0,3-21-1,-15 1 0,-7-2 0,-12 3-1,0 5-2,-7 4-3,7 10-6,-3 0-11,6 5-16,16 4 1,12-9 1,3 13 7</inkml:trace>
  <inkml:trace contextRef="#ctx0" brushRef="#br0" timeOffset="51984.6735">9490 10853 55,'9'0'39,"0"0"0,-9 0-5,0 0-43,10 0-24,-10 0-4,0-9-1,0 9-2</inkml:trace>
  <inkml:trace contextRef="#ctx0" brushRef="#br0" timeOffset="52369.0205">9707 10752 16,'18'26'30,"-9"-5"-1,4 4-10,-4-3-5,-6-1-5,-1-8-2,-2-13-4,0 0 0,-12-8-2,4-11 0,2-5-1,6-3 0,5-5 0,8 2 1,3 3 0,5 4 1,0 9 1,5 10 1,-2 8 0,-5 12 0,-7 6 0,-6 10-1,-6 5-4,0-1-9,0-4-20,3 4-4,-3-14-1,7-3 0</inkml:trace>
  <inkml:trace contextRef="#ctx0" brushRef="#br0" timeOffset="52734.0692">10181 10681 17,'-22'-9'32,"9"9"0,-8 0-4,5 4-11,7 6-7,9 3-4,6 2-2,7-1-2,6 0-1,2-1 0,0-7-1,-2-3-1,-3-3-1,-4 0 1,-12 0-1,4-13 0,-14 4 0,-7 2 0,-3 1 1,-2 6 1,0 0 1,-2 3 0,8 3 0,1 7 1,15 0-1,3 2-1,9 2-4,4-1-14,11 6-14,-6-12 0,14 4-1,-7-14 10</inkml:trace>
  <inkml:trace contextRef="#ctx0" brushRef="#br0" timeOffset="53072.4348">10569 10687 48,'-11'-12'34,"-9"-10"0,1 12-15,-3 6-9,0 4-3,4 9-2,5 5-3,7 10 0,6 4-2,8 1 1,5-2 0,4-4 0,4-4 0,3-5 0,-5-9 1,-1-10-1,-9-9 1,-3-5 0,-12-15 0,-3-3 0,-5-13 0,-2-1 0,1-3-1,5 1 0,7 1-2,3 5-3,10 13-7,-1 8-19,7 13-6,7 13-2,-4 9 1</inkml:trace>
  <inkml:trace contextRef="#ctx0" brushRef="#br0" timeOffset="53272.7899">10759 10668 64,'-2'10'38,"2"11"0,0-1-11,0 3-18,-3-1-9,3 2-18,9-2-19,-9-10 0,0-3-1,0-9-1</inkml:trace>
  <inkml:trace contextRef="#ctx0" brushRef="#br0" timeOffset="53389.0302">10752 10534 42,'-7'-30'36,"7"13"-1,0 4-5,0 13-37,10 6-22,-10-6-4,8 24-3</inkml:trace>
  <inkml:trace contextRef="#ctx0" brushRef="#br0" timeOffset="53720.4384">11148 10704 13,'-3'-12'31,"-13"-3"0,4 7-8,-5 3-5,-3 5-5,1 5-2,-3 7-3,10 6-2,-1 6 0,13 4-1,0-1 0,16-2-1,3-4 0,8-6 0,3-10 0,-1-5-1,-2-13-1,-9-6-5,-7-8-31,-11 2-4,-15-8 0,4 5 0</inkml:trace>
  <inkml:trace contextRef="#ctx0" brushRef="#br0" timeOffset="54875.0366">1749 11726 44,'-10'0'32,"-14"0"-8,-2 3-6,5 11-4,-3 4-5,8 10-3,6 4-2,13 0-1,9-5 0,18-3-1,11-10 1,-6-4 1,0-10 0,-2-4 0,-13-10 0,-14 0-1,-18 0 0,-17 4-2,-6 0-3,-2-2-7,3 6-12,8 2-17,4-5 0,22 9 0,-5-14 0</inkml:trace>
  <inkml:trace contextRef="#ctx0" brushRef="#br0" timeOffset="55022.7652">1920 11746 34,'30'-3'33,"7"7"-1,-8-4-4,5 0-19,-3 0-13,-4-8-20,-4 8-8,-9-12-1,-2 8 0</inkml:trace>
  <inkml:trace contextRef="#ctx0" brushRef="#br0" timeOffset="55154.2812">2031 11755 10,'-13'19'33,"13"9"0,0-8 1,8 6-15,-3-2-10,-2 2-15,10 1-19,-5-10-7,11-3-1,-7-8-1</inkml:trace>
  <inkml:trace contextRef="#ctx0" brushRef="#br0" timeOffset="55439.4591">2410 11862 32,'-20'-22'36,"1"13"-2,-10-5-3,6 3-15,1 11-7,0 6-3,13 8-3,9 7 0,0 4-2,15-2 1,10 0 0,-2-4 1,7-1 0,0-11 0,-7-7 0,-5-6-2,-2-4 1,-12-8-5,-4-5-7,-4-5-28,4 5-1,-14-5 0,21 9 0</inkml:trace>
  <inkml:trace contextRef="#ctx0" brushRef="#br0" timeOffset="55793.1415">3245 11783 39,'-13'-8'32,"-5"-2"1,0 6-15,6 10-5,-4 5-6,10 12-1,3 2 0,9 9-2,0-5 0,12 5-1,1-6 0,5-4 0,-1-9-1,-4-4 0,-7-11-1,-12 0-2,0-8-2,-16-6-6,-3-3-17,1 1-11,-7-6 0,13 4-1</inkml:trace>
  <inkml:trace contextRef="#ctx0" brushRef="#br0" timeOffset="56041.0509">3323 11857 22,'13'6'38,"1"11"0,-7-2 1,-1-1-15,1 6-10,-7-6-5,5 0-4,-2-5-3,6-9-3,5-2-1,-3-11 0,6-2-2,-2-3 1,7 4 0,-1-3 2,-3 6-1,-5 11 3,-3 4 0,-4 10-1,0 7-8,-6 6-23,-4-7-5,4 5-1,-9-9 0</inkml:trace>
  <inkml:trace contextRef="#ctx0" brushRef="#br0" timeOffset="56241.4337">3654 11819 51,'0'0'39,"4"11"-1,-4 13-9,3 17-10,-3 6-8,0 9-4,4 7-2,-2-1-2,4 0-3,-2-9-4,5-5-15,1-14-21,-5-17-1,-5-17 1,10-5-1</inkml:trace>
  <inkml:trace contextRef="#ctx0" brushRef="#br0" timeOffset="56379.4618">3636 12029 37,'0'-12'35,"12"12"0,1-7-2,5 5-29,8 2-17,4-9-20,8 9 0,-2-11-1,12 7 4</inkml:trace>
  <inkml:trace contextRef="#ctx0" brushRef="#br0" timeOffset="56858.6783">4147 11815 18,'-30'-11'32,"5"11"0,-3-6 0,8 10-19,6 6-6,8-1-3,11 1-1,5 2-1,10-1-1,4-2 0,0 0-2,1-5-1,-3-4-1,-3 0 0,-10 0-1,-9 0 1,0 0 0,-19-8 0,-3 8 3,-2 4 0,5 2 3,-2 3 0,5 5 1,4 0 2,12 4-2,4-4 1,13 1-1,1-1 0,4-2-1,0-7-1,9-5-1,0-5-2,0-4-1,-3-5 0,-1-4 0,-2-2 0,-5-1 1,-4 2 0,-8 4 2,2 5 0,-10 10 1,0 0 0,0 0 1,-6 23-1,2-4-3,4 4-5,-3 1-18,-6-7-11,9 3-1,-3-11 1</inkml:trace>
  <inkml:trace contextRef="#ctx0" brushRef="#br0" timeOffset="56996.7176">4281 11644 44,'0'-19'31,"-9"2"-7,9 17-31,9 10-17,-9 2-6,13 13-2</inkml:trace>
  <inkml:trace contextRef="#ctx0" brushRef="#br0" timeOffset="57312.0016">4671 11872 44,'-27'-22'31,"18"18"-6,-4 1-6,-3 3-7,4 14-5,-1 1-1,11 8-2,7 0 1,8-1-2,5-2 1,8-4-1,1-8 0,4-8-1,-3-5-1,-2-10 0,-11-3-1,-12-5-3,-12 4-15,-4-3-19,-21-2 1,8 6-1,-13-3 0</inkml:trace>
  <inkml:trace contextRef="#ctx0" brushRef="#br0" timeOffset="57697.246">5618 11573 52,'0'23'36,"-6"7"1,6 15-18,3 11-5,-3 0-5,7 7-6,-3-5-7,0-10-17,-4-16-15,5-4-1,-12-15 0</inkml:trace>
  <inkml:trace contextRef="#ctx0" brushRef="#br0" timeOffset="57929.0664">5473 11612 29,'15'-33'35,"7"-3"1,17 12-4,7 10-17,5 9-6,5 9-2,-9 11-2,-10 13-2,-19 8-3,-18 2 0,-10 3-1,-17-2-2,-5-4-3,-7-10-5,11-8-12,16-6-14,12-11 1,0 0 0</inkml:trace>
  <inkml:trace contextRef="#ctx0" brushRef="#br0" timeOffset="58597.7064">6586 11771 16,'-6'16'29,"14"14"-6,-2 0-3,8-1-4,4 0-2,7-7-3,3-6-1,3-12-3,0-4-1,-4-14-2,-8-5-2,-13-9 0,-6-5-1,-16-5-1,-7-3 1,-12 3-1,1-2 0,0 11-1,6 2 0,3 13 0,12 9-1,10 14-1,7 7-3,11 11-6,4 4-10,2-3-12,14 5 0,1-13 0</inkml:trace>
  <inkml:trace contextRef="#ctx0" brushRef="#br0" timeOffset="58862.2569">7175 11843 46,'0'12'37,"-9"9"-4,-13 1-10,-9-2-6,0-2-7,-4-7-5,2-6-2,4-5-3,5-9 0,11-7 0,4-6-1,9 2 0,6-2 1,3 7-1,7 7 2,3 8 0,3 8 1,2 7 0,-2 8-2,3 5-5,-3-2-17,-1-4-14,4-1-1,-2-8-1</inkml:trace>
  <inkml:trace contextRef="#ctx0" brushRef="#br0" timeOffset="59246.4799">7797 11806 18,'0'0'32,"-24"-12"1,14 12-5,1 3-11,0 2-8,9 5-3,0-10-4,10 18 0,4-9-1,3-2-2,1-3 0,-2-4 0,-4 4-1,-12-4 0,0 0 0,-12 0 0,-7 0 1,-5 6 2,-2 1 0,1 2 2,2 4 1,6 6 0,5 0 2,12 1-1,9-3 0,7-1-2,6-3-1,-4-1-9,6-12-28,2 3 0,-8-10-2,-1-1 0</inkml:trace>
  <inkml:trace contextRef="#ctx0" brushRef="#br0" timeOffset="59500.92">7730 11589 20,'0'-16'28,"-12"-2"-3,12 18-14,12 9-18,-3 6-4,9 11 0,2 4 4,4 11 5,4 5 4,3 7 6,37 59 28,-40-56-16,3 2-1,-9-5-5,0-6-7,-7-5-12,1-7-26,-10-21-4,6-2 1,-12-12-1</inkml:trace>
  <inkml:trace contextRef="#ctx0" brushRef="#br0" timeOffset="59648.0658">8089 11894 65,'-30'24'39,"-8"9"-1,4 0-12,-1 12-16,2-1-11,2-3-22,3-9-14,13-8-1,-4-10-1</inkml:trace>
  <inkml:trace contextRef="#ctx0" brushRef="#br0" timeOffset="60149.1499">8424 11844 14,'-15'0'28,"-7"-6"0,4 11-5,5 2-15,7 10-4,6-4-2,6 2 0,6-2-1,3-3-1,2-3 0,2-7-1,-4 0 0,-3-10 0,-12 10 0,0-17 0,-12 8 0,-1 5 2,-5-1 1,2 10 1,1 1 2,2 4 2,7 7 0,6 1 0,9 2 1,1-3 0,12 3-1,-2-6-1,6-3-2,3-7-2,-1-4-1,0-6-1,-1-7-1,-1-3-1,-5-3 1,-6 1-1,-5-2 1,-6 6 1,-4 4 1,0 10 0,-10 8 0,3 5-1,1 3-8,0 3-27,10 7-1,-4-6 0,3 2 0</inkml:trace>
  <inkml:trace contextRef="#ctx0" brushRef="#br0" timeOffset="60582.3924">9284 11765 57,'3'13'38,"-3"11"1,0 17-15,3 20-7,-3-1-7,4 15-2,-4 0-4,0-4-3,3-6-8,-3-16-17,0-14-16,3-10 0,-3-25 0</inkml:trace>
  <inkml:trace contextRef="#ctx0" brushRef="#br0" timeOffset="60934.4817">9294 11927 34,'6'-14'31,"15"14"-1,-2-9-4,10 6-23,5 3-5,6 3-4,4-3-2,3 0-1,-2 0 0,-2-3 2,-6-3 3,-8-3 4,-4-1 4,-13-6 4,-3 4 5,-15-5 0,-3 5 1,-10-3-2,-3 8-2,-5 3-3,4 5-1,2 7-2,5 5 0,7 3-1,12 7-1,9-1 1,8 0-1,5-2 1,2-9-5,4-4-5,-9-10-9,-1-7-18,-8-3-5,-13-10 1,0-2-1</inkml:trace>
  <inkml:trace contextRef="#ctx0" brushRef="#br0" timeOffset="61035.2045">9653 11613 22,'0'-10'29,"-4"-4"-4,4 14-13,13 12-19,-13-12-17,22 24-3,-15-10-1</inkml:trace>
  <inkml:trace contextRef="#ctx0" brushRef="#br0" timeOffset="61204.4407">9824 11778 74,'21'20'38,"-2"3"-6,-7-8-9,7 7-9,-10-8-5,5 1-3,-5-7-3,2-2-1,0-6-3,-2-10-2,6 6-7,-11-7-20,2-3-10,3 5-1,-3-4 2</inkml:trace>
  <inkml:trace contextRef="#ctx0" brushRef="#br0" timeOffset="61506.7656">10311 11858 10,'-13'-20'34,"7"7"-1,-12-6 1,2 6-15,-3 7-6,-2 2-5,3 10-2,1 6-2,3 6 0,7 3 0,7 8 0,9-3 0,13 2-1,6-8 1,3-1-2,2-12 0,2-7 0,-7-10-3,-7-7-1,-11-2-12,-13-6-24,-25-7-1,4 2 1,-11-9-1</inkml:trace>
  <inkml:trace contextRef="#ctx0" brushRef="#br0" timeOffset="62169.5823">9158 12133 35,'0'0'26,"27"14"-2,26-14-3,25 4-3,27-4-3,25 0-3,14-3-3,6 3-4,-10 0-1,-19 4-4,-21 4-9,-23-3-27,-39-10 0,-24 5 0,-31-10-1</inkml:trace>
  <inkml:trace contextRef="#ctx0" brushRef="#br0" timeOffset="62723.8076">10956 11831 22,'24'0'35,"-8"9"3,12 11-1,3 6-16,-2-4-9,7 10-5,-5-1-8,-3-5-12,-4-7-23,1 1-1,-15-17-1,2-3 1</inkml:trace>
  <inkml:trace contextRef="#ctx0" brushRef="#br0" timeOffset="62870.9568">11258 11867 50,'-17'-9'37,"0"9"-1,-12 9-13,-4 0-9,0 10-7,-1 2-6,1-1-10,7-1-20,7 1-7,1-11 0,15 3-1</inkml:trace>
  <inkml:trace contextRef="#ctx0" brushRef="#br0" timeOffset="63040.2748">11380 11914 31,'33'0'35,"-2"-8"0,11 8-3,-4-8-25,4-3-30,9 11-9,-9-5-1,5 5-2</inkml:trace>
  <inkml:trace contextRef="#ctx0" brushRef="#br0" timeOffset="63395.5794">12032 11793 24,'-24'-19'32,"10"19"-1,-3 0-8,-1 9-7,2 10-3,4 4-4,12 7-3,4-3 0,13 1-2,4-5 0,6-4-1,1-7 1,-1-7-2,-9-9-1,-7-4 0,-15-3-3,-13-5-4,-6 2-16,2 3-15,-8-5 0,8 7-1,0-2 2</inkml:trace>
  <inkml:trace contextRef="#ctx0" brushRef="#br0" timeOffset="63661.4788">12176 11801 18,'0'0'31,"0"0"0,0 0-7,0 0-7,-4 21-5,4-5-2,0 6-1,6 0-1,6 4-1,1-5 0,8 0-2,4-9 0,1-6-2,-1-6-1,-1-8 0,-6-6-3,-5-5-4,-3 0-12,-5 0-21,-13-3-1,4 5 0,-4-2 1</inkml:trace>
  <inkml:trace contextRef="#ctx0" brushRef="#br0" timeOffset="63876.9835">12414 11808 45,'13'4'40,"1"6"0,-4 2 0,-3-2-23,8 9-5,-3 0-5,0 3-3,1-8-1,-1-2-2,-2-6 0,3-6 0,-1-3 0,3-7-2,-3-4-2,-2-4-4,6 3-16,-5 1-18,-11-4 1,4 8-2,-4 1 2</inkml:trace>
  <inkml:trace contextRef="#ctx0" brushRef="#br0" timeOffset="64061.9392">12795 11797 32,'0'0'37,"-9"7"1,12 11 0,3 3-18,-6 3-10,7 3-8,-1 2-11,3-1-26,-3-11-2,3-2-1,-9-15 0</inkml:trace>
  <inkml:trace contextRef="#ctx0" brushRef="#br0" timeOffset="64330.3791">13136 11831 9,'-15'-5'31,"-10"-6"1,9 8-3,-2 3-10,0 3-7,8 11-2,-3 1-2,13 9-2,0-1 0,10 4-1,3-5-1,5-2-1,1-5 0,2-6-1,-6-5-1,-2-9-3,-13 5-5,0-19-20,-9 1-10,5 1 0,-10-6 0</inkml:trace>
  <inkml:trace contextRef="#ctx0" brushRef="#br0" timeOffset="64515.1404">13210 11839 67,'20'4'37,"3"-4"1,6-4-14,11 4-15,-3 0-6,4 0-7,0 0-11,-8 0-19,-12-9-3,-1 4 0,-20 5-1</inkml:trace>
  <inkml:trace contextRef="#ctx0" brushRef="#br0" timeOffset="64647.1609">13414 11847 35,'-5'21'36,"-4"-3"-1,12 0-8,-3 3-14,9-3-23,6 7-20,-8-14-3,14 7-2,2-14 0</inkml:trace>
  <inkml:trace contextRef="#ctx0" brushRef="#br0" timeOffset="65062.6255">13703 11843 14,'-16'-17'34,"16"17"0,-11 13 0,7 2-15,4 9-6,0 2-4,7 0-3,-1-1-1,6-4-2,4-8 0,2-3-2,1-10-1,3-2 0,-1-8-1,1-8 0,-6 1 0,-3 0-1,-1 0 0,-5 0 1,-2 3 0,-5 14 1,-3-10 1,3 10 0,-10 14 2,10 0-1,-3 3 1,7 1 1,3-3 0,4 3 0,2-7 0,6-2-2,-1-9 0,-3 0-3,4-3-7,-10-8-17,-3-8-14,5 2 0,-11-8-1</inkml:trace>
  <inkml:trace contextRef="#ctx0" brushRef="#br0" timeOffset="65179.0264">13909 11715 54,'-16'-15'36,"16"15"1,-22-7-12,22 7-20,-6 12-29,6-12-10,9 22-2,-2-10 0</inkml:trace>
  <inkml:trace contextRef="#ctx0" brushRef="#br0" timeOffset="65464.1802">14330 11834 23,'-6'-22'32,"6"22"0,-13-14-3,4 13-14,-1 5-6,-4 2-2,1 9-2,0 3-1,5 9-1,1-3 2,7 3-2,3-3 0,9-4 0,1-4 0,6-5-1,-7-7 0,-3-4-2,-9 0-4,6-20-11,-15 2-22,0 5 0,-4-6 0,8 5-1</inkml:trace>
  <inkml:trace contextRef="#ctx0" brushRef="#br0" timeOffset="65800.2527">14705 11875 32,'13'10'38,"-5"9"0,-10-5 0,-8-3-20,-5 7-6,-10-8-4,0 2-3,-4-6-1,-4-6-2,3-9-2,2-5 0,9-2-1,4-2 1,11-2-2,4 0 1,12 4 0,2 7 1,7 4-1,3 5 1,0 12 1,-1 0 0,2 7-1,-5 4-2,0-1-6,-6-1-23,0-7-7,8-1-1,-4-9 0</inkml:trace>
  <inkml:trace contextRef="#ctx0" brushRef="#br0" timeOffset="65949.9871">14962 11969 82,'0'0'43,"0"0"-9,10 2-39,-22-16-24,12 3-7</inkml:trace>
  <inkml:trace contextRef="#ctx0" brushRef="#br0" timeOffset="93827.4914">15562 11543 27,'0'-10'37,"6"27"0,-6 8 1,-5 15-18,5 18-8,-5 2-4,5 8-4,4-3-6,-4-8-8,11-14-11,-3-16-11,-3-17-5,-5-10-1,7-23-1</inkml:trace>
  <inkml:trace contextRef="#ctx0" brushRef="#br0" timeOffset="93959.4159">15496 11568 25,'12'-17'32,"3"-2"2,15 10-10,13 4-8,5-3-13,10 8-19,-5-9-14,8 9-1,-15 0-3</inkml:trace>
  <inkml:trace contextRef="#ctx0" brushRef="#br0" timeOffset="94197.634">15863 11797 19,'-16'0'34,"16"11"0,-6 2 2,6 5-18,0 9-6,0 1-7,0 2-7,0-2-20,7 0-12,-7-15-1,8 1 0</inkml:trace>
  <inkml:trace contextRef="#ctx0" brushRef="#br0" timeOffset="94477.3087">16160 11914 44,'3'21'38,"-15"-4"-1,-4 4-6,-2-1-12,-10-15-10,3 2-5,0-11-4,1-4-2,8-10 0,4-5-1,9 0 0,3-2 2,9 6 0,3 3 2,7 9 0,5 7 1,4 13 1,1 6-2,2 5-8,-1 5-24,-2-5-5,9 1-1,4-11 0</inkml:trace>
  <inkml:trace contextRef="#ctx0" brushRef="#br0" timeOffset="94998.7581">16842 11831 56,'19'0'33,"2"-6"2,10 2-19,8 4-8,-3 0-4,0 0-3,-7-4-1,-7 1 0,-8 3-1,-14 0 0,0 0 1,-21 0-1,2 8 1,-1 1 0,1 10 1,5 3-2,11 4-3,5 0-3,15 2 0,5-4-1,12-2 1,7-5-1,9-7 0,1-10 1,-1-3 4,41-26 9,-58 11 2,-11-7 1,-11 0 2,-21-3 1,-3 7 2,-15-1-1,3 11-1,-9 4-4,7 7-2,2 10-3,13 7 0,12 6-1,11-1 0,7-1 0,9-3-1,2-3 1,1-8-7,3-7-33,-6-5-2,-11-12-1,9 5 1</inkml:trace>
  <inkml:trace contextRef="#ctx0" brushRef="#br0" timeOffset="95615.567">18272 11774 79,'-32'-7'34,"5"7"-12,-3 7-9,0 4-6,8 7-3,8 5-1,14 1-2,8 2 1,13-1-2,5-7 1,8-1-1,0-10 1,-1-7-1,-5-1-1,-7-8 1,-10-6-1,-11 1 2,-3 1-1,-7 7 2,-4 1-1,-3 12 1,3 10 1,3 8-1,0 8 1,7 8-1,4 2 0,4 5-2,2 1-4,2-13-6,11-2-13,4-8-14,-2-17 0,10-9-1,-6-13 5</inkml:trace>
  <inkml:trace contextRef="#ctx0" brushRef="#br0" timeOffset="95884.7707">18596 11815 46,'-16'-13'34,"3"13"-1,-1 0-14,-2 0-7,6 13-5,2 2-1,8 5-3,5 2 1,8 4-2,4-6 1,5 0 0,1-6 0,0-6 0,-4-8-1,-5-9 0,-7-6-2,-7-3-4,0 1-10,-8 1-20,-2-6-3,10 13-1,-7-2 1</inkml:trace>
  <inkml:trace contextRef="#ctx0" brushRef="#br0" timeOffset="96183.3531">18802 11915 34,'17'8'36,"6"4"1,-4-9-1,2-3-18,1 0-7,-8-8-6,2-3 0,-6-7-4,-2-3 1,-8-1-2,0-1 0,-9 3-1,-5 7 1,-3 4 1,-4 9-2,-1 10 2,0 8 0,6 9 0,2 10 0,8 2 0,6 6 0,5 2 0,5 1-2,3 2-6,-1-9-18,2-7-14,6-5 1,-4-12-1</inkml:trace>
  <inkml:trace contextRef="#ctx0" brushRef="#br0" timeOffset="96685.3633">19065 11834 25,'-6'-13'35,"20"13"0,-2-4 0,10 4-20,9 0-6,-2 0-3,5 4-3,-3-4-2,-4 0-2,-5-7-1,-8-1 0,-14 8-1,8-12 1,-8 12 1,-18-7 1,3 7 1,1 10 2,-5-1 0,5 7 1,2 5 1,8 4-1,4 2 1,0 1-2,10-5 1,6 0-2,3-5 1,5-7-3,3-6-1,-2-11 0,5-3-2,-5-8 1,0-2-1,-6-3 0,-3 2 1,-5 1 0,-4 4 2,-7 15 0,0 0 2,0 0-1,0 0 1,0 28-1,0-14 1,0 6-1,6-2-2,-2-5-7,7-4-18,2-4-11,-10-15 0,6 1 0</inkml:trace>
  <inkml:trace contextRef="#ctx0" brushRef="#br0" timeOffset="96832.5802">19416 11594 65,'-15'-14'39,"3"13"0,0 1-7,12 0-24,0 10-21,0 5-24,18 3-1,-5 3-1,6 7 0</inkml:trace>
  <inkml:trace contextRef="#ctx0" brushRef="#br0" timeOffset="97133.3879">19785 11882 22,'0'0'36,"-8"-19"1,8 19-1,-15-13-14,4 7-8,1 6-4,-3 9-5,6 5-2,1 1 0,6 7-2,5 1 1,8-3-1,2-2 1,8-3-1,-1-7 0,2-8 1,-3-9-2,-5-6 2,-5-3-3,-11-5-6,-3-5-32,-5 5 0,-5-3-1,1 5 0</inkml:trace>
  <inkml:trace contextRef="#ctx0" brushRef="#br0" timeOffset="98203.7361">20722 11863 27,'11'-9'26,"-11"-7"-1,-5 0-2,-6 4-3,-11-1-5,-4 9-3,-6 0-4,-1 9-3,0 5-2,8 11-1,6 4 0,10 2-2,12 0 1,13-4 0,5-7 0,10-8 0,2-8-1,2-14 1,-3-9-1,-2-11 1,-8-10-1,-5-9 0,-10-8 0,-7-2 0,0 1 2,-9 8-2,-6 11 2,1 11-1,-4 12 1,4 25 0,1 18 0,6 19-1,2 9 1,8 6-1,6 4 0,1-2-5,7 5-13,-1-8-21,-1-16 0,6-4 0,-7-16-1</inkml:trace>
  <inkml:trace contextRef="#ctx0" brushRef="#br0" timeOffset="98703.2083">21033 11916 18,'0'0'31,"21"-12"-3,-10 2-3,-4-4-6,2 1-4,-9-6-3,-6 5-3,-8-5-2,-3 6-3,-5 0-1,-3 7-1,-2 6 0,1 4-2,4 6 1,8 7-1,7 3 0,7-1 1,10 0 0,5-2-1,9-5 0,0-7 0,0-5 1,1-2-2,-4-7 1,-5 0 0,-5-1 0,-11 10 2,0 0 0,0 0 1,-3 11 1,0 15-1,0 3 2,3 7-1,0 1-1,3 5-1,1-1-5,-4-2-28,0-11-9,0-2-1,0-13 1</inkml:trace>
  <inkml:trace contextRef="#ctx0" brushRef="#br0" timeOffset="99289.4357">21653 11867 51,'8'20'38,"-8"-3"0,-6 3-10,-6 2-42,-11-13-17,9 4-3,-8-17-2</inkml:trace>
  <inkml:trace contextRef="#ctx0" brushRef="#br0" timeOffset="100105.7775">22040 11701 47,'14'-3'37,"9"3"0,7 0-9,8-8-14,9 8-6,-2 0-6,-2-5-8,-5 5-11,-9 0-10,-8-9-5,-9 5-1,-12 4 1</inkml:trace>
  <inkml:trace contextRef="#ctx0" brushRef="#br0" timeOffset="100237.292">22254 11682 48,'-6'23'28,"-1"1"-2,7 2-6,0 2-11,9-4-15,5 4-23,-9-13-2,12 4-2,-8-11 2</inkml:trace>
  <inkml:trace contextRef="#ctx0" brushRef="#br0" timeOffset="100491.2159">22671 11797 50,'-15'-19'37,"1"6"-1,-12-1-11,-2 5-11,2 9-5,-3 4-4,7 7-2,8 6-1,9 3 0,8 3 0,5-1 0,8-6 1,7-3-1,4-9 1,0-4-2,2 0-10,-7-10-29,-11-12-1,5 7-1,-10-16 0</inkml:trace>
  <inkml:trace contextRef="#ctx0" brushRef="#br0" timeOffset="101454.1795">1608 12787 17,'10'5'31,"0"-1"1,0 15-9,1-1-8,-2 4-5,1 2-1,-4 1-1,0-6-3,-6-6-1,0-13-2,0 0-1,15-26 0,-5 4 1,4-2 0,1 3 0,0 2 1,3 10 0,-3 15 0,-6 7 0,1 12-1,-4 9-8,-6-1-17,0-4-12,9 0-3,-6-13 2</inkml:trace>
  <inkml:trace contextRef="#ctx0" brushRef="#br0" timeOffset="101754.8942">1880 12653 48,'14'-38'38,"5"3"0,14 7-5,8 14-18,-4 6-4,13 19-4,-10 10-1,3 11-2,-5 8 0,-7 8-1,-10-1-1,1-1-1,-7-5 0,-8-7-2,-3-11 0,-10-8 0,-7-9 0,-2-6-1,-6 0 0,-9 0 0,-4 0 0,-3 10 1,-7 4-3,9 0-6,7 1-22,8 2-7,1-13 0,19-4 0</inkml:trace>
  <inkml:trace contextRef="#ctx0" brushRef="#br0" timeOffset="101924.1809">2619 12922 73,'0'0'42,"-7"15"0,7-15-4,0 0-47,0 0-28,7-17-3,-7 17-2,0-15 0</inkml:trace>
  <inkml:trace contextRef="#ctx0" brushRef="#br0" timeOffset="102492.579">2960 12789 35,'18'22'36,"-8"0"-1,-1 9-7,1 3-12,-5-6-5,-1 0-5,-4-9-4,0-19-2,0 0-1,-9-11-1,9-10-1,3-7 0,0 0 1,6 0 1,3 3 2,-2 8 0,2 7 1,3 10 1,-2 10-1,-3 2 0,4 11-10,-3 3-19,-2-4-8,12 0-2,-2-9 1</inkml:trace>
  <inkml:trace contextRef="#ctx0" brushRef="#br0" timeOffset="102856.1249">3471 12805 23,'-22'-6'33,"-8"-6"-1,9 12-4,8 0-15,13 0-5,-6 9-4,15 0-2,9 2-1,1 0-1,3 0 0,0-2-1,-2-3 1,-9-2-1,-11-4 1,-9 5 0,-4-5 1,-9 0 0,0 2 2,-2-2-1,5 8 1,1-1 1,15 3-1,3 5-1,9-1 0,6 4-2,7-3-5,6 5-14,9-4-16,-3-9 0,3 1-1,-2-13 4</inkml:trace>
  <inkml:trace contextRef="#ctx0" brushRef="#br0" timeOffset="103194.0576">3834 12847 36,'-12'-14'32,"-10"-4"-6,1 4-6,-1 5-5,0 4-5,6 10-3,2 4-2,7 11-2,7 3 0,7 4-1,4-2 0,5 1 0,5-5-1,3-5 1,-1-7-1,-5-9 0,-4-4 1,-2-9-1,-7-12 1,-5-7 0,-11-8 1,-2-6 0,-2-4-1,5-2-1,1 4 1,2 0-2,7 8-4,7 7-5,9 10-20,8 15-10,-5 6 1,5 14 0</inkml:trace>
  <inkml:trace contextRef="#ctx0" brushRef="#br0" timeOffset="103394.6274">3970 12811 45,'0'0'38,"0"0"1,0 13-4,3 4-19,4 9-8,2 3-7,-6-2-10,1-3-28,2 2-1,-6-16 0,6-1-1</inkml:trace>
  <inkml:trace contextRef="#ctx0" brushRef="#br0" timeOffset="103541.9759">3943 12658 55,'0'0'36,"-5"-14"-5,13 19-23,5 2-34,-13-7-7,24 12-3</inkml:trace>
  <inkml:trace contextRef="#ctx0" brushRef="#br0" timeOffset="103842.7858">4287 12864 14,'-24'-9'32,"11"13"0,-5-1-2,8 7-15,10 9-4,0 0-4,16 7 0,2-7 0,7 1 0,2-8-1,8-2 1,-8-10-2,2-9 0,-17-6 0,-5-3-2,-14-1-1,-11-4-9,-5-4-31,-4 7-2,-5-5 1,5 9-1</inkml:trace>
  <inkml:trace contextRef="#ctx0" brushRef="#br0" timeOffset="104396.0296">5417 12789 31,'-9'-5'35,"-13"5"-1,-4 8-11,4 5-7,-3 4-5,11 11-3,5 1-3,15 2-1,11 2-3,11-3 1,8-8-2,2-3 1,1-8 1,-5-11-2,-13-9 1,-16-3-1,-20-5 1,-11 1-1,-8-1 0,-4 2-3,1 5-8,-2 3-20,8-2-6,19 4 0,7-7 0</inkml:trace>
  <inkml:trace contextRef="#ctx0" brushRef="#br0" timeOffset="104543.2705">5587 12787 58,'35'0'37,"-10"0"0,5 0-16,1 2-16,-3 5-16,-3-2-22,-9-5-2,4 4-2,-11-10 0</inkml:trace>
  <inkml:trace contextRef="#ctx0" brushRef="#br0" timeOffset="104696.924">5698 12821 34,'-15'15'33,"15"15"0,0-2-12,5 0-7,3 1-11,1-6-15,7 7-19,-7-17-2,14 4 0,-3-17 5</inkml:trace>
  <inkml:trace contextRef="#ctx0" brushRef="#br0" timeOffset="104959.9733">6065 12896 36,'-16'-20'34,"6"13"-1,-4 0-9,-3 2-9,4 10-7,-1 0-3,5 10-2,2 4-1,14 6-1,4-3 0,6-2 0,5-3 0,2-5 0,1-7 0,2-5 1,-10-10-1,-5-4 1,-12-5-1,-6-1-2,-6-2-15,-1 3-19,-14-6-2,4 9 0,-5-5 0</inkml:trace>
  <inkml:trace contextRef="#ctx0" brushRef="#br0" timeOffset="105577.2481">7081 12824 7,'0'0'30,"-14"0"-2,1 0-7,4 12-5,-1 5-3,10 9-2,0 3-4,12 4-1,3-3-1,8 2 1,0-9-1,1-2 0,-7-11 0,-7-5-2,-10-5 0,-6-15-1,-7 3-4,-9-7-9,1-2-19,5 2-7,-6-6 0,15 7 0</inkml:trace>
  <inkml:trace contextRef="#ctx0" brushRef="#br0" timeOffset="105799.9319">7194 12841 62,'34'11'38,"-6"-1"-3,-10 4-14,9 6-8,-13-3-6,1 3-3,-6-5-2,-2-2-2,-7-13 0,0 0-1,11 0-1,-4-13 1,6 1-1,0-4 0,1 1 0,2 6 1,-1 7 0,1 4-1,-1 11-5,-9 1-16,-6 2-13,6 4 0,-6-6 0</inkml:trace>
  <inkml:trace contextRef="#ctx0" brushRef="#br0" timeOffset="106016.6209">7587 12808 55,'0'0'38,"12"22"1,-2 3-12,-1 16-11,-3 4-7,0 6-2,1 1-3,2 8-1,-3-5-1,1-4-3,-1-6-3,-6-10-15,0-8-20,8-5-1,-8-22 0,0 0-1</inkml:trace>
  <inkml:trace contextRef="#ctx0" brushRef="#br0" timeOffset="106163.7634">7599 12983 17,'19'0'29,"-3"-10"-2,15 10-13,3 0-35,-6-11-4,11 11-1,-10-17 12</inkml:trace>
  <inkml:trace contextRef="#ctx0" brushRef="#br0" timeOffset="106664.7153">8099 12768 36,'-19'-7'33,"-9"-3"0,13 10-8,2 4-14,1 3-5,12 4-2,3 3-3,10 0 0,2 0 0,4-3-1,2-1-1,-2-3 1,-3-4-1,-7-3 0,-9 0-1,0 0 1,-19-6 1,4 6 0,-7 0 1,0 3 0,-2 4 0,4 5 1,5 5 0,6 2 0,9 1 0,6 3 0,6-5 0,7 1-1,3-5 0,6-6 0,3-8-2,0-6-1,3-5 1,-4-7-1,-2-2 2,-5-5 0,-5 3 1,-2 3 1,-8 4 2,-8 15 0,0 0 0,0 0 1,4 12-1,-4 8-1,0 2-2,0 1-3,0 2-9,0 1-24,0-15-3,6 1 0,-6-12 0</inkml:trace>
  <inkml:trace contextRef="#ctx0" brushRef="#br0" timeOffset="106803.0346">8245 12650 60,'0'0'30,"-23"-7"-15,23 7-33,0 0-10,10 7-4,6 6 6</inkml:trace>
  <inkml:trace contextRef="#ctx0" brushRef="#br0" timeOffset="107081.6992">8515 12876 37,'-3'25'31,"0"-16"-1,6 10-14,7 3-7,0-7-2,7 2 0,-1-8-1,6-6 1,-1-13 0,4 1 0,-9-13 1,-1 1 0,-15-8-1,-9 4-2,-13 3 0,-5 8-3,-7 9-6,-6 8-35,-2-3 0,13 6-1,1 4-1</inkml:trace>
  <inkml:trace contextRef="#ctx0" brushRef="#br0" timeOffset="107466.205">9551 12662 46,'0'0'38,"6"9"-1,-2 17-3,5 18-18,-3 4-8,0 16-3,1 0-6,-7-6-11,5-8-25,-5-8-1,-12-20 0,3-7-1</inkml:trace>
  <inkml:trace contextRef="#ctx0" brushRef="#br0" timeOffset="107635.5935">9521 12583 49,'45'-19'38,"17"21"0,-8 12-6,-11 2-18,-9 17-6,-24-3-2,-14 5-5,-12-4-8,-15-1-28,-8-18-3,7-2 0,-1-10 0</inkml:trace>
  <inkml:trace contextRef="#ctx0" brushRef="#br0" timeOffset="108468.307">10631 12876 33,'-7'15'34,"7"9"2,-9 2-6,7 1-15,13 5-6,3-6-2,12 1-2,3-16-2,4-7 0,-2-13-1,-6-9-1,-12-14 0,-10-6 0,-13-10 0,-9-3-1,-14-6 1,-2-3-1,-2 6 0,0 6 0,7 6-1,7 10-1,11 13-1,9 6-3,13 13-1,4 10-3,14 9-1,-1-1-2,18 9 0,-2-5-2,10 3 3,-3 1 2,3-3 4,-3 1 6,-6-1 5,-9 2 5,-12 2 3,-12 4 3,-15-2 0,-6 5-1,-15-8-2,2-1-2,-5-11-4,4-4-3,1-10-2,8 0-1,11-11 0,7 1 0,9 0-1,5 7 0,5 6-1,1 5-3,4 8-7,-6 3-22,1-1-5,8 3 0,-6-9 1</inkml:trace>
  <inkml:trace contextRef="#ctx0" brushRef="#br0" timeOffset="109024.7262">11802 12852 30,'0'0'31,"-12"-14"-1,2 14-13,1 0-5,9 0-5,-9 21-3,9-8 0,9 1-2,3 1-1,5-3 0,2-3-1,-2-5 0,-3-1-1,-5-3 0,-9 0 0,0 0 0,-23-7 1,4 7 0,-2 0 1,1 11 0,-1 1 2,8 4 0,6 3 0,12 1 1,5-1 0,8 1 0,5-5-1,7-5 0,-3-7 0,6-3-1,-5-10-1,0-4 0,-3-4 0,-4-4-1,-4-1 1,-1 4 0,-7 1 0,-2 8 0,-7 10 1,0 0 0,7 12-1,-7 5 1,0 4-1,0 3-2,5 4-6,-5-5-19,-6-9-12,10 1 0,-4-15 0</inkml:trace>
  <inkml:trace contextRef="#ctx0" brushRef="#br0" timeOffset="109171.8692">11997 12691 47,'0'0'36,"-12"-15"-3,12 15-9,0 0-41,5 9-14,5 3-3,-10-12-1</inkml:trace>
  <inkml:trace contextRef="#ctx0" brushRef="#br0" timeOffset="109341.0231">12120 12891 61,'14'34'38,"2"5"1,-3-6-10,2-5-15,4 0-5,-4-13-5,7-5-1,-1-10-2,1-10-3,7-4-2,-5-11-8,4-4-15,3 2-12,-6-5 0,-1 6 0</inkml:trace>
  <inkml:trace contextRef="#ctx0" brushRef="#br0" timeOffset="109726.473">12562 12914 24,'13'25'35,"-13"-5"-1,2 4-7,-7-4-6,-11-4-7,1 4-4,-7-9-4,0-3-2,-3-8-3,1-5-1,5-7 0,6-8-1,11-1 0,4-1 0,5 1 1,5 7 1,5 8 1,3 10 0,-1 8 1,4 9 0,-5 5 0,3 3 0,-2-1 0,2-2-1,1-8 0,4-6-1,1-12 0,-2-4 0,3-8-1,-1-5 1,-2-1-1,-3-1 0,-6 2-1,-3 6 1,-13 11-1,14-6 1,-10 16-1,-4 2-4,3 0-35,2 7 1,2-9 0,15 0 0</inkml:trace>
  <inkml:trace contextRef="#ctx0" brushRef="#br0" timeOffset="110558.5392">14045 12973 46,'21'-11'25,"-4"0"-3,-8-8-3,-9-5-6,-4 1-5,-17-5-1,-4 3-2,-13 4-3,-2 6 0,0 8-2,3 7 1,8 16-1,12 4 1,10 10-1,16 1 0,13 0 1,9-3 0,7-7 0,4-7-1,2-14 1,-1-6 0,-3-15-1,-5-10 1,-10-10-1,-7-7 0,-6-6-1,-5-3 1,-7 3 1,-10 8 0,-2 12 1,-3 10 1,-4 15 0,3 18 1,4 15 1,6 18-1,-1 4 0,11 10-1,2 1 0,4 1-1,3-4-3,1-10-4,-1-2-12,3-10-21,-7-17 0,6-6-1,-15-9 0</inkml:trace>
  <inkml:trace contextRef="#ctx0" brushRef="#br0" timeOffset="110892.1312">14355 12625 42,'0'0'38,"13"0"0,-2 14-9,-4 10-7,-7 3-8,6 14-5,-6 1-3,6 9-2,-6-4-2,0-8-2,5 2-8,-5-14-16,0-8-16,8-7 0,1-12-1,-9 0 0</inkml:trace>
  <inkml:trace contextRef="#ctx0" brushRef="#br0" timeOffset="111114.7282">14410 12594 47,'29'0'38,"1"0"-1,8 4-3,5 0-21,-1-4-14,0 6-23,-3-6-12,-2 3-1,-5-3 0</inkml:trace>
  <inkml:trace contextRef="#ctx0" brushRef="#br0" timeOffset="111446.7222">14386 13012 19,'-6'13'37,"6"-13"2,21 10-1,7-4-14,7-6-8,14 3-5,-3-3-5,4 0-6,-1 4-10,-14-4-19,-9-5-9,-1 1-1,-15-6 0</inkml:trace>
  <inkml:trace contextRef="#ctx0" brushRef="#br0" timeOffset="111647.25">14432 12821 65,'28'-6'39,"1"6"1,10 6-13,5-1-24,-7-5-34,12 7-4,1-16-3,8 3-1</inkml:trace>
  <inkml:trace contextRef="#ctx0" brushRef="#br0" timeOffset="125553.8306">15158 12736 20,'0'0'34,"9"5"0,3-5-8,14 0-7,9 0-6,6 0-11,3 0-14,0-10-20,5 5-1,-12-7-2,1 7 0</inkml:trace>
  <inkml:trace contextRef="#ctx0" brushRef="#br0" timeOffset="125722.7471">15231 12833 18,'0'0'35,"29"5"1,2-5-3,8-5-14,6 2-15,0-6-31,10 4-4,-12-7-4,12 7 0</inkml:trace>
  <inkml:trace contextRef="#ctx0" brushRef="#br0" timeOffset="126324.1603">16158 12933 32,'15'-16'27,"-15"3"-3,0-3-3,-10-1-5,-2-4-3,-6 3-3,-11 1-4,2 10-2,-5 3-1,-1 11-2,0 8 0,9 11 0,8 4-1,8 5 1,14-1 0,7-2 1,12-9 0,8-7 0,4-16 0,4-10 1,-4-15-1,-3-11 0,-9-11-1,-6-12 1,-10-6-2,-9-1 0,-4 5 0,-5 4 1,-2 11-2,-2 14 1,3 14 0,1 18 0,3 18 1,6 14 0,3 11 1,6 10-1,1 5 1,5 3-2,3 1-7,-2-4-29,-1-17-2,5-3 1,-6-19-1</inkml:trace>
  <inkml:trace contextRef="#ctx0" brushRef="#br0" timeOffset="126593.7111">16403 12570 22,'2'-13'37,"-2"13"3,10 25-5,-10 1-10,0 19-7,-4 2-7,4 8-3,-3 1-3,3-5-6,4-3-8,-7-13-15,-1-12-16,10-8 0,-6-15 0,-3-17-1</inkml:trace>
  <inkml:trace contextRef="#ctx0" brushRef="#br0" timeOffset="126756.4778">16350 12576 45,'25'-10'36,"-1"-1"0,13-1-5,9 7-17,4 4-13,4-4-15,1 1-19,1 8-4,-10-4 2,-3 9-2</inkml:trace>
  <inkml:trace contextRef="#ctx0" brushRef="#br0" timeOffset="126994.7864">16393 13025 30,'9'11'37,"4"-6"1,12 1-3,9 0-16,-1-6-9,5 0-13,-1-10-31,3 6-2,-11-10-1,4 3 0</inkml:trace>
  <inkml:trace contextRef="#ctx0" brushRef="#br0" timeOffset="127195.327">16417 12821 52,'0'0'38,"0"0"0,25 0-5,6 6-21,6-1-15,8 4-31,0-12-3,9 3 0,-5-4-1</inkml:trace>
  <inkml:trace contextRef="#ctx0" brushRef="#br0" timeOffset="127542.2117">16786 12923 23,'0'0'37,"23"22"0,-2-6-3,6 1-12,8 5-8,-7 3-6,4 0-9,0 0-12,-4-1-23,-10-10 0,0-4-2,-18-10 1</inkml:trace>
  <inkml:trace contextRef="#ctx0" brushRef="#br0" timeOffset="127711.6109">17065 12898 38,'-28'10'37,"-2"14"1,-7-2-2,-6 7-18,5 7-8,-2-2-10,6-7-8,12-3-17,12-7-13,10-17 0,0 0 0</inkml:trace>
  <inkml:trace contextRef="#ctx0" brushRef="#br0" timeOffset="127927.7719">17353 12945 68,'0'0'42,"0"0"-10,0 0-33,0 0-24,0-12-11,0-8-3</inkml:trace>
  <inkml:trace contextRef="#ctx0" brushRef="#br0" timeOffset="134282.9381">17848 12510 18,'20'13'33,"-4"2"1,13 17-1,-1 0-20,1 3-18,5 6-23,-11-14-2,11-1-3,-15-23 0</inkml:trace>
  <inkml:trace contextRef="#ctx0" brushRef="#br0" timeOffset="134436.5943">18234 12518 38,'-21'10'36,"-2"12"1,-10 7-5,-2 3-17,2 10-9,4 5-15,3-1-24,3-12-2,13 1-1,1-15-1</inkml:trace>
  <inkml:trace contextRef="#ctx0" brushRef="#br0" timeOffset="134721.7661">18312 12808 37,'4'16'32,"7"7"-2,-11-4-11,0 0-5,3-4-4,-3-15-5,0 0-2,-7-11 0,7-9-2,9-6 0,3-5 0,2-1 0,5 5 0,1 3-1,3 9 2,-2 10-1,1 7 1,-6 9-1,-4 6 0,-2 5-4,-5 0-9,2-1-19,2 5-4,-5-12 0,13 4-1</inkml:trace>
  <inkml:trace contextRef="#ctx0" brushRef="#br0" timeOffset="135153.7425">18861 12731 59,'-17'-14'35,"-11"3"-6,-3 8-12,4 9-6,-4 7-4,10 8-2,4 0-2,13 2-2,9-2-1,10-3-1,8-3-3,4-12-1,4-6 0,-4-8 0,-1-7 0,-4-7 2,-1-3 2,-6-6 3,1-1 2,5 4 3,-4 4 1,7 13 0,0 6 0,7 10-2,-5 8-1,2 12-1,-5 5-1,0 6-1,-5 2-1,-2-4 0,-10-4-1,-6-3 0,-9-7-2,-9-5-1,-2-3-3,-7-9-6,2 0-15,-2 0-12,-3-4 0,10 4 1</inkml:trace>
  <inkml:trace contextRef="#ctx0" brushRef="#br0" timeOffset="135756.0509">19529 12729 18,'-12'-20'35,"-10"-4"0,0 12 0,-3 3-16,-2 4-7,4 14-5,1 3-2,7 11-3,6 5 0,9 0-2,12-3 1,7-4 0,5-5 0,6-12-1,0-4 0,1-10 0,-4-6 0,-1-6 0,-2-2-1,-3 3 1,-4 3 0,-2 7 1,3 8 0,-1 8 1,0 12 0,-1 11-1,-6 9 1,-1 6 0,-4 6 0,-5-2-1,-8 1-2,-5-6 0,-8-5-2,-3-15 0,1-8-2,1-14 0,4-14-1,7-14 1,11-5 1,7-10 2,12-5 0,10 1 2,4 1 2,5 8 0,0 1 2,-2 11 0,-5 0 1,-1 10-1,-9 5 1,-3 7-1,-6 4 0,-1 4 0,-11-4-1,13 24-1,-9-9 1,-1 8-2,-3-1-1,0-2-3,0 4-7,-6-10-18,-3-8-11,9-6 0,-13-6-1</inkml:trace>
  <inkml:trace contextRef="#ctx0" brushRef="#br0" timeOffset="135922.3244">19873 12538 32,'-4'-13'17,"4"13"-17,0 0-10,9 10-12,8 5 6</inkml:trace>
  <inkml:trace contextRef="#ctx0" brushRef="#br0" timeOffset="136203.9989">20082 12673 23,'7'-20'24,"11"4"-11,2-6-3,-1-3 0,2-1 0,-6-8 2,1 3 0,-8-1 1,2 6-1,-10 6-3,0 20 0,0 0-2,0 0-1,0 37-2,7 5-1,3 5-2,2 7 0,1 3 1,-4-1-1,-5-3 0,-4-5-1,-13-10-1,-8-12-3,-2-7-9,-3-9-20,3-22-5,16-3 1,3-12-1</inkml:trace>
  <inkml:trace contextRef="#ctx0" brushRef="#br0" timeOffset="136657.3864">20508 12671 23,'-6'-18'35,"6"18"2,-14 0-2,14 0-13,-10 20-10,7-3-6,3 2-2,8 3-1,2-3-1,3-2-1,4-7 1,3-7-2,0-3 1,-3-9 0,0-3-1,-3-4 0,-3-1 1,-3 2-2,-5 4 1,-3 11 0,0-10 0,0 10 0,-6 10 0,6 1 0,0 4 0,8 2 0,1 0 1,6-4 1,4-3 1,-1-6-1,3-4 0,-5-3 1,1-6-1,-7-7 1,-5-2-3,-5 2-1,-4 0-3,-3 7-10,-4-1-25,-4-4-2,4 10 1,-6 0 0</inkml:trace>
  <inkml:trace contextRef="#ctx0" brushRef="#br0" timeOffset="136826.6643">21100 12593 62,'0'0'40,"-4"-14"0,4 14-2,0 10-30,0-10-29,10 19-16,-10-19-3,5 17 1</inkml:trace>
  <inkml:trace contextRef="#ctx0" brushRef="#br0" timeOffset="136989.9439">21123 12755 95,'-4'13'42,"4"-13"-13,4 11-34,-11-22-32,7 11-3</inkml:trace>
  <inkml:trace contextRef="#ctx0" brushRef="#br0" timeOffset="138192.6085">1819 14231 21,'10'-5'31,"5"5"-4,1-7-4,-4-3-3,4 1-3,-13-8-4,-3 2-3,-10-3-3,-1 0-2,-9-4-2,-9 6-2,-3 5 0,-6 7-1,3 10 0,8 7 0,8 9-1,10 3 2,6 5-1,14 1 0,8-6 1,9-5-1,7-11 0,-2-9 0,-4-13 0,2-11 0,-3-14 0,-6-10-1,-4-10 0,-8-5 2,-6-2-2,2 2 2,-1 9-2,-5 8 1,0 13 0,-3 19 0,-6 14 1,2 18 0,7 19 0,-6 7 0,4 10 0,-2 7 0,4 0-2,4-5-7,11-10-30,-3 2 1,-3-21-1,10-4 0</inkml:trace>
  <inkml:trace contextRef="#ctx0" brushRef="#br0" timeOffset="138409.2695">2157 13834 50,'0'0'37,"-10"0"0,6 16-4,0 7-21,8 13-5,0 5-3,1 5-2,0 3 0,-2-3-7,8 0-9,-1-7-23,-14-18-1,12-3 0,-8-18 0</inkml:trace>
  <inkml:trace contextRef="#ctx0" brushRef="#br0" timeOffset="138578.5606">2092 13796 53,'20'-5'36,"0"-3"0,19 1-7,6 2-28,8 0-23,12 5-12,-15-9-1,12 9-1</inkml:trace>
  <inkml:trace contextRef="#ctx0" brushRef="#br0" timeOffset="138827.9839">2188 14258 30,'-18'8'36,"18"1"0,0-9 1,30 0-21,0 0-8,9 0-12,1 5-23,0-15-7,8 4-2,-15-7-1</inkml:trace>
  <inkml:trace contextRef="#ctx0" brushRef="#br0" timeOffset="139010.889">2153 14086 47,'-24'-10'35,"24"10"1,10 0-5,13 0-24,14 3-19,2 0-22,11 4 0,-2-7-1,12 9-1</inkml:trace>
  <inkml:trace contextRef="#ctx0" brushRef="#br0" timeOffset="139233.5659">2492 14209 71,'9'16'37,"7"-3"0,9 9-17,3 7-13,0 2-6,5-1-6,3-1-16,-11 0-16,-9-15 0,4-6 0,-20-8 2</inkml:trace>
  <inkml:trace contextRef="#ctx0" brushRef="#br0" timeOffset="139396.3454">2712 14264 62,'-18'9'39,"-7"2"0,0 9-12,-6 5-11,-3-1-9,3 5-8,6-1-18,6-1-19,1-13-1,9 1 0,-1-15 0</inkml:trace>
  <inkml:trace contextRef="#ctx0" brushRef="#br0" timeOffset="139712.7795">3081 14037 40,'20'10'36,"-2"-13"-1,16 6 1,5-3-26,5-3-13,-3 3-15,-1-7-18,3 7 1,-16 0-1</inkml:trace>
  <inkml:trace contextRef="#ctx0" brushRef="#br0" timeOffset="139897.6892">3155 14126 34,'16'11'36,"5"-11"0,13 12-3,7-7-19,-3-5-30,7 10-15,-8-15-4,1 5 0</inkml:trace>
  <inkml:trace contextRef="#ctx0" brushRef="#br0" timeOffset="141068.3903">3822 13825 40,'7'-10'34,"-7"0"3,0 10-15,12 32-6,-12 10-6,9 13-5,-6 13-8,1 6-25,-4-1-6,8-3-2,-8-14-1</inkml:trace>
  <inkml:trace contextRef="#ctx0" brushRef="#br0" timeOffset="141269.4198">3965 14174 26,'-25'-8'29,"10"15"-6,-11 3-10,5-1-5,6 6-1,8 1-1,11-1-2,10-2-1,15-2-5,2-5-15,13 6-12,-14-15-1,13 10 0</inkml:trace>
  <inkml:trace contextRef="#ctx0" brushRef="#br0" timeOffset="141601.4809">4256 14313 25,'0'8'33,"0"-8"0,22 0-4,-1 0-15,-2-6-7,6 2-2,0-3-2,-4-5-2,-5-4 0,-6 2-1,-10-1 1,-10 3 0,-6 2 1,-8 4 1,-4 6 0,-3 12 0,0 5 1,12 10 0,3 2 0,11 5 0,8-1 0,15-1-1,7-6-1,9-6-1,7-3-10,-1-7-29,-7-18-1,12-2-1,-3-19 1</inkml:trace>
  <inkml:trace contextRef="#ctx0" brushRef="#br0" timeOffset="142254.6182">4793 14277 7,'30'0'29,"35"6"-1,24-6-9,19 0-4,32 4 1,18-4-1,19 0-2,2 0-3,7 4-3,-15-4-4,-22 0-7,-25 0-20,-28 9-12,-37-12 1,-20 10-1</inkml:trace>
  <inkml:trace contextRef="#ctx0" brushRef="#br0" timeOffset="143271.5549">5460 13869 10,'-3'-9'31,"3"9"-1,-4-14-5,-4 2-9,-2-1-5,-7 0-4,-1 1-2,-5 4-2,1 0-1,-3 8-1,3 9 0,4 7-1,5 8 0,9 3 1,4 2 0,11 0 0,7-4-1,7-9 2,5-10-2,2-9 1,-1-12 0,0-9-1,-6-10 0,-7-7 0,-5-10 0,-5-1-1,-8-2 1,-5 1 1,-1 9 0,0 8 1,-1 13 0,0 12 0,3 22 2,-2 12-1,6 20 0,0 8 0,0 5 0,0 4 1,0 1-3,7-3-5,-3-10-15,-1-12-17,13-7-1,-5-13-1,10-3 0</inkml:trace>
  <inkml:trace contextRef="#ctx0" brushRef="#br0" timeOffset="143804.1383">5756 13866 25,'14'-8'26,"-14"8"-3,14-6-3,-14 6-4,10-9-4,-10 9-2,0-14-2,0 14-3,-16-19-1,1 10-2,-2 4-1,-4 0 0,0 5-1,-1 10 1,3 1-1,5 6 1,5 1-1,9 1 1,6 2 0,7-5-1,5-3 1,3-5 0,-1-8-1,1 0-1,1-10 1,-6-1-1,-2-1 1,-7 1 0,1-1-1,-8 12 2,0 0 1,0 0 1,5 12 1,-5 8 0,0 3 0,3 7 0,-3 0 1,9 2-2,-6-4 1,5-2-2,-5-6 0,2-5 0,-3-4-2,-2-11-12,-8 0-28,8 0 1,0-10-1,0 10-1</inkml:trace>
  <inkml:trace contextRef="#ctx0" brushRef="#br0" timeOffset="148147.3099">5273 14639 32,'14'8'36,"-11"7"1,5 7-11,2 12-8,-5-1-5,6 11-2,-3-5-5,2 2-1,-2-9-1,0-13-2,-8-19-1,11-5 0,-7-16 0,7-9 0,3-6 0,-1-1 0,9 2-1,-1 6 0,4 9-1,0 10-3,6 15-6,-10 3-25,-2 1-5,6 6 1,-10-4 0</inkml:trace>
  <inkml:trace contextRef="#ctx0" brushRef="#br0" timeOffset="148668.785">5763 14659 25,'-17'-14'34,"13"2"1,-2-5-9,9-1-7,10 7-6,2 2-3,9 9-3,-6 6-2,-1 9-1,-7 5-1,-10 8-1,-7-3 1,-7 2-2,-4-7 0,1-2 0,0-4-1,10-1 1,7-13-1,14 14 0,8-9 0,6 1 0,0 3-3,-3 0-34,-2-9-2,3 0 0,-12-14 0</inkml:trace>
  <inkml:trace contextRef="#ctx0" brushRef="#br0" timeOffset="153693.8804">15841 9178 30,'0'0'20,"0"0"-2,7 10-1,-7-10-3,3 19-1,-3-6-2,0 6-1,-3-3-3,-1 3-2,-2-3-1,-4 2-1,0-7-1,2 2-2,2-4-9,6 3-25,0-12 1,0 0-1,0 0-1</inkml:trace>
  <inkml:trace contextRef="#ctx0" brushRef="#br0" timeOffset="157312.8421">7008 14161 37,'0'-19'30,"-7"-1"-3,-11 6-4,-7 8-3,-9 6-4,3 15-4,-4 7-5,10 13-1,7 6-3,18 4-1,16-1-4,12-12-7,15-9-23,9 0-5,2-20-1,1-3 0</inkml:trace>
  <inkml:trace contextRef="#ctx0" brushRef="#br0" timeOffset="157660.2699">7256 14183 34,'-7'-15'28,"-8"2"-3,-4 9-5,0 7-5,-2 7-5,5 9-3,3 7-2,8 8 0,8-2-2,15 1 1,8-8-1,7-8 0,2-15 1,1-9 0,-11-11-1,-6-8-1,-9-3-4,-14-4-17,-14-2-17,5 11-1,-8-2-1,8 13 1</inkml:trace>
  <inkml:trace contextRef="#ctx0" brushRef="#br0" timeOffset="158144.6826">7652 14122 34,'-27'-14'32,"5"11"-2,-6 0-10,5 3-7,6 9-6,10 2-3,11 9 0,8 3-1,10 4 1,-1 2 1,1 7 0,-7-6 1,-6 4-1,-17-10 0,-6-1-2,-13-14-3,-4-12-6,3-12-15,10-8-17,-4-14 0,13 1 0,5-4 0</inkml:trace>
  <inkml:trace contextRef="#ctx0" brushRef="#br0" timeOffset="158714.5562">7845 14232 16,'-21'9'29,"8"7"-2,-4 3-5,5 5-3,7 9-3,5-7-2,9 6-2,3-7-1,12-2-2,-1-12-2,10-7-3,-4-14 0,4-12-2,-7-15 0,-5-12-1,-11-12 0,-7-10 0,-10-1 1,-6 4 0,-11 6 1,-7 15 0,0 14 0,1 20 0,5 13 1,10 17-1,8 12-1,12 6-4,21-4-37,20-9-3,29-27-1,46-17 1</inkml:trace>
  <inkml:trace contextRef="#ctx0" brushRef="#br0" timeOffset="167360.6991">4908 15447 3,'-12'-21'33,"-4"19"1,-14-2-2,-2 10-13,3 12-5,-1 1-2,11 12-3,7 0-3,15 6-1,12-1-3,16-2-3,7-7-3,6-8-8,1-7-14,3-2-11,-9-10 2,-4 0-2</inkml:trace>
  <inkml:trace contextRef="#ctx0" brushRef="#br0" timeOffset="167662.0348">5142 15545 21,'0'-9'34,"-12"-8"0,2 7-9,-3 8-7,-7 2-5,6 11-5,-2 5-3,6 9-2,10 3-2,6 5 0,11-5 0,6-5 0,5-5 0,3-10 1,-3-12 0,0-9 0,-13-6 1,-6-5-1,-15 0-3,-9-5-9,-7 2-26,1 11-1,-3-1 0,7 9 0</inkml:trace>
  <inkml:trace contextRef="#ctx0" brushRef="#br0" timeOffset="168115.4963">5550 15526 9,'-26'-6'30,"4"9"2,-6-3-10,2 0-3,4 10-5,5 1-3,13 7-3,10 2-1,11 6 0,0-1-1,4 4 1,-7-2-1,0 1 0,-14-9-1,-8-2-1,-12-11-2,-5-6-5,1-4-9,1-13-14,2-4-13,15-1-1,-1-7 0</inkml:trace>
  <inkml:trace contextRef="#ctx0" brushRef="#br0" timeOffset="168479.3374">5718 15591 52,'0'0'35,"-16"13"-1,10-2-12,6 7-9,0 1-5,6 5-2,3-5-3,7-2-1,6-9 0,2-4 0,0-16 0,-1-5-1,-4-12 1,-4-12 0,-9-8 0,-9-6-1,-12-8 1,-9-1-1,-5 6 0,-4 8 1,-5 16-1,3 15 0,5 15 1,8 13 0,11 20 0,11 9-3,20 11-12,13-3-27,5-14 0,21-7 0,10-18-1</inkml:trace>
  <inkml:trace contextRef="#ctx0" brushRef="#br0" timeOffset="168917.4223">6163 15435 28,'0'0'38,"0"0"-1,21-3 1,6 3-18,0 0-8,11 0-8,4 0-6,-4-3-12,-3 3-22,1 0-1,-17 0-1,0 6 0</inkml:trace>
  <inkml:trace contextRef="#ctx0" brushRef="#br0" timeOffset="169096.3859">6190 15574 42,'14'0'38,"17"8"-1,3-2-8,8-6-20,3 11-35,-2-14-6,1 6-3,-7-8-2</inkml:trace>
  <inkml:trace contextRef="#ctx0" brushRef="#br0" timeOffset="169566.0481">6741 15540 20,'0'0'37,"21"14"0,17-9-6,28-5-10,22 6-5,25-12-3,20-3-13,6-4-35,4 9-2,-19-5 0,-16 12-1</inkml:trace>
  <inkml:trace contextRef="#ctx0" brushRef="#br0" timeOffset="189389.8547">6985 15126 37,'16'0'38,"10"8"0,10 9-3,7 9-17,-1 2-8,4 10-9,-1 2-12,-7-1-20,-13-14-7,0-1 0,-13-17-1</inkml:trace>
  <inkml:trace contextRef="#ctx0" brushRef="#br0" timeOffset="189590.8943">7330 15129 58,'-32'9'38,"-4"14"1,-8 3-13,-2 0-14,2 6-10,6 2-17,5-5-21,3-8-1,14-3-1,3-11-1</inkml:trace>
  <inkml:trace contextRef="#ctx0" brushRef="#br0" timeOffset="190060.0768">7017 15852 11,'4'14'34,"10"10"0,-8-1 0,3 6-16,-2 7-6,-2-4-3,0-1-3,-5-10-2,-7-8-1,-2-8 0,9-5 0,-10-24 0,10 2 2,0-12 0,13 3 1,8-4-1,12 9 0,3 3 0,8 4-1,2 10-3,-6 0-19,1 9-23,-2 4 0,-18-4-1,1 3 0</inkml:trace>
  <inkml:trace contextRef="#ctx0" brushRef="#br0" timeOffset="192139.063">8659 13869 6,'17'11'26,"-20"6"-6,-2 15-2,-2 7-2,-3 11-2,2 6-3,1 6-3,7-1-2,0 0-3,13-6-2,2-6 0,7-10-1,0-7-1,0-8 1,-1-7-1,-6-5 0,-5 0 1,-10 2 1,-7 7 0,-5 9 2,-3 15 2,-3 16-1,-4 16 1,6 14 0,-3 13 1,3 14-1,1 7-1,0 11-1,-3-2-2,2-1 1,-6-8-1,3-8 0,1-14-2,-1-19-2,7-19-7,-3-23-16,2-27-11,13-15 1,-15-34-1</inkml:trace>
  <inkml:trace contextRef="#ctx0" brushRef="#br0" timeOffset="192461.3959">9222 14413 15,'13'4'33,"13"-1"0,0-6-1,14 1-27,4 5-27,-4-11-6,10 8-2,-13-6-3</inkml:trace>
  <inkml:trace contextRef="#ctx0" brushRef="#br0" timeOffset="192640.3293">9306 14537 47,'22'0'37,"17"8"0,0-8-12,7 0-46,0 2-9,-9-4-2,2 2-5</inkml:trace>
  <inkml:trace contextRef="#ctx0" brushRef="#br0" timeOffset="193193.8376">9957 14006 23,'-6'-16'35,"6"16"2,-6 11 0,6 18-17,0 17-8,0 8-4,0 10-5,4 2-5,-4-8-6,11 1-6,-7-16-8,2-15-8,4-13-4,-10-15 0,18-15 4</inkml:trace>
  <inkml:trace contextRef="#ctx0" brushRef="#br0" timeOffset="193363.1405">10062 14291 44,'0'0'32,"0"0"-2,-19 0-6,5 20-6,-1-4-9,8 7-3,0-4-2,14 1-2,11-6-2,4-7-7,10-1-16,7 0-13,-11-8 0,9 2-1</inkml:trace>
  <inkml:trace contextRef="#ctx0" brushRef="#br0" timeOffset="193641.7938">10336 14413 49,'0'0'34,"16"12"-1,-4-8-15,7-4-10,4-4-3,-4-5-4,-2-2 0,-5-3-1,-9 0 0,-7 1 1,-8-1 1,-10 4 0,1 10 1,-8 3 1,8 11 1,-2 4 0,16 8 0,3 2-1,13 2 1,10-2-2,6-6-1,9-4-9,3-4-31,0-14 0,7-9-1,-5-14 0</inkml:trace>
  <inkml:trace contextRef="#ctx0" brushRef="#br0" timeOffset="194126.2799">10782 14383 43,'25'-6'37,"24"3"-1,16-3-10,25-5-9,30 4-5,18-7-3,21 5-5,7 0-8,-2 4-25,-8-4-8,-15 4-2,-27-7 0</inkml:trace>
  <inkml:trace contextRef="#ctx0" brushRef="#br0" timeOffset="194811.5214">11393 13987 29,'0'-26'31,"0"3"-6,-3-6-4,-10 2-7,-2 1-3,-5 4-4,-4 5-2,1 5-1,1 8-3,1 8 0,4 6 0,7 9 0,4 1-2,6 2 2,9 2-1,6-2 1,4-6-1,6-6 1,4-10 0,-3-7-1,0-10 1,-1-7-1,-7-13 0,-4-6 0,-4-13 1,-6-4-1,-1-1 1,-3 1 2,-3 8 1,-3 5-1,3 15 0,-5 10 1,8 22-1,-8 15 0,8 17-1,0 13-1,5 6 0,4 6-1,2 4 1,2 0 0,-3-3-3,4-6-8,-4-7-27,-6-18-1,6-3 0,-10-14 0</inkml:trace>
  <inkml:trace contextRef="#ctx0" brushRef="#br0" timeOffset="195311.8983">11762 13882 19,'11'0'31,"-11"-11"-1,0 0-7,0 1-5,-5-3-5,2 1-3,-10-1-3,1 6-2,-7-2-1,1 9-1,-4 5-1,2 5-1,3 4-1,4 5 1,6 3-1,7 0 0,6-1 1,8-4-2,4-5 1,4-7-2,4-5 0,-2-7 0,-1-3 0,-4-2 1,-5-1 0,-8 2 2,-6 11 1,0 0 2,0 0 1,-10 22-1,3 2 2,4 12-1,3 0 0,3 6-1,0-3 0,5-2-3,0-4-4,-3-8-28,0-12-8,1-1-1,-6-12 0</inkml:trace>
  <inkml:trace contextRef="#ctx0" brushRef="#br0" timeOffset="197714.8213">11138 14633 15,'0'0'33,"14"12"2,-9 7-7,0 5-9,9 10-6,-8 1-3,3 6-1,-5-2-3,1-1-2,-5-5-2,0-12 1,0-21-2,0 0 1,-10-11-1,15-14-1,0-7 1,8-3 0,5-3-1,6 4 0,4 7-1,3 3-5,4 12-18,-1 9-13,-13 3-1,8 5 0</inkml:trace>
  <inkml:trace contextRef="#ctx0" brushRef="#br0" timeOffset="198068.5939">11532 14618 13,'0'0'35,"0"-19"1,13 19-2,2 0-14,2 0-6,7 11-4,-6-3-2,0 10-3,-10-2-1,-5 4-1,-9-1-1,-1 1 0,-6-3-1,2-1 0,4-3 0,7-13-1,0 11 1,13-11-1,5 0 1,5 0-3,6 0-18,1 0-18,-5-6-1,4 6 0,-10-11-1</inkml:trace>
  <inkml:trace contextRef="#ctx0" brushRef="#br0" timeOffset="199003.876">12408 14320 21,'-22'0'32,"22"0"0,28 8-10,20-8-4,25 0-4,15-3-2,20 3-1,6-4-5,7 1-5,-3 3-11,-13 0-25,-25-10-1,-15 6-1,-30-9 0</inkml:trace>
  <inkml:trace contextRef="#ctx0" brushRef="#br0" timeOffset="199304.7788">12656 13936 23,'9'-12'36,"-3"2"1,21 15-3,8 9-13,-1 3-7,9 8-6,-3 6-8,0-2-12,-2-2-24,-1-1-1,-12-16-1,-4-4 1</inkml:trace>
  <inkml:trace contextRef="#ctx0" brushRef="#br0" timeOffset="199489.6819">13024 13958 63,'-34'13'39,"-12"0"-1,-3 4-7,4 7-21,2 3-15,3 2-30,9-9-3,12 1 0,4-7-1</inkml:trace>
  <inkml:trace contextRef="#ctx0" brushRef="#br0" timeOffset="200855.2027">12590 14626 37,'0'0'35,"17"21"0,-7 3-12,-3 1-7,0 11-4,-1-4-3,0-1-2,-6-7-3,3-7-1,-3-17-1,0 0-1,0-20 0,7-7 0,6-5 0,7-3 0,8 4-1,7 7 0,11 7 0,1 5-17,-1 7-22,7 12 1,-12-7-1,8 8 1</inkml:trace>
  <inkml:trace contextRef="#ctx0" brushRef="#br0" timeOffset="204783.5972">13669 14204 26,'18'10'35,"11"1"0,2-7-4,10 2-20,5 0-15,1-9-24,3 9-5,-14-11-1,-1 5-1</inkml:trace>
  <inkml:trace contextRef="#ctx0" brushRef="#br0" timeOffset="204962.4124">13727 14345 54,'26'14'36,"5"-11"-1,19 1-23,9 1-37,-7-14-5,17 6-4,-11-16-2</inkml:trace>
  <inkml:trace contextRef="#ctx0" brushRef="#br0" timeOffset="205687.4116">14510 13825 44,'0'0'37,"-7"14"-1,-2 22-6,1 18-18,8 18-4,-7 6-4,7 4-2,4-5-3,2-11-3,6-15-2,4-21-2,5-14 0,3-24-1,9-8 1,-1-14 2,4-2 4,-5-1 3,-7 1 4,-6 8 2,-18 7 1,0 17 0,-28 0 0,2 17-2,-8 0-2,6 6-1,5-2-2,9 0 0,14-1-2,10-4-2,15-1-5,2-6-3,7 2-4,-5-7-1,1 1 2,-10-5 2,-2 3 6,-8-3 4,-10 0 6,16 0 6,-16 0 5,19 3 0,-8-3-1,11 3-3,-4-3-3,10 0-2,-3-8-3,0 2 0,-3-8-1,-4 1-1,-8-3 0,-10-3 0,-4 5-1,-11 3 1,-6 7-1,-5 7 1,0 9-1,0 8 1,4 3 0,8 10 0,9 0 0,10-1 0,12-4 0,11-7-1,11-6-6,3-2-27,6-13-4,13-10-1,0-10-1</inkml:trace>
  <inkml:trace contextRef="#ctx0" brushRef="#br0" timeOffset="206204.6863">15426 14425 33,'0'0'34,"13"4"2,23-4-3,28-4-19,38 8-3,32-4-3,34 4 1,27-4-2,20 3-1,7-3-2,2 0-4,-16 6-13,-26-6-26,-36-6 0,-33 0-1,-47-7 0</inkml:trace>
  <inkml:trace contextRef="#ctx0" brushRef="#br0" timeOffset="207289.3103">16197 14108 18,'0'-10'29,"0"10"-6,6-17-3,-11 5-4,-4 0-5,-7-2-3,-3 1-3,-6 4-1,-4 4-2,-1 5-1,2 8 0,1 3-1,8 8 1,7 3-1,9 2 1,8-1-1,11-3 2,6-7-1,6-5 1,0-13-1,7-5 1,-5-14 0,1-7-1,-4-11 0,-2-6 0,-9-10 0,-6-4 0,-4 3 0,-6 0 1,0 6 1,-4 11 0,-5 8 0,-1 17-1,1 17 2,6 13 0,-2 16-1,5 10-1,5 11 0,2 7 0,2 1 0,1-2-1,2-3-6,-3-10-12,-3-8-21,6-3-1,-6-19 0,7-1 0</inkml:trace>
  <inkml:trace contextRef="#ctx0" brushRef="#br0" timeOffset="207806.1563">16617 14047 36,'0'-14'31,"8"2"-6,-8-4-6,-12-2-4,2 6-3,-11-1-4,0 9-2,-6 4-3,3 4-1,0 6 0,1 7-2,9 5 0,7 1 0,7 2 1,4-5-1,8-5 0,6-1 1,4-9-1,0-5 0,2-8 1,-5-3 0,0-7 0,-4 4 0,-8-1 1,-1 6 1,-6 9 1,0 0 0,0 0 0,-6 33 1,6-8-1,0 11 0,0 0-1,6 2-1,-1 0-8,0-2-33,1-17 0,5-5-1,2-14 0</inkml:trace>
  <inkml:trace contextRef="#ctx0" brushRef="#br0" timeOffset="208988.9953">16213 14769 12,'0'0'34,"7"20"2,4 9 0,-1 6-15,-3 2-8,7 9-3,-4-5-1,2 4-3,-5-9-2,4-7-1,-11-15-1,0-14 0,0-9-1,0-13 0,0-11 0,0-1 0,7-4 0,2-1-1,7 3 0,5 7 0,4 8-1,0 7-7,6 12-22,-2 5-8,-2-3-1,1 10 0</inkml:trace>
  <inkml:trace contextRef="#ctx0" brushRef="#br0" timeOffset="209392.1855">16579 14725 29,'0'0'34,"15"-24"-1,6 13-8,1 5-10,6-1-5,1 7-3,-2 5-1,-4 4-2,-9 7-2,-10 2 0,-4-2 0,-7 2-1,-4-2 0,4-4 0,7-12-1,0 10 1,12-10-1,7 0 0,9 0 0,0 5 0,0 1 1,-1 3 1,-11 3 1,-10 4 0,-15 0 1,-10 0-1,-12-3-1,-6-7-5,3-6-27,3 4-8,1-12-1,13 0-1</inkml:trace>
  <inkml:trace contextRef="#ctx0" brushRef="#br0" timeOffset="210225.7602">16951 13951 57,'0'0'38,"17"4"0,4 3-12,6 14-10,1-2-7,9 11-4,-2 0-3,1-1-2,4 2-8,-8-12-8,-5-6-19,-5-2-4,-7-15 0,-1-2 0</inkml:trace>
  <inkml:trace contextRef="#ctx0" brushRef="#br0" timeOffset="210426.2919">17272 13973 39,'-21'0'35,"-10"0"-4,0 8-8,-3 7-7,-4 1-4,4 6-5,-1 3-4,3-1-10,6 1-14,9-3-14,-1-16-2,18-6 1</inkml:trace>
  <inkml:trace contextRef="#ctx0" brushRef="#br0" timeOffset="210813.7559">16712 14108 57,'12'6'37,"-12"-6"-12,13-6-37,2 12-12,-20-18-6</inkml:trace>
  <inkml:trace contextRef="#ctx0" brushRef="#br0" timeOffset="220661.2122">12507 8250 7,'0'0'22,"-15"-3"0,15 3-2,-10 0-3,10 0-2,0 0-2,0 0 0,13 3-3,2 5-2,4 2-2,2-1-1,13 4 0,-5-2-2,4-3 1,-2 1-3,-3-5 1,-5-4-2,-6 0 2,-17 0 0,13-9 0,-13 9 0,-10 0-1,-1 9 2,5 9-1,-7 10 0,9 10 1,1 5-1,3 5-1,7 0-7,6-4-31,-7-13-1,12-2-1,-18-29 1</inkml:trace>
  <inkml:trace contextRef="#ctx0" brushRef="#br0" timeOffset="222512.5524">11448 15748 11,'13'3'34,"-13"-3"0,18 26-1,-2 8-16,-7 3-6,7 12-2,-5-2-1,3-2-3,-8-7-1,-3-7-2,-3-19 0,0-12-1,0-11 1,2-14-1,8-12-1,4-3 1,6-2-1,5 4 1,6 4-1,3 11-2,4 9-9,0 19-26,-11-4 0,4 13 0,-13-2 0</inkml:trace>
  <inkml:trace contextRef="#ctx0" brushRef="#br0" timeOffset="223330.7766">11926 15680 14,'3'-17'31,"-3"-5"-5,9 4-4,5 2-3,3 5-4,7 11-4,-6 2-2,-1 15-2,-10 5-4,-7 6 0,-5 2-1,-8 2-1,-4-8 0,-1 0-1,2-7 1,5-5-1,11-12 1,14 8-1,11-8 1,6-1-1,5 1-6,0 2-29,-2-4-1,4 2 0,-14 0 1</inkml:trace>
  <inkml:trace contextRef="#ctx0" brushRef="#br0" timeOffset="223998.169">12339 15897 21,'0'0'34,"22"4"-2,0-7-9,11-4-7,5 4-6,-1-3-10,4 3-13,-7-5-18,3 8-2,-23-4 0,3 7 8</inkml:trace>
  <inkml:trace contextRef="#ctx0" brushRef="#br0" timeOffset="224183.0888">12383 16006 29,'22'10'37,"4"-10"-1,12 0 0,0-4-30,-1-2-34,12 2-3,-8-6-4,-4 5-1</inkml:trace>
  <inkml:trace contextRef="#ctx0" brushRef="#br0" timeOffset="224683.8537">13152 15448 12,'-24'-7'33,"-1"28"1,-13 14-3,1 21-14,2 18-5,7 11-2,14 11-3,10 0-3,13-3-6,19-15-14,14-12-19,0-28-1,11-9 1,-7-21 0</inkml:trace>
  <inkml:trace contextRef="#ctx0" brushRef="#br0" timeOffset="225238.1944">13511 16009 26,'13'-6'32,"-10"-10"0,1-2-12,-1-1-6,-10-4-5,-2 5-2,-13 0-2,4 8-2,-13 6-1,2 7-1,1 8 0,1 7-1,8 6 1,7 3-1,12 2 0,6-3 1,9-7-1,10-8 0,4-6 1,4-5-1,-2-12 1,0-1-1,-6-2 1,-6 2 0,-4 5 0,-15 8 0,0 0 0,4 9 0,-4 8-4,0-2-8,0-1-24,11 1 0,-11-15 0,23 10-1</inkml:trace>
  <inkml:trace contextRef="#ctx0" brushRef="#br0" timeOffset="225501.4917">13496 15584 30,'15'-30'34,"1"0"1,12 13-6,3 10-17,-9 7-4,-1 16-3,-11 6-2,-10 9-2,-10 1-1,1 0 0,-4-3 0,5-2 0,8-7-3,6-4-3,15-3-8,11 2-19,-3-9-2,10 8 0,-9-7 5</inkml:trace>
  <inkml:trace contextRef="#ctx0" brushRef="#br0" timeOffset="225702.0263">13881 15783 24,'0'0'37,"0"0"0,5 21 0,-5 2-16,7 12-9,-7 1-4,0 7-4,0-4-6,0-8-8,3-4-17,3-3-11,-6-24-1,0 0 1</inkml:trace>
  <inkml:trace contextRef="#ctx0" brushRef="#br0" timeOffset="225886.9371">13769 15941 38,'0'0'36,"16"9"0,14-3-3,10-6-26,11-9-32,10 9-7,-11-9-2,5 9-2</inkml:trace>
  <inkml:trace contextRef="#ctx0" brushRef="#br0" timeOffset="226156.4891">14129 15870 35,'18'-8'37,"6"15"1,-2 3 0,9 6-18,7 7-15,2 4-6,-6-2-10,1-2-21,-1 4-5,-13-17-1,-3 0 1</inkml:trace>
  <inkml:trace contextRef="#ctx0" brushRef="#br0" timeOffset="226357.0292">14484 15871 55,'-21'-3'39,"-4"15"-1,-12 9-8,-9 3-17,2 5-8,2 3-16,10-3-26,-2-14 0,19-5-2,15-10 0</inkml:trace>
  <inkml:trace contextRef="#ctx0" brushRef="#br0" timeOffset="226642.2032">14396 15577 19,'9'-15'34,"-1"-3"2,15 14-1,-5 4-16,4 0-9,-1 10-4,-11 5-3,-4 7-1,-9-2-1,-8 1 0,-4-1-1,-3 0 1,6-2 0,6-2-1,6-3 0,12-6-1,10 2-6,3-2-18,-4-1-10,13-2-1,-10-7 0</inkml:trace>
  <inkml:trace contextRef="#ctx0" brushRef="#br0" timeOffset="226889.6221">14733 15434 63,'25'14'40,"12"24"2,0 16-8,-11 9-20,3 17-5,-11 3-2,-10 8-3,-18-3-3,-21-4-25,-18-14-17,-13-4-1,-25-23-1,-9-1 1</inkml:trace>
  <inkml:trace contextRef="#ctx0" brushRef="#br0" timeOffset="228912.4718">17849 13739 32,'19'30'29,"-12"16"-9,-7 29-3,-4 19-4,-6 18-3,1 11-2,-2-2-3,7 0-3,4-12 1,7-8-1,10-21 0,5-14 0,3-16 0,1-13 0,-2-8-1,-7-7 0,-6-3 0,-5 2-1,-6 2 1,-6 9 0,2 13 0,0 21 0,1 18 0,3 18 2,-4 13 0,4 10-1,-3 5 1,0-2-2,-4-7-2,-4-17-3,0-16-6,-3-21-18,-5-30-9,6-18 1,-5-36-1</inkml:trace>
  <inkml:trace contextRef="#ctx0" brushRef="#br0" timeOffset="229252.5447">18299 14464 28,'23'-6'30,"13"6"-8,-2 0-25,1-16-21,10 16-3,-11-12 2</inkml:trace>
  <inkml:trace contextRef="#ctx0" brushRef="#br0" timeOffset="229453.0882">18370 14522 36,'10'10'37,"15"-1"-1,2-9-1,13 0-45,4 7-19,-11-14-3,11 7-3</inkml:trace>
  <inkml:trace contextRef="#ctx0" brushRef="#br0" timeOffset="229949.6764">18859 14015 17,'0'-31'36,"0"31"2,13 16 0,-13 24-15,7 25-7,-7 8-7,-2 11-4,2-1-5,-5-3-7,5-13-11,3-18-13,-3-24-7,7-11-1,-7-14 2</inkml:trace>
  <inkml:trace contextRef="#ctx0" brushRef="#br0" timeOffset="230151.2625">19021 14375 29,'-5'-10'35,"5"10"0,-22 17-7,3-3-10,6 5-6,-3-2-5,10 2-6,12-2-8,6-2-21,5-9-8,14 0-1,-7-6 1</inkml:trace>
  <inkml:trace contextRef="#ctx0" brushRef="#br0" timeOffset="230370.4393">19137 14519 17,'0'0'34,"11"20"0,0-16 0,10-4-16,3 0-8,-1-5-4,4-4-2,-3-8-2,-4 0-1,-8-5-1,-6 0 0,-13 8 1,-10 2-1,-6 9 0,-6 10 0,-4 8 1,3 9-1,2 6 2,13 5-1,8 1 1,15-1 0,11-6-2,9-10-7,7-9-24,7-3-4,-2-14-1,11-3-1</inkml:trace>
  <inkml:trace contextRef="#ctx0" brushRef="#br0" timeOffset="230954.5928">19684 14454 21,'0'0'27,"41"4"-7,20-4-1,35-4-1,38 4 0,31-10-3,36 5-4,20-8-1,15 7-5,-7 1-7,-18 5-21,-36-7-12,-30 7-2,-49-4 1</inkml:trace>
  <inkml:trace contextRef="#ctx0" brushRef="#br0" timeOffset="231686.8263">20465 13990 27,'-2'-15'27,"2"15"-3,-20-17-5,-3 11-4,-2 6-4,-6 0-4,1 3-3,2 7-2,5 8-1,8 1 0,11 7 0,12-2-1,5-3 2,10-3-1,6-5 0,0-12 1,3-5-1,-2-12 1,0-10-1,-10-9 0,0-8 0,-9-7-1,-4-9 0,-7-2 1,0 0-1,-4 5 0,-2 10 1,-2 7 0,0 13 1,-2 18 0,5 18 2,-1 17-1,6 16 1,0 8 0,9 12-1,-4 0 0,5 2-2,-2-1-4,-3-9-15,-5-9-19,10-4 0,-10-20-1,0-3 0</inkml:trace>
  <inkml:trace contextRef="#ctx0" brushRef="#br0" timeOffset="232158.6051">20816 14026 22,'0'-13'30,"0"13"-7,0-21-4,-7 9-5,-3 0-4,-7 2-3,-3 7-3,-4 3-1,-1 0-2,1 9 0,2 4 0,5 2 0,6 4-1,6 0 1,9-6 0,8-3-1,3-1 0,5-9 0,1 0-1,0-8 1,-2 0-1,-4 0 0,-4 0 0,-11 8 1,15 0 1,-15 0 2,4 25-1,-4-1 1,3 5 0,-3 2 1,5 3-1,-5-4 0,4-4-1,-4-4-3,0-9-5,0-13-20,0 0-9,0 0 0,0 0 1</inkml:trace>
  <inkml:trace contextRef="#ctx0" brushRef="#br0" timeOffset="232359.6313">21118 14030 30,'0'0'33,"0"0"-5,-2-9-25,2 9-20,0 0-13,13 3-2</inkml:trace>
  <inkml:trace contextRef="#ctx0" brushRef="#br0" timeOffset="232560.1731">21280 13917 40,'13'0'38,"14"14"0,-2 1 0,8 3-23,5 10-6,-6 2-4,2 1-6,-2-1-6,-9-8-13,-8-9-18,5-1 0,-8-12-1,2-7 1</inkml:trace>
  <inkml:trace contextRef="#ctx0" brushRef="#br0" timeOffset="232760.7132">21626 13938 53,'-15'-6'40,"-13"6"-2,-5 7-9,-3 15-9,-13 1-9,1 11-7,0 2-28,2 4-14,-3-16-2,8 3 0</inkml:trace>
  <inkml:trace contextRef="#ctx0" brushRef="#br0" timeOffset="234592.3939">19906 14654 12,'-26'-7'34,"9"27"2,-10 12-2,2 19-14,6 17-5,1 10-4,9 9-3,3 0-4,6-5-4,9-9-6,1-19-10,8-20-18,10-10-3,2-24-1,14 0 1</inkml:trace>
  <inkml:trace contextRef="#ctx0" brushRef="#br0" timeOffset="235262.0773">20149 15208 14,'21'-4'27,"-10"-13"-4,1 2-4,-1-4-4,-6-5-4,-2 2-2,-9-1 0,-4 2-2,-6 4-2,-6 5 0,-3 7-2,-2 5-1,-1 12 0,4 5-1,4 5 0,8 6 0,9 0 0,5-3 1,9-2-1,8-6 0,2-6 0,6-7 0,1-4 0,-2-3-1,-3-3 0,-3 3 0,-3 3 0,-7 4-1,-10-4 1,14 18-6,-10-3-9,2 1-20,-6-16 1,0 0-1,0 0 0</inkml:trace>
  <inkml:trace contextRef="#ctx0" brushRef="#br0" timeOffset="235593.7957">20238 14801 39,'3'-14'35,"-3"-3"0,20 6-12,-3 11-9,3 5-5,-1 9-4,-6 1-2,-5 8 0,-11 4-1,-4 0-1,-5 2 0,-1-6 0,-1-2 0,8-5-3,12 2-7,6-7-19,7-11-9,14 10 1,-2-10-1</inkml:trace>
  <inkml:trace contextRef="#ctx0" brushRef="#br0" timeOffset="235879.2289">20559 15008 42,'0'0'38,"0"0"0,9 17-8,-3 5-8,-6 3-10,8 11-6,-5 1-1,4-1-5,-1-2-3,-3-11-9,4-6-21,-1-6-6,-6-11-1,-5-12 1</inkml:trace>
  <inkml:trace contextRef="#ctx0" brushRef="#br0" timeOffset="236079.5131">20449 15125 57,'0'0'37,"29"7"1,7-13-16,2 6-37,4-6-16,11 1-3,-8-12-2</inkml:trace>
  <inkml:trace contextRef="#ctx0" brushRef="#br0" timeOffset="236411.0949">20867 15013 52,'25'5'37,"-7"6"1,10 6-16,1 10-7,-1 0-8,-1 5-6,1-1-14,-6-1-21,-9-15-3,2-4 0,-15-11-1</inkml:trace>
  <inkml:trace contextRef="#ctx0" brushRef="#br0" timeOffset="236627.2744">21134 15030 57,'-16'10'38,"-13"7"2,-7 6-12,0 14-13,-7-1-8,4 1-12,6-8-32,9-1-1,7-17 0,17-11-1</inkml:trace>
  <inkml:trace contextRef="#ctx0" brushRef="#br0" timeOffset="236981.4143">21104 14728 17,'0'0'34,"0"0"1,15 0-1,-4 3-14,5-3-9,2 9-4,-2 1-3,-2 0-1,-9 5 0,-5 3-1,-7 0-1,-3 0 1,-4-4 0,3 1 0,7-5-1,7 0-1,12-5-2,8-5-7,10-5-26,1 5-2,-3-3-1,6 3 1</inkml:trace>
  <inkml:trace contextRef="#ctx0" brushRef="#br0" timeOffset="237364.0269">21411 14595 40,'24'21'40,"-2"13"0,3 19 1,2 17-19,-12 3-10,-4 18-3,-14-3-3,-7 2-4,-6-8-5,-12-17-19,0-16-20,1-11 1,-3-18-2,5-10 1</inkml:trace>
  <inkml:trace contextRef="#ctx0" brushRef="#br0" timeOffset="243303.6556">21785 14576 19,'9'-14'30,"13"5"-7,-1 1-4,6 4-3,-1 4-3,-5 0-3,-5 9-3,-12 2-1,-7 4-4,-10-2 1,-4 2-2,-3-3 1,4-3-2,6-5 0,10-4-1,10 7 1,14-7-1,6 2 0,0 3 1,-3 0 0,-7 4 1,-14 0 0,-10 0 0,-15 0-2,-9 0-10,0-5-19,5 6-3,0-10-2,23 0 2</inkml:trace>
  <inkml:trace contextRef="#ctx0" brushRef="#br0" timeOffset="243573.2132">21730 14795 26,'21'3'36,"13"-3"2,3-8-1,9 4-18,13 4-6,-8 0-6,1 0-6,-8 9-7,-10-3-15,-14-2-17,0 3 1,-20-7-2,11 6 4</inkml:trace>
  <inkml:trace contextRef="#ctx0" brushRef="#br0" timeOffset="244005.4948">21812 14959 12,'0'0'32,"10"0"0,-10 0-6,28-5-8,0 5-3,-4 0-3,7 5-3,-11-1-1,-5 10-2,-15 0-1,-10 6-2,-11-1-1,-3 2 1,-4-3-1,5 1-1,8-4 0,15-3 0,13-4-1,17-2 1,7-6-1,4 0 0,2 4-10,-2-4-29,-6-7 1,3 4-1,3-16 0</inkml:trace>
  <inkml:trace contextRef="#ctx0" brushRef="#br0" timeOffset="279903.3296">1804 17695 8,'9'9'31,"11"-1"1,20-40 15,-5-6-35,-3-17 0,2-11-5,-6-7 1,-3-4-2,-8-4 0,0 6-1,-7 12 0,-10 12 1,0 18-2,-4 23 1,4 10-2,-12 36-1,15 12 0,8 10-1,6 8 0,11 4 0,3 3-2,7-9 0,3-3-6,-5-17-10,-2-13-22,-2-7-2,-12-15 0,-10-3 1</inkml:trace>
  <inkml:trace contextRef="#ctx0" brushRef="#br0" timeOffset="280119.1414">2007 17498 7,'14'7'27,"23"12"0,0-2-13,-3-14-35,13 7-1,-13-10-4,8 8 21</inkml:trace>
  <inkml:trace contextRef="#ctx0" brushRef="#br0" timeOffset="280341.4341">1950 17392 39,'-44'-11'32,"18"11"3,3 10-8,23-10-33,6 28-22,8-16-4,27 1 0,3-5-2</inkml:trace>
  <inkml:trace contextRef="#ctx0" brushRef="#br0" timeOffset="280541.9748">2491 17604 40,'14'9'36,"7"-3"1,-1 1-5,1-7-18,6-5-3,-2-6-3,0 0-3,-9-14 0,-2 7-2,-7-7 0,-7 5 0,-12 1-1,-4 10-1,-3 9 0,-5 0-1,2 19 0,-3 3 1,9 7-2,5 8 0,11 3 1,10-8-2,4 7-3,2-4-13,2-2-21,13-12-2,-9-13 2,5-8-1</inkml:trace>
  <inkml:trace contextRef="#ctx0" brushRef="#br0" timeOffset="280773.7746">3102 17534 35,'-11'22'39,"-15"-4"-2,-2-6 1,-9 0-20,0-6-10,3-3-4,4-3-2,7-14-3,14-2 0,5-2 1,11 3 1,9 5 1,3 3 1,12 7 0,2 7 1,-1 10 1,-1 9-5,-7 9-24,1-9-15,0-4 0,-7-13-2</inkml:trace>
  <inkml:trace contextRef="#ctx0" brushRef="#br0" timeOffset="281490.9591">4666 17469 25,'0'0'31,"21"-13"-4,-21 13-7,-6-26-6,-6 15-5,-10-8-2,-6 2-4,-6-1 0,-3 1-1,-3 7-1,2 10-2,7 12 3,7 3 1,10 9-1,14 3 1,10 1-2,15 4 1,6-8-1,10-9 1,1-15-1,2-10-3,0-15 2,-4-11-2,-10-10 2,-9-16 0,-10-5 1,-11-11-1,-9 2 1,-4 9 2,-8 6 1,-1 15 1,-3 13-1,4 22 0,-1 17 1,12 27 0,4 13-1,6 11 0,7 10-2,2 5 1,6 3-1,7-2 0,2-11-4,-3-12-4,5-7-19,1-12-15,-10-16 0,7-15-1,-8-20 1</inkml:trace>
  <inkml:trace contextRef="#ctx0" brushRef="#br0" timeOffset="281707.1216">4956 17079 29,'-9'0'39,"9"15"0,0 7 2,0 9-21,8 15-8,-8 5-5,11 11-2,-5-6-2,-1-2-2,1-9-4,-6-8-8,0-13-20,0-14-9,0-10 0,-10-15 1</inkml:trace>
  <inkml:trace contextRef="#ctx0" brushRef="#br0" timeOffset="281923.2839">4880 17070 49,'13'-17'36,"18"11"1,6-4-15,9 3-12,14 7-7,1 0-16,8 7-22,-10-7 0,2 4-2,-18-9 1</inkml:trace>
  <inkml:trace contextRef="#ctx0" brushRef="#br0" timeOffset="282145.0107">5054 17477 43,'16'4'38,"15"1"0,6-5-3,3-13-19,7 13-7,-5-3-8,-5 0-14,-11-6-25,-3 5 1,-21-6-2,-2 10 0</inkml:trace>
  <inkml:trace contextRef="#ctx0" brushRef="#br0" timeOffset="282360.9393">4973 17336 60,'13'6'39,"8"-12"1,17-1-8,8-2-30,7 1-37,9 5-3,-1-11-1,5 6 1</inkml:trace>
  <inkml:trace contextRef="#ctx0" brushRef="#br0" timeOffset="282623.9741">5514 17401 48,'16'19'39,"4"5"2,0 5-6,0-2-22,7 12-4,-2-3-7,-1 0-7,3-2-13,-5-12-21,-8-12-1,1-6 1,-3-11-1</inkml:trace>
  <inkml:trace contextRef="#ctx0" brushRef="#br0" timeOffset="282846.6486">5792 17461 32,'-17'5'37,"-14"10"0,0 9 0,-5 8-18,-6-7-11,7 3-8,7-2-17,5-6-18,3-8-3,20-2 0,0-10 0</inkml:trace>
  <inkml:trace contextRef="#ctx0" brushRef="#br0" timeOffset="283062.8233">6201 17319 25,'0'10'35,"22"-6"0,0-4 2,6 0-26,10 7-14,2-2-19,8-2-10,-15-3-2,0 0-2</inkml:trace>
  <inkml:trace contextRef="#ctx0" brushRef="#br0" timeOffset="283278.9916">6230 17442 37,'-10'10'37,"20"-4"3,5-3-1,13-10-20,10 5-19,-2-5-33,14-1-3,-5-7-1,5 1-3</inkml:trace>
  <inkml:trace contextRef="#ctx0" brushRef="#br0" timeOffset="283579.7965">6933 17043 27,'0'-27'38,"0"15"0,0 12 0,2 17-21,9 21-5,-8 7-5,5 17-3,-5 1-2,1 7-2,2-7-5,-6-3-4,7-9-7,-7-14-9,0-16-5,0-21 1,17 0 0</inkml:trace>
  <inkml:trace contextRef="#ctx0" brushRef="#br0" timeOffset="283811.5826">7081 17381 45,'0'-13'26,"0"13"1,-14-3-2,-6 7-6,1 10-5,-2 7-6,5-2-1,5-1-3,11-5-2,7 0 0,10 1-3,11-4-2,0-6-10,9-4-13,-1 3-11,-6-8-2,1 5 1</inkml:trace>
  <inkml:trace contextRef="#ctx0" brushRef="#br0" timeOffset="284049.3812">7262 17463 26,'0'0'36,"0"11"-1,3-2-7,-3-9-10,24 12-6,-5-12-4,6 0-3,-1-9-2,7 3-1,-6-8-1,-6-1 0,-6 1 1,-13-7-3,-7 2 1,-14 2-1,-6 6 2,-3 7-1,-3 10 1,5 7 1,3 4-1,13 12 3,12 4-1,15-1 1,7-3-1,9-1 1,2-3-4,1-10-3,4 0-24,-7-15-12,-9-8-2,2-5 1</inkml:trace>
  <inkml:trace contextRef="#ctx0" brushRef="#br0" timeOffset="284581.6977">7959 17430 42,'10'10'36,"14"-6"0,29-4-13,27 0-8,23 0-3,40 0-2,26-7-2,32 7-2,19-6-2,10 6-1,5 0-3,-9-3-10,-17 8-30,-13-1 1,-33-4-1,-29-6 0</inkml:trace>
  <inkml:trace contextRef="#ctx0" brushRef="#br0" timeOffset="285314.4906">8751 16982 18,'10'-12'32,"-10"-13"0,-7 7-12,-5 0-4,-6 4-5,-5 9-4,-5 5-2,4 12-2,-1 8-1,4 6 0,5 6-1,12 7 1,8-10-1,8 2 0,10-14 1,8-12-1,2-15 1,-1-14-1,3-13 1,-3-15-1,-6-7 0,-7-13 0,-12-6 0,-6 3 0,-5 1 2,-2 13-1,-5 13 2,-1 14-1,-2 17 1,3 23 1,2 22-1,10 15 0,0 18-2,0 7 1,3 7-1,4 4-1,-1-1 1,3-6-2,0-6-3,-9-14-8,10-15-24,2-13-6,-12-24 0,19 3-1</inkml:trace>
  <inkml:trace contextRef="#ctx0" brushRef="#br0" timeOffset="285853.0826">9154 17018 44,'12'-3'35,"-9"-8"-9,-3 11-4,4-18-6,-10 0-5,-1 5-5,-8-6-1,-5 7-2,-4 0-1,-4 6 0,-3 6-1,3 11 0,4 9 0,7 4 0,8 5-1,9 1 0,9-2 0,8 0 1,7-10-1,4-9 0,1-9 0,-2-4 0,-2-7 0,-3-5 0,-7-3 0,-6-3 0,-5 9 0,-4 0 1,0 13 0,-15 0 0,5 14 0,-3 8 1,1 6 0,3 12-1,2-4 1,4 7-2,3-4 1,7-5-2,2-5-2,0-8-9,4-3-19,0-14-10,-13-4 2,24-10-1</inkml:trace>
  <inkml:trace contextRef="#ctx0" brushRef="#br0" timeOffset="286069.8104">9411 17098 66,'0'0'42,"11"-7"-1,-11 7 0,0 0-35,-11 3-36,11-3-10,-6 12-2,6-12 1</inkml:trace>
  <inkml:trace contextRef="#ctx0" brushRef="#br0" timeOffset="286351.4824">9617 16936 44,'21'5'38,"-2"0"1,15 15-3,3 6-22,-3 1-6,5 7-5,-1 2-5,-7-8-10,-3-8-21,-4 3-6,-14-14 0,0-9 0</inkml:trace>
  <inkml:trace contextRef="#ctx0" brushRef="#br0" timeOffset="286571.1536">9942 16941 38,'0'0'40,"-24"0"1,4 14-1,-8 11-20,-8-3-9,3 15-5,-3 1-5,-1-6-9,6-1-23,7 0-10,-2-13 1,10-4-1</inkml:trace>
  <inkml:trace contextRef="#ctx0" brushRef="#br0" timeOffset="287272.2717">8011 17622 37,'0'0'36,"-21"16"1,3-3-12,-2 10-9,20-23-4,-40 80-5,34-30-3,9 12-3,10 7-5,11-5-10,10 3-20,7-18-11,-41-49 5,87 50 3</inkml:trace>
  <inkml:trace contextRef="#ctx0" brushRef="#br0" timeOffset="287757.2723">8394 17919 44,'18'-10'26,"-21"-6"-6,-3 3-1,-4-2-6,-8-1-4,-1 1 0,-9 8-4,28 7 1,-56 31-6,56-31 1,-45 63-1,32-22-3,10 5 4,3-46-2,24 75 1,-24-75-4,55 32 10,-55-32 0,58-24 0,-58 24 2,42-63-4,-30 33-2,-12-13 0,0 7 2,0 36-7,0 0 2,0 0-2,-46-6-1,46 6 2,-6 45 1,6-45-1,18 77-8,-18-77-10,43 65-20,-43-65 1,41 19-4,-41-19 29</inkml:trace>
  <inkml:trace contextRef="#ctx0" brushRef="#br0" timeOffset="288036.12">8540 17669 27,'12'-12'35,"4"-4"0,6 8-1,-1 6-18,-5 7-5,-6 4-3,-10 7-3,-4 5 0,-8-2-4,-4 7 1,-2-10 0,5 3-1,13-19 0,-9 39 0,18-30-6,-9-9-7,44 26-17,-13-21-7,-4-5-2,-27 0-1</inkml:trace>
  <inkml:trace contextRef="#ctx0" brushRef="#br0" timeOffset="288274.0523">8804 17776 21,'0'0'37,"15"0"-1,-15 14-2,0-14-14,0 0-10,19 71-4,-19-71-4,12 80-6,-12-35-11,0-45-18,0 63-6,0-63 0,0 0 4</inkml:trace>
  <inkml:trace contextRef="#ctx0" brushRef="#br0" timeOffset="288490.2177">8724 17945 56,'0'0'42,"0"0"-1,42-23-5,-42 23-20,62-7-9,-62 7-18,81 18-27,-81-18-4,68-8 3,-41-6-3</inkml:trace>
  <inkml:trace contextRef="#ctx0" brushRef="#br0" timeOffset="288875.6617">9123 17724 29,'22'18'37,"-9"-6"2,-13-12-5,56 53-18,-56-53-7,62 83-9,-29-32-2,-2-1-11,-4-8-19,2 0-8,-29-42 0,0 0 4</inkml:trace>
  <inkml:trace contextRef="#ctx0" brushRef="#br0" timeOffset="289107.4495">9442 17804 30,'0'0'36,"0"0"3,-68 58-3,68-58-23,-67 52-8,35-10-8,-1 1-15,33-43-18,-47 58-2,47-58-4,-25 53 21</inkml:trace>
  <inkml:trace contextRef="#ctx0" brushRef="#br0" timeOffset="289539.7753">9495 17633 45,'0'0'36,"16"-17"-8,-1 8-6,4 1-6,-3 8-5,3 7-5,-11 3-2,-5 7-2,-9 1-1,-9 3 1,-1-3-1,-2 3 1,5-5-1,7-3 0,10-1 0,5-12 0,12 0-6,4 5-10,0-5-22,9-3-1,-10-4 0,4 4 0</inkml:trace>
  <inkml:trace contextRef="#ctx0" brushRef="#br0" timeOffset="289793.441">9730 17590 37,'16'5'39,"3"4"1,6 3-2,-1 8-20,-2 11-4,-22-31-5,31 94-6,-28-29-1,-15 4 0,-9 1-8,-2 2 1,-8-14-16,1-8-23,11-7-2,19-43 5,0 0 3</inkml:trace>
  <inkml:trace contextRef="#ctx0" brushRef="#br0" timeOffset="290493.8731">10047 17540 33,'11'-3'36,"-11"3"-1,18-10-12,-1 10-8,-1 0-5,3 0-5,-7 5-1,0 0-1,-12-5-2,7 14-1,-7-14-1,-19 14 1,7-10-1,0-4 2,2 0-3,10 0 2,0 0-1,15 3 2,5 0 1,-2 2 0,2 3 0,-6 3-1,-4 3 0,-10-1 1,-3-3 0,-7-1-2,-3-3-3,-2 1-4,3-2-11,3-1-18,-4-8-1,13 4 1,-12 4 0</inkml:trace>
  <inkml:trace contextRef="#ctx0" brushRef="#br0" timeOffset="290778.6937">10043 17687 41,'0'0'37,"23"0"1,1 4-12,4-9-9,10 5-8,-1 0-6,4 4-6,2-2-19,0 5-15,-15-7 1,0 0-2</inkml:trace>
  <inkml:trace contextRef="#ctx0" brushRef="#br0" timeOffset="291261.7516">10128 17821 12,'0'0'31,"0"0"1,10-8-8,2-7-6,7 5-5,-1 3-2,6-5-2,-5 9-2,0 3-3,-10 12 0,-9-12-2,0 0 1,-16 56 1,16-56 1,-36 48-7,36-48 6,0 0-1,-42 53-3,42-53 2,0 0 3,0 0-5,48 17 3,-48-17 5,55-7-6,-55 7 0,62-4 2,-62 4-4,47-8-15,-47 8-26,0 0 2,0 0-3,31-18-1</inkml:trace>
  <inkml:trace contextRef="#ctx0" brushRef="#br0" timeOffset="292011.7203">10738 17388 78,'0'0'44,"0"0"0,4 10-17,-4-10-26,0 0-36,0-11-4,7-5-4,-7-19 1</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58:26.921"/>
    </inkml:context>
    <inkml:brush xml:id="br0">
      <inkml:brushProperty name="width" value="0.05292" units="cm"/>
      <inkml:brushProperty name="height" value="0.05292" units="cm"/>
      <inkml:brushProperty name="color" value="#FF0000"/>
    </inkml:brush>
  </inkml:definitions>
  <inkml:trace contextRef="#ctx0" brushRef="#br0">18699 5799 38,'48'0'24,"33"0"0,25 0-4,35 0-3,28 0-4,17 0-5,9 0-1,-5 4-4,-11-1 0,-30-3-2,-31 5 1,-40-5-3,-37 5-11,-41-5-22,0 0 0,-22-3 0,-9 3-1</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3:53:14.577"/>
    </inkml:context>
    <inkml:brush xml:id="br0">
      <inkml:brushProperty name="width" value="0.05292" units="cm"/>
      <inkml:brushProperty name="height" value="0.05292" units="cm"/>
      <inkml:brushProperty name="color" value="#FF0000"/>
    </inkml:brush>
  </inkml:definitions>
  <inkml:trace contextRef="#ctx0" brushRef="#br0">1760 7040 36,'0'0'37,"10"12"-1,1 16-2,3 2-17,10 16-10,1 0-23,1 10-17,-5-14-4,1-2 0,-4-19-1</inkml:trace>
  <inkml:trace contextRef="#ctx0" brushRef="#br0" timeOffset="168.7337">2053 7045 35,'-15'26'38,"4"16"1,-15 8 1,-7 4-20,11 14-9,-9 4-7,10-8-10,4-1-22,12-7-10,-6-22 0,16-6-1</inkml:trace>
  <inkml:trace contextRef="#ctx0" brushRef="#br0" timeOffset="451.0114">2063 7469 3,'6'26'32,"-6"-7"-1,3 10 1,-3-7-15,7-2-5,-2-6-3,-5-14-4,0 0-3,10-29 0,1 1 0,-1-7 0,4 0-1,7-2 1,-1 9 0,0 10 0,9 9 1,-8 9-1,0 16-2,-4 8-7,-6 6-20,-6-2-7,6 4-1,-5-10 0</inkml:trace>
  <inkml:trace contextRef="#ctx0" brushRef="#br0" timeOffset="899.6323">2542 7486 20,'0'-17'33,"-13"-6"2,7 4-7,-10 5-9,-8 4-5,8 10-6,-3 8-2,3 6-2,7 7-2,1 5 0,8 2-1,11-1 0,9-5-2,1-9-2,7-4-4,-3-9 0,1-11 0,-5-13 2,0-5 0,-11-13 3,-1-8 3,-3-2 3,0-7 4,9 12 1,-5 4-1,2 17 1,1 8-3,9 23-1,2 17 0,0 17-2,-1 10 0,-4 8-1,-1 1-1,-2 0 0,-5-6-1,-8-6-1,-8-13 0,-11-11-1,-4-11-1,-6-11-2,3 0-8,-4-9-22,-4-8-4,10 8 0,5-4 0</inkml:trace>
  <inkml:trace contextRef="#ctx0" brushRef="#br0" timeOffset="1215.1338">3159 7528 27,'-13'-29'30,"4"3"-1,-7 2-9,-6-4-4,-3 10-3,-8 6-1,5 12-4,3 2 0,4 13-2,8 5-2,10 5-1,6 0 0,16-2 0,2-3-1,7-8-2,6-3-9,-2-5-21,-12-14-7,6 2-1,-14-13 0</inkml:trace>
  <inkml:trace contextRef="#ctx0" brushRef="#br0" timeOffset="1602.3111">3164 7403 33,'13'0'38,"-3"17"0,5 9 0,9 9-18,-3 1-6,5 11-6,-8 0-3,-1 8-2,-5-3-1,-7-2-1,-8-6-1,-11-7-1,-11-10-1,-6-14-1,1-13 1,-5-16-2,9-10 2,2-15-1,12-9 1,12-2 0,11 0 2,14 2-1,10 4 0,1 4-3,9 13-2,-2 2 0,0 12 0,-8-3 0,-4 5 2,-7 1 3,-8 1 2,-1 5 4,-15 6 3,10-9 1,-10 9 0,0 12 0,-5 2-2,9 7-3,-4 7-3,-4-2-4,4 6-9,0-3-24,0-9-4,0-5 1,0-15-1</inkml:trace>
  <inkml:trace contextRef="#ctx0" brushRef="#br0" timeOffset="1733.371">3431 7163 44,'0'0'6,"7"-11"-6,-7 11-11,12 0-18</inkml:trace>
  <inkml:trace contextRef="#ctx0" brushRef="#br0" timeOffset="2056.2697">3760 7302 16,'10'-49'32,"-3"-9"0,0 5 2,3 1-18,-6 2-4,-1 17-3,-7 5-1,4 28-2,0 0 1,-10 28-2,14 12-2,5 13 0,3 8 0,5 14-1,1 2 0,-2 2-1,-5-7-1,-7-4 1,-10-11-2,-9-13-2,-5-7-7,-8-17-25,-2-24-4,11-5 1,-2-18-1</inkml:trace>
  <inkml:trace contextRef="#ctx0" brushRef="#br0" timeOffset="2491.8892">4008 7393 44,'0'0'34,"-9"-13"0,9 13-10,0 0-11,-6 12-6,9 2-2,2 1-2,2 1-1,6-1 0,5-4 0,-2-3-1,6-6 0,-4-6 1,-3-4-2,-5-4 1,-4 0-1,-6 0 0,-6 2 0,6 10 0,-13-8 1,13 8-1,-8 10 0,8 4 1,8-2 0,8 2 0,2 0 1,4-4 0,6-5 0,-1-5 1,-1-5 0,-2-8 0,-2-6 0,-10-5-1,-6-3-2,-6 1-5,-14-4-26,-5 1-9,0 10 0,-5-4 0</inkml:trace>
  <inkml:trace contextRef="#ctx0" brushRef="#br0" timeOffset="3576.7649">5128 7345 60,'-13'-17'26,"-3"11"-4,-3 3-4,-10 3-4,4 12-4,0 2-3,8 7-2,6 2-2,11 1 0,10-1-1,11-1 0,4-5 0,5-8-3,2-5-10,-2-7-24,-9-14-2,0-2 1,-17-10-1</inkml:trace>
  <inkml:trace contextRef="#ctx0" brushRef="#br0" timeOffset="3677.0728">5060 7057 27,'-9'-18'22,"9"18"-21,8 18-6,-8-18-19,21 24 4</inkml:trace>
  <inkml:trace contextRef="#ctx0" brushRef="#br0" timeOffset="3977.8911">5251 7140 66,'17'-8'37,"-1"-2"2,5 10-17,10 12-10,-7 14-4,7 12-4,-5 9-1,-4 4 0,-2 1-1,-5-2-1,-3-8-1,0-7 1,-3-15-3,-1-11 1,-8-9 0,4-9 0,-7-5-1,-6-4 0,-7 4 1,-7 2 0,-6 6 0,-7 6 1,-3 12-4,2 1-8,4-1-24,7 4-1,4-12-1,22-4 1</inkml:trace>
  <inkml:trace contextRef="#ctx0" brushRef="#br0" timeOffset="4458.9257">5777 7319 25,'-10'-9'35,"-8"-6"-1,4 11-3,-3 4-12,3 0-9,8 8-5,1 3-5,5 1-2,0-1-2,3-2-2,2 1 0,-5-10 1,0 15-1,0-15 2,-10 12 2,-1-2 1,2-1 2,3 5 1,3 1 1,3-2 0,6-1-1,3-4 0,5-5 0,3-3 0,5-10 0,0-3 0,3-6 0,1-2 1,3 1 0,2 6 0,0 2 1,4 8 1,-6 4 1,2 14 0,-11 1 0,-1 9-1,-8 0 0,-4-1-1,-7-1-4,-11-9-9,1-5-30,-1-1 0,-3-12-1,5 0 0</inkml:trace>
  <inkml:trace contextRef="#ctx0" brushRef="#br0" timeOffset="4694.6478">4949 7649 59,'0'11'39,"24"-8"1,34 1-8,31 1-20,16-8-3,25 3-3,5 0-3,1-3-3,-6 3-7,-26 3-32,-16-10 0,-24 7-2,-30-9 1</inkml:trace>
  <inkml:trace contextRef="#ctx0" brushRef="#br0" timeOffset="5410.6963">6576 7271 7,'10'0'32,"12"7"0,-1-7-4,7 0-11,3 0-3,3 0-6,-2 0-3,-6 0-3,-6-4-2,-11 8 0,-9-4 0,-12 16-1,-4-2 1,-3 6 1,-4 0 0,3 4 1,8 2 0,9-4 0,8-2 0,8-6 1,6-2-1,6-7 0,-1-5-1,4-6-2,0-6 0,-4-2 0,-4-5-1,-2 1 1,-5-1 1,-1 5 0,-4 5 1,-8 9 1,11 1 1,-11 12-1,8 6 0,-4 3-5,-1-1-14,0-5-17,10 0-1,-13-16-1,21 7 1</inkml:trace>
  <inkml:trace contextRef="#ctx0" brushRef="#br0" timeOffset="5563.5759">7082 7354 51,'15'-12'38,"7"9"1,3 3-6,2 9-15,8 9-8,-7-1-5,-3 8-1,-7-2-1,-12-5-3,-6 1-8,-13-6-31,-11-13-1,-1 0 1,-3-13-2</inkml:trace>
  <inkml:trace contextRef="#ctx0" brushRef="#br0" timeOffset="6028.143">7990 7257 22,'-31'0'31,"7"11"1,-10 6-2,11 8-17,9 5-5,6 4-3,12 0 0,12-2-1,11-1 1,2-14 0,8-6-1,-7-11 0,-4-7-1,-11-7 0,-12-4-2,-13-2-5,-8-5-10,-7-1-22,1 9 0,-4-4-1,12 8 0</inkml:trace>
  <inkml:trace contextRef="#ctx0" brushRef="#br0" timeOffset="6465.1276">8098 7299 53,'16'9'37,"-16"-9"1,10 11-12,-7 6-11,-3-3-7,0 8-3,9-1-1,4 1-2,2-4 0,8-2-1,1-7 0,4-3 0,-1-6 0,-5-8-1,-3-4-2,-5-7-4,-3 5-7,-11-14-7,3 6-6,-3-1-4,0 3 2,-3 1 7,3 6 10,3 1 10,-3 12 8,13-6 35,2 27-13,-3-4-2,0 5-6,3 1-8,1 5-5,-3 0-3,5-3-2,-2-4-2,3-6 1,0-11-1,3-4 1,-1-14 0,3-7 0,-1-8-2,-5 0-2,-2 1-10,-7 6-26,-9 0-2,0 9 0,-9 1 0</inkml:trace>
  <inkml:trace contextRef="#ctx0" brushRef="#br0" timeOffset="7130.0187">8876 7268 39,'-28'-12'34,"9"12"-1,-6 0-7,9 0-12,10 12-7,6 2-4,15 3-1,6-3-1,3 1 0,0-1 1,3-5 0,-4-9-1,-6 3 0,-17-3-1,0 0 1,0 0-1,-21-7 1,-3 7-1,-1 5-1,0 3 1,1 2 0,4 3 1,11 0 0,4 3 0,13-3 0,5 2 1,6-6-1,6-5 1,2-4 0,2-4 0,1-5-1,-5-3 0,0-3 0,-4 0-1,-4 0 2,-6 2-2,-2 6 2,-9 7 0,13 0 1,-13 0-1,12 23 0,-6-3-6,-6 6-33,3-9-1,4-2-1,-7-15-1</inkml:trace>
  <inkml:trace contextRef="#ctx0" brushRef="#br0" timeOffset="7733.0888">9465 7267 29,'0'0'32,"-22"-15"1,0 15-12,-5 6-5,-2 7-6,6 7-3,2 5-3,9 7-1,12-1 0,10-2 0,9-4 1,8-2-1,1-13 0,-3-4 1,-3-10-1,-14-1 0,-13-9-1,-8 0-1,-10 0-3,-6 3-7,3 4-20,5 7-8,2-5 0,19 5-1</inkml:trace>
  <inkml:trace contextRef="#ctx0" brushRef="#br0" timeOffset="8134.4613">9824 7328 63,'-10'-15'35,"-11"-3"-2,-2 5-13,2 6-7,-6 7-4,0 7-5,1 7 0,6 8-2,9 2 0,8 5 0,6-2-1,8-1 0,13-5-2,0-6 0,7-6-1,-3-9-1,-3 0 1,-5-11-1,-3 2 0,-14-3 1,-3 3 1,-10 2 2,-2 7 1,0 6 0,-5 8 0,3 9 0,4 8 0,4 7 0,3 0-1,3 6-1,12-2-3,0-8-12,4-8-22,12-3 0,1-17-1,7-6 1</inkml:trace>
  <inkml:trace contextRef="#ctx0" brushRef="#br0" timeOffset="8387.2636">10116 7351 58,'-29'-18'34,"8"9"-3,-2 9-12,-1-2-6,8 9-4,1 6-2,9 6-2,6 6-2,3-1 1,7-3 0,8-3-2,0-4 0,5-5-1,4-6-4,-5-9-10,0-6-21,3-1-4,-6-6 0,2 1 0</inkml:trace>
  <inkml:trace contextRef="#ctx0" brushRef="#br0" timeOffset="8687.2526">10256 7366 41,'5'11'37,"4"5"1,4-3-1,0-4-15,11 5-10,-6-6-6,4-2-2,0-6-2,-4-4 0,-2-6-2,-7-4 0,-6-8-2,-6-1 1,-5-2-1,-5 3 1,-6 3-1,-3 6 0,-3 8 1,1 9 1,3 10 1,5 10-1,3 11 1,7 5-1,6 6 1,0 2 0,7 1-1,2-1-2,4 1-7,-4-9-25,6-13-4,3-5-1,-2-12 1</inkml:trace>
  <inkml:trace contextRef="#ctx0" brushRef="#br0" timeOffset="9119.7056">10711 7319 40,'0'-20'33,"0"20"1,-13-9-12,-2 4-6,3 5-7,-4 5-3,4 4-3,3 0 0,9 2-3,0 2-1,6-3-1,6 2-1,-12-12-1,19 15-1,-19-15 0,12 3 0,-12-3 2,0 0 2,-16 14 4,4-7-1,2 6 3,1 1 1,9 2 1,-3 1-1,12-2 0,1-2-2,9-4-2,2-4-5,-2-8-12,-9-8-21,8-2 0,-8-11-1,-2-3 0</inkml:trace>
  <inkml:trace contextRef="#ctx0" brushRef="#br0" timeOffset="9219.1649">10679 7089 42,'-6'-22'31,"-6"2"-5,12 20-20,0 0-25,0 0-8,18 27-3,-8-8 2</inkml:trace>
  <inkml:trace contextRef="#ctx0" brushRef="#br0" timeOffset="9370.1947">10946 7333 76,'43'33'41,"-13"-6"-3,-13-7-9,-7 4-10,-17-12-8,-3 0-5,-11-1-12,-4-5-33,-5-11-3,5 0 0,0-13-2</inkml:trace>
  <inkml:trace contextRef="#ctx0" brushRef="#br0" timeOffset="10319.8325">2100 8422 16,'17'14'37,"-17"3"0,-3 12-2,-13 7-12,-8-2-6,2 6-5,-15-12-4,6-4-3,-3-14-3,2-12-1,8-11-1,0-13 1,11-5-2,3-4 1,10 3-2,8 4 0,7 12 1,6 10 1,5 12-1,3 13 1,4 9-1,0 5-8,8 0-23,-5 7-5,-11-11 0,9-1-1</inkml:trace>
  <inkml:trace contextRef="#ctx0" brushRef="#br0" timeOffset="10589.6734">2263 8555 54,'0'0'35,"17"5"1,-9 14-12,1-5-13,-2 8-5,-2-4 1,5-1-4,-7-4 1,-3-13-2,0 0-1,-10-11-1,10-9 0,3-6 1,4-3-2,-3-1 1,7 1 0,8 8-1,2 6 1,1 8 0,5 13-2,-8 3-7,3 11-21,3 10-7,-7-5-1,1 8 1</inkml:trace>
  <inkml:trace contextRef="#ctx0" brushRef="#br0" timeOffset="10852.707">2793 8611 66,'-7'-22'36,"-11"-7"-7,-3 0-9,5 8-6,-8 1-4,7 12-4,-4 8-2,9 8-1,1 10-2,11 3 1,4 7-1,9-2 0,8-3 0,7-4-2,0-5-3,-1-9-13,-5-5-21,4-9-1,-13-11 0,1 1-1</inkml:trace>
  <inkml:trace contextRef="#ctx0" brushRef="#br0" timeOffset="10990.7508">2667 8220 50,'-20'-21'38,"20"21"-1,-15 7-5,15 7-25,9 14-38,0-4-4,8 10-2,-10-5-1</inkml:trace>
  <inkml:trace contextRef="#ctx0" brushRef="#br0" timeOffset="11591.0453">3512 8487 23,'19'0'33,"8"12"0,-8 3-4,-6 7-15,2 6-6,-10 6-2,-5-3-3,0-7-2,-8-4-2,-2-8 1,10-12-2,7-13 0,4-6 1,6-5 1,2-4 1,0 1 1,-1 0 2,-3 4-1,-5 10 2,-10 3-1,0 10 0,0 0-1,-12 18 1,5 1-2,4 3 0,3 2-1,3 3-1,9 1-4,0-7-10,14-5-18,5 3-6,-3-19 1,6 2-1</inkml:trace>
  <inkml:trace contextRef="#ctx0" brushRef="#br0" timeOffset="11853.4803">4083 8582 50,'21'0'37,"-21"0"0,7 10-11,-13 9-9,-15-5-7,0 5-3,-6-6-3,-4-2-2,0-11-1,3 0-1,4-14-1,7-2 1,8-7-1,4-1 1,8 0-1,8 5 1,6 9 0,4 5 0,3 11 1,2 10-1,1 3 1,-4 8-2,1 4-7,-8 0-25,-7-9-5,6 0-1,-11-10 0</inkml:trace>
  <inkml:trace contextRef="#ctx0" brushRef="#br0" timeOffset="12006.3887">4018 8315 65,'0'-15'34,"-5"5"-7,5 10-37,26 25-18,-16-4-6,11 8-1</inkml:trace>
  <inkml:trace contextRef="#ctx0" brushRef="#br0" timeOffset="12307.2768">4330 8592 50,'-8'23'38,"8"3"0,3-3-4,6-6-20,12-1-5,1-13-3,8-6-2,-1-9-3,2-9 1,-4-8-1,-7-8 0,-6-9-1,-10-7 0,-13-3 0,-9-2-1,-13 5 2,-10 2-2,-5 13 1,0 10 0,1 16 0,5 12-1,12 18-2,10 6-3,18 16-11,12 0-22,4-1 0,14-1-1,3-7 1</inkml:trace>
  <inkml:trace contextRef="#ctx0" brushRef="#br0" timeOffset="12654.9358">4801 8491 54,'-8'-16'35,"8"16"-3,-25-13-15,6 9-7,7 8-5,-3 2-2,8 7-2,1 3 0,6 0-1,3-1-1,3 2 1,4-5-2,-3 0 1,-2-2 0,-5-10 0,-7 12 0,-4-9 0,-2 4 1,-2-2 2,-1 4 2,4 5 0,2-5 2,10 6 0,4-2 1,11 3-1,4-3 1,5-3-6,7-2-37,3-6-3,-2-7 0,12-8-1</inkml:trace>
  <inkml:trace contextRef="#ctx0" brushRef="#br0" timeOffset="13378.9688">5448 8482 19,'20'4'32,"0"-8"1,14 9-6,3-2-13,-2-3-5,2 5-3,-6-1-4,-3-2-1,-11 1-2,-17-3 0,0 15-1,-14-5 1,-3 6 0,-5 3 1,5 1 1,6 6 1,7-1 1,7-3-1,10-1 1,9-2 0,3-6-1,8-8-3,1-5-1,-2-8-3,-1-4 0,-4-10-1,-6-2 0,-2-5 1,-5 0 2,-6-2 4,-4-12 8,-8 25-2,4 18 2,0 0-1,-11 24 0,6 4-1,5 12-2,0 4-1,0 6-2,6 1-2,-1-4-7,4-2-18,-2-6-12,-7-16-1,7-5 0</inkml:trace>
  <inkml:trace contextRef="#ctx0" brushRef="#br0" timeOffset="13510.4873">5897 8653 49,'13'-6'27,"12"9"-7,-3 4-33,-6-10-14,11 9-2,-12-14 3</inkml:trace>
  <inkml:trace contextRef="#ctx0" brushRef="#br0" timeOffset="13757.9107">6089 8591 57,'13'8'37,"-4"4"0,-5 2-12,-4-3-11,5 5-6,-5-4-2,4 0-4,-4-12-1,12 0-1,-2-13-1,5-1 1,7 1-1,3-2 1,2 4-1,1 2 1,-3 9 0,-2 5 1,-6 9-1,-1 6 0,-7 4-4,-9-3-11,-6-1-23,6 2 0,-6-9 0,6-13 0</inkml:trace>
  <inkml:trace contextRef="#ctx0" brushRef="#br0" timeOffset="13897.9396">6281 8340 54,'-8'-12'25,"8"12"-20,9 19-19,-9-19-13,9 27-5</inkml:trace>
  <inkml:trace contextRef="#ctx0" brushRef="#br0" timeOffset="14082.8504">6459 8494 58,'0'14'40,"3"14"1,-3 7-3,-3 4-23,9 11-7,1 5-2,1 8-4,2-1-2,-1-3-6,4-7-17,1-10-18,-10-16 0,4-6 0,-8-20-1</inkml:trace>
  <inkml:trace contextRef="#ctx0" brushRef="#br0" timeOffset="14461.4628">6464 8690 38,'10'-5'33,"-10"5"-1,31 0-7,-9-3-29,6-1-17,10 4-5,-3-9 0,10 1 4,-2-1 9,-3-4 8,-3-1 7,26-5 36,-39 14-6,-11 10 0,-13-5-5,-6 16-8,-8 3-6,-10-6-4,-1 5-5,-9-8-2,0-2-3,3-8-1,0-9-1,12-9-1,4-4 1,15 1-1,0-7 2,13 6 0,5 3 2,7 10 1,4 9 0,1 13 1,0 6-3,-2 5-10,3 9-24,-9-7-1,6 3 0,0-10 0</inkml:trace>
  <inkml:trace contextRef="#ctx0" brushRef="#br0" timeOffset="20416.0789">7419 8487 28,'13'-6'30,"15"6"-6,3 4-5,9 0-8,6 1-4,2-2-2,-3 0-2,-4-3-2,-6 0-1,-15-5 0,-20 5-1,0 0 0,0 0 0,-20 0 0,4 8 0,-3 9 1,7 3 1,6 5-1,9 3 0,9-1 0,10-4 0,3-7 1,6-6-1,1-10 0,3 0 0,-3-12 0,-5-6 1,-4-1 0,-6-5 1,-6-1 1,-6 5 1,-8-3 1,-3 3 0,-12 6 0,2 6 0,-3 3-2,-2 10 1,5 4-2,1 7-1,9 2 0,6 5 0,6-1 0,6-3 0,6-1 0,4-9-1,-3-9 1,3-5-1,-3-4 0,0-6 1,-7-6-2,-4 1 1,-5-2 0,-3 8 0,0 4-1,0 10 1,0 0 0,-9 11 0,9 5 0,6 4 0,4 3 1,6 1 1,5-9 2,4-4-1,2-11 1,-1 0 0,-2-13 0,-5 0-1,-5-8-3,-12-1-8,-2-5-30,-4 13-2,-9-3 1,13 6-1</inkml:trace>
  <inkml:trace contextRef="#ctx0" brushRef="#br0" timeOffset="20816.2639">8866 8433 41,'-28'-13'36,"2"13"-1,-14 2-9,5 9-11,6 9-5,7 5-5,16 5-2,9 4-1,12-2 0,11-10-1,4-7 0,1-11 0,3-6 1,-8-12-1,-8-11 0,-5-16 0,-13-7 0,-10-13-1,-4-3 1,0-6-1,-2 0 0,5 6-1,4 7-3,13 15-5,3 11-15,7 16-13,12 19-1,-1 6 0</inkml:trace>
  <inkml:trace contextRef="#ctx0" brushRef="#br0" timeOffset="21116.9159">9204 8456 19,'-16'9'35,"1"8"0,-10-4 0,1-2-17,-4 5-5,-4-9-5,1 2-4,0-9-2,4-6-2,11-7 0,6-6-1,10 0 0,7-5 1,9 6 0,2 3 2,6 9 0,1 12 1,0 6 0,0 10 0,-7 6-3,-2 3-9,-4-3-26,1 6-2,-7-14 1,1 1-2</inkml:trace>
  <inkml:trace contextRef="#ctx0" brushRef="#br0" timeOffset="21463.5984">9246 8390 54,'20'11'38,"-7"-1"1,5 8-7,-3 6-19,-6 1-6,4 5-3,-4-2-7,-3-9-4,1-3-6,-7-16-5,9 8-2,-9-8 0,18-19 3,-8-1 4,4-1 6,0-1 7,-2-2 6,-3 9 7,-9 1 3,0 14 1,-21-5-1,6 15-2,-4 0-2,6 11-4,1-2 0,9 1-3,6-3-2,9 2-4,14-4-8,-2-3-21,0-10-7,8 3-1,-4-11-1</inkml:trace>
  <inkml:trace contextRef="#ctx0" brushRef="#br0" timeOffset="22002.2432">9539 8388 55,'15'-7'33,"11"7"-10,7 0-8,-1-3-7,5 3-2,-6 0-1,-7 0-1,-8-4-2,-7 4-1,-9 0 1,0 0-2,-22 15 1,7-5 0,-4 6-1,3 2 0,1 2 1,2 4 0,11 0 0,4-1 1,9-2-1,1-2 1,6-9 0,7-5 0,0-5 0,-1-9-1,0-4 0,-1-5-1,-2-3 1,-2-3-1,-9-2 0,-2 4 0,-3 3 0,-2 7-1,-3 12 1,0 0 0,0 0 0,-4 16 1,4 3 0,7 2 1,1 0 1,5 1 0,-1-8 1,4 0 1,2-11-1,4 2 0,-7-10-1,1-4-5,-1-1-10,-5-3-27,-5-11 0,-1 0-2,-9-5 1</inkml:trace>
  <inkml:trace contextRef="#ctx0" brushRef="#br0" timeOffset="22316.9947">10069 8179 57,'24'-4'36,"-1"-1"0,2 8-14,8 18-7,-7 5-6,4 12-3,-8 7-1,-1 4-2,-5-2 0,-1 0-1,-5-8 0,0-9-1,-3-12-1,-2-6 0,-5-12-1,0 0 0,6-9 0,-12-3 0,-6 5 0,-7 0 0,-3 7 1,-12 4 0,3 5-1,-3 0-6,9 2-23,7 3-8,2-11 0,16-3-1</inkml:trace>
  <inkml:trace contextRef="#ctx0" brushRef="#br0" timeOffset="22517.7655">10479 8294 48,'0'-13'39,"0"13"1,0 0 0,6 20-21,-6 2-8,5 11-6,-5 3-4,0-1-7,3 1-22,1-4-12,-7-14 0,3-7 0</inkml:trace>
  <inkml:trace contextRef="#ctx0" brushRef="#br0" timeOffset="22650.6836">10450 8133 15,'0'-19'1,"0"19"-2,0 0-13,12 17 14</inkml:trace>
  <inkml:trace contextRef="#ctx0" brushRef="#br0" timeOffset="23181.75">10786 8471 22,'6'-10'31,"-10"-15"2,-2 4-13,-3 2-2,-10 1-6,1 6-1,-7 7-4,3 9-2,-3 5-1,7 13-1,5 0 0,7 6-1,6-4 1,11 0 0,6-8 0,4-3-1,4-10 0,1-3-1,1-12 0,-1-3-1,-2-3 0,-6-4 0,-2 2 0,-7 2-1,-3 0 1,0 8-1,-6 10 1,0 0 0,-6 15 0,3 3 1,3 0-1,9 3 2,1-1-1,3-5 1,5-5 0,3-5 0,0-9 1,5-3-1,-4-7-1,-4-5 0,-5 1-1,-7-9-3,1 11-7,-7-4-15,-7 6-14,7 14-1,-17-15 1,17 15-1</inkml:trace>
  <inkml:trace contextRef="#ctx0" brushRef="#br0" timeOffset="23319.2535">11090 8533 81,'-9'5'3,"0"-5"-3,9 0-5,-26-18-28</inkml:trace>
  <inkml:trace contextRef="#ctx0" brushRef="#br0" timeOffset="26144.4446">1764 9943 50,'25'13'28,"2"-13"-5,4-20-4,2-1-2,-2-18-5,0-7-3,-8-15-2,0-4-2,-9-5-1,-8 2 0,-6 5-1,0 10 0,-6 14 0,2 20-1,4 19-1,-10 23 1,13 20-1,11 17 0,12 5-1,10 2 0,5 1-2,-2-7-3,9-5-8,-8-15-14,-12-20-11,-10-5-1,-18-16 1</inkml:trace>
  <inkml:trace contextRef="#ctx0" brushRef="#br0" timeOffset="26292.2372">1835 9718 48,'12'14'34,"13"4"1,0-8-10,15-1-28,4 6-26,-4-10-3,13 5-3,-22-10 1</inkml:trace>
  <inkml:trace contextRef="#ctx0" brushRef="#br0" timeOffset="26461.3361">1821 9689 48,'-26'-7'36,"7"-2"0,19 9-5,0 0-32,19 4-30,8 11-3,4-7-2,13 10 0</inkml:trace>
  <inkml:trace contextRef="#ctx0" brushRef="#br0" timeOffset="26777.6561">2458 9878 34,'12'7'36,"9"-2"-2,-4-9 2,1-4-23,7 2-4,-6-9-4,-3-3-3,-11-3 0,-2-3-2,-9 4 1,-9 3 0,-5 5 0,-1 5-1,-3 11 1,-1 9-1,3 6 0,6 10 2,3 7 0,11 6 0,2-1-1,16 2 0,-1-1-1,7-5-4,5-4-21,-1-2-13,-5-21 0,8-1 0</inkml:trace>
  <inkml:trace contextRef="#ctx0" brushRef="#br0" timeOffset="27093.5846">2988 9801 44,'-8'5'36,"-2"9"1,-11 1-5,-12-6-18,3 4-5,-7-8-5,0-5-2,-1 0-2,3-10 0,3-3 0,9-4-1,8 1 1,15-1 0,5 2 0,11 6 2,6 8-1,9 6 2,6 5 0,4 9 0,-2-2 0,-7 7-3,-2 3-8,-3 0-29,-9-12-1,3-4-1,-12-11-1</inkml:trace>
  <inkml:trace contextRef="#ctx0" brushRef="#br0" timeOffset="27262.6215">3308 9728 68,'9'0'41,"-9"0"-1,0 0-4,11 4-44,2 2-28,-13-6-4,9 4 0,-9-4-1</inkml:trace>
  <inkml:trace contextRef="#ctx0" brushRef="#br0" timeOffset="27394.1946">3350 9857 90,'0'0'45,"-6"15"-1,6-15-8,0 0-69,10 10-7,-10-10-1,9 12-3</inkml:trace>
  <inkml:trace contextRef="#ctx0" brushRef="#br0" timeOffset="28079.2931">1749 10924 45,'0'0'40,"8"9"1,-4 19-3,6 22-15,-10 10-8,8 15-6,-2 5-2,1 7-3,-3-2-5,1-15-8,-1-12-23,-4-15-10,0-19-1,5-13 1</inkml:trace>
  <inkml:trace contextRef="#ctx0" brushRef="#br0" timeOffset="28263.4749">1674 11019 47,'20'-13'36,"9"-4"-1,18 12-3,9-3-23,12 8-12,0 0-20,2 0-12,7 8 0,-12-5-1</inkml:trace>
  <inkml:trace contextRef="#ctx0" brushRef="#br0" timeOffset="28511.783">1819 11526 53,'-6'12'39,"6"-12"0,22 0-9,18 4-16,2-10-6,15-1-5,8 1-14,-2-2-24,-6-4-3,2 0 0,-17-2-1</inkml:trace>
  <inkml:trace contextRef="#ctx0" brushRef="#br0" timeOffset="28733.4315">1781 11318 60,'-10'-9'38,"23"9"0,10-4-13,12 3-12,15 1-11,11 0-18,1 7-20,-3-7-2,6 4 0,-9-4 0</inkml:trace>
  <inkml:trace contextRef="#ctx0" brushRef="#br0" timeOffset="28980.9775">2238 11525 49,'6'9'38,"13"4"1,4 4-4,3-2-22,12 11-6,-1-1-3,3 2-9,-4-1-16,-5 1-17,-12-15-1,4 0-1,-13-12 1</inkml:trace>
  <inkml:trace contextRef="#ctx0" brushRef="#br0" timeOffset="29150.2563">2520 11497 68,'-22'12'40,"-9"5"1,0 8-10,-4 8-17,-4-2-8,5 4-9,10 1-21,6-5-17,0-12 1,11-4 0,7-15-1</inkml:trace>
  <inkml:trace contextRef="#ctx0" brushRef="#br0" timeOffset="29499.5403">2793 11178 57,'9'-9'38,"15"5"-1,11 1-11,18 3-15,0 0-7,2 0-8,0 0-19,-1 7-14,-11-7 0,-9 0-1</inkml:trace>
  <inkml:trace contextRef="#ctx0" brushRef="#br0" timeOffset="29700.0407">2882 11268 43,'0'0'39,"22"17"-1,6-12-1,10-5-23,14 4-8,1-4-31,6 2-12,-12-8-1,1 1 0</inkml:trace>
  <inkml:trace contextRef="#ctx0" brushRef="#br0" timeOffset="30742.9971">3980 10639 8,'-10'-35'33,"-17"1"0,9 19-2,-9 11-12,-2 18-6,10 27-5,3 25-2,7 22-2,9 19-1,12 11-1,-5 11 0,2 9-1,-2-7-1,-7-4 1,-3-11 1,-10-9-2,-12-14 1,-3-11 1,-3-17-3,0-20-5,9-19-22,7-16-8,-1-25 0,16-8-1</inkml:trace>
  <inkml:trace contextRef="#ctx0" brushRef="#br0" timeOffset="31874.7449">4548 11417 27,'-12'-24'22,"-4"10"-2,-9-1-5,-3 3-2,0 4-4,-6 1-1,-1 7-1,2 10-2,8 4-2,10 8 0,9 2-1,9 5 0,9-3 0,10-3 0,9-4 1,3-9-1,5-6-1,-1-12 0,-3-8 0,-5-10-1,-5-8 0,-4-11-1,-5-7 0,-9-12 1,-4-7 1,-3-6 2,0 6 1,-6 6 0,2 13 0,-6 9 0,2 21 1,8 22-1,-12 22 0,8 22-2,4 12 0,0 14 0,0 5-1,4 3 0,3-3 1,-2-3-3,1-14-7,6-12-28,-1-9-3,-1-19 0,7-9 0</inkml:trace>
  <inkml:trace contextRef="#ctx0" brushRef="#br0" timeOffset="32106.455">4789 10978 7,'0'11'34,"0"12"1,4 17-3,-1 13-13,-3 2-4,5 11-2,-5-6-5,0 1-7,4-6-15,2-12-21,-2-20-1,4-6-1,-8-17-1</inkml:trace>
  <inkml:trace contextRef="#ctx0" brushRef="#br0" timeOffset="32276.2081">4767 11049 24,'13'-14'34,"15"8"1,5-5-1,7 1-21,9 5-9,4 5-19,1 9-17,-11-3-2,-1 11 0,-12-8 6</inkml:trace>
  <inkml:trace contextRef="#ctx0" brushRef="#br0" timeOffset="32545.6526">4799 11510 49,'0'0'38,"21"0"-1,2-6-14,14 6-8,-1 0-8,7 0-7,-1-4-23,3 4-13,-11-10-2,2 3 1</inkml:trace>
  <inkml:trace contextRef="#ctx0" brushRef="#br0" timeOffset="32761.4328">4820 11332 64,'-15'-9'38,"15"9"1,28-5-13,-2 0-17,9 5-12,12 5-20,4 3-15,-8-6 0,2 11 0</inkml:trace>
  <inkml:trace contextRef="#ctx0" brushRef="#br0" timeOffset="33012.1985">5183 11482 69,'4'18'40,"10"-3"0,0 12-15,3-7-13,10 10-6,-4 2-8,-1-4-12,1-7-25,0 0-1,-8-10 0,4-3 0</inkml:trace>
  <inkml:trace contextRef="#ctx0" brushRef="#br0" timeOffset="33197.5781">5433 11509 42,'-25'1'41,"-10"12"1,-6 19-1,-12 6-21,-1-1-50,-5 11-6,-20-13-3,7-1-2</inkml:trace>
  <inkml:trace contextRef="#ctx0" brushRef="#br0" timeOffset="36554.9874">5791 11179 46,'15'6'36,"11"-2"-1,5-4-12,10 0-21,5 5-22,-3-9-11,4 4-3,-13-2-1</inkml:trace>
  <inkml:trace contextRef="#ctx0" brushRef="#br0" timeOffset="36705.2068">5857 11273 55,'0'0'37,"25"17"-1,3-11-19,15-6-34,9 5-12,-1-10-5,8 5-1</inkml:trace>
  <inkml:trace contextRef="#ctx0" brushRef="#br0" timeOffset="37220.9945">6745 10621 12,'-26'-27'30,"4"22"0,-9 13-9,4 20-6,4 28-5,2 24-4,8 23 0,4 18-1,9 16-1,10 5 0,5 4 0,0-9 0,-3-11 0,-5-16-1,-7-15-1,-7-17 0,-10-17-2,-6-15-2,-7-20-6,2-17-26,9-3-1,-2-23-1,14-2 0</inkml:trace>
  <inkml:trace contextRef="#ctx0" brushRef="#br0" timeOffset="38156.2175">7196 10919 23,'0'-15'35,"4"25"1,-4 16-3,-4 21-14,4 24-7,4 7-5,-1 8-3,0 1-4,3-7-4,3-11-2,0-23-3,4-16-1,-2-21 1,6-14 0,-1-14 1,5-8 3,-2-7 4,0 1 4,-2 0 2,-10 2 2,-4 12 0,-9 5 1,-6 14-1,-7 0-1,0 13-2,-2 0-1,5 2-1,3 0 0,13 2 0,7-6-1,6-1 1,8-2-3,1-3-2,5-1-5,-4-4-10,1 0-13,4 0-4,-12 0-1,6 0 2</inkml:trace>
  <inkml:trace contextRef="#ctx0" brushRef="#br0" timeOffset="38437.5402">7497 11421 17,'-9'0'32,"9"0"0,6 13-6,-6-13-8,27 19-5,-10-12-3,8 1-3,-1-8-2,6 0-2,-8-5-2,4 0 0,-11-9 0,-5 0 0,-10-1 0,-13 2-1,-8-1 1,-5 5 0,-7 9 0,-2 0 1,1 14 0,6 5 1,4 8 1,18 6 0,12 4 0,18-3 0,7-2-2,7-4-1,10-1-10,-6-11-29,2-16-2,-2-3 0,-11-16-1</inkml:trace>
  <inkml:trace contextRef="#ctx0" brushRef="#br0" timeOffset="41404.8465">8228 11341 26,'-30'0'23,"17"0"-1,26 0-1,30 0-3,31-6-2,44 6-3,32-9-3,36 9-1,25-5-2,13 5-1,2 2-2,-7 5-3,-19 4-15,-24 0-22,-45-6-1,-31 2 0,-45-16-1</inkml:trace>
  <inkml:trace contextRef="#ctx0" brushRef="#br0" timeOffset="42152.2231">8785 11013 27,'9'-20'30,"-6"11"-1,-9-10-12,-3 4-7,-7 2-4,-2 4-3,-4 5-1,0 9-1,-2 6-1,5 9 0,3 2 0,7 2 0,9 2 0,13-4 1,4-3-1,6-7 1,2-12-1,6-9 1,0-9 0,-3-10-1,-4-9 1,-7-10-1,-3-8 1,-7-9-1,-4-4 1,-3-5 1,0 4 2,-10 3 0,5 17 0,-4 8-1,2 15 1,-6 18 1,7 20-1,-1 17 0,7 17-1,0 9 0,7 12 0,-3 5-1,5 4 1,1-3-3,0-6-4,4-7-20,1-9-13,-11-19 0,8-9-1</inkml:trace>
  <inkml:trace contextRef="#ctx0" brushRef="#br0" timeOffset="42703.0062">9138 10989 35,'7'-14'24,"6"3"-2,-8-7-4,-5-4-5,0 2-2,-11-4-3,1 7-1,-9 0-2,-3 7-1,-2 9-2,-1 5 0,3 7-1,3 10-1,10 5 1,4 1-1,5-1 0,9 0 1,6-5-1,3-7-1,4-6 0,0-8-1,-1-8 0,-1-4 0,-4-3 0,-4-4 0,-3 0 0,-4 2 1,-5 8 1,0 9 1,0 0 1,-14 27 1,10 1 0,4 8 1,-3 3 0,3 4 0,0-4-1,7-2 0,-1-5-2,-3-10-6,2-10-21,5 1-10,-10-13 1,10-8-1</inkml:trace>
  <inkml:trace contextRef="#ctx0" brushRef="#br0" timeOffset="42885.0109">9470 10999 68,'-3'-12'38,"3"12"-2,0 0-16,0 0-46,0 0-9,0 0-2,10 7-1</inkml:trace>
  <inkml:trace contextRef="#ctx0" brushRef="#br0" timeOffset="43069.6183">9647 10878 57,'13'18'37,"2"5"1,0 5-7,5 0-26,4 0-9,3-1-20,5 1-12,-7-15-1,2-2 0</inkml:trace>
  <inkml:trace contextRef="#ctx0" brushRef="#br0" timeOffset="43207.6605">9901 10887 41,'-21'10'39,"-13"7"0,-1 7-3,-8 13-16,-3-1-15,2 5-29,1-7-13,9 2-1,-3-11-1</inkml:trace>
  <inkml:trace contextRef="#ctx0" brushRef="#br0" timeOffset="43738.7429">8307 11643 44,'-32'29'35,"8"18"-2,-4 12-11,9 6-7,12 10-5,7 0-4,20-4-5,8-2-7,6-10-19,9-19-11,7-5 0,-7-20 0</inkml:trace>
  <inkml:trace contextRef="#ctx0" brushRef="#br0" timeOffset="44207.4275">8667 12105 28,'16'-5'28,"-12"-9"-3,2 1-5,-6-2-4,-3-4-5,-4 2-3,-12-2-2,0 3-1,-5 2-2,-4 9-1,-2 5-1,2 3 0,5 9 0,11 6 0,6 3-1,9 3 2,6-2-1,10-3 1,5-5-1,7-1 1,-2-9-1,-1-4 0,-4-8-1,-5-1 0,-4-2 0,-6 1-1,-9 10 0,0 0 0,13-4 0,-13 4 0,7 20-6,-5-6-14,2-2-14,11 4 0,-6-13 0</inkml:trace>
  <inkml:trace contextRef="#ctx0" brushRef="#br0" timeOffset="44471.0473">8691 11685 5,'7'-13'33,"-1"0"1,19 13 0,0 5-16,0 2-6,0 7-2,-9 5-5,-4 9-1,-12-3-2,0 3-1,-13-3 0,1-5 1,9-2-2,3-4-2,15-4-6,4-2-15,6-2-11,9 2-2,-6-8 2</inkml:trace>
  <inkml:trace contextRef="#ctx0" brushRef="#br0" timeOffset="44670.6143">9083 11867 55,'0'0'38,"0"15"2,0 7-4,9 11-22,-9 3-6,12 7-4,-2 2-4,-1-6-7,1-2-10,-1-5-22,-9-17-1,6-7 0,-6-8 0</inkml:trace>
  <inkml:trace contextRef="#ctx0" brushRef="#br0" timeOffset="44808.8385">8973 12027 37,'10'-2'35,"15"6"2,1-4-2,4 6-24,7-2-10,4 1-25,3 2-10,-11-7-2,9 6 0</inkml:trace>
  <inkml:trace contextRef="#ctx0" brushRef="#br0" timeOffset="45009.9675">9340 11956 59,'19'6'40,"-1"3"-1,12 9-3,5 3-24,-4 0-7,1 3-6,1 4-14,-4-6-24,-8-9 0,-2 0 0,-7-13-1</inkml:trace>
  <inkml:trace contextRef="#ctx0" brushRef="#br0" timeOffset="45140.6398">9622 11983 41,'-18'6'38,"-17"4"0,1 10 1,-3 5-21,-3-1-13,0-2-20,0 2-22,11-5-1,5-9-1,6-2 1</inkml:trace>
  <inkml:trace contextRef="#ctx0" brushRef="#br0" timeOffset="45457.0413">9445 11700 27,'18'-6'36,"-7"1"0,10 9-3,-2 3-13,-7 1-8,-4 6-4,-8 3-4,0 3-1,-8-3-1,3 0 0,1-4-2,4-13 0,9 16-4,10-16-5,9 4-15,6-4-13,-3 0-1,9 0 0</inkml:trace>
  <inkml:trace contextRef="#ctx0" brushRef="#br0" timeOffset="45756.3748">9790 11593 40,'31'33'39,"-1"9"2,8 8-1,-5 12-21,-4 1-5,-4 12-6,-16-4-3,-9-1-3,-16-1-4,-11-10-9,-1-7-30,-9-9 0,-1-17-1,4-12 1</inkml:trace>
  <inkml:trace contextRef="#ctx0" brushRef="#br0" timeOffset="46341.4078">10100 11509 18,'0'0'29,"31"-8"0,-10 4-12,1 4-6,1 0-3,-6 0-3,-4 7-1,-13-7-2,6 19 0,-6-19-1,-12 15 0,2-10 0,10-5 0,-7 10 0,7-10 0,20 7 1,-2-2 0,2 2 0,1 1 1,-6 4 1,-6 0-1,-9 5-6,-9-8-16,-12-3-13,5 5-1,-12-11-1</inkml:trace>
  <inkml:trace contextRef="#ctx0" brushRef="#br0" timeOffset="46526.2095">10066 11739 51,'13'0'39,"14"6"0,5-6-4,5-3-21,12 3-5,0 0-8,2 0-8,1 0-22,-5 0-10,-14-3 0,-2 3 0</inkml:trace>
  <inkml:trace contextRef="#ctx0" brushRef="#br0" timeOffset="46826.5552">10242 11835 28,'10'8'35,"2"-8"1,11 5-4,4 2-13,-6-4-9,4 6-3,-12-1-3,-4 6-1,-9 1 1,-9 3-2,-3-4 1,2 2-1,-3 1 1,10-2-1,8-2-1,9-7-2,11 1-7,7-5-30,2-7-1,11-3 1,8-12-1</inkml:trace>
  <inkml:trace contextRef="#ctx0" brushRef="#br0" timeOffset="58979.6588">2644 13179 17,'9'14'34,"9"-14"1,16 3-4,8 0-11,3-3-11,9 0-12,-1 0-21,2 4-9,-18-8-1,0 10-1</inkml:trace>
  <inkml:trace contextRef="#ctx0" brushRef="#br0" timeOffset="59133.1841">2734 13326 48,'34'10'37,"3"-10"0,15 10-7,1-1-50,-3-9-11,9 0-4,-18-7-1</inkml:trace>
  <inkml:trace contextRef="#ctx0" brushRef="#br0" timeOffset="59648.9449">3525 12975 28,'8'-9'35,"-8"9"2,13 17-7,0 21-11,-1 13-7,1 17-5,-5 8-2,2 5-3,2 0-8,-6-16-7,0-15-11,0-6-12,-6-27-1,13-10 0</inkml:trace>
  <inkml:trace contextRef="#ctx0" brushRef="#br0" timeOffset="59796.6048">3732 13379 29,'-9'5'32,"-18"-2"-2,1 9-7,-1 5-8,5-4-6,6 4-3,13-4-2,16-1-3,11-3-7,10 1-17,3-10-11,9 1 1,-11-5-1</inkml:trace>
  <inkml:trace contextRef="#ctx0" brushRef="#br0" timeOffset="60096.2917">3912 13513 28,'0'0'31,"19"16"-1,-4-13-10,4-3-7,2 0-5,-2-5-2,0-6-3,-1-2 0,-11-4-2,-7-3 1,-10 1 0,-6 5 1,-8 8 0,-4 6 1,0 11 1,0 8 0,11 8 0,6 7 0,14 2-1,7 0-1,15-4 0,3-6-2,8-9-9,-2-10-30,10-4-1,-4-19 0,10 0 0</inkml:trace>
  <inkml:trace contextRef="#ctx0" brushRef="#br0" timeOffset="60635.5918">4470 13447 27,'-27'7'35,"27"-7"1,27-4-8,47 4-11,36-3-4,44 3-2,33 0-3,33 0-3,21 0-3,5 0-5,0 0-15,-15 0-19,-41-4-2,-32 4 0,-50-8 0</inkml:trace>
  <inkml:trace contextRef="#ctx0" brushRef="#br0" timeOffset="61035.5522">5301 12975 33,'9'-7'37,"14"17"1,2 4-3,6 9-17,6 12-9,0 6-9,4 1-14,-6-9-21,6 2-2,-12-16-1,-1-5 0</inkml:trace>
  <inkml:trace contextRef="#ctx0" brushRef="#br0" timeOffset="61183.2655">5649 13053 50,'-29'4'38,"-11"7"1,-4 8-10,-1 10-15,-1 5-17,2 9-31,0-10-3,11 7-1,-3-10-1</inkml:trace>
  <inkml:trace contextRef="#ctx0" brushRef="#br0" timeOffset="61736.6041">4601 13718 27,'-20'4'34,"-11"4"0,-3 12-10,-2 13-4,1 11-6,7 13-4,7 9-4,14 0-2,17 1-2,17-4-4,14-3-7,5-11-20,4-17-9,9-4 1,-10-19-1</inkml:trace>
  <inkml:trace contextRef="#ctx0" brushRef="#br0" timeOffset="62199.9913">4944 14183 18,'3'-19'24,"2"-2"-2,-5 0-3,-8-3-1,-3 5-3,-8 2-3,-2 7-2,-5 3-3,0 7-2,0 9-1,4 4-2,6 6-1,9 3 0,7 2-1,5-2 1,10-2-1,3-7 1,7-3-1,1-7-1,-4-3 0,1-8 0,-3-1-1,-8-6 1,-2 5-1,-10 10 2,6-13-1,-6 13 2,0 0 0,9 16 0,-3-4-2,4 0-8,-1-2-24,9 1-1,-7-14-1,10 3 0</inkml:trace>
  <inkml:trace contextRef="#ctx0" brushRef="#br0" timeOffset="62455.2899">4964 13750 37,'19'-9'35,"-2"0"1,14 9-6,1 6-18,-4 4-4,-4 9-4,-14 2-1,-7 4-2,-9 2 1,-5-1-2,-6-1-2,-2-4-1,4-2-3,9-4-11,6-15-18,23 18-2,-2-18 0,9 9 7</inkml:trace>
  <inkml:trace contextRef="#ctx0" brushRef="#br0" timeOffset="62640.8302">5398 13972 57,'0'0'39,"0"18"-1,0 3-9,3 8-16,-3 2-6,0 3-4,0 6-5,0-11-8,0-3-23,3-1-6,-12-16 0,9-9 0</inkml:trace>
  <inkml:trace contextRef="#ctx0" brushRef="#br0" timeOffset="62771.8635">5242 14114 41,'18'-4'38,"9"4"-1,16 4 0,4-4-30,4-6-38,7 6-3,-3-4-3,11-2 0</inkml:trace>
  <inkml:trace contextRef="#ctx0" brushRef="#br0" timeOffset="63141.3605">5682 14001 56,'17'10'38,"14"9"2,5 4-10,-1 0-17,6 9-6,-1-3-8,-3-1-13,-6-8-24,2 1-1,-16-15 0,-2 1 0</inkml:trace>
  <inkml:trace contextRef="#ctx0" brushRef="#br0" timeOffset="63304.6898">6012 14005 36,'-24'6'39,"-11"5"0,-5 14 0,-3 7-20,-4 0-10,1 2-12,4-6-30,8 2-5,1-14-1,18-6 0</inkml:trace>
  <inkml:trace contextRef="#ctx0" brushRef="#br0" timeOffset="63658.2832">5960 13758 44,'17'-7'34,"1"1"-2,9 0-12,4 6-6,-7 4-3,0 8-4,-14 3-1,-4 4-3,-12-3 0,-3 4 0,-1-4 0,5 1-1,11-4-1,9-4-4,13 3-14,16-4-21,-5-8 0,5 3 0,-4-3 0</inkml:trace>
  <inkml:trace contextRef="#ctx0" brushRef="#br0" timeOffset="64005.6432">6304 13681 39,'24'9'39,"7"9"2,9 21 1,-2 13-20,-2 7-10,-1 19-4,-13 2-2,-6 6-3,-20-8-2,-14-8-3,-13-12-8,-13-11-30,-6-25-2,10-12 0,3-23 0</inkml:trace>
  <inkml:trace contextRef="#ctx0" brushRef="#br0" timeOffset="64521.5215">6604 13597 41,'10'-14'33,"5"14"-4,4-4-9,-1 1-8,7 6-3,-6-3-4,-1 10-2,-9 2-1,-9-1 0,-5-1-1,-5 1 0,-3-5-1,3 1 1,10-7-1,0 0 0,16 2 0,4-2 0,4 7 0,4-1 0,-6 5 0,-10 4 1,-6 2-4,-15-2-12,-7-2-19,1 1-2,-7-8 2,3 4-1</inkml:trace>
  <inkml:trace contextRef="#ctx0" brushRef="#br0" timeOffset="64690.5921">6597 13821 21,'-4'10'36,"4"-10"2,18 10-4,6-7-12,11-6-9,13 3-6,3 0-7,0-7-10,2 3-14,-5 4-13,-15 0 0,-2 0-1</inkml:trace>
  <inkml:trace contextRef="#ctx0" brushRef="#br0" timeOffset="64990.5173">6747 13964 48,'-15'0'36,"15"0"1,2 11-12,11-11-11,9 8-7,2-4-3,-2 1-1,-1 0-1,-4 3-1,-17-8-1,5 16 1,-14-7-1,-4 1 1,-3 0-1,2 2 1,1-1 0,10 1 0,6 1 0,9-3 1,7 0-2,6-3-2,6 0-21,6-7-15,-8-9 0,10 3 0</inkml:trace>
  <inkml:trace contextRef="#ctx0" brushRef="#br0" timeOffset="67064.0396">7754 12896 20,'-8'-49'28,"1"7"-3,-5 5-3,-4 5-5,-2 13-3,-1 13-3,4 24-4,-1 21-3,3 23-1,8 18-2,5 17 1,0 17-2,5 11 2,1 7-1,-3 0 2,-3-9 0,0-4 0,-9-12-1,-3-15 1,-7-19 0,-6-16-1,-2-18-2,5-17-3,4-10-7,1-12-22,0-17-5,10 2 0,-2-9-1</inkml:trace>
  <inkml:trace contextRef="#ctx0" brushRef="#br0" timeOffset="67980.3817">8257 13578 10,'16'-14'43,"-11"0"-23,-1-5-2,2-2-3,-6-6-2,-3 1-1,-12-6-1,-4 8-4,-10 1-1,-4 12-2,-4 7-2,3 11 0,5 12-1,6 10 0,8 7-1,15 1 1,10 0-1,12-5 0,9-7 1,4-12-1,-1-13 1,5-11-1,-7-12 1,-1-13 0,-7-11-1,-5-13 0,-7-6 0,-2-9 1,-4 3-1,0 7 1,-6 8-1,0 10 2,-9 15-1,6 22 0,-3 19 0,1 19 1,1 15 0,4 13-1,-3 7 0,6 7 1,1 5-1,0-6-2,3 0-7,-4-8-23,-3-18-7,6-6 0,-6-16-1</inkml:trace>
  <inkml:trace contextRef="#ctx0" brushRef="#br0" timeOffset="68512.628">8618 13525 35,'12'-7'32,"-9"-10"-5,1-1-6,2-1-5,-12-7-4,0 4-2,-7-3-2,-5 9-3,-5 1-1,-2 10-2,-2 5-1,2 15 0,3 7-1,6 11 0,3 1 0,13 4 0,5-1-1,10-7 0,4-5 0,5-12 0,2-7 0,1-12 0,-2-7 0,-6-8 1,-3-1 0,-5 1 2,-4 1 0,-5 11 1,-2 9 0,-6 9 1,0 14-1,6 15 1,-5 5-2,5 6 0,0 6 0,3-4-1,2 0-6,-1-6-34,-4-15 0,6-3-1,-19-12 1</inkml:trace>
  <inkml:trace contextRef="#ctx0" brushRef="#br0" timeOffset="138764.0503">9213 13369 22,'9'0'34,"4"-4"0,49 4 8,-22 0-33,7 0-7,5 0-13,0 7-16,-10-7-7,-2 4 1,-19-4-2</inkml:trace>
  <inkml:trace contextRef="#ctx0" brushRef="#br0" timeOffset="138917.685">9300 13505 9,'-16'0'32,"16"0"2,22 0-3,9-6-13,10 3-14,5-7-31,10 14-2,-10-8-3,7 11 0</inkml:trace>
  <inkml:trace contextRef="#ctx0" brushRef="#br0" timeOffset="139435.3209">10112 12917 44,'0'0'35,"0"0"-5,4 39-9,-4 7-7,12 15-5,-6 4-2,6 6-2,1-2-3,2-4-1,-2-7-3,-1-11-1,-3-9-1,-9-17-2,4-9-1,-4-12 0,6-10 0,-3-10 1,9-5 1,0-4 2,5 1 3,4 1 1,-2 5 3,-1 10 1,-6 2 0,-12 10 1,0 0 0,-14 24 0,-6-7-2,2 3-1,0-1 0,5 0-3,7-1-1,12-4-2,10 0-4,4-5-7,13-3-11,3 4-7,-2-10-3,4 0 3</inkml:trace>
  <inkml:trace contextRef="#ctx0" brushRef="#br0" timeOffset="139736.4241">10546 13459 24,'0'0'34,"0"-12"-3,0 12-4,0 0-8,0 0-7,-6 10-4,16-1-3,2 2-2,3-2 0,8-2-1,1-7 1,0 0-2,1-3 0,-5-10 1,-6-2-1,-4-2 1,-10-2 0,-9 3-1,-7 1 2,-5 6-1,-5 3 1,-1 13-1,2 5 0,3 8 0,6 8 0,11 5-1,5 0 0,6 2 0,9-3-2,4-11-11,5-11-28,10-7 0,10-12 0,16-8 0</inkml:trace>
  <inkml:trace contextRef="#ctx0" brushRef="#br0" timeOffset="140321.4383">11301 13382 23,'-28'0'21,"28"0"-2,10 12 0,36-5-1,29-1-2,39 3-3,30-9 0,39 0-4,33-5-3,25 0 0,16-4-2,7 1 0,-13 6-3,-22 2-8,-27 0-21,-34 14-8,-57-9 0,-32 8-1</inkml:trace>
  <inkml:trace contextRef="#ctx0" brushRef="#br0" timeOffset="140869.2954">12138 12655 25,'-38'0'31,"-12"4"-4,-1 19-8,4 15-5,7 13-3,15 12 0,10 1-3,21 4 1,14-8-2,20-4 0,14-20 0,10-12-2,2-24 0,2-14-1,-9-20 0,-9-12-1,-21-10-1,-20-4 0,-18-1-1,-17 1 0,-11 9-1,-9 8-1,-1 17-5,-2 7-7,9 13-27,7 11 0,5 4 0,14 11 0</inkml:trace>
  <inkml:trace contextRef="#ctx0" brushRef="#br0" timeOffset="141106.2988">12083 12909 51,'0'0'38,"17"17"1,5-1-5,9 13-19,-3 0-9,5 5-9,5-2-26,3 6-9,-13-14 0,-1 3-2</inkml:trace>
  <inkml:trace contextRef="#ctx0" brushRef="#br0" timeOffset="141369.4147">12471 12955 16,'26'0'35,"-1"0"1,9 18 0,-3 1-15,-5 1-9,4 9-7,-4 2-7,-5-6-15,-6-4-17,4 4-2,-10-13 0,6-2 1</inkml:trace>
  <inkml:trace contextRef="#ctx0" brushRef="#br0" timeOffset="141522.6477">12804 13006 21,'-18'-13'37,"-3"17"0,-11 1-1,-8 8-14,5 13-8,-7-4-9,5 4-16,-1-2-24,13-1-1,-2-7-2,14 3 0</inkml:trace>
  <inkml:trace contextRef="#ctx0" brushRef="#br0" timeOffset="142106.7798">11650 13637 39,'-11'0'36,"-18"9"-2,-5 12-11,-4 16-6,1 9-5,11 17-3,7 0-1,19 7-4,17-1-3,11-10-8,13-10-26,8-4-5,-4-18 0,5-10-1</inkml:trace>
  <inkml:trace contextRef="#ctx0" brushRef="#br0" timeOffset="142591.8793">11952 14104 28,'7'-15'29,"-7"-8"-5,0 0-4,-7-4-4,-7-2-5,0 9-1,-6-1-4,-1 8 0,-4 9-2,0 9-1,6 7-1,7 10-1,3 4 0,9 4-1,4 1 1,9-4-1,8-7 1,1-7 0,1-8-1,2-8 1,0-9 0,-6-4-1,-5-6 1,0 5-1,-8 0 1,0 6 0,-6 11 0,0 0 0,3 12 0,1 6-2,4 6-8,-4 0-21,2-11-7,6 0 1,-12-13-1</inkml:trace>
  <inkml:trace contextRef="#ctx0" brushRef="#br0" timeOffset="142870.6231">11954 13690 5,'0'-29'34,"20"11"-1,3 1 1,12 9-17,2 11-3,-5 6-5,-7 13-3,-13 4-2,-12 7-2,-9-1 0,-6 1-1,-4-6 1,2-1-1,7-4-4,10-7-6,12-8-22,16 4-4,-5-7 0,12 5-1</inkml:trace>
  <inkml:trace contextRef="#ctx0" brushRef="#br0" timeOffset="143055.9713">12414 13879 57,'0'0'38,"0"0"2,13 21-5,1 2-21,-4 0-7,3 8-3,-4 1-1,0-1-4,-5 3-5,-11-14-11,4-3-23,-4-3 0,-6-14 0,2 0 0</inkml:trace>
  <inkml:trace contextRef="#ctx0" brushRef="#br0" timeOffset="143194.0061">12308 14024 60,'0'0'38,"22"0"0,0 0-16,5 0-10,11 2-8,7 2-11,0 1-28,-2-10-2,4 5 0,-10-8-1</inkml:trace>
  <inkml:trace contextRef="#ctx0" brushRef="#br0" timeOffset="143397.2721">12652 13914 49,'16'3'38,"6"6"1,15 1-13,5 15-9,-1 1-7,3 8-5,-6-2-7,-5-3-7,-2-6-23,-9-2-6,-13-15-2,1-6 1</inkml:trace>
  <inkml:trace contextRef="#ctx0" brushRef="#br0" timeOffset="143544.5556">13000 13914 33,'-29'-10'37,"9"25"1,-12 0-2,-4 6-18,-2 8-9,0 3-12,-4 2-20,1-11-13,7 0-1,2-14-2</inkml:trace>
  <inkml:trace contextRef="#ctx0" brushRef="#br0" timeOffset="143892.0943">12845 13646 33,'20'-7'34,"-2"-3"1,9 3-11,1 11-8,-7-1-6,6 9-4,-13 0-2,-3 7-1,-11-2 0,-2-2-2,-10-1 1,2 1 0,1-3-1,2 0 0,7-3 0,13-4-1,6 3-5,4-5-19,3-3-12,6 0-1,-5-6 0</inkml:trace>
  <inkml:trace contextRef="#ctx0" brushRef="#br0" timeOffset="144145.2784">13201 13630 57,'28'25'39,"0"4"1,3 15-10,0 16-14,-12-1-6,-3 14-4,-16-1-2,-7-2-4,-11-3-4,-11-13-16,-8-12-20,3-16-1,0-23 0,9-14 0</inkml:trace>
  <inkml:trace contextRef="#ctx0" brushRef="#br0" timeOffset="144714.4509">13577 13537 12,'0'-12'30,"18"5"2,-3-1-10,7 5-5,3 3-5,-3 0-3,2 9-2,-11 2-1,-9 2-3,-11 1-1,-8 0 0,-1-2-2,-3-2 0,3-3-1,8-7 0,8 0-1,15 4 1,10 0 0,6 2-1,0 3 2,-4 4 0,-8 2 1,-10 5 0,-9-1-1,-13-2-4,-8-2-8,-3 1-18,-11-12-3,8 4-1,-4-8 1</inkml:trace>
  <inkml:trace contextRef="#ctx0" brushRef="#br0" timeOffset="144877.2484">13483 13755 60,'0'0'39,"25"0"-1,13 0-13,17 4-10,1-4-7,7 0-7,5 5-10,-8-3-20,-8-2-10,-8 4 0,-19-4 0</inkml:trace>
  <inkml:trace contextRef="#ctx0" brushRef="#br0" timeOffset="145162.3758">13629 13864 31,'0'0'35,"23"0"1,10 2-5,2 3-15,-11 0-8,0 4-2,-8 6-2,-13-1-3,-11 4 0,-9 0 0,-7-3 0,-1 0 1,3-3 0,10-2-1,12-10 2,8 11-2,12-11 0,7 0-8,8-9-29,9 4-1,-4-11-1,12-2 0</inkml:trace>
  <inkml:trace contextRef="#ctx0" brushRef="#br0" timeOffset="145447.1774">14215 13328 92,'6'13'43,"-6"-13"-24,-11 7-21,11-7-36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53:08.401"/>
    </inkml:context>
    <inkml:brush xml:id="br0">
      <inkml:brushProperty name="width" value="0.05292" units="cm"/>
      <inkml:brushProperty name="height" value="0.05292" units="cm"/>
      <inkml:brushProperty name="color" value="#FF0000"/>
    </inkml:brush>
  </inkml:definitions>
  <inkml:trace contextRef="#ctx0" brushRef="#br0">1547 15287 27,'0'0'34,"13"11"-2,11-5-11,20 3-4,11-2-6,15 0 0,4-2-3,9-1-4,-2-4-7,-11-10-6,1 4-10,-13-2-11,-19-8-6,-11 8 0,-28-1 5</inkml:trace>
  <inkml:trace contextRef="#ctx0" brushRef="#br0" timeOffset="200.7196">1943 15337 53,'0'29'28,"0"14"-1,0 14-5,-6 2-4,3 10-6,-3-5-8,3-3-6,0-5-12,3-11-22,-4-22-1,11-4 0,-7-19 0</inkml:trace>
  <inkml:trace contextRef="#ctx0" brushRef="#br0" timeOffset="539.6958">2195 15770 13,'-10'3'27,"15"7"-5,-5 3-8,5 2-2,7 3 0,2-2-2,14-2 1,1-6-2,8-1 1,-2-13 0,2 0 0,-9-8-2,0-1-1,-17-10 0,-11 7-2,-11 1-1,-16 5 0,-12 6-3,-1 0-5,0 10-19,0 2-17,-4-1 0,19 4-1,2-5 1</inkml:trace>
  <inkml:trace contextRef="#ctx0" brushRef="#br0" timeOffset="1226.4442">3701 15243 19,'-12'-28'28,"3"9"-6,-10 6-4,3 7-6,-2 12-2,-1 10-2,6 14-4,2 13 0,4 14-2,7 14 0,7 12 2,-1 8 2,6 9 0,0-1 0,0 4 1,-8-10-1,-2 0 0,-5-15-2,-5-7 0,-11-16-2,0-13-1,-8-14-1,0-13-3,6-10-5,-3-18-10,6-13-20,8 7-1,1-15 0,15 7 4</inkml:trace>
  <inkml:trace contextRef="#ctx0" brushRef="#br0" timeOffset="1827.292">4173 15899 19,'12'-11'23,"-12"-6"-3,0 4-3,-9 0-3,-4 1-3,-5 0-2,-5 3-3,2 8-2,-1 1 0,3 7-1,2 8-1,4 7-1,9 3 0,8 4-1,5 0 1,11-4 0,4-5 0,3-5-1,2-12 1,-1-7-1,-1-14 1,-1-9-1,-5-7 1,-6-8-1,-5-7 0,-5-8 0,-5-1 0,-3-4 0,-3 6 0,-3 2 0,-3 10 1,3 9-1,-1 10 0,1 15 2,9 10 0,-12 26 1,5 6 1,7 17 1,-3 5-1,3 8 1,0 4-2,0-3-7,12 2-11,3-7-21,-2-18-1,6-3 0,-1-22-1</inkml:trace>
  <inkml:trace contextRef="#ctx0" brushRef="#br0" timeOffset="2405.7881">4591 15897 33,'13'-9'24,"-10"-2"-3,2-1-3,-5-1-5,-5-3-3,-8 4-2,-5-1-3,-1 6-1,-5 0-1,-1 7-1,-3 7 0,3 4-1,2 7 1,13 8-1,3 2 1,7 1-1,9-3 1,9-2 0,2-7 0,5-3-1,2-14 0,-3-4 0,-5-6-1,0-7 1,-7-4-2,-3 1 1,-9-5 0,0 5 0,-6 2-1,0 8 2,6 10 0,-11 0 0,3 17 2,5 8 0,-3 8 0,6 10 1,0 9 0,0 7 0,6 1 1,-3 0-2,-3-10-1,4-1-1,0-6-3,-4-13-8,2-13-29,1 0-2,-3-17 1,0 0-1</inkml:trace>
  <inkml:trace contextRef="#ctx0" brushRef="#br0" timeOffset="2993.0409">5373 15813 25,'7'35'26,"-4"-7"-10,7 2-4,2-3-1,6-4-1,0-6-1,1-7-1,0-1-2,-4-9-1,1-5 0,-4-4-2,-2-9-1,-3-5-4,1-1-3,1-4-8,-3 5-13,-6-6-7,10 16-1,-10-5 10</inkml:trace>
  <inkml:trace contextRef="#ctx0" brushRef="#br0" timeOffset="3293.3564">5767 15945 5,'0'9'29,"3"7"0,-3-16-12,0 0-4,0 0-5,-7-22-2,7 2-2,4-4-1,4 0-1,4 2 0,4 2 0,1 6 0,2 10 0,-2 4 0,0 10 0,-2 8 0,-2 2-2,-6 3-6,-2 3-7,0-6-12,7 4-6,-7-12-2,10 6 12</inkml:trace>
  <inkml:trace contextRef="#ctx0" brushRef="#br0" timeOffset="3731.5746">6318 15934 7,'-6'-30'28,"3"14"0,-12-6-8,-1 4-6,1 6-4,-7 0-2,0 8-3,-3 4-1,4 9 0,2 3-2,7 6-1,9 4 1,6 1-1,10-4 1,5-4-1,6-1 2,5-4-1,1-10 0,-1-5-1,-2-10 0,-3-2 1,-1-10-2,-2-2 1,-4-2 1,1 1 0,-5 5 0,2 6 1,-1 3 0,3 13 0,-1 6 1,2 8 0,-2 5-1,5 8 0,-8 3 0,5 4-1,-11-2 0,-4-2-2,-9 1-6,-10-8-16,-9-3-17,3-2 0,-8-10 0,7-1 0</inkml:trace>
  <inkml:trace contextRef="#ctx0" brushRef="#br0" timeOffset="4109.3157">6911 15925 39,'-12'-19'33,"0"4"-6,-7 0-6,0 1-8,0 11-4,-3 3-4,4 8-1,6 5-1,6 7-1,6 3 0,8 1-1,5-2 0,6-4 0,2-8 0,5-9 0,-5-4-2,-2-11-4,0-4-18,-4-1-13,-15-10 0,0 5 0</inkml:trace>
  <inkml:trace contextRef="#ctx0" brushRef="#br0" timeOffset="4680.7751">7045 15839 24,'9'6'37,"4"4"0,11 14-2,0 10-16,-1 7-8,2 11-2,-7 4-4,-3 5-1,-5-5-2,-10-5-2,-12-5-1,-7-18-1,-3-7-2,-6-21 1,7-13-1,-4-20 0,8-8 0,5-10 1,7-6 1,11-3 1,9 0 0,6 6 1,5 4 0,5 10 0,0 7 0,0 11-1,-1 9 1,-4 9 0,-8 9 1,-2 7 0,-4 8 0,-3 7 0,-2 3 1,-1 2-1,0 0-2,-6-3-9,3-8-21,4 4-4,-7-25-2,-4 11 2</inkml:trace>
  <inkml:trace contextRef="#ctx0" brushRef="#br0" timeOffset="4812.0356">7271 15601 51,'0'-13'31,"0"13"-19,12 24-28,-12-24-12,9 30-4</inkml:trace>
  <inkml:trace contextRef="#ctx0" brushRef="#br0" timeOffset="5299.4195">7723 15755 19,'-33'1'27,"13"12"-7,-4 4-4,6 8-4,4 4-3,9 0-3,8 2-1,9-6 0,7-3 0,6-8 0,4-1 1,-2-9-1,-2-4 0,-11-5 0,-14 5-1,0-14-1,-12 9-1,-9 1-4,-6-8-8,-2 1-18,7 9-8,-5-10 0,14 3 0</inkml:trace>
  <inkml:trace contextRef="#ctx0" brushRef="#br0" timeOffset="5468.6786">7844 15783 39,'31'0'34,"10"9"-1,-10-2-12,0-2-11,5-1-9,-4-4-13,-1 8-19,-12-13-2,3 5-1,-16-9 7</inkml:trace>
  <inkml:trace contextRef="#ctx0" brushRef="#br0" timeOffset="5615.8508">7966 15833 32,'-7'22'31,"7"11"0,0-3-14,4 2-13,2-2-14,-3-10-19,18 5-1,-8-23-2,14-2 19</inkml:trace>
  <inkml:trace contextRef="#ctx0" brushRef="#br0" timeOffset="5869.6565">8267 15904 56,'3'15'36,"6"7"-4,-3-2-16,-3-3-5,3 2-5,-6-10-2,0-9-2,12 0 0,-5-8-2,5-9 0,2-4 0,0-1 0,5 1 0,2 2-1,-5 8 2,2 11-1,-6 9 0,-2 10 0,-7 3-9,-3 0-27,6 11 0,-6-8 0,9 4 0</inkml:trace>
  <inkml:trace contextRef="#ctx0" brushRef="#br0" timeOffset="6385.881">8625 15857 17,'24'5'30,"-12"-5"1,3 8-13,-5 9-6,-6 2-4,-1 7-2,-6-7-1,-1 1-1,-2-4-1,-1-5-2,7-11 0,0 0 0,0 0-1,0 0 1,3-15 0,7 6-1,2 1 0,-3-4 0,4 5 0,-4 2 0,-9 5-1,17 0 1,-17 0 0,11 6 0,-11-6 0,9 18 0,1-6-2,2-4-5,7-1-12,6 6-14,-5-13 0,15 5 1</inkml:trace>
  <inkml:trace contextRef="#ctx0" brushRef="#br0" timeOffset="6769.8526">9160 15811 20,'-18'-19'30,"6"14"1,-7-2-12,3 7-8,4 0-4,0 8-2,8 6-2,8-4-1,5 5-1,3-2 0,7-1 0,-1-2-1,1-4 1,-3-3-1,-1-3 0,-15 0-1,9 0 0,-9 0 1,-15-6-1,-3 6 1,-2 0 0,-1 6 1,2 4 2,-3 3 1,10 4 1,0-1 1,12 7 0,3-4 0,12 1 0,3-6 0,4 0-1,3-6-4,3-8-12,-6 0-26,6-7-1,-6-11 0,2 5 0</inkml:trace>
  <inkml:trace contextRef="#ctx0" brushRef="#br0" timeOffset="7287.5033">10174 15829 22,'0'0'34,"-6"30"-2,-13-4-11,-11-2-5,-1 5-4,-7-5-5,1-3-4,1-11-2,7-6 0,5-12-1,8-8 0,10-3-1,6-7 1,9 2-1,6 2 2,7 8-1,3 8 2,5 10 0,-1 10 0,2 10 1,-3 4-3,2 3-10,-8 9-22,-9-13-2,0 1-2,-13-16 0</inkml:trace>
  <inkml:trace contextRef="#ctx0" brushRef="#br0" timeOffset="7434.7818">10062 15608 10,'0'-20'25,"0"0"-7,7 8-21,2 22-17,-9-10-6,22 25 23</inkml:trace>
  <inkml:trace contextRef="#ctx0" brushRef="#br0" timeOffset="7603.3965">10298 15749 27,'22'43'38,"-13"1"1,-5 14-1,1 7-16,-5 1-9,0 8-5,0-8-4,0-8-4,0-5-2,4-17-5,5-7-9,-6-17-10,-3-12-13,12-19-1,-9-7 1</inkml:trace>
  <inkml:trace contextRef="#ctx0" brushRef="#br0" timeOffset="7720.0341">10398 16025 17,'19'-4'26,"-8"-2"-7,11 2-8,3 1-11,0-5-15,12 8-9,-9-9-2,12 9 19</inkml:trace>
  <inkml:trace contextRef="#ctx0" brushRef="#br0" timeOffset="8075.0564">10804 15836 13,'-25'-10'31,"3"10"-1,-6 0-7,4 0-11,8 0-4,4 10-3,12-10-3,-6 19 0,12-9-1,3-1 0,6-2-1,2 2 0,-3-5 0,2-1-1,-6-3-1,-10 0 0,0 0 1,0 0 0,-10 4 1,-6 1 3,3 6 0,-5-3 3,7 8-1,4-3 3,7 2-2,6-5 0,9 2-2,7-3-7,4-3-12,-4-6-20,11 3-1,-5-6-1,3 3 2</inkml:trace>
  <inkml:trace contextRef="#ctx0" brushRef="#br0" timeOffset="8522.8537">11186 15820 18,'-24'-8'28,"7"14"-8,-8-1-4,2 5-5,1 7-1,3 1-1,8 8-1,8-1-1,6 3-1,8-2 0,7 3 0,-2-4 0,5-2-1,-3-7-1,-1-4 0,-8-8-1,-9-4-1,0 0-2,5-17-5,-10 2-7,-5-4-15,-6-4-9,7 4-1,-4-4-1</inkml:trace>
  <inkml:trace contextRef="#ctx0" brushRef="#br0" timeOffset="8859.8267">11594 15911 44,'0'12'37,"-3"6"-1,-9-2-13,-8-4-8,-1 2-6,-9-6-4,1-2-2,-5-6-2,3-6-1,0-2-1,3-4 0,7 0-1,5-5-1,9 1 1,7 1 0,10 3 0,6 3 2,9 6-1,1 3 3,5 7-1,0 3 1,-2 6 0,-4-2-4,0 4-25,-1 4-8,-16-8-1,8 5-1</inkml:trace>
  <inkml:trace contextRef="#ctx0" brushRef="#br0" timeOffset="9660.804">12414 15879 43,'15'0'32,"1"12"-8,-5 8-9,-3 6-6,-3 6-1,-11-1-3,-2-2-1,1-9-1,-3-4-2,10-16 0,0 0-1,7-12 0,4-11 0,4-1-1,3-3 1,-5-1 1,1 3-1,-1 5-1,-7 2 2,-4 9-2,-2 9 1,0 0 1,-8 21-2,4-2 1,4 3 0,7-1 1,5 3-3,6-1-2,7-7-3,12-5-3,2-9 1,9-2-1,-1-9 0,2-2 0,-2-9 3,-6 3 7,-2-1 4,8-3 13,-47 21-7,0 0 0,0 0 0,-30 18-2,2-9-2,-5 2-3,0-8-1,-3-3-2,7-3 1,4-8-1,6-4-1,9-2 1,10 3 0,7 0 1,10 11 0,4 3 1,0 9 1,7 8 0,0 5 1,1 2-3,-2 4-4,-5-7-8,0-4-20,4-5-4,-9-12-2,11 0 2</inkml:trace>
  <inkml:trace contextRef="#ctx0" brushRef="#br0" timeOffset="9976.4239">13114 15945 38,'0'15'33,"-6"-2"0,6 5-13,9 3-8,1-2-5,8-3-1,2-7-2,7-3 0,-2-12-1,3-3-1,-4-9 1,-1-9-1,-5-6-1,-5-3 0,-13-6 0,-7-4-1,-12-5 0,-17-5 1,-2 4-1,-9 7 0,-2 8 0,-4 9 1,7 14 0,2 14 0,13 12 0,19 15-1,9 5-4,12 5-20,13-2-13,16 7 0,7-13-1</inkml:trace>
  <inkml:trace contextRef="#ctx0" brushRef="#br0" timeOffset="10577.6277">13533 15859 15,'-19'8'32,"16"13"1,-5-1-7,8 8-10,0 2-6,11 1-3,8-3-2,0-9 0,5-9-1,2-10-1,1 0 0,-8-9-1,0-6 0,-7-3 0,-4-1 0,-4 0-1,-4 5-1,-4 4 0,4 10 1,-11-6-2,11 6 1,-7 15 0,7-1 0,7 1 0,2-1 1,4-1 0,5-3 0,-2-6 0,2 1 0,-3-5-3,-5 0-5,0-5-18,1 5-11,-14-14-1,6 5 0</inkml:trace>
  <inkml:trace contextRef="#ctx0" brushRef="#br0" timeOffset="10712.1008">13738 15676 7,'-11'-19'27,"-9"-5"-5,11 16-16,9 8-24,-16-5-5,16 21 3</inkml:trace>
  <inkml:trace contextRef="#ctx0" brushRef="#br0" timeOffset="10879.9495">13875 15820 35,'40'37'37,"-7"-4"2,-1 5-6,-2 3-14,-10-9-7,-2 4-5,-12-11-3,-12-10-4,-10-2-7,-5-13-14,-4-3-17,1-4 0,-5-11-1,7 5-1</inkml:trace>
  <inkml:trace contextRef="#ctx0" brushRef="#br0" timeOffset="11648.8069">15021 15850 6,'8'19'30,"-16"-2"1,4 12-5,-10 1-12,-3-2-4,-7-1-4,-2-11-3,-3-5-2,-2-11-1,1-10 0,4-7-1,5-5 0,6-4 1,9 1 0,6 4 1,11 3 1,1 9 0,10 9 1,2 9 0,5 11 1,-2 4 0,1 5-2,-1 7-7,-6-4-16,-4-8-13,4 3 1,-6-17-1</inkml:trace>
  <inkml:trace contextRef="#ctx0" brushRef="#br0" timeOffset="11927.2186">15186 15976 12,'0'0'33,"12"11"1,-12-1-3,0 3-13,0 4-7,0-6-2,0-1-4,0-10-2,0 0-1,-3-17-1,3-2-1,5-1 0,4-6 0,3 1-1,5 2 1,0 3-1,2 8 1,1 8 0,0 10 1,-3 7-1,-1 9-2,-1 3-5,-5 1-4,7 7-6,0-6-6,4-8-3,6-3-1,-1-8 0</inkml:trace>
  <inkml:trace contextRef="#ctx0" brushRef="#br0" timeOffset="12150.2809">15666 16020 27,'0'-18'23,"6"5"1,-12-5-3,2-1-3,-4 4-3,-7 1-5,2 4-2,-7 5-3,3 10 0,-2 5-3,4 5 0,5 8 0,6 3 0,7-2-1,8 1 0,6-3-4,3-10-9,0-5-24,6-3 1,-7-10-1,6-1 0</inkml:trace>
  <inkml:trace contextRef="#ctx0" brushRef="#br0" timeOffset="12465.5782">15700 15919 23,'20'-6'32,"18"6"1,-5 0-13,7-7-8,4 7-2,-4-10-3,-3 5-2,-11-5-2,-5 1-2,-11-1-1,-10 10 0,-7-12 1,-6 12 0,-4 7 1,0 3 1,-1 8 1,2 3 0,7 5 1,9 1-1,0 0 0,15-3-3,7-4-9,7-1-28,5-15-1,12-4 0,1-12-1</inkml:trace>
  <inkml:trace contextRef="#ctx0" brushRef="#br0" timeOffset="13186.1461">16377 15824 11,'0'0'28,"-27"-11"-5,11 11-5,-3 7-3,4 2-4,5 3-2,10 4-3,4 3-1,11-7-1,4 6-2,5-5 1,1 0-1,-3-9-1,-3-4-1,-4 0-1,-15 0 0,0 0-1,-16-13 1,-5 13-1,0-10 1,-5 10-1,1 5 2,1 0 0,6 4 1,8 0 1,10 6 0,0-2-1,12 5 1,6-7 1,4 1-1,6-5 0,2-4-1,3-7 1,-2-5-1,2-6 0,-1-8-1,-2-4 1,-1 0 0,1 0-2,-4 5 3,1 6-1,1 5 1,-3 8 0,-1 12 2,-3 8 0,-4 12 0,-11 3 1,-4-1-1,-7 1 0,-11-3-2,-5-3-5,-10-9-5,0-6-16,3-5-14,-3-11 0,9 1-1</inkml:trace>
  <inkml:trace contextRef="#ctx0" brushRef="#br0" timeOffset="13719.4288">17150 15831 9,'0'0'29,"-23"-7"0,2 7-12,4 0-5,0 0-3,2 5-2,5-1-2,10-4-2,-3 19-1,12-9-1,6-2 0,2 1 0,1-2 1,-1-5-2,-3-2 0,-5 0-1,-9 0 0,0 0 0,-19 0 0,0 0 0,-3 9 1,-3 2 0,3 0 2,2 6 1,4-1 1,12 2 0,8-2 0,12-2 0,2-3 0,8-3 0,1-8-1,4 0 0,-2-7-2,0-4 1,-6 0-1,-2-1 0,-4-3 0,-3 2 0,-5 1 0,-9 12 0,11-10 0,-11 10 0,0 0 1,12 14 0,-7-2-1,-1 3-1,4-1-1,-2 0-7,1-1-15,4 2-14,-11-15 0,2 9 0</inkml:trace>
  <inkml:trace contextRef="#ctx0" brushRef="#br0" timeOffset="13873.5672">17239 15557 39,'-9'-31'37,"9"21"0,0 10-1,-5 18-30,10 14-33,-5-4-8,7 11-2,-7-6 1</inkml:trace>
  <inkml:trace contextRef="#ctx0" brushRef="#br0" timeOffset="14389.1393">18323 15787 14,'0'0'35,"7"33"0,-26-8-4,-14 6-13,-3 4-5,-9-5-5,2-9-4,-1-5-3,6-16-1,7-4-1,10-11 1,10-7-2,11-2 1,8-1 0,7 4 1,7 6 0,4 15 1,1 0 1,3 17 0,-1 5 0,-2 7-1,-3 5-5,-5-1-13,-9-5-18,6 2-1,-10-19 0,2 1 3</inkml:trace>
  <inkml:trace contextRef="#ctx0" brushRef="#br0" timeOffset="14520.3793">18177 15642 22,'-18'-46'33,"14"25"-2,-3 1-6,7 20-40,15 13-11,-12 4-5,19 13-1</inkml:trace>
  <inkml:trace contextRef="#ctx0" brushRef="#br0" timeOffset="14836.595">18467 15872 41,'5'32'37,"-5"-4"1,4 0-5,8 0-20,1-9-4,10-1-3,4-18-2,7-7-1,3-13-2,3-9 1,-6-12-1,-3-5 0,-10-7-2,-12-7 1,-15-4-1,-17-3 0,-10 11 0,-12 4 0,-2 13 0,-7 11 0,8 17 0,4 16 1,16 15 0,17 14-1,17 8-4,12-4-17,21 1-15,21 2-1,11-12 0,18-2 0</inkml:trace>
  <inkml:trace contextRef="#ctx0" brushRef="#br0" timeOffset="15458.4407">17782 15245 3,'0'8'26,"4"23"-1,-8 2-12,4 4-17,7 9-14,-7-14-5,6 0 2,-6-20 21</inkml:trace>
  <inkml:trace contextRef="#ctx0" brushRef="#br0" timeOffset="15621.7678">17872 15232 35,'0'0'33,"0"13"1,-7 15-14,7 11-16,6 10-31,-6-8-3,10 11-1,-7-15-2</inkml:trace>
  <inkml:trace contextRef="#ctx0" brushRef="#br0" timeOffset="16157.1649">18878 15920 29,'20'17'34,"-6"-13"-1,14 0-13,0-4-5,-2-8-7,5-4-2,-6-7-3,-3 1-1,-9-5-1,-9 3 0,-15-2 0,-6 6-1,-8 1 0,-5 10 1,-4 5-1,3 11 1,2 9 1,8 10 0,5 7 0,9 10 0,3 2 1,4 8-1,0 2 0,5-1-1,1-5-6,-2-10-11,1-11-20,10-3-1,-4-17 1,16-5-2</inkml:trace>
  <inkml:trace contextRef="#ctx0" brushRef="#br0" timeOffset="16457.7872">19380 15919 20,'-22'-43'56,"5"24"-38,-4 5-3,-1 9-2,-3-2-3,3 12-2,0 2-2,5 8-1,2 3-1,9 0-1,6 1 0,6 0-1,7-1 0,6-2-2,6-3-6,2-9-9,4-4-12,3-5-3,-4-11-1,2 2 1</inkml:trace>
  <inkml:trace contextRef="#ctx0" brushRef="#br0" timeOffset="16580.1109">19533 15811 47,'9'-9'31,"-9"9"1,0 0-5,0 0-6,0 25-7,0 1-7,-4 6-5,1-2-14,-3 0-25,12 6-1,-6-11 0,12-2 0</inkml:trace>
  <inkml:trace contextRef="#ctx0" brushRef="#br0" timeOffset="17043.6135">19967 15827 15,'0'0'31,"-14"-23"-2,-4 16-7,-7 2-6,0 5-3,0 5-4,-1 0-3,7 9-2,6 3-1,9 2-1,8-1 0,9 2 0,6-4 0,2-2-1,4-2 2,-5-6-2,-3-6 1,-6 0-1,-11 0-2,0 0-1,-18-2-7,2-5-13,-6-2-13,11 9-1,-5-14 0</inkml:trace>
  <inkml:trace contextRef="#ctx0" brushRef="#br0" timeOffset="17243.4069">20061 15758 20,'14'9'38,"-11"2"1,2 18 0,-2 9-16,-6 7-8,6 16-3,-6 3-4,3 8-4,0-2-1,0-5-3,0-9-5,0-12-5,3-7-17,0-16-13,-3-21-1,0 0 1</inkml:trace>
  <inkml:trace contextRef="#ctx0" brushRef="#br0" timeOffset="17645.0773">20051 16034 25,'21'2'26,"-7"-8"-4,7 6-15,8 0-7,5-5-2,7-2 0,5-4-1,5-3 1,1 0 0,1-3 2,-1 3 2,-3 2 4,-9 1 4,-5 11 1,-17 0 2,-6 7-1,-12-7 0,-18 22-1,-9-13-2,-2 6-3,-10-10-3,2-5-2,-1 0-2,2-13-1,7 2 0,7-7 0,10 0-1,5-1 1,14 0 1,5 5 2,10 5 0,5 9 1,0 4 2,6 7-1,-5 8 1,0 8-2,-6 0-7,-5 6-30,-7-13-1,2 6-1,-8-17 0</inkml:trace>
  <inkml:trace contextRef="#ctx0" brushRef="#br0" timeOffset="17966.3998">20849 15562 17,'0'-26'34,"0"26"1,5-9-1,-8 18-17,3 12-8,-5 5-9,3 2-11,2-6-21,4 10-2,-4-17-1,8 2 2</inkml:trace>
  <inkml:trace contextRef="#ctx0" brushRef="#br0" timeOffset="18129.1764">20944 15434 42,'7'10'32,"-7"16"-8,0 8-6,-7 9-8,4 4-15,-5-3-22,13 12-4,-5-19-1,12 2 2</inkml:trace>
  <inkml:trace contextRef="#ctx0" brushRef="#br0" timeOffset="18628.8607">21713 15947 21,'0'-20'31,"3"4"-7,-8-4-3,-7-1-4,-4 3-4,-8 2-3,2 7-1,-7 2-3,4 11-1,-1 5-1,10 10-2,10 5 0,6-1 0,15 1 0,3 1-1,9-4 1,2-7-2,3-4-7,-5-6-19,-2-12-11,0 2 0,-13-18 0</inkml:trace>
  <inkml:trace contextRef="#ctx0" brushRef="#br0" timeOffset="18766.6766">21738 15484 43,'-5'-18'34,"-5"0"0,10 18-17,0 0-28,-9 18-17,22 2-5,-4-2-1</inkml:trace>
  <inkml:trace contextRef="#ctx0" brushRef="#br0" timeOffset="19165.0517">21847 15663 23,'30'-38'32,"-8"-2"-7,10 11-6,1 14-3,-2 15-2,-2 22-4,-6 9-3,-1 15-2,-8 7-1,-2 7 0,-6-2-1,-1-4-1,-5-13 0,7-6-1,-4-14 0,0-9-1,-3-12 0,3-15 0,-6-6-1,-6-4 1,-6 3-1,-6-1 1,-10 7 0,-3 7 0,-4 9-3,0 0-6,3 14-19,9 5-8,-1-9 1,19 8-1</inkml:trace>
  <inkml:trace contextRef="#ctx0" brushRef="#br0" timeOffset="19916.9094">22357 15824 28,'-20'3'29,"20"13"-8,-11 3-5,5 4-4,3 3-3,6 0-1,2-2-2,3-4-1,10-3 1,1-12-2,1-5-1,1-8 1,0-9-2,-8-7-1,3 2 1,-4-9-2,-6 4 1,-6 3-1,0 3-1,0 4 1,0 17 0,-7-8 0,7 8 0,-4 22 1,4-3-1,6 2 1,5 1 0,4 1 0,2-2 0,-1-6 1,4-3-1,-2-12 0,5 0 1,-3-9-2,-5-3 1,-1-1-1,-3-4 1,-1 0-1,4 2 0,-2 1-1,-3 9 1,4 0 0,2 5 1,3 14 0,5-1-1,-1 6 1,-6 2 0,1 1 0,-2-1 0,-3-5 2,1-1 0,-13-15-1,8 10 2,-8-10-1,6-10 0,-6-2 0,12-3-1,1-4-1,-6-3-1,6-2-5,3-6-12,0 2-24,-1 0 1,-7-8 0,7 6-1</inkml:trace>
  <inkml:trace contextRef="#ctx0" brushRef="#br0" timeOffset="21638.4313">1740 17008 25,'6'19'31,"5"-15"1,17 3-15,5 0-7,6-3-4,-2 6-1,1-4-2,-3-3-2,-6-3-1,-7 0 0,-9-3-1,-13 3 1,0 0-1,-16-10 0,-1 10-1,1 0 1,-4 7 0,0 7 2,4 1-2,5 5 1,8 5 0,3-2-2,11 1 2,2-5-1,8 0 2,6-2-3,1-7 3,3-5-2,5-10 2,-6-6 1,1-6-1,0-3 1,-7-6-2,-3-7 3,-4 5-3,-10 1 2,-7 6 0,4 9 1,-4 12 0,-9-5-1,9 5 1,-7 24 0,7 0 0,7 3-3,5-2 2,5 0-2,0-5 2,7-6-3,-3-6 3,5-8-1,-4-12 0,-4-1 3,-2-8-3,-3 0 2,-7-2-2,-3 1 1,-3 3-1,0 5-2,-5 4 2,5 10-1,0 0 0,-7 10 0,10 1 0,2 9 1,1-1-1,8 3 1,0-4-1,3-4 0,-2-5 0,1-1 0,-4-2 1,4-6-1,-2-6 1,-4-5-1,0-3 1,-1-1-1,-2 0 1,1-3-1,-1 3 0,-1 0 0,-3 6 0,-3 9 0,0 0 0,16 15 1,-8-1 0,5 5 0,0 1 0,1 3-1,8 0 1,0-6 0,-3-7 1,2-6 1,-2-6-1,-1-2 1,0-9 0,-1-4 1,-5-2-2,-5-3 1,-3 7-6,-4-4-12,-7 3-25,7 0-2,-7-8 1,14 0-1</inkml:trace>
  <inkml:trace contextRef="#ctx0" brushRef="#br0" timeOffset="23043.8909">3832 17023 27,'-19'10'19,"4"5"-3,-2 5-1,5 6-3,6 3-4,10-1-1,7 4-3,8-3 0,6-1-2,3-10 0,6-1 1,-3-17 1,0 0 0,-12-13 1,-4-5 2,-15-6-2,-9 2 2,-13 2-3,-2-1 0,-7 4-6,-1 6-7,1 1-24,10 14-4,2-9 1,19 5-1</inkml:trace>
  <inkml:trace contextRef="#ctx0" brushRef="#br0" timeOffset="23327.7534">4052 17135 34,'15'9'34,"6"11"0,-8 2-20,-3 0-2,-1 0-7,-6-6-1,-3 0-5,0-16 0,0 0-4,16 0 3,-10-21 0,6-2 0,3-2 2,4 3-1,0 0 4,3 9-1,-5 7 3,-3 13-3,1 11-1,-6 7-2,0 2-13,-4-5-15,6 7-6,-11-14 2,18 2 10</inkml:trace>
  <inkml:trace contextRef="#ctx0" brushRef="#br0" timeOffset="23527.9716">4495 17057 14,'0'0'37,"-15"15"1,15 13-2,0 12-16,-3 3-6,11 15-5,-2 3-3,5 4-2,0-5-5,-2 2-3,5-11-10,-5-9-17,-4-15-7,2-15 0,-7-12-2</inkml:trace>
  <inkml:trace contextRef="#ctx0" brushRef="#br0" timeOffset="23676.3374">4483 17310 9,'-6'-13'27,"16"13"2,-10 0-9,23 0-22,0 0-17,4 0-8,14 0-3,-4-9 24</inkml:trace>
  <inkml:trace contextRef="#ctx0" brushRef="#br0" timeOffset="24144.9698">5026 17104 13,'-27'-20'30,"3"13"-6,-7-1-4,3 4-6,0 4-3,5 7-5,4 2-1,9 1-2,10 3-1,7-4 0,9 1-1,3-1 1,2-4 0,-1-5-2,2 0 1,-4 0-2,-7-2 0,-11 2 0,0 0 0,-11 0 0,-10 2 0,-1 6 1,-1 1 0,-2 6 2,6 2-2,3-1 3,12 0-1,8-4 1,12 5-1,3-6 1,9-2-2,0-9 1,4 0 0,-1-11-1,-1-1 1,-5-5-2,0-3 2,-7 0-2,-5-1 2,-4 4-2,-3 8 3,-6 9-1,0 0 0,0 0 1,0 18-1,0-3-2,0 1-9,9 3-19,5-3-10,-3-9 0,15 3 0</inkml:trace>
  <inkml:trace contextRef="#ctx0" brushRef="#br0" timeOffset="24614.5691">5595 17123 22,'-4'25'28,"-21"-8"-3,1 1-13,-4 4-8,-7-8-1,1-6-3,0-8 0,6 0 1,5-12-1,9-3 2,7 1 0,7-3 2,10 0-1,5 7 3,7 4-1,6 10 1,-2 5 0,4 9-1,-6 3-1,3 6-4,-4 2-8,-1-1-20,-7-13-5,5 0-4,-7-15 6</inkml:trace>
  <inkml:trace contextRef="#ctx0" brushRef="#br0" timeOffset="24929.7114">5730 17133 40,'0'0'36,"16"0"0,-9 14-12,3-1-11,5 10-8,-2-4 1,-3 0-6,1-2 0,-5-1-5,1-5-1,-7-11-2,0 0 0,0-18 1,0 2-2,0-3 3,4-2 0,-4-4 4,3 4 2,-3 5 4,0 5 1,0 11 1,0 0 2,0 0 0,4 18 0,2-3 0,3-2-3,8 3-2,3 1-5,7-8-21,-4-9-12,12 9-2,-7-9 2</inkml:trace>
  <inkml:trace contextRef="#ctx0" brushRef="#br0" timeOffset="25486.2387">6130 17141 14,'-9'11'31,"-4"-4"-3,-2 5-10,9 6-7,3-2 0,9 3-4,2-3-1,9 0-2,1-4 1,10-4-3,2-8 1,-1 0-1,-1-14 0,-4 1 2,-8-6-3,0 4 1,-9-3-2,-7 4 2,-8 1-2,-1 9 3,-3 4-3,0 5 1,5 10 0,3 1-2,4 1 3,7 4-2,8-3 3,7 0-3,0-4 3,6-3-3,-6-11 3,2 0-1,-1-7 0,-6-5-1,-3-3-1,-5-5 1,-1 2-6,-8-2-8,0 0-21,0 4-4,-9-5 0,5 4 1</inkml:trace>
  <inkml:trace contextRef="#ctx0" brushRef="#br0" timeOffset="25617.7121">6322 16883 17,'-11'-14'32,"-6"-3"-1,17 17-8,-9 7-27,9-7-23,0 14-3,0-14-2</inkml:trace>
  <inkml:trace contextRef="#ctx0" brushRef="#br0" timeOffset="25817.9594">6496 17056 42,'28'25'39,"-6"0"1,-1 9-4,1-1-22,-10-4-5,4-4-6,-4-6 1,0-11-4,4-8 2,3-8-1,4-17-1,3-1 2,3-2-4,-8-4-11,-6 1-28,3 15 2,-11 2-1,-7 14-1</inkml:trace>
  <inkml:trace contextRef="#ctx0" brushRef="#br0" timeOffset="27034.9004">7730 17020 27,'0'0'29,"-25"0"-6,3 4-6,-2 10-4,-2 0-4,4 6-2,5-1-1,10 6 0,7-1-2,15 1-3,5-4 2,10-5-2,8-3 0,2-8 0,-3-8 0,-3 3 0,-9-12 0,-6 2 1,-10-2-1,-9 12 2,-19-12-2,1 15 2,-8 6-1,4 6-2,-1 4 1,3 10 1,5 1 0,12 6 0,3 3-1,6 1-3,10-3-5,-4-3-8,7-5-17,3-8-5,-4-13 0,5-8-1</inkml:trace>
  <inkml:trace contextRef="#ctx0" brushRef="#br0" timeOffset="27335.4527">8011 17081 23,'-8'10'30,"-8"-2"-2,9 4-13,7 5-4,7-3-2,12 2-2,6-5 0,6-1 0,3-10-2,2 0 0,-4-5-1,-2-3-1,-10-6 1,-7-2-2,-13-1 0,-8 2 0,-10-1-2,-7 2-2,1 5-5,-4-6-11,-3 4-18,14 11 0,-1-9-1,18 9 10</inkml:trace>
  <inkml:trace contextRef="#ctx0" brushRef="#br0" timeOffset="27653.1159">8192 17130 26,'30'19'33,"-5"-4"-1,3-5-11,7 2-4,-2-12-6,5 7-2,-5-11-4,-1-4 0,-3-6-3,-3-1 0,-9-5-1,-5-1-1,-12-2 0,-5 0 0,-11 1 0,-6 6-1,-6 5 0,-4 7 1,-1 10-1,2 5 2,3 9-1,8 16 1,8 6 1,3 8 0,9 5 1,0 10-1,7-9 0,2 3-3,3 0-11,6-15-25,-5-17-1,9-4 0,-1-23 0</inkml:trace>
  <inkml:trace contextRef="#ctx0" brushRef="#br0" timeOffset="28254.6137">8661 17062 6,'0'0'29,"22"0"-1,-7 0-11,13-4-8,6-1-2,0-3-2,0 1-1,-4 0-2,-3 0-1,-12 7 0,-15 0 1,0 0 1,0 0 0,-24 14 1,7 1 2,-4 2 0,5 4 0,4-4 0,12 10 0,0-5-1,15 2-3,7-6 1,0-2-2,6-10 1,3 0-1,-3-6 1,-1-12-1,-6-5-1,0-5 1,-7-3-1,-1 2 1,-3 1-1,-5 1-2,-1 3 1,-4 7 1,0 11 0,0 0 0,0 12 0,-4 4 0,4 4-2,0-1-2,10 10-7,-7-10-16,-3-7-9,10 0-1,-10-12 0</inkml:trace>
  <inkml:trace contextRef="#ctx0" brushRef="#br0" timeOffset="28408.9419">9067 16796 30,'-8'-30'37,"8"20"-1,0 10-4,0 0-30,0 23-30,0-5-7,12 9-1,0-2 0</inkml:trace>
  <inkml:trace contextRef="#ctx0" brushRef="#br0" timeOffset="29156.9695">9303 17057 18,'-16'12'28,"16"10"-7,0 3-6,7 1-6,3 2-3,7-5-1,5-6-3,2-9 1,-1-8 0,-1-8-1,-1-3-1,-5-10 0,-1-1 2,-9-1-1,-6 1 1,0 8-2,0 4 0,0 10 1,-15 0 1,15 0-1,-12 21 1,9-6 0,6 7 0,2-5 0,6 4-1,3-9 1,5 0 0,0-9-1,2-3 0,-2-5 0,3-7-1,-4-4 1,-2-1 1,-4-2-3,0 3 0,-1 4 1,-6 3 0,-5 9 1,12 0 0,-12 0 0,14 21 0,-9 0 1,5 3-2,-1-1 1,4 3-1,-1-5 0,0-3-2,3-4 3,-2-14-3,2-9 2,1-6 1,-1-4-1,-2-7 1,2 1-4,-8-6-5,1 2-33,0 12 2,-8 0-2,3 7 1</inkml:trace>
  <inkml:trace contextRef="#ctx0" brushRef="#br0" timeOffset="29773.9173">10937 17195 21,'0'-22'21,"-6"1"-4,-10 6 1,-6 1-2,-5 4-4,-4 3-3,-3 7-2,-1 3-2,5 11 0,5 0-1,7 4-1,11 3 0,10 2-2,6-5 2,12 1-2,5-9 2,5-7-3,0-8 2,2-7 0,0-8-1,-2-13 1,-4-5-1,-4-9 0,-3-7 0,-8-3 0,-5-2-1,-7 0 0,0 5 1,-7 6-1,-2 10 2,-2 12-1,-2 12 0,3 19 1,2 14 0,4 13 1,1 9-1,3 14 1,3 5-1,3 7 0,0-2 0,0-3-4,0-6-3,0-8-12,1-14-21,4-7-3,-1-13 2,5-6-1</inkml:trace>
  <inkml:trace contextRef="#ctx0" brushRef="#br0" timeOffset="30273.9492">11317 17261 16,'21'-5'29,"-21"5"-5,11-15-7,-5 5-2,-6-6-5,0 3-1,-6-6-3,-5 0 0,-9-4-3,-3 5 2,-3 3-4,-1 5 0,1 6 0,-2 4-1,6 3 1,7 11-1,9 3 1,6 6-2,10 0 2,0 1-2,7-7 2,6 0-1,3-5 0,1-9-2,-2-3 0,1-13 2,-6 0-2,-2-5 2,-8 3-2,-5 0 2,-5 3-1,0 12 5,-10-12-1,10 12 1,-18 20 1,12 6-1,-4 3 3,8 9-1,-7 2 0,9 15-2,-4-1-1,4-2-2,0 0-6,-5-1-26,5-16-8,9-12 0,-4-7-1</inkml:trace>
  <inkml:trace contextRef="#ctx0" brushRef="#br0" timeOffset="31178.0252">12182 17128 21,'30'4'22,"-5"-4"-10,6 0-6,0 0 1,0-3-3,-3-3 0,0 1-2,-13 0 0,-15 5-1,0 0 3,0 0 1,-25 0 0,1 10 1,3 4 1,-4 4 0,12 8-1,3-1 1,10 5-3,10-8 1,11 6-1,7-8-1,9-2-2,5-6 2,1-12-1,0 0-1,0-10 0,-6-2 0,-3-7-2,-11-3 2,-8-3 1,-8 1-3,-10 2 3,-8 3-2,-4 5 2,-7 2-1,-3 7 1,-3 5-2,4 6 0,5 5 1,7 1 0,5 6-1,7 0 0,10-1 1,5-1-1,5-1 1,4-5-2,4-7 2,-1 0-2,-1-11 1,-2-4 0,-5 0-1,-3-3 2,-4-2-2,-9 3 2,-6 4-2,3 10 2,-13-6-2,3 10 1,5 8 0,-2 4-1,4 5 1,10 4 0,5 0 3,4-6 0,8-5 0,8 2 0,-1-10 0,3-3 0,-4-11 1,-2-3-2,-8-11-1,-3 2 1,-13-5-3,-4 1 2,-4 1-7,-10-4-11,-3 5-23,11 4 1,-1 3 0,7 5-2</inkml:trace>
  <inkml:trace contextRef="#ctx0" brushRef="#br0" timeOffset="31731.9291">14110 17135 21,'-31'5'31,"-10"-1"-4,2 3-10,5 8-3,6 0-3,15 7-4,13-3 0,13 3-3,14-5 2,11 0-2,5-8 0,1-1-2,-4-12 1,-4-7-2,-13-4 0,-11-9 1,-19-2-2,-8-9 2,-13-5-2,-9-6 2,0-3-2,0-1 1,6 0-2,9 0 0,5 9-2,10 4-4,12 13-5,4 4-9,4 7-15,12 16 0,-4 3 0,10 12 23</inkml:trace>
  <inkml:trace contextRef="#ctx0" brushRef="#br0" timeOffset="32049.0217">14592 17136 20,'-6'24'31,"-2"6"0,-15-5-13,-8-8-4,-2 2-6,-4-8-3,1-1-3,4-10 0,1-7-1,8-2-1,8-10 3,9 4-3,6-5 2,9 4-2,3 0 3,8 6-1,2 5 4,3 5-2,8 12 0,-5 4 1,3 13-1,-5-3 0,-2 2-6,-3-4-27,1 3-6,-9-8-2,4-10 1</inkml:trace>
  <inkml:trace contextRef="#ctx0" brushRef="#br0" timeOffset="32565.8414">14765 17123 24,'22'0'34,"-22"0"0,13 25-9,-11-2-12,-4 1-4,2 2-4,-6-3-2,1-5-1,-5-4 0,6-3-2,4-11 1,0-10-1,4-2 0,6-9 3,0 1-3,-2-1 1,3 1-1,0 3 1,-5 2-2,-6 15 3,0-10-2,0 21 1,-4 4 1,4 6-3,0 3 2,6 1 2,4 1-1,9 2 0,6-3-2,4-10-3,4-4-6,-2-11-12,2 0-6,-2-11-8,-2-8 2</inkml:trace>
  <inkml:trace contextRef="#ctx0" brushRef="#br0" timeOffset="33103.1591">15129 17147 51,'-5'-14'31,"5"14"-5,15 0-7,-2 0-9,4 0-5,7 0-3,3 0 0,1 0 0,-7-5-2,-2 5-1,-4-5 1,-15 5-1,0 0 0,0 0 1,-20 0-1,0 7 0,2 3 2,0 2 0,1 9 0,4-1 1,9 2 0,4-6 0,7 3 0,6-3 1,5 0-2,2-10 1,5-2 0,-1-8-1,2-7 1,-1-4-1,-1-3 0,-4-2 0,-2-2 0,0 0-1,-9 1 1,-2 8-1,-7 13 1,0 0-1,0 0 0,0 0 0,-7 23 1,2-4 0,11 3-1,0 0 2,9-1-2,0-7 1,7 0 0,1-5 1,3-9-1,1 0 0,-6-8 1,-2-5-1,-2 0 2,-8 1-3,-1-5 1,-3 5-4,-10-8-7,0 2-29,-1 2 0,-3-3 0,3 0-1</inkml:trace>
  <inkml:trace contextRef="#ctx0" brushRef="#br0" timeOffset="33768.2506">15712 16902 33,'36'-40'28,"5"1"-5,8 12-1,1 16-2,-1 14-3,0 20-5,-8 10-3,-4 16-2,-8 4-3,-5 13 1,-8-2-1,-4-3-2,-3-12 1,-3-6-3,-6-11 1,6-8-2,-6-10 1,0-14-2,-12 0 1,-4-11 0,-5-1-1,-3-3 1,-4 1-1,-4 6 3,-2 1-3,0 7 1,3 0 1,6 12-2,7-3 0,5 0-2,4 2 0,9-11-2,4 14-1,4-14-2,14 3-3,-6-3 0,12 2-3,-1-2-1,8-4 1,1-8 2,5-1 3,0-4 8,1-2 4,-1-5 8,28-18 22,-45 26-15,4 16 3,-17-7-4,6 16-2,-8 2-5,0 10-4,-4-5-1,2 4-4,-3-1-1,-4-5-12,0-3-15,0-11-12,-16 0 1,16 0 2</inkml:trace>
  <inkml:trace contextRef="#ctx0" brushRef="#br0" timeOffset="33921.4108">16279 16927 36,'0'0'34,"11"-19"0,-11 19-14,12 7-20,-12-7-29,13 16-4,-13-16 0,19 25 5</inkml:trace>
  <inkml:trace contextRef="#ctx0" brushRef="#br0" timeOffset="34569.4452">16765 17262 35,'6'-14'21,"-2"0"-2,1-5-2,-5-1-3,-6-1-1,-10-4-5,-2 3 0,-9-1-2,2 10-1,-10 4-2,1 6 0,1 5-1,4 8 0,8 10 1,12 6-2,2-3 2,14 3-2,5-7 1,9 0-1,7-9 1,3 0-1,-2-15 0,1-5 2,-2-1-2,-4-5 1,-5 0-2,-6-4 2,-1 5-2,-8-4 1,-1 10-1,-3-1-1,0 10 0,0 0 2,0 0-1,-7 22 0,9-5 0,8 8-1,0-7 2,9 5-2,3-7 3,5-9-3,-2-7 3,6 0 0,-7-12 0,0-5 2,-3 2-3,-4-8 3,-7 1-3,-2 7 2,-8 1-3,0-1-1,0 15-3,-14-19-4,14 19-13,-11-8-16,11 8-3,-11-7 0,11 7 0</inkml:trace>
  <inkml:trace contextRef="#ctx0" brushRef="#br0" timeOffset="34738.0666">17175 17186 60,'11'0'41,"-1"0"-1,-10 0-11,-4-15-55,4 15-8,-10-19-3,1 7-3</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2:30:50.66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2139 9276 33,'0'19'35,"-3"13"0,-14 14-12,-2 9-8,2 11-3,-5 0-4,4-2-4,6-11-5,2-16-2,5-15-3,5-22 0,0-22-1,10-22-1,2-9 1,-1-13 2,0 0 2,-4-2 3,3 7 5,2 9 1,-3 9 2,0 18 0,-4 11 0,2 17 1,-3 11-1,12 11-1,2 6-3,2 12 0,8 4-1,5 3 0,-3 1-1,6-5 0,-6-4-1,-5-4 0,-17-4-1,-13-4 1,-17-7-1,-10-5 0,-10-6-2,-9-3-1,-1-2-5,4-7-12,10-9-18,13-1-1,9-7-1,16 5 2</inkml:trace>
  <inkml:trace contextRef="#ctx0" brushRef="#br0" timeOffset="453.6554">2629 9538 34,'-4'-11'31,"-17"-7"1,1 9-14,-1 9-6,-3 10-4,5 8-4,4 4-1,2 7 0,9 2-2,11-2-1,6-6 2,8-4-1,3-15 0,4-7 0,-5-11 0,-1-5-1,-8-9 3,-4 3-1,-3-2 1,-7 5-1,0 7 0,0 15 0,0 0 0,-10 12 0,10 8-1,6 4 1,3 0-1,7 3 0,5-7 2,5-2 0,-4-10 1,-1-3 1,-1-13-1,4-3 0,-10-4 0,-4-7-3,-7 3-8,-6 2-24,-4-5-9,2 6-1,-2-4 1</inkml:trace>
  <inkml:trace contextRef="#ctx0" brushRef="#br0" timeOffset="754.1405">2812 9411 73,'3'-22'39,"6"-2"0,10-5-16,14 17-11,-1 5-5,5 9-3,0 13-1,-3 15-1,-6 13 1,-4 12-1,-4 8 1,-7 0 0,-6-5 0,0-5 0,-1-10-1,3-11 0,-5-17-1,-4-15 0,0-18-1,-13-3 0,-7-3-1,-6 4 0,-2 6-2,-10 4-4,11 15-15,1 7-20,2 0 0,15 5 0,9-3 0</inkml:trace>
  <inkml:trace contextRef="#ctx0" brushRef="#br0" timeOffset="1322.3164">3336 9513 34,'0'0'35,"-22"-19"0,6 19-10,1 7-8,-1 5-7,7 0-3,6 1-3,10 5-2,4-6-1,8-1-1,5-2 1,-1-4-1,-2-5 0,-6 0 0,-5-4-1,-10 4 0,0 0 1,-9-10-1,-4 10 1,-2 9 0,-1 2-1,-2 5 2,5 3-1,3 0 1,4 4 0,6-2 0,7-4 1,8-2 0,3-8 0,4-7 0,1-8 0,1-6 0,1-6 0,-3-6-1,-3 1 0,-4 0 0,-6 0-1,1 10 1,-7 3 0,-3 12 0,0 0 0,7 12 1,-5 3-1,4 7 1,0 2-1,5-2 0,6-3 0,1-5 0,2-2 0,1-7 0,-1-5 0,-2-11-2,0 2-5,-9-9-17,-3-2-17,1 1 0,-7-8 0,0 1 0</inkml:trace>
  <inkml:trace contextRef="#ctx0" brushRef="#br0" timeOffset="1437.9864">3605 9373 58,'-19'-20'41,"1"8"1,2 3-1,4 4-25,12 5-16,0 0-38,6 24-2,3-6-1,6 10 0</inkml:trace>
  <inkml:trace contextRef="#ctx0" brushRef="#br0" timeOffset="1769.2631">3949 9704 19,'7'-19'32,"-11"-7"1,-2 3-10,0 8-4,-7 1-6,-2 14-1,-5 3-2,5 11-2,1 5-2,8 8-1,6-3-2,8-1 1,5-8-1,9-4 0,0-11 0,-1-7 0,-6-3-3,-8-2-7,-7-3-29,0 15-4,-16-10-1,16 10 1</inkml:trace>
  <inkml:trace contextRef="#ctx0" brushRef="#br0" timeOffset="2054.0635">4111 9597 54,'3'-14'38,"-3"5"-2,0 9-10,0 0-7,-10 9-7,10 11-3,0-1-4,7 3-1,2 1-1,10-5 0,-1 1-1,9-5 0,-4-9-1,-2-8-1,-2-3-7,-10-9-13,-5-4-21,1 0-1,-5-3 0,0 4 0</inkml:trace>
  <inkml:trace contextRef="#ctx0" brushRef="#br0" timeOffset="2269.7837">4286 9490 75,'0'0'41,"20"7"1,-11 19-12,-3 7-15,4 13-6,-4 9-4,3 11-1,-6 0-1,1-1-1,-4-1-2,0-13-5,6-4-8,-6-11-29,0-21-1,0-15 0,2-13 0</inkml:trace>
  <inkml:trace contextRef="#ctx0" brushRef="#br0" timeOffset="2423.6081">4322 9789 62,'11'-9'36,"12"5"-1,5-5-15,6-1-36,8 5-17,-8-7-2,7 4-1</inkml:trace>
  <inkml:trace contextRef="#ctx0" brushRef="#br0" timeOffset="2739.5192">4715 9500 38,'-24'0'36,"8"9"1,-3 0-3,4 1-16,5 4-9,4-1-6,6-4-3,0-9-2,16 10 0,-4-6-1,-3-8 1,3 4-1,-12 0 0,0-13 2,0 13 2,-18 0 1,6 13 2,-1-4 0,1 14 1,3-5 1,9 11 0,4-5-1,7-2-1,2-3-1,5-6-5,7-11-36,-1-2-1,0-15-1,18-4 0</inkml:trace>
  <inkml:trace contextRef="#ctx0" brushRef="#br0" timeOffset="3401.353">5561 9429 36,'-32'0'33,"14"16"-2,0 6-9,1 5-9,11 7-5,9 2-3,12 2-1,11-6-1,7-8 2,-2-10-1,0-5 1,-9-13 0,-13-5-1,-18-6 0,-10 1-2,-9 1-6,-6 2-18,0 3-15,9-1-1,2-1-1,23 10 1</inkml:trace>
  <inkml:trace contextRef="#ctx0" brushRef="#br0" timeOffset="3539.0189">5723 9478 63,'36'8'36,"-1"-8"0,3 4-16,0 0-19,0-4-13,-5 0-17,-11-9-6,-7 1 0,-15-5-1</inkml:trace>
  <inkml:trace contextRef="#ctx0" brushRef="#br0" timeOffset="3654.503">5866 9438 55,'-9'22'36,"0"0"-4,5 9-9,8 2-10,2 2-15,3 3-25,1-9-7,5 0-2,-2-12 0</inkml:trace>
  <inkml:trace contextRef="#ctx0" brushRef="#br0" timeOffset="4170.7369">6217 9615 57,'0'-22'37,"0"-7"-1,-9 6-15,2 10-7,-8 0-5,2 7-3,-6 6-3,1 6 0,-3 4-3,5 5 1,4 1-1,9 2 0,3-2 0,12 1 0,7-7 0,5-3 0,4-5-1,0-6 0,-1-3 0,-5-6 0,-3 1 0,-6 0 0,-13 12 0,5-10 0,-5 10 2,0 0 0,-12 19 0,12-4 0,0-2 0,4 2 1,5-6-1,5-5 0,3-4 0,2-9 0,0-6 0,1-2 0,0-6-1,1 8 1,1 0 0,3 7 1,-4 4 0,4 8 0,-4 4 2,-2 7-1,-9-1 1,-2 5 0,-14-5-1,-5-1-1,-5-1-8,-9-2-30,0-10-5,6 7-2,-5-12 0</inkml:trace>
  <inkml:trace contextRef="#ctx0" brushRef="#br0" timeOffset="4655.8771">7476 9541 35,'-3'15'38,"-7"14"0,-15 4-3,-12-2-14,6 5-6,-9-11-8,6-7-4,0-10-3,8-16 0,8-11 0,8-12-1,8-4 0,2-1 0,6-1 1,6 13 1,4 10 1,6 14 0,6 14 0,-1 11 1,4 11 0,-2 0-2,-2 6-5,-5-4-14,-7-11-21,1-5-1,-16-22-1,13 2 1</inkml:trace>
  <inkml:trace contextRef="#ctx0" brushRef="#br0" timeOffset="4786.6209">7355 9382 43,'-9'-7'35,"-4"-3"-5,13 10-24,0 0-28,13 8-10,8-2-2</inkml:trace>
  <inkml:trace contextRef="#ctx0" brushRef="#br0" timeOffset="5271.9502">7543 9196 60,'0'0'34,"13"-17"1,15 15-17,13 2-10,4 0-5,6 0-2,-8 2-2,-6-2-1,-6-2 0,-15-6-2,-16 8 1,3-12-1,-15 5 0,-5 2 1,-1 0 1,0 5 1,2 7 0,4 3 1,5 2-1,7 3 1,4-1 1,-1-1-1,6 0 1,-3-4 0,-6-9-1,0 0 0,0 0 0,0 0 1,0 11 0,0-11 0,-10 23 0,10 0 0,6 6 1,5 8 0,3 4 2,1 5 0,-4-1 1,-5 4 0,-6-8 0,-8-2 1,-9-12-1,-6-4 0,-4-14-4,0-9-3,7-5-7,-1-7-15,8-4-13,13 0-1,7 1 0</inkml:trace>
  <inkml:trace contextRef="#ctx0" brushRef="#br0" timeOffset="5703.0766">8108 9619 27,'3'-17'34,"0"2"0,-15-8-4,0-1-9,-5 6-9,-5-4-4,1 11-3,-6 4-1,5 14-1,4 7-1,2 11-1,7 7 0,9 1 0,7 0 0,4-3 0,11-6 0,3-10 0,0-14 0,3-4 0,-1-14-1,-2-5 0,0-5 0,-4 0 0,-5-1 0,-4 6 0,-2 10 1,-10 13 0,9 0 2,-6 9-1,-3 11 1,6 6 0,-6-2 0,7-1 0,-2-4-1,5-10 0,0-9 0,2 0-1,3-14 0,-2-6-4,3 6-9,-5-3-28,-2-7-2,1 11 0,-5 1 0</inkml:trace>
  <inkml:trace contextRef="#ctx0" brushRef="#br0" timeOffset="6171.9842">8597 9501 39,'-7'-15'32,"7"15"-2,-3-14-9,3 14-7,0 0-7,0 14-4,0-14-2,9 17-3,-9-17-1,9 20 0,-9-20-1,-6 15 0,-6-6 2,-3 0 0,-1 4 3,-3 3 1,4 5 2,3-5 2,12 6 1,0-4-1,12-3 1,3-10-1,11-2-1,-6-11 0,8-6-2,-2-6 0,4 1 0,0-3-1,0 5-1,3 6 0,-2 3 1,-4 8 2,-4 12 0,-8 3 0,-8 7 1,-10-1 0,-6 2 0,-7-5-3,-8-10-10,-2-8-33,7 0-1,-2-14-1,11 0 0</inkml:trace>
  <inkml:trace contextRef="#ctx0" brushRef="#br0" timeOffset="6604.003">9539 9466 52,'19'0'39,"3"2"0,12 15 0,5 6-22,-4 1-11,5 10-5,-3 2-6,-12-4-11,-4-13-22,-5-1-1,-16-18 0,12-3 0</inkml:trace>
  <inkml:trace contextRef="#ctx0" brushRef="#br0" timeOffset="6741.988">9818 9486 66,'-19'-5'41,"-31"37"33,17-9-57,4 7-10,-1 3-9,1-6-18,5-4-20,8-2-1,7-10 1,12-2-2</inkml:trace>
  <inkml:trace contextRef="#ctx0" brushRef="#br0" timeOffset="6926.372">10079 9622 40,'14'12'39,"-14"-12"0,7 27-1,-10-3-19,-7-3-25,4 5-28,-9-13-2,3-1-2,1-12 0</inkml:trace>
  <inkml:trace contextRef="#ctx0" brushRef="#br0" timeOffset="7304.2368">10331 9464 32,'-17'17'35,"17"-2"2,0 2-1,10-3-19,6 6-7,-2-7-2,5-3-3,-1-10-1,4 0-2,-7-13 0,1-7 0,-4-2-1,-2 1 0,-4-1-1,1 8 0,-7 14 0,0 0 0,11 24 0,-1 12-1,0 10 2,2 14 1,-3 6 1,-6 8 0,-10-3 1,-7-5-1,-11-6 1,-6-10 0,-10-13-2,-6-22-5,5-15-14,7-20-24,2-22-1,16-13 0,9-15 0</inkml:trace>
  <inkml:trace contextRef="#ctx0" brushRef="#br0" timeOffset="8004.5143">11364 9197 46,'0'0'32,"16"18"1,14-7-17,2-2-7,9-1-3,-1-8-1,-3 0-4,-6-7-2,-11-3-1,-10 1-1,-14-1 0,-5 9 0,-6-2 1,-1 6-1,2 4 1,5 10 1,6 5 1,11 0 1,6 0-2,4 0 1,5-4-1,-1 0-1,-8-7-1,-14-11-1,0 0 1,0 0-1,-26 0 2,2 3 0,0 2 1,4 4 2,6 6 2,7 9 0,7 8 2,0 4 2,10 2 0,-10-1-1,3 1 1,-14-11-1,-2-6-1,-7-10 0,2-11-5,1-5-5,3-8-9,7-6-18,15 5-2,6-9-1,16 10 0</inkml:trace>
  <inkml:trace contextRef="#ctx0" brushRef="#br0" timeOffset="8328.6309">11948 9385 38,'-13'0'32,"-13"-3"-1,10 3-10,-1 10-9,0-5-5,13 9-3,4-5-2,6 0-1,6 1-1,4-6 0,-1 0 0,-2-4 0,-1 0-1,-12 0 1,0 0-1,0 0 2,-11 3 0,-6 7 1,0 2 1,4 7 1,-2 3 0,12-3 0,3 0 1,13-1-2,2-9-1,5-2-5,5-7-12,1 0-16,-12-17-5,0 0 0,-6-6 0</inkml:trace>
  <inkml:trace contextRef="#ctx0" brushRef="#br0" timeOffset="8461.1246">12058 9435 73,'22'15'38,"2"7"0,-2 2-16,11 15-9,-8 0-7,-2 4-8,1-1-14,0-2-21,-14-21-1,2-5-1,-12-14 0</inkml:trace>
  <inkml:trace contextRef="#ctx0" brushRef="#br0" timeOffset="8608.0139">12315 9388 55,'-20'9'40,"-13"11"0,-10 20 1,-2 6-22,-9 11-11,7 1-11,9 4-28,0-2-9,9-11 0,13-7 0</inkml:trace>
  <inkml:trace contextRef="#ctx0" brushRef="#br0" timeOffset="9029.6918">12395 9423 41,'0'0'35,"-9"24"1,-1-9-2,2 4-19,8 3-6,0-3-4,6-4-2,6-5-1,7-10-1,2-6-1,-2-12 1,-1-4-1,-2-2 0,-1 0 0,-6 2 0,-2 8 1,-7 14 0,0 0 0,6 9 1,0 10-1,7 4 1,-1-1 0,7 1 1,-1-9 0,8-6-1,-2-8 0,-5-13 1,-6-6-2,-5-3-5,1-1-9,-9 5-26,0-1 0,-2 9-1,-8 0-1</inkml:trace>
  <inkml:trace contextRef="#ctx0" brushRef="#br0" timeOffset="9361.0065">12826 9522 49,'0'0'37,"19"19"0,1-14-2,0-5-23,11 0-3,-3-5-3,0 0-3,-7-9-1,-3-2-1,-11-4 0,-7-4-1,-7 1 0,-7 0 0,-8 4 0,-9 9-1,0 10 1,1 5 1,-5 14 0,14 9 0,1 9 1,8 9 0,7 6 1,7 0-1,8-2 0,-4-6-2,7 0-5,-7-16-20,2-9-14,5-10-1,-1-16 0,0-5 0</inkml:trace>
  <inkml:trace contextRef="#ctx0" brushRef="#br0" timeOffset="9529.9343">13077 9399 65,'15'-7'40,"-5"16"0,-10 9-5,5 3-19,-1 11-13,6-1-28,0 3-13,-7-7-2,6-2 0</inkml:trace>
  <inkml:trace contextRef="#ctx0" brushRef="#br0" timeOffset="9808.4857">13400 9397 40,'-19'0'37,"-9"4"-1,9 12 0,11 6-18,-2 1-8,16 5-5,4-3-1,8-2-1,1-5-1,2-6 0,1-6-1,-9-6 0,-13 0-5,0-27-11,-16 12-23,3 1 0,-9-4-1,11 6 1</inkml:trace>
  <inkml:trace contextRef="#ctx0" brushRef="#br0" timeOffset="9961.6638">13508 9439 70,'16'-5'40,"12"0"1,3 2-1,9-6-30,3 9-8,1 0-8,-7-6-13,-5 6-17,-5 0-4,-14-4 1,-4 4-1</inkml:trace>
  <inkml:trace contextRef="#ctx0" brushRef="#br0" timeOffset="10093.5219">13727 9417 90,'-5'18'39,"-3"4"-7,1-1-9,10 7-12,-6-2-11,3 3-28,0-12-10,7 3-2,-7-20 1</inkml:trace>
  <inkml:trace contextRef="#ctx0" brushRef="#br0" timeOffset="10394.2618">14211 9488 55,'-15'13'40,"-5"4"0,-6 0-5,-7-8-15,6 4-8,-13-10-7,10-3-3,2-5-1,5-9-2,9-2 1,4-3-1,10-1-1,10 6 1,8 4 1,4 10-1,-3 5 2,9 9 0,-1 4 0,-2 5-1,-3 4-2,-7-6-10,-2-3-27,6-3-1,-7-11 0,3 0 0</inkml:trace>
  <inkml:trace contextRef="#ctx0" brushRef="#br0" timeOffset="10793.9433">14038 9118 71,'0'0'36,"7"25"-15,6-2-26,-6-5-26,13 9-3,-5-3-3</inkml:trace>
  <inkml:trace contextRef="#ctx0" brushRef="#br0" timeOffset="11010.0007">14545 9555 86,'8'9'40,"-8"-9"-38,0 0-2,-9 14-33,-4-31-6</inkml:trace>
  <inkml:trace contextRef="#ctx0" brushRef="#br0" timeOffset="13060.5393">1900 10675 36,'11'-3'37,"9"7"0,2 6 1,12 5-21,6 16-8,-3 1-4,4 7-6,1 4-9,-12-4-20,-5-10-7,2-6-1,-16-14 1</inkml:trace>
  <inkml:trace contextRef="#ctx0" brushRef="#br0" timeOffset="13239.4285">2323 10639 37,'-11'-13'38,"-6"17"1,-14 9-3,-7 11-15,-3 15-8,-12 2-6,9 5-4,-1 0-5,3-12-7,15-2-16,11-9-15,4-15 1,22-8-1</inkml:trace>
  <inkml:trace contextRef="#ctx0" brushRef="#br0" timeOffset="13445.8542">2395 10834 46,'0'0'36,"13"0"0,11-5-1,11 5-32,9 6-35,-4-12-2,13 6-1,-5-10-2</inkml:trace>
  <inkml:trace contextRef="#ctx0" brushRef="#br0" timeOffset="13792.525">3156 10742 45,'-3'17'40,"-4"8"0,-11 1 0,-8-1-21,1 3-8,-11-11-6,-4-3-4,2-9-2,4-10-1,4-9-1,7-9 0,15 1 0,4-3 1,14 8 1,10 2 2,2 12 1,13 8 0,2 12 0,-3 8 1,-6 6 0,-1 6-1,-3 4-7,-13-7-19,-1-7-16,-4-7 0,-6-20 0,0 0 0</inkml:trace>
  <inkml:trace contextRef="#ctx0" brushRef="#br0" timeOffset="13908.5399">3041 10515 46,'0'0'31,"6"11"-24,0 10-6,-6-7-30,24 12-5</inkml:trace>
  <inkml:trace contextRef="#ctx0" brushRef="#br0" timeOffset="14424.5998">3233 10500 18,'-4'-19'30,"30"19"-1,-1-9-5,12 3-15,6 2-5,1 0-1,-4-2-2,-3-2-2,-14-1-1,-12-1-1,-8 0 1,-3 10-1,-13-14 1,1 14-1,-3 0 2,2 10 1,10 4 1,3 4-1,4 0 2,5-1-1,0 1 1,1-4 0,0-2 1,-10-12-1,5 10 1,-5-10-1,-15 0 0,5 0 0,1 0-1,0 10 1,9 8-1,0 2 1,9 11 1,7 7 1,2 10 2,-3 4 1,-3 6-1,-9-2 1,-3-2-1,-12-7-1,-6-10 1,-7-11-3,-3-14-1,0-16-3,4-13-4,11-4-8,1-12-12,9-3-12,14 9-1,3 2 0</inkml:trace>
  <inkml:trace contextRef="#ctx0" brushRef="#br0" timeOffset="14846.36">3900 10928 35,'0'0'34,"3"-27"-4,-8 6-4,-9 4-8,-5-11-7,4 9-4,-3 0-2,-4 9-3,-1 3 0,3 15-1,4 6-1,6 6 0,5 6 1,5-2-1,8 3 0,5-7 1,7-6-1,1-7 1,3-7 0,-2-7-1,-3-8 0,-1-4 1,-3-2-1,-6 4 0,-2 2 0,-1 4 0,-6 11 0,9 5 1,-2 8 0,2 6-1,0-2 1,0 2 2,1-8 0,5-2 0,-2-9 0,3-9-1,-5-6 1,-1-4-2,0 2-7,-4 2-31,-3-4-3,3 4 0,-6 3 0</inkml:trace>
  <inkml:trace contextRef="#ctx0" brushRef="#br0" timeOffset="15324.8098">4585 10818 33,'-22'17'36,"0"11"1,-12 0-4,-6-5-17,6 2-6,-6-7-7,0-6-2,5-12-4,3-8-1,12-7-1,3-13 0,12 0 0,5 1 2,16 3 3,4 10 1,6 7 3,5 14 0,0 7 2,3 10 1,-7 0-1,7 7-1,-8-6 0,-1-3-2,-3-12-1,-1-7 0,0-6-1,-1-12-1,0-7 0,-1-2 0,0-4-1,3 6 0,2 8 0,3 8 0,0 6 0,-6 13 2,-5 3 0,-4 10 1,-9 3 0,-6-2 1,-15-4 0,-2-8-1,-7-2-3,-1-11-11,9-7-27,0-1-1,1-9-1,18 2 1</inkml:trace>
  <inkml:trace contextRef="#ctx0" brushRef="#br0" timeOffset="15509.5494">5167 10752 103,'16'-10'44,"-16"10"-1,0 0-18,11-10-21,-11 10-16,4 15-30,-4-15-1,0 17 0,-4-5-1</inkml:trace>
  <inkml:trace contextRef="#ctx0" brushRef="#br0" timeOffset="15694.3544">5158 10984 87,'0'0'46,"0"0"0,0 0-4,15-5-55,-15-5-27,0 10-4,0-14-1</inkml:trace>
  <inkml:trace contextRef="#ctx0" brushRef="#br0" timeOffset="19098.9679">6560 10604 10,'-40'-11'29,"0"11"-1,-25-8-7,6 2-7,-3 6-5,6 0-5,12 10-3,17 3 1,21 4-1,18 3 0,19 3 0,10 1 2,5 4 1,-5-2 2,-4 3 0,-19 1 0,-15 6-1,-22 1 1,-12 2-1,-12-2-1,2 0-2,-1-5 0,12-2 1,13-9-1,23-3 0,16-11 0,18-1 0,10-4-3,5-2-8,7 0-24,1 0-5,-13-5 0,-5 5 0</inkml:trace>
  <inkml:trace contextRef="#ctx0" brushRef="#br0" timeOffset="19430.3639">6669 10752 62,'10'15'39,"-8"15"1,-2 12-14,0-1-11,7 12-5,-7-2-3,6-3-3,-6-8-2,5-9 0,-5-16 0,0-15-1,0-19 0,0-13 0,-8-14-1,2-6 1,-3-8-1,-1 0 0,3 4 1,1 6-1,1 7-1,5 12 1,11 9-1,5 5-1,12 12-3,4-6-5,14 11-15,4-3-16,3 3 0,-1 0 0,-5 4 1</inkml:trace>
  <inkml:trace contextRef="#ctx0" brushRef="#br0" timeOffset="19654.0998">6741 10969 73,'-19'9'39,"19"-9"0,10 0-14,26 0-17,8 0-17,6 7-27,-1-7-2,4 4-1,-9-4 0</inkml:trace>
  <inkml:trace contextRef="#ctx0" brushRef="#br0" timeOffset="19854.402">7032 11064 57,'0'0'40,"20"26"-1,1-6 0,-1-1-28,9 5-8,-1 5-8,-3-9-17,-6-5-16,2-3-1,-11-12 0,1-9-1</inkml:trace>
  <inkml:trace contextRef="#ctx0" brushRef="#br0" timeOffset="19971.156">7236 11044 86,'-27'16'40,"-11"10"-2,-14 6-16,6 9-12,-4-3-13,0 0-33,13-20-4,19-4 0,8-19 0</inkml:trace>
  <inkml:trace contextRef="#ctx0" brushRef="#br0" timeOffset="20472.0777">6623 10472 14,'0'9'34,"0"-9"0,37 9 1,2-4-15,18-5-9,8 5-5,7-5-5,-1 0-4,-3 0-4,-12-7-1,-16 0 0,-16-3 0,-10-4 1,-11-2 4,-6 0 3,-7 6 4,4-2 3,6 12 2,0 0 0,0 18 1,0 0-2,0 2-3,0 3-14,9 4-24,-16-17-1,11 8-1,-4-18-1</inkml:trace>
  <inkml:trace contextRef="#ctx0" brushRef="#br0" timeOffset="20734.6034">7511 10849 36,'14'-3'37,"14"3"0,6 0-1,9-6-24,7 6-16,0-6-28,0 6-3,-14-7-1,-4 7 0</inkml:trace>
  <inkml:trace contextRef="#ctx0" brushRef="#br0" timeOffset="20904.9187">7605 10969 62,'0'0'37,"13"9"1,8-9-8,14 0-29,9 0-22,2-3-14,18 3-2,-1-10 0</inkml:trace>
  <inkml:trace contextRef="#ctx0" brushRef="#br0" timeOffset="21174.1103">8390 10736 21,'-31'-22'36,"3"9"1,-10 6 0,4 9-15,4 17-7,-5 12-7,17 12-3,6 7-1,12 2-1,12-4-1,16-2 1,7-10-1,11-13 0,2-15 1,3-17-1,-8-16 0,-5-9-2,-9-11-2,-14-8-7,-8 6-20,-14 1-11,-14 0-1,-2 14 1</inkml:trace>
  <inkml:trace contextRef="#ctx0" brushRef="#br0" timeOffset="21573.8498">8154 10446 40,'0'0'38,"0"0"0,31 0 1,1 7-19,7-7-10,11 5-7,0-2-4,0-3-7,-4 0-6,-11-7-6,-10 2-3,-12-9 0,-4 1 2,-9-4 3,0 4 7,-4-2 8,4 4 11,0 11 7,15-2 4,-1 13 3,-3 3-1,2 12-1,-9-2-5,2 5-5,-9 3-22,-7-5-21,-11-11-3,5 1-1,-5-23-2</inkml:trace>
  <inkml:trace contextRef="#ctx0" brushRef="#br0" timeOffset="22157.2226">9154 10803 31,'-6'-10'35,"24"10"1,8-6-3,14-3-14,18 9-10,8 0-9,2-2-11,2 2-18,-3 4-7,-15-4 0,-9 7 0</inkml:trace>
  <inkml:trace contextRef="#ctx0" brushRef="#br0" timeOffset="22355.7201">9235 10906 42,'0'0'35,"31"0"-1,10 0-12,14-2-7,10 2-9,0 0-10,-3-5-11,-7 0-16,-2 5-4,-20-9 1,-6 2 0</inkml:trace>
  <inkml:trace contextRef="#ctx0" brushRef="#br0" timeOffset="22475.3461">9780 10788 40,'16'0'36,"-6"5"0,5 9-8,-2 10-9,-10 0-8,2 7-6,-8 1-8,-12-7-12,-8-13-20,-1 2-2,-10-14 0,4-9-1</inkml:trace>
  <inkml:trace contextRef="#ctx0" brushRef="#br0" timeOffset="22622.488">9309 10732 44,'-36'28'37,"11"15"0,5 4-5,14 2-27,28 4-33,6-13-4,25 3-3,9-21-2</inkml:trace>
  <inkml:trace contextRef="#ctx0" brushRef="#br0" timeOffset="28887.8885">10540 10560 61,'0'0'39,"7"16"0,-7 19-8,0 14-19,0 14-4,0 7-4,0 4-3,0-5-7,0-13-10,-3-16-22,3-8-1,0-32-1,0 0 1</inkml:trace>
  <inkml:trace contextRef="#ctx0" brushRef="#br0" timeOffset="29035.5326">10497 10703 50,'0'-31'36,"15"12"1,0 1-6,13 0-19,13 5-11,11 3-15,11 10-22,-4-9 0,11 9 0,-10 0 0</inkml:trace>
  <inkml:trace contextRef="#ctx0" brushRef="#br0" timeOffset="29219.9939">10578 10819 38,'-16'7'37,"27"2"0,12-9-1,19 0-23,12 0-25,2 0-21,9 4-3,-5-8 0,-1 8-1</inkml:trace>
  <inkml:trace contextRef="#ctx0" brushRef="#br0" timeOffset="29520.7858">10885 11018 35,'5'17'35,"-5"-17"1,25 15-4,0-13-18,0-2-5,1-5-3,-4-4-3,-6-4-1,-11-6-1,-9 2 0,-12 6 0,-5 4 0,-11 7 0,2 8 1,-1 7-1,6 12 1,12 1 0,13 3 1,11-1-2,13-6-1,13-2-4,5-13-10,3-9-23,8-5-1,-10-16-1,0-8 1</inkml:trace>
  <inkml:trace contextRef="#ctx0" brushRef="#br0" timeOffset="30006.0604">10602 10389 20,'-12'10'32,"28"2"1,5-8-3,17-2-14,14 5-6,4-7-4,3 2-4,-4-2-3,-2-6 0,-13 1-2,-10-5 1,-15 3-1,-15 7 2,5-9 1,-5 9 2,0 0 1,-9 14 1,9 0 0,0 4-3,0-1-16,3 7-17,-8-15-1,10 4-1,-5-13 0</inkml:trace>
  <inkml:trace contextRef="#ctx0" brushRef="#br0" timeOffset="30375.3983">11513 10713 48,'11'-10'38,"-11"10"-1,10-9-10,-1 23-8,-9 6-7,10 16-4,-10 3-5,3 7-2,1 4-5,-4-6-11,0-8-23,3-3-1,-3-15 0,0-8 0</inkml:trace>
  <inkml:trace contextRef="#ctx0" brushRef="#br0" timeOffset="30538.7109">11373 10928 64,'0'0'38,"26"5"0,10-5-15,12-4-18,-3-3-36,12 7-3,-7-5-3,2 7-1</inkml:trace>
  <inkml:trace contextRef="#ctx0" brushRef="#br0" timeOffset="31457.3802">11901 10601 29,'0'0'33,"0"0"-5,20-8-3,13 8-3,12-6-6,17 6-4,11-5-4,7 5-3,5-7-3,-11 5-4,-2 2-5,-22-8-6,-14 8-7,-17 4-12,-19-4-5,-18 6 0,-4-6 6</inkml:trace>
  <inkml:trace contextRef="#ctx0" brushRef="#br0" timeOffset="31658.3705">12252 10611 37,'0'14'35,"-9"-4"0,6 5-9,3 13-6,0 2-6,0 13-2,-6 2-3,6 3-3,-5-1-2,5-1-5,0-1-9,0-6-28,0-20-2,8-2 1,-8-17-1</inkml:trace>
  <inkml:trace contextRef="#ctx0" brushRef="#br0" timeOffset="34047.2348">12438 10992 85,'10'11'39,"13"7"-2,-3-1-20,18 12-7,-1-6-5,3 5-7,4 0-17,-4-5-19,-15-13-1,-3-1 0,-4-15-1</inkml:trace>
  <inkml:trace contextRef="#ctx0" brushRef="#br0" timeOffset="34185.2432">12711 11021 67,'-33'14'40,"-2"15"1,-2 0-2,-10 0-27,10 2-12,4-5-37,4-2-2,4-15-1,13-4-1</inkml:trace>
  <inkml:trace contextRef="#ctx0" brushRef="#br0" timeOffset="34902.1268">12044 10351 32,'0'0'34,"11"9"0,9-9-11,19 0-7,3-5-4,20 5-3,1 0-4,8 0-3,-7 5-3,-9-5-1,-7 0-2,-14 0 0,-10-5 0,-16-7 0,-12 0 1,-5-5 2,-7 0 2,5 1 1,-3-1 1,6 7 1,8 10 1,0 0 1,0 0 1,12 23 1,-3-6-2,1 7 0,-5-2 0,-5 3-2,-5-1-10,-2-5-32,-11-9-1,8 2-2,-9-7 1</inkml:trace>
  <inkml:trace contextRef="#ctx0" brushRef="#br0" timeOffset="35387.2132">13096 10662 53,'-12'0'37,"12"0"0,12 13-5,9-11-22,11-2-13,14 0-29,4 4-3,-2-9-1,6 1-1</inkml:trace>
  <inkml:trace contextRef="#ctx0" brushRef="#br0" timeOffset="35566.1369">13117 10780 34,'0'0'36,"7"16"0,14-13-8,23-3-11,12 0-10,12-6-23,13 6-17,-13-13-2,5 11-1</inkml:trace>
  <inkml:trace contextRef="#ctx0" brushRef="#br0" timeOffset="35866.8675">13889 10593 66,'-24'0'38,"-3"9"-1,1 8-11,1 12-14,-2 8-5,11 6-4,13 3 0,12-1-1,16-6 0,8-7-1,11-13 1,6-14-1,6-18 1,-6-11-1,-10-10 1,-12-11-1,-19-2 0,-9 0-1,-16 5-3,-11 3-7,-10 9-29,-1 11-1,-5 5-1,9 14 1</inkml:trace>
  <inkml:trace contextRef="#ctx0" brushRef="#br0" timeOffset="36287.2132">13633 10379 57,'12'10'37,"16"-6"1,12 1-5,7-10-21,14 10-5,1-5-4,7 0-4,-4 0-4,-13-4-6,-5 4-6,-22-5-1,-7-1-1,-18-8 2,-6 0 4,-9-3 4,-4 3 6,-17-7 22,25 21-3,11 0 1,11 19-1,0-4-1,5 8-3,-6 1-3,4 3-5,-4-3-28,-3-1-11,-17-9-2,7 0-1</inkml:trace>
  <inkml:trace contextRef="#ctx0" brushRef="#br0" timeOffset="37137.634">14786 10638 29,'13'2'37,"5"-2"1,22 0 0,10 8-14,11-8-13,14 0-6,6 5-11,-5 0-23,-7-5-8,-5 0-1,-19-5 1</inkml:trace>
  <inkml:trace contextRef="#ctx0" brushRef="#br0" timeOffset="37993.9626">14796 10768 34,'0'0'20,"0"0"1,0 0 2,0 0-2,18 6-4,9-2-3,11-7-3,24 3-2,9 0-7,6 0-11,9-5-26,8 5 0,-5-3-2,-6 3 0</inkml:trace>
  <inkml:trace contextRef="#ctx0" brushRef="#br0" timeOffset="38457.4144">15338 10579 27,'34'20'35,"0"0"-2,4 1-4,0 8-3,-9-1-6,-2 7-4,-23-6-6,-10 7-4,-15-4-30,-9 2-14,-14-8-1,4-4-2</inkml:trace>
  <inkml:trace contextRef="#ctx0" brushRef="#br0" timeOffset="43886.3005">16135 10415 11,'-24'0'36,"24"0"1,12 5 0,16-5-15,24 5-5,12-5-4,18 5-4,8-5-4,3 0-4,-6 0-5,-16-3-9,-10 1-13,-19 2-12,-26-14 0,-16 14 0</inkml:trace>
  <inkml:trace contextRef="#ctx0" brushRef="#br0" timeOffset="44055.6333">16473 10449 31,'0'24'38,"0"13"1,0 4-2,0 2-14,3 11-7,-8-3-7,5 1-6,0-5-13,0-6-28,-4-17-1,8-7-1,-4-17 0</inkml:trace>
  <inkml:trace contextRef="#ctx0" brushRef="#br0" timeOffset="44906.252">16597 10831 54,'0'0'40,"16"9"1,5 4-2,8 2-22,11 11-7,-6 2-6,5 5-3,0 4-10,-11-7-22,-6-8-9,-5-6-1,-17-16 0</inkml:trace>
  <inkml:trace contextRef="#ctx0" brushRef="#br0" timeOffset="45040.4025">16874 10863 54,'-19'9'40,"-15"9"1,-3 12-2,-1 7-22,-5-1-14,-1 0-27,5-7-14,13-7-2,5-12 0</inkml:trace>
  <inkml:trace contextRef="#ctx0" brushRef="#br0" timeOffset="45441.2783">17124 10610 54,'0'0'37,"25"5"1,5-5-3,14 0-22,-1 0-12,1 0-15,-3-5-22,0 9-1,-11-8 0,-6 8-1</inkml:trace>
  <inkml:trace contextRef="#ctx0" brushRef="#br0" timeOffset="45610.1602">17149 10735 80,'12'3'39,"23"5"1,8-3-17,9-4-36,5 7-21,-8-12-4,4 4-1,-14-5 0</inkml:trace>
  <inkml:trace contextRef="#ctx0" brushRef="#br0" timeOffset="48868.3032">17862 10406 31,'6'9'37,"-6"9"1,0 13-6,4 15-10,-10 4-7,6 13-4,0 0-3,0 0-5,0-5-4,0-12-9,6-3-12,0-8-17,-6-11 0,8-7-1,-8-17 1</inkml:trace>
  <inkml:trace contextRef="#ctx0" brushRef="#br0" timeOffset="49068.7411">17822 10458 60,'0'0'38,"10"-14"0,11 10-11,18 4-12,6-4-10,10 3-12,7-4-28,4 5-2,-8-8-1,-2 8-1</inkml:trace>
  <inkml:trace contextRef="#ctx0" brushRef="#br0" timeOffset="49238.025">17899 10639 61,'4'10'37,"11"-10"0,25 0-8,11-2-42,0-7-20,12 2-2,-6-1-1</inkml:trace>
  <inkml:trace contextRef="#ctx0" brushRef="#br0" timeOffset="49838.6968">18165 10904 20,'0'0'34,"8"14"1,8-8-2,8-2-15,9 1-6,-1-5-2,4-5-3,-7-6-3,-5-2-2,-16-6 0,-8 5 0,-17 0 1,-5 8 0,-13 6 0,-1 12 1,1 7 0,11 13 1,8 0-1,19 6 0,17-5-1,16-3-3,16-1-13,8-15-27,-4-14-1,12-2 0,-9-25-1</inkml:trace>
  <inkml:trace contextRef="#ctx0" brushRef="#br0" timeOffset="51918.5943">18968 10557 33,'0'0'35,"26"18"2,13-11-4,13-1-16,18 3-9,8-4-12,2-5-19,-4-8-11,-1 8-2,-22-11 0</inkml:trace>
  <inkml:trace contextRef="#ctx0" brushRef="#br0" timeOffset="52119.2657">19093 10643 29,'-10'14'35,"10"-14"1,21 15-5,19-9-12,12 1-7,14-3-9,6 2-15,3 2-19,-10-8-5,-1 0 1,-20-8-2</inkml:trace>
  <inkml:trace contextRef="#ctx0" brushRef="#br0" timeOffset="52257.3026">19620 10579 36,'0'0'32,"8"28"-1,-1-7-12,-7 0-8,0 2-13,-13-9-25,3 5-2,-19-14-3,7 3 0</inkml:trace>
  <inkml:trace contextRef="#ctx0" brushRef="#br0" timeOffset="52457.7149">19046 10510 58,'-19'26'37,"4"5"2,15 6-15,13 7-9,8-5-10,16 4-36,7-18-4,14-2-2,-1-23-1</inkml:trace>
  <inkml:trace contextRef="#ctx0" brushRef="#br0" timeOffset="53942.4027">20100 10369 36,'0'0'36,"0"0"0,22 8-10,17-8-9,17 0-4,4 0-3,16 0-4,0 0-4,-5 0-4,-3 0-4,-16-8-6,-11 8-6,-18-5-3,-12 5-3,-11 0-1,-27-9 2,3 9 5,-7 0 7,0 5 9,-5 4 10,-23 28 27,40-8-12,9 8 1,5 5-2,5 0-3,3 9-4,-3-5-4,8 1-4,-4-4-6,-4-7-12,-4-10-26,4-2 0,-10-14-1,10-10-1</inkml:trace>
  <inkml:trace contextRef="#ctx0" brushRef="#br0" timeOffset="54773.9773">20920 10593 10,'0'0'6,"-12"9"-3,12-9-4,-10 4-1,10-4 1,0 0-1,0 0 2,0 0 1,0 0 4,0-9-2,0 9 2,0 0 0,0 0-1,0 0 0,0 0-1,0 0-1,0 0 0,0 0 0,0 0-1,0 0-1,0 0 0,0 0 0,0 0 0,0 0-1,0-10-2,0 10 0,0 0 0,0 0 1,0 0-2,10-8 1,-10 8 1,0 0 1,0 0 3,0 0 2,-13-5 12,13 5-6,-13-5 3,13 5 0,-12 0 1,12 0-2,-16 0 1,6 0-3,10 0-2,-15 14-2,15-4-1,0-1-1,12 6-1,8 2-1,8 2 0,3 4-1,0 0 0,-5-4 0,-5 5 0,-15-5 1,-12-1-1,-15-7 1,-10-5-1,-8-6 0,-1-3-4,2-3-8,0-3-17,8-5-9,19 6 1,7-2-1</inkml:trace>
  <inkml:trace contextRef="#ctx0" brushRef="#br0" timeOffset="55105.2528">21151 10606 45,'6'-19'38,"-6"19"1,5 17-5,-5 0-16,0 15-8,0 1-5,3 4-6,3 7-8,-2-8-23,2-14-6,5-7-1,-11-15 1</inkml:trace>
  <inkml:trace contextRef="#ctx0" brushRef="#br0" timeOffset="55243.7827">21144 10471 64,'0'0'28,"8"-14"-16,-8 14-27,16-10-14,-16 10-3</inkml:trace>
  <inkml:trace contextRef="#ctx0" brushRef="#br0" timeOffset="55540.5915">21330 10630 45,'11'23'38,"2"5"0,-6-4 0,-1-4-22,3 6-7,-7-10-3,2-3-2,-4-13-1,0 0-2,0 0 1,12-19-1,0 0 0,4-5 0,1 2 0,3 2-1,0 6 1,2 9 0,-7 8 1,-1 9-1,-7 10 0,-3 2-1,1 5-12,-1-2-27,-4-8-2,6-5 0,6-9 0</inkml:trace>
  <inkml:trace contextRef="#ctx0" brushRef="#br0" timeOffset="56044.4918">21906 10604 45,'-9'-17'37,"-2"12"0,-10 5-5,-3 5-16,9 15-6,1 4-5,8 12-2,6-2-1,11 3-1,7-4 1,11-11 0,4-8 1,10-14-1,-2-19 1,1-13 0,-11-18 0,-9-13-1,-15-20 0,-14-10 0,-17 1-1,-16 11 0,-10 9 0,-10 21-1,2 22 0,6 24-1,14 32-4,17 16-13,17 13-23,29 3 0,14-6 0,29-2-1</inkml:trace>
  <inkml:trace contextRef="#ctx0" brushRef="#br0" timeOffset="57040.1007">22381 10490 47,'0'0'38,"14"0"1,18 0-7,2 0-12,3 0-9,15 0-6,-6 0-7,-2 0-10,1 0-20,-7 0-8,-16-7 1,-8 7-1</inkml:trace>
  <inkml:trace contextRef="#ctx0" brushRef="#br0" timeOffset="57226.2053">22435 10602 39,'0'0'38,"34"5"-1,1-5-5,9 0-13,8 0-13,4-6-33,0 11-8,-11-10-2,2 8-1</inkml:trace>
  <inkml:trace contextRef="#ctx0" brushRef="#br0" timeOffset="58094.2905">23135 10222 59,'11'-18'39,"6"18"1,-11 13-10,-6 18-12,5 18-6,-10 9-5,-3 12-2,8 1-3,-4-2-4,15 0-13,5-16-26,0-21 0,3-9-1,-4-23 0</inkml:trace>
  <inkml:trace contextRef="#ctx0" brushRef="#br0" timeOffset="58247.9403">23077 10328 22,'6'-29'35,"3"-2"0,16 7-3,7 6-11,7 8-10,13 4-12,2 3-27,2 13-6,-4-2-2,-9 11 0</inkml:trace>
  <inkml:trace contextRef="#ctx0" brushRef="#br0" timeOffset="58479.7087">23090 10599 59,'0'0'37,"26"-11"1,21 8-5,6 0-34,5-3-33,-2 10-2,-5-4-1,5 8-1</inkml:trace>
  <inkml:trace contextRef="#ctx0" brushRef="#br0" timeOffset="58911.8979">23542 10714 58,'6'9'37,"-6"-9"-4,21 5-10,0-1-10,-6-4-5,7 0-2,-4 0-3,10-7-1,0 0-2,-10-5 1,-11-2-1,-10-3 0,-4-1-1,-10 4 2,-7 7 0,-6 7 1,-6 3 1,-3 11 0,4 9 0,18 11 1,8 5 0,12 2 0,14-2-1,15-5-2,10-3-12,18-11-29,3-15-1,13-10-1,9-18 0</inkml:trace>
  <inkml:trace contextRef="#ctx0" brushRef="#br0" timeOffset="59732.3099">19923 9932 4,'11'-5'33,"2"38"1,-6 23-2,-7 37-11,-4 32-5,-11 24-2,3 19-2,-7 13-5,3-4-3,4-13-9,4-16-26,3-32-5,12-23-1,-2-38 0</inkml:trace>
  <inkml:trace contextRef="#ctx0" brushRef="#br0" timeOffset="60286.1645">19920 9934 6,'33'-12'27,"36"3"2,25-14 1,44 2-18,41 4-3,52 0-1,53 4 0,48 4-1,45 7 1,35 2-3,14 10 0,2 8-1,-19 2-4,-38 3-13,-41 3-19,-65-16-2,-42-1-2,-73-14 1</inkml:trace>
  <inkml:trace contextRef="#ctx0" brushRef="#br0" timeOffset="60686.8769">24181 9798 29,'6'13'35,"0"35"2,6 25-6,-15 21-14,11 36-6,-13 17-1,-7 21-3,-1 1-2,4 3-1,2-9-4,7-16-4,7-20-23,-7-16-11,-6-32 0,19-22-1</inkml:trace>
  <inkml:trace contextRef="#ctx0" brushRef="#br0" timeOffset="61202.9541">19635 11388 31,'0'0'33,"51"-15"3,30 9-6,48-4-15,53 7-6,50-4 1,64 1-3,67-3-1,56 5-2,64 2-1,33 2 0,11 0-2,8 0-2,-20 6-15,-64-1-23,-95-10 0,-97 5 1,-104-18 0</inkml:trace>
  <inkml:trace contextRef="#ctx0" brushRef="#br0" timeOffset="64362.9434">1853 11993 31,'0'12'34,"0"0"2,10 8-5,4 2-15,0-1-6,10 3-3,4-9-2,3-3-2,-4-12-1,4-3 0,-11-11 0,2-11 0,-10-7-1,-9 0 0,-3 0 0,-3 4-1,-4 14 0,-3 9 0,2 15 0,-4 14 0,6 21 0,6 10 0,7 15 2,0 6 1,-3 3 0,-4 3 0,-6-8 0,0-3 0,-10-15 1,-7-15-1,-11-17 0,-5-19-3,0-16-3,8-16-4,13-8-9,1-3-22,10-9-2,14 2-1,8 1-1</inkml:trace>
  <inkml:trace contextRef="#ctx0" brushRef="#br0" timeOffset="64525.5062">2270 12122 68,'16'-8'39,"4"12"1,5-4-10,3 4-31,5 2-33,-4-11-3,10 5-1,-10-9-1</inkml:trace>
  <inkml:trace contextRef="#ctx0" brushRef="#br0" timeOffset="65063.4141">3084 12044 18,'0'0'34,"9"15"1,-27-1-2,-7 5-16,-9 7-5,-9-7-3,2-1-4,-5-13-3,3-7-1,5-10-1,13-5 1,7-7-1,18 4 0,6 1 0,9 8 2,4 11-1,12 17 1,0 7 1,4 11 0,-5 6-2,-5 0-7,-1-6-29,-1 1-2,-11-17 0,-3-9 0</inkml:trace>
  <inkml:trace contextRef="#ctx0" brushRef="#br0" timeOffset="65194.9401">2907 11825 49,'9'0'34,"4"-3"-2,9 16-12,0 2-48,-4-5-5,13 2-2,-6-7 1</inkml:trace>
  <inkml:trace contextRef="#ctx0" brushRef="#br0" timeOffset="65696.2846">3193 11710 31,'0'0'32,"14"5"0,8-5-7,9 3-18,4-3-5,2 0-3,-3-5-2,-9-4-1,-6-1-1,-7-3 0,-12 13 1,-3-17 0,-12 12 3,2 5 2,-2 5 1,9 7 1,3 5 0,3 3 0,6-1-1,5 0-1,2 1 0,-3-6 0,2-5 0,-12-9-1,0 0 1,0 0-1,-16-1 0,7-3 1,-2 4-1,11 0 1,-8 13 1,14 6 1,7 4 0,6 11 1,-3 6 3,-1 2-1,-6 1 2,-2 8-1,-14-11-1,-2 3 0,-12-14-1,-4-6-1,-3-11-3,5-6-2,2-6-4,5-13-4,11 4-7,2-6-8,11 0-13,11 8-1,6 0 2</inkml:trace>
  <inkml:trace contextRef="#ctx0" brushRef="#br0" timeOffset="66081.7371">3742 12128 49,'6'-14'34,"-3"0"-5,-6-1-7,-9-2-5,-4 6-5,-6-1-5,-3 10-2,0 2-1,0 5-2,1 10-1,9 2 0,8 4-1,11 1 0,7 1 0,9-9 0,4-4 1,5-5-1,-3-8 1,0-6-1,-1-6 1,-7-2 0,-7 0 0,-1 7 0,-10 10-1,10-10 1,-10 10 0,3 20 0,1-3 0,2 2-1,3 0 1,3-4-1,7-10 1,-3-5 0,2-11-1,0-4 1,-2-5-2,-3-5-5,2 3-20,-6 2-13,-9 1 0,9 6-1</inkml:trace>
  <inkml:trace contextRef="#ctx0" brushRef="#br0" timeOffset="66513.2607">4381 12083 45,'-16'21'38,"-3"4"0,-15-4-4,-3-5-16,5 0-10,-4-9-5,-1-7-3,6-5 0,5-10-1,12-3 1,6-4-2,11 2 2,4 3-1,9 3 1,11 9 1,2 10 1,5 9-1,-3 4 0,-1 5 1,1 2 0,-5-3-1,-2-4-1,-5-10 0,0-13 0,-1-7-1,3-7 0,2-5 0,2 0 0,-1-1 0,0 5 1,-2 9 0,-3 11 1,-1 10 1,-11 6 0,-1 6 1,-13 1 0,-4 0 0,-8-7-1,4-5-4,1-1-13,3-10-24,-1-12-2,12-1 1,8-7-1</inkml:trace>
  <inkml:trace contextRef="#ctx0" brushRef="#br0" timeOffset="66682.5003">5107 12039 65,'0'0'42,"0"0"1,0 0-1,8-8-26,-8 8-18,10 0-35,-10 0-4,0 0-2,8 13 1</inkml:trace>
  <inkml:trace contextRef="#ctx0" brushRef="#br0" timeOffset="66814.0202">5122 12175 75,'-4'10'44,"1"-1"1,3-9-4,0 0-46,0 0-33,0 0-4,-10 4-1,10-17-1</inkml:trace>
  <inkml:trace contextRef="#ctx0" brushRef="#br0" timeOffset="67514.3689">6380 11826 8,'19'0'28,"-19"0"-1,-24-4-10,-16 4-5,-10 0-5,-5 0-3,-5 3-3,5 2 0,9 4 0,13 0 2,22 3 1,20 0 1,18 2 0,13 4 1,5 1 0,4 4 1,-12-1-1,-12 8-2,-19 7-1,-19 4 0,-17 3-1,-10 5 0,-4 0 0,4-1 1,9-6 0,22-3-1,22-8 1,20-9-1,17-11-7,8-5-20,10-12-12,10-2 0,-6-8-1</inkml:trace>
  <inkml:trace contextRef="#ctx0" brushRef="#br0" timeOffset="67845.8275">6722 12080 48,'0'0'34,"-12"10"1,12 10-15,6 13-8,-6 6-4,6 4-2,-6-1-2,0 1 1,-7-11-1,2-8 0,-6-15-1,3-13 0,-4-16 0,5-11 0,-2-13 0,3-6-1,0-6-1,3 0 0,3-3-1,3 11 1,6 5-1,3 8-1,1 11-1,6 6-1,9 11-7,2 4-13,8 3-16,8 10-2,-2-6 2,8 11 0</inkml:trace>
  <inkml:trace contextRef="#ctx0" brushRef="#br0" timeOffset="68030.7377">6710 12192 45,'-13'5'35,"22"2"0,7-7-15,18 0-12,7 3-18,-1-3-21,10 4-2,-13-4-2,0 11 2</inkml:trace>
  <inkml:trace contextRef="#ctx0" brushRef="#br0" timeOffset="68384.9353">6939 12318 36,'0'14'35,"-4"-5"0,11 1-7,9 3-15,-1-4-4,6 1-3,1-10-2,0 0-1,-4-10-2,-1-3 0,-3-8 1,-4 0-1,-3-1 0,-1 2-1,-3 2 0,-3 8 1,0 10-1,0 10 0,0 12 1,0 11 0,2 7 0,-2 10 1,-3 8 0,-3 0 1,-6-1-1,-7-6 0,-8-10 1,-7-8-3,-3-15-1,-4-18-6,11-19-15,4-13-17,2-25 0,17-7-1,7-22 1</inkml:trace>
  <inkml:trace contextRef="#ctx0" brushRef="#br0" timeOffset="68770.271">6629 11690 37,'0'0'33,"24"0"-4,8 0-10,17-4-6,10 4-6,7-3-1,2 3-4,-3-5-3,-6 0-2,-13-1 0,-15-6-2,-11 3 1,-18-2 0,-4 1 0,-8 3 2,0 4 3,10 3 3,-13 12 0,13 5 0,0 0 1,6 4-4,1-2-17,6 7-15,-13-16-1,15 1-2</inkml:trace>
  <inkml:trace contextRef="#ctx0" brushRef="#br0" timeOffset="69017.8971">7397 12087 34,'0'0'34,"33"9"0,-3-9-5,13 0-20,5 0-9,0-4-19,5 8-13,-18-8-2,2 8 0</inkml:trace>
  <inkml:trace contextRef="#ctx0" brushRef="#br0" timeOffset="69186.9221">7542 12194 48,'0'0'37,"0"0"0,21 10 1,6-10-29,8 4-14,8-4-28,10 5-4,2-5 1,13 0-2</inkml:trace>
  <inkml:trace contextRef="#ctx0" brushRef="#br0" timeOffset="69472.0937">8387 11993 13,'-28'-17'32,"-16"-2"1,11 17 1,-8 4-15,1 10-7,9 15-4,3 7-3,12 13 0,7 4 1,16 5-1,11-10 0,13 0 0,8-17 0,9-9-1,1-20-1,-2-10 0,-3-17-1,-10-11-2,-10-6-4,-18-5-7,-6 1-21,-18 7-7,-17 2-1,-3 11 0</inkml:trace>
  <inkml:trace contextRef="#ctx0" brushRef="#br0" timeOffset="69819.0116">7978 11759 41,'30'0'33,"7"2"-4,14-2-12,11 7-4,3-1-4,2-2-4,-7-4-3,-8 5-2,-15-5-2,-17-10-1,-20 10-1,8-22-1,-14 10 1,-6-1 0,-1 2 0,4 6 1,9 5 4,0 0 1,7 9 1,2 6 1,-3 2 1,3 3 1,-9-2-4,0 5-25,-15-16-8,11 5-1,-14-12-1</inkml:trace>
  <inkml:trace contextRef="#ctx0" brushRef="#br0" timeOffset="70351.1212">9098 12022 24,'-15'7'35,"2"-7"0,26 8-6,15-5-11,19-3-5,14 6-6,10-6-8,10 0-14,0-7-20,9 2 0,-19-4-1,-6 3 0</inkml:trace>
  <inkml:trace contextRef="#ctx0" brushRef="#br0" timeOffset="70552.7637">9132 12160 39,'34'15'36,"7"-15"0,21 1-4,9 2-19,0-3-7,1 0-8,-4-4-14,-12 1-15,-16-11-4,-5 2-1,-17-11 1</inkml:trace>
  <inkml:trace contextRef="#ctx0" brushRef="#br0" timeOffset="70670.1664">9759 12072 31,'6'8'32,"6"17"0,-12-1-9,0 2-15,-5-2-19,-18-9-18,8 2-2,-19-17-1</inkml:trace>
  <inkml:trace contextRef="#ctx0" brushRef="#br0" timeOffset="70822.3237">9204 12025 75,'-44'23'37,"13"14"1,6 1-22,14 4-10,19-6-21,14-7-20,25 3-1,15-18-1,25-4 0</inkml:trace>
  <inkml:trace contextRef="#ctx0" brushRef="#br0" timeOffset="74990.9356">10290 11850 37,'24'5'33,"7"-14"-1,28-3-12,18 3-6,7-4-5,6 3-3,0 1-5,-10-1-5,-12 10-5,-18-3-10,-19-1-8,-19 4-5,-12 0-1,-21-8 6</inkml:trace>
  <inkml:trace contextRef="#ctx0" brushRef="#br0" timeOffset="75152.724">10704 11829 18,'-40'34'30,"12"17"-1,3 1-2,7 7-5,5 6-3,4-9-6,9 4-3,0-16-3,6-7-3,-3-11-8,-3-12-22,0-14-11,7-17 0,-7-7-1</inkml:trace>
  <inkml:trace contextRef="#ctx0" brushRef="#br0" timeOffset="75822.5214">10767 12206 23,'0'0'34,"9"13"0,-9 6-9,6 5-8,4 5-5,-2-1-3,9 3-2,1-12-3,4-8-1,0-11-1,2-14 0,-6-10 0,1 0-1,-5-1 0,-3 3-1,-7 8 1,-4 14-1,4 14 0,-4 20 1,-4 12 1,1 15 1,-9 5 0,-5 3 0,-7-3 1,0-8-1,-9-17 1,-1-15-2,1-21-2,3-19-5,13-14-22,10-10-13,2-14 0,13 2 0</inkml:trace>
  <inkml:trace contextRef="#ctx0" brushRef="#br0" timeOffset="76692.6824">10363 11547 46,'13'0'35,"6"-5"-6,21 1-4,15 4-7,10-4-5,11 8-4,-2-4-3,0 0-3,-11 0-4,-12-6-2,-10-3-1,-21-4 0,-13-3 0,-7 0 1,-2 2 0,-6 3 2,8 11 1,-8-14 3,8 14 0,0 14 1,0-3-1,0 5 0,3 1-2,-3 0-7,0-2-22,0 7-9,-6-9 0,6 6-1</inkml:trace>
  <inkml:trace contextRef="#ctx0" brushRef="#br0" timeOffset="77139.7923">11500 11896 60,'9'-5'39,"-9"5"1,0 17-12,0 12-10,-5 7-8,5 9-5,0 3-3,0 0-4,9-2-5,-6-17-9,9-5-17,-2-5-7,-10-19 0,15 0-1</inkml:trace>
  <inkml:trace contextRef="#ctx0" brushRef="#br0" timeOffset="77293.4441">11335 12057 52,'14'-6'40,"10"-1"-1,14 7 1,6 0-24,-1 4-9,2 2-12,-6-2-32,1 9-2,-9-8-1,3-3 0</inkml:trace>
  <inkml:trace contextRef="#ctx0" brushRef="#br0" timeOffset="78841.7891">11987 12030 41,'0'0'36,"15"13"0,-7 7-10,-2 2-11,6 10-5,-12-1-4,7 5-1,-2-7-3,0-7-2,-2-9 0,-3-13-1,20-13 0,-8-11 0,12-9 1,0 1-1,1 0 2,3 3 0,-2 7 1,-4 13 0,-4 9 1,-3 14-1,-8 8 0,-2 6 0,-5 1-1,-5-1-1,1-6 0,4-11 0,0-11-1,12-10 1,4-10-1,5-8 1,4 0 0,4-2 0,1 6 1,-5 6-1,-3 11 1,-1 10 0,-5 14-3,-13 0-10,-9 7-26,6 3 0,-3-3 0,3 8-1</inkml:trace>
  <inkml:trace contextRef="#ctx0" brushRef="#br0" timeOffset="79442.788">12792 12204 31,'22'-6'31,"-7"-7"1,-2-2-11,-1 0-7,-5-9-6,-2 1-3,-11-7-2,-4 6-1,-11 0 0,-6 10 0,-4 5-1,2 9 0,-4 3 0,7 13 0,6 8-1,9 3 0,11 1 0,13-4-1,5-6 0,5-5 1,5-6-1,0-7 1,-1-9 0,-6-3 0,-5-5 1,-6 2 1,-1 5-1,-9 10 1,10-6-1,-10 17 2,0 8-1,3 13 0,-3 9-1,5 8 1,-10 6 2,2 1 0,-7-3 0,-3 4 0,-5-10 0,-6-8-1,-4-12 0,-10-10-3,4-13-4,-6-13-8,5-8-17,7-15-11,0-11 1,16-6 0</inkml:trace>
  <inkml:trace contextRef="#ctx0" brushRef="#br0" timeOffset="79859.2387">12612 11834 11,'-9'4'31,"9"-4"3,9-7-4,20 7-12,4-5-5,17 5-5,9 0-4,3 0-1,-4 0-2,-5 0-3,-9-1-2,-22-5 1,-4-1-1,-14-2-1,-4 9 2,-10-16 1,10 16 0,-12-7 2,12 7 2,6 12 1,0 0 1,0 6 0,-2-1-2,-1 2-12,-6-9-20,9 7-1,-6-17-2,0 9-1</inkml:trace>
  <inkml:trace contextRef="#ctx0" brushRef="#br0" timeOffset="80113.4857">13319 12035 51,'13'-4'35,"21"4"-1,0 4-12,10-4-19,5 0-11,-7-4-23,6 10-2,-17-6-1,-4 7-1</inkml:trace>
  <inkml:trace contextRef="#ctx0" brushRef="#br0" timeOffset="80260.6276">13391 12158 48,'0'0'38,"16"7"-1,17-7 0,1 0-28,7-5-35,14 5-8,-5-10-3,17 10 0</inkml:trace>
  <inkml:trace contextRef="#ctx0" brushRef="#br0" timeOffset="80599.1958">14262 11937 24,'-25'-15'35,"6"8"-1,-15 1-1,3 12-15,-2 14-6,2 5-5,5 12-2,11 3-1,17 8-1,13-4 1,17 3 0,7-12 0,16-11 1,0-16-1,4-12-1,-3-14 0,-10-14-1,-14-7 0,-14-10-2,-18-2-2,-18 2-3,-4 10-12,-12 5-23,-6 4-1,-1 12 1,-6 1-1</inkml:trace>
  <inkml:trace contextRef="#ctx0" brushRef="#br0" timeOffset="81078.461">13989 11692 43,'15'4'36,"16"0"-1,3-4-10,7 0-12,18 0-5,-1 0-4,5 0-3,-8 0-1,-2 0-3,-15 0-3,-11 0-1,-6 0-1,-21 0 0,0 0 1,-21-15 1,6 11 0,-4-1 1,3 5 2,2-4 3,14 4 1,0 0 3,0 0 1,27 6 2,-11-1 2,8 8 2,-14-5 1,3 10-1,-23-6-3,0 5-15,-17-4-27,-2 1-1,-14-9-1,-10-1-2</inkml:trace>
  <inkml:trace contextRef="#ctx0" brushRef="#br0" timeOffset="82436.7282">15048 12054 30,'10'4'36,"18"2"0,14-4-3,19-2-15,16 0-6,11 0-7,7 0-11,0 0-15,-7 0-14,-23 0-1,-10 0-1</inkml:trace>
  <inkml:trace contextRef="#ctx0" brushRef="#br0" timeOffset="82652.4261">15179 12155 45,'16'0'34,"2"-8"0,24 8-10,14-1-15,6 1-8,2 0-10,-2 0-15,-3 1-9,-14-5-1,0 4 0</inkml:trace>
  <inkml:trace contextRef="#ctx0" brushRef="#br0" timeOffset="82805.2699">15741 12012 47,'19'5'38,"-6"4"-2,1 9-7,-1 9-11,-13 0-6,-3 4-5,-12 1-7,-9-4-17,-12-6-21,2-1 0,-16-14-1,4-1 0</inkml:trace>
  <inkml:trace contextRef="#ctx0" brushRef="#br0" timeOffset="86447.6718">16451 11853 37,'-12'5'35,"31"-1"1,5 1-13,21-5-8,17 8-4,4-6-7,9-2-8,-2 5-13,-3-1-18,-19-13 0,-9 4-1,-26-9 3</inkml:trace>
  <inkml:trace contextRef="#ctx0" brushRef="#br0" timeOffset="86617.4394">16752 11889 42,'-12'40'35,"2"0"-7,5 6-4,5 7-4,0-3-4,0 7-5,0-11-4,0-7-5,-3-3-12,3-10-27,-7-16-1,7-10 0,0 0-1</inkml:trace>
  <inkml:trace contextRef="#ctx0" brushRef="#br0" timeOffset="87079.4137">16927 12216 18,'0'0'31,"0"0"2,18 19-1,-4-9-17,2-1-7,7 1-1,-1-7-2,2-3-2,0-13-1,-5 2-1,-6-7 0,-2-3 0,-11 4 0,0 5 0,0 12 0,-15 0 1,5 16 0,3 18 1,3 12 0,4 11 1,3 7 0,2 7 0,-8-1 0,-2 2-1,-12-9 1,-3-9-1,-14-14-1,-8-13-1,-6-20-2,1-14 0,7-12-3,2-20-3,20-2-5,5-10-8,20-5-19,15 11 0,11-3 1,19 11 1</inkml:trace>
  <inkml:trace contextRef="#ctx0" brushRef="#br0" timeOffset="87397.1489">17462 12066 28,'0'0'35,"17"6"1,11-5-1,-4 3-19,12-4-16,-1 3-18,-6-6-15,9 6-1,-16-10-1</inkml:trace>
  <inkml:trace contextRef="#ctx0" brushRef="#br0" timeOffset="87566.4359">17494 12191 67,'24'10'38,"8"-10"-1,14-3-13,9-1-33,-7-1-24,7 5-4,-10-5 0,0 5 0</inkml:trace>
  <inkml:trace contextRef="#ctx0" brushRef="#br0" timeOffset="88298.8496">18030 12058 50,'15'15'36,"4"12"-1,-4 2-13,-9 2-6,5 6-4,-11-9-5,4-8-3,-4-20-2,0 0-1,8-24-1,3-3 0,4-6-1,6 0 1,4 1-1,1 8 2,-1 9-1,-1 15 0,-6 9 1,-7 10 0,-6 5 0,-5 3-1,-9-3 0,1-6 0,1-7 0,7-11-1,0-11 0,7-7 1,13-5 0,4-4 0,4 6 1,1 4 0,-2 8 1,-1 9 0,-8 13 0,-8 8-2,-3 8-6,-7 2-26,-7-8-7,7 5 0,-9-6 0</inkml:trace>
  <inkml:trace contextRef="#ctx0" brushRef="#br0" timeOffset="88800.7993">18801 12171 26,'5'-11'31,"-10"-12"-4,-5 0-5,-4 1-6,-9 1-5,-1 11-2,-7 4-4,2 14-2,3 6 0,6 10-2,10 6 0,10 2 0,8-3 0,10-5-1,7-10 1,5-9-1,1-10 1,-3-6 0,-4-7 1,-3-4 1,-7 0 1,1 8 0,-15 14 0,9 0 1,-9 15-1,5 16 1,-5 10-2,5 17 1,-5 5 0,-5 6-1,-6 0 0,-4-1 1,-12-4-1,-8-7 0,-9-12-1,-4-15-3,0-13-6,-6-17-27,10-24-8,11-10 0,5-20-1</inkml:trace>
  <inkml:trace contextRef="#ctx0" brushRef="#br0" timeOffset="89770.3158">19437 12057 37,'29'15'37,"2"-15"1,19 0-4,12 0-18,4 0-7,5 0-8,0-4-11,-6 4-20,-12-5-7,-6 5 0,-20-6 0</inkml:trace>
  <inkml:trace contextRef="#ctx0" brushRef="#br0" timeOffset="89956.3974">19595 12151 40,'27'4'33,"22"4"-1,2-4-11,11-4-18,1 4-11,-3-9-12,-2 5-9,-19-18-3,0 6 2</inkml:trace>
  <inkml:trace contextRef="#ctx0" brushRef="#br0" timeOffset="90087.9137">20140 12016 52,'0'0'32,"11"10"-3,-11 8-7,0 2-8,0 6-7,-5-2-7,-4 3-14,-8-11-19,6 2-1,-12-13-1,2 0 0</inkml:trace>
  <inkml:trace contextRef="#ctx0" brushRef="#br0" timeOffset="90257.1318">19562 12044 78,'-30'24'38,"17"9"2,8 9-17,16-6-13,18 3-12,7-7-34,15-2-1,1-11-2,11-5 0</inkml:trace>
  <inkml:trace contextRef="#ctx0" brushRef="#br0" timeOffset="91642.8857">20607 11821 17,'21'-9'36,"17"4"1,12-1-1,15-1-15,16 7-7,5-7-4,4 3-6,-6 4-8,-16-5-8,-15 5-15,-18 0-10,-35 0 1,0 0-1</inkml:trace>
  <inkml:trace contextRef="#ctx0" brushRef="#br0" timeOffset="91806.1569">21025 11815 21,'-5'21'38,"10"15"2,2 6-1,-3 8-12,4 13-7,-12 0-7,11 2-6,-7-4-4,0-10-10,4-10-32,1-12-2,-5-15 0,0-14-1</inkml:trace>
  <inkml:trace contextRef="#ctx0" brushRef="#br0" timeOffset="92180.1082">21507 12171 11,'-5'-21'36,"-1"8"1,-16-5 0,-5 7-15,-1 11-6,-8 0-5,7 15-4,0 8-3,13 6-2,9 2-1,16 2-1,9-1-3,7-7-4,12-1-13,5-5-17,-4-16-1,5 1 1,-10-11-1</inkml:trace>
  <inkml:trace contextRef="#ctx0" brushRef="#br0" timeOffset="92434.0349">21737 12161 36,'-16'-15'35,"3"6"-1,-8 5-8,-2 4-10,2 13-5,1 7-5,8 6-2,6 3-2,9 0 0,9-3 0,6-9 1,3-5 1,6-12-1,-5-12 1,-1-1-1,-9-7-1,-1-2-5,-4 2-22,-2 6-13,-8-1-1,3 15 0</inkml:trace>
  <inkml:trace contextRef="#ctx0" brushRef="#br0" timeOffset="92681.4011">21948 12166 45,'25'3'40,"-5"3"0,1 8-2,-5 8-17,-16-3-9,-3 9-4,-12-5-5,-4-4-3,0-1-9,-9-9-28,5-14-4,23 5 0,-10-22 0</inkml:trace>
  <inkml:trace contextRef="#ctx0" brushRef="#br0" timeOffset="93082.473">22259 12137 34,'0'0'38,"-13"-4"0,5 17 0,3 1-15,9 15-10,-4 3-7,7 1-2,5-3-1,6-4-1,3-11-1,2-15 1,-1-10-1,3-12 0,-1-14 0,-6-11 0,-13-12-1,-12-7 0,-15-3 0,-8 5 0,-11 8-1,-9 13 1,-6 15-1,3 13 1,7 15 0,14 20 0,16 12-1,11 1-1,23 5-7,9-2-30,15-12-1,13-1 0,5-14 0</inkml:trace>
  <inkml:trace contextRef="#ctx0" brushRef="#br0" timeOffset="93567.6702">22709 12085 35,'0'0'38,"0"0"0,30 2-2,-5 3-16,12-5-10,0 5-5,5-2-6,4-3-9,-1 0-23,-7 8-4,-17-8-1,1 0 0</inkml:trace>
  <inkml:trace contextRef="#ctx0" brushRef="#br0" timeOffset="93715.311">22816 12207 51,'14'6'37,"20"2"0,2-11-17,0-4-43,22 7-8,-9-4-4,4 4-2</inkml:trace>
  <inkml:trace contextRef="#ctx0" brushRef="#br0" timeOffset="94415.3539">23350 12031 40,'10'0'36,"4"15"1,-7 5-12,5 6-9,-2 5-4,-10 3-4,3 0-2,2-4-2,-5-6 0,0-11-3,0-13 1,-16-10-2,16-12 1,14-6-1,-1-4-1,1-1 1,4 1-1,-1 7 1,7 8-1,1 12 1,-7 9 0,-9 11 1,-2 4-1,-10 3 1,3 5-1,0-5 0,-3-3 0,3-9-1,0-10 0,13-3 1,3-7-1,6-6 1,-2-1 0,-4 2 1,8 3 0,-5 7 1,2 5-1,-7 9 1,-14 6-2,8 8-9,-8 5-29,0-9-1,0 3 0,-3-7 0</inkml:trace>
  <inkml:trace contextRef="#ctx0" brushRef="#br0" timeOffset="95000.2934">24053 12221 31,'10'-10'31,"-10"-9"-7,-6-3-6,3 2-3,-6-2-4,-8 8-3,-11 1-1,-5 9-3,1 4-1,9 12 0,4 7-2,6 3-1,7 3 1,6-2-1,11 0-1,16-6 1,6-7-1,-4-6 1,-5-8 0,4-4 0,-11-3 1,6-2 0,-7-2 2,-16 15-1,0 0 1,0 0 1,0 18-1,0 11 0,0 7-1,0 12 1,0 3 0,0 6 1,-7-3 1,3-1 0,-10-7 1,-11-8 0,-15-11 0,-5-13-1,-6-14-1,9-14-5,8-13-28,-1-14-13,14-17-1,17-6 0</inkml:trace>
  <inkml:trace contextRef="#ctx0" brushRef="#br0" timeOffset="95754.1255">20395 11477 32,'0'29'36,"12"34"1,-3 27-10,-2 34-9,3 31-4,-6 21-4,-1 10-4,1-1-5,1-17-12,-1-27-26,6-18 0,-2-45 0,9-26-2</inkml:trace>
  <inkml:trace contextRef="#ctx0" brushRef="#br0" timeOffset="96156.4549">20438 11471 33,'64'0'33,"38"0"-2,29 5-12,44-5-3,55 0-2,53-5-4,64 2-3,58-7-2,34 8-1,22-3-2,33 5 0,-21 7-4,-46 8-5,-60 12-9,-78-4-20,-77-8-1,-144-15 0,-68 0-1</inkml:trace>
  <inkml:trace contextRef="#ctx0" brushRef="#br0" timeOffset="96641.4702">24452 11569 25,'0'0'33,"0"0"-1,50 92-9,-38-8-4,-12 26-4,4 28-1,14 12-1,4 19-4,6 0-5,-9-7-9,-7-18-29,3-16-4,14-36-1,-4-15 0</inkml:trace>
  <inkml:trace contextRef="#ctx0" brushRef="#br0" timeOffset="97158.7513">20347 13133 20,'-44'-12'22,"27"4"-3,26-4 0,40 2-2,40-3-2,52-2-3,54 0-1,61-2-2,63 8 0,60 2-1,54 7-2,23 4 0,6 11-2,-3 1-1,-15 11-1,-57 1-3,-45-5-13,-77-4-24,-55-2 0,-86-17 0,-46 0 0</inkml:trace>
  <inkml:trace contextRef="#ctx0" brushRef="#br0" timeOffset="132509.1731">2078 13057 39,'5'15'40,"-9"17"0,-15 10 0,-5 5-20,6 11-9,-7-3-6,9-2-7,7-2-9,3-21-9,9-11-6,-3-19-1,9-11 1,-1-21 4,4-8 6,-8-11 9,-1-6 11,-8-43 33,2 59-14,-2 10-1,5 17-2,0 14-4,20 13-6,3 13-4,13 9-2,9 5-2,6 3 0,1-4 0,-1 1-1,-8-3 0,-6-6 0,-16-7 0,-25-4 0,-19-2 1,-17 0-1,-14-4 1,-1-3-1,0-3-2,0-4-3,10 3-14,7-1-20,21-13-2,17 7 1,12-18-1</inkml:trace>
  <inkml:trace contextRef="#ctx0" brushRef="#br0" timeOffset="132678.8739">2458 13204 65,'0'0'39,"0"21"0,0 0-4,0 13-26,0 3-16,0 1-29,0-6-1,18 0-3,-3-18 0</inkml:trace>
  <inkml:trace contextRef="#ctx0" brushRef="#br0" timeOffset="133063.3863">2861 13331 68,'-9'15'39,"-4"8"1,-5 2-14,-10-9-12,6 1-6,-6-6-5,4-7-3,1-10-1,4-5-1,10-8 0,3-5-1,9 4 0,4 1 0,5 7 1,11 7 0,1 10 1,0 10 1,-2 4 0,6 7 0,-5 2 1,1-4 0,3-8-1,-5-4 1,0-12 0,4-5-1,-6-13 1,2-5 1,-3-5 0,-4 3 1,-3 8 1,-2 8-1,-10 9 1,9 16 0,-9 9-2,0 7-7,4 1-35,4 6 0,5-10-1,14-3-1</inkml:trace>
  <inkml:trace contextRef="#ctx0" brushRef="#br0" timeOffset="133595.2023">3153 13454 24,'31'22'31,"-7"-15"0,17 3-3,-3-7-16,1-9-6,2-4-1,-14-8-1,-2-1 1,-19-10 1,-6 4 0,-13-4 0,-5 10-1,-13 3 0,4 10 0,-11 6-1,4 14 0,3 12-2,16 12-1,2 11-1,13 4 1,0 7-1,10 2 1,4 1-2,3-9-5,10-6-22,-5-9-11,-3-20 1,12-5-1</inkml:trace>
  <inkml:trace contextRef="#ctx0" brushRef="#br0" timeOffset="134011.2096">3558 13293 45,'0'0'35,"0"11"-2,0 2-10,4 11-8,-4-5-6,6 5-2,3-7-2,6-2-2,5-10-1,4-5-1,-2-11 1,-3-7-1,0-2 0,-5-2 1,-11 3-1,1 7 0,-4 12 1,0 0 0,-13 9-1,10 9 1,3 5-1,9-1 1,4-2-2,10-2 1,1-9 0,7-5 0,-4-8 0,-2-4 0,-4-3 1,-4-7-4,-3 1-6,-14-4-26,0-6-6,0-1-1,-11-7 1</inkml:trace>
  <inkml:trace contextRef="#ctx0" brushRef="#br0" timeOffset="134134.1147">3769 13073 40,'-16'-7'37,"2"3"2,14 4-3,-14 11-22,14-11-42,11 22-7,-5-9-2,12 9-2</inkml:trace>
  <inkml:trace contextRef="#ctx0" brushRef="#br0" timeOffset="134350.2852">3986 13271 75,'0'18'40,"4"1"0,2 2-14,10 5-16,-4-9-5,10-2-3,2-5 0,-3-10-1,2-8 0,-1-9 1,-4-9-2,3-5-1,-5 5-10,-3 3-28,-8-1-2,1 12 1,-6 12-1</inkml:trace>
  <inkml:trace contextRef="#ctx0" brushRef="#br0" timeOffset="134681.895">4407 13283 26,'13'-12'18,"16"7"-4,-4-4-2,-1-3 0,1 4-2,-9-3 0,-5 5 0,-11 6 0,0 0 0,-24-3-1,8 15-1,-3 1-2,4 6-1,1 0 0,7 7-3,7-1 0,12-1-2,6-1-1,2-6-6,8-2-18,6-6-10,-4-9-1,11-5 0</inkml:trace>
  <inkml:trace contextRef="#ctx0" brushRef="#br0" timeOffset="135051.8176">4973 13225 74,'-6'14'40,"-12"10"0,-2 5-15,-8-6-12,1 5-6,-1-5-3,2-5-3,2-11-1,5-7-1,9-9 0,5-7 0,5-4 0,5-4 0,5 10 0,6 2 0,2 12 1,1 0 0,1 13-1,0 4 1,-4 5 0,2-1 0,-1-8 0,-2-4 0,1-9 0,2-9 1,1-4-1,3-1 0,3-5 0,-2 7 1,-2 5-1,-2 7 1,-2 5 0,-6 9 1,-6 0 0,-5 5 1,-9-1-2,-1-4-5,-1-5-35,-4-3-2,-5-6 0,7 0-1</inkml:trace>
  <inkml:trace contextRef="#ctx0" brushRef="#br0" timeOffset="135698.8032">5851 13287 40,'33'-16'37,"-4"2"1,-3 14-8,-5 7-11,-14 9-8,-2 12-4,-14 1-3,-1 0-1,-5-4-1,2-6-2,13-19 0,-12 9 0,16-20 0,1-6-1,5-4 1,-1 1 0,3-1 0,-5 4 0,0 3 1,-7 14-1,0 0 0,0 0 1,-4 21-1,4-2 1,4 2-2,4 2-1,11 1-8,2-5-10,16-6-5,4-8-6,2-12-7,9-2-1</inkml:trace>
  <inkml:trace contextRef="#ctx0" brushRef="#br0" timeOffset="135968.7225">6468 13273 64,'12'7'40,"-24"10"-1,-10 7-10,-3 8-10,-12-7-9,2 1-5,2-12-3,2-6-1,2-11-1,5-7 0,11-8 0,7-5-1,8-1 0,6 2 1,7 5-1,7 12 1,6 5 0,2 13 0,-1 7 0,-1 6 1,-4 9-3,-6-6-6,8 3-14,-2-5-19,-4-17 1,10-3-1,-5-17 0</inkml:trace>
  <inkml:trace contextRef="#ctx0" brushRef="#br0" timeOffset="136516.9424">6617 13309 31,'0'0'37,"0"0"0,0 0 0,31 6-20,-3-6-7,10 0-6,-3-3-1,1-3-2,-6-2 0,-8-1 0,-10-3-2,-8 0 1,-8 1 0,-12 3 1,1 8-1,-6 3 2,2 5-1,3 6 0,1 7 1,7 4-1,8 1 0,6 1-3,8 0-2,4-8-4,14-2-6,1-10-1,18-4-4,-2-11-3,10-2-2,-6-9 5,3 2 12,-7 0 9,-12 0 11,7 9 23,-41 19-12,-12 0 2,-7 9-2,-12-5-10,4 6-6,-5-8-5,1-5-1,4-8-2,-1-7 0,10-7-1,8-7 0,7-4 0,3 1 0,6 5 1,4 2 0,6 10 0,5 12 0,1 7 1,-3 6 0,-2 7-2,0 0-2,-4 3-10,-4-5-26,-12-23-2,10 11 2,-10-20-2</inkml:trace>
  <inkml:trace contextRef="#ctx0" brushRef="#br0" timeOffset="136654.9784">7132 13015 58,'-4'19'38,"-2"2"-5,12 8-32,3 5-29,-3-9-6,7 11-3</inkml:trace>
  <inkml:trace contextRef="#ctx0" brushRef="#br0" timeOffset="137070.5439">7978 13201 70,'0'0'38,"12"29"1,-9 18-14,-3 12-14,6 16-5,-6 7-3,4 1-3,-1 0-9,-3-10-26,0-19-4,6-13 0,-6-25-1</inkml:trace>
  <inkml:trace contextRef="#ctx0" brushRef="#br0" timeOffset="137202.5593">8000 13438 57,'14'5'36,"-1"-1"0,15 6-15,3-1-40,3-13-13,12 4-2,0-10-1</inkml:trace>
  <inkml:trace contextRef="#ctx0" brushRef="#br0" timeOffset="137538.6291">8512 13225 27,'-25'-17'35,"0"10"0,-4 0-3,2 6-14,8 4-6,7 6-6,12 8-2,9-3-3,10 1-1,5-5 0,5-5-1,-3 0-1,-4-5 1,-8-10-1,-14 0 1,-8 4 0,-12 2 2,-8 4 2,0 13 0,-3-1 1,7 11 0,1 0 1,17 8-1,6-2 0,12-2-1,7-5-1,6-7-2,5-4-6,-2-11-18,-1-11-16,4-4 1,-13-17 0</inkml:trace>
  <inkml:trace contextRef="#ctx0" brushRef="#br0" timeOffset="137672.6542">8485 13016 21,'-16'0'0,"5"9"-4,-4-9-12</inkml:trace>
  <inkml:trace contextRef="#ctx0" brushRef="#br0" timeOffset="137957.8399">8583 13104 50,'7'-28'35,"6"-10"0,14 3-13,5 5-11,7 8-5,5 12-1,-4 16 1,0 20-1,-11 10 1,-7 19-1,-13 5 0,0 9 1,-9-7-2,6-3 0,-6-11-1,0-12-1,3-15 0,-3-21-1,0 0 0,0-18-1,-6-8 0,-10-3 0,-6 8-1,-5 5 0,-8 13-2,-4 3-7,7 9-32,1 12 1,4-2 0,15-2 0</inkml:trace>
  <inkml:trace contextRef="#ctx0" brushRef="#br0" timeOffset="138274.2774">9021 13287 64,'22'-4'38,"2"7"1,2 7-17,-12 2-6,-1 11-7,-13-3-3,4 7-2,-10-8-2,-1-8-1,7-11-1,0 0 0,9-14-1,9-5-1,7-1 1,0-2 0,6 6 1,-4 7 1,-4 9 0,-2 14 0,-8 5 1,-7 6-1,-6 1-4,0-2-11,-5-7-26,8-7 1,-3-10-1,14-5 0</inkml:trace>
  <inkml:trace contextRef="#ctx0" brushRef="#br0" timeOffset="138443.5583">9655 13152 79,'0'0'41,"0"0"1,0 0-6,14 7-27,-14-7-16,13 19-33,-13-19 0,8 15-1,-8-15-1</inkml:trace>
  <inkml:trace contextRef="#ctx0" brushRef="#br0" timeOffset="138606.3333">9722 13325 99,'-7'12'43,"7"-12"-18,-2 11-29,-14-13-34,1 7-3,-29 2-3</inkml:trace>
  <inkml:trace contextRef="#ctx0" brushRef="#br0" timeOffset="140741.1693">10521 13633 29,'0'0'22,"52"10"-1,42-10-2,46-6-3,43-4-1,46 3-3,31-12-1,26 5-2,2-9-2,-6 9-2,-23 1-4,-32-2-14,-45 1-21,-33 7-1,-60-6-1,-29 6-1</inkml:trace>
  <inkml:trace contextRef="#ctx0" brushRef="#br0" timeOffset="141364.6658">10648 13019 7,'31'3'32,"1"-11"2,21-2-6,15-2-9,11-2-5,11 2-3,1 1-3,-1 4-4,-10 4-5,-18-1-6,-18 8-10,-20 8-14,-24-12-4,-19 16 0,-16-16 5</inkml:trace>
  <inkml:trace contextRef="#ctx0" brushRef="#br0" timeOffset="141511.4413">11045 13041 20,'-14'18'35,"14"12"0,5-1-7,4 3-7,5 7-4,-4-6-5,3 3-6,-2-5-11,-4-3-27,-7-14-4,3 1-1,-3-15-1</inkml:trace>
  <inkml:trace contextRef="#ctx0" brushRef="#br0" timeOffset="141848.8946">11495 13229 27,'-6'-12'30,"-10"-2"-5,-5 4-5,-3 5-4,-4 5-5,8 5-1,6 6-3,14 7 0,13 2-2,12 4-1,4-1 1,6 3-1,-10-3 1,-4-2-2,-15-5 0,-13-7-3,-17 1-6,-13-7-20,-4-8-11,7 5 0,0-10-1</inkml:trace>
  <inkml:trace contextRef="#ctx0" brushRef="#br0" timeOffset="142027.4761">11637 13205 50,'16'0'37,"-16"0"2,16 22-6,-10 2-17,-9 5-10,0 3-6,3 3-16,0 0-21,-10-11-1,10-5 0,0-19-1</inkml:trace>
  <inkml:trace contextRef="#ctx0" brushRef="#br0" timeOffset="142165.5127">11720 13053 44,'0'0'29,"-19"-7"-17,19 7-19,-11-8-20,11 8-3</inkml:trace>
  <inkml:trace contextRef="#ctx0" brushRef="#br0" timeOffset="142412.924">11786 13179 55,'16'41'39,"-7"-6"-1,1 2-7,-4-4-16,-6-8-6,6 0-5,-6-14-1,0-11-1,9-6-1,4-11 1,4-3-2,4-1 1,4 3-2,0 3 1,-2 6 1,-1 9-1,-5 9-2,-3 7-2,-1 7-12,-6-1-23,-7-7 0,8 0 0,1-8-1</inkml:trace>
  <inkml:trace contextRef="#ctx0" brushRef="#br0" timeOffset="142714.356">12212 13312 27,'0'0'35,"10"10"2,-10 4-2,9 0-16,7 5-6,-8-6-2,8 3-3,0-10-2,0-6-1,2-10-2,-4-12 0,-1-11-2,-6-10 1,-7-14-2,-5-8 0,-10-5 0,-6-3-1,-6 13 0,-5 11 1,-1 15 0,1 17-1,8 22 1,3 23 0,14 13 0,14 6-3,14 2-36,10 1-1,3-8 1,22-1-1</inkml:trace>
  <inkml:trace contextRef="#ctx0" brushRef="#br0" timeOffset="143314.6754">10844 13905 27,'0'0'37,"25"0"-1,7 4-5,22-4-10,18 3-7,2-1-6,5-2-6,-1 8-6,-12-8-7,-8 0-4,-23-5-6,-19 2-3,-16 3-1,-26-11 1,-4 11 5,-4 0 7,-2 0 9,-30 17 20,44 1 1,8 5 4,7 8 1,7 9-2,0 0-1,9 11-4,-9-4-5,9 2-2,-3-2-6,0-9-15,-6-14-24,10-5-2,-10-19 0,20 0-1</inkml:trace>
  <inkml:trace contextRef="#ctx0" brushRef="#br0" timeOffset="143652.8733">11653 14052 27,'0'0'36,"-22"-14"-1,-1 14-8,-3 7-8,-5 5-7,6 12-3,3 3-4,16 6-1,9 1-4,11-3-5,16 1-10,4-8-10,8-16-10,11 1-1,-6-18-1</inkml:trace>
  <inkml:trace contextRef="#ctx0" brushRef="#br0" timeOffset="143954.8442">12017 14105 34,'4'-17'29,"-15"-4"-4,-5 4-4,-2 5-5,-6 4-3,1 8-4,-3 0-3,6 13-1,4 3-2,10 4 0,6 2-1,10-3 0,5-3 0,8-6 0,5-10-1,4 0 0,3-10 0,3-1 0,-1-3 0,-2 4 1,-4 2 0,-4 8 1,-9 3-1,-8 9 1,-10 3 1,-10 4-2,-8-3-3,-4-1-5,3-5-32,1-1-1,-3-9-1,21 0 0</inkml:trace>
  <inkml:trace contextRef="#ctx0" brushRef="#br0" timeOffset="144352.6454">12379 14126 36,'-9'19'34,"1"-5"1,8 5-14,15 0-4,1-7-5,11-2-4,1-10-3,6-4-1,-2-11-1,1-9 0,-5-11-1,-3-8-1,-10-8 0,-13-2-1,-9-3 1,-20 3 1,-11 12-1,-9 14 2,-6 11-2,0 16 2,6 19-1,13 10 0,18 7 1,20 5-2,18-6-2,15-9-7,13-8-31,9-7-1,3-21 0,16-6 0</inkml:trace>
  <inkml:trace contextRef="#ctx0" brushRef="#br0" timeOffset="144834.3822">13614 13496 54,'9'0'36,"15"3"0,2-3-11,8-3-18,6-2-14,-2-3-25,5 8-3,-12-7-1,-1 2 0</inkml:trace>
  <inkml:trace contextRef="#ctx0" brushRef="#br0" timeOffset="145003.8663">13713 13597 48,'0'0'38,"7"17"-1,11-17-5,10 0-29,18 0-32,-12-7-4,10 4-4,-10-11 0</inkml:trace>
  <inkml:trace contextRef="#ctx0" brushRef="#br0" timeOffset="145558.2833">14396 13580 16,'-26'8'35,"30"2"1,23-6-4,29-6-12,34 2-5,31-10-1,38 7-4,20-6-2,10 2-4,-3 0-2,-11-3-9,-18-3-31,-22 9 0,-40-11-2,-30 0 0</inkml:trace>
  <inkml:trace contextRef="#ctx0" brushRef="#br0" timeOffset="146022.4455">14953 13000 32,'9'-10'37,"-9"10"1,13 22 0,-13 19-18,-3 5-9,3 14-4,-10-3-2,10-2-1,-4-7-2,1-12 0,3-16 0,0-20-1,0-12-1,0-15 1,-7-19-1,0-10 0,-3-10 0,1-3 0,0 1 0,3 8 0,-2 6 0,3 11 0,10 14 0,7 11 0,11 12-2,8 6-2,16 9-10,3-3-24,12-6-1,7 7 0,-13-7-1</inkml:trace>
  <inkml:trace contextRef="#ctx0" brushRef="#br0" timeOffset="146223.4773">15003 13156 24,'0'0'34,"0"0"0,26 0-4,7-4-21,5 2-20,-5-6-17,10 12-5,-12-4 0</inkml:trace>
  <inkml:trace contextRef="#ctx0" brushRef="#br0" timeOffset="146523.7301">15207 13314 35,'20'10'34,"-6"-13"1,10-1-6,4-1-16,-3-2-4,1-1-3,-5-6-2,-4 2-1,-9-2-2,-8-2 0,-9 2-1,-8 4 1,-6 3-1,-2 7 2,-6 15-1,6-1 1,3 8 1,10 4 0,12 2 0,15 0 0,13-5 0,5-5-5,12-10-29,3 1-7,-6-15-1,1 2 0</inkml:trace>
  <inkml:trace contextRef="#ctx0" brushRef="#br0" timeOffset="147210.075">14751 13897 35,'13'8'36,"9"10"0,-8 5-9,-3-1-9,4 9-5,-15-6-5,0 1-3,-12-10-2,2-11-1,1-9-3,3-11 1,11-7-2,5-8 1,12-2 0,6 5 0,7 2 0,3 10 2,0 11 0,-7 12 1,-9 9 0,-6 7-1,-7 2 1,-6 1-1,-3-5 1,-3-5-2,3-17 0,0 0-1,15-6 1,1-13 0,7-4-1,2-2 1,1 6 0,2 2 0,-4 11 2,-1 6-1,-11 11 1,1 7-1,-10 5 0,-3 1-5,3 1-14,0-2-20,-3-11-1,6 1-1,5-13 1</inkml:trace>
  <inkml:trace contextRef="#ctx0" brushRef="#br0" timeOffset="147742.5452">15636 14024 21,'16'-8'34,"-8"-8"-1,-2-4-7,-6-2-6,-3 0-7,-9 2-5,-10 1-3,-1 7-2,-7 7 0,-4 9-3,3 8 1,6 9 0,7 5-1,10-1 0,8 1 1,11-4-2,11-5 1,8-7 0,0-8 1,1-9-1,-5-1 2,2-6 0,-6 0 1,-6 4 0,-9 1 1,-7 9 0,11 0 0,-6 13 0,-1 7-1,-1 9-1,3 5-1,-6 10 1,5 4-1,-5 0 0,-7 3 0,-3-3 0,-11-4 0,-3-3 1,-4-11-2,-3-8-3,-4-9-25,-1-13-13,-9-17 0,7-9 0</inkml:trace>
  <inkml:trace contextRef="#ctx0" brushRef="#br1" timeOffset="151312.3033">11355 12801 33,'28'-9'38,"-23"18"0,-16 33 0,-23 19-20,-22 18-13,-10 21-34,-18 0-6,6 7-1,-4-8-2</inkml:trace>
  <inkml:trace contextRef="#ctx0" brushRef="#br1" timeOffset="151712.4259">11359 13871 69,'-4'17'40,"-14"24"0,-26 24-12,-18 26-19,-21 30-41,-20 18-3,-2 18-4,-3-5-1</inkml:trace>
  <inkml:trace contextRef="#ctx0" brushRef="#br0" timeOffset="155634.1489">16541 13436 35,'0'0'36,"26"10"0,14-8-12,12 4-7,11-3-5,14 2-6,3 0-9,3-5-13,-5-5-20,-1 5 0,-20-5 0,-7 5-1</inkml:trace>
  <inkml:trace contextRef="#ctx0" brushRef="#br0" timeOffset="155866.4363">16703 13554 21,'0'0'36,"25"5"0,5-5 0,17 0-14,15 4-10,3-4-5,9 5-7,0-2-7,-7-3-12,-12-8-17,-2 4 0,-19-9-1,-7 1 3</inkml:trace>
  <inkml:trace contextRef="#ctx0" brushRef="#br0" timeOffset="156020.1038">17292 13429 34,'15'17'34,"0"5"-2,-4 1-8,-3 4-8,-1 1-8,-7-3-14,-9 1-19,-13-16-7,2 1-2,-16-17-1</inkml:trace>
  <inkml:trace contextRef="#ctx0" brushRef="#br0" timeOffset="156167.2429">16758 13448 21,'-37'6'37,"12"11"1,4 2 1,12 4-15,15 12-8,10-4-7,9 1-11,8-4-33,12 0-3,-2-18 0,9-3-1</inkml:trace>
  <inkml:trace contextRef="#ctx0" brushRef="#br0" timeOffset="156837.3068">18107 13391 50,'13'7'38,"-7"9"-1,-1 9-11,1 19-7,-11 5-7,5 12-3,-5 1-3,5-1-2,0-4-2,4-5-1,8-15-2,3-15-5,13-6-15,3-15-19,-5-12 1,5-4-2,-11-11 0</inkml:trace>
  <inkml:trace contextRef="#ctx0" brushRef="#br0" timeOffset="156990.8403">17953 13597 41,'-4'8'37,"4"-8"0,26 16-3,11-7-19,5-3-11,9 4-32,3-13-7,9 3-1,-10-10-1</inkml:trace>
  <inkml:trace contextRef="#ctx0" brushRef="#br0" timeOffset="157288.6126">18645 13699 55,'-21'26'39,"-1"6"-1,-11-7 1,0-8-25,3 1-7,-4-10-6,5-8-2,6-7-2,4-10-1,14-5 1,5-10 0,9 6 1,8 1 1,6 6 1,5 11 2,2 8 2,2 8-1,-2 9 1,-6 10-2,-1 2-8,-8 3-30,-6-9-2,5-3-1,-8-11 0</inkml:trace>
  <inkml:trace contextRef="#ctx0" brushRef="#br0" timeOffset="157570.7892">18849 13671 44,'15'29'39,"-12"-11"1,-3 6-1,0 4-23,-7-5-5,4 6-4,-6-8-3,2-2-1,7-19-3,0 0 0,3-16 0,12-8-1,5-7 0,7-1 1,4 1 1,0 7 0,-5 10 0,-2 14 1,-11 11 0,-1 9 0,-10 7-7,-7 4-26,-2-5-9,7-1-1,0-12 0</inkml:trace>
  <inkml:trace contextRef="#ctx0" brushRef="#br0" timeOffset="157909.3583">19225 13790 43,'-8'6'39,"8"6"-1,0 2-1,8-2-18,11 8-7,-3-3-4,9-4-3,-1-7-1,5-6-2,-3-15 0,0-8-1,-5-12-1,-9-11 0,-12-12-1,-12-9 0,-15-6 0,-13 5 0,-5 10 0,-10 10 0,0 16 0,4 16 1,9 16 0,14 21 0,19 13-1,17-1-3,21-1-32,12 0-4,8-13 0,17-4 0</inkml:trace>
  <inkml:trace contextRef="#ctx0" brushRef="#br0" timeOffset="158294.3831">19733 13769 38,'23'0'36,"0"-5"1,13 10-1,11-5-22,0 2-12,1-2-17,-6-4-19,5 7-2,-18-9-1,-2 6 0</inkml:trace>
  <inkml:trace contextRef="#ctx0" brushRef="#br0" timeOffset="158457.6913">19836 13871 48,'9'0'40,"16"7"-1,4-7 0,8-3-28,5 8-42,0-14-4,7 4-3,-7-7 0</inkml:trace>
  <inkml:trace contextRef="#ctx0" brushRef="#br0" timeOffset="158911.0485">20561 13894 47,'0'0'36,"0"0"-2,36-10-12,24 10-4,23-5-5,36 1-6,31-2-1,26 1-2,15 1-2,4 0-4,-5 4-24,-18 0-12,-29 0 0,-28 0-1</inkml:trace>
  <inkml:trace contextRef="#ctx0" brushRef="#br0" timeOffset="160745.1853">20840 14247 11,'21'-6'35,"-4"-1"1,9 11-4,-4 11-9,-5 4-6,-3 13-3,-14 0-5,-6 7-1,-5-7-4,-3-9-2,-3-14-1,4-12-1,9-13 0,7-11-1,12-4 0,10-4-1,6 4 2,5 5 0,0 13 0,-2 10 1,-7 11-1,-5 10 2,-11 3-1,-5 3 0,-6-2 0,-4-5 0,4-17 0,0 0-1,12-8 0,5-12 0,6-2 1,3 0-1,2 0 0,0 9 1,-4 9-1,-3 9 2,-10 12-2,-8 7-2,-3 7-10,0 3-27,-11-9-1,8 1 0,-2-12 0</inkml:trace>
  <inkml:trace contextRef="#ctx0" brushRef="#br0" timeOffset="161331.0404">21666 14413 38,'17'-10'33,"-5"-11"2,0-4-13,-1 1-8,-8-5-5,-3 4-3,-13 3-1,-5 4-2,-8 8 0,-5 10-1,-3 9-1,1 10 1,4 4-2,8 5 1,9-3 0,9-1-1,11-7 0,7-6 0,5-11 0,5-6 1,1-7-1,-1-3 2,-3-4 0,-6 8 0,-3 1 2,1 11-1,-4 8 1,-3 14-1,-1 9 1,-1 11-2,-5 5 1,4 4-2,-12-2 1,-8-2 1,-9-6 0,-6-6-1,-11-14 1,-2-14-3,-3-7-11,12-20-31,-9-23 0,13-19 0,6-34-2</inkml:trace>
  <inkml:trace contextRef="#ctx0" brushRef="#br0" timeOffset="172819.87">21014 13232 24,'0'-19'38,"0"10"1,0 9 1,0 0-16,0 32-7,-3 3-6,3 16-4,0-1-2,0 8-2,-3-2-2,3-11-3,0-7-5,-6-19-5,13-7-14,-7-12-15,10-21-1,-1-4 2</inkml:trace>
  <inkml:trace contextRef="#ctx0" brushRef="#br0" timeOffset="172987.0927">20989 13201 13,'19'-8'32,"-1"-6"2,17 10-5,3 0-13,6 4-18,2 8-24,-12-3-4,7 10-1,-13-6-2</inkml:trace>
  <inkml:trace contextRef="#ctx0" brushRef="#br0" timeOffset="173203.2503">21002 13343 42,'0'0'38,"7"15"1,16-11-8,10-4-14,11 0-9,3 0-20,5 0-22,-10-3-4,-5 3 0,-10-4-1</inkml:trace>
  <inkml:trace contextRef="#ctx0" brushRef="#br0" timeOffset="173825.6632">21254 13658 42,'0'0'34,"5"20"-7,4-9-5,2-4-5,8 1-4,-3-8-4,7 0-2,-5-10-1,1 0-2,-7-3-1,-3-3-1,-9 1 0,-4 1 0,-11 5 0,-6 6-1,-4 7 0,-1 5 0,2 7 0,5 4 1,8 6-1,7 1 1,10-1 1,12-1 0,4-4-1,6-4 0,5-4-3,-4-9-21,2-4-18,3-5-2,-2-19 1,21-5-1</inkml:trace>
  <inkml:trace contextRef="#ctx0" brushRef="#br0" timeOffset="180118.5023">22677 13669 41,'0'0'35,"29"6"-7,17-6-4,7-4-6,28 0-3,10-4-8,17 1-10,2 3-15,-15 6-16,-22-6-2,-10 10-1,-23 0 0</inkml:trace>
  <inkml:trace contextRef="#ctx0" brushRef="#br0" timeOffset="180372.4922">22821 13784 33,'0'0'36,"29"0"0,13 0-8,19 5-13,13 4-4,7-4-5,0 0-7,-1 2-14,-2 0-20,-20-14-1,-9 7-1,-15-12 1</inkml:trace>
  <inkml:trace contextRef="#ctx0" brushRef="#br0" timeOffset="181019.9512">23392 13476 43,'17'4'34,"4"6"0,2 9-14,11 12-6,0 2-6,6 2-2,-12-3-2,12-1 1,-19-6 1,-6 0 0,-15-8 1,-18 4 1,-20-1-2,-8 6-6,-8 6-36,-4 6-3,-9-10-2,15 1 0</inkml:trace>
  <inkml:trace contextRef="#ctx0" brushRef="#br0" timeOffset="182163.0472">1643 14858 47,'0'0'37,"9"3"2,15-3-3,20-3-22,21 7-4,10-4-5,8 0-5,12 0-11,-4 0-19,-7-9-8,-9 9-2,-23-7 1</inkml:trace>
  <inkml:trace contextRef="#ctx0" brushRef="#br0" timeOffset="182410.1481">1674 15041 12,'-21'10'32,"6"-10"3,15 0-4,35-4-11,8-3-4,25 1-2,18-1-5,2 2-3,9 3-3,-7 2-7,-6 2-13,-13 6-19,-20-8-1,-13 7-1,-22-13 1</inkml:trace>
  <inkml:trace contextRef="#ctx0" brushRef="#br0" timeOffset="182679.4162">2137 14699 65,'31'0'39,"3"5"0,13 11-13,4 11-14,-7 1-3,-4 12-3,-12 3-2,-21 7-1,-19 0-5,-22-6-16,-16-3-21,-7 2-1,-5-12-1,6-3 0</inkml:trace>
  <inkml:trace contextRef="#ctx0" brushRef="#br0" timeOffset="183210.5257">3099 14650 67,'0'0'41,"13"30"0,-10 15-14,7 22-12,-10 9-6,8 11-3,-4-2-5,2-13-6,6-9-21,-5-19-15,-7-30 1,0-14-2,6-18 0</inkml:trace>
  <inkml:trace contextRef="#ctx0" brushRef="#br0" timeOffset="183380.271">3013 14748 36,'19'-20'38,"9"-3"-1,15 9 1,10-2-21,9 7-29,12 9-22,-9-4-2,7 8-1,-12-4-1</inkml:trace>
  <inkml:trace contextRef="#ctx0" brushRef="#br0" timeOffset="183580.8083">3149 15003 50,'0'0'38,"0"0"-1,25 8-1,19-11-31,12-6-36,9 9-4,-1 0-1,10 0-1</inkml:trace>
  <inkml:trace contextRef="#ctx0" brushRef="#br0" timeOffset="183944.1223">3419 15298 22,'16'0'33,"17"0"0,-8-10 1,4 1-20,1-3-6,-8 2-4,-9-2 0,-13 4-2,-13 0 0,-9 4-1,-8 8 1,-8 5 0,4 8 0,0 4 1,9 6 1,12 1 0,13 3 0,13-6 0,19 0 0,8-8-2,2-8-6,8-9-32,0-2-2,-6-15-1,3-2 1</inkml:trace>
  <inkml:trace contextRef="#ctx0" brushRef="#br0" timeOffset="184182.4348">3905 15098 66,'23'-8'38,"8"8"0,3-4-14,6-2-20,4-1-12,1-3-26,0 10-3,-12-4 0,-5 7-1</inkml:trace>
  <inkml:trace contextRef="#ctx0" brushRef="#br0" timeOffset="184345.2026">3980 15205 68,'19'14'39,"5"-14"0,12 5-9,3-5-38,-5-5-25,12 5-4,-9-12-1,1 2-1</inkml:trace>
  <inkml:trace contextRef="#ctx0" brushRef="#br0" timeOffset="185168.4113">4615 14996 19,'7'-3'35,"-7"3"1,24 9-4,-11 18-14,-4 4-7,4 13-2,-7-3-3,1-2-2,-7-10-3,0-13 0,0-16-1,-3-10-1,6-15 1,5-11-1,8 0 0,3-6 1,6 6 1,3 12-1,2 8 2,-2 16 0,-8 7 0,-8 12 0,-6 3 0,-6 5-1,0-6 1,-7-4-1,7-17-1,0 0 1,0 0-1,17-23-1,3 4 2,3-4-1,5 5 0,2 6 0,-4 6 1,0 10-1,-7 10 1,-7 9-1,-5 0-2,-7 4-9,-2-2-26,2 1-1,-12-9 0,12 1-1</inkml:trace>
  <inkml:trace contextRef="#ctx0" brushRef="#br0" timeOffset="185647.2102">5389 15193 40,'12'-9'35,"10"2"-4,-5-4-9,-4-5-6,0 0-3,-9-6-5,-4 2-3,-7-6-2,-8 3-1,-7 5 0,-9 8-1,-4 10-1,-1 5 0,2 9 0,4 12 0,9 2 0,14 3 0,11-5 0,11-1 1,11-11-1,7-5 0,-1-9 1,3-6-1,-4-4 0,-4-5 1,-8-1 0,-3 4 0,-7 4 1,-9 8 0,14 6 0,-6 12 0,-2 11 1,1 8-1,0 10-1,-4 7 1,-8 2-1,-5 3-1,-11-4 1,-7-6 0,-9-13-1,-6-10 0,-10-13-1,3-17-2,5-12-9,4-13-25,10-15-3,18-1 0,10-4 0</inkml:trace>
  <inkml:trace contextRef="#ctx0" brushRef="#br0" timeOffset="186148.5071">5761 14737 35,'9'-15'38,"-9"15"1,11 7 0,-3 25-18,-8 12-9,3 13-5,-6 7-2,3 6-2,0 0-1,-3-7-1,9-11 0,3-12-2,12-11-3,0-17-7,10-8-13,-1-8-16,-9-15 0,-2 0-1,-15-9 1</inkml:trace>
  <inkml:trace contextRef="#ctx0" brushRef="#br0" timeOffset="186317.9007">5718 15041 44,'-20'-7'35,"20"7"-6,0 0-6,29 7-6,5 1-5,6-5-10,7 2-14,2-5-22,11 0-2,-12-6 0,6 6-1</inkml:trace>
  <inkml:trace contextRef="#ctx0" brushRef="#br0" timeOffset="186518.4391">6235 15076 53,'-9'22'41,"-2"9"-2,-12-5-4,-5-2-17,3 2-8,-5-12-5,4-9-4,4-10-2,10-10-1,12-9-1,4-5 0,12 0 0,4 2 1,6 10 0,1 5 2,1 12 1,-3 10 0,-6 8 0,-5 7 0,0 6-6,-8-4-16,2-10-16,8 4-2,-4-17 1,10-4-2</inkml:trace>
  <inkml:trace contextRef="#ctx0" brushRef="#br0" timeOffset="186771.8615">6399 15071 62,'10'20'40,"6"6"0,-4-2-6,0-7-23,3 5-4,-7-9-2,0-2-3,-8-11-1,10-5-1,-4-10 0,0-7 0,6 1-1,-2-3 0,5 7 1,3 4 1,-5 13-1,0 8 2,-5 14-2,-4 6-4,2 0-31,0 4-4,-6-8-1,11-1-1</inkml:trace>
  <inkml:trace contextRef="#ctx0" brushRef="#br0" timeOffset="187134.886">7085 14728 25,'-18'-24'38,"-7"20"1,-16 12 0,-2 16-16,3 24-7,-1 13-8,10 14-3,13 5-2,15 4-2,18-2-3,7-12-6,14-15-28,7-9-4,-4-22 1,8-11-1</inkml:trace>
  <inkml:trace contextRef="#ctx0" brushRef="#br0" timeOffset="187472.6643">7184 15191 45,'0'0'36,"0"24"0,0-10-8,10-3-14,5 1-6,1-12-3,5 0-2,-2-14-1,-1-8-1,0-10-1,-4-9 1,-12-10-1,-4-7 0,-11 6 1,-9 7 0,-6 9 1,-6 16 0,-4 14 0,6 13 0,6 18 1,12 10-1,14 2 0,10 2-1,15-5-3,7-7-2,11-3-13,3-10-22,-9-14-1,4 0 0,-10-10 1</inkml:trace>
  <inkml:trace contextRef="#ctx0" brushRef="#br0" timeOffset="187704.7028">7494 14707 70,'22'24'41,"4"14"0,-3 15-12,-10 8-16,5 18-4,-15 2-3,-9 2-2,-12-4-2,-4-11-3,0-7-14,-2-22-27,-7-21 1,6-12-1,-6-24 0</inkml:trace>
  <inkml:trace contextRef="#ctx0" brushRef="#br0" timeOffset="198298.8457">8235 15066 46,'-23'9'37,"21"6"-1,14-5-12,18-3-9,27-1-4,15-6-6,19 0-8,11 0-11,-3 0-16,-3-5-7,-7 5-1,-26-3 1</inkml:trace>
  <inkml:trace contextRef="#ctx0" brushRef="#br0" timeOffset="198546.2679">8322 15222 38,'13'-11'37,"24"8"-1,12-3-10,17-3-11,15 9-5,3 0-10,-1 3-17,-7-3-18,-2 4-1,-19-8-1,-8 4 1</inkml:trace>
  <inkml:trace contextRef="#ctx0" brushRef="#br0" timeOffset="198731.1878">8906 15070 20,'34'6'36,"-6"1"1,1 8 0,-8 9-18,-21 4-7,-7 6-14,-23-3-30,-5 4-2,-20-13-1,5 0-3</inkml:trace>
  <inkml:trace contextRef="#ctx0" brushRef="#br0" timeOffset="199046.7142">8349 15011 38,'-34'18'39,"-11"4"2,7 17 0,3 9-19,11-2-9,24 8-6,21-7-6,20-9-35,24-16-6,22-8 0,11-22-1</inkml:trace>
  <inkml:trace contextRef="#ctx0" brushRef="#br0" timeOffset="200002.1166">9653 14870 30,'0'-31'37,"0"31"0,13 7-5,-10 30-13,10 27-7,-10 14-5,3 12-3,-6 3-5,0-6-8,6-9-14,-3-18-14,-3-27-1,3-15 1</inkml:trace>
  <inkml:trace contextRef="#ctx0" brushRef="#br0" timeOffset="200180.5198">9858 15216 37,'-3'-14'36,"-9"14"1,-10 14-11,-9 0-7,0 11-9,2-4-2,12 7-2,7-5-2,17 0-2,13-7-1,11-6-5,13-3-23,6-2-10,-10-7-1,7 2 0</inkml:trace>
  <inkml:trace contextRef="#ctx0" brushRef="#br0" timeOffset="200502.8063">10032 15441 42,'0'0'35,"34"12"0,-13-12-4,4-5-23,6 2-2,-8-7-3,-5-2-1,-9-4-1,-9 2 0,-16 1 0,-5 6 1,-7 7 0,0 5 0,-3 10 1,7 9 0,7 6 2,17 3 0,4 0-1,17 1 1,7-8-2,7-3-1,5-4-13,3-14-28,-5-17-1,8-5-1,-2-17 0</inkml:trace>
  <inkml:trace contextRef="#ctx0" brushRef="#br0" timeOffset="201034.7409">10749 15466 16,'-53'7'33,"31"7"2,28-2-6,35-7-15,36 3-2,40-8 0,40 0 0,27-12-4,33-1-3,11-4-3,5-2-4,2 0-13,-12 2-21,-38-4-3,-20 10 1,-46-6 0</inkml:trace>
  <inkml:trace contextRef="#ctx0" brushRef="#br0" timeOffset="205818.3713">10963 14802 60,'0'0'40,"8"20"-6,-8 12-8,3 22-9,-8 6-6,5 9-5,0 6-6,0-10-16,0-5-23,5-15-1,-2-19 1,6-5-2</inkml:trace>
  <inkml:trace contextRef="#ctx0" brushRef="#br0" timeOffset="206883.1978">11366 15049 39,'0'-24'31,"-7"12"-9,-9 1-5,-6 2-5,-2 6-4,-7 3-4,3 9-2,0 4 0,8 8-1,6 4-1,11 1 1,7 2-1,9-4 1,7-6-1,8-4 1,1-10-1,1-6 1,-3-10 1,-3-5 1,-8-4 1,-3 1 0,-7 0 1,-2 6-1,-8 5 0,4 9 1,-10 2-1,5 14-1,1 6-1,2 10-1,2 2 1,0 3 0,2-1-1,5-2-4,2 1-12,4-7-23,-7-12 0,9-6-1,-15-10 0</inkml:trace>
  <inkml:trace contextRef="#ctx0" brushRef="#br0" timeOffset="207121.1402">11624 14797 47,'0'0'41,"15"23"-1,-15 19-4,-3 7-17,3 19-7,-2 2-4,2 3-5,0-8-4,-5-11-14,5-13-25,5-12-1,0-17 0,6-12 0</inkml:trace>
  <inkml:trace contextRef="#ctx0" brushRef="#br0" timeOffset="207299.5405">11895 15144 86,'0'0'41,"0"0"-1,0 0-12,0 0-59,0 0-8,12-12-2,-12 12 0</inkml:trace>
  <inkml:trace contextRef="#ctx0" brushRef="#br0" timeOffset="207600.3509">12040 14786 36,'4'-36'38,"5"18"0,-9 18-1,10 19-19,3 25-5,-5 13-5,5 11-3,-6 7-2,-1 1-6,6 1-19,-3-10-16,-9-20-2,0-14 0,0-16-1</inkml:trace>
  <inkml:trace contextRef="#ctx0" brushRef="#br0" timeOffset="208070.4784">12445 15029 36,'7'-14'33,"-7"-8"-4,-7 3-6,-2 2-5,-10 1-6,3 8-3,-9 8-4,1 5-2,2 7-1,3 8 0,7 3-2,3 6 1,12-2-1,9-1 0,7-7 0,5-6 0,4-8 0,4-9-1,-7-4 1,0-8-1,-7-2 1,0 1 0,-12 2 1,-6 15-1,0 0 2,0 0 0,0 23 0,0 0 0,0 9 0,4 4-1,2-2-1,-6-3-4,9-1-10,1-4-23,-8-13-1,8-4 0,-10-9-1</inkml:trace>
  <inkml:trace contextRef="#ctx0" brushRef="#br0" timeOffset="208301.8562">12641 14725 36,'3'-17'39,"-3"17"1,14 5 0,-6 23-18,0 9-9,4 17-6,-8 5-2,6 9 0,-5 2-1,-2-1-2,0-6-1,-3-11-5,0-12-27,0-11-10,0-16 0,0-13-2</inkml:trace>
  <inkml:trace contextRef="#ctx0" brushRef="#br0" timeOffset="209961.8214">11497 15853 42,'0'0'37,"17"23"-4,-5-1-7,-4 6-8,6 9-5,-11-3-3,6 3-4,-9-9-2,3-7-1,-3-21-1,-9 0-1,4-17 0,5-11 0,5-8-1,7 0 0,4-1 1,3 3-1,10 10-1,0 8 2,2 9-5,-4 7-9,-4 4-26,2 6 0,-10-6-1,5 2 1</inkml:trace>
  <inkml:trace contextRef="#ctx0" brushRef="#br0" timeOffset="211232.7836">12110 15779 32,'-13'11'29,"-15"-11"-4,3-4-6,-2-2-4,3-6-5,7-1-2,4-5-3,13 3 0,10-1 0,11 8-1,7 8 0,6 5 0,-4 9 0,-6 10 2,-15 5-2,-9 8 0,-18-1-1,-3-3-1,0-5 1,2-7-2,11-5 0,16-12-1,18-4 0,12-3-8,3 2-31,5 5 0,-13 1-1,-2 8 1</inkml:trace>
  <inkml:trace contextRef="#ctx0" brushRef="#br0" timeOffset="212333.1066">13128 15397 33,'11'0'33,"21"5"1,4-5-5,10 0-27,5 0-17,-2 0-14,7 0-2,-13-8-3</inkml:trace>
  <inkml:trace contextRef="#ctx0" brushRef="#br0" timeOffset="212513.0065">13195 15550 46,'7'18'37,"14"-13"0,17-5-13,11 4-13,7-11-31,2 12-11,-8-12-5,3 2 0</inkml:trace>
  <inkml:trace contextRef="#ctx0" brushRef="#br0" timeOffset="213114.2383">13775 15323 26,'28'6'37,"-13"5"-1,4 12 0,-6 4-19,-8 0-5,-1 7-3,-11-5-4,-2-1-2,-9-13-2,3-12 0,5-13-1,7-10-1,9-8 1,4 1-2,11-2 1,4 5 1,6 11 0,0 13 1,-6 12-1,-2 10 1,-6 7 0,-5 3 0,-8-2 0,-1-6-2,-3-8 0,0-16 0,12-4 0,0-19 0,4-4-1,5-6 1,3 0 0,2 6 0,-4 7 1,-3 9 1,2 11-1,-9 16 1,-6 6-3,-6 4-10,-3 1-24,7 6 0,-4-11-1,14 3 0</inkml:trace>
  <inkml:trace contextRef="#ctx0" brushRef="#br0" timeOffset="213568.7173">14513 15530 15,'15'-5'34,"-12"-12"0,0 0-5,-8-4-9,-7-2-6,-5 5-6,-7 1-2,-1 5-3,-3 5-1,3 11-1,3 8 0,7 11-1,6 2 0,9 0 0,15-3-1,4-3 1,2-6 0,4-9 0,0-8 1,0-8 1,-4-3 0,0 6 2,-7 1 0,-2 8 0,-3 12 1,-3 9-1,-2 11 0,-4 12-1,0 7-1,-7 5 0,-7 0 1,-5-5-2,-7-9 1,-5-8 0,-3-17-1,-1-12-1,-1-18-1,1-17-4,12-7-15,6-16-21,9-8 0,8 1-1,8-1 0</inkml:trace>
  <inkml:trace contextRef="#ctx0" brushRef="#br0" timeOffset="214000.4835">14834 15078 26,'11'-3'36,"-2"8"2,6 23-1,-7 12-16,-3 8-10,4 11-3,-3 3-2,4 0-3,-1-5-1,-2-7-2,4-12-2,2-15-6,3-8-13,8-9-18,-15-15 1,5-3 0,-14-12-1</inkml:trace>
  <inkml:trace contextRef="#ctx0" brushRef="#br0" timeOffset="214185.9003">14758 15359 21,'-16'0'34,"36"6"1,8-2-1,11 0-19,8 2-9,7 1-13,3 0-22,-3-14-5,4 4 0,-15-11-1</inkml:trace>
  <inkml:trace contextRef="#ctx0" brushRef="#br0" timeOffset="214401.9129">15369 15334 54,'0'23'38,"0"11"0,-13 0-13,-10-2-9,1 1-7,-8-11-4,0-6-3,-1-11-4,4-14-2,3-8 0,10-10-1,11 0 1,3-3 0,13 2 2,4 9 2,8 6 2,3 13 1,3 6 1,0 8 1,-3 6-2,-5 3-1,-1 6-8,-6-2-26,-8-10-5,4-4 0,-12-13-1</inkml:trace>
  <inkml:trace contextRef="#ctx0" brushRef="#br0" timeOffset="214655.8457">15516 15347 41,'15'12'38,"5"13"0,-10 4-3,-10-4-20,9 3-4,-9-10-3,0 2-2,0-20-4,0 0-1,0 0-1,8-25 0,3 3 0,7-3-1,4 2 1,3 5 0,0 7 0,-4 9 1,1 7 0,-9 7-1,-4 12-5,-9 0-22,-5-4-12,5 4 0,-4-7 0</inkml:trace>
  <inkml:trace contextRef="#ctx0" brushRef="#br0" timeOffset="215018.6872">16144 14968 54,'-33'0'39,"-10"14"0,5 19-13,4 27-9,0 10-6,18 15-4,7 3-4,18-6-2,13-7-6,9-16-13,4-16-21,13-12-1,-7-19 1,5-7-2</inkml:trace>
  <inkml:trace contextRef="#ctx0" brushRef="#br0" timeOffset="215357.1199">16340 15403 30,'0'0'36,"-6"14"0,9 2-3,6 2-15,0-3-8,8 2-3,-3-6-2,5-6-2,-1-9-1,1-8-1,-3-10 1,-4-10-1,-9-10-1,-6-4 0,-9-1 0,-10 3 0,-9 9 0,-6 10 0,-3 14 0,2 11 0,2 17 1,9 7 0,13 8 0,14 2-1,7-2 0,14-4-2,10-4-3,0-11-11,3-9-22,10-4 0,-8-13 0,5-3 0</inkml:trace>
  <inkml:trace contextRef="#ctx0" brushRef="#br0" timeOffset="215542.0247">16619 15018 71,'15'2'40,"4"12"0,6 15-15,6 19-12,-15 9-4,2 11-4,-12 4-1,-6 3-1,-15-1-1,-10-8-2,-6-4-9,-6-11-32,-3-18 0,6-7 0,-9-18 0</inkml:trace>
  <inkml:trace contextRef="#ctx0" brushRef="#br0" timeOffset="226519.7813">17190 15376 25,'0'0'35,"12"7"2,23-2-5,20-5-14,25 9-7,11-9-5,11 0-9,6 0-10,-13 0-10,-15-6-13,-17 10 1,-31-4-2</inkml:trace>
  <inkml:trace contextRef="#ctx0" brushRef="#br0" timeOffset="226704.6933">17344 15519 35,'23'0'33,"8"-7"-8,26 3-4,13 0-6,9-1-9,6 0-13,-4-5-18,0 10-6,-24-7-2,-9 7-1</inkml:trace>
  <inkml:trace contextRef="#ctx0" brushRef="#br0" timeOffset="226905.2317">17949 15347 22,'24'10'34,"-4"3"0,2 10-7,-7 6-6,-11 1-6,-8 4-7,-15-1-13,-10-2-19,-13-13-11,-1-3 0,-8-15-2</inkml:trace>
  <inkml:trace contextRef="#ctx0" brushRef="#br0" timeOffset="228341.0315">18627 15105 28,'3'-39'35,"9"23"2,-3 16-10,-1 25-8,5 29-4,-7 21-4,4 15-6,-6 9-2,-1-2-7,-3-5-8,0-18-13,0-22-12,0-14-1,0-38 0</inkml:trace>
  <inkml:trace contextRef="#ctx0" brushRef="#br0" timeOffset="228541.5666">18838 15458 31,'-32'0'35,"-4"18"2,-11-3-1,4 3-18,9 6-7,11-7-3,23 3-2,18-7-2,21 0-2,13-5-7,1-8-15,0-7-17,3 7-2,-13-12 1,-8 4-1</inkml:trace>
  <inkml:trace contextRef="#ctx0" brushRef="#br0" timeOffset="228826.7473">18999 15550 25,'7'15'36,"-7"-15"2,24 12-2,-2-10-16,-2-6-7,4-1-5,-1-6-3,-3-3-2,-8-6-2,-8-1 0,-8 1 0,-10 2-1,-7 6 2,-4 12-1,-2 8 0,2 10 1,5 10 0,10 9-1,10 5 2,14 1-2,8-2 1,6-6-1,7-10-2,-3-10-11,-6-11-27,0-8-1,-11-15 0,-2-5 0</inkml:trace>
  <inkml:trace contextRef="#ctx0" brushRef="#br0" timeOffset="229380.122">17239 15366 41,'-12'7'38,"-5"3"1,9 7-2,8 8-19,3 5-6,13 9-6,8 3-8,6 6-34,11-19-3,15-5 0,3-19 0</inkml:trace>
  <inkml:trace contextRef="#ctx0" brushRef="#br0" timeOffset="230643.649">19582 15717 6,'0'0'36,"-10"7"2,30-2-6,20-3-8,25-2-4,33 5-4,17-10-3,28 5-7,13 0-7,4-12-12,-2-4-26,-7 7 0,-30-11 0,-24 7-1</inkml:trace>
  <inkml:trace contextRef="#ctx0" brushRef="#br0" timeOffset="231281.3932">20202 15303 22,'16'-8'33,"5"8"1,-8-13-10,-4-2-7,-9 0-4,-5-4-5,-5 1-3,-6-1-2,-3 4-2,-6 2 0,0 7-1,-1 6 0,0 8 0,5 6 0,5 10 0,5 1 1,7 4-1,9-5 1,8 1-1,8-6 1,2-4-1,3-11 0,0-4 1,-1-12-1,-3 2 0,-5-3 0,-6 1 1,-5 1-1,-6 11 2,0 0-1,-4 10 2,-3 11 0,4 9 0,-5 6 0,5 9 1,-3-1-1,6 0-2,0-6-3,0-10-12,0-14-25,12-10 1,-4-15-1,12-7 0</inkml:trace>
  <inkml:trace contextRef="#ctx0" brushRef="#br0" timeOffset="231829.2928">20493 15052 31,'-22'-6'34,"10"0"1,0-9-10,5 1-7,7-2-7,7-3-4,10 6-3,2 4 0,7 9-2,-1 0 1,0 9-1,-9 5 1,-8 10-1,-13 0 0,-7 5 0,-8 0-1,1-4 1,-3-1-1,5-5-1,9-4 1,11-4 0,13-1 0,12-6 1,3-4 0,6 5 0,-3-5 0,-2 0 1,-6 0 0,-6 0-1,-5-5-2,-15 5-5,13-9-35,-13 9-1,0 0 0,-11 8-1</inkml:trace>
  <inkml:trace contextRef="#ctx0" brushRef="#br0" timeOffset="234046.8923">19853 15925 63,'12'7'37,"-16"3"-1,-4 9-16,2 9-7,-5-1-3,11 4-4,4-5-3,10 0-1,8-7 0,9-8-1,6-4-3,-2-7-6,6 0-17,-5-3-13,-14-10-1,-1 1 0</inkml:trace>
  <inkml:trace contextRef="#ctx0" brushRef="#br0" timeOffset="234284.5043">20054 15941 52,'0'0'40,"-20"21"0,15 6-7,5 18-15,0 1-8,5 13-3,1-2-4,-2-1-5,8-4-24,-3-4-14,-6-18 0,7-6-1</inkml:trace>
  <inkml:trace contextRef="#ctx0" brushRef="#br0" timeOffset="234847.7016">20425 16334 20,'3'-17'31,"7"0"-1,-5-7-5,-5 0-6,0-3-5,-11-2-4,-2 10-1,-10-3-2,0 8-2,-6 9-1,4 5 0,-2 12-2,6 10 0,6 4-2,8 7 1,7-1 0,12-1 0,4-6 0,6-3-1,5-11 1,1-11-1,-2-13 0,0-7 0,-5-2-1,-5-4 1,-4 2 0,-8 8-1,-4 16 2,0 0-1,0 0 1,-12 32-1,12-2 1,4 2-1,5 3-5,2-3-27,1-16-7,10-2 1,-7-14-1</inkml:trace>
  <inkml:trace contextRef="#ctx0" brushRef="#br0" timeOffset="235401.5781">20541 15998 39,'-18'-18'33,"18"18"-1,11-14-9,4 7-9,8 7-4,0-5-4,2 10-1,-4 2 2,-2 6-1,-13 1 0,-6 9-1,-9-1 0,-4 3 0,1-1-1,2-1-1,7-4-1,9-6 0,11-4-1,13-3 0,7-3-1,-2-6-4,4-9-36,-4 12-2,-13-9 1,-1 9-1</inkml:trace>
  <inkml:trace contextRef="#ctx0" brushRef="#br0" timeOffset="236908.8593">21174 15588 50,'38'-9'35,"2"-2"0,10 6-15,-1 5-16,0 11-15,-2 3-20,-17-4-3,-1 7-1,-19-9 3</inkml:trace>
  <inkml:trace contextRef="#ctx0" brushRef="#br0" timeOffset="237109.3992">21239 15695 35,'-18'8'39,"9"-8"0,21 6 1,14 3-17,12-9-13,11 0-12,6 0-33,4 6-4,-8-6 0,6 0 0</inkml:trace>
  <inkml:trace contextRef="#ctx0" brushRef="#br0" timeOffset="237760.9383">21775 15444 35,'30'0'37,"5"14"2,-11 12-6,-8 5-12,-3 13-6,-13-2-6,-6 3-2,-7-8-3,-1-11-2,1-13-2,13-13 0,-4-29-1,16-8-1,11-4 1,5-2-1,6 0 1,-1 9 0,0 12 1,-4 15 0,-10 11 1,-5 16-1,-14 5 1,0 5-1,-10-2 1,0-5 0,0-12 0,10-11-1,0 0 0,9-22 0,10 2 0,7-2 0,-1 0 0,5 12-1,-2 10 1,-6 5 0,-4 12-1,-6 4-1,-1 9-9,-11-1-21,6-8-7,-1-1-1,-5-12 1</inkml:trace>
  <inkml:trace contextRef="#ctx0" brushRef="#br0" timeOffset="238177.7262">22387 15683 31,'8'-12'33,"12"7"1,-2-9-11,1-6-7,2 0-4,-6-5-4,3 3-1,-8-3-3,-10 6 0,-13-3 0,-7 9-2,-10 3 0,0 10 0,-1 6-2,0 6 1,3 9-1,14 1-2,11 6 0,12-2 1,9-4-1,1-8 0,6-5 1,-1-9 0,0-4 1,-2-3 2,-8 0 1,0 7 1,-14 0 1,15 15-1,-7 6 0,0 14 0,-5 5-1,-3 6-1,-7 0 0,-5 0 0,-3-5-1,-13-4 0,-6-12-2,-9-12-3,3-9-17,9-13-20,-4-19 0,14-6 0,5-12-1</inkml:trace>
  <inkml:trace contextRef="#ctx0" brushRef="#br0" timeOffset="238562.8004">22880 15083 34,'0'0'36,"5"24"1,-12 19-5,-3 9-17,10 18-6,-4 3-1,13 5-2,0-7-3,8-8 0,1-13-3,5-20-2,9-10-9,-4-20-19,-7-15-7,-5-9-1,-16-12 0</inkml:trace>
  <inkml:trace contextRef="#ctx0" brushRef="#br0" timeOffset="239248.6805">22735 15420 28,'13'12'34,"9"-12"0,16 3-10,4-3-7,4 0-11,1 0-13,0 0-9,2 0-5,-11 0-2,-2 6 2,-4 2 8,-6 0 7,-5 1 8,1 7 10,-6 1 8,-10 7 6,-6-2 1,-11 2-1,-11-8-8,4 2-6,-9-14-4,-2-4-5,1-13-1,4-7-2,11-6-2,13-6-2,14 3 1,-5 0-2,12 9 1,4 6 1,-1 9 1,8 12 2,-8 10 2,-3 7 1,-4 5 1,3 3 1,-9-3-2,3 1 1,-10-6-2,-4-8-2,0-16-1,0 0-2,16-4-1,-7-15 0,9 2-1,-11-7 0,11 5 0,1 1 2,2 8 2,-5 10 1,2 3 3,-9 8 1,-3 4 0,8 6 1,-7-2-1,-1 1 0,-2-5 0,-4-6-1,0-9-1,10 0 0,0-16-1,-2-6 0,2-3 0,0-3-1,2 2 0,9 4 0,-5 7 0,-4 10 0,-2 8 0,6 11 2,-5 7 0,2 8 0,-9 2-1,-4-2-1,10 1-6,-7-5-34,1-12 0,0-3-2,-4-10-1</inkml:trace>
  <inkml:trace contextRef="#ctx0" brushRef="#br0" timeOffset="239749.4801">23924 15444 48,'-14'13'37,"-3"10"2,7 10-12,-6-1-11,20 10-6,3-6-4,13-1-3,5-9 0,0-10-1,12-16-1,-5-13 0,4-19 0,-4-15-1,-8-16 0,-24-14 1,-14-15 0,-5-5 0,-12 2 2,-11 16-1,-11 20 0,-5 18 1,2 27-2,25 24 2,15 26-1,16 18-3,30 13-9,23-3-32,8-16-1,16-6 1,4-23 1</inkml:trace>
  <inkml:trace contextRef="#ctx0" brushRef="#br0" timeOffset="248529.1783">1737 16908 32,'20'-4'36,"-7"-16"-2,2-12-8,5-14-7,0-19-5,5-6-6,-2-16-3,-2 0-2,-4 3-1,0 13 1,-5 6-1,1 19 0,-10 17 0,-3 29 1,-6 17-1,6 26 0,3 18-1,4 8 0,7 9 0,6 7 1,5 0-2,8-9 0,4-8-4,-1-21-7,2-19-25,-3-9-4,-14-19 0,-2-13 0</inkml:trace>
  <inkml:trace contextRef="#ctx0" brushRef="#br0" timeOffset="248730.2622">1870 16706 8,'10'22'31,"2"-12"0,24 12-6,-4-13-23,6-9-24,11 14-5,-18-14-1,3 10 9</inkml:trace>
  <inkml:trace contextRef="#ctx0" brushRef="#br0" timeOffset="248930.8029">1804 16658 28,'-31'-14'34,"15"14"1,-2-5-7,18 5-39,26 22-17,-2-11-5,17 11-1</inkml:trace>
  <inkml:trace contextRef="#ctx0" brushRef="#br0" timeOffset="249193.8509">2408 16818 17,'28'8'32,"-16"-8"1,7 10-2,-1-10-16,-2-11-5,2 1-4,-8-11-2,-7-4-1,-9-7 2,-7 4-1,-11 0 2,2 11 0,-9 7 0,-1 14 0,-1 13 0,12 17-2,7 12-1,14 10 0,6 1-1,11 2 0,6-6-3,3-3-2,5-8-8,-5-11-27,-5-17-3,-2-8 0,-7-18-1</inkml:trace>
  <inkml:trace contextRef="#ctx0" brushRef="#br0" timeOffset="249494.2589">2939 16675 52,'0'24'39,"-13"-1"0,-2 7-3,-4-1-21,-13-6-8,0-4-6,-1-8-5,-1-15-1,10-8-1,2-13 2,14-8 1,3 2 2,10 4 2,10 6 3,6 6 4,13 19 0,-6 9 1,6 17-2,-3 7-8,-2 2-37,-5-8-3,-2 3 0,-11-15-1</inkml:trace>
  <inkml:trace contextRef="#ctx0" brushRef="#br0" timeOffset="250610.4928">4057 16898 30,'25'-7'26,"4"-1"-2,-2-6-2,-8-10-4,0-1-2,-14-8-3,-5 1-3,-16-4-2,-4 4-2,-11 6-2,0 9-1,-6 12-1,3 14 0,2 10-2,10 13 1,10 10-1,12 4 1,7-3-1,7-7 0,8-8 0,4-10 1,2-12 0,-1-16-1,-2-11 1,-7-7-1,-5-6 1,-3 2-1,-4 4 0,-3 4-1,-3 5 1,0 19 0,0 0 0,-6 38 0,6-1 0,0 13 0,6 6 1,-6 6 1,2 2-1,2-2-1,-4-4 1,6-5-1,-6-9 1,0-10-4,0-3-4,-6-9-30,6-22-2,0 0-2,0-14 0</inkml:trace>
  <inkml:trace contextRef="#ctx0" brushRef="#br0" timeOffset="251065.1757">4486 16747 36,'0'0'38,"12"0"-1,13 0-9,15 0-13,1 0-6,9 3-4,5-3-7,-5 0-7,-1 3-14,-4 4-14,-19-7-1,-4 0 1</inkml:trace>
  <inkml:trace contextRef="#ctx0" brushRef="#br0" timeOffset="251312.2183">4566 16877 23,'0'0'38,"10"14"1,11-10-9,7-4-6,16 10-7,-1-10-6,9 0-12,-5 0-35,4 5-3,-17-5 0,-4 12-1</inkml:trace>
  <inkml:trace contextRef="#ctx0" brushRef="#br0" timeOffset="258468.2045">4141 16350 20,'-9'-26'34,"9"14"2,0-5-7,7-5-9,14 9-5,6-2-4,11 12-3,-7 1-1,6 11-1,-15 4-2,-12 11 0,-17 3-2,-10 5 0,-12-2-1,1 1 0,4-8 0,13-4 0,15-10 0,21-1-1,15-6-4,6-2-23,1-2-13,6 2-1,-14 0 0</inkml:trace>
  <inkml:trace contextRef="#ctx0" brushRef="#br0" timeOffset="259699.6829">5279 16941 18,'74'-7'16,"54"2"-1,47-5 0,49-1-1,38 1-2,42-2 1,30 3-1,21-2 1,17 11-2,-10-4-2,-9 8-1,-29 3 0,-23 3-5,-41 2-20,-30 1-18,-60-18-2,-35-5 0,-68-21-1</inkml:trace>
  <inkml:trace contextRef="#ctx0" brushRef="#br0" timeOffset="261287.0168">5635 16158 30,'18'-10'35,"0"17"-4,-11 12-8,-9 10-7,-1 13-5,-8 1-3,5 2-3,3 0-2,6-7-1,14-11-1,12-8-1,8-10-6,4-9-3,2-6-9,-3-2-10,-12-13-1,-2 1 0,-19-12 2</inkml:trace>
  <inkml:trace contextRef="#ctx0" brushRef="#br0" timeOffset="261503.1749">5857 16211 34,'-15'-8'28,"7"17"0,3 17-1,5 5-6,8 17-3,-6 1-4,10 14-3,-6-7-5,3 2-4,4 1-10,1-7-30,-5-19-2,7-7 0,-2-20-1</inkml:trace>
  <inkml:trace contextRef="#ctx0" brushRef="#br0" timeOffset="261919.6565">6257 16595 13,'6'-14'33,"7"4"1,-7-7-7,-6 0-6,0 7-6,-10-9-5,-6 10-2,-8-5-3,-4 9-1,-6 1-2,3 9-1,3 8 0,4 4-1,8 5 0,14 2 0,6 2 0,12 2 0,6-10 1,9-3-1,-3-11 0,3-4 1,-6-7-1,-3-5 0,-7-6 1,-3-1 0,-9 2-1,-3 8 1,0 9 0,0 0 0,13 17-1,-7-1 0,8 7-5,-7-2-9,10-6-21,-1 2-3,-5-17 1,2-7-2</inkml:trace>
  <inkml:trace contextRef="#ctx0" brushRef="#br0" timeOffset="262220.4491">6195 16170 46,'0'-27'36,"6"-4"1,13 4-14,12 14-9,3 0-6,3 13-2,-6 7-2,-7 9-1,-17 10-1,-7 5 0,-15 4 0,-1 2 0,-5 0 0,4-4 0,9-6-2,8-4 2,18-8-2,8-2-5,10-8-26,4 3-8,-6-8 0,4 0 0</inkml:trace>
  <inkml:trace contextRef="#ctx0" brushRef="#br0" timeOffset="262873.8601">6616 16460 36,'19'20'35,"-1"-4"0,-1 6-6,-3 6-15,-7-5-6,-1 2-3,-6-8-2,-6-8-2,6-9-1,-10-16 1,10-2-1,7-4 1,6-5 0,2 4 0,7 3 0,2 8 2,-1 9-1,-3 9 1,-4 8 0,-4 5-2,-5 0 1,-5-2-1,-2-7-1,0-10 0,0 0-1,7-15 0,2-7 1,4-2 0,5 1 0,1 5 2,3 9-1,0 9 0,-4 12 1,-3 13-2,-6 0-2,1 2-11,-2 0-26,1-4 0,-1-8 0,8-2-1</inkml:trace>
  <inkml:trace contextRef="#ctx0" brushRef="#br0" timeOffset="263421.9423">7309 16576 49,'0'0'30,"15"-19"-5,-6 11-2,-9-9-5,0 7-4,-10-9-5,-2 9-1,-9 0-4,-4 7-1,-4 3-1,1 5-1,1 9-1,8 5 0,7 3 0,12 2-1,3-5-1,12-1-1,4-6 1,2-5-1,2-7 1,-5-9 0,0-4 2,-5-1 1,-4 3 0,-2 2 1,-7 9 0,12 0 0,-12 0-1,12 20 1,-3 3-1,4 4-1,-1 5 1,-3 1 1,-5 2 0,-8 0 1,-7-6 0,-5-2-1,-9-9 1,-6-12-1,-3-9-3,0-7-2,6-6-8,3-8-21,7-6-9,15 2-1,3-6 2</inkml:trace>
  <inkml:trace contextRef="#ctx0" brushRef="#br0" timeOffset="263954.5477">7704 16188 29,'7'-11'36,"-7"11"1,0 14-8,0 22-9,-8 10-9,4 18-3,-2 3-3,6 3-2,0-4-2,6-11 0,9-9-2,4-14-2,9-9-7,-3-15-12,-3-13-17,2 1 2,-11-10 0,-1 0 7</inkml:trace>
  <inkml:trace contextRef="#ctx0" brushRef="#br0" timeOffset="264175.7272">7652 16474 34,'0'0'33,"11"0"2,9 7-15,8 2-8,7 0-16,7 10-25,-4-15-1,14 2-4,-8-11 1</inkml:trace>
  <inkml:trace contextRef="#ctx0" brushRef="#br0" timeOffset="264378.2697">8154 16527 51,'-5'30'35,"-14"1"2,-3-2-12,0 2-12,-9-12-7,4-4-4,-2-15-1,5-9-1,5-10 0,10-11 0,9-1-1,9 2 1,5 2-1,9 4 2,9 11 1,1 12 1,0 6-1,2 13 0,-7 3 1,1 7-2,-8 0-3,-6-7-10,-7-3-27,3-1 1,-11-18-1,0 0 1</inkml:trace>
  <inkml:trace contextRef="#ctx0" brushRef="#br0" timeOffset="264625.6931">8290 16508 39,'14'10'37,"1"9"1,-3 3-6,-10-2-18,6 6-3,-8-4-4,0-4-3,0-18-3,0 0-1,8 0 0,5-19-1,4-3 1,4-3 0,3 2-1,-2 7 2,1 9 0,-4 7-1,-4 16 1,-6 4-3,-2 6-12,-4 8-22,-3-14-3,6 3 1,-6-23-1</inkml:trace>
  <inkml:trace contextRef="#ctx0" brushRef="#br0" timeOffset="265010.9801">8701 16557 13,'0'0'36,"-15"7"-1,5 2 1,1 6-15,6 10-7,-2-3-6,8 5-1,5-6-4,5 0 0,5-11-1,5-10-1,2-9 1,2-15-2,-2-14 1,-3-10 0,-10-10 0,-12-8-1,-12-8 1,-14-1 0,-11 10 1,-9 19 1,-7 15 0,3 20 0,2 19-1,17 18 1,18 16-1,19 8-5,25-4-32,16-4-6,20-19 1,24-10-2</inkml:trace>
  <inkml:trace contextRef="#ctx0" brushRef="#br0" timeOffset="266619.0026">6856 17176 20,'10'-22'34,"-10"-2"4,5 12-12,-5 12-3,9 24-8,1 17-4,-4 14-3,2 11-2,-1 4-2,3 7-2,-2-13-2,-1-6-2,-1-19 0,-6-20-1,0-19-1,0 0-2,0-29 2,0-5-1,9-1 2,-3-6-2,7 5 3,0 7-1,-2 8 2,5 6 2,-16 15 1,9 8 1,-17 12-1,-9 10 2,-4 1-1,2-1 0,1-3-1,6-2 0,12-9-2,9-4-3,19-4-11,12-8-22,1-7 0,11 4-1,-5-6 0</inkml:trace>
  <inkml:trace contextRef="#ctx0" brushRef="#br0" timeOffset="266935.4891">7277 17536 17,'-18'6'34,"21"8"1,-3-14-5,11 9-13,8-9-8,0 0-2,3 0-1,0-7-2,-4 0-2,-8-3 0,-10-2 2,-16 5-1,-5 7 0,-14-3 0,1 11 1,-7 6 1,11 10-1,2 6 0,16 5 0,12-8-1,18 2 0,13-3 1,13-10-2,6-4-1,-2-12-18,3-10-24,1-7-1,-9-10 1,-2-11-1</inkml:trace>
  <inkml:trace contextRef="#ctx0" brushRef="#br0" timeOffset="267667.379">10069 16978 25,'0'0'35,"0"0"1,31 5 0,10-12-23,26 1-5,10 2-2,17 1-4,6 1-6,-5-5-14,-10 1-18,-8 14-1,-25 0 0,-14 8 9</inkml:trace>
  <inkml:trace contextRef="#ctx0" brushRef="#br0" timeOffset="267890.0676">10206 17036 7,'-9'-5'31,"24"8"1,10-3-11,18 0-4,17 3-5,6-3-8,9 0-9,-1 0-10,2-4-13,-21-13-5,-5 7 0</inkml:trace>
  <inkml:trace contextRef="#ctx0" brushRef="#br0" timeOffset="268106.2232">10780 16852 38,'17'12'37,"8"14"1,1 13-13,-12 2-8,-1 8-4,-19 0-4,-8 1-5,-9-9-11,-8-9-32,-6-20 1,8-12-1,1-20 0</inkml:trace>
  <inkml:trace contextRef="#ctx0" brushRef="#br0" timeOffset="268737.6064">11469 16734 33,'-5'-35'36,"5"17"3,0 18-14,4 15-5,3 26-5,-7 13-5,8 11-3,-5 6-5,-3 4-5,4 0-16,-1-11-22,-12-22 2,9-10-1,-11-23 1</inkml:trace>
  <inkml:trace contextRef="#ctx0" brushRef="#br0" timeOffset="269339.1495">11892 17084 29,'15'-10'27,"-15"10"-4,14-21-2,-7 8-4,-7-4-3,-4 3-4,-8-3-2,-8 0-3,-8 3-2,-3 4-1,-5 4-2,1 9 0,5 10 1,5-1-1,11 9-1,10 4 1,13-3 0,10 2 0,7-4 1,5-11-1,2-4 0,-2-5 0,-2-8 0,-6-6 0,-6-1 1,-10-6-1,-7 5 0,0 5-1,0 11 2,-16-7-1,7 15 0,1 4 1,3 6 0,5 9 1,7 4 0,3 3 1,1 2-1,2 3-2,1-1 0,-4 2-3,4-2-15,-3-9-18,-11-12-2,8-5-2,-8-12 4</inkml:trace>
  <inkml:trace contextRef="#ctx0" brushRef="#br0" timeOffset="269639.9595">12116 16711 22,'0'-15'34,"0"15"3,0 0-9,-6 26-6,15 15-6,-9 11-4,10 11-5,-4 5-1,4 5-4,-2-1-2,-1-6-6,5-6-9,-6-18-26,-6-16 2,3-9-2,-3-17 2</inkml:trace>
  <inkml:trace contextRef="#ctx0" brushRef="#br0" timeOffset="270009.4984">12557 16953 8,'0'0'34,"0"0"0,26 8 1,-3-8-15,12-5-10,10 5-6,3-5-7,-2 0-10,-2-2-18,-2 12-3,-18-5 0,2 7 5</inkml:trace>
  <inkml:trace contextRef="#ctx0" brushRef="#br0" timeOffset="270225.6585">12631 17068 40,'10'9'37,"8"-9"1,16 0-13,9 4-10,4-4-11,2 5-34,2-14-4,0 4-2,-14-9-1</inkml:trace>
  <inkml:trace contextRef="#ctx0" brushRef="#br0" timeOffset="270842.4807">13335 17011 21,'12'0'33,"7"26"2,0 19-13,9 17-6,6 18-3,-1 0-4,5 8 0,-4-13-4,-3-8-1,-7-18-1,-5-22-1,-6-21 0,-7-27 0,-3-16-1,-3-22-2,-3-20 2,-1-25-1,-2-19 1,0-8-1,0 3 1,-1 9-1,-2 8 2,-3 9 1,0 18-1,-5 23-1,-4 20-1,-3 6-10,-4 9-28,10 10-1,-1-6 1,16 12-2</inkml:trace>
  <inkml:trace contextRef="#ctx0" brushRef="#br0" timeOffset="271490.9972">13566 16375 21,'67'-5'17,"20"-2"0,27 7-2,25-4-4,36 1-2,29-1-1,41-3 0,29 1-1,31-4 1,22 3-1,4 0 1,-4 7-1,-21 5-6,-32 9-28,-57-7-4,-41 11-2,-77-13-1</inkml:trace>
  <inkml:trace contextRef="#ctx0" brushRef="#br0" timeOffset="272097.2254">17161 16406 42,'0'0'39,"0"0"1,7 13-9,-1 16-8,-8 0-8,4 12-9,-2 6-24,5 3-19,-9-12-3,4-1-1,-14-21 0</inkml:trace>
  <inkml:trace contextRef="#ctx0" brushRef="#br0" timeOffset="272802.5155">13999 17167 22,'46'7'23,"19"-3"-4,38-4-2,36 0 0,43 0-3,42 0-2,36-4-1,30 4-2,10-5-2,5 1-6,-18-5-26,-22 9-9,-46-15 0,-39 2-1</inkml:trace>
  <inkml:trace contextRef="#ctx0" brushRef="#br0" timeOffset="273318.959">14227 16636 42,'0'0'30,"0"0"-9,-24 22-4,11 0-4,-2 2-6,6 3 0,9-4-2,12-1-2,10-7-1,9-3 0,9-9-3,-3-8-6,4-3-14,2-2-13,-21-10 0,3 2 0</inkml:trace>
  <inkml:trace contextRef="#ctx0" brushRef="#br0" timeOffset="273550.7486">14403 16645 13,'-14'13'33,"8"12"-1,-5 1-9,11 8-6,7 10-4,0 3-6,3 3-13,-7-7-25,8 3-1,-11-14-2,13 4 0</inkml:trace>
  <inkml:trace contextRef="#ctx0" brushRef="#br0" timeOffset="273983.0762">14728 16992 14,'11'-5'32,"-11"-12"0,5 3-10,-5-1-6,-8-4-3,0 1-4,-9-2-2,-5 4-1,-4 2-3,-2 6 0,-2 8-1,3 6 0,2 7-1,11 8 1,6 1 0,8 2 0,7 2-1,8-2 1,5-7 0,4-5 0,0-8-2,0-10 0,-3-4-1,-2-4 0,-4-3 0,-4 0-1,-2 2 0,-9 15 0,0 0 1,0 0 1,6 17 0,-2 0 0,5 5-3,-1-3-8,6-7-24,6-2-1,-5-13 0,9-2-1</inkml:trace>
  <inkml:trace contextRef="#ctx0" brushRef="#br0" timeOffset="274468.8048">14799 16635 30,'-12'-6'28,"-5"-7"-6,11-1-3,6 0-5,9 0-3,10 5-1,4 0-2,4 5-1,0 4 0,1 7 0,-12 3 0,-7 9-3,-15 1 1,-3 3-2,-11-6 0,2 5 0,3-5-1,6-5-1,9 0-2,0-12-3,35 14-18,5-8-16,-10-6-2,13 0 1,-2-8 0</inkml:trace>
  <inkml:trace contextRef="#ctx0" brushRef="#br0" timeOffset="275138.4168">15086 16813 20,'0'0'34,"22"22"0,-16-2-6,1 6-14,0 8-3,-4-5-4,2 0-2,-5-10-2,0-4-1,0-15-2,0-9 1,6-10-1,4-9 0,2-1 1,2-3-1,3 4 1,1 10 0,0 8 1,-1 10-1,-5 9 0,-4 10 1,-5 0-1,-3 6 0,0-2 0,0-8-1,0-4 0,0-11 0,8-10-1,4-6 0,4-1 0,3-4 1,5 3 0,-1 7 0,-1 3 1,-4 16-1,-4 3 2,-1 6-1,-4 8-4,-6-4-6,2-1-21,1-3-6,-6-7-1,12-3 0</inkml:trace>
  <inkml:trace contextRef="#ctx0" brushRef="#br0" timeOffset="275602.5046">15747 16903 48,'0'0'34,"13"-22"-11,-13 3-5,0 4-6,-13-6-3,1 8-3,-10 1-1,-5 4-2,-4 3-1,-1 11 0,2 6-2,7 8 1,6 3-1,9 2 0,11-4 1,7-1-1,8-4-1,4-11 1,1-5 0,0-5 0,2-8 0,-3-1 0,-3 0 1,-2-1 0,-2 6 1,3 9 0,-5 7 0,1 11 1,-4 6 0,-7 5 0,-3 3-1,-9-1 0,-10-7 0,-2-2-1,-11-9-1,-3-10-6,6-3-19,0-7-14,-1-12 0,12 0 0</inkml:trace>
  <inkml:trace contextRef="#ctx0" brushRef="#br0" timeOffset="276155.1766">15977 16579 11,'0'0'34,"12"13"1,-12 10 0,4 14-14,-1 17-6,-3 0-4,12 10-3,-5-10-3,8-5-2,0-12-4,4-13-3,-1-7-6,-5-20-10,-6-12-17,1 1-1,-14-10 0,-2 7 9</inkml:trace>
  <inkml:trace contextRef="#ctx0" brushRef="#br0" timeOffset="276387.4516">15900 16804 11,'-9'-8'32,"21"16"0,3-8-2,8 4-15,8 1-9,6-2-13,6 4-14,-2-12-9,10 7-1,-9-14-1</inkml:trace>
  <inkml:trace contextRef="#ctx0" brushRef="#br0" timeOffset="276625.6706">16384 16817 50,'0'26'36,"-9"-5"0,-11 5-13,-1 3-8,-10-9-6,3-3-4,-3-7-3,4-10-4,6-5-1,4-18-1,11-2 0,6-7 0,8 3 0,8 1 1,6 8 2,0 7 2,5 13 2,-1 12 0,-5 9 1,-2 9-2,-4 6-5,-6-8-14,-9-2-19,10-3 1,-6-14-2,8 0 2</inkml:trace>
  <inkml:trace contextRef="#ctx0" brushRef="#br0" timeOffset="276873.0829">16538 16854 35,'0'0'37,"13"27"1,-13-13-1,-10 6-21,3 6-7,0-9-3,-3-2-3,0-10-1,10-5-2,-6-13 1,12-6-1,7-3-1,5-5 1,7 3-1,0 6 0,0 12 1,-1 2 0,-6 13 0,-1 8 0,-8 6-3,-6 1-6,1 2-21,-4-5-7,0-21-1,0 18 1</inkml:trace>
  <inkml:trace contextRef="#ctx0" brushRef="#br0" timeOffset="277111.3809">16793 16915 50,'0'0'36,"6"22"1,0-3-16,-6-8-8,9 5-3,-3-5-3,5-1-3,0-10 0,4-6-1,1-2-1,0-9 1,2-5-1,-1-6-1,-4-5-1,-5-8-1,-8-2 1,-15-10-2,-11-3 2,-8 7-1,-9 4 0,-4 15 1,-3 11 0,4 14 1,12 11 0,18 20 0,19 8-1,15 6-1,20 2-8,5-1-30,10-19 0,4 1 1,-10-18-1</inkml:trace>
  <inkml:trace contextRef="#ctx0" brushRef="#br0" timeOffset="277791.3575">15099 17341 18,'15'10'37,"-5"11"2,5 10-5,-1 6-11,-7 6-10,2 5-1,-3 0-7,0-1-3,-1-3-6,-5-16-10,0-11-17,4-8-7,-4-9 0,8-13 1</inkml:trace>
  <inkml:trace contextRef="#ctx0" brushRef="#br0" timeOffset="278029.6467">15266 17573 20,'3'-10'31,"-3"10"3,0 0-5,0 0-8,0 0-6,-11 0-2,11 0-3,-20 15-3,15-2 0,-7 0-3,8-1 0,0-2-1,8 0 0,-4-10-2,18 15-2,9-8-8,-1-7-13,17-10-17,20 3 0,3-5-1,5 2 0</inkml:trace>
  <inkml:trace contextRef="#ctx0" brushRef="#br0" timeOffset="278547.1412">15442 17798 33,'0'0'34,"20"9"-2,-5-1-9,4-8-8,8 0-5,-2-4-5,3-2-2,-5-4-1,-5-2-1,-9 3 0,-9-3 1,-16 1 0,-2 7 0,-16-3 1,1 7 0,-6 7 0,5 12 1,34-19 0,-43 44-1,43-44-1,12 58-1,-12-58 4,65 51-3,-15-30-21,1-13-18,-4-14-1,1-15 1,-17-16-2</inkml:trace>
  <inkml:trace contextRef="#ctx0" brushRef="#br0" timeOffset="308924.1425">15533 6647 29,'0'0'29,"0"9"0,0-9-11,-6 9-7,6-9-2,0 0-1,-12 11-2,12-11-1,0 0-1,-10-6-1,10 6-1,0 0-4,-5-12-5,5 12-17,0 0-9,0 0-1,0 0 0</inkml:trace>
  <inkml:trace contextRef="#ctx0" brushRef="#br0" timeOffset="340497.6925">15841 4127 67,'0'39'39,"24"26"1,8 28-8,18 0-20,23 16-3,14-4-4,19-5-6,18-15-17,6-24-21,-15-33-1,-9-20 1,-29-22-2</inkml:trace>
  <inkml:trace contextRef="#ctx0" brushRef="#br0" timeOffset="340998.7239">15754 4193 42,'-7'31'30,"-8"-12"0,5 1-10,5-6-10,5-14 0,9-10-2,0-12 1,7-2 0,-7-5 0,10 7 0,-3 3-2,7 19-1,0 6-2,9 15-2,8-1-22,6-1-17,3-15-3,7 1 1,-5-24-2</inkml:trace>
  <inkml:trace contextRef="#ctx0" brushRef="#br0" timeOffset="342100.7329">13790 3263 29,'0'-10'32,"0"10"0,-30-7-8,5 3-9,-3 4-6,0 0-3,0 6-2,6 1-1,7 6-1,15 1 0,12 8-1,9 1-1,11 2 1,2 2 0,-2 0 1,-8 2 0,-6-2 1,-18-5 0,-12-6-1,-13-2 0,-5-6-6,1-2-11,1-6-20,0-8-1,16 1 0,5-11-1</inkml:trace>
  <inkml:trace contextRef="#ctx0" brushRef="#br0" timeOffset="342355.1741">13962 3273 54,'0'0'37,"9"12"1,-9 10-5,-6 4-21,6 5-7,0 6-2,3 0-5,2 1-8,-5-6-17,6-16-11,1-2 1,-7-14-1</inkml:trace>
  <inkml:trace contextRef="#ctx0" brushRef="#br0" timeOffset="342602.5925">13946 3062 49,'-2'-19'35,"2"19"-7,0-12-13,0 12-41,0 0-5,0 0-3,-5 12 0</inkml:trace>
  <inkml:trace contextRef="#ctx0" brushRef="#br0" timeOffset="342856.523">14057 3255 25,'22'32'36,"6"4"2,-10-7 0,-5-3-15,-1 2-9,-12-9-5,9 1 0,-9-20-3,-3 9-2,3-9-1,-5-15-2,7-2 0,8-3-1,3-2 0,2 1 0,3 4-1,0 4 1,2 13-1,-2 6 1,-5 11 1,-5 5-2,-2 10-5,-11 1-27,2-1-6,-1-3-1,-1-5 0</inkml:trace>
  <inkml:trace contextRef="#ctx0" brushRef="#br0" timeOffset="343103.9392">14499 3398 37,'-11'9'35,"11"14"1,-5 3-4,5-4-17,9 5-5,2-9-2,5-1-2,3-14 0,2-8-3,1-13 0,-1-11 0,-6-17-2,-6-8 1,-14-16-1,-11-11 0,-14 3-1,-7 11 1,-10 7 0,-5 19 0,2 16 0,3 20 0,10 23 0,16 21 0,21 3 0,12 0-3,26 0-12,17-2-26,4-19 0,21-2 0,2-19 0</inkml:trace>
  <inkml:trace contextRef="#ctx0" brushRef="#br0" timeOffset="343475.0286">14938 3318 51,'22'0'39,"-7"0"0,16 0-1,0 0-21,4 0-19,1 0-32,-5-8-4,2 15 0,-12-10-1</inkml:trace>
  <inkml:trace contextRef="#ctx0" brushRef="#br0" timeOffset="343725.4516">14996 3463 74,'0'0'40,"24"17"1,2-17-5,14-4-65,3 9-8,-3-11-2,14-3 0</inkml:trace>
  <inkml:trace contextRef="#ctx0" brushRef="#br0" timeOffset="344161.1986">15475 3481 60,'18'10'39,"22"-10"1,28-9-15,36 9-7,13-4-4,19 4-5,5 4-11,7-4-36,-15-6-1,-10 1-1,-26-12-1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2:36:48.479"/>
    </inkml:context>
    <inkml:brush xml:id="br0">
      <inkml:brushProperty name="width" value="0.05292" units="cm"/>
      <inkml:brushProperty name="height" value="0.05292" units="cm"/>
      <inkml:brushProperty name="color" value="#FF0000"/>
    </inkml:brush>
  </inkml:definitions>
  <inkml:trace contextRef="#ctx0" brushRef="#br0">15999 3238 33,'0'0'25,"10"-9"-1,-10 9-2,8-21-4,-5 6-2,-3-5-3,0-1-3,-6-3-2,0 5-2,-9 0-2,-1 7-1,-7 12 0,0 7-1,-5 8-1,6 15-1,4 4-1,6 1 0,12 3 1,5-7 0,14-8 0,6-9 0,9-10 0,0-13 1,0-6 0,-3-11 1,-6-6-1,-8 4 1,-10 2 0,0 4-1,-14 8 2,7 14-1,-11-7 0,5 19 0,-1 6-2,7 5 1,6 2 0,3-2-2,4 5-5,-1-7-18,1-7-15,5 1-1,-3-11 0,4 2-1</inkml:trace>
  <inkml:trace contextRef="#ctx0" brushRef="#br0" timeOffset="644.9149">15775 3650 60,'0'0'37,"16"8"-3,-16 11-10,-5 5-11,5 8-5,0 5-3,0 4-1,-4 2 0,4-2-2,0-8 0,0-6 1,0-12 0,0-1 2,0-14 0,0 12 0,0-12-1,0 0 1,0 0-2,0 0 0,15-9-2,-2 6 0,5-1-1,8-2 0,8 6 0,6-7-2,6 11 0,-6-4-8,1 4-32,-7 1-1,-15-5 1,-1 0-1</inkml:trace>
  <inkml:trace contextRef="#ctx0" brushRef="#br0" timeOffset="5608.5782">12711 3234 42,'10'-24'34,"-7"-9"-3,1-2-9,4 6-3,-8-3-5,9 13-4,-9 9-2,0 10-2,0 26-1,0 12-2,-5 8-1,5 9-2,0 1-2,0-2-7,12-5-9,-6-12-19,0-19-1,3-10 0,-5-17-2</inkml:trace>
  <inkml:trace contextRef="#ctx0" brushRef="#br0" timeOffset="5955.9029">12731 2883 32,'-34'0'32,"-16"7"-1,0 22-11,3 16-7,1 16-3,11 13-3,11 14-1,14 7-1,16-1 1,19-2-1,22-17 2,21-15-1,14-28 0,14-22-1,2-29 0,-2-19-1,-9-29 0,-13-19 0,-33-16-1,-26-2 1,-37 2-2,-27 18 1,-26 16-1,-8 15-3,-3 27-15,4 17-26,6 16 0,22 13 0,11-6-1</inkml:trace>
  <inkml:trace contextRef="#ctx0" brushRef="#br0" timeOffset="7159.1919">17427 17158 30,'10'7'38,"5"-7"1,23 0-2,21 4-18,10-11-7,18 7-3,3 0-9,0 0-10,-2 0-23,-7 16-7,-22-11 1,-11 10 0</inkml:trace>
  <inkml:trace contextRef="#ctx0" brushRef="#br0" timeOffset="7496.8648">17553 17285 32,'31'0'38,"9"2"1,21 2-5,10 6-14,5-2-7,5 2-10,2-2-29,-3 1-9,-19-5-2,-6-4-3</inkml:trace>
  <inkml:trace contextRef="#ctx0" brushRef="#br0" timeOffset="8028.2101">17772 16663 29,'3'-11'35,"-3"-12"1,7-1-10,6 5-6,-1-5-6,6 9-3,-6 5-4,8 10-1,-6 5-2,-1 17-1,-6 8-1,-2 3-2,0 6-3,-5-6-8,5-4-17,-2-3-11,-3-15 0,0-11 0</inkml:trace>
  <inkml:trace contextRef="#ctx0" brushRef="#br0" timeOffset="8412.9802">18017 16370 12,'-18'-22'33,"3"10"-1,-16 0-5,-4 3-7,-5 9-5,-7 0-5,1 16-2,-2 4-3,8 11-1,4 12-1,15 12 0,11 11-1,16 11 1,18-1 0,14-2 0,15-11 0,17-13 0,10-27-1,5-19 0,-6-27 0,-5-24 1,-16-22-1,-16-10 1,-32-13 0,-25 9-1,-28 11 0,-17 14-5,-4 13-37,-5 31-1,1 7 0,10 17 0</inkml:trace>
  <inkml:trace contextRef="#ctx0" brushRef="#br0" timeOffset="11238.0878">18751 17147 19,'3'-17'33,"7"22"-4,-1 15-3,3 20-5,9 26-2,-7 18-6,8 23-3,-3 10-3,5 10-4,-2-7-1,2-13-4,-3-24 3,-3-31-2,-1-43 5,-1-27-3,-5-33 0,0-32 1,-2-34 0,3-23 1,-2-29-3,2-6 2,1 20-5,1 7 2,-5 20 1,-2 21-1,-7 35-8,-4 31-28,-17 29-2,3 24 0,-9-5-1</inkml:trace>
  <inkml:trace contextRef="#ctx0" brushRef="#br0" timeOffset="12007.51">19091 16573 21,'0'0'19,"0"11"-3,20-3-2,21-8-1,30 2-2,31-4 0,44-11-1,45 4-1,56-7-3,48 2 0,44 1-2,35 6-1,27-2-1,11 9 0,0 2-1,-16 5 0,-26 6-9,-21-1-26,-52-12 1,-48-3-1,-57-11 0</inkml:trace>
  <inkml:trace contextRef="#ctx0" brushRef="#br0" timeOffset="12570.9015">23946 16562 26,'0'0'40,"18"7"0,-18 8-1,-6 8-16,14 18-8,-8 3-14,7 8-35,-14-11-4,-1-6-1,-7-25-2</inkml:trace>
  <inkml:trace contextRef="#ctx0" brushRef="#br0" timeOffset="14242.4818">19421 16891 28,'16'17'32,"-14"-5"-3,3 12-9,3 8-5,-8-3-5,8 7-1,-8-5-3,0-9-3,0-12-1,0-10-1,0-10 0,10-12-1,2-2 1,6-8-2,2 2 1,3 5-1,-1 10 1,1 10 0,-8 8 1,-2 9-1,-7 2 1,-3 6 0,-3-4 0,-3-2 0,3-14 0,0 0-1,12-14 0,1-2 1,5-1-2,3 5 0,1 2 2,0 7-1,-5 8 0,-5 12 0,-6 5 1,-6 6-4,6 1-13,0-1-19,-9-14 0,9-1-1,-6-13 2</inkml:trace>
  <inkml:trace contextRef="#ctx0" brushRef="#br0" timeOffset="14811.4355">20074 17065 29,'12'-3'26,"7"-1"-2,-6-7-2,-4-5-5,-1 0-4,-13-7-3,-5 7-4,-8 1 0,-6 0-3,-5 10-1,1 5 0,1 8-2,3 10 1,5 5-1,9 1 1,10-1-1,7-2 1,8-9-1,4-5 0,2-7 1,2-8-1,0-5 0,-1 0 1,-6-1-1,-3 6 1,0 8 1,-6 12 0,3 3 0,-3 18 1,-2 4 0,-5 5-1,0 1 2,-9 1-1,-7-10 0,-5-3-1,-10-10 0,-5-13-3,0-8 0,1-15-2,5-2-7,5-7-16,8-3-14,23-2 0,7-5 0</inkml:trace>
  <inkml:trace contextRef="#ctx0" brushRef="#br0" timeOffset="15258.0725">20361 16752 21,'12'-16'35,"-7"3"1,8 13-7,-4 22-9,-5 12-5,5 13-4,-9 8-5,3 5-1,-3 1-3,0-7 0,4-9-2,4-13-5,7-9-14,2-10-19,-6-18 0,4-5 0,-8-12-1</inkml:trace>
  <inkml:trace contextRef="#ctx0" brushRef="#br0" timeOffset="15412.2646">20354 17004 17,'0'0'32,"12"7"0,1-2-2,6-5-24,1 0-13,8 0-14,-3-17-8,13 14-3,-7-11 5</inkml:trace>
  <inkml:trace contextRef="#ctx0" brushRef="#br0" timeOffset="15659.0217">20747 16988 42,'8'27'34,"-14"-3"-6,-8-1-5,-5 3-6,-12-10-6,3-5-4,-4-11-3,6-7-3,6-7-2,9-6-1,11-1 1,11-1-1,11 3 0,3 5 1,3 8 2,3 12 1,-3 4 0,-6 7 0,-6 3 0,-5 7 0,-8-2-4,-3-5-10,0-9-22,6-1-2,-6-10-1,0 0 0</inkml:trace>
  <inkml:trace contextRef="#ctx0" brushRef="#br0" timeOffset="15909.765">20899 16999 18,'13'12'37,"-9"0"1,0 9 0,-4 1-17,-8-4-6,5 4-5,-5-8-3,3-4-3,5-10-2,0 0 0,0-22-1,13 5 0,4-7 0,1 2-2,5 1 1,2 9-1,-4 8 1,-5 7 0,-7 12 0,-4 4-4,2 5-11,-7 1-24,-8-4 0,8-8-1,0-13 1</inkml:trace>
  <inkml:trace contextRef="#ctx0" brushRef="#br0" timeOffset="16260.1168">21156 17062 46,'0'0'36,"-3"10"0,3-10-13,11 25-10,-6-6-6,8 0-3,-1-6-1,5-2 1,-1-11-1,1 0-1,3-15 0,1-10 0,-5-15 0,-4-5 0,-12-11 0,-9-4-1,-15 4 0,-5 5 0,-10 10 1,-4 16-1,3 16 0,6 16 1,14 13-1,20 13-1,23 5-5,11-8-15,20-8-20,21-6 0,-3-20-1,2-4 1</inkml:trace>
  <inkml:trace contextRef="#ctx0" brushRef="#br0" timeOffset="17690.4118">21757 16798 42,'10'0'33,"-10"0"-8,-13 25-5,0 1-5,-5 0-6,3 8-3,2-4 0,8 1-1,5-11-1,21-2-1,4-10-1,8-3 0,0-5 0,2-3-3,0 3-7,-14-7-10,-5 1-19,-1 3-1,-15 3 1,13-12 3</inkml:trace>
  <inkml:trace contextRef="#ctx0" brushRef="#br0" timeOffset="17828.0827">21954 16765 42,'-4'14'37,"-9"5"0,9 15-14,1 15-8,-7-3-4,10 9-4,0-6-5,0-4-9,10-10-21,0-6-10,-10-17 1,13-2-1</inkml:trace>
  <inkml:trace contextRef="#ctx0" brushRef="#br0" timeOffset="18159.697">22123 16815 6,'17'0'34,"-17"0"1,16 13 0,-10 8-14,-6 1-7,7 6-3,-10 2-2,3 9-2,0-8-3,-4 3-1,1-5 0,3-2-1,0-10 0,13-4 0,2-9-1,4-4-1,6 0-1,3-5-7,4-9-26,1 4-5,-8-5 0,-2 6 0</inkml:trace>
  <inkml:trace contextRef="#ctx0" brushRef="#br0" timeOffset="18675.4483">22350 16697 27,'0'0'34,"0"-10"-3,9 3-9,13 3-7,4 1-4,9 6-5,-2-3-1,0 10 0,-13-1 0,-7 5-2,-13 5 0,-10 0 0,-10-1-1,-3 1 2,-4-1-2,8-4 1,10-6-2,9-8-1,8 16-2,8-16-10,2-3-26,15 6 0,-4-6-1,5 3 1</inkml:trace>
  <inkml:trace contextRef="#ctx0" brushRef="#br0" timeOffset="19191.2181">22903 16909 8,'0'0'32,"-23"-16"-4,4 16-5,-12 0-5,-3 2-4,2 8-5,-2 0-1,20 9-3,7 3-1,15 2-1,10 1-1,10-1 0,2-4 0,3 3 1,-8-6-2,-13-2 1,-12-2-1,-15-7 0,-12-1-1,1-5-5,-1 0-11,5 0-20,-1-8 0,23 8-1,-9-22 2</inkml:trace>
  <inkml:trace contextRef="#ctx0" brushRef="#br0" timeOffset="19376.0794">22995 16961 63,'0'0'38,"8"14"-4,-8 5-12,0-6-10,0 13-6,-6-2-5,3 1-6,3 1-12,0-2-20,-6-11-1,6-13-1,-19 7 1</inkml:trace>
  <inkml:trace contextRef="#ctx0" brushRef="#br0" timeOffset="19528.9218">23016 16765 57,'0'0'39,"-10"-20"-1,10 20-3,-10 0-40,-2 0-31,18 9-1,-6-9-2,7 15 0</inkml:trace>
  <inkml:trace contextRef="#ctx0" brushRef="#br0" timeOffset="20014.7171">23084 16988 27,'0'0'30,"24"0"-9,-15 8-5,0 0-2,6 6 0,-8-2-1,6 10-2,-13-8-1,5 5-3,-10-7-1,5 2-1,0-14-2,0 9 0,0-9-2,3-16 0,4 6-1,7-7 0,1 0 0,4 2-2,4 6 1,-8 0 1,-1 9-1,5 9 2,-3 5-1,-10 6 1,3 1-1,-13-1-9,-1-8-28,9 7-1,-4-19 0,0 0-1</inkml:trace>
  <inkml:trace contextRef="#ctx0" brushRef="#br0" timeOffset="20530.3098">23473 16779 12,'7'-19'34,"5"14"1,4 0-10,2 5-5,7 5-6,1 2-3,-3 4-4,-11 5-2,-5 6-2,-12 1-1,-6 1-1,-7-1 1,-7-5-2,-2 0 1,15-6 0,12-12 0,-3 12-1,18-9-2,1-3-8,11-3-23,8 11-4,-11-8-1,4 9 1</inkml:trace>
  <inkml:trace contextRef="#ctx0" brushRef="#br0" timeOffset="20930.4988">23758 17041 38,'-5'11'35,"8"7"1,1 3-14,-4-4-6,0 4-5,7-5-5,7-2-1,3-8-3,4-6 1,2-8-1,0-11 0,-10-10-1,1-10 1,-8-13 1,-12-3-1,-8 1 2,-8 7-1,-10 3 1,2 14-1,13 16 0,4 22-1,10 18-4,3 9-21,16 3-19,7 8 0,2-15 0,1 1 0</inkml:trace>
  <inkml:trace contextRef="#ctx0" brushRef="#br0" timeOffset="21533.0144">19519 17527 8,'-14'0'20,"14"0"-7,54 10-2,31-3 0,53-2 2,48-5-1,60 3-1,53-3-2,53 0 0,44 4 0,31-4 1,17 0-2,5 9-7,-7 0-11,-48 2-23,-37 2 0,-68-4 0,-59 0-1</inkml:trace>
  <inkml:trace contextRef="#ctx0" brushRef="#br0" timeOffset="22315.4721">21327 17701 17,'13'-15'35,"4"9"2,-17 6-1,0 0-14,10 31-6,-10-31-6,-19 84-10,6-23 3,4 2-1,3-9-3,6-7-7,0-47 0,10 66-10,-10-66 6,42-14 0,-42 14-4,59-74 1,-26 36 3,-5-1 7,-5 3 4,-6 2 11,-15 16 8,-2 18-6,-56 9 3,56-9 0,-72 32-1,72-32-1,-53 39-2,53-39-5,0 45-3,0-45 3,63 27-8,-17-6-11,1 0-32,-5-13 2,4-3-1,-46-5 6</inkml:trace>
  <inkml:trace contextRef="#ctx0" brushRef="#br0" timeOffset="22819.7988">21743 17937 30,'0'0'29,"0"0"10,0 0-7,0 0-12,62 26-3,-62-26-8,45-18-3,-23 4-7,-3-8 9,-5 3-11,-10 2 2,-7-3 1,-10 3-2,-6 8 0,-5 9 0,24 0 3,-60 22 0,60-22 1,-49 77 0,41-33 0,12 6 1,10 2 0,10-2-5,-24-50 4,71 68-11,-71-68-32,85 8-4,-38-46 5,8-6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2:50:46.770"/>
    </inkml:context>
    <inkml:brush xml:id="br0">
      <inkml:brushProperty name="width" value="0.05292" units="cm"/>
      <inkml:brushProperty name="height" value="0.05292" units="cm"/>
      <inkml:brushProperty name="color" value="#FF0000"/>
    </inkml:brush>
  </inkml:definitions>
  <inkml:trace contextRef="#ctx0" brushRef="#br0">1711 9448 27,'0'0'34,"22"5"1,4-10-11,19 0-6,11 5-3,6-5-4,9 5-6,-1 0-6,-14 0-9,4 0-16,-8 10-9,-22-10-1,0 9 1</inkml:trace>
  <inkml:trace contextRef="#ctx0" brushRef="#br0" timeOffset="200.0003">1998 9536 32,'-7'19'34,"7"9"-6,2 6-3,1 2-5,-1 12-4,-2-4-4,4 4-6,2-1-11,-6-6-19,0-12-12,7 1 0,-7-14-1</inkml:trace>
  <inkml:trace contextRef="#ctx0" brushRef="#br0" timeOffset="500.0733">2250 9841 25,'0'12'29,"0"-12"0,16 23-10,-1-4-8,8 0-3,1-1 0,0-8 0,14-1 1,-10-14-1,-1-5 1,-11-8 0,-7-3-1,-16-7 0,-6 6-2,-7 0-2,-5 3-9,1 5-33,-3 14-1,-4 0 0,16 9-1</inkml:trace>
  <inkml:trace contextRef="#ctx0" brushRef="#br0" timeOffset="984.9463">3431 9578 18,'0'0'36,"0"0"0,13 30 1,-10 15-16,-6 6-6,6 12-6,-3 2-3,0 3-4,3-3-10,0-10-19,-3-18-9,7-8-2,-7-19 0</inkml:trace>
  <inkml:trace contextRef="#ctx0" brushRef="#br0" timeOffset="1153.5062">3357 9723 13,'6'-15'29,"-2"-12"1,26 13-6,7-4-12,13 5-14,12 13-24,0-15-1,13 15-2,-12-6 6</inkml:trace>
  <inkml:trace contextRef="#ctx0" brushRef="#br0" timeOffset="1400.7431">3394 10072 40,'0'0'37,"35"9"0,-1-9 0,9-5-25,9 5-14,-2-4-29,3 4-3,-10-8-2,3 8-1</inkml:trace>
  <inkml:trace contextRef="#ctx0" brushRef="#br0" timeOffset="1585.7322">3379 9904 37,'15'0'35,"10"-5"1,21 0-8,4 5-29,2-4-27,17 8-4,-7-4-1,3 5-2</inkml:trace>
  <inkml:trace contextRef="#ctx0" brushRef="#br0" timeOffset="2017.1839">3736 10197 39,'3'-12'30,"9"1"-3,0-3-4,-2-4-5,5 6-4,-5-3-4,2 15-1,0 0-1,0 17-1,1 11-2,0 9-3,-1 5-39,3 13 0,-10-4-2,6 10 0</inkml:trace>
  <inkml:trace contextRef="#ctx0" brushRef="#br0" timeOffset="6271.7632">4321 9835 21,'0'0'35,"15"15"-1,5-15-1,11 0-20,11 4-9,6-4-13,-2 6-18,-2-9-5,-1 5-2,-15-4-1</inkml:trace>
  <inkml:trace contextRef="#ctx0" brushRef="#br0" timeOffset="6435.7006">4367 9999 51,'0'0'35,"34"8"-6,4-8-10,10-1-31,10 1-13,-9-5-6,11 5-3</inkml:trace>
  <inkml:trace contextRef="#ctx0" brushRef="#br0" timeOffset="6935.7566">5017 9532 46,'6'-14'36,"-9"4"1,3 20-13,0 23-7,-5 18-7,5 15-4,3 11-5,-3 3-7,7-1-13,0-2-17,-3-22-1,6-9 0,-10-20-1</inkml:trace>
  <inkml:trace contextRef="#ctx0" brushRef="#br0" timeOffset="7136.3007">5203 9853 42,'-26'0'36,"-2"13"0,-10-6-5,3 5-16,10 7-7,5-1-4,15 2-3,15 0 1,11-2-2,15-1-5,6-3-20,4-7-11,10 1 0,-9-8-1</inkml:trace>
  <inkml:trace contextRef="#ctx0" brushRef="#br0" timeOffset="7660.5173">5293 10095 5,'0'0'30,"6"23"1,7-13-8,8-1-3,3-2-5,3-7-3,4 0-2,-3-7-3,-1-3-3,-12-7 1,-6 2-2,-12-4-1,-9 7 1,-8 5-1,-5 7 0,-5 4 1,3 9-1,3 7 0,7 9 0,11 0 0,15 2-2,17 2-13,12-5-24,-1-14-1,17 0 1,6-14-1</inkml:trace>
  <inkml:trace contextRef="#ctx0" brushRef="#br0" timeOffset="8879.4594">5826 9990 22,'0'0'25,"47"7"-3,10-2 0,27-1-2,23 2-2,23-6-4,25 6-3,2-6-2,5 0-3,-16 3-9,-13 2-20,-24-5-12,-14 0-1,-33-8-1</inkml:trace>
  <inkml:trace contextRef="#ctx0" brushRef="#br0" timeOffset="11313.0978">6443 9491 16,'22'-5'25,"3"1"-1,-11-3-3,0-4-3,-8 0-5,-12-6-3,-4 6-3,-11-3-2,-2 2-2,-5 5-2,-2 2 0,-1 5-1,5 5 0,5 4 0,4 6 0,9 0 0,2-1 0,12-1 0,4 1 1,5-5-1,8-4 0,1-5 1,0 0-1,-1-5 0,-2 1 0,-3 4 1,-7 0 0,-11 0 1,5 23 1,-10-4 0,1 9 0,-3 3 0,3 2 2,0 0-2,4 3-1,0-7 0,3 1 0,0-5-1,-3-3-2,8-2-8,-8-4-23,0-16-4,16 13-1,-6-23 0</inkml:trace>
  <inkml:trace contextRef="#ctx0" brushRef="#br0" timeOffset="11782.6502">6604 9776 5,'0'0'26,"0"-11"1,0 11-7,16-10-4,-8-2-4,5 1-1,-3-3-1,2 0 0,-5-1-1,4 3-1,-5-2 0,-6 14-2,7-17-1,-7 17-1,0 0-1,0 0-1,0 11 0,0 2-1,0 2 1,0 10 0,-3 1-1,3 2 1,3 1-1,-3-2-8,0-6-31,16 0 0,-7-17-1,19-8 0</inkml:trace>
  <inkml:trace contextRef="#ctx0" brushRef="#br0" timeOffset="13989.1857">6270 10277 51,'11'0'34,"-1"13"-7,0 11-4,0 4-7,1 5-5,-5 3-3,7 2-2,-10-4-2,4-2-2,-7-11 0,0-9 0,0-12-1,0 0 1,0-21-1,5-4 0,8-5 0,-1-7 0,10 0-1,7 3 1,1 2 0,3 6-1,-1 10 0,-4 3-6,0 7-29,-7 12-3,-21-6-1,16 15-1</inkml:trace>
  <inkml:trace contextRef="#ctx0" brushRef="#br0" timeOffset="30365.1243">18934 7069 17,'0'0'14,"-4"11"-1,4-11 1,0 0-1,0 0 2,0 10-1,0-10 0,0 0 0,4 10-1,-4-10-1,0 0-1,0 0 0,0 0-1,0 0-1,0 9-1,0-9-1,0 0-2,0 0-1,0 0-2,-4 12-5,4-12-36,-10 11-2,10-1-1,-7 0 0</inkml:trace>
  <inkml:trace contextRef="#ctx0" brushRef="#br0" timeOffset="45854.8778">7525 9961 29,'0'0'34,"28"14"0,1-14-9,7 0-10,13 8-9,-2-3-9,2 1-18,-8-6-12,3 0-1,-20 0 0</inkml:trace>
  <inkml:trace contextRef="#ctx0" brushRef="#br0" timeOffset="45990.3969">7643 10077 31,'-7'13'36,"7"-13"-2,21 0-6,12 0-14,7 0-19,16 0-23,-7-4-5,13 4-1,-3-6-1</inkml:trace>
  <inkml:trace contextRef="#ctx0" brushRef="#br0" timeOffset="46275.0041">8301 9574 25,'6'-37'37,"-6"6"0,5 16 1,-5 15-16,3 22-7,1 22-5,-4 10-6,6 15-1,1 6-3,0 5-4,2-2-7,-4-9-12,4-16-15,1-12 0,-7-22-1,9-11 2</inkml:trace>
  <inkml:trace contextRef="#ctx0" brushRef="#br0" timeOffset="46459.575">8479 9915 34,'0'0'35,"-12"-10"1,-6 17-4,-1 5-15,-5 0-6,1 8-5,6-6-1,7 4-3,10 0-1,16-3-3,8-1-6,5-5-12,2 0-17,10 1 1,-4-6-1,3 1 1</inkml:trace>
  <inkml:trace contextRef="#ctx0" brushRef="#br0" timeOffset="46737.8343">8680 10057 32,'0'0'36,"0"0"0,0 0-1,21 0-15,-8 0-8,8 0-5,1-7-4,3 2 0,-3 0-1,-1-4-1,-8-1 0,-13 10 0,0-15 0,-13 8 0,-8 7 0,-7 3 0,-3 6 0,-3 6 0,3 2 0,9 7 0,7 1 1,15 1-1,12 3 0,6-7 0,11 1-2,14-12-7,10-4-25,12-7-6,5-9 0,15-4-1</inkml:trace>
  <inkml:trace contextRef="#ctx0" brushRef="#br0" timeOffset="47038.2715">9313 10118 18,'-16'0'35,"16"0"2,30 0-2,14 0-13,25 0-6,14 0-3,20 0-4,12 0-3,8 0-5,-4 5-10,-11 4-27,-12-13-2,-6 4 0,-22-8-1</inkml:trace>
  <inkml:trace contextRef="#ctx0" brushRef="#br0" timeOffset="47675.9226">9839 9547 47,'0'-10'29,"0"0"-3,-9-4-5,-3-5-7,-5 3-4,-4-2-3,-3 7-2,-7 2-1,3 9-2,0 8-1,3 6-1,6 10 0,5 0 1,7 7-2,7-1 2,9 1-1,6-9 0,6-3 1,8-9 0,0-10 0,2-5-1,-1-9 1,-2-2-1,-8-3 1,-6 3 0,-5 2-1,-9 14 1,-5-13 1,-8 13-1,0 13 1,-2 5 0,0 3-1,5 10 1,1 1 0,9 1-2,0 3-6,3-2-18,5-9-13,9 1-1,-5-7 1</inkml:trace>
  <inkml:trace contextRef="#ctx0" brushRef="#br0" timeOffset="47939.2765">9917 9894 23,'12'-18'36,"-2"11"0,-1-5 1,0-6-15,7 9-7,-7-8-5,4 7-2,-5-1-2,-8 11-2,10-12 0,-10 12-1,0 0 0,0 21-1,0-4 0,-6 3-1,6 3-1,-4-2-11,4 5-29,0-3 0,0-6-1,13 0 0</inkml:trace>
  <inkml:trace contextRef="#ctx0" brushRef="#br0" timeOffset="48592.8096">9488 10462 62,'0'0'38,"7"10"-1,-7 1-12,12 16-7,-5 2-8,3 7-5,-2 0 0,5 3-2,-7-3-1,4-8 0,-5-7 0,2-10-1,-7-11 0,13-14 0,-5-9-1,5-5 1,-1-5-1,4-1 0,4 0 0,3 5 0,2 6-2,0 5-6,6 13-27,-3 7-6,-7 1 0,2 9 0</inkml:trace>
  <inkml:trace contextRef="#ctx0" brushRef="#br0" timeOffset="48941.1296">9738 10779 34,'0'0'36,"8"14"1,-8-14-6,15-4-12,2 2-5,-2-9-3,3 4-4,-8-2 0,5 4-3,-15 5 1,13-8-2,-13 8 1,0 13-1,-4 1-1,1 8 0,0 4 0,-2 1-1,1 2 0,1-2-1,3-3-2,0-5-5,3-2-19,-3-17-16,0 0 0,6-10-1,-6-14 1</inkml:trace>
  <inkml:trace contextRef="#ctx0" brushRef="#br0" timeOffset="54758.5966">6694 10188 42,'20'-14'27,"-2"0"-6,6 1-3,4 13-3,-10 0-2,-5 13-2,-13 5-3,0 14-2,-13-1-1,1 3-1,-6-4 0,2 1 0,6-7-1,14-3 0,12-9 1,11-4 0,8-4-1,5-4-4,6-6-36,1 5-1,-7-16-1,10-4-1</inkml:trace>
  <inkml:trace contextRef="#ctx0" brushRef="#br0" timeOffset="55859.3317">9951 10343 31,'0'0'26,"-9"-11"-4,9 11-4,0-10-4,0 10-5,13-10-2,-13 10-3,11-6-2,-11 6 0,14 0 1,-14 0-1,0 0 1,0 0-2,0 0 1,0 0 0,9 0 0,-9 0-1,0 0 0,0 0-1,0 0 0,0 0 1,6 12-1,-6-12 0,0 0 0,-6 8 1,6-8-1,0 0 0,0 0 1,0 0-1,0 0 0,18 0 0,6 0 0,7 0 0,4-3 0,3 6 0,-2 3 1,-7 4 0,-11 8 2,-18 1 0,-15 3 1,-11 2-1,-8 0 0,-5-2 1,7-3-1,3 1-1,17-4 0,12-6-1,16 1-1,13-3 1,4-3 0,8 0-1,-1-9-18,-3-6-19,3 1 0,-5-19-1,11-5 1</inkml:trace>
  <inkml:trace contextRef="#ctx0" brushRef="#br0" timeOffset="59223.3893">3406 11105 18,'0'-9'37,"0"9"1,10 19-1,-10 12-14,6 16-7,-12 8-5,6 11-3,0 2-4,0-2-4,7 0-7,-5-16-13,-2-16-19,6-6-1,-6-28 1,0 0-1</inkml:trace>
  <inkml:trace contextRef="#ctx0" brushRef="#br0" timeOffset="59370.1626">3360 11211 48,'25'-9'35,"3"-3"1,15-3-13,13 9-16,6-1-15,7 7-22,-7-7-3,3 7-2,-18 0 0</inkml:trace>
  <inkml:trace contextRef="#ctx0" brushRef="#br0" timeOffset="59570.6855">3497 11555 12,'-16'9'35,"26"-1"1,11-8-1,19-3-14,13 3-10,7-5-14,1 5-27,-5-4-3,-4 4-3,-14-5 0</inkml:trace>
  <inkml:trace contextRef="#ctx0" brushRef="#br0" timeOffset="59870.7815">3404 11379 28,'0'0'35,"0"0"2,25-12-2,-1 6-17,10 6-8,4 0-3,11 0-3,-2 3-1,-1 2-3,0 2-9,-13 5-27,-16-12-2,-1 5 1,-16-5 0</inkml:trace>
  <inkml:trace contextRef="#ctx0" brushRef="#br0" timeOffset="60355.8169">3862 11613 24,'0'0'35,"12"-7"0,6 2-3,5 5-16,-6-4-6,7 13-3,-12 3-1,-2 9-3,-10-1 0,-10 6 0,-5-1-1,-10-3 0,0-3 0,3-6-1,6-4 0,7-7 0,9-2 0,0 0 0,18 0-1,7 0 1,1 5-1,5-2-1,-1 3-8,-4 2-28,-2-11-1,7 1 0,-3-14-1</inkml:trace>
  <inkml:trace contextRef="#ctx0" brushRef="#br0" timeOffset="60608.9125">4359 11422 27,'0'0'36,"22"0"-2,5 0-2,8 4-16,2 0-15,0-4-13,-4 0-21,4 2-1,-16-2-1,2 0 4</inkml:trace>
  <inkml:trace contextRef="#ctx0" brushRef="#br0" timeOffset="60755.7928">4402 11519 48,'9'13'36,"7"-7"0,9-6-11,9 8-13,6-8-32,4 9-13,-8-17-2,4 8-1</inkml:trace>
  <inkml:trace contextRef="#ctx0" brushRef="#br0" timeOffset="61307.1384">5080 11179 63,'0'0'36,"3"10"-4,-3 18-12,4 18-7,-4 12-4,4 14-5,-4 3 0,3 4-3,1-5-5,-4-15-5,3-10-10,-3-13-12,0-23-7,0-13 1,7-19-1</inkml:trace>
  <inkml:trace contextRef="#ctx0" brushRef="#br0" timeOffset="61471.9371">5194 11518 52,'-16'-4'35,"-4"13"-4,1-1-8,2 4-7,2-2-5,9 5-4,6-6-2,17-1-2,7-1-4,6-7-8,6 0-25,5 5-4,-8-5 0,3 4 0</inkml:trace>
  <inkml:trace contextRef="#ctx0" brushRef="#br0" timeOffset="61772.743">5360 11676 5,'0'0'31,"23"9"-1,-12-16-1,4 1-13,4 1-6,-2-5-5,0 0-1,-6-2-2,-8 2 1,-6 0 0,-10 1 0,-7 4 0,-2 5 2,-3 10-1,1 4 1,1 5-1,7 5 1,6 4-2,14 3 1,7-3-1,9 0-1,8-4-2,9-6-8,3-13-28,15-1-2,2-13 1,13-8-1</inkml:trace>
  <inkml:trace contextRef="#ctx0" brushRef="#br0" timeOffset="62242.2444">6011 11683 15,'-23'0'34,"23"0"2,26 4-4,23-4-12,30 5-4,17-5-5,32 4-1,8-4-4,10 0-2,-4 4-9,-18-4-23,-18-11-9,-18 3-1,-33-9-1</inkml:trace>
  <inkml:trace contextRef="#ctx0" brushRef="#br0" timeOffset="63864.4557">6263 11221 34,'22'-12'22,"-1"0"-3,-9 0-1,-5-4-5,-7-2-3,-9 0-2,-1 3-3,-8 2-1,-7 1-1,0 5-2,-2 7 0,2 10 0,3 2-1,6 9 0,4 3 1,9 2-1,9-4 0,7-3 1,8-4-1,7-7 1,-3-8-1,5-7 1,-4-3-1,-2-5 1,-8 1 0,-3-1 0,-10 6 2,-3 9-1,0 0 2,-16 2-1,7 15 1,0 8 1,2 2-2,4 5 1,3 2-1,2-1-1,5-3 0,2-1-1,-3-9-3,4-6-6,-2-5-20,-8-9-9,20-6-1,-13-7 0</inkml:trace>
  <inkml:trace contextRef="#ctx0" brushRef="#br0" timeOffset="64179.1209">6446 11384 47,'-4'-17'35,"15"11"-4,1 0-9,7 1-8,9 5-5,-2 0-4,2 7 0,-6 6-2,-9 2 0,-10 4-1,-9 2 0,-9-3 0,-4 1-1,-3-5 1,7-3-1,6-4 1,9-7-1,9 0-1,10 0 1,12 0-2,-4-4-17,7-1-20,1 5 0,-5 0-1,5 5 1</inkml:trace>
  <inkml:trace contextRef="#ctx0" brushRef="#br0" timeOffset="65365.6876">6263 12040 39,'0'0'35,"0"0"1,0 0-12,0 10-6,0 6-5,7 12-4,-4 4-4,2 3-1,2 2-1,-1 0 0,-1-10-1,-1-5 0,-4-10-1,0-12 0,6-14 0,-3-6 0,4-12 0,8 0 0,1-1-1,6-1 1,8 8-1,1 6 0,3 11-2,-2 5-7,-1 4-30,-3 11-1,-6-5 1,-1 5-1</inkml:trace>
  <inkml:trace contextRef="#ctx0" brushRef="#br0" timeOffset="65766.0696">6626 11935 34,'15'0'34,"1"-11"1,6 11-11,2 3-6,-5 0-6,0 13-3,-7 0-3,-9 6-2,-9 4-1,-6 3-1,-7-7 1,3-3-2,1 1 0,8-11 0,7-9 0,16 5 0,6-10-1,9-3-2,6 8-8,3 0-28,-9-7-1,6 7 1,-8-5-1</inkml:trace>
  <inkml:trace contextRef="#ctx0" brushRef="#br0" timeOffset="68690.9801">7339 11569 34,'0'0'33,"0"0"-2,31 8-11,0-6-7,13 2-11,2-4-17,10 6-15,-13-11-2,1 10-2</inkml:trace>
  <inkml:trace contextRef="#ctx0" brushRef="#br0" timeOffset="68844.6386">7422 11693 31,'6'8'35,"7"-8"0,21 4-2,4-4-27,5-5-34,12 6-3,-3-8-2,6 7-1</inkml:trace>
  <inkml:trace contextRef="#ctx0" brushRef="#br0" timeOffset="69307.8131">8049 11151 50,'0'-18'37,"0"18"0,3 29-14,-6 11-7,3 22-7,0 11-5,0 7-2,0 7-4,7-12-3,1-7-1,1-15-2,7-16 0,-3-20-1,12-15 1,-1-16 1,4-9 2,1-6 2,-2 0 3,-2-2 1,-7 2 1,-14 11 2,-13 7 0,-12 11 1,-11 8 0,-1 6 1,-3 3-2,3 2 0,8 4-1,12-4 0,19-5-2,10-4-5,14-1-10,5 4-19,-1-13-1,10 0-1,-10-5 1</inkml:trace>
  <inkml:trace contextRef="#ctx0" brushRef="#br0" timeOffset="69577.2884">8396 11676 52,'0'0'36,"0"0"-1,10 11-12,5-2-10,-2-5-5,5 0-3,2-4-2,2 0-1,-4-11-1,-2-1 0,-7-5-1,-9 0 0,-12 3-1,-1 2 0,-9 9 1,-3 3-1,0 12 1,0 4-1,4 6 1,7 6 0,9 3 1,10-3-1,11-3 0,7-3-1,14-3-10,8-4-25,6-15-1,21-2 1,3-15-1</inkml:trace>
  <inkml:trace contextRef="#ctx0" brushRef="#br0" timeOffset="69961.6934">9015 11882 40,'0'0'34,"0"0"2,44 7-14,11-1-7,17 0-3,23 7-3,17-4-1,16 1-3,8-1-3,7-9-12,-5 0-26,0-6-1,-27-11-1,-15 3 0</inkml:trace>
  <inkml:trace contextRef="#ctx0" brushRef="#br0" timeOffset="70764.0213">9588 11417 38,'0'0'25,"6"-14"-1,-6 3-3,0-6-5,0 3-4,-12-3-3,3 5-3,-10 3-1,-5 7-2,-1 2-1,0 11-1,3 4-1,6 7 0,7 2 0,9 0 0,7-2 0,12-3 0,5-6 1,7-8-1,-3-5 0,-1-8 0,-2-4 1,-6-1-1,-10 0 0,-5 4 1,-4 9-1,-9-4 1,-1 13 0,-2 12 0,2 8 0,1 7 1,6 5 0,3 3 1,0-1-2,9-2 2,-2-5-1,5-7-2,0-7-5,-5-12-12,-7-10-20,18 0 0,-9-13-1,3-1 1</inkml:trace>
  <inkml:trace contextRef="#ctx0" brushRef="#br0" timeOffset="71132.3318">9730 11694 13,'0'0'34,"23"-12"1,-23 12-2,16-15-12,2 15-6,-5 0-4,8 4-4,-8 1-2,2 6-2,-9 3-1,0 4 0,-6 2-1,-9-4 0,0-3 0,0-1 0,-1-5 0,10-7-1,0 0 1,0 0-1,0 0 1,22-7-1,-1 7 1,2-4-2,4 11-9,-2-3-27,-10-4-1,4 7-1,-7-7 1</inkml:trace>
  <inkml:trace contextRef="#ctx0" brushRef="#br0" timeOffset="71697.6137">9225 12268 31,'3'13'34,"4"5"1,4 8-12,4 5-5,-4 3-5,4 5-2,-5-7-4,0 1-1,-4-11-2,0-6-1,-6-16-1,0 0 0,2-16 0,2-9-1,5-8 1,3-4-2,7-1 1,0 1-1,8 3 0,4 9-2,4 14-8,-4 11-29,-1-3 1,1 16-1,-9-3 0</inkml:trace>
  <inkml:trace contextRef="#ctx0" brushRef="#br0" timeOffset="72181.9944">9428 12631 23,'12'-6'34,"0"-8"-1,6 4-6,10 2-7,-3 3-5,3 8-3,-6 0-3,-4 13-3,-12-1-1,-6 9-2,-15-2-1,-4 2 0,-6-5-1,1-2-1,2-2 0,0-6 0,13 0-1,9-9 1,0 0 0,27 11 0,-1-6-3,2-5-12,-1 0-23,11 0 0,-10-9 0,6-2 0</inkml:trace>
  <inkml:trace contextRef="#ctx0" brushRef="#br0" timeOffset="72713.803">9738 12213 20,'0'0'32,"-4"-21"1,10 13-9,7 2-6,0 0-6,8 6-2,-3 0-3,1 12-1,-4-2-2,-5 7-1,-10 2-1,-4 1 0,-7-1-1,-2 2 0,0-6 0,2 2 0,7-2 0,8-1 0,7-6 1,8-1-1,5 0 0,5 0 0,-1 0-2,-1-7-13,-10 0-23,7 0-1,-12-8 1,1 0-1</inkml:trace>
  <inkml:trace contextRef="#ctx0" brushRef="#br0" timeOffset="110402.7382">10661 9950 46,'0'0'34,"6"10"-1,13-5-12,12-5-8,9 4-10,4-4-7,5 4-8,-2-4-7,-4 6-2,-12-4-5,-11 4 1,-20-6-1</inkml:trace>
  <inkml:trace contextRef="#ctx0" brushRef="#br0" timeOffset="110525.6489">10822 10062 34,'-22'9'22,"7"-9"-1,15 0-2,16 0-3,11 0-5,7-7-10,7-3-27,9 10-3,-4-6-2,7 11 0</inkml:trace>
  <inkml:trace contextRef="#ctx0" brushRef="#br0" timeOffset="111125.1381">11332 9589 30,'5'-29'34,"-5"4"0,5 15-5,1 21-10,-2 12-6,1 16-5,-5 9-3,6 10-2,-6 7 0,0 5-1,0-5-1,0-9-2,0-9-1,0-11-1,3-8-1,4-17-1,7-11 0,3-10-1,4-9 2,1-3 0,1-6 1,-1 4 2,-5 1 3,-5 1 0,-7 7 2,-5 15 1,-13-7 1,-2 13 0,-5 0-1,6 6-1,-2 2-1,8-2-1,8 1 1,8 0-2,10-4-2,5 1-5,6-1-15,4 1-16,-8-10 0,9 9 0,-9-9-1</inkml:trace>
  <inkml:trace contextRef="#ctx0" brushRef="#br0" timeOffset="111446.5059">11705 10035 34,'0'0'32,"0"0"-1,19 5-10,2-5-9,-4 0-5,7 0-2,-3-7-2,-2 0-2,-7-3 1,-2-3 1,-10 0 0,-6-2 0,-3 2 0,-7 2 1,-5 3 0,2 8 0,-3 5 0,4 8-1,2 5 1,12 5-1,4 1 0,4 7-1,9-2 0,5-4-1,4-4-5,0-3-22,-1-12-12,7-2-1,0-13 1</inkml:trace>
  <inkml:trace contextRef="#ctx0" brushRef="#br0" timeOffset="112263.1226">12200 10048 16,'-28'6'21,"40"3"1,29-3-2,51-3-1,36 6-4,37-7 0,35 5-4,21-7-1,17 11-1,4-4-2,-6 3-4,-28 0-8,-27-1-15,-42-4-16,-28 3 1,-46-14 0</inkml:trace>
  <inkml:trace contextRef="#ctx0" brushRef="#br0" timeOffset="113048.3464">13345 9508 16,'15'-17'21,"4"7"-1,-5-9-2,-4 0-3,-6-1-3,-11-1-2,-6 7-2,-11-1-2,-1 7-1,-9 7-2,2 4-1,-2 9-1,6 6 0,4 2-1,8 3 1,11 4-2,5-4 2,11 0-1,6-8 0,7-6 0,7-9 1,0 0-1,0-9 0,-3-4 1,-4 4 0,-12-3 2,-1 12 0,-11 0 2,-4 14-1,-8 3 1,-1 9 0,1 6-1,2 6 1,4-2-3,-2-1 1,8-1-4,0-5-4,6-2-14,2-3-17,-8-11 0,13-1-1,-13-12 1</inkml:trace>
  <inkml:trace contextRef="#ctx0" brushRef="#br0" timeOffset="113349.1496">13478 9904 30,'21'-12'31,"-12"-4"2,7 6-11,1-6-4,-3-3-4,4 3-3,-8-6 0,0 11-2,-7-4-1,-3 15 0,0 0-2,0 0-1,-4 22-1,4-3-1,-3 8-1,3-5 1,0 6-1,0-3-3,7-3-27,-1-6-13,-6-16 1,12 8-2</inkml:trace>
  <inkml:trace contextRef="#ctx0" brushRef="#br0" timeOffset="160201.8831">19078 10427 20,'0'0'26,"0"0"-6,0 0-5,5 8-4,-2 6-3,-3 4-1,6 5 0,-6 6 0,7-5 0,-7 0 0,8-4-1,-5-10 1,7-3-1,-1-12-1,5-6 0,-3-10 0,2 0 1,-3-6-1,2 3-1,-5 1-1,-2 6 0,-5 6 0,0 11 0,0 0-1,6 11-1,-2 8-1,2 7 0,2 6 0,3 10 1,-3 5 0,0 1-1,-4 6 1,-4-1 0,-9 0 0,-3-4 2,-7-7-2,-5-10 1,-4-13 0,3-14 0,2-10-1,6-6 1,4-9-2,7-2-1,6 0-3,0-2-12,6 5-26,7 14 1,0-4-1,4 9 1</inkml:trace>
  <inkml:trace contextRef="#ctx0" brushRef="#br0" timeOffset="165215.7527">12355 10248 40,'0'0'35,"-7"10"-4,-11 17-4,-10 11-6,3 18-5,0 5-6,10 12-2,3 1-3,18 1-3,10-5-7,9-14-16,14-10-17,14-8-1,-3-11 0,12-7 0</inkml:trace>
  <inkml:trace contextRef="#ctx0" brushRef="#br0" timeOffset="168934.0124">12600 10527 25,'10'-8'20,"-10"-6"-1,0 14-2,0 0-2,-7 12-4,7 3-2,0 4-3,3-3-2,3 2-1,5-4 0,4-7 0,5-7-2,-1-4 0,2-4 1,-4-7 0,1 1-1,-9 0 2,1 0-1,-10 14-1,0 0 2,0 0-1,-4 23 0,4 0 0,4 8 1,6 4 0,-4 11 1,2 1 0,-5 4 0,-3-4 0,-6 3-1,-12-9 0,-4-3 0,-8-14-2,1-16-2,1-12-3,5-21-5,10-9-9,9-10-15,8-15-5,17-1 1,6-7 0</inkml:trace>
  <inkml:trace contextRef="#ctx0" brushRef="#br0" timeOffset="169303.9439">12934 10322 33,'7'-17'29,"0"2"-5,10 2-4,2 13-4,-3 0-2,-1 17-3,-12-1-2,-3 11-2,-11 0-1,-5 5-1,-4-3-2,-1-5-1,2-1-1,11-9 1,8-5-3,15-9 0,12 3-5,5-6-13,-3-2-17,7 9-1,-5-4 1,0 6-2</inkml:trace>
  <inkml:trace contextRef="#ctx0" brushRef="#br0" timeOffset="169721.1758">13266 10500 45,'0'0'38,"0"0"-2,0 0-6,10 26-10,-4 5-7,-6 5-6,4 5-2,-2 0-3,2-6-3,5 1-9,-9-15-8,0-9-12,0-12-5,-8 0 0,1-12 4,-9-6 8,-1-6 11,-3 0 12,4 4 14,0 1 12,4 0 5,12 7 2,3 4-4,16 0-7,15 8-9,7 0-16,-1 6-30,3-10-2,12 4-1,4-3-1</inkml:trace>
  <inkml:trace contextRef="#ctx0" brushRef="#br0" timeOffset="170237.4457">13837 10710 30,'6'-9'31,"-6"9"-4,13-23-4,-13 7-5,9-1-5,-12-3-3,-3-1-1,-6 2-3,-4 3 0,-5 7-2,-2 9-1,-1 9 0,-5 7-2,5 9 1,6 3-1,8 1 0,10 1-1,4-4 1,8-7-1,9-12 1,4-7 0,-1-7 0,1-6-1,-7-8 0,-2-5 1,-2 4-1,-8 1 0,-3 7-1,-3 14 1,0 0 0,0 0 0,0 15 0,8 9 0,2 1-1,3 1-8,8 6-9,1-5-19,1-16-2,6-3 1,-3-13 0</inkml:trace>
  <inkml:trace contextRef="#ctx0" brushRef="#br0" timeOffset="170769.0749">13979 10406 28,'-21'-8'31,"8"-1"-4,4 1-5,2-4-6,7 12-3,11-16-3,7 9-2,0-1-3,2 6 0,1 2-1,-6 6-1,1 4 0,-10 7 0,-12 3-1,-7 2-1,-2 2 0,-1-4 0,1-1 0,12-3 0,3-4-1,9-9-2,19 2-5,3-10-10,4-4-20,8 9 0,-4-10 0,1 5 0</inkml:trace>
  <inkml:trace contextRef="#ctx0" brushRef="#br0" timeOffset="171254.2491">14286 10314 51,'0'0'36,"22"9"1,-6 13-12,2 7-9,5 17-5,-8 8-5,1 11-1,-14 3-1,-11 2-2,-10-1 1,-9-8-2,-6-5-3,-6-15-24,3-17-13,15-9 1,-8-21-2</inkml:trace>
  <inkml:trace contextRef="#ctx0" brushRef="#br0" timeOffset="173069.7056">10574 11812 20,'-18'0'32,"18"0"-1,-6 9-7,18-5-7,10 2-4,12-1-7,7-1-7,5 4-9,1-1-16,-11-7-7,4 7-1,-20-7 1</inkml:trace>
  <inkml:trace contextRef="#ctx0" brushRef="#br0" timeOffset="173207.1519">10621 11906 25,'0'12'34,"0"-12"1,24 15-5,5-12-22,11-3-27,12 7-9,-4-13-4,13 6-1</inkml:trace>
  <inkml:trace contextRef="#ctx0" brushRef="#br0" timeOffset="173654.1165">11283 11505 46,'0'0'35,"0"0"1,12 14-14,-7 22-9,-5 10-4,3 12-4,-3 5-2,4 2-2,1-4-6,-5-8-3,9-8-2,-6-20-2,7-8 1,-10-17 0,18-8 1,-4-10 2,2-1 5,1-2 5,9-21 11,-18 28-5,-8 14 1,0 0-1,0 0 0,-25 10-1,10 3-2,-1 3-2,5 2-1,8 1 1,8-5-2,6-1-2,5-3-7,10-10-26,6 9 0,-2-13-1,5 4 0</inkml:trace>
  <inkml:trace contextRef="#ctx0" brushRef="#br0" timeOffset="173939.2485">11642 11980 20,'0'13'33,"0"-13"0,6 8-2,8-2-15,3-6-5,5-4-4,-1-2-3,5-3-1,-6-4-1,-8 0-1,-12-3 0,-4 0 0,-14 4 0,-2 3 1,-6 9 0,-5 9 0,0 3 0,5 9 0,9 4 0,10 4 1,11 1-1,9-2-1,7-6-6,4 1-30,4-17-2,11-2 0,-1-18-1</inkml:trace>
  <inkml:trace contextRef="#ctx0" brushRef="#br0" timeOffset="174539.9263">12321 11984 37,'-41'9'24,"32"-1"-3,25-1-3,39-3-2,38 1-3,38-5-1,41 5-2,31-5-3,21 0-1,7 0-3,5 0-4,-18 0-19,-23 7-15,-47-7-2,-33 6 1</inkml:trace>
  <inkml:trace contextRef="#ctx0" brushRef="#br0" timeOffset="175193.9203">13205 11501 29,'23'-7'23,"0"-1"-1,-5-3-1,-4-6-4,-6 1-4,-8-5-3,-3 2-4,-13-3-1,-8 6-2,-7 2 0,0 7-2,-3 7-1,6 7 1,0 7-2,6 4 2,16 5-1,10 2 0,8-1 0,6-2 0,4-4 1,6-6-1,-1-4 1,1-8-1,-6-9 1,-3 1-1,-4-3 1,-2 2-1,-6 0 0,-7 9 0,0 0 1,-4 9-1,1 8 0,-4 7 0,-1 5 0,2 7 1,2-1-1,4 4 1,0-2-3,0-6-6,0-5-18,10 1-8,-10-13-1,12 0 1</inkml:trace>
  <inkml:trace contextRef="#ctx0" brushRef="#br0" timeOffset="175509.2761">13329 11765 7,'5'-9'32,"-1"-8"2,11 7-3,4 0-11,5 4-7,7 6-3,-3 4-3,-3 5-2,-10 2-1,-5 7-1,-13 1 0,-9 0-1,-10-4 0,1-1 0,1-2 0,6-3-1,4-4 0,10-5-1,11 6 0,6-6-6,11-4-25,3 8-6,0-4 0,12 4 0</inkml:trace>
  <inkml:trace contextRef="#ctx0" brushRef="#br0" timeOffset="176057.445">12500 12230 13,'-9'0'35,"-13"9"0,-2 19-3,-1 10-12,-2 12-5,10 12-4,9 6-5,10-1-7,18 1-15,14-8-20,5-18 1,9-4-2,0-21 0</inkml:trace>
  <inkml:trace contextRef="#ctx0" brushRef="#br0" timeOffset="181035.163">12690 12491 20,'0'0'28,"0"18"-5,-6-2-5,6 6-6,9 4-3,0-3-1,10 2-2,0-12 0,8-4-2,-2-13 0,2-4 2,-4-11-2,-4 0 1,-4-5-1,-8 2 0,-7 7-1,0 15 0,-14-9 0,5 23-2,-1 9 1,8 8-2,2 10 1,6 5-1,-2 2 1,3 3 0,-7-4 0,2-5 1,-9-7-1,-8-10 1,-7-15-4,-9-14-5,6-8-15,6-12-15,-5-13-1,11-6 1</inkml:trace>
  <inkml:trace contextRef="#ctx0" brushRef="#br0" timeOffset="181352.7349">12957 12291 32,'6'-15'34,"-3"-1"-1,7 4-8,7 12-7,-4 4-5,2 12-4,-12 3-2,-3 7-2,-9 1-2,0 2-1,-6-1 0,2-3 0,4-4-2,9-6 0,12-1-4,10-9-8,6-1-25,7 0 0,-5-4 0,6 0-1</inkml:trace>
  <inkml:trace contextRef="#ctx0" brushRef="#br0" timeOffset="181570.1715">13279 12500 27,'0'0'37,"13"4"1,-13 5 0,5 10-14,-1 6-12,-4 1-6,0 2-4,3 0-9,-3-5-13,-4-7-17,4-3 0,0-13-2,-12 0 1</inkml:trace>
  <inkml:trace contextRef="#ctx0" brushRef="#br0" timeOffset="181686.066">13158 12601 31,'0'0'34,"0"0"-1,28-7-5,-3 7-18,12 0-22,18 0-19,-2-11-1,18 7-1</inkml:trace>
  <inkml:trace contextRef="#ctx0" brushRef="#br0" timeOffset="182087.0494">13647 12257 81,'0'0'37,"0"10"-7,-5 10-13,5 18-6,-3 5-4,3 6-3,0 6 0,0-4-1,3-8 0,0-5-2,3-13 0,1-14 0,2-11-1,3-6 1,1-7-2,5-4 2,3 1-2,1 2 1,3 4-1,-3 8 1,-4 9 0,-5 4 0,-3 7 0,-17 4 0,-8-3 1,-4 0-2,-9-2-3,-3-9-9,0-8-27,10-5 2,-1-9-2,15 0 1</inkml:trace>
  <inkml:trace contextRef="#ctx0" brushRef="#br0" timeOffset="182509.1881">13855 12267 45,'0'0'35,"4"-24"-2,8 10-11,6 6-6,2-2-5,7 10-4,-5 5 0,-4 8-2,-10 3-1,-8 6-1,-8 2 0,-4 4-1,-3-5 0,3 1 0,8-3-2,8-8-3,17-1-5,4-7-15,2-5-15,8 9-1,-1-14 0,0 10-1</inkml:trace>
  <inkml:trace contextRef="#ctx0" brushRef="#br0" timeOffset="182809.1843">14176 12239 69,'20'9'40,"1"5"-1,2 10-11,5 15-11,-16 9-7,-2 12-4,-10 1-2,-12 2-3,-4-2-6,-15-7-32,-4-14-3,-5-2-3,-6-23 1</inkml:trace>
  <inkml:trace contextRef="#ctx0" brushRef="#br0" timeOffset="208693.0917">1698 13540 37,'8'-12'36,"11"-8"1,-4-16-11,10-15-6,1-4-6,1-15-5,-1-4-4,-4-5-1,-7 9-2,-4 6-1,-6 11 1,-5 14-1,0 13-1,0 26 1,-11 5 0,6 28-1,8 16 1,7 12-1,8 8 0,7 6 0,3-1 1,9-3-2,5-12-3,3-8-4,-11-22-11,-4-16-19,-13-5-1,-24-17-1,-2-8 1</inkml:trace>
  <inkml:trace contextRef="#ctx0" brushRef="#br0" timeOffset="208824.7095">1791 13300 35,'19'9'30,"18"10"-6,0-9-22,1-10-22,10 8-5,-17-13-3,2 5 11</inkml:trace>
  <inkml:trace contextRef="#ctx0" brushRef="#br0" timeOffset="208956.2255">1785 13226 22,'-40'-16'30,"11"13"1,8-5-4,21 8-30,3 11-22,7-6-3,21 12-3,3-8 9</inkml:trace>
  <inkml:trace contextRef="#ctx0" brushRef="#br0" timeOffset="209257.0304">2294 13464 25,'15'12'36,"-2"-12"0,2 4 0,4-4-16,-1-9-10,0-4-2,-5-7-3,-3 1-2,-10-3-1,-3-3-1,-4 3 0,-8 6-1,-4 7 0,-1 9 1,-2 8-1,5 14 1,5 9-1,3 10 2,9 4-1,0 5 0,10-1-2,3-6-5,7-2-11,0-12-20,0-14-1,8-15 0,0-15-1</inkml:trace>
  <inkml:trace contextRef="#ctx0" brushRef="#br0" timeOffset="209510.9609">2873 13379 53,'-21'13'40,"-3"6"0,-11 0-5,-8-7-16,8 3-10,-6-10-6,8-5-2,5-5-2,9-7 0,7-3-1,12-2 1,12 3 0,1 4 1,12 8 0,3 9 1,4 9-1,4 4-13,-3 4-25,-1 10-1,-4-9 0,9 6-1</inkml:trace>
  <inkml:trace contextRef="#ctx0" brushRef="#br0" timeOffset="210929.1711">4167 13621 26,'0'0'33,"18"-12"0,-5 0-7,-4-5-6,9 3-5,-9-6-4,4 8-4,-7-2-1,-6 14 0,0 0-1,6 21-1,-12 4 0,3 7-2,-3 3 0,3 3-1,3-1-3,0-12-8,3-4-30,6-6 0,-9-15-1,22 0 1</inkml:trace>
  <inkml:trace contextRef="#ctx0" brushRef="#br0" timeOffset="211393.4129">4402 13710 46,'-13'-6'37,"13"6"-3,0 0-5,10 12-9,13 4-6,-3-3-6,5 6-4,1 3-2,1-3-3,1 3-7,-6-8-13,-4-3-18,-2 0-1,-16-11 1,21 3-2</inkml:trace>
  <inkml:trace contextRef="#ctx0" brushRef="#br0" timeOffset="211545.0643">4650 13697 44,'0'0'38,"-25"0"0,7 9-9,-4 15-8,-9 0-9,5 10-3,-4 0-7,2-4-18,4-2-22,5-4-1,-1-14-1,6 0-1</inkml:trace>
  <inkml:trace contextRef="#ctx0" brushRef="#br0" timeOffset="212515.2025">3779 14222 31,'0'-15'38,"0"15"0,0 14-2,-2 12-13,4 21-7,-2 12-5,0 14-5,0 6-2,5 5 0,-5-2-2,4-9-3,-1-13-3,-3-19-7,9-16-26,-2-11-4,-7-14 0,15-23-1</inkml:trace>
  <inkml:trace contextRef="#ctx0" brushRef="#br0" timeOffset="212715.4492">3739 14277 38,'28'0'34,"3"0"1,15 0-11,4 3-13,8 3-16,2 0-25,-5-11-3,1 12-1,-19-7-1</inkml:trace>
  <inkml:trace contextRef="#ctx0" brushRef="#br0" timeOffset="212947.2417">3777 14815 35,'0'0'36,"30"10"1,-5-10 0,11-5-21,8 5-10,2 0-9,-2 0-23,-7-5-9,1 1-2,-16-12 0</inkml:trace>
  <inkml:trace contextRef="#ctx0" brushRef="#br0" timeOffset="213147.7802">3778 14636 49,'13'0'35,"11"-6"1,14 6-7,9 0-26,2-5-33,10 9-3,-8-4-2,7 4-1</inkml:trace>
  <inkml:trace contextRef="#ctx0" brushRef="#br0" timeOffset="213679.761">4123 14913 28,'0'0'34,"0"0"-2,9-16-6,3 3-4,-2-6-7,8 6-3,-8-5-3,2 10-3,-12 8-1,13 0-2,-13 17 0,-6 9 0,-4 6-3,1 3-5,9-3-33,0 3-2,0-13 1,12-6-1</inkml:trace>
  <inkml:trace contextRef="#ctx0" brushRef="#br0" timeOffset="214480.7792">4418 14863 31,'0'0'33,"-10"-8"-4,10 8-5,-15 13-8,15 2-4,-4-1-4,8 5-3,-1 1-1,6-1 0,1-1 0,4-4-1,-1-8-1,0-3 0,2-6 0,-3-7 0,-3-4 0,1-1-1,-6 0-1,4 1 1,-4 2-1,-4 12 1,9-3-1,-2 16 0,1 11 1,1 11-1,-2 10 1,-1 8 1,-6 4 1,-9 8 0,-10-2 1,-8-1-1,-8-6 1,-9-14 0,2-16 0,-4-14-2,4-12-4,8-22-3,15-6-22,5-11-15,7-9 0,10 1-1</inkml:trace>
  <inkml:trace contextRef="#ctx0" brushRef="#br0" timeOffset="217654.8562">4924 13438 33,'0'0'36,"31"12"1,-6-12-5,6 0-17,11 0-12,-1 0-18,7 4-18,-12-11-3,1 7 0,-13-8 1</inkml:trace>
  <inkml:trace contextRef="#ctx0" brushRef="#br0" timeOffset="217823.6983">4980 13518 44,'4'10'38,"13"-7"0,19 3-9,4 1-43,-1-11-16,15 11-4,-6-14-2</inkml:trace>
  <inkml:trace contextRef="#ctx0" brushRef="#br0" timeOffset="218354.8823">4978 14614 43,'9'0'36,"11"0"0,1 4-10,10-6-13,8 2-11,1 0-18,5 0-17,-13-6-3,2 6 1,-13 0 0</inkml:trace>
  <inkml:trace contextRef="#ctx0" brushRef="#br0" timeOffset="218539.7657">4986 14708 51,'0'0'38,"34"14"1,0-14-10,5 0-15,9 0-14,-6-4-33,9 8-2,-11-4-3,-1 5-1</inkml:trace>
  <inkml:trace contextRef="#ctx0" brushRef="#br0" timeOffset="235734.4231">3670 13048 45,'0'0'39,"0"27"1,-3 6-5,3 21-17,-7 4-7,7 11-5,3 2-3,1-1-4,5-7-7,-2-15-12,-2-14-19,3-12 0,-8-22-1,9-5 0</inkml:trace>
  <inkml:trace contextRef="#ctx0" brushRef="#br0" timeOffset="235950.8999">3673 13031 42,'23'0'36,"1"-2"0,13 2-7,4-4-25,-1-7-32,9 11-5,-14-5-3,5 11 0</inkml:trace>
  <inkml:trace contextRef="#ctx0" brushRef="#br0" timeOffset="236251.0434">3680 13620 48,'0'0'40,"25"13"0,-1-13-2,7-4-22,9 8-9,1 2-16,5-2-28,-6-7-2,-2 0 0,-11-8-2</inkml:trace>
  <inkml:trace contextRef="#ctx0" brushRef="#br0" timeOffset="236482.8376">3677 13312 61,'24'7'40,"-2"-7"0,12 6-7,0 2-49,-3-8-17,16 10-5,-14-10-1</inkml:trace>
  <inkml:trace contextRef="#ctx0" brushRef="#br0" timeOffset="282025.3286">5683 13066 18,'-6'-18'31,"6"18"-4,-4 11-2,1 17-6,3 21-3,0 8-6,5 11-2,-5 5-1,5 3-2,-5-3-2,8-8-2,-3-12-1,-2-11-1,2-14-2,-2-17 0,-3-11-2,12-10-2,1-7 1,-3-12-1,12 0 2,-3-4-1,2 1 3,0 3 1,-4 6 2,-8 9 2,-9 14 1,-9-4 1,-15 16 1,-2 5-1,-5 4 0,3 6 0,2 0 0,13-1-1,13-4-1,10-3-1,16-4-5,5-10-8,7-8-22,5 3-1,-3-10 0,0 3 0</inkml:trace>
  <inkml:trace contextRef="#ctx0" brushRef="#br0" timeOffset="282326.0949">6000 13620 25,'9'17'32,"2"-14"-1,8 3-14,4-3-4,2-3-4,-1-6-4,1-7-1,-6 0-1,-7-4 1,-6 0-1,-12 2 0,-7 4 1,-12 4 0,-3 11 1,-6 5-1,3 11-1,3 5 0,8 7 1,7-1-2,16 2 0,12-2-1,6-7-3,11-4-13,6-3-22,-7-17 0,15 0-1,1-14-1</inkml:trace>
  <inkml:trace contextRef="#ctx0" brushRef="#br0" timeOffset="282945.2494">6644 13655 12,'0'0'30,"22"0"-7,26-3-4,31-3-1,26 3-2,29-3-3,24 6-4,9-6-4,4 6-2,-7 9-9,-14 9-25,-33-8-2,-20 6-1,-42-13-1</inkml:trace>
  <inkml:trace contextRef="#ctx0" brushRef="#br0" timeOffset="283708.7926">7466 13121 32,'15'-7'23,"-8"-3"-2,2 0-2,-9-2-4,-3-1-3,-6 3-4,-10 4-2,-5 0-2,-7 6 0,0 7-2,-4 2 0,5 6-1,5 6 0,9 1 0,11-3 0,7 3 0,10-6 0,13-5 0,3-4-1,3-7 1,-1 0 0,3-7 0,-9 1-1,-2-1 1,-8 2 1,-14 5 0,0 0 2,0 19-1,-8-1 0,2 4 1,-1 3 0,1 0-2,6 1-2,0-6-11,10-5-22,-1-1-4,-9-14-2,19 7 1</inkml:trace>
  <inkml:trace contextRef="#ctx0" brushRef="#br0" timeOffset="284009.3304">7563 13423 8,'19'0'31,"-19"0"0,24-15-6,-8 8-6,-1-7-4,4 2-3,-5-4-1,3 4-2,-8-4-1,3 7-1,-6-1-1,-6 10-1,0 0 0,9 10 0,-11 4-1,2 5-2,0 4-1,0 0-2,2 6-23,1-5-16,-3-7-1,9 0 0,-9-17 0</inkml:trace>
  <inkml:trace contextRef="#ctx0" brushRef="#br0" timeOffset="284662.6994">6722 13890 26,'-16'13'37,"-11"1"0,2 10-6,0 10-11,0 7-6,14 7-6,4-1-2,14 4-5,11-4-11,6-3-19,7-11-8,12-6 0,-5-19-1</inkml:trace>
  <inkml:trace contextRef="#ctx0" brushRef="#br0" timeOffset="285147.4319">6987 14192 24,'17'0'26,"-10"-12"-2,3 2-3,-4-1-4,-6-3-4,0 1-4,-4-8-2,-5 4-3,-4-1-1,-8 4-1,-5 4-1,2 8 0,-5 4-1,1 10 1,4 7-1,3 6 0,11 4 0,10 0 1,7 2 0,10-9 0,9-6-1,4-7 1,2-9 0,-1-5 0,-1-8-1,-5-4 1,-9 2-1,-3 1 0,-13 14 1,11-5-1,-11 5 0,0 22 0,0 2-4,0-2-15,3-5-16,8 2 1,-11-19-2,21 0 4</inkml:trace>
  <inkml:trace contextRef="#ctx0" brushRef="#br0" timeOffset="285410.6776">7011 13843 20,'12'-12'31,"0"1"-2,10 11-8,-1 0-4,-5 14-5,-1 6-4,-9 2-1,-6 6-3,0-3 0,-6 1-1,1-8-1,5-1-3,8-5-6,5-6-13,6-6-15,9 4 1,-6-8-1</inkml:trace>
  <inkml:trace contextRef="#ctx0" brushRef="#br0" timeOffset="285663.9654">7342 13989 48,'0'0'37,"0"0"-1,9 16-7,-9 3-11,6 10-8,-6 3-4,4 3-3,-1 3-3,-3-4-6,13-1-11,-7-4-22,-6-17 0,0-12 1,0 0-2</inkml:trace>
  <inkml:trace contextRef="#ctx0" brushRef="#br0" timeOffset="285795.4814">7264 14175 27,'0'0'34,"0"0"-1,7-10-5,15 6-20,6 4-21,8-12-19,20 12-1,-3-13 0</inkml:trace>
  <inkml:trace contextRef="#ctx0" brushRef="#br0" timeOffset="286312.0043">7696 14030 33,'0'0'20,"0"0"-1,-6 16-1,-1 0-3,1 5-3,6 6-2,0 0-1,0 1-2,6-6-2,6 0 0,-2-12-2,8-4 1,-3-16-1,1-3 0,-3-9 0,-2-2-1,-1 0 1,-3 0-2,-1 5 0,-3 6 0,-3 13 0,0 0-1,9 25 0,-2 8 1,-3 9-1,-2 8 1,-2 10-1,-6 1 1,-5 0-1,-3-3 1,-8-7 0,-9-10 0,-3-16 0,-4-13-2,5-12-3,5-20-9,9-14-16,11-3-9,1-16 0,19 2-1</inkml:trace>
  <inkml:trace contextRef="#ctx0" brushRef="#br0" timeOffset="286633.819">7789 13884 26,'0'-22'33,"19"18"0,-7 0-7,7 4-11,2 6-5,-3 3-2,-2 10-3,-13 2-1,-3-1 0,-6 1-1,-1 2-1,-1-4 1,4 0-3,8-8-4,-4-11-9,21 8-23,4-3 0,-2-5 0,9 0-1</inkml:trace>
  <inkml:trace contextRef="#ctx0" brushRef="#br0" timeOffset="286934.0626">8076 13885 23,'26'15'40,"2"-1"0,0 13 1,1 11-16,-15 5-7,-1 17-6,-19 0-4,-5 4-7,-6-10-39,-6-3-2,-7-17-2,1-10 1</inkml:trace>
  <inkml:trace contextRef="#ctx0" brushRef="#br0" timeOffset="288035.0975">8656 13580 19,'0'-17'34,"0"1"0,-5-3-9,-7-2-5,0 7-4,-9 1-4,0 13-3,-5 4-3,1 12-2,6 9-2,8 4 0,11 9-3,5-4-1,14 3-7,3-6-16,8-9-12,11-3-1,-6-11 0</inkml:trace>
  <inkml:trace contextRef="#ctx0" brushRef="#br0" timeOffset="288350.9907">8964 13598 21,'0'0'31,"-5"-23"-4,-4 7-6,-4 4-3,-8-3-4,-2 10-3,-7 0-2,2 12-3,-3 6-1,9 11-1,4 3-2,8 6 0,13-1-1,13-6 1,12-1-1,3-9 1,6-11-1,0-9-1,0-6-5,-9-12-8,-6-1-21,-9 5-3,-13-5 0,0 13-1</inkml:trace>
  <inkml:trace contextRef="#ctx0" brushRef="#br0" timeOffset="288836.0166">9263 13493 33,'0'0'32,"-18"-12"-5,5 7-7,-3 0-5,0 5-5,4 0-4,3 10-2,9 5-2,4 1-1,7 3 0,8 4-1,0 3 1,-1 1 1,1-1 1,-13-1 1,-6-5-1,-12-7 1,-6 0-1,-4-9-6,-3-8-18,-3-11-14,12 1-2,-5-6 0</inkml:trace>
  <inkml:trace contextRef="#ctx0" brushRef="#br0" timeOffset="289783.1866">9690 13496 21,'5'-13'26,"-13"-6"-3,-4 5-3,-8 4-4,-10 3-3,-1 7-3,-6 12-3,3 5-2,3 11-2,7 4-1,8 7-1,12 1 0,14-1-1,12-2 1,6-5-1,9-9-1,0-9 0,-2-8 0,-1-8 0,-7-9 0,-8-6 0,-13-4 1,-6 4 1,-9 4 0,-7 7 2,-2 12 1,0 7-1,1 12 1,5 9-1,8 12 0,4-1 0,7 4 0,3-6-1,2-4 1,-1-8 0,2-2 1,-2-9 0,-6-3 1,-5-17-1,6 12 1,-6-12-1,0 0-2,0 0-3,0-12-10,-6 2-29,6 1-1,-5-8-1,-2 2 0</inkml:trace>
  <inkml:trace contextRef="#ctx0" brushRef="#br0" timeOffset="292540.7608">5735 14485 10,'0'-14'35,"0"23"0,0 15-2,-5 13-12,5 23-7,0 13-6,0 7-5,3 3-3,-3-4-4,6-12-3,-6-16-1,8-14-2,-8-24 0,0-13 0,16-23 2,1-4 2,0-4 3,0-2 3,1 3 4,-4 3 2,0 13 1,-11 5 0,-3 9 1,-15 6 0,-4 8-1,-4 1-1,1 5-2,1 2-1,7 1 1,7-5-1,12 3 0,11-7-2,10 0-2,8-2-13,6-2-21,-4-10 0,6 0-1,-11-9 0</inkml:trace>
  <inkml:trace contextRef="#ctx0" brushRef="#br0" timeOffset="292920.7758">6080 15054 25,'16'5'34,"-4"-7"1,7 2-3,3-6-19,-1-2-4,3-1-3,-5-3-3,-4-2 0,-8-3-1,-12 5 0,-12 1 0,-6 11 0,-10 0 0,3 9 0,-1 7 0,4 11 1,10 2 0,17 6 0,10-4-1,17-1 1,8 0-2,5-9-7,6-8-31,-2 2-1,-10-15-1,-4 0 0</inkml:trace>
  <inkml:trace contextRef="#ctx0" brushRef="#br0" timeOffset="293745.7614">6790 15152 21,'-18'3'31,"18"-3"2,21 0-13,35 6-4,25-3-4,39 3-1,20-6-3,33 0-2,20-9-11,5-4-12,-2-9-18,3 7 0,-30-10 0,-22 9 5</inkml:trace>
  <inkml:trace contextRef="#ctx0" brushRef="#br0" timeOffset="294908.9122">7597 14870 11,'21'-8'22,"-9"-8"-1,-3 2-2,1-3-2,-10-1-3,0 4-2,-15-1-2,-1 7-3,-8 2-2,-1 6-1,-4 3-3,5 4 0,2 5 0,4 0 0,8 4-1,10 0 1,6 0-1,7 0 1,9-7 0,3-3 0,2-6-1,1-4 1,-1-4-1,-2-4 0,-1-1 0,-7 0 0,-7 1 1,-10 12-1,0 0 2,0 0 0,0 25 1,-3 0 1,-4 7-2,4 2 2,3 0-2,0-1-1,6-1-7,1-10-23,-1-13-7,6-2-1,-2-14 0</inkml:trace>
  <inkml:trace contextRef="#ctx0" brushRef="#br0" timeOffset="295225.0516">7838 14991 38,'9'-9'27,"1"0"0,3-1-3,-5-5-4,-1 5-3,-4-7-5,-3 17-3,9-19-2,-9 19-3,0 0 0,9 21-1,-9 1-2,0 6-6,6 3-28,0 5-6,-6-7 0,4-1 0</inkml:trace>
  <inkml:trace contextRef="#ctx0" brushRef="#br0" timeOffset="295663.3036">6977 15305 20,'-29'8'34,"11"15"2,-10 0-6,6 13-10,4 12-7,5 4-6,10 5-7,13 2-13,7-5-19,9-14-3,14-4-1,-6-21 0</inkml:trace>
  <inkml:trace contextRef="#ctx0" brushRef="#br0" timeOffset="296064.063">7302 15671 2,'9'-23'29,"0"13"0,-9-5-6,0-7-7,-3 0-4,-6-1-3,-1 4-3,-8 3 0,-3 7-1,-5 5-2,1 9-1,1 9-1,6 11 0,5 5-1,8-1 1,9 0-1,10-3 1,4-5-1,7-6 1,5-11-1,-2-10 0,-3-7 0,-3-6-1,-6-3 1,-4 1 0,-5 4 0,-7 5 0,0 12 0,0 0 1,-10 16-1,10 5-3,6 2-10,1 5-20,-2-12 0,11 1 0,-3-15 2</inkml:trace>
  <inkml:trace contextRef="#ctx0" brushRef="#br0" timeOffset="296365.3676">7401 15345 32,'7'-9'33,"-4"-7"-4,12 4-12,7 5-3,0 2-3,-1 12-2,-8 3-4,-5 10-2,-8 6 0,-5 1-2,-5 0 0,3 1 0,2-2-2,8-7-3,13-1-9,8-6-20,1-12-2,12 0 1,-9-8-1</inkml:trace>
  <inkml:trace contextRef="#ctx0" brushRef="#br0" timeOffset="296550.272">7743 15384 49,'0'0'38,"0"23"1,0-1-2,0 6-23,6 9-6,-4 5-5,-2-4-7,10 3-12,-5-4-20,-5-15-3,0-3 0,0-19 0</inkml:trace>
  <inkml:trace contextRef="#ctx0" brushRef="#br0" timeOffset="296681.8006">7652 15613 19,'7'-12'29,"20"12"0,-8-10-7,12 3-24,9 7-19,-9-10-6,10 10-2,-13-11 10</inkml:trace>
  <inkml:trace contextRef="#ctx0" brushRef="#br0" timeOffset="297013.8603">7975 15480 12,'0'0'33,"0"0"1,-3 12-1,6 3-14,0-2-8,9 7-5,1-1-1,-1-3-2,6-4-1,-2-8 0,2-4-1,-2-9 0,-3-8 0,-3-8 0,-5 0-1,4 0 1,-5 3-1,-4 6 0,0 16 0,0 0 1,0 0-1,12 32 1,-6 4-1,-2 9 1,-4 6 0,0 4 1,-7 3-1,-5 0 0,-4-6 0,-5-10-1,-7-10-3,-3-22-7,5-10-13,6-15-14,0-23 1,14-8-1</inkml:trace>
  <inkml:trace contextRef="#ctx0" brushRef="#br0" timeOffset="297314.4032">8167 15341 34,'13'-4'35,"-2"-4"-1,9 8-8,1 0-12,-2 4-4,0 8-5,-10 4-1,-6 6-2,-10-3-1,1 2 1,-4-1 0,2-2-1,5-3-1,3-4-2,12-2-7,0-9-12,1-4-16,11 4 1,-8-12 0</inkml:trace>
  <inkml:trace contextRef="#ctx0" brushRef="#br0" timeOffset="297483.6878">8393 15286 57,'0'-10'37,"0"10"0,16 18-12,-4 3-9,3 18-7,-9 10-3,1 16-2,-7 3-3,-3-3-1,-7 3-9,-5-6-30,-10-20 0,1-10-1,-2-26 1</inkml:trace>
  <inkml:trace contextRef="#ctx0" brushRef="#br0" timeOffset="298032.137">8925 14801 16,'-13'0'30,"-12"-8"-3,4 8-6,2 7-6,7 0-3,12 7-5,6 2-2,9 8-1,7 2-1,1 3 1,1 5-1,-8-2 0,-11-2-1,-8-2 0,-9-10-4,-10-10-3,0-8-3,-5-12-6,5-11-11,12 3-8,-2-16-1,18 8 2</inkml:trace>
  <inkml:trace contextRef="#ctx0" brushRef="#br0" timeOffset="298186.3034">9083 14787 29,'19'14'35,"-1"15"1,-15 8-8,-3 3-10,2 4-9,-4 1-14,2-1-21,-9-15-8,9-4-1,0-25-1</inkml:trace>
  <inkml:trace contextRef="#ctx0" brushRef="#br0" timeOffset="298333.4475">9056 14569 40,'0'-15'29,"0"15"-10,0 0-25,0 0-20,8 21-4,-8-12 5</inkml:trace>
  <inkml:trace contextRef="#ctx0" brushRef="#br0" timeOffset="298587.3865">9281 14812 56,'16'40'38,"-4"4"1,-12-3-13,0-11-10,0-1-7,-6-12-4,6-17-2,0 0-2,3-12 0,7-14 0,5-4 0,3-5-1,0 3 0,2 4 0,-1 8 0,0 11 0,-4 9 0,-6 12-2,-3 7-3,3 13-13,-3 5-21,-6-6 0,13 4 0,-4-10 0</inkml:trace>
  <inkml:trace contextRef="#ctx0" brushRef="#br0" timeOffset="299135.3264">9887 14833 17,'0'-18'31,"0"3"-1,-16-2-6,-4 0-6,-4 8-5,-7 0-3,-3 9-4,0 9-2,3 7-1,3 13-2,12 10 0,10 4-1,8 3 0,9-1 1,8-5-1,8-6-1,4-10 1,0-13-1,-2-11 1,-2-9-1,-9-9 0,-2-9 0,-7-4 0,-9 2 2,0 1-1,-5 7 0,-6 12 1,2 9 0,3 20 0,0 9 0,3 11 0,3 8 2,3 8 1,3 1 0,3 0 0,1-9 0,-1-2 0,-3-8-6,-2 4-34,-7-27-1,3-3 0,-15-17-2</inkml:trace>
  <inkml:trace contextRef="#ctx0" brushRef="#br0" timeOffset="310962.7075">19895 7239 22,'0'0'35,"5"-12"0,-5 12-6,4-13-5,-4 13-6,0 0-4,0 0-4,-5 13-2,0 2-3,5 8-2,-5 7-3,5 3-8,4 3-19,3 3-13,-4-7 1,7 2-2</inkml:trace>
  <inkml:trace contextRef="#ctx0" brushRef="#br0" timeOffset="311300.4095">19885 7746 71,'0'0'42,"0"0"-1,0 0-8,0 0-14,0 0-7,-3 15-6,3 5-3,-5 2-2,5 3-2,0 5-5,-3-3-16,3-1-20,3-1-1,0-5 1,2 3-1</inkml:trace>
  <inkml:trace contextRef="#ctx0" brushRef="#br0" timeOffset="311563.6654">19876 8156 44,'0'0'39,"0"0"2,0 9 0,0 5-19,0 1-8,0 14-5,0 5-4,0 5 0,0 6-3,0 3-1,4-1-5,-4-11-5,2 0-31,-2 1-2,-2-18 0,-2 6-1</inkml:trace>
  <inkml:trace contextRef="#ctx0" brushRef="#br0" timeOffset="312464.2378">18952 7182 37,'-15'0'35,"15"0"-1,0 0-8,10 0-7,13 6-4,7-6-4,20 2-2,11-4-1,19 2-2,7-5-2,12 5-1,1 0-1,-7 0-1,-9 0-1,-14 5-1,-15-1-5,-20-4-11,-9 0-23,-12-4 0,-14 4-1,16-14 0</inkml:trace>
  <inkml:trace contextRef="#ctx0" brushRef="#br0" timeOffset="313002.2252">19598 7015 41,'-16'-5'38,"16"5"1,-2 13-9,2-13-8,33 29-6,-2-15-5,13 6-3,2 0-3,6-5-1,-4-2-2,-4-1 0,-12-2 0,-8-1 0,-20 0 1,-14 4 0,-15-2 0,-11 8 0,-8 3 1,-2 1-1,0 0 0,4-2-2,7-2-3,4-4-8,12-3-34,9-4 0,10-8-2,-4-12 2</inkml:trace>
  <inkml:trace contextRef="#ctx0" brushRef="#br0" timeOffset="314603.3091">18946 8713 57,'17'-9'39,"-2"5"0,10-1-5,5 5-19,-1 0-11,5 3-26,0-3-15,8 0-1,-7 0-2</inkml:trace>
  <inkml:trace contextRef="#ctx0" brushRef="#br0" timeOffset="314870.3923">19372 8719 53,'24'3'38,"1"-3"0,13 0-4,0-2-28,0-5-37,5 11-3,-12-9-3,4 5-1</inkml:trace>
  <inkml:trace contextRef="#ctx0" brushRef="#br0" timeOffset="315571.4358">18882 7318 50,'0'-19'36,"0"2"-5,-4 9-6,4 8-5,0 0-6,-16 8-3,16 21-4,-8 14-1,8 23-2,0 14-1,0 16 1,0 14-1,0 13 0,5 4-1,-2 3 0,0-9 0,2-15 0,2-12 1,1-11-2,0-18 0,3-17-1,0-16 0,-3-18-4,3-10-3,-8-14-16,1-12-20,4-3 0,-5-10 0,3 2 0</inkml:trace>
  <inkml:trace contextRef="#ctx0" brushRef="#br0" timeOffset="316109.6141">18627 8436 53,'0'0'40,"0"0"0,0 0-2,7 8-17,13 16-9,0 7-5,9 6-3,-2 4 0,7 2-2,-3-6 0,0-8-1,-3-10 2,0-11-2,0-16 1,-1-12 0,1-12 0,6-11 0,-3-7 0,0-2 0,-3 2-1,-4 3-2,0 14-13,-3 2-30,-15 2 0,-3 7-1,-9-6 1</inkml:trace>
  <inkml:trace contextRef="#ctx0" brushRef="#br0" timeOffset="332275.8866">10314 13058 10,'0'0'30,"0"24"1,-12 2-5,8 16-22,4 16-26,-5-5-4,12 14-2,-7-11 4</inkml:trace>
  <inkml:trace contextRef="#ctx0" brushRef="#br0" timeOffset="332492.0446">10320 13764 63,'-13'29'36,"7"-11"-2,6 8-24,0 12-37,-5-9-6,10 8-1,-5-5-2</inkml:trace>
  <inkml:trace contextRef="#ctx0" brushRef="#br0" timeOffset="332671.9475">10351 14270 67,'-6'29'37,"-1"0"0,4 5-16,-5 8-25,1 0-25,7 7-6,-6-8-2,6 2-1</inkml:trace>
  <inkml:trace contextRef="#ctx0" brushRef="#br0" timeOffset="332792.8564">10348 14955 47,'-10'36'35,"7"6"-6,-9 0-27,3-9-26,9 9-5,-10-11-4</inkml:trace>
  <inkml:trace contextRef="#ctx0" brushRef="#br0" timeOffset="332908.7509">10311 15426 66,'-6'32'42,"6"4"-3,-13-3-39,1-13-24,6 8-12,-7-20-4</inkml:trace>
  <inkml:trace contextRef="#ctx0" brushRef="#br0" timeOffset="333708.9051">10993 13234 46,'0'-9'37,"3"29"-1,-3 15-13,0 14-7,0 19-5,0 2-5,4 7-3,1-1-11,-2-12-20,0-16-9,7-14 0,-7-24-1</inkml:trace>
  <inkml:trace contextRef="#ctx0" brushRef="#br0" timeOffset="333878.1912">10935 13273 61,'14'-12'36,"3"-1"1,18 2-16,13 3-15,6 4-19,11 4-21,-5 0 0,5 9-3,-11-2 0</inkml:trace>
  <inkml:trace contextRef="#ctx0" brushRef="#br0" timeOffset="334078.8848">11027 13840 51,'0'0'39,"15"12"-1,13-14 1,9-5-31,11 1-18,-5-2-24,11 4-3,-9-10-1,-7 6-1</inkml:trace>
  <inkml:trace contextRef="#ctx0" brushRef="#br0" timeOffset="334241.6576">10990 13554 42,'0'0'34,"18"-8"-4,16 8-15,17 5-40,-2-5-6,16 9-2,-1-9 2</inkml:trace>
  <inkml:trace contextRef="#ctx0" brushRef="#br0" timeOffset="334741.7566">11328 13773 27,'12'-11'34,"0"-8"2,12 6-13,4 5-4,-2 2-5,-1 12-2,-11 4-5,-5 9-1,-14 4-3,-7 2 0,-10-2 0,-1-2-1,0-2-1,4-6-1,11-4 0,8-9 0,8 10 0,12-4 0,3-1 0,7 2-5,6 5-10,-3-4-23,-4-8-1,0 4 0,-7-11 1</inkml:trace>
  <inkml:trace contextRef="#ctx0" brushRef="#br0" timeOffset="334958.4155">11621 13790 45,'13'3'39,"-5"2"0,9 9-1,1 5-21,-2 1-7,3 2-8,1 5-14,-6-4-25,-2-12-2,1-4 0,-13-7 0</inkml:trace>
  <inkml:trace contextRef="#ctx0" brushRef="#br0" timeOffset="335080.4342">11831 13790 46,'-29'0'41,"4"20"-1,-9 4-2,-4 4-20,-1 7-43,-2-8-11,15 4-2,-4-11-2</inkml:trace>
  <inkml:trace contextRef="#ctx0" brushRef="#br0" timeOffset="335558.7401">10931 14519 32,'0'-10'39,"0"26"0,-3 14 1,-2 16-20,5 24-7,0 5-7,2 8-2,2-1-5,1-11-5,1-11-8,-6-18-15,0-19-10,0-14-1,-3-25 1</inkml:trace>
  <inkml:trace contextRef="#ctx0" brushRef="#br0" timeOffset="335712.9071">10889 14630 24,'8'-23'35,"13"15"1,4-4-1,9 7-18,13 5-9,3 4-15,5 7-25,-4-7-2,7 9-1,-17-9-1</inkml:trace>
  <inkml:trace contextRef="#ctx0" brushRef="#br0" timeOffset="335897.4148">10965 15066 40,'3'18'36,"12"-8"2,19-4-6,10-3-22,9-3-23,9 0-20,-13-8-1,4 5-3,-19-13 0</inkml:trace>
  <inkml:trace contextRef="#ctx0" brushRef="#br0" timeOffset="336075.417">10949 14853 52,'-12'-5'37,"24"9"-1,5-8-7,18 8-29,19 5-32,-2-9-3,14 11 0,-1-11-2</inkml:trace>
  <inkml:trace contextRef="#ctx0" brushRef="#br0" timeOffset="336529.3698">11307 15100 42,'0'0'35,"7"-16"1,2 8-13,10 5-8,-2 3-6,4 5-3,-7 4-2,-4 7-1,-6 5-1,-12 1-1,-7 2 0,-6-3 0,0-2-1,6-5 1,5-5-1,10-9 0,13 3 1,8-3-1,7 0 0,3 0-6,6 5-17,-1 4-14,-12-6 1,-1 6-2</inkml:trace>
  <inkml:trace contextRef="#ctx0" brushRef="#br0" timeOffset="336945.7993">11576 15184 13,'0'-9'36,"0"9"-1,10 2 0,-10-2-12,8 25-7,-8-11-4,10 7-4,-3-8-2,4-1-3,-2-8-1,4-4-1,-1-12-1,1-4 2,-5 0-2,1 1 0,-5 4 0,-4 11 0,0 0 1,7 19 0,-7 10-1,8 10 0,-3 8 2,0 7-1,-5 6 1,0 3 0,-9-8 0,-5-2 0,-12-13 0,-9-12 0,-5-20-1,0-19-1,5-21-2,8-19-6,16-9-23,11-11-10,11-15 0,21-1-1</inkml:trace>
  <inkml:trace contextRef="#ctx0" brushRef="#br0" timeOffset="337432.8248">12044 13617 49,'22'0'34,"16"7"0,-4-2-16,9-5-24,1 10-22,-10-13-5,4 10-1,-18-11 1</inkml:trace>
  <inkml:trace contextRef="#ctx0" brushRef="#br0" timeOffset="337586.3516">12078 13721 51,'9'12'38,"8"-4"2,13-1-6,10-1-36,-5-6-27,12 5-6,-8-7-2,8 2-2</inkml:trace>
  <inkml:trace contextRef="#ctx0" brushRef="#br0" timeOffset="338133.7742">12045 14880 45,'18'10'37,"6"-1"1,-1-7-2,8 1-29,2-3-22,0 0-19,3 0-2,-8 0-1,-4-3-1</inkml:trace>
  <inkml:trace contextRef="#ctx0" brushRef="#br0" timeOffset="338334.3086">12083 15032 63,'12'11'40,"12"-3"2,16-2-8,8-2-38,-6-4-28,14 11-5,-6-14-3,-3 3-1</inkml:trace>
  <inkml:trace contextRef="#ctx0" brushRef="#br0" timeOffset="344005.88">12686 13331 23,'7'-23'36,"-10"2"1,3 21 0,0 21-16,0 17-8,0 22-5,0 10-5,0 8-2,7 1-7,-2-6-7,4-10-20,4-12-4,-6-28-1,10-12 1</inkml:trace>
  <inkml:trace contextRef="#ctx0" brushRef="#br0" timeOffset="344168.7776">12890 13593 13,'-18'12'32,"-19"3"1,0 13-3,-2-4-11,7 3-8,10-3-4,19-5-3,22-3-4,15-5-8,7-1-21,8-10-3,7 3-2,-10-6 1</inkml:trace>
  <inkml:trace contextRef="#ctx0" brushRef="#br0" timeOffset="344485.2218">13050 13782 28,'0'0'35,"9"14"-2,-9-14-2,22 7-17,2-7-6,-2 0-4,-2-7-3,-2-1-1,-3-7 0,-8-4 0,-7-2-1,-8 4 2,-6 2 0,-11 6 2,2 9 1,-2 12 1,5 12 0,4 2 1,12 9 0,4 1 0,16 1-2,2-7-1,8-5-2,4-4-15,2-13-25,-7-13 0,6-5-1,3-17-1</inkml:trace>
  <inkml:trace contextRef="#ctx0" brushRef="#br0" timeOffset="345485.7885">13555 13789 29,'0'0'31,"37"7"-8,33-2-5,36-1-2,43-1-1,37-3-3,35 0-3,22-7-2,14 2-3,2-2-9,-14 2-26,-28-6-4,-24 7-1,-56-6 0</inkml:trace>
  <inkml:trace contextRef="#ctx0" brushRef="#br0" timeOffset="346223.7863">14718 13226 11,'24'-6'30,"-10"-10"0,5-1-7,-7-1-3,-9-4-6,-3 8-3,-15-3-3,-4 5-2,-11 7-1,1 5-2,-5 5-2,4 9 0,2 1 0,12 7 0,6 2 0,14 1-1,8-4 1,11-7-1,4-2 1,6-6-1,-3-6-1,-2-6 0,-3-3 0,-7-1 1,-5 3-1,-13 7 2,0 0 1,0 0 0,-6 26 1,2 1-1,-5 7 2,2 4-1,5 3 1,2 1-2,0-4 0,0-9-2,6-4-5,-6-13-12,0-12-21,12 3-1,-5-14 0,6 2 1</inkml:trace>
  <inkml:trace contextRef="#ctx0" brushRef="#br0" timeOffset="346656.8116">14961 13459 18,'-27'-7'32,"27"7"0,-14-5-6,14 5-9,13-8-7,4 5-4,11 6-2,0 1-3,3 5 2,-6 3 1,-6 7 1,-16 1-1,-5 8 1,-12 0-1,-3 0 1,-3-4-1,2-2-1,8-5-1,10-4-1,17-5 0,6-8 0,8-4-1,3-2-2,6-3-30,-2 5-6,-15-10 0,1 10 0</inkml:trace>
  <inkml:trace contextRef="#ctx0" brushRef="#br0" timeOffset="349082.333">13781 13952 28,'-19'12'35,"-9"8"-5,-3 17-4,1 13-5,5 6-6,16 10-5,9-2-8,12-7-16,13-9-22,16-9 0,-4-15 0,9-8-2</inkml:trace>
  <inkml:trace contextRef="#ctx0" brushRef="#br0" timeOffset="351391.822">14020 13992 30,'0'0'34,"0"0"1,6 32-11,-3 6-7,-3 10-7,0 8-3,0 0-2,0-2-2,-3-6-2,3-13-1,0-15 0,0-20-1,0 0 0,10-20 0,8-2 0,4 3 0,2 5 2,5 5-1,-2 9 1,-4 13 1,-9 8 0,-10 6 0,-14 0 0,-8-5-1,-10-2-3,0-12-5,1-2-8,4-11-12,5-9-9,18 4-1,5-12 0</inkml:trace>
  <inkml:trace contextRef="#ctx0" brushRef="#br0" timeOffset="351692.0261">14330 14053 22,'0'-20'33,"10"9"2,5 0-7,6 0-12,4 11-5,-8 0-3,-5 15-3,-12 4-2,-10 9 0,-9-1-2,-4 1 0,0 0 0,4-5 0,10-3-1,9-8 0,21-3-6,9-9-11,3 0-19,13 3 1,-8-6-1,9 6 0</inkml:trace>
  <inkml:trace contextRef="#ctx0" brushRef="#br0" timeOffset="351924.3197">14690 14152 46,'0'0'36,"0"0"-1,15 28-10,-15-1-9,6 13-5,-6 2-6,7 3-3,0 0-9,-4-11-16,-3-10-14,5-6-1,-5-18 1</inkml:trace>
  <inkml:trace contextRef="#ctx0" brushRef="#br0" timeOffset="352061.8425">14587 14340 37,'15'0'36,"0"-4"0,17 4-6,8-6-23,1-3-28,10 15-10,-6-15-3,9 9-1</inkml:trace>
  <inkml:trace contextRef="#ctx0" brushRef="#br0" timeOffset="352563.0566">15099 14187 38,'3'-19'28,"-3"19"-6,12-13-7,-12 13-5,8 13-5,-8 2-2,0 2-2,5 8 0,-5 3 0,4 2 0,1-2 0,1-5 0,4-5 0,2-8-1,0-10 0,1-5 1,-2-10-1,-1-6 0,0-3 1,-4 0 0,-1 4 0,-2 1 1,-3 8 1,0 11 0,0 0 1,0 12-1,4 10 0,-1 1 0,4 10 1,-1-1 0,-2 5 0,-4-3 0,5 8 1,-11-3 0,-6-2 0,-7-5 0,-7-1-1,-5-10-2,-5-6-6,2-5-8,-3-17-18,2-9-9,11-3-1,3-12 0</inkml:trace>
  <inkml:trace contextRef="#ctx0" brushRef="#br0" timeOffset="352879.4562">15358 14005 30,'0'-12'35,"18"12"0,-4 0-6,2 0-12,-1 15-5,-12 1-4,-3 12-3,-6-1-2,-3 2 0,-4-4-2,4-2 1,4-1-1,10-10-4,15-2-6,4-10-15,7-5-14,7-3 1,-5-5-1</inkml:trace>
  <inkml:trace contextRef="#ctx0" brushRef="#br0" timeOffset="353136.8892">15668 13948 48,'20'17'39,"9"20"1,-7 18-4,-6 2-17,-4 19-6,-16 2-8,-12 4-19,-14-7-25,-8-5 0,-28-20-2,-2-9 0</inkml:trace>
  <inkml:trace contextRef="#ctx0" brushRef="#br0" timeOffset="354839.9844">15986 13576 77,'19'4'43,"-19"-4"0,12 7-1,-12-7-38,0 0-42,13 10-2,-13-20-3,4-2 1</inkml:trace>
  <inkml:trace contextRef="#ctx0" brushRef="#br0" timeOffset="356519.5001">16275 12984 38,'-34'0'34,"13"13"-3,-8 4-10,-1 5-5,7 11-5,5 2-3,15 7-2,9-8-2,15-4-3,10-3-8,4-15-9,11-12-18,4 0-3,-8-13 1,3-1-1</inkml:trace>
  <inkml:trace contextRef="#ctx0" brushRef="#br0" timeOffset="356788.2015">16465 13038 27,'0'0'31,"-25"5"-6,13 5-5,-1 5-5,7 3-4,6 5-1,8-4-3,9-1 0,4-12-2,4 1-1,-2-14 1,3-2-1,-14-4-1,-4-4-1,-12-1-3,-3 3-4,-4 2-19,1 5-12,-6-3-1,16 11-1</inkml:trace>
  <inkml:trace contextRef="#ctx0" brushRef="#br0" timeOffset="357037.6391">16572 12925 44,'32'0'38,"1"0"1,2 7-9,2 17-8,-16 3-7,0 11-5,-16-1-5,-5 2-4,-10-3-19,-8-5-21,-4-17 0,4-8-3,-2-12 1</inkml:trace>
  <inkml:trace contextRef="#ctx0" brushRef="#br0" timeOffset="363005.4869">12702 14776 41,'0'0'35,"0"0"-3,15 36-10,-8 10-7,5 16-5,-4 8-5,3 6-2,-1 3-6,-4-9-6,7-11-8,-11-13-10,4-23-6,1-8-3,-7-15 2</inkml:trace>
  <inkml:trace contextRef="#ctx0" brushRef="#br0" timeOffset="363136.8424">12865 15201 19,'0'0'30,"-29"-5"-3,10 17-4,-6 4-6,1-2-7,11 7-2,13-1-6,12-3-7,10-2-14,15 0-12,-5-15-1,10 6 0</inkml:trace>
  <inkml:trace contextRef="#ctx0" brushRef="#br0" timeOffset="363406.2144">13013 15326 54,'-6'11'37,"10"7"-1,-4 0-10,17-7-13,2 2-6,5-8-3,1-5-2,3-7-1,-5-5 0,-5-9 0,-13-1 0,-10 2 0,-8 5 1,-12 6 0,0 14 1,-6 5-1,4 12 1,7 6-1,11 6 1,12 0-1,13-2-1,9 1-7,3-14-17,6-4-17,6-3-1,-3-12 1,6-7-1</inkml:trace>
  <inkml:trace contextRef="#ctx0" brushRef="#br0" timeOffset="363937.6585">13793 15470 13,'-46'7'31,"6"2"-2,27 4-7,26 0-4,30-2-2,45 2-2,41-9-5,42 1 0,33-9-2,26-1-2,9-4-4,-2-3-10,-16 1-26,-15 4-1,-49-4-2,-32 8 0</inkml:trace>
  <inkml:trace contextRef="#ctx0" brushRef="#br0" timeOffset="364638.9095">14629 15158 5,'14'-10'29,"8"5"-2,-7-6-6,1-5-5,-5 0-3,-8-8-3,-3 2-3,-17-3-2,-2 1 0,-7 6-1,-4 6-1,-2 8-1,-1 9-2,7 10 1,6 9-1,10 7 0,10 2 0,10-1 0,7-2 1,7-9-1,7-6 0,-1-8 1,-1-7 0,-1-9-1,-1-5 0,-10-3 2,-3-1 0,-12 3 0,-2 5 2,0 10-1,-10 0 1,1 15 0,1 10 0,-1 2 0,5 10-3,4 1-3,0-2-10,8-4-21,3 0-4,-5-10-1,8-1 0</inkml:trace>
  <inkml:trace contextRef="#ctx0" brushRef="#br0" timeOffset="364924.1419">14869 15294 44,'6'-22'35,"6"12"-2,4 0-9,3-1-11,6 7-2,-9 0-2,5 12-2,-21-8-1,12 24-1,-19-6-1,-1 7 0,-6 0 0,3 1-1,5-2-1,9-7-1,12-2 0,9-6-1,8-4-1,2-5-6,5-6-22,-3 2-11,-9-7-1,-1 3 1</inkml:trace>
  <inkml:trace contextRef="#ctx0" brushRef="#br0" timeOffset="365663.6211">13803 15722 44,'0'0'37,"-3"-10"-4,-19 25-9,-2 17-6,-5 14-4,7 20-3,2 7-5,16 8-2,11-4-2,14-5-4,16-11-9,3-10-27,4-25-1,6-14 0,-4-23-1</inkml:trace>
  <inkml:trace contextRef="#ctx0" brushRef="#br0" timeOffset="366126.9316">13962 15917 29,'0'0'34,"0"0"-2,9 21-9,-9 7-6,0-1-5,0 14-3,0-5-2,0 2-3,0-1-1,0-7 0,0-10-2,0-9 0,0-11 0,15-15-1,-6-2 0,10-2 1,2-5-1,7 11 0,3 4 1,-2 9-1,-4 12 1,-10 9-1,-7 8 1,-13 6-1,-8-3-1,-9-8-4,1-3-7,-6-14-19,-2-11-5,17-9-2,0-17 1</inkml:trace>
  <inkml:trace contextRef="#ctx0" brushRef="#br0" timeOffset="366411.6285">14244 15870 31,'8'-15'32,"11"10"2,-6 3-10,-5 4-7,-1 13-4,-16-1-4,0 11-2,-7-1-1,3 2-2,5-2-2,4-5-1,10-7-4,7-2-2,17 0-9,1-5-17,1-5-6,5 0 0,-9 0 0</inkml:trace>
  <inkml:trace contextRef="#ctx0" brushRef="#br0" timeOffset="366580.9252">14522 16002 49,'0'10'39,"0"9"0,0 6 0,-8 4-23,8 7-6,-4 1-9,1-7-8,3 4-14,0-8-18,0-17-1,0-9 1,0 0-1</inkml:trace>
  <inkml:trace contextRef="#ctx0" brushRef="#br0" timeOffset="366728.0682">14423 16170 49,'0'0'37,"19"12"0,2-12-8,5 0-24,9 6-32,0-15-7,16 7-2,-4-9-1</inkml:trace>
  <inkml:trace contextRef="#ctx0" brushRef="#br0" timeOffset="367212.4989">14809 16020 19,'0'0'33,"20"5"2,-10 6-1,-4 11-18,4 7-5,-2-6-3,8 0-2,-1-8-3,4-8 0,-1-14-1,4-8 0,-3-10 0,-2-3 0,-3 1 0,-2 1 0,-6 11 0,-6 15 0,0 0 0,15 29 0,-10 10-1,0 14 1,-5 8-1,0 5 1,-10-2-1,-5-1 0,-10-5 1,-6-13-2,-7-20 0,-2-18-2,7-17-5,-1-18-7,16-11-21,12-9-4,6-12-1,24 4 0</inkml:trace>
  <inkml:trace contextRef="#ctx0" brushRef="#br0" timeOffset="367512.5545">15158 15862 29,'-10'-21'36,"10"11"0,7-1-2,2 4-16,9 7-7,-3 7-2,1 6-3,-9-1-1,-1 9-2,-6-2 1,0 0-2,-5-3 1,5 1-2,0-2-3,3-6-6,14-1-15,8-8-16,-3-8-1,4-1 0,-6-10 1</inkml:trace>
  <inkml:trace contextRef="#ctx0" brushRef="#br0" timeOffset="367666.7103">15409 15741 62,'15'0'39,"-2"21"2,7 9-15,3 16-10,-9 4-5,3 16-3,-13 5-4,-8 3-2,-13-2-5,-15-11-17,-9-10-21,-2-10-1,-9-19 1,11-15-1</inkml:trace>
  <inkml:trace contextRef="#ctx0" brushRef="#br0" timeOffset="368446.0552">16241 15219 28,'-13'-12'32,"1"12"1,-16 0-10,-2 5-10,2 7-4,3 2-2,13 5-2,12 3-2,17 4 0,11 1 0,7 2 1,2-3 0,0 6 0,-12-4 0,-10 1-1,-18-6-2,-13-11-4,-8-7-4,-4-12-7,6-3-8,3-9-9,7-10-6,18 2 0,1-6 10</inkml:trace>
  <inkml:trace contextRef="#ctx0" brushRef="#br0" timeOffset="368615.0608">16368 15275 69,'22'9'40,"-10"9"-5,-9 9-9,3 10-10,-12-1-9,3 0-10,3 1-13,-6-12-22,6-25-2,0 0 0,-6-10 0</inkml:trace>
  <inkml:trace contextRef="#ctx0" brushRef="#br0" timeOffset="368768.7165">16396 15020 25,'0'-19'32,"0"19"-8,3 19-22,-3-19-20,0 34-11,0-13-2</inkml:trace>
  <inkml:trace contextRef="#ctx0" brushRef="#br0" timeOffset="368947.1174">16569 15352 61,'20'24'39,"1"2"1,-12-3-7,-5-10-20,4 0-5,-8-13-2,0 0-3,4-18-1,5 2-1,6-1 0,4-3-1,-1 6 0,2 5 0,-2 9 0,0 12-1,-5 7-3,-10 0-16,-3 0-20,4 6 0,0-10-1,9-4 1</inkml:trace>
  <inkml:trace contextRef="#ctx0" brushRef="#br0" timeOffset="409573.9113">16905 12329 19,'-10'-14'36,"-2"21"2,-6 8 1,-8 14-16,14 27-7,-4 9-4,16 17-3,7 3-4,17 4-2,8-6-2,8-13-6,13-9-11,0-18-24,-7-22 1,-1-13-2,-11-21 2</inkml:trace>
  <inkml:trace contextRef="#ctx0" brushRef="#br0" timeOffset="409774.9486">16954 12731 56,'0'0'39,"0"0"-1,24 0-5,4-5-22,6 1-19,1-1-26,-1-8-3,2 4-1,-8-6 0</inkml:trace>
  <inkml:trace contextRef="#ctx0" brushRef="#br0" timeOffset="410129.1482">17215 12557 42,'3'13'36,"-3"-4"0,0 5-5,9 4-18,-4-2-3,6 4-4,0-8-1,5 1-3,-3-7 0,4-6 0,-1-6-1,-1-10 0,-2-8-1,-6-5 1,-7-8 0,-16-1 0,-8-5 1,-8 4 0,-8 5 0,-3 14 0,-1 11 1,6 9-1,7 14 0,14 6 1,15 6-2,12 3-2,16-1-5,5-10-16,6-8-18,7-3-1,-2-14 0,-4-3 0</inkml:trace>
  <inkml:trace contextRef="#ctx0" brushRef="#br0" timeOffset="410314.0537">17297 12061 40,'16'5'41,"8"15"1,11 16 0,6 20-15,-6 4-13,2 22-5,-17 9-5,-10 4-9,-10 0-35,-10-6-2,-10-11-1,2-12 0</inkml:trace>
  <inkml:trace contextRef="#ctx0" brushRef="#br0" timeOffset="412999.6231">17044 14979 14,'0'0'36,"-26"8"1,8 25-2,-4 22-13,-2 11-7,11 17-4,7 1-6,10-1-7,15-4-16,11-9-18,0-27-2,9-9 1,-5-21-1</inkml:trace>
  <inkml:trace contextRef="#ctx0" brushRef="#br0" timeOffset="413199.7819">17128 15349 38,'0'0'35,"11"5"-1,5-12-5,12 1-44,12 10-15,-8-12-2,13 8-2</inkml:trace>
  <inkml:trace contextRef="#ctx0" brushRef="#br0" timeOffset="413522.7237">17431 15345 55,'-6'18'38,"0"2"0,6 0-7,12 3-19,1-2-5,8-2-2,1-10-3,1-9-2,0-7 0,-5-12 0,-5-8 0,-9-11-1,-8-3 0,-12-1 1,-12 3 1,-6 10 1,-5 6 0,2 15 0,2 8 0,11 19 0,11 4 1,19 3-5,17 4-7,7-4-23,10-10-8,11-6 1,-2-12-2</inkml:trace>
  <inkml:trace contextRef="#ctx0" brushRef="#br0" timeOffset="413723.2639">17661 14936 55,'15'4'40,"16"24"0,0 24-4,-6 8-19,0 24-6,-16 14-6,-9 3-9,-5-2-16,-5-11-20,-12-21 0,6-19-1,-1-30-1</inkml:trace>
  <inkml:trace contextRef="#ctx0" brushRef="#br0" timeOffset="419597.4896">18157 15196 33,'11'3'38,"9"8"0,-2-5-2,10 4-21,3-3-16,3-2-22,9 4-13,-11-12 0,4 3-2</inkml:trace>
  <inkml:trace contextRef="#ctx0" brushRef="#br0" timeOffset="419782.9089">18149 15336 44,'16'9'37,"13"-9"0,20 9-10,-3-2-39,-1-7-18,12 0-3,-14-4-3</inkml:trace>
  <inkml:trace contextRef="#ctx0" brushRef="#br0" timeOffset="420184.945">18807 15274 4,'-11'9'34,"23"-4"1,5-5-3,14 0-12,16 0-12,8-5-28,10 5-7,-7-7-6,9 7-1</inkml:trace>
  <inkml:trace contextRef="#ctx0" brushRef="#br0" timeOffset="420500.57">19298 14916 38,'3'-24'36,"8"19"1,-11 5-8,9 29-9,1 10-8,-10 11-4,9 14-4,-5 3-2,-4 2-3,3-1-8,-3-16-9,0-11-15,0-7-5,0-19-1,0-15 1</inkml:trace>
  <inkml:trace contextRef="#ctx0" brushRef="#br0" timeOffset="420685.4904">19470 15294 47,'0'0'37,"-11"-15"0,-10 15-9,-6 12-9,-7-5-9,6 7-3,2-1-4,10 2-1,12-1-1,14-2 0,15 1-3,5-8-9,11-5-24,4 9-2,-4-9-2,4 0 1</inkml:trace>
  <inkml:trace contextRef="#ctx0" brushRef="#br0" timeOffset="421018.6255">19680 15404 42,'-17'5'36,"17"-5"1,14 6-1,-1-6-22,9 0-7,-4-7-3,6 4-1,-4-7-1,-2 1-1,-8-4-1,-7 2 0,-6-2 1,-10 4 0,-2 2 1,-5 7 0,-3 7 1,1 7-1,2 6 1,8 9 0,7 4-1,13 1 1,5 0-2,8-2 0,5-6-3,-1-11-13,2-10-26,8-5 1,-4-20-1,6-5 0</inkml:trace>
  <inkml:trace contextRef="#ctx0" brushRef="#br0" timeOffset="421603.3097">20236 15391 15,'-16'6'34,"34"4"2,20-4-10,37-6-6,34 7-3,30-10-3,36 3-5,17-4-3,13 4-3,-1-4-3,-14 1-15,-29 3-22,-16 0-1,-48-3-1,-27 3 1</inkml:trace>
  <inkml:trace contextRef="#ctx0" brushRef="#br0" timeOffset="422305.1299">21143 14965 14,'18'-10'30,"-10"-8"-1,1 0-7,-3 0-3,-6-6-5,-4 2-3,-10 0-3,-2 8-2,-11 2-1,0 7-3,-4 8 0,3 7-2,4 7 1,6 4-1,11 3 1,7 0-2,10-3 1,9-5-1,7-6-1,2-7 1,2-6-1,-2-3 0,-4-4 0,-3-2 2,-9 4 0,-12 8 2,7 10 1,-7 13 1,-8 6-1,5 12 2,-2 4-1,2 4-1,3 0-2,0-6-5,4-6-11,4-10-17,-2-17-5,6-6-1,-4-13 1</inkml:trace>
  <inkml:trace contextRef="#ctx0" brushRef="#br0" timeOffset="422621.4996">21348 15107 30,'0'0'36,"12"-16"2,3 13-1,4 3-18,-2 0-9,5 4-4,-7 4-2,-1 4-1,-14 5-1,-3 4 0,-9-1 0,-3 3-1,2-1 1,3-5-1,10-4 0,0-13 0,28 12 0,0-12-1,6-5-3,2-7-11,-5 2-25,3 8 0,-11-7-1,0 12 1</inkml:trace>
  <inkml:trace contextRef="#ctx0" brushRef="#br0" timeOffset="423306.1683">20480 15689 39,'-22'6'34,"1"14"1,-10 6-12,3 9-10,6 13-4,3 2-3,9 8-3,10 0-3,11-4-5,11-4-10,5-4-12,-1-19-9,14-3 1,-10-19-1</inkml:trace>
  <inkml:trace contextRef="#ctx0" brushRef="#br0" timeOffset="423646.938">20614 15811 40,'0'-17'35,"-11"6"1,11 11-12,4 23-8,-4 4-5,3 9-5,-3 1-1,9 2-1,-5-1-1,3-4-1,-2-7 0,1-13 0,-6-14-1,12 8 0,-12-8 0,14-19-1,-1 2 1,7 2-1,3-2 0,0 9-1,0 5 1,-4 8 0,-5 9 0,-10 5 0,-12 5 0,-12 5 0,-3 1-2,-7-10-3,7-3-9,-2-7-15,4-15-9,21 5-1,-8-27 1</inkml:trace>
  <inkml:trace contextRef="#ctx0" brushRef="#br0" timeOffset="423947.3456">20895 15705 30,'7'-19'35,"11"13"1,-1-4-2,-3 10-19,4 7-4,-10 2-4,-6 11-2,-11 1-3,-4 0-1,-5 1 0,3-4 0,6-2-1,9-4 0,6-1-4,6-5-4,16 4-8,0-5-14,0-5-7,6 10 0,-7-10 0</inkml:trace>
  <inkml:trace contextRef="#ctx0" brushRef="#br0" timeOffset="424095.0516">21177 15843 61,'0'0'39,"7"19"0,-5 4-12,-2-2-13,0 10-5,0 1-3,4-1-6,0 0-5,-4-9-11,0-7-24,0-6 1,0-9-1,0 0 0</inkml:trace>
  <inkml:trace contextRef="#ctx0" brushRef="#br0" timeOffset="424248.7045">21119 15991 44,'11'6'35,"-1"-6"0,19 3-15,-1-3-24,0 0-24,20 0-3,-1-5-4,15 0 0</inkml:trace>
  <inkml:trace contextRef="#ctx0" brushRef="#br0" timeOffset="424811.6686">21416 15894 25,'0'0'30,"14"10"-8,-8 9-5,2 3-5,2 2-2,-2-4-3,5-2-3,4-10-1,-2-5-1,0-10 0,4-11 0,-4-6-1,1-1 0,-5 0-1,-4 5 2,-4 11 0,-3 9 1,0 14 0,0 15 1,4 14 1,-4 15-1,0 2 2,3 7-2,-6-6-1,-1-2 1,-5-8-1,-7-10 0,-8-12-2,-4-15-2,0-19-5,-6-19-6,11-4-11,5-14-15,3-15 0,15 1 0,5-8 10</inkml:trace>
  <inkml:trace contextRef="#ctx0" brushRef="#br0" timeOffset="425066.6371">21615 15738 31,'20'-2'32,"-8"2"0,5 0-15,2 5-3,-4 3-4,-2 7-3,-10-1-2,-3 2-1,-3-2-1,-2 2 0,1-1-1,8-2 0,1 0-1,7-8-6,5 1-14,10-2-16,-9-10 0,6 2 0,-9-9 2</inkml:trace>
  <inkml:trace contextRef="#ctx0" brushRef="#br0" timeOffset="425282.8042">21902 15654 59,'25'8'40,"10"19"0,-4 13-11,0 1-13,3 19-6,-16 1-3,-9 7-2,-15-2-2,-7-4-1,-12-8-2,-5-13-3,-4-1-13,0-19-25,0-16-1,15-13 0,3-12 0</inkml:trace>
  <inkml:trace contextRef="#ctx0" brushRef="#br0" timeOffset="425929.7176">22439 15221 28,'-15'0'33,"-11"-9"0,-1 9-12,10 12-7,3 0-2,14 6-5,8 2-1,13 2-1,5 0-2,9 5 0,-1-3 0,-1 1 0,-16-2-1,-9 1 1,-14-8-1,-8-3-1,-8-1-3,-8-12-7,6 0-10,0-3-13,11-12-6,13 3 1,0-8-1</inkml:trace>
  <inkml:trace contextRef="#ctx0" brushRef="#br0" timeOffset="426098.8996">22585 15279 49,'24'-13'39,"-3"13"1,-8 6-7,-2 4-13,1 13-7,-15 3-5,8 8-5,-5 1-5,-7-6-9,4-3-29,-1-6-1,-10-11 0,14-9 0</inkml:trace>
  <inkml:trace contextRef="#ctx0" brushRef="#br0" timeOffset="426268.1856">22571 15109 44,'0'0'28,"0"0"-11,19 17-29,-19-17-15,16 18-4,-16-18 13</inkml:trace>
  <inkml:trace contextRef="#ctx0" brushRef="#br0" timeOffset="426468.7241">22787 15250 40,'30'26'40,"-4"-1"1,-9 4-3,1 3-17,-11-11-6,-4 5-5,-9-9-4,6-5-1,0-12-3,0 0-1,6-16-1,1-6 0,4 0 0,14-5 0,3 3 0,-5 5-1,4 12 1,-6 7 0,-8 10 0,-2 10 1,-2 8-2,-15 4-5,6 3-23,0 0-13,-4-14 0,15-1 0</inkml:trace>
  <inkml:trace contextRef="#ctx0" brushRef="#br0" timeOffset="426985.686">23329 15317 42,'-13'0'40,"13"0"1,-11 12-2,7-1-19,13 12-9,-9-2-5,17 4-2,-10-2-2,12-6-1,0-9 0,5-8 0,2-16-1,-8-13 1,4-12-1,-11-15 0,-7-14 0,-10-12 0,-4-6 0,-24 4 0,-12 6 1,-1 18-1,-8 14 1,2 26 0,13 26-1,8 28 1,15 22 0,22 8-1,33 9-1,14-9-11,16-4-30,25-17 0,7-28 0,36-15 0</inkml:trace>
  <inkml:trace contextRef="#ctx0" brushRef="#br0" timeOffset="436789.1663">1753 16511 31,'-30'-15'34,"-12"5"1,0 25-8,2 18-11,1 19-7,15 14-4,13 10-2,20 2-1,16-6-1,14-4 3,18-22-1,11-19 1,4-27 1,-1-20 0,-17-24 1,-14-9-1,-21-17-1,-11-6-1,-25 3 1,-16 10-2,-9 14-4,-4 8-7,4 17-28,12 20-4,6 8 1,10 21-1</inkml:trace>
  <inkml:trace contextRef="#ctx0" brushRef="#br0" timeOffset="437152.0005">2002 16938 24,'0'13'29,"6"4"-6,-2-2-3,-4-15-4,0 0-2,0 0-3,9-19-3,-9-8 0,8 0 0,-4-2-3,9 2-3,5 0 0,4 8-1,0 8 0,2 15 0,1 10 0,-6 11 0,0 8-7,-14 3-13,0-1-18,9 4 1,-5-16-2,3-1 2</inkml:trace>
  <inkml:trace contextRef="#ctx0" brushRef="#br0" timeOffset="437437.6364">2488 16938 20,'4'-9'36,"-7"-12"0,-3 0-8,2 8-6,-17-3-5,9 10-5,-9 0-2,0 12-4,4 4-3,4 9-1,6 4 0,10 0-1,8-1 0,0 2 0,12-5-3,-2-4-1,4-6-9,-3-13-21,-10-13-6,4-1-2,-11-18 2</inkml:trace>
  <inkml:trace contextRef="#ctx0" brushRef="#br0" timeOffset="437606.9191">2407 16592 29,'0'0'31,"-23"6"-7,20 3-29,9 8-16,-6-17-8,21 24 1</inkml:trace>
  <inkml:trace contextRef="#ctx0" brushRef="#br0" timeOffset="437873.4765">2663 16763 9,'-16'0'31,"19"10"2,-3-10-5,24 0-15,5 0-4,5-4-2,0 0-1,0-5-2,-6 3-2,-10-3 1,-18 9-1,0-10 1,-12 12 0,-10 8 0,0 7 0,0 7 0,8 3 0,8 2-2,12 2-2,16 2-6,5-8-9,11-8-20,5 3 0,-3-16-1,9-1 5</inkml:trace>
  <inkml:trace contextRef="#ctx0" brushRef="#br0" timeOffset="438177.281">3208 16748 45,'-13'-14'38,"-8"2"0,3 6-8,3 9-16,-1 2-5,6 7-4,7 2-3,6-1-2,10 3-2,0-8 0,2-1-1,-15-7 1,15 5-1,-15-5 0,0 0 2,-18-5 1,-1 5 1,-3 7 1,0 3 2,7 4-1,2 7 3,13 4-1,6-2-1,17 7 0,-2-3-1,13-1 0,0-4-8,-3-5-35,-6-24-1,1 0 0,-11-20-1</inkml:trace>
  <inkml:trace contextRef="#ctx0" brushRef="#br0" timeOffset="438840.6053">4359 16811 21,'0'-14'39,"6"28"0,-6 15 1,0 14-18,6 25-6,-6 2-7,6 18-1,-6 0-5,7 1-2,-2-14-2,-5-14-5,10-14-12,-7-18-22,-3-18 0,0-11-1,6-33 1</inkml:trace>
  <inkml:trace contextRef="#ctx0" brushRef="#br0" timeOffset="439041.1415">4365 16908 45,'24'4'36,"16"7"2,1-2-7,6-3-24,8-3-16,-8-8-25,9 5-1,-13-9-2,1 9-1</inkml:trace>
  <inkml:trace contextRef="#ctx0" brushRef="#br0" timeOffset="439279.4356">4392 17416 25,'0'0'38,"26"0"-1,8 0 1,12-5-19,12 5-11,2 4-10,5 0-31,-10-11-4,2 7 1,-23-4-2</inkml:trace>
  <inkml:trace contextRef="#ctx0" brushRef="#br0" timeOffset="439495.6086">4433 17174 42,'0'0'38,"16"5"2,18-5-2,12 9-24,10-2-18,6-2-32,-3-7 1,3 2-4,-19-15 0</inkml:trace>
  <inkml:trace contextRef="#ctx0" brushRef="#br0" timeOffset="439942.7039">4331 16549 25,'-19'-4'38,"19"4"-1,0 0-1,25 0-17,15 12-7,5-3-5,10 3-6,6 2-9,-5-3-18,-3-6-12,0 7 0,-16-17 0</inkml:trace>
  <inkml:trace contextRef="#ctx0" brushRef="#br0" timeOffset="440127.7161">4742 16508 12,'-7'-5'35,"14"16"0,-7-11-1,20 20-15,-5 3-5,-9-1-3,6 11-2,-12-6-3,0 1-3,-12-5-8,-3 3-31,-4-19-2,19-7-1,-18-7 1</inkml:trace>
  <inkml:trace contextRef="#ctx0" brushRef="#br0" timeOffset="440543.9788">5265 17113 23,'12'0'35,"15"10"0,2-10-2,10 5-20,6-5-8,4 7-17,7 2-20,-14-9-2,5 0-1,-18-4 5</inkml:trace>
  <inkml:trace contextRef="#ctx0" brushRef="#br0" timeOffset="440759.8676">5308 17227 40,'0'0'41,"34"9"-1,1-9 2,6 0-27,9 4-27,1 0-22,5-1-5,-11 0 0,1 8-2</inkml:trace>
  <inkml:trace contextRef="#ctx0" brushRef="#br0" timeOffset="441545.6228">6291 16664 22,'-34'11'36,"-1"30"1,-10 22-7,4 17-12,9 22-3,15 2-6,23 10-4,18-7-6,14-16-8,18-20-24,11-21-4,-5-33-2,7-17 2</inkml:trace>
  <inkml:trace contextRef="#ctx0" brushRef="#br0" timeOffset="441799.2459">6492 16866 29,'0'0'38,"4"25"1,-4 13-4,-3 6-15,11 19-9,-8-5-5,11 8-5,-3-2-7,-1-15-13,-1-15-18,0-13-4,-6-21 3,0 0 1</inkml:trace>
  <inkml:trace contextRef="#ctx0" brushRef="#br0" timeOffset="441984.1576">6442 16886 40,'25'-3'37,"1"-4"-1,14 7-7,7-5-20,6 5-15,8 10-27,-10-13-2,4 3 0,-13 0-1</inkml:trace>
  <inkml:trace contextRef="#ctx0" brushRef="#br0" timeOffset="442162.5617">6512 17304 47,'34'15'38,"-2"-15"0,16 0-9,2 0-30,2 0-23,0 4-11,-14-4 0,-1-6-3</inkml:trace>
  <inkml:trace contextRef="#ctx0" brushRef="#br0" timeOffset="442347.4725">6518 17164 40,'0'0'35,"15"-10"0,18 5-8,9 0-29,1-2-28,18 10-3,-11-11-1,6 8 0</inkml:trace>
  <inkml:trace contextRef="#ctx0" brushRef="#br0" timeOffset="442648.278">6939 17387 51,'22'-13'25,"-6"1"-3,-2-5-1,3 5-7,-8 0-1,3 10-1,-12 2-3,9 20 0,-12 2-3,3 5-1,-6 5-3,2 0-6,4-5-32,0-1-4,-5-16 0,5-10 1</inkml:trace>
  <inkml:trace contextRef="#ctx0" brushRef="#br0" timeOffset="443048.5284">7230 17312 42,'0'0'39,"19"21"-1,-6-6-9,2 2-15,10 12-5,0 4-7,-1-3-8,2-4-19,-2-4-11,-12-10-2,5-9 0</inkml:trace>
  <inkml:trace contextRef="#ctx0" brushRef="#br0" timeOffset="443233.5272">7475 17316 34,'-27'0'40,"4"14"-1,-8 14 1,-6-3-22,7 8-9,-1-5-7,6-2-10,10-1-26,11-13-5,4-12 0,0 0 0</inkml:trace>
  <inkml:trace contextRef="#ctx0" brushRef="#br0" timeOffset="443587.7773">7866 17024 20,'4'-15'38,"-8"5"1,4 10-3,0 32-12,-2-1-9,2 15-7,0 2-4,2 2-7,4-3-9,-2-5-23,2-14-3,-1-13-3,-5-15 2</inkml:trace>
  <inkml:trace contextRef="#ctx0" brushRef="#br0" timeOffset="443766.6962">7732 17152 47,'0'0'39,"26"0"0,2 0 0,6 0-33,16 0-40,2-3 0,13-6-3,-3-8-2</inkml:trace>
  <inkml:trace contextRef="#ctx0" brushRef="#br0" timeOffset="444105.2718">8368 16799 19,'-6'-17'39,"6"17"0,-10 19 1,6 14-16,0 23-7,-5 7-9,6 8-4,-1 9-1,4-6-6,0-8-8,0-18-19,0-17-9,7-15-3,-7-28 2</inkml:trace>
  <inkml:trace contextRef="#ctx0" brushRef="#br0" timeOffset="444268.0468">8267 16787 32,'18'-8'35,"3"-2"1,14 10-3,5 3-21,6-1-9,5 3-12,-1-5-24,5 5-2,-13-5-1,1 10 0</inkml:trace>
  <inkml:trace contextRef="#ctx0" brushRef="#br0" timeOffset="444468.5785">8353 17261 36,'6'16'37,"7"-8"-1,18-1-3,15-1-20,2-6-8,2 0-21,-1-8-19,1 1-3,-10-3 1</inkml:trace>
  <inkml:trace contextRef="#ctx0" brushRef="#br0" timeOffset="444637.8669">8335 17098 30,'-14'-14'37,"24"9"-1,7-2 0,18 7-24,9 0-30,5 0-16,12 5-1,-5-5 0</inkml:trace>
  <inkml:trace contextRef="#ctx0" brushRef="#br0" timeOffset="444969.9257">8754 17302 39,'-2'-22'37,"16"8"0,2-1-4,0-2-22,9 17-1,-7 0-4,-7 13-2,-11 7-1,-7 4 0,-16 6-4,-5 0 0,-2-1 0,-4-6-1,10-7 1,7-12 1,17-4-2,0 0 1,22 0 2,5-3-1,8 3 1,2 0-5,3 9-11,-5 0-21,-8-3-2,-1-2 2,-12-10-2</inkml:trace>
  <inkml:trace contextRef="#ctx0" brushRef="#br0" timeOffset="445139.2102">8990 17310 26,'14'-3'37,"-4"10"4,9 10-2,0 0-15,-1 5-20,4 0-10,-3 5-30,3-1 1,-7-12-3,1-4-1</inkml:trace>
  <inkml:trace contextRef="#ctx0" brushRef="#br0" timeOffset="445324.1238">9182 17338 51,'-22'12'41,"-6"9"-2,-8 8-4,-4-4-28,-1 2-18,-1-7-26,21-4 1,2-16-4,17-11 2</inkml:trace>
  <inkml:trace contextRef="#ctx0" brushRef="#br0" timeOffset="445640.5602">9322 16683 36,'55'21'38,"1"12"1,3 24-3,-6 20-18,-16 8-6,-6 24-3,-25-5-4,-12 6 0,-16-15-5,-6-20-5,0-21-14,-3-21-19,7-25-3,11-20 0,10-19 2</inkml:trace>
  <inkml:trace contextRef="#ctx0" brushRef="#br0" timeOffset="445941.3626">9911 17189 52,'0'0'43,"10"13"0,-10-13 0,0 0-20,0 17-58,0-17-4,-10 0-3,-3-7-1</inkml:trace>
  <inkml:trace contextRef="#ctx0" brushRef="#br0" timeOffset="446457.9384">10227 17089 24,'12'10'38,"-12"2"1,0 14-3,0 10-15,-6-6-7,6 11-6,0-5-2,6-5-2,4-6-2,3-3 0,8-11-3,-3-6-6,8-5-18,-5-9-16,-9-3 2,-1 0-4</inkml:trace>
  <inkml:trace contextRef="#ctx0" brushRef="#br0" timeOffset="446693.7322">10208 16908 52,'11'4'41,"-3"-4"-1,5 7-3,2-2-26,-6 0-20,7 5-27,-16-10-3,13-12-1,-8-3 0</inkml:trace>
  <inkml:trace contextRef="#ctx0" brushRef="#br0" timeOffset="447074.8576">9957 16673 22,'25'0'34,"-7"0"-1,20 0-9,9 2-6,5 4-6,8 3-7,1-3-9,-1-3-11,-7-3-15,1 7-5,-23-11 1,-3-3 5</inkml:trace>
  <inkml:trace contextRef="#ctx0" brushRef="#br0" timeOffset="447259.768">10466 16604 49,'0'0'37,"0"0"-5,0 0-5,7 23-8,-1-6-6,5 14-5,-8-7-1,4 5-1,-7-1-10,-10-5-34,-1-8-2,-2 2-1,-11-13 0</inkml:trace>
  <inkml:trace contextRef="#ctx0" brushRef="#br0" timeOffset="449552.3954">11049 16927 48,'0'0'40,"12"22"-1,-4 12-9,0 16-12,1-2-9,3 12-5,0-1-7,-5-10-12,4-11-18,-4-9-9,-7-21 3,0-8-4</inkml:trace>
  <inkml:trace contextRef="#ctx0" brushRef="#br0" timeOffset="449753.2043">10951 17149 63,'17'0'42,"19"7"-1,5-3-5,6-4-30,6 0-25,-1-5-18,9 1-3,-10 1 0</inkml:trace>
  <inkml:trace contextRef="#ctx0" brushRef="#br0" timeOffset="450253.3963">12064 16652 31,'0'0'38,"-36"12"-2,1 23-12,-1 20-4,-7 15-7,12 21-2,9 3-4,17 8-3,20-6-4,11-11-6,22-15-20,12-19-13,-1-29 1,8-22-3</inkml:trace>
  <inkml:trace contextRef="#ctx0" brushRef="#br0" timeOffset="450505.3139">12317 16884 60,'0'22'39,"0"11"0,-3 13-14,3 12-14,-4-2-4,4 6-4,0-3-6,-4-12-11,4-12-15,5-16-12,-5-19 2,0 0-1</inkml:trace>
  <inkml:trace contextRef="#ctx0" brushRef="#br0" timeOffset="450723.989">12290 16890 26,'9'-24'36,"16"16"0,-3-4 0,12 2-21,6 8-15,4 2-21,11 3-12,-12 3-2,7 3 0</inkml:trace>
  <inkml:trace contextRef="#ctx0" brushRef="#br0" timeOffset="450908.8965">12421 17336 47,'8'14'38,"21"-3"1,5-3-5,6-8-22,7 0-16,-1 0-29,6 0-3,-20-14-3,-7 0-2</inkml:trace>
  <inkml:trace contextRef="#ctx0" brushRef="#br0" timeOffset="451087.3014">12398 17145 58,'12'3'39,"13"3"-1,7-6-3,11 0-43,13 4-26,-10-7-2,11 3-3,-9 0 1</inkml:trace>
  <inkml:trace contextRef="#ctx0" brushRef="#br0" timeOffset="451487.563">12656 17362 21,'0'0'38,"0"-14"-3,12 4 3,10 5-19,-1-1-8,13 10-2,-3 5-4,-2 8 0,-8 3-2,-15 1 0,-14 1-1,-12 2 1,-10-1-2,-2-7-1,-2-4 1,0-8-1,10-4 0,8-8-1,16 8 1,0-17-1,16 9 0,5 3 2,4 5-1,7 9-1,2 4-1,-10 2-6,7 2-20,0 5-11,-13-9 0,4-5 0</inkml:trace>
  <inkml:trace contextRef="#ctx0" brushRef="#br0" timeOffset="452188.4979">12963 17416 47,'2'19'37,"-2"-2"-2,11 1-9,4 1-17,3-5-2,4-2-3,2-12-2,1 0-1,-3-14 0,-3-1-1,-6-2 3,-4-3-1,-5 6 0,-4 1 1,0 13-1,0 0 1,-5 23-1,5 3 0,0 6-1,5 9 1,-5-4-1,-5 5 1,-6 0-1,-6-12 1,-7-2-1,-7-11 1,0-10-2,-4-11-2,5-6-5,2-11-11,10-9-22,14 1 0,4-8-1,16 3 1</inkml:trace>
  <inkml:trace contextRef="#ctx0" brushRef="#br0" timeOffset="453541.7468">13639 17033 45,'0'0'41,"0"0"0,6 29-5,-4 7-17,-8 10-8,6 12-8,0 6-14,-6-3-25,0-16-5,6-11 1,-13-21 0</inkml:trace>
  <inkml:trace contextRef="#ctx0" brushRef="#br0" timeOffset="453758.4123">13495 17205 65,'0'0'40,"32"7"1,-4 8-8,16-5-29,2 4-38,7-7-3,11 1-4,-3-15 2</inkml:trace>
  <inkml:trace contextRef="#ctx0" brushRef="#br0" timeOffset="454027.9761">14249 16913 49,'9'-7'39,"4"20"0,-7 22-5,-6 3-21,4 22-7,-7 1 0,3 6-6,-3-3-9,-4-13-19,-2-19-10,5-11-4,-5-21 3</inkml:trace>
  <inkml:trace contextRef="#ctx0" brushRef="#br0" timeOffset="454212.8791">14153 16910 31,'16'-27'37,"24"18"0,0 0-1,10-2-21,12 6-14,3 5-19,8 6-17,-13-3 0,2 7-1</inkml:trace>
  <inkml:trace contextRef="#ctx0" brushRef="#br0" timeOffset="454413.4175">14302 17319 30,'-10'5'38,"20"2"-1,9 0-1,12-7-23,13 7-12,4-7-28,11 8-8,-9-13 0,0-2-3</inkml:trace>
  <inkml:trace contextRef="#ctx0" brushRef="#br0" timeOffset="454610.9642">14269 17215 22,'0'0'36,"12"-5"-3,12 0 0,10 5-28,13 0-20,-4-7-16,19 7 2,-6-9-4</inkml:trace>
  <inkml:trace contextRef="#ctx0" brushRef="#br0" timeOffset="454814.5112">14699 17416 32,'0'0'30,"0"-12"1,6-3-12,3-5-3,3 6-4,-4 1 0,6 10-1,-14 3-1,16 26 0,-16 0-4,6 8-2,-1 4-7,-5-2-26,4-8-10,7-5-1,-11-23 0</inkml:trace>
  <inkml:trace contextRef="#ctx0" brushRef="#br0" timeOffset="455411.1307">14963 17365 43,'-10'14'33,"10"10"-4,7 2-8,1-1-6,8-2-4,3-2-4,7-4-3,0-13-2,2-8 0,-3-11 0,-4-8-1,-6-10 0,-4 0-1,-8-4 2,-3 8-1,0 7 3,-5 8-2,5 14 1,-8 10 2,8 16-2,5 13 0,-2 9-1,1 1 3,-4 3-5,0 0 3,-12-4-3,-4-10 0,-5-7-1,-10-18-2,2-8-10,-7-11-27,5-17 1,10-16-1,2-12-1</inkml:trace>
  <inkml:trace contextRef="#ctx0" brushRef="#br0" timeOffset="455864.1522">15468 16789 54,'37'34'40,"11"18"0,0 14-10,-13 9-15,-3 20-3,-21 6-5,-6-3-4,-10-4-7,-11-17-13,-16-17-21,2-17-2,-4-20-1,6-17-1</inkml:trace>
  <inkml:trace contextRef="#ctx0" brushRef="#br0" timeOffset="456496.2959">16000 17161 52,'-7'10'40,"7"-10"0,0 0 0,0 0-28,0 0-17,12 0-31,1 0-3,0-5 0,8 5-1</inkml:trace>
  <inkml:trace contextRef="#ctx0" brushRef="#br0" timeOffset="456766.3574">16442 16992 54,'9'-9'37,"-9"9"1,0 0-6,0 0-30,0 0-23,0 0-15,-5 11-2,5-11 1</inkml:trace>
  <inkml:trace contextRef="#ctx0" brushRef="#br0" timeOffset="457066.767">16448 17125 31,'7'20'38,"-7"2"1,3 9 1,1 10-19,-8 5-8,4 14-2,-3 1-4,-4 2-2,-7-11-3,-2-8 2,-3-12-3,-5-7-1,-1-16-1,-1-16 1,5-5-2,2-18-2,11-1-6,-3-5-13,5 0-18,12-3-2,1-4 3,12 5-2</inkml:trace>
  <inkml:trace contextRef="#ctx0" brushRef="#br0" timeOffset="457536.3607">16186 16676 54,'-13'14'38,"22"-8"0,15 2-14,11-8-9,20 9-5,4-9-6,16 3-9,2-3-21,2 0-12,-15-9 0,-4 4-1</inkml:trace>
  <inkml:trace contextRef="#ctx0" brushRef="#br0" timeOffset="457768.1817">16630 16624 32,'25'0'39,"13"5"0,-1 0-9,-5 4-6,2 12-5,-16 2-6,-8 13-4,-19 3-6,-17-4-26,-17-4-17,-6 3 0,-14-15-2</inkml:trace>
  <inkml:trace contextRef="#ctx0" brushRef="#br0" timeOffset="790794.3156">17104 17324 31,'20'7'40,"-11"4"-1,-5 8 1,-7 2-19,-12 3-10,0-1-4,-4 0-13,-1-6-20,2-7-13,12 2-1,6-12 1</inkml:trace>
  <inkml:trace contextRef="#ctx0" brushRef="#br0" timeOffset="791180.215">17496 17101 23,'12'0'35,"-12"0"3,13 16-11,-7 18-7,-6 12-5,10 15-3,-6 0-2,3 8-4,-2-9-4,0 2-4,1-14-5,-6-15-9,0-18-16,0-15-6,0-9-2,3-15 2</inkml:trace>
  <inkml:trace contextRef="#ctx0" brushRef="#br0" timeOffset="791380.7485">17492 17287 25,'0'0'35,"0"0"1,25 8-4,-2-8-19,-1 0-13,6 0-18,2-4-13,15-5-3,-4-10-1</inkml:trace>
  <inkml:trace contextRef="#ctx0" brushRef="#br0" timeOffset="791681.5556">18022 17111 22,'-20'-23'33,"7"17"0,-12 3-8,3 3-10,5 6-5,1 0-2,8 6-3,4-2-1,13 3-2,2-6 0,6-2-1,2-2 0,-1-3 1,-6 0-1,-12 0 0,0 0-1,-11-3 1,-10 10 0,-2 4 0,-4 4-1,4 7 0,3-3 2,10 8-1,10-7 2,14-4-1,8-4 0,7-4-2,6-4-5,-1-4-31,-2-7-1,5-8-2,-8-6 1</inkml:trace>
  <inkml:trace contextRef="#ctx0" brushRef="#br0" timeOffset="792183.1868">18720 16852 29,'0'16'34,"0"21"2,0 12-13,-3 1-9,3 12-3,-7-5 0,7 3-6,0-11 0,0-3-2,6-17-3,-6-13-9,0-16-4,5-9-14,-10-17-11,5-6 2,-10-21-1</inkml:trace>
  <inkml:trace contextRef="#ctx0" brushRef="#br0" timeOffset="792383.3926">18637 16836 7,'7'-16'31,"-4"-5"-1,23 15-8,7-4-7,12 1-8,5 1-9,8-3-17,11 16-10,-12-12-2,4 14 1</inkml:trace>
  <inkml:trace contextRef="#ctx0" brushRef="#br0" timeOffset="792599.1174">18689 17200 36,'14'12'36,"8"-5"-2,17-4-13,8 5-8,4-4-4,5-4-14,-5-4-25,1 4-4,-19-15-2,-2 3 2</inkml:trace>
  <inkml:trace contextRef="#ctx0" brushRef="#br0" timeOffset="792799.6569">18733 17084 21,'25'-14'25,"18"9"-6,0-3-24,2-8-17,13 16-2,-15-8 11</inkml:trace>
  <inkml:trace contextRef="#ctx0" brushRef="#br0" timeOffset="793053.5752">19073 17146 27,'0'0'33,"0"0"-1,0 0-13,0 0-5,0 0-2,12-6-5,-12 6-2,0 0-3,11-3 0,-11 3 0,0 0-1,0 0 1,0 0 0,0 0 0,0 0 0,0 0 1,5 14 0,-5-1 1,0 6-1,0-2 0,0 10-1,0-1 2,3 1-1,-3-3-3,0-4-6,4-8-26,-4-12-5,0 0-2,0 0-1</inkml:trace>
  <inkml:trace contextRef="#ctx0" brushRef="#br0" timeOffset="793932.2132">19244 17208 16,'0'0'34,"18"11"2,-7-1-2,4 1-16,9 7-7,-2-3-2,6 7-1,-1-5-6,0 4-5,0-9-12,-6-2-12,-10-10-10,5 0 0,-11-10 0</inkml:trace>
  <inkml:trace contextRef="#ctx0" brushRef="#br0" timeOffset="794154.6446">19507 17206 36,'-15'-13'38,"3"13"-3,-7 7-12,-5 0-9,-2 10-4,-5-3-2,1 6-2,-1-1-4,3 5-3,5-4-3,2-5-9,4-6-21,12 3-1,5-12-2,0 0 0</inkml:trace>
  <inkml:trace contextRef="#ctx0" brushRef="#br0" timeOffset="794402.2651">19578 17319 28,'0'0'39,"14"12"0,-8 2-9,-6 0-11,0 10-2,-6-4-8,2 8-6,1-2-21,3-5-20,0-21-1,0 0-1,13-8 1</inkml:trace>
  <inkml:trace contextRef="#ctx0" brushRef="#br0" timeOffset="794818.9606">19855 16945 13,'0'0'34,"0"0"2,12 13-8,-12 12-7,0-1-6,6 16-2,-6-1-4,0 12-2,0-7-3,-3-1 0,3-6-2,-5-6-3,5-3-6,-5-12-16,5-16-15,0 0-1,-6-30 0,6 6 1</inkml:trace>
  <inkml:trace contextRef="#ctx0" brushRef="#br0" timeOffset="795034.8896">19807 16973 2,'18'-6'29,"-3"-10"1,17 16-1,6-13-17,9 2-6,8-6-6,4 1-13,5 12-16,-14-5-1,4 11 0</inkml:trace>
  <inkml:trace contextRef="#ctx0" brushRef="#br0" timeOffset="795251.5608">19869 17320 16,'-22'13'37,"9"-13"0,13 0-4,27 12-12,0-17-8,17 5-2,3-4-5,7 4-6,2 0-9,-5-7-13,-8-3-15,-3 7-3,-16-11 1</inkml:trace>
  <inkml:trace contextRef="#ctx0" brushRef="#br0" timeOffset="795455.7219">19888 17179 11,'-10'-10'32,"23"10"1,2-9 0,18 1-22,6 1-16,3-5-23,16 9-3,-6-10 0,6 7 7</inkml:trace>
  <inkml:trace contextRef="#ctx0" brushRef="#br0" timeOffset="795858.707">20223 17342 47,'0'0'22,"10"-13"-2,1 1-1,1-3-6,3 1-2,-4 3-2,4 1-1,-6 1-1,1 9 0,-10 0-1,11 8-1,-11 6-1,0 1 1,0 4-2,0 0 1,0 6-12,0 0-27,0-14-4,6 1 3,-6-12-5</inkml:trace>
  <inkml:trace contextRef="#ctx0" brushRef="#br0" timeOffset="796390.9328">20472 17267 4,'11'0'32,"-11"0"2,11 20-3,-4-3-13,3-4-9,2 3 1,3-4-4,0 1-1,0-6-2,2-7-2,-5-5 0,-1-7-2,-3-3 2,-2 1 0,-6 1 1,3 2-2,-3 11 3,0 0 0,0 0 1,-5 13 1,5 9-2,5 7 0,-1 0 0,0 5 1,-4-2-2,0 3 2,-11-4-3,-4-3 1,-7-11 0,-5-8 0,-1-3-3,-3-6-6,10-7-24,5-10-7,1-7-2,15 3 0</inkml:trace>
  <inkml:trace contextRef="#ctx0" brushRef="#br0" timeOffset="796658.9965">20883 17304 25,'0'0'36,"18"-5"2,-13 14-3,-5 3-13,8 9-5,-8 3-8,0 2-5,0 3-22,6-7-18,-9-8-2,8-4-2,-5-10 1</inkml:trace>
  <inkml:trace contextRef="#ctx0" brushRef="#br0" timeOffset="797138.2128">21203 17012 6,'14'0'36,"-14"0"1,10 24 2,-10 2-15,-3 3-7,3 16-5,-5-7-1,5 7-4,-5-6-3,5-2 0,-3-8-2,3-8-2,0-21 1,0 0 0,8-24-2,-8-3 2,-6-13-1,-1-12 0,0-6-1,0-7 2,0 5-1,2 2 1,5 10-1,0 3 0,6 12 0,11 9 0,10 7-1,7 7-2,11 5-2,1-1-7,12 6-18,1 0-11,-9-4 0,3 9 1</inkml:trace>
  <inkml:trace contextRef="#ctx0" brushRef="#br0" timeOffset="797376.3496">21261 17331 2,'-17'5'35,"17"-5"1,15 7-1,8-11-16,15 4-1,-1-3-5,6 3-9,-2 0-11,-5 0-21,-9-7-9,1 1 0,-19-3 1</inkml:trace>
  <inkml:trace contextRef="#ctx0" brushRef="#br0" timeOffset="797592.515">21230 17145 33,'18'0'33,"5"-7"-2,14 7-19,12 0-36,-5-9-4,14 9-2,-8-13 4</inkml:trace>
  <inkml:trace contextRef="#ctx0" brushRef="#br0" timeOffset="797908.943">21551 17224 12,'13'-15'35,"19"6"-4,-4 4-5,1 5-8,1 4-3,-11 5-4,-4 5-2,-15 0-3,-8 11-3,-15-3 1,1-1-2,-4-2 1,6-6 0,4-4-2,16-9-1,0 17 1,12-14-2,10-3-5,0 6-12,0-6-19,7 0-1,-8-4 1,3-1-2</inkml:trace>
  <inkml:trace contextRef="#ctx0" brushRef="#br0" timeOffset="798109.1584">21821 17282 29,'14'0'36,"-3"6"1,8 3-4,6 2-20,-6 1-5,5 4-4,0 3-5,-7-9-7,-3 2-20,3-1-5,-17-11-3,16-7-1</inkml:trace>
  <inkml:trace contextRef="#ctx0" brushRef="#br0" timeOffset="798325.2927">22045 17288 46,'-12'-7'39,"2"11"-3,-8 1-10,-7 2-9,6 6-5,-9 0-7,3 2-3,4 6-17,3 0-21,-10-7-3,9 3 1,-4-9-1</inkml:trace>
  <inkml:trace contextRef="#ctx0" brushRef="#br0" timeOffset="798525.8281">22240 17359 40,'19'3'37,"-12"7"1,-4 0-11,-10 9-15,-7 5-16,-1 5-27,-5-11-4,5-1 1,1-11-3</inkml:trace>
  <inkml:trace contextRef="#ctx0" brushRef="#br0" timeOffset="798925.817">22544 17019 49,'0'18'37,"6"12"1,-11 3-14,-3 3-13,4 11-3,-6-11-1,10 1-4,-4-11-1,4-6-1,0-20 0,0 0 0,-10-10 0,7-16 1,0-11-1,-5-9 0,3-9 0,-5-1 0,3 2 0,3 1 0,-1 10-1,9 7 0,1 8 0,5 10 0,7 8 0,11 4-1,10 6-3,5-6-4,7 12-10,-3-2-21,1-8-1,6 4 1,-7 0-1</inkml:trace>
  <inkml:trace contextRef="#ctx0" brushRef="#br0" timeOffset="799179.7392">22550 17288 32,'0'11'36,"0"-11"0,21 5-13,6 0-9,4-2-4,6 2-7,6-2-11,-5-3-20,-8-3-8,6 3 0,-12-7-1</inkml:trace>
  <inkml:trace contextRef="#ctx0" brushRef="#br0" timeOffset="799395.9001">22510 17119 45,'9'0'34,"2"-3"3,19-2-14,5 5-17,10 0-21,11 5-19,-12-5 0,15 4-2</inkml:trace>
  <inkml:trace contextRef="#ctx0" brushRef="#br0" timeOffset="799927.5772">22930 17234 17,'14'-15'34,"11"8"-2,1 5-10,-4 2-7,4 7-3,-5 0-3,-7 13-1,-14-1-3,-5 4-2,-14-5 0,2 4 0,-3-7 0,3 3 2,-2-7-3,7-2 2,2-2-2,10 1 2,10 4-2,0-5 0,4 0-7,-5-7-9,12 3-18,3-1-5,-7-7-2,4-3 1</inkml:trace>
  <inkml:trace contextRef="#ctx0" brushRef="#br0" timeOffset="800297.2548">23220 17314 17,'11'-10'33,"-11"10"-1,13 0-7,-13 0-9,17 6-5,-17-6-5,13 6-2,0-6-1,0 0 0,-1 0-2,1 0 1,-13 0-2,5-17 1,1 8-1,-6 9 0,7-11 0,-7 11 1,0 0 0,-15 0 0,15 13 0,0 5 1,0 8 1,-3-1 0,6 5 0,-3-2-1,0 2 2,0 2-1,-4-1 2,-11-9-2,-4-2 1,-11-9-3,-4-1 1,-1-5-7,-15-5-29,8-10-6,13-4 1,-4-6-1</inkml:trace>
  <inkml:trace contextRef="#ctx0" brushRef="#br0" timeOffset="801013.6498">19328 17931 48,'31'-9'37,"-31"-4"-13,0-6-3,-7 4-6,-7 1-4,-1-7-4,-8 14-3,1 0 0,22 7-5,-48 22 4,48-22-2,-33 56 0,33-56-1,-3 72 0,13-31 0,-10-41-1,41 56 2,-41-56-2,56 10 7,-56-10-2,57-26-1,-57 26-4,41-52-9,-31 16-13,-10 2-13,0 1 0,-8 1-6</inkml:trace>
  <inkml:trace contextRef="#ctx0" brushRef="#br0" timeOffset="801229.8153">19285 17714 12,'-17'-22'30,"17"22"-1,0-9-8,10 3-24,7 3-19,-17 3-4,21-5-2</inkml:trace>
  <inkml:trace contextRef="#ctx0" brushRef="#br0" timeOffset="801445.9774">19523 17887 36,'0'0'33,"4"71"0,-4-71-1,0 72-18,0-72-12,0 0 0,0 0 2,0 0 2,0 0 0,0 0-4,13-41 3,-13 0-3,4-1 6,2 11-6,2 5 2,1 4-5,4 11 1,-13 11 3,26 0-1,-26 0-1,0 0 0,31 62-1,-31-62-3,12 72-4,-12-27-18,4-3-16,-4-42-3,21 63 3</inkml:trace>
  <inkml:trace contextRef="#ctx0" brushRef="#br0" timeOffset="802015.6656">19779 17855 35,'0'0'32,"0"0"-1,0 0-8,0 0-6,10 44-3,-10-44-6,10 54 0,-10-54-5,16 53 0,-16-53-6,0 0 4,0 0 5,54 9-2,-54-9 0,19-48-1,-11 16-1,-4 4 0,-4 28-1,0-32-1,0 32-3,0 0 3,0 0-1,0 0 2,0 0-4,0 58 3,0-58-2,0 0 2,19 44-2,-19-44 3,0 0-1,0 0 0,44-12 5,-31-9-1,2 2-1,-15 19-3,0 0 5,56-21-5,-56 21 0,49 9 0,-49-9 1,44 25-5,-44-25 0,0 0 5,35 56-5,-35-56 2,0 0-2,0 0-5,-51 49-17,51-49-12,-42 6-1,42-6-1,0 0 7</inkml:trace>
  <inkml:trace contextRef="#ctx0" brushRef="#br0" timeOffset="802818.1257">20594 17832 32,'0'0'32,"0"0"0,0 0-10,0 0-8,-20 65-3,20-65-5,4 75 0,-4-75-7,25 62 6,-25-62-3,47 31 0,-47-31 6,50-25-1,-50 25-1,43-58-2,-30 24 0,-1 7-11,-12 0-9,0 27-19,0-21-5,-6 3-2,6 18-2</inkml:trace>
  <inkml:trace contextRef="#ctx0" brushRef="#br0" timeOffset="803087.3746">20898 17998 2,'0'0'30,"6"54"3,-6-54 0,5 48-18,-5-48 1,0 0-2,0 0-9,0 0 3,0 0-2,5-60 0,-5 60-2,16-70 4,-3 35-6,2 5 0,1 11 0,-16 19-3,0 0 2,46-9-3,-46 9 0,15 42 0,-15-42-1,2 73-16,-2-73-19,0 57-5,0-57 1,14 44 8</inkml:trace>
  <inkml:trace contextRef="#ctx0" brushRef="#br0" timeOffset="803673.0428">21251 17881 74,'-21'-16'32,"-3"7"-11,24 9-3,-47 0-4,47 0-6,0 0 2,0 0-8,-33 60 0,33-60-2,25 58 3,-25-58-6,42 41 0,-42-41 6,47-4-7,-47 4 7,40-39 1,-24 1-3,2-6-2,-2-1 6,3 10-6,-3 8 0,4 7 2,2 6-3,0 19-1,-22-5 5,41 41 3,-41-41-9,29 82 4,-18-35-1,-11-47 1,9 75-1,-9-75 1,-4 59-6,4-59 1,0 0 8,0 0 0,0 0 0,-51-21-3,51 21-5,-47-3 3,47 3-7,-57 33-29,57-33 0,0 0-5,-42 55 0</inkml:trace>
  <inkml:trace contextRef="#ctx0" brushRef="#br0" timeOffset="804074.1185">21787 17953 22,'0'0'34,"12"-37"3,-26 23-9,14 14-9,-36-18-1,36 18-8,-43 3-2,43-3-4,0 0-3,-47 55 0,47-55 0,3 61 1,-3-61-4,36 51 4,-36-51-2,54 8 4,-54-8-6,54-20-25,-54 20-10,28-50-1,-24 20 0</inkml:trace>
  <inkml:trace contextRef="#ctx0" brushRef="#br0" timeOffset="804553.0617">21938 17854 27,'0'0'37,"45"9"4,-45-9-4,23 44-17,-23-44-13,18 83 2,-10-21-2,-13-4-4,-4 5-6,-10 8 1,-9-9-1,28-62 3,-66 51 3,66-51-4,-59 0-2,59 0 3,-27-90 6,35 17-3,15-4 2,12 9-5,6 8 1,4 2-1,-4 7 1,-1 20-4,-7 6-7,-33 25-12,42 0-17,-42 0 0,0 0 1,0 0 0</inkml:trace>
  <inkml:trace contextRef="#ctx0" brushRef="#br0" timeOffset="804775.734">22203 17877 46,'0'0'37,"0"0"1,0 0-3,7 54-20,-7-54-5,-17 67-14,17-67-7,-12 76-24,12-76-3,0 0-7,0 0 6</inkml:trace>
  <inkml:trace contextRef="#ctx0" brushRef="#br0" timeOffset="804991.911">22195 17686 38,'0'0'37,"-4"-12"-1,4 12-2,-6 10-34,-6-5-30,12 6-5,0 4 0,8 3-3</inkml:trace>
  <inkml:trace contextRef="#ctx0" brushRef="#br0" timeOffset="805355.2188">22513 17827 40,'-5'-10'33,"-10"3"-4,-1 0-7,3-1-6,-5 13-5,18-5-3,0 0 0,-41 55-6,41-55 1,-9 66-2,9-66 2,14 73-3,-14-73 3,28 46-2,-28-46-3,0 0 8,43 0-1,-43 0-3,4-41-2,-4 41-12,0 0-25,-19-49 0,10 27-2,9 22-2</inkml:trace>
  <inkml:trace contextRef="#ctx0" brushRef="#br0" timeOffset="805693.8028">22598 17786 17,'0'9'33,"20"-2"2,-1-4-2,8 4-19,8 0-5,-1-7-7,4 0-10,-1-4-18,-4 4-8,-19 0 1,7 0-2</inkml:trace>
  <inkml:trace contextRef="#ctx0" brushRef="#br0" timeOffset="805925.593">22754 17880 41,'0'0'38,"0"49"-7,0-49-9,0 62-11,0-62-5,-3 58-13,3-58-22,10 58-10,-10-58-1,0 0 7</inkml:trace>
  <inkml:trace contextRef="#ctx0" brushRef="#br0" timeOffset="806157.3798">22881 17935 44,'48'9'36,"-48"-9"2,0 0-10,6 50-17,-6-50-2,0 0-5,0 0 1,0 0-2,0 0-4,0 0 3,46 5 2,-46-5 0,44-47 0,-44 47 0,49-24-3,-49 24-5,0 0 4,0 0-2,28 68-4,-28-68-16,-10 70-19,10-70-1,0 0-2,0 0 10</inkml:trace>
  <inkml:trace contextRef="#ctx0" brushRef="#br0" timeOffset="806458.189">23292 17822 37,'15'0'37,"-15"0"-1,0 0-11,0 0-5,0 0-9,0 63-1,0-63-5,-7 70-7,7-70-5,-10 65-18,10-65-15,-9 49-4,9-49 7</inkml:trace>
  <inkml:trace contextRef="#ctx0" brushRef="#br0" timeOffset="806696.5057">23430 17836 22,'0'0'34,"0"0"-1,-25 4-10,25-4-8,0 0 0,-45 26-2,45-26-5,0 0 3,0 0-4,-10 60 0,10-60-4,0 0 2,58 53-8,-58-53-4,51 26-13,-51-26-20,43 3-1,-43-3 0,38-34 2</inkml:trace>
  <inkml:trace contextRef="#ctx0" brushRef="#br0" timeOffset="806981.6762">23682 17865 21,'44'47'39,"-44"-47"-2,0 0-1,0 0-18,-41 50-1,41-50-7,0 0-7,-53 27 1,53-27-5,0 0 2,-50-19-1,46 3 2,4-1-5,0-1 0,7-2 2,-7 20-1,16-24 4,-16 24-1,0 0-1,49 36 2,-49-36 1,24 51-3,-24-51 2,25 51-9,-25-51-19,20 43-15,-20-43 1,0 0 2</inkml:trace>
  <inkml:trace contextRef="#ctx0" brushRef="#br0" timeOffset="807298.1182">23797 17858 32,'0'0'38,"0"0"0,0 0-1,0 0-17,0 0-7,28 55-6,-28-55-1,29 44 0,-29-44-6,0 0 4,0 0-4,64 38 2,-64-38-1,48-21 1,-29 1-2,-7-1-1,-12 21 5,39-37-3,-30 23 0,-9 14 0,5-21 0,-8 9-4,3 12-3,0 0-21,0 0-14,-14-20-3,14 20 2</inkml:trace>
  <inkml:trace contextRef="#ctx0" brushRef="#br0" timeOffset="807882.6663">24184 18010 51,'0'0'42,"0"0"3,0 0-7,0 0-15,0 0-10,0 0-9,0 0-30,0 0-16,0 0-1,-9-41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32:41.328"/>
    </inkml:context>
    <inkml:brush xml:id="br0">
      <inkml:brushProperty name="width" value="0.05292" units="cm"/>
      <inkml:brushProperty name="height" value="0.05292" units="cm"/>
      <inkml:brushProperty name="color" value="#FF0000"/>
    </inkml:brush>
  </inkml:definitions>
  <inkml:trace contextRef="#ctx0" brushRef="#br0">15173 9708 24,'0'15'31,"0"12"-18,-9 5-2,3 15 0,0 6-1,-1 11-1,7 4-2,3 4-1,7 6-1,4-8-1,9-5 1,9-9-1,7-10 0,-2-12-1,4-5 0,-12-15-1,-6-6 0,-4-8 1,-8 0-2,-11 0 1,-17-5-2,-2 13 1,-7 3-1,0 15 0,2 12-1,-2 15 1,3 17-1,1 18 0,8 9 1,5 15 0,9 9 0,0 13 0,3 3 1,5 6-1,-1 2 1,-4-3-1,-3-1 0,-3-8-1,-6-19 0,-3-12-3,-7-18-10,-4-28-19,3-11-2,-8-35 2,11-16-1</inkml:trace>
  <inkml:trace contextRef="#ctx0" brushRef="#br0" timeOffset="833.176">15738 10500 10,'0'60'53,"3"-23"-37,-3 0-1,-5-2-1,5-3-3,-6-10 0,6-5-2,0-17-2,0 0-1,-6-22 0,6-2-2,-5-13-1,5-9-1,0-1-2,0-7 1,0-2-1,0 5 2,0 8-1,0 9-1,0 13 1,0 21 0,13 0 0,-4 23-1,1 4 1,-1 7-1,6 4 1,-3-1-1,4-5 1,-1-6-1,-2-6 1,0-8 0,-1-10-1,1-7 1,-1-10-1,-2-7 1,2-9-1,-2-5 0,1 0 1,-1-1-1,-3 1-1,-2 12 1,-1 7 0,-4 17-1,0 0 2,5 34-1,-5 0 1,0 7 0,-3 10 0,3 2 0,0-3 0,3-4-3,7-4-10,0-4-24,1-20-2,17-4 1,0-18-2</inkml:trace>
  <inkml:trace contextRef="#ctx0" brushRef="#br0" timeOffset="1203.0921">16307 10458 38,'-20'-6'30,"8"8"-4,-9 2-8,5 2-9,9 6-2,4 2-4,6 0 0,3 1-1,8-5-1,0 0 0,5-2 0,-3-4 1,-1 0-1,-6-4 1,-9 0-1,0 0 0,0 0 1,-15 0 0,0 2 1,-3 6 0,2 3 1,0 1-1,9 7 1,1-1 1,6 0-2,0 1 0,10-4-1,3-3-1,-2-6-7,8-2-16,-1-4-15,-5-12 1,3 3-1</inkml:trace>
  <inkml:trace contextRef="#ctx0" brushRef="#br0" timeOffset="1353.9685">16300 10322 63,'-12'-17'31,"-4"-1"-5,16 8-31,0 10-23,0 0-2,18 19-4</inkml:trace>
  <inkml:trace contextRef="#ctx0" brushRef="#br0" timeOffset="1558.5525">16405 10505 51,'26'9'34,"-6"-9"1,9 0-11,8 0-14,-6-4-4,3 1-6,-3 3-7,-10-7-9,0 1-8,-4 2-6,-17 4-1,0 0-1</inkml:trace>
  <inkml:trace contextRef="#ctx0" brushRef="#br0" timeOffset="1736.6365">16538 10536 85,'0'20'29,"0"0"-3,6 6-5,-6-7-6,13 7-4,-9-9-5,2 0-4,-1-4-9,-5-13-12,0 10-20,0-10 0,0 0-1,10 4 1</inkml:trace>
  <inkml:trace contextRef="#ctx0" brushRef="#br0" timeOffset="2138.0847">16749 10634 21,'0'0'34,"23"23"2,-11-18-4,3 1-13,10 4-6,-6-10-3,5 3-4,-5-7-2,-1-4-2,-2-4 0,-6-5-1,-3-2-1,-3-1 1,-4-2-2,-9 0 1,-3 4 0,-4 5 0,-2 6-1,-1 7 0,-6 5 1,3 13 0,4 5 0,3 6 1,4 7 0,7 6 1,4 4 0,3 0 0,5 0 1,2-3-1,-4-4-2,4-7-4,1-6-26,2-5-8,-13-21 0,22 0-1</inkml:trace>
  <inkml:trace contextRef="#ctx0" brushRef="#br0" timeOffset="2624.6219">17251 10504 44,'0'0'36,"-3"23"1,-5-4-12,-7 0-8,-1 5-4,-8-3-4,-3-1-3,-1-7-3,0-3-1,1-10-2,3-5 1,6-5-2,2-7 2,6-3-2,7-2 0,6 7 0,3-3 1,6 8-1,6 10 1,4 6 1,1 8-2,4 6 2,0 3 0,-1 3 0,-2-1-4,1 2-9,-9 0-22,-6-13-4,-1 3 0,-9-17 0</inkml:trace>
  <inkml:trace contextRef="#ctx0" brushRef="#br0" timeOffset="2962.969">15838 10967 45,'20'0'22,"31"-2"-6,24-3-1,27 5-1,18-3 0,20 7-2,7-4-1,4 8-2,-12-5-1,-10 7-1,-23-5-3,-15 2-2,-26 0-1,-19-5-2,-15-2-3,-17 0-8,-14 0-22,0 0-3,-7-14 0,-3 14 0</inkml:trace>
  <inkml:trace contextRef="#ctx0" brushRef="#br0" timeOffset="1.47712E6">6090 9232 17,'0'0'33,"0"0"0,-6 17-7,2 19-5,-3 6-6,7 13-3,-8 10-3,8 6-2,0-6-2,6 0-2,0-9-6,1-15-7,2-7-21,2-7-7,-11-27 0,17 6 0</inkml:trace>
  <inkml:trace contextRef="#ctx0" brushRef="#br0" timeOffset="1.47757E6">6833 9276 16,'9'-10'33,"-9"-4"1,0 14-7,0 0-6,-9 24-5,9 10-4,-2 10-4,4 17-1,-2 5-2,7 9-1,2 0-8,-2-7-23,3-15-11,4-8 0,-1-27 0</inkml:trace>
  <inkml:trace contextRef="#ctx0" brushRef="#br0" timeOffset="1.47815E6">9425 9380 47,'0'0'36,"-10"14"2,6 11-15,4 18-5,0 8-9,0 14-2,3 3-8,1 0-21,2 1-14,6-8-2,-6-12 1</inkml:trace>
  <inkml:trace contextRef="#ctx0" brushRef="#br0" timeOffset="1.47852E6">10202 9411 41,'0'0'38,"-9"36"1,9 11-6,0 19-16,0 8-29,9 10-20,-9-4-3,9 3-3,-9-18 0</inkml:trace>
  <inkml:trace contextRef="#ctx0" brushRef="#br0" timeOffset="1.47923E6">13028 9300 39,'-7'-24'37,"7"24"-3,0 0-8,-15 19-5,12 29-8,-7 16-4,4 11-15,0 7-27,9 12-4,-3-10 0,13-1-1</inkml:trace>
  <inkml:trace contextRef="#ctx0" brushRef="#br0" timeOffset="1.47961E6">13679 9401 58,'6'-14'35,"-6"2"-8,0 12-2,0 0-7,0 26-4,6 13-4,-6 15-3,6 11-1,-3 12-5,4 5-8,-1 1-32,3-3 0,-5-15-2,11-14 2</inkml:trace>
  <inkml:trace contextRef="#ctx0" brushRef="#br0" timeOffset="1.48038E6">5998 10871 15,'0'0'32,"14"33"-2,-11 15-7,2 13-5,3 18-5,-3 4-3,1 6-8,0-6-15,5-8-19,-8-24-2,9-6-1,-3-31 7</inkml:trace>
  <inkml:trace contextRef="#ctx0" brushRef="#br0" timeOffset="1.48074E6">6790 10993 49,'0'0'37,"-9"10"1,3 22-13,-7 14-8,10 23-6,-6 7-7,9 2-16,0 0-25,12-2-1,0-20-1,10-10 0</inkml:trace>
  <inkml:trace contextRef="#ctx0" brushRef="#br0" timeOffset="1.48135E6">9222 11200 46,'0'0'37,"0"0"2,0 31-14,0 15-6,-3 10-7,3 18-4,0 5-5,0 7-14,0-5-27,7-5-1,2-18 0,6-14-2</inkml:trace>
  <inkml:trace contextRef="#ctx0" brushRef="#br0" timeOffset="1.48178E6">10014 11230 41,'0'-13'38,"0"22"1,6 25-11,-3 14-8,6 23-8,0 12-14,8 10-32,-9-5-2,4-2-3,-9-21 0</inkml:trace>
  <inkml:trace contextRef="#ctx0" brushRef="#br0" timeOffset="1.48239E6">12959 11301 9,'4'-20'35,"-10"1"1,6 6-6,0 13-7,-10 18-4,10 20-5,0 13-5,0 18-3,6 9-8,1 2-13,-1 4-22,9-3 0,-6-14-1,4-10-1</inkml:trace>
  <inkml:trace contextRef="#ctx0" brushRef="#br0" timeOffset="1.48272E6">13635 11272 34,'10'-8'37,"-10"8"0,0 0-8,7 30-6,-7 4-8,3 17-4,-3 9-4,3 11-2,2 8-6,1 3-32,1-10-7,4 0 0,-1-19 0</inkml:trace>
  <inkml:trace contextRef="#ctx0" brushRef="#br0" timeOffset="1.48388E6">7144 12864 39,'0'0'36,"-12"27"-5,8 16-8,4 25-7,7 13-6,1 19-5,-1 12-10,6 1-27,-4-16-3,9-12-2,-5-27 0</inkml:trace>
  <inkml:trace contextRef="#ctx0" brushRef="#br0" timeOffset="1.48422E6">7928 12936 58,'0'0'39,"0"26"-1,0 12-12,7 26-8,-7 10-9,10 17-6,1 14-24,8 1-17,-7-9-2,12-7 0,-7-18-1</inkml:trace>
  <inkml:trace contextRef="#ctx0" brushRef="#br0" timeOffset="1.48497E6">7367 14521 48,'0'0'37,"-15"26"-5,9 18-9,9 27-6,-3 11-8,5 11-12,-2 9-30,7 9-2,-4-20-2,11-8-1</inkml:trace>
  <inkml:trace contextRef="#ctx0" brushRef="#br0" timeOffset="1.4853E6">8108 14619 43,'0'0'40,"0"10"0,-6 15-3,-1 16-17,7 18-12,0 8-42,4 16-4,-4-3-1,0 5-1</inkml:trace>
  <inkml:trace contextRef="#ctx0" brushRef="#br0" timeOffset="1.48599E6">14345 13022 35,'7'-13'35,"-7"13"0,3 27-11,5 24-4,-1 18-8,-3 23-9,1 6-30,5 18-7,-10-14-2,9-5-1</inkml:trace>
  <inkml:trace contextRef="#ctx0" brushRef="#br0" timeOffset="1.48634E6">15316 13035 32,'0'0'38,"5"9"0,-5 27-3,7 26-15,-7 11-8,8 18-10,3 4-36,3 16-3,-6-12 0,7-6-1</inkml:trace>
  <inkml:trace contextRef="#ctx0" brushRef="#br0" timeOffset="1.48683E6">14296 14798 19,'0'0'39,"6"14"0,-3 17 0,0 22-15,6 19-7,-6 9-10,4 11-14,-7 3-30,15 1-2,-8-19 0,12-9 0</inkml:trace>
  <inkml:trace contextRef="#ctx0" brushRef="#br0" timeOffset="1.48719E6">15129 14846 30,'9'-13'38,"-9"13"1,10 36-4,2 18-13,-8 19-11,4 22-35,-2 4-10,9 14-3,-10-13-2</inkml:trace>
  <inkml:trace contextRef="#ctx0" brushRef="#br0" timeOffset="1.48819E6">20783 14680 8,'6'-18'37,"-6"18"0,4 29 1,-4 30-16,0 15-6,6 18-6,-4 12-7,-2 2-19,4-2-21,7-8 0,-2-27 0,11-11-1</inkml:trace>
  <inkml:trace contextRef="#ctx0" brushRef="#br0" timeOffset="1.4886E6">21631 14690 46,'0'0'34,"11"13"-3,-11 9-3,5 23-5,-9 10-5,11 22-5,-7 12-4,6 15-7,6 10-41,9 6-1,4-11-1,18-14-1</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3:01:30.307"/>
    </inkml:context>
    <inkml:brush xml:id="br0">
      <inkml:brushProperty name="width" value="0.05292" units="cm"/>
      <inkml:brushProperty name="height" value="0.05292" units="cm"/>
      <inkml:brushProperty name="color" value="#FF0000"/>
    </inkml:brush>
  </inkml:definitions>
  <inkml:trace contextRef="#ctx0" brushRef="#br0">20447 3251 22,'0'0'34,"0"0"-5,11 8-4,3-8-6,10 0-4,2 0-5,6-4-7,3 4-19,4 5-18,-10-10-1,5 5-1,-10-6 1</inkml:trace>
  <inkml:trace contextRef="#ctx0" brushRef="#br0" timeOffset="315.7756">20771 3242 30,'15'0'37,"8"4"0,2-4-3,6-6-14,8 6-7,-1 0-21,5 0-26,-15-3-2,1 3-1,-10-10-1</inkml:trace>
  <inkml:trace contextRef="#ctx0" brushRef="#br0" timeOffset="1101.5907">20327 3268 41,'5'-9'28,"-5"9"-2,0 0-3,-12 18-6,2 3-3,-8 0-5,2 5-2,-4-1-2,0 5-1,0-5-2,5 0-1,2-9 0,6-6 0,7-10 0,0 0-1,9-8 1,5-6 0,2-5 0,4-4 0,1-5-1,1 5 1,-2-1-1,-1 1 2,-4 7 0,-5 3 0,-10 13 0,11 0 0,-11 7 1,8 10 0,3 3-1,5 6 0,6 3 0,4 3-5,10 1-19,-4-6-18,-4-3 0,-1-2-1,-9-15 0</inkml:trace>
  <inkml:trace contextRef="#ctx0" brushRef="#br0" timeOffset="1874.9229">19164 2937 42,'0'0'35,"7"11"0,-7 11-11,0 14-6,-7 1-6,7 11-2,-7-1-3,7 8-2,-6-8-2,6-6 0,-4-8-1,4-9-2,0-7-2,0-5-5,0-12-12,11 3-19,-8-14-1,5-6 0,-4-7-1</inkml:trace>
  <inkml:trace contextRef="#ctx0" brushRef="#br0" timeOffset="2045.373">19120 2913 49,'23'0'31,"1"-4"-7,16 0-9,7 4-8,5 5-9,0-1-13,-6-4-14,4 12-2,-15-12-1</inkml:trace>
  <inkml:trace contextRef="#ctx0" brushRef="#br0" timeOffset="2308.4224">19095 3323 46,'13'4'36,"19"0"-2,2-4-9,4-3-9,6 3-8,-4 0-10,-3 0-15,-8-7-17,-1 7-2,-12-4 0,1 4-1</inkml:trace>
  <inkml:trace contextRef="#ctx0" brushRef="#br0" timeOffset="2477.7681">19119 3192 31,'0'0'31,"32"0"-3,2 0-13,4-4-26,14 13-14,-11-14-3,8 12-1</inkml:trace>
  <inkml:trace contextRef="#ctx0" brushRef="#br0" timeOffset="2847.5991">19371 3416 30,'0'0'32,"15"-10"-2,-8-2-9,2 2-5,3-4-3,-5-1-3,7 2-1,-8-1-1,2 4-2,-8-1-1,0 11-1,0 0 0,0 0-2,8 16 0,-8 3 0,0 0-1,-3 4-1,3 1 1,0-1 0,5-2-3,0-6-2,2 0-12,0-2-22,-7-13-1,10 4 0,-10-4 0</inkml:trace>
  <inkml:trace contextRef="#ctx0" brushRef="#br0" timeOffset="3395.0558">19565 3403 38,'0'0'32,"-3"14"0,3-1-13,0-1-8,3 3-4,2-4-2,6-1-1,0-6-1,3-4-1,1-4 1,2-6 0,-4-6 0,0-1 0,-5-1 2,0 3-2,-8 1 1,5 5 0,-5 9 0,0 0-1,0 0 0,-7 19 0,7 0-1,7 9 1,1 3-2,1 6 1,1 2-1,0 5 1,-2-2-1,-8-3 0,0-3 0,-14-3-1,-5-5 1,-3-9 0,-7-9 0,-1-10-1,1-9-1,0-11-1,6-7-2,1-11-4,14 0-9,3-3-24,5-9 0,16 4 1,0-7 0</inkml:trace>
  <inkml:trace contextRef="#ctx0" brushRef="#br0" timeOffset="4051.5241">19120 2742 8,'0'0'26,"0"0"-4,15 0-3,11 4-3,11 0-3,12 1-4,5 2 0,6 0-4,-2-1-2,-4 1-1,-7-7-2,-11 0-1,-11 0-1,-15-3 1,-10 3-1,-4-13 2,4 13-2,-15-16 2,15 16 1,-10-8 0,10 8 0,9 8 2,3 2 3,-3 3 0,2 8 2,-11-2-1,0 2 0,-8-2-3,-5-4-20,-7-8-16,5 3-4,-1-18-1,13-2 0</inkml:trace>
  <inkml:trace contextRef="#ctx0" brushRef="#br0" timeOffset="5271.1853">20460 9798 40,'0'0'35,"0"0"-5,21 0-6,1 0-6,11 3-6,1-3-11,4 7-25,1-9-10,6 4-2,-8-9-1</inkml:trace>
  <inkml:trace contextRef="#ctx0" brushRef="#br0" timeOffset="5555.4802">20816 9789 46,'0'0'36,"20"0"1,5 0-10,6 2-13,0-2-11,4 7-31,-4-12-6,3 5-2,-10-2 0</inkml:trace>
  <inkml:trace contextRef="#ctx0" brushRef="#br0" timeOffset="6356.2923">20195 9610 29,'-7'-17'35,"7"17"0,0 0-9,0 0-6,5 22-6,-5-3-4,12 8-4,-5 2-1,7 4-1,-2-5-1,4 1 0,0-8 0,2-7 1,-2-14-1,8-4 0,-1-14 2,3-6-2,-3-9 1,2-2-1,-3 2-1,-1 1 0,-4 6-3,-8 1-6,3 9-30,-12 16-6,8-10 1,-8 10 0</inkml:trace>
  <inkml:trace contextRef="#ctx0" brushRef="#br0" timeOffset="7209.09">19631 10216 46,'0'0'37,"0"0"1,-6 19-12,6 14-7,-3 3-7,3 15-4,-6 5-3,6 6 0,-6-6-2,6-2-2,-4-12-2,1-10-2,3-4-4,-5-19-8,5-9-16,0 0-9,-4-28 0,4 2 1</inkml:trace>
  <inkml:trace contextRef="#ctx0" brushRef="#br0" timeOffset="7378.4724">19578 10309 12,'35'-10'30,"-5"-8"0,11 5-7,2 5-7,1 1-8,-1 3-10,-3 4-12,1 7-15,-19-7-1,5 12-1</inkml:trace>
  <inkml:trace contextRef="#ctx0" brushRef="#br0" timeOffset="7709.2524">19547 10672 38,'12'9'37,"1"-9"-3,10 1-9,8 3-5,-1-4-3,7 0-6,-3 0-4,1 0-4,-1 0-7,-7-8-13,-5 2-22,-2 6 0,-8-15 1,2 11-1</inkml:trace>
  <inkml:trace contextRef="#ctx0" brushRef="#br0" timeOffset="7909.4162">19603 10557 30,'0'-10'36,"18"10"0,2-11 0,14 7-22,3-1-28,-3 0-18,12 5-2,-8-5-1,8 5-1</inkml:trace>
  <inkml:trace contextRef="#ctx0" brushRef="#br0" timeOffset="8480.2725">19860 10648 44,'16'-8'34,"-16"8"-5,22 0-8,-3 3-6,-2 2-5,2 4-3,-7 2-2,-2 6-1,-10-3-2,-7 2 0,-7 1-1,-2-2 1,-3 2-1,0-5 1,4-3 0,15-9-1,0 0 2,0 0-1,25 8 0,-1-8-2,4 0-5,-2-5-16,-4 5-18,2 5 1,-11-5-2,1 10 2</inkml:trace>
  <inkml:trace contextRef="#ctx0" brushRef="#br0" timeOffset="9012.1133">20116 10768 35,'0'-17'34,"0"17"-1,0 0-10,-9-2-7,9 2-5,-8 12-5,8 2-2,0 0-2,3 4-1,4-3 1,4-2-1,0-2 0,4-4 1,0-7-1,2-4 0,-2-6-1,-1-4 2,-4-1 0,-1-2-1,-5 2 0,-4 5 0,0 10 1,0 0 0,-7 0-1,2 12 0,1 7 0,4 8 0,0 6 0,4 4 0,1 4-1,-1 1 1,-1 0-1,-3 1 1,-7-6 0,-7-2 0,-9-7 0,-4-5-1,-2-13 1,-2-6-2,0-8-3,3-13-8,9-13-26,8-6-1,4-14 0,11-4 0</inkml:trace>
  <inkml:trace contextRef="#ctx0" brushRef="#br0" timeOffset="9627.0028">19678 10071 25,'10'3'36,"10"-1"2,2-2-5,12-4-12,11 4-7,0 0-3,6 0-6,-2 0-6,-7-5-10,2 5-18,-7 0-8,-15-5-2,-5 5 1</inkml:trace>
  <inkml:trace contextRef="#ctx0" brushRef="#br0" timeOffset="9843.2394">19998 10026 32,'12'0'32,"13"9"2,-1-4-10,-5 0-6,8 7-3,-10-2-3,1 3-2,-18-3-2,0 6-2,-18-2-4,-8-1-14,-8 1-25,0 3-2,-5-6-1,4 6 0</inkml:trace>
  <inkml:trace contextRef="#ctx0" brushRef="#br0" timeOffset="14405.2821">20407 4598 24,'12'-16'33,"0"16"1,-12 0-7,-12 2-9,-1 17-5,-8 3-4,-3 7-4,-5 3 0,0 4-3,0 1-3,0-4-5,10 1-9,-1-10-9,6-11-12,14 1 0,0-14-1</inkml:trace>
  <inkml:trace contextRef="#ctx0" brushRef="#br0" timeOffset="14589.74">20489 4746 64,'0'0'38,"-14"17"-6,-14 2-8,-2 9-9,-9 0-6,2 6-3,0-1-4,8 3-2,8-4-5,5-14-10,8-9-24,8-9 1,0 0-1,16-2 0</inkml:trace>
  <inkml:trace contextRef="#ctx0" brushRef="#br0" timeOffset="15490.1085">20423 8332 21,'0'0'31,"0"0"0,0 0-10,-17 17-7,6-5-4,-2 8-3,-3 0-2,-1 6-1,-5 0-1,1 6-2,-3-2-2,3-3-5,1-2-6,2-6-11,7-11-6,11-8-5,0 0 2</inkml:trace>
  <inkml:trace contextRef="#ctx0" brushRef="#br0" timeOffset="15691.1912">20443 8457 41,'20'-14'35,"-1"10"-2,-10 4-5,-9 0-6,-9 17-6,-14-2-5,-1 11-3,-9 0-2,4 6-2,-3-1-1,4-2-2,4-3-2,3-6-3,14-3-5,7-17-20,-10 7-11,10-7 0,0 0-1</inkml:trace>
  <inkml:trace contextRef="#ctx0" brushRef="#br0" timeOffset="176450.9653">21186 3763 56,'0'0'21,"0"-16"-2,0 16-3,0-9-4,0 9-2,-2 9-1,2 6-3,0 7-1,0 5-2,0 7 0,0 7-1,0 1-4,0 5-6,0-1-19,-7-8-8,7 1 1,0-10-2</inkml:trace>
  <inkml:trace contextRef="#ctx0" brushRef="#br0" timeOffset="176982.444">21196 4295 47,'0'0'24,"3"-11"-1,-3 11-3,0 12-3,0 5-4,5 8-3,-5 3-4,0 9 0,0 2-5,4-1-7,-1 3-18,3 1-11,-6-12-1,0 7 0</inkml:trace>
  <inkml:trace contextRef="#ctx0" brushRef="#br0" timeOffset="177468.1782">21203 4809 42,'5'-11'25,"-5"0"-3,0 11-2,0 0-3,0 0-3,-4 16-3,-1 2-3,5 10-2,-2 0-2,2 13-1,-3 2-2,3-1-10,0-1-19,5 6-8,-10-7 0,5 6 0</inkml:trace>
  <inkml:trace contextRef="#ctx0" brushRef="#br0" timeOffset="177969.4843">21171 5450 39,'0'-16'17,"0"3"-1,0 3-1,0 10 0,0 0-2,0 0-2,0 14-3,-5 11-1,2 7-2,-2 11-3,3 3-6,-3 9-11,5 4-17,-4-13-1,9 2 0,-5-17 3</inkml:trace>
  <inkml:trace contextRef="#ctx0" brushRef="#br0" timeOffset="178539.0379">21199 6053 68,'0'0'26,"0"0"-4,-3 9-3,3 15-5,-4 0-3,4 14-1,-6 5-2,6 5-1,0 0-2,0 1-1,0-3-2,0-7-3,7-6-23,-3-6-15,-4-16 0,0 7 0</inkml:trace>
  <inkml:trace contextRef="#ctx0" brushRef="#br0" timeOffset="179527.6575">20995 6324 46,'0'0'36,"-9"-3"-7,9 3-5,0 0-4,0 0-6,0 0-4,22 17-3,-10-5-2,9 2-1,2 1-1,4 5 0,0 1-1,-1-6-1,1 3 0,-6-4-1,-2-3 1,-6 1-1,-4-2 0,-9-10 1,9 7-1,-9-7 0,0 0 0,0 0 0,-15 0 0,15 0 1,-19 0-1,3 7 1,-4 1 0,-3 5 0,-3 8 2,-1-2-2,2 3 2,2 0-2,1-3 1,6-7-4,10 1-12,6-13-27,0-10-2,15 1 0,-3-7 1</inkml:trace>
  <inkml:trace contextRef="#ctx0" brushRef="#br0" timeOffset="180676.4557">20464 6467 18,'0'0'23,"-11"0"0,11 0-2,0 0-3,-13 0-3,13 0-2,0 0-3,14 11 0,3-11-3,14 7-1,12-7 0,14 9-1,8-3 0,8-1-1,-1 1 0,-3 3-1,-8-6 0,-8 3-1,-17-3-1,-13 1 1,-10-4-2,-13 0-3,0 0-15,0 0-21,0 0-1,0 0 0,-22 0-1</inkml:trace>
  <inkml:trace contextRef="#ctx0" brushRef="#br0" timeOffset="182035.2655">21141 6750 41,'3'-13'27,"-3"13"-2,0 0-4,0 0-3,0 0-4,0 0-4,5 22-4,-5-2-2,-3 6-5,3 8-11,5 5-23,-5-5-1,5 7 0,-5-6 0</inkml:trace>
  <inkml:trace contextRef="#ctx0" brushRef="#br0" timeOffset="182666.5496">21169 7220 48,'0'0'36,"0"0"-1,0 0-9,0 0-8,0 26-7,-3-5-4,3 7-3,3 1-4,-3 4-9,0-1-23,6 4-6,-6-8-1,7 1 1</inkml:trace>
  <inkml:trace contextRef="#ctx0" brushRef="#br0" timeOffset="183220.1685">21157 7784 37,'6'-19'35,"-6"19"-3,0 0-6,0 0-6,6 13-6,-11 6-5,5 11-3,0 4-3,-3 4-5,3 9-15,7 0-20,-7-11 0,3 5 0,-3-9-1</inkml:trace>
  <inkml:trace contextRef="#ctx0" brushRef="#br0" timeOffset="183720.1299">21184 8332 40,'8'-17'37,"-8"17"1,4 8-7,-4 4-10,0 14-6,-4 1-7,4 9-3,0 5-3,2 2-6,3 4-14,2-1-21,-7-8 0,9 1 0,-9-4-1</inkml:trace>
  <inkml:trace contextRef="#ctx0" brushRef="#br0" timeOffset="184283.7298">21182 9002 35,'0'0'38,"11"5"0,-11 7-8,0 8-9,6 10-5,-6 7-5,0 10-6,7 6-13,0-1-30,-7-11-1,11 5 0,-11-11-1</inkml:trace>
  <inkml:trace contextRef="#ctx0" brushRef="#br0" timeOffset="930582.286">2173 9324 32,'-21'0'32,"-12"0"-4,2 4-10,4 9-4,5 2-5,9 11-4,16-1-2,12 3-1,13-5-1,12-3 1,1-4-1,-1-4 0,-7-9 0,-10-3 0,-23 0 0,0 0 0,-31 0-1,-10 14 1,-7 5 1,0 8-1,3 6 0,11 8 1,16 1-1,11 5 1,18-7-3,22-6-1,17-5-6,5-11-8,7-11-17,8-1-2,-9-18 0,7 2 4</inkml:trace>
  <inkml:trace contextRef="#ctx0" brushRef="#br0" timeOffset="930833.7068">2541 9644 28,'-28'-23'36,"4"10"1,-8 7-4,-2 6-15,6 15-7,4 4-5,12 8-3,7 4-2,14 1 0,13-1-1,11-5 0,4-8 0,3-8-1,-3-10 1,-2-8-1,-8-12 1,-8-11-1,-13-7 1,-15-13 0,-1-4 1,-6-1-1,-1 3-1,1-6-5,11 16-9,5 6-21,0 4-1,21 14 0,-2 9 0</inkml:trace>
  <inkml:trace contextRef="#ctx0" brushRef="#br0" timeOffset="931350.031">2727 9587 19,'3'10'31,"-6"0"-3,3 17-10,0 1-5,0 4-4,3 3-1,3-4-2,11-2-1,1-12-2,4-4 0,5-13 0,-5-4 0,0-12-1,2-3 0,-7-1 2,-6-4-1,-1 5-1,-10 2 1,-4 8-1,4 9 0,0 0 0,-14 18-1,14-1 0,0 5-1,6-1 0,6 3 1,7-4-1,3-3 1,-1-7 1,4-3-1,-1-7 1,-1-8 0,-6-10-1,-3-6-3,-4-9-4,-10-8-7,-4-5-5,-9-7-3,-3 5-1,-9 0 0,7 9-1,-3 7-2,-1 4-3,12 19 26</inkml:trace>
  <inkml:trace contextRef="#ctx0" brushRef="#br0" timeOffset="931550.159">3308 9806 37,'9'33'35,"-12"-10"-3,-3 7-20,-10 0-33,-14-13-4,14 4-5,-8-21-2</inkml:trace>
  <inkml:trace contextRef="#ctx0" brushRef="#br0" timeOffset="932920.0087">3943 9252 26,'0'0'33,"6"19"2,-6 15-14,0 15-6,4 14-5,-1 9-6,0 3-8,3-3-22,2 1-8,-8-18 0,7-4-2</inkml:trace>
  <inkml:trace contextRef="#ctx0" brushRef="#br0" timeOffset="933405.2446">4346 9611 15,'10'-12'30,"-17"-6"-3,4 1-6,-9 3-7,-4 2-4,-5 6-4,-1 6-2,-3 0-2,0 8-1,4 9 0,4 4-1,6 4 0,11 1 0,5-5 0,8-3 0,8-9-1,4-4 1,-2-9 0,1-6-1,-3-2 1,-3-5 0,-5-1 1,-6 3 0,-7 2 0,0 3 1,0 10 0,-12 7 0,6 10-1,3 5 1,0 7-1,3 7-1,-4 2-2,4 8-3,0-4-2,7 2-3,-7-2-13,0-12-10,14-1-1,-7-13 7</inkml:trace>
  <inkml:trace contextRef="#ctx0" brushRef="#br0" timeOffset="933621.2022">4487 9871 48,'0'-14'37,"0"14"-3,0 0-12,0 0-8,15 4-4,-15-4-4,0 21-1,0-3-1,0 4-5,0 4-11,5-4-25,-14-7-1,13 1-1,-4-16 1</inkml:trace>
  <inkml:trace contextRef="#ctx0" brushRef="#br0" timeOffset="933889.7385">4653 9299 17,'-6'-28'34,"13"16"1,-7 12-7,2 12-9,4 24-5,-6 13-4,7 20-2,-7 6-3,6 6-3,0 1-10,0 0-25,1-24-4,1-4-1,2-26 1</inkml:trace>
  <inkml:trace contextRef="#ctx0" brushRef="#br0" timeOffset="934089.7237">4946 9561 17,'16'-11'33,"11"11"-1,-2-9-1,7 9-30,9 0-27,-8-6-4,3 8-1,-14-7 5</inkml:trace>
  <inkml:trace contextRef="#ctx0" brushRef="#br0" timeOffset="934221.252">5047 9640 5,'23'18'27,"-6"-20"-2,18 2-21,1 2-25,-8-11-3,11 9 9</inkml:trace>
  <inkml:trace contextRef="#ctx0" brushRef="#br0" timeOffset="934452.5949">5433 9183 39,'-11'-9'37,"11"24"1,-7 9-7,7 12-17,7 20-4,-3 9-4,3 13-3,-2 6-6,-5-8-15,0-7-19,3-6-2,-3-19 1,10-7-2</inkml:trace>
  <inkml:trace contextRef="#ctx0" brushRef="#br0" timeOffset="934953.5316">5817 9598 38,'15'-19'26,"1"1"-4,-11-2-4,-14-3-5,1 2-4,-14 5-4,0 2-1,-7 4-2,-1 10 0,-1 10-2,6 8 1,7 6-1,8 4 0,10 3 0,11-6 0,6-1 0,8-7 0,6-8-1,-1-9 0,3-4 0,-9-8 0,-5-4 0,-7 1 1,-3-2 0,-9 6 1,-3 2 0,3 9 1,-18 9 0,8 8 1,4 8-1,3 8 0,3 2-1,3 4-2,0 4-5,7-5-19,-7-11-9,11 2-1,-11-15 1</inkml:trace>
  <inkml:trace contextRef="#ctx0" brushRef="#br0" timeOffset="935237.6411">5988 9771 40,'0'0'37,"0"0"1,12 0-5,3 0-17,-4 0-8,3 3-3,2 3-2,-5 3-1,-4 0-1,-7 4 0,0 1-1,-11 2 1,0 0-1,-5 0 0,5-1 1,3-2-1,8-2-1,0-11-2,19 7-5,3-11-15,3-3-14,9-1-2,1-7 1,4-2 2</inkml:trace>
  <inkml:trace contextRef="#ctx0" brushRef="#br0" timeOffset="935468.8983">6278 9175 34,'10'13'37,"-2"10"1,7 23-4,-1 19-19,-8 14-4,3 11-2,-9 2-3,6-2-3,-6-6-10,3-14-30,-6-24-2,10-11 0,-7-35-1</inkml:trace>
  <inkml:trace contextRef="#ctx0" brushRef="#br0" timeOffset="936022.8671">6734 9815 24,'22'0'37,"-3"10"-1,-9 3 1,-8 8-28,-5 10-36,-15-11-3,8 6-4,-9-16-1</inkml:trace>
  <inkml:trace contextRef="#ctx0" brushRef="#br0" timeOffset="936653.9906">7264 9701 22,'10'-10'29,"8"4"-9,-5-8-3,-3-1-3,-2-7-4,-8-1-4,-6 5-2,-6-1-1,-4 5 0,-11 5-2,-4 9 0,0 13-1,3 8 0,8 9 0,5-1 0,15 5 0,4-3 0,14-4 1,11-8-1,4-9 1,-2-6 0,4-13 0,-7-6-1,-4-7 1,-11-2-1,-4-3 1,-9 4 0,-6 1 0,-1 10 1,-5 8 0,3 10 1,-3 7-1,8 7 0,10 3-4,4 3-10,-1-6-21,16 3-1,-4-15 0,11-1 1</inkml:trace>
  <inkml:trace contextRef="#ctx0" brushRef="#br0" timeOffset="936841.2376">7590 9564 27,'13'-7'31,"18"7"1,0 0-6,9-5-22,6 5-9,0-5-18,2 14-7,-17-16-2,0 10 3</inkml:trace>
  <inkml:trace contextRef="#ctx0" brushRef="#br0" timeOffset="936993.8854">7690 9662 22,'9'15'29,"6"-11"-1,13 0-16,6 1-22,-1-10-13,15 10-4,-1-14-2</inkml:trace>
  <inkml:trace contextRef="#ctx0" brushRef="#br0" timeOffset="937410.2969">8130 9264 35,'0'0'33,"-6"-10"-2,3 20-9,3 16-6,0 10-5,3 11-3,2 11-3,2 7-1,-1-1-1,4-2-1,-1-8 0,0-12 0,-3-12-1,-2-9 0,-4-21-1,9 0 1,0-14-1,5-5 0,6-3 0,2 5 0,6 2-1,5 6 1,-4 9 0,-5 5 0,-11 7 0,-7 8 1,-13-1-1,-7 2-1,-4-2-4,-8-9-12,2-3-20,14 0-1,0-7 1,10 0-1</inkml:trace>
  <inkml:trace contextRef="#ctx0" brushRef="#br0" timeOffset="937694.734">8698 9825 41,'19'16'42,"-9"0"1,-5 3-4,-5 5-18,-15-2-48,-11 2-7,-16-9-5,-8-2-2</inkml:trace>
  <inkml:trace contextRef="#ctx0" brushRef="#br0" timeOffset="939276.5166">9182 9745 18,'13'-5'32,"-13"5"1,15 11-10,-3 2-5,1 3-7,3 5-3,2-7-1,10 2-3,-4-12-1,4-10 0,-3-17-1,-3-9-1,-6-18 0,-7-9 0,-12-9 1,-13-6-1,-14 4 0,-11 9 1,-8 10-1,-1 20 0,-3 17 1,9 18 0,13 18-1,16 10 0,18 8-1,23 4-4,17 4-11,18-7-23,2-17 0,11 3 1,-3-15-1</inkml:trace>
  <inkml:trace contextRef="#ctx0" brushRef="#br0" timeOffset="939515.1281">9619 9503 44,'0'0'36,"0"0"1,23 10-6,8-10-20,6 5-9,3 2-15,3 5-21,-9-9-2,-2 6 0,-17-9-1</inkml:trace>
  <inkml:trace contextRef="#ctx0" brushRef="#br0" timeOffset="939662.1238">9653 9656 29,'-8'9'33,"20"4"2,6-9-6,13-1-21,6 4-20,-2-9-18,14 6-3,-8-9-1</inkml:trace>
  <inkml:trace contextRef="#ctx0" brushRef="#br0" timeOffset="940147.1514">10292 9497 22,'-3'-16'31,"3"3"-5,-16 2-5,-5 1-5,-4 10-4,-5 0-3,-5 15-4,4 4-2,3 9-1,8 7-1,13 0 0,10 1 0,11-1 0,9-5 0,5-11 1,5-8-3,1-11 1,-5-6-1,-2-8 0,-5-8-1,-11-3 1,-9-3 0,-4 9 0,-9 4 2,-7 10-1,-1 12 1,-3 13 1,4 13 0,5 13 0,4 10 1,6 5 0,3 2 0,3 2 0,0-4 0,6-6 1,-3-8-1,0-7-1,1-10-6,-4-5-31,-3-25-3,10 7 1,-5-24-1</inkml:trace>
  <inkml:trace contextRef="#ctx0" brushRef="#br0" timeOffset="944561.4324">10873 9709 4,'0'9'31,"3"18"-1,-17-7-7,5 9-28,0 8-15,-10-16-4,13 3-5</inkml:trace>
  <inkml:trace contextRef="#ctx0" brushRef="#br0" timeOffset="944862.0497">11343 9602 22,'25'22'35,"-19"2"1,-6 4-4,-15-4-15,-10-6-5,-2-3-7,-4-15-5,-4-5-4,8-9-1,1-9-1,14 0 0,5-2 1,11 3 2,8 8 3,6 9 2,7 13 2,3 6 1,3 11 1,-4 3-3,-4 1-8,-5-4-25,0 4-4,-18-17 0,6 0-1</inkml:trace>
  <inkml:trace contextRef="#ctx0" brushRef="#br0" timeOffset="945231.3602">11493 9685 41,'27'19'36,"-5"-12"0,7 1-6,-1-8-15,-3-5-9,1-8-3,-6-6-4,-8-5 0,-7 0-1,-8-2 0,-6 7 0,-10 4-1,-2 10 1,-4 14 1,1 6 0,4 16 0,7 6 1,5 6 0,8 4-1,8 0-8,7-5-18,10-1-6,-5-17-1,12-2 1</inkml:trace>
  <inkml:trace contextRef="#ctx0" brushRef="#br0" timeOffset="945494.3563">12056 9607 29,'-21'17'35,"-3"9"-1,-8-6-2,-2 1-20,-2-4-6,3-8-7,5-9 0,11-8-3,3-9 1,14-3 2,10 4 1,5-1 3,10 12 2,1 5 1,7 15-1,0 4-10,5 10-27,-13-3-1,5 6-2,-10-13 0</inkml:trace>
  <inkml:trace contextRef="#ctx0" brushRef="#br0" timeOffset="946479.9757">12698 9590 10,'-21'16'29,"9"14"1,-3-1-3,8 0-15,16 5-4,7-7-3,14-3 0,6-14 0,3-10-1,-1-13-1,-4-11-1,-10-11 0,-14-12 0,-17-8-1,-15-3 0,-11 0 1,-11 2-1,-5 14 1,-1 6-1,1 17 0,9 11 0,11 15-1,14 8-2,21 13-8,13 4-13,15-5-11,22 7 1,-1-12-2</inkml:trace>
  <inkml:trace contextRef="#ctx0" brushRef="#br0" timeOffset="946797.3466">13205 9549 39,'-31'-11'31,"15"14"0,-10-3-14,11 6-9,6 7-3,9-3-4,9 3 0,6-3-2,1 3-1,1-7 0,-6 0-1,-1-2 0,-10-4 1,0 0 1,-21 12 2,1-3 2,2 4 1,2 2 0,4 5 3,3 0-2,15 2 1,3-3-4,7-2-3,8-4-12,1-2-20,-6-15 0,3-2-2,-12-16 1</inkml:trace>
  <inkml:trace contextRef="#ctx0" brushRef="#br0" timeOffset="946918.9028">13172 9351 58,'-13'-24'32,"13"24"-7,0 0-32,-17-12-20,23 24-3,-6-3-4</inkml:trace>
  <inkml:trace contextRef="#ctx0" brushRef="#br0" timeOffset="947166.4679">13264 9556 27,'33'20'31,"-8"-13"0,7 3-11,1-5-9,1-5-7,-5 0-4,-1-5-3,-16-3-1,-3 1 0,-9 7-1,-12-12 1,-4 12 0,-3 0 2,1 12 2,2 3 2,5 3-4,4 5-4,10 4-4,8-3-7,22 8-7,-6-17-3,20 10 14</inkml:trace>
  <inkml:trace contextRef="#ctx0" brushRef="#br0" timeOffset="947536.1413">13813 9704 13,'-17'-19'30,"-13"-3"1,2 9-9,-3 2-5,0 8-6,3 7-3,6 9-4,10 4-2,6 3 0,6 4-1,12-6 1,3 0-1,5-8 1,1-6 0,3-4-1,1-9 0,-5-6 1,0-2-1,-2-7 0,-4 6 0,-3 2 0,-1 4 0,-10 12 2,16 0-1,-9 9 0,2 9 1,-1 1-1,5 0 1,-6-1 0,8-3 0,-5-6-2,1-9 1,2 0-2,-3-15-5,5 6-15,-3-4-17,-7-9 0,6 6-1,-2-2 1</inkml:trace>
  <inkml:trace contextRef="#ctx0" brushRef="#br0" timeOffset="947836.3509">14088 9597 19,'0'0'25,"32"0"-1,-8-8-17,4 4-3,0 0-2,-1-1-2,-4-1 0,-8 0 1,-15 6-1,0 0 1,0 0-1,-12 0 2,0 10 1,2 4 0,-3 5 0,6 4 0,7 5 1,4-1-3,8-1 0,5-1-8,4-1-12,0-15-9,17 5 0,-7-18 8</inkml:trace>
  <inkml:trace contextRef="#ctx0" brushRef="#br0" timeOffset="948223.0629">14626 9704 31,'0'10'33,"-22"-1"0,2 4-7,-7-1-10,-6-3-8,4-5-3,3-4-3,1-9-2,5-3-2,6-9 1,11 1-1,7-2 0,5 3 1,4 7 1,2 5 2,6 11 0,1 6 1,1 9 0,-6 1 1,5 5-1,-3-4 0,-4-4-1,1-3-1,2-9 0,-1-10-2,-3-4 1,5-4 0,-2-5 0,2 3 0,4 0 0,1 5 1,-5 10 1,-2 0 1,-1 12 0,-8 1 0,-1 2 0,-7 1-2,-14-1-12,-9-8-26,8 2-1,-15-11 0,9 2 0</inkml:trace>
  <inkml:trace contextRef="#ctx0" brushRef="#br0" timeOffset="948901.6044">15418 9557 19,'21'0'28,"11"4"-1,-1-4-13,6 0-5,0 0-1,-3 0-3,-3 0-2,-12 3-2,-10 2 0,-13 7-2,-10 0 1,-5 2 0,-1 5 0,1 3 2,5-2 0,10-3 1,8-3 0,9-9 1,10 1-2,3-6 1,5-6-1,-6-4-1,2-2-2,-7 3 1,-4 4-1,-1 5-1,-15 0 1,16 9 0,-16-1 0,6 6 0,-3-4 0,4-1-11,4 4-18,-11-13 0,15-13-1,-15-11 8</inkml:trace>
  <inkml:trace contextRef="#ctx0" brushRef="#br0" timeOffset="949087.5243">15979 9528 42,'20'12'37,"1"9"1,-10-1-10,-11 1-11,5 3-6,-17-4-7,2-3-8,-4-9-29,0 3-4,0-11 0,14 0-2</inkml:trace>
  <inkml:trace contextRef="#ctx0" brushRef="#br0" timeOffset="949555.9376">16486 9513 11,'10'-7'30,"21"14"0,-4-2-4,10-1-15,4 2-3,2-2-3,-5 1-1,-7-5-3,-7 0 0,-16 0-1,-8 0 1,-18 0-1,0 0-1,-6 5 1,-1 3-1,-1 3 2,5 7-1,8 1 1,5 4 1,8-1-1,11 2 1,5-4-1,2-3 2,5-7-2,4-5 1,1-5-1,1-9-1,-2-7 0,-2-5 0,-6 1 1,0-3-3,-8 3-1,-5 3-3,-6 17-4,0 0-9,0 0-10,-3 18-4,-6-5 2</inkml:trace>
  <inkml:trace contextRef="#ctx0" brushRef="#br0" timeOffset="950124.8907">17084 9449 44,'9'9'38,"-9"5"0,6 17-1,5 16-20,-11 5-9,8 14-1,-5 2-3,0 2-5,3-4-7,-6-11-19,-5-17-12,5-6-1,0-18 1</inkml:trace>
  <inkml:trace contextRef="#ctx0" brushRef="#br0" timeOffset="950274.8407">17106 9726 41,'13'-12'31,"17"12"-5,-7-6-20,4-8-33,20 11-3,-8-11-1</inkml:trace>
  <inkml:trace contextRef="#ctx0" brushRef="#br0" timeOffset="950643.7217">17512 9481 23,'-12'0'32,"-9"-9"-1,9 19 0,2-1-19,4 3-6,9 3-5,8-1-3,3-2-1,6 0-1,0-7-1,-2 2 0,-4-7 0,-14 0 2,4-12 4,-18 7 3,-5 3 2,-7 2 2,2 3 1,-4 5 1,9 10 0,0 0-2,12 5-2,4-3-1,13 4-1,1-5-1,4-2-5,7-6-9,-1-4-24,0-20-2,2-1-1,-6-18 0</inkml:trace>
  <inkml:trace contextRef="#ctx0" brushRef="#br0" timeOffset="950743.9915">17568 9318 32,'-13'-31'34,"10"17"-3,-8-4-8,3 7-41,8 11-10,-13 5-3,16 7-2</inkml:trace>
  <inkml:trace contextRef="#ctx0" brushRef="#br0" timeOffset="950906.7626">17688 9481 28,'35'37'39,"-1"6"1,-5-2-2,-15-4-12,1 5-7,-18-14-7,-6-1-5,-12-6-14,6-11-32,-15-17-1,5-10-2,-2-17 0</inkml:trace>
  <inkml:trace contextRef="#ctx0" brushRef="#br0" timeOffset="951992.1008">2250 10597 30,'5'10'32,"-8"23"0,-16 4-15,-12 5-4,5 3-3,-7-6-3,-1-7-4,3-17-2,5-15-1,6-11 0,15-13-1,5-6 1,0 0-2,6 0 1,2 9 0,3 7 0,8 14 1,2 11 0,-1 10 0,4 4 0,0 6 0,7-2 1,4 0 0,-4-6 0,-4-6 0,3-11 0,-4-6-1,-1-11 1,-6-10-1,-4-4 1,-6-3-1,1 0-1,-3 1 1,-7 8-1,2 10 1,-2 9-1,0 0 1,-4 21 0,4 0 0,7 2 1,6 1 2,-1-5-1,6-2 1,1-8 0,5-7 0,-4-4-4,-5-11-7,-3-6-25,1 5-2,-13-10-1,6 5 0</inkml:trace>
  <inkml:trace contextRef="#ctx0" brushRef="#br0" timeOffset="952130.442">2594 10676 16,'28'0'34,"-6"0"0,6 5-1,3-5-19,3 0-8,-3 0-10,0-4-20,3 8-8,-18-10-2,3 6 1</inkml:trace>
  <inkml:trace contextRef="#ctx0" brushRef="#br0" timeOffset="952261.9697">2746 10722 25,'4'29'31,"-4"-10"-1,9 8-14,-1-5-12,5-6-25,12 6-7,-12-16-1,15 4 2</inkml:trace>
  <inkml:trace contextRef="#ctx0" brushRef="#br0" timeOffset="952646.4884">3153 10636 29,'-20'-10'31,"20"10"-1,-27 13-12,18-7-9,3 6-6,6-1-1,6 2-1,5-5-1,3 0-1,0-4 0,-1-1 0,-13-3 0,10 4 0,-10-4 1,-16 6 2,-2-1 2,1 8 2,-1-3 1,5 7 0,4-2 1,9 4 0,4 0-2,8 4-1,6-7-5,-1 0-11,-6-10-25,8 3-1,-19-9-1,21-14 0</inkml:trace>
  <inkml:trace contextRef="#ctx0" brushRef="#br0" timeOffset="952778.5016">3081 10467 65,'-9'-28'35,"-3"4"-3,8 12-31,4 12-28,4 12-5,8 3-4,0 4 1</inkml:trace>
  <inkml:trace contextRef="#ctx0" brushRef="#br0" timeOffset="952909.7818">3348 10700 31,'24'32'38,"-5"0"1,-16-3-2,-9-6-16,-4-4-13,-11-4-20,-1-4-23,-12-15-3,10 0 0,1-10-2</inkml:trace>
  <inkml:trace contextRef="#ctx0" brushRef="#br0" timeOffset="955971.8279">4253 10617 16,'-10'4'29,"-18"3"-8,4 8-6,2 9-5,0 6-2,11 5-4,7 2-1,14-1-1,11-6 0,10-8 1,0-11 1,3-11 1,-6-7 0,-7-8 0,-14-6 0,-10-1-2,-10-2-2,-11 5-9,2-5-21,4 15-5,-10-4 0,19 13 0</inkml:trace>
  <inkml:trace contextRef="#ctx0" brushRef="#br0" timeOffset="956319.5211">4594 10653 8,'-20'-23'31,"3"19"-1,-12-1-7,9 5-8,-1 7-5,11 1-4,6 6-4,11 3-2,6 1-2,4-6 0,6 0-1,-6-2-1,3-4 0,-9-1 1,-11-5 0,0 0 2,-13 5 1,-1-3 3,-1 4 0,2 2 2,1 2 0,8 3 1,14 1-1,3 0-3,10 0-6,5-3-11,13 5-16,-6-16-2,17 7 1,-8-13 16</inkml:trace>
  <inkml:trace contextRef="#ctx0" brushRef="#br0" timeOffset="956620.3299">5360 10703 32,'-14'-22'34,"4"10"0,-7 3-11,-3 2-10,5 7-5,-4 7-3,3 5-2,6 10-2,7 2 0,6 1-1,6 2 1,8-1-1,2-7 1,5-5-1,1-8-2,2-6-6,-7-10-10,-5-8-12,1-4-5,-16-14 1,0 0 6</inkml:trace>
  <inkml:trace contextRef="#ctx0" brushRef="#br0" timeOffset="956720.6002">5342 10449 35,'-4'-22'32,"-4"1"-3,8 21-9,0 0-13,0 0-24,9 24-13,-4-5-2,9 8-1</inkml:trace>
  <inkml:trace contextRef="#ctx0" brushRef="#br0" timeOffset="957005.7815">5614 10628 29,'-14'-9'31,"14"9"-4,-25 11-7,10 4-7,2 8-6,4 4-3,9 3 0,0-3 1,16 4 0,0-7 0,6-4 0,-2-4 0,3-6 1,-5-10-1,-5 0-1,-8-9-2,-5-4-4,-6-1-9,-6 2-22,-6-10-5,5 6 0,-7-5 0</inkml:trace>
  <inkml:trace contextRef="#ctx0" brushRef="#br0" timeOffset="957306.5875">5986 10667 55,'3'19'35,"-3"4"-5,-12 8-7,-10-7-9,-1 5-5,-8-10-6,2-5-3,1-5-1,4-13-1,5-5-1,5-10 1,11-4-1,6 0 1,8 2 1,5 7 2,6 6 2,2 9 0,4 11 0,1 8 0,-5 8-6,-5 9-31,-6-10-2,3 5-1,-9-18 0</inkml:trace>
  <inkml:trace contextRef="#ctx0" brushRef="#br0" timeOffset="958077.4978">6613 10630 20,'0'19'29,"-6"4"-2,6 1-10,4 7-4,2-6-2,10 1-2,-1-8 0,9-7-1,-5-11-1,4 0-1,-9-14-3,-1-1-4,-1-3-6,-6-5-11,-3-4-14,12 7-3,-5-3 0,11 9 5</inkml:trace>
  <inkml:trace contextRef="#ctx0" brushRef="#br0" timeOffset="958309.2902">6949 10686 26,'0'20'33,"5"6"-4,-5 1-6,-2-6-6,2-2-5,-6-8-5,6-11-3,0 0-1,0-14-1,8-8-1,2-3 1,3-5-2,2 1 1,5 3-2,0 5 1,2 8 0,-1 9 0,-2 8 0,-4 5-4,1 14-8,-6 1-16,-7 3-7,8 3 0,-7-6 0</inkml:trace>
  <inkml:trace contextRef="#ctx0" brushRef="#br0" timeOffset="958694.7525">7453 10700 48,'-11'-15'27,"-8"-3"-5,-7 4-5,-1 6-6,-7 6-3,3 4-2,3 8-2,9 7-2,7 6-1,12 0 0,6 1-1,11-6 1,6-3 0,9-7-1,5-8 1,3-7 0,0-9 0,0-12-1,0-3 1,2-3 0,-6-2 0,-1 7 1,-6 5 0,1 7 1,-2 11-1,0 12 1,-4 12 0,-6 7-1,-5 5 0,-9 3-1,-8-1-1,-6-2-4,-11 1-8,-7-11-16,-9-7-10,9-3 1,3-10 0</inkml:trace>
  <inkml:trace contextRef="#ctx0" brushRef="#br0" timeOffset="959276.1297">8096 10687 17,'-9'-23'24,"-7"17"-2,-9 3-3,0 3-4,-3 7-4,0 3-3,8 7-3,7 2-1,13 5-2,5 0 0,8-4 1,6-3 1,9-7 0,2-6 0,4-4 1,-2-9 0,4 4 0,-4-8 0,5 11 0,-6 2-1,3 5-2,-6 5 1,-6 12-1,-10 3-1,-9 11-1,-10 2-2,-13-5-1,-8 0-1,-10-7-1,1-7-1,-3-14 0,11-6 0,2-17 1,18-9 2,9-7 1,13-6 1,10 2 2,9-3 0,8 7 1,4-2 0,-4 10 0,-3-1 0,0 6 1,-12 6 0,-3 0 1,-9 3-1,-2 7 0,-11 5 0,0 0 0,9 18 0,-6 2-1,1 3-2,-1 3-3,2 2-9,-5 0-24,0-14-1,0-1 0,0-13-1</inkml:trace>
  <inkml:trace contextRef="#ctx0" brushRef="#br0" timeOffset="959407.6535">8427 10435 9,'0'0'0,"0"11"-3,0-11-2</inkml:trace>
  <inkml:trace contextRef="#ctx0" brushRef="#br0" timeOffset="959746.2363">8856 10617 21,'-28'-11'27,"10"16"0,-7 3-12,6 4-6,7 10-4,3 6 1,9 1-2,9-1 1,9 3 0,4-7 2,4-7 0,-1-5 1,-4-5-1,-11-7-2,-10 0 0,-10-19-1,-9 8-1,-6-1-6,-6-5-18,0-1-16,13 8 0,2-5 1,16 15 1</inkml:trace>
  <inkml:trace contextRef="#ctx0" brushRef="#br0" timeOffset="960041.1595">9238 10723 60,'-10'14'35,"-12"-4"-9,-2-5-9,0 3-8,-7-8-4,5 0-2,-1-3-2,5-7 0,7-5-1,5 1 0,10-4 0,6 4-1,6 4 1,4 6 1,3 4 0,6 14 1,0 5-1,0 8-2,-1 5-14,1 2-19,-12-7-1,8 1-1,-13-13 0</inkml:trace>
  <inkml:trace contextRef="#ctx0" brushRef="#br0" timeOffset="960257.3322">9445 10560 30,'0'0'37,"0"0"2,0 29 0,0 8-18,4 9-11,3 10-3,-4 6-2,3 6-2,2-2-2,-1-5-1,1-2-5,-8-13-9,7-17-25,1-2-1,-8-27 0,15 9 1</inkml:trace>
  <inkml:trace contextRef="#ctx0" brushRef="#br0" timeOffset="960388.8538">9498 10797 28,'0'0'32,"13"0"-1,10 6-11,4-6-34,0 0-13,10 0-3,-5-10-1</inkml:trace>
  <inkml:trace contextRef="#ctx0" brushRef="#br0" timeOffset="960705.2924">9930 10625 21,'-38'-11'30,"10"11"0,-2 0-8,10 3-10,7 8-7,11-1-2,9 2-1,8 0-1,6 1-1,-1-7 1,0-1 0,-4-2-1,-7-3-1,-9 0 1,0 0 0,-18 7 1,-1 0 2,0 0 2,4 6 1,3 1 1,12 5 0,3-5 1,12 4-1,7-4-5,9-6-22,-4-8-15,9 0-2,-9-11-1</inkml:trace>
  <inkml:trace contextRef="#ctx0" brushRef="#br0" timeOffset="961275.6588">10590 10658 31,'-4'19'32,"11"3"-6,-7 2-7,3-5-4,1 3-5,-4-22-2,0 11-3,0-11-2,0-20 0,0-3-1,6-1-1,2-3 0,2-1-1,4 1-1,6 9 1,1 7 0,1 11 0,0 9-1,-3 10 1,-7 6-1,-5 6-6,-2 6-11,2 1-16,-11-11-1,11 2 2,-7-12 8</inkml:trace>
  <inkml:trace contextRef="#ctx0" brushRef="#br0" timeOffset="961607.7227">10917 10751 13,'0'0'34,"20"-8"1,-11 8-1,5 0-14,6 8-8,-1-8-4,6 5-1,-4-5-3,1-5-2,-5-4 1,-6-1-2,-6-8 1,-5-1-1,-11-4 0,-2 4-1,-7 1 0,-2 4 0,-4 7 0,1 7-1,3 5 1,4 12-1,7 9 1,3 9-1,8 6 2,0 6-2,7 3 1,0 0-1,4-2-5,-7-6-11,-2-10-20,6-4 0,-8-13 1,13-5-1</inkml:trace>
  <inkml:trace contextRef="#ctx0" brushRef="#br0" timeOffset="961792.6397">11247 10628 20,'6'-13'36,"-6"13"0,-6 20 0,6 0-16,0 10-14,0 3-19,6 5-20,-6-11-2,9 0 0,-2-12-1</inkml:trace>
  <inkml:trace contextRef="#ctx0" brushRef="#br0" timeOffset="962057.8135">11355 10630 51,'0'0'35,"24"13"-1,-9 8-11,-1 1-10,6 6-4,-4-4-4,4 2-1,-5-6-1,4-6 0,-1-7-1,1-7-1,1-12 1,1-7-1,-4-6-2,-2-6-5,2 5-17,-1 2-15,-16-4 0,6 16 0,-12-5 0</inkml:trace>
  <inkml:trace contextRef="#ctx0" brushRef="#br0" timeOffset="962238.3366">12056 10621 44,'-3'-10'35,"3"10"-2,0 0-13,0 0-44,0 0-8,0 10-2,0-10 0</inkml:trace>
  <inkml:trace contextRef="#ctx0" brushRef="#br0" timeOffset="962409.1161">12053 10793 79,'0'0'45,"0"12"-2,0-12-11,15 0-59,-19-12-11,9-2-4,-5-14 1</inkml:trace>
  <inkml:trace contextRef="#ctx0" brushRef="#br0" timeOffset="967315.6855">1857 11562 45,'4'-11'33,"-4"11"-3,-4 24-5,4 16-6,0 12-4,3 14-6,-3 5-1,0 10-5,0-2-5,0-12-11,6-12-21,3-8-5,0-22-1,-1-8 2</inkml:trace>
  <inkml:trace contextRef="#ctx0" brushRef="#br0" timeOffset="967515.3773">1822 11650 23,'19'-15'31,"15"15"-1,8-5-9,15 1-14,5 4-17,2-8-17,9 8-3,-10-6 0</inkml:trace>
  <inkml:trace contextRef="#ctx0" brushRef="#br0" timeOffset="967778.5738">1889 12175 22,'0'0'37,"14"0"1,15-6-3,12 2-15,12-6-8,0 3-9,11 2-20,-3 5-18,-8-12-2,-6 9 0,-15-11-1</inkml:trace>
  <inkml:trace contextRef="#ctx0" brushRef="#br0" timeOffset="967979.5182">1872 11983 16,'-9'0'34,"9"0"1,14 0-1,21-4-22,17-4-28,8 8-14,4-11-2,11 7-1</inkml:trace>
  <inkml:trace contextRef="#ctx0" brushRef="#br0" timeOffset="968366.6709">2281 12197 23,'19'16'38,"-4"-7"-1,15 9-1,1 2-13,1-1-11,9 7-7,-4-2-10,-4-6-15,-10-4-17,-2 0-2,-21-14 1,25 0 4</inkml:trace>
  <inkml:trace contextRef="#ctx0" brushRef="#br0" timeOffset="968536.0713">2566 12163 49,'-20'15'40,"-13"5"-1,0 7-7,-4 6-17,-5-1-10,4-3-17,6-6-24,12-1-3,1-15 0,19-7 0</inkml:trace>
  <inkml:trace contextRef="#ctx0" brushRef="#br0" timeOffset="968952.9952">2926 11937 26,'10'0'35,"14"10"1,-2-14-3,9 4-22,9 8-13,-2-7-19,5 9-12,-15-10-2,5 4 0</inkml:trace>
  <inkml:trace contextRef="#ctx0" brushRef="#br0" timeOffset="969153.5275">2954 12068 49,'0'12'38,"13"-7"-3,11-3-11,17 5-8,1-4-9,6 4-29,-2-7-14,1 1-1,-16-6-1</inkml:trace>
  <inkml:trace contextRef="#ctx0" brushRef="#br0" timeOffset="971845.7059">3717 11615 41,'0'0'35,"9"28"-1,-6 10-12,6 23-9,-5 3-4,2 10-3,-1 5-5,-1-11-8,2-5-9,-2-14-10,-4-19-10,6-8 0,-6-22 0</inkml:trace>
  <inkml:trace contextRef="#ctx0" brushRef="#br0" timeOffset="972030.6101">3899 11959 8,'13'-13'30,"-25"0"-2,-1 13-5,-9 7-6,-3 0-6,2 10-4,-3-1-1,12 5-2,10-3-2,12 0-1,11-5-1,10-4-5,7-2-12,8 0-15,-7-12-1,10 5 0,-19-7 17</inkml:trace>
  <inkml:trace contextRef="#ctx0" brushRef="#br0" timeOffset="972328.4153">4036 12094 14,'0'25'31,"0"-25"-1,25 12-10,-6-6-6,6-6-4,2-4-3,-2-3-3,0-5-2,-9-1 0,-7-2 0,-9 0-2,-6 1 1,-13 5-1,-3 6 1,-6 6-1,-3 8 1,4 10 1,6 4 0,7 3 1,14 2 1,13-2-1,9-3 0,11-2-9,7-4-25,4-19-3,12 0-1,5-17-2</inkml:trace>
  <inkml:trace contextRef="#ctx0" brushRef="#br0" timeOffset="972825.1139">4614 12139 21,'-40'4'33,"26"3"-7,26-2-5,26 0-4,36 0-2,32-5-2,37 0-2,25 0-3,22 5-2,12 0-3,1-4-4,-11 7-13,-15 0-23,-38-8-1,-25 0 0,-36-10-1</inkml:trace>
  <inkml:trace contextRef="#ctx0" brushRef="#br0" timeOffset="973935.1972">5481 11690 39,'7'-17'28,"-1"3"-6,-6-5-5,-8 3-5,-5 4-3,-12 1-4,0 7-2,-5 4-2,1 11 0,1 3-1,7 4 1,5 4-1,13 1 0,9-3 0,9-3 0,7-6 0,6-5 0,3-6 1,-1-2-1,-2-6 0,-6-2 0,-6 1 0,-16 9 0,7-10 1,-7 10 2,-10 14 1,4 6 0,0 5 1,6 9 1,0 3-1,5 5 1,1 0-2,3-5-5,3-4-19,1-1-18,-11-19 1,7 2-2</inkml:trace>
  <inkml:trace contextRef="#ctx0" brushRef="#br0" timeOffset="974651.3129">4742 12760 16,'14'-9'24,"-14"-8"-4,0 3-2,-10-2-3,-5 3-4,-4 4-2,-6 3-3,-2 6-1,-2 4-1,8 11-2,-1 5 0,12 6 0,6 3-1,6 0 1,13-4-1,10-2 1,3-6 0,3-7-1,0-10 1,-1-3-1,-7-11 0,-5-2 0,-8-3 0,-10 1-1,-7 3 0,-2 3 1,-3 7-1,-1 8 1,6 6-1,3 6 1,4 4-2,11-4-8,5-3-25,9 7 0,-1-19-1,10 5 1</inkml:trace>
  <inkml:trace contextRef="#ctx0" brushRef="#br0" timeOffset="974914.3857">4820 12461 12,'3'-15'34,"4"-2"1,19 14 0,-2 3-20,4 0-4,-1 10-2,-10 7-4,-7 6-2,-10 5 0,-7 0-1,-6 0-1,0-5 0,5-3-3,8-3-5,12-5-11,11 0-18,4-12-1,12 6 1,-8-6 7</inkml:trace>
  <inkml:trace contextRef="#ctx0" brushRef="#br0" timeOffset="975116.5267">5246 12596 66,'-7'12'39,"7"5"0,0 9-14,0 1-15,7 12-4,-2 3-3,0-2-4,2 2-6,-7-10-15,0-9-17,5-2-1,-5-21 1,0 0 0</inkml:trace>
  <inkml:trace contextRef="#ctx0" brushRef="#br0" timeOffset="975254.5639">5133 12755 50,'9'5'35,"17"3"0,2-8-15,13 0-20,6 5-23,7-11-10,11 6-1,-8-12-1</inkml:trace>
  <inkml:trace contextRef="#ctx0" brushRef="#br0" timeOffset="975771.3628">5622 12706 25,'0'0'30,"13"8"-9,-10 3-5,5 2-4,5 1-3,-2-2-2,4-1-2,-1-3-1,2-4-1,-1-8-1,-3-6 0,-1-3-1,-3-1 0,-6-1 0,2-1-1,-4 5 1,0 11 0,0 0 1,5 10-1,3 12 1,3 7-1,2 11 1,1 9 0,0 5-1,-3 2 1,-3-5 0,-8 0 0,-12-9 0,-7-4 0,-15-15-1,-5-12 0,-4-11-3,-5-9-6,10-10-11,11-6-17,2-19 0,25 0-1,6-10 12</inkml:trace>
  <inkml:trace contextRef="#ctx0" brushRef="#br0" timeOffset="976140.2394">5887 12504 21,'3'-17'35,"15"17"0,6-5-1,4 5-20,3 8-3,-10 3-3,-2 6-3,-15 3 0,-4 4-1,-10-2-1,-6-1 0,1-4 1,7 0-3,8-7 1,10-1-2,17-8-3,3-2-18,7-7-17,9 2 0,-5-7-1,2 2 0</inkml:trace>
  <inkml:trace contextRef="#ctx0" brushRef="#br0" timeOffset="976771.8618">6787 12019 19,'-18'-3'32,"-13"-1"-2,3 9-10,3 7-6,0 7-3,13 5-4,5 4-3,17 1 0,9-1-2,10-3-3,10-1-6,1-8-11,0-16-14,8 8-1,-12-17-1</inkml:trace>
  <inkml:trace contextRef="#ctx0" brushRef="#br0" timeOffset="977105.8082">7042 12068 24,'-15'-20'35,"-1"11"1,-10 1-8,-5 3-8,7 9-8,-4 5-6,10 6-2,7 4-2,11 5-1,7 1-1,9-1 1,12-5-1,0-5 0,3-6 1,-2-8-1,1-5 1,-5-7-1,1-6 0,-4-1 0,-2 0 0,1 5 1,1 3 0,-1 5 0,-5 6 1,3 4-1,-7 9 1,-2 1 0,-4 5 0,-6-1-1,-4 1-1,-8-4-3,0-2-9,-8 2-26,-4-15-1,6 3 1,-1-9-1</inkml:trace>
  <inkml:trace contextRef="#ctx0" brushRef="#br0" timeOffset="977506.8846">7428 12086 10,'-24'-6'33,"15"16"1,-3 0 0,6 4-16,11 8-5,-1-1-5,11 6 0,1-7-2,8-2-1,1-8-1,6-7-1,-3-13-1,3-8-1,-5-11 1,-9-10-2,-4-10 0,-13-10 0,-10-7-1,-17-10 0,-10 4 1,-10 6-1,-6 7 1,-2 19-1,2 15 2,10 22-1,10 19 0,22 20 1,24 7-1,20 6-4,26-5-34,18 2 1,16-18-1,31-8 0</inkml:trace>
  <inkml:trace contextRef="#ctx0" brushRef="#br0" timeOffset="978523.5654">8111 11971 32,'0'0'39,"0"0"-1,13 22-2,-8 10-16,-5 1-10,3 10-5,1 2-4,2-7-6,6-3-23,1-9-11,-13-26 0,16 12 1</inkml:trace>
  <inkml:trace contextRef="#ctx0" brushRef="#br0" timeOffset="978677.197">7996 12122 34,'0'0'38,"22"9"-1,15-4-3,10-5-19,5 3-17,14 1-29,-4-10-4,9 6-1,-9-8-2</inkml:trace>
  <inkml:trace contextRef="#ctx0" brushRef="#br0" timeOffset="979208.983">8852 11751 39,'0'-24'35,"0"24"1,0 0-13,-2 34-8,2 17-5,-5 5-5,5 13-3,-4 6-3,-2-2-1,6-3-4,-7-18-4,7-9-5,0-20-2,10-9 0,-10-14 1,22-18 1,-4-4 4,5-6 4,25-31 14,-29 37 4,-10 2 3,-9 10 1,-9 6 1,-10 9-2,-8 4-2,3 9-2,2-3-3,12 9-1,10-7-4,19 2-1,14 0-7,11-9-14,-2-5-15,15 0-1,-11-7 0</inkml:trace>
  <inkml:trace contextRef="#ctx0" brushRef="#br0" timeOffset="979509.495">9183 12280 23,'0'0'37,"5"11"0,7-11-2,9-10-16,6 7-9,-3-8-3,1 2-3,-3-4-2,-4 3-1,-6-4 0,-9-1-1,-11 3 1,-5 5-1,-9 7 1,0 0-1,-2 11 1,3 7 0,4 1-1,8 10 2,9-3-3,16-1-2,6 2-6,3-5-20,-1-13-9,11 3 0,-7-12 0</inkml:trace>
  <inkml:trace contextRef="#ctx0" brushRef="#br0" timeOffset="983640.8632">9861 12284 29,'13'4'19,"24"-4"0,37 3-2,32 5-3,33-2-3,35 4-2,22 2-1,23 2-1,7-4-2,7 1-2,-10-2-7,-14 0-17,-30-9-12,-15 5 0,-43-17 0</inkml:trace>
  <inkml:trace contextRef="#ctx0" brushRef="#br0" timeOffset="984225.629">10968 11848 17,'12'-5'24,"7"1"-3,-4-4-1,5 2-4,-4-2-3,-4-5-4,-4 3-2,-8-4-2,-11 1-2,-6 1-1,-4 3-1,-10 5-1,2 4 0,-1 4 0,5 9 0,8 4 0,6 4 0,11-1 0,6 2 1,11-3 0,5-8-1,4-4 1,1-7 0,2-4-1,-4-6 0,0-2 0,-8 2 1,-7 8 0,-10 2 2,8 16 1,-8 7-1,-6 6 1,3 8-2,3 8-11,5 6-25,-9-12 0,12 6-2,-8-8-1</inkml:trace>
  <inkml:trace contextRef="#ctx0" brushRef="#br0" timeOffset="984978.9493">10128 12910 16,'13'-12'30,"8"5"-3,-3-5-3,-1-5-5,-6 0-6,-11-4-4,0 3-3,-15 1-2,-4 5-2,-6 3-1,-3 5 0,-3 8-1,3 8 0,4 9 1,6 5-1,16 6 0,6-2 1,9 1-1,11-6 1,7-6 0,7-9 0,-4-10-1,1-3 1,-8-13 0,-5 0-1,-6-3 0,-7 3 0,-3 3 0,-6 13 0,0 0 0,0 0 0,0 10-2,0 3-5,3 2-16,10 2-12,-13-17 0,18 16 0</inkml:trace>
  <inkml:trace contextRef="#ctx0" brushRef="#br0" timeOffset="985263.6188">10351 12569 36,'22'-5'33,"-4"-4"0,10 14-14,-5 6-7,-6 1-5,-4 6-3,-13 1-2,0 0 0,-13-4-1,0-1-1,5 1 0,5-6-2,9 2-6,6-5-8,8-6-17,11 13-1,-4-11 0,8 10 13</inkml:trace>
  <inkml:trace contextRef="#ctx0" brushRef="#br0" timeOffset="985480.1431">10807 12709 34,'15'0'38,"-12"8"0,4 13-2,-1 6-18,-6 5-8,7 7-3,-4 1-4,2-2-3,1 1-8,-6-9-19,0-13-11,3-3-1,-3-14 0</inkml:trace>
  <inkml:trace contextRef="#ctx0" brushRef="#br0" timeOffset="985642.9087">10738 12889 23,'14'0'33,"19"2"-1,-4-5-1,13-4-31,6 7-22,4-9-8,16 9-2,-10-10 0</inkml:trace>
  <inkml:trace contextRef="#ctx0" brushRef="#br0" timeOffset="986181.6083">11261 12780 7,'-16'9'30,"13"10"-2,-6-2-6,9 4-6,0-1-3,8-1-4,7-3-2,5-12-2,4-4-1,0-5 0,6-7-2,-5-7 1,-5 0-2,-5-4 0,-1 7 0,-7 4 0,-7 12 0,0 0 0,4 22 0,-4 9 0,13 10 0,-3 7 0,1 5 0,2 6 1,-4-3-1,-6-1 1,-3-7-1,-9-11 1,-12-8 0,-12-11-2,0-14-6,-3-9-11,4-13-19,-2-20 0,15-8-1,5-17 0</inkml:trace>
  <inkml:trace contextRef="#ctx0" brushRef="#br0" timeOffset="986481.9942">11565 12634 21,'0'-19'34,"14"9"1,4 1-3,6 6-16,5 9-4,-7-1-4,3 9-1,-16 2-2,-5 5-2,-14 2 1,-9-1-2,-7-5 0,5 4-1,3-7 0,12-2 0,6-12-2,25 13-3,10-6-13,12-2-21,-2-11 0,9 3-1,3-9 1</inkml:trace>
  <inkml:trace contextRef="#ctx0" brushRef="#br0" timeOffset="987066.034">12575 12175 34,'2'-18'31,"-13"-2"-10,-5 6-4,-5 13-4,-5 2-5,2 13-2,-4 9-2,9 6-1,7 7-2,12 1 1,7 1-1,11-4 0,10-4-2,6-6-7,7-12-10,5 0-13,-6-16-1,7-1-1</inkml:trace>
  <inkml:trace contextRef="#ctx0" brushRef="#br0" timeOffset="987298.3725">12883 12213 34,'0'-21'31,"-17"-1"-4,-4 7-5,-1 8-7,-9 7-6,3 12-2,2 6-4,9 5-1,4 6 0,13-1 0,13-4-1,8-1 1,5-9 0,4-6 0,-1-8-2,-4-9-4,-1-4-9,-11-2-13,-8-6-9,4 6-1,-5-4 1</inkml:trace>
  <inkml:trace contextRef="#ctx0" brushRef="#br0" timeOffset="987445.5182">13013 12222 49,'28'16'35,"-4"-2"-8,-3 2-5,0 6-6,-14-4-4,-4 5-5,-13-7-3,-10-1-4,-5-2-12,-6 0-24,-3-13-1,6 0 0,6-9-1</inkml:trace>
  <inkml:trace contextRef="#ctx0" brushRef="#br0" timeOffset="987867.7404">13283 12250 31,'-20'0'33,"5"17"0,2 2-12,6 0-6,7 10-6,4-3-2,9 2-2,5-5-2,10-8-1,3-7 0,0-13 0,0-13-1,-3-14 0,-6-13 0,-9-10-2,-13-14-1,-9-10 1,-16-8 0,-9 0 1,-4 10 0,-6 14 2,-5 17 1,0 20 1,5 18 1,21 22-1,21 24-1,20 13-26,23-2-14,29 5-1,31-17-1</inkml:trace>
  <inkml:trace contextRef="#ctx0" brushRef="#br0" timeOffset="1.002E6">13779 12098 30,'24'3'32,"-4"-3"-1,9 0-12,6 0-10,5 0-8,0 0-15,-11-5-16,4 9-2,-14-12-1</inkml:trace>
  <inkml:trace contextRef="#ctx0" brushRef="#br0" timeOffset="1.00215E6">13841 12189 49,'18'8'40,"19"1"-1,-4 1-7,12-1-26,7 1-35,-13-10-6,6 8-3,-11-13-2</inkml:trace>
  <inkml:trace contextRef="#ctx0" brushRef="#br0" timeOffset="1.00409E6">14714 12111 11,'-25'-6'23,"-2"-12"-4,8-5-3,-1-6-2,12-9-3,8 5-1,16-4-1,11 11-1,4 5-2,11 13 1,-2 14-2,-1 14 0,-14 10 0,-19 13-1,-15 5 0,-17 6-1,-16 1-2,-4-7 0,-7-8-1,5-8 1,9-9-1,23-12 0,16-11 0,16 0 1,16-2 0,10 2 1,5 0 1,1 4-1,-8 3 1,-3 7-1,-14-1 1,-4 1-2,-13-5-6,-6-9-14,-10 0-18,10 0-2,-5-19 2,5 19-1</inkml:trace>
  <inkml:trace contextRef="#ctx0" brushRef="#br0" timeOffset="1.00466E6">15041 11830 19,'7'-18'33,"-7"3"0,0 15-9,0 25-6,3 7-5,-3 18-5,4 6-3,-1 9-2,-3 2-1,4-1-1,0-8-2,-4-10 1,0-11-2,0-16-1,6-9-1,-6-12-2,17-19 0,-4-3 0,2-2 0,1-2 1,3 4 2,-4 2 2,-6 3 4,-9 17 2,0-9 2,-16 18 0,-5-1 1,-1 6-1,-4 1 0,7 3-2,5-3-2,11 0 0,8-2-1,11-4-1,5 1-2,4-6-8,5-4-20,0 10-8,-12-13 0,6 6 0</inkml:trace>
  <inkml:trace contextRef="#ctx0" brushRef="#br0" timeOffset="1.00496E6">15249 12340 26,'0'0'34,"17"6"0,-7-11-4,5 1-15,5 1-6,-3-6-5,3 2 0,-6-6-2,-4 4 0,-10-8 0,0 4 0,-16-1 0,1 9-1,-5 1 2,-2 9-2,1 7 1,0 6 0,8 4-2,7 3 2,9 1-2,7 1 1,7-7 0,4-2-2,9-5-16,1-3-20,-9-15 0,13 0-1,-1-19 1</inkml:trace>
  <inkml:trace contextRef="#ctx0" brushRef="#br0" timeOffset="1.00631E6">15751 12276 26,'0'0'11,"0"0"-1,0 0-1,0 0-1,0 0-1,13 0 1,-2 0-1,9 0 0,18 0 1,20-8 0,28 8 0,30-8 1,22 6 0,11-6-3,9 8-1,-8 0-7,-18 12-15,-29-8-16,-22 8-1,-42-10 0</inkml:trace>
  <inkml:trace contextRef="#ctx0" brushRef="#br0" timeOffset="1.00706E6">16396 11923 38,'7'-13'27,"5"4"-3,-4-6-4,-3-8-5,0 3-4,-11-6-4,-3 6-2,-7 3-2,-6 4-1,-5 7 0,-2 10-2,2 5 1,5 10-1,4 3 1,11 3-1,7 3 1,9-1 0,8-6-1,4-4 1,6-8 0,1-9-1,-3 0 0,-3-7 0,-4-5 0,-5 3 0,-13 9 1,9-10 0,-9 10 1,0 14-1,-3 1 2,3 7-1,3-1 2,0 4-2,1-1 1,5-1-1,-3-3-1,0-1 1,0-2-1,-3-3 0,1-1-6,-4-3-27,0-10-7,0 0 1,0 0 0</inkml:trace>
  <inkml:trace contextRef="#ctx0" brushRef="#br0" timeOffset="1.00785E6">15913 12794 28,'11'-14'21,"2"1"-2,-7-4-4,-6-4-4,-6 1-2,-10 5-2,-2 3-1,-10 3-1,1 9-1,-3 9-1,3 6 0,8 5 0,7 4-1,12 2 1,10-1 0,7-5 0,12-5 0,2-8 0,1-7 0,-2-4-1,-5-8-1,-4-5 1,-7 0-2,-8 4 1,-6 3 0,0 10-1,-10 3 1,4 10 0,6 3-1,3 6-5,3-3-13,1-3-18,14-4 1,-5-15-1,6-1 4</inkml:trace>
  <inkml:trace contextRef="#ctx0" brushRef="#br0" timeOffset="1.00806E6">15975 12452 13,'11'-13'34,"-1"0"1,18 13 0,-6 0-18,3 3-5,-1 11-5,-9 1-2,-8 7-3,-11 2 0,-9 4-1,-1-5 0,-4 1-2,8-4-2,4-4-7,16-1-16,14 1-10,-2-13 0,18 2 1</inkml:trace>
  <inkml:trace contextRef="#ctx0" brushRef="#br0" timeOffset="1.00825E6">16368 12617 57,'0'0'39,"0"0"2,-6 20-9,-1-4-15,7 11-8,0 2-6,0 5-1,4 0-5,-4-6-4,12-1-18,-1-7-15,-11-20-1,0 0 0,0 0 1</inkml:trace>
  <inkml:trace contextRef="#ctx0" brushRef="#br0" timeOffset="1.00836E6">16248 12726 32,'8'12'34,"3"-9"-1,18 9-6,9-7-24,0-5-17,10 7-16,-7-13-2,3 6-2</inkml:trace>
  <inkml:trace contextRef="#ctx0" brushRef="#br0" timeOffset="1.00869E6">16607 12653 35,'-16'-10'35,"16"10"0,-16 16-8,8-4-9,8 4-6,5-2-6,7 0-2,1-3-1,7-3-1,-2-8-1,2 0 0,0-10 0,-2-2 0,-5 0-2,-6-1 1,-2 4-1,-5 9 1,0 0 0,3 19-1,-3 8 1,0 11-1,7 11 1,-4 4 1,-3 5-1,-6 0 1,-4-4-1,-6-8 0,-5-8-1,-6-14-4,-4-11-9,-5-13-17,6-25-7,5-8 1,5-18 0</inkml:trace>
  <inkml:trace contextRef="#ctx0" brushRef="#br0" timeOffset="1.00901E6">16743 12443 19,'0'0'31,"0"0"-1,19 0-10,3 0-4,5 3-6,4 4 0,-6 0-1,-3 5-2,-10 1-1,-6 3-1,-16-1-1,-1 1 0,-3-1 1,-1 4-1,3-3-1,9-4-2,10 2-9,9-4-30,8-16 1,14 2-1,-2-15-1</inkml:trace>
  <inkml:trace contextRef="#ctx0" brushRef="#br0" timeOffset="1.00974E6">17428 12105 10,'0'0'34,"-19"-20"-1,-1 18-7,-4 2-6,-5 9-6,4 9-4,-3 8-4,10 5-2,7 6-2,11-1 0,6 0-2,12-7-2,10 0-4,3-12-4,10-6-7,-3-11-4,1-2-1,-3-11 1,-2 0 1,-7-6 5,-4-3 8,-6 0 7,-6-1 10,-11-21 24,-10 25-15,-5 3-1,-4 4-2,-3 3-3,0 9-4,-1 3-3,6 9-2,7 1-1,10 2-1,0 1-1,14-2 1,4-5-1,6 0 0,4-9 0,6 0-1,3-4 1,-2 4-1,-1-5 0,-3 5 0,-6 8 2,-3 2 0,-11 4 1,-7 2 0,-11 2 0,-5-6-3,-3 2-7,-3 4-27,-2-18-2,20 0-2,-19-3 0</inkml:trace>
  <inkml:trace contextRef="#ctx0" brushRef="#br0" timeOffset="1.01017E6">17917 12172 59,'-24'4'38,"15"7"-1,-3 3-12,6 1-12,12 4-5,0 0-4,10 0-1,6-8-1,4-8-1,3-8 0,1-9 0,-4-11 0,-2-11-1,-8-10 1,-13-7-1,-10-7 0,-13-5 0,-13-2 0,-5 6 0,-6 13 1,-9 15-1,-4 14 0,6 19 2,11 12-1,22 18 0,25 13 1,25 3-1,29-5-11,36-8-30,33-22 1,27-11-1,1-28 0</inkml:trace>
  <inkml:trace contextRef="#ctx0" brushRef="#br0" timeOffset="1.01281E6">1764 13597 42,'0'0'36,"3"15"0,-3 16-12,3 20-5,-3 5-9,4 14-2,-4 0-2,7 7-3,-7-10-3,3-13-8,2-16-17,-2-12-12,-3-26-2,12 4 1</inkml:trace>
  <inkml:trace contextRef="#ctx0" brushRef="#br0" timeOffset="1.01301E6">1761 13694 35,'24'-5'32,"7"-7"0,13 6-4,6 0-24,13 2-14,3 11-19,-5-7-3,6 3-1,-21-3 7</inkml:trace>
  <inkml:trace contextRef="#ctx0" brushRef="#br0" timeOffset="1.01325E6">1863 14102 16,'0'0'35,"29"12"0,1-9-2,6-3-18,10 0-6,5 0-18,-1 5-21,-7-17-4,-1 7 0,-16-9-1</inkml:trace>
  <inkml:trace contextRef="#ctx0" brushRef="#br0" timeOffset="1.01344E6">1872 13955 35,'-6'-14'33,"24"14"-1,4-12-6,18 12-26,7 5-27,13-10-5,12 12 0,-13-7 0</inkml:trace>
  <inkml:trace contextRef="#ctx0" brushRef="#br0" timeOffset="1.01398E6">2309 14047 25,'0'0'26,"-3"15"-6,6 2-8,2 0-5,4 1-1,5 0-1,3-3 1,2-6-1,3-4 0,-2-10 0,1-1 1,-3-10 0,-5 2 1,-3-2-1,-4 6 0,-6 10-1,0 0-1,0 0 0,-3 32-1,6 1-2,-3 11 0,6 6-1,-6 5 2,-3-1 0,-6 2 1,-8-6-1,-4-3 1,-16-14 1,5-12-2,-7-12 0,-1-15-3,10-8-2,8-17-6,18-1-11,4-8-18,5-10-2,23 7 0,1-5 3</inkml:trace>
  <inkml:trace contextRef="#ctx0" brushRef="#br0" timeOffset="1.01442E6">3020 13973 38,'11'14'35,"11"-14"0,13 0-9,10 0-16,-1 0-7,3-4-13,-1-2-20,-2 6-4,-19-6-2,-1 6 1</inkml:trace>
  <inkml:trace contextRef="#ctx0" brushRef="#br0" timeOffset="1.01457E6">3115 14082 24,'9'9'36,"8"-9"0,16 7-1,5-7-25,4-9-35,17 9-6,-12-10-4,12 7-1</inkml:trace>
  <inkml:trace contextRef="#ctx0" brushRef="#br0" timeOffset="1.02264E6">3736 13675 27,'8'-20'34,"8"26"0,-5 20-13,0 20-5,1 26-5,-9 8-3,1 12-4,-4-3-5,0-10-4,6-12-7,-6-22-9,10-22-2,2-20-1,6-19 2</inkml:trace>
  <inkml:trace contextRef="#ctx0" brushRef="#br0" timeOffset="1.02304E6">3962 14053 38,'-4'-15'17,"-5"15"0,-12 7 0,-4 10-3,0 2-4,0 4-3,9-1-3,8-2-1,13-2-3,11-4-1,11-5-4,8 1-5,-1-3 0,3-2 1,-8-2 2,-5-3 3,-9 0 3,-6 0 5,-9 0 15,-5-9-5,5 9-1,0 0-1,0 0-4,9 6-1,4-6-3,9 3-1,-2-3 0,6-5-1,-4-5 0,-7-3-1,-10-5 0,-5 2 0,-6 3 0,-8 3 0,-8 10 1,0 6 0,0 7 0,5 14 0,10 3 1,7 5 0,7 0-2,10-1-1,11-3-6,-3-7-22,12-12-12,7-12 1,1-17-2</inkml:trace>
  <inkml:trace contextRef="#ctx0" brushRef="#br0" timeOffset="1.02353E6">4696 14283 14,'-25'-7'31,"25"7"-2,35 0-10,21 0-5,22 8-1,31-8-2,27 0-1,22 0-4,19-5-4,9 1-7,-1-1-18,-13-8-11,-11 4-1,-37-10 0</inkml:trace>
  <inkml:trace contextRef="#ctx0" brushRef="#br0" timeOffset="1.02407E6">5522 13863 31,'19'-9'28,"-13"-11"-6,3 3-6,-9-4-4,-4 1-4,-7 3-3,-8 5-1,-5 6-1,-3 6-1,-3 4-2,3 9 0,8 8 0,7-1 0,12 2 0,4-3 0,13-1 1,8-7-2,5-2 1,-1-9 0,-2 0 0,-4-7 0,-7-2-1,-8 1 1,-8 8 1,0 0 1,0 0 1,-6 10 2,6 10 0,-6 5 1,12 7-1,-2-1 1,2 2-2,6 5-11,-3-2-28,-2-17-2,5 1 1,-12-20-2</inkml:trace>
  <inkml:trace contextRef="#ctx0" brushRef="#br0" timeOffset="1.02475E6">5039 14809 20,'0'-20'24,"-10"-7"-4,-1 2-4,-8 3-3,-5 2-3,-2 9-3,-7 3-3,3 12-1,3 7-1,7 7-1,7 10 0,13 1 0,7 3 0,8-3 1,10-4 0,4-7 0,1-8 1,2-10-1,-5-8 0,-4-9-1,-8-6 1,-2-2-1,-9-2-1,-4 4 0,0 5 0,-7 6-1,7 12 1,-10 4 0,10 9-1,0 7 0,8 5-3,0-2-8,4-6-18,13 7-2,-11-16-1,10 0 8</inkml:trace>
  <inkml:trace contextRef="#ctx0" brushRef="#br0" timeOffset="1.02497E6">5138 14526 29,'14'-14'33,"-3"2"1,4 12-14,3 12-5,-8 3-7,1 8-2,-11-1-2,0 4-2,-3-4-2,3-2-2,0-2-1,9-5-6,7-4-9,7 1-13,2-10-4,12 9 0,-6-9 18</inkml:trace>
  <inkml:trace contextRef="#ctx0" brushRef="#br0" timeOffset="1.0251E6">5474 14699 46,'0'0'36,"-11"19"-1,8 0-12,3 5-10,0 7-9,3-1-12,-3-3-25,11 6-2,-11-15-1,11-2 0</inkml:trace>
  <inkml:trace contextRef="#ctx0" brushRef="#br0" timeOffset="1.02555E6">5386 14786 21,'0'0'34,"0"0"0,28 16 0,-2-3-20,4-7-11,7-2-5,3 0-7,0-9-6,1-3-2,-4-6-1,-6-1 3,-6-6 5,-7 1 7,-5 2 6,-9 2 23,-4 16-7,0 0 0,-4 13-2,4 9-5,0 0-5,7 4-3,4-5-1,5-5-1,1-8-1,3-8 0,-4-10 0,5-5 0,-4-8 0,-4 0 0,-6 2 0,0 6-1,-7 15 0,0 0 0,9 21 0,-9 15 1,4 11-1,-2 8 0,-2 7 0,-2 4 1,-7-2 0,-8-3-1,-4-12-1,-6-14-3,-2-12-10,-4-17-18,1-21-4,10-13-2,2-25 1</inkml:trace>
  <inkml:trace contextRef="#ctx0" brushRef="#br0" timeOffset="1.02583E6">5942 14454 32,'16'0'34,"-4"-4"0,14 8-4,0 3-21,-5 0-3,-2 10-1,-8 2-2,-7 2 1,-7-1-1,-4 0 0,-4-3 0,-2 2 0,6-7 0,12-2-1,10-4-3,0-6-13,4-8-23,12 8 0,-6-14-1,4-2 1</inkml:trace>
  <inkml:trace contextRef="#ctx0" brushRef="#br0" timeOffset="1.02632E6">6635 14021 28,'-37'0'28,"12"5"-8,0 7-6,7 9-4,15 5-2,12 2 0,10 4-2,6-1 0,6 5-1,-3-5 1,-7 1-1,-11-8-1,-10-7-2,-16-5-7,-3-12-6,-2-7-9,0-6-4,1-13-7,17 1-2</inkml:trace>
  <inkml:trace contextRef="#ctx0" brushRef="#br0" timeOffset="1.02647E6">6796 14072 27,'31'9'35,"-12"6"-3,-3 9-4,-8 10-6,-8-1-8,0 6-8,0-1-17,3-3-24,-9-18-2,6-3 0,0-14-1</inkml:trace>
  <inkml:trace contextRef="#ctx0" brushRef="#br0" timeOffset="1.0266E6">6884 13852 18,'-11'-13'31,"11"13"-7,-6 12-15,-6-7-32,16 14-5,-7-4-2</inkml:trace>
  <inkml:trace contextRef="#ctx0" brushRef="#br0" timeOffset="1.02684E6">7027 14132 36,'21'32'38,"3"4"0,-14-7-5,-5-8-16,-1-1-6,-4-20-4,0 0-3,0 0-2,0-12-1,12-5 0,0-5-1,1 0 0,3 3-1,-1 6 1,4 10 0,-4 3-1,-5 11 0,-4 8-7,-6-2-15,-3 3-16,8 1 0,-5-9 1</inkml:trace>
  <inkml:trace contextRef="#ctx0" brushRef="#br0" timeOffset="1.02715E6">7380 14192 44,'-3'14'35,"-4"-1"1,16 4-9,3 5-16,1-5-5,11-1-1,-1-7-1,4-9-2,2-11 0,-4-10-1,-6-12-1,-5-10 0,-10-10-2,-10-10-1,-11-7 1,-14-5 0,-8 6-1,-5 6 3,-5 11 0,1 16 1,5 17 1,9 19 1,10 17 0,24 16-1,15 8-1,16-2-17,18-2-21,14-4 0,11-16 0,19-9-1</inkml:trace>
  <inkml:trace contextRef="#ctx0" brushRef="#br0" timeOffset="1.02795E6">7969 14143 52,'21'21'40,"7"-14"-2,15-7-12,7 9-11,3-5-24,6 4-23,-7-13-5,1 5-2,-12-14-1</inkml:trace>
  <inkml:trace contextRef="#ctx0" brushRef="#br0" timeOffset="1.02851E6">8600 13614 14,'3'-12'33,"8"26"1,-4 16-5,3 24-12,5 22-5,-5 8-4,1 8-4,-5-1-6,1-14-5,-4-12-5,-3-12-14,0-25-9,0-12 1,0-16 0</inkml:trace>
  <inkml:trace contextRef="#ctx0" brushRef="#br0" timeOffset="1.02891E6">8804 14057 19,'0'0'29,"-25"15"-4,3 6-6,-3 0-8,1 2-4,7 1-2,12-5-2,5-2-2,15-7 0,8-2-1,10-4 1,1-4-1,0 0 1,4 0-1,-8 0 0,-2 0 2,-6-5 2,-6 5 1,-7-5 0,-9 5 1,12-3 0,-2-3 0,-3-7 0,2 1-2,3-4-1,-5-2-2,-2-1-1,-5 2 0,-5 3 0,-11 8 0,-3 12-1,-8 8 1,2 8 0,5 12 1,8 5 0,9 0 1,12-1 0,11-2-1,11-9-7,5-8-30,2-19 0,8-2-2,-9-19 0</inkml:trace>
  <inkml:trace contextRef="#ctx0" brushRef="#br0" timeOffset="1.02936E6">9463 14223 4,'-33'0'32,"43"9"0,17-9-3,38 0-12,38 6-4,32-6-2,37-4-2,23-1-10,10 1-14,-7-9-17,4 10 5,-24-6-3</inkml:trace>
  <inkml:trace contextRef="#ctx0" brushRef="#br0" timeOffset="1.0299E6">10292 13863 6,'12'-9'26,"-12"-11"0,7 1-12,-7 0-3,-10-1-4,-2 3-1,-10 4-1,-3 8-2,-3 5-1,-2 7-1,8 7 0,3 4-1,10 1 1,9 2 0,15-7-1,5-1 1,8-6 0,2-7 0,-1-3-1,-2-5 1,-8-1 1,-1 0 0,-18 9 3,0 0 1,0 0 0,0 22 2,-13 0 0,11 12 0,-3-3-1,5 8-2,4 1-13,6-3-28,-1-11 0,6-1-1,-8-12-2</inkml:trace>
  <inkml:trace contextRef="#ctx0" brushRef="#br0" timeOffset="1.03048E6">9750 14778 31,'6'-14'22,"6"1"-3,-12-6-4,-6-4-3,-3 1-4,-10 1-2,-2 7-1,-8 5-1,-4 9-2,1 7 0,4 10-1,6 7 0,10 5 0,6 2 0,10-4 0,8-4 0,10-7 1,2-9-1,5-7 0,-5-6 1,0-7-1,-5-5 0,-3-1 0,-7 2 0,-5 8-1,-4 9 1,0 0 0,0 12-1,0 7 1,0 3-2,8-2-4,5-2-16,6 1-12,-7-19-1,14 3 1</inkml:trace>
  <inkml:trace contextRef="#ctx0" brushRef="#br0" timeOffset="1.0307E6">9831 14478 31,'3'-21'36,"12"15"0,0 3-6,1 3-15,6 10-5,-7 2-5,-6 8-1,-6 2-1,-3 2-2,-7-6-2,2 0-2,2 1-1,0-9-4,9 3-8,7-4-17,5-9-4,10 0 0,-4-4 6</inkml:trace>
  <inkml:trace contextRef="#ctx0" brushRef="#br0" timeOffset="1.03084E6">10137 14594 24,'0'0'37,"0"13"2,-6 5-3,3 0-14,9 14-9,-6 1-7,9 6-5,0 1-10,-5-10-14,-1-8-16,6-3 1,-9-19-1</inkml:trace>
  <inkml:trace contextRef="#ctx0" brushRef="#br0" timeOffset="1.03131E6">10069 14740 19,'0'0'33,"31"0"0,-9-3 0,12 3-21,3 0-9,7 3-9,-1-3-8,2-3-7,3 3-2,-11-10-1,-5-1 4,-5-4 5,-9 0 10,-2-2 10,-6 5 9,-4 0 34,-6 12-21,0 0-4,-13 14-4,13 6-8,0-3-4,0 3-2,4-5-2,5-6-1,-9-9-1,21 0 1,-9-11-1,-2-6 0,2-5 1,-3 0-1,1 2-1,-5 8 0,-5 12 0,0 0 0,13 14 0,-6 16 1,2 12-1,0 12 0,1 4 0,-3 5 1,-7-2-1,0-3 1,-11-5-1,-7-11 0,-13-17-1,-7-11-1,-2-14-5,-2-18-6,10-11-16,7-8-9,3-14 0,16 2 0</inkml:trace>
  <inkml:trace contextRef="#ctx0" brushRef="#br0" timeOffset="1.03163E6">10676 14446 4,'0'0'33,"3"-21"2,16 12-5,7 6-10,-1 3-5,5 7-3,-12-1-2,-1 10-2,-17-1-3,0 5 1,-17-2-2,0 2 0,0-3-1,3-2-1,7-1-1,14-5 0,14 1-3,6-10-10,4 0-27,7 0-1,-4-5 1,3-1-1</inkml:trace>
  <inkml:trace contextRef="#ctx0" brushRef="#br0" timeOffset="1.03216E6">11413 14054 16,'-30'-10'28,"6"10"-3,-11 0-5,8 9-5,6 7-4,9 3-3,17 3 0,7 1-2,10 2-1,-1 0 1,4 1-1,-10-1-1,-8-2-3,-15-5-3,-12-9-7,-5-4-12,0 2-14,-1-16 0,11 2-1</inkml:trace>
  <inkml:trace contextRef="#ctx0" brushRef="#br0" timeOffset="1.03233E6">11597 14083 73,'19'11'37,"-13"5"-6,-6 3-10,7 10-8,-12 0-6,0 3-7,2-1-10,-3-2-27,-3-19-2,9-10 0,-10 0 0</inkml:trace>
  <inkml:trace contextRef="#ctx0" brushRef="#br0" timeOffset="1.03248E6">11560 13869 33,'8'-19'30,"-8"0"-8,0 19-27,25 0-18,-25 0-6,15 21 2</inkml:trace>
  <inkml:trace contextRef="#ctx0" brushRef="#br0" timeOffset="1.0327E6">11728 14076 30,'22'34'38,"-14"-3"0,7-1 1,-6-4-19,-9-9-7,8-5-6,-8-12-3,0 0-1,12-19-1,3 0-1,1-4 0,3 0 0,2 1-1,4 7-1,0 8 1,-5 7 0,-4 13-2,-6 5-2,-2 11-11,-3 3-25,-8-7 0,3 1 1,-5-7-1</inkml:trace>
  <inkml:trace contextRef="#ctx0" brushRef="#br0" timeOffset="1.03302E6">12113 14178 21,'3'19'34,"-3"-9"1,15 9-4,-1-2-16,3-7-5,8-5-4,2-8-2,6-9-1,-3-16 0,-1-7-2,-7-15 0,-8-8 0,-10-10-1,-13-14 0,-13-6 0,-12 4 0,-12 9 0,-8 12 1,-1 19 1,2 18-1,10 26 2,17 24 0,16 19 0,26 10 0,22 3-2,18-3-5,21-9-33,11-5-1,11-24 1,12-12-2</inkml:trace>
  <inkml:trace contextRef="#ctx0" brushRef="#br0" timeOffset="1.03352E6">12826 13950 62,'26'0'37,"19"0"1,3 3-15,0-8-15,8 3-9,0 2-14,-9-5-17,-10-4-5,-9 9 0,-28 0-1</inkml:trace>
  <inkml:trace contextRef="#ctx0" brushRef="#br0" timeOffset="1.03369E6">12883 14053 48,'34'9'36,"-3"-9"0,12 0-17,6 0-20,-5-10-28,14 10-4,-8-7-1,9 5-1</inkml:trace>
  <inkml:trace contextRef="#ctx0" brushRef="#br0" timeOffset="1.03412E6">13893 13761 41,'-35'-15'35,"4"21"0,-6 6-14,-5 12-6,8 13-6,6 4-3,14 10-1,18 0 0,22-3-1,19-7 1,16-13-1,12-15 0,1-13 0,-9-24-1,-13-10 0,-21-16-1,-24-6 0,-27 1-2,-22 1-10,-17 5-30,-3 11-1,-9-3 0,11 16 0</inkml:trace>
  <inkml:trace contextRef="#ctx0" brushRef="#br0" timeOffset="1.05447E6">1728 15997 5,'14'24'32,"1"-9"1,10-7-8,12-8-3,-3-10-2,4-7-4,-3-14-4,1-5-3,-11-17-3,1-6-3,-13-9 0,-7 1-2,-6 2 0,-3 14 0,-5 5-1,2 16 1,-4 16-1,1 22 0,6 23 0,3 17 1,12 10-1,7 8 1,6 2-1,4 1 1,8-1 0,5-11-2,1-9-5,-4-18-15,-9-12-18,-2-7 0,-16-15-1,-2-4 1</inkml:trace>
  <inkml:trace contextRef="#ctx0" brushRef="#br0" timeOffset="1.05463E6">1974 15948 9,'38'6'29,"-4"-8"-2,12 10-13,2 2-33,-17-10-5,8 8-3,-26-8 19</inkml:trace>
  <inkml:trace contextRef="#ctx0" brushRef="#br0" timeOffset="1.05477E6">1805 15829 56,'-20'-9'38,"20"9"-2,0 0-1,0 0-41,22 4-28,6-4-3,7 12 0,1-7 0</inkml:trace>
  <inkml:trace contextRef="#ctx0" brushRef="#br0" timeOffset="1.05509E6">2337 15989 45,'12'9'38,"9"1"0,0-3 0,0-7-28,16 5-2,-3-5-3,0-8-2,-12-3-2,-4-7 1,-12-2-2,-6-2 1,-16-4 0,-2 2 0,-10 9-1,-3 5 1,-3 10 1,5 15-2,6 10 1,6 10-1,10 4 1,4 8-1,8 1-1,4-4-6,11-2-10,-6-7-18,6-16-4,7-12-1,-3-18 0</inkml:trace>
  <inkml:trace contextRef="#ctx0" brushRef="#br0" timeOffset="1.05536E6">2815 15948 62,'9'12'39,"-12"1"2,-3 0-17,-4 7-10,-14-11-5,5 3-5,-9-8-3,1-4-2,1-9-2,1-5 1,7-2 0,8-5 0,7 4 1,7 0 2,11 7 0,10 10 1,6 6 1,8 8-2,-1 5 0,-3 4-14,-11 3-26,10 3 0,-5-15-1,4-2 0</inkml:trace>
  <inkml:trace contextRef="#ctx0" brushRef="#br0" timeOffset="1.05589E6">3900 15570 32,'0'0'39,"0"21"0,0 14-4,0 22-15,-4 7-8,4 16-4,0 1-3,0 3-5,3-7-5,0-19-10,7-18-22,0-11-3,-10-29 0,16 0 0</inkml:trace>
  <inkml:trace contextRef="#ctx0" brushRef="#br0" timeOffset="1.05608E6">3841 15705 29,'11'-16'37,"21"10"0,6-4 0,13 5-21,12 5-12,8 5-18,7 5-21,-13-10-1,0 8-1,-18-8 0</inkml:trace>
  <inkml:trace contextRef="#ctx0" brushRef="#br0" timeOffset="1.05635E6">3915 16148 34,'0'0'39,"10"13"0,11-13-3,13 0-20,12 5-6,7-5-5,4 0-12,1-1-30,4 1-1,-15-13-1,-1 11 0</inkml:trace>
  <inkml:trace contextRef="#ctx0" brushRef="#br0" timeOffset="1.0566E6">3874 15941 46,'10'11'40,"27"0"0,10-5 0,15-1-35,15 4-37,-12-9-3,9 4-3,-14-13-1</inkml:trace>
  <inkml:trace contextRef="#ctx0" brushRef="#br0" timeOffset="1.05927E6">4659 15908 25,'3'19'36,"16"-12"0,18 4-6,10-2-17,-1-4-15,6 5-23,-7-13-9,2 3-1,-18-5 0</inkml:trace>
  <inkml:trace contextRef="#ctx0" brushRef="#br0" timeOffset="1.05946E6">4715 16030 49,'9'11'38,"20"-7"1,5-4-6,6 0-23,7 0-26,-3 0-19,5 4-1,-9-4-3,4 0 1</inkml:trace>
  <inkml:trace contextRef="#ctx0" brushRef="#br0" timeOffset="1.05987E6">5347 15712 37,'0'0'40,"13"0"0,-10 19-3,-3 12-16,4 19-9,-4 6-5,6 12-2,-1 4-5,0-5-7,7-1-19,1-13-14,-6-22-2,6-13 1</inkml:trace>
  <inkml:trace contextRef="#ctx0" brushRef="#br0" timeOffset="1.06011E6">5358 15700 54,'25'-5'38,"6"-1"1,9 6-10,13 6-17,0 4-11,1-3-16,0-2-22,7 3-1,-10-14 0,-2 6-1</inkml:trace>
  <inkml:trace contextRef="#ctx0" brushRef="#br0" timeOffset="1.06036E6">5473 16180 26,'8'11'38,"21"2"0,2-6-3,6-5-15,11 5-7,-1-2-10,-5-5-12,-1-9-28,-8 9-1,-11-10 0,-1 3 0</inkml:trace>
  <inkml:trace contextRef="#ctx0" brushRef="#br0" timeOffset="1.06054E6">5448 16009 44,'0'0'39,"0"0"1,25 0 0,4 0-26,16 8-10,5 0-32,7-2-8,-3-6-3,5-2 0</inkml:trace>
  <inkml:trace contextRef="#ctx0" brushRef="#br0" timeOffset="1.06096E6">5818 16250 47,'14'2'41,"0"3"0,10 7-3,7 8-19,-8-2-9,10 4-4,-1-1-5,-3-2-7,2-1-14,-3-6-21,-9-12 0,-1 0-1,-8-12 1</inkml:trace>
  <inkml:trace contextRef="#ctx0" brushRef="#br0" timeOffset="1.06111E6">6117 16225 44,'-18'4'43,"-7"17"0,-10 8 0,-10 4-18,1 13-16,-2-3-32,-1-1-17,1-13-1,8-5-3</inkml:trace>
  <inkml:trace contextRef="#ctx0" brushRef="#br0" timeOffset="1.06258E6">6477 15978 42,'18'-16'38,"7"16"0,4-5-4,8 2-21,6 3-12,4 6-16,2 5-21,-12-8-1,1 6-1,-17-9 0</inkml:trace>
  <inkml:trace contextRef="#ctx0" brushRef="#br0" timeOffset="1.06275E6">6504 16104 48,'0'0'40,"14"6"1,14-6-1,9-6-25,13 6-13,2-5-37,10 7-3,-12-6-1,2 4-1</inkml:trace>
  <inkml:trace contextRef="#ctx0" brushRef="#br0" timeOffset="1.06339E6">7236 15925 26,'-8'-40'31,"16"-2"-3,12 3-5,11 8-2,15 13-5,4 8-2,5 20-3,-15 8-2,-11 16-2,-20 9-3,-16 8-1,-21 0-1,-11-3-2,-11-8-1,0-11-1,1-13 1,8-11-1,16-13-1,10-8 0,15-2 2,6-1 0,15 5 1,7 7 0,4 7 1,8 12 0,0 9-3,-5 0-11,-4-2-25,2 6 0,-5-12-1,-2-1 1</inkml:trace>
  <inkml:trace contextRef="#ctx0" brushRef="#br0" timeOffset="1.06359E6">7758 15678 35,'0'0'39,"0"12"0,-7 10 0,2 13-21,5 13-9,-4 2-5,4 1-7,0 7-11,-4-14-15,4-11-9,0-6-1,0-16-1</inkml:trace>
  <inkml:trace contextRef="#ctx0" brushRef="#br0" timeOffset="1.06376E6">7826 15963 28,'0'0'38,"0"0"1,-25 17-2,1 1-14,4 5-11,-4 0-6,12-4-2,5-2-4,14-5-1,11 0-4,7-12-6,15 4-13,1-4-14,-4-8-1,0 8 0</inkml:trace>
  <inkml:trace contextRef="#ctx0" brushRef="#br0" timeOffset="1.06404E6">7996 16066 29,'0'0'37,"0"0"-1,0 0-6,13 12-14,-1-12-5,10 0-4,-3-5-1,2 1-3,2-3-2,-5-5 0,-10 0 0,-8 1-1,-5-1 1,-11 5 0,-6 7 0,-1 4 1,-3 9-1,7 3 1,3 6 0,11 5 0,10-1 0,11 1 0,6-3-1,11-5-1,8-6-23,3-4-17,-4-15 0,11-3 0,1-18 0</inkml:trace>
  <inkml:trace contextRef="#ctx0" brushRef="#br0" timeOffset="1.06459E6">8711 16108 5,'-93'0'34,"31"2"3,24-2 0,38 0-16,52 0-6,33 0-4,42 3-2,34-3 0,31 6-4,19-6-2,9 9-2,-3-4-3,-15-5-16,-31 6-21,-20-2 0,-45-11-1,-34 7 1</inkml:trace>
  <inkml:trace contextRef="#ctx0" brushRef="#br0" timeOffset="1.06524E6">9380 15755 31,'10'-17'28,"5"1"-8,-9-6-4,-6 0-5,-4-1-3,-10 2-3,-5 7-1,-8 2-3,-1 9 0,-4 6 0,1 9-1,3 5 0,13 8 0,6 2 1,9 2-1,10-3 1,8-4-1,9-5 1,4-6 0,0-8 0,0-6 0,-3-7 1,-3 1 2,-9-5 1,-3 6 0,-13 8 2,0 0 0,0 0 0,-4 17 0,-8 3 0,6 10-3,1 0 0,1 5-2,4-2-7,-3 3-34,3-10 0,11 1-1,-8-9-1</inkml:trace>
  <inkml:trace contextRef="#ctx0" brushRef="#br0" timeOffset="1.06596E6">8785 16699 18,'9'-12'22,"4"5"-2,-4-11-3,0 0-2,-9-2-3,-6-3-2,-3 5-3,-12-6-1,-4 10 0,-6 0-2,2 10 1,-4 7-3,7 12 0,8 6 0,6 6 0,12 4-1,6 3 1,12-6-1,5-1 1,6-11-1,4-8 1,-3-8-1,-1-11 0,-2-4-1,-5-9-1,-9-2 0,-8-3 0,-5 2 0,0 5-1,-5 5 0,-5 6 0,0 11 1,1 6 1,3 6-1,3 5 0,3 4-1,5-3-3,8 5-8,3-2-16,-3-14-6,12 3 1,-7-10 5</inkml:trace>
  <inkml:trace contextRef="#ctx0" brushRef="#br0" timeOffset="1.06624E6">8941 16449 25,'-4'-27'33,"16"12"-1,8 2-14,4 3-3,4 10-2,-4 8-2,-2 10-1,-12 3-3,-10 10-2,-7-3-1,-5 2-1,-6-7-1,5-1-2,0-4 0,13-18-2,0 12-4,13-14-8,12 2-14,6 0-10,-7-9 0,11 9 1</inkml:trace>
  <inkml:trace contextRef="#ctx0" brushRef="#br0" timeOffset="1.06641E6">9315 16549 32,'0'0'39,"6"10"-1,-6 4-2,0 1-15,13 12-8,-5-1-7,2 6-2,0-1-5,-3-11-4,6 3-14,-5-8-20,-8-15-1,0 0 0,-18-10 0</inkml:trace>
  <inkml:trace contextRef="#ctx0" brushRef="#br0" timeOffset="1.06658E6">9216 16643 24,'-9'-10'34,"30"13"1,4-3-4,9-5-20,13 5-15,6-2-21,9 5-6,-8-8-3,4 5 0</inkml:trace>
  <inkml:trace contextRef="#ctx0" brushRef="#br0" timeOffset="1.06691E6">9644 16546 29,'-13'3'35,"13"12"1,-3-1-6,3-2-16,10 9-4,-4-3-4,6 4-1,5-7-1,-2-6-2,3-9 0,1-2-1,-1-9 0,-2-7-1,-1-2 1,-2-3 1,-4 5-1,-2 1 1,-7 17-1,18 0 1,-12 13-1,3 13 2,1 12-2,2 9 0,0 7 0,-2 8-1,-10-6 1,0-3 0,-13-5-1,-5-7 0,-10-14 0,-6-11-3,-3-16-1,0-26-8,12-8-17,10-5-10,8-11-1,19-2 0</inkml:trace>
  <inkml:trace contextRef="#ctx0" brushRef="#br0" timeOffset="1.06743E6">9982 16404 47,'0'0'36,"-3"-22"1,12 10-15,10 12-7,2-1-6,5 7-2,-4 4-2,-5 9-1,-10 3-1,-7 7-1,-12 0 0,3 0-1,-1-2 1,4-8-2,6-4 1,18-3-3,10-5-3,1-7-27,7-10-7,4 3-1,-5-10 1</inkml:trace>
  <inkml:trace contextRef="#ctx0" brushRef="#br0" timeOffset="1.06786E6">10845 15945 47,'-28'-11'37,"-4"11"0,-1 7-15,-8 3-7,7 12-5,9 6-4,13 8-3,12-3 0,15 3-2,16-3-2,6-7-2,10-3-9,-1-10-13,-2-13-12,5 0-1,-12-13-1</inkml:trace>
  <inkml:trace contextRef="#ctx0" brushRef="#br0" timeOffset="1.06815E6">11074 16044 48,'-13'-22'36,"-3"10"-5,-5 3-7,-7-1-8,5 10-6,-1 4-4,3 7-3,8 4-1,7 8 0,10-4-1,7 3 0,8-3 0,7-4 0,4-6 0,6-9 0,-1-4-1,-2-4 1,-4-6-1,-1 2 0,-6 2 1,-7 3-1,-15 7 0,10 2 0,-10 10-6,-10 2-20,1-3-12,3 4-1,0-6 0</inkml:trace>
  <inkml:trace contextRef="#ctx0" brushRef="#br0" timeOffset="1.06866E6">11340 16007 41,'0'0'34,"-19"9"0,16 9-13,6 4-10,2 4-5,7 3-2,4 0-1,6-3-1,2-8-1,6-8 1,-1-14-1,1-12 0,-5-13 1,-4-14 1,-8-11-2,-13-7 2,-16-11 1,-10 0 0,-16 6 2,-5 18 0,-11 10-1,6 22 1,3 12-1,18 20 0,20 12-3,30 8-2,33 1-14,35-14-28,45-23 0,34-5-1,4-23 0</inkml:trace>
  <inkml:trace contextRef="#ctx0" brushRef="#br0" timeOffset="1.07732E6">7289 17498 32,'-12'-12'35,"-3"6"-1,-11 6-8,-4-3-7,2 16-5,-2 4-5,10 12-1,4 0-2,16-1-2,9 2-2,14-5-1,11 1-6,3-6-14,7-9-19,2-8 0,-5-7-2,3-2 1</inkml:trace>
  <inkml:trace contextRef="#ctx0" brushRef="#br0" timeOffset="1.07762E6">7578 17580 24,'-15'-11'33,"4"4"0,-10 1-9,-3 2-7,2 4-6,-3 4-4,7 2-1,2 5-2,13 4 0,6 3-2,16 2-1,6-1 1,6-4 0,0 2-1,3-3 1,-10-11-3,-2-3-2,-9 0-7,-13 0-20,-10-24-8,4 12 1,-6-15-1</inkml:trace>
  <inkml:trace contextRef="#ctx0" brushRef="#br0" timeOffset="1.07799E6">7820 17561 21,'12'9'34,"13"6"2,-3-1 1,-4 3-21,4 6-2,-11-2-6,-1 2-2,-13-5-2,-9-8 0,-13-5-4,-9-1-14,-3-8-23,12-6-2,-2-5 1,11 1-2</inkml:trace>
  <inkml:trace contextRef="#ctx0" brushRef="#br0" timeOffset="1.07847E6">8154 17607 31,'-9'12'34,"12"12"0,-3 2-12,10-1-10,12-1-2,2-5-3,7-5-2,4-14-1,2-9-1,-4-13-1,-7-7-1,-12-14 0,-14-8-2,-17-10 2,-13-2-2,-13 5 2,-8 4 1,-8 12 0,0 10-1,4 15 1,10 17 1,17 16 0,20 6 0,20 6-4,19 5-12,14-8-26,31-3 3,10-9-3,20-10 1</inkml:trace>
  <inkml:trace contextRef="#ctx0" brushRef="#br0" timeOffset="1.07887E6">8764 17548 20,'25'0'35,"2"0"-2,9-4-10,10 8-8,-1-4-8,2 0-12,-4-4-21,1 4-6,-20-4-2,0 4 1</inkml:trace>
  <inkml:trace contextRef="#ctx0" brushRef="#br0" timeOffset="1.07906E6">8819 17626 63,'22'7'36,"6"-7"-8,9-3-8,6 3-9,5 0-15,-6-4-29,9 4-3,-16 0-1,7-7-1</inkml:trace>
  <inkml:trace contextRef="#ctx0" brushRef="#br0" timeOffset="1.08175E6">18910 12250 36,'0'0'18,"0"0"2,13 0-1,-13 0 1,18 18-3,4 2-2,5 4-3,17 10-2,11 5-3,15 10-1,6 2-3,5 11 0,-1 2-1,-9 1 0,-15 0 0,-12-1-1,-19-2 0,-14-3 0,-11-5 1,-11-8 0,1-6-1,3-9 0,3-7 0,4-8 0,0-6-1,0-10 1,14 0 0,-14 0-1,14-14 1,-14 14-1,8-12-1,-8 0-14,-9 4-25,9 8-1,-8-21 0,5 9 0</inkml:trace>
  <inkml:trace contextRef="#ctx0" brushRef="#br0" timeOffset="1.08305E6">20519 6062 25,'0'0'25,"9"-9"-2,-9 9-1,21 15-5,-6 1-1,9 10-3,2 5-3,8 7-1,2 3-2,2 5-2,-4-5-2,0 0 1,-8-7-3,-6-5-2,-10-9-10,-10 2-26,-9-18 0,9-4 0,-31 6-1</inkml:trace>
  <inkml:trace contextRef="#ctx0" brushRef="#br0" timeOffset="1.09E6">9532 17562 6,'-18'8'36,"9"1"2,25 2-1,18-3-14,22-8-5,33 3-6,23-10-3,27 3-3,10-2-4,0 1-4,0 5-14,-16 4-21,-33-4-3,-24 4 1,-31-1-2</inkml:trace>
  <inkml:trace contextRef="#ctx0" brushRef="#br0" timeOffset="1.09072E6">10211 17320 35,'16'-9'24,"-3"-7"-1,-1-4-3,0-2-3,-12-2-5,0 2-1,-12 1-3,-3 2 0,-11 4-4,-2 10 1,-3 5-3,0 5 0,1 12-2,8 7-1,6 7 2,11-1-1,11-1 2,12-3-2,7-4 1,6-5-2,3-12 2,1-9-1,-2-9 0,-5-6-1,-6 0 1,-7 0 1,-6 1 1,-2 6 0,-7 12 0,0 0 0,0 0 0,7 28 1,-4-7-2,5 0-2,5 5-11,6-6-28,-4-8 1,10-7-1,-4-10 1</inkml:trace>
  <inkml:trace contextRef="#ctx0" brushRef="#br0" timeOffset="1.09181E6">9962 17795 35,'15'0'37,"-15"0"-2,0 0-12,24 71-10,-24-71 0,18 90-3,-12-38-4,4 4-6,-3-10 2,-7-46-1,14 45 2,-14-45 2,0 0-3,37-68 4,-17 26-4,4-7 5,3-3-5,2 7 1,2 9-2,4 14 0,-1 10-7,-34 12-38,45 4 4,-22 3-2,-8-7 1</inkml:trace>
  <inkml:trace contextRef="#ctx0" brushRef="#br0" timeOffset="1.09523E6">19689 8221 8,'-59'144'4,"-4"2"0,2 2-1,-61 152 0,65-150-2,2 2-4,8-2-3,2-4-2,9 1 3</inkml:trace>
  <inkml:trace contextRef="#ctx0" brushRef="#br0" timeOffset="1.10113E6">11005 17381 22,'31'0'32,"0"3"-1,8 3-12,6 0-4,2-2-12,0-4-13,-9 0-20,7 0-1,-24 0-1,3 0 14</inkml:trace>
  <inkml:trace contextRef="#ctx0" brushRef="#br0" timeOffset="1.10134E6">11049 17483 20,'13'5'35,"6"-2"-1,14 1-10,8 0-6,4-4-9,3 9-23,-4-12-18,4 3-1,-15-4-2</inkml:trace>
  <inkml:trace contextRef="#ctx0" brushRef="#br0" timeOffset="1.10192E6">11697 17430 7,'32'3'29,"7"-6"-5,29 0-1,24-1-2,30-1-2,32 9-3,21-1-4,22 9-3,6-2-5,2-3-8,-12 0-19,-10-2-12,-41-11-2,-28-5 1</inkml:trace>
  <inkml:trace contextRef="#ctx0" brushRef="#br0" timeOffset="1.10263E6">12721 17068 14,'27'0'24,"-8"-12"-1,0 1-6,-7-6-2,-5-2-4,-7-2-4,-13 1-1,-6 0-3,-12 7 0,0 7-2,-9 6 0,3 15 0,3-1 0,6 11 0,9 0-1,14 7 1,13-5-1,11-3 1,9-6 0,6-4 1,6-9-1,0-5 0,-2-8 1,-1-1-1,-10-4 1,-7 2 0,-5 3 0,-15 8 1,0 0 0,9 17 1,-9 0-1,9 7 1,2 4-8,3 2-33,2-15 3,9 2-2,0-17 0</inkml:trace>
  <inkml:trace contextRef="#ctx0" brushRef="#br0" timeOffset="1.10571E6">20001 12603 58,'0'0'35,"0"0"-3,5 15-6,-5 16-6,0 5-7,0 15-5,0 2-3,0 5 0,0-7-3,0-8-1,0-10-1,3-13-1,-3-20-2,0 0-4,0-14-8,0-12-14,-3-6-11,3-1-1,-4-6 1</inkml:trace>
  <inkml:trace contextRef="#ctx0" brushRef="#br0" timeOffset="1.10593E6">19985 12594 33,'16'-9'39,"2"0"1,10 6-7,14 9-9,-1-6-6,11 9-5,-4-4-3,7 1-5,-7 0-7,-9 0-39,-9-14 0,-1-5-1,-17-13 0</inkml:trace>
  <inkml:trace contextRef="#ctx0" brushRef="#br0" timeOffset="1.10801E6">11824 17716 34,'14'4'35,"-7"7"-4,-7-11-7,31 63-9,-18-15-4,7 7-3,-3-4-4,4-4-5,-21-47 4,29 64-2,-29-64 5,17-22 2,-13-17-4,3-11 0,-1-8 0,-3-1 4,1-8-6,0 8 1,-4 12-7,3 17 0,-3 6-3,-7 10-18,7 14-16,0 0 1,-10-12 0,10 12-1</inkml:trace>
  <inkml:trace contextRef="#ctx0" brushRef="#br0" timeOffset="1.10845E6">11974 17540 9,'0'0'33,"18"9"-5,22-9-3,25 0-3,25-5-3,31-2-4,25 1-4,23 6-3,12-4-2,12 4-2,2 0 0,-11 4-2,-18 1-4,-26 3-6,-25 4-17,-22-7-14,-37-5 1,-22 4-1</inkml:trace>
  <inkml:trace contextRef="#ctx0" brushRef="#br0" timeOffset="1.10895E6">13837 17570 48,'0'13'37,"0"10"1,0-3-14,6 6-12,-1 2-12,6 7-32,-1-18-3,7-9-2,-7-17 0</inkml:trace>
  <inkml:trace contextRef="#ctx0" brushRef="#br0" timeOffset="1.10951E6">13462 17383 45,'25'0'32,"-4"4"-4,4 0-4,10 5-4,1-5-8,14-2-2,-1-2-3,8-3-3,1-4-2,-2 2-3,-9 5-6,-13-7-12,-20 2-19,-14 5 0,-4 12-2,-15 5 1</inkml:trace>
  <inkml:trace contextRef="#ctx0" brushRef="#br0" timeOffset="1.11575E6">12445 17941 35,'-4'-13'24,"4"-4"-12,-3-8 5,-6 9-8,0-8 1,-10 10-2,1 3 0,18 11 0,-53 3 2,53-3 2,-53 40-13,53-40 5,-30 77-3,30-77 1,12 75-1,-12-75 0,53 67-3,-53-67-2,71 25 10,-71-25-4,68-37 5,-68 37 0,40-65-4,-31 24-1,-9 1 0,-3 2 1,-5 13 0,8 25-2,0 0-2,0 0 1,0 0-3,-44 45 2,44-45-5,9 66 5,-9-66-5,25 67 1,-25-67-10,35 53-24,-35-53-1,0 0 1,55 22 5</inkml:trace>
  <inkml:trace contextRef="#ctx0" brushRef="#br0" timeOffset="1.11622E6">12655 17672 28,'0'0'33,"0"0"-3,10-9-6,6 9-7,1-5-6,9 5-4,-2 0 0,1 5-1,-8 2-1,-5 2 0,-12 4-2,-7 4 1,-9 1 0,-1 0 1,0 1-3,5-4 2,12-15-3,0 24-1,12-14-2,7-6-8,9 0-28,-28-4-3,65 3 2,-32 2-2</inkml:trace>
  <inkml:trace contextRef="#ctx0" brushRef="#br0" timeOffset="1.11654E6">13069 17783 48,'0'0'38,"0"0"-3,0 0-9,0 0-6,-3 51-9,3-51-7,12 79-1,-3-37-2,-9-42-3,15 71-4,-15-71-10,6 62-23,-6-62 4,0 0-4,0 0 2</inkml:trace>
  <inkml:trace contextRef="#ctx0" brushRef="#br0" timeOffset="1.11672E6">12941 17884 53,'0'0'38,"0"0"2,15-3-8,-15 3-14,55 0-6,-55 0-25,67 0-20,-21 0-5,0-4-4,7 0 0</inkml:trace>
  <inkml:trace contextRef="#ctx0" brushRef="#br0" timeOffset="1.11732E6">13353 17815 14,'0'0'37,"0"0"-1,-12 51-6,12-51-16,9 53-4,-9-53-5,31 50-2,-31-50-7,46 23 7,-46-23-3,45-18 2,-24-1 4,-6-8-2,-2-5 1,-7 8-1,-6 1 6,0 23-10,0 0 1,0 0-3,-9 45 0,9-1 4,0 16-1,0 9-1,3 5-1,-3 9 2,-3-1-2,-4-14 4,-9-18 0,-5-4-2,21-46-3,-58 28 4,58-28-3,-60-57-5,36 7-14,8-3-22,16-12-3,4-18 9,21 8 2</inkml:trace>
  <inkml:trace contextRef="#ctx0" brushRef="#br0" timeOffset="1.11781E6">13604 17692 41,'6'-11'31,"7"3"-6,3 8-2,-3-4-6,7 9-2,-7-2-5,-1 7-1,-9 2-3,1-2 0,-8 4-2,4-4-1,-5-1 0,5-9 0,9 17-1,7-14-1,2 1-3,4 2-13,-3-6-24,5 0-1,-9-3-1,-6-4 0</inkml:trace>
  <inkml:trace contextRef="#ctx0" brushRef="#br0" timeOffset="1.11987E6">14255 15457 17,'25'-34'31,"6"20"-6,-8 14-3,-2 16-6,-5 25-3,-9 13-4,-2 14-2,-5 9-2,3 7 0,3 0-2,0 2-1,4-8-1,8-13 0,4-8 0,6-11 0,3-15-1,-2-7 1,-3-17-1,-5-7 0,-7-5 1,-14 5-1,3-14-1,-13 14 2,-5 15-2,-2 11 2,-3 15-2,3 19 1,3 15 0,7 20 0,7 12 0,7 7 0,7 4 0,4 6 1,5 1-1,-1-4 1,-3-14-1,-5-8 1,-11-12-1,-11-7 1,-14-11 0,-11 0-1,-10-16 0,-5-7-22,-1-15-13,12-11 0,5-23-1</inkml:trace>
  <inkml:trace contextRef="#ctx0" brushRef="#br0" timeOffset="1.12049E6">14944 16110 35,'32'0'35,"-5"-2"-1,11 2-14,7 0-6,2-4-6,2 0-8,0 4-14,-6 0-15,-17-5-5,0 9-1,-26-4 2</inkml:trace>
  <inkml:trace contextRef="#ctx0" brushRef="#br0" timeOffset="1.12071E6">14976 16252 49,'13'0'38,"18"5"-1,9-5-15,5-5-10,8 2-14,-4-6-31,12 9-2,-11-5-1,4 5-1</inkml:trace>
  <inkml:trace contextRef="#ctx0" brushRef="#br0" timeOffset="1.12109E6">15955 15736 27,'0'0'36,"-11"-9"1,4 27-11,4 17-6,-7 12-7,10 14-4,-3 3-2,6 9-2,1-8-2,5-4-2,1-9-4,-2-17-4,2-9-10,-7-17-14,-3-9-8,6-23 1,-12-12-1</inkml:trace>
  <inkml:trace contextRef="#ctx0" brushRef="#br0" timeOffset="1.12129E6">15888 15784 3,'31'0'30,"5"-14"2,17 10-6,4-4-10,8 1-5,1 3-8,-3 2-10,-4 2-12,-22-4-11,1 12-2,-26-8 1</inkml:trace>
  <inkml:trace contextRef="#ctx0" brushRef="#br0" timeOffset="1.12165E6">15939 16295 25,'11'3'39,"17"2"0,8-8 0,2-2-19,10 5-5,-3-7-7,6 5-6,-6 2-7,-14-15-17,-9 4-17,-1 2 0,-15-8-1,-3 3 1</inkml:trace>
  <inkml:trace contextRef="#ctx0" brushRef="#br0" timeOffset="1.12183E6">15891 16112 32,'36'-4'34,"-1"-3"0,17 7-11,1 0-20,0-9-23,3 16-10,-13-14-3,-3 10 0</inkml:trace>
  <inkml:trace contextRef="#ctx0" brushRef="#br0" timeOffset="1.1223E6">15205 15978 11,'0'0'31,"12"12"1,9 4-9,1 5-7,9 5-7,4-2 0,1 0-3,1-2-2,-6-2 0,-7-1 1,-15-2-1,-9 2 2,-19-1-2,-4 10 1,-9 0 0,-1 3-3,-2 3-11,8 1-28,1-15 0,18 0-2,8-20 1</inkml:trace>
  <inkml:trace contextRef="#ctx0" brushRef="#br0" timeOffset="1.12312E6">16650 15976 31,'3'14'37,"6"-9"1,19-5-10,7 8-10,5-4-5,6 0-7,4 1-11,-3-5-18,-5-4-14,1 4 0,-20-9-1</inkml:trace>
  <inkml:trace contextRef="#ctx0" brushRef="#br0" timeOffset="1.12332E6">16668 16124 49,'0'0'37,"38"12"-2,0-8-12,11-4-15,3 8-25,4-15-15,9 11-3,-7-13-2</inkml:trace>
  <inkml:trace contextRef="#ctx0" brushRef="#br0" timeOffset="1.12415E6">17602 16012 40,'-24'13'33,"-2"-1"-8,-11-5-5,0-13-7,2-7-5,4-14-3,12-8-2,17-5 0,15-6 0,15 5 0,14 9 0,6 11 0,6 13 0,-7 16 2,-12 16-2,-23 14 1,-17 11-1,-20 5-2,-13 0 0,-14 0-2,-6-9 0,4-6-1,8-8 0,14-11 0,13-12 0,19-8 1,13 4 1,18-4 1,11 0 0,6 0 0,4 5 0,0 7-7,-3-2-24,-9-10-6,-1 5-1,-16-15 0</inkml:trace>
  <inkml:trace contextRef="#ctx0" brushRef="#br0" timeOffset="1.12457E6">17859 15724 36,'9'-22'36,"-2"9"2,6 19-4,1 19-17,-10 13-6,3 20-4,-7 5-2,5 9-2,-5-1-3,0-8-2,0-5-4,0-14-3,4-11-3,-4-21-1,15-9-1,-3-18 0,10-9 2,-4-4 4,7-2 5,-3 1 3,-7 0 6,-3 11 2,-12 3 14,-27 15-10,6 9-2,-8 1-2,8 7 0,0-1-2,13 4-1,8-3 0,15-3-2,9-2-1,5-4-6,8-4-27,2 4-8,-6-11 0,4 3 0</inkml:trace>
  <inkml:trace contextRef="#ctx0" brushRef="#br0" timeOffset="1.12492E6">18171 16316 29,'0'0'36,"4"11"0,7-11-3,5 0-17,10 4-7,-3-8-2,8-1-1,-7-7-3,-1 0-1,-9-6 0,-8-3-2,-9 2 2,-6 2-1,-8 5 0,-7 7 1,-2 10-1,2 7 1,1 7-1,9 10 1,6 1-1,13 5 0,5-1 0,10-7-2,12 0-9,-1-8-20,8-14-9,8-5-1,-5-15 1</inkml:trace>
  <inkml:trace contextRef="#ctx0" brushRef="#br0" timeOffset="1.12547E6">18640 16087 16,'-10'0'33,"32"12"0,22-12-10,30 0-4,34 3-2,22-6-4,27 6-4,15-3-3,7 0-4,-3 7-5,-10-3-15,-17-4-19,-10 7 0,-31-7-1,-9 0 1</inkml:trace>
  <inkml:trace contextRef="#ctx0" brushRef="#br0" timeOffset="1.12618E6">19537 15698 23,'5'-11'27,"7"4"-4,-7-5-3,-2 0-5,-6-2-4,-9-2-3,0 5-3,-12 0-1,-2 6-2,-5 5-1,-3 12 0,3 2-1,3 6 1,8 4-1,11 4 0,9-3 0,12-2 1,11-7 0,6-4-1,4-9 1,2-3 0,-4-8-1,-1-2 1,-8-2-1,-5 2 0,-17 10 1,12-12 1,-12 12 0,0 10 2,-7 1-1,7 9 2,-5-2 0,5 6 0,0 2 1,7 6-1,-3-7 0,3 2-1,-2-3-1,0-4 0,-2-3 0,1-3-1,-4-14-3,0 0-9,0 0-30,4-9 0,-8-17 0,4 1-2</inkml:trace>
  <inkml:trace contextRef="#ctx0" brushRef="#br0" timeOffset="1.1276E6">18813 16658 30,'14'-13'21,"-7"-3"-2,-3-1-2,-7 0-3,-7 1-2,-6 6-2,-8 0-3,-4 6 0,-4 4-3,-1 18 0,3-1-2,5 5 0,12 5-1,13-3 0,12 0 0,11 0 0,8-7 0,6-8 0,1-5 0,1-8 0,-6-5 0,-8-3-1,-8-7 1,-9-1-1,-8 1 0,0 0 0,-9 3 0,-1 8 0,1 5 0,9 3 0,-12 10-1,16 7 2,4 2-3,2 4-5,7 0-18,6-4-9,-10-9-2,12 1 1</inkml:trace>
  <inkml:trace contextRef="#ctx0" brushRef="#br0" timeOffset="1.1279E6">19008 16402 11,'8'-17'33,"9"10"1,2-1-3,1 4-14,3 11-4,-11 0-3,-3 10-2,-13-1-3,-6 5-1,-6-1-1,1 0 0,2-3 0,5-2-2,8-3-2,11-3-5,12 1-9,4-4-14,3-6-8,14 6 0,-9-6 0</inkml:trace>
  <inkml:trace contextRef="#ctx0" brushRef="#br0" timeOffset="1.12809E6">19378 16480 28,'0'0'36,"0"0"2,0 11-4,5 10-14,-5 4-8,7 9-5,-4-1-2,3 4-2,-1-1-4,-2-8-4,2 0-11,-5-11-19,0-17-4,0 0 1,0 0-1</inkml:trace>
  <inkml:trace contextRef="#ctx0" brushRef="#br0" timeOffset="1.12829E6">19292 16629 22,'0'0'32,"9"10"-3,18-4-7,12-3-13,6-3-24,18 7-12,-6-14-3,14 7-2</inkml:trace>
  <inkml:trace contextRef="#ctx0" brushRef="#br0" timeOffset="1.1287E6">19762 16557 19,'0'0'33,"0"0"0,-16 18-5,13 0-12,3 4-6,4 2-3,5-2-3,3-8-1,7-3-1,0-7-1,-1-4 0,1-9 1,-2-10-2,-2-4 1,-4-1 0,-3 4 0,-4 3 1,-4 17-1,0 0 0,0 0 0,12 33 1,-5 8-1,-1 13 0,-6 9 0,5 3 0,-8-6-1,-6 0 0,-8-9 0,-7-9 1,-6-14-1,-4-18-2,6-15-10,0-14-22,3-22-3,17-7 0,5-15 0</inkml:trace>
  <inkml:trace contextRef="#ctx0" brushRef="#br0" timeOffset="1.12904E6">20016 16400 9,'-14'-13'35,"14"13"1,7-17 0,8 11-16,13 6-6,-5 0-4,4 9-1,-11-1-3,-6 8-1,-15-1-2,-5 4-1,-7-2 0,-2 0 0,1-3 0,8-2-1,10-1 0,16-2-1,10 0-3,6-6-10,3 1-26,6 1-1,-3-9 1,4 4-1</inkml:trace>
  <inkml:trace contextRef="#ctx0" brushRef="#br0" timeOffset="1.12999E6">20416 16208 53,'0'0'40,"0"0"0,16-12 0,-5 7-30,4 13-40,-5-8-7,9 0-2,-5-12 0</inkml:trace>
  <inkml:trace contextRef="#ctx0" brushRef="#br0" timeOffset="1.13058E6">20924 16142 16,'-23'13'29,"2"-13"-2,21 0-8,22 0-6,30 0-1,35 0-2,33-10-1,37 4 0,34-3-2,23 2-1,6 2-1,3 5-1,-21 0-4,-27 0-8,-36 0-28,-31 9 0,-48-15-1,-29 6 0</inkml:trace>
  <inkml:trace contextRef="#ctx0" brushRef="#br0" timeOffset="1.13121E6">21992 15805 8,'12'-13'23,"-17"-4"-4,-1 0-4,-9 0-2,-4 1-3,-7 3-2,-2 6-2,-2 7-1,-4 10 0,7 8 0,0 7-1,9 9 0,7-2 0,14 6 0,11-10-1,10-5 0,9-11 0,7-12-1,1-9-1,0-9 1,-2-4-1,-9-4 1,-13-1 1,-5 8 1,-12 2 0,0 17 1,-14 0 1,6 15-1,-3 3 1,11 5-4,11 2-8,2 4-32,1-13 0,16 3-1,-4-10 0</inkml:trace>
  <inkml:trace contextRef="#ctx0" brushRef="#br0" timeOffset="1.13188E6">20916 16588 17,'17'17'34,"-10"4"2,7 16-8,-1 11-8,-2 3-8,6 7-1,-4-7-4,4-7-2,-2-18-2,2-16-1,-5-25 0,2-13 0,-1-22 0,2-15-1,-3-14 1,3-6-1,-2 3 0,-3 8 0,-2 14-2,-5 9-4,3 20-13,1 17-20,-7 14-1,0 0 0,14 14 0</inkml:trace>
  <inkml:trace contextRef="#ctx0" brushRef="#br0" timeOffset="1.13231E6">21202 16375 17,'0'0'31,"0"0"-4,26 0-5,16-3-2,21-4-6,30 4-2,25-5-4,26 4-1,21-3-1,12 1-2,-3 0 0,-7 2-2,-22 4-4,-28-5-3,-25 5-8,-25 3-21,-33-11-3,-15 8-1,-16-10 0</inkml:trace>
  <inkml:trace contextRef="#ctx0" brushRef="#br0" timeOffset="1.13315E6">21493 16837 13,'4'-19'24,"5"4"-4,-6-4-4,-3 1-3,-7 2-3,-7 7-2,-5 2-1,-10 7-3,2 7 0,0 5-2,2 11 0,7 4 0,8 0 0,10-1 0,9-4 0,9-5 0,4-8 0,0-9 0,3-10 0,-1-8-1,-3-2 1,-5-2-2,-5 6 0,-3 6 1,-8 10 0,13 3 0,-3 16 0,-2 7-1,-1 2-5,5 3-13,7-2-15,-11-20-1,8 3 0</inkml:trace>
  <inkml:trace contextRef="#ctx0" brushRef="#br0" timeOffset="1.13341E6">21616 16556 15,'21'-7'33,"-2"-2"1,11 9-5,-2 7-12,-3 0-7,-5 8-3,-9 0-3,-11 5-1,-6-4-2,-6 5 0,-1-4 1,-3 1 0,7-4-1,9-2-1,9-1-6,9-8-10,0-3-19,11 6-1,-7-15 0,11 2 7</inkml:trace>
  <inkml:trace contextRef="#ctx0" brushRef="#br0" timeOffset="1.13361E6">21982 16615 40,'8'14'37,"-8"5"0,5 3-11,1 13-10,0 1-4,4 5-5,-3 0-5,1-5-3,-1 3-9,-7-10-22,-7-12-6,7-17-1,-20 0 1</inkml:trace>
  <inkml:trace contextRef="#ctx0" brushRef="#br0" timeOffset="1.1338E6">21837 16766 50,'13'4'35,"12"5"1,11-1-16,14-1-16,9-2-25,9-8-12,14 6-2,-11-3-1</inkml:trace>
  <inkml:trace contextRef="#ctx0" brushRef="#br0" timeOffset="1.13421E6">22326 16699 20,'0'-13'34,"0"13"1,0 0-9,-10 18-7,14 0-7,0 5-4,6 2-3,-1 1 0,6-2-2,-1-9-1,6-6 0,0-9-1,1-7 0,-4-10 0,-6-6 0,0-1 0,-2 1-1,0 4 1,-4 10-1,-5 9 1,0 21 0,0 9-1,3 17 1,-3 7 0,0 9 0,-3 4-1,-4-1 0,-6-9 0,-1-6 0,-12-17 0,-1-16-1,-4-14-1,1-14-6,7-14-16,7-12-13,0-19-2,19-6 2</inkml:trace>
  <inkml:trace contextRef="#ctx0" brushRef="#br0" timeOffset="1.13454E6">22590 16530 19,'0'0'35,"5"-12"1,11 12-2,7 5-13,-1-5-10,6 11-3,-10 2-2,3 5-1,-17 0-2,-1 4 1,-8-5-2,-8 4 0,-2-6 1,5 0-1,0-5 0,10-10-1,17 16-1,4-16-5,10 5-21,8-10-13,-6-7-1,13 5-1</inkml:trace>
  <inkml:trace contextRef="#ctx0" brushRef="#br0" timeOffset="1.13507E6">23211 16000 29,'0'0'36,"0"0"1,12-3-10,12 3-7,5-5-5,11 5-7,-4 0-3,9 0-6,0 0-9,-6 0-16,-6 0-12,-12 0 0,-21 0-1</inkml:trace>
  <inkml:trace contextRef="#ctx0" brushRef="#br0" timeOffset="1.13529E6">23242 16128 38,'9'13'40,"5"-9"-1,23 1-3,14 0-19,2-10-5,2 5-13,1-11-35,-10 8-3,-14-6 0,1 9-1</inkml:trace>
  <inkml:trace contextRef="#ctx0" brushRef="#br0" timeOffset="1.13611E6">15679 17616 15,'9'0'35,"16"0"2,1 0-4,10-3-12,9 0-8,0 3-6,0-6-8,-3 6-14,-1 0-20,-17 0-1,-2 0 0,-22 0 0</inkml:trace>
  <inkml:trace contextRef="#ctx0" brushRef="#br0" timeOffset="1.13632E6">15726 17725 40,'26'0'37,"20"8"2,3-8-6,10 0-33,14 0-30,-16 0-2,7 0-2,-13-9-2</inkml:trace>
  <inkml:trace contextRef="#ctx0" brushRef="#br0" timeOffset="1.13846E6">16637 17437 6,'13'4'6,"-13"-4"0,-13 0 1,-2-4 0,-7-6 2,-3-8 0,-1-7 3,4-4-1,4-7 1,10 0 0,12-1 0,15 3 0,8 9-2,13 11 2,3 10-5,4 16-1,-7 6 0,-12 10 0,-15 3-2,-17 12 0,-18 4-2,-11-1 1,-10-3-1,-2-7 1,-1-4-3,9-6 1,8-8-1,22-8 0,7-10 0,24 0 0,10 0-1,3 0 1,9 0-1,1 0-4,3 7-10,-8 0-22,-9-7-1,-5 0 0,-14-8 0</inkml:trace>
  <inkml:trace contextRef="#ctx0" brushRef="#br0" timeOffset="1.13873E6">16855 17222 20,'0'0'35,"21"14"-3,-11 11-5,-3 11-8,4 12-6,-3-5-3,3 10-3,-2-6-5,-4-6-4,2-5-7,-7-8-8,4-12-8,-4-16-5,9 3-1,1-14 1</inkml:trace>
  <inkml:trace contextRef="#ctx0" brushRef="#br0" timeOffset="1.13894E6">17021 17491 31,'0'0'30,"0"0"1,-15 0-3,2 11-7,-2-1-6,7 2-4,-3-3-4,11 4-1,0-13-3,16 16-1,0-16 0,5 0-2,1 0-3,0-4-8,3 4-12,0-4-16,-11-4 1,3 3 1</inkml:trace>
  <inkml:trace contextRef="#ctx0" brushRef="#br0" timeOffset="1.1392E6">17141 17565 22,'0'0'33,"5"9"2,6-3-5,4-3-14,-1-3-4,4 0-4,-1-10-2,-1 3-3,-1-3-2,-7-2-1,-8-1 0,-3-3-1,-9 4 1,-3 2 0,-8 10 0,1 0 0,-2 12 2,7 5 0,4 3 1,9 7 1,8-3-1,8 2 0,10-5 0,15-6-1,10 3-6,3-2-31,5-16-2,9-3-2,-4-11 1</inkml:trace>
  <inkml:trace contextRef="#ctx0" brushRef="#br0" timeOffset="1.13977E6">17638 17590 17,'-10'3'32,"24"2"-1,17-5-10,25 0-3,30-5-2,30 0-3,36 5-3,24-6-3,15 3-4,0-3-3,-9 2-5,-17 4-16,-22 0-14,-45-4-1,-28-5 0,-42 1 2</inkml:trace>
  <inkml:trace contextRef="#ctx0" brushRef="#br0" timeOffset="1.14055E6">18569 17198 25,'22'-11'23,"-22"11"-3,16-16-4,-16 7-4,-2-4-3,-10 2 0,-9-1-4,-4 6-2,-6 4-1,-3 2-1,-1 0 0,2 5 0,8 5-1,6 5 0,14 2 1,8-2-2,9-2 2,11-1-1,2-5 0,6-4 0,0-3 1,-1-7-1,-6-2 1,-3-2 1,-7 1-1,-14 10 2,10-14-2,-10 14 3,0 0-1,0 0 1,-7 9 0,7 9 0,0 3 2,5 4 1,1 1 0,6 6-1,-3-4 0,4-2-1,-3-1 0,0-8 0,-2-5-2,-8-12-2,13 9-3,-13-9-12,-12-14-27,12 5-1,-6-10 1,6 4-2</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3:20:50.892"/>
    </inkml:context>
    <inkml:brush xml:id="br0">
      <inkml:brushProperty name="width" value="0.05292" units="cm"/>
      <inkml:brushProperty name="height" value="0.05292" units="cm"/>
      <inkml:brushProperty name="color" value="#FF0000"/>
    </inkml:brush>
  </inkml:definitions>
  <inkml:trace contextRef="#ctx0" brushRef="#br0">17782 17720 39,'-14'3'37,"-2"4"0,-8 10-9,24-17-10,-43 63-6,27-17-3,13 11-9,8 7 0,9-6-16,10-12-22,11-4-7,-35-42 6,69 42-2</inkml:trace>
  <inkml:trace contextRef="#ctx0" brushRef="#br0" timeOffset="532.5873">18086 17981 40,'0'0'35,"0"0"-7,0 0-1,10-33-9,-10 33-3,-14-35-2,2 9-10,-7 13 2,2-3-4,17 16-3,-42 12 1,42-12-3,-34 49-1,34-49 2,-12 64 2,12-64 0,12 61-2,-12-61 3,0 0-2,60 22 2,-60-22 8,43-23-9,-43 23 0,0 0 5,0 0-3,0 0-1,0 0 0,0 0 0,0 0-8,0 0 5,42 48-4,-42-48-17,0 0-16,31 45 2,-31-45 1,0 0 21</inkml:trace>
  <inkml:trace contextRef="#ctx0" brushRef="#br0" timeOffset="948.2234">18219 17749 37,'5'-9'37,"-1"-6"1,11 2-9,3 3-11,-3-1-4,7 11-6,-9 0-2,-1 12-3,-8 4 0,-4-3 0,-5 4-2,-4 3 1,0-6-1,-1-2 0,5 4 0,5-16 0,0 9-3,0-9-2,0 0-2,0 0-10,52 36-16,-52-36-7,29 9-1,-29-9 0</inkml:trace>
  <inkml:trace contextRef="#ctx0" brushRef="#br0" timeOffset="1232.9387">18524 17846 41,'0'0'37,"0"0"1,0 0-1,0 0-17,0 0-5,10 61-7,-10-61-8,2 70 2,-2-70-4,4 75-4,-4-75-12,0 55-8,0-55-18,0 0 4,0 0 5</inkml:trace>
  <inkml:trace contextRef="#ctx0" brushRef="#br0" timeOffset="1386.5457">18439 17950 47,'0'0'39,"0"0"2,0 0-5,42 29-19,-42-29-8,60-9-2,-60 9-19,89-22-23,-54 9-4,5-6-3,-10 2 4</inkml:trace>
  <inkml:trace contextRef="#ctx0" brushRef="#br0" timeOffset="1949.3657">18831 17958 34,'0'0'34,"0"0"2,0 0 1,0 0-22,0 0-7,0 0-3,0 0-5,0 43-4,0-43 5,0 0-2,0 0-2,0 0 9,46 22-1,-46-22 0,0 0 0,24-46 3,-24 46-4,0 0 1,0 0-5,0 0-7,0 0 4,0 0 0,29 46-1,-29-46 1,20 94-1,-12-38-2,-4-4 8,-4-4 2,-6 9-4,-7-9 2,13-48-1,-50 66-1,50-66-2,-65-13 0,65 13-13,-50-42-21,33-15-4,11-13 5,6 6-1</inkml:trace>
  <inkml:trace contextRef="#ctx0" brushRef="#br0" timeOffset="2371.468">19003 17740 17,'0'-17'34,"7"10"2,-7 7-1,18-8-16,-1 8-4,-6-3-5,3 9-3,-7 7-2,-4-3-1,-7 0-3,-1 6 1,-5-4 0,10-12 0,-15 21 1,15-21-1,0 0-2,10 5 1,2 1-1,4-6-4,4 8-18,3-3-17,-11-5 0,4 7 0,-6-11-1</inkml:trace>
  <inkml:trace contextRef="#ctx0" brushRef="#br0" timeOffset="2671.7027">19278 17691 58,'17'21'40,"-9"-2"-2,-8-19-11,23 52-7,-17-8-9,3 15-5,-9 2-2,-6 0-1,-7 6-3,-6 2-5,-2-20 3,-3-6-5,24-43-13,0 0-24,-54 30 3,54-30-1,-13-76 2</inkml:trace>
  <inkml:trace contextRef="#ctx0" brushRef="#br0" timeOffset="3503.8502">19559 17573 27,'0'0'31,"0"0"-7,0 0-3,0 0-3,11-8-4,6-1-3,-1 2-3,4 4-3,0-1 0,-2 4-1,-8 0-2,-3 12 0,-10 4-1,-4-2-1,-9 1 1,-1-7 0,-2-1-1,4-2 0,6-1-1,9-4 0,0 0 0,0 0 1,24-7 0,-5 17 0,0 5 0,-5 1 0,-7 0 1,-7 2 0,-4-3-1,-10 6 0,-6-11 0,-4-4-2,2-6-1,0-3-5,9 0-8,13 3-14,-16-9-5,23 0-1,4-6 0</inkml:trace>
  <inkml:trace contextRef="#ctx0" brushRef="#br0" timeOffset="3819.473">19935 17537 37,'0'0'36,"0"0"-3,0 16-4,-10 1-6,-10 6-7,3 12-3,-13 2-5,2 4-2,-4 2 1,32-43-4,-55 72 1,34-52-3,8-5-5,13-15-4,0 0-17,18-8-16,-4-14-2,10 3 2</inkml:trace>
  <inkml:trace contextRef="#ctx0" brushRef="#br0" timeOffset="4319.7886">19941 17772 45,'-13'0'35,"13"0"2,0 0-12,6-10-8,4-3-4,-3 1-6,9 12-3,-2 0 0,1 0-2,-4 15 0,-2-1 1,-9-14-4,-7 54 2,7-54-1,-37 70-3,37-70 6,-52 46-4,52-46 5,-47 31-2,47-31 1,0 0-1,-22-25-1,22 25 5,0 0-5,47-16 1,-47 16-5,52 5-1,-52-5 2,56 20-1,-56-20 7,50 21-5,-24-27-20,-26 6-19,0 0 2,46-35 3,-39 13-3</inkml:trace>
  <inkml:trace contextRef="#ctx0" brushRef="#br0" timeOffset="6716.6694">20440 17531 69,'18'0'42,"-18"0"0,14 0-8,-14 0-63,0 11-6,0-11-3,-9-15-4</inkml:trace>
  <inkml:trace contextRef="#ctx0" brushRef="#br0" timeOffset="38464.4473">18972 17299 49,'0'0'30,"14"-20"-5,-9 7-2,-8-12-6,3 3-3,-13-6-4,3 3-4,-8 1-2,-2 5 0,-3 13-2,1 6-1,-1 11 0,5 13-3,3 7 2,5 1 2,7 2-1,6 5-1,8-8 1,6-5-1,4-11 1,3-13 0,2-4 0,-1-8-3,-3-4 2,-4-13 0,-6 0 2,-4 3-1,-5 4 0,-3 11 2,0 9-1,-9 9 0,6 3 1,3 10 0,14 5-4,1 10-33,9-14-6,9-11 0,-1-18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57:32.754"/>
    </inkml:context>
    <inkml:brush xml:id="br0">
      <inkml:brushProperty name="width" value="0.05292" units="cm"/>
      <inkml:brushProperty name="height" value="0.05292" units="cm"/>
      <inkml:brushProperty name="color" value="#FF0000"/>
    </inkml:brush>
  </inkml:definitions>
  <inkml:trace contextRef="#ctx0" brushRef="#br0">5102 11398 34,'9'28'34,"-9"11"-6,0 15-9,0 11-7,0 8-9,4 4-17,-4-10-17,10-1-2,-7-19 0</inkml:trace>
  <inkml:trace contextRef="#ctx0" brushRef="#br0" timeOffset="303.5166">5718 11422 29,'0'0'36,"0"0"1,-7 20-12,3 23-5,-1 14-7,8 16-4,0 8-7,5 6-10,-1-7-28,12 4-1,0-23-1,6-5 0</inkml:trace>
  <inkml:trace contextRef="#ctx0" brushRef="#br0" timeOffset="962.4659">10586 11598 24,'0'0'33,"-6"17"-4,6 15-7,6 17-4,1 14-8,2 12-8,2 9-13,3 6-19,-4-12-3,6-4 0,-8-27 3</inkml:trace>
  <inkml:trace contextRef="#ctx0" brushRef="#br0" timeOffset="1210.0906">11238 11583 47,'0'15'37,"5"17"0,-5 11-14,-2 6-9,2 12-10,0 4-15,9 5-23,-9-8-1,14 4-2,-5-11 0</inkml:trace>
  <inkml:trace contextRef="#ctx0" brushRef="#br0" timeOffset="1883.6418">5225 13661 25,'18'87'27,"-8"2"-2,2 7-5,-3-1-7,-1-13-10,0-12-16,-8-24-16,12-9-1,-12-37-2</inkml:trace>
  <inkml:trace contextRef="#ctx0" brushRef="#br0" timeOffset="2230.7235">5870 13554 10,'0'-17'35,"0"17"2,0 14-3,0 18-12,0 16-7,0 12-5,4 16-5,4 8-13,6 6-27,-5-15-1,8 0-2,-7-23 1</inkml:trace>
  <inkml:trace contextRef="#ctx0" brushRef="#br0" timeOffset="3100.4747">9876 13573 24,'0'0'35,"6"14"1,-6 11-12,4 21-6,-4 6-5,4 14-4,-4 5-7,5-1-12,-2-4-25,7-3-1,-4-18 0,9-3 0</inkml:trace>
  <inkml:trace contextRef="#ctx0" brushRef="#br0" timeOffset="3432.3695">10497 13534 25,'13'-15'35,"-13"15"-1,0 0-6,0 31-5,0 8-8,0 20-4,0 9-4,2 14-3,5 5-5,-1 3-25,3-11-11,7-1-2,-4-22 0</inkml:trace>
  <inkml:trace contextRef="#ctx0" brushRef="#br0" timeOffset="4188.2554">9085 15395 35,'0'0'37,"-5"13"0,2 23-12,-3 22-6,2 10-7,4 16-6,6 7-10,1 0-26,2-14-7,9-17-1,-2-23 0</inkml:trace>
  <inkml:trace contextRef="#ctx0" brushRef="#br0" timeOffset="4489.9915">9770 15429 24,'-2'-23'37,"2"23"1,-7 11-5,2 23-12,5 23-6,0 18-5,3 12-6,6 11-10,4 4-31,-1-13-1,9 0-1,-8-25 0</inkml:trace>
  <inkml:trace contextRef="#ctx0" brushRef="#br0" timeOffset="5826.9816">19064 15505 20,'9'29'34,"-9"7"-1,6 11-11,1 12-5,-1 6-6,3 2-11,-4-4-23,10 3-9,-9-20-2,10-4 0</inkml:trace>
  <inkml:trace contextRef="#ctx0" brushRef="#br0" timeOffset="6126.0766">19851 15475 40,'7'-17'37,"0"17"1,-3 17-13,-4 12-8,0 21-3,0 11-4,4 11-4,-1 3-3,3-1-5,10-2-24,-1-10-13,-6-15 1,4-8-2</inkml:trace>
  <inkml:trace contextRef="#ctx0" brushRef="#br0" timeOffset="7442.7776">18209 16903 39,'0'0'34,"7"24"-6,-3 7-5,4 20-5,-5 5-5,8 11-3,-4 3-2,5 0-5,1-9-8,-5-8-9,-1-17-20,8-7-3,-12-16 0,6-5 0</inkml:trace>
  <inkml:trace contextRef="#ctx0" brushRef="#br0" timeOffset="7929.5698">18720 16945 34,'0'0'26,"0"0"-3,0 0-1,0 16-4,3 10-3,-3 3-3,7 14-3,-7 6 1,8 10-2,-5 1-4,3 3-4,2-2-16,5-9-20,-13-20-1,14-7 0,-14-25-4</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1-30T14:29:47.025"/>
    </inkml:context>
    <inkml:brush xml:id="br0">
      <inkml:brushProperty name="width" value="0.05292" units="cm"/>
      <inkml:brushProperty name="height" value="0.05292" units="cm"/>
      <inkml:brushProperty name="color" value="#FF0000"/>
    </inkml:brush>
  </inkml:definitions>
  <inkml:trace contextRef="#ctx0" brushRef="#br0">1898 9150 28,'0'0'35,"7"31"-1,-7 8-7,3 14-11,4 15-6,0 7 0,3 6-6,-2-2-5,2-12-12,-4-16-21,3-3-2,-14-21 0,5-13-1</inkml:trace>
  <inkml:trace contextRef="#ctx0" brushRef="#br0" timeOffset="347.413">1903 9131 50,'37'-30'35,"5"18"-1,-3 8-13,-5 9-9,-10 16-5,-14 8-5,-10 8-3,-18 3-2,-7-5-2,0 3-2,-9-14-1,9-4 0,9-11 0,16-9 3,16 3 2,13-3 3,7 0 2,9 10 4,0 7 1,-8 7 0,-1 13 1,-16 1 0,-20 8-2,-15-3-2,-7 3-3,-12-10-5,0-9-6,0-7-13,2-6-12,0-14 0,21 0 0</inkml:trace>
  <inkml:trace contextRef="#ctx0" brushRef="#br0" timeOffset="701.4343">2374 9708 34,'21'18'35,"-8"-11"2,9 0-6,-3-4-13,2-10-8,1-3-3,-3-5-4,-1-6-2,0-6-1,-14-2-2,-2-3-2,-7-2 1,-12 3 0,-3 3 0,-3 9 1,-7 10 0,-1 9 2,8 13 1,-2 11 1,11 13 1,9 10 0,5 8 1,0 2 0,10 9 0,2-2-1,2-5-3,5-3-8,-7-8-22,0-16-7,7-8-1,-7-15 1</inkml:trace>
  <inkml:trace contextRef="#ctx0" brushRef="#br0" timeOffset="1017.2816">2737 9518 39,'12'14'37,"-6"18"1,-8-3-4,-2 2-19,-2 1-5,-3-7-4,9-7-4,0-18-2,0 0 0,0-17-1,9-7-1,3-4 1,13 0 0,0-3 0,-2 7 1,1 9 1,0 15 1,-8 10 0,2 12 1,-8 7-1,-7 8-1,0 5-5,-6 0-5,3-6-20,-3-2-9,-6-12 0,6-3-1</inkml:trace>
  <inkml:trace contextRef="#ctx0" brushRef="#br0" timeOffset="1170.7761">2802 9332 38,'-7'-30'36,"7"14"-3,-7 1-6,7 2-45,0 13-11,0 0-4,7 13-2</inkml:trace>
  <inkml:trace contextRef="#ctx0" brushRef="#br0" timeOffset="1549.7866">3031 9503 30,'6'25'37,"7"11"1,-4-3 0,-9 0-20,7 5-5,-7-7-6,-4-1-3,-5-4-3,-3-9-1,-1-9-1,5-8-1,8 0 0,-5-25-1,10 6 0,3-9-1,8-4 1,3-1-1,6 0 2,-5 1 0,-3 5 3,-1 8 0,-11 5 1,-5 14 1,0 0 2,0 0-1,-10 20 0,5 3 0,-2 3-1,7 2-1,0 0-1,6 2-2,7-2-3,0-6-6,12 0-6,-1-10-13,3-12-10,11 0 1,-4-15 0</inkml:trace>
  <inkml:trace contextRef="#ctx0" brushRef="#br0" timeOffset="1818.586">3512 9624 65,'0'12'36,"-7"2"-5,-7 4-9,-8-4-10,3 8-4,-6-8-4,-2-1-2,1-8-3,1-5-1,4-4 0,5-10 0,7-5-1,3-4 1,9-4-1,4 2 2,5 8 0,7 3 2,1 9-1,3 7 1,4 10 0,-4 7 1,-2 8-2,0 2-5,5 0-8,-5 3-23,-6-13 1,4 0-2,-6-13 1</inkml:trace>
  <inkml:trace contextRef="#ctx0" brushRef="#br0" timeOffset="2051.5622">3661 9462 50,'0'0'39,"6"19"0,-3 3-3,4 21-19,-7 1-8,0 16-1,6 4-2,-6 9-2,-4-3-1,4-5-2,0-4-1,0-8-5,7-3-6,-7-21-17,-3-12-14,3-17 1,0 0-1</inkml:trace>
  <inkml:trace contextRef="#ctx0" brushRef="#br0" timeOffset="2204.0481">3689 9760 56,'15'-5'35,"-3"-8"0,11 7-20,5-2-28,-1-6-19,11 10-1,-7-12-2</inkml:trace>
  <inkml:trace contextRef="#ctx0" brushRef="#br0" timeOffset="2535.2072">4123 9434 43,'-28'-9'33,"10"9"-4,-2 0-13,6 10-5,7 0-5,7 3-2,12 1-2,-1-1-1,4-4-2,3 0-1,0-3-1,-3-2 0,-15-4 0,10 5-1,-20-5 0,-2 4 2,-9 1 2,-1 0 2,0 10 2,-2-5 3,8 11 1,4-2 0,12 8 2,2-2-2,12 2 0,4-4-2,4-4-8,9-6-34,3-2-2,-4-17 0,10-4-1</inkml:trace>
  <inkml:trace contextRef="#ctx0" brushRef="#br0" timeOffset="3135.458">5094 9590 29,'7'-20'27,"-14"-3"-2,-2 4-3,-6 4-3,-8 3-4,-1 8-3,-4 4-3,0 11-2,2 3-3,6 11-1,7 4 0,10 2-2,8-2 1,9-3-1,6-6 0,6-3 1,3-7-2,-2-10-2,3-5-9,-10-7-21,-9-9-6,4-1 0,-15-12 0</inkml:trace>
  <inkml:trace contextRef="#ctx0" brushRef="#br0" timeOffset="3253.1875">5001 9283 33,'-14'-12'29,"14"12"-7,0 0-29,-9 3-14,20 9-6,-11-12-1</inkml:trace>
  <inkml:trace contextRef="#ctx0" brushRef="#br0" timeOffset="3708.2663">5214 9448 20,'0'0'32,"23"19"2,-7-14-5,8-1-15,7-2-4,0-2-3,-1 0-3,-5-6-2,-1 6-1,-7-5 0,-17 5-2,0 0 1,0 0 0,-17-5 0,0 15 0,-4 4 0,-2 6 2,4 2 0,6 2 0,6 2 1,11 3 0,6-9 0,7-1 0,3-8-1,9-6 1,-4-5-2,5-6 0,-4-7-1,-3-8 1,-3 1-2,-4-4 1,-7 2 0,-2 3-1,-5 0 1,-2 4 1,0 15 0,0 0 1,0 0-1,-9 15 1,9 7 0,8 4 0,-1 6-8,0 6-31,2-6-1,10-1 0,-4-7-1</inkml:trace>
  <inkml:trace contextRef="#ctx0" brushRef="#br0" timeOffset="4194.463">5902 10565 38,'0'14'36,"-11"11"1,4 14-11,7 23-9,-5 11-6,5 12-2,0-1-4,8-1-4,-1-5-3,1-17-11,3-13-15,0-12-9,-11-27-1,0-9 0</inkml:trace>
  <inkml:trace contextRef="#ctx0" brushRef="#br0" timeOffset="4357.1551">5854 10634 26,'36'-19'31,"-4"-3"-1,19 7-14,5 2-14,2 2-20,7 11-10,-9-6-1,2 12 0</inkml:trace>
  <inkml:trace contextRef="#ctx0" brushRef="#br0" timeOffset="4611.0392">5984 11276 38,'0'0'33,"24"0"-2,4-8-10,13 4-8,2-3-7,0 3-11,-2-9-22,0 13-7,-16-11 1,-4 5-1</inkml:trace>
  <inkml:trace contextRef="#ctx0" brushRef="#br0" timeOffset="4795.37">5888 11018 18,'0'0'33,"0"0"1,25-15-1,6 6-23,9 2-14,5-5-24,13 12-2,-9-14-2,9 18-1</inkml:trace>
  <inkml:trace contextRef="#ctx0" brushRef="#br0" timeOffset="5025.9483">6331 11136 54,'20'20'37,"-2"3"0,12 5-13,7 8-12,-6-2-5,3 7-6,-2-5-9,-7-7-17,-7-9-11,1-4-1,-19-16-1</inkml:trace>
  <inkml:trace contextRef="#ctx0" brushRef="#br0" timeOffset="5181.2191">6558 11178 29,'-26'0'37,"2"14"-1,-4 1 1,-6 7-19,6 7-8,1-1-11,2 1-17,0-3-18,12-2-1,0-10 0,9 0 0</inkml:trace>
  <inkml:trace contextRef="#ctx0" brushRef="#br0" timeOffset="5412.1543">6828 11007 31,'0'0'32,"21"0"1,10 0-6,0 0-21,7-4-15,2 8-19,-8-10-4,4 8 0,-14-8 5</inkml:trace>
  <inkml:trace contextRef="#ctx0" brushRef="#br0" timeOffset="5580.5271">6871 11136 37,'18'15'35,"7"-11"1,15 1-9,-2-1-43,2-17-12,10 8-3,-17-19-2</inkml:trace>
  <inkml:trace contextRef="#ctx0" brushRef="#br0" timeOffset="8652.3867">7928 10846 11,'-27'-7'27,"-14"-14"-5,1-7-3,-2-7-5,10-7-3,10 1-3,12-5-1,17 7-2,14 6 0,14 13 0,8 12 0,7 18 0,-8 14 1,-5 15 0,-20 10-1,-14 13 0,-22 8-2,-13 3-1,-16-7 0,-8-7-2,0-12-2,6-11 1,7-11-2,12-12 1,15-11 0,16-2 0,7-13 0,14 5 2,7 4 0,12 4 1,1 9 0,1-2 1,0 6-2,-5 0-6,-3-6-22,1 4-7,-17-14 0,6 1 0</inkml:trace>
  <inkml:trace contextRef="#ctx0" brushRef="#br0" timeOffset="8884.2454">8146 10489 31,'5'-13'37,"-5"13"1,0 19 1,0 15-19,-9 11-7,13 19-5,-8 6-2,4 9-4,0 1-3,0-8-7,9-8-9,-6-7-16,0-21-6,4-10-1,-7-26 1</inkml:trace>
  <inkml:trace contextRef="#ctx0" brushRef="#br0" timeOffset="9353.7277">8294 10914 33,'-13'8'33,"-14"1"-3,5 7-10,2 2-7,5-1-4,10-1-2,5-2-4,12 1-2,4-3-2,9-2-4,5-5-3,1-1 0,2-4-3,-6 0 1,0 0 1,-8-4 4,-1 0 6,-6-2 4,-12 6 5,10-9 13,-10 9-10,10-13-1,0 17-3,2-8-5,7 4-1,3-3-1,2-4-1,1-2 0,0-1 0,-10-3 0,-5 0 0,-7 1-1,-3 12 1,-22-17-1,2 12 0,-6 5 0,1 7-1,0 8 1,3 5 1,7 2 0,8 7 1,7 3 0,13 2 1,3-3-1,8-1 1,3-5-5,3-11-15,4-9-21,8-5-1,0-9 0,11-6 0</inkml:trace>
  <inkml:trace contextRef="#ctx0" brushRef="#br0" timeOffset="9920.7142">9136 11061 34,'0'12'19,"28"-5"1,33-2-2,33-4-2,32-1-2,30 0-2,21 0-2,18-1 0,0-8-1,-3 4-4,-17 1-4,-24-9-10,-26 2-16,-27 3-11,-46-12 0,-20 4-1</inkml:trace>
  <inkml:trace contextRef="#ctx0" brushRef="#br0" timeOffset="10606.7808">9753 10529 31,'17'-2'24,"-7"-8"-2,3-2-4,-7 0-4,-4-5-5,-2-1-1,-8 0-3,-5 2-2,-8 0-1,2 6 0,-6 8-2,0 4 0,1 7 0,2 8 0,9 3 0,7 8 0,6 2 1,10 0-1,4-6 1,10-2-1,6-6 1,4-8 0,-3-8-1,-3-5 0,-3-9 0,-4-4 0,-7-2 0,-6-3 1,-8 1-1,-9 3 1,0 5 1,-1 8 0,1 3-1,9 3 2,-13 18 0,13-1-1,0 7 2,7 5-2,-1 0 1,3 7 0,-3-2 0,1 3-1,-7-1 0,0 2 0,0-5-1,0 0 0,0-2-2,-4-8-3,4 0-12,4-4-20,-4-19-1,9 10 0,-9-20 0</inkml:trace>
  <inkml:trace contextRef="#ctx0" brushRef="#br0" timeOffset="11223.8832">10233 10649 23,'6'-15'30,"4"2"-3,-4-6-5,-3 0-6,-3 1-3,-6-5-4,0 5-2,-6-1-2,-1 7-1,-6 2-1,-3 7-1,-2 3-1,-1 6 0,3 6-1,6 7 2,2 1-1,7 4 1,7 0 0,4-3 0,8-2 0,6-5 0,7-5 0,-4-9-1,2-8 0,1-2-1,-5-5 1,-3-3-1,-5-5 0,-7 0 0,-4 1 0,-4 7-1,-2 1 1,6 14 0,-12-10-1,12 10 2,-6 15-1,9 2 2,4 6 0,7 1 0,-1 4 0,6-4-1,-3-5-2,2-2-17,0-7-19,1-1-2,-7-9 0,1-4 1</inkml:trace>
  <inkml:trace contextRef="#ctx0" brushRef="#br0" timeOffset="11761.8823">9242 11300 27,'-17'5'34,"-13"12"-3,-4 16-9,3 16-4,2 11-5,11 14-3,5-1-3,13 2-3,10 0-2,8-6-3,8-8-6,4-10-9,1-18-17,6-1-2,-8-17-1,10 0-1</inkml:trace>
  <inkml:trace contextRef="#ctx0" brushRef="#br0" timeOffset="14271.9877">9582 11773 32,'3'-14'17,"3"1"-1,-2-4-4,-4-2-2,0-2-2,-10 0-2,-5 6 0,-4 2-1,0 9-1,-2 11-1,0 5-1,4 9 1,8 8-1,4 3 0,10 2 0,4-3-1,6-3 1,8-8-1,1-8 0,2-12 0,-1-4 0,-4-14 0,-2-3-1,-7-6 1,-3-4-1,-9 2 0,0 1 0,-5 9 0,-2 5 0,-3 7 0,10 7 0,-12 18 1,12 1-1,4 5 0,4 2 0,5-3 1,4 0-2,4-3-3,0-6-10,-2-10-18,8 1 1,-11-14-2,5 3 8</inkml:trace>
  <inkml:trace contextRef="#ctx0" brushRef="#br0" timeOffset="14588.5641">9715 11369 8,'0'-22'31,"16"12"1,-4 1-8,7 2-7,2 7-5,-7 3-3,-3 10-3,-7 5-1,-4 9-3,-11 2 0,-3-1-1,1 1 0,-2-7 0,5-2 0,10-4-1,7-4-2,9-7-2,8-1-8,1 2-16,-1-6-6,7 2 1,-9-2-1</inkml:trace>
  <inkml:trace contextRef="#ctx0" brushRef="#br0" timeOffset="14788.459">10047 11564 23,'0'15'36,"7"11"0,-7-1 0,0 7-18,0 11-4,0-5-6,5 4-1,-5-2-6,3-8-6,4-3-18,0-10-15,-7-19 1,5 13-1</inkml:trace>
  <inkml:trace contextRef="#ctx0" brushRef="#br0" timeOffset="14941.9726">9930 11759 7,'19'-4'26,"-2"0"1,17 4-8,4 0-17,7-8-12,7 8-12,-8-6-3,4 6 2</inkml:trace>
  <inkml:trace contextRef="#ctx0" brushRef="#br0" timeOffset="15342.2303">10340 11627 34,'-16'0'32,"16"0"-5,-10 19-5,10-4-8,0 7-5,7-1-3,4 2-1,2-4-2,3-1 0,5-8 0,1-4-2,-1-6 0,-1-9 0,-3-3-1,-3-5 0,-2 0 0,-3 0 0,-9-1-1,-4 1 1,4 17 0,-12-9 0,3 17 1,-1 6 0,2 10 1,4 8 1,4 6 1,6 12-1,-6 2 1,7 3 0,-7 1-1,0 2 0,-6-5 0,-1-2-2,-12-12 0,-5-11-2,0-9-3,-4-15-3,8-9-14,-1-10-17,2-19-1,7-2 1,-1-15 0</inkml:trace>
  <inkml:trace contextRef="#ctx0" brushRef="#br0" timeOffset="15704.6921">10503 11365 36,'7'-11'30,"4"4"-6,8 7-5,-1 0-2,2 5-4,-5 7-3,-5 7-3,-10 0-2,3 4-1,-9-3-1,-1 0-1,-6-3 0,6-5-1,7-12-1,-11 12 1,11-12-1,13-2-1,5 2-3,2-4-8,5-2-18,8 6-6,-8-3 0,6 3 0</inkml:trace>
  <inkml:trace contextRef="#ctx0" brushRef="#br0" timeOffset="15989.2092">10859 11337 53,'31'39'37,"-6"0"-3,-2 14-11,4 10-7,-13 3-6,-3 8-2,-15-3-3,-5-3-3,-9-6-5,-7-11-8,-3-14-21,4-7-6,-1-19 0,12-9-1</inkml:trace>
  <inkml:trace contextRef="#ctx0" brushRef="#br0" timeOffset="16558.5727">11195 11164 25,'-9'-17'29,"9"17"-2,16-7-9,-4 3-7,5 4-3,2 6-3,-2-1 0,-1 3-2,-6 5 0,-5-2-2,-5 0 2,0-11-1,-9 17 0,9-17-1,-13 4 0,13-4 0,0 0 0,16 0 0,-1 0-1,4 0 0,0 6 1,-2 3 0,-8 5-1,-6 3 1,-6-2-2,-6-1-6,-5 1-13,-10-7-12,9 5-1,-8-13-1</inkml:trace>
  <inkml:trace contextRef="#ctx0" brushRef="#br0" timeOffset="16774.5987">11145 11410 27,'28'5'35,"-5"-5"1,12 0-3,-4 0-12,7 0-9,-1 0-6,-3-3-7,-3 3-11,-5-5-23,-2 5-1,-12-4 0,7 4-1</inkml:trace>
  <inkml:trace contextRef="#ctx0" brushRef="#br0" timeOffset="17174.4079">11243 11496 26,'0'0'33,"19"13"0,-5-13-6,10 1-10,-3 4-4,0-1-5,-4 8-2,-5-1-3,-9 4 0,-9 1-1,-3 3 0,-12-5-1,4 5 0,-1-5 0,2 0 0,2-3-1,7-2 0,7-9 1,6 13-1,8-9 1,4-4-1,4 3 0,4-3 1,-1 0-2,2-7-1,-1 7-8,-9 0-17,-5-10-10,-1 10 0,-11 0 0</inkml:trace>
  <inkml:trace contextRef="#ctx0" brushRef="#br0" timeOffset="22868.0971">6375 10393 16,'0'0'34,"5"8"2,-1 6-9,-4 1-6,7 12-3,-7-4-5,6 11-2,-6-6-4,2 0-3,-2-1-3,0-9-4,4-3-4,-4-15-9,0 13-17,0-13-5,0 0 0,3-13-1</inkml:trace>
  <inkml:trace contextRef="#ctx0" brushRef="#br0" timeOffset="23207.7018">6325 10332 27,'-7'-18'26,"17"8"-3,-3-4-2,11-3-5,10 7-3,6-4-3,10 10-1,1 4-1,0 9-2,-8 9 0,-5 6-1,-15 3-1,-11 2-1,-18-2 0,-9-5-1,-9-3-3,-2-13-10,4-6-22,7 4-5,1-9 1,20 5-2</inkml:trace>
  <inkml:trace contextRef="#ctx0" brushRef="#br0" timeOffset="28384.5478">1810 13723 11,'12'-7'32,"8"2"-1,1-19-7,4-11-5,0-5-3,1-12-3,2 1-3,-8-6-2,1 4-3,-5 1-2,-4 13 0,-12 4-1,7 11-1,-11 7 0,4 5 0,0 12-1,0 0 0,-7 17 0,7 3 0,11 8 0,-4 4 0,10 10 1,-1 5-1,9 5 0,6-2 0,0 1-3,-6-10-3,-1 0-13,1-7-19,-17-19 1,0-4 0,-22-13 0</inkml:trace>
  <inkml:trace contextRef="#ctx0" brushRef="#br0" timeOffset="28537.4056">1923 13547 11,'14'-10'27,"23"10"0,-3-6-9,10 0-22,7 6-15,-9-15-5,4 15-2,-14-9 17</inkml:trace>
  <inkml:trace contextRef="#ctx0" brushRef="#br0" timeOffset="28733.3911">2332 13500 37,'0'0'36,"19"22"-3,-8 3-7,-3-4-5,4 8-5,-4-5-6,9 3-1,-3-8-4,1-6 0,1-13-2,-3-9 0,5-9-2,0-2 0,0-4 0,-5-2-3,6 7-12,-7 1-27,-6-1 0,1 7-1,-4-6 1</inkml:trace>
  <inkml:trace contextRef="#ctx0" brushRef="#br0" timeOffset="29416.6686">3658 13439 6,'-4'16'27,"10"16"-1,-3-1-10,4 1-5,9 3-1,5-6-2,1-4-1,9-12-2,3-10-2,-3-12-1,4-6 0,-8-8-1,-2-6 1,-6 0 0,-4 1 0,-12 5 1,-3 11 1,0 12 1,-18 4 1,5 17 0,4 17 0,-1 4 0,7 15 1,3 5-1,0 7-1,3-2 0,0 6 0,-3-10-2,0-8 1,0-8-2,-11-12 0,-6-16-2,0-13 0,-6-14-2,2-15-2,-1-5-4,1-14-7,8-3-17,7 1-8,2 0-1,10 6 1</inkml:trace>
  <inkml:trace contextRef="#ctx0" brushRef="#br0" timeOffset="29755.4497">4154 13391 18,'0'0'33,"-13"-9"2,13 9-4,19 9-14,2 1-6,11 3-5,2 0-2,5 2 0,0-3-1,-3 0-1,-8-1-1,-6 2 0,-10 0-1,-12 3 1,-8 2-1,-12 2 1,-5 2-1,-2 1 0,-1 1-1,-1-7-4,9 2-7,1-3-18,7-16-6,12 0 0,9 0 0</inkml:trace>
  <inkml:trace contextRef="#ctx0" brushRef="#br0" timeOffset="30087.6267">4473 13398 39,'0'0'36,"0"0"2,22 12-7,5-4-16,1 0-7,7 4-2,2-2-2,3 4-1,-5 1-2,-3-1-1,-8 0 0,-6-1 0,-6-4 0,-8 1 0,-4 0 0,-10 2-1,-3 0 1,-5 4 0,-1-1 0,-6 3-2,4 3-6,0-3-15,2-2-15,9-4 0,-2-7 0</inkml:trace>
  <inkml:trace contextRef="#ctx0" brushRef="#br0" timeOffset="30635.8343">5186 13624 24,'22'-8'27,"-8"-7"0,-4-3-4,-3 1-3,-7-8-5,-3 6-4,-10-4-2,-2 5-3,-6 1-1,0 7-2,-7 3-1,1 12-1,3 5 0,0 8-1,8 10 0,6 4 0,10 3 0,0 1 1,14-4-2,3-4 1,8-12-1,2-7 0,0-9-1,1-12 0,-2-7 0,-5-7 0,-6-4 1,-3 1 1,-5 3 0,-3 6 2,-4 4 1,0 16 0,0 0 1,0 0 0,3 24 0,6 2-1,-1 3-3,5-2-3,4-5-33,2 7-3,-2-10 1,7 0-2</inkml:trace>
  <inkml:trace contextRef="#ctx0" brushRef="#br0" timeOffset="31005.6661">5872 13652 47,'12'15'37,"-12"5"1,-5 7-9,-4 6-22,-4 2-18,2-2-23,-6-19-1,13-6-2,4-8 0</inkml:trace>
  <inkml:trace contextRef="#ctx0" brushRef="#br0" timeOffset="31543.2335">6157 13382 23,'16'-4'29,"15"8"1,-3-4-14,6-4-9,3 4-2,-6-3-1,-6 3-2,-7-5 0,-8 5-1,-10 0 1,-12 5 0,-4 2 0,-2 6 1,2 3 0,-2 6 0,8 7 0,7 0 0,10 2-1,8 1 1,10-6-1,9-1-1,6-6 0,4-7-1,1-9 0,0-9 0,-5-5-1,-3-6 0,-6-5 0,-9-2 0,-7-4 1,-8 2 0,-11 1 2,-6 7 0,-7 4 2,-2 6 0,-9 8-1,6 5 1,3 7-1,4 7-1,8 1 0,7 0 0,7 1-1,8-2 0,1-4-1,6-3-2,2-5-6,-8-7-19,-3-12-10,2 0 0,-6-15 0</inkml:trace>
  <inkml:trace contextRef="#ctx0" brushRef="#br0" timeOffset="31643.5475">6651 13244 54,'-7'-12'32,"-5"0"-6,12 12-33,0 0-19,-10 5-4,14 12-2</inkml:trace>
  <inkml:trace contextRef="#ctx0" brushRef="#br0" timeOffset="31944.4134">6754 13416 25,'20'14'33,"12"3"0,-5-10-4,8-4-16,3-1-5,-5-6-4,-5-1-5,-3 1-2,-7-3 0,-8 3 1,-10 4 1,0 0 0,-10 3 2,-6 6 2,5 6 2,-6-1 1,5 9 0,0 0-1,9 5-1,3-3-3,10 0-3,5 1-4,2-9-2,13-2-10,6-5-14,-1-16-3,11-1-1,-6-15 9</inkml:trace>
  <inkml:trace contextRef="#ctx0" brushRef="#br0" timeOffset="32276.1565">7364 13421 20,'-25'-7'32,"6"7"1,-3 0-3,7 0-14,15 0-7,-9 7-3,9-7-2,19 17-2,-1-9-1,1 0 0,-1-3-1,-3-2-2,-5-3 0,-10 0 0,0 0 0,-16 6 0,1-2 1,-3 1 2,-1 6 1,1 1 2,5 10 1,8-3 2,10 8 0,8-6-1,5 2 0,7-8-1,6-1-3,3-3-10,3-11-30,1-19 0,8 0-1,-3-15 0</inkml:trace>
  <inkml:trace contextRef="#ctx0" brushRef="#br0" timeOffset="33527.6345">8331 13384 6,'0'0'31,"0"0"0,0 15-3,-6 2-11,6 7-8,3 2-3,4 1 0,4-2-3,5-6 0,3-8-2,6-8 1,-1-8-1,2-7 0,-3-7 1,-2-5-1,-5 0-1,-2 3 2,-7 1-1,-4 10 1,-3 10 1,-5 11 0,0 12 0,5 15 1,-5 11 1,5 11 0,0 10-1,0 4 0,0-3 0,0 4 0,-7-7-1,-2-7-2,-9-8 1,-1-14-3,-4-15-1,-5-15-4,7-9-5,-7-24-9,9-14-15,5-8-4,-4-17-1,12-3 2</inkml:trace>
  <inkml:trace contextRef="#ctx0" brushRef="#br0" timeOffset="33950.6748">8651 13021 33,'8'-17'34,"1"1"-4,10 6-9,5 10-5,-3 0-3,1 16-3,-10 4-3,-1 9-1,-11 3-3,-7 1 0,-6-5-1,-2 0 1,-3-5-2,2-3 0,12-7-1,4-13 0,20 14-1,1-14-3,13 5-8,1-2-22,3-3-3,7 0 0,-11 0 0</inkml:trace>
  <inkml:trace contextRef="#ctx0" brushRef="#br0" timeOffset="34212.8864">9101 13298 35,'0'0'37,"0"0"0,10 8-3,-1 15-15,-5 5-8,5 10-3,-4 0-2,5 8-2,-7-3-5,-3-5-6,3-1-13,1-5-19,-14-20 0,4-3-1,-11-16 1</inkml:trace>
  <inkml:trace contextRef="#ctx0" brushRef="#br0" timeOffset="34350.6866">9037 13487 44,'21'-8'33,"11"8"-3,-2 0-14,8 0-14,-1 0-17,-4-5-15,14 5-2,-10-8 0</inkml:trace>
  <inkml:trace contextRef="#ctx0" brushRef="#br0" timeOffset="34830.5009">9718 13480 29,'0'-9'30,"12"0"-1,-5-1-12,-1-4-5,0 2-4,-6-7-1,0 3-3,-12-3 1,-3 2-2,-7 3 1,-2 6-1,-4 4 0,2 6 0,-1 8 0,8 7 0,6 9 0,11 6 0,4 0-1,11 1 0,5-2-1,4-6-1,6-6-2,-3-9-3,3-10 1,-6-9-2,0-6 0,-7-5 1,-2-3 1,-8 0 2,1 2 2,-6 4 2,-3 4 2,3 13 0,0 0 0,0 0 0,-7 18 0,13 1-1,-4-1-2,7 2 0,1 2-6,-1-10-7,6-6-13,3 0-10,-5-15 0,15-3-1</inkml:trace>
  <inkml:trace contextRef="#ctx0" brushRef="#br0" timeOffset="35154.242">9780 13003 41,'0'0'33,"13"-13"-6,2 10-10,5 6-5,1 1-2,-3 6-3,-5 3-3,-4 8 0,-9 0-2,0 4 0,-9-1 0,0 1 0,2-6-1,7 0 0,7-5 0,11-3-1,4-6-2,5-5-9,1-3-24,4 3 0,-5-4 0,-1 4-1</inkml:trace>
  <inkml:trace contextRef="#ctx0" brushRef="#br0" timeOffset="35871.6375">10304 13329 18,'7'-23'27,"15"4"-2,-1 0-13,1 6-1,6 7-1,-7 6 0,2 17-1,-5 2 0,0 8-2,-5 2-1,9-1 0,-3-8-1,5-3-1,-2-13-2,3-4 1,-3-12-1,-1-2 0,-9-4-1,-5-1-1,-7 3-5,-13 3-6,3 3-20,0 10-4,-4-10-2,14 10 2</inkml:trace>
  <inkml:trace contextRef="#ctx0" brushRef="#br0" timeOffset="36335.0617">10264 13605 18,'6'-16'30,"7"7"-3,-1-2-8,4 2-4,9 9-2,3 0-3,6 8-1,-4 0-2,4 4-1,-3-2-2,1 3 1,-5-4-1,-1-2-1,-7-4-1,-2-3 0,-7 0-1,0-3 0,-10 3 0,11 0 0,-11 0-1,7-11-8,0-3-26,5 5-3,-4-9 0,11-3 0</inkml:trace>
  <inkml:trace contextRef="#ctx0" brushRef="#br0" timeOffset="37491.1533">11138 13348 26,'4'-17'23,"2"8"-3,-6 9-3,0 0-4,0 0-3,-8 17-2,5 7-2,0 4-2,6 7 0,2 3 0,4-1 0,6-4-1,9-7 0,2-8-1,6-11 0,1-9 0,-5-12-1,-3-7 0,-4-5 0,-5-5-1,-7 2 1,-6 3-1,-3 4 0,-7 3 0,-1 6 1,8 13-1,-13 0 0,10 17 0,3 9 1,0 7 0,5 12 0,0 6 2,4 7 0,-4 5 0,-1 3 1,-7-2-1,-5-1 0,-6-7 0,-6-7-1,-6-11-2,-5-16-1,0-8-3,-5-14-4,7-13-4,-2-17-7,8-10-13,9-2-4,0-14-1,14 8 4</inkml:trace>
  <inkml:trace contextRef="#ctx0" brushRef="#br0" timeOffset="37923.3437">11508 13006 31,'-13'-23'29,"19"5"-7,-1 4-6,9 4-6,6 5-3,0 5-2,5 9-1,-9 1-1,-1 11 0,-10 6-1,-10 4 0,-7 1 0,-6 1 0,0-5-1,-1 0 1,5-5-1,5-7 0,9-5 0,16-6 0,5-5-3,7 0-8,2-5-22,15 8-1,-11-10 1,9 7-1</inkml:trace>
  <inkml:trace contextRef="#ctx0" brushRef="#br0" timeOffset="38323.5217">12144 13542 24,'22'12'35,"-12"0"0,-2 14-1,-11 2-25,-6-5-29,3 11-9,-13-17-3,7-3-1</inkml:trace>
  <inkml:trace contextRef="#ctx0" brushRef="#br0" timeOffset="38862.4952">12836 13355 42,'-15'-19'21,"-2"14"-3,-10 5-2,-1 0-4,3 12-3,-1 2-2,9 7-2,4 5-1,13-1-1,3 0 0,16-3-1,5-7 1,6-5-1,2-6 0,0-10 0,-2-6-1,-5-4-4,-5-5-7,-8 1-13,-12-4-10,6 7 0,-12-5-1</inkml:trace>
  <inkml:trace contextRef="#ctx0" brushRef="#br0" timeOffset="39140.6743">13028 13425 48,'16'25'35,"-13"-6"-3,-3-2-11,5-2-6,-5-15-6,-3 11-4,3-11-5,-5-15 0,5-2-2,0-1 1,8-5-1,-1 2 0,5 0 1,7 6 0,-1 5 2,2 5 1,-1 5 1,-1 9 0,-4 2-1,2 8 1,-6 0-4,-8-1-7,4 3-17,4 2-10,-7-11-1,9 5 0</inkml:trace>
  <inkml:trace contextRef="#ctx0" brushRef="#br0" timeOffset="39457.2993">13548 13513 27,'16'-10'32,"-16"-12"-6,0 0-4,-9 1-4,-11-4-3,3 7-4,-11-2-2,3 11-3,-6 2 0,4 7-2,4 11-1,8 6-1,6 3-1,9 6 1,12 0-1,3-1 0,10-1 1,3-7-1,3-3-1,0-12-1,0-2-5,-5-14-5,-6-4-11,-4-3-8,-12-9-7,-1 1 0,-10-13 3</inkml:trace>
  <inkml:trace contextRef="#ctx0" brushRef="#br0" timeOffset="39541.6085">13511 13203 22,'-16'-20'29,"16"20"-5,-8-9-9,8 9-28,0 0-10,0 0-3,21 19-1</inkml:trace>
  <inkml:trace contextRef="#ctx0" brushRef="#br0" timeOffset="39880.1755">13694 13312 22,'0'0'30,"16"17"0,-1-17-4,7 0-19,6-3-3,0 3-1,-4-7-3,-5 3-1,-7 4 0,-12 0-1,0 0 2,-17 4 0,-3 6 3,-5 4 0,7 5 2,0 3 0,6 4 0,9 2 1,11 0-1,7-4-2,5-2-1,10 0-6,-1-10-6,10-8-15,9-4-9,-15-13 0,14-2-1</inkml:trace>
  <inkml:trace contextRef="#ctx0" brushRef="#br0" timeOffset="40227.4988">14224 13266 32,'-31'-3'28,"13"13"-2,-4 0-11,13 0-7,9 3-4,0 0-1,15 1-1,1-4-2,2-3-2,-1-2-1,1-1-2,-5-4 0,-13 0 0,11-9 0,-11 9 3,-18-9 3,5 9 1,-5 0 4,-4 0 2,1 5 2,2 4 0,4 2 0,8 5 0,4-1-3,10 1 0,-1-2-2,9 4 0,1-4-3,6-2-2,2 0-10,-6-2-26,-1-13-1,4 3 1,-5-16-1</inkml:trace>
  <inkml:trace contextRef="#ctx0" brushRef="#br0" timeOffset="40380.7231">14638 13259 57,'0'0'38,"0"0"-3,11 0-11,-11 0-38,0 0-19,0 0-2,-6 12-2</inkml:trace>
  <inkml:trace contextRef="#ctx0" brushRef="#br0" timeOffset="40496.7986">14617 13419 67,'-5'10'38,"8"1"-5,-8 6-44,5-17-16,0 0-6,-3-21-3</inkml:trace>
  <inkml:trace contextRef="#ctx0" brushRef="#br0" timeOffset="41468.742">2229 15416 38,'-11'3'37,"11"25"1,5 19-5,-5 9-16,6 19-6,-6 6-1,6 15-4,-3-2-4,6-7-4,1-11-6,-10-17-12,-4-19-19,14-12 0,-10-28 0,0 0 0</inkml:trace>
  <inkml:trace contextRef="#ctx0" brushRef="#br0" timeOffset="41646.8703">2238 15550 16,'12'-16'28,"21"16"1,-5-5-6,20 5-22,8 4-18,-1-8-9,21 9-1,-9-14 1</inkml:trace>
  <inkml:trace contextRef="#ctx0" brushRef="#br0" timeOffset="41916.4452">2325 16175 22,'9'13'33,"6"-13"1,15 10-1,6-6-20,4-4-9,10 0-13,-5-12-22,12 8-2,-14-14-1,1 11 3</inkml:trace>
  <inkml:trace contextRef="#ctx0" brushRef="#br0" timeOffset="42116.4853">2320 15900 59,'0'0'35,"17"-18"0,11 13-17,11 4-13,6 1-12,1 3-19,1-3-8,11 12 0,-14-5-1</inkml:trace>
  <inkml:trace contextRef="#ctx0" brushRef="#br0" timeOffset="42371.8252">2768 16056 38,'13'14'38,"-4"1"1,14 12-1,6 6-23,-3-4-7,7 9-4,-2 0-5,-3-12-11,-3-2-16,0-2-10,-25-22 0,15 10-1</inkml:trace>
  <inkml:trace contextRef="#ctx0" brushRef="#br0" timeOffset="42533.9182">3019 16082 49,'-31'15'36,"6"9"-2,-9 5-10,-9 1-12,5 5-9,-2 0-13,9-2-23,-3-15-3,13-2 0,4-21 0</inkml:trace>
  <inkml:trace contextRef="#ctx0" brushRef="#br0" timeOffset="42873.0476">2920 15230 30,'0'0'37,"-4"11"1,-1 6 0,1 8-18,4 12-8,-3 2-5,3 8-3,0 0-5,0-5-6,4 4-15,2-4-16,-9-13 0,3-4-1,-12-12 0</inkml:trace>
  <inkml:trace contextRef="#ctx0" brushRef="#br0" timeOffset="43088.3009">2852 15269 29,'24'-17'35,"14"15"0,-3 2-7,-8 3-13,6 14-3,-17-2-2,0 8-4,-16-4-1,-10 4-3,-11-3-4,-7-7-6,0-1-21,3-1-7,-3-11-2,13 6 0</inkml:trace>
  <inkml:trace contextRef="#ctx0" brushRef="#br0" timeOffset="43573.4108">3471 15923 22,'0'0'34,"29"-6"0,-1-3-3,3 5-16,12 4-10,4 0-14,0 4-22,-12-8-2,5 9-1,-17-10 1</inkml:trace>
  <inkml:trace contextRef="#ctx0" brushRef="#br0" timeOffset="43768.7702">3540 16047 41,'25'15'39,"2"-15"-1,11 0-2,5 0-20,-3 0-13,3 1-36,-8-8-3,-1 4-2,-9-9-1</inkml:trace>
  <inkml:trace contextRef="#ctx0" brushRef="#br0" timeOffset="44523.2175">4533 15808 24,'-23'-25'14,"15"-5"2,8-6 2,8-1 0,18 6-1,5 5-2,12 14 0,1 6-1,4 18-2,-10 8-4,-5 13 0,-11 6-4,-12 2 0,-17 1-1,-11-1-1,-16-6-1,-4-3 0,-8-4-1,-2-5-1,1-5-1,5-4 0,10-5 0,2-4-1,13-5 1,7-4 0,10 4 0,22-10 1,3 5 0,9 0 1,6 5 0,6 0 1,0 0-1,-1 10-3,0 4-9,-9 0-20,-9-7-6,0 2 1,-13-9 0</inkml:trace>
  <inkml:trace contextRef="#ctx0" brushRef="#br0" timeOffset="45178.6376">4966 15436 43,'-7'-21'37,"7"21"2,0 0 0,0 32-25,14 8-4,-7 9-6,7 12 0,-4 5-1,0 5-3,-2-3-3,-8-8-2,4-7-3,-7-14-3,3-4-9,-3-17-4,3-9-1,0-9 1,3-10 1,5-8 4,3-1 4,0-2 6,6-2 10,-4 2 7,5 2 4,9-13 22,-19 24-16,-8 8-1,0 0 0,0 0-3,0 0-2,-14 7-2,8 8-4,1-3-1,5 6-1,4-2-2,8 0 0,5 0 0,7-2-1,5-4 1,2-1-1,1-4 0,1-5-1,-4-4 1,-2-6-1,-6-3 0,-5-2 1,-7-3-2,-6-1 2,-6 3-1,-6 2 0,-7 2 0,-1 9 1,-6 3-1,3 3 1,0 11 0,4 1 0,2 3 1,10 6-1,4 2 2,9 2-1,8-6 2,6 3-1,2-11-1,5 0-1,8-1-1,-2-13-11,-2-5-30,5-3 1,-5-10 0,6-1-1</inkml:trace>
  <inkml:trace contextRef="#ctx0" brushRef="#br0" timeOffset="45794.7786">5932 15923 47,'-10'0'22,"27"5"-3,24 1-1,25-6-3,30 7-2,21-7-2,23 3-2,21-6-2,13 3-1,6-13-2,3 2-4,0-2-6,-13-4-10,-17-4-21,-13 8 0,-32-4 1,-21 12-2</inkml:trace>
  <inkml:trace contextRef="#ctx0" brushRef="#br0" timeOffset="46613.3776">6691 15351 41,'10'-10'22,"5"2"-2,-3-7-3,-3-1-5,-3-2-2,-6-3-2,-8 2-2,-8-1-1,1 5-1,-10 2-1,2 7-2,-5 0 0,1 12 0,4 6 0,3 10-1,11 4 1,2 6-1,7 0 0,11 3 1,6-4 0,6-4-1,4-9 1,4-10 0,-3-8 0,3-4-1,-4-10 1,-5-4-1,-4-5 0,-8-1 1,-7 0 0,-3 6-1,-5 1 1,-3 8 0,-3 6 0,1 6 1,1 6-1,3 11 1,2 5 0,4 9 1,0 4 0,6 7 0,-6 2 1,7 5-1,-1-3 0,-3-1 0,-3-6-2,0-6-2,3-7-5,-3-15-9,0-14-24,0 0-1,0 0 1,16-15-1</inkml:trace>
  <inkml:trace contextRef="#ctx0" brushRef="#br0" timeOffset="47182.835">7175 15409 15,'13'-4'31,"-13"-10"-3,2 1-4,-2-3-5,0-5-4,-9 2-4,-3-5-2,-4 5-2,-5 2-2,1 5-1,-7 5-2,2 7-1,0 4 0,6 12-1,1 5 1,9 6-1,5 2 0,4-3 0,9 2 1,4-7-1,3-4 0,6-11 0,3-6-2,-2-4 0,-1-8 0,-2-6-1,-3-3 0,-3-3 1,-3 2 1,-4 2 1,-7 3 1,-4 8 1,4 9 1,0 0 1,-9 3 1,9 14-1,6-2 0,5 9-1,3 0 0,5 2-2,3-3-7,-1 1-29,-5-10-3,3-2-1,-7-5 0</inkml:trace>
  <inkml:trace contextRef="#ctx0" brushRef="#br0" timeOffset="49234.2109">6526 16091 32,'-11'6'36,"-9"10"0,-3 21-13,-3 14-6,-2 11-5,6 18-1,3 1-5,13 10-2,9-4-2,14-4-1,7-6-6,3-19-8,8-13-19,3-10-7,-8-13 1,-2-10 0</inkml:trace>
  <inkml:trace contextRef="#ctx0" brushRef="#br0" timeOffset="49788.7395">6699 16448 30,'0'24'31,"0"-9"-2,4 9-14,3 2-5,5-1-3,9-3-2,2-7-1,1-3-1,1-12-1,0-7 0,-5-5 0,-3-5 0,-5-2 0,-5 0-1,-7 0 0,0 3 0,-3 4-1,3 12 2,-13-4-1,6 13 1,5 9 1,4 9 0,2 4 1,9 9 0,-4 7 1,3 0 0,-3 5-1,1 2 0,-10-3-1,-4-1 0,-8-4-2,-9-7 0,-4-10-3,-7-7-1,2-8-2,-4-14-5,7-6-7,-3-17-13,6-6-9,11-7 0,1-8 1</inkml:trace>
  <inkml:trace contextRef="#ctx0" brushRef="#br0" timeOffset="50222.187">6952 16206 12,'0'0'31,"12"-16"-1,1 10-8,4 2-5,0 4-4,1 4-3,-5 7-2,-3 7-2,-10 7-2,-4 1 0,-9 2-1,-3 2 0,-2-2-1,4-5-1,3-4-1,5-5 1,6-14-1,18 13 0,1-13 0,6 0-4,6 3-9,3 3-22,-6-10-1,6 4-1,-12-4 1</inkml:trace>
  <inkml:trace contextRef="#ctx0" brushRef="#br0" timeOffset="50506.6846">7293 16161 51,'12'16'40,"7"19"0,5 7-5,-8 7-22,6 20-2,-11 4-4,-4 6-1,-10 0-3,-4 3-2,-10-11-2,-8-7-2,0-8-5,-6-23-6,9-6-15,7-14-12,-1-18-1,9-10 1</inkml:trace>
  <inkml:trace contextRef="#ctx0" brushRef="#br0" timeOffset="51006.7725">7532 16059 31,'0'0'30,"15"-13"-6,0 7-5,1-3-5,9 9-4,-6-4-1,5 11-2,-13-3-2,-3 8-1,-8 0-1,-6-1-1,-4 3 0,-2-2-1,5-3 0,7-9 0,0 0-1,3 10 0,13-7 0,5 3 0,2 0 0,-2 4 1,-2 4-1,-6 4 1,-10 3-2,-6-2-3,-5 3-11,-6-2-20,-7-14 0,5 4-1,-6-13 0</inkml:trace>
  <inkml:trace contextRef="#ctx0" brushRef="#br0" timeOffset="51191.3094">7494 16300 32,'24'10'37,"0"-10"1,8 2-1,6-2-20,-1 0-7,7-4-4,-4 4-7,-4-8-7,-1 3-17,-4 5-12,-12-6-1,3 6 0</inkml:trace>
  <inkml:trace contextRef="#ctx0" brushRef="#br0" timeOffset="51555.825">7670 16424 12,'0'0'33,"0"0"1,20 5-2,-5-5-13,7 0-7,-3 4-4,1 4-1,-6 0-3,-5 5 0,-9 1 0,-7 1-2,-8 2 0,-1-3-1,-2 1 1,2-7-3,2 1 2,14-9-2,-11 10 2,11-10 0,11 0 0,4 2 1,0 2 0,7 1-1,-4-5 1,3 8-1,-4-7-3,-3-1-18,-14 0-18,19-10-1,-16-5 1,-3 15-1</inkml:trace>
  <inkml:trace contextRef="#ctx0" brushRef="#br0" timeOffset="51972.6622">8350 15768 28,'16'0'36,"-9"-7"0,19 7 0,0 3-17,5-3-13,4-5-7,2 5-15,0 7-19,-12-9-1,-1 4 0,-24-2 0</inkml:trace>
  <inkml:trace contextRef="#ctx0" brushRef="#br0" timeOffset="52125.0473">8414 15891 54,'26'10'35,"-1"-10"2,10 0-18,2 0-17,-4-7-31,5 7-4,-13-12-1,4 12-2</inkml:trace>
  <inkml:trace contextRef="#ctx0" brushRef="#br0" timeOffset="52842.9504">9626 15722 25,'-15'-5'27,"-16"-14"-10,5-2-7,0-7-2,6-5 0,8-4-2,10-4 1,9 5 1,10 1-1,13 16 0,4 12 1,6 18 0,-9 12 0,-2 18-1,-16 8-2,-11 11-1,-15 5-2,-12-2-1,-6-8-1,-8-8-2,1-11-1,4-12-3,9-7 0,6-17-1,19 0 1,7-21 1,11 6 2,7 1 2,7 2 3,7 8 2,2 4 2,6 6 0,-10 8 0,0 4-2,-6 3-5,-7-2-15,-11-4-18,5 4-2,-18-19 0,16 5-1</inkml:trace>
  <inkml:trace contextRef="#ctx0" brushRef="#br0" timeOffset="53474.6982">9882 15400 34,'0'-20'36,"0"20"2,13 15 0,-13 10-23,6 18-4,-6 6-6,6 15 1,-6-2-2,0 5-1,-3-4-2,-2-8-3,5-9-3,-9-11-3,9-10-4,0-25-3,7 9 0,-7-9 0,25-19 1,-9-1 1,6 0 5,-2 0 6,14-15 10,-25 23-2,-9 12 3,0 0-1,-9-4 2,-8 9-3,8 6-1,-6-2-2,9 3 0,3 2-1,3-3 0,13 0-2,2-2 0,6 0 0,1-4 0,6 2 0,-1-7-1,1 2 1,-2-2-1,-1-5 0,-1 1 0,-3-6 1,-1 1-1,-5-2 0,-5-1 1,-7 2 1,-3 10 0,-10-7 0,-5 10 0,-4 6 1,-2 4-1,-2 5 1,2 7 0,6-1 1,8 2-2,7 0 2,7 1-2,8-6 2,9-2-1,3-5 0,6-3 0,-3-7-1,3-4-2,-4 0-5,-6-12-20,-2-2-16,4 1 1,-7-4-2</inkml:trace>
  <inkml:trace contextRef="#ctx0" brushRef="#br0" timeOffset="54015.8638">10565 15974 8,'35'-12'29,"38"9"1,12-9 1,35 3-18,21 9-6,22 0 0,19 0 0,10 0 0,7 3-1,-7-3 0,-1 4-1,-18-4-3,-20-4-5,-20 4-11,-27 0-20,-38-9-1,-15 0 0,-35-10-1</inkml:trace>
  <inkml:trace contextRef="#ctx0" brushRef="#br0" timeOffset="54701.8498">11513 15441 10,'13'-18'29,"3"3"-5,-3-3-3,-3-3-4,-4 2-3,-11 0-3,-7 2-4,-7 3-1,-2 5-3,-9 3-1,2 6 0,0 8-1,2 3-1,6 3 1,6 8-1,8-3 1,6 1 0,9 1 0,5-6 0,3-6 0,9-4 0,-2-5 0,0-7 0,-2-3 0,0-4 0,-5 0-1,-3 3 1,-9 1-1,-5 10 1,0 0 0,0 0 1,0 28 1,-2 0 0,-3 7 0,5 8 1,0 4-1,0 0 1,5-2-2,0-4 0,-1-9-2,2-5-1,1-7-3,-7-20-9,0 0-21,6 10-4,-9-20-1,3 10 0</inkml:trace>
  <inkml:trace contextRef="#ctx0" brushRef="#br0" timeOffset="55264.0661">11914 15523 35,'12'-7'25,"-3"-5"-2,1-2-2,-3 0-4,-2-4-3,-5 4-4,0-7-3,-5 3-1,-7-3-3,1 6 0,-7 0-2,-4 6 0,-3 1 0,-1 8-1,2 8 0,3 5 0,1 5 0,4 4 0,5 3 0,11-1 1,9-1 0,5-6 0,3-5 0,5-6 0,1-6 0,1-6-1,0-9 1,-5-2-1,-5-5 0,-3 1 0,-5 1 0,-1 3 0,-5 4 0,0 13 1,0-11-1,0 11 1,0 20 1,6-3 0,1 3 0,5 4 0,2-2 1,5-1-1,-4-3-2,2-5-4,6-5-22,-7-4-12,-7-13-1,6 4 0</inkml:trace>
  <inkml:trace contextRef="#ctx0" brushRef="#br0" timeOffset="57207.2802">11290 16359 42,'8'-18'29,"-8"18"-1,13-5-4,-13 15-5,5 14-6,-5 3-5,5 2-3,5 5-1,6-3-2,1-10-1,11-3 1,-1-11-1,2-11 0,-4-7 0,0-6-1,-7-8 1,-2-1 0,-6 3 0,-7-2-1,-3 6 0,0 7-1,0 12 1,0 0-1,-10 15 1,10 8 0,3 13 0,4 8 0,-1 8 0,-1 10 1,-1-1 0,-4 4 0,-11-4 0,-3-1 0,-7-12 0,-7-6 0,-3-16 0,-7-14-1,3-12-1,2-15 0,5-13 0,7-12-1,7-2 0,6-7-1,11 4 0,6-2-5,15 16-6,0 0-17,6 1-6,6 17-1,0-4 2</inkml:trace>
  <inkml:trace contextRef="#ctx0" brushRef="#br0" timeOffset="57785.283">11743 16193 9,'0'0'32,"10"-14"0,3 5-7,3 5-6,-1 0-5,9 4-4,-7 6-2,1 3-1,-10 5-4,-5 6 0,-6-2-2,-2-2 0,-4-2-1,0-7-1,9-7 0,-8 10 0,8-10-1,20 0 2,-1 0 0,2 10 0,3-1 2,-6 9 0,-8 5 0,-7 2 1,-13-2 0,-7-1 0,-9-7-1,-3-5-1,-4-3-1,2-7-2,6 0-9,1 0-24,8-9-3,16 9 1,-6-13-1</inkml:trace>
  <inkml:trace contextRef="#ctx0" brushRef="#br0" timeOffset="59570.3624">13253 15937 30,'10'10'36,"3"13"0,-13-1-1,-7 5-24,1 1-15,-9-6-27,5 0-3,-5-13-1,15-9-2</inkml:trace>
  <inkml:trace contextRef="#ctx0" brushRef="#br0" timeOffset="60174.479">14100 15888 20,'5'-19'29,"3"0"-7,-11 2-3,-4-4-4,-8 4-4,-8 2-2,0 5-2,-5 4-2,-2 6-1,4 6-2,4 7-1,4 0 1,14 7-1,4 2 1,10 2-1,5-5 1,8 0 0,4-6 0,1-3-1,3-6-5,-3-6-15,-12-12-15,5 2 0,-11-11-1,-5 2 5</inkml:trace>
  <inkml:trace contextRef="#ctx0" brushRef="#br0" timeOffset="60312.5066">14005 15521 19,'3'-13'33,"-9"-4"-1,6 17-3,0 0-26,0 0-29,0 21-3,0-10-4,18 7 6</inkml:trace>
  <inkml:trace contextRef="#ctx0" brushRef="#br0" timeOffset="61060.8444">14187 15718 20,'3'15'33,"16"3"1,-7-10 0,14-1-22,5 2-3,2-9-3,4 0-3,1-7-2,-10 0 0,-3-1-2,-4 0 0,-12 4 0,-9 4 0,0 0 1,-21 14 1,5-1 0,1 6 1,-3 5 1,5 3-1,6 0 1,7-2-1,10-4-1,4-3-2,13-5-2,3-13-6,10 0-4,4-8-3,2-3-1,4-8 0,-1 3 3,-4-4 4,-3 7 7,-4 6 8,-13 0 7,-4 11 4,-15 6 2,-6 5 0,-12 0-2,-2 4-3,-11-8-3,2 0-5,-3-5-2,2-6-3,1-9-2,6-6 0,8-5 0,1-3-1,8-3 0,4 0 1,3 5 1,5 6 2,6 7 1,3 8 1,-2 6 1,9 11 1,-12 2 0,9 8-2,-6 0 2,-1-4-3,-3-2 2,1-4-3,-3-7 0,-4-10 0,4-4-1,-4-8 1,0-2-2,2-4 1,-2 2-1,-1 3 0,1 4 1,1 7-1,-1 6 1,0 6-1,2 2 1,-2 2 0,-4 2 1,4-3 0,1-5 0,-1-5 0,0-6 0,4-7 0,-4-5-2,3-3-1,4 3-13,-4 0-24,-2-6-1,4 6 0,3-4 0</inkml:trace>
  <inkml:trace contextRef="#ctx0" brushRef="#br0" timeOffset="61849.6266">16154 15733 28,'13'8'32,"-13"6"-1,8 9-12,-4 6-6,5 0-5,1 2 0,2-7-2,5 0-2,0-14 0,4-7-1,-2-11-1,6-6-1,-3-7 1,-4-6 1,-2-4-2,-1 3 2,-5 4 0,-1 5 0,-9 8 0,0 11 2,-3 10-2,-3 15 1,2 15-1,4 7 0,0 11 0,4 14 1,-4-1-2,0 3 1,-4-1-1,-5-2 0,-10-12-1,-5-7 1,-10-16-2,-4-11 1,-3-14-1,1-11-1,4-17 0,8-14 0,6-8 0,7-9-2,15 0 0,6-9-3,16 8-3,5-2-8,13 7-20,10 8-3,0 2 0,9 8 1</inkml:trace>
  <inkml:trace contextRef="#ctx0" brushRef="#br0" timeOffset="62150.151">16665 15737 34,'-14'-10'33,"14"10"0,14 14-11,2-7-12,9 6-2,3-1-2,9 5-1,-5-5-2,2 4 0,-7-5-2,-2-2 1,-13-2-1,-12-7 0,0 14 0,-12-7 0,-7 3 1,-5 0-1,-2 0-1,-1 2-3,2 3-8,1-5-13,4-5-12,20-5 1,0 0-1</inkml:trace>
  <inkml:trace contextRef="#ctx0" brushRef="#br0" timeOffset="62481.6263">16930 15768 10,'14'-3'32,"-14"3"1,31 10 0,-12-2-16,9-1-9,8 5-1,0-3-2,4-2-2,-6-1-1,0-1-1,-9-5 1,-4 4-1,-9-4 1,-12 0-1,0 0 2,0 0 0,-9 0 1,-9 8-1,-5 3 2,-1 3-2,-5-1 1,2 4-2,3 0-5,1-4-14,2-2-21,16 2 0,5-13 0,4 9 0</inkml:trace>
  <inkml:trace contextRef="#ctx0" brushRef="#br0" timeOffset="63082.2506">17620 15888 49,'23'-3'33,"-6"-11"-10,-2-2-5,-1 2-5,-6-7-5,-3 6-1,-9-3-1,-3 1-2,-11 2-1,-3 5 0,-8 6-1,1 4 1,-6 9-2,6 8 1,2 2 0,7 6-1,9 2 1,10 0 0,8-6 0,9-3 0,5-9 0,4-9-1,3 0 0,1-14 0,-1-4-1,-7-4 0,-1 1 0,-9-1 0,-2 3-1,-5 5 1,-5 14 0,0-10 1,0 10-1,-8 17 1,8-2 0,0 6 1,8 1 0,3 2 0,2-5 0,6 3-1,2-8-1,1-4-5,5-2-16,-1-8-18,-9-8-1,6 3-1,-5-10 1</inkml:trace>
  <inkml:trace contextRef="#ctx0" brushRef="#br0" timeOffset="63220.3796">18017 15901 60,'12'7'45,"-1"-2"-1,0 2-2,-11-7-16,19 3-13,-19-3-10,0 0-43,0 0-3,0 0-2,-19-14 1</inkml:trace>
  <inkml:trace contextRef="#ctx0" brushRef="#br0" timeOffset="1.67586E6">9448 10224 23,'0'-27'34,"4"11"2,-4 16-9,0 0-5,0 40-7,-4 7-4,8 23-3,-4 12-4,3 17-2,3 5-8,-3-4-14,3-13-17,4-11-1,-2-23 0,7-12 0</inkml:trace>
  <inkml:trace contextRef="#ctx0" brushRef="#br0" timeOffset="1.67627E6">9991 10225 25,'12'14'35,"-12"9"1,4 18-8,-4 18-8,0 9-7,3 15-5,-3 6-15,12 12-26,-12-16-2,9 3-2,-5-18 0</inkml:trace>
  <inkml:trace contextRef="#ctx0" brushRef="#br0" timeOffset="1.68051E6">6344 15037 26,'12'32'34,"-9"6"0,1 18-13,2 17-5,-6 6-5,5 6-8,-1-3-8,-1-9-18,-3-20-12,10-6 1,-10-25-1</inkml:trace>
  <inkml:trace contextRef="#ctx0" brushRef="#br0" timeOffset="1.68099E6">6921 15015 42,'-7'15'37,"4"9"1,-2 22-14,5 18-7,0 10-7,5 15-5,2 7-14,8-4-27,-6-16-1,9-10-1,-8-26 0</inkml:trace>
  <inkml:trace contextRef="#ctx0" brushRef="#br0" timeOffset="1.68225E6">11177 15057 21,'0'0'34,"0"0"-1,-11 19-8,7 21-5,-1 10-6,5 20-4,0 8-3,3 10-3,3 1-6,2-5-3,8-13-26,1-8-6,-8-23 1,6-13-2</inkml:trace>
  <inkml:trace contextRef="#ctx0" brushRef="#br0" timeOffset="1.68266E6">11687 15062 26,'3'11'37,"-3"7"1,0 20-7,0 16-8,3 10-7,7 20-4,-7 0-4,5 5-9,2-8-30,0-4-8,-7-19-1,2-8-1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30/11/2018</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189931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281069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405995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179426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18</a:t>
            </a:fld>
            <a:endParaRPr lang="el-GR"/>
          </a:p>
        </p:txBody>
      </p:sp>
    </p:spTree>
    <p:extLst>
      <p:ext uri="{BB962C8B-B14F-4D97-AF65-F5344CB8AC3E}">
        <p14:creationId xmlns:p14="http://schemas.microsoft.com/office/powerpoint/2010/main" val="334299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19</a:t>
            </a:fld>
            <a:endParaRPr lang="el-GR"/>
          </a:p>
        </p:txBody>
      </p:sp>
    </p:spTree>
    <p:extLst>
      <p:ext uri="{BB962C8B-B14F-4D97-AF65-F5344CB8AC3E}">
        <p14:creationId xmlns:p14="http://schemas.microsoft.com/office/powerpoint/2010/main" val="322233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261714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281339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22</a:t>
            </a:fld>
            <a:endParaRPr lang="el-GR"/>
          </a:p>
        </p:txBody>
      </p:sp>
    </p:spTree>
    <p:extLst>
      <p:ext uri="{BB962C8B-B14F-4D97-AF65-F5344CB8AC3E}">
        <p14:creationId xmlns:p14="http://schemas.microsoft.com/office/powerpoint/2010/main" val="171268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23</a:t>
            </a:fld>
            <a:endParaRPr lang="el-GR"/>
          </a:p>
        </p:txBody>
      </p:sp>
    </p:spTree>
    <p:extLst>
      <p:ext uri="{BB962C8B-B14F-4D97-AF65-F5344CB8AC3E}">
        <p14:creationId xmlns:p14="http://schemas.microsoft.com/office/powerpoint/2010/main" val="334348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24</a:t>
            </a:fld>
            <a:endParaRPr lang="el-GR"/>
          </a:p>
        </p:txBody>
      </p:sp>
    </p:spTree>
    <p:extLst>
      <p:ext uri="{BB962C8B-B14F-4D97-AF65-F5344CB8AC3E}">
        <p14:creationId xmlns:p14="http://schemas.microsoft.com/office/powerpoint/2010/main" val="54004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3624693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25</a:t>
            </a:fld>
            <a:endParaRPr lang="el-GR"/>
          </a:p>
        </p:txBody>
      </p:sp>
    </p:spTree>
    <p:extLst>
      <p:ext uri="{BB962C8B-B14F-4D97-AF65-F5344CB8AC3E}">
        <p14:creationId xmlns:p14="http://schemas.microsoft.com/office/powerpoint/2010/main" val="265104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26</a:t>
            </a:fld>
            <a:endParaRPr lang="el-GR"/>
          </a:p>
        </p:txBody>
      </p:sp>
    </p:spTree>
    <p:extLst>
      <p:ext uri="{BB962C8B-B14F-4D97-AF65-F5344CB8AC3E}">
        <p14:creationId xmlns:p14="http://schemas.microsoft.com/office/powerpoint/2010/main" val="96125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27</a:t>
            </a:fld>
            <a:endParaRPr lang="el-GR"/>
          </a:p>
        </p:txBody>
      </p:sp>
    </p:spTree>
    <p:extLst>
      <p:ext uri="{BB962C8B-B14F-4D97-AF65-F5344CB8AC3E}">
        <p14:creationId xmlns:p14="http://schemas.microsoft.com/office/powerpoint/2010/main" val="49945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8</a:t>
            </a:fld>
            <a:endParaRPr lang="el-GR"/>
          </a:p>
        </p:txBody>
      </p:sp>
    </p:spTree>
    <p:extLst>
      <p:ext uri="{BB962C8B-B14F-4D97-AF65-F5344CB8AC3E}">
        <p14:creationId xmlns:p14="http://schemas.microsoft.com/office/powerpoint/2010/main" val="211880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9</a:t>
            </a:fld>
            <a:endParaRPr lang="el-GR"/>
          </a:p>
        </p:txBody>
      </p:sp>
    </p:spTree>
    <p:extLst>
      <p:ext uri="{BB962C8B-B14F-4D97-AF65-F5344CB8AC3E}">
        <p14:creationId xmlns:p14="http://schemas.microsoft.com/office/powerpoint/2010/main" val="255804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10</a:t>
            </a:fld>
            <a:endParaRPr lang="el-GR"/>
          </a:p>
        </p:txBody>
      </p:sp>
    </p:spTree>
    <p:extLst>
      <p:ext uri="{BB962C8B-B14F-4D97-AF65-F5344CB8AC3E}">
        <p14:creationId xmlns:p14="http://schemas.microsoft.com/office/powerpoint/2010/main" val="110540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11</a:t>
            </a:fld>
            <a:endParaRPr lang="el-GR"/>
          </a:p>
        </p:txBody>
      </p:sp>
    </p:spTree>
    <p:extLst>
      <p:ext uri="{BB962C8B-B14F-4D97-AF65-F5344CB8AC3E}">
        <p14:creationId xmlns:p14="http://schemas.microsoft.com/office/powerpoint/2010/main" val="98324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295881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13</a:t>
            </a:fld>
            <a:endParaRPr lang="el-GR"/>
          </a:p>
        </p:txBody>
      </p:sp>
    </p:spTree>
    <p:extLst>
      <p:ext uri="{BB962C8B-B14F-4D97-AF65-F5344CB8AC3E}">
        <p14:creationId xmlns:p14="http://schemas.microsoft.com/office/powerpoint/2010/main" val="357753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105997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11/30/2018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137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78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35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9162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48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7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58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594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96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77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26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11/30/2018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562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5.png"/><Relationship Id="rId7" Type="http://schemas.openxmlformats.org/officeDocument/2006/relationships/customXml" Target="../ink/ink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7.png"/><Relationship Id="rId7"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6.xml"/><Relationship Id="rId10" Type="http://schemas.openxmlformats.org/officeDocument/2006/relationships/image" Target="../media/image17.emf"/><Relationship Id="rId4" Type="http://schemas.openxmlformats.org/officeDocument/2006/relationships/image" Target="../media/image18.png"/><Relationship Id="rId9" Type="http://schemas.openxmlformats.org/officeDocument/2006/relationships/customXml" Target="../ink/ink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6.emf"/><Relationship Id="rId4" Type="http://schemas.openxmlformats.org/officeDocument/2006/relationships/customXml" Target="../ink/ink10.xml"/></Relationships>
</file>

<file path=ppt/slides/_rels/slide24.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25.png"/><Relationship Id="rId7"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28.emf"/><Relationship Id="rId4" Type="http://schemas.openxmlformats.org/officeDocument/2006/relationships/customXml" Target="../ink/ink12.xml"/><Relationship Id="rId9"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9.emf"/><Relationship Id="rId4" Type="http://schemas.openxmlformats.org/officeDocument/2006/relationships/customXml" Target="../ink/ink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300.emf"/><Relationship Id="rId4" Type="http://schemas.openxmlformats.org/officeDocument/2006/relationships/customXml" Target="../ink/ink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png"/><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8091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t>Ηλεκτρικό πεδίο</a:t>
                </a:r>
                <a:endParaRPr lang="en-US" b="1" dirty="0" smtClean="0"/>
              </a:p>
              <a:p>
                <a:pPr lvl="1"/>
                <a:r>
                  <a:rPr lang="el-GR" dirty="0" smtClean="0"/>
                  <a:t>Η έννοια του πεδίου αναπτύχθηκε από τον </a:t>
                </a:r>
                <a:r>
                  <a:rPr lang="en-US" dirty="0" smtClean="0"/>
                  <a:t>Faraday</a:t>
                </a:r>
                <a:endParaRPr lang="el-GR" dirty="0" smtClean="0"/>
              </a:p>
              <a:p>
                <a:pPr lvl="1"/>
                <a:r>
                  <a:rPr lang="el-GR" dirty="0" smtClean="0"/>
                  <a:t>Ηλεκτρικό πεδίο υπάρχει σε μια περιοχή του χώρου γύρω από ένα φορτισμένο σωματίδιο…</a:t>
                </a:r>
              </a:p>
              <a:p>
                <a:pPr lvl="2"/>
                <a:r>
                  <a:rPr lang="el-GR" dirty="0" smtClean="0"/>
                  <a:t>…που λέγεται </a:t>
                </a:r>
                <a:r>
                  <a:rPr lang="el-GR" b="1" i="1" dirty="0" smtClean="0"/>
                  <a:t>πηγή φορτίου</a:t>
                </a:r>
                <a:endParaRPr lang="en-US" b="1" i="1" dirty="0" smtClean="0"/>
              </a:p>
              <a:p>
                <a:pPr lvl="1"/>
                <a:r>
                  <a:rPr lang="el-GR" dirty="0" smtClean="0"/>
                  <a:t>Όταν ένα άλλο (αρκετά μικρότερο) φορτισμένο σωματίδιο εισέρχεται στο ηλεκτρικό πεδίο, μια ηλεκτρική δύναμη ασκείται πάνω του</a:t>
                </a:r>
              </a:p>
              <a:p>
                <a:pPr lvl="1"/>
                <a:r>
                  <a:rPr lang="el-GR" dirty="0" smtClean="0"/>
                  <a:t>Ορίζουμε το ηλεκτρικό πεδίο - λόγω της επίδρασης της πηγής φορτίου επάνω σε άλλα φορτισμένα σωματίδια - ως η ηλεκτρική δύναμη που ασκείται ανά μονάδα φορτίου</a:t>
                </a:r>
              </a:p>
              <a:p>
                <a:pPr lvl="2"/>
                <a:r>
                  <a:rPr lang="el-GR" dirty="0" smtClean="0"/>
                  <a:t>Αλλιώς, ορίζουμε 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σε ένα σημείο του χώρου ως η ηλεκτρική δύναμη που ασκείται σε ένα σωματίδιο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smtClean="0"/>
                  <a:t>, </a:t>
                </a:r>
                <a:r>
                  <a:rPr lang="el-GR" dirty="0" smtClean="0"/>
                  <a:t>δια το φορτίο αυτό</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r="-1627"/>
                </a:stretch>
              </a:blipFill>
            </p:spPr>
            <p:txBody>
              <a:bodyPr/>
              <a:lstStyle/>
              <a:p>
                <a:r>
                  <a:rPr lang="el-GR">
                    <a:noFill/>
                  </a:rPr>
                  <a:t> </a:t>
                </a:r>
              </a:p>
            </p:txBody>
          </p:sp>
        </mc:Fallback>
      </mc:AlternateContent>
    </p:spTree>
    <p:extLst>
      <p:ext uri="{BB962C8B-B14F-4D97-AF65-F5344CB8AC3E}">
        <p14:creationId xmlns:p14="http://schemas.microsoft.com/office/powerpoint/2010/main" val="22684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Ηλεκτρικό πεδίο</a:t>
                </a:r>
                <a:endParaRPr lang="en-US" b="1" dirty="0" smtClean="0"/>
              </a:p>
              <a:p>
                <a:pPr lvl="1"/>
                <a:r>
                  <a:rPr lang="el-GR" dirty="0" smtClean="0"/>
                  <a:t>Ορίζουμε το </a:t>
                </a:r>
                <a:r>
                  <a:rPr lang="el-GR" b="1" dirty="0" smtClean="0"/>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smtClean="0"/>
                  <a:t> </a:t>
                </a:r>
                <a:r>
                  <a:rPr lang="el-GR" b="1" dirty="0" smtClean="0"/>
                  <a:t>σε ένα σημείο του χώρου ως η ηλεκτρική δύναμη που ασκείται σε ένα σωματίδιο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smtClean="0"/>
                  <a:t>, </a:t>
                </a:r>
                <a:r>
                  <a:rPr lang="el-GR" b="1" dirty="0" smtClean="0"/>
                  <a:t>δια το φορτίο αυτό </a:t>
                </a:r>
                <a:r>
                  <a:rPr lang="en-US" b="1" i="1" dirty="0" smtClean="0">
                    <a:latin typeface="Cambria Math" panose="02040503050406030204" pitchFamily="18" charset="0"/>
                  </a:rPr>
                  <a:t/>
                </a:r>
                <a:br>
                  <a:rPr lang="en-US" b="1" i="1" dirty="0" smtClean="0">
                    <a:latin typeface="Cambria Math" panose="02040503050406030204" pitchFamily="18" charset="0"/>
                  </a:rPr>
                </a:br>
                <a:endParaRPr lang="en-US" b="1"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e>
                          </m:ac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smtClean="0"/>
              </a:p>
              <a:p>
                <a:pPr lvl="1"/>
                <a:endParaRPr lang="en-US" dirty="0" smtClean="0"/>
              </a:p>
              <a:p>
                <a:pPr lvl="1"/>
                <a:r>
                  <a:rPr lang="el-GR" dirty="0" smtClean="0"/>
                  <a:t>Ένα ηλεκτρικό πεδίο υπάρχει σε ένα σημείο του χώρου αν ένα φορτισμένο σωματίδιο (με μικρό φορτίο</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υφίσταται μια ηλεκτρική δύναμη </a:t>
                </a:r>
                <a:r>
                  <a:rPr lang="en-US" i="1" dirty="0" smtClean="0">
                    <a:latin typeface="Cambria Math" panose="02040503050406030204" pitchFamily="18" charset="0"/>
                  </a:rPr>
                  <a:t/>
                </a:r>
                <a:br>
                  <a:rPr lang="en-US" i="1" dirty="0" smtClean="0">
                    <a:latin typeface="Cambria Math" panose="02040503050406030204" pitchFamily="18" charset="0"/>
                  </a:rPr>
                </a:b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r="-465"/>
                </a:stretch>
              </a:blipFill>
            </p:spPr>
            <p:txBody>
              <a:bodyPr/>
              <a:lstStyle/>
              <a:p>
                <a:r>
                  <a:rPr lang="el-GR">
                    <a:noFill/>
                  </a:rPr>
                  <a:t> </a:t>
                </a:r>
              </a:p>
            </p:txBody>
          </p:sp>
        </mc:Fallback>
      </mc:AlternateContent>
    </p:spTree>
    <p:extLst>
      <p:ext uri="{BB962C8B-B14F-4D97-AF65-F5344CB8AC3E}">
        <p14:creationId xmlns:p14="http://schemas.microsoft.com/office/powerpoint/2010/main" val="29074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Ηλεκτρικό πεδίο</a:t>
                </a:r>
                <a:endParaRPr lang="en-US" b="1" dirty="0" smtClean="0"/>
              </a:p>
              <a:p>
                <a:pPr marL="365760" lvl="1" indent="0">
                  <a:buNone/>
                </a:pPr>
                <a:endParaRPr lang="en-US" sz="6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n-US" dirty="0" smtClean="0"/>
              </a:p>
              <a:p>
                <a:pPr lvl="1"/>
                <a:endParaRPr lang="en-US" sz="700" dirty="0" smtClean="0"/>
              </a:p>
              <a:p>
                <a:pPr lvl="1"/>
                <a:r>
                  <a:rPr lang="el-GR" dirty="0" smtClean="0"/>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είναι θετικό, η δύναμη έχει την ίδια κατεύθυνση με το πεδίο</a:t>
                </a:r>
              </a:p>
              <a:p>
                <a:pPr lvl="1"/>
                <a:r>
                  <a:rPr lang="el-GR" dirty="0" smtClean="0"/>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είναι αρνητικό, το πεδίο και η δύναμη έχουν αντίθετες κατευθύνσεις</a:t>
                </a:r>
              </a:p>
              <a:p>
                <a:pPr lvl="1"/>
                <a:r>
                  <a:rPr lang="el-GR" dirty="0" smtClean="0"/>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smtClean="0"/>
                  <a:t> σε ένα σημείο </a:t>
                </a:r>
                <a:r>
                  <a:rPr lang="en-US" dirty="0" smtClean="0"/>
                  <a:t>P </a:t>
                </a:r>
                <a:r>
                  <a:rPr lang="el-GR" dirty="0" smtClean="0"/>
                  <a:t>λόγω της παρουσίας </a:t>
                </a:r>
                <a:r>
                  <a:rPr lang="el-GR" b="1" dirty="0" smtClean="0"/>
                  <a:t>πηγής φορτίου </a:t>
                </a:r>
                <a14:m>
                  <m:oMath xmlns:m="http://schemas.openxmlformats.org/officeDocument/2006/math">
                    <m:r>
                      <a:rPr lang="en-US" b="0" i="1" smtClean="0">
                        <a:latin typeface="Cambria Math" panose="02040503050406030204" pitchFamily="18" charset="0"/>
                      </a:rPr>
                      <m:t>𝑞</m:t>
                    </m:r>
                  </m:oMath>
                </a14:m>
                <a:r>
                  <a:rPr lang="en-US" dirty="0" smtClean="0"/>
                  <a:t> </a:t>
                </a:r>
                <a:r>
                  <a:rPr lang="el-GR" dirty="0" smtClean="0"/>
                  <a:t>δίνεται ως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dirty="0" smtClean="0"/>
              </a:p>
              <a:p>
                <a:pPr lvl="1"/>
                <a:r>
                  <a:rPr lang="el-GR" dirty="0" smtClean="0"/>
                  <a:t>Το μέτρο του ηλεκτρικού πεδίου στο σημείο </a:t>
                </a:r>
                <a:r>
                  <a:rPr lang="en-US" dirty="0" smtClean="0"/>
                  <a:t>P </a:t>
                </a:r>
                <a:r>
                  <a:rPr lang="el-GR" dirty="0" smtClean="0"/>
                  <a:t>δίνεται ως</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r="-1162"/>
                </a:stretch>
              </a:blipFill>
            </p:spPr>
            <p:txBody>
              <a:bodyPr/>
              <a:lstStyle/>
              <a:p>
                <a:r>
                  <a:rPr lang="el-GR">
                    <a:noFill/>
                  </a:rPr>
                  <a:t> </a:t>
                </a:r>
              </a:p>
            </p:txBody>
          </p:sp>
        </mc:Fallback>
      </mc:AlternateContent>
    </p:spTree>
    <p:extLst>
      <p:ext uri="{BB962C8B-B14F-4D97-AF65-F5344CB8AC3E}">
        <p14:creationId xmlns:p14="http://schemas.microsoft.com/office/powerpoint/2010/main" val="358309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4493530"/>
          </a:xfrm>
        </p:spPr>
        <p:txBody>
          <a:bodyPr>
            <a:normAutofit/>
          </a:bodyPr>
          <a:lstStyle/>
          <a:p>
            <a:r>
              <a:rPr lang="el-GR" b="1" dirty="0" smtClean="0"/>
              <a:t>Ηλεκτρικό πεδίο</a:t>
            </a:r>
            <a:endParaRPr lang="en-US" b="1" dirty="0" smtClean="0"/>
          </a:p>
          <a:p>
            <a:pPr marL="365760" lvl="1" indent="0">
              <a:buNone/>
            </a:pP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spTree>
    <p:extLst>
      <p:ext uri="{BB962C8B-B14F-4D97-AF65-F5344CB8AC3E}">
        <p14:creationId xmlns:p14="http://schemas.microsoft.com/office/powerpoint/2010/main" val="618226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Ηλεκτρικό πεδίο</a:t>
                </a:r>
                <a:endParaRPr lang="en-US" b="1" dirty="0" smtClean="0"/>
              </a:p>
              <a:p>
                <a:pPr lvl="1"/>
                <a:r>
                  <a:rPr lang="el-GR" dirty="0" smtClean="0"/>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smtClean="0"/>
                  <a:t>;</a:t>
                </a:r>
              </a:p>
              <a:p>
                <a:pPr lvl="1"/>
                <a:endParaRPr lang="en-US" dirty="0" smtClean="0"/>
              </a:p>
              <a:p>
                <a:pPr lvl="1"/>
                <a:r>
                  <a:rPr lang="el-GR" dirty="0" smtClean="0"/>
                  <a:t>Ηλεκτρικό πεδίο: διανυσματικό μέγεθος</a:t>
                </a:r>
                <a:br>
                  <a:rPr lang="el-GR" dirty="0" smtClean="0"/>
                </a:br>
                <a:endParaRPr lang="en-US" dirty="0" smtClean="0"/>
              </a:p>
              <a:p>
                <a:pPr marL="365760" lvl="1"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smtClean="0"/>
              </a:p>
              <a:p>
                <a:pPr marL="365760" lvl="1" indent="0">
                  <a:buNone/>
                </a:pPr>
                <a:endParaRPr lang="en-US" dirty="0"/>
              </a:p>
              <a:p>
                <a:pPr marL="365760" lvl="1" indent="0">
                  <a:buNone/>
                </a:pPr>
                <a:r>
                  <a:rPr lang="el-GR" dirty="0" smtClean="0"/>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smtClean="0"/>
                  <a:t> η απόσταση κάθε πηγής από ένα σημείο </a:t>
                </a:r>
                <a:r>
                  <a:rPr lang="en-US" dirty="0" smtClean="0"/>
                  <a:t>P </a:t>
                </a:r>
                <a:r>
                  <a:rPr lang="el-GR" dirty="0" smtClean="0"/>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smtClean="0"/>
                  <a:t> το </a:t>
                </a:r>
                <a:r>
                  <a:rPr lang="el-GR" dirty="0" err="1" smtClean="0"/>
                  <a:t>μοναδιαίο</a:t>
                </a:r>
                <a:r>
                  <a:rPr lang="el-GR" dirty="0" smtClean="0"/>
                  <a:t> διάνυσμα από την πηγή </a:t>
                </a:r>
                <a14:m>
                  <m:oMath xmlns:m="http://schemas.openxmlformats.org/officeDocument/2006/math">
                    <m:r>
                      <m:rPr>
                        <m:brk m:alnAt="7"/>
                      </m:rPr>
                      <a:rPr lang="en-US" i="1">
                        <a:latin typeface="Cambria Math" panose="02040503050406030204" pitchFamily="18" charset="0"/>
                      </a:rPr>
                      <m:t>𝑖</m:t>
                    </m:r>
                  </m:oMath>
                </a14:m>
                <a:r>
                  <a:rPr lang="en-US" dirty="0" smtClean="0"/>
                  <a:t> </a:t>
                </a:r>
                <a:r>
                  <a:rPr lang="el-GR" dirty="0" smtClean="0"/>
                  <a:t>στο σημείο </a:t>
                </a:r>
                <a:r>
                  <a:rPr lang="en-US" dirty="0" smtClean="0"/>
                  <a:t>P</a:t>
                </a:r>
                <a:endParaRPr lang="el-GR" dirty="0" smtClean="0"/>
              </a:p>
              <a:p>
                <a:pPr lvl="1"/>
                <a:endParaRPr lang="el-GR" dirty="0"/>
              </a:p>
              <a:p>
                <a:pPr lvl="1"/>
                <a:r>
                  <a:rPr lang="el-GR" dirty="0" smtClean="0"/>
                  <a:t>Προσθέτουμε διανυσματικά τις επιμέρους συνεισφορές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29208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Παράδειγμα:</a:t>
                </a:r>
              </a:p>
              <a:p>
                <a:pPr lvl="1"/>
                <a:r>
                  <a:rPr lang="el-GR" dirty="0" smtClean="0"/>
                  <a:t>Φορτία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a14:m>
                <a:r>
                  <a:rPr lang="en-US" dirty="0" smtClean="0"/>
                  <a:t> </a:t>
                </a:r>
                <a:r>
                  <a:rPr lang="el-GR" dirty="0" smtClean="0"/>
                  <a:t>βρίσκονται στον οριζόντιο </a:t>
                </a:r>
                <a:br>
                  <a:rPr lang="el-GR" dirty="0" smtClean="0"/>
                </a:br>
                <a:r>
                  <a:rPr lang="el-GR" dirty="0" smtClean="0"/>
                  <a:t>άξονα, σε αποστάσεις </a:t>
                </a:r>
                <a14:m>
                  <m:oMath xmlns:m="http://schemas.openxmlformats.org/officeDocument/2006/math">
                    <m:r>
                      <a:rPr lang="en-US" b="0" i="1" smtClean="0">
                        <a:latin typeface="Cambria Math" panose="02040503050406030204" pitchFamily="18" charset="0"/>
                      </a:rPr>
                      <m:t>𝑎</m:t>
                    </m:r>
                  </m:oMath>
                </a14:m>
                <a:r>
                  <a:rPr lang="en-US" dirty="0" smtClean="0"/>
                  <a:t> </a:t>
                </a:r>
                <a:r>
                  <a:rPr lang="el-GR" dirty="0" smtClean="0"/>
                  <a:t>και </a:t>
                </a:r>
                <a14:m>
                  <m:oMath xmlns:m="http://schemas.openxmlformats.org/officeDocument/2006/math">
                    <m:r>
                      <a:rPr lang="en-US" i="1" dirty="0" smtClean="0">
                        <a:latin typeface="Cambria Math" panose="02040503050406030204" pitchFamily="18" charset="0"/>
                      </a:rPr>
                      <m:t>𝑏</m:t>
                    </m:r>
                  </m:oMath>
                </a14:m>
                <a:r>
                  <a:rPr lang="en-US" dirty="0" smtClean="0"/>
                  <a:t>, </a:t>
                </a:r>
                <a:r>
                  <a:rPr lang="el-GR" dirty="0" smtClean="0"/>
                  <a:t>αντίστοιχα, </a:t>
                </a:r>
                <a:br>
                  <a:rPr lang="el-GR" dirty="0" smtClean="0"/>
                </a:br>
                <a:r>
                  <a:rPr lang="el-GR" dirty="0" smtClean="0"/>
                  <a:t>από την αρχή των αξόνων, όπως στο </a:t>
                </a:r>
                <a:br>
                  <a:rPr lang="el-GR" dirty="0" smtClean="0"/>
                </a:br>
                <a:r>
                  <a:rPr lang="el-GR" dirty="0" smtClean="0"/>
                  <a:t>σχήμα.</a:t>
                </a:r>
                <a:br>
                  <a:rPr lang="el-GR" dirty="0" smtClean="0"/>
                </a:br>
                <a:r>
                  <a:rPr lang="el-GR" dirty="0" smtClean="0"/>
                  <a:t>Α) Βρείτε τις </a:t>
                </a:r>
                <a:r>
                  <a:rPr lang="el-GR" dirty="0" err="1" smtClean="0"/>
                  <a:t>συνισταμένες</a:t>
                </a:r>
                <a:r>
                  <a:rPr lang="el-GR" dirty="0" smtClean="0"/>
                  <a:t> του </a:t>
                </a:r>
                <a:r>
                  <a:rPr lang="el-GR" dirty="0" err="1" smtClean="0"/>
                  <a:t>ηλε</a:t>
                </a:r>
                <a:r>
                  <a:rPr lang="el-GR" dirty="0" smtClean="0"/>
                  <a:t>-</a:t>
                </a:r>
                <a:br>
                  <a:rPr lang="el-GR" dirty="0" smtClean="0"/>
                </a:br>
                <a:r>
                  <a:rPr lang="el-GR" dirty="0" err="1" smtClean="0"/>
                  <a:t>κτρικού</a:t>
                </a:r>
                <a:r>
                  <a:rPr lang="el-GR" dirty="0" smtClean="0"/>
                  <a:t> πεδίου στο σημείο </a:t>
                </a:r>
                <a:r>
                  <a:rPr lang="en-US" dirty="0" smtClean="0"/>
                  <a:t>P</a:t>
                </a:r>
                <a:r>
                  <a:rPr lang="el-GR" dirty="0" smtClean="0"/>
                  <a:t> (0,</a:t>
                </a:r>
                <a:r>
                  <a:rPr lang="en-US" dirty="0" smtClean="0"/>
                  <a:t>y).</a:t>
                </a:r>
                <a:br>
                  <a:rPr lang="en-US" dirty="0" smtClean="0"/>
                </a:br>
                <a:r>
                  <a:rPr lang="en-US" dirty="0" smtClean="0"/>
                  <a:t>B) </a:t>
                </a:r>
                <a:r>
                  <a:rPr lang="el-GR" dirty="0" smtClean="0"/>
                  <a:t>Βρείτε το ηλεκτρικό πεδίο στο </a:t>
                </a:r>
                <a:br>
                  <a:rPr lang="el-GR" dirty="0" smtClean="0"/>
                </a:br>
                <a:r>
                  <a:rPr lang="el-GR" dirty="0" smtClean="0"/>
                  <a:t>σημείο </a:t>
                </a:r>
                <a:r>
                  <a:rPr lang="en-US" dirty="0" smtClean="0"/>
                  <a:t>P </a:t>
                </a:r>
                <a:r>
                  <a:rPr lang="el-GR" dirty="0" smtClean="0"/>
                  <a:t>στην ειδική περίπτωση</a:t>
                </a:r>
                <a:br>
                  <a:rPr lang="el-GR" dirty="0" smtClean="0"/>
                </a:br>
                <a:r>
                  <a:rPr lang="el-GR" dirty="0" smtClean="0"/>
                  <a:t>που </a:t>
                </a:r>
                <a14:m>
                  <m:oMath xmlns:m="http://schemas.openxmlformats.org/officeDocument/2006/math">
                    <m:sSub>
                      <m:sSubPr>
                        <m:ctrlPr>
                          <a:rPr lang="el-GR" i="1">
                            <a:latin typeface="Cambria Math" panose="02040503050406030204" pitchFamily="18" charset="0"/>
                          </a:rPr>
                        </m:ctrlPr>
                      </m:sSubPr>
                      <m:e>
                        <m:r>
                          <a:rPr lang="el-GR" b="0" i="1" smtClean="0">
                            <a:latin typeface="Cambria Math" panose="02040503050406030204" pitchFamily="18" charset="0"/>
                          </a:rPr>
                          <m:t>|</m:t>
                        </m:r>
                        <m:r>
                          <a:rPr lang="en-US" i="1">
                            <a:latin typeface="Cambria Math" panose="02040503050406030204" pitchFamily="18" charset="0"/>
                          </a:rPr>
                          <m:t>𝑞</m:t>
                        </m:r>
                      </m:e>
                      <m:sub>
                        <m:r>
                          <a:rPr lang="en-US" i="1">
                            <a:latin typeface="Cambria Math" panose="02040503050406030204" pitchFamily="18" charset="0"/>
                          </a:rPr>
                          <m:t>1</m:t>
                        </m:r>
                      </m:sub>
                    </m:sSub>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l-GR" b="0" i="1" smtClean="0">
                        <a:latin typeface="Cambria Math" panose="02040503050406030204" pitchFamily="18" charset="0"/>
                      </a:rPr>
                      <m:t>|</m:t>
                    </m:r>
                  </m:oMath>
                </a14:m>
                <a:r>
                  <a:rPr lang="el-GR" dirty="0" smtClean="0"/>
                  <a:t> και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smtClean="0"/>
                  <a:t/>
                </a:r>
                <a:br>
                  <a:rPr lang="en-US" dirty="0" smtClean="0"/>
                </a:br>
                <a:r>
                  <a:rPr lang="el-GR" dirty="0" smtClean="0"/>
                  <a:t>Γ) Στο Β) ερώτημα, βρείτε το </a:t>
                </a:r>
                <a:br>
                  <a:rPr lang="el-GR" dirty="0" smtClean="0"/>
                </a:br>
                <a:r>
                  <a:rPr lang="el-GR" dirty="0" smtClean="0"/>
                  <a:t>ηλεκτρικό πεδίο όταν </a:t>
                </a:r>
                <a:r>
                  <a:rPr lang="en-US" dirty="0" smtClean="0"/>
                  <a:t>y</a:t>
                </a:r>
                <a:r>
                  <a:rPr lang="el-GR"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4"/>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78640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a:t>
                </a:r>
                <a:r>
                  <a:rPr lang="en-US" b="1" dirty="0"/>
                  <a:t> </a:t>
                </a:r>
                <a:r>
                  <a:rPr lang="en-US" b="1" dirty="0" smtClean="0"/>
                  <a:t>– </a:t>
                </a:r>
                <a:r>
                  <a:rPr lang="el-GR" b="1" dirty="0" smtClean="0"/>
                  <a:t>Λύση:</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br>
                  <a:rPr lang="el-GR" sz="1800" dirty="0" smtClean="0"/>
                </a:br>
                <a:r>
                  <a:rPr lang="el-GR" sz="1800" dirty="0" smtClean="0"/>
                  <a:t>Α) Βρείτε τις </a:t>
                </a:r>
                <a:r>
                  <a:rPr lang="el-GR" sz="1800" dirty="0" err="1" smtClean="0"/>
                  <a:t>συνισταμένες</a:t>
                </a:r>
                <a:r>
                  <a:rPr lang="el-GR" sz="1800" dirty="0" smtClean="0"/>
                  <a:t> του ηλεκτρικού </a:t>
                </a:r>
                <a:r>
                  <a:rPr lang="en-US" sz="1800" dirty="0" smtClean="0"/>
                  <a:t/>
                </a:r>
                <a:br>
                  <a:rPr lang="en-US" sz="1800" dirty="0" smtClean="0"/>
                </a:br>
                <a:r>
                  <a:rPr lang="el-GR" sz="1800" dirty="0" smtClean="0"/>
                  <a:t>πεδίου στο σημείο </a:t>
                </a:r>
                <a:r>
                  <a:rPr lang="en-US" sz="1800" dirty="0" smtClean="0"/>
                  <a:t>P</a:t>
                </a:r>
                <a:r>
                  <a:rPr lang="el-GR" sz="1800" dirty="0" smtClean="0"/>
                  <a:t> (0,</a:t>
                </a:r>
                <a:r>
                  <a:rPr lang="en-US" sz="1800" dirty="0" smtClean="0"/>
                  <a:t>y).</a:t>
                </a:r>
                <a:r>
                  <a:rPr lang="en-US" dirty="0" smtClean="0"/>
                  <a:t/>
                </a:r>
                <a:br>
                  <a:rPr lang="en-US"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49000" y="2523600"/>
              <a:ext cx="8157600" cy="4085280"/>
            </p14:xfrm>
          </p:contentPart>
        </mc:Choice>
        <mc:Fallback xmlns="">
          <p:pic>
            <p:nvPicPr>
              <p:cNvPr id="5" name="Ink 4"/>
              <p:cNvPicPr/>
              <p:nvPr/>
            </p:nvPicPr>
            <p:blipFill>
              <a:blip r:embed="rId6"/>
              <a:stretch>
                <a:fillRect/>
              </a:stretch>
            </p:blipFill>
            <p:spPr>
              <a:xfrm>
                <a:off x="537480" y="2514600"/>
                <a:ext cx="8183520" cy="410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2159280" y="3323520"/>
              <a:ext cx="5673600" cy="2268720"/>
            </p14:xfrm>
          </p:contentPart>
        </mc:Choice>
        <mc:Fallback xmlns="">
          <p:pic>
            <p:nvPicPr>
              <p:cNvPr id="6" name="Ink 5"/>
              <p:cNvPicPr/>
              <p:nvPr/>
            </p:nvPicPr>
            <p:blipFill>
              <a:blip r:embed="rId8"/>
              <a:stretch>
                <a:fillRect/>
              </a:stretch>
            </p:blipFill>
            <p:spPr>
              <a:xfrm>
                <a:off x="2154240" y="3316320"/>
                <a:ext cx="5683320" cy="2280600"/>
              </a:xfrm>
              <a:prstGeom prst="rect">
                <a:avLst/>
              </a:prstGeom>
            </p:spPr>
          </p:pic>
        </mc:Fallback>
      </mc:AlternateContent>
    </p:spTree>
    <p:extLst>
      <p:ext uri="{BB962C8B-B14F-4D97-AF65-F5344CB8AC3E}">
        <p14:creationId xmlns:p14="http://schemas.microsoft.com/office/powerpoint/2010/main" val="199107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18" y="762000"/>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 – Λύση:</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r>
                  <a:rPr lang="en-US" sz="1800" dirty="0" smtClean="0"/>
                  <a:t/>
                </a:r>
                <a:br>
                  <a:rPr lang="en-US" sz="1800" dirty="0" smtClean="0"/>
                </a:br>
                <a:r>
                  <a:rPr lang="en-US" sz="1800" dirty="0" smtClean="0"/>
                  <a:t>B) </a:t>
                </a:r>
                <a:r>
                  <a:rPr lang="el-GR" sz="1800" dirty="0" smtClean="0"/>
                  <a:t>Βρείτε το ηλεκτρικό πεδίο στο σημείο </a:t>
                </a:r>
                <a:r>
                  <a:rPr lang="en-US" sz="1800" dirty="0" smtClean="0"/>
                  <a:t>P </a:t>
                </a:r>
                <a:r>
                  <a:rPr lang="el-GR" sz="1800" dirty="0" smtClean="0"/>
                  <a:t>στην </a:t>
                </a:r>
                <a:r>
                  <a:rPr lang="en-US" sz="1800" dirty="0" smtClean="0"/>
                  <a:t/>
                </a:r>
                <a:br>
                  <a:rPr lang="en-US" sz="1800" dirty="0" smtClean="0"/>
                </a:br>
                <a:r>
                  <a:rPr lang="el-GR" sz="1800" dirty="0" smtClean="0"/>
                  <a:t>ειδική περίπτωση</a:t>
                </a:r>
                <a:r>
                  <a:rPr lang="en-US" sz="1800" dirty="0" smtClean="0"/>
                  <a:t> </a:t>
                </a:r>
                <a:r>
                  <a:rPr lang="el-GR" sz="1800" dirty="0" smtClean="0"/>
                  <a:t>που </a:t>
                </a:r>
                <a14:m>
                  <m:oMath xmlns:m="http://schemas.openxmlformats.org/officeDocument/2006/math">
                    <m:sSub>
                      <m:sSubPr>
                        <m:ctrlPr>
                          <a:rPr lang="el-GR" sz="1800" i="1">
                            <a:latin typeface="Cambria Math" panose="02040503050406030204" pitchFamily="18" charset="0"/>
                          </a:rPr>
                        </m:ctrlPr>
                      </m:sSubPr>
                      <m:e>
                        <m:r>
                          <a:rPr lang="el-GR" sz="1800" b="0" i="1" smtClean="0">
                            <a:latin typeface="Cambria Math" panose="02040503050406030204" pitchFamily="18" charset="0"/>
                          </a:rPr>
                          <m:t>|</m:t>
                        </m:r>
                        <m:r>
                          <a:rPr lang="en-US" sz="1800" i="1">
                            <a:latin typeface="Cambria Math" panose="02040503050406030204" pitchFamily="18" charset="0"/>
                          </a:rPr>
                          <m:t>𝑞</m:t>
                        </m:r>
                      </m:e>
                      <m:sub>
                        <m:r>
                          <a:rPr lang="en-US" sz="1800" i="1">
                            <a:latin typeface="Cambria Math" panose="02040503050406030204" pitchFamily="18" charset="0"/>
                          </a:rPr>
                          <m:t>1</m:t>
                        </m:r>
                      </m:sub>
                    </m:sSub>
                    <m:r>
                      <a:rPr lang="el-GR"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2</m:t>
                        </m:r>
                      </m:sub>
                    </m:sSub>
                    <m:r>
                      <a:rPr lang="el-GR" sz="1800" b="0" i="1" smtClean="0">
                        <a:latin typeface="Cambria Math" panose="02040503050406030204" pitchFamily="18" charset="0"/>
                      </a:rPr>
                      <m:t>|</m:t>
                    </m:r>
                  </m:oMath>
                </a14:m>
                <a:r>
                  <a:rPr lang="el-GR" sz="1800" dirty="0" smtClean="0"/>
                  <a:t> και </a:t>
                </a: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oMath>
                </a14:m>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22080" y="987120"/>
              <a:ext cx="7884360" cy="5672520"/>
            </p14:xfrm>
          </p:contentPart>
        </mc:Choice>
        <mc:Fallback xmlns="">
          <p:pic>
            <p:nvPicPr>
              <p:cNvPr id="5" name="Ink 4"/>
              <p:cNvPicPr/>
              <p:nvPr/>
            </p:nvPicPr>
            <p:blipFill>
              <a:blip r:embed="rId6"/>
              <a:stretch>
                <a:fillRect/>
              </a:stretch>
            </p:blipFill>
            <p:spPr>
              <a:xfrm>
                <a:off x="619560" y="977760"/>
                <a:ext cx="7890840" cy="569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6359760" y="6162120"/>
              <a:ext cx="1010520" cy="478080"/>
            </p14:xfrm>
          </p:contentPart>
        </mc:Choice>
        <mc:Fallback xmlns="">
          <p:pic>
            <p:nvPicPr>
              <p:cNvPr id="6" name="Ink 5"/>
              <p:cNvPicPr/>
              <p:nvPr/>
            </p:nvPicPr>
            <p:blipFill>
              <a:blip r:embed="rId8"/>
              <a:stretch>
                <a:fillRect/>
              </a:stretch>
            </p:blipFill>
            <p:spPr>
              <a:xfrm>
                <a:off x="6347160" y="6149520"/>
                <a:ext cx="103608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1836720" y="4103280"/>
              <a:ext cx="5340240" cy="2187000"/>
            </p14:xfrm>
          </p:contentPart>
        </mc:Choice>
        <mc:Fallback xmlns="">
          <p:pic>
            <p:nvPicPr>
              <p:cNvPr id="7" name="Ink 6"/>
              <p:cNvPicPr/>
              <p:nvPr/>
            </p:nvPicPr>
            <p:blipFill>
              <a:blip r:embed="rId10"/>
              <a:stretch>
                <a:fillRect/>
              </a:stretch>
            </p:blipFill>
            <p:spPr>
              <a:xfrm>
                <a:off x="1830240" y="4098960"/>
                <a:ext cx="5351760" cy="2194200"/>
              </a:xfrm>
              <a:prstGeom prst="rect">
                <a:avLst/>
              </a:prstGeom>
            </p:spPr>
          </p:pic>
        </mc:Fallback>
      </mc:AlternateContent>
    </p:spTree>
    <p:extLst>
      <p:ext uri="{BB962C8B-B14F-4D97-AF65-F5344CB8AC3E}">
        <p14:creationId xmlns:p14="http://schemas.microsoft.com/office/powerpoint/2010/main" val="131127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18" y="729342"/>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62075"/>
                <a:ext cx="7872249" cy="4493530"/>
              </a:xfrm>
            </p:spPr>
            <p:txBody>
              <a:bodyPr>
                <a:normAutofit/>
              </a:bodyPr>
              <a:lstStyle/>
              <a:p>
                <a:r>
                  <a:rPr lang="el-GR" b="1" dirty="0" smtClean="0"/>
                  <a:t>Παράδειγμα </a:t>
                </a:r>
                <a:r>
                  <a:rPr lang="en-US" b="1" dirty="0" smtClean="0"/>
                  <a:t>– </a:t>
                </a:r>
                <a:r>
                  <a:rPr lang="el-GR" b="1" dirty="0" smtClean="0"/>
                  <a:t>Λύση:</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r>
                  <a:rPr lang="en-US" sz="1800" dirty="0" smtClean="0"/>
                  <a:t/>
                </a:r>
                <a:br>
                  <a:rPr lang="en-US" sz="1800" dirty="0" smtClean="0"/>
                </a:br>
                <a:r>
                  <a:rPr lang="el-GR" sz="1800" dirty="0" smtClean="0"/>
                  <a:t>Γ) Στο Β) ερώτημα, βρείτε το ηλεκτρικό πεδίο όταν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𝑎</m:t>
                    </m:r>
                  </m:oMath>
                </a14:m>
                <a:r>
                  <a:rPr lang="en-US" sz="1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62075"/>
                <a:ext cx="7872249" cy="4493530"/>
              </a:xfrm>
              <a:blipFill rotWithShape="0">
                <a:blip r:embed="rId4"/>
                <a:stretch>
                  <a:fillRect t="-108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51600" y="3270600"/>
              <a:ext cx="5853960" cy="2872080"/>
            </p14:xfrm>
          </p:contentPart>
        </mc:Choice>
        <mc:Fallback xmlns="">
          <p:pic>
            <p:nvPicPr>
              <p:cNvPr id="6" name="Ink 5"/>
              <p:cNvPicPr/>
              <p:nvPr/>
            </p:nvPicPr>
            <p:blipFill>
              <a:blip r:embed="rId6"/>
              <a:stretch>
                <a:fillRect/>
              </a:stretch>
            </p:blipFill>
            <p:spPr>
              <a:xfrm>
                <a:off x="648720" y="3260160"/>
                <a:ext cx="5872320" cy="2895120"/>
              </a:xfrm>
              <a:prstGeom prst="rect">
                <a:avLst/>
              </a:prstGeom>
            </p:spPr>
          </p:pic>
        </mc:Fallback>
      </mc:AlternateContent>
    </p:spTree>
    <p:extLst>
      <p:ext uri="{BB962C8B-B14F-4D97-AF65-F5344CB8AC3E}">
        <p14:creationId xmlns:p14="http://schemas.microsoft.com/office/powerpoint/2010/main" val="1287451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760829"/>
            <a:ext cx="3206363" cy="47497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lstStyle/>
          <a:p>
            <a:r>
              <a:rPr lang="el-GR" dirty="0" smtClean="0"/>
              <a:t>Η εξίσωση του ηλεκτρικού πεδίου είναι χρήσιμη για μικρά φορτία</a:t>
            </a:r>
          </a:p>
          <a:p>
            <a:r>
              <a:rPr lang="el-GR" dirty="0" smtClean="0"/>
              <a:t>Πολλές φορές έχουμε μια </a:t>
            </a:r>
            <a:br>
              <a:rPr lang="el-GR" dirty="0" smtClean="0"/>
            </a:br>
            <a:r>
              <a:rPr lang="el-GR" b="1" i="1" dirty="0" smtClean="0"/>
              <a:t>κατανομή φορτίου </a:t>
            </a:r>
            <a:r>
              <a:rPr lang="el-GR" dirty="0" smtClean="0"/>
              <a:t>αντί για </a:t>
            </a:r>
            <a:br>
              <a:rPr lang="el-GR" dirty="0" smtClean="0"/>
            </a:br>
            <a:r>
              <a:rPr lang="el-GR" dirty="0" smtClean="0"/>
              <a:t>σημειακά φορτία</a:t>
            </a:r>
          </a:p>
          <a:p>
            <a:pPr lvl="1"/>
            <a:r>
              <a:rPr lang="el-GR" dirty="0" smtClean="0"/>
              <a:t>Σε αυτές τις περιπτώσεις, η </a:t>
            </a:r>
            <a:br>
              <a:rPr lang="el-GR" dirty="0" smtClean="0"/>
            </a:br>
            <a:r>
              <a:rPr lang="el-GR" dirty="0" smtClean="0"/>
              <a:t>περιγραφή του ηλεκτρικού </a:t>
            </a:r>
            <a:br>
              <a:rPr lang="el-GR" dirty="0" smtClean="0"/>
            </a:br>
            <a:r>
              <a:rPr lang="el-GR" dirty="0" smtClean="0"/>
              <a:t>φορτίου είναι </a:t>
            </a:r>
            <a:r>
              <a:rPr lang="el-GR" b="1" u="sng" dirty="0" smtClean="0"/>
              <a:t>συνεχώς</a:t>
            </a:r>
            <a:r>
              <a:rPr lang="en-US" b="1" u="sng" dirty="0" smtClean="0"/>
              <a:t> </a:t>
            </a:r>
            <a:r>
              <a:rPr lang="el-GR" b="1" u="sng" dirty="0" smtClean="0"/>
              <a:t>και</a:t>
            </a:r>
            <a:br>
              <a:rPr lang="el-GR" b="1" u="sng" dirty="0" smtClean="0"/>
            </a:br>
            <a:r>
              <a:rPr lang="el-GR" b="1" u="sng" dirty="0" smtClean="0"/>
              <a:t>ομοιόμορφα</a:t>
            </a:r>
            <a:r>
              <a:rPr lang="el-GR" dirty="0" smtClean="0"/>
              <a:t> κατανεμημένη </a:t>
            </a:r>
            <a:br>
              <a:rPr lang="el-GR" dirty="0" smtClean="0"/>
            </a:br>
            <a:r>
              <a:rPr lang="el-GR" dirty="0" smtClean="0"/>
              <a:t>σε μια ράβδο, επιφάνεια, ή </a:t>
            </a:r>
            <a:br>
              <a:rPr lang="el-GR" dirty="0" smtClean="0"/>
            </a:br>
            <a:r>
              <a:rPr lang="el-GR" dirty="0" smtClean="0"/>
              <a:t>όγκο</a:t>
            </a:r>
            <a:endParaRPr lang="el-GR" dirty="0"/>
          </a:p>
        </p:txBody>
      </p:sp>
    </p:spTree>
    <p:extLst>
      <p:ext uri="{BB962C8B-B14F-4D97-AF65-F5344CB8AC3E}">
        <p14:creationId xmlns:p14="http://schemas.microsoft.com/office/powerpoint/2010/main" val="226768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402997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695052"/>
            <a:ext cx="2971799" cy="440223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4496"/>
                <a:ext cx="7948449" cy="5178704"/>
              </a:xfrm>
            </p:spPr>
            <p:txBody>
              <a:bodyPr>
                <a:normAutofit fontScale="92500" lnSpcReduction="10000"/>
              </a:bodyPr>
              <a:lstStyle/>
              <a:p>
                <a:r>
                  <a:rPr lang="el-GR" dirty="0" smtClean="0"/>
                  <a:t>Προσεγγιστικά </a:t>
                </a:r>
                <a:br>
                  <a:rPr lang="el-GR" dirty="0" smtClean="0"/>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b="0" i="0" smtClean="0">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oMath>
                </a14:m>
                <a:endParaRPr lang="el-GR" dirty="0" smtClean="0"/>
              </a:p>
              <a:p>
                <a:r>
                  <a:rPr lang="el-GR" dirty="0" smtClean="0"/>
                  <a:t>Επειδή όμως τα διαφορετικά σημειακά</a:t>
                </a:r>
                <a:br>
                  <a:rPr lang="el-GR" dirty="0" smtClean="0"/>
                </a:br>
                <a:r>
                  <a:rPr lang="el-GR" dirty="0" smtClean="0"/>
                  <a:t>φορτία είναι πάρα πολλά </a:t>
                </a:r>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r>
                              <a:rPr lang="el-GR" b="0" i="1" smtClean="0">
                                <a:latin typeface="Cambria Math" panose="02040503050406030204" pitchFamily="18" charset="0"/>
                              </a:rPr>
                              <m:t>→0</m:t>
                            </m:r>
                          </m:lim>
                        </m:limLow>
                      </m:fName>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e>
                    </m:func>
                  </m:oMath>
                </a14:m>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limLoc m:val="undOvr"/>
                        <m:subHide m:val="on"/>
                        <m:supHide m:val="on"/>
                        <m:ctrlPr>
                          <a:rPr lang="en-US" i="1" smtClean="0">
                            <a:latin typeface="Cambria Math" panose="02040503050406030204" pitchFamily="18" charset="0"/>
                          </a:rPr>
                        </m:ctrlPr>
                      </m:naryPr>
                      <m:sub/>
                      <m:sup/>
                      <m:e>
                        <m:f>
                          <m:fPr>
                            <m:ctrlPr>
                              <a:rPr lang="en-US" i="1" smtClean="0">
                                <a:latin typeface="Cambria Math" panose="02040503050406030204" pitchFamily="18" charset="0"/>
                              </a:rPr>
                            </m:ctrlPr>
                          </m:fPr>
                          <m:num>
                            <m:r>
                              <a:rPr lang="en-US" b="0" i="1" smtClean="0">
                                <a:latin typeface="Cambria Math" panose="02040503050406030204" pitchFamily="18" charset="0"/>
                              </a:rPr>
                              <m:t>𝑑𝑞</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nary>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b="1" dirty="0" smtClean="0"/>
              </a:p>
              <a:p>
                <a:r>
                  <a:rPr lang="el-GR" dirty="0" smtClean="0"/>
                  <a:t>Το ολοκλήρωμα είναι διανυσματικό</a:t>
                </a:r>
              </a:p>
              <a:p>
                <a:pPr lvl="1"/>
                <a:r>
                  <a:rPr lang="el-GR" dirty="0" smtClean="0"/>
                  <a:t>και μπορεί να περιλαμβάνει </a:t>
                </a:r>
              </a:p>
              <a:p>
                <a:pPr lvl="2"/>
                <a:r>
                  <a:rPr lang="el-GR" dirty="0" smtClean="0"/>
                  <a:t>μια γραμμή</a:t>
                </a:r>
              </a:p>
              <a:p>
                <a:pPr lvl="2"/>
                <a:r>
                  <a:rPr lang="el-GR" dirty="0" smtClean="0"/>
                  <a:t>μια επιφάνεια </a:t>
                </a:r>
              </a:p>
              <a:p>
                <a:pPr lvl="2"/>
                <a:r>
                  <a:rPr lang="el-GR" dirty="0" smtClean="0"/>
                  <a:t>ή έναν όγκο.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4496"/>
                <a:ext cx="7948449" cy="5178704"/>
              </a:xfrm>
              <a:blipFill rotWithShape="0">
                <a:blip r:embed="rId4"/>
                <a:stretch>
                  <a:fillRect t="-1412"/>
                </a:stretch>
              </a:blipFill>
            </p:spPr>
            <p:txBody>
              <a:bodyPr/>
              <a:lstStyle/>
              <a:p>
                <a:r>
                  <a:rPr lang="el-GR">
                    <a:noFill/>
                  </a:rPr>
                  <a:t> </a:t>
                </a:r>
              </a:p>
            </p:txBody>
          </p:sp>
        </mc:Fallback>
      </mc:AlternateContent>
    </p:spTree>
    <p:extLst>
      <p:ext uri="{BB962C8B-B14F-4D97-AF65-F5344CB8AC3E}">
        <p14:creationId xmlns:p14="http://schemas.microsoft.com/office/powerpoint/2010/main" val="208314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695052"/>
            <a:ext cx="3581399" cy="530525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81600"/>
              </a:xfrm>
            </p:spPr>
            <p:txBody>
              <a:bodyPr>
                <a:normAutofit/>
              </a:bodyPr>
              <a:lstStyle/>
              <a:p>
                <a:r>
                  <a:rPr lang="el-GR" dirty="0" smtClean="0"/>
                  <a:t>Προς βοήθειά μας, θα ορίσουμε</a:t>
                </a:r>
              </a:p>
              <a:p>
                <a:pPr marL="68580" indent="0">
                  <a:buNone/>
                </a:pPr>
                <a:endParaRPr lang="el-GR" sz="200" dirty="0" smtClean="0"/>
              </a:p>
              <a:p>
                <a:pPr lvl="1"/>
                <a:r>
                  <a:rPr lang="el-GR" dirty="0" smtClean="0"/>
                  <a:t>Γραμμική πυκνότητα φορτίου </a:t>
                </a:r>
                <a:br>
                  <a:rPr lang="el-GR" dirty="0" smtClean="0"/>
                </a:b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𝜆</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𝑙</m:t>
                        </m:r>
                      </m:den>
                    </m:f>
                  </m:oMath>
                </a14:m>
                <a:endParaRPr lang="en-US" dirty="0" smtClean="0"/>
              </a:p>
              <a:p>
                <a:pPr lvl="1"/>
                <a:endParaRPr lang="en-US" sz="1000" dirty="0" smtClean="0"/>
              </a:p>
              <a:p>
                <a:pPr lvl="1"/>
                <a:r>
                  <a:rPr lang="el-GR" dirty="0" smtClean="0"/>
                  <a:t>Επιφανειακή πυκνότητα φορτίου</a:t>
                </a:r>
                <a:br>
                  <a:rPr lang="el-GR" dirty="0" smtClean="0"/>
                </a:br>
                <a:r>
                  <a:rPr lang="el-GR" dirty="0" smtClean="0"/>
                  <a:t>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𝜎</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oMath>
                </a14:m>
                <a:endParaRPr lang="en-US" b="0" i="1" dirty="0" smtClean="0">
                  <a:latin typeface="Cambria Math" panose="02040503050406030204" pitchFamily="18" charset="0"/>
                </a:endParaRPr>
              </a:p>
              <a:p>
                <a:pPr lvl="1"/>
                <a:endParaRPr lang="en-US" sz="1000" dirty="0" smtClean="0"/>
              </a:p>
              <a:p>
                <a:pPr lvl="1"/>
                <a:r>
                  <a:rPr lang="el-GR" dirty="0" smtClean="0"/>
                  <a:t>Χωρική πυκνότητα φορτίου </a:t>
                </a:r>
                <a:br>
                  <a:rPr lang="el-GR"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𝑉</m:t>
                        </m:r>
                      </m:den>
                    </m:f>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81600"/>
              </a:xfrm>
              <a:blipFill rotWithShape="0">
                <a:blip r:embed="rId4"/>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5481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r>
              <a:rPr lang="en-US" sz="2000" dirty="0" smtClean="0"/>
              <a:t>Q.</a:t>
            </a:r>
            <a:r>
              <a:rPr lang="el-GR" sz="2000" dirty="0" smtClean="0"/>
              <a:t> Βρείτε το ηλεκτρικό πεδίο στο σημείο </a:t>
            </a:r>
            <a:r>
              <a:rPr lang="en-US" sz="2000" dirty="0" smtClean="0"/>
              <a:t>P </a:t>
            </a:r>
            <a:r>
              <a:rPr lang="el-GR" sz="2000" dirty="0" smtClean="0"/>
              <a:t>που βρίσκεται σε απόσταση </a:t>
            </a:r>
            <a:r>
              <a:rPr lang="el-GR" sz="2000" i="1" dirty="0" smtClean="0"/>
              <a:t>α</a:t>
            </a:r>
            <a:r>
              <a:rPr lang="en-US" sz="2000" dirty="0" smtClean="0"/>
              <a:t> </a:t>
            </a:r>
            <a:r>
              <a:rPr lang="el-GR" sz="2000" dirty="0" smtClean="0"/>
              <a:t>από το ένα άκρο της ράβδου, στην ευθεία της ράβδου, όπως στο σχήμα.</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73" y="3429001"/>
            <a:ext cx="7229426" cy="3057144"/>
          </a:xfrm>
          <a:prstGeom prst="rect">
            <a:avLst/>
          </a:prstGeom>
        </p:spPr>
      </p:pic>
    </p:spTree>
    <p:extLst>
      <p:ext uri="{BB962C8B-B14F-4D97-AF65-F5344CB8AC3E}">
        <p14:creationId xmlns:p14="http://schemas.microsoft.com/office/powerpoint/2010/main" val="2855603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514600"/>
            <a:ext cx="4267199" cy="180449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r>
              <a:rPr lang="en-US" b="1" dirty="0" smtClean="0"/>
              <a:t> – </a:t>
            </a:r>
            <a:r>
              <a:rPr lang="el-GR" b="1" dirty="0" smtClean="0"/>
              <a:t>Λύση:</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r>
              <a:rPr lang="en-US" sz="2000" dirty="0" smtClean="0"/>
              <a:t>Q.</a:t>
            </a:r>
            <a:r>
              <a:rPr lang="el-GR" sz="2000" dirty="0" smtClean="0"/>
              <a:t> Βρείτε το ηλεκτρικό πεδίο στο σημείο </a:t>
            </a:r>
            <a:r>
              <a:rPr lang="en-US" sz="2000" dirty="0" smtClean="0"/>
              <a:t>P</a:t>
            </a:r>
            <a:r>
              <a:rPr lang="el-GR" sz="2000" dirty="0" smtClean="0"/>
              <a:t>.</a:t>
            </a:r>
            <a:endParaRPr lang="el-GR" sz="20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81760" y="2894400"/>
              <a:ext cx="6979320" cy="3582000"/>
            </p14:xfrm>
          </p:contentPart>
        </mc:Choice>
        <mc:Fallback xmlns="">
          <p:pic>
            <p:nvPicPr>
              <p:cNvPr id="4" name="Ink 3"/>
              <p:cNvPicPr/>
              <p:nvPr/>
            </p:nvPicPr>
            <p:blipFill>
              <a:blip r:embed="rId5"/>
              <a:stretch>
                <a:fillRect/>
              </a:stretch>
            </p:blipFill>
            <p:spPr>
              <a:xfrm>
                <a:off x="574920" y="2882880"/>
                <a:ext cx="6990480" cy="36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490800" y="2464920"/>
              <a:ext cx="1515960" cy="523440"/>
            </p14:xfrm>
          </p:contentPart>
        </mc:Choice>
        <mc:Fallback xmlns="">
          <p:pic>
            <p:nvPicPr>
              <p:cNvPr id="6" name="Ink 5"/>
              <p:cNvPicPr/>
              <p:nvPr/>
            </p:nvPicPr>
            <p:blipFill>
              <a:blip r:embed="rId7"/>
              <a:stretch>
                <a:fillRect/>
              </a:stretch>
            </p:blipFill>
            <p:spPr>
              <a:xfrm>
                <a:off x="6476040" y="2459880"/>
                <a:ext cx="1535400" cy="543240"/>
              </a:xfrm>
              <a:prstGeom prst="rect">
                <a:avLst/>
              </a:prstGeom>
            </p:spPr>
          </p:pic>
        </mc:Fallback>
      </mc:AlternateContent>
    </p:spTree>
    <p:extLst>
      <p:ext uri="{BB962C8B-B14F-4D97-AF65-F5344CB8AC3E}">
        <p14:creationId xmlns:p14="http://schemas.microsoft.com/office/powerpoint/2010/main" val="3119850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smtClean="0"/>
              <a:t>:</a:t>
            </a:r>
          </a:p>
          <a:p>
            <a:pPr lvl="1"/>
            <a:r>
              <a:rPr lang="el-GR" sz="2000" dirty="0" smtClean="0"/>
              <a:t>Ένας δακτύλιος ακτίνας </a:t>
            </a:r>
            <a:r>
              <a:rPr lang="el-GR" sz="2000" i="1" dirty="0" smtClean="0"/>
              <a:t>α</a:t>
            </a:r>
            <a:r>
              <a:rPr lang="el-GR" sz="2000" dirty="0" smtClean="0"/>
              <a:t> φέρει ομοιόμορφα κατανεμημένο θετικό φορτίο </a:t>
            </a:r>
            <a:r>
              <a:rPr lang="en-US" sz="2000" dirty="0" smtClean="0"/>
              <a:t>Q. </a:t>
            </a:r>
            <a:r>
              <a:rPr lang="el-GR" sz="2000" dirty="0" smtClean="0"/>
              <a:t>Υπολογίστε το ηλεκτρικό πεδίο στο σημείο </a:t>
            </a:r>
            <a:r>
              <a:rPr lang="en-US" sz="2000" dirty="0" smtClean="0"/>
              <a:t>P </a:t>
            </a:r>
            <a:r>
              <a:rPr lang="el-GR" sz="2000" dirty="0" smtClean="0"/>
              <a:t>που βρίσκεται σε απόσταση </a:t>
            </a:r>
            <a:r>
              <a:rPr lang="en-US" sz="2000" i="1" dirty="0" smtClean="0"/>
              <a:t>x</a:t>
            </a:r>
            <a:r>
              <a:rPr lang="en-US" sz="2000" dirty="0" smtClean="0"/>
              <a:t> </a:t>
            </a:r>
            <a:r>
              <a:rPr lang="el-GR" sz="2000" dirty="0" smtClean="0"/>
              <a:t>από το κέντρο του δακτυλίου και στον κάθετο άξονα στο επίπεδο του δακτυλίου.</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40" y="3276600"/>
            <a:ext cx="7940428" cy="321637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269120" y="4691160"/>
              <a:ext cx="260640" cy="496800"/>
            </p14:xfrm>
          </p:contentPart>
        </mc:Choice>
        <mc:Fallback xmlns="">
          <p:pic>
            <p:nvPicPr>
              <p:cNvPr id="4" name="Ink 3"/>
              <p:cNvPicPr/>
              <p:nvPr/>
            </p:nvPicPr>
            <p:blipFill>
              <a:blip r:embed="rId5"/>
              <a:stretch>
                <a:fillRect/>
              </a:stretch>
            </p:blipFill>
            <p:spPr>
              <a:xfrm>
                <a:off x="7261200" y="4679280"/>
                <a:ext cx="280440" cy="51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1457640" y="2460240"/>
              <a:ext cx="679320" cy="20520"/>
            </p14:xfrm>
          </p:contentPart>
        </mc:Choice>
        <mc:Fallback xmlns="">
          <p:pic>
            <p:nvPicPr>
              <p:cNvPr id="6" name="Ink 5"/>
              <p:cNvPicPr/>
              <p:nvPr/>
            </p:nvPicPr>
            <p:blipFill>
              <a:blip r:embed="rId7"/>
              <a:stretch>
                <a:fillRect/>
              </a:stretch>
            </p:blipFill>
            <p:spPr>
              <a:xfrm>
                <a:off x="1449720" y="2456280"/>
                <a:ext cx="693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6663240" y="3776400"/>
              <a:ext cx="734760" cy="2277360"/>
            </p14:xfrm>
          </p:contentPart>
        </mc:Choice>
        <mc:Fallback xmlns="">
          <p:pic>
            <p:nvPicPr>
              <p:cNvPr id="7" name="Ink 6"/>
              <p:cNvPicPr/>
              <p:nvPr/>
            </p:nvPicPr>
            <p:blipFill>
              <a:blip r:embed="rId9"/>
              <a:stretch>
                <a:fillRect/>
              </a:stretch>
            </p:blipFill>
            <p:spPr>
              <a:xfrm>
                <a:off x="6652440" y="3765600"/>
                <a:ext cx="750600" cy="2300400"/>
              </a:xfrm>
              <a:prstGeom prst="rect">
                <a:avLst/>
              </a:prstGeom>
            </p:spPr>
          </p:pic>
        </mc:Fallback>
      </mc:AlternateContent>
    </p:spTree>
    <p:extLst>
      <p:ext uri="{BB962C8B-B14F-4D97-AF65-F5344CB8AC3E}">
        <p14:creationId xmlns:p14="http://schemas.microsoft.com/office/powerpoint/2010/main" val="1676715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52240" y="2464920"/>
              <a:ext cx="7612920" cy="4083120"/>
            </p14:xfrm>
          </p:contentPart>
        </mc:Choice>
        <mc:Fallback xmlns="">
          <p:pic>
            <p:nvPicPr>
              <p:cNvPr id="4" name="Ink 3"/>
              <p:cNvPicPr/>
              <p:nvPr/>
            </p:nvPicPr>
            <p:blipFill>
              <a:blip r:embed="rId5"/>
              <a:stretch>
                <a:fillRect/>
              </a:stretch>
            </p:blipFill>
            <p:spPr>
              <a:xfrm>
                <a:off x="547920" y="2451960"/>
                <a:ext cx="7621560" cy="410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731640" y="2087640"/>
              <a:ext cx="605520" cy="6480"/>
            </p14:xfrm>
          </p:contentPart>
        </mc:Choice>
        <mc:Fallback xmlns="">
          <p:pic>
            <p:nvPicPr>
              <p:cNvPr id="6" name="Ink 5"/>
              <p:cNvPicPr/>
              <p:nvPr/>
            </p:nvPicPr>
            <p:blipFill>
              <a:blip r:embed="rId7"/>
              <a:stretch>
                <a:fillRect/>
              </a:stretch>
            </p:blipFill>
            <p:spPr>
              <a:xfrm>
                <a:off x="6726960" y="2076840"/>
                <a:ext cx="620640" cy="27720"/>
              </a:xfrm>
              <a:prstGeom prst="rect">
                <a:avLst/>
              </a:prstGeom>
            </p:spPr>
          </p:pic>
        </mc:Fallback>
      </mc:AlternateContent>
    </p:spTree>
    <p:extLst>
      <p:ext uri="{BB962C8B-B14F-4D97-AF65-F5344CB8AC3E}">
        <p14:creationId xmlns:p14="http://schemas.microsoft.com/office/powerpoint/2010/main" val="1175835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499"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02640" y="2512440"/>
              <a:ext cx="4517280" cy="2667240"/>
            </p14:xfrm>
          </p:contentPart>
        </mc:Choice>
        <mc:Fallback xmlns="">
          <p:pic>
            <p:nvPicPr>
              <p:cNvPr id="4" name="Ink 3"/>
              <p:cNvPicPr/>
              <p:nvPr/>
            </p:nvPicPr>
            <p:blipFill>
              <a:blip r:embed="rId5"/>
              <a:stretch>
                <a:fillRect/>
              </a:stretch>
            </p:blipFill>
            <p:spPr>
              <a:xfrm>
                <a:off x="597600" y="2500560"/>
                <a:ext cx="4533480" cy="268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56920" y="5463720"/>
              <a:ext cx="7720560" cy="887040"/>
            </p14:xfrm>
          </p:contentPart>
        </mc:Choice>
        <mc:Fallback xmlns="">
          <p:pic>
            <p:nvPicPr>
              <p:cNvPr id="6" name="Ink 5"/>
              <p:cNvPicPr/>
              <p:nvPr/>
            </p:nvPicPr>
            <p:blipFill>
              <a:blip r:embed="rId7"/>
              <a:stretch>
                <a:fillRect/>
              </a:stretch>
            </p:blipFill>
            <p:spPr>
              <a:xfrm>
                <a:off x="551160" y="5455800"/>
                <a:ext cx="7729560" cy="898920"/>
              </a:xfrm>
              <a:prstGeom prst="rect">
                <a:avLst/>
              </a:prstGeom>
            </p:spPr>
          </p:pic>
        </mc:Fallback>
      </mc:AlternateContent>
    </p:spTree>
    <p:extLst>
      <p:ext uri="{BB962C8B-B14F-4D97-AF65-F5344CB8AC3E}">
        <p14:creationId xmlns:p14="http://schemas.microsoft.com/office/powerpoint/2010/main" val="2918701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950730"/>
              </a:xfrm>
            </p:spPr>
            <p:txBody>
              <a:bodyPr>
                <a:normAutofit/>
              </a:bodyPr>
              <a:lstStyle/>
              <a:p>
                <a:r>
                  <a:rPr lang="el-GR" b="1" i="1" dirty="0" smtClean="0"/>
                  <a:t>Ο νόμος του </a:t>
                </a:r>
                <a:r>
                  <a:rPr lang="en-US" b="1" i="1" dirty="0" smtClean="0"/>
                  <a:t>Coulomb</a:t>
                </a:r>
              </a:p>
              <a:p>
                <a:pPr lvl="1"/>
                <a:r>
                  <a:rPr lang="en-US" dirty="0" smtClean="0"/>
                  <a:t>O Charles Coulomb </a:t>
                </a:r>
                <a:r>
                  <a:rPr lang="el-GR" dirty="0" smtClean="0"/>
                  <a:t>μέτρησε το μέτρο των ηλεκτρικών δυνάμεων ανάμεσα σε φορτισμένα σωματίδια</a:t>
                </a:r>
              </a:p>
              <a:p>
                <a:pPr lvl="1"/>
                <a:endParaRPr lang="el-GR" dirty="0" smtClean="0"/>
              </a:p>
              <a:p>
                <a:pPr lvl="1"/>
                <a:r>
                  <a:rPr lang="el-GR" dirty="0" smtClean="0"/>
                  <a:t>Από τα πειράματά του προέκυψε ότι </a:t>
                </a:r>
                <a:r>
                  <a:rPr lang="el-GR" b="1" i="1" dirty="0" smtClean="0"/>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i="1" dirty="0" smtClean="0"/>
                  <a:t>(μηδενικού μεγέθους) που απέχουν απόσταση </a:t>
                </a:r>
                <a14:m>
                  <m:oMath xmlns:m="http://schemas.openxmlformats.org/officeDocument/2006/math">
                    <m:r>
                      <a:rPr lang="en-US" b="1" i="1" smtClean="0">
                        <a:latin typeface="Cambria Math" panose="02040503050406030204" pitchFamily="18" charset="0"/>
                      </a:rPr>
                      <m:t>𝒓</m:t>
                    </m:r>
                  </m:oMath>
                </a14:m>
                <a:r>
                  <a:rPr lang="en-US" b="1" i="1" dirty="0" smtClean="0"/>
                  <a:t> </a:t>
                </a:r>
                <a:r>
                  <a:rPr lang="el-GR" b="1" i="1" dirty="0" smtClean="0"/>
                  <a:t>μεταξύ τους δίνεται από τη σχέση </a:t>
                </a:r>
                <a:r>
                  <a:rPr lang="en-US" b="1" i="1" dirty="0" smtClean="0">
                    <a:latin typeface="Cambria Math" panose="02040503050406030204" pitchFamily="18" charset="0"/>
                  </a:rPr>
                  <a:t/>
                </a:r>
                <a:br>
                  <a:rPr lang="en-US" b="1" i="1" dirty="0" smtClean="0">
                    <a:latin typeface="Cambria Math" panose="02040503050406030204" pitchFamily="18" charset="0"/>
                  </a:rPr>
                </a:br>
                <a:r>
                  <a:rPr lang="el-GR" b="1" i="1" dirty="0" smtClean="0">
                    <a:latin typeface="Cambria Math" panose="02040503050406030204" pitchFamily="18" charset="0"/>
                  </a:rPr>
                  <a:t/>
                </a:r>
                <a:br>
                  <a:rPr lang="el-GR" b="1" i="1" dirty="0" smtClean="0">
                    <a:latin typeface="Cambria Math" panose="02040503050406030204" pitchFamily="18"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smtClean="0"/>
              </a:p>
              <a:p>
                <a:pPr lvl="1"/>
                <a:endParaRPr lang="el-GR" dirty="0"/>
              </a:p>
              <a:p>
                <a:pPr lvl="1"/>
                <a:r>
                  <a:rPr lang="el-GR" dirty="0" smtClean="0"/>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t> είναι η σταθερά του </a:t>
                </a:r>
                <a:r>
                  <a:rPr lang="en-US" dirty="0" smtClean="0"/>
                  <a:t>Coulomb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950730"/>
              </a:xfrm>
              <a:blipFill rotWithShape="0">
                <a:blip r:embed="rId2"/>
                <a:stretch>
                  <a:fillRect t="-985" r="-1704"/>
                </a:stretch>
              </a:blipFill>
            </p:spPr>
            <p:txBody>
              <a:bodyPr/>
              <a:lstStyle/>
              <a:p>
                <a:r>
                  <a:rPr lang="el-GR">
                    <a:noFill/>
                  </a:rPr>
                  <a:t> </a:t>
                </a:r>
              </a:p>
            </p:txBody>
          </p:sp>
        </mc:Fallback>
      </mc:AlternateContent>
    </p:spTree>
    <p:extLst>
      <p:ext uri="{BB962C8B-B14F-4D97-AF65-F5344CB8AC3E}">
        <p14:creationId xmlns:p14="http://schemas.microsoft.com/office/powerpoint/2010/main" val="40446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a:t>
            </a:r>
            <a:r>
              <a:rPr lang="el-GR" dirty="0"/>
              <a:t>Πεδία (επανάληψη…)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874530"/>
              </a:xfrm>
            </p:spPr>
            <p:txBody>
              <a:bodyPr>
                <a:normAutofit/>
              </a:bodyPr>
              <a:lstStyle/>
              <a:p>
                <a:r>
                  <a:rPr lang="el-GR" b="1" i="1" dirty="0" smtClean="0"/>
                  <a:t>Ο νόμος του </a:t>
                </a:r>
                <a:r>
                  <a:rPr lang="en-US" b="1" i="1" dirty="0" smtClean="0"/>
                  <a:t>Coulomb</a:t>
                </a:r>
                <a:endParaRPr lang="el-GR" dirty="0"/>
              </a:p>
              <a:p>
                <a:pPr marL="365760" lvl="1" indent="0">
                  <a:buNone/>
                </a:pPr>
                <a:endParaRPr lang="el-GR" sz="1000" dirty="0" smtClean="0"/>
              </a:p>
              <a:p>
                <a:pPr lvl="1"/>
                <a:r>
                  <a:rPr lang="el-GR" dirty="0" smtClean="0"/>
                  <a:t>Σταθερά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oMath>
                </a14:m>
                <a:endParaRPr lang="en-US" i="1"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=8.987</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den>
                    </m:f>
                  </m:oMath>
                </a14:m>
                <a:endParaRPr lang="en-US" i="1" dirty="0" smtClean="0"/>
              </a:p>
              <a:p>
                <a:pPr lvl="1"/>
                <a:r>
                  <a:rPr lang="el-GR" dirty="0" smtClean="0"/>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4</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𝜖</m:t>
                            </m:r>
                          </m:e>
                          <m:sub>
                            <m:r>
                              <a:rPr lang="el-GR" b="0" i="1" smtClean="0">
                                <a:latin typeface="Cambria Math" panose="02040503050406030204" pitchFamily="18" charset="0"/>
                              </a:rPr>
                              <m:t>0</m:t>
                            </m:r>
                          </m:sub>
                        </m:sSub>
                      </m:den>
                    </m:f>
                  </m:oMath>
                </a14:m>
                <a:endParaRPr lang="el-GR" dirty="0" smtClean="0"/>
              </a:p>
              <a:p>
                <a:pPr lvl="2"/>
                <a:r>
                  <a:rPr lang="el-GR" dirty="0" smtClean="0"/>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b="0" i="1" smtClean="0">
                        <a:latin typeface="Cambria Math" panose="02040503050406030204" pitchFamily="18" charset="0"/>
                      </a:rPr>
                      <m:t>=8.854</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l-GR" b="0" i="1" smtClean="0">
                            <a:latin typeface="Cambria Math" panose="02040503050406030204" pitchFamily="18" charset="0"/>
                            <a:ea typeface="Cambria Math" panose="02040503050406030204" pitchFamily="18" charset="0"/>
                          </a:rPr>
                          <m:t>10</m:t>
                        </m:r>
                      </m:e>
                      <m:sup>
                        <m:r>
                          <a:rPr lang="el-GR" b="0" i="1" smtClean="0">
                            <a:latin typeface="Cambria Math" panose="02040503050406030204" pitchFamily="18" charset="0"/>
                            <a:ea typeface="Cambria Math" panose="02040503050406030204" pitchFamily="18" charset="0"/>
                          </a:rPr>
                          <m:t>−12</m:t>
                        </m:r>
                      </m:sup>
                    </m:sSup>
                    <m:f>
                      <m:fPr>
                        <m:ctrlPr>
                          <a:rPr lang="en-US" b="0" i="1" smtClean="0">
                            <a:latin typeface="Cambria Math" panose="02040503050406030204" pitchFamily="18" charset="0"/>
                            <a:ea typeface="Cambria Math" panose="02040503050406030204" pitchFamily="18" charset="0"/>
                          </a:rPr>
                        </m:ctrlPr>
                      </m:fPr>
                      <m:num>
                        <m:sSup>
                          <m:sSupPr>
                            <m:ctrlPr>
                              <a:rPr lang="el-GR"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𝑁</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r>
                      <a:rPr lang="el-GR" b="0" i="0" smtClean="0">
                        <a:latin typeface="Cambria Math" panose="02040503050406030204" pitchFamily="18" charset="0"/>
                        <a:ea typeface="Cambria Math" panose="02040503050406030204" pitchFamily="18" charset="0"/>
                      </a:rPr>
                      <m:t>,</m:t>
                    </m:r>
                  </m:oMath>
                </a14:m>
                <a:r>
                  <a:rPr lang="el-GR" b="0" dirty="0" smtClean="0">
                    <a:ea typeface="Cambria Math" panose="02040503050406030204" pitchFamily="18" charset="0"/>
                  </a:rPr>
                  <a:t> και λέγεται </a:t>
                </a:r>
                <a:r>
                  <a:rPr lang="el-GR" b="1" i="1" dirty="0" smtClean="0">
                    <a:ea typeface="Cambria Math" panose="02040503050406030204" pitchFamily="18" charset="0"/>
                  </a:rPr>
                  <a:t>διηλεκτρική σταθερά του κενού</a:t>
                </a:r>
                <a:endParaRPr lang="en-US" b="1" i="1" dirty="0" smtClean="0">
                  <a:ea typeface="Cambria Math" panose="02040503050406030204" pitchFamily="18" charset="0"/>
                </a:endParaRPr>
              </a:p>
              <a:p>
                <a:pPr lvl="1"/>
                <a:endParaRPr lang="el-GR" dirty="0" smtClean="0"/>
              </a:p>
              <a:p>
                <a:pPr lvl="1"/>
                <a:r>
                  <a:rPr lang="el-GR" dirty="0" smtClean="0"/>
                  <a:t>Το μικρότερο ελεύθερο φορτίο που έχει βρεθεί στη φύση είναι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=1.602×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m:t>
                    </m:r>
                  </m:oMath>
                </a14:m>
                <a:endParaRPr lang="el-GR" dirty="0" smtClean="0"/>
              </a:p>
              <a:p>
                <a:pPr marL="685800" lvl="2"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874530"/>
              </a:xfrm>
              <a:blipFill rotWithShape="0">
                <a:blip r:embed="rId2"/>
                <a:stretch>
                  <a:fillRect t="-1000"/>
                </a:stretch>
              </a:blipFill>
            </p:spPr>
            <p:txBody>
              <a:bodyPr/>
              <a:lstStyle/>
              <a:p>
                <a:r>
                  <a:rPr lang="el-GR">
                    <a:noFill/>
                  </a:rPr>
                  <a:t> </a:t>
                </a:r>
              </a:p>
            </p:txBody>
          </p:sp>
        </mc:Fallback>
      </mc:AlternateContent>
    </p:spTree>
    <p:extLst>
      <p:ext uri="{BB962C8B-B14F-4D97-AF65-F5344CB8AC3E}">
        <p14:creationId xmlns:p14="http://schemas.microsoft.com/office/powerpoint/2010/main" val="2307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a:t>
            </a:r>
            <a:r>
              <a:rPr lang="el-GR" dirty="0"/>
              <a:t>Πεδία (επανάληψη…)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569730"/>
              </a:xfrm>
            </p:spPr>
            <p:txBody>
              <a:bodyPr>
                <a:normAutofit/>
              </a:bodyPr>
              <a:lstStyle/>
              <a:p>
                <a:r>
                  <a:rPr lang="el-GR" b="1" i="1" dirty="0" smtClean="0"/>
                  <a:t>Ο νόμος του </a:t>
                </a:r>
                <a:r>
                  <a:rPr lang="en-US" b="1" i="1" dirty="0" smtClean="0"/>
                  <a:t>Coulomb – </a:t>
                </a:r>
                <a:r>
                  <a:rPr lang="el-GR" b="1" i="1" dirty="0" smtClean="0"/>
                  <a:t>Διανυσματική μορφή</a:t>
                </a:r>
                <a:endParaRPr lang="el-GR" i="1" dirty="0" smtClean="0"/>
              </a:p>
              <a:p>
                <a:pPr marL="68580" indent="0">
                  <a:buNone/>
                </a:pP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12</m:t>
                          </m:r>
                        </m:sub>
                      </m:sSub>
                    </m:oMath>
                  </m:oMathPara>
                </a14:m>
                <a:endParaRPr lang="el-GR" dirty="0" smtClean="0"/>
              </a:p>
              <a:p>
                <a:pPr lvl="1"/>
                <a:r>
                  <a:rPr lang="el-GR" dirty="0" smtClean="0"/>
                  <a:t>με </a:t>
                </a:r>
                <a14:m>
                  <m:oMath xmlns:m="http://schemas.openxmlformats.org/officeDocument/2006/math">
                    <m:sSub>
                      <m:sSubPr>
                        <m:ctrlPr>
                          <a:rPr lang="el-GR"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12</m:t>
                        </m:r>
                      </m:sub>
                    </m:sSub>
                  </m:oMath>
                </a14:m>
                <a:r>
                  <a:rPr lang="el-GR" dirty="0" smtClean="0"/>
                  <a:t> το </a:t>
                </a:r>
                <a:r>
                  <a:rPr lang="el-GR" dirty="0" err="1" smtClean="0"/>
                  <a:t>μοναδιαίο</a:t>
                </a:r>
                <a:r>
                  <a:rPr lang="el-GR" dirty="0" smtClean="0"/>
                  <a:t> διάνυσμα από το φορτίο 1 στο φορτίο 2</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rotWithShape="0">
                <a:blip r:embed="rId2"/>
                <a:stretch>
                  <a:fillRect t="-1067" r="-304"/>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429000"/>
            <a:ext cx="6628200" cy="3012141"/>
          </a:xfrm>
          <a:prstGeom prst="rect">
            <a:avLst/>
          </a:prstGeom>
        </p:spPr>
      </p:pic>
    </p:spTree>
    <p:extLst>
      <p:ext uri="{BB962C8B-B14F-4D97-AF65-F5344CB8AC3E}">
        <p14:creationId xmlns:p14="http://schemas.microsoft.com/office/powerpoint/2010/main" val="38465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474523"/>
            <a:ext cx="4333874" cy="302442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p>
              <a:p>
                <a:pPr lvl="1"/>
                <a:r>
                  <a:rPr lang="el-GR" dirty="0" smtClean="0"/>
                  <a:t>Τρία φορτισμένα σωματίδια βρίσκονται επάνω στον </a:t>
                </a:r>
                <a:r>
                  <a:rPr lang="en-US" dirty="0" smtClean="0"/>
                  <a:t>x</a:t>
                </a:r>
                <a:r>
                  <a:rPr lang="el-GR" dirty="0" smtClean="0"/>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βρίσκεται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r="-852"/>
                </a:stretch>
              </a:blipFill>
            </p:spPr>
            <p:txBody>
              <a:bodyPr/>
              <a:lstStyle/>
              <a:p>
                <a:r>
                  <a:rPr lang="el-GR">
                    <a:noFill/>
                  </a:rPr>
                  <a:t> </a:t>
                </a:r>
              </a:p>
            </p:txBody>
          </p:sp>
        </mc:Fallback>
      </mc:AlternateContent>
    </p:spTree>
    <p:extLst>
      <p:ext uri="{BB962C8B-B14F-4D97-AF65-F5344CB8AC3E}">
        <p14:creationId xmlns:p14="http://schemas.microsoft.com/office/powerpoint/2010/main" val="269277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20" y="748392"/>
            <a:ext cx="3039404" cy="181892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r>
                  <a:rPr lang="el-GR" b="1" dirty="0"/>
                  <a:t> </a:t>
                </a:r>
                <a:r>
                  <a:rPr lang="el-GR" b="1" dirty="0" smtClean="0"/>
                  <a:t>- Λύση:</a:t>
                </a:r>
              </a:p>
              <a:p>
                <a:pPr lvl="1"/>
                <a:r>
                  <a:rPr lang="el-GR" dirty="0" smtClean="0"/>
                  <a:t>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στη θέση</a:t>
                </a:r>
                <a:br>
                  <a:rPr lang="el-GR" b="0" dirty="0" smtClean="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
                </a:r>
                <a:br>
                  <a:rPr lang="el-GR" dirty="0" smtClean="0"/>
                </a:br>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86800" y="702000"/>
              <a:ext cx="8296200" cy="5791680"/>
            </p14:xfrm>
          </p:contentPart>
        </mc:Choice>
        <mc:Fallback xmlns="">
          <p:pic>
            <p:nvPicPr>
              <p:cNvPr id="4" name="Ink 3"/>
              <p:cNvPicPr/>
              <p:nvPr/>
            </p:nvPicPr>
            <p:blipFill>
              <a:blip r:embed="rId6"/>
              <a:stretch>
                <a:fillRect/>
              </a:stretch>
            </p:blipFill>
            <p:spPr>
              <a:xfrm>
                <a:off x="575640" y="694800"/>
                <a:ext cx="8321400" cy="5805000"/>
              </a:xfrm>
              <a:prstGeom prst="rect">
                <a:avLst/>
              </a:prstGeom>
            </p:spPr>
          </p:pic>
        </mc:Fallback>
      </mc:AlternateContent>
    </p:spTree>
    <p:extLst>
      <p:ext uri="{BB962C8B-B14F-4D97-AF65-F5344CB8AC3E}">
        <p14:creationId xmlns:p14="http://schemas.microsoft.com/office/powerpoint/2010/main" val="1876364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p>
              <a:p>
                <a:pPr lvl="1"/>
                <a:r>
                  <a:rPr lang="el-GR" dirty="0" smtClean="0"/>
                  <a:t>Δυο όμοιες φορτισμένες σφαίρες, καθεμιά μάζας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𝑘𝑔</m:t>
                    </m:r>
                  </m:oMath>
                </a14:m>
                <a:r>
                  <a:rPr lang="en-US" dirty="0" smtClean="0"/>
                  <a:t>, </a:t>
                </a:r>
                <a:r>
                  <a:rPr lang="el-GR" dirty="0" smtClean="0"/>
                  <a:t>κρέμονται σε ισορροπία όπως στο σχήμα. Το μήκος κάθε σχοινιού είναι </a:t>
                </a:r>
                <a14:m>
                  <m:oMath xmlns:m="http://schemas.openxmlformats.org/officeDocument/2006/math">
                    <m:r>
                      <a:rPr lang="el-GR" b="0" i="1" smtClean="0">
                        <a:latin typeface="Cambria Math" panose="02040503050406030204" pitchFamily="18" charset="0"/>
                      </a:rPr>
                      <m:t>0.15 </m:t>
                    </m:r>
                    <m:r>
                      <a:rPr lang="en-US" b="0" i="1" smtClean="0">
                        <a:latin typeface="Cambria Math" panose="02040503050406030204" pitchFamily="18" charset="0"/>
                      </a:rPr>
                      <m:t>𝑚</m:t>
                    </m:r>
                    <m:r>
                      <a:rPr lang="el-GR" b="0" i="0" smtClean="0">
                        <a:latin typeface="Cambria Math" panose="02040503050406030204" pitchFamily="18" charset="0"/>
                      </a:rPr>
                      <m:t>,</m:t>
                    </m:r>
                  </m:oMath>
                </a14:m>
                <a:r>
                  <a:rPr lang="el-GR" dirty="0" smtClean="0"/>
                  <a:t> ενώ η γωνία θ είναι </a:t>
                </a:r>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5</m:t>
                        </m:r>
                      </m:e>
                      <m:sup>
                        <m:r>
                          <a:rPr lang="el-GR" b="0" i="1" smtClean="0">
                            <a:latin typeface="Cambria Math" panose="02040503050406030204" pitchFamily="18" charset="0"/>
                          </a:rPr>
                          <m:t>𝜊</m:t>
                        </m:r>
                      </m:sup>
                    </m:sSup>
                  </m:oMath>
                </a14:m>
                <a:r>
                  <a:rPr lang="el-GR" dirty="0" smtClean="0"/>
                  <a:t>. Βρείτε το μέτρο του φορτίου κάθε σφαίρας.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310588"/>
            <a:ext cx="4800599" cy="3135932"/>
          </a:xfrm>
          <a:prstGeom prst="rect">
            <a:avLst/>
          </a:prstGeom>
        </p:spPr>
      </p:pic>
    </p:spTree>
    <p:extLst>
      <p:ext uri="{BB962C8B-B14F-4D97-AF65-F5344CB8AC3E}">
        <p14:creationId xmlns:p14="http://schemas.microsoft.com/office/powerpoint/2010/main" val="116201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336" y="710292"/>
            <a:ext cx="3472175" cy="2268155"/>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7872249" cy="4569730"/>
              </a:xfrm>
            </p:spPr>
            <p:txBody>
              <a:bodyPr/>
              <a:lstStyle/>
              <a:p>
                <a:r>
                  <a:rPr lang="el-GR" b="1" dirty="0" smtClean="0"/>
                  <a:t>Παράδειγμα</a:t>
                </a:r>
                <a:r>
                  <a:rPr lang="en-US" b="1" dirty="0" smtClean="0"/>
                  <a:t> – </a:t>
                </a:r>
                <a:r>
                  <a:rPr lang="el-GR" b="1" dirty="0" smtClean="0"/>
                  <a:t>Λύση:</a:t>
                </a:r>
              </a:p>
              <a:p>
                <a:pPr lvl="1"/>
                <a:r>
                  <a:rPr lang="el-GR" sz="1800" dirty="0" smtClean="0"/>
                  <a:t>Δυο όμοιες φορτισμένες σφαίρες, </a:t>
                </a:r>
                <a:br>
                  <a:rPr lang="el-GR" sz="1800" dirty="0" smtClean="0"/>
                </a:br>
                <a:r>
                  <a:rPr lang="el-GR" sz="1800" dirty="0" smtClean="0"/>
                  <a:t>καθεμιά μάζας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=3×</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𝑘𝑔</m:t>
                    </m:r>
                  </m:oMath>
                </a14:m>
                <a:r>
                  <a:rPr lang="en-US" sz="1800" dirty="0" smtClean="0"/>
                  <a:t>, </a:t>
                </a:r>
                <a:r>
                  <a:rPr lang="el-GR" sz="1800" dirty="0" smtClean="0"/>
                  <a:t>σε </a:t>
                </a:r>
                <a:br>
                  <a:rPr lang="el-GR" sz="1800" dirty="0" smtClean="0"/>
                </a:br>
                <a:r>
                  <a:rPr lang="el-GR" sz="1800" b="1" dirty="0" smtClean="0"/>
                  <a:t>ισορροπία</a:t>
                </a:r>
                <a:r>
                  <a:rPr lang="el-GR" sz="1800" dirty="0" smtClean="0"/>
                  <a:t>. Το μήκος κάθε σχοινιού </a:t>
                </a:r>
                <a:r>
                  <a:rPr lang="en-US" sz="1800" dirty="0" smtClean="0"/>
                  <a:t/>
                </a:r>
                <a:br>
                  <a:rPr lang="en-US" sz="1800" dirty="0" smtClean="0"/>
                </a:br>
                <a:r>
                  <a:rPr lang="el-GR" sz="1800" dirty="0" smtClean="0"/>
                  <a:t>είναι </a:t>
                </a:r>
                <a14:m>
                  <m:oMath xmlns:m="http://schemas.openxmlformats.org/officeDocument/2006/math">
                    <m:r>
                      <a:rPr lang="el-GR" sz="1800" b="0" i="1" smtClean="0">
                        <a:latin typeface="Cambria Math" panose="02040503050406030204" pitchFamily="18" charset="0"/>
                      </a:rPr>
                      <m:t>0.15 </m:t>
                    </m:r>
                    <m:r>
                      <a:rPr lang="en-US" sz="1800" b="0" i="1" smtClean="0">
                        <a:latin typeface="Cambria Math" panose="02040503050406030204" pitchFamily="18" charset="0"/>
                      </a:rPr>
                      <m:t>𝑚</m:t>
                    </m:r>
                    <m:r>
                      <a:rPr lang="el-GR" sz="1800" b="0" i="0" smtClean="0">
                        <a:latin typeface="Cambria Math" panose="02040503050406030204" pitchFamily="18" charset="0"/>
                      </a:rPr>
                      <m:t>,</m:t>
                    </m:r>
                  </m:oMath>
                </a14:m>
                <a:r>
                  <a:rPr lang="el-GR" sz="1800" dirty="0" smtClean="0"/>
                  <a:t> ενώ η γωνία θ είναι </a:t>
                </a:r>
                <a14:m>
                  <m:oMath xmlns:m="http://schemas.openxmlformats.org/officeDocument/2006/math">
                    <m:sSup>
                      <m:sSupPr>
                        <m:ctrlPr>
                          <a:rPr lang="el-GR" sz="1800" i="1" smtClean="0">
                            <a:latin typeface="Cambria Math" panose="02040503050406030204" pitchFamily="18" charset="0"/>
                          </a:rPr>
                        </m:ctrlPr>
                      </m:sSupPr>
                      <m:e>
                        <m:r>
                          <a:rPr lang="el-GR" sz="1800" b="0" i="1" smtClean="0">
                            <a:latin typeface="Cambria Math" panose="02040503050406030204" pitchFamily="18" charset="0"/>
                          </a:rPr>
                          <m:t>5</m:t>
                        </m:r>
                      </m:e>
                      <m:sup>
                        <m:r>
                          <a:rPr lang="el-GR" sz="1800" b="0" i="1" smtClean="0">
                            <a:latin typeface="Cambria Math" panose="02040503050406030204" pitchFamily="18" charset="0"/>
                          </a:rPr>
                          <m:t>𝜊</m:t>
                        </m:r>
                      </m:sup>
                    </m:sSup>
                  </m:oMath>
                </a14:m>
                <a:r>
                  <a:rPr lang="el-GR" sz="1800" dirty="0" smtClean="0"/>
                  <a:t>. </a:t>
                </a:r>
                <a:r>
                  <a:rPr lang="en-US" sz="1800" dirty="0" smtClean="0"/>
                  <a:t/>
                </a:r>
                <a:br>
                  <a:rPr lang="en-US" sz="1800" dirty="0" smtClean="0"/>
                </a:br>
                <a:r>
                  <a:rPr lang="el-GR" sz="1800" dirty="0" smtClean="0"/>
                  <a:t>Βρείτε το μέτρο του φορτίου κάθε σφαίρας.</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89680" y="1067040"/>
              <a:ext cx="8556480" cy="5394600"/>
            </p14:xfrm>
          </p:contentPart>
        </mc:Choice>
        <mc:Fallback xmlns="">
          <p:pic>
            <p:nvPicPr>
              <p:cNvPr id="4" name="Ink 3"/>
              <p:cNvPicPr/>
              <p:nvPr/>
            </p:nvPicPr>
            <p:blipFill>
              <a:blip r:embed="rId6"/>
              <a:stretch>
                <a:fillRect/>
              </a:stretch>
            </p:blipFill>
            <p:spPr>
              <a:xfrm>
                <a:off x="581040" y="1053360"/>
                <a:ext cx="8569800" cy="541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4476600" y="1037880"/>
              <a:ext cx="4269240" cy="5513760"/>
            </p14:xfrm>
          </p:contentPart>
        </mc:Choice>
        <mc:Fallback xmlns="">
          <p:pic>
            <p:nvPicPr>
              <p:cNvPr id="6" name="Ink 5"/>
              <p:cNvPicPr/>
              <p:nvPr/>
            </p:nvPicPr>
            <p:blipFill>
              <a:blip r:embed="rId8"/>
              <a:stretch>
                <a:fillRect/>
              </a:stretch>
            </p:blipFill>
            <p:spPr>
              <a:xfrm>
                <a:off x="4465440" y="1027800"/>
                <a:ext cx="4282920" cy="5533560"/>
              </a:xfrm>
              <a:prstGeom prst="rect">
                <a:avLst/>
              </a:prstGeom>
            </p:spPr>
          </p:pic>
        </mc:Fallback>
      </mc:AlternateContent>
    </p:spTree>
    <p:extLst>
      <p:ext uri="{BB962C8B-B14F-4D97-AF65-F5344CB8AC3E}">
        <p14:creationId xmlns:p14="http://schemas.microsoft.com/office/powerpoint/2010/main" val="4051087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8752</TotalTime>
  <Words>593</Words>
  <Application>Microsoft Office PowerPoint</Application>
  <PresentationFormat>On-screen Show (4:3)</PresentationFormat>
  <Paragraphs>147</Paragraphs>
  <Slides>27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Brush Script MT</vt:lpstr>
      <vt:lpstr>Calibri</vt:lpstr>
      <vt:lpstr>Cambria</vt:lpstr>
      <vt:lpstr>Cambria Math</vt:lpstr>
      <vt:lpstr>Wingdings</vt:lpstr>
      <vt:lpstr>Wingdings 2</vt:lpstr>
      <vt:lpstr>Theme2</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921</cp:revision>
  <cp:lastPrinted>2015-10-20T13:37:47Z</cp:lastPrinted>
  <dcterms:created xsi:type="dcterms:W3CDTF">2006-08-16T00:00:00Z</dcterms:created>
  <dcterms:modified xsi:type="dcterms:W3CDTF">2018-11-30T15:22:10Z</dcterms:modified>
  <cp:contentStatus/>
</cp:coreProperties>
</file>