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notesSlides/notesSlide1.xml" ContentType="application/vnd.openxmlformats-officedocument.presentationml.notesSlide+xml"/>
  <Override PartName="/ppt/ink/ink12.xml" ContentType="application/inkml+xml"/>
  <Override PartName="/ppt/notesSlides/notesSlide2.xml" ContentType="application/vnd.openxmlformats-officedocument.presentationml.notesSlide+xml"/>
  <Override PartName="/ppt/ink/ink13.xml" ContentType="application/inkml+xml"/>
  <Override PartName="/ppt/ink/ink14.xml" ContentType="application/inkml+xml"/>
  <Override PartName="/ppt/notesSlides/notesSlide3.xml" ContentType="application/vnd.openxmlformats-officedocument.presentationml.notesSlide+xml"/>
  <Override PartName="/ppt/ink/ink15.xml" ContentType="application/inkml+xml"/>
  <Override PartName="/ppt/ink/ink16.xml" ContentType="application/inkml+xml"/>
  <Override PartName="/ppt/notesSlides/notesSlide4.xml" ContentType="application/vnd.openxmlformats-officedocument.presentationml.notesSlide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notesSlides/notesSlide5.xml" ContentType="application/vnd.openxmlformats-officedocument.presentationml.notesSlide+xml"/>
  <Override PartName="/ppt/ink/ink21.xml" ContentType="application/inkml+xml"/>
  <Override PartName="/ppt/notesSlides/notesSlide6.xml" ContentType="application/vnd.openxmlformats-officedocument.presentationml.notesSlide+xml"/>
  <Override PartName="/ppt/ink/ink22.xml" ContentType="application/inkml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ink/ink23.xml" ContentType="application/inkml+xml"/>
  <Override PartName="/ppt/notesSlides/notesSlide9.xml" ContentType="application/vnd.openxmlformats-officedocument.presentationml.notesSlide+xml"/>
  <Override PartName="/ppt/ink/ink24.xml" ContentType="application/inkml+xml"/>
  <Override PartName="/ppt/ink/ink25.xml" ContentType="application/inkml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ink/ink26.xml" ContentType="application/inkml+xml"/>
  <Override PartName="/ppt/ink/ink27.xml" ContentType="application/inkml+xml"/>
  <Override PartName="/ppt/notesSlides/notesSlide12.xml" ContentType="application/vnd.openxmlformats-officedocument.presentationml.notesSlide+xml"/>
  <Override PartName="/ppt/ink/ink28.xml" ContentType="application/inkml+xml"/>
  <Override PartName="/ppt/notesSlides/notesSlide13.xml" ContentType="application/vnd.openxmlformats-officedocument.presentationml.notesSlide+xml"/>
  <Override PartName="/ppt/ink/ink29.xml" ContentType="application/inkml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ink/ink30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42"/>
  </p:notesMasterIdLst>
  <p:handoutMasterIdLst>
    <p:handoutMasterId r:id="rId43"/>
  </p:handoutMasterIdLst>
  <p:sldIdLst>
    <p:sldId id="299" r:id="rId2"/>
    <p:sldId id="300" r:id="rId3"/>
    <p:sldId id="301" r:id="rId4"/>
    <p:sldId id="306" r:id="rId5"/>
    <p:sldId id="307" r:id="rId6"/>
    <p:sldId id="308" r:id="rId7"/>
    <p:sldId id="322" r:id="rId8"/>
    <p:sldId id="323" r:id="rId9"/>
    <p:sldId id="324" r:id="rId10"/>
    <p:sldId id="325" r:id="rId11"/>
    <p:sldId id="309" r:id="rId12"/>
    <p:sldId id="310" r:id="rId13"/>
    <p:sldId id="326" r:id="rId14"/>
    <p:sldId id="311" r:id="rId15"/>
    <p:sldId id="312" r:id="rId16"/>
    <p:sldId id="313" r:id="rId17"/>
    <p:sldId id="314" r:id="rId18"/>
    <p:sldId id="315" r:id="rId19"/>
    <p:sldId id="316" r:id="rId20"/>
    <p:sldId id="317" r:id="rId21"/>
    <p:sldId id="319" r:id="rId22"/>
    <p:sldId id="320" r:id="rId23"/>
    <p:sldId id="321" r:id="rId24"/>
    <p:sldId id="327" r:id="rId25"/>
    <p:sldId id="344" r:id="rId26"/>
    <p:sldId id="329" r:id="rId27"/>
    <p:sldId id="330" r:id="rId28"/>
    <p:sldId id="331" r:id="rId29"/>
    <p:sldId id="332" r:id="rId30"/>
    <p:sldId id="333" r:id="rId31"/>
    <p:sldId id="334" r:id="rId32"/>
    <p:sldId id="335" r:id="rId33"/>
    <p:sldId id="336" r:id="rId34"/>
    <p:sldId id="341" r:id="rId35"/>
    <p:sldId id="338" r:id="rId36"/>
    <p:sldId id="339" r:id="rId37"/>
    <p:sldId id="340" r:id="rId38"/>
    <p:sldId id="342" r:id="rId39"/>
    <p:sldId id="343" r:id="rId40"/>
    <p:sldId id="294" r:id="rId41"/>
  </p:sldIdLst>
  <p:sldSz cx="9144000" cy="6858000" type="screen4x3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35" autoAdjust="0"/>
    <p:restoredTop sz="94660"/>
  </p:normalViewPr>
  <p:slideViewPr>
    <p:cSldViewPr>
      <p:cViewPr varScale="1">
        <p:scale>
          <a:sx n="111" d="100"/>
          <a:sy n="111" d="100"/>
        </p:scale>
        <p:origin x="990" y="10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1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2F1FA6-AD8D-4C54-BD42-732A6C18C666}" type="datetimeFigureOut">
              <a:rPr lang="el-GR" smtClean="0"/>
              <a:t>11/10/2018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1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9751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EE9396-F7DA-482F-A15F-33D98E5A8B0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342259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</inkml:traceFormat>
        <inkml:channelProperties>
          <inkml:channelProperty channel="X" name="resolution" value="1333.61829" units="1/cm"/>
          <inkml:channelProperty channel="Y" name="resolution" value="1777.91638" units="1/cm"/>
          <inkml:channelProperty channel="F" name="resolution" value="0.00051" units="1/dev"/>
        </inkml:channelProperties>
      </inkml:inkSource>
      <inkml:timestamp xml:id="ts0" timeString="2018-10-09T07:20:23.45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18184 10080 43,'19'-27'27,"-7"5"-2,-4 7-5,-8 15-4,0 0-3,0 10-3,-10 16-2,-2 17-2,-11 18-3,-1 19-1,-10 18 0,-4 21 0,-6 13-1,-2 6 0,-2 2 0,3-9-1,3-13 1,4-19 0,6-18-1,8-21 1,8-20 0,3-21-1,13-19 1,0 0-1,0-14 0,7 0 1,1-2-1,-1 0 1,-1 2-1,-1 1 0,-5 3 0,0 10 1,-3-16-1,-4 4 1,-2 2-2,-3-3 1,-1 4 0,0-2 1,1 4-2,2 2 1,-2 9-1,12-4 1,-7 20 0,7-2-1,0 5 1,4-1 0,2 3 1,4 1 0,5-11 1,4-2 1,5-8 0,5-5-1,4-5-11,4-7-29,-11-17 0,8-9-1,-10-27-1</inkml:trace>
  <inkml:trace contextRef="#ctx0" brushRef="#br0" timeOffset="916.5541">17225 10312 16,'12'-7'29,"-8"-8"-4,6-2-3,-4-3-5,-3 2-3,2-1-4,-5-3-1,-5 6-2,-4 2-1,-5 7-1,-5 7-1,-7 9-2,-1 8-1,-2 11 0,-1 9 0,7 2-1,5 6 0,8-3 0,10-3 0,10-8 0,8-9 0,8-12 0,-1-10 0,2-14 1,1-9 0,-3-8-1,-6-3 1,-4 2-1,-5-1 1,-4 6 0,-6 5 0,0 11-1,0 11 2,-9 9-1,3 10 0,2 3 1,4 7-1,0 3 1,4-3-1,4-1 0,3-5-4,-1-6-6,7-7-20,-1-1-8,-16-9-1,19-12 1</inkml:trace>
  <inkml:trace contextRef="#ctx0" brushRef="#br0" timeOffset="1400.517">17016 9971 33,'-17'0'31,"17"0"-2,0 0-7,25 0-7,2 4-3,3-4-4,13 4-1,1-4-1,8 4-1,-6-4-3,-2 0-1,-7-4-2,-12-4-1,-6 5-1,-19 3 0,2-17-1,-14 7 0,0 1 1,-3 4 1,2-3 0,-1 2 1,14 6 0,0 0 2,-3-9-1,14 9 2,5 2-1,2 2 3,-1 4 0,-2 3 0,-7 1 0,-4 3 0,-7 0-2,-3 1-9,-7-9-26,4 10-2,-4-12-2,13-5 1</inkml:trace>
  <inkml:trace contextRef="#ctx0" brushRef="#br0" timeOffset="2232.2219">17477 10565 17,'0'-10'25,"0"10"-3,2-13-3,-2 13-5,-5-13-4,5 13-2,-20-2-2,3 2-3,2 9 0,-6 2-2,2 2 0,3 5 0,3 1-1,6-1 0,7 1 0,2-4 0,11-4 0,2-9 1,6-2-1,1-9 1,0-5-1,-1-4 0,-4-6 1,-4 3 0,-2 1 3,-6 0-2,-3 6 3,-2 6-1,0 8 1,0 0-1,0 0 0,-7 12 0,7 1-2,3 3 0,1 4-1,0-1 0,1-2-1,1 3 2,0-2-2,0 0 2,0-7-1,-6-11-1,10 16 1,-10-16 0,12 2 0,-12-2 0,11-14 0,-4 4 0,-1-5 0,3-3-1,-1 0 0,-1 3 0,0 2 0,-7 13-1,0 0 1,0 0 0,0 0 0,3 22 0,-8-7 0,5-2 0,0-3-2,0-10-1,0 0-3,15 0-7,-15 0-22,11-22-2,-4 12 0,-7-9 1</inkml:trace>
  <inkml:trace contextRef="#ctx0" brushRef="#br0" timeOffset="2848.6976">17826 10593 15,'5'-10'23,"-5"10"-4,6-18-3,-6 8-1,0 0-2,0 10-3,-9-11-1,-2 11-1,-3 0-3,-1 5 0,0 3-2,2 2-1,2 3-1,6 2 1,0-3-2,5-3 1,0-9 0,18 13-1,-7-13 0,0 0 1,0-5-1,-11 5 0,17-12 1,-17 12-1,10-5 0,-10 5 0,8 9-1,-5 0 1,2 6 0,-1 8 1,2 1 0,-6 3 2,0 5 1,-12-4-1,-2 1 2,-11-5-1,0-6 1,-8-9-2,5-9-2,4-19-37,6 2 1,0-22-2,18-3 0</inkml:trace>
  <inkml:trace contextRef="#ctx0" brushRef="#br0" timeOffset="4766.8425">23809 14333 8,'-9'31'28,"-4"-10"-5,0 19-5,-3 5-4,-7 11-4,-3 12-3,-2 6-2,-5 8-2,4-2-2,-5 2 0,6-3 0,1-7 0,6-9 1,0-5-2,1-13 2,7-11-1,3-10-2,5-8-7,5-16-13,0 0-10,-12-24 0,23 7 0</inkml:trace>
  <inkml:trace contextRef="#ctx0" brushRef="#br0" timeOffset="5150.976">23312 15105 41,'0'0'36,"0"0"0,0 0-11,22 14-8,-15 8-4,4 7-5,-7 1-1,5 2-2,1-7-1,5-3-1,6-8 1,-4-7-1,5-13-1,2-2 1,4 1-6,-7 0-35,-2-6-4,-3 1 1,-10-6-1</inkml:trace>
  <inkml:trace contextRef="#ctx0" brushRef="#br0" timeOffset="5989.3331">23207 15970 19,'5'-16'31,"13"6"-5,-11-8-3,1 0-5,-3 0-3,-10-5-4,5 4-2,-13-6-2,7 8-2,-9-2-1,-1 9-1,-10 3-1,3 7-1,3 3 0,2 10-1,5 6 1,-1 6-1,7 2 0,7 1 0,7-5 1,7 1-1,2-4 0,6-9 0,-4-5 0,3-6 0,1-6-1,-3-1 1,2-1-1,-12-4 1,-2 2-2,-7 10 2,10-8 0,-10 8 0,0 0 0,-7 16 0,-2-5 1,9 4-1,6-1-1,1-2-5,5-3-18,7-3-12,-7-10-1,7-1 0</inkml:trace>
  <inkml:trace contextRef="#ctx0" brushRef="#br0" timeOffset="6467.1869">23064 15599 47,'0'0'33,"0"0"-7,13 4-5,-2-4-6,22 5-5,2-5-5,11 10-1,-3-5-1,-7-3-2,-1 1-2,-1-3 0,-6-3-1,-16-2 0,-12 5 0,-7-15 0,-7 6-1,14 9 2,-19-14-1,6 6 1,13 8-1,-14-6 1,14 6 1,10 8 0,3-2 1,-3 3 1,-6 3 1,8 3 1,-12-4 0,5 6 0,-16-5-2,-7 0-6,0-8-30,7 11-2,-1-11 0,1 6-1</inkml:trace>
  <inkml:trace contextRef="#ctx0" brushRef="#br0" timeOffset="7338.9776">23492 16066 28,'0'0'30,"10"-12"-8,-10 12-5,0 0-5,5-14-5,-5 14-2,-15-13-2,0 4-1,4 3-1,-7 6 0,1 0 0,-3 0-1,-1 5 1,9 5-1,6 1-1,3 4 1,3 2 0,5-5 0,2-2-1,5-2 1,9-4 0,-6-4 0,2-4 1,-2-2-1,-7-5 1,8 3-1,-6 3 1,-10 5-1,0 0 1,0 0 0,0 20-1,4-6 0,1 0-2,-5-3-2,5-1-6,-5-10-4,20 0-2,-11 0 0,1-11 2,-6-4 5,1 1 6,-1-16 13,-1 19 4,-3 11 3,0 0 1,0 0-3,-4 11-3,4 2-5,3 6-1,1-1-2,0 1 0,-4-7 0,11-7-1,1-5 0,3 0 0,-1-10-1,-5 1-4,-9 9-9,10-13-20,-2 3-5,-8 10-1,0 0-1</inkml:trace>
  <inkml:trace contextRef="#ctx0" brushRef="#br0" timeOffset="7788.3674">23802 16159 54,'14'-7'21,"0"-2"-3,-7-3-3,3 2-3,-14-3-1,9 2-2,-5-1-2,0 12-1,-16-13-2,4 13-1,-8 0-1,4 0-1,16 0 0,-23 15 0,12-7-1,8 1 1,3-9-1,3 14 1,8-11-1,0 3 0,-11-6 1,19 13 0,-8-3 0,1 6 0,1 4 1,-3 5 0,0 5-1,-4-1 2,-6 1-1,4-1 1,-4-5 0,-14-4 0,-7-11 0,-4-4-1,-6-10-5,-2-2-35,-3-20-2,2 2 0,-9-22-1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</inkml:traceFormat>
        <inkml:channelProperties>
          <inkml:channelProperty channel="X" name="resolution" value="1333.61829" units="1/cm"/>
          <inkml:channelProperty channel="Y" name="resolution" value="1777.91638" units="1/cm"/>
          <inkml:channelProperty channel="F" name="resolution" value="0.00051" units="1/dev"/>
        </inkml:channelProperties>
      </inkml:inkSource>
      <inkml:timestamp xml:id="ts0" timeString="2018-10-09T07:36:38.11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15719 16250 128,'32'-10'-30,"8"10"-4,-9-11-1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</inkml:traceFormat>
        <inkml:channelProperties>
          <inkml:channelProperty channel="X" name="resolution" value="1333.61829" units="1/cm"/>
          <inkml:channelProperty channel="Y" name="resolution" value="1777.91638" units="1/cm"/>
          <inkml:channelProperty channel="F" name="resolution" value="0.00051" units="1/dev"/>
        </inkml:channelProperties>
      </inkml:inkSource>
      <inkml:timestamp xml:id="ts0" timeString="2018-10-09T07:49:11.36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17372 2496 34,'-16'-12'33,"16"12"-1,0 0-8,0 0-8,29 26-3,-4-6-4,13 11-3,1 1-1,7 6 1,1-2-4,-4 1-3,-1-3-5,-10-8-13,-9-10-19,4 0 1,-12-16-1,1 0-1</inkml:trace>
  <inkml:trace contextRef="#ctx0" brushRef="#br0" timeOffset="231.8658">17792 2438 60,'-4'-17'27,"-6"20"-7,-6 11-5,-7 7-3,-3 10-3,-8 3-3,-5 11 0,-5-1-1,3 3-2,1-6-2,4-9-6,11-5-5,2-3-12,5-16-14,22 1 1,-4-9 0</inkml:trace>
  <inkml:trace contextRef="#ctx0" brushRef="#br0" timeOffset="616.9404">17769 3125 19,'0'0'33,"18"7"1,-6-7-10,7-9-7,4 4-1,-3-8-3,0 2-4,-8-11-2,-3 0-1,-9-7-1,-3 0-2,-7-7 0,1-1-2,-1 1 0,3-3-1,7 2 1,3 1 0,9 3-2,9 8 0,3 6-3,2 2-4,5 11-10,-7 6-14,-8 0-7,2 15 1,-18-2 0</inkml:trace>
  <inkml:trace contextRef="#ctx0" brushRef="#br0" timeOffset="784.3033">17785 2934 55,'-15'4'35,"15"-4"-10,15 12-6,4-12-7,14 0-7,3 0-11,11 6-25,-6-16-2,12-1-2,-10-5 1</inkml:trace>
  <inkml:trace contextRef="#ctx0" brushRef="#br0" timeOffset="1064.8739">18294 2576 21,'11'0'33,"-2"-5"0,17 5-3,1 3-15,3-3-8,4 0-4,1 4-7,-3-4-14,-6-7-15,5 14-1,-14-12 1</inkml:trace>
  <inkml:trace contextRef="#ctx0" brushRef="#br0" timeOffset="1265.4155">18354 2673 42,'-12'7'33,"21"5"-2,5-3-11,6-5-5,9 4-5,4-3-10,4 9-31,-6-14-1,9 0-2,-9-9-1</inkml:trace>
  <inkml:trace contextRef="#ctx0" brushRef="#br0" timeOffset="1587.1615">18864 2467 50,'13'-4'33,"6"18"1,7 4-14,1 5-9,10 3-5,-2 8-2,2 2-3,0 4-4,-6-10-9,-3-5-16,0 4-6,-11-17-2,4 5 1</inkml:trace>
  <inkml:trace contextRef="#ctx0" brushRef="#br0" timeOffset="1803.3829">19335 2510 28,'-9'-16'33,"9"16"1,-16-8-10,0 8-7,-2 12-5,-8 0-4,-2 8-2,-9-3-2,-4 16 0,-2 0-5,0 0-2,4 3-5,2-9-12,4-4-16,14 4 0,6-13-1,18-3 9</inkml:trace>
  <inkml:trace contextRef="#ctx0" brushRef="#br0" timeOffset="2084.9802">19350 2805 52,'0'0'34,"-9"15"0,-1-5-16,4 7-9,-3 0-2,5 6-1,4-1-1,0 4-3,7-4 0,5-6-1,4 0-2,1-3-6,5-9-18,2 3-11,-10-14 0,4 3 0</inkml:trace>
  <inkml:trace contextRef="#ctx0" brushRef="#br0" timeOffset="2250.7578">19424 2616 58,'0'-10'37,"-3"1"0,3 9-7,12 0-19,-12 0-43,10 1-2,-10-1-2,12-5-2</inkml:trace>
  <inkml:trace contextRef="#ctx0" brushRef="#br0" timeOffset="2767.0217">19854 2433 53,'0'0'35,"14"24"-6,-10 5-12,-4 7-7,5 8-4,-5 3 1,6-2-5,-1 0-6,0-7-15,-5-13-15,12-3 0,-12-22-1,0 0 3</inkml:trace>
  <inkml:trace contextRef="#ctx0" brushRef="#br0" timeOffset="2904.7783">19737 2630 21,'24'0'27,"14"9"0,-2-9-26,3 0-21,15 6-2,-10-12-4</inkml:trace>
  <inkml:trace contextRef="#ctx0" brushRef="#br0" timeOffset="3336.2081">20280 2513 10,'0'0'31,"0"0"1,-10 9 0,4 4-16,3 4-8,3 5-2,-5 2-1,10 7 0,0-6 0,7 5 0,6-5 0,5-7-1,0-5-1,5-6 1,-1-9-1,4-6 0,-3-8 0,-1-9-3,-4-6 1,-4-4 0,-4-7-1,-3 0 0,-5 5 0,-3 1-1,-4 13 1,-7 8 1,7 15-1,-16 10 0,10 17 1,2 2 0,4 9-1,0 5-1,9-1-9,1-3-16,4-10-11,12-2 0,-1-9-1</inkml:trace>
  <inkml:trace contextRef="#ctx0" brushRef="#br0" timeOffset="3589.2602">20678 2656 29,'0'0'35,"18"11"1,4 2-4,6 6-16,-5 1-7,7 3-1,-3-1-3,1 2-4,-4-4-9,-7-4-15,-8-16-13,7 6 1,-12-16-2</inkml:trace>
  <inkml:trace contextRef="#ctx0" brushRef="#br0" timeOffset="3752.0689">20950 2667 39,'0'0'34,"-13"-5"1,2 10-12,0 10-9,-8-2-7,-1 10-2,-6 1-4,-3 3-7,4 0-18,6 10-10,-8-11-1,14 2 1</inkml:trace>
  <inkml:trace contextRef="#ctx0" brushRef="#br0" timeOffset="4005.5569">20975 2978 45,'0'0'31,"-4"16"3,-1-4-17,0-1-7,5 7-3,0-3-1,3 1-1,3-5 0,3-1-3,4-1-7,-1-2-19,-2-15-11,7 0 0,-10-8-1</inkml:trace>
  <inkml:trace contextRef="#ctx0" brushRef="#br0" timeOffset="4167.9752">21044 2827 59,'0'0'38,"0"0"1,0 0-7,4-10-27,-4 10-38,9-4-2,-9 4-3,11 0-1</inkml:trace>
  <inkml:trace contextRef="#ctx0" brushRef="#br0" timeOffset="4484.0792">21278 2634 34,'0'0'35,"-4"-12"-3,4 12-4,14 9-42,-14-9-17,16 4-1,-16-4-3</inkml:trace>
  <inkml:trace contextRef="#ctx0" brushRef="#br0" timeOffset="4768.9524">21533 2225 42,'4'-24'35,"6"12"1,-10 12-7,0 0-18,14 21-4,-14 8-4,-4 14-2,-2 6 0,-1 4 0,0 6 0,0-3 1,4-3 0,3-3-1,10-7 1,9-11-2,5 0-5,4-17-7,0-6-24,4 0 0,-8-17-1,-2 2 0</inkml:trace>
  <inkml:trace contextRef="#ctx0" brushRef="#br0" timeOffset="4937.4104">21477 2476 47,'10'6'38,"6"-2"1,15 4-6,10-3-22,0-5-26,7 9-18,-8-16-2,8 7-4,-5-15 1</inkml:trace>
  <inkml:trace contextRef="#ctx0" brushRef="#br0" timeOffset="5422.8515">22191 2351 61,'-6'-17'36,"6"17"-5,8 12-13,-8 4-7,4 18-4,-1 3-3,3 7-2,1 6-2,-5-8-2,3-4-13,1 0-19,-6-20-1,0-4-2,0-14 0</inkml:trace>
  <inkml:trace contextRef="#ctx0" brushRef="#br0" timeOffset="5569.8485">22036 2551 3,'18'4'29,"5"-7"1,19 10-1,3-2-26,7-5-25,13 9-3,-10-9-2,11 11 8</inkml:trace>
  <inkml:trace contextRef="#ctx0" brushRef="#br0" timeOffset="5870.353">22671 2566 23,'7'-20'35,"-3"-13"0,4-9-7,1 1-9,-6-9-5,10 1-4,-8-4-2,2 5-3,-7 7 0,0 11-2,0 9 0,3 6-2,-3 15 1,0 0-2,7 15-4,-2 6-6,7 11-20,-2 8-9,-4 0-1,-1 12 1</inkml:trace>
  <inkml:trace contextRef="#ctx0" brushRef="#br0" timeOffset="6091.316">22506 2660 24,'13'-7'30,"22"12"2,6-5-8,13-6-13,11 6-6,3 4-5,-2-4-15,-12 0-14,-5 9-2,-18-14-1</inkml:trace>
  <inkml:trace contextRef="#ctx0" brushRef="#br0" timeOffset="6407.5415">22606 2871 18,'0'0'35,"0"0"-1,10-4 2,14 1-18,2-2-8,7 9-3,-2-1-3,0 4-1,-7 3 0,-14 2-1,-10 3-2,-12 4 2,-8 3-2,-3 2 1,0-3 0,5-1-2,0-5 2,12 4-1,13-7 0,13-5-2,11 0-5,0-3-21,6-7-9,16 6 1,-3-12 0</inkml:trace>
  <inkml:trace contextRef="#ctx0" brushRef="#br0" timeOffset="6939.7599">23328 2651 30,'27'2'28,"-14"-7"-2,0-4-3,-2 1-6,-4-2-2,-1-4-6,-6-5-2,-5 0-2,-11-4-2,-2 4-1,-10 5-2,2-3 1,-4 7-1,-7 10 1,4 9-2,6 9 1,8 8 0,4 4 2,15-2-2,0 5 1,10-3 0,13-5 1,2-7-1,6-12 1,-1-6-1,-2-8 0,-5-7-2,-1-3-1,3-5 1,-10-2-1,-5 2 0,-10 4 1,7 2-1,-2 7 1,-5 10 1,0 0 0,0 8 1,-5 7-3,5 8-6,9 4-21,-9-5-7,12 7 1,-2-9-1</inkml:trace>
  <inkml:trace contextRef="#ctx0" brushRef="#br0" timeOffset="7139.87">23514 2750 43,'24'21'33,"-2"-8"-3,6 6-14,10 5-6,-11-4-5,-1-1-8,-9-9-26,3 6-2,-9-16-1,-1 3-1</inkml:trace>
  <inkml:trace contextRef="#ctx0" brushRef="#br0" timeOffset="7293.0772">23729 2771 65,'-19'0'36,"-3"9"0,1 5-13,-1-5-17,5 2-17,-6-3-24,0 9-2,-1-11 0,24 4-1</inkml:trace>
  <inkml:trace contextRef="#ctx0" brushRef="#br0" timeOffset="7609.5252">23853 2196 25,'11'-32'35,"-5"10"2,-6 22-1,14 13-18,-14 6-7,-3 15-3,-7 7-5,0 13 0,1 7-1,6-2-3,8 0 3,-5-6 1,10-6-2,4-5 0,8-6-2,10-16-4,2-1-10,-8-5-18,-12-18-6,6 4-2,-7-20 3</inkml:trace>
  <inkml:trace contextRef="#ctx0" brushRef="#br0" timeOffset="7772.293">23740 2409 22,'-13'0'34,"21"17"2,13-12-3,10 4-19,6 3-12,-5-12-31,17 12-3,-9-9-3,10 1 0</inkml:trace>
  <inkml:trace contextRef="#ctx0" brushRef="#br0" timeOffset="8173.8246">24102 2017 42,'14'-15'33,"10"9"2,-24 6-17,72-23-4,-26 20-6,-46 3-1,61-4-6,-61 4 2,38 26 1,-38-7-3,-21 1 2,1-2-3,-18 10 3,10-1-3,-1-2 5,6-3-4,10-6 3,13 1-1,15 2 1,-15-19 0,48 27 0,-4-19 0,-44-8-4,76 14-9,-32 0-31,-44-14 0,59 12 0,-59-12-2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</inkml:traceFormat>
        <inkml:channelProperties>
          <inkml:channelProperty channel="X" name="resolution" value="1333.61829" units="1/cm"/>
          <inkml:channelProperty channel="Y" name="resolution" value="1777.91638" units="1/cm"/>
          <inkml:channelProperty channel="F" name="resolution" value="0.00051" units="1/dev"/>
        </inkml:channelProperties>
      </inkml:inkSource>
      <inkml:timestamp xml:id="ts0" timeString="2018-10-09T07:52:41.12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10873 9369 39,'-25'-4'32,"6"8"-4,-6 3-8,0 6-7,5 9-4,3 2-4,10 3-2,7 5-3,14 1 1,10-8 0,10-3 0,6-11 1,8-11 2,-3-14 2,5-5 1,-15-14 2,-5 0 0,-23-6 0,-10 7 0,-22 2-1,-13 12-2,-9 8-4,-9 6-14,7 11-30,9 6 0,2 1-2,14 1 1</inkml:trace>
  <inkml:trace contextRef="#ctx0" brushRef="#br0" timeOffset="196924.4006">6725 10281 28,'-10'13'33,"-8"-8"-1,2 1-9,16-6-4,0 0-4,0 0-3,29-13-2,15-7-2,11-17-1,23-4 0,12-9-3,6-4-2,3 0-4,-12 5-6,-7 4-28,-24 18-4,-29 11 0,-27 16-1</inkml:trace>
  <inkml:trace contextRef="#ctx0" brushRef="#br0" timeOffset="197325.8056">7166 9769 18,'-23'-18'32,"5"9"0,-10-1-7,3 10-11,3 0-4,4 10-3,6 3-2,9 1-1,7 3-1,7-2 0,5-1 0,2 0 1,-2-4 0,-1-5-1,3-2 0,-8-6 0,2-2-1,-5-9 1,2-8-1,-6-7-1,4-6 1,-1-3-2,-3-2-1,2 3-1,-5 3-5,4 10-4,-4 5-14,3 9-12,-3 10-1,12 4 1</inkml:trace>
  <inkml:trace contextRef="#ctx0" brushRef="#br0" timeOffset="197826.6883">7290 9732 14,'0'23'25,"-3"-9"-6,3 0-3,0-5-3,0-9-3,9 0 0,-3-9-3,3-5 1,-3-3 0,7 4-1,-4-2-2,3 8 0,-12 7 0,16 0 0,-10 9-2,1 8 0,1 0-1,-1-1 0,6-1-3,-4-5-2,6-8-1,-2-6 1,5-6-1,-6-12 0,1-3 0,-4-3 2,1-1 1,-1 1 2,-3 2 0,4 10 1,0 3-1,1 8 1,7 5-1,1 6 0,5 6 0,-1-1-1,1 2 1,-2-3 0,-4 0-1,-5-1 1,-13-9 0,7 14-1,-20-5 1,-2 4-1,-8 0 1,-1-2-1,3 6-2,-1-7-3,6 4-11,12-3-16,4-11-2,7 12 0,6-12 1</inkml:trace>
  <inkml:trace contextRef="#ctx0" brushRef="#br0" timeOffset="197926.973">7711 9792 48,'13'7'30,"-13"-7"-31,0 0-8,6 12-13,-6-12-8</inkml:trace>
  <inkml:trace contextRef="#ctx0" brushRef="#br0" timeOffset="198551.3483">9282 14955 35,'-19'4'34,"19"-4"1,18-16-13,20-19-7,23-3-4,15-15-3,19-3 0,5-6-5,5 3-1,-5 6-9,-17 7-14,-19 13-16,-16 12 0,-30 5-1</inkml:trace>
  <inkml:trace contextRef="#ctx0" brushRef="#br0" timeOffset="199316.9321">10187 14307 24,'-28'6'30,"9"10"-1,-3 2-9,10-1-7,12 4-4,7-5-3,17-1-2,5-6-1,7-7 0,-4-4 0,1-11 1,-10-6-1,-6-8 0,-10-9 1,-7-7 0,-13-6 0,4-2-1,-6-2 1,8 4-2,1 5 0,6 7-4,7 16-8,5 10-18,3 7-9,8 16 0,-4 0-1</inkml:trace>
  <inkml:trace contextRef="#ctx0" brushRef="#br0" timeOffset="199585.5801">10416 14313 31,'0'20'32,"-5"-6"-1,10 3-9,-2-4-8,3-1-4,4-3-4,0-9-2,4 0-1,-4-10 0,3-2 0,-3-5 0,1 3 0,-4 2 0,2 6-1,-9 6 1,15 7-1,-9 4-1,0 3-4,6 6-10,-1-5-18,-11-15-6,21 7 0,-13-20 0</inkml:trace>
  <inkml:trace contextRef="#ctx0" brushRef="#br0" timeOffset="199770.0778">10642 14180 27,'10'-18'33,"-7"2"-4,-3 16-3,16 0-7,-8 10-7,8 10-5,0 1-2,5 3-1,-1-2-1,4-1-2,1-1-1,-1-5-5,-1 4-5,-12-8-9,-11-2-11,0 8-6,-12-8 0,-3 9 7</inkml:trace>
  <inkml:trace contextRef="#ctx0" brushRef="#br0" timeOffset="199916.8013">10929 14383 55,'22'4'38,"-10"-4"-2,-1 4-40,-3 8-22,-8-12-6,0 0-4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</inkml:traceFormat>
        <inkml:channelProperties>
          <inkml:channelProperty channel="X" name="resolution" value="1333.61829" units="1/cm"/>
          <inkml:channelProperty channel="Y" name="resolution" value="1777.91638" units="1/cm"/>
          <inkml:channelProperty channel="F" name="resolution" value="0.00051" units="1/dev"/>
        </inkml:channelProperties>
      </inkml:inkSource>
      <inkml:timestamp xml:id="ts0" timeString="2018-10-09T07:56:15.64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1695 8861 32,'-9'6'34,"12"7"1,13-7-6,18-1-15,12 3-7,13-3-7,2-1-11,-1-6-15,1 2-8,-15-5-1,-15 5 0</inkml:trace>
  <inkml:trace contextRef="#ctx0" brushRef="#br0" timeOffset="153.1687">1737 9076 22,'-21'23'35,"14"-8"0,17-4-6,16-5-8,18-6-9,4 3-10,12-6-21,0 6-15,-13-9 0,-2 6-3</inkml:trace>
  <inkml:trace contextRef="#ctx0" brushRef="#br0" timeOffset="284.2164">1795 9244 32,'-35'17'34,"17"8"0,10-12-4,19-6-18,20-3-8,14-4-11,15 0-23,10-11-2,15 2-1,-2-10-1</inkml:trace>
  <inkml:trace contextRef="#ctx0" brushRef="#br0" timeOffset="641.3058">2529 9075 48,'-28'-11'34,"-8"-4"1,1 5-12,2 10-12,4 9-4,6 4-4,6 6-2,17 2 0,6 1 0,9-2 0,7-3-1,3-3-1,0-7 0,2-3 1,-8-4-1,-9-7 1,-10 7-1,-10-9 1,-8 5 1,-4 4 1,-4 4 0,-1 4 0,7 3 0,10 4 0,6-1 0,15 1 0,5-3-2,6-4-2,7 1-8,3-9-18,-6-3-8,-1-6 0,-15-10 0</inkml:trace>
  <inkml:trace contextRef="#ctx0" brushRef="#br0" timeOffset="741.1298">2432 8932 32,'0'0'29,"-14"-13"-5,14 13-22,3 23-21,-3-14-8,18 15-3</inkml:trace>
  <inkml:trace contextRef="#ctx0" brushRef="#br0" timeOffset="1039.8357">2616 9206 57,'18'14'37,"7"2"0,-3-6-11,0-10-12,6 3-7,-6-8-2,2-4-4,-3-8-1,-4-4-1,-2-2 0,-15-5-1,-7 4 0,-5 1-1,-7 9 1,-6 5 1,-2 9 0,-1 11 2,0 11 0,12 7 0,5 10 1,6 4 0,9 4 0,3 3 0,8-2-3,6-5-8,7-8-23,-2 3-5,-2-16-1,10-3 1</inkml:trace>
  <inkml:trace contextRef="#ctx0" brushRef="#br0" timeOffset="1520.9479">3143 9261 38,'-6'-26'31,"3"-2"-6,-3 5-3,-7-1-5,1 4-4,-7 3-4,-2 8-2,-5 4-2,9 10-2,-6 9-2,6 1 0,6 6-1,2 3 0,9 1 1,13 1 0,5-4 0,1-7-1,6-6 0,3-9 0,-3 0-1,-5-14 1,0 0-2,-7-8 2,-5-2-1,-4 6 1,-4-1 0,-4 5 1,-2 4 0,6 10-1,-9-5 2,9 5 0,-3 15-1,9-6 1,6 1 0,0 4 1,1-9 0,2 3 0,1-6 0,-1 1-1,-3-3-1,-12 0-7,14-8-29,-14 8-5,12-10 1,-12 10-1</inkml:trace>
  <inkml:trace contextRef="#ctx0" brushRef="#br0" timeOffset="1742.7318">3345 9054 50,'0'0'38,"-9"10"0,9 8-3,12 8-20,-7 6-8,2 12-3,0 7-1,-1 10-1,-9 0 0,3 1-2,0-4-3,-7-12-11,0-8-24,7-6-1,-6-18 0,6-14-1</inkml:trace>
  <inkml:trace contextRef="#ctx0" brushRef="#br0" timeOffset="1874.8028">3401 9324 38,'9'-9'30,"15"9"-7,-5 4-24,5-15-25,11 9-3,-8-9-2</inkml:trace>
  <inkml:trace contextRef="#ctx0" brushRef="#br0" timeOffset="2206.9901">3791 9101 35,'-22'-11'34,"6"11"-1,-5 0-4,2 6-15,7 6-8,5-1-2,4 3-4,6 0-3,4-1-2,3-4-4,-1-4-3,6 0-1,-15-5 0,13-4 1,-13 4 3,0 0 5,-19-6 5,7 11 7,0 2 3,-4 0 2,7 8 2,-4 2-1,13 2 0,6-3-4,6 2-5,4-4-8,6 3-30,1-17-1,13 0-2,4-9-1</inkml:trace>
  <inkml:trace contextRef="#ctx0" brushRef="#br0" timeOffset="2591.5727">4533 9194 48,'-7'-19'30,"-2"4"-5,-6-2-4,-7-1-4,-1 8-3,-7 1-4,2 9-2,0 5-2,6 9-2,7 4 0,9 8-1,6-2-1,9 3 0,7-3 1,8-1-2,6-9-1,2-5-6,3-9-18,-4-5-15,-10-16 0,1-3-2,-10-10 1</inkml:trace>
  <inkml:trace contextRef="#ctx0" brushRef="#br0" timeOffset="2691.4267">4423 8864 35,'-9'5'22,"0"0"-22,9-5-12,15 11-12,-6-10 4</inkml:trace>
  <inkml:trace contextRef="#ctx0" brushRef="#br0" timeOffset="3143.9582">4641 9039 40,'0'18'36,"0"-8"0,13-1 0,4 0-23,6-9-7,5 0-4,-4 0-2,-2-8-2,-4 3 1,-9-4-2,-9 9 1,-2-10 0,-11 10 1,-2 1 1,-4 8 0,1 5 1,-1 3 0,4 7 1,5 1-1,10 1 0,0-2 0,13-4 0,5-3 0,4-8 0,6-4 0,2-10-1,1-2 1,-3-7-1,-2-3 0,-4-3-1,-3-1 2,-7 4-1,-6 2 1,1 2 1,-7 13 0,0 0 0,0 0 0,-4 13 1,4 5-1,4 2 0,0 2-3,0-4-7,3 3-17,4 1-13,-11-22 1,17 15-2</inkml:trace>
  <inkml:trace contextRef="#ctx0" brushRef="#br0" timeOffset="3323.8951">5272 9057 62,'0'0'40,"8"0"0,-8 0 0,16 6-26,-16-6-17,8 10-29,-8-10-7,6 12-2,-6-12 1</inkml:trace>
  <inkml:trace contextRef="#ctx0" brushRef="#br0" timeOffset="3477.1885">5244 9232 80,'-5'14'41,"5"-14"-1,0 0-14,17 6-58,-17-6-5,0 0-3,3-9-1</inkml:trace>
  <inkml:trace contextRef="#ctx0" brushRef="#br0" timeOffset="146045.9239">9356 7332 31,'-59'7'29,"15"5"-3,13-3-1,13-3-2,30 0-6,23-6-4,39 0-3,22-3-2,32 3 0,20-9-3,19 9-1,4-6-1,-13 6-1,-26 0 0,-22 6-1,-35 1-15,-30 0-25,-45-7-1,0 0-1,-36-20 1</inkml:trace>
  <inkml:trace contextRef="#ctx0" brushRef="#br0" timeOffset="146683.0259">10847 7363 12,'-36'9'61,"36"-9"-37,-7 11-1,25-1-4,5-5-2,25 0-3,12-5-2,21 0-2,11 0-3,13-5-2,-2-4-2,-7 2-1,-10-1-1,-17 3-4,-18 5-27,-21 0-9,-30 0-2,0 0 1</inkml:trace>
  <inkml:trace contextRef="#ctx0" brushRef="#br0" timeOffset="147332.8463">12259 7415 17,'-31'5'24,"-3"-5"-1,9 0-1,3 4-2,6-4-1,16 0-4,0 0-1,38 7-3,6-7-2,30 0-2,22 0-1,34-4-1,22-3-1,25-3 0,12-2-1,9 3-1,-11-3 0,-8 1 0,-24-4-2,-24 3 1,-26 2-1,-28 1-2,-21 9-12,-22 0-26,-22-9-1,-12 9 1,-6-11 0</inkml:trace>
  <inkml:trace contextRef="#ctx0" brushRef="#br0" timeOffset="148186.3483">14275 7400 28,'-10'0'27,"10"0"0,0 0-2,10 0-2,15 0-4,6 0-2,17 3-4,3-3-4,14 0-1,2 0-3,-5 0-2,-6 5-5,-18-5-24,-14 0-14,-11 0 0,-24-9 0</inkml:trace>
  <inkml:trace contextRef="#ctx0" brushRef="#br0" timeOffset="149088.131">15869 6826 31,'9'-20'36,"-9"20"1,0 0 2,-34 36-19,0 17-7,-13 12-3,-8 15-6,-12 12-6,1-3-15,4-4-20,17-13-2,11-28 2,17-17-2</inkml:trace>
  <inkml:trace contextRef="#ctx0" brushRef="#br0" timeOffset="149773.6324">15238 6606 62,'0'0'28,"25"5"-9,0-3-3,5-2-6,6 0-2,-3-6-3,3 2-2,-7-7-1,-1 2-1,-11 0 0,-6 0-1,-11 9 1,0 0 0,-15-4-2,2 14 1,-2 7 0,-1 4 0,4 5 0,2-3 1,10 1-1,0-2 0,14-6 2,0-6-2,8-10 1,0 0 0,-1-10 0,4-5 0,-3-4-1,-3-3 1,-2 1-1,-2 0 1,-4 6-1,-4 5 1,-7 10 0,0 0-1,0 12 2,-7 3-4,2 4-9,-1 1-17,0-8-7,6-1 1,0-11-2</inkml:trace>
  <inkml:trace contextRef="#ctx0" brushRef="#br0" timeOffset="149952.567">15735 6584 59,'0'0'36,"12"18"0,-12 0-13,0 2-11,4 7-6,-4 2-5,0 0-7,6 2-13,4-4-17,-5-14-1,5-3 1,-10-10-1</inkml:trace>
  <inkml:trace contextRef="#ctx0" brushRef="#br0" timeOffset="150291.8662">15822 6694 55,'11'-8'33,"3"8"-1,-3 0-14,6 0-11,-1-7-4,-1 4-1,0-3 0,1 0-1,-4 0 0,-12 6-1,13 0 1,-13 0 1,10 14-2,-10-4 2,2 4-1,-2-1 1,3 1 1,-3-5 0,0-9-1,19 5 0,-9-9-1,5-4 1,3-6 0,1 2-2,0-1 2,2 2-2,-6 6 0,1 5 1,-3 0 0,-4 7-1,0 3-1,-6 2-2,-3 2-5,6-3-15,-6-11-12,0 0-2,0 0 1</inkml:trace>
  <inkml:trace contextRef="#ctx0" brushRef="#br0" timeOffset="150423.8804">16185 6510 48,'6'-18'39,"3"18"-2,-9 0 2,10 21-30,-1 3-39,-9-3-6,8 6 0,1-10-1</inkml:trace>
  <inkml:trace contextRef="#ctx0" brushRef="#br0" timeOffset="151140.2317">16694 7441 30,'-50'8'23,"6"-8"-1,14 3-2,21-1-2,23-2-3,36 0 0,34-5-3,43 5-2,37-6-2,48 3-1,38-4-1,39 2-2,24-3 0,8 3-2,-10 0 0,-20-2-1,-38-3 0,-38 3 0,-48-2 0,-45-1 0,-43 3 0,-32-3-2,-28 7-15,-19 3-23,-11-9-1,-9 9 1,-15-6-2</inkml:trace>
  <inkml:trace contextRef="#ctx0" brushRef="#br0" timeOffset="187579.5882">1971 15938 38,'0'0'23,"-28"-15"-2,0 10-4,-7 5-4,-6 5-6,6 8-2,-5 5-2,10 6 0,9 6-1,13 6-1,11-3 0,10-2-1,15-3 0,2-5 1,4-8 0,-3-3 1,-5-10 1,-7-2 0,-19 0-1,5-9 0,-26 9 2,-5 0-2,-8 11 0,-3 2-2,0 7 0,6 7-1,3 4 1,14 5-1,14 0 1,8-2 0,10-5 0,6-2 0,13-10 0,1-6 1,3-11 0,-7 0 0,-3-14 1,-5-2 1,-6-4 0,-1-4-1,-13 2 1,0 1 0,-6 3-1,0 6-1,0 12 0,0 0-1,13 12-1,-4 5 1,5 3-1,3 4 1,-1-2 0,5-5 1,-2-5 1,-4-7 0,-1-10 1,-1-5-1,-4-6 0,-3-2-2,6 1-5,-12-1-9,0 4-15,0 14-10,5-12 1,-5 12-2</inkml:trace>
  <inkml:trace contextRef="#ctx0" brushRef="#br0" timeOffset="188162.3993">2652 16356 40,'-14'19'36,"-12"-7"1,2 2-7,-4 1-17,-6-5-6,6-3-3,0-7-3,4-4-2,3-9 0,0-3-1,12-6 0,1-2 0,8 4 1,5 1 1,15 7 2,-3 12 2,6 7-1,8 12 1,-3 10-3,0 0-18,-4-3-18,7 9-2,-10-17 0,14-1-1</inkml:trace>
  <inkml:trace contextRef="#ctx0" brushRef="#br0" timeOffset="188683.3862">2650 16100 13,'-16'-34'32,"20"16"2,-1-5-6,12 10-11,7 13-5,9 0-2,10 13-3,-2 9-1,2 11-1,-1 5-2,-6 9 1,-6-4-2,-4 3 0,-6-5-1,-4-9 0,-8-9 0,-6-10 0,0-13 0,0 0 0,-14 0 0,-3 0-1,-2 0 1,-9 6-1,-2 7 0,2 7 0,0 3-2,3 0-4,13-2-8,0-5-15,12-16-9,0 0 0,12-20 1</inkml:trace>
  <inkml:trace contextRef="#ctx0" brushRef="#br0" timeOffset="189003.7063">2967 16075 39,'27'-31'36,"19"7"-4,-2 15-5,0 9-6,2 27-5,-8 10-6,-4 17-2,-6 4-3,0 7-1,-10 0-1,0-7 0,-6-9-2,1-11 0,0-20-1,-2-12-1,-11-6 0,11-23-1,-15-4 0,-6-3 0,-6 2 0,-4 1 0,-3 10 1,-10 10 1,-1 9-1,-1 13 1,-1 10 0,2-1-6,9 8-9,-1-4-22,5-12-1,17-4-1,4-12 0</inkml:trace>
  <inkml:trace contextRef="#ctx0" brushRef="#br0" timeOffset="189288.4998">3723 16332 45,'0'0'37,"-15"24"0,-7-10-9,-1-6-11,-1 4-7,-7-10-5,0-2-3,0-7-1,3-5-1,9-6-1,4-5 1,8 1-1,7 0 0,14 6 2,10 8-1,5 8 1,4 12 0,2 4-1,-2 8-11,-8 1-26,10 9-1,-15-12 0,5 1 0</inkml:trace>
  <inkml:trace contextRef="#ctx0" brushRef="#br0" timeOffset="189768.0859">3832 16269 10,'0'-17'33,"18"17"1,-6 0-4,0 11-13,1 12-5,-9-1-4,1 11-1,-10-5-4,1 0-1,-2-9-2,-1-6-1,7-13 0,0 0 0,7-13 0,3-6 0,-1 0 2,-1 0 0,-1 3 1,-7 16 0,0 0-1,10 2 1,-10 14-1,6 5 0,2 3-6,2-4-9,11-3-20,8-3-1,-2-14-1,14 0 0</inkml:trace>
  <inkml:trace contextRef="#ctx0" brushRef="#br0" timeOffset="190206.2689">4129 16250 15,'-12'7'31,"-1"-7"1,20 12-4,8-3-14,4-1-6,11-2-2,0 0 0,5-3-2,-3-3-1,-5-3-1,-8-3-1,-6 0 0,-13 6 0,-3-14 0,-7 11-1,-7 3 0,-3 0 0,1 7 0,1 5 0,2 4-1,8 7 1,4 2 0,8 1 0,8 2 0,3-5 0,6-4 1,4-5-1,3-4 1,-3-10 0,6-6 0,-6-7-1,0-7 2,-6-4 1,-1 2 0,-8 0 1,-1 9-1,-9 13 1,0 0-1,0 0-2,-3 26-5,3 2-9,9 0-25,7-9 0,11-1 0,-2-15 0</inkml:trace>
  <inkml:trace contextRef="#ctx0" brushRef="#br0" timeOffset="190638.1104">4694 16251 40,'18'-3'36,"3"12"2,-14 6-14,-5 1-10,2 9-4,-8-2-4,-1 2-1,-3-5-3,4-8 0,4-12-2,0 0 1,6-20 0,5-5-1,2-6 1,0 0-1,-1-3 1,1 7-1,-4 8 0,-9 19 0,9 0 1,-9 14-1,7 10 0,-2 8 1,8 0-2,1 1-2,9-1-5,0-14-6,6-5-9,1-8-8,1-12-2,-2-2 0</inkml:trace>
  <inkml:trace contextRef="#ctx0" brushRef="#br0" timeOffset="190907.5076">5217 16250 47,'15'0'29,"-15"0"-1,2 19-4,-11 1-6,-13-6-6,0 5-4,-8-7-3,1-1-2,-2-6-1,3-9-1,7-3-1,4-9 0,6-4 0,11 3 0,4 0 0,7 5 0,9 5-1,2 7 1,5 7 0,-2 12 0,3 3 0,-7 2-3,1 4-5,-10-5-15,-6-9-14,4 1 0,-10-15 0</inkml:trace>
  <inkml:trace contextRef="#ctx0" brushRef="#br0" timeOffset="191039.0259">5125 15874 69,'7'-12'40,"7"26"-5,-4 11-39,0 6-27,8 15-5,-6-2-2</inkml:trace>
  <inkml:trace contextRef="#ctx0" brushRef="#br0" timeOffset="191423.4593">5637 16487 27,'14'15'36,"-9"-3"1,-5 11-2,-11-3-33,-16-1-30,11 6-3,-11-15-3,14 2-2</inkml:trace>
  <inkml:trace contextRef="#ctx0" brushRef="#br0" timeOffset="210340.7942">7173 16286 55,'7'12'40,"7"-12"0,10 3-5,10 0-20,1-3-12,2-3-15,-4 0-26,4 3-1,-11 0 0,-2 0-1</inkml:trace>
  <inkml:trace contextRef="#ctx0" brushRef="#br0" timeOffset="210503.5243">7259 16404 53,'0'0'41,"10"12"-1,8-12 0,4 0-28,8 0-27,-2 0-21,9 0-3,-6-6-1,0 2 0</inkml:trace>
  <inkml:trace contextRef="#ctx0" brushRef="#br0" timeOffset="211087.8603">7842 16240 12,'5'-22'33,"8"15"1,-13 7-6,22 0-9,-7 18-5,-9 10-4,1 10-3,-7 3-3,6 6-1,-6 1 0,3-8-2,3-7-1,4-9 1,5-15 0,7-9 0,3-14 1,3-10-1,-4-12 0,0-3 1,2-5-1,-4 5 1,-4 3-1,-6 11 1,-6 8 0,-6 17 1,7 13 0,-7 15 0,0 5 0,0 5-1,0 3-5,3-9-13,0-1-23,10-9-1,-2-11 0,9 1 0</inkml:trace>
  <inkml:trace contextRef="#ctx0" brushRef="#br0" timeOffset="211288.6078">8304 16452 91,'9'5'41,"6"9"0,6 9-20,3 1-15,5 7-5,0-1-8,-8-2-14,-1-9-20,-1-1 1,-6-14-1,1-8 0</inkml:trace>
  <inkml:trace contextRef="#ctx0" brushRef="#br0" timeOffset="211420.1279">8547 16480 68,'-22'14'42,"0"10"-1,-9 7-4,-5-2-25,8 5-12,4 2-29,-1-7-11,5-7-1,9-8 0</inkml:trace>
  <inkml:trace contextRef="#ctx0" brushRef="#br0" timeOffset="212305.7304">8825 16416 83,'0'0'39,"0"0"1,-5 8-19,5-8-29,0 0-28,18 4-3,-18-4 0,25-4-1</inkml:trace>
  <inkml:trace contextRef="#ctx0" brushRef="#br0" timeOffset="212561.5943">9180 16298 62,'0'0'38,"5"19"1,-8 3-4,-3 0-26,6 8-4,-3 3-2,3-5-1,9-3-1,1-1-1,4-7-1,3-15-4,5 1-14,2-3-20,-11-17 0,5 5 0,-11-9 0</inkml:trace>
  <inkml:trace contextRef="#ctx0" brushRef="#br0" timeOffset="212741.146">9140 16169 70,'0'0'36,"0"0"-6,18-4-37,-3 13-23,-15-9-5,15 0-1</inkml:trace>
  <inkml:trace contextRef="#ctx0" brushRef="#br0" timeOffset="213077.9803">8987 16034 37,'0'0'36,"10"-17"1,18 11-3,12 6-19,9-5-6,10 5-8,3 4-5,-7-4-4,4 0-5,-15 0-3,-10 0-1,-16-10 1,-8 5 4,-10-9 6,-10 2 6,5 3 6,-8-1 4,13 10 5,-13-9 2,13 9-1,4 10-3,5 2-3,-6 3-4,1-4-7,-4 0-27,6 4-7,-6-15-2,-15 14 0</inkml:trace>
  <inkml:trace contextRef="#ctx0" brushRef="#br0" timeOffset="215830.5513">9945 16184 45,'0'0'36,"0"0"1,6 20-14,-2 16-9,-4 5-5,6 9-6,0 3-8,0-3-21,-6-12-10,6-7 0,-12-19-1</inkml:trace>
  <inkml:trace contextRef="#ctx0" brushRef="#br0" timeOffset="215969.0848">9774 16343 33,'0'0'36,"0"0"-1,27 3-6,8 4-17,11-1-16,2-6-26,17 10-2,-4-10-2,14 0-2</inkml:trace>
  <inkml:trace contextRef="#ctx0" brushRef="#br0" timeOffset="216401.6536">10500 16110 28,'15'-6'35,"-6"3"2,2 14-7,-3 13-10,-5 8-7,1 12-4,-1 1-3,6 2-1,0-1-3,6-6 0,4-11-1,7-12 0,-2-17 0,7-5-1,0-13 0,-3-11 1,-3-9-1,-3-1-1,-10-2 2,-5 5-1,-2 7 1,-5 7 1,-5 12-1,5 10 1,-13 29 0,13 4 1,-4 7-2,4 1-5,10 0-29,-1 3-7,0-13 0,7-9-1</inkml:trace>
  <inkml:trace contextRef="#ctx0" brushRef="#br0" timeOffset="217002.5578">11019 16372 12,'0'-10'31,"0"10"1,12 16-9,-4-7-5,3 8-5,1-5-3,8 6-3,1-7-1,2-3-2,-1-8-1,-1-8-1,-5-6 0,-1-1 0,-8-4-1,-3 0 0,-4 7 0,0 12 0,-13 0 0,10 19 0,-1 12 0,4 8 1,-6 10-1,0 8 0,0 2 0,-5-4 0,0-2 0,-3-15-1,-6-10 0,1-16 0,1-12-3,-1-10-2,7-12-3,2-11-11,6-6-16,10 4-3,5-3 1,12 7 4</inkml:trace>
  <inkml:trace contextRef="#ctx0" brushRef="#br0" timeOffset="217187.6059">11521 16315 74,'0'0'37,"0"0"0,0 0-24,10 14-43,-10-14-5,0 0-2,4-12-1</inkml:trace>
  <inkml:trace contextRef="#ctx0" brushRef="#br0" timeOffset="217457.604">11858 16171 62,'0'0'37,"0"0"-1,0-16-17,0 16-14,0-10-19,0 10-20,0-14-2,0 14 0,3-9-1</inkml:trace>
  <inkml:trace contextRef="#ctx0" brushRef="#br0" timeOffset="217636.4568">11887 16232 26,'8'44'36,"-8"0"2,0 14-2,0 4-17,-12-3-6,2 6-4,-8-7-4,-4-5-3,-3-6-4,-3-17-6,5-10-6,-5-20-10,5-15-9,7-9-6,-2-19 1</inkml:trace>
  <inkml:trace contextRef="#ctx0" brushRef="#br0" timeOffset="218121.0961">11656 15913 47,'-9'0'35,"9"0"-8,25 0-7,6 0-7,12 0-3,8-4-3,7 4-3,-1-3-3,-3 1-1,-3-3-2,-12-3-1,-12 2 0,-13-5-1,-11-1 1,-3 2 1,-8-1 1,8 11 1,-14-10 3,14 10 1,0 9 0,6 6 1,0 1 1,2 3-2,-2 4-18,0 1-21,-16-10-1,0 4 0,-24-18-1</inkml:trace>
  <inkml:trace contextRef="#ctx0" brushRef="#br0" timeOffset="624330.2505">12417 16307 30,'10'10'35,"1"-10"1,13 5-2,3 2-20,1 0-13,5 2-20,-2-9-15,5 8-1,-10-8 0</inkml:trace>
  <inkml:trace contextRef="#ctx0" brushRef="#br0" timeOffset="624493.5172">12473 16443 39,'-11'9'39,"11"-9"0,5 10 0,20-5-20,12-5-16,6 12-36,2-12-3,12 0-2,-10-8-1</inkml:trace>
  <inkml:trace contextRef="#ctx0" brushRef="#br0" timeOffset="624994.6385">13393 15838 13,'-12'-5'35,"-19"5"2,-5 15-2,-12 23-11,-4 17-7,10 24-4,6 11-4,21 18-3,11 1-1,18 0-3,17-5-6,12-12-31,5-27-5,15-17 1,-5-24-1</inkml:trace>
  <inkml:trace contextRef="#ctx0" brushRef="#br0" timeOffset="626681.3236">13568 16260 33,'13'-22'23,"5"7"-1,-3 3-2,0 9-4,1 15-3,-9 2-4,3 14-2,-6 1-2,2 7-2,-2-2-1,2 2 0,1-7-1,2-5 0,6-9 0,3-6 0,1-9 0,3-9-1,-4-8 2,5-9-2,-2-6 1,-2-4 0,-4-1 0,-6 1-1,-2 9 1,-7 3 1,0 14 0,0 10 0,-10 18 1,1 13-1,2 8 1,4 3 0,3 2-3,4-2-5,8-7-28,6-7-5,-2-14 0,8-5 0</inkml:trace>
  <inkml:trace contextRef="#ctx0" brushRef="#br0" timeOffset="627597.3984">14036 16450 33,'9'-10'34,"3"18"0,-9 6-10,9 4-10,4 10-5,3 1-8,-3 4-12,-1-8-21,7 9-2,-11-18-1,5 3 0</inkml:trace>
  <inkml:trace contextRef="#ctx0" brushRef="#br0" timeOffset="627782.8216">14237 16486 24,'0'0'35,"-19"-6"2,7 20 0,-10 10-18,-3-2-9,2 9-3,-3 2-6,4 2-7,6-1-12,1-3-14,0-16-5,12 4 0,0-9 0</inkml:trace>
  <inkml:trace contextRef="#ctx0" brushRef="#br0" timeOffset="628016.6209">14367 16673 26,'0'0'33,"-4"26"1,-7-11-4,4 4-18,4 3-5,3-3-7,0-2-7,3-7-15,13 0-10,-16-10-2,17-8 1</inkml:trace>
  <inkml:trace contextRef="#ctx0" brushRef="#br0" timeOffset="628168.0828">14367 16615 62,'0'0'37,"0"0"-3,0 0-19,9-3-42,-9 3-5,13-5-4,-10-7-1</inkml:trace>
  <inkml:trace contextRef="#ctx0" brushRef="#br0" timeOffset="628499.5046">14699 16216 40,'0'0'37,"4"13"2,-4 12-4,0 12-17,-6 1-9,6 6-5,0 3-6,0-9-9,3-6-18,2-8-9,-5-24 0,-3 13 0</inkml:trace>
  <inkml:trace contextRef="#ctx0" brushRef="#br0" timeOffset="628637.3068">14609 16397 47,'-11'-16'38,"11"16"-1,20 0-3,-7-3-20,14 5-11,9-2-27,6 4-12,-2-10-1,4 6 0</inkml:trace>
  <inkml:trace contextRef="#ctx0" brushRef="#br0" timeOffset="629237.2723">15286 16353 26,'0'-17'28,"5"1"-6,-5-4-5,-5 3-3,-3 3-2,-12-1-4,0 13-1,-8 4-1,-1 10-3,-2 8 0,5 7-1,5 4 0,12 3-1,9-1 0,11-4 1,8-7-1,12-10 1,7-7-1,-2-10 0,0-7 0,-5-7 0,-7-4 0,-5-3 0,-8 4 0,-7 3 1,-8 7 0,4 12 0,-16 0 1,12 13-1,-1 3 0,5 7-2,6 4-5,1-4-17,-1-6-15,9 3 0,-1-10 0,7-5-1</inkml:trace>
  <inkml:trace contextRef="#ctx0" brushRef="#br0" timeOffset="629484.8297">15510 16053 57,'0'0'37,"3"-9"0,-3 9-12,14 31-12,-14-2-5,11 17-2,-7 3-2,5 4-1,-5-2-1,2-4-1,1-10-2,3-5-3,8-7-7,-8-15-17,4-10-11,2-4-1,-4-10 1</inkml:trace>
  <inkml:trace contextRef="#ctx0" brushRef="#br0" timeOffset="629638.6417">15508 16254 41,'0'0'36,"0"0"-1,15-9-3,10 9-23,3-4-15,3 11-26,-1-15-3,9 8 0,-16-11 0</inkml:trace>
  <inkml:trace contextRef="#ctx0" brushRef="#br0" timeOffset="629854.7996">15766 15859 59,'31'18'39,"3"4"0,10 16-5,0 16-24,-9 13-4,-3 11-2,-13 4-2,-12 1-2,-11 0-5,-20-12-12,-10-12-22,0-9 0,-7-26 0,10-5-2</inkml:trace>
  <inkml:trace contextRef="#ctx0" brushRef="#br0" timeOffset="642421.6207">7078 17517 12,'13'10'32,"15"-5"1,1-5 1,11 0-19,5 4-6,-1-1-7,6-3-13,-13-5-21,3 5 1,-14-5-3,-3 10 6</inkml:trace>
  <inkml:trace contextRef="#ctx0" brushRef="#br0" timeOffset="642575.6411">7156 17658 48,'13'11'36,"11"0"-1,14-11-18,8 0-33,-6 0-12,16-7-2,-9-4-4</inkml:trace>
  <inkml:trace contextRef="#ctx0" brushRef="#br0" timeOffset="643576.882">8062 17160 16,'-13'-9'35,"-3"17"-5,-14 10-9,-4 8-4,-1 24-4,-8 1-2,15 13-1,7 3-5,11 3 0,10-2-3,19 4 0,9-6-13,12-18-23,4-14-1,11-7-4,-7-27 3</inkml:trace>
  <inkml:trace contextRef="#ctx0" brushRef="#br0" timeOffset="644347.5158">8306 17588 26,'-27'-25'22,"15"2"-1,8-10-4,8-3-1,11 6-3,6 5-1,8 5-1,2 8-2,-1 17-2,-9 9-1,-4 18-1,-12 5-1,-8 1-1,-11 6-2,-9-5-3,-7-3-1,-4-3 0,0-13-1,-1-12 1,10-6-1,3-2 0,10-6 2,12 6 0,6-12 3,12 0 1,8 8-1,8 8 0,3 3 1,6 1-5,0 7-10,-2-1-20,-8-8-1,4 1-1,-13-15 1</inkml:trace>
  <inkml:trace contextRef="#ctx0" brushRef="#br0" timeOffset="644644.8644">8704 17460 17,'-11'-3'33,"-12"3"-1,4 7-11,-4 10-5,-2 4-6,9 8-4,3-4-2,9 7-2,8-8-1,12 0 0,6-6 1,9 1 1,9-8-1,1-11 1,1-7 0,-1-5 0,-7-5 2,-6-7-2,-15-1 0,-13-11 0,-19 7 0,-12 7-3,-10 13-11,-4 1-24,-10 4-3,9 4 1,0-3-2</inkml:trace>
  <inkml:trace contextRef="#ctx0" brushRef="#br0" timeOffset="645111.6912">9188 17331 22,'7'-8'34,"5"8"1,-3 8-7,-2 14-8,5 17-5,-9 4-5,3 14-2,-4-5-6,-2-6-2,7 5-9,-7-12-13,-7-14-16,7-25 1,-14 0-1,7-11 9</inkml:trace>
  <inkml:trace contextRef="#ctx0" brushRef="#br0" timeOffset="645250.2213">9085 17556 28,'15'0'34,"8"0"-1,2 3-3,13-3-22,4 6-16,3-10-22,13 4-2,-7-10-2,7-2 6</inkml:trace>
  <inkml:trace contextRef="#ctx0" brushRef="#br0" timeOffset="645497.6479">9684 17290 14,'0'0'34,"-6"11"1,6 2-1,-5 6-20,-2-1-6,3 3-1,-2 3-3,3 0 0,3-3-3,4 0 2,5-3-3,7-7 0,5 0-3,4-3-5,3-3-11,3-5-14,-7-15-2,4 6 0,-9-11 11</inkml:trace>
  <inkml:trace contextRef="#ctx0" brushRef="#br0" timeOffset="645629.1697">9874 17345 46,'0'0'36,"-16"12"-3,4 1-10,8 13-6,-4 1-9,8 10-1,0 2-7,0-1-10,3-7-26,6 3-1,-4-13-1,8-4 1</inkml:trace>
  <inkml:trace contextRef="#ctx0" brushRef="#br0" timeOffset="645929.981">10113 17338 16,'0'0'35,"0"0"0,0 0-2,3 17-14,-7 2-7,4 13-2,-6 3-4,6-3 1,-6 2-4,6 1 0,0 1-2,9-10 0,1-7-1,5-3-1,10-7-8,-5 5-11,1-11-17,6-10 0,-12-8-1,2 5 0</inkml:trace>
  <inkml:trace contextRef="#ctx0" brushRef="#br0" timeOffset="646067.6308">10013 17454 28,'0'0'36,"0"-10"1,18 6-1,10-1-20,13 2-16,2-6-32,11 9-1,-12-3-3,6 3 0</inkml:trace>
  <inkml:trace contextRef="#ctx0" brushRef="#br0" timeOffset="646430.4018">10438 17120 39,'37'8'36,"1"15"3,7 14-5,-1 23-19,-15 6-6,-5 12-3,-18 4-3,-6-5-3,-13-5-5,-11-11-7,-4-13-18,1-24-9,1-16 0,14-3 1</inkml:trace>
  <inkml:trace contextRef="#ctx0" brushRef="#br0" timeOffset="646752.5639">10961 17512 36,'0'0'41,"7"15"-2,-7-15 1,5 15-18,-5-15-16,0 0-15,0 0-28,16 8-1,-8-8-2,9-9 0</inkml:trace>
  <inkml:trace contextRef="#ctx0" brushRef="#br0" timeOffset="647100.149">11329 17394 42,'0'0'37,"6"10"-1,-6 4-10,-11 0-6,6 10-8,-5 3-5,4 1 0,1 3-4,5 4 0,6-1-1,6-17 0,4-5-3,7 3 0,7-5-3,-5-10-16,-3-10-19,5 0-1,-7-15-1,1 9 1</inkml:trace>
  <inkml:trace contextRef="#ctx0" brushRef="#br0" timeOffset="647353.2267">11247 17256 27,'0'0'35,"9"9"1,-9-9-7,10 3-13,0 2-7,-10-5-13,17 4-30,-17-4-1,14-7-2,-14-2 1</inkml:trace>
  <inkml:trace contextRef="#ctx0" brushRef="#br0" timeOffset="647732.7818">11104 17087 4,'0'0'29,"16"0"3,12 7-5,6-7-13,6 2-4,10 1-3,-1-3-2,6 7-2,-6-7-1,-4 0-1,-4 0-2,-10 0 1,-10-9-1,-5 3 0,-16 6 0,10-14 1,-10 14 1,-4-12 1,4 12 0,0 0 2,0 0 1,0 0 0,4 11 0,1 1 0,-5-2-1,3 7-1,-3 3-9,-4-6-28,-16-7-2,7 8 0,-18-9-1</inkml:trace>
  <inkml:trace contextRef="#ctx0" brushRef="#br0" timeOffset="810847.3224">14900 9160 24,'-11'5'14,"11"-5"-1,0 0-1,18 7-2,2-7-1,23 6-2,14-3-2,23 2 0,17 1 0,24-2-2,14 1 0,11 0 0,5-3 0,-8 1-2,-4-3 1,-17 4 0,-18-4-1,-21 0 0,-20 0 0,-19 0 0,-10-2 0,-13-5 0,-7 2 0,-14 5 0,14-17 0,-14 7-1,0 10 0,0-14 0,0 14 1,-15-10-2,1 5 2,-6 0-1,1-1 0,-5 3 0,-1-4 1,0 1-1,4 2 1,-2-1 0,8 1 1,2 2 0,13 2 1,0 0 0,22 3 1,3 5 0,7 1 0,1 2-1,5 5 1,-7-1-1,-2 4 2,-14-2-1,-7 2 1,-11-4 0,-9-1 0,-7 1-1,-1-3 0,-4-2 0,0-1-3,5-4-4,-2-5-18,2-7-18,19 7-1,-16-25 1,20 9-1</inkml:trace>
  <inkml:trace contextRef="#ctx0" brushRef="#br0" timeOffset="814492.5188">10567 9230 29,'0'0'34,"0"0"1,-9 22-9,9 16-8,0 28-5,0 14-3,4 22-3,-4 13-2,7 14-1,1 1-2,-2-2-1,1-14 0,0-15-1,-1-18 0,-2-16-1,3-15 0,-7-16-2,0-15 0,0-19-1,0 0-1,-12 0 0,6-13 1,-4-4 0,-1-2 0,1 1 2,-3-2 0,1-2 1,3 3 2,-3-3 0,3 2 2,-1 6 0,4 0 0,6 14 2,0 0 0,0 0 0,12 24 0,1 3 0,-1 2-1,1 5-1,-1-3 0,1 0-1,-2-11 1,5-10 0,-1-13 0,5-11 0,-2-12 0,6-5 0,1-4 0,0 3 0,-3-4-2,-1 2-4,-2 10-38,-4 5 0,-8-3-1,5 0 0</inkml:trace>
  <inkml:trace contextRef="#ctx0" brushRef="#br0" timeOffset="817816.3809">10363 9860 70,'0'0'38,"0"0"1,13 13-13,-1-10-56,-12-3-4,0 0-3,0 0-1</inkml:trace>
  <inkml:trace contextRef="#ctx0" brushRef="#br0" timeOffset="839004.4006">1478 10407 24,'0'0'23,"0"0"-3,0 0-1,0 0-2,13-2-2,1-10-1,3 2-2,8-9-2,2 6-2,1-2-2,6 7-1,-2 8 0,-5 14-1,-8 8-1,-5 12 0,-8 3-1,-3 9 1,-3-5 0,3 2-2,-3-11 1,11-6-1,2-11 0,2-15 0,7-8 0,-4-11 0,0-10-1,2-7 0,-10-3 1,0 0-1,-3 6-1,-7 5 1,-4 14 2,4 14-3,0 0 2,-5 24 0,10 3-2,-1 5 1,1 2-5,6-7-9,4-7-25,-2-3-1,-1-17 0,6 0 0</inkml:trace>
  <inkml:trace contextRef="#ctx0" brushRef="#br0" timeOffset="839651.7969">1655 10086 27,'-15'5'31,"4"-7"0,11 2-11,0 0-4,26 10-5,5-8-3,6 3-4,10-2-1,-1 1-2,-4-4 0,-5 2-1,-6-2 0,-7 0 0,-12-6-1,-12 6 1,0-17 1,-5 8-2,1-2 1,4 11-1,0-15 1,0 15 1,0 0-1,0 0 2,15 15-1,-7-5-1,-3 2-5,-5-12-22,7 24-6,-7-24 0,5 21-1</inkml:trace>
  <inkml:trace contextRef="#ctx0" brushRef="#br0" timeOffset="839886.5986">2216 10332 38,'0'0'35,"0"0"-1,15 11 1,11-11-24,9 8-7,4-2-8,4 1-18,-2-11-11,-1 4-2,-18-7 0</inkml:trace>
  <inkml:trace contextRef="#ctx0" brushRef="#br0" timeOffset="840052.8779">2308 10435 25,'0'0'33,"11"18"1,4-16-2,10 1-19,7 3-16,-4-6-23,10 3-6,-12-8 0,2 5-3</inkml:trace>
  <inkml:trace contextRef="#ctx0" brushRef="#br0" timeOffset="840654.0212">2721 10309 11,'13'-8'32,"-1"-3"1,7 3-4,0 8-9,-1 8-5,0 11-4,-5 4-3,0 7-1,-10 4-3,1 0 0,-4 2-2,11-2 0,-1-10 0,5-3-1,4-15 0,5-6 0,4-5 0,3-14-1,-2-3 0,-8-7-1,0-4 1,-6 1-1,-2 5 0,-6 7 1,-3 8 1,-4 12 0,-11 8 0,5 16 1,-3 3-1,6 6 0,3 4-1,-4-3-8,10-3-23,8-2-6,-3-10-1,9-2 0</inkml:trace>
  <inkml:trace contextRef="#ctx0" brushRef="#br0" timeOffset="840870.181">3274 10578 23,'-12'5'35,"12"9"1,-6-4 0,6 4-15,4 4-10,-4 0-3,0 1-3,3-6-4,1 2-7,5-5-17,1-2-13,-10-8-2,16-4 2</inkml:trace>
  <inkml:trace contextRef="#ctx0" brushRef="#br0" timeOffset="841039.5142">3325 10472 58,'0'0'37,"-11"-8"1,11 8-4,0 0-33,12-5-34,-12 5-3,0 0-1,12-6-1</inkml:trace>
  <inkml:trace contextRef="#ctx0" brushRef="#br0" timeOffset="841440.1611">2868 10118 26,'0'0'31,"23"0"0,0 0-9,5 6-6,14 2-6,5-3-4,-1 1-4,7 2-6,-6-3-7,-6 0-7,-4-5-2,-12 0 0,-10-5 2,-15 5 6,0-19 6,-8 6 7,-12-7 26,5 11-8,6 6 0,9 3-2,-14 9-5,14 8-4,0-2-7,7 8-19,-7-5-14,15 5 0,-11-7 0</inkml:trace>
  <inkml:trace contextRef="#ctx0" brushRef="#br0" timeOffset="841741.0889">3605 10355 23,'7'-17'35,"2"11"0,-9 6 2,11 0-17,0 15-6,-11 7-4,6 7-4,-6 3-2,0 5-2,0 1-2,-4-7-7,4-2-11,0-5-19,0-24-1,-2 15 0,2-15 0</inkml:trace>
  <inkml:trace contextRef="#ctx0" brushRef="#br0" timeOffset="841894.7396">3515 10473 48,'0'0'34,"0"0"-1,29-2-10,1 2-11,6 0-15,12 0-28,-2-13-1,13 4-3,-5-10 1</inkml:trace>
  <inkml:trace contextRef="#ctx0" brushRef="#br0" timeOffset="842526.6939">4235 10493 24,'12'-12'31,"4"4"-4,-8-6-4,-1-1-4,-7 1-5,0-8-4,-10 6-2,-5-4-2,-3 8-1,-7-1-2,-1 9-1,-4 4-1,5 12 0,-3 7-1,10 5 1,8 2-1,7 2 0,10-4 0,7 0 1,9-10 0,8-6-1,4-8 1,-2-3 0,-2-6-1,-1-7 1,-7-2-1,-2 3 0,-8 3 0,-13 12 1,12-14-1,-12 14 0,3 12 1,4 2-1,-1 1 0,-1 2-5,5 0-13,5-3-19,-5-10 1,5 0-2,-6-14 1</inkml:trace>
  <inkml:trace contextRef="#ctx0" brushRef="#br0" timeOffset="842858.1372">4043 10175 21,'0'0'31,"16"-4"1,11 4-8,6 0-11,8 0-5,4 4-2,3-1-3,1 3-2,-8 0-2,-7-3-1,-9-3-1,-9 0 0,-16 0 0,0-11 0,0 11 0,-13-16 2,3 7 0,10 9 1,-14-10 1,14 10 0,0 0-1,0 0-8,0 0-21,18 17-1,-18-17 1,18 18 5</inkml:trace>
  <inkml:trace contextRef="#ctx0" brushRef="#br0" timeOffset="843074.2944">4625 10425 53,'0'0'38,"0"0"0,12 0-8,-12 0-35,0-17-26,10 14-5,-3-9-1,8 3-1</inkml:trace>
  <inkml:trace contextRef="#ctx0" brushRef="#br0" timeOffset="843375.0965">4827 9993 39,'9'0'36,"9"9"2,-7 7-2,-8 9-18,5 18-7,-8 3-4,0 10-1,0 0-2,0-1-1,3-2-1,4-7-1,6-11-3,7-10-2,8-7-7,-5-11-21,4-10-8,2-3 0,-8-10 1</inkml:trace>
  <inkml:trace contextRef="#ctx0" brushRef="#br0" timeOffset="843559.933">4775 10239 53,'0'0'39,"21"5"0,16 0-5,8-9-20,10 4-15,-7-6-33,13 6-2,-12-8-2,-1 8-1</inkml:trace>
  <inkml:trace contextRef="#ctx0" brushRef="#br0" timeOffset="852407.9441">2163 11430 34,'0'0'34,"0"0"-2,25 9-10,3-9-6,6 0-6,10 0-6,-2 3-11,-1-3-9,-6-3-12,-2 7-6,-20-4 0,-4 8 2</inkml:trace>
  <inkml:trace contextRef="#ctx0" brushRef="#br0" timeOffset="852561.7466">2207 11579 55,'0'0'34,"22"5"-6,7-5-7,13 0-10,-2 0-18,1-5-24,14 5-2,-11-10-2,5 7 0</inkml:trace>
  <inkml:trace contextRef="#ctx0" brushRef="#br0" timeOffset="852993.6769">2967 11080 40,'-18'-4'35,"-17"4"1,-5 20-13,-1 17-5,-3 15-5,13 18-3,4 12-2,21 10-2,11-3-1,15 1-3,14-8-8,10-7-32,4-28 0,5-9-1,-8-28-1</inkml:trace>
  <inkml:trace contextRef="#ctx0" brushRef="#br0" timeOffset="853711.6054">3001 11434 14,'9'-12'30,"13"12"1,-7 0-10,1 7-4,-2 8-3,-3 9-3,-2 8-2,-5 0-2,-4 5-1,0-1-2,4-2 0,3-6-3,6-6 1,3-13-2,2-9 1,0-12-1,6-10 1,-1-7-1,-2-8 0,-8-1 0,-4 1 0,-2 1 1,-4 9 0,-3 10 0,0 17 0,-10 0 1,6 15 0,-1 10 0,5 7 0,0 4-1,6 2-2,4-1-8,-1-1-23,3-9-6,3-6 0,-3-9 0</inkml:trace>
  <inkml:trace contextRef="#ctx0" brushRef="#br0" timeOffset="854012.3972">3412 11635 21,'11'8'35,"7"8"1,-3-2-1,0 2-15,11 5-7,-8-2-9,1-2-7,-1-2-13,-2 0-19,-4-11 0,3-4-1,-15 0-1</inkml:trace>
  <inkml:trace contextRef="#ctx0" brushRef="#br0" timeOffset="854181.6848">3615 11625 48,'-23'5'36,"8"8"-1,-3 6-9,-7-1-12,9 7-4,-6 2-5,3 0-4,7-1-10,0-1-18,3-9-9,15-2-2,-6-14 1</inkml:trace>
  <inkml:trace contextRef="#ctx0" brushRef="#br0" timeOffset="854413.259">3698 11793 37,'0'17'36,"0"-2"-1,-7 0-5,2 2-14,5 2-6,-3-4-4,3 4-3,0-2-4,6-8-7,3-2-16,1 1-13,-10-8 2,15-9-2</inkml:trace>
  <inkml:trace contextRef="#ctx0" brushRef="#br0" timeOffset="854582.543">3696 11717 60,'0'0'38,"0"0"0,9 0-9,-9 0-53,12 5-10,-3-1-2,-9-4-2</inkml:trace>
  <inkml:trace contextRef="#ctx0" brushRef="#br0" timeOffset="854951.7749">3932 11436 33,'11'0'38,"-11"0"0,9 12 0,-3 4-17,-6 2-9,4 10-6,-1 5-6,-3-4-8,5 0-25,-5 0-5,0-9-1,-3-3 0</inkml:trace>
  <inkml:trace contextRef="#ctx0" brushRef="#br0" timeOffset="855099.4167">3828 11565 57,'19'0'39,"8"0"-1,8 0-2,12 0-27,-4 4-25,6-1-19,-14-9-2,7 0-2,-7-8 1</inkml:trace>
  <inkml:trace contextRef="#ctx0" brushRef="#br0" timeOffset="855885.7825">4442 11635 24,'13'-8'23,"-4"-8"-4,4-1-2,-4-2-2,-4-5-2,-5 5-2,-8-3-1,-1 3-3,-10 1 0,0 8-2,-10 1-2,3 9 0,-3 8 0,5 7-1,4 8 0,11 6 0,4 2 0,10-2 0,4 3 0,13-6 0,3-6-1,1-11 0,1-4 0,1-13-1,-4-4 0,-4-5 0,-6-5 0,-6 1 0,-8 0 0,0 5 0,-4 7 1,4 9 0,0 0-1,-12 11 2,12 6-2,8 4 1,3 1-3,0-4-6,8 2-18,2-3-11,-5-15-1,6-2 0</inkml:trace>
  <inkml:trace contextRef="#ctx0" brushRef="#br0" timeOffset="856439.7266">4702 11229 28,'0'0'38,"10"19"0,-7 5 2,-3 13-17,-6 1-9,6 12-4,0 1-4,0 6-2,9-7-2,0-4-1,6-8-4,5-13-4,8-3-11,-3-12-22,-1-17 0,-1-6 0,-11-9 0</inkml:trace>
  <inkml:trace contextRef="#ctx0" brushRef="#br0" timeOffset="856602.8786">4635 11448 48,'-10'10'38,"28"-3"0,4-4 0,15 1-29,7 0-19,-3-4-25,12 0-1,-8-5-2,5-1 0</inkml:trace>
  <inkml:trace contextRef="#ctx0" brushRef="#br0" timeOffset="856856.8118">5004 11108 58,'31'28'40,"4"15"1,-1 13-7,-10 5-19,4 19-4,-18 4-5,-10 2-5,-14-5-6,-15-8-25,-3-14-11,1-15 0,-4-21 0</inkml:trace>
  <inkml:trace contextRef="#ctx0" brushRef="#br0" timeOffset="857319.4631">5335 11598 39,'0'0'36,"12"5"1,-12-5-5,0 0-19,0 0-28,0 0-17,0 0-3,0 0-1</inkml:trace>
  <inkml:trace contextRef="#ctx0" brushRef="#br0" timeOffset="857605.1503">5560 11506 30,'10'23'36,"-10"-6"2,3 6-3,-3 9-14,0 0-8,0 3-6,5-3-3,3-3-1,3-4-4,4-8-3,8-3-12,-2-6-22,-2-18 1,4 1-1,-10-14-1</inkml:trace>
  <inkml:trace contextRef="#ctx0" brushRef="#br0" timeOffset="857790.0651">5532 11417 55,'0'0'38,"15"0"-4,-15 0-17,0 0-42,22-4-7,-11-2-5,6 3 0</inkml:trace>
  <inkml:trace contextRef="#ctx0" brushRef="#br0" timeOffset="858144.4862">5339 11197 37,'0'0'35,"19"0"1,12 3-7,13 4-13,3-3-9,8 5-5,0 1-7,-5-5-6,1-1-3,-13-4-2,-9-4-1,-14-5 1,-5 3 4,-10-5 6,0-1 8,-10 3 21,10 9-6,0 0 0,-10 19 1,8-8-4,2 4-6,-3 1-12,3 3-28,0-19-3,-6 15-1,6-15 0</inkml:trace>
  <inkml:trace contextRef="#ctx0" brushRef="#br0" timeOffset="858560.2908">6090 11404 45,'18'7'38,"-15"8"0,7 10-3,1 10-19,-7 2-7,2 2-6,3 4-11,-9-4-23,-3-11-6,6-6-2,-12-12 1</inkml:trace>
  <inkml:trace contextRef="#ctx0" brushRef="#br0" timeOffset="858706.9789">6005 11586 50,'13'-11'40,"14"11"0,5 0 0,8 0-23,7 0-25,-7 0-28,9 4-2,-11-4-2,2 0 1</inkml:trace>
  <inkml:trace contextRef="#ctx0" brushRef="#br0" timeOffset="859227.2249">6762 11064 38,'-27'-3'36,"-4"22"0,-10 15-10,-5 11-7,6 22-5,-4 7-5,23 14-2,11-3-2,20 2-1,14-8-4,17-14-4,15-10-12,8-17-23,-2-23 1,-3-10-2,-9-19 1</inkml:trace>
  <inkml:trace contextRef="#ctx0" brushRef="#br0" timeOffset="859749.0026">6877 11356 53,'0'0'35,"-4"23"0,4-4-12,0 5-9,7 10-5,0-5-3,7 1-2,2-3-2,6-9 0,-1-3-1,0-11-1,-1-11 0,-1-10 0,-4-6 0,1-5-1,-5-3 1,-3 2-1,-3 2 1,-1 3 1,-4 10 0,0 14 0,0 0 1,0 15-1,0 8 1,6 7 0,-1 3-4,-1-3-7,6-2-29,4 3 0,-4-11-1,6-1 0</inkml:trace>
  <inkml:trace contextRef="#ctx0" brushRef="#br0" timeOffset="860197.0309">7203 11506 25,'0'13'34,"6"4"1,-6-2-1,0 2-18,9 4-6,1-2-4,2-2-3,4-7-2,-1-5 0,4-5-2,-4-10 0,1-2 1,-5-5-1,-4-1 0,-4-1 2,-3 5 0,0 14 1,-3-14 1,3 14 0,0 11 0,0 10 1,6 4-1,-3 9 1,-3 3-1,-6 4 0,0-1-1,-3-2 0,-9-4 0,-2-8-1,-2-6-4,-3-11-6,8-5-15,4-4-15,1-16 0,12 3 0,-4-8-1</inkml:trace>
  <inkml:trace contextRef="#ctx0" brushRef="#br0" timeOffset="860428.526">7459 11732 48,'0'0'36,"0"19"-1,0-5-8,-5-1-10,5 6-6,0-4-6,0-1-1,0-1-4,0-13-7,18 18-11,-5-13-20,-4-12 1,4 2-1,-7-10 1</inkml:trace>
  <inkml:trace contextRef="#ctx0" brushRef="#br0" timeOffset="860597.8155">7535 11611 50,'0'0'40,"0"0"-1,0 0-1,0 0-33,0 0-36,7 10-6,-7-10-1,0-13-1</inkml:trace>
  <inkml:trace contextRef="#ctx0" brushRef="#br0" timeOffset="861429.8234">7804 11393 41,'0'0'21,"0"0"2,9 5 0,-5 10-2,-4 4-3,3 7-4,-3 3-4,0 7-4,0 3-7,0-5-12,0-6-23,5-5-1,-5-11 0,0-12 0</inkml:trace>
  <inkml:trace contextRef="#ctx0" brushRef="#br0" timeOffset="861583.8219">7711 11504 48,'16'0'37,"3"-8"1,13 8-2,4 4-26,7-4-30,4 3-14,-4-10-3,3 7 0</inkml:trace>
  <inkml:trace contextRef="#ctx0" brushRef="#br0" timeOffset="862169.084">8396 11512 36,'13'-11'26,"-7"-5"-4,0-1-2,-2 3-4,-8-6-2,-5 3-3,-9-3-3,-3 8-2,-8 6-1,-2 6-1,0 6-1,0 10-1,7 5 0,8 10-1,9 1 0,7 1-1,13-4 1,8-3 0,4-7-1,3-10 0,2-9 0,-1-4-1,0-10 1,-6-5-1,-4-2 1,-4 1-1,-2 2 2,-3 5 0,-10 13 1,13-6 0,-13 6 0,12 24 0,-6-1-4,1-1-14,-7 2-21,7 3 0,-7-11-2,8 1 1</inkml:trace>
  <inkml:trace contextRef="#ctx0" brushRef="#br0" timeOffset="862717.0689">4470 11817 44,'0'0'37,"23"21"0,-6-9-3,2 4-20,6 0-11,2 6-11,-1-7-19,-5-7-9,-2-2-1,-6-10 0</inkml:trace>
  <inkml:trace contextRef="#ctx0" brushRef="#br0" timeOffset="862870.674">4662 11826 38,'-12'4'37,"-7"0"2,-5 5-2,-2 6-19,-5-1-8,4 1-10,2 4-21,10 2-16,-4-12-1,13 2 0</inkml:trace>
  <inkml:trace contextRef="#ctx0" brushRef="#br0" timeOffset="863852.9834">8587 11592 37,'0'0'33,"9"0"-3,-9 12-7,0-1-11,7 9-4,-1-2-5,3 1-1,4-6-1,1-4-1,3-5-1,1-8 0,-3-4 0,1-6 0,-3-1 0,-7-3 0,-1 0 0,-5 3 1,0 5 1,0 10 1,0 0 0,-11 9 0,4 11 1,7 8 1,-3 5 1,3 7 0,-3-1 0,-1 6 1,-6-7-1,0 0-1,-7-9 1,-2-8-3,-4-6-1,-2-11-4,5-8-5,0-12-13,6-6-18,8-5 1,6-11-2,9 2 2</inkml:trace>
  <inkml:trace contextRef="#ctx0" brushRef="#br0" timeOffset="864204.9973">8922 11257 53,'9'10'37,"-12"6"-2,-3 10-11,6 12-8,-6-2-6,6 10-3,3-4-3,9 2-2,1-4-1,6-6-1,5-2-5,-3-17-9,4-7-22,3-2-3,-12-12 1,-3-3 0</inkml:trace>
  <inkml:trace contextRef="#ctx0" brushRef="#br0" timeOffset="864374.3126">8804 11407 57,'-13'4'38,"26"2"0,11-2-4,7-4-23,10 0-14,3-4-31,9 4-3,-8-6-1,5 0 0</inkml:trace>
  <inkml:trace contextRef="#ctx0" brushRef="#br0" timeOffset="864660.5172">9111 10984 50,'29'26'38,"4"13"1,10 17-5,-2 12-18,-8 7-5,-2 14-4,-14-4-3,-9-1-3,-12-6-2,-13-12-6,-1-6-9,-7-14-19,-1-15-4,8-8-1,5-18 1</inkml:trace>
  <inkml:trace contextRef="#ctx0" brushRef="#br0" timeOffset="864959.4302">9530 11472 73,'12'0'42,"-12"0"-2,0 0-3,13 0-31,-13 0-26,18 4-19,-18-4-1,15-8 0,-6 4-1</inkml:trace>
  <inkml:trace contextRef="#ctx0" brushRef="#br0" timeOffset="865460.7632">9805 11276 64,'0'0'38,"6"-9"1,-6 9-8,13-7-18,-13 7-10,10-7-12,-10 7-27,15 0-1,-15 0-1,12 7-1</inkml:trace>
  <inkml:trace contextRef="#ctx0" brushRef="#br0" timeOffset="865708.1114">9870 11382 51,'0'21'39,"-6"6"1,6 11-3,6 8-18,-9 5-9,3 10-3,0-1-3,0 5-1,-9-10-1,-3-3 0,-4-12-2,-5-9-1,2-14-2,-6-17-3,6 0-8,-5-23-20,5-11-7,10-7 0,-1-14 0</inkml:trace>
  <inkml:trace contextRef="#ctx0" brushRef="#br0" timeOffset="866261.0003">9706 11064 25,'-18'-4'33,"18"4"0,18 0-10,4 0-7,15 4-5,3-1-4,10 2-2,-1 1-3,2 2-2,-9-4-1,-4 2-1,-11-6-1,-11 0 0,-16 0 0,0-20 1,-9 8-1,-2 0 1,0 3 2,-1 1 1,12 8 1,-10-5 0,10 5 1,13 9 0,-1 2 0,4 0 2,-4 0 1,3 7 0,-8-8 0,-1 4 0,-12-3 0,-4 0-4,-4-7-36,-11 9-2,-10-7-1,-4 0-2</inkml:trace>
  <inkml:trace contextRef="#ctx0" brushRef="#br0" timeOffset="873129.8632">2008 12685 45,'0'15'35,"0"-15"0,38 11-9,-7-3-14,7-3-6,7 0-6,3-1-12,-6 4-17,-4-13-5,-7 5-1,-19-3 0</inkml:trace>
  <inkml:trace contextRef="#ctx0" brushRef="#br0" timeOffset="873298.833">2029 12797 34,'10'11'38,"3"-4"-1,14-4-6,11 6-10,2-6-8,3-3-20,-3 0-27,1 0-1,-16-12-3,6 2 0</inkml:trace>
  <inkml:trace contextRef="#ctx0" brushRef="#br0" timeOffset="873946.4585">2886 12412 44,'-25'8'30,"-12"5"-1,-6 12-5,5 17-6,-8 5-3,16 21-5,1 7-3,13 10-2,10-3-2,15 0-2,13-7-5,9-17-13,19-17-17,12-12-4,0-24 1,12-10-2</inkml:trace>
  <inkml:trace contextRef="#ctx0" brushRef="#br0" timeOffset="874478.4911">3143 12741 14,'-24'0'29,"2"5"-3,-15-10-7,2-4-5,4-4-6,6-5-1,3-3-3,13 0-1,9 1 0,11 3 1,13 10 0,3 7 1,5 6 1,2 3 0,-1 16 0,-13 0 0,-5 12-1,-15-2 0,-6 2-1,-16-2-2,-3 0 0,-6-5 0,3-6-1,9-5-1,1-6 0,13-3 0,5-10 1,17 13-2,5-8 0,9-2-5,-4-3-8,8-5-22,6 5-2,-7-10 1,6 0-1</inkml:trace>
  <inkml:trace contextRef="#ctx0" brushRef="#br0" timeOffset="874795.5251">3391 12719 35,'-23'-16'34,"5"10"0,0-1-11,-6 2-7,5 10-5,0 5-4,7 9-2,1 8-2,11 4-1,0 5-1,11-2 0,7 2 0,4-4 0,6-8 0,6-9 0,3-12 0,-5-9 0,-1-11 0,-7-9 1,-11-6 0,-13-3-1,-13-2 1,-12 3-2,-9 5-6,-3 7-29,-1 0-2,11 10-1,-1-1-1</inkml:trace>
  <inkml:trace contextRef="#ctx0" brushRef="#br0" timeOffset="875449.0754">3778 12676 35,'0'0'35,"0"0"-4,0 0-4,0 19-7,0 5-5,3 16-4,-3 2-4,3 7-2,-3-1-3,7-4-5,0-3-7,-7-15-11,0-13-14,0-13-4,0 0 1,-4-16 0</inkml:trace>
  <inkml:trace contextRef="#ctx0" brushRef="#br0" timeOffset="875602.729">3689 12821 20,'0'0'35,"0"0"0,0 0 1,19 11-17,-2-8-9,9 5-9,2-8-27,10 9-7,-8-9-3,10 0 1</inkml:trace>
  <inkml:trace contextRef="#ctx0" brushRef="#br0" timeOffset="875881.4051">4039 12655 31,'18'0'36,"-18"0"0,7 13-5,-7 3-12,-11 0-7,6 8-3,-7-2-3,6 4-3,2-5-1,7 1 0,7-4-3,10-6-1,7 0-5,-2-12-8,6-5-17,3 5-6,-7-14 1,-5 2-1</inkml:trace>
  <inkml:trace contextRef="#ctx0" brushRef="#br0" timeOffset="876050.3408">4216 12700 52,'-15'1'36,"15"10"-2,-3 10-9,-1 4-8,8 9-5,-8-1-5,8 8-2,-4 1-4,0-7-8,5-7-31,2-2 0,-1-14 0,9 0-1</inkml:trace>
  <inkml:trace contextRef="#ctx0" brushRef="#br0" timeOffset="876335.5279">4374 12655 55,'0'0'38,"0"0"1,10 13-13,-5 4-10,-5 2-5,0 10-4,0 2-2,0 4-1,0 0-1,6 3-1,-2-2-2,4-5 0,3-4-2,0-6-3,11-2-8,-6-8-18,0-11-9,-1 0-1,-5-14 1</inkml:trace>
  <inkml:trace contextRef="#ctx0" brushRef="#br0" timeOffset="876504.8063">4325 12821 58,'0'0'37,"18"12"1,4-9-9,6-3-23,6 0-15,3-3-25,3 3-2,-9-11-2,1 5 1</inkml:trace>
  <inkml:trace contextRef="#ctx0" brushRef="#br0" timeOffset="876736.6076">4584 12405 35,'17'7'38,"0"11"2,9 19 0,1 9-18,-1 5-10,2 17-3,-13 3-3,-2 6-2,-13-2-1,-11-3-2,-9-4-5,-11-13-8,2-11-28,-2-8-1,1-19 0,10-8-1</inkml:trace>
  <inkml:trace contextRef="#ctx0" brushRef="#br0" timeOffset="876999.2122">4905 12844 83,'11'6'40,"-11"-6"-2,10 0-19,0 7-51,-10-7-5,18-7-2,-18 7-1</inkml:trace>
  <inkml:trace contextRef="#ctx0" brushRef="#br0" timeOffset="877321.4694">5113 12773 67,'3'23'39,"-6"5"0,-8 0-15,11 11-11,-4-4-5,7 4-2,0-7-3,6-4-1,6-9-2,1-8-3,8-7-7,-5-10-17,-2-11-12,4-2-1,-9-10 0</inkml:trace>
  <inkml:trace contextRef="#ctx0" brushRef="#br0" timeOffset="877537.3627">5091 12671 48,'16'4'34,"-16"-4"-3,21 0-15,-7 5-38,-14-5-9,21-4-1,-21 4-2</inkml:trace>
  <inkml:trace contextRef="#ctx0" brushRef="#br0" timeOffset="877938.2509">4989 12464 37,'0'0'37,"0"0"1,25 0-4,8 5-16,5-2-7,12 6-5,1-1-2,0-1-4,-4 1-2,-6-3-2,-9-1-2,-16-4-1,-3-3 0,-13-6-1,0 9 1,-19-20 1,12 11 1,0-3 3,7 12 3,-11-10 2,11 10 1,0 0 1,8 17 1,-3-4 0,-5 1-3,-2 1-20,-12-6-16,10 8-2,-13-11 1,4 0-2</inkml:trace>
  <inkml:trace contextRef="#ctx0" brushRef="#br0" timeOffset="878569.2834">5691 12709 30,'0'0'37,"11"0"0,-6 15-2,-5 7-14,0 4-8,0 8-6,0 6-5,0 2-6,0-1-17,0-4-17,-8-11 0,5-3 0,-8-13 0</inkml:trace>
  <inkml:trace contextRef="#ctx0" brushRef="#br0" timeOffset="878722.9511">5532 12896 60,'0'0'39,"15"-5"-1,10 2-6,10 6-21,7 2-14,5 3-28,6-8-6,9 4-1,-5-12 0</inkml:trace>
  <inkml:trace contextRef="#ctx0" brushRef="#br0" timeOffset="879070.0375">6294 12467 36,'-28'-9'38,"-3"23"0,-9 11-1,-6 15-18,8 22-6,4 10-4,19 12-2,15 1-2,15 1-2,16-6-2,9-14-5,13-8-22,0-17-14,-4-19-1,-8-11 1</inkml:trace>
  <inkml:trace contextRef="#ctx0" brushRef="#br0" timeOffset="879608.5346">6265 12797 58,'0'9'36,"13"0"2,3-3-15,6-6-12,9 4-10,6-4-27,4 5-8,-7-11-3,3 6 1</inkml:trace>
  <inkml:trace contextRef="#ctx0" brushRef="#br0" timeOffset="879887.2017">6560 12762 29,'0'-21'31,"10"6"2,0 0-15,-4-4-3,2 9-3,-8 0 0,0 10-2,0 0-1,0 28-2,0-5-2,0 9 0,0 6-2,3 2-1,1 3-4,2-9-9,1-3-27,5-6-1,-3-13 1,7-6-1</inkml:trace>
  <inkml:trace contextRef="#ctx0" brushRef="#br0" timeOffset="880456.8453">7008 12675 22,'0'0'31,"17"0"1,-17 0-10,-15 0-6,-3 0-6,-8 0-5,-1 0-2,-1 0-1,-3 0-1,6 3-1,0-3 1,4 2-1,5 3 1,4 2 0,5 4 2,-1 0 0,4 4 2,1-1-1,3 5 1,0-2 0,7 0-1,-4-7 0,-3-10-1,18 10-1,0-10-1,2 0 0,4 0 0,7 0 0,0 5-1,4 4 0,-1 5 1,-6 6-1,-8 4 1,-7 1-1,-13 1 2,-6-3-1,-12-2 0,-10-7 0,-3-8-1,0-6-2,-3-9-4,9 0-10,3-2-21,4-9-2,15 3 0,6-2 0</inkml:trace>
  <inkml:trace contextRef="#ctx0" brushRef="#br0" timeOffset="880741.6348">7113 12843 51,'6'9'39,"7"-2"1,11-7-10,8 10-12,4-10-7,7 3-4,1-3-9,-1 0-17,-11-8-20,2 6 0,-12-10-1,-1 7 0</inkml:trace>
  <inkml:trace contextRef="#ctx0" brushRef="#br0" timeOffset="881126.3266">7302 12678 43,'0'9'35,"0"13"0,-4 5-10,-1 9-8,2 7-9,0 1-15,6 6-26,-10-14-2,13-3-1,-6-18-1</inkml:trace>
  <inkml:trace contextRef="#ctx0" brushRef="#br0" timeOffset="881610.5308">7814 12701 18,'0'-16'34,"0"16"0,-19-17-8,1 7-5,-1 5-6,-6 1-5,0 8-2,-3 2-3,7 11-1,1 7-2,9 8-1,7 6 0,4 0 0,10 4 0,8-3 0,10-6-1,6-10 1,1-11-1,2-12 0,1-12 1,-8-8-2,-2-9 2,-13-5-2,-8-1 1,-11 2-1,-8 7-3,-10 1-16,-6 6-17,7 12 0,-5-1-1,13 11 1</inkml:trace>
  <inkml:trace contextRef="#ctx0" brushRef="#br0" timeOffset="881789.1759">8008 12876 75,'0'0'41,"13"12"1,-13-12-3,0 0-30,12-5-13,-8-5-35,-4 10-1,6-19-2,0 9 1</inkml:trace>
  <inkml:trace contextRef="#ctx0" brushRef="#br0" timeOffset="882089.6456">8229 12610 83,'19'5'39,"-11"9"-1,-8 0-20,11 14-7,-11 1-4,0 7-2,0-2-1,0 1-1,0-2-2,0-4 0,5-2-2,2-7-3,11-2-6,-6-14-17,4-4-13,7-9-1,-5-5 1</inkml:trace>
  <inkml:trace contextRef="#ctx0" brushRef="#br0" timeOffset="882274.1321">8149 12741 72,'5'14'40,"11"-5"-1,15-2-10,10 2-18,-1 0-9,-3-6-21,-3-6-19,0-2-1,-6-7-1,-3 0 1</inkml:trace>
  <inkml:trace contextRef="#ctx0" brushRef="#br0" timeOffset="882812.6214">8490 12467 56,'28'13'40,"4"12"0,8 13-8,-2 21-14,-11 7-6,-9 12-4,-18 6-4,-6-4-2,-16-3-6,-15-16-10,-3-10-27,0-14 0,0-18-1,14-10 0</inkml:trace>
  <inkml:trace contextRef="#ctx0" brushRef="#br0" timeOffset="883210.7552">8878 12813 77,'-9'9'39,"9"-9"0,9 8-13,-9-8-27,12 3-33,-12-3-4,16-9 0,-16 9-2</inkml:trace>
  <inkml:trace contextRef="#ctx0" brushRef="#br0" timeOffset="883475.1939">9210 12646 51,'0'0'40,"3"-15"0,-3 15 0,0 0-21,0 0-14,-7-10-14,7 10-29,0 0-1,0 0-1,0 0 0</inkml:trace>
  <inkml:trace contextRef="#ctx0" brushRef="#br0" timeOffset="883691.3551">9206 12743 42,'0'36'38,"0"1"0,4 9 0,-1 7-20,-9-2-7,6 4-4,-9-4-3,-6-5 0,-5-8-3,-1-7 0,-3-13-4,-7-11-4,11-7-10,-2-11-22,4-16-1,12-5 0,3-14 1</inkml:trace>
  <inkml:trace contextRef="#ctx0" brushRef="#br0" timeOffset="884192.3688">9052 12371 35,'0'0'36,"-10"0"1,10 0-1,23 4-18,1-4-7,10 0-6,9 5-2,4 0-2,3-2-1,-4-3-3,-2 6-3,-10-6-1,-10 0-1,-24 0-1,11-9 1,-22-3 0,0 5 3,-7-4 3,1 3 3,4 2 3,1 2 2,12 4 1,0 10 1,9 7 0,5-3 0,3 5-1,-1-4 0,-1 7-2,-5-3-3,-10-1-29,-16-12-9,4 4-2,-16-14 0</inkml:trace>
  <inkml:trace contextRef="#ctx0" brushRef="#br0" timeOffset="888969.8637">1917 14044 15,'0'0'29,"31"8"-2,-8-3-9,18 0-6,-1-1-10,6-4-17,4 8-11,-15-11-1,3 8-1</inkml:trace>
  <inkml:trace contextRef="#ctx0" brushRef="#br0" timeOffset="889154.8726">1953 14173 30,'0'0'35,"17"20"2,6-13-4,13-7-19,6 7-10,2-14-32,11 11-3,-13-14-3,3 3-2</inkml:trace>
  <inkml:trace contextRef="#ctx0" brushRef="#br0" timeOffset="889755.2102">2755 13733 25,'0'0'35,"-12"-14"1,-9 24-4,-7 9-12,-9 12-7,2 12-3,-1 11-3,10 13-3,12 6-1,14 2-2,17-1-1,11-10-6,19-10-21,12-7-11,-1-18 0,7-12-1</inkml:trace>
  <inkml:trace contextRef="#ctx0" brushRef="#br0" timeOffset="890271.688">3146 14055 16,'-25'0'28,"-1"7"0,-19-14-7,5-4-9,0-5-5,6-8-3,8-3 0,10 0 0,11 1 0,15 2 0,11 7 2,8 5-1,13 12 2,-5 7 0,3 11 1,-11 3 0,-7 10-2,-17 0-1,-5 5-1,-18-1 0,-7-3-2,-12-6-1,0-2-1,-3-9 0,9-1 0,6-5-1,6-5 0,19-4 1,0 0-1,9 13 1,19-8-2,6 3-6,0-8-12,6 4-18,4 1-1,-1-8 0,1 3 1</inkml:trace>
  <inkml:trace contextRef="#ctx0" brushRef="#br0" timeOffset="890588.1033">3394 14000 33,'-15'-16'34,"6"11"1,-11-1-11,-1 4-7,2 6-4,-5 4-5,8 9-3,-2 4-2,9 5-1,5 6-1,8-1 1,5 4-2,12-5 1,4-5 0,6-6 0,3-12 0,4-7 0,-4-14 0,-3-4 0,-8-10 0,-12-2-1,-11-2 1,-16-1-1,-8 5-2,-11-2-8,1 4-25,0 14-2,-3-1-1,12 9 0</inkml:trace>
  <inkml:trace contextRef="#ctx0" brushRef="#br0" timeOffset="890856.9053">3760 13894 44,'7'9'38,"-7"5"0,0 12-2,3 8-19,-3 1-7,3 8-4,-3 0-4,4-5-11,1-8-24,1-4-6,-6-18 0,0-8 0</inkml:trace>
  <inkml:trace contextRef="#ctx0" brushRef="#br0" timeOffset="891020.1748">3648 14033 73,'9'5'38,"10"2"2,3-5-15,9-2-21,3 5-24,1-7-16,4 2-1,-11-12-2</inkml:trace>
  <inkml:trace contextRef="#ctx0" brushRef="#br0" timeOffset="891476.2059">4145 13854 11,'0'0'36,"12"14"0,-16 0 1,-2 4-14,-2 8-8,-2-1-4,4 4-4,0-4-2,6 2-3,9-7-1,7-6 0,5-1-4,3-7-5,9-2-16,3-4-14,-12-4 0,2-5 1</inkml:trace>
  <inkml:trace contextRef="#ctx0" brushRef="#br0" timeOffset="891661.1297">4315 13885 55,'-14'5'37,"10"12"1,-6 9-13,4 5-10,6 7-5,0 1-4,9 2-5,0-3-8,0-4-19,4-12-12,3-5-1,-4-13 0</inkml:trace>
  <inkml:trace contextRef="#ctx0" brushRef="#br0" timeOffset="891945.8073">4467 13796 47,'0'0'39,"10"-7"1,-10 7-4,12 31-18,-15-7-7,6 14-4,-3 0-3,0 6-1,4 1 0,1-1-2,-1-1 0,4-7-2,5-6-1,-3-8-2,5 1-9,-3-11-20,-2-12-8,1-4 0,-1-11 1</inkml:trace>
  <inkml:trace contextRef="#ctx0" brushRef="#br0" timeOffset="892124.7459">4455 14022 42,'-13'3'37,"23"5"0,5-8-2,7 0-21,9 2-9,-1-2-12,1 6-20,-2-12-9,2 4-1,-10-10 0</inkml:trace>
  <inkml:trace contextRef="#ctx0" brushRef="#br0" timeOffset="892347.4195">4715 13689 61,'24'15'39,"-1"9"1,2 7-11,8 18-14,-12 1-5,0 15-3,-12-1-1,-9 2-3,-8-1-1,-12-5-6,-5-4-15,-10-10-21,-6-17-1,8-8-1,-2-21 0</inkml:trace>
  <inkml:trace contextRef="#ctx0" brushRef="#br0" timeOffset="892779.215">5053 14043 57,'0'0'38,"0"0"-2,0 0-11,0 0-48,0 0-11,10 4-2,-10-4-1</inkml:trace>
  <inkml:trace contextRef="#ctx0" brushRef="#br0" timeOffset="893048.1492">5315 13973 33,'0'14'37,"-10"0"-1,6 10 1,-3 3-21,0 0-7,7 7-4,0-2-1,6-3-3,8-3-3,-1-9-4,13-3-14,-2-6-16,-5-13-1,4-3 0,-9-12-1</inkml:trace>
  <inkml:trace contextRef="#ctx0" brushRef="#br0" timeOffset="893296.0932">5234 13854 53,'0'0'38,"12"9"0,-12-9-5,0 0-25,13 0-26,-13 0-18,18-11-1,-5 2-1</inkml:trace>
  <inkml:trace contextRef="#ctx0" brushRef="#br0" timeOffset="893711.7572">5090 13708 27,'0'0'35,"14"0"1,7 0-1,14 0-20,13 8-6,4-5-4,7 3-3,2 1-4,-7-7-5,-3 5-5,-14-5-3,-7 0-1,-20-11-1,-10 11 1,0-18 1,-6 6 4,-6 0 7,3 0 5,-1 2 18,6 1-6,4 9 2,12 12 1,-6-2-1,2 9-1,-8-4-4,0 6-3,-5-3-11,-2 5-28,-9-15-2,7 2-2,-8-15 0</inkml:trace>
  <inkml:trace contextRef="#ctx0" brushRef="#br0" timeOffset="894227.5228">5756 14021 39,'0'0'37,"0"12"1,0-12-3,25 0-19,5 0-12,7 0-22,12 4-17,-8-11-1,10 1 0</inkml:trace>
  <inkml:trace contextRef="#ctx0" brushRef="#br0" timeOffset="894681.0588">6214 13955 37,'0'-26'29,"3"-2"-3,0-2-4,-3-1-4,6 6-4,-6-1-4,0 11-2,-6 5-2,6 10-1,-3 12-1,3 8-2,0 9 1,0 8-2,3 2 1,2 6-1,0-4 0,0 2 0,-5-9 0,3-2-1,-6-8 0,-2-5 0,-6-7 0,-4-4-1,5-3 0,-1-5 0,11 0 0,-10-9 0,10 9 1,18-12-1,2 6-1,7 1-1,5 5-8,-5-5-19,4-2-8,3 7 1,-9-3-1</inkml:trace>
  <inkml:trace contextRef="#ctx0" brushRef="#br0" timeOffset="895250.0035">6703 13791 17,'4'-12'29,"-4"12"-1,-6-10-9,-7 5-9,-5 0-4,-4 1-4,0 4-1,0 0-1,1 0 1,2 9-1,1 3 0,2 0 1,4 5 2,2 7 1,1-2 1,0 2 1,3 1 0,2-6 0,4 1 0,0-7-1,10-4-2,-1-9 0,7 0-1,2-6-2,9 1 1,7 5 0,4 0 0,-1 8-1,-2 5 1,-4 8-1,-7 8 2,-6 0 0,-14 6 0,-13-6 0,-7 0 0,-15-4 0,-3-3-1,-3-10 0,-4-8-2,5-4-5,1-13-6,13 3-12,10-7-12,5-4-1,14 3 0</inkml:trace>
  <inkml:trace contextRef="#ctx0" brushRef="#br0" timeOffset="895497.4816">6929 14021 77,'0'0'40,"0"0"2,10 14-11,-10-14-20,0 0-11,0-10-33,0 10-6,0 0-3,6-10 1</inkml:trace>
  <inkml:trace contextRef="#ctx0" brushRef="#br0" timeOffset="895829.1096">7215 13888 56,'0'0'37,"12"-4"-1,-12 4-10,0 0-23,9-11-24,-9 11-13,0 0-2,6-11 0</inkml:trace>
  <inkml:trace contextRef="#ctx0" brushRef="#br0" timeOffset="896098.6697">7225 14015 57,'-4'20'38,"10"11"1,0 7-7,0-1-19,7 9-3,-9 1-5,1 3-1,-5-5-2,-7-2 0,-7-8-1,-8-6-1,-8-10-2,-6-9-1,-1-5-6,-8-16-8,7-7-18,4-7-5,3-14 0,16-5 0</inkml:trace>
  <inkml:trace contextRef="#ctx0" brushRef="#br0" timeOffset="896615.5905">7063 13681 30,'0'0'32,"0"0"0,0 0-11,25 3-5,5-3-5,11 0-3,6 0-3,9 0-2,3 3-1,-5 1 0,-6-4-2,-8 6-2,-9-2-2,-13-4-2,-8 0-2,-10 0-2,-9-12 0,-4-2 0,1 7 1,-3-8 3,-1 5 4,7-3 4,-1 4 11,10 9-3,0 0 1,4 12 1,7 7 0,-7-4-2,5 7-1,-9-2-3,-6 1-5,0-6-31,-3 4-7,-14-16 0,5 6-2</inkml:trace>
  <inkml:trace contextRef="#ctx0" brushRef="#br0" timeOffset="902846.5306">6415 16288 11,'18'-17'30,"-2"-10"0,7 8-11,4 5-3,1 4 0,5 15-2,-10 9-2,2 16-3,-13 6-1,3 9-2,-9-1-1,1 0-2,-2-6-1,2-10-1,3-14 0,5-8-1,4-12 0,-4-10 1,1-9-1,-4-4 0,0-7 0,-3 1-1,-5 6 1,-4 4 1,0 10-1,0 15 0,0 0 1,5 24-1,-5 6 1,4 2 0,2 3 0,4-1-3,-1 2-8,0-8-29,-6-18 2,9-1-1,-9-25-1</inkml:trace>
  <inkml:trace contextRef="#ctx0" brushRef="#br0" timeOffset="903232.1015">6526 16001 34,'0'0'36,"19"-11"0,6 11-3,9-3-19,1-5-5,7 8-4,5-6-4,2 2-2,-5 1-2,-7-2-2,-8 3-2,-10-3 0,-7 5 1,-12 0 0,0-13 3,0 13 3,-12-12 2,12 12 3,0 0 2,0 0 0,0 12 1,2 1-1,-2-1-1,0 5-8,0-8-32,0 11-2,-18-12-1,5 8 0</inkml:trace>
  <inkml:trace contextRef="#ctx0" brushRef="#br0" timeOffset="926164.5978">11783 17508 37,'13'10'36,"1"-4"-2,18-3-13,5 4-11,7-1-15,13-6-22,-9-7-5,11 7-2,-8-4-1</inkml:trace>
  <inkml:trace contextRef="#ctx0" brushRef="#br0" timeOffset="926565.4518">12321 17521 21,'14'-18'25,"-3"-6"-8,5-4-1,-2-3-5,-1 0 1,-4 3-1,1-2-1,-4 16-2,-6 5 1,0 9 0,0 20-1,0 10-1,-6 3-2,6 11 0,-4 7-2,4-10 0,7 5-5,-7-6-8,10-5-27,0-13 0,-5-13 0,7-9-2</inkml:trace>
  <inkml:trace contextRef="#ctx0" brushRef="#br0" timeOffset="927134.7101">12845 17314 19,'22'2'23,"-22"-2"-4,0 0-4,-10 0-3,-2-2-3,-4 2-3,-5 0 0,2 0-3,-6 0-2,-1 0 0,3 0 0,1 6-1,3 5 1,3 0 2,1 4-1,6 2 2,3 7-2,2 3 2,4-1-1,0-1 2,7-8-2,5 2-1,1-7-1,6-4 1,4-8 0,3-3-1,5-2 1,3 1-1,-2 4 0,1 0 1,-8 7 1,-6 5 0,-10 1 0,-9 8 2,-10-2-2,-11 2 0,-7 2 0,-6-11-2,-6-2-5,2-3-8,5-7-23,7-7-3,1-6 1,16 1 0</inkml:trace>
  <inkml:trace contextRef="#ctx0" brushRef="#br0" timeOffset="927387.7015">13049 17509 45,'16'6'39,"-16"-6"0,13 5-3,-1-1-19,-12-4-12,0 0-22,-6 9-19,6-9-2,0 0 0,-4-12 0</inkml:trace>
  <inkml:trace contextRef="#ctx0" brushRef="#br0" timeOffset="927803.2948">13490 17429 27,'0'0'31,"6"-10"-1,-6 10-9,0 0-12,-13-4-18,-2-2-20,15 6-1,-16 0-1,16 0 13</inkml:trace>
  <inkml:trace contextRef="#ctx0" brushRef="#br0" timeOffset="928035.5577">13459 17542 22,'3'19'38,"-3"-1"1,0 7 0,0 7-16,-10-1-7,10-31-6,-12 82-1,3-33-10,-4-5 7,13-44-2,-27 70 0,27-70-2,0 0-1,-44 19-4,32-34-9,-4-17 3,7 2-25,2-5-8,-4-13-1,11 8 1</inkml:trace>
  <inkml:trace contextRef="#ctx0" brushRef="#br0" timeOffset="928552.3681">13226 17229 36,'0'0'28,"15"-10"-9,13 6 0,13-4-7,15 3 0,2 0-5,8 5 0,-1 3-3,-4-3-3,-8 3 1,-9 3-1,-16-6 0,-13 0-1,-15 0 0,4-10 0,-14-1 0,1 2 1,-5-3-2,0 2 0,1 4 1,4 1 0,9 5 0,0 0 1,-4 11 0,11 2 2,-4 3 0,2 0 0,-5-1 0,-4 2-1,-2 3-5,-4-1-33,-9-6 1,4-1-3,-7-3 2</inkml:trace>
  <inkml:trace contextRef="#ctx0" brushRef="#br0" timeOffset="952244.8195">15417 8803 28,'9'-10'24,"4"2"-1,-10-4-3,-3-1-3,-3-1-4,-12-3-2,-2 7-4,-8-2-1,1 9-4,-6 3 0,2 9 0,4 9-2,2 4 1,9 7-1,7 4 0,6 0 1,10-4-1,11-2 0,4-8 1,5-10 0,7-9 1,-3-9-1,-2-10 0,-5-9 0,-7 0 0,-6-4 0,-6 3-1,-8 7 1,-11 3 0,1 9 0,-2 10 1,1 10-1,2 5 1,4 6-1,5 4 0,5 2 0,7-1-1,4 0 0,1-9-5,6 2-14,8-5-16,-12-14-1,9 6 0,-7-12 0</inkml:trace>
  <inkml:trace contextRef="#ctx0" brushRef="#br0" timeOffset="952460.976">15649 8872 20,'9'0'31,"10"19"1,-8-6-3,7 10-13,3-1-7,-1 3-10,-1-2-14,-9-5-15,9 1-2,-19-19 1,21 11 4</inkml:trace>
  <inkml:trace contextRef="#ctx0" brushRef="#br0" timeOffset="952629.6507">15853 8881 39,'-12'-15'37,"2"21"1,-8 3-4,-4 5-14,3 11-7,-5 1-7,6 2-5,-4 1-7,2-7-13,1-2-19,10-2 0,9-18 0,-6 10 0</inkml:trace>
  <inkml:trace contextRef="#ctx0" brushRef="#br0" timeOffset="952877.2386">15958 8734 62,'0'0'36,"19"0"0,0 2-13,5 3-15,11 0-10,3-1-17,7-1-15,-8-8-1,1 5 0,-13-6 0</inkml:trace>
  <inkml:trace contextRef="#ctx0" brushRef="#br0" timeOffset="953030.409">16058 8831 28,'-19'3'33,"19"-3"1,3 13-5,15-13-13,11 0-13,2-4-30,9 6-4,-6-7-2,6 8-1</inkml:trace>
  <inkml:trace contextRef="#ctx0" brushRef="#br0" timeOffset="953412.4057">16483 8598 21,'0'0'32,"6"13"0,-13-2-7,1 3-10,0 3-3,-1 1-3,7 1-3,0-6-2,4 3-2,5-3 0,4-4 0,5 1 0,2-5-6,4-1-13,4 1-16,-10-10-1,10 5 0,-16-14-1</inkml:trace>
  <inkml:trace contextRef="#ctx0" brushRef="#br0" timeOffset="953581.016">16634 8624 33,'0'0'35,"-15"7"0,15 5-5,-4 9-11,4 0-7,0 13-5,0-2-2,7 2-4,-1-3-10,-2 1-26,-4-11-1,12-4-1,-12-17 1</inkml:trace>
  <inkml:trace contextRef="#ctx0" brushRef="#br0" timeOffset="954534.5657">16913 8528 12,'11'0'30,"-11"0"2,15-8-7,-15 8-6,14 8-5,-7 0-5,-4 1-3,0 3-2,-3-2-1,0-10-1,0 0-2,0 0 0,0 0-1,9-22 0,0 9 1,1-4-1,5 3 1,1 5 1,0 6 0,1 3 1,-4 6 0,-3 3 0,-2 1 0,-1 4 0,-7-2-1,3-1 0,-3-11 0,0 0-1,0 0 0,0 0 0,11-15 0,-3-1-1,1 0 1,3 3-1,0 3 1,-2 6 0,3 8-1,-4 2 1,0 11-5,-5 2-12,-4 0-16,5 8-1,-10-10 0,5 3 0</inkml:trace>
  <inkml:trace contextRef="#ctx0" brushRef="#br0" timeOffset="954697.9842">16933 8704 64,'9'6'35,"8"-6"1,17-3-16,7 3-13,6 0-13,9 3-26,-4-9-2,2 6-1,-14-4 0</inkml:trace>
  <inkml:trace contextRef="#ctx0" brushRef="#br0" timeOffset="954998.7869">17061 8825 48,'-10'6'35,"-8"-6"-3,3 9-10,7 8-7,-2 2-5,10 6-3,10 1-2,4 3-2,-3 2 0,5-1-1,-7-3 0,-3-3 0,-8-6-1,-8-5-3,-6-3-10,-6-5-21,-3-16-3,4-5-1,-1-8-1</inkml:trace>
  <inkml:trace contextRef="#ctx0" brushRef="#br0" timeOffset="955331.3496">17208 8831 13,'0'0'32,"10"-10"1,8 10-1,-2 0-13,4 0-7,0 5-3,-4 3-2,-4 3-2,-12 5 0,0 4 0,-10-5-1,3 4 1,0-6-2,7 1-1,11-9-4,7-8-13,8-6-22,12-2 1,-2-9-1,11 2-1</inkml:trace>
  <inkml:trace contextRef="#ctx0" brushRef="#br0" timeOffset="956439.6443">9504 9757 27,'13'-12'23,"-9"-7"-2,-4 3-4,-4-4-3,-9-2-2,-3 7-2,-4-2-2,-2 10-2,-3 2-1,1 15-2,1 4-2,5 8 1,4 7-1,9 5 0,5 0-1,7 0 0,8-6 1,6-10 0,5-6 0,2-9-1,1-11 1,-4-6-1,-2-6 1,-7-2 0,-4-2-1,-2 2 0,-5 6 1,-5 6 0,0 10-1,0 0 1,3 19 0,3 0 0,1 4-5,2-4-8,0 0-21,7 0-2,-11-10 1,8 4-1</inkml:trace>
  <inkml:trace contextRef="#ctx0" brushRef="#br0" timeOffset="956804.2042">9626 9793 30,'0'0'29,"3"25"-1,3-13-13,1 2-6,4-1-4,2-4-1,3 1-2,2-10 0,0 0-1,2-4 1,-2-6-1,-4-3 0,-1 2 0,-6-2 0,-1 3 1,-6 10 0,0 0 2,0 0-1,0 16 1,3 6 0,4 11 0,-2 5 2,2 7-2,-4 0 1,-3 5-1,0-3 0,-5-2-1,-8-8-1,-3-8 0,-6-12-2,0-7-2,-2-10-3,2-23-6,7 1-12,6-8-14,-5-12 0,14 5 0</inkml:trace>
  <inkml:trace contextRef="#ctx0" brushRef="#br0" timeOffset="957036.2769">9898 9671 55,'16'0'33,"-1"-6"1,13 2-14,-3 6-15,4-2-22,3 9-15,-9-11-1,2 9-1</inkml:trace>
  <inkml:trace contextRef="#ctx0" brushRef="#br0" timeOffset="957189.4286">9935 9801 41,'0'0'35,"3"14"0,14-14-1,4 0-29,10 0-34,-3-5-2,15 1-3,-5-10-1</inkml:trace>
  <inkml:trace contextRef="#ctx0" brushRef="#br0" timeOffset="957621.472">10311 9629 21,'-26'-5'34,"14"15"1,-9-1-1,6 4-14,2 8-8,1 1-5,12 3-3,0 2-2,15 0 0,3-4-1,7-6 1,5-10-1,2-7 2,2-10-1,0-4 1,-9-15 1,-8-3 0,-13-7 0,-8 6-1,-13-1 0,-8 11-2,-9 14-6,-7 9-34,-1 5 0,4 12-1,-3 5 0</inkml:trace>
  <inkml:trace contextRef="#ctx0" brushRef="#br0" timeOffset="1.05666E6">16216 16363 39,'12'0'32,"-12"0"0,0 0-19,10 0-26,-10 0-14,18 0-4,-11-10 0</inkml:trace>
  <inkml:trace contextRef="#ctx0" brushRef="#br0" timeOffset="1.05695E6">16439 16276 24,'0'0'34,"0"14"2,0 4-6,-6 5-12,3 0-6,3 6-3,0-2-3,0-1-2,4-5-1,8-4-2,0-4-2,3-6-2,8-2-9,-6-5-19,2-8-5,3 3-1,-6-9 0</inkml:trace>
  <inkml:trace contextRef="#ctx0" brushRef="#br0" timeOffset="1.05722E6">16382 16113 34,'14'9'34,"-14"-9"0,13 0-11,-13 0-33,0 0-17,14-6-3,-14-6-3</inkml:trace>
  <inkml:trace contextRef="#ctx0" brushRef="#br0" timeOffset="1.05763E6">16334 15909 31,'0'0'32,"24"7"0,-2-7-12,9 3-9,9-3-5,7 0-4,-1 0-6,1 0-4,-7 0-2,-8-6-1,-7 1 0,-10-4 0,-15 9 3,6-17 5,-6 17 5,-16-16 4,7 9 3,0 1 1,9 6 0,-12 5 1,12-5-2,5 13-2,5-4-1,-4 2-2,3 2-1,-3-2-1,-6-11-7,4 14-13,-4-2-14,-7-12-2,7 0 1</inkml:trace>
  <inkml:trace contextRef="#ctx0" brushRef="#br0" timeOffset="1.05877E6">17018 16191 16,'0'0'36,"0"0"1,0 0-1,0 20-13,0 9-8,-3 0-6,3 6-5,-5 2-4,2-6-9,3-3-11,0-4-13,-7-15-4,7 1-1,-10-15 1</inkml:trace>
  <inkml:trace contextRef="#ctx0" brushRef="#br0" timeOffset="1.05892E6">16886 16344 25,'-7'-12'36,"20"12"0,2-5 0,11 5-18,11 0-12,6 0-30,9 7-9,-5-10-1,9 3-2</inkml:trace>
  <inkml:trace contextRef="#ctx0" brushRef="#br0" timeOffset="1.05929E6">17723 15879 48,'-37'34'36,"-13"5"0,5 15-12,9 15-9,11 6-4,20 4-4,16-5-3,17-5-2,15-7-11,11-5-28,-1-28 0,8-9-1,-15-20 0</inkml:trace>
  <inkml:trace contextRef="#ctx0" brushRef="#br0" timeOffset="1.0606E6">17947 16066 18,'5'15'31,"-9"-1"-2,4 18-6,-5 1-7,5 3-3,0 3-3,0-5-4,15-5 0,2-11-2,7-7-1,4-11 0,2-14 0,-2-4-1,4-6 0,-6-5 0,-6-1-1,-5-2 0,-5 4 0,-10 3 0,0 4-1,-6 6 1,6 15-1,-16-4 1,11 16-1,1 7 1,4 8-1,6 5 1,3-1-2,7 3-7,-5-4-16,2-7-13,5-6 0,-6-12 0</inkml:trace>
  <inkml:trace contextRef="#ctx0" brushRef="#br0" timeOffset="1.06137E6">18327 16288 36,'-4'10'20,"4"8"-3,0-1-2,4 1-4,2-3-2,5-6-3,6-1-2,-1-8-1,3-8-1,-2-4 0,0-3 0,-6-4 0,-1-2 1,-6 2 1,-4 9 0,0 10 0,0 0 1,-4 10 0,4 12-1,0 8 0,0 7-2,0 5 0,0 4 0,-7-1-1,-1-2 0,-5-5-1,-5-6-1,-5-5-1,-4-14-4,4-7-7,-4-14-10,2-11-13,12-1 0,-2-9 1</inkml:trace>
  <inkml:trace contextRef="#ctx0" brushRef="#br0" timeOffset="1.06174E6">18584 16524 29,'0'0'35,"5"16"0,-8-7-5,0 1-12,3 7-6,0-5-3,4 4-5,0-5-2,1-2-4,5-1-7,-10-8-12,11-3-15,2-2-1,-10-11 0,6 6 6</inkml:trace>
  <inkml:trace contextRef="#ctx0" brushRef="#br0" timeOffset="1.06191E6">18633 16416 28,'0'0'34,"14"3"0,-14-3-2,0 0-31,18 5-27,-18-5-4,0 0-4,0 0 1</inkml:trace>
  <inkml:trace contextRef="#ctx0" brushRef="#br0" timeOffset="1.06328E6">18928 16203 12,'0'0'34,"0"0"0,9 8-2,16-4-14,5-4-5,12 0-5,2 0-8,1 0-13,-4-4-21,1 4 0,-15-12-1,1 4 1</inkml:trace>
  <inkml:trace contextRef="#ctx0" brushRef="#br0" timeOffset="1.06353E6">19098 16048 29,'-6'11'34,"6"20"2,-6-1-11,0 9-7,1 8-4,-2-3-9,3-4-18,-4-11-21,14 2-1,-6-31-1,16 13-1</inkml:trace>
  <inkml:trace contextRef="#ctx0" brushRef="#br0" timeOffset="1.06401E6">19618 16068 40,'-17'5'32,"-11"-3"-3,5 10-8,1 9-7,1 2-5,10 6-4,7 2-3,11-2 0,8-4-1,11-1 0,6-12 0,5-7-1,1-12 2,0-10-1,-8-7 0,-8-3 0,-16-2 1,-12-1-1,-11 2 0,-10 4-3,0 6-11,-1 14-21,-1-8-2,12 12 1,5-4-1</inkml:trace>
  <inkml:trace contextRef="#ctx0" brushRef="#br0" timeOffset="1.06443E6">19956 16240 30,'0'0'39,"0"0"-1,0 10-1,0-10-15,0 0-21,3 12-33,-3-12-4,-9-5-2,0-8 0</inkml:trace>
  <inkml:trace contextRef="#ctx0" brushRef="#br0" timeOffset="1.06496E6">20232 15926 24,'13'-13'30,"-6"-3"-5,2 10-1,-9 6-4,7 13-3,-7 12-3,-10 6-3,3 11-3,-6 5-3,2 8-1,4-4-2,7-2 0,3-4-1,11-8-1,7-13-3,6-12-7,4-12-19,4 0-9,-9-19 0,-1 2 0</inkml:trace>
  <inkml:trace contextRef="#ctx0" brushRef="#br0" timeOffset="1.06514E6">20140 16113 62,'0'0'36,"27"-3"-3,-1 1-15,11 2-21,11 0-26,-9-7-5,9 7-1,-7-6-2</inkml:trace>
  <inkml:trace contextRef="#ctx0" brushRef="#br0" timeOffset="1.0655E6">20630 15820 62,'28'18'38,"12"15"-1,0 13-15,-7 7-10,-1 17-4,-15 2-3,-14 7-2,-14-10-3,-18-6-1,-10-3-6,-9-15-14,-1-16-17,6-9 0,6-20-1,16-6 0</inkml:trace>
  <inkml:trace contextRef="#ctx0" brushRef="#br0" timeOffset="1.06605E6">21078 16062 31,'0'0'37,"21"-9"0,-21 9-1,10-15-19,-10 15-7,10 6-13,-10-6-29,0 0-5,0 0 1,0 0-2</inkml:trace>
  <inkml:trace contextRef="#ctx0" brushRef="#br0" timeOffset="1.06669E6">21143 16225 32,'10'15'36,"-5"-3"1,8 9-5,-4 11-12,-6 0-7,2 12-4,-10 3-4,-3 1-2,-11-4 0,-5-5-1,-6-6-3,-5-10-4,3-9-9,-6-17-20,5-20-4,12-6-2,2-17 1</inkml:trace>
  <inkml:trace contextRef="#ctx0" brushRef="#br0" timeOffset="1.06715E6">20938 15829 40,'23'-11'31,"18"5"-7,5 0-6,9 2-6,4 4-6,1 0-9,-5 0-14,-12-7-13,1 10-2,-22-9-1</inkml:trace>
  <inkml:trace contextRef="#ctx0" brushRef="#br0" timeOffset="1.06743E6">21298 15731 24,'20'0'34,"10"13"0,-6-2-5,-3 0-9,-1 9-6,-13-4-3,-1 2-3,-15-2-9,-10 5-32,-10-16-2,3 0-2,-6-5-1</inkml:trace>
  <inkml:trace contextRef="#ctx0" brushRef="#br0" timeOffset="1.07097E6">7817 12694 12,'0'0'20,"0"0"0,0 0-3,0 0-1,0 12-2,-3-1-2,-3 8-2,-5 3-1,2 3-2,-6 0-1,3 1-1,0-1-3,2-5-5,4-5-19,6-1-11,0-14-1,0 0 0</inkml:trace>
  <inkml:trace contextRef="#ctx0" brushRef="#br0" timeOffset="1.0724E6">19649 16080 14,'14'0'12,"-14"0"-3,0 0-1,0 0-2,9-3 1,-9 3-1,0 0 1,0 0 2,-6 13 1,-1-3 0,-6 3 1,1 10-1,-6 2-1,-2 5-1,-1-3-1,4 3-2,0-6-4,6-4-14,0-11-20,11-9 0,0 0-1,23-15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</inkml:traceFormat>
        <inkml:channelProperties>
          <inkml:channelProperty channel="X" name="resolution" value="1333.61829" units="1/cm"/>
          <inkml:channelProperty channel="Y" name="resolution" value="1777.91638" units="1/cm"/>
          <inkml:channelProperty channel="F" name="resolution" value="0.00051" units="1/dev"/>
        </inkml:channelProperties>
      </inkml:inkSource>
      <inkml:timestamp xml:id="ts0" timeString="2018-10-09T11:42:52.913"/>
    </inkml:context>
    <inkml:brush xml:id="br0">
      <inkml:brushProperty name="width" value="0.05292" units="cm"/>
      <inkml:brushProperty name="height" value="0.05292" units="cm"/>
      <inkml:brushProperty name="color" value="#FFFFFF"/>
    </inkml:brush>
  </inkml:definitions>
  <inkml:trace contextRef="#ctx0" brushRef="#br0">9222 7364 19,'-9'0'19,"9"0"-2,0 0-1,0 0-5,19 10-1,3-6-2,11-2-1,7 4 0,7-3-2,1 3-1,-2-2-1,-3-4 0,-9 4 0,-9-4 0,-13 4 0,-12-4 0,-15 0 0,-9-4 0,-12 0-1,-4 4 0,-9 0-1,-3 0 1,1 0-1,5 4 1,5 0-2,8 0 1,11 0 0,10-4 1,12 0-1,12 0 0,9-4-1,11 0 0,8 4 2,6-4-1,1 4 1,1 0 0,-6 4-1,-5 0 1,-12 0 1,-13 1 0,-12-5-1,-12 5 0,-16-5-1,-7 0 0,-8 0 1,-3-4-1,-4 0 0,4 0-1,6 1 0,5-4 0,10 4 0,13-2 0,12 5 0,0 0 0,28-12 0,4 8 0,10-1 0,11 2 0,6 3 1,1 0 0,-2 0-1,-9 3 2,-8-3-2,-16 6 2,-25-6-1,0 0 0,-35 11 0,-14-11-1,-10 0 1,-9 0-1,-4 0 1,2-5-2,7 5 2,10-3-2,14-1 1,13-1 1,14 3-2,12 2 0,31-5 1,4 5 1,13-4-1,14 4 1,11-3-1,6 3 2,0-3-1,-8 3 0,-7 0 0,-14 0 0,-16 3-1,-21 3 1,-13-6 0,-38 11-1,-8-5 1,-7 0-1,-7 1 1,-4-7-1,5 3 1,7-3-1,8 0 0,14-3 0,13-1-1,17 4 1,10-9 0,15 4 0,12 1 0,10 0 0,13 4 0,7-4 0,4 4 0,-3-5 0,-3 5 1,-9 0-2,-12 6 2,-14-3-1,-20-3 0,-10 0 0,-25 7 0,-9-5 0,-16 2 1,-12-4-1,-6 0 0,0-4 0,2-1 0,5 1 0,12 0 1,8-2-2,16-3 1,15 5-1,10 4 1,28-2 0,10 2 0,12 0 0,15 0-1,13 0 2,8 5-1,4-3 1,-1-2-1,-2 8 0,-12-2 1,-10 2-1,-16 0 0,-14 1 1,-13-1-1,-22-8 1,-6 16 0,-14-10-1,-11-2 1,-9-4-1,-10 0 1,-2-4-1,-4-2 0,0 3-1,7 1 2,6-2-1,8 0-1,13 0 1,22 4 0,0 0 1,26-5-2,10 5 1,16-2 0,12 2 0,9 0 0,11 0 0,1 0 0,-2 0 0,-12 0 1,-6 0-1,-18 0 0,-10-5 0,-25 2 1,-12 3-1,-37-5 0,-10 5 0,-17-6 0,-8 6 1,-9-3-1,-2 0 0,3-3-1,11 3 1,11 3 0,14-3 0,16 3-1,18-4 1,10 4 0,32-3 0,14 3-1,13 0 1,15 0 0,11 3 1,5 1-1,5 2 0,-9 0 0,-8-3 0,-15 0 1,-14 2 0,-18-3-1,-18-2 0,-13 0 1,-26 0-1,-8 0 0,-12 0 1,-13-5-1,-8 5 0,-9-4 0,-4 4 1,5-4-1,4 4-1,8 0 1,11 0 0,16 0 0,10 0 0,26 0 0,0 0-1,32 0 1,11 0 0,16-5 0,12 4 0,6-2 0,7 3 0,-3 0 0,-9 0 0,-8 0 0,-14 0 1,-19 3 0,-19-2-1,-12-1 0,-25 6 0,-9-6 1,-12 0-1,-9 0 0,-5 0 0,-4 0 1,7-4-2,4 1 2,13 3-1,10-6 0,17 6 0,13 0-1,28-9 1,10 9 0,11-5 0,16 5 0,6 0 0,3 0 0,-5 0 0,-4 0 1,-10 0-1,-20 5 0,-11 0 0,-24-5 1,-15 4-2,-22-4 1,-9 6 1,-11-6-1,-4 3 1,1-3-1,1-3 0,11 0-1,13 3 1,16-6 0,19 6 0,7-11-2,17 7 2,11 0-1,8 4 0,6 0 1,4 0 0,-3 0 0,-10 0 0,-5 6 1,-10-4-1,-14 5 1,-11-7 0,-12 7 0,-9-4-1,-5 0 0,1 3 1,-2-2-1,2-2 1,6-2-2,7 0 1,12 0 0,-15 7 0,15-7 0,0 0 0,0 10-1,0-10 1,15 9 0,-3-4 0,1-5 0,6 0 0,6-3-1,-1-4-3,7 3-6,-3-2-26,4-3-5,9-1-1,4 0-1</inkml:trace>
  <inkml:trace contextRef="#ctx0" brushRef="#br0" timeOffset="1649.7739">11011 7400 21,'-38'-2'33,"14"4"1,-1-2-11,7 0-4,18 0-5,0 0-5,19-11-1,15 5-2,11 5-3,10-3 0,15 4 0,6 0-1,2 0 0,-2 0 1,-2 2-1,-15-2 1,-13 6-1,-18-6 1,-18 5 0,-23-5-1,-18 0 0,-17 0-1,-19 2 1,-12-2-2,-12 0 2,-8 0-2,3 0 0,7-2 0,8 2 1,12 0-1,15-2 0,21-4 0,18 3 1,15 3-1,34-8 0,10 5 0,17 3 0,13-6 0,12 6 0,7 4 1,2-1-2,-3 1 2,-14 0-1,-14-2 1,-17 1-1,-22-3 0,-25 0 1,-25 0 0,-26 0 0,-23 0-1,-14-1 1,-18 1-1,-9-3 1,4 3-1,5-5 0,16 5 0,16 0 0,16 0 1,19 0-2,27 0 1,22 0 0,21 0 0,21 4-1,19-4 1,17 5 0,19-5 0,6 6 1,8-2-1,-7-1 1,-10 1-1,-18-1 1,-20 1 0,-23-4-1,-30 5 0,-27-2 1,-30-3-1,-24 6 1,-21-6-1,-20 7 0,-19-2 0,-3 2 1,2-7-1,19 4-1,13 1 1,19-5-1,28 3 2,27-3-1,23 0-1,39 0 1,24 0 0,17 0 0,20 0 0,14 0 1,13 0-1,1-7-1,0 5 2,-9 2-1,-18-6 1,-15 4 0,-23-2-1,-20 4 1,-26 0-1,-17 0 1,-30 8 0,-16-3-1,-19 3 0,-14 3 1,-13-1-1,-4 2 0,2 0 0,1-2 0,15-3 0,13 0 0,16-4 0,22-3-1,27 0 1,10-14 0,27 4 0,17-4-1,21 0 2,17-2-1,9 1 0,-2-1 1,-4 3-1,-10 4 0,-15-1 0,-14 6 1,-25 1-2,-31 3 1,-21 0 0,-19 7 0,-17-1 0,-13-2 0,-7 4 1,-4-8-2,3 4 1,13-4 0,13 0 0,18 0 0,20-4 0,14 4 0,26-13 0,17 6 0,16-1 0,10 4 0,10-1 0,0-2 0,-6 3 0,-8 4 0,-13 0 0,-21 0 0,-18 6 1,-26-4-1,-21 4 0,-14 0 0,-12 2 0,-8-1 0,2-3 0,4-4 0,7 4 0,16-4 0,19 0 0,20 0 0,12-4-1,19 4 1,16 0 0,2 0 1,6 1-2,-4-1 2,-6 4-2,-5-4 2,-9 5-1,-13-5 0,-18 0 1,0 0-1,-10-4 0,-7 2-2,3 2-4,-13-3-29,1-2-8,6 0 1,1-2-1</inkml:trace>
  <inkml:trace contextRef="#ctx0" brushRef="#br0" timeOffset="8498.9291">12028 7422 32,'-15'-7'29,"15"7"-7,0 0-3,25-7-3,15 5-4,10-5-4,22 4 2,11-4-3,20 7 0,3-6-1,5 6-2,-12-3-1,-12 3 0,-15 3-1,-17 3 0,-27-3-1,-28-3 0,-27 4 0,-18-4 0,-22 6 0,-7-1 0,-23 1-1,-8 1 1,-1 1-1,11 3 1,2-1-1,17-1 0,21-2 0,15-3 1,24-4 0,27 0 0,20-6-1,20 1 1,20-3 0,16 2 0,9-3 0,13 5 0,-1-2 1,-9 3 0,-15 3-1,-10-2 1,-20 2-1,-20 0 0,-34 0 1,-10 5-2,-27-5 1,-16 0 0,-12 3-1,-18-3 1,-9 4-1,-6-4 0,2 0 1,8 0-1,18 0 0,12 0-1,10 0 1,21-5 0,27 5 0,13-6-1,27 0 1,12 3 0,14-1 0,17-1 1,16 5-1,6-3 0,-2 3-1,-4 3 2,-15-3-2,-13 7 2,-18-4-1,-19 5 0,-22-4 0,-30 2 0,-17-1 1,-17-5 0,-13 5 0,-9-5-1,-11 3 0,-1-3 0,-1 0 1,14 0-1,10-4-1,13 4 1,25-3-1,13 3 1,24-4 0,19 2 0,25-4-1,13 6 1,21-4 0,12 4 0,3-6 0,9 6 0,-7-3 0,-5 3 1,-16 0-1,-11 0 0,-25-2 2,-8 2-1,-22-4-1,-20 4 1,0 0-1,-26-6 0,-8 6 1,-12 0-1,-6 0 0,-11 0 0,-6 7 0,-2-2 0,3-2 0,10 3 0,11 2 0,6-4 0,20 0-1,21-4 1,18-5 0,23 2 0,15-4-1,18 0 1,6-1 0,20 0 1,5 0-1,-3 0 0,-8 4 0,-11 2 0,-11-1 1,-20 3 0,-17-4-2,-17 4 2,-18 0 0,-31 4-1,-13-4 1,-11 6 0,-23-3-1,8 3-1,-6-2 1,0 1 0,1-5 0,23 5-1,14-5 1,20 4 0,18-4 0,14 0-1,12-7 1,24 5 1,12-3-2,11 3 1,8-3 0,3 2 0,2-1 0,-8 2 1,-4 2-1,-20 0 1,-5-3-1,-25 3 1,-24 0-1,-10-4 0,-20 4 1,-16 4-2,-23 0 1,-14 0 0,-23 3 0,4 2 0,3 0 0,9-1 0,10-2-1,18 0 2,18-2-2,25-4 0,19 0 0,29-6 1,8 1 0,11-3 0,12 2 0,17-2 0,10-1 1,-2 2-2,1 2 2,-6-2-1,-8 4 0,-13 3 0,-16-3 0,-30 3 1,-13 0-1,-32 0 0,-10 5 0,-20 0 1,-4-1-1,-12-2 0,-2 1 0,8-3 0,10 6 0,7-6 0,15 3 0,14-3 0,6-3 0,10 3-1,10 0 1,0 0 0,21-3 0,2 3 0,-3-3-1,8 3 1,4 0 0,-1 0 0,-3 0 0,-4 0 0,-2 3 0,-7 0 0,-15-3 0,-19 9 0,-8-5 1,-12-4-1,-5 1 0,-6-1 0,-6 5 1,-15-5-1,18 0 0,3 0 0,7 0 0,15 0 0,3 0 0,9 0-1,16 0 1,20-5-1,-2 4 1,20 1 0,11-9 0,10 5 0,12-2 0,-6 2 0,0-1 0,-14 5 0,1-2 0,-19 2 0,-19 0 0,-14 0 0,-29 2 1,-2 3-1,-24-2 0,1-2 0,-17 5 1,-3-6-1,9 6 0,0-3 0,12-3-1,9 0 1,16 0 0,13 4-1,15-4 1,15 4 0,12-4-1,5 0 1,12 2 0,12-2 0,9 0 0,-6 0 0,6 0 1,-6-2-1,-5 2 0,0-3 1,-16 3-1,-15-5 1,-23 5-1,0 0 0,-30-9 0,-7 9 0,-17 0 0,-16 0 0,-1-3 0,-3 3 0,2 3 0,10-3-1,12 4 1,11-4-1,13 5 1,26-5 0,0 0 0,28 2 0,15-2 0,5 0 0,7 0-1,13 0 2,13 0-1,0 0 0,2 0-1,-5 0 2,-1 0-2,-9 0 2,-5 0-1,-11 0 0,-17-2 0,-4 2 1,-31 0-1,0 0 0,-16 0 1,-16 0-1,-14 0 0,-9 4 0,-5-4 0,-4 5 1,8-5-1,9 3-1,10-3 1,19 0 0,18 0 0,14-7-1,21 2 1,11 0 0,13-2 0,6 3 0,10 1-1,-1-2 1,1 5 0,-7-3 0,-20 3 1,-6 0-1,-21 0 0,-21 0 0,0 0 1,-37 3-1,-9-3 0,-10 5 1,-9-2-1,-7-2-1,8-1 1,5 6 0,9-6 0,19 0 0,9-6 0,22 6 0,12-9-1,19 2 1,16 0 0,6 1-1,12-1 1,7 2 0,4 2 0,2 0 0,-10 3 0,-8 0 1,-8 3-1,-21-3 1,-18 3-1,-13-3 0,-28 8 0,-19-4 1,-16-1-1,-14 1 0,-15 1-1,1-1 1,5 0 0,9-4 0,12 5 0,17-5-1,14 0 1,20 0 0,14 0 0,27-10 0,10 4 0,7 0 0,14 0-1,14 0 1,3-1 1,5 0-1,0 0-1,-9 5 1,-5-2 0,-19 4 1,-14 0-1,-18 2 0,-15-2 0,-27 12 1,-7-4-1,-16-1 1,-8 3-2,1-7 1,-7-3 0,8 6 0,9-6 0,7 0 0,12 0 0,15-6 0,13 6 0,23-18 0,7 11-1,7 0 1,11-1-1,3 1 1,2 2-1,-3 5 1,-4 3-1,-5 1 2,-10 3-1,-6-4 0,-7 3 2,-5-1-2,-13-5 1,12 11-1,-12-11 1,-19 10-1,4-6 1,-3 4 0,2-5-1,-3 3 0,-4-4 0,6-2 1,1-3-1,16 3 1,-8-11-1,13 2 0,2-1-1,2-2 1,9 0-1,-2 2 0,5 0 0,4 2 0,-5 4 0,1 4 0,-5 0 2,2 11-1,-3-2 1,-6 3-1,-5 0 1,-11 1 0,3-1-1,-7 2 1,-5-2-1,-1-5 0,0-2 1,-1-5-1,3 0 0,15 0 0,-7-15 0,10 2 0,3 0 0,0-2-1,4 1 0,-1 5 0,4 0 1,-5 3 0,-8 6 0,10 4-1,-10-4 2,12 15-2,-8-5 2,5 2 0,-5 0-1,1-2 0,-5-10 0,9 16 1,-9-16-1,0 0 0,0 0 0,0 0 1,-11 0-1,11 0 0,-13-23 0,3 10-1,4-2 1,0 2 0,6 4-1,0-2 0,0 11 1,0 0-1,0 0 2,4 12-1,-4 1 0,0 1 0,0 0 1,0 1-1,4-2 0,-2-4 1,-2-9-1,9 10 1,-9-10-1,0 0 0,0 0 1,9-13-1,-9 13 0,0-16 0,0 6 1,0 10-2,0-13 1,0 13 1,0-11-2,0 11 0,0 0 1,0 0-1,9 6 1,-9-6 0,13 6 0,-13-6-1,12 12 2,-12-12-1,10 10 0,-10-10 0,0 0 1,5 9-1,-5-9 0,0 0 0,4 10 1,-4-10-1,-10 0 1,10 0-1,0 0 0,0 0 0,-5-7 1,5 7 0,-10-15-1,10 15 0,-8-15 0,8 15 0,-11-10 0,11 10 0,0 0-1,-9-4 1,9 4 0,9 7-1,-9-7 1,16 12-1,-16-12 1,19 15 0,-19-15 0,12 14 0,-12-14 0,0 0 1,0 0-1,0 0 1,0 0-1,0 0 0,0 0 0,-3-12 1,3 12-1,3-14 0,-3 5-1,0 9 1,0-13 0,0 13 0,0 0 0,0 0 0,0 0 0,0 0 0,0 0 0,-3 9 0,3-9-1,-4 13 1,4-13 0,-3 14 0,3-14 0,3 12 0,-3-12 0,13 10 0,-13-10 0,9 7 0,-9-7 0,0 0 1,0 0-1,-3-10 0,3 10 1,-12-14-1,-1 5 0,4-1 1,0 4-1,9 6 0,-7-16-1,7 16 0,-9-15 1,9 15-1,0 0 1,0 0 0,11 9-1,0-2 1,-2 2 1,4 3-1,-7 0 0,6-1 0,-5-1 0,-7-10 0,13 14 0,-13-14 0,-7 8 0,7-8 0,0 0 1,0 0-1,6-8 1,-6 8-1,9-11 0,-9 11 0,19-13 0,-19 13 0,0 0 0,12 0-1,-12 0 1,4 10 0,-4-10 0,-8 15 0,8-3 0,0-3 0,0-9 0,-8 17 0,8-17 0,-3 17 0,3-17-1,6 10 1,-6-10 0,16 5 0,0-5 0,1 0 0,8-6 0,0 2 0,0-1 0,0 0 0,3-1 0,-1 0 0,-8 4 0,0-2 0,-7 4 0,-12 0 0,12-7 0,-12 7 1,0 0-1,0 0 0,0 0 0,-9 0 0,-3-2 0,-3 2 0,-11 0 0,-8 0 0,-10 0 0,-2-4-1,-3 4 1,9-3 0,12 3 0,-3-4 0,16-1 0,15 5 0,18-5-1,10 1 1,12 4 0,9-6 0,1 6 0,10 0 0,5 0 0,1 0-1,-8 3 2,-8 1-1,-8 0 0,-11 0 0,-14 1 0,-17-5 1,-17 8-1,-14-8 1,-9 3-1,-12-3 0,-5 4 0,-11-4-1,8 0 1,12-4 0,4 0 0,10 1 0,9 3 0,14-7 0,11 7 0,14-6 0,9 2 0,10 0-1,5 4 1,7-3-1,2 3 1,6 0 0,-3 0 0,-5 3 1,-10 1-1,-10-1 0,-9-1 0,-16-2 0,-7 9 1,-10-3-2,-12-2 1,-7 0 0,-2-2 1,0 1-1,-5-3 0,10 4 0,3-4 0,3-4 0,15-1 0,12 5 0,3-10 0,22 5 0,9-3 0,4 2 0,7-1 0,8 1 0,-3 2-1,2 4 1,-7 0 0,-11-3 0,-13 3 1,-6 7-2,-15-7 2,-15 14-1,-7-6 0,-11-3 0,-2 2 0,-4 1 0,6-2-1,-2-1 2,9-5-1,7 0 1,19 0-1,0 0-1,7-11 1,11 3 0,9 1 0,1-5 0,0 4-1,8 1 1,-13 3 0,-3 1 0,-4 0 0,-16 3 0,14 0 0,-14 0-1,9 0 2,-9 0-1,0 0 0,0 0 0,0 0 1,0 0-1,0 0 1,0-9-1,0 9 0,0 0 0,0 0 1,-8-8-2,8 8 1,0-9 0,0 9 0,0 0 1,-11-10-2,11 10 0,0 0 1,0 0-1,-9 10 1,9-10-1,0 17 0,0-5 1,0 1 0,0 1 1,-12 1-1,-1 0 0,-4-4 0,-3 3 0,-1-4 1,-7-4-1,-3 0 0,-7-6 0,1 5-1,-6-5 1,6 0 0,-7-5 0,-6 3-1,5 2 1,4-6 0,4 5-1,15-2 1,1-2 1,5 0-2,3 2 2,13 3-2,-5-12 1,5 12 0,0-17 0,0 17 0,-10-16-1,10 4 1,0 2 0,6-2 0,-3 3 0,3-2 0,-2-3 0,8 2 0,1 0-1,-8 0 0,5 3 1,-4 1-1,-6-2 1,0 10 0,0 0 0,0 0-1,0 0 1,0 0 1,0 11 0,0 0-1,3 1 0,-3 3 1,0-1-2,0 0 2,0-1 0,0-13-1,0 14 0,0-14 1,0 0-1,-9 3 0,9-3 0,-15-16 0,12 6 1,-4-6-2,-1 4 1,0-2-1,1-1 1,5 6-1,2 9 1,-5-13-1,5 13 1,0 0 0,0 0 0,7 13 0,-1-1 0,-2 0 1,6 2-1,-1 1 0,-5-2 1,4-3-1,-1-1 0,-7-9-1,0 0-4,12 6-25,-12-6-11,-9-9 0,9 9-1</inkml:trace>
  <inkml:trace contextRef="#ctx0" brushRef="#br0" timeOffset="14060.6947">16557 7453 18,'0'0'17,"0"0"1,0 0-2,0 0-1,10-7-3,5 7-3,6-2-1,6-2 0,6 4 0,3 0-3,6 0 0,-3 0-2,-4 0 1,-7 4-1,-9 1-1,-19-5 1,0 9-2,-23-6 1,-7 1-1,-8-4 0,-3 0 1,-5 0-2,3 0 1,5-2 0,5-3 0,7 1 0,9 0-1,7-1 1,10 5-1,0 0 1,15-9 0,10 5-1,2 4 0,14-5 1,6 5 1,5 0 0,-1 0 0,-6 0-1,-1 0 1,-13 0 1,-6 0-1,-25 0 0,0 0-1,-23 13 0,-6-10 0,-12 0 0,-5 4 0,-4-4 0,3-3-1,0 4 1,10-4-1,7 0 0,11 0 1,19 0 0,0 0-1,18-11 0,10 8 1,16-2-1,9 0 1,11 0 0,14-1 1,0 2-1,3 4 1,-2-6-1,-4 6 0,-16-3 0,-10 3 0,-15 0 1,-18 3-1,-16-3-1,-12 2 1,-16-2-1,-12 4 1,-8-1 0,-4 2-1,-3-1 0,1-1 1,9 1-1,7-4 0,10 4 0,14-4 0,14 0 1,12-5-1,18-3 0,10 2 0,13-2 0,12 1 0,14 0 0,1 0 0,4 0 0,-2 4 0,-11 3 0,-11 0 0,-16 0 0,-17 3 0,-27-3 0,-14 10 1,-28-2-1,-16-2 0,-14 2 0,-8 0 0,-8-1 0,-2 1 0,5 1 0,12 1 0,15-7 0,18 2 0,15-5 0,25 0 0,0 0 0,37-5 0,13-3 0,14-1 0,17 1 0,12-1 0,13 1 0,5-1 0,2 2 0,-5 2 1,-9 0-1,-13 5 0,-23 0 1,-18 0-1,-28 5 0,-17-5 1,-40 12-1,-17-3 0,-22 3 0,-15 1 0,-12-4 1,1 1-1,5 0 0,11-3 0,18-2 1,16-2-2,20-3 2,19-3-1,16 3 0,28-9 0,8 1 0,16 1 0,17-1 0,16 0 1,10 4-2,9-1 1,4 1 0,-2 0 0,-7 4 0,-16 0 0,-20 0 0,-26 4 0,-26-1 0,-26 1 0,-27 1 0,-24 0 0,-20 4 0,-20-3 1,-12 3-2,-6-3 2,3 2-1,10 1 0,13 0 0,19-5 0,21 1 0,23-5 0,35 0-1,16-6 1,36-3 0,24-2 0,25-1 0,20 0 0,18-1 0,15 2 0,10 1 0,2 0 1,-3 0-1,-9 7 0,-17-2 0,-19 1 0,-19 1 0,-26 1 0,-28 2 1,-30 0-1,-27 0 0,-30 5 1,-23-1-1,-20 1 1,-18-2-1,-11 7 0,-7-3 0,5 1 0,10-2 0,15 0 0,17-1 0,18 2 0,23-2 0,20-5 0,26 0 0,22-4 0,23 0 0,18-3 0,21 2 1,17-1-1,16-2 0,10 2 0,3 1 0,-1 2 0,-8 3 0,-17-6 0,-18 6 0,-20-2 0,-25 2 0,-24-3 0,-30 3 0,-25-4 1,-28 4-1,-22 0 0,-23 0 0,-19 0 0,-15 5 1,-6-1-1,0 1 0,10 2-1,19-1 1,16 1 0,24-4 0,26-3 0,27 0 0,29 0 0,26-3 0,23-4 0,25-1 0,22 0 0,20-1 0,17 3 0,10-3 0,5 5 0,-7-3-1,-9 2 2,-19 2-1,-25-1-1,-24 4 1,-27-4 1,-31 4-1,-33-6 0,-32 6 0,-30 0 0,-30 0 1,-23 0-1,-24 6 0,-18-2 0,-7 5 0,11-2 0,16 2 0,20-1 0,25-3 0,29 2 0,29-2 0,30-3 0,30-2-1,22 0 2,24-7-1,19 3-1,22-4 1,19 1 0,23 0 1,17-3-1,6 3 0,1 2 0,-8 5 1,-12 0-1,-26 0 0,-28 3 0,-37-3-1,-39 8 1,-40-3 0,-36-2 0,-36-3 0,-27 3 0,-28-3 0,-21 0 0,-9 0 0,-4 0 1,10 0-1,17 0 0,22 0 0,23 0-1,31 0 2,27-3-2,27 3 1,29 0 0,16-4 0,21 4 0,20 0 0,19 0 0,17 0 0,19 0 1,14 0-2,8 0 1,4 1 0,-7-1 0,-11 6 1,-18-3-1,-20-3 0,-25 6 0,-32-6-1,-25 0 1,-35 0 1,-23 4-1,-26-4 0,-16 0 0,-16 0 0,-8 0 0,-2 0 0,11 0 0,16 1 0,18-1 0,26 0-1,24 0 2,31 0-2,31 5 1,28-5 0,23 0 0,22 0 0,16-2 0,15 2 0,7 0 0,6 0 0,-5 0 0,-10 0 0,-10 0 1,-16 0-1,-21 4 0,-18-4 0,-15 0 0,-18 0 0,-14 0-1,-11 0 1,-10 0 0,-28 2 0,-5-2 0,-10 0 0,-11 8 0,-9-3 0,1 1 0,1-1 0,10-1 0,9 0 1,17 1-1,25-5 0,10 0 0,27-4 0,11-1 0,11 0 0,9 1-1,5-2 1,0 2 0,-4-2 0,-7 3 0,-11 1 0,-11-1 0,-17 3 0,-23 0 1,0 0-1,-27 0 0,-15 3 0,-10 0 0,-10 5 0,-6 0 0,2-1 0,5 1 0,11-3 0,9-1 0,17 1 0,13-5 0,11 0 0,29-4 0,7-1 0,10 0 0,12 0 0,7-3 0,3-2 0,0 4 0,-7 2 0,-9 0-1,-9 4 1,-15 0 0,-16-4 0,-12 4 0,-27 7 1,-10-2-1,-9-3 0,-5 2 0,-1 0 0,1-1 0,8 0 0,9-3 0,13-4 0,21 4 0,5-12 0,18 4 0,8 1 0,10-1 0,4-1 0,3 3 0,-3-2-1,-3 3 1,-13 1 0,-9 4 0,-20 0 0,0 0 0,-22 0 1,-12 0-1,-8 6 0,-7-6 0,-2 5 0,3-5 0,6 6 0,10-6-1,13 0 1,19 0 0,0 0 1,29-10-1,4 4 0,8 2 0,3-3 0,-1 2 0,1 0 0,-10 3 0,-9 2 0,-14 0 0,-11 0 0,-9 0 0,-12 4 0,-12-1 0,-1 2 0,-4-1 0,3-1 0,4-3 0,8 0 0,14 0 0,9 0 0,17-3 0,8-4 0,5-1 0,5 1 0,1 3-1,-2-1 1,-6 1-1,-10 4 1,-18 0 0,0 0 1,-23 9-1,-11-1 0,-7-2 0,-2 0 1,-1 3-1,4-6 0,9 1 0,10-4 0,21 0 0,0 0 0,21-7-2,7 7-12,9 0-28,-9-6 0,6 0-1,-3-11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</inkml:traceFormat>
        <inkml:channelProperties>
          <inkml:channelProperty channel="X" name="resolution" value="1333.61829" units="1/cm"/>
          <inkml:channelProperty channel="Y" name="resolution" value="1777.91638" units="1/cm"/>
          <inkml:channelProperty channel="F" name="resolution" value="0.00051" units="1/dev"/>
        </inkml:channelProperties>
      </inkml:inkSource>
      <inkml:timestamp xml:id="ts0" timeString="2018-10-09T08:16:43.30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19454 7904 26,'-10'0'29,"27"0"-7,8 0-4,21 0-4,20 0-1,11 0-1,15-5-1,1-2-4,1 2 0,-13-3-3,-10 6 1,-24-5-3,-22 2 1,-25 5-1,-35-8-1,-17 1 0,-17 2-1,-13 0 1,-4-2-1,-1 3 1,5 4-1,13-4-1,14 4 1,19 3 0,21-3 0,15 0-1,25 5 2,16-5-1,17-4 1,10 0 0,7 0 1,-10-2 0,-6 3 0,-14-2 0,-21 5-1,-24 0 0,-29-7 0,-18 7-1,-13-3 0,-9 3 1,-2-4-2,5 4 1,13 0-1,14-3 0,20 3 0,19 0 1,28-3-1,15 3 2,19-3 0,7-3 1,5 3 0,-9-1 0,-7 4 1,-23-3-1,-21 3 1,-25 0-2,-20 6 0,-17 2-1,-10 0-2,5 6-15,3-1-22,7-5-1,21-2 0,14-16 1</inkml:trace>
  <inkml:trace contextRef="#ctx0" brushRef="#br0" timeOffset="2023.3032">20505 7370 5,'-31'19'27,"-14"13"-1,5 22-4,5 14-2,11 14 0,19 13-3,13-4-2,27 2-1,17-14-8,26-13-34,-6-33-4,9-15-2,-19-33-4</inkml:trace>
  <inkml:trace contextRef="#ctx0" brushRef="#br0" timeOffset="2923.4638">16498 8153 56,'36'12'36,"3"8"2,7 21-16,0 22-5,-12 17-5,-5 19-3,-23 13-3,-12 9-5,-16-3-7,-9-10-32,-9-25 1,6-11-2,0-26 0</inkml:trace>
  <inkml:trace contextRef="#ctx0" brushRef="#br0" timeOffset="31599.7546">1993 9360 18,'11'-15'35,"-2"15"2,-9 12 0,-3 23-15,-9 20-6,-5 7-7,0 8-2,-4 0-3,9-5-1,1-10-2,3-13 0,8-21 0,0-21-1,14-17 1,-3-20-2,5-17 2,-1-8-2,1-7 2,-2-2-1,1 6-1,-2 9 1,-6 20 1,4 14-1,-11 22 1,20 26 0,-7 16-1,8 14 2,0 9-1,0 5 1,9-4-3,-1-6-3,1-2-12,-7-13-21,-5-19-2,-5-11 0,-13-15 0</inkml:trace>
  <inkml:trace contextRef="#ctx0" brushRef="#br0" timeOffset="32000.3634">1956 9668 32,'0'0'32,"15"-5"1,8 5-4,17 0-19,5 5-7,8-2-5,3-3-2,0 6-2,-9-6 1,-7-5 3,-11 5 0,-10 0 2,-3 5 4,-16-5 5,10 20 3,-10-7-1,3 13-1,-7-5-2,8 8-1,-4-9-2,0 4 0,4-14-2,-4-10-1,0 0 0,13-10-1,-6-14 0,-3-3 0,3-2 0,4-1-1,-2 4 0,5 4-1,4 9 0,-2 7 0,2 11 0,-1 8 0,0 6-1,-4 2-2,-1 7-5,-12-3-9,6 2-16,-6 2-4,4-8 0,4-1 0</inkml:trace>
  <inkml:trace contextRef="#ctx0" brushRef="#br0" timeOffset="32279.0126">2932 9801 28,'17'-12'34,"-13"-5"1,-4-3-10,-9 0-5,-6-3-5,0 4-4,-11 2-4,-2 9-2,-3 4-3,7 8 0,2 8-1,9 8 0,5 3-1,8 2 1,12-5-1,9 2 1,8-8 0,4-9 0,-1-5-2,1-3-3,-1 1-10,-6-1-24,-12-9 1,-4 5-1,-10-3 0</inkml:trace>
  <inkml:trace contextRef="#ctx0" brushRef="#br0" timeOffset="32401.3546">2846 9496 45,'-4'-15'32,"-2"-2"-11,6 17-28,22 0-17,-6 0-6,17 18-2</inkml:trace>
  <inkml:trace contextRef="#ctx0" brushRef="#br0" timeOffset="33033.1527">3376 9630 25,'12'9'31,"6"-9"1,14 4-6,7-4-15,2 0-3,0 0-3,-8-4-1,-4-1 0,-14 0-1,-15 5-1,0 0 1,-15 2 1,-10 6-2,0 9 1,0-2-1,1 11 0,6 0 0,10 2-1,12 0-1,11-4 0,9-2-2,7-6 1,11-4-3,1-8-4,9-4-3,-6-10-1,5 1 1,-8-9 3,0-1 3,-11-4 2,-8-4 4,-5 4 6,-14-1 3,-5 2 2,-8 2 0,-5 7-1,-11 3-3,2 10-2,-4 4-2,1 9-1,2 2-1,4 5-1,9 0 0,14 1-1,4-1 0,5-3 0,9-8 0,0-4 1,1-5-1,3 0 0,-6-5 1,-5-4-1,-3 4 0,-12 5 1,12-4-1,-12 4 1,7 12-1,-7-12 0,6 20-9,3-6-29,-9-14 0,25 9 0,4-21 0</inkml:trace>
  <inkml:trace contextRef="#ctx0" brushRef="#br0" timeOffset="33680.0931">4746 9621 37,'10'-22'34,"1"12"-2,-11 10-11,0 21-4,-9 9-6,-9 8-3,3 7-2,-4-3-2,4 1-1,1-7-2,5-14 1,9-12-1,0-10 0,13-26 0,0-4 0,2-10 0,1-8 0,1 1 0,-1 1-1,-1 5 0,1 12 0,0 15 0,-1 14 0,1 15 0,1 17 0,0 9 0,1 6 1,-1 5-2,-3-5-3,3-1-12,1-8-21,-8-17 0,6-5-1,-7-16 0</inkml:trace>
  <inkml:trace contextRef="#ctx0" brushRef="#br0" timeOffset="33833.7262">4689 9719 14,'13'13'32,"7"-9"0,22 5 0,-1-6-21,10-8-35,8 10-4,-13-15-2,4 4-2</inkml:trace>
  <inkml:trace contextRef="#ctx0" brushRef="#br0" timeOffset="34033.2725">5020 9302 54,'27'0'38,"6"22"1,10 14-4,7 24-23,-11 14-4,-5 20-2,-18 7-1,-16 1-2,-13-3-4,-16-11-6,-7-18-32,-7-10 0,-4-26-1,13-16-1</inkml:trace>
  <inkml:trace contextRef="#ctx0" brushRef="#br0" timeOffset="34949.7731">5932 9673 32,'-24'-5'27,"10"5"-6,-3 3-6,3 4-6,8 4-3,6-11-3,9 20-1,5-12-1,5-2 0,-1 2 0,-3-3 0,-6 4-1,-9 1 1,-3 0 0,-13 4 1,-4 1 0,-3 3 0,1 0 1,4-1 0,8-2 0,10-1 0,7-4 0,11-2-1,7-2 0,4-3 0,4-3 0,-2-4-1,-3-1 0,-3-3 0,-7 3 0,-2-3-1,-6 3 1,-10 5-1,0 0 1,0 0-1,11 0 1,-11 0-1,19 17 0,-3-8 1,5 0 0,3-2 0,0-7 0,3 0-1,-6-10 1,-3-2 0,-11-5 0,-7-2-1,-7-1 1,-8 0-1,-6 5 0,-3 2 0,-5 9-1,1 7 1,6 11 0,1 4-1,5 11 2,5 3-1,11 10 0,0 0 1,7 0-1,3 0-1,2 4-12,4-4-21,-7-14-1,13-4 0,-1-15 0</inkml:trace>
  <inkml:trace contextRef="#ctx0" brushRef="#br0" timeOffset="35465.3352">6380 9767 39,'0'0'33,"0"0"1,0 0-12,0 12-9,4 2-5,5 8-2,1-2-3,5 4 1,4-7-3,5 1 0,-2-6-2,-3-8 0,3-4 0,-7-10-1,0-2 0,-6-4 1,-6 1-1,-3-3 2,-8 4 0,-1 7 1,9 7 0,-16 0 1,16 0 0,-3 26 1,6-13 0,9 6 0,1-5 0,9 2 1,-1-7-1,4-2 1,0-7-1,0-3-1,-4-10-1,-2-1-3,0-2-6,-13-10-8,-2 1-11,-11 1-2,-6-3 2,-5-5 7,2 8 8,-9-3 7,0 4 9,4 4 9,2 4 10,4 2 3,6 7-4,9 6-13,0 0-35,0 0-4,12 6-3,10 7-2</inkml:trace>
  <inkml:trace contextRef="#ctx0" brushRef="#br0" timeOffset="36035.7855">6790 9755 20,'16'0'27,"3"-5"1,18 5-14,-3 2-5,3-2-4,2 5-2,-7-5-1,-7 0 0,-9 0-1,-16 0 0,0 0 0,0 0 0,-25 0 0,6 4 0,-3 6 1,1 5 1,4 0 1,9 9 2,5-5-1,12 3 2,1-6-1,11 1 0,1-11-1,6-1-1,-3-12-1,3-4-1,-4-5 0,-3-3-1,-4-3 0,-2 2-1,-2 4 1,-4 4 0,-9 12 1,12-5 0,-12 5 0,0 17 0,3-4 0,-3 4 0,0-5-1,3 1 1,-3-13-1,6 12 0,-6-12 0,13-7-1,-13 7 1,21-15-1,-9 6 1,2 6-1,-1 3-1,-2 6-3,2 3-12,-2 6-22,-6-4 0,1 2-1,-6-13 1</inkml:trace>
  <inkml:trace contextRef="#ctx0" brushRef="#br0" timeOffset="36251.9829">7445 9681 73,'11'9'39,"6"19"-1,-8 9-14,3 6-12,1 12-3,-7 2-5,2 3-1,-8-4-1,0-5-3,0-4-6,0-10-23,0-16-10,10-13 1,1-15-1</inkml:trace>
  <inkml:trace contextRef="#ctx0" brushRef="#br0" timeOffset="36404.9298">7536 9914 26,'-8'-4'34,"18"7"-1,1-3 0,14 0-21,3 0-21,0-7-21,10 7-2,-3-7 0,7 0-2</inkml:trace>
  <inkml:trace contextRef="#ctx0" brushRef="#br0" timeOffset="36683.735">7997 9780 60,'0'0'37,"-7"19"-3,-11 0-11,-7-2-9,0 5-4,-10-7-5,1 1-3,-2-7-3,5-6 0,6-6-1,2-9 0,9-2 0,11-7-1,6 3 2,8-1 0,8 7 1,4 4 1,1 8 1,7 8 0,-7 6 0,2 6 1,-7 2-1,-1-3-3,-3 5-10,-2-6-26,-13-18 0,12 11 0,-12-11 0</inkml:trace>
  <inkml:trace contextRef="#ctx0" brushRef="#br0" timeOffset="36852.4106">8350 9723 69,'6'-13'39,"-6"13"-1,0 0-5,12-11-45,-1 16-23,-11-5-3,5 10-1,-5-10 1</inkml:trace>
  <inkml:trace contextRef="#ctx0" brushRef="#br0" timeOffset="36983.4782">8337 9862 73,'0'14'43,"0"-4"0,0-10-3,6 11-49,-6-11-26,0 0-5,0 0-1,10-7-2</inkml:trace>
  <inkml:trace contextRef="#ctx0" brushRef="#br0" timeOffset="38056.5825">1850 11352 24,'8'-13'28,"0"-8"-4,8-3-3,10-2-6,-2 1-3,6 4-4,-4 8-3,-1 13-1,-4 12 0,-2 15-1,-5 8-1,-10 10 0,-1 3-1,1 1 0,-4-6 2,13-8-2,-1-12 2,4-6-1,8-17 0,-2-7 1,1-14-1,5-4 0,-4-7 0,-4-9 0,-6 0-2,0 2 2,-14 6 0,7 6 0,-7 7 0,0 20 1,0 0-1,-11 11 1,5 13 0,6 7-1,0 6 0,3-3-3,8 8-15,6-10-24,-4-10 1,5-8 0,1-17-1</inkml:trace>
  <inkml:trace contextRef="#ctx0" brushRef="#br0" timeOffset="38609.8275">1940 11049 22,'0'0'30,"10"10"-1,14-10-11,20 5-6,2-2-6,9-3 0,-1 5-2,-4-5-2,-7 0 0,-11-3-1,-15-2-1,-12-5 1,-5-1 1,-11-2 1,0 1-1,2 0 1,0 7 0,9 5 0,0 0 0,0 20 1,0-6-6,12 1-24,2 11-8,-14-14 1,14 5-1</inkml:trace>
  <inkml:trace contextRef="#ctx0" brushRef="#br0" timeOffset="38873.278">2660 11239 39,'0'0'34,"21"-4"1,7 4-4,6-5-21,4 5-15,4 0-22,-7 0-5,6 5-2,-17-5 0</inkml:trace>
  <inkml:trace contextRef="#ctx0" brushRef="#br0" timeOffset="39026.1478">2722 11347 53,'17'4'38,"11"-4"0,13 0-3,6 0-32,-1-4-35,4 4-2,-10 0-3,6 0-1</inkml:trace>
  <inkml:trace contextRef="#ctx0" brushRef="#br0" timeOffset="39659.1458">3583 10910 34,'-12'-21'35,"-3"21"0,-13 15-11,-11 20-5,3 27-6,-4 13-5,12 18-2,13 6-2,15 2-1,24-6-4,7-16-5,22-11-6,13-18-25,2-28-1,6-11 0,-9-22 0</inkml:trace>
  <inkml:trace contextRef="#ctx0" brushRef="#br0" timeOffset="40143.3993">4011 11314 29,'-33'7'30,"-9"-19"1,4-3-15,3-7-6,9-7-3,11 0-2,15-5-1,12 5 0,13 0-1,10 12 1,7 11 0,6 12 1,-9 8 0,-7 17 0,-20 7 1,-12 9-2,-21 3-1,-10-2-1,-11-2 0,-4-10-2,0-8-1,6-9 0,11-13-2,11-11 2,18 5-1,13-20 1,11 7 0,8 5 1,8 3-1,6 5-3,7 8-15,0 1-16,-16-4-1,3 4 0,-9-4 0</inkml:trace>
  <inkml:trace contextRef="#ctx0" brushRef="#br0" timeOffset="40459.0276">4343 11206 43,'-13'-9'33,"-14"0"-1,-2 9-12,1 5-6,-2 11-5,1 10-3,7 3-3,10 8-1,12 5 0,10 0-1,9-1 1,12-5-1,3-8 0,10-12 1,-2-8 0,-1-13 0,-10-13 0,-7-5 1,-14-10-2,-10-4 1,-10-5-2,-12 0-4,-2 5-19,-3 10-14,-5-1-1,9 12 0,0-1 0</inkml:trace>
  <inkml:trace contextRef="#ctx0" brushRef="#br0" timeOffset="40859.6305">4689 11192 18,'0'0'36,"13"10"1,-9 8 0,2 6-14,4 13-8,-5 0-5,4 9-3,-3-6-4,1-1-5,3-6-13,-2-5-22,-8-18-1,0-10-1,-11-8 0</inkml:trace>
  <inkml:trace contextRef="#ctx0" brushRef="#br0" timeOffset="40990.3594">4585 11360 38,'0'0'38,"25"-5"0,11 10-2,5-1-18,9-4-13,-1 9-35,-2-9-6,0 0-1,-12-9-1</inkml:trace>
  <inkml:trace contextRef="#ctx0" brushRef="#br0" timeOffset="42519.4108">5111 11160 21,'5'-9'34,"-5"9"1,0 13-3,0 1-14,0 9-7,-8 2-4,8 4-2,3-1-3,8-2-2,8-5 0,6-8-4,10-5-5,3-8-5,7-4-7,-5-2-3,-4-7-1,-7-1 4,-7 0 5,-13-5 7,-3 1 9,-10 1 9,-18-15 34,8 21-18,1 11-2,-2 4-2,6 15-5,-7-1-5,13 18-4,-5-2-2,5 6-4,3 3-6,0-5-19,0-10-14,8-1 0,-5-14 0</inkml:trace>
  <inkml:trace contextRef="#ctx0" brushRef="#br0" timeOffset="42766.6928">5509 11096 53,'9'0'37,"-9"0"1,7 19-7,0 12-17,-7 3-6,0 12-2,-7 4-1,7 2-2,0 2-1,7-6-2,5-2-1,4-13-2,4-6-5,0-16-11,5-11-20,3-4 0,-10-13-1,4 0 1</inkml:trace>
  <inkml:trace contextRef="#ctx0" brushRef="#br0" timeOffset="42919.4602">5460 11337 38,'0'0'35,"0"0"1,28-5-5,5 5-19,8 0-30,-1 0-15,11 0-1,-13-8-1</inkml:trace>
  <inkml:trace contextRef="#ctx0" brushRef="#br0" timeOffset="43220.2489">5711 10955 43,'42'21'38,"6"13"1,2 17-5,0 22-15,-19 7-7,-10 19-4,-16-1-7,-15-8-11,-20-12-28,-1-13-1,-7-20-2,7-16 1</inkml:trace>
  <inkml:trace contextRef="#ctx0" brushRef="#br0" timeOffset="43482.8626">6142 11341 86,'0'0'41,"0"0"-1,12-4-14,-12 4-23,13 0-33,-3 0-8,-10 0-3,15 0 1</inkml:trace>
  <inkml:trace contextRef="#ctx0" brushRef="#br0" timeOffset="43783.5115">6449 11267 67,'16'18'38,"-16"-3"2,3 6-19,2 10-9,-5 1-3,4 9-3,-4-8-2,10-1 0,0-8-3,8-4-1,5-3-6,-3-17-18,2-8-15,-1-6-1,-11-12 0,-1-1-1</inkml:trace>
  <inkml:trace contextRef="#ctx0" brushRef="#br0" timeOffset="43936.8487">6434 11161 52,'0'0'37,"0"0"1,9 0-6,-9 0-45,13 0-19,3 3-5,-16-3 1</inkml:trace>
  <inkml:trace contextRef="#ctx0" brushRef="#br0" timeOffset="44285.387">6288 10965 65,'-4'-13'36,"24"13"-1,11 8-14,9-4-15,7 4-6,3 4-2,-4-4-1,0 1-1,-9-7-1,-9 2 1,-12-10-1,-7-1 1,-9-3 3,-6-5 2,2 6 2,-2-5 2,6 14 0,0-17 0,0 17 1,0 0 0,10 17-3,-5-2-3,-5 0-17,-5 2-18,5 3-1,-7-4 0,7 5-1</inkml:trace>
  <inkml:trace contextRef="#ctx0" brushRef="#br0" timeOffset="44623.1083">6973 11357 60,'0'0'38,"14"16"2,13-10-7,13-6-21,14 0-12,-3 0-36,11 0-1,-3-14-2,3 6 0</inkml:trace>
  <inkml:trace contextRef="#ctx0" brushRef="#br0" timeOffset="45140.6366">7494 11361 66,'-12'-14'36,"18"4"-6,3-4-12,1-5-7,8 0-4,-1-6-3,0 0 0,-4 1-2,-3 1 1,-5 4-2,-5 19 0,0 0 1,-5 11-2,1 20 2,4 8-2,0 7 1,4 5-2,1 4-1,2-9-5,5 0-12,-3-7-19,-6-19 0,6-5 0,-9-15-1</inkml:trace>
  <inkml:trace contextRef="#ctx0" brushRef="#br0" timeOffset="45587.8485">8028 11185 13,'9'-6'30,"0"6"1,-9 0-6,-16-8-10,0 5-5,-8-1-5,0 4-4,-4 0 0,-3 0 0,2 5-1,2 4 0,4 0 0,3 1 0,3 7 1,4 0 2,4 1 0,6 1 0,-2-5 2,5 2-1,3-6 1,-3-10-1,18 10 0,-2-10-2,4 0 1,7 0-2,3 0 1,5 5-1,4 4-1,-1 6 2,-7 7-1,-6 1 1,-10 0 0,-11 6 0,-11-2 0,-15-4 0,-8-5-1,-10-7-3,-1-5-4,1-9-7,6-4-17,10-2-7,4-11-2,20 2 1</inkml:trace>
  <inkml:trace contextRef="#ctx0" brushRef="#br0" timeOffset="45804.0914">8242 11382 52,'14'0'41,"-14"0"0,0 0 0,0 0-19,0 0-15,0 0-9,0 0-37,13 0-1,-13 0-1,0 0 0</inkml:trace>
  <inkml:trace contextRef="#ctx0" brushRef="#br0" timeOffset="46026.0268">8530 11277 57,'0'0'37,"7"-14"-1,-7 14-7,0 0-31,9-10-27,-9 10-7,0 0 0,10 0-1</inkml:trace>
  <inkml:trace contextRef="#ctx0" brushRef="#br0" timeOffset="46242.4073">8574 11360 54,'0'33'37,"9"16"1,-9 6-10,0-1-11,4 6-7,-11-3-3,-3 0-3,-4-8-2,-7-9-1,-4-11-2,-3-14-3,-2-10-5,-1-13-7,10-9-17,2-9-6,1-12-1,8-3 2</inkml:trace>
  <inkml:trace contextRef="#ctx0" brushRef="#br0" timeOffset="46641.8295">8387 11049 31,'0'0'35,"19"3"0,2-3-5,10 0-13,11 6-7,4-6-3,7 6-3,-3-2-4,-8-4-2,-4 5-3,-13-5-3,-9-4 0,-16-5-1,0 9 0,-10-21 2,1 11 3,-3-4 3,5 5 11,7 9-3,14 4 3,-3 7-1,1 11 1,-8-1-2,-4 8-4,-4-3-37,-5 6-2,-12-14 0,6 3-2</inkml:trace>
  <inkml:trace contextRef="#ctx0" brushRef="#br0" timeOffset="49259.494">9061 11301 44,'0'0'31,"19"8"-8,1-8-5,10 0-7,9 0-13,3 0-21,-5-5-7,6 5-1,-13-10-1</inkml:trace>
  <inkml:trace contextRef="#ctx0" brushRef="#br0" timeOffset="49421.9545">9118 11411 25,'0'0'32,"36"6"0,-8-11-11,6-3-41,13 8-6,-9-11-4,14 11-1</inkml:trace>
  <inkml:trace contextRef="#ctx0" brushRef="#br0" timeOffset="49907.1509">9631 11179 37,'31'-4'35,"-8"2"0,1 4-7,-5 11-8,-12 6-6,-2 9-6,-11 0-2,2 10-2,-4-2-1,4 0-2,4-4 1,12-3-1,4-15-1,12-4 1,3-10-1,0-11 0,0-7 0,-3-13-1,-3-3 0,-7-2 0,-4-6 0,-6 8 0,-6 3 1,-2 11 0,-2 11 0,2 9 1,-15 15 0,8 7 0,4 9 0,3 1-2,4 6-8,5-3-29,0-11-1,7-1 0,-4-10 0</inkml:trace>
  <inkml:trace contextRef="#ctx0" brushRef="#br0" timeOffset="50223.0925">10283 11030 50,'-13'8'34,"-12"-3"1,-5 13-15,2 11-6,-3 8-4,9 9-3,4 1-2,12 9-1,9-4-1,12-1-3,9-4-6,3-10-20,2-14-12,3-5 1,-5-18-1</inkml:trace>
  <inkml:trace contextRef="#ctx0" brushRef="#br0" timeOffset="50561.2334">10425 11122 45,'19'5'36,"-19"-5"2,13 20-11,-8 4-9,-10 2-7,5 8-4,-9 2-2,5 2-2,-2-1-1,0 0-1,9-9 0,7 0-1,7-9-3,5-10-2,6-4-13,0-5-19,-1-14-1,3 3-1,-13-7 1</inkml:trace>
  <inkml:trace contextRef="#ctx0" brushRef="#br0" timeOffset="50777.3235">10358 11290 45,'3'11'35,"9"-11"0,13 0-6,2 4-17,2-4-7,4 0-8,-1 0-19,4 0-12,-11-4 0,-2-1-2</inkml:trace>
  <inkml:trace contextRef="#ctx0" brushRef="#br0" timeOffset="50977.75">10717 11110 41,'12'8'37,"11"13"0,-9 4-4,-1 8-16,-3 13-6,-10 1-4,-4 6-3,-14 1-3,-1-3-8,-8 1-11,1-6-20,-8-19-1,7-2 0,-4-17 1</inkml:trace>
  <inkml:trace contextRef="#ctx0" brushRef="#br0" timeOffset="51662.8594">9662 10950 19,'0'0'32,"11"-7"1,10 3-4,7 2-12,0-6-8,9 8-3,0 0-5,1 0-4,1 0-4,-5 0-2,-7 4-2,-4-8-2,-7 3 2,-7-9 0,0 0 5,-9-4 4,3 2 6,-3 2 2,0-3 5,0 13 0,13-2 1,-3 12-1,-2 0-1,1 12-1,-5-3-2,-1 3-5,-3-7-33,-7 6-1,-14-15-2,5 4 0</inkml:trace>
  <inkml:trace contextRef="#ctx0" brushRef="#br0" timeOffset="63885.9536">1771 12506 4,'0'12'30,"6"20"1,-6 2 1,4 12-15,-4 9-6,4 1-2,2 0-3,-6-7-2,6-7 2,-6-13 0,7-10 0,-7-19 1,0 0-1,-9-35 0,9 0 1,-6-16-1,-1-5-2,2-11-2,1 2 0,4 0 0,8 3-1,3 8 0,10 5-2,5 12 1,8 11-4,8 14-8,3 10-22,3 2-6,5 11-1,0-2 1</inkml:trace>
  <inkml:trace contextRef="#ctx0" brushRef="#br0" timeOffset="64133.2889">2033 12736 30,'3'15'30,"13"11"-3,-7 1-12,-1-1-18,6 6-20,-14-18-2,12 4-3,-12-18 6</inkml:trace>
  <inkml:trace contextRef="#ctx0" brushRef="#br0" timeOffset="64386.8828">2418 12773 39,'8'23'39,"-18"-3"0,-9 7 0,-1-4-17,-13-8-9,-2 0-6,1-10-5,-3-5-3,4-3 0,11-6-1,2-4-1,7-1 0,16-1 1,1 6 0,13 4 2,11 5 0,6 8 1,-1 3-1,7 11-12,5 2-26,-12-5 1,-2 5 0,-10-9-1</inkml:trace>
  <inkml:trace contextRef="#ctx0" brushRef="#br0" timeOffset="64818.6235">3072 12580 42,'12'-1'36,"-1"4"0,0 11-10,-2 21-10,-9 10-4,4 15-4,-4 1-1,3 6-2,-3-6-2,9-6-1,3-10-2,4-13-4,8-11-11,5-12-24,-8-14 0,1-5 0,-10-15-1</inkml:trace>
  <inkml:trace contextRef="#ctx0" brushRef="#br0" timeOffset="64971.753">3003 12836 63,'0'0'38,"0"0"0,32 5-12,1-5-19,11 0-27,3 0-15,9 4-1,-4-11-1</inkml:trace>
  <inkml:trace contextRef="#ctx0" brushRef="#br0" timeOffset="65171.7505">3394 12768 31,'18'7'31,"17"1"0,5-8-12,7-3-31,6 7-14,-15-13-3,7 9-1</inkml:trace>
  <inkml:trace contextRef="#ctx0" brushRef="#br0" timeOffset="65335.5442">3481 12874 37,'0'0'34,"27"12"0,1-12-4,7 0-27,12 0-30,-5-7-4,8 7-2,-12-15-2</inkml:trace>
  <inkml:trace contextRef="#ctx0" brushRef="#br0" timeOffset="65839.4893">4084 12673 20,'14'-5'32,"-5"5"-3,-9 0-6,-15 3-6,0 2-4,-9-3-5,1 4-4,-3-3-1,2 2-2,3 0 0,5 2-1,4 3 0,6 1 0,3 5 0,3 1 1,6 0-1,4 4 1,-2-2 0,5-1 0,-4-1 1,1-5 0,1-7-1,-1-1 1,4-4-1,2-7 0,1 2 0,4 1-1,4 1 1,3 6 0,-3 4 2,-3 5 1,-13 3-1,-5 6 2,-15-2-1,-5 3 0,-12-5-3,-6-7-10,-6-5-29,7 0-1,1-10 0,8-4-1</inkml:trace>
  <inkml:trace contextRef="#ctx0" brushRef="#br0" timeOffset="66357.1391">4697 12796 33,'-26'-17'32,"5"13"-3,-1 0-7,-2 4-7,5 4-4,4 5-4,15 10-2,6 0-1,9 5-1,2 1 0,3 4 1,-5-2-1,-4 1 1,-11-7-1,-5-5 0,-13-6-3,-1-10-7,1 0-17,9-8-13,-2-8-1,11 4 0</inkml:trace>
  <inkml:trace contextRef="#ctx0" brushRef="#br0" timeOffset="66519.9282">5006 13017 48,'14'17'38,"-5"6"0,-13-5-5,-7 2-31,-1 3-33,-18-11-3,5 4-3,-6-16 0</inkml:trace>
  <inkml:trace contextRef="#ctx0" brushRef="#br0" timeOffset="67304.7858">5690 12734 39,'-13'0'31,"-10"-3"-4,4 5-10,1 8-7,5 2-3,9 4-4,6 2-1,13-3-2,5-1-1,5-5-1,1-3 0,-3-6 0,-4 0-1,-10-3 1,-9 3 0,0 0 2,-24 5 2,3 6 1,0 5 1,5 7 0,5 1 0,11 3 0,10-7 0,11 0-2,7-8 0,9-3 0,1-13 0,-1-6-1,-3-12 0,-6-3 0,-10-6 0,-2 2 0,-9 0 2,-2 8-1,-5 1 1,0 20-1,0-9 1,0 23 0,0 1 1,4 9-2,0 2-3,1 2-5,5-3-20,-3 0-11,-7-15-1,0-10 0</inkml:trace>
  <inkml:trace contextRef="#ctx0" brushRef="#br0" timeOffset="67458.0374">5901 12570 55,'-13'-10'35,"13"10"-5,-15 14-18,15-14-40,0 24-5,0-10-2,15 8 0</inkml:trace>
  <inkml:trace contextRef="#ctx0" brushRef="#br0" timeOffset="67621.1937">6026 12824 52,'20'33'38,"5"4"1,-3-6-7,-4-11-17,4 1-6,-3-14-3,2-7-2,-4-14-3,1-6-3,4-4-10,-4-2-26,-6-9-2,3 6 1,-8 0-1</inkml:trace>
  <inkml:trace contextRef="#ctx0" brushRef="#br0" timeOffset="68043.3331">6617 12821 58,'-9'23'39,"-4"6"0,-9-2-5,-5-7-20,7 1-8,-4-8-6,-1-10-2,9-3-2,-2-14-2,9-3 1,7-8-1,7 3 1,4-4 1,4 8 3,5 13 2,0 5 2,5 14 1,-3 6 0,0 9 1,-1 0-1,-1 2-1,1-9 0,0-5-1,-1-12 0,0-10-1,0-11 0,2-7-1,-2-8 1,2 0-1,-6 2 1,-1 2 0,-7 13 1,-6 14-1,9 0 1,-9 9 0,0 13 0,0 2-2,0 8-11,0-3-29,0-15 0,0 0 0,0-14 0</inkml:trace>
  <inkml:trace contextRef="#ctx0" brushRef="#br0" timeOffset="68206.3686">7190 12764 67,'-2'9'40,"2"1"-1,-10-1-8,10-9-32,0 16-34,0-16-2,0 14-2,0-14 1</inkml:trace>
  <inkml:trace contextRef="#ctx0" brushRef="#br0" timeOffset="68322.2544">7194 12946 86,'2'11'43,"-2"-11"1,7 14-5,-7-14-34,9 0-43,-9 0-4,0 0 0,0 0-2</inkml:trace>
  <inkml:trace contextRef="#ctx0" brushRef="#br0" timeOffset="69180.3888">1760 14212 15,'10'-12'31,"-6"-12"1,14 4-11,3 1-4,1 5-4,8 9-2,-4 5-3,-2 21-1,-3 6-3,-6 13 0,-10 2 0,1 7 1,2-4-1,-8-2-1,3-10-1,1-10 0,6-13-1,8-10 0,4-12 1,1-9-1,-2-8-1,-3-5 0,0-6-1,-3-2 1,2 3-1,-8 2 1,-9 6 0,4 8 0,-4 10 1,0 13 1,0 0 0,2 31-1,-2 0 1,0 6 0,5 1-1,3-1-3,10-1-11,-5-4-26,-3-19 0,5-7 0,-2-18-1</inkml:trace>
  <inkml:trace contextRef="#ctx0" brushRef="#br0" timeOffset="69527.4914">1770 13975 46,'0'0'35,"9"-17"-1,16 14-2,18-1-22,13 1-5,1 3-4,5 0 1,2 0-1,-5 0-1,-9 0-2,-10 0 1,-22-7 0,-18 7-1,0-19 1,-6 8-1,-8 0 2,2-1-1,-1 4 1,0 1 0,13 7 1,0 0 0,5 11 0,5 0-1,-4-1-9,4-1-25,3 9 0,-13-18 0,16 16 0</inkml:trace>
  <inkml:trace contextRef="#ctx0" brushRef="#br0" timeOffset="69868.1193">2582 13964 39,'-16'11'36,"-15"4"-2,-3 10-8,6 13-8,0 5-6,15 15-3,8 0-3,17 0-2,10-4-5,9-9-8,13-10-28,6-9-1,-4-17 1,3-9-2</inkml:trace>
  <inkml:trace contextRef="#ctx0" brushRef="#br0" timeOffset="70416.6064">2960 14034 47,'14'-4'34,"-14"4"-3,0 0-8,0 0-6,-25-6-8,-4 6-4,1 0-4,-4 6-2,0-6 0,-1 5-1,5 0-1,0 2 1,4 3 0,6 2 0,5 0 1,3 5 1,3-1 1,3 0 0,4 0 0,8-6 1,5 0 0,3-6 0,-1-4 0,1 0-1,8 0 1,7-4-1,4 4-1,2 2 1,0 8-1,-3 4 1,0 3 0,-9 5 1,-6 5 1,-13-1-1,-15 3 1,-13-6 0,-4-2-1,-8-6-1,-5-11-7,5-4-20,6-7-12,-3-9 0,18-1-1</inkml:trace>
  <inkml:trace contextRef="#ctx0" brushRef="#br0" timeOffset="70685.5316">3134 14009 51,'15'6'38,"13"19"2,-6 9-1,-9 10-24,-1 18-6,-12 3-5,-2 5-1,-13 0-6,-6-13-13,-9-12-23,7-6-1,-4-20 0,15-13 0</inkml:trace>
  <inkml:trace contextRef="#ctx0" brushRef="#br0" timeOffset="71055.0729">3462 14215 53,'0'0'35,"19"6"-1,5-11-11,11 8-11,6-3-7,4 0-7,5 0-13,0 0-20,-10-3 0,-5 6-1,-14-7 1</inkml:trace>
  <inkml:trace contextRef="#ctx0" brushRef="#br0" timeOffset="71286.7589">3504 14387 36,'0'0'32,"25"6"-5,5-3-7,3-3-4,7 0-3,5-3-13,4 3-30,-12-10-2,4 4-2,-16-9-1</inkml:trace>
  <inkml:trace contextRef="#ctx0" brushRef="#br0" timeOffset="72357.3602">4343 13858 20,'-25'-4'36,"-9"22"1,-12 11-3,-1 13-15,7 23-4,6 6-6,18 14-2,13-2-4,19-1-4,17-6-12,7-10-21,11-20-3,5-17-1,-7-20 0</inkml:trace>
  <inkml:trace contextRef="#ctx0" brushRef="#br0" timeOffset="72819.9657">4660 14170 13,'-29'5'30,"5"4"0,-9-10-7,3-12-8,6-3-6,11-8-2,13-4-2,6-2 1,16 4-1,6 4-1,7 13 1,1 9 0,-8 18 1,-12 8-1,-13 15-1,-13 6-1,-5 3 0,-10 0-3,-2-10 0,-2-4-1,4-9 0,14-12 0,11-15-1,9 10 1,10-13-1,5-1 1,7-2-3,9 6-14,6 0-18,-12-10 0,7 5 0,-9-12 0</inkml:trace>
  <inkml:trace contextRef="#ctx0" brushRef="#br0" timeOffset="73089.0739">5017 14026 32,'-25'-11'35,"-8"-3"1,7 12-4,-5 4-14,7 9-8,6 15-5,8 8-3,10 9-1,12 6 0,6-4 0,7-3 0,6-6 0,3-12 0,3-14 0,-5-13-1,-1-14 1,-10-11 0,-5-2 0,-12-6 0,-13 0-2,-8 6-5,-12 2-17,-7 6-14,8 10 0,-5-1-1</inkml:trace>
  <inkml:trace contextRef="#ctx0" brushRef="#br0" timeOffset="73358.1542">5312 14005 46,'15'0'38,"-10"11"1,-1 11-7,2 11-14,-6 4-8,8 7-3,-5 1-4,4-4-3,0-2-6,-7-11-16,0-9-18,6-7 1,-6-12-1,0-15 0</inkml:trace>
  <inkml:trace contextRef="#ctx0" brushRef="#br0" timeOffset="73504.9144">5246 14197 46,'0'0'38,"19"0"0,6 0-3,9 7-17,-3-7-14,3 0-20,-3-4-21,3 10-1,-10-12 0,2 6-1</inkml:trace>
  <inkml:trace contextRef="#ctx0" brushRef="#br0" timeOffset="74913.5847">5849 14226 20,'-23'8'20,"-7"-11"0,-3-5-4,0-12-2,4-5-3,8-3-3,9-5-1,12 4 0,12 3-1,9 5 0,8 8-1,4 13 1,-2 5 1,-5 16 0,-12 10-2,-11 11-1,-15 5 0,-9 4-1,-13-6 0,0-1-1,-3-8 0,6-11-1,5-12-1,15-13 1,11 0-1,11-14 0,13-1 0,9 3 0,6 1 0,6 3-3,0 8-6,-5 5-17,-6-2-11,2 6-1,-14-4 0</inkml:trace>
  <inkml:trace contextRef="#ctx0" brushRef="#br0" timeOffset="75228.8751">6142 14089 62,'-19'-17'33,"5"17"-9,-2 7-6,-3 8-5,6 8-4,1 6-5,8 12-1,8 1-1,5-1 0,7 2-1,6-6 1,6-12-2,5-6 1,0-12 0,-3-17 0,-2-10 0,-4-11 0,-8-9-1,-7-3 0,-9 0-3,-6-3-5,-3 8-22,-4 12-7,-12 4 0,6 14 0</inkml:trace>
  <inkml:trace contextRef="#ctx0" brushRef="#br0" timeOffset="75614.8049">6347 13878 23,'16'0'37,"15"22"0,2 1 1,2 14-16,2 19-8,-10 11-5,-7 12-4,-17 2-1,-6 4-1,-16-8-3,-6-6-4,-3-11-14,0-18-20,-1-23-1,14-12-1,7-17 1</inkml:trace>
  <inkml:trace contextRef="#ctx0" brushRef="#br0" timeOffset="75968.5008">6777 14255 80,'0'0'40,"0"0"1,0 0-13,10-5-27,-10 5-37,13-9-3,-13 9-1,12-10 0</inkml:trace>
  <inkml:trace contextRef="#ctx0" brushRef="#br0" timeOffset="76246.8919">7011 14057 31,'10'0'37,"-2"9"1,-8 4 0,0 4-19,6 13-8,-6 3-4,0 8-3,4-2-1,2-2-1,1-5 0,7-4-1,2-9-2,3-12-4,2-7-15,0-7-18,-12-15-1,2 2 0,-11-9 0</inkml:trace>
  <inkml:trace contextRef="#ctx0" brushRef="#br0" timeOffset="76499.657">6985 13900 63,'0'0'38,"9"0"0,-9 0-8,16-10-29,-16 10-34,17-6-4,-17 6 0,12-5-2</inkml:trace>
  <inkml:trace contextRef="#ctx0" brushRef="#br0" timeOffset="76815.4607">6877 13773 52,'0'0'35,"19"-11"1,14 11-5,8 0-24,6 0-6,6 0-2,-2 2-2,-3-2 0,-8 0 0,-10 0 0,-10-2 0,-8-2 2,-12 4 2,12-6 2,-12 6 1,0 0 1,0 12 0,4 3-1,-4-3-1,3 2-13,-6 1-25,3 2 0,0-17-1,-4 15-1</inkml:trace>
  <inkml:trace contextRef="#ctx0" brushRef="#br0" timeOffset="77185.2536">7494 14180 56,'0'0'37,"21"-4"0,11 4-4,11-3-25,9 3-13,3-7-29,6 11-1,-10-4-2,0 5 0</inkml:trace>
  <inkml:trace contextRef="#ctx0" brushRef="#br0" timeOffset="77501.5977">7907 14183 24,'5'-15'32,"-1"-8"0,10 0-5,1-1-14,-4-3-4,8 6-2,-7-4 0,4 8-2,-8 2 1,-8 15-1,0 0-1,10 8 0,-10 12 0,4 9-1,1 6 0,2 5 0,-1 1-2,3 0 0,5-1-6,-9-12-15,0-11-19,5-2 1,-10-15-1,10-3 0</inkml:trace>
  <inkml:trace contextRef="#ctx0" brushRef="#br0" timeOffset="77986.6375">8467 13943 37,'15'-5'34,"-15"5"0,0 0-7,-10 0-14,-13 0-5,-5 10-5,-3-7-2,-6 4-2,-1-7 0,8 6 0,2-6-1,6 0 1,6 4 1,5 1 1,4 6 0,7 9 2,0 2 0,3 5 1,1 2 0,2 2 0,0-3 0,3-5-1,4-12-1,2-6 0,3-11-1,10-3 0,1-6 0,5 2 0,3 2-1,-1 5 0,-3 6 0,-5 16 0,-10 2 0,-8 11 1,-10 3 0,-16 0 0,-8-2-1,-6-3 0,-7-6-2,-3-10-3,7-7-5,-3-14-8,12-5-14,11-1-6,5-8 0,14 4 0</inkml:trace>
  <inkml:trace contextRef="#ctx0" brushRef="#br0" timeOffset="78318.3746">8788 14136 82,'0'0'41,"0"0"-1,0 0-13,-9 1-16,9-1-10,0 0-16,12 0-25,-12 0 0,3-15-1,1 6 0</inkml:trace>
  <inkml:trace contextRef="#ctx0" brushRef="#br0" timeOffset="78550.1871">9009 14033 79,'9'-18'37,"-9"18"-2,6-13-22,-6 13-25,0 0-21,0 0-3,0 0-1,0 0-1</inkml:trace>
  <inkml:trace contextRef="#ctx0" brushRef="#br0" timeOffset="78750.5619">9025 14206 52,'5'57'35,"-5"1"0,-3 8-16,0 4-7,-10-2-4,1-4-1,-12-10-2,-2-13-2,-5-14-1,0-13-1,0-14-4,3-18-6,10-10-21,5-1-8,1-14 1,18 1-1</inkml:trace>
  <inkml:trace contextRef="#ctx0" brushRef="#br0" timeOffset="79188.4194">8847 13791 34,'0'0'35,"16"-7"1,12 7-1,14 0-18,5 0-9,10 0-2,-4 0-3,2 0-1,-8 0-2,-7 0-1,-11-2-2,-15-4 0,-14 6-1,4-17 0,-4 17 0,-10-18 0,10 18 2,-13-12 2,13 12 1,0 0 2,0 17 2,10 1 0,-10 0 0,3 5-2,-3-7-36,0 7-2,-18-11 0,5 1-2</inkml:trace>
  <inkml:trace contextRef="#ctx0" brushRef="#br0" timeOffset="79855.0698">3528 15241 55,'6'16'36,"6"-16"1,13 8-11,9-1-17,4-4-7,4 1-14,-7-8-23,8 4 0,-15-8-1,-2 8 0</inkml:trace>
  <inkml:trace contextRef="#ctx0" brushRef="#br0" timeOffset="80010.1182">3529 15400 69,'17'5'38,"5"-10"1,12-2-16,14 7-15,3-5-29,5 8-14,-6-3-2,0 7-1</inkml:trace>
  <inkml:trace contextRef="#ctx0" brushRef="#br0" timeOffset="80410.8477">4346 15204 58,'0'0'38,"0"0"1,0 15-4,-5 6-22,-11-3-6,6 7-2,0-3-1,10 3-2,3-5 0,11-4-1,10-4-1,-2-7-2,11 3-5,-5-8-15,-5-7-18,5 2 0,-10-9-1,-2 0 1</inkml:trace>
  <inkml:trace contextRef="#ctx0" brushRef="#br0" timeOffset="80557.9969">4544 15205 59,'0'0'40,"-11"17"0,3 8-8,8 15-17,-5 4-7,5 8-2,0 3-5,3-6-9,3-8-30,4 0-2,1-13 0,2-9 0</inkml:trace>
  <inkml:trace contextRef="#ctx0" brushRef="#br0" timeOffset="80897.227">4879 15351 24,'-11'-21'37,"-1"5"1,-8 0-1,-8 4-14,3 12-8,-5 5-5,4 12-5,-1 8-2,11 11 0,7 8-1,12 5-1,10-2 0,11-4 1,7-8-2,9-11 1,3-15-1,2-9-1,-1-17 2,-10-11-2,-5-10 1,-9 0 0,-17-6 1,-12 2 0,-14 3-1,-10 5-4,-2 9-25,-6 12-10,-5 5-1,4 8 0</inkml:trace>
  <inkml:trace contextRef="#ctx0" brushRef="#br0" timeOffset="81259.6911">5168 15479 50,'0'0'38,"0"0"1,4 12-1,5-9-30,4-7-40,1 4-4,-2-4-1,7 4-1</inkml:trace>
  <inkml:trace contextRef="#ctx0" brushRef="#br0" timeOffset="81512.5056">5501 15376 71,'0'0'38,"-7"19"0,7 1-13,0 9-17,-3 3-3,3 7 0,5-1-3,4-4 0,2-5-2,6-7 0,4-6-5,-3-14-11,-3-6-23,4-4 0,-7-10 0,1 3-1</inkml:trace>
  <inkml:trace contextRef="#ctx0" brushRef="#br0" timeOffset="81712.766">5349 15276 59,'0'0'37,"9"-4"1,-9 4-7,22-5-24,-8 5-23,6 7-19,-6-12-1,3 5-2,-8-7 1</inkml:trace>
  <inkml:trace contextRef="#ctx0" brushRef="#br0" timeOffset="82044.3539">5327 15095 29,'9'0'32,"4"-4"0,18 4-11,7 3-8,7-3-8,2 7-1,3-4-5,-6-3-1,-6 0-2,-10-4-1,-11-1 1,-17 5-1,7-13 2,-7 13 1,-7-12 4,7 12 3,0 0 2,-5 10 1,5 0 0,0 7-2,3-2-23,2 6-13,-10-11-2,10 5-2</inkml:trace>
  <inkml:trace contextRef="#ctx0" brushRef="#br0" timeOffset="82444.5052">5843 15533 66,'11'7'37,"12"-11"0,8 1-14,14 3-22,5-9-32,12 9-4,-10-3-1,8 3 0</inkml:trace>
  <inkml:trace contextRef="#ctx0" brushRef="#br0" timeOffset="82760.995">6353 15482 4,'0'-18'29,"10"7"2,-4-16-1,9 1-14,4-3-3,-4-5-3,1 8 1,-4-3-2,1 6 1,-8 4-3,-5 19 1,0 0-3,6 14-1,-6 14 0,4 10-1,2 5-1,1 7-1,2 3-4,-1-8-14,3-6-22,4-10 0,-9-17-1,7-4 0</inkml:trace>
  <inkml:trace contextRef="#ctx0" brushRef="#br0" timeOffset="83230.4541">6946 15257 16,'15'-4'30,"-15"-6"-1,0 10-7,0 0-9,-7 0-5,-8 2-4,-10-2-1,-2 5-2,-1-5-1,-3 0 0,3 0 1,2 3-1,2-3 1,6 9 1,0-2 2,7 8 0,-1-1 1,6 8 0,-1-5 1,7 5-1,-5-6-1,10-3 0,-5-13-1,16 10-1,0-14-1,6 0 0,5-3 0,4 4 0,7 3-1,0 7 1,-5 9-1,-2 10 1,-7 3 0,-11 4 0,-13 2-1,-9-4 1,-13-4-2,-8-8-2,-3-7-8,-7-12-17,0-12-9,6-4-1,7-12 1</inkml:trace>
  <inkml:trace contextRef="#ctx0" brushRef="#br0" timeOffset="83583.8897">7254 15394 56,'0'0'39,"0"0"0,0 0 0,-5-10-27,5 10-16,0 0-33,0 0-1,3-11-1,-3 11 0</inkml:trace>
  <inkml:trace contextRef="#ctx0" brushRef="#br0" timeOffset="83847.011">7448 15340 73,'0'0'37,"0"0"0,0 0-17,0 0-20,11 0-23,-11 0-14,0 0 0,0 0 0</inkml:trace>
  <inkml:trace contextRef="#ctx0" brushRef="#br0" timeOffset="84047.3849">7476 15494 67,'2'43'38,"-2"4"1,0 6-14,-3 10-11,-9-1-7,3 5-2,-10-8-2,1-6-2,-7-8-1,-3-20-4,0-9-2,0-18-5,3-8-6,0-19-12,3-12-10,7 0 0,0-15 1</inkml:trace>
  <inkml:trace contextRef="#ctx0" brushRef="#br0" timeOffset="84465.5216">7314 15107 29,'0'0'35,"0"0"1,28-4-2,5 4-16,6-6-7,7 6-5,1-3-3,2 3-2,-6-5-2,-3 2-1,-11 3-2,-10-6 0,-10 2-1,-9 4-1,0-13 2,0 13 0,-6-13 1,6 13 3,-7-13 2,7 13 2,0 0 1,16 14 1,-10 1 1,-3 7 0,-3 2-4,-7 15-36,-11-15-1,5 6-2,-24-19 0</inkml:trace>
  <inkml:trace contextRef="#ctx0" brushRef="#br0" timeOffset="160861.0427">1767 16508 40,'0'-9'38,"6"18"1,-6 10 0,-6 18-20,9 21-6,-3 14-5,6 13-2,-1 0-5,3-1-9,0-13-29,2-6-2,-2-26-2,6-15-2</inkml:trace>
  <inkml:trace contextRef="#ctx0" brushRef="#br0" timeOffset="161393.3339">2058 16774 17,'0'0'32,"23"5"2,-16 9-7,-4 6-12,3 12-4,-6 0-2,5 3-2,-5-6-1,10 5-2,-3-10-2,8-3-1,4-7 1,7-10 0,7-9 0,1-9 0,0-7 0,1-7-1,-6-5 1,-3-7-1,-9-1 1,-5 5 0,-6 4 1,-6 17 0,0 15 1,0 0 0,-13 21-1,11 17 1,2 3-3,0 6-9,9-4-32,7 1 0,-5-13-1,11-7-1</inkml:trace>
  <inkml:trace contextRef="#ctx0" brushRef="#br0" timeOffset="162233.6843">1998 16645 21,'12'0'26,"2"0"-3,15-6-15,7 2-4,6-2-1,-3 3 0,3 3 0,-4-6-2,-7 1 0,-8-3-1,-12 0 2,-11 8 2,0-15 1,0 15-1,-9-11 1,9 11 0,0 0 0,5 13 1,-1 3-5,9 6-17,-7-10-15,12 13 0,-10-14-1</inkml:trace>
  <inkml:trace contextRef="#ctx0" brushRef="#br0" timeOffset="162534.3896">2749 16555 27,'-24'15'35,"-10"-1"1,0 14-6,5 11-14,1 6-6,16 12-3,6-2-3,18 8-1,13-7-6,6-8-9,13-8-16,9-7-8,-7-24 0,7-1-1</inkml:trace>
  <inkml:trace contextRef="#ctx0" brushRef="#br0" timeOffset="163051.2328">3081 16697 28,'10'0'33,"-10"0"-3,-10-7-8,-3 7-8,-5 4-6,-1-4-4,-5 0-2,-3 5-1,3-5-1,0 5 0,6-4 0,-1 5-1,7 2 1,-1 2 0,3 2-1,5 3 1,1 3 1,4-4-1,0 2 0,4-5 1,-4-11 0,21 9 1,-5-9-1,6 0 1,3-4 0,3 4 0,2 0 0,1 10 1,-6 4 0,-4 7 1,-7-2-1,-11 9 1,-10-1-1,-9 1-3,-5-3-9,-10-6-22,0-15-6,6-1 0,-6-12-1</inkml:trace>
  <inkml:trace contextRef="#ctx0" brushRef="#br0" timeOffset="163266.906">3174 16676 25,'25'9'35,"3"15"2,-9 5-3,-7 12-18,4 14-5,-16-2-8,0 1-13,-12-7-24,2 1-2,-15-14-1,9-5 0</inkml:trace>
  <inkml:trace contextRef="#ctx0" brushRef="#br0" timeOffset="163652.1706">3469 16664 18,'-6'-15'36,"6"15"2,0 14-1,0 15-16,6 17-6,-6 10-6,6 15-2,-3 2-5,3 4-9,1-6-15,-1-13-17,-6-15 0,7-9-2</inkml:trace>
  <inkml:trace contextRef="#ctx0" brushRef="#br0" timeOffset="164000.4343">3884 16830 36,'0'0'37,"21"13"1,4-13 0,7 0-25,8 4-13,4-2-18,4-2-16,-13-6-3,3 6 0</inkml:trace>
  <inkml:trace contextRef="#ctx0" brushRef="#br0" timeOffset="164152.9929">3915 16948 53,'0'0'38,"28"6"1,9-6-9,4 9-46,2-9-17,10 7-2,-7-7-3</inkml:trace>
  <inkml:trace contextRef="#ctx0" brushRef="#br0" timeOffset="164621.8383">4669 16750 22,'15'24'36,"-8"8"0,8 20 0,-3 7-21,1-3-7,5 7-1,0-12-3,1-6 0,-4-18-1,-5-17 0,-1-20-1,-6-12 0,-3-21 1,0-14 0,-8-15 0,-2-16-2,-2-7 2,2 0-2,0 0 1,5 4-2,5 15 1,0 12-3,5 22-9,2 24-27,0 6-2,4 18 0,-11-6 0</inkml:trace>
  <inkml:trace contextRef="#ctx0" brushRef="#br0" timeOffset="165199.5703">4865 16329 4,'9'4'30,"19"6"0,5-10 2,29 3-17,28 4-7,31-4-1,31 0 0,26-7-1,25-1 0,19-6-1,16-1-2,0-2 0,-7 1 0,-12-1-1,-15-1 0,-24 1 0,-27 1-2,-27 1-2,-32 2 1,-32-1-1,-24 2 0,-26 3 0,-12 6 1,-22-10 0,0 6 0,-5 4 1,5-3 0,9 3 1,4 0-1,9 0 0,0 0-1,0 0 1,0 0 0,12 11 0,-12-11-1,8 11 1,-3 6 0,1 5 1,3 8 0,1 7-2,-2 7-31,-1-5-2,12 11 0,-13-19 0</inkml:trace>
  <inkml:trace contextRef="#ctx0" brushRef="#br0" timeOffset="165968.4778">5087 16654 12,'11'-3'30,"2"16"3,-17 0-13,1 9-7,-3 7-4,-5-4-2,1 5-2,3-5-3,7 2-3,6-5-6,5-5-13,7-17-9,9 7-3,-10-17 0</inkml:trace>
  <inkml:trace contextRef="#ctx0" brushRef="#br0" timeOffset="166122.1303">5191 16719 29,'0'0'36,"-11"14"-1,8 8-9,3 16-9,0 3-6,3 8-5,-3 3-5,6 1-11,-3-8-24,7-2-2,-10-16 0,12-7 0</inkml:trace>
  <inkml:trace contextRef="#ctx0" brushRef="#br0" timeOffset="166423.3454">5435 16824 9,'-13'0'32,"-14"-7"1,7 22-1,-2 2-17,-2 7-5,10 15-4,4-2-2,10 6-1,15-2-2,7-12 2,8-6-2,7-12 0,2-11 1,1-17-1,-4-5 1,-10-8 0,-10-7-1,-10 0-2,-12 1-7,-6 5-18,-12-3-9,5 8 0,-7-2-1</inkml:trace>
  <inkml:trace contextRef="#ctx0" brushRef="#br0" timeOffset="166801.6493">5435 16593 22,'0'-19'31,"13"6"-5,5-3-9,7 5-5,3 5-2,-3 6-3,0 17-1,-10 2-1,-7 10-2,-13 1 1,-7 5-1,-7-3 0,1 0 0,-1-10-2,10-6 1,9-16-2,0 0-9,20 0-26,10 0 1,-3-15-1,9 11 0</inkml:trace>
  <inkml:trace contextRef="#ctx0" brushRef="#br0" timeOffset="167486.7273">5880 16773 42,'0'0'35,"0"0"-1,0 18-12,0 16-8,-3 6-5,3 7-6,0 5-7,2-5-8,1-6-16,5-6-8,-8-14 0,0-9 0</inkml:trace>
  <inkml:trace contextRef="#ctx0" brushRef="#br0" timeOffset="167624.619">5761 16994 6,'0'0'34,"9"-11"-1,15 11 1,4 4-16,9-1-27,14 5-18,-11-8-3,13 6-3</inkml:trace>
  <inkml:trace contextRef="#ctx0" brushRef="#br0" timeOffset="167926.1767">6351 16648 28,'-10'-4'36,"-15"4"-1,-6 9-12,0 16-4,-4 10-7,8 12-3,5 4-3,13 6-2,9-1-4,12-3-7,16-5-17,6-8-13,-3-21 0,14-6 0</inkml:trace>
  <inkml:trace contextRef="#ctx0" brushRef="#br0" timeOffset="168125.7218">6365 16894 22,'9'4'33,"16"4"0,0-5-4,6-3-24,7 15-28,-5-20-7,8 5-1,-14-7-2</inkml:trace>
  <inkml:trace contextRef="#ctx0" brushRef="#br0" timeOffset="168403.9683">6675 16837 22,'10'-9'31,"-10"-8"-3,12-1-9,-3 4-6,-6 0-2,-3 14-2,0 0 0,7 17-1,-9 0-1,2 11-1,-7 3-2,7 8 0,0 0-7,-4-5-15,0-8-19,11-3 0,-7-13 0,12-3-1</inkml:trace>
  <inkml:trace contextRef="#ctx0" brushRef="#br0" timeOffset="168890.0362">7011 16725 26,'0'0'28,"0"0"-11,0 0-3,-23 0-5,2 6-5,-1-1-2,-3 4-1,1 1 0,1 1-1,3-1 1,3 3 0,5 1 0,3 1 1,9 2 0,0-6 1,0-11 0,9 12 1,3-8-1,5-4 1,3-3-1,9-4 0,4 1 1,-1 6-2,2 3 1,0 10-1,-6 6 1,-10 3-1,-8 7 0,-10 0-1,-12 5-1,-10-8-3,-8-8-11,-8-12-20,3 2 0,-2-13 0,10-2 3</inkml:trace>
  <inkml:trace contextRef="#ctx0" brushRef="#br0" timeOffset="169124.4491">7150 16648 50,'28'6'37,"3"18"2,-4 13-12,-11 10-14,-3 11-4,-13 9-8,-9 0-11,-8-5-15,-4 1-12,-13-14-1,6-13-2</inkml:trace>
  <inkml:trace contextRef="#ctx0" brushRef="#br0" timeOffset="169561.0769">7333 16578 9,'0'0'33,"-6"-26"3,15 14-3,6-1-14,4 1-6,3 12-3,-1 0-4,-2 9-1,-9 10-2,-10 7-1,-7 3-1,-5 5 1,-3 0-1,-3 2 0,3-5 0,10-4-1,8-17 1,12-1 0,8-9 0,7-5-5,7-4-23,-2-6-10,-8-7 0,5 3-1</inkml:trace>
  <inkml:trace contextRef="#ctx0" brushRef="#br0" timeOffset="170076.9039">7864 16769 30,'0'0'33,"30"10"1,-8-10-13,12 0-14,6 2-16,-3-10-20,7 8-2,-9-16-2,1 16 11</inkml:trace>
  <inkml:trace contextRef="#ctx0" brushRef="#br0" timeOffset="170308.8403">7897 16903 42,'25'0'37,"-2"0"1,4-8-13,12 8-9,-1-5-5,3 2-8,2-7-37,-4 10-2,-17-6-1,4-3-2</inkml:trace>
  <inkml:trace contextRef="#ctx0" brushRef="#br0" timeOffset="176987.0009">8590 16574 41,'0'0'35,"16"0"0,-16 9-14,0 6-7,-3 13-3,-7-1-5,4 10-1,-1-4-3,7-4 0,7-2-2,6-8 0,11-1-2,3-9-5,9 0-10,1-9-19,-10-19-1,4 8 0,-9-14 2</inkml:trace>
  <inkml:trace contextRef="#ctx0" brushRef="#br0" timeOffset="177149.7822">8812 16564 41,'-18'-12'36,"15"26"1,-3 14-9,0 9-10,6 17-6,-7 5-5,4 5-2,3-1-5,-3-7-6,7-10-21,3-7-11,-7-23-1,12-8 0</inkml:trace>
  <inkml:trace contextRef="#ctx0" brushRef="#br0" timeOffset="177650.3964">8909 16624 16,'22'-4'33,"-3"-9"0,15 7-7,0 6-10,-6 0-5,-1 6-3,-11 7-4,-5 6 0,-11 0-2,-7 0 0,-9-2-1,1-6 0,-1-2-1,16-9 0,0 0 0,12 0 0,10-5 1,9 5 0,0 0 2,0 13 0,-10 9 1,-5 8 1,-20 7-1,-10 7 0,-12-4-1,-11-1-3,-3-5-5,-4-15-7,8-11-14,8-8-13,6-19 0,12-8 0</inkml:trace>
  <inkml:trace contextRef="#ctx0" brushRef="#br0" timeOffset="178267.1429">9548 16518 34,'10'-5'35,"8"16"-2,-3 2-11,-2 4-7,-1 5-4,-8-4-4,1 0-2,-5-4-2,-3-5-2,3-9 0,0-19 0,3-2 0,3-1-1,5-5 0,2 4 0,5 5 1,-4 4 1,2 9-1,-4 10 1,-2 3 0,-1 11-1,-5 0 1,-4-4-2,0-2 0,0-13-2,0 0 1,0 0-1,18-10 0,-9-8 0,4-1 0,2 3 1,3 1 0,-2 8 2,-1 7 0,1 10 1,-10 6-1,4 6-2,-2 9-9,-1 2-26,-7-12-1,4 5 1,-4-16-2</inkml:trace>
  <inkml:trace contextRef="#ctx0" brushRef="#br0" timeOffset="178485.0923">9526 16806 36,'0'0'38,"16"9"1,8-9-4,11-9-17,17 5-9,1-1-13,6-1-31,-6-6-3,-1 5 1,-11 0-2</inkml:trace>
  <inkml:trace contextRef="#ctx0" brushRef="#br0" timeOffset="178968.2096">9889 17029 24,'0'-18'33,"0"18"0,-22-14-9,-2 5-6,2 9-5,-6-2-3,5 6-3,-1 1-2,6 6-1,6-1-1,12 7-1,9-1-1,9 3 1,8 4-1,1-5 1,-2 2-2,-4 5 1,-5 0 1,-10-2-3,-14-6 3,-12-5-2,-10-3 2,-4-1-4,-4-8-4,-6 0-32,1-9-1,5 1 2,-5-5-2</inkml:trace>
  <inkml:trace contextRef="#ctx0" brushRef="#br0" timeOffset="192773.442">18813 13815 24,'-10'-16'21,"10"16"-3,-18-8-2,5 8-3,2 0-1,-5 5-3,4 2 0,0 3-3,9 6 0,-1-4-1,10 3 0,4 0-1,4-2 0,6-3-1,4-4 1,-2-6-2,1 0 1,-3-10 0,-3 0 0,-5-7 0,-7 3 0,-8-3 0,-3 2 0,-8-1 0,-1 6-1,-4 1 0,-2 6-1,0 3 0,1 7 0,4 3-1,7 4 0,1 3 0,8-1 1,5 3 0,6-6-1,6-1 0,6-4 1,2-3-1,1-5 1,-1-9-1,-3 0 1,-4-5-1,-5 0 1,-9-3 1,-6 1-1,-10-2 0,-4 4 1,-6 1-1,-3 6 0,-2 2 0,1 5-1,0 6 1,5 3-1,4 3 0,7 2 0,6 3 0,8-2 1,6 2-1,7-2 0,4-4 0,3 0 0,3-6 1,-2-5-1,-1 0 1,-5-4-1,-6-6 1,-4-3-1,-9-2 0,-8-2 0,-4 1 0,-5 0 0,-4 2 0,-2 2-1,-2 7 1,2 5 1,4 0-2,2 9 1,5 4 0,6 1 0,6 3 0,0 0 0,10-1 0,3 0 0,5-2 1,3-4-1,1-5 0,-1-5 0,2 0 0,-2-5 1,-5-5-1,-3-4 0,-5 0 0,-8-2 0,0-1 0,-8 1 0,-8 2 0,-4 3 0,-1-1 0,-3 6 0,-1 6 0,0 0 0,6 9 0,0 0 0,7 2 0,6 5 0,6 1 0,6 0 0,4 0 1,8 0-1,1-3 1,3-2-1,2-5 0,-3-7 0,0 0 1,-2-5-1,-7-6-1,-1-5 1,-5-2 0,-6 2 1,-3-2-1,-6 1 0,-3 3 0,-3 3 0,-1 5 1,2 4-1,-3 2 1,4 6-1,4 2 0,2 1 0,7 4 0,0-2 0,0 0 0,5 0 1,5-3-1,1-3 0,2-1 0,-2-4 1,-1 0-1,0 0 1,-10 0-1,12-12 0,-12 12 0,0 0 0,0-10 0,0 10 0,0 0 0,0 0 0,0 0-3,-12 0-14,12 0-25,0 0-1,11 6 2,1-6-2</inkml:trace>
  <inkml:trace contextRef="#ctx0" brushRef="#br0" timeOffset="195367.5636">19077 13766 28,'38'-2'29,"17"5"-2,-2-3-16,2 0-21,7 6-14,-13-13-2,6 10-3</inkml:trace>
  <inkml:trace contextRef="#ctx0" brushRef="#br0" timeOffset="195668.7573">19671 13746 16,'35'4'27,"-4"-11"-5,19 7-5,3 0-5,6-4-10,3 7-17,-8-10-11,13 11-1,-12-13 0</inkml:trace>
  <inkml:trace contextRef="#ctx0" brushRef="#br0" timeOffset="195937.7441">20556 13719 22,'38'6'24,"5"-6"-6,12 0-5,6-3-1,9 3-6,5-4-12,-7-5-18,9 9-3,-14-8 0,8 8 17</inkml:trace>
  <inkml:trace contextRef="#ctx0" brushRef="#br0" timeOffset="196137.4348">21417 13681 5,'17'6'25,"3"-6"-3,21 0-9,10 0-4,16-3-7,13 3-15,3-12-11,15 12 0,-15-17 10</inkml:trace>
  <inkml:trace contextRef="#ctx0" brushRef="#br0" timeOffset="196385.9147">22334 13590 21,'27'5'29,"-4"-13"1,28-1-12,7 4-9,8-4-5,8 4-15,-4-7-17,14 7 0,-20-9-1,10 11 15</inkml:trace>
  <inkml:trace contextRef="#ctx0" brushRef="#br0" timeOffset="196570.8264">23161 13539 21,'59'-2'27,"37"6"-6,19-4-27,5-7-17,30 2-2,-32-19 11</inkml:trace>
  <inkml:trace contextRef="#ctx0" brushRef="#br0" timeOffset="197846.782">18606 12315 36,'3'22'26,"-6"1"-3,3 14-5,0 9-5,0 2-5,6 8-7,-1-1-21,11 2-9,-9-12-1,11 6-2</inkml:trace>
  <inkml:trace contextRef="#ctx0" brushRef="#br0" timeOffset="198079.0005">18732 13066 23,'-6'14'34,"-2"-5"0,8 13 0,0 0-16,-4 9-10,4 4-4,0 8-2,3-2-10,0 2-13,4 7-13,-7-10 0,0 3-1</inkml:trace>
  <inkml:trace contextRef="#ctx0" brushRef="#br0" timeOffset="198316.7339">18695 13866 27,'-6'18'32,"6"10"1,-4-4 0,0 7-21,4 6-7,0 2-8,0 3-13,-5-5-13,10 9-3,-10-10-1,9 4 5</inkml:trace>
  <inkml:trace contextRef="#ctx0" brushRef="#br0" timeOffset="198463.9939">18656 14616 27,'-10'36'31,"10"11"1,-12-6-7,5 2-13,2-5-10,0 2-15,5 1-17,-5-11-1,8 7-1</inkml:trace>
  <inkml:trace contextRef="#ctx0" brushRef="#br0" timeOffset="198648.914">18614 15216 7,'0'47'30,"-9"-2"1,4 9 3,2 6-14,-2 2-10,5 4-2,0 0-2,4 1-3,-4-3 0,6 0 0,-6 1-6,-3-9-10,-9-8-21,7 6 2,-17-16-2,5 8 1</inkml:trace>
  <inkml:trace contextRef="#ctx0" brushRef="#br0" timeOffset="201398.8377">18869 13871 22,'0'0'14,"0"0"-1,0 0 0,20 0-3,0 8-1,9 4-2,13 8 1,21 5 0,17 10-1,20 9-1,20 10 0,19 9-1,11 7-1,7-2 0,1 5 1,-9-6-1,-12-1 0,-12-10-1,-12-10 0,-21-8 1,-11-9-2,-12-3-2,-13-7-5,-9-4-9,-12-1-20,-18-8-1,-4 1 0,-13-7-1</inkml:trace>
  <inkml:trace contextRef="#ctx0" brushRef="#br0" timeOffset="202122.1359">20837 14526 7,'0'0'28,"0"0"-1,17 19-8,0 1-5,8 4-3,5 8-3,4 4-1,4-2-2,-1 0-1,-4-5-1,-5-10 0,-6-5-1,-11-9 1,-11-5 1,-10-12 0,-5 5 1,-11-4 0,-5 6 0,-10-1 0,2 6-1,-7 8 1,5 1-1,-1 3-1,5 3-1,7-1 0,6-3 0,7-1-4,2-10-14,6 0-22,9 0-1,4-13 0,8 7-1</inkml:trace>
  <inkml:trace contextRef="#ctx0" brushRef="#br0" timeOffset="203155.7579">20829 15236 27,'17'-4'32,"1"-7"-7,10 3-3,3 3-4,0-3-5,3 8-3,-6-8-4,-1 8-3,-5 0 0,-5 4-2,-17-4 2,10 15-2,-13-2 2,-8 4 0,-2 4 0,2 5 0,0 4 0,3 4 0,3 0 0,5-1-1,7-1-1,7-8 1,6-9-1,3-8 0,2-10 0,3-11 0,0-8 0,-1-7-1,-2-5 1,-4-2 0,-5 0-2,-3 4 2,-7 6-2,-6 6 2,0 11-1,0 9 0,-19 9 0,8 13 1,1 7 0,1 8 0,5 4 1,4 1-1,0-1-1,0-4-2,12-2-12,1-10-25,-3-13-2,12-5 1,2-15 0</inkml:trace>
  <inkml:trace contextRef="#ctx0" brushRef="#br0" timeOffset="203487.4903">21624 15163 39,'-28'0'36,"7"16"-1,-7 9-11,-5 9-7,7 12-4,4 7-4,13 10-3,6-5-2,12 2-5,10-5-13,9-8-23,0-21-1,9-6 0,-6-20-1</inkml:trace>
  <inkml:trace contextRef="#ctx0" brushRef="#br0" timeOffset="204172.0686">21856 15322 7,'0'-10'25,"0"10"-7,0 0-3,-16-7-4,8 7-5,-7-4-1,1 4-1,-4 0 1,4 0-1,-3 0 1,4 7 0,2-4 0,1 3 1,1-1 0,9-5 0,-13 14 1,8-5 0,5-9 0,-15 16-1,15-16 0,-12 17-1,12-17-1,-10 12 1,10-12-2,0 0 0,10 10-1,1-10 0,2 0 0,9 0 0,3 0-1,4 2-1,3 5 0,-1 3 1,-3 4-1,-3 4 0,-8 1 0,-11 3 0,-12 1 0,-8-2 1,-11-7-1,-3-2 0,1-6-5,-6-9-12,8-6-22,10-2 0,6-8-1,9 4 0</inkml:trace>
  <inkml:trace contextRef="#ctx0" brushRef="#br0" timeOffset="204428.7231">21999 15282 52,'30'23'39,"-10"8"-1,-3 11-8,-4 9-14,-13 0-7,-3 2-3,-15-4-3,-2-4-1,-7-6-6,-8-11-26,2-14-9,10-7 0,3-14-1</inkml:trace>
  <inkml:trace contextRef="#ctx0" brushRef="#br0" timeOffset="205092.0514">21036 15047 16,'0'0'32,"0"0"0,11-5-7,6 5-7,13 5-5,5-1-5,8 4-1,0-1-2,3 2-1,-6-2-2,-4 1 0,-9-3-1,-9-2 0,-18-3 0,9-8-1,-15-2 0,-2-1 0,-1-4 0,-3-2-1,0 2 1,1-2-1,2 7 1,9 10-1,-4-12 1,4 12-1,12 15 2,2-1-1,3 4 1,-2 3 1,-4-2 1,-5 2 0,-6-4-2,-6-3-24,-12-12-13,1 6 0,-21-8 0</inkml:trace>
  <inkml:trace contextRef="#ctx0" brushRef="#br0" timeOffset="207851.3963">19649 13810 49,'4'-11'35,"-4"11"-8,0 0-6,0-13-7,0 13-3,0 0-4,0 0-3,5-10-1,-5 10-1,0 0-1,0 0 0,0 0 0,0 0-1,0 0 1,0 8 0,0-8 1,0 0 0,4 14 0,-4-14 1,6 19-1,0-5 1,-6 6-1,3 4 0,-3 4 0,-6 0-2,-4 5 2,-2-1-2,-3 0 1,-1-1 0,-2-7-1,1-2 1,4-7-1,2-3 1,11-12-1,-12 13 0,12-13 0,0 0 0,0 0 1,0 0-1,0 0 0,0 0 0,0 0 0,0 0 0,0 0 0,0 0 0,0 0 0,0 0 0,0 0 0,0 0 0,0 0 0,0 0 0,0 0-6,0 0-24,3-13-10,-3 13 0,12-15 0</inkml:trace>
  <inkml:trace contextRef="#ctx0" brushRef="#br0" timeOffset="208555.5827">19896 14030 34,'-4'13'33,"-8"-4"1,7 3-12,2 3-6,3 2-6,3 1-3,5 0-2,7-1-1,0-5 0,7-3-2,-3-9 0,3 0 0,-1-6 0,1-7 0,-7-8 0,2-5 0,-7-12 0,-4 2 0,-6-4 1,-2 2 0,-11 0 0,-2 8 0,-7 8-1,-2 7 1,-1 11-1,3 7-1,1 10 1,7 4-2,6 4 1,8 2-1,9-2 1,8-1-1,6-4 1,6-1-1,4-11-1,1-4 0,2 0-4,-12-4-30,-2-9-6,-3-1 0,-11-5 0</inkml:trace>
  <inkml:trace contextRef="#ctx0" brushRef="#br0" timeOffset="211277.1032">10553 16824 52,'18'13'39,"-2"14"-1,-10 13-8,-6-3-23,-13 8-18,-2-7-23,2-7-2,-2-19-2,15-12-1</inkml:trace>
  <inkml:trace contextRef="#ctx0" brushRef="#br0" timeOffset="211793.4662">11138 16881 30,'5'31'35,"-8"-2"0,8 5-7,1 0-12,3-7-5,10-3-2,2-16-4,10-4-1,-1-20-1,2-7 0,-4-11 0,-2-11-2,-14-11 1,-12-8-2,-11-7 1,-13 0 0,-7 8 0,-12 4 0,-7 13 0,2 18 0,0 14-1,10 22 2,9 13-2,16 14 1,13 5-1,17 3-1,18 3-7,4-12-19,12-2-13,11-7 0,-1-12 1</inkml:trace>
  <inkml:trace contextRef="#ctx0" brushRef="#br0" timeOffset="212178.0029">11576 16796 16,'0'0'34,"15"10"0,2-10 1,9 0-19,9 0-11,-1 5-13,3-1-18,-11-8-7,4 11-1,-15-7 0</inkml:trace>
  <inkml:trace contextRef="#ctx0" brushRef="#br0" timeOffset="212356.9526">11590 16915 16,'-8'12'36,"17"5"0,4-7 0,13-3-16,9-2-15,-2-8-33,7 10-5,-10-16-3,5 9 0</inkml:trace>
  <inkml:trace contextRef="#ctx0" brushRef="#br0" timeOffset="212825.3683">12229 16552 17,'0'-25'34,"0"9"1,0 16-1,0 0-15,-8 19-6,-1 10-4,4 15-3,-5 5-3,6 10 0,4 0-1,0-1-1,7-10-1,7-9-1,7-3-3,3-14-5,7-1-11,-6-9-17,-3-12 0,2 0-1,-12-12 9</inkml:trace>
  <inkml:trace contextRef="#ctx0" brushRef="#br0" timeOffset="212994.5831">12070 16757 20,'0'0'36,"0"0"-1,17 9 1,12-1-19,5-1-10,7-3-10,8-4-25,8 9-6,-8-12-2,6 3 0</inkml:trace>
  <inkml:trace contextRef="#ctx0" brushRef="#br0" timeOffset="213295.1755">12683 16825 53,'-5'29'37,"-8"-5"0,-8-3-15,5 7-10,-12-9-5,5-1-4,-4-9-1,3-9-2,5-5-1,3-5 0,8-4 0,8-10-1,6 2 1,5 0 1,8 2 0,9 11 0,0 5 1,3 4 0,-3 4 0,-4 13 1,-1 5-2,-6 4-2,-4 7-6,-3-2-22,-7-9-7,4 4 0,-7-13 0</inkml:trace>
  <inkml:trace contextRef="#ctx0" brushRef="#br0" timeOffset="213597.1873">12860 16843 31,'0'0'37,"23"6"2,-20 9-1,0-1-22,5 16-5,-8-2-4,0 4-3,0-4-1,0-4-2,0-8-1,0-16 0,0 0 0,16-17 0,-4-8 0,4-5-1,3-2 1,2 8 0,-2 6 1,-1 3 0,-2 15 0,-1 8 0,-5 7-1,-4 10-2,1 8-7,-7-6-21,-4-2-9,4 4 0,-6-13 0</inkml:trace>
  <inkml:trace contextRef="#ctx0" brushRef="#br0" timeOffset="213813.4423">12931 16666 36,'0'0'36,"20"0"-1,8 4-3,6-1-24,0 2-10,0 3-21,-4-8-11,4 0-1,-11-3 0</inkml:trace>
  <inkml:trace contextRef="#ctx0" brushRef="#br0" timeOffset="213960.3343">13276 16531 33,'6'-11'38,"-6"11"3,9-2-3,-5 14-12,-4 3-12,13 10-7,-7 3-8,-4 9-36,-2-6-3,7 2 0,-7-9-1</inkml:trace>
  <inkml:trace contextRef="#ctx0" brushRef="#br0" timeOffset="214615.6168">13593 16978 39,'0'0'37,"27"4"2,13-13-10,22-6-12,34 6-5,13-8-2,24 2-3,7-2-4,2 4-4,-5 9-17,-13 4-21,-33 0-1,-21-2 0,-28-8 0</inkml:trace>
  <inkml:trace contextRef="#ctx0" brushRef="#br0" timeOffset="217922.8697">13722 16634 17,'0'0'35,"23"10"2,0-10-1,12 4-21,9-4-21,-4 0-23,13 0-2,-7-19-3,3 7-2</inkml:trace>
  <inkml:trace contextRef="#ctx0" brushRef="#br0" timeOffset="218322.6503">14184 16458 35,'9'-9'33,"-6"-2"-2,-3 11-8,10 0-5,-10 0-4,5 24-4,-5-1-3,7 7-2,-7 4-2,4 1-4,1 5-11,-1-6-24,-4-15-2,10 3 0,-10-22-1</inkml:trace>
  <inkml:trace contextRef="#ctx0" brushRef="#br0" timeOffset="218844.2191">14547 16390 19,'10'-12'32,"0"9"-2,-10 3-5,0 0-6,-14-3-5,-1 3-6,-1 0-3,-2 3-3,0 0 0,-2 3-1,2 1 0,6 1-2,-4 0 2,6 6-1,1-1 0,0 3 0,6 1 0,-3-3 0,6 0 1,0-1 0,3-3 1,-3-10 0,17 5 0,0-5 0,2-3 0,5 3-1,4 0 1,0 0-2,0 8 0,-3 4 1,-5 7 0,-9 1 1,-11 2 0,-8-3 0,-9 0-1,-6-6-3,-10-7-12,-1-6-24,9 0 0,-2-13 1,14 7-2</inkml:trace>
  <inkml:trace contextRef="#ctx0" brushRef="#br0" timeOffset="219292.3889">14038 17101 29,'19'-5'35,"-19"5"1,-9 12-7,3 3-12,-10-1-5,4 7-4,2-3-4,4 5-2,6-5 1,7 1-3,11-8 2,4-2-3,2-4 0,1-5-6,4 0-4,-8-8-11,-2-1-11,2-4-2,-12-3 0</inkml:trace>
  <inkml:trace contextRef="#ctx0" brushRef="#br0" timeOffset="219446.0489">14215 17113 64,'-9'0'36,"3"13"-3,-1 9-8,7 10-10,-9-4-5,9 11-4,-3 0-2,3-5-3,3 1-8,-3-7-20,6-12-12,7-6 1,-1-10-2</inkml:trace>
  <inkml:trace contextRef="#ctx0" brushRef="#br0" timeOffset="219862.059">14510 17152 41,'-16'0'30,"-9"0"-2,-3 4-4,1 9-5,-1 4-7,5 6-5,3 2-1,13 9-3,7-4-1,12 5 1,8-6-1,10-4 0,8-11 0,2-7 2,1-11-3,-1-11-1,-10-9 3,-2-11 0,-14-1 1,-5-2-2,-16 2 1,-7 6-2,-10 10-5,-7 8-34,-3 3-2,3 9-1,-5 3 0</inkml:trace>
  <inkml:trace contextRef="#ctx0" brushRef="#br0" timeOffset="225328.8176">15167 16846 15,'0'0'31,"-12"3"-5,12-3-4,-7-22-5,7 3-3,7 4-4,-2-9-2,11 12-3,3 0 1,3 8-1,1 4-1,3 9-1,-1 6-1,3 3 0,-3-3-1,1-5 0,-4-10 0,-2 0-1,-5-5 0,-5-7-3,-3 0-4,-7-7-8,-4 2-16,4 17-5,-16-14 0,16 14-1</inkml:trace>
  <inkml:trace contextRef="#ctx0" brushRef="#br0" timeOffset="225563.6174">15184 16979 21,'-5'16'35,"5"-16"0,19 4-7,3 1-7,7-5-6,10 0-4,3 0-5,6 0-4,-5 0-7,-4 3-31,-10-3-1,-2 4 0,-16-4 0</inkml:trace>
  <inkml:trace contextRef="#ctx0" brushRef="#br0" timeOffset="228094.3929">15775 16904 19,'0'0'36,"0"0"0,19 5-1,10 1-17,4-6-8,10 2-11,4-9-30,3 14-2,-10-11-2,4 4-2</inkml:trace>
  <inkml:trace contextRef="#ctx0" brushRef="#br0" timeOffset="229064.5338">16319 16875 51,'-10'-28'26,"10"-3"-1,6 2-5,10-3-4,8 13-3,7 2-2,4 13-3,-1 8-1,-3 14-3,-10 8-1,-5 8-1,-16 4 0,-10 4-1,-14-2 0,-7-2-1,-10-10 1,1-9 0,-3-12-1,5-7 0,7-5 0,13-11 0,9-2 1,15 4-1,7 3 0,14 11 1,4 4 0,4 8 0,1 6-1,-2 1-3,4 4-12,-7 1-24,-9-12 0,1-7 0,-8-14-1</inkml:trace>
  <inkml:trace contextRef="#ctx0" brushRef="#br0" timeOffset="229449.0973">16681 16908 28,'9'-4'31,"4"-5"-1,-1-9-9,-3-7-4,4 1-5,-3-7-2,1 10-2,-7-3-1,2 9 0,-6 1-1,0 14-1,0 0 0,-3 25-1,0 1-1,3 11 1,0 1-2,3 6 1,0-1-2,4 1 1,1-8-3,-4-11-3,8-4-18,3-14-18,-15-7-1,22-20 0,-12-4 0</inkml:trace>
  <inkml:trace contextRef="#ctx0" brushRef="#br0" timeOffset="229997.16">17065 16658 54,'-9'-4'23,"9"4"-2,0 0-4,-9 13-5,16 0-1,0-1-3,11 0-1,2-2-1,5-2-2,1-8-1,2 0 0,-5-3 2,-4-7 0,-9-12 0,-5 5 0,-14-5 0,-5 5 0,-9 2 0,-5 7-2,-3 8-8,-6 5-34,2 2-2,10 12 0,-2-6-1</inkml:trace>
  <inkml:trace contextRef="#ctx0" brushRef="#br0" timeOffset="258752.6047">17654 16983 34,'11'5'35,"-11"-5"-1,5 16-10,-2 1-7,-3 0-5,0 7-2,-3-5-4,3-3-1,0-16-1,3 14-1,-3-14-1,19-17 0,-2 2 0,3-2-1,2-4 1,6 8-1,-1 3-1,-1 4 1,-3 6 0,-3 9 0,-5 3 0,-3 8 1,-6 4-1,-6-3 1,0 4-3,0-6-6,-2 3-10,2-3-24,0-19 1,0 0 0,-16-18-1</inkml:trace>
  <inkml:trace contextRef="#ctx0" brushRef="#br0" timeOffset="258921.7017">17823 16690 65,'0'0'42,"-13"7"-1,9 10-3,-3 0-40,0-1-34,12 7-2,-1-6-2,10-8-1</inkml:trace>
  <inkml:trace contextRef="#ctx0" brushRef="#br0" timeOffset="277603.6194">18622 16726 14,'0'0'32,"0"-17"1,14 7-8,5 5-10,6 1-5,5 4-2,-2 4-2,-3 6-1,-11 2-3,-8 8 1,-9 4-2,-7-5 1,-6-1 0,-1-4-1,3-5-1,14-9 1,0 15-1,16-10 0,6-2 1,3 8 0,-4 1 0,-8 12 0,-13 3 1,-11 4-1,-13-6-1,-7-1-1,0-2-5,-3-11-5,13-5-7,9-12-10,12-9-9,17 2 1,6-10 7</inkml:trace>
  <inkml:trace contextRef="#ctx0" brushRef="#br0" timeOffset="277906.2136">19127 16725 12,'-20'-12'32,"8"21"1,-11-3-3,0 11-13,2 12-6,2 5-3,6 7-4,5 1-2,8 6 0,15-5-2,3-6 1,7-11 0,7-9 0,0-17 0,-2 0 2,-6-19 1,-9-6 0,-15-6 0,-10 2 0,-15 3 0,-3 6-2,-4 6-5,-4-3-12,2 7-22,12 13-1,0-6 0,22 3-1</inkml:trace>
  <inkml:trace contextRef="#ctx0" brushRef="#br0" timeOffset="278259.6883">19333 16781 30,'-26'-9'33,"7"16"0,-6-1-10,2 10-9,6 7-5,3 7-4,11 6-2,9 1-2,11-1 1,10-1-1,8-5 0,4-13 0,4-5 1,0-16 0,-2-4 2,-10-11 0,-10-5 0,-13-15-1,-8 0 1,-13-1 0,-3 5-3,-5 9-6,-4-1-12,-1 7-21,11 16-1,-1 4 1,14 9 0</inkml:trace>
  <inkml:trace contextRef="#ctx0" brushRef="#br0" timeOffset="278406.8298">19612 16881 38,'28'5'37,"-5"-5"2,10 4-1,1 3-22,-2-4-16,1 6-32,-8-13-4,6 4-1,-15-10-1</inkml:trace>
  <inkml:trace contextRef="#ctx0" brushRef="#br0" timeOffset="279231.4872">20314 16918 2,'-19'6'27,"-15"-20"1,0-2-11,-1-5-2,7-8-4,6 0-1,10-7-2,12 7-1,12-2 0,13 16-2,4 1 2,7 20-1,-7 12-1,-2 13 0,-13 5-1,-9 10 0,-14 4-2,-7 0 1,-8-7-1,-2-5 0,2-13-1,5-10 0,10-4-1,9-11 1,0 0 0,22 0-1,3-3-2,4 3-1,7 0-3,-3-4-3,4 4-2,-7-5-1,0 5 0,-9-6 1,0 6 2,-7-4 3,-14 4 6,15-7 4,-15 7 3,6-14 11,-3 3-8,-3-8-1,6-1-1,-6-9-2,4 5-1,-4-3 1,4-1-1,-4 2-1,0 9-1,0 17 0,0 0 0,0 12 0,3 10-1,0 7-1,2 10-1,1-1-4,-2-3-8,5-6-24,3 2-4,-6-19 0,7 2 0</inkml:trace>
  <inkml:trace contextRef="#ctx0" brushRef="#br0" timeOffset="279446.8441">20805 16847 27,'0'0'35,"15"-7"1,-1 1-1,16-2-18,-1 8-12,4 0-8,-5 0-11,0-6-17,-1 11-4,-14-10-1,2 11 1</inkml:trace>
  <inkml:trace contextRef="#ctx0" brushRef="#br0" timeOffset="279594.485">20901 16949 44,'0'0'36,"7"19"0,2-17-12,12-2-14,1-6-17,-5-3-24,12 5-4,-10-15 0,6 5-1</inkml:trace>
  <inkml:trace contextRef="#ctx0" brushRef="#br0" timeOffset="280295.2214">21310 16716 26,'0'-20'23,"4"10"0,2-4-3,10 0-5,6 0-4,3 1-2,8 9-2,-5 1-2,4 6-2,-6 3-1,-3 2 0,-11 4-1,-12 3 1,-7 2-1,-10-3 0,-6-4 0,0 0 0,3-1-1,4-3 0,16-6 0,0 0 0,13 11 0,10-2 0,8 3-1,3 9 1,-4 3 0,-5 5 1,-12 4 0,-13-1 0,-9-2 0,-14-1 1,-11-7-1,-3-11 1,-3-6-1,6-10-2,6 0-4,8-14-12,5 1-19,20 4 1,5-8-1,15 13 5</inkml:trace>
  <inkml:trace contextRef="#ctx0" brushRef="#br0" timeOffset="281596.8782">21704 16754 5,'0'0'31,"-3"-13"-1,14 3-6,3-2-7,0-3-4,7 1-4,0 1-2,3 6-1,-5 3-2,-4 6-1,-15-2-1,7 22-1,-14-8 0,-4 4 0,-2 1 0,0 0-1,4-5 1,9-3 0,7-2 0,14 0 0,10 3 0,4 1 0,-3 2 1,-3 4 2,-11 3-1,-11 6 0,-19-2-1,-13-3 1,-12-4 0,-4-9-1,-2-3-2,2-7-4,13 2-4,2-11-8,17-2-17,9 11-5,15-18 0,9 15-1</inkml:trace>
  <inkml:trace contextRef="#ctx0" brushRef="#br0" timeOffset="284716.0341">22287 16722 18,'0'-20'30,"0"5"-4,0 0-6,-10 1-3,-4 4-5,-5 1-2,-3 9-3,-4 6-2,2 11-2,3 6-1,7 1-1,7 5 0,12-2 0,8-1-1,9-9 0,5-5 1,2-7 0,-5-10 0,1-7 1,-7-8 0,-6 4 1,-8-6 0,-4 9 0,-3 4 0,3 9 0,-10 5 0,8 16-1,2 7-1,6 6 0,0 5-1,2 3 0,-3-3 0,-5-2 1,-8-8-1,-8-10 1,-13-12 0,-4-11-1,-4-6-2,-3-10-8,6-6-28,11 7 0,9-3-1,21 7 0</inkml:trace>
  <inkml:trace contextRef="#ctx0" brushRef="#br0" timeOffset="285185.4776">22659 16658 47,'0'0'32,"0"0"-6,0 15-7,9-6-6,1 5-5,2-6-2,10 4 0,-4-12 0,11 0 0,-9-10 0,-6-2 0,-14-9 0,0 6-1,-19-4 0,-8 6-8,-11 10-35,-2 9-1,-10-2-2,4 8 1</inkml:trace>
  <inkml:trace contextRef="#ctx0" brushRef="#br0" timeOffset="291559.1933">19265 13750 21,'0'0'13,"0"0"0,16-3-1,-16 3-1,9-12-1,-9 12 0,11-19-2,-5 9 0,-6-5-1,6 1 0,-6-5 0,0 4 0,-4-7-1,1 2 0,-5-3-2,2 4 0,-4-3 0,1 1-2,-2 1 1,0 0 0,-4 1-1,2 2 0,-1 3-1,-1 1 1,-2 1-1,-1 2 1,-2 1-1,0 2 0,-1 1 0,1 0-1,0 2 1,3 0 0,1-1-1,-3 2 0,3 2 1,1 1-1,-2-5 0,-3 5 0,-1-5 0,-3 5 0,-1 0 0,1 0 1,-4 0-1,3 0 0,0 0 0,2 0 0,0 3 0,2-3 0,2 4 0,-2 0 0,2 2 0,-2 0 0,-1 2 0,1 0 0,1-1 0,-2 0 0,3 2 1,0-1-2,2-1 2,-1-1-1,1 1 0,1 2 0,2 2-1,1 1 1,0 1 0,-2 2 0,4 2 0,0-1 0,3 2 0,-1-1 0,4 0 0,-2 1 0,1 0 0,1 2 0,-1 1 0,0 2 0,1-2 0,0 1 0,-2-1 0,3 2 0,0-2 0,0-4 0,4-2 0,-3-1 0,3 1 0,0 1 0,0 1 1,0 1-1,0 0 1,3 4-1,-3-1 1,4 0-1,-2 2 2,-2-3-2,7-1 0,-1-1 0,-2 1 1,2-2-1,1-1 1,0 1 0,0-2 0,0 2 0,0-3 0,2 1 0,-1-1 0,-1-2 0,0 2 0,3-1-1,0-1 1,-1-2-1,0 4 0,-2-2 0,3-2 1,-2 0-1,2 1 0,-10-11 0,16 15 0,-16-15 1,18 13-1,-8-6 0,-1 0 0,3 0 0,0-2 0,-1 3 1,0 0-1,1 0 0,1 0 0,-1-4 1,1-1-1,-1 2 0,1-2 0,0-3 1,2 4-1,-3-4 0,1 5 0,0-3 0,1 1 1,-1-3-1,0 3 0,2-3 0,-2 0 0,2 0 1,0 0-1,0-3 0,0 0 0,-1 1 0,-1-3 0,1 3 0,-2-1 0,1-2 0,-1 0 1,-2 1-1,3-6 0,0 4 0,1-2 0,-2-3 0,0 0 1,-1-1-1,1-1 0,-3 3 0,0-1 0,-3 2 0,-1-2 0,-5 11 0,13-16 0,-13 16 0,15-15 0,-8 4 0,0 2 0,2 0 0,1-4 0,-1 0 0,1 2 0,-2-1 0,-2 0 0,2 3 0,-8 9 0,11-14 0,-11 14 0,7-13 0,-7 13 0,7-15 0,-7 15 0,9-17 0,-4 6 0,-2 1 0,2 2 0,-5 8 0,6-12 0,-6 12 1,0 0-1,4-9 0,-4 9 0,0 0 0,0 0 0,0 0-1,0 0 1,0 0 0,0 0 0,0 0 0,0 0 0,-9-3 0,9 3 0,0 0 0,-14 10 0,14-10 0,-15 12 0,7-7 0,-2 0 0,0 1 0,-2 0 0,-1-1 0,2 0 0,0-5 1,1 3-2,10-3 2,-15 0-1,15 0-1,0 0 1,-9 4 0,9-4 0,0 0 0,0 0 0,0 0 0,14-7 0,-5 0 0,0-2 0,2 0 0,2 2 0,-1 0 0,0-3 0,-2 3 0,-10 7 0,15-7 0,-15 7 0,11 5-1,-11-5 2,8 9-1,-8-9 0,8 19 0,-8-8 0,6 3 1,-2 1-1,-4 1 1,3 2-1,-3-2 1,3-1 0,-3-1-2,5-1-5,-8-1-35,3-12 0,0 0 0,0-15-1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</inkml:traceFormat>
        <inkml:channelProperties>
          <inkml:channelProperty channel="X" name="resolution" value="1333.61829" units="1/cm"/>
          <inkml:channelProperty channel="Y" name="resolution" value="1777.91638" units="1/cm"/>
          <inkml:channelProperty channel="F" name="resolution" value="0.00051" units="1/dev"/>
        </inkml:channelProperties>
      </inkml:inkSource>
      <inkml:timestamp xml:id="ts0" timeString="2018-10-09T11:43:15.682"/>
    </inkml:context>
    <inkml:brush xml:id="br0">
      <inkml:brushProperty name="width" value="0.05292" units="cm"/>
      <inkml:brushProperty name="height" value="0.05292" units="cm"/>
      <inkml:brushProperty name="color" value="#FFFFFF"/>
    </inkml:brush>
  </inkml:definitions>
  <inkml:trace contextRef="#ctx0" brushRef="#br0">19567 7938 33,'-17'0'30,"17"0"-8,0 0-2,-3-11-4,16 3-4,5 0-4,14 2-1,9-3-2,10 5 0,8-2-1,2 2-1,-3 4 0,-6 0 0,-13 0-1,-9 5 0,-21 0 1,-9-5-2,-28 13 1,-4-7-1,-17-3 1,-5 2-1,-11 1 1,-8-3 0,-2-3 0,10 0 1,3-1-1,15-3 1,14-5 0,21-2-1,21-3-1,22 1 0,21 0 0,10 3-2,13 4 2,6 0-1,0 6 0,-7 6 0,-14 1 1,-15 6 0,-27-2 0,-22 5 1,-27-4-1,-23 6-1,-22-5 2,-16 0-1,-10-6 0,1-3 0,10-4-1,15-5 1,18-6-2,22-9 2,26 0-1,30-8 1,26 1-2,19 2 1,14 4 0,9 1 0,5 9 1,-5 6-1,-14 5 1,-17 10 0,-25 5 1,-21 4-1,-27 0 1,-23 3-1,-17-3 1,-15-1-1,-8-3 0,2-5 0,7-4 0,13-6 0,14-13-1,22-5-1,24-2 1,22-7 1,21-1-2,12 1 1,12 3 0,4 6-1,2 9 1,-11 5 1,-16 10-1,-19 7 0,-22 3 0,-22 4 1,-21 2-1,-17-1 1,-17-3-1,-9-2 1,1-8-1,6-3 0,10-8 0,17-7 0,18-7-1,24-4 1,22-4 0,20-2 0,17 8-1,11 0 1,10 9 0,4 5-1,-9 11 2,-8 5-2,-21 8 2,-19 6-1,-25-4 0,-18 6 1,-25-5 0,-18-2-1,-10-6 1,-6-2 0,4-12-1,9-7 0,12-8 0,18-9 0,24-7 0,17-3 0,23 0-1,11 2 1,15 5 0,11 9 0,8 5-1,0 13 1,-9 8 0,-10 6-1,-15 10 2,-13-1-1,-22 5 0,-17-1 1,-23-2-1,-16 1 0,-12-7 1,-5-2-1,1-7 0,4-10 1,6 0-1,13-15 0,14-5-1,16-3 1,18-7 0,15-1-1,16 5 1,13 1-1,13 9 1,10 6-1,5 10 2,-5 5-2,-6 12 2,-16 4 0,-19 8-1,-20 3 1,-23 0-1,-20 6 0,-20-5 1,-13-4-1,-4-5 1,1-7-1,6-9 1,9-8-1,11-13 0,15-8 0,18-5-1,14-6 0,14-1-1,14 3 1,13 4 1,13 4-1,6 7 0,0 11 2,-4 8-1,-9 8 0,-13 8 1,-12 4 0,-19 4 0,-18 4 0,-12 2 0,-12-3-1,-4-6 2,-2-4-2,6-7 0,0-5 0,12-12 0,7-11 0,15-6 0,6-6 0,12-6-1,10 6 0,6 1 1,4 5 0,5 8-1,-3 8 1,-3 9 0,-6 10 0,-9 6 0,-7 3 1,-15 5-1,-3-1 1,-10 0 0,-7-3-1,-1-6 1,-2-5-1,4-11 1,3-9-1,7-12 0,6-8 0,6-10 0,5-8 0,3 0-1,5 2 1,0 4-1,2 9 1,1 14-1,-4 11 1,-5 16-1,1 9 1,-5 12 0,-1 4 0,-5 4 1,0-4-1,-6-4 1,-1-3 0,-1-8 0,2-10 0,6-12-1,-14-5 1,8-13-1,6-9 0,-4-9 0,4-4 0,4-6 0,-1 3-1,2 11 1,1 8-1,-6 24 1,12-4-1,-4 23 1,-1 10 0,0 12 0,0 6 0,-3-2 0,2-4 1,-3-9-1,-3-7 1,4-8 0,-4-9-1,0-8 1,0-18 0,0-5-1,-4-7 0,4-6 0,-3-3 0,3 1 0,0 3 0,0 13-1,7 11 1,-7 11-1,12 15 1,-4 13 0,-1 8 0,-1 2 0,1 2 0,-2-4 1,-5-6-1,3-6 0,-3-10 1,0-14-1,0 0 0,4-14 1,-4-6-1,3-9 0,-3-5 0,3-4 0,2 6-1,-1 0 0,-1 7 1,2 12-1,-5 13 1,0 0 0,11 23 0,-11 0 0,3 6 0,-3 2 0,4-2 1,-4-2-1,0-8 0,0-5 1,0-14-1,0 0 0,0 0 1,-11-18-1,8-3-1,-1-4 1,1-4 1,3 5-2,0 2 1,0 7-1,0 15 1,14-8 0,-14 8 0,17 23-1,-10 1 1,-2 1 0,0 1 0,-5-1 1,0-4-1,-5-7 0,-7-6 0,-8-2 1,-5-13-1,-6-4-1,-9-5 1,-5-7-2,-4-4 1,-3-1 0,1-2 0,6 2-1,4 6 1,8 7 1,5 8-1,9 10 0,7 6 1,7 7-1,5 2 0,4 1 1,2-2-1,4-5 2,1-7-1,0-10 0,-2-5 0,0-4 0,-4-6 0,-5-6 1,-3-5-1,-11-1 0,-5 1 0,-5 8 0,-5-1 0,-4 13 0,-2 3 0,1 8-1,5 8 1,4 3 0,5 6 0,9 0 0,6-5 0,8-2 0,10 0 0,7-5 0,4 2 0,10-6 0,3-1 0,2 0 0,-4 4 0,-4 0 0,-6-4 0,-15 0 0,-10 0 0,-26 0 0,-8 0 1,-13 2-1,-3-2 0,-6-1 0,3 1 0,5-5 0,11 5 0,9-4 0,15 0-1,13 4 1,8-9 1,15 3-1,3 5-1,11 1 2,3-6-1,8 6-1,0 0 2,-4 0-2,-8 4 1,-9-1 1,-14 3-1,-13-6-1,-27 5 2,-14-1-1,-11-4 0,-5 4 0,-7-4 0,2 0 0,7-4 0,11 0 0,12 1 0,15-5 0,17 8 0,14-14 0,13 10-1,11-2 2,8 2-1,4 4-1,2 0 2,-7 5-1,-5 4 0,-14-1 0,-16 1 1,-17 0-1,-16-2 0,-12-3 0,-10 1-1,-6-5 2,-1 0-1,3-6 0,8 6 0,9-7-1,10 7 1,12-4 0,10 4 0,18-5 0,7 5 0,9 0 0,7-3 0,7 3 0,3-3 1,2-1-1,-4 4 0,-4-3 1,-7-1-3,-6 4-1,-10-12-15,-4 4-26,1 1-1,-7-6 2,3 4-2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</inkml:traceFormat>
        <inkml:channelProperties>
          <inkml:channelProperty channel="X" name="resolution" value="1333.61829" units="1/cm"/>
          <inkml:channelProperty channel="Y" name="resolution" value="1777.91638" units="1/cm"/>
          <inkml:channelProperty channel="F" name="resolution" value="0.00051" units="1/dev"/>
        </inkml:channelProperties>
      </inkml:inkSource>
      <inkml:timestamp xml:id="ts0" timeString="2018-10-09T08:22:17.22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22532 7832 6,'-13'3'18,"53"6"15,12-9-21,11 5-1,24-1 0,6 1-2,4 4-2,5 0-1,-17 0-1,-21 1 0,-22-2 0,-20 0-1,-31-1 0,-19-1-1,-29-6 0,-19 0 0,-12 0 0,-1 0-1,-9-5 0,10 5 0,8 0-1,15 0 1,22 0 0,27 0-1,34 5 0,26-5-1,30 0 0,11 0 1,9 4-1,2-4 1,-6 0-1,-15 5 1,-30-1 0,-45-4 0,-17 16 0,-34-8 0,-26-1 2,-9 2-1,0-4 1,4 1 0,19-6 0,36 0 0,27 0-1,51-9 2,30 4-3,15 1-3,23 4-22,6 0-14,-11-10-1,-20 3 0,-29-9 1</inkml:trace>
  <inkml:trace contextRef="#ctx0" brushRef="#br0" timeOffset="416.6216">22900 7331 35,'-22'-8'31,"-10"1"-9,1 7-6,6 16-3,10 0-4,8 10-2,13 3-1,15 3-2,2-9 0,10 0-1,1-14 1,-3-4-1,-13-16 0,-5-10-2,-13-17 0,-9-7 0,-6-12 0,-5-3-1,3-1 0,2 4 1,2 8-2,13 10-3,8 17-5,1 12-12,1 10-14,14 20 0,-7-1-1</inkml:trace>
  <inkml:trace contextRef="#ctx0" brushRef="#br0" timeOffset="700.8087">23023 7316 12,'7'16'31,"-7"-16"0,3 22-11,-1-6-6,6-3-3,-8 6-3,0-8-3,0-11-2,-3 12-1,3-12 0,12-10-1,-5 1 0,2-4 0,5 3-1,-1 1 0,8 7 1,1 4-1,-10 13 0,-1 2 0,-5 1-2,-4 4-9,5 4-14,-16-14-7,9 3 0,-16-19 0</inkml:trace>
  <inkml:trace contextRef="#ctx0" brushRef="#br0" timeOffset="916.5709">23126 7204 21,'7'-48'32,"14"10"-4,6 16-3,5 15-6,12 18-5,-1 9-2,2 14-4,-9 4-1,-6 9-2,-10-1-1,-4-3 0,-5-5-2,-15-2 0,-11-7 0,-10-7-2,-8-3-4,-5-13-12,-3-6-21,9 8-1,-8-12 1,16 4-1</inkml:trace>
  <inkml:trace contextRef="#ctx0" brushRef="#br0" timeOffset="1101.2041">23609 7533 76,'16'0'40,"-16"0"0,9-9-21,-9 9-47,-33 0-8,33 0-2,-18-17-2</inkml:trace>
  <inkml:trace contextRef="#ctx0" brushRef="#br0" timeOffset="7519.3952">2244 9513 36,'-34'-7'31,"-17"1"-6,-3 3-7,-1 9-4,-2 9-4,14 9-2,11 12-5,24 4 0,11 4-1,24-2-1,17-3 1,6-3 0,11-12-2,1-2 1,-12-12 1,-10-6-1,-16-4 0,-24 0 0,-25-4-1,-11 4 0,-15 0 0,-10 4 1,1 4-1,1 7 1,9 8 0,18 4 0,15 2-1,14 4 1,14 0 0,18-5-1,11-8 1,18-3 0,5-13 0,2-8 0,-1-7 1,-2-10-1,-11-3 1,-9-5-1,-7-2 0,-16 4 0,-8 3 0,-6 9-1,-5 15 1,0 0 0,0 0 0,-11 20 0,11 2-1,0 5-2,0 1-6,0-6-19,6-7-10,3-3 0,-9-12 0</inkml:trace>
  <inkml:trace contextRef="#ctx0" brushRef="#br0" timeOffset="7634.9148">2349 9612 14,'0'-16'23,"-9"7"-16,9 9-7,6 24-19,-6-5-5</inkml:trace>
  <inkml:trace contextRef="#ctx0" brushRef="#br0" timeOffset="7797.7846">2511 9868 40,'28'24'37,"-10"-3"2,0 5-1,1-5-20,-7-3-6,10-3-5,-6-6-1,-3-4-5,-2-5-7,-1-15-16,-7-4-17,7 2 0,-1-12-1,6 6-1</inkml:trace>
  <inkml:trace contextRef="#ctx0" brushRef="#br0" timeOffset="8167.589">3016 9885 38,'-6'30'35,"-13"-2"1,-2-1-6,-4 0-12,-4-6-8,2-4-6,1-9-6,6-11-3,7-6-2,9-10 0,8 4 0,5-9 0,9 7 0,1 1 2,6 10 3,6 6 3,-7 9 2,5 4 0,-5 2 1,-1 2 0,-2-3 0,1-4-1,-2-10 0,0-3-1,-2-9-1,2-5 1,-5-2 0,3 1 1,-8 2-1,2 8 1,-12 8 1,14 5-1,-9 12-3,1 7-20,-3-7-16,13 8 0,6-12 0</inkml:trace>
  <inkml:trace contextRef="#ctx0" brushRef="#br0" timeOffset="8700.5427">4228 9818 12,'0'14'34,"18"18"2,-5 5-4,0 3-13,8 11-4,-9-8-3,5 3-4,-5-12-1,-3-7-2,-9-27-2,13 5-1,-7-24 1,6-13-2,1-7 1,5-4-1,6-2-1,5 3 0,4 9 0,2 7-1,6 11-3,-5 6-9,2 9-25,-1 5-1,-13-1 0,5 5 0</inkml:trace>
  <inkml:trace contextRef="#ctx0" brushRef="#br0" timeOffset="9070.0481">4256 9588 22,'0'0'33,"10"9"0,18 1-7,11-7-12,5 2-5,18-1 0,-3-4-4,6 5-2,-6-5-1,-10 0-1,-14-9-1,-12 4 0,-13-3 0,-10 8 0,-8-19-1,-5 10 1,-3 4-1,7 5 1,9 0 0,-12 19 0,12-1 0,0 2 0,3 4-4,0 3-21,-3-10-9,10 6-1,-10-14 1</inkml:trace>
  <inkml:trace contextRef="#ctx0" brushRef="#br0" timeOffset="9339.401">4969 9943 33,'11'13'35,"6"-13"1,15 4-7,9 1-15,-4-5-7,7 0-9,-4 0-20,-3 8-12,-17-13 0,-3 8-1</inkml:trace>
  <inkml:trace contextRef="#ctx0" brushRef="#br0" timeOffset="9502.1654">5015 10057 20,'-14'10'36,"20"0"0,5-4-4,16-3-10,10 2-9,3-5-10,5 8-34,-4-17-3,7 5-2,-14-10-1</inkml:trace>
  <inkml:trace contextRef="#ctx0" brushRef="#br0" timeOffset="9986.8977">5538 9871 34,'23'0'36,"-6"0"1,11 10-4,3 9-15,0 0-7,9 8-3,-4 0-4,3 2-6,-4 4-9,-4-6-26,-7-8 0,-3-6 0,-7-13-2</inkml:trace>
  <inkml:trace contextRef="#ctx0" brushRef="#br0" timeOffset="10171.12">5890 9815 33,'-20'6'35,"-14"4"1,1 16-5,-4 7-14,-8 1-7,1 7-4,2 3-5,2-8-9,11 1-13,13-6-14,4-16-2,20-4 1</inkml:trace>
  <inkml:trace contextRef="#ctx0" brushRef="#br0" timeOffset="10371.9021">6035 10016 53,'0'0'37,"0"0"0,0 0-6,10 0-49,3 5-15,-13-5-4,19 0 1</inkml:trace>
  <inkml:trace contextRef="#ctx0" brushRef="#br0" timeOffset="10625.5726">6282 9868 40,'0'0'35,"0"0"1,12 25-6,-5 0-17,-7-1-6,11 8-2,-5 1-1,4-4-1,2-2-2,1-4-2,3-8-6,-1-6-21,0-13-9,4-6 1,-4-10 0</inkml:trace>
  <inkml:trace contextRef="#ctx0" brushRef="#br0" timeOffset="10841.1473">6201 9681 42,'0'0'36,"0"13"-2,0-13-5,14-5-55,3 5-5,-17 0-3,25-8 0</inkml:trace>
  <inkml:trace contextRef="#ctx0" brushRef="#br0" timeOffset="11172.8167">6084 9506 21,'33'0'27,"2"-3"1,21 6-12,-1 1-10,4 1-2,-3 2-3,-4-4 0,-10-3 0,-13-3 0,-12-4-1,-8-2 1,-9 9 0,0-17 0,0 17 1,-4-14 0,4 14 0,0 0 1,-6 14 0,6 0-4,0 6-22,-9-6-6,18 9 0,-14-9-2</inkml:trace>
  <inkml:trace contextRef="#ctx0" brushRef="#br0" timeOffset="11472.3349">6805 9839 48,'0'0'37,"13"11"-1,-11 10-10,3-2-11,3 13-6,-1-1-4,2 3-3,4 0-6,-7-7-19,-1-4-14,6-8 0,-11-15-1</inkml:trace>
  <inkml:trace contextRef="#ctx0" brushRef="#br0" timeOffset="11625.5452">6676 9956 47,'0'0'38,"18"-8"-1,20 8-4,7 8-18,5-8-16,7 9-31,-6-12-4,8 3-1,-8-9-1</inkml:trace>
  <inkml:trace contextRef="#ctx0" brushRef="#br0" timeOffset="12272.8985">7290 9827 23,'0'0'30,"3"8"0,-3 10-12,3 7-7,10 5-4,5-2-1,3-3-1,4-6-1,-1-7 0,5-12-1,-4 0 0,-3-18-1,-7 0 0,-7-11-1,-8 6 1,0 0-2,-6 4 0,-2 9-1,8 10 1,-7 16 0,10 11 0,4 19 1,4 10 1,-3 18 0,-5 5 1,-7 3 0,-8 0 0,-9-7 0,-11-3 0,-9-18 0,-7-14-2,-5-21-2,6-19-1,4-14-2,6-24-5,16-8-8,8-15-14,13-11-5,24 4 0,16-4 1</inkml:trace>
  <inkml:trace contextRef="#ctx0" brushRef="#br0" timeOffset="12604.2146">7683 9974 18,'0'0'31,"13"11"-1,-13-11-12,0 0-38,18 8-5,-11-18-2,14 10 3</inkml:trace>
  <inkml:trace contextRef="#ctx0" brushRef="#br0" timeOffset="12826.86">8045 9866 9,'0'0'24,"11"0"-4,-11 0-26,0 0-13,0 0-3,0 0 17</inkml:trace>
  <inkml:trace contextRef="#ctx0" brushRef="#br0" timeOffset="13257.9094">8043 9980 41,'9'27'35,"-2"-5"-1,11 11-12,-5 15-9,-5 6-4,2 8-2,-10 4-3,0-1-1,-17-5-1,-3-9 1,-11-12-2,0-17 0,-6-15-3,-1-19-5,7-12-8,3-12-21,2-22-1,19-2 1,0-11-1</inkml:trace>
  <inkml:trace contextRef="#ctx0" brushRef="#br0" timeOffset="13826.8278">7842 9618 34,'15'0'31,"25"6"1,1-6-14,18-3-9,10 3-4,-3 0-2,0 0-2,-5 0-2,-13-4 0,-14-2-1,-16 2 0,-18 4 0,-6-19 0,-3 9 1,-4 1 0,0 0 1,2 5 0,11 4 2,0 0 0,8 22 3,5-2 0,0 1 2,-1 8 2,-6-5-2,-2 3-10,-18-12-29,2 2 0,-21-17-2,4 0-2</inkml:trace>
  <inkml:trace contextRef="#ctx0" brushRef="#br0" timeOffset="100552.3088">1795 11258 22,'0'23'28,"-4"-10"0,4 11-13,6 0-4,4-2-4,2 3-2,6-10-1,8-4-1,-1-11 2,2-4-1,-5-13 1,-1-4 0,-8-5 1,-2 0 0,-11 1 0,4 6-1,-8 10 0,4 9-1,-14 18-1,11 18-1,3 12 1,6 12-2,-6 10 0,3 5 0,-3-3 0,0 0 0,-6-6 0,-4-11 1,-8-13 0,-7-11 1,-2-17-2,-1-14 0,3-9-3,-3-12-5,11-7-14,6-5-17,8-9-2,14 2-1,7-4 1</inkml:trace>
  <inkml:trace contextRef="#ctx0" brushRef="#br0" timeOffset="100768.2597">2112 11436 37,'0'0'36,"24"-2"0,-3 2 0,12 0-29,8 2-36,3-8-4,3 6-1,-6-5-1</inkml:trace>
  <inkml:trace contextRef="#ctx0" brushRef="#br0" timeOffset="101121.2666">2836 11330 11,'0'0'35,"0"0"2,-4 25 0,-17-4-16,-9 0-8,2 4-1,-7-4-4,-2-6-4,0-5-2,3-10 0,6-4-2,6-9 1,15-4-2,7-2 0,7 1 1,8 5-1,8 9 1,8 7 0,2 11 0,4 4 0,-5 9 0,-4-1-3,3 7-13,-4-5-21,-14-14 0,-4 0 0,-9-14-1</inkml:trace>
  <inkml:trace contextRef="#ctx0" brushRef="#br0" timeOffset="101252.5261">2696 11099 45,'-5'-14'33,"5"14"-10,12 14-28,-12-14-22,27 20-5,-11-10-1</inkml:trace>
  <inkml:trace contextRef="#ctx0" brushRef="#br0" timeOffset="101790.7684">2823 11006 14,'0'0'30,"3"-17"1,26 21 0,2-4-20,9 4-5,4 0-3,1 2 0,-5-1-1,-11-5-1,-5 0-1,-13-2 0,-11 2 0,0-13 0,-13 5-1,0 1 0,-3 0 0,7 7 0,9 0 1,-9 9-1,9 0 1,4 1 0,1 4-1,4-1 1,-2 0 1,0-4-1,-4 0 1,-3-9 0,-6 15 0,2-3-1,-3-1 1,7 5 0,0 5 0,4 7 0,6 8 2,5 3 0,1 5 1,-5 1 1,-1 6-1,-10-5 1,-2 0 0,-17-13-1,-6-4-1,-12-11-1,2-9 0,-2-14-2,3-4-1,14-5-3,2-8-5,22 4-13,15 2-14,5-2 0,14 8-1</inkml:trace>
  <inkml:trace contextRef="#ctx0" brushRef="#br0" timeOffset="102191.4763">3360 11454 18,'0'0'32,"0"-15"1,-6 6-8,-1-8-8,-1 6-4,-9-3-3,2 5-3,-6-1-2,2 10-1,-2 4-2,11 11 0,0 1-2,7 5 1,9 1-1,4-1 0,5-3 0,8-4-1,-2-5 1,1-9 1,-4-8-1,-2-3 0,0-3 0,-3-2 1,-5-1 0,2 4 0,-4 2 1,6 7-1,-2 4 0,-1 6 0,2 3 0,0 3 0,0-1 0,5-1 0,-1-2 0,-2-8 0,0-3 0,3-7 0,-1 0-6,-3-4-22,1-7-11,1 6 0,-10-3-1</inkml:trace>
  <inkml:trace contextRef="#ctx0" brushRef="#br0" timeOffset="102507.6313">3956 11447 16,'-10'18'31,"-11"-7"1,4 9-5,-7-6-14,0-1-6,-2-4-4,-4-7 0,7-2-2,2-12 0,8-5 0,5-5 0,8-1 1,0 2 1,14 3 0,8 4 1,3 14 0,0 5 1,3 13 0,-7 3 0,4 8-1,-9 1-2,1-4-7,-3-7-26,-1-2-5,-13-17-1,19 5-1</inkml:trace>
  <inkml:trace contextRef="#ctx0" brushRef="#br0" timeOffset="102691.3741">4247 11337 70,'0'0'40,"0"0"0,0 0-9,13 0-36,-13 0-31,0 0-3,8 15 0,-8-15-1</inkml:trace>
  <inkml:trace contextRef="#ctx0" brushRef="#br0" timeOffset="102823.9743">4259 11504 74,'0'0'43,"-3"10"-1,3-10-8,6 12-64,-6-12-9,0 0-2,6-17-2</inkml:trace>
  <inkml:trace contextRef="#ctx0" brushRef="#br0" timeOffset="103940.5061">4964 11310 13,'0'0'22,"0"0"-6,9-5-3,-9 5-1,0 0-3,0 21-1,0-6-1,0 5-1,0 2 0,0 6-1,7-3-1,4-1-1,4-4 0,5-8-1,0-7 0,4-8 0,-3-8 0,1-8 0,-3-6-1,-7-2 1,-3-2-1,-2 3 0,-7 2 1,0 6-1,0 4 0,-4 5 1,4 9-1,0 0 0,-10 0-1,10 0 0,0 9 1,0 0-1,0 3 1,0 7 0,5 5 1,0 12 0,2 6 0,-4 9 1,-1 6-1,-2 7 1,-5-3-1,-5 0 1,-5-5-2,-5-10 1,-8-16 0,0-10-1,-5-12 0,4-11-1,4-13-2,2-7-6,13-6-15,4 1-15,3-3 1,11 9-1</inkml:trace>
  <inkml:trace contextRef="#ctx0" brushRef="#br0" timeOffset="105495.8399">5324 11901 24,'15'4'32,"-5"-8"-3,-10 4-5,11-19-4,-14-1-5,-1-2-3,-8-3-4,4-3-3,-5-2-2,8 0-2,0 3 0,5-1-1,12 8-2,2-2-4,8 14-8,1 4-15,-1-3-8,6 11 0,-8-4 1</inkml:trace>
  <inkml:trace contextRef="#ctx0" brushRef="#br0" timeOffset="105643.3184">5273 11785 41,'0'0'35,"0"0"-1,25 4-10,6-13-43,10 9-10,-3-15-3,11 7-2</inkml:trace>
  <inkml:trace contextRef="#ctx0" brushRef="#br0" timeOffset="105928.0414">5718 11369 12,'33'0'31,"-7"0"0,12 0-5,1-5-20,0-3-24,6 8-9,-16-6-3,4 6 0</inkml:trace>
  <inkml:trace contextRef="#ctx0" brushRef="#br0" timeOffset="106096.491">5789 11458 35,'0'0'38,"22"15"0,3-15 1,5 0-21,12 0-19,-9-2-32,10 4-3,-12-7-1,3-1-1</inkml:trace>
  <inkml:trace contextRef="#ctx0" brushRef="#br0" timeOffset="107100.6385">6380 11294 21,'0'0'12,"0"0"-1,0 0-1,-5 11-1,5-11 0,-4 16 1,4-5-1,0 7-1,0 1 0,9 5-2,-2 0-1,5 2-1,7-4-1,5-4-1,-1-10 0,4-8-1,-2-8 0,-3-10 0,-1-8 0,-5-6 0,-9-4 1,-4 4 1,-3 2 0,-3 6 1,-4 7-1,7 17 1,-18 4-1,14 20 0,1 12-1,3 8-1,0 14-1,4 8 2,-1 2-1,2 4 1,-5-2-1,-3-6 2,-9-7 0,-6-10 0,-10-19-1,-4-12 0,-5-16 0,-2-18-2,4-6-1,1-12-1,15 0-4,1-5-5,18 11-15,13 7-12,4 2 0,18 14 0</inkml:trace>
  <inkml:trace contextRef="#ctx0" brushRef="#br0" timeOffset="107516.6548">6706 11681 38,'6'12'34,"-6"-1"-1,0 3-11,3 10-7,-3-7-4,0 9-2,0-5-4,7-1-2,-1-3-1,3-6-3,4-2-5,-4-9-14,4-3-17,5 0 1,-6-14-1,4 6 3</inkml:trace>
  <inkml:trace contextRef="#ctx0" brushRef="#br0" timeOffset="107702.8401">6710 11585 62,'-4'-16'39,"4"16"-7,16 6-36,-16-6-24,16-10-7,-16-9-3</inkml:trace>
  <inkml:trace contextRef="#ctx0" brushRef="#br0" timeOffset="110398.6445">7091 11439 8,'0'0'15,"0"0"-1,0 0 0,0 0-1,0 0-1,0 0-1,0 0-1,0 0-1,0 0 0,0 0 0,0 0-1,9 4-2,4 0-1,2-4 0,13 4 0,6-4 0,12 0-2,5 0-3,-5-6-6,1 6-18,-7 3-11,-22-3 0,-3 12-1</inkml:trace>
  <inkml:trace contextRef="#ctx0" brushRef="#br0" timeOffset="110821.4809">7236 11305 37,'0'0'32,"10"0"-3,-10 10-6,0 12-3,-3 10-6,-4 2-4,7 11-2,-6-3-3,6-1-2,0-4-7,-3-8-28,3-18-6,12-8 1,-2-16-2</inkml:trace>
  <inkml:trace contextRef="#ctx0" brushRef="#br0" timeOffset="113102.3705">8434 11485 62,'2'9'38,"-2"-9"-2,13-4-20,7 4-43,-11-13-6,7 8-4,-3-5-1</inkml:trace>
  <inkml:trace contextRef="#ctx0" brushRef="#br0" timeOffset="113540.3539">8749 11165 38,'17'6'35,"-4"2"-1,-4 7-9,7 12-6,-13 5-6,4 15-4,-7 0-2,-3 10-2,-1-3-1,4-2-2,0-11-1,13-6 0,12-10-3,-1-18-4,11-7-9,-2-6-19,-4-17-5,2-2 0,-14-7 0</inkml:trace>
  <inkml:trace contextRef="#ctx0" brushRef="#br0" timeOffset="113724.9031">8729 11322 62,'0'0'41,"31"4"0,6-4-5,4 0-27,14 2-41,-10-12-5,1 7-3,-12-16 0</inkml:trace>
  <inkml:trace contextRef="#ctx0" brushRef="#br0" timeOffset="127253.0709">7742 11365 8,'-12'-13'30,"12"13"1,3-20-9,7 1-5,8 2-4,1 2-4,5 5-2,-2 1-2,3 9-1,-4 0 0,-3 14-1,-8 6-1,-6 6 0,-4 3 0,-3 3-1,-1 2 1,-2 3-1,6-6-1,0-2 1,6-9 0,7-7 0,5-9 0,3-8 0,0-12 0,2-9 0,-1-5 0,-4-7 0,-5-5-1,-1 5 2,-9 1-1,-3 12 2,-5 10-1,5 14 1,-19 14 0,10 16 0,-1 7 1,4 8-2,6 1 0,6 0-3,7-7-8,1-7-28,7-18-3,3-6 1,0-13-1</inkml:trace>
  <inkml:trace contextRef="#ctx0" brushRef="#br0" timeOffset="128653.6327">8154 11586 32,'-3'19'30,"-6"-6"-6,6 2-7,3 4-5,7-7-3,8 2-4,0-6 0,6-4-2,-1-9 0,4-4 1,-6-10 0,1 5 1,-9-5 1,0 3-1,-10 1 1,0 15-1,0 0 0,8 13-1,-4 11-2,1 8 0,2 6-1,2 7 1,-7 3 0,-2-3 0,-8-7 0,-7-6 1,-10-13-1,-6-10-1,0-9-6,0-7-34,3-18-2,9 1 1,1-20-1</inkml:trace>
  <inkml:trace contextRef="#ctx0" brushRef="#br0" timeOffset="148032.4829">11752 8676 23,'0'0'35,"-31"9"2,7 13-3,-6 17-13,-2 9-8,11 13-3,7 2-5,14 1-2,13-3-9,11-10-20,15-14-10,13-18-1,-3-22 1</inkml:trace>
  <inkml:trace contextRef="#ctx0" brushRef="#br0" timeOffset="148318.3976">11929 8857 41,'-12'0'29,"-7"-2"-8,4 8-5,3 9-3,0 5-1,9 12-4,3-3 0,13 4-1,5-10-1,12-1-1,2-18 0,6-4 0,-6-15-1,-4-8 0,-11-9-1,-11-1-1,-15-2-1,-8 6-3,-5 5-11,-3 10-23,-3-1-1,13 11-2,-2 4 1</inkml:trace>
  <inkml:trace contextRef="#ctx0" brushRef="#br0" timeOffset="148502.4863">12156 8978 58,'13'26'33,"-13"-5"1,5 7-18,-10-3-20,-14-6-26,7 7-3,-10-15 1,6 2-2</inkml:trace>
  <inkml:trace contextRef="#ctx0" brushRef="#br0" timeOffset="148818.8469">12494 8955 42,'6'-12'36,"-15"-4"-1,0 0-9,-7 8-8,-5 0-7,2 8-4,-5 8-3,5 7-2,4 4-1,2 8 0,10 2-1,3 0 1,13-3 0,5-6 0,3-6-1,6-9 0,-2-7-2,1-15-3,-1-2-8,-10-8-11,-6-5-12,-2 1-1,-10-5 0</inkml:trace>
  <inkml:trace contextRef="#ctx0" brushRef="#br0" timeOffset="149035.3186">12572 8746 54,'35'0'39,"13"14"1,2 9-10,-3 9-9,0 15-8,-14 2-3,-11 8-2,-22-3-2,-12 0-4,-16-2-11,-3-15-31,-19-16-2,0-6 0,-9-24-1</inkml:trace>
  <inkml:trace contextRef="#ctx0" brushRef="#br0" timeOffset="152270.6833">6818 11049 19,'0'0'36,"0"18"2,-19 11-3,-11 17-13,-4 29-7,-20 13-5,-4 26-2,-16 13-4,-7 3-2,-3 6-1,7-11-3,8-14-2,8-26-7,20-26-13,22-25-15,19-34 0,10-22 0</inkml:trace>
  <inkml:trace contextRef="#ctx0" brushRef="#br0" timeOffset="152650.1134">6785 11027 6,'0'0'31,"0"0"1,-4-9 1,4 9-16,16-6-5,-4 6-3,4 0-3,-4-2 0,0 5 1,-2 2-2,-1 6 0,-9-1-1,0 5-1,-4-2 0,0-2-2,4 1-7,0-12-14,17 0-17,5-5 0,-1-11-1,7 5 0</inkml:trace>
  <inkml:trace contextRef="#ctx0" brushRef="#br0" timeOffset="152871.9001">7063 10931 28,'0'0'30,"-9"5"-2,12 5-8,3 4-7,6 2-4,6 1-3,1-4 0,7-2 0,-2-11 1,4 0 0,-9-16 1,0-1 0,-16-15 0,-7 6-1,-14-3 0,-4 8-3,-9 12-8,-10 13-34,-1 5-2,4 25-1,-10 7 0</inkml:trace>
  <inkml:trace contextRef="#ctx0" brushRef="#br0" timeOffset="154939.2627">5856 12796 7,'0'0'33,"23"5"0,-5-10-2,14 5-14,8-7-10,2 2-13,5 5-19,-13-7-6,1 7-1,-13-4-1</inkml:trace>
  <inkml:trace contextRef="#ctx0" brushRef="#br0" timeOffset="155077.6522">5922 12900 41,'0'0'39,"31"10"0,4-10-5,11 0-33,9 0-29,-11-9-6,9 9-3,-13-5-2</inkml:trace>
  <inkml:trace contextRef="#ctx0" brushRef="#br0" timeOffset="156501.6522">6554 12835 38,'0'0'37,"16"11"0,3-7-2,15-4-22,15 0-23,-2-5-22,11 5-3,-7-7-2,1 7 0</inkml:trace>
  <inkml:trace contextRef="#ctx0" brushRef="#br0" timeOffset="156949.0231">7060 12859 4,'0'0'33,"15"-4"0,4-5 1,2-7-16,2-11-3,5 1-5,-6-5-3,2-1-1,-8 2-1,-4 8-2,-12 9 1,0 13-1,-7 4 0,-1 15-1,-2 14 0,6 12-1,1 2-2,3 1-9,0-4-28,13-4 0,0-14 0,9-6 0</inkml:trace>
  <inkml:trace contextRef="#ctx0" brushRef="#br0" timeOffset="157533.6721">7687 12625 19,'10'-10'34,"1"10"1,-11 0-4,-13 5-11,-2 0-9,-6-1-5,-1 1-2,-3 1-3,0 3 1,-3-3-2,5 1 1,3-1-1,1-1-1,4 2 1,5 0 0,10-7 0,-12 13 0,12-13 0,0 14 1,0-14-1,21 11 1,-8-5 1,6 1-1,2-2 0,1 2 0,0-2 0,2 4 1,-4-1-2,0 3 0,-3-2 1,-2 3-1,1 0 1,-10 4-1,-6-3 0,0 4 1,-13-3 0,-6-2-1,-9-2 0,-6-3-1,1 1-5,-5-8-8,7 0-18,7 0-4,7-12-2,17 12 1</inkml:trace>
  <inkml:trace contextRef="#ctx0" brushRef="#br0" timeOffset="157787.7513">7907 12838 66,'0'0'40,"9"0"1,-9 0-4,3-11-29,-3 11-25,9-12-21,-9 12-1,7-11-2,-7 11 1</inkml:trace>
  <inkml:trace contextRef="#ctx0" brushRef="#br0" timeOffset="158153.4503">8282 12621 43,'0'0'38,"21"0"1,-14 11-5,-4 6-17,5 16-7,-8 2-4,4 13-1,-8 2-3,4-1 0,-6-3-2,6-5-1,7-5 0,-1-16-2,10-5-6,-1-15-20,3-10-10,8-5 0,-5-8 0</inkml:trace>
  <inkml:trace contextRef="#ctx0" brushRef="#br0" timeOffset="158338.4184">8211 12780 68,'0'0'40,"31"0"1,2 0-7,7 0-27,8 4-37,-3-9-7,6 5-2,-16-11-2</inkml:trace>
  <inkml:trace contextRef="#ctx0" brushRef="#br0" timeOffset="164996.1851">12613 6677 6,'-10'0'5,"10"0"1,0 0 0,0 0 2,0 0-1,16 14 3,-1-9-1,16-2 2,21-3-1,33-3 0,38-7-1,48-4-2,49-5 1,47-6-3,46 1 1,22 4-2,3 1 1,-30 10-3,-38 9 1,-61 5 1,-60 9-2,-63 7 1,-60-1-2,-45 0 1,-21-3-9,-21-6-24,13-8-1,5-23-1</inkml:trace>
  <inkml:trace contextRef="#ctx0" brushRef="#br0" timeOffset="169682.5628">1514 14301 28,'0'0'35,"17"13"1,7 11 0,6 6-20,4-1-8,2 6-3,1-1-11,-1-2-21,-7-11-7,-1-3-1,-12-18-1</inkml:trace>
  <inkml:trace contextRef="#ctx0" brushRef="#br0" timeOffset="169845.3343">1807 14276 43,'-18'0'39,"-4"23"0,-8 7-1,-2 0-21,2 12-8,-6 1-5,5-4-9,7-1-11,0-9-15,11-13-7,13-3-1,0-13 1</inkml:trace>
  <inkml:trace contextRef="#ctx0" brushRef="#br0" timeOffset="170013.9572">1912 14448 72,'31'7'37,"-6"-7"-1,12 0-27,1 0-41,-10-6-3,9 3-2,-6-6 0</inkml:trace>
  <inkml:trace contextRef="#ctx0" brushRef="#br0" timeOffset="170366.7399">2532 14362 42,'0'22'37,"-15"2"3,-4 5-8,-3 2-12,-15-10-9,10-1-5,-12-11-4,6-9-1,5-9-2,4-5 0,11-7 0,7 1 0,12 3 1,7 5 0,10 4 1,6 8 0,2 13 0,0 5 1,6 4-2,-9 3-5,0-5-27,-3 4-7,-13-13 0,0-4-1</inkml:trace>
  <inkml:trace contextRef="#ctx0" brushRef="#br0" timeOffset="170498.8053">2328 14105 45,'0'0'36,"0"0"-4,11 6-32,6 17-21,-2-14-12,10 12-2</inkml:trace>
  <inkml:trace contextRef="#ctx0" brushRef="#br0" timeOffset="171214.6654">2646 14047 13,'0'0'27,"28"5"-6,-2-5-9,11 0-1,-6 0-2,2-7-3,-4 0-2,-8-1-2,-9 0 0,-12-1 0,-11 1 0,-8 4-1,3 4 0,-3 0 1,5 0-1,14 0-1,-10 20 2,20-8-2,5 2 1,4 1 0,2-1 1,-3-1 1,-7 2-1,-9-4 1,-2 1 0,-6 2-1,-5-3 1,0 3-1,-1 5 0,5 5-1,7 3 0,10 4 1,3 3 1,-1 1 0,0 3 2,-6-4-1,-2-1 0,-14-11 0,-5-5 0,-10-11-1,3-6-2,-2 0-2,5-13-2,9 4-5,4-5-11,9 3-17,15 5-1,5 2 0,14 7 2</inkml:trace>
  <inkml:trace contextRef="#ctx0" brushRef="#br0" timeOffset="171616.2042">3181 14420 39,'6'-13'33,"-16"-6"-3,-3 0-7,-2 5-5,-10-1-5,4 8-5,-7 3-3,6 8-1,1 6-3,5 6 0,9 4-1,7 2 0,10 2 1,3-8-1,8-3 0,3-4 0,5-9 0,-2 0 0,-1-13-1,-8 0 1,1-4 1,-7 4-1,-2 0 1,1 6 1,-11 7 0,14 0 0,-14 0-1,15 21 1,-6-4-1,4-3 1,5 1-1,-6-6 1,4-9-1,3 0 0,-1-9 1,2-4-2,0-2-4,-8-6-14,-4 3-21,4 5-1,-3-2 0,3 9 0</inkml:trace>
  <inkml:trace contextRef="#ctx0" brushRef="#br0" timeOffset="171916.5961">3766 14330 38,'0'25'38,"-15"-5"1,3 6-1,-7 2-18,0-9-12,1-1-5,0-4-5,-4-9-1,4-10-1,-2-5-1,11-5 1,3-4-1,6 1 3,2 1 0,11 3 4,5 9 1,2 5 1,7 9 0,-1 5 0,-2 6 0,-2 1-5,-4-2-12,-5-4-23,5 2-2,-8-14 1,4-3-2</inkml:trace>
  <inkml:trace contextRef="#ctx0" brushRef="#br0" timeOffset="172085.8842">4139 14253 65,'0'0'42,"0"0"-1,0 0-1,0 0-34,0 0-43,0 0-2,3 15-2,-3-15 0</inkml:trace>
  <inkml:trace contextRef="#ctx0" brushRef="#br0" timeOffset="172217.4018">4180 14468 90,'0'0'43,"0"0"-4,-15 5-41,10-14-36,5 9-3,0-18-2</inkml:trace>
  <inkml:trace contextRef="#ctx0" brushRef="#br0" timeOffset="172822.8603">4783 14282 37,'0'0'38,"19"4"2,5 14-1,3 11-20,0 4-9,9 14-4,-3 1-6,-1-1-11,-1-10-27,-4-2-1,-13-16 0,-2-7-1</inkml:trace>
  <inkml:trace contextRef="#ctx0" brushRef="#br0" timeOffset="172992.1658">5094 14321 34,'-12'0'38,"-16"9"1,-3 16 0,-11 11-17,-3 0-13,0 7-8,7 1-21,6-3-17,1-12-1,16 0-1,8-15 0</inkml:trace>
  <inkml:trace contextRef="#ctx0" brushRef="#br0" timeOffset="173307.7983">5087 14852 52,'0'13'36,"17"4"2,-1-6-15,2-11-9,10 0-5,-5-9-3,0-5-1,-3-10-2,-8-4-1,-7-7-1,-5-6 1,-3-2-2,-4-4 0,5 5-2,-1 4-4,8 11-11,2 7-21,4 0-2,9 15 1,-6 3 0</inkml:trace>
  <inkml:trace contextRef="#ctx0" brushRef="#br0" timeOffset="173455.4244">5199 14691 56,'-18'17'39,"5"-10"-1,13-7-11,18 5-14,4-5-16,13-4-31,-4-9-3,13 3 0,-4-9-2</inkml:trace>
  <inkml:trace contextRef="#ctx0" brushRef="#br0" timeOffset="173708.9155">5541 14394 34,'21'0'37,"1"0"1,11 0-1,-4 0-23,8 0-22,3 3-25,-7-9-2,0 6-2,-11-9 0</inkml:trace>
  <inkml:trace contextRef="#ctx0" brushRef="#br0" timeOffset="173894.2263">5615 14526 35,'0'0'37,"17"15"0,7-15-3,7 0-22,5 10-35,2-16-9,4 2-3,-13-13-1</inkml:trace>
  <inkml:trace contextRef="#ctx0" brushRef="#br0" timeOffset="176506.8087">6127 14355 46,'15'-3'37,"13"13"-2,-1 11-10,2-3-10,5 14-8,0 1-9,-6-2-22,-1-11-12,-2 1 0,-12-18-1</inkml:trace>
  <inkml:trace contextRef="#ctx0" brushRef="#br0" timeOffset="176690.2537">6415 14321 39,'-16'-8'39,"1"23"-1,-13 10-2,-10 4-19,5 14-8,-7-2-6,-1 1-10,10 0-16,7-9-14,4-12-1,20-6-1</inkml:trace>
  <inkml:trace contextRef="#ctx0" brushRef="#br0" timeOffset="176969.6403">6530 14579 66,'-12'12'38,"-1"-2"0,7 5-15,2 7-14,-1-1-3,5 4-3,6-2-1,6-8-3,0 2-7,3-12-9,-1-5-21,3-4 1,-10-9-2,5-1 1</inkml:trace>
  <inkml:trace contextRef="#ctx0" brushRef="#br0" timeOffset="177123.565">6538 14425 76,'0'0'40,"0"0"0,16-9-17,-16 9-53,9 0-6,-9 0-2,13-9-1</inkml:trace>
  <inkml:trace contextRef="#ctx0" brushRef="#br0" timeOffset="177792.981">6987 14294 50,'0'0'35,"0"0"-3,-4 17-9,4 19-8,-3 10-5,3 10-7,5 3-5,-5-5-14,4-9-19,4-13-1,-8-19-1,0-13 0</inkml:trace>
  <inkml:trace contextRef="#ctx0" brushRef="#br0" timeOffset="177939.723">6809 14487 40,'0'0'35,"12"8"1,16-6-9,12-2-15,7 0-13,9 0-29,-3-14-3,8 4-2,-14-6 0</inkml:trace>
  <inkml:trace contextRef="#ctx0" brushRef="#br0" timeOffset="178355.9892">7352 14305 40,'0'0'35,"-4"19"1,1 0-9,3 10-13,-6 0-6,6 7-1,7-3-3,4 1 0,2-9-2,7-6 0,5-8-1,5-11-1,0-9 0,-1-8 0,-1-10 0,-4-3-1,-3-7 1,-8-1-1,-6 5 1,-7 5 1,0 8 0,0 20 1,-15-2 1,7 17-1,0 11 1,5 8-1,3 6-1,3 0-1,8-1-5,-1-6-24,0-12-10,8-1 0,-3-17-1</inkml:trace>
  <inkml:trace contextRef="#ctx0" brushRef="#br0" timeOffset="178609.0929">7687 14553 57,'0'0'37,"9"-3"1,6 8-10,12 9-16,-4 0-7,4 7-5,2 1-8,-4-5-15,-7-10-14,4 5 0,-22-12-2</inkml:trace>
  <inkml:trace contextRef="#ctx0" brushRef="#br0" timeOffset="178756.7366">7907 14521 33,'-6'11'38,"-13"2"0,0 11-1,-5 4-19,-6 2-9,3 2-11,2-1-27,4 6-8,3-14 0,11-2-1</inkml:trace>
  <inkml:trace contextRef="#ctx0" brushRef="#br0" timeOffset="178972.6904">8003 14734 49,'0'0'38,"-6"13"0,-4-3-2,3 2-23,7 9-6,-6 0-3,6 1-2,0 0-1,3-5-3,5 1-6,-8-18-12,12 3-19,3-6 0,-6-15 1,3 4-1</inkml:trace>
  <inkml:trace contextRef="#ctx0" brushRef="#br0" timeOffset="179110.9553">8049 14664 72,'0'0'37,"0"0"0,-12-5-24,12 5-42,0 0-5,3-9-4,6 9 1</inkml:trace>
  <inkml:trace contextRef="#ctx0" brushRef="#br0" timeOffset="179445.3776">8251 14480 52,'0'0'38,"0"0"1,9 6-4,-9-6-23,15 0-27,-2 0-21,-13 0-2,19-9-1,-19 9 1</inkml:trace>
  <inkml:trace contextRef="#ctx0" brushRef="#br0" timeOffset="179729.7825">8559 14096 57,'9'0'38,"-9"0"0,7 26-16,-4 4-9,-6 10-5,3 11-2,-5 1-2,1 0-1,1-2-1,3-3 0,7-8-1,10-10-2,1-7-2,2-15-7,10-7-23,-2 0-7,-10-14 1,1 2-1</inkml:trace>
  <inkml:trace contextRef="#ctx0" brushRef="#br0" timeOffset="179877.4265">8452 14308 53,'0'0'39,"10"6"2,13 0-2,4-6-31,6 0-42,5 0-2,0-9-3,-1 2 0</inkml:trace>
  <inkml:trace contextRef="#ctx0" brushRef="#br0" timeOffset="180596.8439">9101 14304 45,'0'0'36,"0"20"2,0 6-7,-3 11-17,-5 3-9,3 4-11,5-3-17,5-2-13,-5-20-1,8-6 0</inkml:trace>
  <inkml:trace contextRef="#ctx0" brushRef="#br0" timeOffset="180730.5943">8964 14454 48,'-11'0'37,"24"9"0,5-6-3,16-3-30,9 5-27,3-5-11,14 0-1,-5-6-2</inkml:trace>
  <inkml:trace contextRef="#ctx0" brushRef="#br0" timeOffset="181015.7211">9551 14362 40,'0'-12'34,"-2"-15"1,14-1-11,0-5-14,0-7-2,4 5-2,-4-1-1,0 12-1,-8 8 0,-4 16-1,0 0 0,9 34 0,-9 1-2,4 10-3,3 5-13,3 0-22,-7-10-1,10 0 0,-10-12 0</inkml:trace>
  <inkml:trace contextRef="#ctx0" brushRef="#br0" timeOffset="181180.7181">9411 14546 44,'0'0'37,"22"0"0,12-5 0,10 1-26,8-1-12,5 2-21,-2-4-13,5 7-1,-15 0-1</inkml:trace>
  <inkml:trace contextRef="#ctx0" brushRef="#br0" timeOffset="181550.4397">9523 14834 25,'-31'-13'34,"19"-1"2,9-10 0,21-8-22,15 12-4,6-2-3,7 12-2,0 10 0,-8 13-2,-13 12-1,-16 13 0,-15 11-2,-16 2 0,-19 2-1,-4-8-1,-6-7 0,2-15-1,6-10 1,9-17-1,12-10 1,18-12 1,18-1 1,16 1 1,7 2 0,10 6 0,2 11-2,2 7-9,-6 0-25,5 19-1,-17-9 0,0 5 0</inkml:trace>
  <inkml:trace contextRef="#ctx0" brushRef="#br0" timeOffset="182020.2331">10181 14492 36,'-10'-21'32,"1"7"-3,-7-2-10,-5 2-6,2 9-4,-8 5-3,4 7-1,-1 6-2,8 9-1,1 6 0,9 2-1,6-2 0,8 0 0,8-9 0,6-6 0,-1-7 0,4-6 0,1-12-1,-4-3 0,-4 1 1,-3-3-1,-6 4 1,-3 2 0,-6 11 0,0 0 1,14 9 0,-11 6-2,6 5-5,3 3-30,-3-8-1,4-1-1,-4-6 0</inkml:trace>
  <inkml:trace contextRef="#ctx0" brushRef="#br0" timeOffset="182204.672">10287 14591 51,'13'17'38,"-2"-4"0,5 9-5,5 3-22,-5 0-12,2 4-16,-5-11-20,6 1 1,-10-14-2,6-5 0</inkml:trace>
  <inkml:trace contextRef="#ctx0" brushRef="#br0" timeOffset="182336.4803">10459 14586 68,'-21'21'39,"-11"5"0,-1 8-11,2 0-24,0-4-36,3-1-5,4-13-2,14-4 0</inkml:trace>
  <inkml:trace contextRef="#ctx0" brushRef="#br0" timeOffset="182636.5493">10698 14217 71,'0'12'39,"-6"4"1,0 9-15,6 13-14,-3 6-6,3 9-1,3-1-1,6-1-2,1-9 1,6-8-2,5-7-1,0-8-4,4-6-10,-2-13-25,-6-10 0,2-4 0,-10-8-1</inkml:trace>
  <inkml:trace contextRef="#ctx0" brushRef="#br0" timeOffset="182783.9234">10596 14394 48,'-13'0'38,"13"0"0,19 10 0,7-10-29,10 6-33,1-6-12,16-3-1,-7-8-1</inkml:trace>
  <inkml:trace contextRef="#ctx0" brushRef="#br0" timeOffset="183121.3386">10917 14030 31,'0'-21'36,"12"9"0,2 4-8,6 2-9,7 7-6,-6 4-4,-1 8-3,-12 6-2,-5 6 0,-8 5-1,-3-1-1,-5 3 1,2-3-1,5-1 0,12-7-1,11-7-3,6-14-17,12-14-20,9 1-1,-3-19 0,5-2 0</inkml:trace>
  <inkml:trace contextRef="#ctx0" brushRef="#br0" timeOffset="191659.1655">5391 15673 11,'0'10'33,"14"-10"1,16 12-1,6-12-20,4 0-21,9 5-19,-14-15-3,7 10-3,-17-10 8</inkml:trace>
  <inkml:trace contextRef="#ctx0" brushRef="#br0" timeOffset="191821.9737">5454 15787 31,'14'0'37,"19"5"-1,1-5-3,4-8-50,9 16-11,-11-14-4,7 12-4</inkml:trace>
  <inkml:trace contextRef="#ctx0" brushRef="#br0" timeOffset="192839.7323">6567 13975 17,'21'-17'36,"-21"17"0,-5 15-2,-15 28-15,-16 23-6,-7 22-4,-16 14-3,-7 10-3,-2-1-3,3-5-2,12-8-7,1-19-11,11-25-17,17-11 0,8-34 0,16-9 7</inkml:trace>
  <inkml:trace contextRef="#ctx0" brushRef="#br0" timeOffset="193162.3063">6538 13810 30,'15'0'30,"-15"0"2,20 0-18,-5 5-5,1 1-2,0 2-1,-1 0-2,-2 4-1,-1-3-3,-2-1-4,-10-8-12,18 16-15,-18-16-1,0 0-1,9-16 15</inkml:trace>
  <inkml:trace contextRef="#ctx0" brushRef="#br0" timeOffset="193393.9662">6797 13722 21,'9'11'34,"9"3"2,-5-3-4,12-5-15,8 6-6,-1-12-3,5 0-1,-4-10 0,-2-6-2,-14-11 0,-10 3-1,-17-3 0,-12 13 0,-15 8-4,-7 6-17,-5 9-22,8 11-1,-3 0 0,14 4 0</inkml:trace>
  <inkml:trace contextRef="#ctx0" brushRef="#br0" timeOffset="196637.4161">11348 9315 36,'-10'-7'25,"0"1"-3,-2 2-3,-1 4-3,-3 0-3,5 10-3,-3 1-4,7 6-2,-1 1-1,8 4-1,6-1 0,7 3-1,7-5 0,5-9 0,4-5 0,2-5 1,-2-12 1,-1-3 2,-8-11 1,-7 2 0,-13-6 0,-6 9 0,-14-1 0,1 3 0,-10 4-2,1 8-1,0 7-2,6 3 0,3 6 0,7 5-1,6 4 0,6 1 0,4 5 1,6-5-1,7 3 0,4-7 0,0-6 0,-2-6 1,0-6-1,-2-2 0,-6-9 1,-8-1 1,-7-2 0,-6 5 0,-2 0 0,1 3 0,-2 4-1,4 5-4,9 0-40,0 0 0,0 14-1,0-14 0</inkml:trace>
  <inkml:trace contextRef="#ctx0" brushRef="#br0" timeOffset="201863.8584">6011 15768 7,'7'-27'29,"16"6"-2,1-5-8,7 6-6,-3 7-1,0 8-2,-5 18 0,-8 8-1,-1 18 0,-14 5-1,7 10 1,-7-9-2,12-1 0,0-13-2,12-9-2,2-17-1,7-13-1,-2-13 0,-2-8 0,-5-8 0,-8-4-1,-4 1 1,-8 1-1,-4 7 0,-4 13 0,-1 9 1,5 10 0,-10 19-1,4 5 1,6 11 0,0 5-1,0 1-5,6-8-17,-3-5-17,13-5 0,-4-13 0,7-4-1</inkml:trace>
  <inkml:trace contextRef="#ctx0" brushRef="#br0" timeOffset="202180.4239">6553 15823 30,'0'0'37,"17"10"1,1-2-3,-2 8-15,13 8-8,-2 1-7,1 2-9,0-1-17,1-4-16,-15-11-1,-1-3 0,-13-8 0</inkml:trace>
  <inkml:trace contextRef="#ctx0" brushRef="#br0" timeOffset="202318.2861">6756 15836 24,'-13'14'36,"-11"3"0,2 10-1,-3 2-19,-2 0-15,5 6-28,3-14-7,10 5-1,3-16-1</inkml:trace>
  <inkml:trace contextRef="#ctx0" brushRef="#br0" timeOffset="202550.317">6866 16000 26,'0'15'37,"-10"-3"-1,10 7-3,-7 4-13,0-2-9,11 2-4,-4 0-3,7-4-4,4 0-6,2-11-8,0-8-21,5 0-2,-12-11 0,7-1 0</inkml:trace>
  <inkml:trace contextRef="#ctx0" brushRef="#br0" timeOffset="202681.8346">6904 15895 42,'0'0'68,"10"-7"-68,-10 7-22,0 0-10,15-6-4</inkml:trace>
  <inkml:trace contextRef="#ctx0" brushRef="#br0" timeOffset="203135.3063">7156 15869 39,'0'0'35,"0"0"0,10 3-11,-10-3-41,0 0-12,0 0-5,0 0 0</inkml:trace>
  <inkml:trace contextRef="#ctx0" brushRef="#br0" timeOffset="203383.1984">7481 15603 41,'-15'-7'35,"15"22"0,-10 4-6,2 7-17,5 12-6,3 2-3,3 5 0,9-1-1,6-2-2,8-8-3,-2-8-7,4-7-18,9-1-8,-13-18 1,2 0-2</inkml:trace>
  <inkml:trace contextRef="#ctx0" brushRef="#br0" timeOffset="203536.5637">7419 15780 34,'0'0'37,"0"0"1,29 0-5,-4 0-20,6-5-40,8 5-4,-8-10-4,7 4-1</inkml:trace>
  <inkml:trace contextRef="#ctx0" brushRef="#br0" timeOffset="204068.6068">8006 15715 39,'0'0'36,"0"0"1,12 9-5,-12 15-18,0 7-6,3 8-6,4 1-6,-4-4-13,-3-10-19,12-1-1,-12-16 1,0-9-1</inkml:trace>
  <inkml:trace contextRef="#ctx0" brushRef="#br0" timeOffset="204184.2631">7932 15845 24,'0'0'35,"9"3"-1,9-3-1,13 0-22,6 4-24,0-6-16,17 5-4,-8-6 0</inkml:trace>
  <inkml:trace contextRef="#ctx0" brushRef="#br0" timeOffset="204507.2029">8408 15820 20,'-5'-13'34,"17"5"2,0-12-4,4-4-14,6-4-6,-5-9-3,2 1-3,-8-1-3,2 2-1,-10 5 0,-3 5-1,0 11-1,0 14 1,-3 10-1,6 11-1,4 11-4,-1 0-8,5 4-20,5 6-4,-9-10 0,5 3 0</inkml:trace>
  <inkml:trace contextRef="#ctx0" brushRef="#br0" timeOffset="204685.6033">8372 15862 36,'0'0'33,"28"0"-1,-3-4-12,12-4-14,7 8-16,-5-11-19,12 11-3,-16-3 0,5 10 9</inkml:trace>
  <inkml:trace contextRef="#ctx0" brushRef="#br0" timeOffset="205008.0521">8476 16030 10,'-36'0'33,"20"0"1,1-5-4,15-8-12,18 8-5,9-4-3,9 9-4,2 3-3,-3 11 0,-11 8-2,-6 9 1,-18 7-1,-12 6 0,-13 2-1,-9-5 1,-3-7 0,-4-10 0,6-9-2,10-13 2,12-10-1,13-8 0,13-6 0,12 6 0,6 1 0,11 5-2,4 10-7,-1 5-20,-2-8-7,6 11 0,-6-13 0</inkml:trace>
  <inkml:trace contextRef="#ctx0" brushRef="#br0" timeOffset="205489.1525">9077 15848 26,'0'-25'32,"0"13"-1,-10-7-10,-1-3-7,-3 8-5,-7 3-2,-3 4-1,-7 7-2,2 7-1,1 6 0,6 9-1,8 6-1,7 2 0,7-2-1,15-3 1,4-7 0,6-7-1,3-11 1,2 0 0,-5-16-1,0 0 0,-9-3 1,-1 2-1,-6-2 0,-5 10 0,-4 9 0,0 0 0,13 12 0,-8 4 0,4 4-6,-2 2-14,2-3-15,7 0 0,-4-10-1,3 1 4</inkml:trace>
  <inkml:trace contextRef="#ctx0" brushRef="#br0" timeOffset="205626.8939">9235 15920 39,'0'0'31,"28"22"-2,-15-5-12,5-2-20,3 9-24,-9-16-3,8 2 0,-20-10 5</inkml:trace>
  <inkml:trace contextRef="#ctx0" brushRef="#br0" timeOffset="205742.7893">9367 15869 70,'-23'11'39,"-27"41"16,19-30-76,9 7-13,-8-12-2,11-2-1</inkml:trace>
  <inkml:trace contextRef="#ctx0" brushRef="#br0" timeOffset="206143.7443">9616 15843 38,'0'0'33,"9"10"-1,-9-10-10,0 0-44,0 0-9,6-8-1,5 8 0</inkml:trace>
  <inkml:trace contextRef="#ctx0" brushRef="#br0" timeOffset="206375.5339">9806 15555 28,'0'0'35,"10"24"1,-10-2-1,-5 7-21,8 11-3,-3 2-4,7 2-1,-1-2-2,4-2-2,4-9-2,6-9-4,7-5-6,-5-12-16,-7-12-11,7 1-1,-13-13 0</inkml:trace>
  <inkml:trace contextRef="#ctx0" brushRef="#br0" timeOffset="206529.5335">9753 15755 22,'0'0'36,"0"0"0,25 0 0,2 0-21,5 3-33,-2-11-13,7 8-3,-8-14-1</inkml:trace>
  <inkml:trace contextRef="#ctx0" brushRef="#br0" timeOffset="206813.9846">9982 15434 53,'0'-27'36,"18"10"1,2 3-15,7 4-9,2 10-6,-7 7-2,-4 7-2,-9 8 0,-3 7-1,-12 0 0,-1 3 0,-2-1 0,4-2-1,10-1 0,10-8-2,10-2-6,3-3-31,-1-15-1,8 0 1,-7-12-1</inkml:trace>
  <inkml:trace contextRef="#ctx0" brushRef="#br0" timeOffset="209222.9526">10645 15755 46,'0'0'36,"14"-5"-3,1 5-12,9 0-9,8 0-6,2 0-9,0 5-9,0-5-16,-4 3-6,-12-5-1,0 8-1</inkml:trace>
  <inkml:trace contextRef="#ctx0" brushRef="#br0" timeOffset="209374.3703">10674 15859 28,'0'0'36,"21"8"1,8-8-10,6 0-6,6 0-12,3 7-31,-8-13-11,7 6-2,-17-6-2</inkml:trace>
  <inkml:trace contextRef="#ctx0" brushRef="#br0" timeOffset="210879.7349">5518 6838 18,'-17'7'21,"17"-7"-3,15-9-2,42 0-4,47-5-2,42-2-3,49-4-1,32 4-1,20 0 0,6 5-1,-10 2 0,-20 9 1,-43-2 0,-36 6 0,-51-4 1,-28 6 0,-37-6 0,-14 5-1,-14-5 0,0 0-1,-21-5-8,3 9-30,-13-8-2,3 4-1,-19-13-1</inkml:trace>
  <inkml:trace contextRef="#ctx0" brushRef="#br0" timeOffset="213727.1474">11382 15829 30,'-18'-5'23,"1"1"-3,-4-10-3,4 0-3,5-8-3,5 0-3,10 1 0,11 0-3,8 5 0,8 9 0,5 13 0,-1 7-1,-7 12 1,-13 12 0,-10 7-1,-13 0-1,-10 4 0,-9-7 0,-6-8-1,-1-9 0,4-10-2,7-11 0,12-8 0,12-5 0,8-1-1,10 0 1,4 6 0,8 5 0,-1 5-2,4 9-11,-6 4-23,-6-7-2,2 4 0,-7-7 1</inkml:trace>
  <inkml:trace contextRef="#ctx0" brushRef="#br0" timeOffset="214049.992">11758 15805 14,'-16'-18'35,"0"7"0,-10 0-1,3 2-14,2 9-7,-6 5-4,6 9-4,3 6-2,7 11-1,8 5 0,6 0-2,9 3 1,7-7-1,12-6 2,3-9-2,3-12 1,1-10 0,-8-14-1,-2-8 1,-10-7-1,-13-7 0,-10 0 0,-10 2-1,-5 11-6,-6 4-23,-2 9-7,8 12 0,0 3 0</inkml:trace>
  <inkml:trace contextRef="#ctx0" brushRef="#br0" timeOffset="214212.7655">11952 15879 54,'7'0'37,"-7"0"0,0 0-11,14 9-52,-14-9-7,9-3-5,-9 3 1</inkml:trace>
  <inkml:trace contextRef="#ctx0" brushRef="#br0" timeOffset="214466.7076">12193 15611 26,'0'0'36,"0"0"0,7 21 1,0 1-19,-4 2-9,6 10-2,0 1-3,-2 5-1,1-4-1,1-1-1,1-5-4,-1-5-4,3-6-9,0-4-19,-12-15-1,17 0-2,-12-15 1</inkml:trace>
  <inkml:trace contextRef="#ctx0" brushRef="#br0" timeOffset="214641.3539">12159 15792 44,'0'0'38,"15"-5"0,8 5-4,1 0-20,7 7-35,-3-7-13,6 5-2,-13-10-2</inkml:trace>
  <inkml:trace contextRef="#ctx0" brushRef="#br0" timeOffset="216855.0793">12767 15698 41,'0'0'36,"9"24"-2,-6 2-10,-3 6-8,4 8-7,-4-1-6,6-2-11,0-8-25,1-3-2,-7-26-1,0 0-1</inkml:trace>
  <inkml:trace contextRef="#ctx0" brushRef="#br0" timeOffset="216987.1426">12674 15802 14,'10'13'33,"6"-5"1,15 7-3,6-5-24,2-8-31,14 6-4,-6-11-3,12 3-2</inkml:trace>
  <inkml:trace contextRef="#ctx0" brushRef="#br0" timeOffset="217273.3174">13266 15724 5,'-13'-18'31,"20"7"0,-1-14 2,4 0-17,6 0-3,-5-7-2,2 9-1,-3-4-1,-4 15-1,-6 12-2,0 0-1,6 28-1,-3 3-3,3 9-6,-6 1-15,6 1-18,3-1 0,-2-12 0,2-3 0</inkml:trace>
  <inkml:trace contextRef="#ctx0" brushRef="#br0" timeOffset="217426.9772">13192 15885 49,'13'3'36,"14"0"-1,7-6-4,10 3-33,2 6-29,1-12-2,9 12-2,-13-6-1</inkml:trace>
  <inkml:trace contextRef="#ctx0" brushRef="#br0" timeOffset="217843.699">13226 16090 46,'-16'-18'35,"16"4"-2,7-6-11,11 0-8,13 10-5,3 3-2,5 12-2,-6 5-1,-5 8-1,-14 10-2,-7 5 0,-15 5 0,-11 0 0,-12-3-1,-4-8 1,-5-6-1,3-9 0,6-7 0,6-10 0,7-4 0,12-7 0,11 4 0,11 5 0,9 1 0,9 6 0,6 7 1,0 2-2,1 9-11,1 1-25,-15-12-1,0 3 1,-15-15-2</inkml:trace>
  <inkml:trace contextRef="#ctx0" brushRef="#br0" timeOffset="219710.6043">16455 7472 25,'-50'9'19,"25"0"-2,25-9-3,28 5-1,46-7-2,54-7-2,48 0-1,56-5-1,60 5-1,58-2 1,39 9 0,25 2-2,-5 10 0,-29 4 0,-29 4 0,-55-2-2,-59 0 0,-77-5-1,-54-2-1,-53-6-1,-33-3-2,-20 0-17,-31 0-17,-14-7 1,0 7-2,-17-9 2</inkml:trace>
  <inkml:trace contextRef="#ctx0" brushRef="#br0" timeOffset="221415.2027">13731 15857 54,'0'9'36,"0"-9"0,0 11-11,0-11-34,0 0-23,0 0-2,13-10-1,3 1-1</inkml:trace>
  <inkml:trace contextRef="#ctx0" brushRef="#br0" timeOffset="221620.1255">14017 15545 27,'7'-9'35,"-7"9"2,5 17-1,-8-4-20,0 17-9,3-1-2,0 3-2,9-2-1,4-5-4,11-4-5,1-9-9,4-6-9,1-6-8,-8-7-2,0-4 1</inkml:trace>
  <inkml:trace contextRef="#ctx0" brushRef="#br0" timeOffset="221778.1618">14193 15594 54,'-18'-11'34,"12"22"-5,2 15-6,2 3-9,5 12-5,2 5-3,6 5-3,0-2-6,2-9-13,-4-10-20,7-2 0,-10-14-1,6-3 0</inkml:trace>
  <inkml:trace contextRef="#ctx0" brushRef="#br0" timeOffset="222041.212">14494 15594 34,'0'0'34,"5"17"1,-5-1-4,0 5-18,0 11-5,0 3-2,0 3 0,0-4-2,4 3-1,0-4 0,6-8-3,6-3-4,-2-13-7,4-6-16,3-3-10,-10-10 0,1-2 0</inkml:trace>
  <inkml:trace contextRef="#ctx0" brushRef="#br0" timeOffset="222205.2471">14398 15746 54,'-12'0'37,"12"0"0,16 18-13,8-18-14,8 4-13,4-8-29,9 4-3,-6-9-1,4 1-1</inkml:trace>
  <inkml:trace contextRef="#ctx0" brushRef="#br0" timeOffset="222495.4362">14689 15447 44,'-11'-28'33,"13"9"1,7 2-13,9 4-10,6 9-4,0 8-2,-3 9-1,-7 4-1,-5 5 0,-13 0-1,-1 4 0,-7-4 0,0-2 0,5-2-1,7-7 0,10-2 0,7-7-2,11 3-6,-3 0-29,2-12 0,7 7-1,-9-11 0</inkml:trace>
  <inkml:trace contextRef="#ctx0" brushRef="#br0" timeOffset="222776.6158">15158 15649 46,'15'3'34,"10"2"1,-2-5-14,10 0-13,2 0-12,4-3-22,3 5-7,-12-8-1,-3 6 0</inkml:trace>
  <inkml:trace contextRef="#ctx0" brushRef="#br0" timeOffset="222928.393">15223 15727 47,'4'9'35,"7"-9"1,14 0-11,8 0-17,5-9-31,7 9-9,-9-15-2,9 11-2</inkml:trace>
  <inkml:trace contextRef="#ctx0" brushRef="#br0" timeOffset="223550.8845">15817 15627 31,'-26'-9'28,"-5"-13"-4,16-4-5,11 1-3,11-4-3,18 9-1,6 1-2,12 19-1,-5 7-2,-2 18 0,-14 11-1,-11 10-2,-16 5-1,-10 2 0,-13-7-2,-5-7 0,1-8-1,7-15 0,6-10 0,19-6 0,0-12-1,19 2 1,6-2-1,12-3-3,6 7-6,-2 0-20,5-4-8,1 6-1,-9-6 0</inkml:trace>
  <inkml:trace contextRef="#ctx0" brushRef="#br0" timeOffset="223876.0823">16296 15582 31,'-2'-14'33,"-13"-2"-1,-2 5-8,-4 8-7,-4 3-5,0 12-4,-3 6-4,6 10-1,7 4-2,9 5-1,6 1 0,13-3 1,8-3-1,6-5 1,5-12-1,3-9 1,1-12 0,-5-9 0,-6-9 0,-7-8 0,-8-1 0,-10-6-1,-13 4-2,-5 4-7,-4 5-23,4 12-5,-7 1 1,9 13-1</inkml:trace>
  <inkml:trace contextRef="#ctx0" brushRef="#br0" timeOffset="224112.2518">16470 15415 45,'0'0'37,"23"7"1,-15 7-6,-2 7-18,4 16-5,-10-1-3,3 10-2,-3-2-1,0-3-1,3-4-1,3-2 0,3-10-1,7-10-1,3-5-5,-1-10-10,1-15-22,2 3 0,-11-8-1,2-1 0</inkml:trace>
  <inkml:trace contextRef="#ctx0" brushRef="#br0" timeOffset="224265.9183">16461 15605 38,'0'12'36,"10"-12"0,12 6-7,2-6-27,-5-11-29,12 11-5,-10-11-2,1 7-2</inkml:trace>
  <inkml:trace contextRef="#ctx0" brushRef="#br0" timeOffset="224713.8778">17018 15473 28,'0'0'36,"0"0"1,3 23-1,-3 10-18,-5 4-6,5 9-5,2 1-4,4-1-4,3-4-8,-4-6-19,0-20-9,3-4 0,-8-12 0</inkml:trace>
  <inkml:trace contextRef="#ctx0" brushRef="#br0" timeOffset="224851.9212">16926 15684 54,'0'0'36,"15"-4"0,3 4-10,8-3-19,7 0-16,0-5-23,15 8-3,-6-9-1,9 9 0</inkml:trace>
  <inkml:trace contextRef="#ctx0" brushRef="#br0" timeOffset="225219.3527">17487 15641 46,'-25'0'31,"-10"-21"1,0-2-19,8-1-5,6-6-2,14 0-2,7 1 1,21 6-1,3 6 1,12 11 0,0 11 1,1 13-1,-8 5-1,-8 14 0,-13 4-1,-13 2 0,-11 0-2,-5-1 0,-7-8-1,-1-5 0,1-9-1,4-10 1,8-10-2,16 0 1,6-13 0,10 1 0,8 3-2,3-3-9,7 2-24,5 5-2,-6-2 2,4 7-2</inkml:trace>
  <inkml:trace contextRef="#ctx0" brushRef="#br0" timeOffset="225497.662">17756 15341 39,'0'-18'36,"0"18"2,5 11-8,-5 10-14,0 15-6,-4 6-4,-2 9-1,-1 2-2,1 4-1,2-5-1,4-3 1,8-13-2,6-5 1,2-10-2,3-14-6,8-5-14,3-6-17,-10-14 0,1 1-1,-8-9 0</inkml:trace>
  <inkml:trace contextRef="#ctx0" brushRef="#br0" timeOffset="225656.4402">17716 15579 49,'-10'0'37,"10"0"0,21 8-6,-3-8-28,13 7-26,0-13-10,8 6-3,-4-11 0</inkml:trace>
  <inkml:trace contextRef="#ctx0" brushRef="#br0" timeOffset="225990.0173">17996 15274 24,'-28'-22'32,"15"3"1,4-4-10,9 0-6,7 8-4,10 1-5,12 10-2,1 4-1,1 8 0,-9 5 1,-5 8-2,-13 2 1,-10 5-1,-8 0 0,-2 1-1,-3-6 0,5 1-1,9-9 0,14-3-2,13-7-2,9-10-6,10-7-32,9-2 1,2-12-1,10 0 0</inkml:trace>
  <inkml:trace contextRef="#ctx0" brushRef="#br0" timeOffset="230867.9872">1610 17430 2,'-5'22'36,"8"-2"-1,-3-20 6,0 0-22,21-6-5,-4-16-2,12-11-3,-3-17 0,6-5-2,-6-3-3,-3 1-2,-8 1 1,-2 10 0,-7 7-2,-6 13 1,0 26-2,0 0 0,-4 20-1,11 17-1,6 10 0,4 8-1,6 2 3,6 5-1,6-9-3,0-5-5,4-9-12,-10-14-16,-10-14-1,0-11-2,-19-15 0</inkml:trace>
  <inkml:trace contextRef="#ctx0" brushRef="#br0" timeOffset="230999.5162">1796 17339 5,'23'14'28,"-6"-2"0,19-6-16,-2 6-28,-6-15-7,6 3-4,-11-22 21</inkml:trace>
  <inkml:trace contextRef="#ctx0" brushRef="#br0" timeOffset="231133.537">1705 17232 23,'-24'15'27,"4"-9"-10,20-6-28,17 17-13,0-17-2,22 13 21</inkml:trace>
  <inkml:trace contextRef="#ctx0" brushRef="#br0" timeOffset="231405.4501">2244 17412 5,'11'8'36,"9"2"-3,-4-7 0,-1-9-18,8-5-4,-6-11-2,-4 2-4,-13-3-2,-7 3-3,-11 1 1,-1 6 0,-5 4-1,-4 14 0,0 11 0,6 9 1,11 7-1,4 6 3,11 4-3,4-2-1,11-1-10,4-1-21,-2-18-2,9-4 0,-11-16-1</inkml:trace>
  <inkml:trace contextRef="#ctx0" brushRef="#br0" timeOffset="231677.2484">2808 17291 21,'-3'11'37,"-4"14"-1,-14-7-2,-6-1-17,2 1-7,-6-8-5,4-8-4,-2-2-3,6-4 0,2-4-1,13-3-1,8-3 1,2 1 0,10 4 3,4 9 1,8 0 1,5 7 1,7 4-6,-1 6-28,-10-1-3,12-2 2,-9-9-2</inkml:trace>
  <inkml:trace contextRef="#ctx0" brushRef="#br0" timeOffset="232262.5077">3760 17195 18,'10'8'37,"4"10"1,-4 8-3,-10 0-17,10 17-6,-5-7-1,-1 6-4,-4-13-3,0-5 0,-6-12-3,6-12-1,3-22 0,6-9-1,6-1 0,8-6-1,7 6 2,8 1-2,2 6 2,3 14-1,-2 11-7,-7 4-17,-10 4-13,1 1-1,-12-6 0</inkml:trace>
  <inkml:trace contextRef="#ctx0" brushRef="#br0" timeOffset="232679.2132">3779 16978 20,'-19'-15'36,"19"15"0,10 0-2,8 5-15,16 2-7,4-7-5,7 8-3,6-5-3,-3-3-4,-1 0-3,-10-3-2,-6-2-1,-18-7-1,-1 1 0,-12-3 2,-5 2 2,-2 2 3,7 10 4,-15-7 3,15 7 2,-4 15 0,4-1 1,9 8-1,-2-2-4,-1 1-13,-9-11-20,12 7-2,-9-17 0,0 0 4</inkml:trace>
  <inkml:trace contextRef="#ctx0" brushRef="#br0" timeOffset="233033.4176">4493 17270 21,'12'0'35,"16"0"-1,2 0-9,5-2-14,4 2-14,-1-6-21,5 11-7,-15-11-2,1 8 0</inkml:trace>
  <inkml:trace contextRef="#ctx0" brushRef="#br0" timeOffset="233233.9622">4536 17361 18,'0'0'37,"0"0"1,17 7-3,5-7-14,11-3-8,0-1-4,7 1-13,-9-2-32,10 5-1,-11-10-1,1 5-1</inkml:trace>
  <inkml:trace contextRef="#ctx0" brushRef="#br0" timeOffset="234408.205">5434 16806 23,'-36'-4'36,"2"28"2,-10 21-9,-3 7-8,11 29-4,3 6-6,23 10-2,10-4-3,21-4-3,13-17-3,15-13-9,2-14-31,11-18 1,-7-30-3,3-11 2</inkml:trace>
  <inkml:trace contextRef="#ctx0" brushRef="#br0" timeOffset="235658.3278">5777 17265 18,'-24'-16'27,"1"1"-8,-2-11-2,7-6-3,8-2 0,10 3-2,11 7-1,12 3-2,10 14 0,3 10-1,2 14 0,-12 12-2,-5 14-3,-18 1 1,-11 0-2,-15-4-1,-8-7 1,-5-7-1,2-5-2,6-18 1,7-5 0,11-6-1,10 8 0,8-10 2,9 13-3,8 2 2,4 4 1,-1 6-5,0 0-5,4-3-22,1-5-5,-9-11-2,5-6-2</inkml:trace>
  <inkml:trace contextRef="#ctx0" brushRef="#br0" timeOffset="235948.018">6152 17119 25,'0'0'36,"-28"-8"0,6 15-6,-3 12-12,-3-2-7,7 10-4,1 4-2,8 4-2,12 1-2,15 0-1,9-4 1,11-14 0,6-8 2,5-6-2,-2-13 0,-3-3-2,-11-14 3,-14-8 0,-16 0-2,-7 0 0,-15 5-3,-5-3-3,5 8-7,-5 5-16,8 7-10,19 12 0,0 0 1</inkml:trace>
  <inkml:trace contextRef="#ctx0" brushRef="#br0" timeOffset="236214.0701">6411 17049 60,'10'0'38,"-7"13"2,0 6-14,4 13-15,-7 0-4,9 10-4,-3-8 0,4 7-1,1-6 0,3-8-1,3 0 0,0-13-3,1-5-5,-1-9-14,-6 0-18,2-9-3,-8-8 2,-1 5-2</inkml:trace>
  <inkml:trace contextRef="#ctx0" brushRef="#br0" timeOffset="236356.6043">6417 17215 22,'0'0'36,"16"0"-1,8 9-4,-1-9-42,2-4-20,12 4 0,-9-12-4</inkml:trace>
  <inkml:trace contextRef="#ctx0" brushRef="#br0" timeOffset="236643.6533">6926 17060 50,'7'14'39,"2"8"0,-3 9-12,-6-2-11,12 10-7,-8-5-4,4 3-5,0-1-9,-5-7-20,-3-15-10,0-14-3,-10 4 2</inkml:trace>
  <inkml:trace contextRef="#ctx0" brushRef="#br0" timeOffset="236790.8026">6780 17256 18,'10'0'38,"5"0"0,17 0 0,2 5-19,6-10-9,10 2-7,3-4-29,0 7-9,-17-12-1,-1 2-1</inkml:trace>
  <inkml:trace contextRef="#ctx0" brushRef="#br0" timeOffset="238055.9201">7470 17222 26,'-22'-14'31,"12"-8"-5,4 1-4,-3-8-8,14 2-1,5 2-2,15 9-2,3 10-2,9 16-1,-6 9-2,0 18-2,-15 6 1,-7 5-1,-18-4-1,-10-3 1,-12-7-1,-3-13-2,2-13 1,2-13 0,8-6 0,14-4-1,8 5 1,5-2-2,14 0 2,5 12-1,2 6 2,4 5-1,-1 6-5,-5-2-10,-2-11-22,3 9 0,-10-10-1,4-7 0</inkml:trace>
  <inkml:trace contextRef="#ctx0" brushRef="#br0" timeOffset="238272.1029">7778 17053 36,'10'-4'35,"-10"4"3,0 0-13,13 32-7,-13-5-5,0 17-5,-6-1-3,6 1-1,-4 0-2,4 0 0,3-6-1,4-13-1,5-9-2,0-7-2,8-1-10,-1-3-23,-1-13-2,0-6-2,-9-4 3</inkml:trace>
  <inkml:trace contextRef="#ctx0" brushRef="#br0" timeOffset="238434.8747">7764 17188 33,'0'0'36,"0"0"2,21 21-1,-5-15-22,12 3-19,0 1-31,0-10 0,12 4-2,-9-12 1</inkml:trace>
  <inkml:trace contextRef="#ctx0" brushRef="#br0" timeOffset="238713.9226">8006 16964 32,'-16'-30'36,"16"14"1,6-2-4,6 4-20,11 11-5,-5 6-2,1 10-3,-7 6-1,-5 9 0,-11-1-2,-6 5 2,-1-6-2,-2 2 1,7-8-1,0-5 1,12-5-2,3-6-3,16 1-10,4-5-23,-2-4-1,4 1 1,-6-12-1</inkml:trace>
  <inkml:trace contextRef="#ctx0" brushRef="#br0" timeOffset="238917.5855">8312 16769 43,'0'0'39,"23"16"1,-8 14 0,1 9-25,5 22-6,-12 7-4,1 11-2,-10 8-4,-13-2-6,-5-3-10,-11-12-22,-10-7-1,1-17 0,-2-23 0</inkml:trace>
  <inkml:trace contextRef="#ctx0" brushRef="#br0" timeOffset="239300.168">8659 17272 37,'-10'3'41,"10"-3"-1,0 0 0,0 0-22,0 0-10,0 0-9,0 0-37,0 0-1,0 0-3,9-22 3</inkml:trace>
  <inkml:trace contextRef="#ctx0" brushRef="#br0" timeOffset="239748.1291">8997 17141 25,'6'-9'36,"-6"9"1,5 10-2,-11 3-15,6 10-9,-9 1-3,3 4-2,-1 1-2,7 7-1,0-4 0,10-6-1,2-5-1,5-6 0,4-6-5,0-6-11,-5-8-24,5-9-2,-14-6 1,-1 3-2</inkml:trace>
  <inkml:trace contextRef="#ctx0" brushRef="#br0" timeOffset="239971.8017">8981 17040 30,'0'0'30,"0"0"-7,12 0-7,-12 0-4,0 0-5,9 5-6,-9-5-15,0 0-16,0 0 0,0 0 0</inkml:trace>
  <inkml:trace contextRef="#ctx0" brushRef="#br0" timeOffset="240419.7713">8873 16843 8,'0'0'35,"0"0"0,0 0 1,15-3-16,13 3-7,0 0-4,12-4-3,3-4-3,1 3-2,-1 2-4,-5-2-2,-4-4-4,-10-1 0,-6 3-1,-11-3 1,-7 10 3,0-9 1,0 9 3,-7-8 5,7 8 2,0 0 3,-11 11 0,15 1 1,-4-12-2,5 18 1,-5-8-6,0 7-26,0-17-10,-10 15-1,-14-15-1</inkml:trace>
  <inkml:trace contextRef="#ctx0" brushRef="#br0" timeOffset="243748.6924">9526 17231 48,'4'10'37,"11"-5"-1,9-5-8,14 0-20,8 4-20,11 4-22,-11-22-1,9 6-1,-8-9-1</inkml:trace>
  <inkml:trace contextRef="#ctx0" brushRef="#br0" timeOffset="244137.2814">10062 17206 5,'0'0'32,"17"-11"-1,-8-6-6,6-6-6,3-3-3,-2-7-5,3 6 0,-4-1-3,-3 7-1,-2 10-1,-10 11 0,0 10-2,0 15 1,-6 10-2,-1 9-3,1 2 2,3 6-5,3-6-7,0-2-26,3-17-3,10-8-2,-3-19 1</inkml:trace>
  <inkml:trace contextRef="#ctx0" brushRef="#br0" timeOffset="244685.5143">10655 17026 32,'0'0'34,"0"0"-1,-17-6-13,3 11-7,-13-5-5,-1 0-4,-3 0-1,0 0-2,3 0-2,3 0 1,6 0 0,3 0-1,8 6 1,8-6 0,-7 21 0,7-1 1,6-1 0,-3 1 0,1-2 0,2-2 1,-6-16-1,15 12 0,-5-12 1,4-5-1,3-1 0,4 6 1,0-4-1,8 9 0,1 9 1,-1 6-3,-4 1 3,-6 8-2,-11 5 3,-8-4-2,-12-4 1,-10-4-5,-9-8-3,-9-9-15,-1-5-16,8-11 0,1-13-2</inkml:trace>
  <inkml:trace contextRef="#ctx0" brushRef="#br0" timeOffset="245116.6043">10782 17034 26,'13'0'39,"-13"0"-1,21 14 0,-12 3-16,-9-1-10,7 9-5,-7 2-2,0 6-4,-7-4 0,7 0-1,-5-6 0,5 2 0,6-7-1,6 0 0,1-7-1,5-7-3,5 2-5,-2-2-21,-5-4-8,4-7-2,-8-7 2</inkml:trace>
  <inkml:trace contextRef="#ctx0" brushRef="#br0" timeOffset="245287.6409">10763 17156 59,'0'0'40,"6"15"0,13-12-5,6-3-28,4 5-32,2-5-12,2 0-1,-2 0-2</inkml:trace>
  <inkml:trace contextRef="#ctx0" brushRef="#br0" timeOffset="245657.9633">11261 17229 33,'22'0'38,"-12"0"3,4 0-3,-3 0-21,2 0-18,-1 0-34,-8-12-2,8 10 0,-7-10-1</inkml:trace>
  <inkml:trace contextRef="#ctx0" brushRef="#br0" timeOffset="245974.4004">11720 17106 56,'4'-12'39,"-4"12"0,0 0-7,0 0-22,0 0-13,0 0-21,0 0-14,0 0-1,0 0 1</inkml:trace>
  <inkml:trace contextRef="#ctx0" brushRef="#br0" timeOffset="246204.8249">11715 17205 29,'2'26'38,"-2"9"0,5 8-4,-5 8-14,0 1-9,4 12-2,-8-8-7,-1-5 2,-2 7-4,-10-16-2,-1-10-2,-10-22-6,6-4-8,-4-17-11,1-9-8,10-13-1,-1-22 0</inkml:trace>
  <inkml:trace contextRef="#ctx0" brushRef="#br0" timeOffset="246730.1722">11607 16827 11,'-13'0'33,"-1"0"0,14 0-6,0 0-6,24 0-6,9 5-5,7-5-4,14 11-2,1-5-2,-3-6-3,2 3-2,-11-3-3,-5 0-1,-18 0 0,-6-6-1,-14-8 2,-3 2 1,-6 0 3,2 1 3,1 1 3,0 2 2,6 8 1,0 0 1,11 17 0,-8 2 0,1 9-2,-4-2-3,-6 5-26,-9-7-12,5 5-1,-16-18-1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</inkml:traceFormat>
        <inkml:channelProperties>
          <inkml:channelProperty channel="X" name="resolution" value="1333.61829" units="1/cm"/>
          <inkml:channelProperty channel="Y" name="resolution" value="1777.91638" units="1/cm"/>
          <inkml:channelProperty channel="F" name="resolution" value="0.00051" units="1/dev"/>
        </inkml:channelProperties>
      </inkml:inkSource>
      <inkml:timestamp xml:id="ts0" timeString="2018-10-09T11:43:41.404"/>
    </inkml:context>
    <inkml:brush xml:id="br0">
      <inkml:brushProperty name="width" value="0.05292" units="cm"/>
      <inkml:brushProperty name="height" value="0.05292" units="cm"/>
      <inkml:brushProperty name="color" value="#FFFFFF"/>
    </inkml:brush>
  </inkml:definitions>
  <inkml:trace contextRef="#ctx0" brushRef="#br0">5457 6706 29,'-17'0'22,"3"-2"-2,14 2-2,13 0-3,10 0-1,13 0-3,7 0-2,11 0 1,7-5-3,5 5-1,-2 6-1,-2-2-1,-13 1-1,-10 1 0,-15 1 0,-15 2-1,-18 1-1,-16 0 1,-14-5 0,-11 4-1,-10-5 0,-4-1-1,1-1 1,1-2-1,9 0 1,10 0-1,8-2 0,17-1 0,18 3 0,15-8 1,13 3-1,16 0 0,5 1 0,13-2 0,3 6 1,1-6 0,-9 6-1,-7 0 1,-14 2 0,-12 2 0,-24-4 1,-9 10-1,-25-7-1,-13 3 1,-11-1 0,-13-1-1,-5 0 0,4-1 0,4-3 0,12 3 0,11-3 0,12 0 0,18 0-1,15 0 1,23-5 0,11 5 0,12-5 0,10 1 1,9 2-1,4-1 1,-1 3-1,-8-6 1,-9 6-1,-10 0 1,-17 0 0,-24 0 0,0 0-1,-37 11 1,-11-6 0,-12 1-1,-12-1 0,-4-3 1,4 3-1,6 0 0,12-3 0,11-2-1,20 0 1,23 0 0,0 0-1,35-3 1,9 3 0,7-6 0,11 3 0,2 3 1,5 0-1,-7 0 1,-8 0-1,-9 0 1,-15 0 0,-12 3 0,-18-3-1,-15 7 1,-14-2 0,-15-3 0,-9 0-1,-6 3 1,-1-2-1,0-3 0,10 5 0,5-5 0,13 0-1,11 0 1,21 0 0,0 0 0,28-7-1,5 7 1,9-3 0,9 3 0,8 0 0,-1 0 0,-2 0 1,-6 0-1,-7 3 1,-9-3-1,-12 0 1,-22 0-1,0 0 0,-28 0 1,-10 0 0,-9 4-1,-10-4 0,-7 0 0,0 3 0,6 2 0,7-1 0,10-1-1,12 0 1,11-3 0,18 0-1,0 0 1,32 0 0,3 0 0,9-3 0,11-3 0,6 0 0,7 1 0,0 0 0,-1-2 0,-8 2 1,-9-3-1,-13 2 0,-12 0 1,-25 6-1,0 0 1,-41-9-1,-4 9 1,-17 0-1,-9 2 0,-6 2 0,-1 0-1,5 2 1,11-3 0,10 2-1,13-1 1,15-1-1,24-3 1,0 0 0,25 7 0,13-7 0,9 0 0,12 0 0,11 0 0,8 0 0,7-4 0,5 0 0,3 1 0,-2-3 0,-4 2 0,-7-3 0,-11 2 1,-7 1-1,-13 0 1,-15 2-1,-19 2 1,-15 0-1,-21-5 0,-20 5 0,-14 5 0,-13-5 1,-9 2-1,-7-2-1,0 4 1,10-4 0,9 4 0,18-4-1,17 0 1,18-4 0,22-1-1,22 1 1,19-1 0,16-1 0,17-1 0,12 2 0,10 3 0,-2 2 1,-1-3-1,-7 3 1,-13 0 0,-18 4-1,-14-1 1,-24-3 0,-27 0-1,0 0 1,-45 6-1,-10-6 0,-13 0 0,-15 3 0,-10-3 0,0 0 0,3 0 0,10 0 0,15 4-1,14-4 1,15 0 0,24 0 0,12 0 0,38-7 0,13 7-1,18-6 2,15 2-1,14-2 0,11 4 0,7-2 0,-3 1 0,-7 3 1,-12-3-1,-15 3 1,-17-4-1,-18 4 0,-22 0 1,-22 0-1,-32 4 0,-20-4 0,-16 5 0,-17-1 0,-13 2 0,-7-2 0,-2 2 0,11 0 0,17 1-1,13-2 1,25-5 0,23 0 0,18 0-1,37-9 1,16 3 0,22 2 0,17-5 0,14 1 0,8 1 1,7 0-1,0 4 0,-4 3 1,-8-4-1,-15 4 1,-17 0-1,-22 0 0,-14 0 0,-25 4 0,-16-4 1,-37 3-1,-13-3 0,-15 6 1,-12-3-1,-4-3 0,-1 4 0,3-4 0,14 3-1,11-2 1,17-1 0,12 0-1,25 0 1,10-1 0,20 1-1,17-4 1,6-1 0,16 1 1,5 4-1,7-3 1,-1 3-1,3 0 0,-8 3 0,-4-3 0,-11 3 0,-8-3 0,-9 6 0,-14-4 0,-11-2 1,-18 0-1,-18 0 1,-16 0-2,-13 0 2,-13 0-1,-13 0 0,-8 0 0,0-4 0,0 4 0,7-3-1,13 3 2,10-5-1,14 1-1,16 4 1,21 0 0,0 0-1,25-5 1,12 5 0,13 0 0,12 0 0,9 4 0,9-4 0,4 6 0,-3-2 0,-4 2 0,-5-2 0,-6 1 1,-15-1-1,-8-4 0,-12 5 0,-15-5 0,-16 0 0,0 0 1,-21-4-1,-11 2 0,-8-1 0,-6 3 0,-5-5 0,3 5 1,-2-3-1,10 3-1,6-4 1,12 4-1,13 0 1,9 0 0,24 0 0,4-4 0,13 4 0,6 0 0,7 0 0,4 3 1,-4-3-1,-7 0 0,-7 4 0,-9 0 0,-9-2 0,-9-2 0,-13 0 0,-19 0 1,-3 0-1,-9 0 0,-3 0 0,-3-2 0,0-2 0,2 1-1,8 3 2,10-3-2,17 3 1,0 0 0,11 0 0,13 0 0,10 5-1,4-1 2,1-1-1,-1 0 0,-1 1 0,-9-4 0,-6 5 1,-7-5-1,-5 0 1,-10 0-2,0 0-6,-10-9-36,10 9 0,-19-24-1,19 6 1</inkml:trace>
  <inkml:trace contextRef="#ctx0" brushRef="#br0" timeOffset="5941.5557">12469 6631 12,'-13'0'27,"13"0"-6,0 0-1,16 3-2,9-3-2,10 0-1,17 0-4,7 0-1,9 0-2,-2-3-2,2 6-1,-10-3-1,-5 2 0,-16-2-2,-12 4 2,-25-4-1,0 0 0,-15 0-1,-10-4-1,-12-1 0,-10 5 1,-2-7-2,-10 7-1,4 0 1,5 4 0,0 3 0,9-4 0,8 2 1,13-1-2,8-1 2,12-3-1,22-2 1,3-2 0,15-2 0,13 2 1,6-2-1,9 2 1,5-4-1,-9 8 1,-5-4-1,-9 4 1,-17 0-1,-17 0 0,-16 0 1,-13 0-2,-27 3 1,-10-3 0,-11 2 0,-10 2-1,3-1 0,-2-1 0,8 3-1,3-5 1,20 7-1,14-5 2,9-2-1,16 0 0,10 10 0,14-10 0,13 8 1,10-4-1,12-4 0,3 0-1,5-6 1,-3 3 0,-6-2 1,-11 0 0,-13 0-2,-15-2 2,-19 7-1,-20-3 1,-17 3-1,-12 0 1,-7 0-2,-6 0 2,-3 0-1,6 4 0,4-4 0,14 3 0,13 0 0,9 2-1,19-5 0,0 0 1,19 0 0,9 5-1,13-5 1,7 0 1,12 0-1,4-4 0,2 4 0,-1 0 0,-9 0 1,-7-6-1,-15 6 0,-15 0 1,-19 0-1,0 0 0,-34 6 2,-5-3-2,-11-3 0,-6 6-1,-1-2 2,1-1-1,4-3 1,6 0-1,14 0 0,7 0 0,14 5 0,11-5 0,0 0 0,21 5-1,7-3 0,6-2 1,11 4-1,7-8 2,3 4-1,0-5 1,2 2-1,-5 3 0,-14-2 0,-7-3 0,-16 1 0,-15 4 0,-16-4 0,-18 4 0,-9-4 0,-10 0 0,-12 4 0,-3 0 0,2 7 1,2-2-2,7-1 1,9 1 0,15 0 0,6-5 0,12 6 0,15-6-1,0 0 1,21 4 0,8-4 0,17 0-1,4-4 1,14 4 0,5-3 0,3-2 0,-2 2 0,-4-3 0,-8 3 0,-11-2 0,-16 5 1,-13-4-1,-18 4 1,-21 0-1,-17 5 1,-11-1-1,-10 1 1,-9 0-1,-3-1 0,3 4 0,4-1 0,7-3-1,17 1 1,11 0 0,10-5 0,19 0-1,0 0 1,19 7-1,10-7 1,11-4 0,6 4 0,4 0-1,8 0 2,-4 0-1,7-3 0,-8-1 0,-3 4 0,-11-6 1,-10 2 0,-8 1 0,-11-4-1,-10 7 0,-16-7 1,-15 7-1,-9 0 1,-15 0-1,-2 0-1,-2 5 1,0 1 1,3-6-1,8 8 0,13-3-2,10-2 1,25-3 1,0 0 0,22 0-1,16 0 1,7 0-1,14-5 1,9 3 0,10 2 0,3-3 0,-6-4 1,-5 7-2,-18-3 2,-10 3-1,-15 0 1,-17 0 0,-10 0-1,-35 4 0,-5-1 1,-12-3-1,-7 5 0,-7-5 0,-5 0 0,1 0 1,8 0-2,11 0 1,11 2 0,17-2-1,23 0 1,0 0-1,41 0 1,6 0-1,9 0 2,12 0-2,10-2 1,11 2 0,4 0 0,0-2 0,-7 2 0,-3-5 0,-9 5 0,-9-7 0,-12 4 0,-14 3 1,-20 0-1,-19 0 1,0 0-1,-27-9 1,-12 9-1,-9 5 0,-15-1 0,-8-4 0,4 3 0,-2 0 0,13 3 0,9-3-1,14 0 1,17-3-1,16 0 1,28 0 0,16 0-1,17-3 1,16-2-2,20-2 3,8 2-2,10-2 2,3 2-2,-18 0 1,-10 0-1,-14 0 2,-20 5 0,-27 0 0,-29 0-1,-23 0 0,-31 0 1,-22 0-1,-26 0 2,-13 3-3,-12 3 2,0-4-1,0 3 1,15-1-1,15 2 0,27-6-1,23 3 1,23-6 0,24 3-2,35-11 2,23 5-1,25-1 1,19-2-1,16-1 1,13 4-1,9 0 1,-4 3 0,-12-1 0,-19 4 0,-25-5 0,-27 5 1,-28 0 0,-25 0-1,-44 9 1,-17-9-1,-26 5 0,-16-1 0,-18 1 1,-9 1-1,-2 0 0,4-3 0,13 5 0,16-2 1,22 1-2,24-7 1,22 0 0,21 0-1,20-3 1,28-1-1,20-5 0,16 0 0,20-2 1,11 3 0,19 0 0,9 1 0,6 2 0,-18 0 0,-8 5 1,-12-3 0,-23 3-1,-22 3 0,-25-3 1,-31 0-2,-19 5 1,-21-5 1,-22 4-1,-22-4 1,-12 4-1,-16-4 0,-2 3 0,3-3 0,11 4 0,18 0-1,18-4 1,22 0-1,29 0 2,28 0-2,22-4 0,23 4 1,20 0 0,19-4 0,13 4 0,15-3 1,3 3-2,4 3 2,-5-3-1,-8 4 1,-17-4-1,-21 4 0,-17-2 1,-24 2-1,-27-4 1,-15 0-2,-37 0 1,-13 0 0,-19 0 0,-14 0 1,-24 0-1,-6-4 0,5 4 0,2 0-1,14 0 1,18 4 0,12-4-1,31 0 1,31 0-1,14 0 1,27 0-1,30-2 1,17-1 0,19-2 1,18 1-1,14 4 0,4-3 0,2 3-1,-10 7 2,-16-3-1,-15 0 0,-28 1 0,-23-1 0,-28-2 1,-25-2-1,-25 0 1,-20 0-2,-26-4 2,-24 1-1,-15 0 0,-8-1 0,-7 1 0,-6 1-1,7 2 2,17-4-1,14 4 0,21 0 0,24 0-1,16 0 0,32 0 1,21 0 0,26 0-1,20-4 0,26 4 1,17 0 0,16 0 1,12 0-1,6 0 0,0 7 0,-6-4 0,-14 0 1,-21 2 0,-16 0-1,-25-2 1,-25-3-1,-37 0 0,-17 0 0,-28 0 0,-28-3 0,-18-3 0,-30 1 0,-11 1 0,-16-3-1,-5 7 1,10-4 0,11 4 0,15 0-1,27 0 2,24 0-2,23 0 0,43 0 1,29 0 0,24-4 0,30 0-1,27 0 1,18 4 0,15 0 0,14 0 0,2 0 1,-7 4-1,-15-2 0,-21 4 0,-25 0 1,-26-4-1,-30-2 0,-35 0 0,-25 3 1,-31-6-1,-23 3 0,-29-4 0,-12 1 0,-16-1 0,-4 1 0,4 3 0,12 0 0,15 0 0,16 0 0,29 0-1,7 3 1,35-3-1,13 0 1,25 0 0,21 0-1,15-5 1,29 5 0,11-5 0,19 5-1,9 0 1,10 5 0,-5-3 0,-7 4 1,-14 1-2,-20-1 1,-20 1 1,-24-4 0,-40-3-1,-14 0 0,-39-3 0,-21-2 0,-29-2 0,-28-1 1,-16 0-1,-14 3 0,11 0 1,4 1-1,17 4 0,17-4 0,26 4 0,33 0-1,33 0 1,40 0 0,10 0 0,38 0-1,26 0 1,17 0 0,27 0 1,12 0-1,2 3 0,-6-1 0,-1 1 0,-24 3 0,-21-2 0,-23-2 0,-29 1 0,-31-3 0,-29 0 0,-30 0-1,-24 0 2,-24-3-1,-22-2 0,-12 2 0,-8-1 0,1 1 0,10 3 0,15-5 1,14 5-1,20 0 0,28-4-1,20 4 1,24 0 0,22-5 1,24 0-2,20 1 1,21 1-1,14 3 1,14-4 0,7 4-1,4 0 1,-4 4-1,-12-4 1,-17 6 0,-21-2 1,-26-4 0,-19 5-1,-27-5 1,-45 0-1,-21-3 1,-27 3-1,-21-5 0,-15 0 0,-18 0 0,-2 5-1,16-1 1,9 1-1,16 0 1,30 0 0,32 0 0,18 1 0,46-1 0,19-3 0,24 3 0,27-4 0,20 1 0,19 3 0,8-4 0,12 4 0,-3 0 0,-7 5 0,-13-5 0,-18 8 0,-22-4 0,-26-4 0,-22 7 0,-27-2 1,-24-5-1,-23 9 0,-14-5 1,-15-3-1,-18 7-1,0-4 2,-6 1-1,6-2-1,14-1 2,12-2-2,16 0 1,21 5-1,22-5 1,31-5 0,16 5 0,16-4-1,12 4 1,13-3 0,9 3 0,1 0 1,-8 0-1,-9 0 0,-10 3 0,-18 1 0,-15-1 0,-23 0 0,-24 1 0,-22 0 0,-16 0 0,-14 1 1,-9-3-1,-7 2 0,4 1 0,3-5 0,16 4 0,11-4 0,16 0 0,27 0 0,0 0 0,31-3 0,7 0 0,14 3 0,7 0 0,5 0 0,-1 5 0,-5-5 0,-9 9 0,-13-3 1,-10 1-1,-26-7 1,-12 14-1,-22-9 0,-17-3 0,-18 6 1,-4-4 0,-2-4-2,-1 5 1,17-3 0,11-2 0,18 0 0,30 0 0,11 0-1,26-2 1,11 2 0,14 0 0,5-3 0,1 3 0,3 0 0,-12 4 0,-3-4 0,-16 0 1,-11 0-1,-19 1 0,-10-1 0,-26 0 0,-10 3 0,-13-3 1,-9 0-1,-3 6 0,3-2 0,2 0-1,13 0 1,10-4 0,15 0 0,18 0-1,18 0 1,12 0 0,9 0 0,6-3 0,2 0 0,6 3 0,0 0 0,-6 0 0,-7-3 0,-11 3 0,-7 0 0,-10 0 0,-12 0 0,-12 3 1,-18-3-1,-8-7 1,-11-1-2,-3-1 2,-2-1-2,5-2 1,3 0 0,9-1 0,16-1-1,8 5 0,13 9 1,24-13-1,10 9 1,1 1 0,13-1 0,1 4 0,-2 0 0,-8-5 1,-2 5-1,-19 0 0,-18 0 0,0 0 0,-29-4 1,-11 4-1,-5 0-2,-8 0-8,0 0-31,8 3-2,13-7 2,11-1-1</inkml:trace>
  <inkml:trace contextRef="#ctx0" brushRef="#br0" timeOffset="11857.0597">16282 7490 16,'0'0'29,"0"0"-6,14-12-4,12 9-3,10 0-4,17 3-2,12-8-2,16 8-1,-1 0-1,7 0-1,-12 5 0,-4-2-2,-15-3 0,-16 6 0,-18-3-1,-22-3-1,0 0 1,-36 4-1,-4-4 0,-14-4 1,-8 4-1,-10 0 0,-2 0 0,-1 0 0,7 0 1,10 0 0,11 0 0,16 4-1,9-4 1,22 0-1,0 0 0,26-7 0,8 7 0,15-5-1,10 5 1,10-5 0,8 2-1,6 3 1,-8 0 0,-1 0 0,-16-2-1,-13 2 2,-18 0-2,-17 0 1,-21 0-1,-19 0 1,-20 0 0,-12 3-1,-11-3 1,-6 5-2,-3-5 1,1 4 0,6-1 1,13 0-2,13 2 1,16-1 0,9-1 0,24-3 0,0 0 0,22 8 1,14-8-2,13 0 1,18 0 0,11-6 1,14 1-1,5-3 0,0 1 1,-5 0-2,-11 2 2,-14 0-1,-20 1 0,-23 4 0,-24 0 0,-17 0 0,-21 0 1,-15 4-1,-14-4 0,-11 6 0,-6-2 0,1 0 0,0-1 1,10 3-1,10-6-1,21 5 1,11-5 0,19 0 0,12 0 0,27-2 1,14-1-2,15-3 1,15 2 0,6-4 1,13 3-1,7-1 0,5 0 0,-1 3 0,-6-1 1,-9 0-1,-12 0 0,-12 4 0,-15-4 0,-13 4 0,-13 0 1,-11-3-1,-10 3 0,-19-3 1,-6 3-1,-11 0 0,-11 4 0,-6 0 1,-10 0-2,-4 2 1,1 0 1,7 2-2,8-3 2,12 0-1,13-3 0,13-2 0,13 0 0,31-7 0,9-1 0,15 2 0,16-3-1,14 1 1,15 2 0,10 0 0,5 2 1,4 4-1,-1-4 0,-5 4 0,-13 5 1,-14-5-2,-17 3 2,-16-3-1,-21 6 0,-22-2 0,-22-1 0,-19-3 0,-19 0 0,-17 0 0,-14 0 1,-12 0-1,-12 0 0,-5 0 0,2 0 0,4 4 0,13 0 0,13 0 0,17 1 0,20-1 0,20-4 0,21 0 0,25 0 0,19-4 0,18 0 0,16 0 0,16 2 0,12 2 0,11 0 0,2 0 0,-5 2 0,-7 1 0,-15 1 0,-25 1 0,-21 0 0,-29 1 0,-30-2 0,-24 0 1,-25-1-1,-21 1-1,-17-1 2,-8 0-2,-10-3 2,-3 4-2,4-4 2,10 5-1,13-5 0,15 5 0,17-5 0,19 0 0,20 0 0,23 0-1,14-5 1,20 0 0,19-2 0,17-2 0,18 3 0,14-3 0,17 4 0,11-3 0,6 6 1,-3 2-1,-9 0 0,-16 0-1,-19 4 2,-25-1-1,-26 3 0,-38-6-1,-15 14 2,-31-7-2,-22 1 1,-16-5 0,-17 3 0,-9-3 1,-7 1-1,1-1 0,8 1 0,11-1 0,18-3 0,19 5 0,21-5 0,25 0-1,27 0 2,25-5-2,26-2 2,22 2-2,24 0 2,17-3-2,18 7 1,9-2 1,9 3-2,0 3 1,-2 0 0,-13 1 0,-18 3 0,-21-2 0,-21-1 1,-26 5-1,-25-3-1,-23-4 1,-25 1 0,-22-3 1,-15 0-1,-15 0 0,-16 0 0,-12 0 0,-7-5 0,-8 5 0,0-4 0,9 4 0,10-2 0,15 2 0,17-6 0,21 3 0,22 0 0,23-3 0,24 1 0,18-3 0,18 1 0,19 4 0,17-3 0,11 3 0,9-2 0,2 5 0,0 0-1,-11 0 1,-12 5 0,-21-5 0,-24 5 0,-28-1 0,-33-4 0,-28 3 0,-34-3 0,-24-3 0,-26-1 0,-20-1 1,-13-2-1,-4 0 0,5 2 0,13 0 0,17 1 0,21-2 0,25 2 0,26 1 0,28 1 0,24-6 1,27 3-2,22 1 1,24 0 0,17 4 0,17-4 0,12 4 0,11 0 0,5 5 0,-4 2 0,-9-1 0,-14 2 0,-21-2 0,-26 0 0,-19 1 0,-34-2 0,-30-5 0,-30 0 0,-25 0 0,-29-2 0,-20-1 0,-18-2 1,-14 1-1,-1 0-1,7-1 2,15 5-1,18 0 0,26 0-1,21 0 1,34 0 0,28 0 0,28-5 0,24 5 0,25 0 0,17-5 0,22 5 0,17 0 0,11 0 0,5 0-1,4 5 2,-3-1-1,-8 0 0,-8 0 0,-20 2 0,-20 0-1,-21-1 2,-23-2-1,-27 1-1,-23-4 1,-37 5 0,-20-5 0,-23 0 0,-13 0 0,-11 0 0,-1 0 0,10 0 1,14 0-1,17 0 0,18 0 0,23-5 0,23 5 0,28-3 0,15 2 0,17 1 0,13-6 0,16 6 0,9-3 0,7 3 0,5 3 0,-6-3 0,-5 6 0,-10-3 0,-14 2 0,-16 1 0,-16-1 0,-24 0 0,-19-5 0,-21 8 0,-24-3 0,-22-1 0,-17-4 0,-18 3 0,-12-3 0,-5 2 0,5-2 0,8 0 0,16 0 1,20 0-2,19 0 1,21 0 1,30 0-1,15-5-1,22 1 1,20-1 0,11 2 0,15 3 0,12-3 0,8 3 0,4 0 0,1 3 0,-7 5 0,-10 1 0,-10-1 0,-17-1 0,-13 2 0,-17-4 0,-17 3 0,-17-8 0,-27 7 0,-14-7 0,-17 0 0,-16 0 0,-15 0 0,-15 0 0,-8 0 0,-3 0 0,4 0 0,11 0 0,13 0 0,17 3 0,19-3 0,20 0 0,31 0 0,9 0 0,26 0 0,18 0 0,16-6 1,17 6-2,13 0 1,10 0 0,2 0 0,2 7 0,-5-2 0,-9-1 0,-9 0 0,-14 2 0,-16-1 0,-14-5 0,-18 6 0,-15-6 0,-13 0 0,-28 0 0,-12 0 0,-15 0 0,-12-3 0,-11-2 0,-5 5 0,3-1 0,9-2 0,9-1 0,17 1 1,16 1-1,29 2 0,0 0 0,45-9 0,7 9 0,11-2-1,9 2 1,1 5 0,2-2 0,-4-3 0,-9 4 0,-11-1 0,-11-3 0,-12 0 0,-7 0 0,-8 0 0,-4-4 0,-9 4 0,0 0 0,0 0 0,0 0 0,0 0 0,-19 0-1,2 0 2,-6 4-2,1 1 1,-2-1 0,5-4 0,3 5 1,4-5-1,12 0 0,0 0 0,16-9 0,2 4 1,0-2-2,-2 1 2,2 4-2,-2-3 1,-3 5 1,-1-4-1,1 0 0,2 4-1,3 0 2,1 0-1,0-4 0,-1 4 0,-7 0-1,-11 0 1,0 0 1,-31-4-1,-4 1 0,-6 3 0,-5-4 0,0 4-1,4-3 2,4 3-1,11-3-1,6 3 1,9 0 0,12 0 0,0 0 1,0 0-1,0 0-1,0 0 1,19-12 0,-1 12 0,7-3 0,4 3 0,5-4 0,-1 4-1,0 0-1,-9-3-4,-1 6-6,-23-3-15,0 0-14,0 0 1,0 0-1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</inkml:traceFormat>
        <inkml:channelProperties>
          <inkml:channelProperty channel="X" name="resolution" value="1333.61829" units="1/cm"/>
          <inkml:channelProperty channel="Y" name="resolution" value="1777.91638" units="1/cm"/>
          <inkml:channelProperty channel="F" name="resolution" value="0.00051" units="1/dev"/>
        </inkml:channelProperties>
      </inkml:inkSource>
      <inkml:timestamp xml:id="ts0" timeString="2018-10-09T08:33:37.99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14010 8185 19,'0'0'28,"0"10"-1,4 3-11,-4 5-5,0 5-4,3 5-1,-3 3-6,7 3-11,-7-3-16,11 7-3,-11-9 1,10 9 13</inkml:trace>
  <inkml:trace contextRef="#ctx0" brushRef="#br0" timeOffset="200.4094">14079 8726 24,'-9'8'26,"15"14"2,-10-5-16,4 7-9,0 3-16,-5-8-12,10 14-2,-7-10 1</inkml:trace>
  <inkml:trace contextRef="#ctx0" brushRef="#br0" timeOffset="500.8049">14083 9500 47,'5'49'30,"-5"-5"-4,0 2-7,2-3-11,6-11-11,1-1-24,-9-21-3,6 2-1,-6-12-1</inkml:trace>
  <inkml:trace contextRef="#ctx0" brushRef="#br0" timeOffset="854.8239">13989 9445 22,'0'0'31,"-5"12"0,5 7-8,0 8-10,-4 7-5,4 3-5,0 4-3,4-7-3,-2-1-6,4-4-11,-6-16-10,10-1 0,-10-12-1</inkml:trace>
  <inkml:trace contextRef="#ctx0" brushRef="#br0" timeOffset="1054.6442">13998 9500 47,'0'0'38,"19"-12"-1,0 2 0,6-1-27,6 6-27,0-9-18,5 14 0,-7-10-2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</inkml:traceFormat>
        <inkml:channelProperties>
          <inkml:channelProperty channel="X" name="resolution" value="1333.61829" units="1/cm"/>
          <inkml:channelProperty channel="Y" name="resolution" value="1777.91638" units="1/cm"/>
          <inkml:channelProperty channel="F" name="resolution" value="0.00051" units="1/dev"/>
        </inkml:channelProperties>
      </inkml:inkSource>
      <inkml:timestamp xml:id="ts0" timeString="2018-10-09T07:22:56.57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3546 7752 19,'-6'-17'33,"6"17"-1,0 0-5,0 0-8,0 23-5,0 2-7,12 5-2,-2 1-1,8 2 1,-3-6 1,8-7 1,-2-16 1,7-15 0,-1-31 1,11-17-1,3-31 0,17-12-4,2-5-20,-5 5-26,-12 2-1,-8 15-2,-11 0 1</inkml:trace>
  <inkml:trace contextRef="#ctx0" brushRef="#br0" timeOffset="146437.5831">16818 16549 22,'-16'37'27,"-5"-11"0,16-4-17,15-4 0,15-18-1,15-8 1,19-21-1,20-17 1,17-33-1,20-21-2,12-33-1,15-29-2,15-29-1,12-30 0,2-24 0,2-10-2,-6-6 0,-12 5-1,-16 6 0,-20 17 1,-22 18-1,-20 26 0,-16 21 0,-17 23 0,-15 20-1,-8 13 1,-4 13 0,0 17 0,-3 12 0,-1 15 0,-4 14 0,-3 6 0,-2 14 0,-2 13 0,-3 8 0,0 0 0,0 0 0,0 0 0,-4 12 0,4-12 0,-5 11 1,5-11-1,0 0 1,0 0-1,0 0 1,-9 11-1,9-11 1,0 0 0,-13 0 0,13 0-1,-13 0 1,4 0-1,9 0 1,-17 0-1,17 0 0,-12-8 0,12 8 0,0-10 0,10-2 1,3-5-1,1-4 1,3-2 0,-3-2 1,2 3 0,-6 5 1,0 10 0,-10 7 0,14 25 0,-7 10 0,5 7-6,3 2-37,11 3 1,5-25-1,21-17-1</inkml:trace>
  <inkml:trace contextRef="#ctx0" brushRef="#br0" timeOffset="147238.3577">19861 12334 30,'8'25'33,"-8"-5"-1,4 4-12,3 16-5,-5-2-1,7 7-2,-9-9-4,8-2 0,-8-12-3,2-6-1,-2-16 0,0-9-1,-3-14 0,3-13 0,3-2-1,2-7 0,5 1-1,8 3 0,4 9 0,7 5-1,8 10-1,1 5-4,8 12-13,-5 0-21,-8 0-1,-2 0 0,-15-5 0</inkml:trace>
  <inkml:trace contextRef="#ctx0" brushRef="#br0" timeOffset="147706.2115">19842 12048 10,'-19'-5'34,"19"5"2,0 0-4,10 2-12,18 1-5,7-3-4,13 6-3,3-6-2,3 5-3,-4-1-1,-4-4-1,-11 0-1,-13 0 0,-11 0-1,-11 0 1,-9-15-1,-3 6 1,0-1-1,0 0 0,12 10 1,-10-7 0,10 7 1,7 13-1,1-1 1,0 5-1,-1 5-1,-3-4-8,-4-1-28,4 3 1,-4-20-1,-6 19 0</inkml:trace>
  <inkml:trace contextRef="#ctx0" brushRef="#br0" timeOffset="147985.1166">20447 12385 43,'0'0'39,"13"0"-1,7 0-4,8-6-17,8 6-8,-1 0-6,0-4-8,1 4-21,-4 8-13,-18-4 0,-1 1 1</inkml:trace>
  <inkml:trace contextRef="#ctx0" brushRef="#br0" timeOffset="148138.3357">20536 12483 45,'0'0'39,"22"16"0,0-14-2,8 3-31,8 7-36,-4-12-5,12 4-2,-5-8-1</inkml:trace>
  <inkml:trace contextRef="#ctx0" brushRef="#br0" timeOffset="148485.2614">20975 12320 66,'20'17'38,"11"10"-2,8 6-18,2-1-6,4 10-4,-2-4-8,-4-6-12,-10-9-24,1-2-1,-14-12-1,-1-2-1</inkml:trace>
  <inkml:trace contextRef="#ctx0" brushRef="#br0" timeOffset="148653.7732">21351 12353 47,'-27'-6'39,"8"19"-1,-9 2-3,-3 2-20,4 13-6,-6 1-5,1-3-8,7 2-19,7-3-15,-1-14-1,16-2-1</inkml:trace>
  <inkml:trace contextRef="#ctx0" brushRef="#br0" timeOffset="149070.7413">21569 12329 44,'8'10'38,"-11"2"-1,-2 3-9,2 11-11,-6 2-6,9 5-3,-6-1-2,6 2-2,4-3-1,3-5-1,6-6-1,5-5 0,4-5-4,-4-10-13,4-9-23,4 2-1,-6-10 0,2-2 0</inkml:trace>
  <inkml:trace contextRef="#ctx0" brushRef="#br0" timeOffset="149371.0319">21537 12129 44,'0'0'38,"0"0"-1,-10 0-5,10 0-45,17 4-18,-17-4-5,17 5-1</inkml:trace>
  <inkml:trace contextRef="#ctx0" brushRef="#br0" timeOffset="149787.4686">21499 11860 22,'0'0'38,"0"0"2,20 0-1,4 0-16,8 0-8,13 7-5,-1-2-4,4 1-3,-3 2-3,-5-3-2,-7-1 0,-9-4 0,-10 0-2,-14 0 1,10-15 1,-10 15 0,-6-12 1,6 12 0,0 0 3,0 0 0,0 0 1,11 10-1,-11-10 1,12 20 0,-12-5-1,-4-5-6,-4 2-28,-7 3-7,-9-8 0,2 5 0</inkml:trace>
  <inkml:trace contextRef="#ctx0" brushRef="#br0" timeOffset="150225.7237">22128 12340 63,'0'-20'40,"7"10"-4,-7 10-9,0 0-10,12 18-5,-12 5-5,0 14-3,0 4 0,0 6-4,0-1-2,-6-8-7,12-2-18,-2-7-15,-4-15 1,0-14-1</inkml:trace>
  <inkml:trace contextRef="#ctx0" brushRef="#br0" timeOffset="150373.3023">22030 12453 42,'0'0'40,"19"-5"0,13 5-4,10 2-14,4-2-13,8 0-19,1 0-26,6 0-3,-5-4-1,-3 4-1</inkml:trace>
  <inkml:trace contextRef="#ctx0" brushRef="#br0" timeOffset="150911.4754">22576 12369 41,'0'0'38,"0"0"0,-8 16-3,6-3-19,4 15-7,-2-6-4,7 6-1,3-4-2,14-6 0,4-4-1,4-8 0,1-6 0,-5-9 0,-1-7 1,3-3-1,-8-3 1,-10 2 0,-3 1 0,-2 3 0,-7 16 0,0 0-1,17 9 0,-7 11-1,-1 16 1,-1 11 0,-3 8-1,-5 10 1,0 1-1,-11 3 1,-14-1-1,-7-6 1,-11-11-2,2-14 0,-3-17-1,-3-16-2,10-15-5,4-21-7,29-10-16,10-8-9,12-9 0,18 0 0</inkml:trace>
  <inkml:trace contextRef="#ctx0" brushRef="#br0" timeOffset="151189.7186">23226 12300 82,'5'-19'42,"-5"19"0,13-9-11,-13 9-25,13-8-17,-13 8-29,14 4-1,-14-4 0,11 14-1</inkml:trace>
  <inkml:trace contextRef="#ctx0" brushRef="#br0" timeOffset="151427.2348">23316 12477 36,'8'13'40,"-8"10"1,0 1 0,-5 3-15,2 8-15,-6 0-4,7 9-2,-8-3-2,-8 2-1,5-6-2,-14-3 0,-2-5-3,6-17-8,1-7-24,-1-12-6,0-19-1,17-9 1</inkml:trace>
  <inkml:trace contextRef="#ctx0" brushRef="#br0" timeOffset="151906.3103">23071 11955 40,'0'0'37,"0"0"0,27-8-9,10 16-9,9-8-6,7 11-5,3-4-3,1 4-1,-1-2-2,-4 1-1,-12-3-2,-18-7 0,-22 0-1,0 0 0,-8-13 0,1 4 0,-3 4 0,-5 0-1,15 5 2,0 0 1,-6 11 2,20 5 0,-3 1 2,1 4 0,-12-3 1,0-1-1,0-6-37,-15 0-5,-7-17-2,2-1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</inkml:traceFormat>
        <inkml:channelProperties>
          <inkml:channelProperty channel="X" name="resolution" value="1333.61829" units="1/cm"/>
          <inkml:channelProperty channel="Y" name="resolution" value="1777.91638" units="1/cm"/>
          <inkml:channelProperty channel="F" name="resolution" value="0.00051" units="1/dev"/>
        </inkml:channelProperties>
      </inkml:inkSource>
      <inkml:timestamp xml:id="ts0" timeString="2018-10-09T08:35:21.22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21436 2988 55,'0'-38'39,"5"14"-7,-5 12-8,0 12-7,-6 46-4,2 11-5,4 24-2,0 19-1,4 20-1,-4 9-1,9 8 0,-2-4 1,-2-12-2,-2-16-1,1-14 0,-4-20-2,0-16-4,6-13-13,-6-23-23,0-19-1,0 0 1,-8-32-2</inkml:trace>
  <inkml:trace contextRef="#ctx0" brushRef="#br0" timeOffset="463.6732">21454 2963 43,'0'0'35,"-9"3"-3,-6 6-10,-1 13-8,-7 2-4,-1 12-4,-5-2 0,4 3-3,-2-3 0,6 0 0,6-14-1,5-7 2,10-13-1,0 0 0,0-27 0,10 0 0,-1-9 0,3-3-2,1-2 1,-2-1-1,-2 5 1,0 8-1,-4 9-1,-5 20 1,17 0 2,-4 15-2,6 12 1,9 6-1,6 4-1,2-3-4,9 5-16,5-8-20,-12-14-2,1-2-1,-5-15 2</inkml:trace>
  <inkml:trace contextRef="#ctx0" brushRef="#br0" timeOffset="801.4885">22130 2646 66,'-8'-15'35,"-6"1"-5,-6 11-8,-14 3-5,4 20-7,-11 6-2,8 17-1,1 9-2,13 9 0,8 3-1,16 2 0,15-8-1,13 0-1,10-10-3,5-16-9,7-18-32,-5-6 0,1-20 0,0-4-1</inkml:trace>
  <inkml:trace contextRef="#ctx0" brushRef="#br0" timeOffset="1116.934">22375 2712 35,'-4'-13'40,"4"3"1,0 10-1,6-12-17,-6 12-7,10 10-5,-7 9-4,-3 3-2,0 19-1,0 7-2,0 2 1,5 2-1,-1 2 1,3-6-3,-1-2 0,3-10-3,0-16-2,8-1-9,-17-19-27,0 0-3,13-10 0,-13-9 0</inkml:trace>
  <inkml:trace contextRef="#ctx0" brushRef="#br0" timeOffset="1347.723">22180 2900 48,'-12'0'40,"12"0"2,0 0-3,31 0-19,14 5-8,1-12-4,11 7-1,2 0-1,3 0-5,-7-6 0,-14 2-6,-9 8-22,-15-4-15,-17 0-1,0 0 0,0 0-1</inkml:trace>
  <inkml:trace contextRef="#ctx0" brushRef="#br0" timeOffset="1932.1099">22659 2701 58,'10'-12'41,"8"12"1,3 10-8,6-4-15,6 16-8,-3 6-5,5 15-3,-7 11-1,-8 4 0,-13 2-1,-10 5 0,-15-4 0,-1-2 0,-3-12 0,-6-11-1,3-11 1,2-7 0,7-8 0,3-5-1,13-5 1,-10 0 1,10 0 0,0 0 0,-15-2 0,15 2-1,0 0 1,0 0 1,0 0-2,0 0-1,0 0 1,0 0 0,10 0 0,-10 0 2,0 0-2,0 0 1,0 0-1,0 0 0,0 0 1,0-12-6,0 12-39,6-9-4,-10-1 1,4 10-1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</inkml:traceFormat>
        <inkml:channelProperties>
          <inkml:channelProperty channel="X" name="resolution" value="1333.61829" units="1/cm"/>
          <inkml:channelProperty channel="Y" name="resolution" value="1777.91638" units="1/cm"/>
          <inkml:channelProperty channel="F" name="resolution" value="0.00051" units="1/dev"/>
        </inkml:channelProperties>
      </inkml:inkSource>
      <inkml:timestamp xml:id="ts0" timeString="2018-10-09T08:38:42.15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17706 4836 53,'4'-15'30,"-4"1"-4,0 14-4,-27-15-4,2 15-6,-15 0-5,-6 10-2,-12 9-3,-2 17 0,-7 15-1,4 7 0,7 16 0,15 10 1,13 3-2,24 7 2,24-9 0,26-17 1,27-15-1,21-22 1,19-24 0,15-23 1,3-25 0,-1-20 0,-19-15 1,-20-8-1,-35-13 0,-38 1-2,-51 2 2,-36 10-2,-36 17-1,-21 16-2,-13 28-7,-9 25-35,-4 33 1,14 26-1,3 24-1</inkml:trace>
  <inkml:trace contextRef="#ctx0" brushRef="#br0" timeOffset="1405.4479">20966 1858 31,'-23'-24'33,"1"0"-4,-10 2-7,-7-3-6,-3 25-4,-8 0-2,-2 12-3,-4 10-2,3 12-2,-4 21-1,10 18-4,3 19 4,11 2-1,12 15 3,11-3-2,14 1 0,16 4 1,14-12 1,16-10 1,10-22-1,14-17 1,5-24-1,10-16 0,6-26 0,6-28 0,-2-26-1,-5-14 1,-14-19-2,-15-10 0,-26-8 0,-39-16 0,-38 0-2,-35 16 2,-30 17-2,-21 17-1,-14 29-6,-16 22-34,4 19-4,13 41 1,8 29 0</inkml:trace>
  <inkml:trace contextRef="#ctx0" brushRef="#br0" timeOffset="3489.1553">17423 4347 33,'0'0'35,"0"0"1,0 0-6,11 10-11,-14 4-6,6 12-4,-5-2-3,4 4-2,-2 1-1,9 2-2,-3-4 1,2-2-2,3-2 1,0-9-1,6-4-3,-3-10-8,3-5-26,1 0-1,-8-15 0,5-2-1</inkml:trace>
  <inkml:trace contextRef="#ctx0" brushRef="#br0" timeOffset="3704.3016">17428 4151 59,'0'0'42,"0"0"1,10-13 1,-7 4-22,-3 9-10,11-9-6,-1 2-8,-4-3-39,5 2-2,-5-16 0,9-2-1</inkml:trace>
  <inkml:trace contextRef="#ctx0" brushRef="#br0" timeOffset="4674.9329">20632 1261 38,'5'14'29,"-1"-1"-3,9 0-4,6 10-3,-1-8-1,10-7-3,-28-8-1,43-15-2,-43 15-2,0 0-3,41-53 0,-41 53-4,6-70-1,-9 23 0,3 47-1,-17-74-1,17 74 0,-14-76-1,14 76 0,-4-77 2,4 77 0,16-60-3,-16 60 1,0 0-4,54-48-1,-54 48-4,43 9-4,-43-9-14,0 0-15,45 41 1,-45-41 1,0 0 9</inkml:trace>
  <inkml:trace contextRef="#ctx0" brushRef="#br0" timeOffset="4923.0142">20603 1078 42,'0'0'40,"0"0"0,0 0-12,77-19-8,-27 19-5,-5 0-4,2 0-3,-47 0-1,76 0-4,-76 0-1,0 0-3,53-7-27,-53 7-12,0 0-4,0 0 0</inkml:trace>
  <inkml:trace contextRef="#ctx0" brushRef="#br0" timeOffset="200111.8265">3549 5241 34,'0'0'21,"-15"4"-1,-14 4-5,-11-2-3,-12-2-3,-1 4-5,-5-4-2,10 2-1,6-2-1,14-1 0,15 4 0,13-7 0,18 13 0,13 1 0,7 1 2,2 9 0,-3 2 1,-12 8 0,-17 3 0,-13 9 0,-17-3 0,-14-1-1,-7 1-1,-3-7 0,6-4 0,13-4-1,14-3 0,18-11 0,15-3 0,15-5 0,15-1 1,12-5-1,13 0-3,-2-14-13,-4-8-17,2 10 1,-18-12-1,-6 7 8</inkml:trace>
  <inkml:trace contextRef="#ctx0" brushRef="#br0" timeOffset="200274.6406">3595 5565 15,'35'0'32,"0"-4"0,16-3-9,2 7-9,0-5-6,-3 1-7,-7 1-12,-9-1-9,-13-2-3,-7 6-1,-14 0 1</inkml:trace>
  <inkml:trace contextRef="#ctx0" brushRef="#br0" timeOffset="200396.3979">3840 5524 35,'-21'14'19,"15"12"0,6 3-5,6 4-9,9 4-13,4-8-15,15 7-4,-6-17-1,13 8 23</inkml:trace>
  <inkml:trace contextRef="#ctx0" brushRef="#br0" timeOffset="200794.4198">4207 5734 10,'11'-15'32,"-17"-9"0,-2 2-7,-12-2-7,-10 1-7,1 5-4,-7 7-3,2 5-2,-1 9-1,5 8-1,10 8 0,9 3 0,11 5 0,12 0 1,9-3-1,7-5 0,4-9 0,2-7 0,0-6 1,-1-9-1,-5-9 2,-4 1-1,-7-2 3,-4 1-1,-7 0 1,2 11 0,-8 10 0,0 0 0,10 12 0,-4 4-1,1 5-1,2 3-1,3-3 1,1 2 1,2-10-1,3-7 2,2-12-2,2-3 1,-1-9 0,4-1-2,-3 1-5,-7-7-22,-3 4-14,-3 9-1,-9 12 0</inkml:trace>
  <inkml:trace contextRef="#ctx0" brushRef="#br0" timeOffset="201193.2144">5237 5696 7,'0'-10'31,"0"10"0,0 0-5,-19 0-10,0 6-6,-8-2-2,-4 6-4,-3-7-2,-3 2 0,-1-5 0,5-5-1,4-8-1,5-1 0,10-1 1,6-4-1,8 0 1,9 6 1,5 2 0,12 11 2,2 2 1,6 11 0,-2 2 1,2 13-1,-7 1 0,1-2-1,-7 2-5,-7-7-8,-4-8-28,-3 1-1,-7-15 0,0 0-1</inkml:trace>
  <inkml:trace contextRef="#ctx0" brushRef="#br0" timeOffset="201312.975">5045 5390 29,'-6'-19'35,"-1"4"1,7 15-4,15 14-36,-2-9-26,17 15-3,-7-9-2</inkml:trace>
  <inkml:trace contextRef="#ctx0" brushRef="#br0" timeOffset="201861.3644">5280 5259 14,'0'0'30,"19"5"3,12 0-11,3-1-6,3-1-4,7-3-4,-4 0-3,-1 0 0,-8-3-3,-9-1-2,-12-2 1,-10 6-1,-14-11-1,-3 8 1,-3 3-2,-2 0 1,4 5 0,3 4 1,8 4 0,7 2 0,5-1 0,4 4 0,4-3 1,-3-1 0,1-2 0,-1-1 0,-10-11 1,9 9-1,-9-9 1,0 0 0,-5 12-1,5-1 0,3 3 1,2 3 0,1 8 0,0-1 0,-1 3 0,0 1 1,-5 1 0,-4-2 0,-9-5 0,-3-3-1,-6-5-2,-1-4-2,5 5-5,-6-11-8,9-4-16,15 0-7,0 0 0,7 13 0</inkml:trace>
  <inkml:trace contextRef="#ctx0" brushRef="#br0" timeOffset="202331.4583">5814 5715 24,'12'-8'22,"-2"-7"-2,-2 3 0,1-5-2,-9-1-3,0-1-3,-14-4-2,3 5-4,-6 2-1,-5 6-3,-1 5-1,-2 10-1,2 4-1,7 11 1,7 5-1,6 3 1,6-2-1,6-3 2,4-6-1,7-4 0,1-7 1,3-8-1,-3-12 1,0 0-1,-4-4 1,0-2 0,-3 0 0,-5-1 0,-4 2-1,2 9 0,-7 10 0,14 0 0,-14 0 1,17 19-1,-7-4 0,0 4 1,1-2 1,1 0 1,-2-7 2,1-3-1,-2-10 1,4 3 0,-3-11-1,3 1-2,-3 1-7,-5-4-20,1 2-14,-6 11-1,0-9 1</inkml:trace>
  <inkml:trace contextRef="#ctx0" brushRef="#br0" timeOffset="202700.2879">6344 5641 34,'0'0'30,"9"4"-2,-9-4-10,-4 14-9,-4-2-4,-5-1-2,-8 6 0,-4-2 0,-3 4-2,-3-9 1,0 0-2,2-10 1,2-8-1,12-6 1,5-5-1,10-1 2,6-4 1,6 1 1,8 4 2,1 6 1,10 13 2,-7 4 0,5 11 0,-7 2-1,2 7-2,-6-1-5,0 0-9,5-1-23,-1-1-9,8-13-1,8 6-1</inkml:trace>
  <inkml:trace contextRef="#ctx0" brushRef="#br0" timeOffset="203279.0754">6921 5603 65,'0'0'32,"-13"0"-9,7 14-8,2 1-5,4 7-4,4-6 0,8 6 1,4-8-1,8-1 0,-1-8 0,4-5 0,-3-14-2,0 2 0,-3-6-1,-6 1 1,-2 2-2,-4-1 1,-4 1-2,-5 15 0,0 0-1,10 7 0,-3 14 0,1 9 0,0 9-1,0 13 1,2 7 1,-4 2-2,-1 2 2,-10-8 0,-8-6-1,-5-3 0,-10-13 0,-10-15 0,-5-11-1,-6-14 1,2-10-2,10-6-2,15-5-4,4-12-8,18-1-25,25 3 0,9-5 1,25 6-1</inkml:trace>
  <inkml:trace contextRef="#ctx0" brushRef="#br0" timeOffset="203547.4523">7677 5596 79,'3'-13'44,"-3"13"0,0 0-3,-6-17-25,6 17-10,0 0-6,0 0-5,12 9-16,-12-9-22,4 16-2,-4-4 1,0 2 1</inkml:trace>
  <inkml:trace contextRef="#ctx0" brushRef="#br0" timeOffset="203747.2931">7677 5789 71,'0'0'44,"0"0"-1,0 0-3,0 0-23,13-10-13,-13 10-44,7-9 0,-9 1-4,2 8 1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</inkml:traceFormat>
        <inkml:channelProperties>
          <inkml:channelProperty channel="X" name="resolution" value="1333.61829" units="1/cm"/>
          <inkml:channelProperty channel="Y" name="resolution" value="1777.91638" units="1/cm"/>
          <inkml:channelProperty channel="F" name="resolution" value="0.00051" units="1/dev"/>
        </inkml:channelProperties>
      </inkml:inkSource>
      <inkml:timestamp xml:id="ts0" timeString="2018-10-09T08:44:39.73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18092 4761 31,'-35'-32'35,"-2"8"-3,-15 1-8,-13 3-7,-5 10-5,-13 10-4,-3 15-2,-3 14-3,3 25-1,3 17 0,10 17-1,13 13 0,20 8 1,22 2 0,24-3 0,33-10 0,31-18 1,28-25 1,29-23 1,19-32 0,10-28 1,4-24-1,-9-26 1,-33-29-1,-43-15-1,-54-12-1,-55 9-1,-47 9-2,-43 17-4,-41 23-37,-31 35-3,-28 33 0,-9 45 0</inkml:trace>
  <inkml:trace contextRef="#ctx0" brushRef="#br0" timeOffset="1904.2818">24763 4555 6,'-40'-41'30,"-8"-6"-3,-32 18-8,-15 11-3,7 10-4,-16 21-1,17 13-2,3 23-1,4 18 0,4 20 0,21 10 1,34 10 0,18 1-1,28 7-2,25-10 1,36-3-2,38-24 0,29-15-1,59-29 0,-7-20-2,-19-24 0,-6-33 1,-36-35-1,-47-37 0,-60-24-1,-71-21 0,-102-2 0,-31 0 1,-23 8-1,-27 24-4,0 32-6,-2 38-34,24 29 0,36 38-1,41 21 0</inkml:trace>
  <inkml:trace contextRef="#ctx0" brushRef="#br0" timeOffset="35303.4116">12030 6001 40,'-20'-31'24,"-7"12"-5,-16 9-5,-11 10-5,-10 20-2,-10 18-4,-2 21 0,-2 18 0,5 10 0,13 15-1,18-1 2,22 3 0,25-4 1,30-15 3,30-13 0,25-29 2,33-15-1,19-31 1,12-16-2,-5-28 0,-12-17-1,-32-28-2,-36-17 0,-45-9-4,-49 5 1,-42 9-3,-32 12 1,-23 20-6,-15 16-14,1 34-23,13 26 1,11 16-1,26 20 1</inkml:trace>
  <inkml:trace contextRef="#ctx0" brushRef="#br0" timeOffset="36704.371">6837 6198 26,'-22'-24'22,"-15"2"-7,-3 8-2,-10 11-4,0 16-4,-2 19-2,2 13-1,10 17 0,5 13 2,13 15 0,11 7 1,20 2 1,16-9 3,28-8 1,23-22 0,27-12 1,18-33 0,22-18-1,3-30-1,2-19 0,-23-25-4,-29-15 0,-54-16-2,-46-1-1,-54 5-1,-49 14-3,-31 20-10,-25 19-30,-18 17 1,1 34-1,1 28 0</inkml:trace>
  <inkml:trace contextRef="#ctx0" brushRef="#br0" timeOffset="44871.6904">13499 6038 30,'9'0'33,"-9"0"2,-21 29-6,-7 15-11,-10 19-8,-2 19-4,-12 19-1,-1 16-2,-6 11-1,-3 3 0,-1-3-2,5-15 2,2-16-1,6-16-1,10-21-1,6-20-6,18-24-10,16-16-18,4-20-2,20-12 1,0-23-1</inkml:trace>
  <inkml:trace contextRef="#ctx0" brushRef="#br0" timeOffset="45303.9308">13338 6061 24,'0'0'24,"-16"-13"-5,16 13-3,-14-9-4,14 9-3,-11-6-3,11 6-1,0-9-2,0 9 0,13-15-2,-1 1 0,5-2 0,3 3 0,2-6 0,0 4-1,-1 3 1,-2-2-2,0 11 3,-6 3 0,-1 7 2,-6 7-1,3 0 1,-3 1 0,4 5-1,-1-4 2,1-1-4,-1-2 1,4-9-6,-4-4-9,2 3-18,-4-13-2,3 3-1,-7-10 0</inkml:trace>
  <inkml:trace contextRef="#ctx0" brushRef="#br0" timeOffset="45604.0995">13744 5775 21,'9'0'27,"-9"0"0,0 0-10,0 0-9,15 14-3,1-6 0,3-4 1,6-1 2,-1-8 1,7-5 2,-6-12-1,3 1 1,-12-11-1,-4 0-1,-14-2-1,-8 3-2,-18 5-2,-3 14-2,-7 7 0,-1 14-1,1 11-3,7 9-5,11 6-33,13 10-1,12-1 2,12-4-2</inkml:trace>
  <inkml:trace contextRef="#ctx0" brushRef="#br0" timeOffset="56707.9239">15825 6774 13,'-5'-9'14,"5"9"-2,0 0-3,-4 20-1,-2-6-3,0 7-3,0 5 0,2 8-1,-1 0 0,5 2-1,0 1 1,6-4 0,5-3-1,0-3 1,6-4 0,0-8 0,-3-3-2,2-8-1,-4-4 0,1-3 0,-4-7-1,0-2 0,-2-3 0,-1 1 1,0-1 1,6-7 4,-12 22-2,14-8 2,-5 12 0,0 5 1,0 0-1,0 6 1,-2-2 0,-4 5 0,-3-3 1,0 1-2,-6-5-1,-3 1-3,-2-5-13,8 10-12,-8-12 0,17 9 2</inkml:trace>
  <inkml:trace contextRef="#ctx0" brushRef="#br0" timeOffset="57162.1435">16352 7183 21,'-6'-14'27,"6"14"-8,-5 12-3,5 8-4,0 8-1,-4 5-4,4 8 1,0 4-1,0 5-1,0-3-1,4-2-2,-4-11-2,3-2-1,-3-10-3,0-8-4,0-14-11,5 10-14,-10-23 0,9 3 0,-12-11 14</inkml:trace>
  <inkml:trace contextRef="#ctx0" brushRef="#br0" timeOffset="57609.846">16318 7220 30,'22'-13'31,"-3"-5"-5,8 8-6,2 5-4,2 1-7,2 12-1,-3 3-4,-3 4 1,-6 10-2,-6 4 0,-8-1-1,-7 5 0,-7-1-1,-5-3-1,-4 1 0,-8-8-1,0-5 1,-5-3-2,1-4 1,1-5 0,5-5 0,7-3 1,5-4-1,10 7 1,6-10-1,9 10 0,7-4 0,3 8 2,5 3-1,0 6 1,-3 4 0,1 2 0,-7 0 1,-2 2 0,-4-1-1,1-5 0,-4-2-5,-2-8-9,-1-9-21,6 8 0,-5-9-1,6-3 1</inkml:trace>
  <inkml:trace contextRef="#ctx0" brushRef="#br0" timeOffset="57994.736">16784 7383 15,'0'0'30,"12"0"-6,6 6-3,7-6-6,3 2-2,7-2-3,2 4-2,5-1-3,-7 2-3,-3-1-4,-5 1-5,-6-2-5,-7 2-13,-3 3-7,-11-8-1,0 0 2</inkml:trace>
  <inkml:trace contextRef="#ctx0" brushRef="#br0" timeOffset="58209.9691">16845 7500 46,'13'0'28,"11"0"-3,4 0-6,3 0-3,7 0-6,-4 0-7,4 3-20,-13-6-14,10 10-3,-12-7 0</inkml:trace>
  <inkml:trace contextRef="#ctx0" brushRef="#br0" timeOffset="58748.5866">17289 7323 32,'0'0'31,"0"-15"-1,0 15-13,0 11-8,0-1-3,0 9-3,-3 3-2,3 4 0,3 2 1,5 1-1,1-1 2,3-5 0,6-3-1,4-2 2,2-8-1,6-8 1,-3-7-1,2-4 0,0-7-1,-1-7 0,-5-3 0,-4-5-1,-6-2 0,-3 1-1,-4 1 0,-3 6-1,-3 6 0,-7 6 1,7 13 1,-13 4-1,7 11 1,4 7 0,2 3 1,0 1 0,4 3 0,1 0-1,4-2-3,1-5-6,0-8-28,4 6 0,-9-11 0,6 8-1</inkml:trace>
  <inkml:trace contextRef="#ctx0" brushRef="#br0" timeOffset="59096.0229">17696 7507 21,'0'0'32,"20"10"2,-8 1-9,4 1-8,4 4-4,-5 1-4,7 3-3,-4-2-2,3 2 0,-2-4-3,0-2 0,-1 0-4,-2-6-4,2 1-11,-2-1-17,-16-8 0,19-4-2,-19-6 6</inkml:trace>
  <inkml:trace contextRef="#ctx0" brushRef="#br0" timeOffset="59296.2898">17943 7554 19,'0'0'27,"-19"0"-5,7 7-6,-4 5-6,-8 2-2,-4 5-3,-1 0 0,2 3-2,-1-3-2,4-3-3,5 0-5,4 1-18,2-17-4,13 0 0,0 0 6</inkml:trace>
  <inkml:trace contextRef="#ctx0" brushRef="#br0" timeOffset="59781.8798">18075 7202 15,'0'-19'32,"10"14"-2,-10 5-9,16-8-6,-16 8-5,6 20-4,-10 0 0,-7 6-3,2 9 0,-4 0 0,3 4 0,-2-2-1,6-2 0,6 0 0,15-3-1,8-6 0,5-5 1,3-4-1,2-8-3,1-1-4,-6-8-9,-3-5-13,-4-2-6,-15-10-1,2 5 1</inkml:trace>
  <inkml:trace contextRef="#ctx0" brushRef="#br0" timeOffset="60050.6762">17941 7374 28,'11'0'36,"4"0"1,14-4-9,12 4-7,1-7-4,9 7-4,-6-3-4,4 3-3,-9-8-2,-5 8-1,-12-5-1,-5 5-1,-18 0-1,11 0-1,-11 0-11,0 7-27,-17-7-2,6 6 0,-13-9 0</inkml:trace>
  <inkml:trace contextRef="#ctx0" brushRef="#br0" timeOffset="68643.3308">18757 7168 21,'4'-11'26,"-4"11"-2,12-11-2,-12 11-4,0 0-3,6-9-5,-6 9-2,-6 9-2,-1 4-3,-5-1-2,-2 9 0,-3 3 1,-1 5-1,-7 0 0,3-1 0,4-2-2,2-4-3,7-2-6,-1-7-11,10-13-13,0 0-1,0 0 0</inkml:trace>
  <inkml:trace contextRef="#ctx0" brushRef="#br0" timeOffset="69043.8074">18980 7161 19,'10'-5'27,"-10"5"-3,0 0-6,0 0-3,-12 4-4,8 6-2,-7 1-2,0 7-1,-4 4 1,-2 5-2,-3-3 0,-1 4-1,0-3 0,4 1 0,-1-7-1,6 0 0,2-10 0,10-9 1,-10 8-1,10-8-1,0 0-2,12-4-18,-12 4-18,10-13-1,-10 4-1,10 7-1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</inkml:traceFormat>
        <inkml:channelProperties>
          <inkml:channelProperty channel="X" name="resolution" value="1333.61829" units="1/cm"/>
          <inkml:channelProperty channel="Y" name="resolution" value="1777.91638" units="1/cm"/>
          <inkml:channelProperty channel="F" name="resolution" value="0.00051" units="1/dev"/>
        </inkml:channelProperties>
      </inkml:inkSource>
      <inkml:timestamp xml:id="ts0" timeString="2018-10-09T12:14:31.76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1895 8210 28,'-29'33'29,"7"14"-9,-1 10-4,10 8-2,13 4-5,14-5-1,11-8-3,19-10 1,11-12-1,7-20 0,13-14 1,-4-14-1,3-15 1,-13-13-1,-8-8 1,-27-11-2,-13 1 0,-27-3-2,-19 7-1,-10 5 0,-9 8-4,-2 8-4,-2 9-8,11 9-19,4 17-4,6 0 0,15 12 0</inkml:trace>
  <inkml:trace contextRef="#ctx0" brushRef="#br0" timeOffset="121.6986">1867 8430 3,'8'14'28,"20"4"-2,6-12-14,10-6-28,18 3-5,-2-11-3,16 8 17</inkml:trace>
  <inkml:trace contextRef="#ctx0" brushRef="#br0" timeOffset="970.7596">2584 8398 18,'0'0'31,"-24"-10"-1,8 10-10,1 5-6,-1 3-5,4 3-3,9 4-4,3 4-1,7-2 0,8 0-1,6-5 0,-2-1 0,3-4 1,0-2-1,-7-5 2,-2 0-2,-13 0 1,0 0-1,-13-2 0,-5 2 1,-2 7 0,-4 1-1,2 6 0,0 1 0,7 4 1,9 4-1,6-2 1,12-2-2,4-4 1,6-3-1,3-2 2,2-10-1,1-7 0,0-5 0,-4-5 0,-4-3 1,-2-4-1,-5-1 1,-4-1-1,-6 4 1,-3 0 0,-5 7 0,-2 2 0,7 13 0,-10-5-1,10 5 1,-13 12-1,13 2 0,0 0 0,7 6 0,6-3 0,-1-2 0,3-1 1,3 1-1,3-8 1,3-2 0,0-5 1,-5-5 0,-1-2-1,0-3 1,-4-2-1,0 0 1,-7 2-1,-7 10-1,0-9 0,0 9 0,0 0 0,0 15 0,0-1 0,8 1 0,0 3 0,6-3 1,3 1-1,4-9 1,1-4 0,-1-3 0,-2-7-1,0-3 1,-3-6-1,-8-1 0,-1-5-6,-7 0-12,-9-1-17,9 5-1,-9-1 0,5 9 2</inkml:trace>
  <inkml:trace contextRef="#ctx0" brushRef="#br0" timeOffset="1340.1691">3186 8586 26,'22'10'31,"-6"-10"1,6 0-11,2 5-8,-2-5-4,3 0-3,-6-5-2,-5-2-1,-1-5-1,-6-1-2,-2-4 0,-5-2-1,-8-1 0,-5-2 0,-3 4 0,-2 3 0,0 5 1,-1 6 0,-1 9 0,2 9 2,6 9-1,6 9 0,6 10 2,0 4-1,0 10 2,5 2-1,-1 5 0,6-1-5,-2-3-16,2-6-17,-7-17 0,10-2-1,-7-21 2</inkml:trace>
  <inkml:trace contextRef="#ctx0" brushRef="#br0" timeOffset="2086.6275">3657 8548 23,'0'-17'25,"6"1"-3,-9-2-3,-3 2-4,-5 0-3,-7 4-3,-2 3-4,-8 5-1,6 8-2,-2 5-1,5 6-1,7-1 0,6 7 0,9-1 0,12-1 0,7-1 1,6-8-1,2-6 1,1-4 0,-2-4 0,-1-5 0,-7-4 1,-5-3-1,-10-2 0,-6 3-1,0-2 1,-7 6-1,7 11 1,-15-12-1,15 12-1,-16 9 1,16 4 0,0 3 0,7 2 0,5 0 0,0 0 0,4 1 1,5-6 0,4-3 0,-2-4-4,-2-6-5,-3-13-17,5 1-10,-12-12 2,2-3-2</inkml:trace>
  <inkml:trace contextRef="#ctx0" brushRef="#br0" timeOffset="2202.2401">3804 8240 41,'-7'-8'33,"-11"-3"-2,18 11-17,-12 5-27,12-5-16,0 17-2,6-8-2</inkml:trace>
  <inkml:trace contextRef="#ctx0" brushRef="#br0" timeOffset="2402.3844">4036 8342 28,'0'24'33,"-3"5"1,6 15-9,3 7-14,-2 10-3,2 6-2,3 3-3,0-2-4,3 2-7,-5-10-14,-1-16-12,6-6 0,-12-23-1</inkml:trace>
  <inkml:trace contextRef="#ctx0" brushRef="#br0" timeOffset="2575.15">4122 8631 7,'13'-11'28,"12"11"0,-5-5-2,12 1-28,0 4-15,-1-10-8,9 8-2,-9-13 10</inkml:trace>
  <inkml:trace contextRef="#ctx0" brushRef="#br0" timeOffset="2890.6907">4505 8417 29,'-20'-6'29,"-8"-3"1,7 9-15,3 0-6,5 6-4,7 7-3,6-3-2,6 5 1,11-2-2,-6-1 0,8-1 0,-4-3-1,-2-3-2,-4-5 1,-9 0 0,0 0 0,0 0 2,-12 0 2,-2 0 1,2 4 2,-3 1 1,5 5 0,2-1 2,8 4-1,11-2-3,6 2-5,4-8-27,6 10-2,-5-15-2,16 9 0</inkml:trace>
  <inkml:trace contextRef="#ctx0" brushRef="#br0" timeOffset="3327.6623">5393 8555 31,'11'-12'33,"-11"-3"-6,0-3-6,0 2-5,-10-5-4,-1 6-2,-12 0-3,4 5-3,-7 3-1,1 7-1,2 10-1,2 3 0,7 8-1,8 1 0,6 1 0,10 1 0,7-3 0,4-7-2,9-2-3,-7-12-8,7-3-14,-3-6-9,-10-10 0,-1-3 0</inkml:trace>
  <inkml:trace contextRef="#ctx0" brushRef="#br0" timeOffset="3459.0402">5296 8216 39,'-16'-19'31,"16"19"-2,-15-15-19,15 15-20,0 0-19,12 10-1,4 5-1</inkml:trace>
  <inkml:trace contextRef="#ctx0" brushRef="#br0" timeOffset="3859.182">5525 8406 30,'22'5'30,"9"5"-4,-3-10-10,-3 0-7,3 0-4,-4-6-3,-5-2-2,-3 4-1,-16 4 0,12-5-1,-12 5 0,-9 12 1,-4-1 0,-1 4 1,0 2 2,-1 1 0,7 6 1,4-4 0,4 1 0,9-5 0,4 1 0,2-10-1,6 0 1,0-7-1,-1-7-2,3-5 0,-2-2-1,-6-8 0,0 2-1,1-2 1,-7-1-1,-3 8 2,0 0 0,-6 15 3,0 0 0,0 0 1,7 23 0,-4-4-1,3 3-5,3-2-18,7 2-13,-2-10 0,12 1-1</inkml:trace>
  <inkml:trace contextRef="#ctx0" brushRef="#br0" timeOffset="4347.3786">6549 8268 11,'0'-10'33,"0"10"2,0 23-4,6 19-12,-6 16-4,8 18-5,-4 3-2,6 14-2,-5-7-2,-1-7-2,3-10-5,-5-14-6,7-12-16,-2-17-12,-7-26 0,0 0-1</inkml:trace>
  <inkml:trace contextRef="#ctx0" brushRef="#br0" timeOffset="4509.7375">6558 8555 3,'12'-5'22,"13"5"-2,-4 0-17,8-5-13,5 5-8,-6-9-1,10 5 19</inkml:trace>
  <inkml:trace contextRef="#ctx0" brushRef="#br0" timeOffset="4778.4052">6855 8461 26,'4'10'27,"-4"1"-4,0 6-4,5-1-5,-5 1-3,4-1-3,-4-4-2,0-12-1,0 0-2,0 0-1,0-13-1,0-3 0,0-5 0,5-3-2,-1 0 1,5 1-1,1 2 0,5 9 0,1 4 0,3 8 1,-1 3-1,-1 7 1,-4 6 0,3 5-3,-5 1-5,-4-1-13,-7-4-12,7 3 0,-10-9 1</inkml:trace>
  <inkml:trace contextRef="#ctx0" brushRef="#br0" timeOffset="5131.7429">7395 8495 22,'-5'9'36,"0"6"0,-13-5-4,-3 1-15,2 0-5,-12-5-4,6 1-4,0-7-2,0-4-3,0-1 0,4-10-1,8-2 0,3-2-1,10 1 1,4-3-1,6 5 2,8 6-1,4 2 2,3 8 0,3 8 1,2 6 0,-4 4 0,1 6 1,-6 1-3,-4-2-7,-2-6-24,1 6-3,-16-23 1,14 18-2</inkml:trace>
  <inkml:trace contextRef="#ctx0" brushRef="#br0" timeOffset="5278.7701">7293 8280 21,'-13'-18'33,"-6"1"1,19 17-5,-12-9-31,12 9-24,0 0-5,10 0-2,4 9 9</inkml:trace>
  <inkml:trace contextRef="#ctx0" brushRef="#br0" timeOffset="5610.8214">7423 8148 42,'0'-34'34,"19"10"1,2 7-15,6 8-8,11 18-3,-1 8-4,1 19 0,-2 8-2,-5 12 1,-8 0-1,1 7 1,-11-6-1,2-2 1,-9-12-1,4-5-1,-8-16-1,-2-6-1,0-16-1,-8 7 0,-4-7-1,-10-9 1,-3 5-3,-4-2-1,1 6-3,-6-4-11,6 4-18,10 0-1,1-5 2,17 5 0</inkml:trace>
  <inkml:trace contextRef="#ctx0" brushRef="#br0" timeOffset="5910.4311">8152 8499 50,'-19'23'36,"-10"-9"0,-2-5-11,4 1-14,-5-10-6,5 0-4,-1-8-2,7-3-2,5-3 0,4-5 0,6 2-2,6 1 2,8 4 0,5 7 2,9 5 1,3 4 2,6 7 0,-1 3 1,3 5 0,-6 3-1,1-2-4,-7 2-31,-9-13 0,4 1-2,-16-10 1</inkml:trace>
  <inkml:trace contextRef="#ctx0" brushRef="#br0" timeOffset="6897.6951">8724 8456 13,'24'-10'31,"8"17"-1,-8 1-9,-5 8-7,-4 4-4,-8 1-3,-7 3-1,-7-6-2,-3-1-1,1-5-1,0-9-2,9-3 1,-6-13-1,12-2 0,3-6-2,4 0 1,0-6 0,0 3 0,1 6 1,-5 1-1,-5 8 1,-4 9 0,0 0 2,-4 19-2,-1 0 1,5 3-1,0 2 1,11 1 0,3-6-4,7 0-2,3-10-6,9-3-1,-1-6-2,3 0 0,-1-13 1,-3 6 1,-2-2 7,-6 0 5,8 0 17,-21 9-3,-10 0 0,-6 10 0,-7-2-2,-3 1-4,-2-4-1,-1-3-3,1-4-2,2-3-1,1-4 0,9-6-1,6-2 0,0 0-1,8 5 1,5-1-1,3 9 1,3 4 1,2 8-1,1 3 0,2 6 1,-1 1 0,0 1 0,-3 0 1,1-9-1,1 0 0,-4-10 0,-1-2-1,1-8 1,-5-5 0,-1-7-1,1 1 0,-8 1 1,1 1-2,-3 5 2,-3 14 0,0 0 0,0 0 1,0 11-2,4 8-3,-1-1-24,3 8-7,-6-11 0,10 4 0</inkml:trace>
  <inkml:trace contextRef="#ctx0" brushRef="#br0" timeOffset="7413.5866">10202 8357 42,'0'0'31,"-21"9"-11,4 3-4,-3 6-4,0 3-5,6 8-1,4 0-3,10 0 2,9-4-2,10-2 0,3-5 0,7-6 1,-6-8 0,-1-4 1,-9-7-2,-13 7-1,8-19-1,-16 10-4,-5-2-5,-7-1-19,3-3-9,7 3-1,-3-7 2</inkml:trace>
  <inkml:trace contextRef="#ctx0" brushRef="#br0" timeOffset="7567.1747">10329 8369 45,'22'-4'34,"12"9"-1,-5-5-14,1 0-9,5 0-7,-2-5-13,-2 5-16,-9-9-6,-4 4-1,-14-9 0</inkml:trace>
  <inkml:trace contextRef="#ctx0" brushRef="#br0" timeOffset="7714.4808">10481 8383 20,'-2'34'31,"-8"-8"0,14 6-8,2-1-5,2-1-6,5-6-7,2-4-10,2-2-20,-3-18-6,11 3-3,-9-12 2</inkml:trace>
  <inkml:trace contextRef="#ctx0" brushRef="#br0" timeOffset="8069.8465">10789 8342 42,'-26'-7'25,"11"7"-9,-1 7-6,7 3-4,9 8-3,6 0 0,4 1-2,8-5-2,-1 1 0,1-5-2,-3-3 0,-3-2-2,-12-5 0,0 0 1,0 0 3,-19 0 4,4 0 1,-3 5 2,5 2 3,-5 0 1,9 2 0,3 0 0,12 4-2,2-3-2,11 1-1,-3 0-6,6-6-9,-1-5-22,8 10-2,-9-10 1,5 0-1</inkml:trace>
  <inkml:trace contextRef="#ctx0" brushRef="#br0" timeOffset="8503.7967">11173 8385 35,'-13'-7'27,"-10"-6"-5,3 9-8,-2 4-2,1 10-7,2 4-1,3 4-1,7 5-2,6 1 0,6 1-1,6-5 1,4 0-1,2-7 0,5-1-1,-3-7 1,1-5 0,-2-5 0,-4-3-1,-7-1 1,-5-3 2,0 0-1,-5 3 2,5 9 0,-15-8 1,15 8 0,-13 22 2,8 2 0,5 8-1,0 9 0,9 2 0,-9 3-1,11 5-1,-6-5-1,1-2-4,1-11-5,-5-7-14,-2-15-15,0-11 0,9 0-2,1-15 3</inkml:trace>
  <inkml:trace contextRef="#ctx0" brushRef="#br0" timeOffset="8839.408">11551 8523 44,'-11'6'33,"5"7"-2,-10-4-10,-1-5-10,-1-2-5,-3-2-5,4-6 1,-4-3-3,5-5 1,3-1 0,8-3-2,5 1 1,0 1 0,9 4 2,8 5-2,2 7 3,2 5-1,1 5 1,0 7 0,-2 3 0,-2 2 0,-2 3-8,-9-3-15,-7-10-12,10 4 0,-10-16-1</inkml:trace>
  <inkml:trace contextRef="#ctx0" brushRef="#br0" timeOffset="8988.2182">11476 8219 49,'-3'-16'35,"-9"-2"-1,12 18-10,0 0-25,0 0-29,17 18-2,-17-18-3,22 28 1</inkml:trace>
  <inkml:trace contextRef="#ctx0" brushRef="#br0" timeOffset="9172.5165">11655 8415 29,'21'28'37,"-7"-6"0,3 4-1,-3-3-15,-4-9-8,5 3-5,-4-10-2,3-2-2,1-7-2,-1-8-1,2-3-3,-1-5-6,1 1-16,-2-3-13,-11-1-2,4 5 0,-7 2 0</inkml:trace>
  <inkml:trace contextRef="#ctx0" brushRef="#br0" timeOffset="9505.0011">11969 8459 56,'8'11'38,"3"6"1,-4 2-8,-3-5-19,4 6-2,-4-5-4,4-5-1,-8-10-2,13 9-2,-13-9-1,15-19-1,-1 2 1,4-2-2,7-1-1,-3 2 1,5 2-1,-6 7 2,2 9 0,-1 5 1,-4 6 1,-6 9 1,-9 7-1,-3 1-8,-9 1-29,6 5-2,-6-12 1,0 6-2</inkml:trace>
  <inkml:trace contextRef="#ctx0" brushRef="#br0" timeOffset="10509.489">1804 9203 10,'0'0'32,"15"27"2,-15 1 1,7 13-16,2 11-6,3 8-3,-2 6-2,-4 1-5,1-4-4,-5-3-11,-2-9-16,-2-12-7,4-4-1,-14-16 1</inkml:trace>
  <inkml:trace contextRef="#ctx0" brushRef="#br0" timeOffset="10864.2204">1877 9268 21,'24'-22'28,"-7"-2"1,11 13-15,-3 11-3,-3 11-4,-7 11-3,-5 5-1,-10 4-1,-5 3-2,-10-3 0,-1-4 0,-6-2-1,8-9-1,14-16 1,0 10-1,10-10 1,8 0 0,4 0 1,3 0 0,6 8-1,-6 6 1,-13 5 1,-9 3 0,-9 2 0,-9 4-1,-4-5-2,-6-3-10,-4 3-16,-1-19-1,18 2 0,-5-13 17</inkml:trace>
  <inkml:trace contextRef="#ctx0" brushRef="#br0" timeOffset="11211.1405">2250 9561 6,'19'3'30,"12"11"2,-12-13-5,2-1-11,1 0-5,-7-8-3,3 1-3,-9-7-1,5-4-2,-9-4 0,-5 0-1,-5-4 0,-1 4-1,-10 5 0,-3 2 0,1 6-1,-5 9 1,1 0-1,0 12 1,1 11-1,10 1 1,6 12-1,2 2 1,6 4 0,5 5 0,4 3 0,5 2 1,0-6-2,-1-5-7,-2-12-21,10-2-3,-11-17 0,7 0 0</inkml:trace>
  <inkml:trace contextRef="#ctx0" brushRef="#br0" timeOffset="11412.2416">2567 9376 11,'0'-12'32,"0"12"0,4 14-2,1 7-14,-2 9-6,2 7-8,2-3-11,-1-2-19,1 4-3,-7-16-1,0 0 0</inkml:trace>
  <inkml:trace contextRef="#ctx0" brushRef="#br0" timeOffset="11564.8902">2508 9160 47,'0'0'30,"-13"-14"-9,13 14-36,6 10-9,-6-10-7,19 25 4</inkml:trace>
  <inkml:trace contextRef="#ctx0" brushRef="#br0" timeOffset="13069.2227">14117 10160 9,'0'0'18,"15"4"-2,3-7-3,14 3-2,10-5-2,18 0-2,8 5-2,10-4-6,6 4-11,-3 0-13,7 10-1,-17-10 3</inkml:trace>
  <inkml:trace contextRef="#ctx0" brushRef="#br0" timeOffset="13385.0667">15060 10132 20,'26'0'16,"12"5"-2,7-5-2,10 6-4,6-2 0,5 0-7,4-4-4,5 0-10,5 5-8,-10-11-3,6 6 7</inkml:trace>
  <inkml:trace contextRef="#ctx0" brushRef="#br0" timeOffset="13686.096">15881 10109 24,'22'0'18,"2"0"-2,14 4 0,5-4-3,13 0-3,3 0-1,12 0-1,2 0-2,2 0-1,6 0-5,-1-4-10,1 6-18,-12-12-2,8 10-1,-18-11 6</inkml:trace>
  <inkml:trace contextRef="#ctx0" brushRef="#br0" timeOffset="13986.7797">17170 10077 16,'0'0'28,"34"0"-6,-3 0-5,17-1-3,10 1-3,13 0-4,9 0-1,7 0-5,4-4-6,2 4-13,5 0-10,-13-5-2,-1 5 0</inkml:trace>
  <inkml:trace contextRef="#ctx0" brushRef="#br0" timeOffset="14288.0546">18318 10080 13,'0'0'26,"16"0"-3,1 0-5,8 0-4,9-4-4,13 0-4,9 1-1,7 1-2,10-3-1,5 3-3,3 2-1,0-5-8,-5 5-5,-10-3-6,-4 6-5,-21-6-3</inkml:trace>
  <inkml:trace contextRef="#ctx0" brushRef="#br0" timeOffset="14588.1458">19228 10062 28,'30'0'24,"-8"-5"-3,14 5-4,4-4-4,11 1-4,8 3-4,6-6-2,7 6-2,0-4-3,1 4-4,-3 0-3,-3 0-3,-7 0-10,1 8-7,-20-8-1,-1 5 20</inkml:trace>
  <inkml:trace contextRef="#ctx0" brushRef="#br0" timeOffset="14873.7977">20304 10035 18,'13'5'29,"-1"-5"-6,12 3-4,5-3-4,8 0-5,9 2-2,8-2-3,10 0-2,4 3-2,6-3-6,4 5-5,3-5-7,-3 0-8,8 4-6,-16-8 0</inkml:trace>
  <inkml:trace contextRef="#ctx0" brushRef="#br0" timeOffset="15158.3908">21441 10036 22,'36'0'23,"2"0"-5,15-1-2,9 1-4,13 0-4,5 0-3,3 0-5,2 0-3,-2 4-6,1 2-12,-8-3-8,3 11 1,-17-12 15</inkml:trace>
  <inkml:trace contextRef="#ctx0" brushRef="#br0" timeOffset="17493.9344">2956 9365 29,'-27'0'18,"2"4"-4,-3 5-3,5 5-2,6 5-3,9 9-2,8 0-2,11 1-1,13-2 0,5 0 1,8-7-1,-3-5 0,-3-10 1,-3-7 1,-9-8 0,-13-4 0,-9-3 0,-13-3-1,-11 1 1,-4 1-1,-3 4-3,2 5-7,4 4-17,0-7-5,13 12 0,0-7 5</inkml:trace>
  <inkml:trace contextRef="#ctx0" brushRef="#br0" timeOffset="17862.3827">3130 9397 10,'26'10'30,"-14"-6"1,4 11-3,-11 2-13,1 7-6,-6 3-3,0-3-2,-6-1-2,1-3-1,-2-3-1,7-8-1,0-9-1,12-13 0,0-5-1,3-3 2,5-4-1,-2 1 2,2 0 0,-5 1 3,-2 7 0,-7 4 1,-6 12 0,0 0 0,-10-4 1,-2 12-2,0 6 0,2 5-1,1 5-1,9 0-5,0-1-6,12 2-12,3-3-5,8-5 1,8-2-1</inkml:trace>
  <inkml:trace contextRef="#ctx0" brushRef="#br0" timeOffset="18081.7297">3618 9476 44,'-10'-19'27,"-2"5"-5,-4 2-3,-5 4-6,2 8-4,-3 0-3,4 8-2,2 9-2,3 2-1,8 3-1,5 2 0,5 0 0,11-5-3,3-4-5,2-8-10,-2-11-15,12 4 0,-10-15 0,6 2 15</inkml:trace>
  <inkml:trace contextRef="#ctx0" brushRef="#br0" timeOffset="18296.6014">3683 9443 34,'13'0'33,"-13"0"-2,17 17-9,-1-1-8,-3 2-6,5 1-1,-5 0-4,2-1 0,-3-4-1,-3 0-1,0-9 0,-9-5 1,11-5-1,-6-5-1,1-3-1,-2-7-3,2 3-8,1-2-16,-2-3-7,7 7-1,-5-2 0</inkml:trace>
  <inkml:trace contextRef="#ctx0" brushRef="#br0" timeOffset="19028.8589">4005 9426 13,'-16'-6'29,"16"6"0,0 0-10,13-3-8,6 0-5,6 0-3,3-2-1,2 0-1,-5 1 0,-3 4-1,-3 0 0,-19 0 1,10 0-1,-10 0-1,-20 14 2,5 0-1,-1-1 0,1 6 1,5 0 0,1 5 0,9 4 0,10 0 0,8-1 1,6-3-1,7-5 0,4-6-5,5-12-4,8-5 0,-3-10-1,2-6 0,-4-6 0,-5 0 2,-7 3 3,-4 2 6,1-4 15,-28 25-6,0 0 1,-15 19 0,-4-4-2,0 5-2,-6-3-2,0 1-1,-3-5-2,7-3-1,0-10-1,8-6 0,3-7-1,5-4 0,5-3-1,0 1 0,9 4 0,0 0 1,3 8-1,4 7 1,3 7-1,3 5 2,-1 1-1,1 6 0,-1-4 1,5 2 0,-6-7 0,2-8-1,-2-2-1,-2-8-1,0-4 0,-3-7-1,2 1 1,-5-1-1,4 5 1,-5 3 1,-1 3 3,0 8 0,-10 0 0,17 27 1,-10-12-1,0 5-7,2-5-27,9 9-1,-2-14-2,18 0 0</inkml:trace>
  <inkml:trace contextRef="#ctx0" brushRef="#br0" timeOffset="19567.9027">5798 9401 33,'-28'0'29,"5"10"-8,-2 5-6,1 9-6,6 7-2,9 6-2,9 0-1,9-4-2,9-4 1,7-7-1,8-8 0,-3-10 0,-1-4-1,-7-14 1,-11-3-2,-11-3 1,-9-3 0,-12 1 0,-5 2-3,-3 4-4,-4 0-15,-3 1-12,18 10 0,-2-7 1</inkml:trace>
  <inkml:trace contextRef="#ctx0" brushRef="#br0" timeOffset="19730.8424">5922 9453 16,'38'4'29,"-10"-8"-3,2-1-10,1 0-8,0 1-13,0 4-13,-10-11-9,10 9-1,-17-13 12</inkml:trace>
  <inkml:trace contextRef="#ctx0" brushRef="#br0" timeOffset="19884.7104">6096 9462 34,'0'27'31,"-6"-6"-4,9 7-11,5-2-10,0-1-17,4 3-17,-6-15-2,16 6-1,-10-15 18</inkml:trace>
  <inkml:trace contextRef="#ctx0" brushRef="#br0" timeOffset="20184.7138">6486 9537 7,'-27'-12'32,"7"12"0,-4-10 0,0 10-16,7 4-6,2 9-4,9 2-3,6 7-1,3 5-1,12-2 0,4-3 0,8-3 0,5-4 0,-1-11 0,4-4-1,-8-11 1,-5-6 0,-8-2-1,-14-5 1,-8-3-1,-13 4-2,-2 1-11,-1 6-20,-10-6-1,12 12 0,0-2 2</inkml:trace>
  <inkml:trace contextRef="#ctx0" brushRef="#br0" timeOffset="20547.4854">7287 9477 15,'0'0'34,"5"17"1,-5 7-5,4 7-11,1 9-6,-2 1-4,2 2-4,0-2-8,-2-4-19,-3-17-12,7-4-2,-7-16 0</inkml:trace>
  <inkml:trace contextRef="#ctx0" brushRef="#br0" timeOffset="20685.0249">7274 9308 21,'-5'-22'30,"5"22"1,0 0-8,8 0-25,8 12-23,-7-4-3,13 13-2,-4-3 11</inkml:trace>
  <inkml:trace contextRef="#ctx0" brushRef="#br0" timeOffset="21034.3597">7605 9506 10,'-25'0'33,"4"13"1,-6 0-2,1-1-13,8 8-6,0 5-5,14 3-3,11 1-2,10-3-1,8-4 0,6-2-1,1-8 0,2-6 0,0-9 1,-10-7-1,-7-9 0,-8-4-1,-9-6 1,-6-8-1,-10-4 1,-3-2-2,-2-3 0,-1-6-2,7 5-3,2 1-2,11 8-2,2 1 0,15 12-3,0 6-5,9 8-11,4 16-5,-9-3 4,9 18 24</inkml:trace>
  <inkml:trace contextRef="#ctx0" brushRef="#br0" timeOffset="21172.0859">7780 9486 22,'-3'32'35,"6"7"0,-3-6-3,0-1-14,3-1-12,5-3-21,5-1-18,-8-16-1,11 6-1,-6-14 5</inkml:trace>
  <inkml:trace contextRef="#ctx0" brushRef="#br0" timeOffset="21489.1031">8071 9612 30,'0'0'31,"-25"-15"0,12 15-12,-2 0-6,0 5-6,8 8-4,1 6-1,6 5-1,13 0 0,2 0 1,3-6-2,7 0 1,3-9 0,1-5 0,-2-8-1,-5-8 1,-4-7 0,-9-2-1,-9-6 1,-6-2 0,-10 3-2,-7-2-5,-2 0-22,0 19-6,-7-2 1,8 17 0</inkml:trace>
  <inkml:trace contextRef="#ctx0" brushRef="#br0" timeOffset="22353.7311">8943 9478 26,'-21'3'24,"-7"-3"-4,6 10-5,0 2-3,7 0-4,8 2-2,11 3-3,9-4-1,5-2 0,6 0-1,1-5-1,0-4-1,-6-2-1,-6 0-1,-13 0 1,0 0 0,-13-11-1,-5 11 1,-2 5 1,-1 5 2,2 3 1,1 2 0,8 3 0,7 5 1,6-3-1,10 2 1,2-8-1,7 0 0,3-10-1,2-4-1,1-4 0,-2-8 0,1-2-1,-4-5 0,-2 3 1,-8 2-1,-1 5 0,-12 9 2,16-8-1,-16 8 2,6 18-1,-6-5 1,0 3-1,0 1 1,0-3-1,0-4 1,0-10-1,0 0-1,0 0 1,0 0-1,0-24 1,3 5-1,3-4 1,6 0-2,-2-1 1,4 2 0,0 7 0,1 6 0,0 6-1,0 7 1,1 9 0,-6 2 0,-1 8 0,-3 4-1,4 2-7,-8 3-14,-2-9-8,6 5-2,-6-17 1</inkml:trace>
  <inkml:trace contextRef="#ctx0" brushRef="#br0" timeOffset="22538.804">9440 9566 13,'9'0'32,"-9"0"0,10 17 0,-6 2-17,-4 3-9,2 7-11,-2-6-24,0 10-2,-7-14-1,7 10 0</inkml:trace>
  <inkml:trace contextRef="#ctx0" brushRef="#br0" timeOffset="22691.4508">9424 9453 18,'-10'-39'31,"10"17"0,-5 3-5,5 6-34,12 17-17,-12-4-4,7 9-2</inkml:trace>
  <inkml:trace contextRef="#ctx0" brushRef="#br0" timeOffset="23024.0211">9601 9662 22,'3'23'34,"7"6"-1,-5-11-3,2-5-15,5 6-6,-12-19-3,11 10-3,-11-10-2,0-10-2,0-4-1,0-8 0,0 2-1,4-7-1,0 2 0,1-1 1,8 4 1,-1 7 2,4 5 1,3 5 0,-1 10 2,3 5 0,-4 4 0,1 3-1,-6 3-2,-2 3-7,-4-8-19,6 12-7,-12-13 0,3 3 0</inkml:trace>
  <inkml:trace contextRef="#ctx0" brushRef="#br0" timeOffset="23423.6981">10041 9537 27,'-19'-9'24,"19"9"-11,-15 9-4,15 1-5,6-1-1,3 3-1,4-4-1,2-1-1,1 0-2,-1-4-1,-3 1 0,-12-4 0,0 0 1,0 0 2,-21-4 3,0 4 4,1 6 1,-4 3 3,5 4 2,0 0 0,12 9-1,3-2-2,12 3-2,5-4-2,6-1-5,8-2-11,2 3-23,-2-14-1,8 1-2,-11-12 1</inkml:trace>
  <inkml:trace contextRef="#ctx0" brushRef="#br0" timeOffset="23808.9598">10442 9552 42,'-23'-6'33,"-10"-4"1,11 6-12,3 10-10,-2 5-4,8 10-4,6 6 0,7 2 0,7 2-1,6-1-1,5-3-1,7-8 2,3-7-3,0-6 1,1-9-1,-5-9 1,-3-6-1,-6-8 0,-8-7 0,-7-2 0,-9-8 1,-4-1-2,-3-3 2,1 2-1,-3 1 1,5 3-1,9 5-3,4 5-3,7 9-8,7 9-18,0 4-5,12 9 2,-3 10-2</inkml:trace>
  <inkml:trace contextRef="#ctx0" brushRef="#br0" timeOffset="24528.5564">10761 9617 7,'-16'0'29,"9"7"1,-10-2-6,7 5-9,0 4-5,7 3-4,3 3-2,3 1 0,7 0-1,6-5 0,9 0-1,-1-8 1,7-8 0,0-3 1,0-6 0,-7-9 1,-4-5-1,-13-4 2,-7 3-2,-11-5 1,-8 5-1,-5 5-2,-4 6-5,3 4-10,0 9-23,-4 0-2,15 13 1,1-7-1</inkml:trace>
  <inkml:trace contextRef="#ctx0" brushRef="#br0" timeOffset="24713.4718">11138 9723 64,'0'0'30,"0"0"-30,0 0-13,0 0-16,-3-15-3</inkml:trace>
  <inkml:trace contextRef="#ctx0" brushRef="#br0" timeOffset="26146.9264">1761 10855 26,'12'13'25,"-12"-13"-3,22-22-3,-10-2-5,6-11-4,1-9-2,-2-7-3,3-6-1,-6-3-1,1 4 1,-8-1 0,-2 10 1,-5 7-2,0 16 1,-5 15-2,5 9 0,0 27 0,8 9-1,3 12-1,11 6-1,4 4 2,2 3-2,7-1-1,-3-10-3,3-3-7,-6-12-10,-7-14-13,-4-3 0,-18-18-1</inkml:trace>
  <inkml:trace contextRef="#ctx0" brushRef="#br0" timeOffset="26299.8577">1894 10686 12,'0'0'25,"24"9"1,-5-1-14,14-5-14,2 9-19,-4-12-2,11 9-3,-18-13 24</inkml:trace>
  <inkml:trace contextRef="#ctx0" brushRef="#br0" timeOffset="26446.713">1744 10534 17,'-18'-5'28,"3"-2"0,15 7-11,3 14-21,8-8-19,13 17-3,1-9-3</inkml:trace>
  <inkml:trace contextRef="#ctx0" brushRef="#br0" timeOffset="26783.7797">2314 10857 3,'0'0'31,"30"20"1,-15-17-2,0-7-13,10-4-5,-5-5-4,-3-3-3,-1-5-2,-5 0-2,-11-5 0,0 2-1,-8 4 0,-8 1-1,0 6 0,-2 8 0,-3 10 1,7 8 1,3 11 1,4 8 1,5 7-1,2 6 2,6 1-1,3 0 1,2-2-4,-3-9-3,3-5-17,9-8-15,-8-20 0,13-2 0</inkml:trace>
  <inkml:trace contextRef="#ctx0" brushRef="#br0" timeOffset="27085.8626">2929 10732 29,'-6'14'35,"-6"7"1,-10-4-8,-4 1-11,-1-1-8,-10-5-7,3-4-5,-3-3-1,8-10-2,2-5 1,5-7-1,4-2 0,5 2 3,9 0 2,8 1 3,8 5 1,4 6 2,9 5 1,6 8 0,2 4-1,5 5 1,-7 6-5,0 0-10,-14 1-25,10 5 0,-15-7-2,1 7 0</inkml:trace>
  <inkml:trace contextRef="#ctx0" brushRef="#br0" timeOffset="27732.6606">3723 10743 18,'-3'16'30,"14"9"-2,0-4-10,10-2-6,7-4-3,6-11-3,6-8 0,0-16-2,-2-6-2,-8-16 0,-7-1 0,-17-8-1,-10 0 0,-17-4-1,-16-1 1,-12 5-1,-5 6 0,-6 10 1,-1 3-1,6 14 0,6 8 0,14 15-1,13 9 1,13 9 0,19 6-1,11 4-1,16-1-3,10 2-5,12-3-8,2-7-11,8 7-3,-7-12-1</inkml:trace>
  <inkml:trace contextRef="#ctx0" brushRef="#br0" timeOffset="28064.116">4210 10643 33,'-12'-17'26,"-1"10"-4,-5-2-5,-2 5-3,2 4-5,3 0-3,2 5-3,13-5-1,-6 19-1,16-10 0,5 1-2,6-2-1,-2 1 0,-1-3-1,-5-6-1,-1 6 0,-12-6 0,0 0 0,-22 16 2,1-10 2,3 4 3,-2 3 1,5 4 1,6-2 1,5 4 0,9 0 0,9-2-1,2 0-1,8 0-1,-1-6-5,-1-7-9,-4-10-21,7 1-2,-16-16 0,6 1-1</inkml:trace>
  <inkml:trace contextRef="#ctx0" brushRef="#br0" timeOffset="28187.2285">4147 10379 10,'-24'-39'26,"15"14"-7,-4 9-19,1 2-18,12 14-5,0 0 10</inkml:trace>
  <inkml:trace contextRef="#ctx0" brushRef="#br0" timeOffset="28418.0354">4268 10495 35,'34'37'36,"-5"-2"-1,1 0-9,2 6-10,-2-2-8,1 1-2,-8-7-3,2-4-3,-10-6-1,-3-8-1,-8-6-2,-4-9 0,-23 0 0,-1 0 0,0 0-1,-9-6-1,9 6-3,-4-6-3,10 6-6,18 0-9,-10-7-4,23 7-1</inkml:trace>
  <inkml:trace contextRef="#ctx0" brushRef="#br0" timeOffset="28888.0803">4874 10742 35,'-4'-10'24,"4"10"-2,-16-19-6,-2 2-4,0 2-4,-5 2-3,-1 2-1,-1 2-1,4 9-2,-4 0 0,9 9-1,3 6 1,8 5 1,5 2-1,8 1 1,5-1 0,9-5 0,4-4 1,1-5-1,0-8-1,-1 0-1,-5-13 0,2 0 0,-9-2 0,-7 1-1,-3-5 1,-8 6-1,-2 3 1,6 10 1,-15-5-1,15 5 1,-16 18 0,16-4 0,0 1 1,10 7-1,2-3 1,7-3 0,1-3-1,2-3 1,2-7 0,1-3-2,-3-6-3,-5-6-5,0-2-11,-3-1-13,-5-8-3,4 3 1,-7-7 5</inkml:trace>
  <inkml:trace contextRef="#ctx0" brushRef="#br0" timeOffset="29050.8627">5091 10587 53,'0'-13'35,"0"22"-4,0 10-6,-4 4-9,8 14-7,-4 5-3,8 13-1,-3 4-3,2 3-4,0 4-7,-7-9-12,0-2-18,5-8 1,-5-15 0,0-9 4</inkml:trace>
  <inkml:trace contextRef="#ctx0" brushRef="#br0" timeOffset="29203.6848">5161 10844 11,'14'-5'26,"-14"5"-5,31-4-15,-1 8-29,-7-16-3,14 12 12</inkml:trace>
  <inkml:trace contextRef="#ctx0" brushRef="#br0" timeOffset="29420.3788">5586 10579 23,'-39'-11'25,"14"11"-10,2 0-5,9 11-6,10 3-1,9-1-2,8 2 0,4-2-2,5-2-2,0-3-4,1 1-5,-9-9-5,1 5-1,-15-5 0</inkml:trace>
  <inkml:trace contextRef="#ctx0" brushRef="#br0" timeOffset="29536.2741">5488 10696 29,'-23'13'26,"11"6"0,7-1-3,14 0-4,12-3-5,5-1-7,8-5-13,0-9-26,12 0-1,-1-12-1,13 0-1</inkml:trace>
  <inkml:trace contextRef="#ctx0" brushRef="#br0" timeOffset="29967.9806">6346 10594 29,'0'0'32,"13"27"-3,-6-5-10,-1 7-6,3 0-1,-3-3-4,4-2-2,-1-14-1,3-3-1,-2-14-1,1-2-1,3-6-1,-5-8-3,3 4-5,-6-7-10,1 0-14,5 9-4,-3-3-1,7 7 2</inkml:trace>
  <inkml:trace contextRef="#ctx0" brushRef="#br0" timeOffset="30238.0414">6768 10672 50,'0'32'36,"-18"-4"-1,-4-4-12,1-1-10,-8-9-6,5-5-5,-1-9-2,7-12-2,2-4-1,7-7-1,9-1 0,5-4 0,8 4 0,3 2 2,3 8 2,5 9 1,1 7 1,1 10 1,-1 7 0,-2 9 0,0 0-4,-6 5-14,-1-6-19,3 6-1,-3-14 0,11 3 1</inkml:trace>
  <inkml:trace contextRef="#ctx0" brushRef="#br0" timeOffset="30839.8387">7721 10505 18,'-41'8'33,"20"-2"-21,11 7-5,3 0-2,7-1-2,10 1-1,5 0 0,1-4 0,0-7-1,3 1 0,-5-3 0,-4 0-1,-10 0 1,0 0-1,-12-4 1,-4 4 1,-3 4 2,1 3 1,-3 0 1,4 8 1,5-1 0,7 8 0,5-3 0,6 5-1,5-4-2,6 1-1,1-10-1,7-4-4,6-2-7,-3-5-18,0-18-7,6 4 1,-7-14-1</inkml:trace>
  <inkml:trace contextRef="#ctx0" brushRef="#br0" timeOffset="31409.8304">7797 10239 16,'14'12'26,"4"-5"-7,19-2-8,7 0-5,15-1-1,2-4-4,-2 0-2,-6-4-3,-3-6-3,-10 5 1,-18-4-2,-9 1 2,-17-2-1,-11 5 3,-1 0 3,-6 0 2,-21 5 5,30 10-2,4-1 0,9 6-1,0 2-1,7-2 0,1 2-1,2 1-1,-1-2 0,-3-4-1,-6-1 1,0-11-1,-12 15 1,3-7 1,-1 1 1,-2 1 1,5 3 1,2 6 0,5 5 1,9 8 0,0 6 1,1 3 0,-4 1 0,0 1 1,-6-1-2,-6-4 2,-4-6-2,-5-10 0,-6-4-1,-4-8-1,3-10-3,0 0-4,6-8-4,4-1-7,12 9-11,-6-26-7,22 18 0,2-10 14</inkml:trace>
  <inkml:trace contextRef="#ctx0" brushRef="#br0" timeOffset="31827.3748">8491 10576 7,'-26'-16'26,"7"16"0,-3-9-10,6 9-6,4 5-3,6 6-3,6 1-1,10 3-1,2 2-1,6-2 1,1-1-1,4-1 0,-1-4 0,-6-3-2,-1-2 0,-15-4-1,0 0 1,0 0-1,-10 0 2,-11 0 1,-1 0 1,-1 5 3,-1 3 1,1-1 1,8 5 0,7-2 0,8 3-1,5-2-1,10 2-1,5-7-2,7-2-2,3-1-3,3-6-4,1-2-10,3 0-12,-9-9-5,7 5 0,-17-10 7</inkml:trace>
  <inkml:trace contextRef="#ctx0" brushRef="#br0" timeOffset="32327.2609">8693 10536 21,'0'0'31,"13"10"1,2-10-7,12 0-13,7 0-4,0 2-3,4-2-1,-2 0-4,-5 0-2,-3 0-3,-6 0-3,-9 0 0,-13 0-1,0 0-1,-11-11 2,-3 11 2,-12 5 4,2-1 5,0 5 3,-5 3 3,8 6 0,4 3 2,9 3-1,8-1-1,6 0-2,6 0-2,5-4-4,4-5-5,3-4-5,4-6-6,0-4-3,6-9-1,7 2-12,-4-9-2,9 2 13,-8-10 20</inkml:trace>
  <inkml:trace contextRef="#ctx0" brushRef="#br0" timeOffset="32596.3087">9309 10630 29,'0'0'34,"-8"23"1,-5-12-7,-6 0-8,1 3-9,-5-4-5,-1-4-3,-1-3-5,1-6-1,5-1-2,1-10-1,7 3 0,4-8 0,9 0-1,7 2 3,5 3 3,3 4 3,4 10 2,4 9 1,-3 2 0,3 11 1,-7 1 0,-2 4-3,-1 2-8,-8 0-17,-1-12-12,0 2-1,-6-19 0</inkml:trace>
  <inkml:trace contextRef="#ctx0" brushRef="#br0" timeOffset="32744.4553">9200 10304 22,'0'0'31,"0"0"-3,13 21-18,-1 1-31,-5-7-7,11 17-2</inkml:trace>
  <inkml:trace contextRef="#ctx0" brushRef="#br0" timeOffset="33399.9592">9725 10565 26,'-22'-14'28,"1"10"-7,-8 0-3,4 9-4,1 7-4,5 3-3,7 7-2,5 4-2,11 1-1,8 1 1,7-2-2,2-7 1,6 0-1,-1-10 0,-4-5 0,-6-8 0,-16 4 1,2-21-2,-14 6 0,-7 1-2,-6-5-4,1 5-10,0 4-16,-2-5-1,14 6 0,-3-4 10</inkml:trace>
  <inkml:trace contextRef="#ctx0" brushRef="#br0" timeOffset="33962.7446">10060 10732 6,'0'-26'50,"-4"6"-32,-4 1-4,-2-3-3,-8 2-1,1 1-3,-6 1-1,0 6-2,-1 5-2,2 7 0,3 7-1,4 6 0,5 5 0,7 3 0,6 1 0,6 0-1,7 0 1,3-6 0,7-3 0,-1-6-1,4-5 0,-4-2-1,0-9 1,-7 0-1,-1-6 1,-8-3-1,-1 3 1,-8-3 1,4 0-1,-10 5 2,2 2-2,4 11 1,-11-5 0,11 5 1,-10 16-1,10-3 0,0 6 1,10 4-1,-3 0 1,10 0 0,4-4 0,7-4 0,-3-3 0,5-5 0,3-7 0,-6 0 0,-4-11 0,-3-2 0,-4-4-1,-8 1-2,-4-3-4,-8 0-9,-2-2-20,2 11-2,-10-5 1,14 15-1</inkml:trace>
  <inkml:trace contextRef="#ctx0" brushRef="#br0" timeOffset="34179.0968">10432 10490 22,'14'6'34,"-7"8"2,3 12-5,6 6-10,-8 6-9,5 9-3,-3 4-3,2 6-2,-3 4-1,-2-3-3,1-1-4,-8-10-9,4-10-20,1-1-4,-5-17 0,7-5-1</inkml:trace>
  <inkml:trace contextRef="#ctx0" brushRef="#br0" timeOffset="34349.5798">10503 10732 19,'13'-4'26,"9"8"1,-2-7-12,15-1-17,9 4-16,-2-7-6,17 7-2,-5-14 10</inkml:trace>
  <inkml:trace contextRef="#ctx0" brushRef="#br0" timeOffset="34750.375">11069 10546 23,'-33'-10'25,"10"10"-11,0 6-3,4 3-4,7 0-2,6 5-1,6 1-1,8 0-2,5-2 1,3 0-2,4-3 0,-1-2-3,-3-3-2,-6-5-1,-10 0 1,0 0 1,-10 0 2,-4 0 4,-6 4 3,-2-1 3,2 9 4,0-3 2,13 9 0,2-3-2,13 3 0,3 1-3,13-1-2,6-4-2,4 0-1,-2-4-5,-1-10-10,-7 0-26,2-4 1,-14-10-1,4 5 0</inkml:trace>
  <inkml:trace contextRef="#ctx0" brushRef="#br0" timeOffset="35651.7796">2004 11710 25,'0'27'32,"-11"-5"-6,-5 4-8,-8 1-1,-6-8-6,5-2-4,-3-8-3,2-9-3,4-4-2,1-10-1,4-4 0,6-9-2,2 4 0,4-6-1,5 6 3,0 4 0,5 8 3,26 11 2,-10 15-1,5 4 0,2 9 1,2-3-2,4 2-3,2-4-4,-8-2-8,-4-10-10,3 3-7,-9-19 0,6 0 9</inkml:trace>
  <inkml:trace contextRef="#ctx0" brushRef="#br0" timeOffset="35868.014">2160 11733 35,'0'-10'30,"10"10"-5,5 10-3,-2 3-6,7 8-4,-5-1-4,5 5 0,-4-7-2,6 0 1,-9-8-1,-2-5 0,2-8-1,-4-4 0,0-10-1,2 2-1,-6-3-1,4-2-4,2 4-9,-4 3-28,-7-4-1,7 6-1,-7-5 1</inkml:trace>
  <inkml:trace contextRef="#ctx0" brushRef="#br0" timeOffset="45281.3767">3013 11718 12,'9'1'23,"4"-2"-8,12 1-5,9-8-2,8 3-3,-1 0-2,2-5-1,-3 2-2,-11 2 0,-4 3 0,-16 3 3,-9 0 0,-13 20 3,-2 0 0,-3 4 0,3 4 1,4 0-1,5 1 0,8 3-7,11-6-11,12-5-5,12-4-5,4-16-8,11 7-2</inkml:trace>
  <inkml:trace contextRef="#ctx0" brushRef="#br0" timeOffset="45544.2632">3625 11787 19,'-20'-11'31,"-8"-1"-4,1 3-8,-1 9-5,-1 0-4,5 10-4,5 3-2,13 6-3,6-1 0,12 3 0,10-4 0,6-3 0,5-5 0,2-5 0,-4-8 0,0-5 1,-7-5-1,-11-5 0,-9-3 0,-4-3-1,-10 5-1,-5-1-6,2 4-17,1 14-9,-10-5-1,15 17 0</inkml:trace>
  <inkml:trace contextRef="#ctx0" brushRef="#br0" timeOffset="46229.655">4535 11732 8,'-10'-10'29,"-11"-8"1,6 10-12,-4 8-6,3 0-4,5 12-4,1-1-1,10 3-2,9-1-1,1 0 1,5-4 0,7 1 0,-1-5-1,-2-5-1,-1 4 0,-8-4 0,-10 0 0,0 0-1,-12-4 1,-5 4 0,-3 10 1,-1-1 0,1 4 0,5 3 1,5 6 1,4-3-1,13 4 1,5-3-1,7-5 0,2-3 0,7-7 0,2-5 0,-2-12-1,3-1 0,-8-8 0,-2-4 0,-2-1 0,-5-2 1,-6 3 1,-5 2 0,-3 5 1,0 7 1,0 11-1,0 0 1,-13 0-1,13 16 1,0 3-2,4 4-1,5 0 1,6 1 0,3-2 1,5 0-1,1-11 0,6-2 0,-4-9 1,-2 0-1,-4-8-3,-4-2-6,-4-6-22,-2 3-7,-17-7 0,7 3-1</inkml:trace>
  <inkml:trace contextRef="#ctx0" brushRef="#br0" timeOffset="46367.7466">4849 11568 29,'-13'-26'37,"10"10"-1,-7 4-4,4 2-16,6 10-14,0 0-21,16 10-15,-16-10-2,15 24 0</inkml:trace>
  <inkml:trace contextRef="#ctx0" brushRef="#br0" timeOffset="46699.3561">5060 11872 13,'16'0'30,"10"8"0,-1-8-8,1-4-12,-1 0-2,-6-8-4,-4 0-1,-7-2-3,-3-3-1,-8-3 1,-8 1-2,-6 0 2,-2 6-1,-4 4 1,-4 4 1,3 9 1,3 6 0,-2 9 2,11 9-1,2 4 1,4 6 0,6 5-1,10 3 0,0-1-1,6 2-5,4-6-15,6-3-15,-7-15-1,11-2 0</inkml:trace>
  <inkml:trace contextRef="#ctx0" brushRef="#br0" timeOffset="47130.5271">5566 11803 39,'-25'-20'30,"3"10"-10,-4 2-4,-1 8-4,7 11-3,2 2-3,8 5-2,7 1-2,10 2 1,4-5-1,9-2 0,3-5-1,5-8 1,3-3-1,0-8 0,3-3 0,1-2-1,0 2 1,0 1 1,-1 5 0,0 7 2,-9 6 0,-3 8 0,-13 1 1,-2 10 0,-14-3 0,-2 4-2,-10-6-3,-5-3-9,-2-12-29,0 3-1,-3-8 0,11-4-1</inkml:trace>
  <inkml:trace contextRef="#ctx0" brushRef="#br0" timeOffset="47869.8708">6555 11826 7,'25'5'23,"-4"-10"-5,10 5-11,-3-5-1,3-1-3,-7-1-2,-5 1 0,-10 1-1,-9 5 0,-11-4 1,-6 5 0,-4 6 2,-3 2 0,2 6 3,6 6 1,6 5 0,5-2 1,8 5 0,9-4-1,7 0-1,3-7-1,6-6-1,-1-12-2,1-6 0,1-5-1,-5-8-1,0-3 0,-8-2 0,1-1-1,-10 7 1,0 1 0,-7 17 1,13-5 1,-13 5 1,3 19 0,-3 0-1,0 1 2,6 0-1,-6-4 0,6 0-1,-6-16 0,10 10-2,-1-19 0,3-4-1,3-1 0,1-5 0,2 2-1,2 2 1,-1 6-1,-1 7 3,-1 9 1,-4 7-1,-3 3 1,-4 8 1,-3 1-3,-3-2-13,0-2-22,10 2 0,-10-24-2,21 16 1</inkml:trace>
  <inkml:trace contextRef="#ctx0" brushRef="#br0" timeOffset="48504.7705">7342 11780 19,'-9'0'31,"-9"-2"1,18 2-12,-6 16-5,12 2-4,14 4-2,0 2-2,5 7-1,-4 2 0,-5-3-2,-7-3-2,-9-9-4,-13-3-10,-5-5-20,-4-22-4,10-1 0,-1-15 0</inkml:trace>
  <inkml:trace contextRef="#ctx0" brushRef="#br0" timeOffset="48735.5683">8073 11568 38,'14'21'35,"-14"1"1,9 14-14,-6 15-8,-3 2-3,0 13-4,-3 2-3,0-3-5,0-3-5,-4-11-8,-3-16-19,7-2-4,-9-23 0,12-10 0</inkml:trace>
  <inkml:trace contextRef="#ctx0" brushRef="#br0" timeOffset="49051.7765">8049 11589 10,'21'-47'30,"11"19"2,-2 8-8,-4 17-9,-1 13-4,-10 8-5,-5 9-3,-10 0 0,-7 1-2,-2 1 0,-3-7-1,-1-6 0,10-3 0,3-13 0,12 9-1,9-5 1,5-2-1,3 6 1,1 5 0,-5 3 0,-7 6 1,-15 1-1,-6 2 1,-10 1-1,-11-7-4,2 0-11,-2 0-16,-7-16-1,14 5-1,3-10 13</inkml:trace>
  <inkml:trace contextRef="#ctx0" brushRef="#br0" timeOffset="49522.8353">8608 11843 22,'0'-12'32,"-9"-5"-1,0 0-9,-4 3-6,-1-1-6,-4 8-3,-2 3-3,4 8 0,1 3-3,5 10 0,4 1 0,6 5 0,6 1 0,7-2 0,2-5 0,8-2 0,-2-11-1,4-4 1,-1-7-1,-4-7 0,4-10 0,-5-3 0,3-3 0,-1-3 0,3 2 1,1-1-1,0 11 0,6 5 1,-5 11 0,1 10-1,1 7 1,-4 8 0,-5 4-1,-3 4 2,-4 0-2,-7-1 1,-7-5 0,-7-1-1,-10-4 1,-6-2-1,-3 2-1,-6-8-4,6 1-14,4-4-17,-1-10 1,25 4-1,-6-15 2</inkml:trace>
  <inkml:trace contextRef="#ctx0" brushRef="#br0" timeOffset="49853.8849">9080 11748 24,'0'0'36,"5"11"1,8 6-5,0 4-14,-6-1-5,2 3-4,-4-1-3,-1-4-1,-4-7-2,0-11-1,0 0-1,15 0-1,-5-15 1,5-3-1,1 0 0,5 0-1,-2 6 1,-1 3-1,1 9 1,-4 3 0,-2 8-1,-4 8 2,-3 4-2,-6 0-5,0 5-16,0-3-15,-12-11-1,3 3 0,-3-15 0</inkml:trace>
  <inkml:trace contextRef="#ctx0" brushRef="#br0" timeOffset="49992.7636">9226 11429 34,'-4'-12'17,"4"12"-17,4 9-15,-4-9-10,9 22 15</inkml:trace>
  <inkml:trace contextRef="#ctx0" brushRef="#br0" timeOffset="50193.2959">9480 11696 35,'31'30'39,"3"3"-1,-3-5 2,-6-7-23,-1 5-5,-14-10-5,-10 0-4,-13-6-5,-12-10-17,-11-4-19,1-5-1,-5-7 0,6 0-2</inkml:trace>
  <inkml:trace contextRef="#ctx0" brushRef="#br0" timeOffset="50710.1423">10295 11659 28,'0'0'35,"6"17"1,-6 5-7,0 12-12,0 2-7,0 4-7,6 2-21,5-1-15,-8-14-3,12-2 1</inkml:trace>
  <inkml:trace contextRef="#ctx0" brushRef="#br0" timeOffset="51042.1242">10652 11785 22,'-19'-20'30,"10"14"1,-10 1-13,1 5-6,5 5-5,1 7-2,2 6-3,8 3 1,4 0-1,8-2-1,8 3 0,5-8 1,5-5-1,-4-3 0,-3-6 1,-5 0-2,-16 0 1,0-16 0,-12 6 0,-10 1-3,-5-2-7,-2-1-19,7 12-5,-3-9 0,25 9 0</inkml:trace>
  <inkml:trace contextRef="#ctx0" brushRef="#br0" timeOffset="51558.2089">11014 11869 15,'-4'-22'28,"4"4"-6,-10-7-3,-1 4-4,-2 3-3,-7-1-2,2 9-2,-2 1-2,0 9-1,1 10-2,6 4-2,3 8 0,7 2 1,6-4-1,7 3 0,4-3 1,9-4-1,3-5 0,0-4 0,1-7-1,-4-5 0,-3-4 1,-3-2-2,-7-3 2,-4-1-2,-6 5 1,0-1 0,0 11 0,-12-7 1,12 7-1,-10 10 1,10 2 0,0 2 1,6 1 0,5-1 1,6-2 0,5-3 0,0-3 0,2-6 0,0 0 0,-1-6-1,-5-1 0,-2-2-2,-7-1-5,-9-4-11,-3-4-21,-1 7 0,-9-12-1,2 0 0</inkml:trace>
  <inkml:trace contextRef="#ctx0" brushRef="#br0" timeOffset="51696.0909">11104 11503 48,'6'-17'35,"-12"6"0,6 11-13,13 0-11,-8 10-14,7 8-29,-6-7-3,9 9 1,-8-7-1</inkml:trace>
  <inkml:trace contextRef="#ctx0" brushRef="#br0" timeOffset="52074.5606">11324 11713 39,'0'0'33,"11"6"-1,13 0-15,5-6-8,11 4-3,-4-4-1,4 3-2,-6-3-1,-6-3-1,-9 0-1,-7-1 0,-12 4 0,0 0 0,-17-9 0,0 9-1,-3 2 1,0 5 1,-2 5 0,1 5 0,5 0 0,7 8 1,9-3-2,6 2-1,9 4-2,7-9-5,9 0-7,6-2-11,1-14-7,11 1-1,-9-10 3</inkml:trace>
  <inkml:trace contextRef="#ctx0" brushRef="#br0" timeOffset="52460.3018">11931 11857 42,'0'0'34,"-5"9"-3,-7-3-9,-4 4-8,-4 2-4,-5-8-5,3 3-1,-7-7-3,6-1-2,-1-8 0,4-4-1,6 3-1,5-8 0,9 3 0,3 2 0,10 4 2,-1 6 0,6 3 1,4 11 1,0 2 0,3 2 1,0 4 1,1-2 0,-1-1-1,3-3 0,-2-7-1,2-6 0,0-6-1,-1-4 0,1-7 0,-4-2 0,-3-7-1,-6 2 1,-2 4 2,-1 5-1,-9 4 1,-3 11 0,0 0 1,6 17-1,-6 4-3,0 1-16,0 4-19,4 3 1,-4-6-2,13 1 0</inkml:trace>
  <inkml:trace contextRef="#ctx0" brushRef="#br0" timeOffset="53363.3673">1777 12571 45,'7'22'34,"0"22"1,-7 9-14,0 12-10,5 14-2,-5 9-2,0 4-1,0-5-4,0-5-5,9-8-12,-1-6-20,-2-28-1,8-11-1,-14-29 0</inkml:trace>
  <inkml:trace contextRef="#ctx0" brushRef="#br0" timeOffset="53532.6412">1816 12966 10,'17'-9'26,"0"-9"1,13 6-6,0 5-24,0-8-21,18 15-2,-14-9 0,18 9 22</inkml:trace>
  <inkml:trace contextRef="#ctx0" brushRef="#br0" timeOffset="53902.4653">2291 12709 8,'0'0'27,"-31"-17"0,20 17-7,-8 0-11,8 0-3,11 0-3,-11 17-2,22-7 0,1 0 0,4-5 1,3 2-1,3-5 0,-6-2-2,2 0-1,-9-2 0,-9 2 0,-17-5-1,-2 5 1,-2 3 1,-3 4 3,-3 2 2,-1 8 4,3 0 1,15 9 1,4-1 2,17 2-1,5-5 0,8 2-2,6-11-4,9-6-8,-2-7-31,3-4-2,-10-11-2,5 2 0</inkml:trace>
  <inkml:trace contextRef="#ctx0" brushRef="#br0" timeOffset="54834.0298">3171 12508 28,'18'0'31,"19"10"-2,-1-2-12,10-2-6,3 0-3,1-6-2,-7 4-2,-2-8-1,-8-1 0,-11 0-2,-22 5 1,0 0-1,-18-9 0,-10 9 0,-1 9-1,-1 1 1,-4 2-1,0 4 1,8 9 0,5 5 0,12 3 0,6 8 1,6 5 0,6 2-1,10 7 1,2-3-2,1-3-3,2-7-5,-7-10-8,-5-15-18,0 0-2,-12-17 1,-9-12 10</inkml:trace>
  <inkml:trace contextRef="#ctx0" brushRef="#br0" timeOffset="54986.9079">3202 12780 21,'0'0'30,"13"0"1,8 0-11,10 4-14,9 1-12,3-5-20,14 7-3,-14-7-1,11 5 14</inkml:trace>
  <inkml:trace contextRef="#ctx0" brushRef="#br0" timeOffset="55149.753">3708 12929 22,'0'0'34,"0"24"-1,0-24-2,0 9-29,0-9-28,8-3-4,5-2-3,-13-10 1</inkml:trace>
  <inkml:trace contextRef="#ctx0" brushRef="#br0" timeOffset="55621.2816">4107 12824 12,'-12'2'29,"-16"-13"-2,4-5-11,2-4-4,3-8-4,13-1-1,6-8-3,6 6-1,13 2-2,8 7 0,5 12 1,5 10 0,-3 12 1,-5 13 1,-11 8 1,-11 9 0,-12 4 0,-8 4 0,-14-6-2,-7-4 0,-3-7-1,0-6-1,5-10-2,8-11 1,6-6-1,8-7 0,10-3-1,10 0 1,8 3 1,4 2 0,9 9 1,-1 5 0,1 3-1,1 2-1,-1 6-8,-4 1-23,-7-14-3,3 3 0,-10-15 0</inkml:trace>
  <inkml:trace contextRef="#ctx0" brushRef="#br0" timeOffset="56121.5928">4610 12659 24,'0'0'28,"0"0"-2,-25-8-13,8 6-6,-4-3-3,-3 1-2,-4 1-1,3 3 0,1 0-1,2 0 1,3 6 0,7 2 2,3 5 1,-1 1 0,7 8 1,0-5 1,3 4 0,0-4 0,6-2-1,1-6 0,1-1-2,8-6-1,2-2 0,5 0 0,5 0-1,3 0 0,3 7 0,1 5 0,-5 4 1,-3 4 0,-8 7 0,-9 0 1,-8 7 0,-8-2 0,-7-2 0,-15-5 0,-2 2 0,-7-14-1,2-3-1,-2-10 0,0-6-3,6-4-3,4-12-6,14 0-16,10 3-12,3-5-1,15 6 1</inkml:trace>
  <inkml:trace contextRef="#ctx0" brushRef="#br0" timeOffset="56752.9418">4926 12905 26,'21'0'35,"-9"15"1,2 7-7,2 7-12,-6-3-5,2 6-4,-9-7-3,3-2-1,-6-6-3,0-17-1,0 0-1,0 0-2,3-21 0,0-5-1,8 1 0,-2-4 0,5 2 2,2 4 1,-1 6 2,5 11 0,-4 6 2,1 12 0,-5 1 1,-1 6-1,-3 4 0,-2-1-1,-6-2 0,6-6 0,-6-4-1,0-10 0,0 0-1,12-12 1,-5-3-1,2-5 0,4-3-1,1-1 0,3 4 0,-3 3 0,0 3 0,0 10 1,-3 4 1,1 10 0,-3 8 0,-3 1 1,1 1 0,0 3 0,-5-1-1,3 1 0,-1-4-4,-1-8-7,-3-11-26,16 15-3,-16-15 1,15 0-1</inkml:trace>
  <inkml:trace contextRef="#ctx0" brushRef="#br0" timeOffset="56891.1129">5595 13066 75,'0'0'41,"7"16"-2,-7-16-20,0 0-50,0 0-5,0 0-2,0 0-2</inkml:trace>
  <inkml:trace contextRef="#ctx0" brushRef="#br0" timeOffset="58042.3745">1991 14270 15,'-12'-4'29,"-19"-8"-1,-4 12-12,3 3-4,-2 6-3,6 4-2,5 5-1,11 5-3,9 2 0,9 6-1,11-6-1,6 3 0,10-6 0,-1-3 0,4-6-1,-6-3 0,-4-5-2,-6-5 0,-20 0 1,0 0-1,-13 0 0,-13 0 1,-7 4 1,1 3 1,-5 10 0,1 5 1,6 6 0,12 6 1,7 1 0,11 2-1,17-4-1,8-6 1,9-7-1,6-7 0,4-13 0,2-4 0,2-8-1,-6-7-1,-4-5 2,-11-2-1,-4 2-1,-5 0 1,-3 3 0,-9 10 2,-6 11-1,0 0 1,8 15 0,-3 7 0,-2 6 1,-3 2-4,0 5-7,6 0-22,-6-13-5,0 0 1,0-22-1</inkml:trace>
  <inkml:trace contextRef="#ctx0" brushRef="#br0" timeOffset="58193.0077">2174 14415 10,'-3'-12'17,"13"12"-14,-1 10-8,-9-10-18,17 28 22</inkml:trace>
  <inkml:trace contextRef="#ctx0" brushRef="#br0" timeOffset="58343.6615">2342 14619 41,'17'26'39,"5"3"0,-7-4-2,-6-5-16,11 1-9,-13-10-6,4-5-4,3-6-7,-4-11-8,6-7-22,8-1-5,-2-11 0,2 1-1</inkml:trace>
  <inkml:trace contextRef="#ctx0" brushRef="#br0" timeOffset="58760.3605">2855 14621 47,'-6'24'38,"0"2"-3,-9-2-9,-5-8-6,5 0-9,-8-9-6,-1-4-4,-3-7-2,4-4-2,1-5-1,1-6 0,12 2-1,-1-5-1,8 7 1,7 3 1,8 6 1,5 6 1,5 6 2,1 6 1,1 6 1,2 4 0,1-2 1,-2-1 0,-1-3 0,-1-2-1,-3-8 1,-1-6-2,1-4 1,-3-7-1,-1-6 0,-2-1-1,-3-3 0,4 0 0,-4 2 0,1 9 0,-4 4 1,0 6 0,-2 11 1,1 6 0,-1 4 0,-1 6-1,1 2-10,-1 1-27,-9-9-2,9 4 1,-6-14-1</inkml:trace>
  <inkml:trace contextRef="#ctx0" brushRef="#br0" timeOffset="701419.0926">3993 14264 3,'12'6'33,"-9"11"1,9 12-10,-8 19-5,-4 8-4,0 9-2,0 0-3,-6 1-3,-4-14-4,4-11-2,0-13-3,-4-18-1,10-10-2,0-28-1,4-8-1,-4-18 1,9-6 0,-3-9 1,10 3 1,2 1 2,4 9 2,6 6 1,9 16 2,7 19 0,-4 15 1,3 18 0,-10 13-1,-11 13 1,-12 8 0,-10 7-1,-16-1 0,-8-2-2,-4-8 1,-2-9-2,-3-10 0,9-8 0,6-11-1,8-10 0,10 0 0,0 0 0,19-8 0,7 8 1,1 11 0,7 0 0,3 7 1,0 2-1,1 6-5,-2 0-17,-3-12-11,3 4-1,-8-18 0</inkml:trace>
  <inkml:trace contextRef="#ctx0" brushRef="#br0" timeOffset="701604.0018">4740 14455 21,'13'3'32,"14"3"-1,1-4-5,10-2-23,4 8-18,-4-12-13,11 4-2,-17-6-1</inkml:trace>
  <inkml:trace contextRef="#ctx0" brushRef="#br0" timeOffset="701772.9817">4814 14604 41,'9'12'34,"24"2"-4,7-5-13,3-3-14,13 6-29,-9-17-4,5 5-2,-18-10-2</inkml:trace>
  <inkml:trace contextRef="#ctx0" brushRef="#br0" timeOffset="702246.7188">5770 14659 23,'72'0'15,"21"0"-1,41 0 1,27 0-2,34 0-1,25 0-3,19 0-2,10 0-3,0 0-1,-4 0-1,-15 7-4,-16-4-12,-25-6-15,-9 6-1,-40-10 0</inkml:trace>
  <inkml:trace contextRef="#ctx0" brushRef="#br0" timeOffset="702864.3408">6020 14091 27,'16'-12'30,"-3"-3"-7,1 10-8,3 5-3,-1 10-2,-1 9-1,-3 6-2,1 8-2,-3 4-1,1 1-1,2-2-2,0-7 1,5-7 0,3-10-1,-1-12 0,3-7-1,0-14 1,-4-5-1,-1-6 0,-3-2-1,-6 2 1,-5 5-1,-4 4 1,0 10 0,0 13 0,-13 0 0,5 15 0,1 6 1,4 6-1,3 5 1,0 3-2,3 0-1,7 2-7,-1-6-15,-2-10-11,11 4 1,-9-13-1</inkml:trace>
  <inkml:trace contextRef="#ctx0" brushRef="#br0" timeOffset="703048.9857">6515 14391 40,'0'0'35,"9"9"-1,-9-9-13,0 16-10,3 1-3,-3-2-3,6 2-3,-1 1-4,-5-4-8,0-14-21,11 17-4,-11-17 0,0 0-1</inkml:trace>
  <inkml:trace contextRef="#ctx0" brushRef="#br0" timeOffset="703250.0718">6461 13968 12,'0'-17'28,"0"17"0,0-10-11,0 10-25,9 0-17,-9 0-2,0 0 3</inkml:trace>
  <inkml:trace contextRef="#ctx0" brushRef="#br0" timeOffset="704416.0621">6483 14197 21,'0'0'30,"0"0"-3,0 0-9,9 5-16,-9-5-20,7-14-9,6 10-2,-13-14 6</inkml:trace>
  <inkml:trace contextRef="#ctx0" brushRef="#br0" timeOffset="704800.6775">6474 13903 17,'13'-3'30,"-5"-7"-3,9 0-9,1 5-6,3 1-3,1 4-3,0 4-3,1 4 0,-6 4-1,-4 5-1,-8 3 1,-5 3-1,-5-5 0,-2 3-1,-2-4 2,-1-3-2,10-14 1,0 15-1,7-15 0,9 0 0,8 0-6,1 0-17,-4-7-10,11 7 1,-10-3 0</inkml:trace>
  <inkml:trace contextRef="#ctx0" brushRef="#br0" timeOffset="705350.0009">7199 14127 10,'-30'-17'29,"10"15"-1,-10-4-9,5 6-7,6 11-3,4 1-4,12 6-1,9 3 0,10 0-2,2 6 1,6 2-1,-1 0 1,-1 0 0,-10-1 0,-6-2 0,-13-5-1,-8-4 0,-9-3-2,-6-11-3,1-3-4,0-12-8,4-7-9,11 4-8,1-14-2,13 7 7</inkml:trace>
  <inkml:trace contextRef="#ctx0" brushRef="#br0" timeOffset="705502.2372">7254 14173 31,'13'11'33,"0"12"-4,-6 5-6,-2 1-7,-3 4-7,2-2-11,-4 3-22,0-14-8,3-1-3,-3-19 1</inkml:trace>
  <inkml:trace contextRef="#ctx0" brushRef="#br0" timeOffset="705671.5234">7280 13931 30,'0'0'29,"0"0"-3,0 0-22,0 0-16,-9 12-10,18 9-2,-2-4-1</inkml:trace>
  <inkml:trace contextRef="#ctx0" brushRef="#br0" timeOffset="705887.6804">7413 14243 20,'19'41'28,"-9"-10"-2,2-6-2,-6-10-6,-6-15-8,16-8-4,-4-10 0,4-6-2,2-6-1,9 0 0,1 4-2,4 4 1,-2 9 1,-1 13-1,-5 8 1,-5 9 0,-3 8-1,-7 3-2,1 1-20,-1 1-15,-9-11-1,15-2 0</inkml:trace>
  <inkml:trace contextRef="#ctx0" brushRef="#br0" timeOffset="706350.1117">8157 13856 23,'-46'15'29,"3"18"-8,0 9-4,3 11-5,7 10-3,11 4-4,10 1 0,9-1-3,13-4-1,14-8-6,8-10-15,8-15-10,12-7-2,-4-23 1</inkml:trace>
  <inkml:trace contextRef="#ctx0" brushRef="#br0" timeOffset="706721.3116">8322 14054 14,'-9'-30'31,"15"10"-5,7 3-6,8 9-3,9 8-5,-4 4-2,4 12-2,-10 6-1,-7 10-3,-13 6 0,-11 4-1,-16 3-1,-7-1-1,-7-4-1,0-8 0,4-5 0,6-6-1,10-7 0,12-6 0,9-8 0,19 5 1,2 0-1,10-2 0,6 4-1,-2-2-4,2 2-8,-3 0-13,-10-7-7,2 0 0,-10-7-1</inkml:trace>
  <inkml:trace contextRef="#ctx0" brushRef="#br0" timeOffset="707058.9265">8525 14304 16,'0'10'32,"12"5"0,-3-4-10,4-1-7,8 2-3,4-6-4,3-2-2,1-8-2,0-5-1,4-6-2,-8-6-1,-2-5 0,-6-7-1,-8-5 0,-6-5 0,-10-4 0,-8-3-1,-10 1 2,-9 4 0,-6 5 0,-1 10 1,-2 9-1,3 12 0,6 14 1,6 12 0,16 8 0,12 4 0,6 4-1,18 0-1,13 4-5,4-4-14,0-10-15,14 4 2,-9-8-1</inkml:trace>
  <inkml:trace contextRef="#ctx0" brushRef="#br0" timeOffset="707322.0024">8916 14299 29,'0'9'33,"5"10"-5,-5 1-6,4 2-7,-1 3-4,-3-4-7,0-3-7,4-6-18,4 0-13,-8-12 0,0 0 0</inkml:trace>
  <inkml:trace contextRef="#ctx0" brushRef="#br0" timeOffset="707475.7746">8876 14188 31,'11'-5'31,"-11"5"-2,10-10-27,2 15-24,-12-5-6,12-4-1</inkml:trace>
  <inkml:trace contextRef="#ctx0" brushRef="#br0" timeOffset="707707.561">9067 13900 40,'22'0'36,"0"3"1,9 17-4,7 12-22,-4 5-3,0 14-3,-7 7-3,-8 2-3,-13 1-7,-12-4-18,-9-9-11,-5-4-1,-7-14 0</inkml:trace>
  <inkml:trace contextRef="#ctx0" brushRef="#br0" timeOffset="708176.8331">8482 14659 29,'24'-4'25,"26"4"-3,15-3-5,18-2-3,17 5-4,8-5-2,10 5-7,0-4-2,-7-1-10,-18 1-19,-11 8-2,-30-4-1,-12 7 15</inkml:trace>
  <inkml:trace contextRef="#ctx0" brushRef="#br0" timeOffset="709477.6607">7639 15086 14,'24'0'17,"-10"-7"0,4-2-3,-8-3-1,-1-2-3,-9-3-2,-6 1-3,-6 1 0,-7 6-2,-3 4 0,-5 5-1,-2 9-1,1 4 0,1 5 0,8 3 0,7 2 0,10-5 0,4-1-1,7-6 0,11-3 1,0-8-1,2 0 0,0-4 0,-1-4 1,-9 0-1,4 0 0,-16 8 0,13-12 1,-13 12-1,0 0 2,5 18-1,-1 0 2,2 7 0,3 9 2,0 7 0,1 10 0,-3 5 1,-1 7-1,-9 0-1,-7 4 0,-5-6-1,-11-6-1,-7-11 0,-1-11-1,-4-13-1,1-13 0,6-21 0,10-10 0,8-13 0,13-6-1,15-2 0,8-3-2,10 7-5,2 5-14,5 8-14,6 13 0,-5 1-1</inkml:trace>
  <inkml:trace contextRef="#ctx0" brushRef="#br0" timeOffset="1.73707E6">9876 14557 25,'31'6'26,"4"-6"-9,8 0-9,3-4-10,-4-2-15,6 10-9,-20-11 0,2 11 22</inkml:trace>
  <inkml:trace contextRef="#ctx0" brushRef="#br0" timeOffset="1.73724E6">9942 14708 3,'13'0'30,"21"10"1,0-13-3,15 3-24,4 5-26,-3-13-5,8 8-2,-11-13 12</inkml:trace>
  <inkml:trace contextRef="#ctx0" brushRef="#br0" timeOffset="1.73789E6">10925 14374 8,'12'0'28,"-12"-15"-4,0 15-6,-9-12-5,-5 9-4,-7 3-2,-3 0-4,-7 6 0,-3-1-2,0 5 1,2 2-2,1 2 1,7 0-1,5 1 1,7 2-1,3 0 0,9-5 0,0 0 0,12-1 0,0-3 0,7-5 1,3 1-1,8-4 0,5 0 1,-1 4 0,1-4 0,-2 10 1,0 1 0,-9 5 1,-3 6 0,-13 2 1,-8 5 0,-5-1 0,-6 3-1,-13-7 0,-5-2-1,-7-7-1,-1-9-3,0-6-6,4-7-8,3-7-12,15 2-6,3-6-1,15 7 6</inkml:trace>
  <inkml:trace contextRef="#ctx0" brushRef="#br0" timeOffset="1.73811E6">11148 14811 34,'0'0'34,"12"-14"1,-3 6-11,1-2-23,-4-7-29,6 12-3,-12-8-2,11 9-1</inkml:trace>
  <inkml:trace contextRef="#ctx0" brushRef="#br0" timeOffset="1.73851E6">11597 14401 37,'-21'0'31,"-10"0"-9,-1 12-5,-2 8-5,3 8-4,7 9-3,4 6-2,15 5-1,10 1-1,13-5 0,12-4-1,5-5 1,4-14 0,1-7 0,-2-11-1,-7-3 0,-14-12 1,-13-3-1,-13-5 1,-14 1-1,-12 1 0,-6 0-4,1 4-11,0 6-17,-3-1-2,17 9 1,1-5 8</inkml:trace>
  <inkml:trace contextRef="#ctx0" brushRef="#br0" timeOffset="1.73891E6">11758 14619 31,'13'-21'31,"-13"-10"-3,11-2-12,0 5-3,-2 0-5,-4 8-1,-5 4-1,0 16-2,0 0-1,0 0 0,0 24-1,4-1-1,-1 6 0,7 7-1,-3-1 1,3 5-2,-3-5 2,-7 0-1,0-7 1,-10-4-1,-1-6 0,-5-4 0,1-7 0,-1-7 1,4 0-2,12 0 1,-6-11 0,15 5-2,11 6-10,6 0-23,-5-5 0,14 12 0,-7-7 0</inkml:trace>
  <inkml:trace contextRef="#ctx0" brushRef="#br0" timeOffset="1.73955E6">12396 14636 27,'20'26'32,"-9"-1"-4,0 1-9,-1 5-7,-3-7-4,0-4-2,-7-8-3,0-12-1,0 0-1,9-25-1,-4 1 0,4-2 0,0 0 0,4-1 0,-1 7 0,4 7 1,-1 10 0,-2 9 0,0 7 1,-2 8 0,-5 3 0,-2 5-1,-1-1 1,-3-5 0,6-8-1,-6-15-1,0 0 1,13 0-1,-1-16-1,3-6 1,1-2 0,-1 0 0,1 3-1,-1 7 2,4 4-1,-4 10 2,-2 5 0,-3 9 1,-4 3 0,0 8 0,1 0-2,-5-2-8,-2-4-28,9 4-1,-9-14 0,12 3-1</inkml:trace>
  <inkml:trace contextRef="#ctx0" brushRef="#br0" timeOffset="1.74033E6">13865 14362 41,'0'21'19,"-22"0"-7,-13 4-1,-8 1-3,-9 4-3,-3-1-2,4-2-3,5-5 0,9-3 0,15-2 1,15 0 0,14 0 1,12 0 2,15 4 0,10 1 2,8 4 0,-1 1 1,3-2-1,-10-1-1,-3-2-3,-11-2-8,-8-2-26,-22-18-1,9 10 0,-18-17-2</inkml:trace>
  <inkml:trace contextRef="#ctx0" brushRef="#br0" timeOffset="1.74155E6">14524 14446 22,'0'20'28,"0"-20"-6,26 14-10,-1-5-2,9-9-4,2 0-1,8-6-3,-3-6 0,-1-2-2,-8-2 1,-5 0-1,-11 4-1,-16 12 1,0 0 1,0 0 0,-13 17 2,1 12 0,1 10 1,3 6 0,6 7-1,2 1 2,2 2-2,7-7-3,1-4-5,1-10-11,3-8-15,-14-26-1,-5 13 0,-12-29 13</inkml:trace>
  <inkml:trace contextRef="#ctx0" brushRef="#br0" timeOffset="1.74169E6">14600 14732 26,'40'8'29,"0"-8"-1,16 0-14,0 0-12,1-9-22,4 9-7,-16-9-2,3 9 7</inkml:trace>
  <inkml:trace contextRef="#ctx0" brushRef="#br0" timeOffset="1.74185E6">15100 14830 22,'8'18'28,"-8"-18"-6,9-14-30,7 14-16,-11-18-2,14 11 13</inkml:trace>
  <inkml:trace contextRef="#ctx0" brushRef="#br0" timeOffset="1.74228E6">15427 14716 12,'-31'-20'27,"11"3"-3,-6-10-11,6-2-4,6-3-4,11 0-2,8 2 1,10 5 1,11 6-1,9 11 1,2 11 1,-3 10 3,-5 11-1,-13 5 0,-10 11-2,-17 1 0,-9 6-1,-13-5-1,-4-4-2,-3-5-1,-1-9-1,9-6-2,6-10 1,13-5 0,13-3-1,13-16 1,8 7-1,15 1 1,3 5 0,7 3 1,-1 3-3,0 7-8,-5 9-24,-13-9 1,1 3 0,-14-9-1</inkml:trace>
  <inkml:trace contextRef="#ctx0" brushRef="#br0" timeOffset="1.74281E6">15866 14480 35,'15'0'25,"-15"0"-2,0 0-6,0 0-5,-15-12-5,0 12-4,-5 0-2,-4-3-1,-1 3 0,0 0 0,1 0 0,3 5-1,2 2 0,5 1 0,3 7 1,5-1 1,2 6 0,4 0-1,0 2 1,7-1 0,0-2 0,0-5 0,8-5 0,1-3-1,4-6 1,4 0-1,4-6 1,0 3-1,6 3 1,-3 6 0,0 2 1,-6 8 2,-7 4-1,-8 6 2,-10 3 0,-5 3 0,-15-3 1,-2-1-2,-9-5-3,-6-8-7,3-11-23,6-1-7,-3-17 0,10 1-1</inkml:trace>
  <inkml:trace contextRef="#ctx0" brushRef="#br0" timeOffset="1.74348E6">16434 14647 2,'21'10'32,"-15"-1"0,9 15 1,-12-1-16,-3 4-5,0-1-5,0-5-2,-3-11-3,3-10-1,0 0 0,0-19-2,13-2 0,-1-4 0,4-2 0,8 2 1,-2 7-1,4 8 2,-5 10 0,-1 7 1,-6 10 0,-5 6 0,-7 6 1,-4 2-1,-1-2 0,-3-5 0,3-7-1,3-17-2,0 0 1,12 0-1,0-17 1,4-2-2,-1-4 2,5 3-1,-2 4 1,1 7 2,-4 9 0,0 4 2,-2 13 1,-6 3-1,4 6 1,-11 0-1,6-1-3,4 0-19,-4-3-19,-6-22-1,0 18 0,0-18-1</inkml:trace>
  <inkml:trace contextRef="#ctx0" brushRef="#br0" timeOffset="1.74441E6">1760 16938 20,'19'10'29,"10"3"-11,0-18-3,9-14-4,-3-10-1,-2-20-1,1-11-3,-6-8-1,-2-9-2,-11-7-1,-8 8-1,-7 3 3,-4 13-1,-2 7 0,-4 17 0,-4 21-2,14 15 1,-11 34 0,18 11 0,10 16-2,8 5 0,6 11 1,7 0 0,6-4 0,2-11 0,1-8-3,-12-14-1,-5-10-11,-6-6-20,-24-24-1,0 0 0,-15-24 6</inkml:trace>
  <inkml:trace contextRef="#ctx0" brushRef="#br0" timeOffset="1.74455E6">2128 16765 24,'27'0'16,"11"0"-21,7 5-13,-20-13 2,0 8 16</inkml:trace>
  <inkml:trace contextRef="#ctx0" brushRef="#br0" timeOffset="1.74468E6">1791 16581 26,'-10'0'26,"10"0"-8,0 0-27,38 11-15,-7-8-1,14 19 14</inkml:trace>
  <inkml:trace contextRef="#ctx0" brushRef="#br0" timeOffset="1.74502E6">2520 16830 3,'0'13'30,"12"6"0,-12-19-10,19 9-5,0-9-5,-7 0-1,4-9-5,-8-10 0,-2 0-3,-6-4 0,-11 1 0,-2-2-1,-5 5 0,-5 2-1,-4 11 1,2 9 1,3 9-1,4 13 1,6 9-1,5 7 1,7 9 0,10 1-1,4 3 1,2-3-1,-4 4-2,5-9-7,1-1-15,-9-23-9,9-2 1,-18-20 1</inkml:trace>
  <inkml:trace contextRef="#ctx0" brushRef="#br0" timeOffset="1.74529E6">3060 16791 23,'-7'25'34,"-6"8"2,-15-1-5,-3-5-16,1 0-6,-8-7-6,4-10-4,1-10 0,5-18-1,8-2-1,5-7 0,9 0 1,6-3 0,16 3 2,3 8 1,8 9 1,8 16 0,-1 7 0,3 6-10,-4 5-25,5 11-1,-11-7 0,7 6 0</inkml:trace>
  <inkml:trace contextRef="#ctx0" brushRef="#br0" timeOffset="1.74573E6">3819 16687 22,'12'7'32,"4"21"0,-7 2-12,-2 1-10,2 2-1,-4-4-4,2-12-2,-7-17-1,0 0-1,10-16 0,1-7-1,5-4 2,-1 0-2,5-1 1,-3 9 0,0 12 1,1 16 0,-3 12 0,-5 8-1,-4 10-9,3 10-26,-9-13 0,9 2 0,-6-16-1</inkml:trace>
  <inkml:trace contextRef="#ctx0" brushRef="#br0" timeOffset="1.74612E6">4886 16644 42,'0'17'35,"0"9"0,7 21-18,5 13-5,-3 10-6,3 11 1,1-2-6,0-2-5,1-11-3,-5-14-10,-1-18-14,4-6-7,-12-28 2,0 0 15</inkml:trace>
  <inkml:trace contextRef="#ctx0" brushRef="#br0" timeOffset="1.74626E6">4984 16946 14,'34'10'14,"-1"-5"-21,-4-11-11,12 6 16,-15-18 2</inkml:trace>
  <inkml:trace contextRef="#ctx0" brushRef="#br0" timeOffset="1.74655E6">5244 16770 23,'4'21'32,"-8"-4"0,4 9-13,5 2-9,-5-4-3,4-4-2,-4-8-1,0-12-2,0 0 0,6-16-1,-3-8 0,2-5-1,2-3 0,3 0-1,5 2 1,1 8 0,2 8 1,-2 14-1,-2 3 1,-4 16 1,0 9-2,-6-1-4,2 4-10,-1 4-13,-5-14-7,10 4 1,-4-10 5</inkml:trace>
  <inkml:trace contextRef="#ctx0" brushRef="#br0" timeOffset="1.74683E6">5792 16855 26,'-11'13'31,"3"3"-6,-9-3-7,-3-4-6,-3-6-6,0-7-5,-2-6-2,5-7-1,3-6-1,7 2 0,3-5 1,7 1 1,9 7 2,6 5 2,3 11 2,0 6 0,5 12 2,-2 8-1,-3 9-1,-2 5-4,-4 0-7,-4-6-22,3 6-6,-18-19 0,11 0-1</inkml:trace>
  <inkml:trace contextRef="#ctx0" brushRef="#br0" timeOffset="1.74697E6">5614 16524 26,'0'-18'14,"0"18"-13,14 7-16,-14-7-10</inkml:trace>
  <inkml:trace contextRef="#ctx0" brushRef="#br0" timeOffset="1.74742E6">5887 16508 23,'14'-37'32,"4"0"-7,11 13-9,9 14-1,1 10-2,3 19-2,-7 10-3,2 17 0,-9 5-3,-1 8 0,-11 0-1,-6-3 0,-7-6-3,-3-6 1,-4-14-2,-4-9 0,-8-10 0,-2-11-1,-5-4-1,-4 4 0,-1-9 0,0 9-1,3 9 0,1 1-2,5 4-2,4 3-5,10 0-11,10-2-12,-5-15-1,20-13 1</inkml:trace>
  <inkml:trace contextRef="#ctx0" brushRef="#br0" timeOffset="1.74772E6">6484 16811 24,'8'38'31,"-20"-6"-7,2-8-7,-4-2-4,-5-10-4,4-10-4,-8-8-4,4-12-3,4-9 0,3-7-1,6 2 1,6-1-1,6 5 2,4 6 1,8 9 2,4 13 3,3 10 0,3 14 1,-7 5 0,4 5-1,-4 0-4,-5 0-15,-4-9-18,7 1-2,-9-19 0,11-3 8</inkml:trace>
  <inkml:trace contextRef="#ctx0" brushRef="#br0" timeOffset="1.74822E6">7395 16750 23,'-18'2'31,"-10"6"-7,2 4-6,2 3-6,5 4-3,10 9-3,12 0-3,16-4-1,9-2 0,6-6-1,5-11 0,-1 2 1,-4-11 0,-9-5-1,-12-9 0,-13-6 0,-16-5 0,-6-6 0,-12-3 0,-1-8-1,1-2 1,3-4 0,8 3-1,8 2-1,13 9-4,6 1-4,15 8-10,12 17-14,0 3 0,12 13-1</inkml:trace>
  <inkml:trace contextRef="#ctx0" brushRef="#br0" timeOffset="1.74858E6">7696 16681 14,'-19'4'25,"12"6"-10,7 1-6,4 2-3,5 1-1,11-4-2,-2-1-1,0-1-1,-2-3 0,-4-5 1,-12 0-2,0 0 1,0 0 0,-24 0 1,4 5 1,-4 4 1,2 6 1,1 2 2,8 6 1,4-2 0,12 7 1,6-6-2,12 2 0,5-9-6,4-3-11,-2-7-23,10-1-1,-3-15-1,7-2 2</inkml:trace>
  <inkml:trace contextRef="#ctx0" brushRef="#br0" timeOffset="1.74916E6">8530 16704 27,'-14'-5'18,"-8"5"-3,0 5 0,-4 0-4,5 9-2,2 4-2,3 6-3,10 5-2,12 1 0,10-2-1,5-4 0,8-3 1,2-8-2,1-5 0,-2-8-1,-4 0 1,-8-6 0,-18 6 0,7-17 0,-7 17 1,-23 0 1,5 13 2,-4 3 1,1 11 0,2 4 0,7 10 1,5 3-1,7 6-2,0-8-1,10 1-3,2-4-4,0-12-10,4-12-15,5-6-8,-7-22 3,3-3 9</inkml:trace>
  <inkml:trace contextRef="#ctx0" brushRef="#br0" timeOffset="1.7495E6">8766 16762 17,'0'0'26,"31"-7"0,-3 2-17,6-2-5,4 5-3,-2 2-1,-3-7 0,-6 4-1,-9 3 0,-18 0 0,0 0 2,0 0 1,-17 5 2,-4 0 1,1 1 1,-1 3 0,2 7 0,6 0 0,4 4-2,9 2-1,7 4-1,5-1-4,6-4-4,6-1-9,4-5-10,-5-15-6,13 4 0</inkml:trace>
  <inkml:trace contextRef="#ctx0" brushRef="#br0" timeOffset="1.74978E6">9334 16757 30,'0'28'32,"-19"-16"-1,-2 9-15,0 1-7,-8-8-3,-1-2-2,-1-2-1,2-10-2,0-10-1,8-4 0,6-6 0,6-1-1,9-1 2,10 2-1,5 1 2,9 13 0,1 6 1,3 8 1,0 9-1,0 7 1,-3 3-3,-7 2-6,4 0-13,-3 1-17,-10-16 1,4-5-2</inkml:trace>
  <inkml:trace contextRef="#ctx0" brushRef="#br0" timeOffset="1.75E6">9383 16728 34,'0'0'34,"17"32"-2,-8-7-12,0 1-9,6 8-4,-3-8-2,4-3-1,-3-8-1,5-7 0,-2-10-1,2-11-1,-2-8-4,-3-8-8,-5-7-23,8 16-2,-13-11 0,6 11 1</inkml:trace>
  <inkml:trace contextRef="#ctx0" brushRef="#br0" timeOffset="1.7507E6">9824 16668 41,'-21'0'18,"-2"0"-2,8 7-3,3 3-5,12 4-3,6 0-2,7 1-2,8-2 1,4-4-2,0 3 1,0-5 0,-1-2 0,-12-5 0,-12 0 0,0 0-1,0 0 0,-22 0 1,1 5 0,-3-2-1,1 3 0,2 2 1,4 4-1,6 0 1,5 2 1,12 1-1,5 4 1,3-6-1,8 0 1,3-5 1,2-5-1,1-3-1,1-6 1,-2-2-1,-2-2 0,-1-6 0,-2-3 0,-6-4-2,0 3 1,-1-1 0,-2 1-1,-2 2 0,-3 7 1,-8 11 1,8 4 0,-4 13 0,-4 8 1,3-1 0,-3 5-3,0 1-6,0 1-13,0-12-13,0-2-1,0-17 0</inkml:trace>
  <inkml:trace contextRef="#ctx0" brushRef="#br0" timeOffset="1.75097E6">9188 16454 10,'-15'-21'34,"15"21"-2,0 0-1,-7 24-20,11 2-25,-1-1-14,16 7-3,-5-8-1</inkml:trace>
  <inkml:trace contextRef="#ctx0" brushRef="#br0" timeOffset="1.7516E6">10698 16641 20,'25'13'31,"-19"8"-8,4 8-5,0 8-6,-2 3-4,-2-1-5,4-1-7,-7-6-11,-3-20-13,12-2-2,-12-19-2</inkml:trace>
  <inkml:trace contextRef="#ctx0" brushRef="#br0" timeOffset="1.75182E6">10923 16687 21,'-30'8'26,"-1"8"-10,1-3-4,-2 4-3,12 4-1,6 0-1,14 2-2,13-5 0,8-5 0,8-1-2,8 1-4,3-4-8,3 1-13,-12-18-9,14 8 0,-14-18 9</inkml:trace>
  <inkml:trace contextRef="#ctx0" brushRef="#br0" timeOffset="1.75212E6">11276 16719 26,'7'24'31,"-14"-12"-1,-5 7-14,-2-2-5,-8-2-4,-1-1-3,-5-9-2,2 0 0,1-9 0,0-5-2,6-5 1,4 0-1,9-1 0,6 3 0,0 12 0,21-14 0,-2 14-1,6 5 2,0 7-1,0 2 1,-1 6 0,-2-1-1,-3 0-5,-7-2-5,2-3-10,0-1-8,-14-13-5,17 0 1</inkml:trace>
  <inkml:trace contextRef="#ctx0" brushRef="#br0" timeOffset="1.7523E6">11368 16779 30,'26'8'30,"-16"2"-4,3 11-5,2 1-6,-5-6-5,6 5-1,-4-8-3,4-8-1,-4-5-1,1-12-1,-4-9 0,0 2-5,0 1-9,1-1-25,-10-8 0,3 11-1,-3-6 0</inkml:trace>
  <inkml:trace contextRef="#ctx0" brushRef="#br0" timeOffset="1.75265E6">12076 16699 11,'0'0'29,"31"12"1,-12-4-10,11-1-10,8 3-3,2-5-6,0-5-10,-4-8-13,6 8-7,-23-14-1,5 6 13</inkml:trace>
  <inkml:trace contextRef="#ctx0" brushRef="#br0" timeOffset="1.75307E6">12203 16825 19,'7'29'19,"-1"-8"-4,7 2-4,1-4-4,-1-7-4,2-5-5,-3-11-5,0-4 0,-2-8-2,2-1 0,-1-3 2,0-2 3,2 3 3,-1 4 6,4 6 4,0 9 3,2 9 2,0 2 0,-2 6-1,-2 2-2,-4 0-2,0-2-2,-7-5-2,-3-12-1,0 0-2,0 0 0,7-20-1,-1 1 0,3 0 1,0-3-2,4 3 0,2 4 0,-2 13 1,2 9 0,0 9 0,-5 7 1,-1 11-2,-3 1-3,1 2-16,8 0-15,-12-15 1,10 0-1</inkml:trace>
  <inkml:trace contextRef="#ctx0" brushRef="#br0" timeOffset="1.75359E6">13499 16741 30,'-27'-4'25,"2"11"-5,-8 3-3,3 6-4,2 7-3,6 4-3,10 2-2,9 3-2,10-1 1,12-2-1,5-7 0,7-7 0,0-3-1,0-12 1,-6 0-2,-7-4 1,-18 4-1,0-18-1,-15 8 0,-7 6-4,-6-6-6,2 2-12,5 1-13,-3-7 0,14 7 0</inkml:trace>
  <inkml:trace contextRef="#ctx0" brushRef="#br0" timeOffset="1.75375E6">13573 16785 30,'31'0'33,"10"6"0,-4-6-13,1 0-9,4 0-6,-4 0-8,-7 0-9,-3-4-16,0 4-4,-16-6-2,-2 6 12</inkml:trace>
  <inkml:trace contextRef="#ctx0" brushRef="#br0" timeOffset="1.75391E6">13754 16835 35,'6'36'32,"-9"-9"0,11 2-18,-1-1-21,-7-10-21,12 6-3,-12-24-1,22 14 18</inkml:trace>
  <inkml:trace contextRef="#ctx0" brushRef="#br0" timeOffset="1.75439E6">14224 16769 3,'-24'5'23,"-11"0"-7,8 4-1,-1-1-4,12 4-3,10 0-2,10 3-2,11-3-1,4-2 0,8-1 0,-2-9-1,0 5-1,-7-5 0,-2 0-1,-16 0 1,-6-9-1,-10 3 0,-6 6 1,-6 0 1,4 6 1,-4 1 2,9 5 2,4 2-1,15 8 1,4-3 0,13 3-2,6-3-1,7-2-4,7-3-15,10-1-20,-12-13 1,13 0-1,-10-12 8</inkml:trace>
  <inkml:trace contextRef="#ctx0" brushRef="#br0" timeOffset="1.75503E6">14565 16760 19,'-18'0'23,"-10"0"-3,0 9-3,0 5-4,3 7-3,7 3-3,5 4-3,7 0 0,6 0-3,12-2 1,4-3-1,6-11 0,0-6 0,5-6-1,-5-9 1,0-3-1,-7-5 1,-5-4-1,-7 0 0,-6 3 0,-4 3 0,-5 7 0,0 8 0,-2 8 1,0 10 0,4 10 0,2 4 1,8 10 0,0 5 0,8 2-1,-1-2 0,5 0-2,0-11-2,-1 0-8,2-15-14,4-3-10,-17-18 2,21-4 6</inkml:trace>
  <inkml:trace contextRef="#ctx0" brushRef="#br0" timeOffset="1.75533E6">15018 16883 34,'9'11'34,"-5"10"0,-12 0-17,-7-6-5,-3-2-4,-9-7-3,0-6-3,-2-7-1,-1-5-2,7-4 0,1-9 0,10 1-2,6 2 1,6 3 0,12 9 0,3 5 0,6 9 2,-1 5 0,6 12 1,-3 5 0,2 7-1,-6-1-4,-4-4-11,-9-2-17,6 1 0,-12-16-1,0-11 15</inkml:trace>
  <inkml:trace contextRef="#ctx0" brushRef="#br0" timeOffset="1.75548E6">14934 16590 18,'0'-17'33,"0"-2"-3,0 19-9,8 17-39,-8-17-11,8 22-1,-3-8 6</inkml:trace>
  <inkml:trace contextRef="#ctx0" brushRef="#br0" timeOffset="1.75581E6">15152 16855 32,'13'7'35,"-3"2"-1,1 10-9,3 6-8,-1-1-5,7 7-3,-4-7-3,3-7-1,-2-8-3,5-5 0,-5-12 0,3-9-4,-2-2-6,-5-3-22,-7-9-9,3 7 1,-9-4-1</inkml:trace>
  <inkml:trace contextRef="#ctx0" brushRef="#br0" timeOffset="1.75624E6">15499 16897 9,'0'0'34,"18"22"1,-10-6 0,-2 5-17,2 10-7,-5-6-3,3 2-2,-6-8-3,5-9 0,-5-10-2,0 0 1,17-23-2,-1-1 1,1-1 0,6-3-1,3 4 0,1 7 0,2 7 0,-2 10 0,-5 19 1,-6 6 0,-3 9 0,-5 4-4,1-1-27,-2 9-6,-11-14 0,11 3-1</inkml:trace>
  <inkml:trace contextRef="#ctx0" brushRef="#br0" timeOffset="1.75713E6">16079 17038 50,'0'0'32,"14"-4"-20,-3 4-22,-7-18-17,21 8-5</inkml:trace>
  <inkml:trace contextRef="#ctx0" brushRef="#br0" timeOffset="1.75806E6">12641 9560 26,'-4'21'24,"10"6"-5,4-1-2,11-2-4,10-5-2,6-6-3,7-13 0,-1-12-2,0-8 2,-8-14-1,-8 3 0,-20-12 0,-14 11-1,-20 0 0,-13 8-1,-10 9-2,-3 7-1,0 8-3,4 8-8,11 7-18,17 5-11,6 1 0,24 11 1</inkml:trace>
  <inkml:trace contextRef="#ctx0" brushRef="#br0" timeOffset="1.75941E6">21351 9760 25,'-11'14'30,"8"10"-1,-11 0-9,1 7-8,2 6-3,0 0-2,2-4-2,2-5-1,7-9-1,0-19 0,8 7-1,2-24-1,5-6 2,0-10-1,7-9 0,-1-7 0,1 0 1,-4 5 0,-1 6 0,-2 9 1,1 12-1,-4 12-1,2 18 1,-3 12-1,4 11 0,-2 6 0,1 6-2,0 1-2,-2-8-6,1 2-15,-2-9-15,-11-15 0,5-2 0</inkml:trace>
  <inkml:trace contextRef="#ctx0" brushRef="#br0" timeOffset="1.75957E6">21325 9892 62,'28'0'39,"7"5"1,0 1-5,5-4-29,-1 6-30,-4-8-12,2 6-2,-21-12-1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</inkml:traceFormat>
        <inkml:channelProperties>
          <inkml:channelProperty channel="X" name="resolution" value="1333.61829" units="1/cm"/>
          <inkml:channelProperty channel="Y" name="resolution" value="1777.91638" units="1/cm"/>
          <inkml:channelProperty channel="F" name="resolution" value="0.00051" units="1/dev"/>
        </inkml:channelProperties>
      </inkml:inkSource>
      <inkml:timestamp xml:id="ts0" timeString="2018-10-09T08:54:23.70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17551 8003 17,'0'0'30,"0"8"-2,-3 32-6,3 27-6,5 26-2,-5 24-3,11 25-2,-7 13 0,0 14-3,-4 5-1,0-2-1,-7-14-1,-3-16-2,4-13-2,-7-27-4,2-13-14,8-24-17,-6-30-1,9-19 0,0-33 0</inkml:trace>
  <inkml:trace contextRef="#ctx0" brushRef="#br0" timeOffset="531.8575">17347 8042 49,'0'0'38,"0"0"0,18-7-11,15 7-9,17 5-9,11 0-31,9 1-13,-1-10-2,15 4-1</inkml:trace>
  <inkml:trace contextRef="#ctx0" brushRef="#br0" timeOffset="1152.0616">17230 9876 49,'13'14'38,"14"-14"2,14 4-10,16 5-14,3-4-7,8 0-13,-2-5-30,5 6-4,-10-15 0,-3-1-2</inkml:trace>
  <inkml:trace contextRef="#ctx0" brushRef="#br0" timeOffset="1836.3893">17888 8690 40,'5'-14'32,"-5"14"-6,0 14-6,0 3-5,0 17-4,0 6-4,0 12 0,-4 1-2,4 3 0,0-5-2,0 0-1,3-13 0,1-7 1,1-19-2,5-12 1,1-7-1,6-10-1,-2-2 2,3-5-2,-1 5 1,0 5-1,0 8 0,0 9 0,-3 10 0,2 3 1,2 2-1,1 3 0,2 3-7,1-5-31,-4-14 0,13 0 0,-2-20 1</inkml:trace>
  <inkml:trace contextRef="#ctx0" brushRef="#br0" timeOffset="6931.1289">12619 9428 7,'-19'25'15,"-4"-1"-1,12 8 0,7-1 0,14 3 0,8-6-2,15-9 3,13-4-1,2-15 0,8-9-1,-8-11-1,-2-6-2,-23-11-1,-10 2-2,-27 2-2,-18 5-1,-15 8 0,-5 7-3,-4 9-3,4 4-4,14 15-21,11 2-12,17-3-1,25 1 0</inkml:trace>
  <inkml:trace contextRef="#ctx0" brushRef="#br0" timeOffset="7977.8625">14257 10007 11,'5'14'25,"8"-14"-4,21 3-2,9-1-5,8 3-5,9 4-16,-4-6-18,14 11-2,-10-9-2</inkml:trace>
  <inkml:trace contextRef="#ctx0" brushRef="#br0" timeOffset="8297.9415">14976 10016 22,'0'0'21,"13"-5"-2,15 10-1,7-5-4,15 2-4,8-2-1,15 3-6,7-3-10,2-3-19,10 11-3,-12-8-1,4 5 7</inkml:trace>
  <inkml:trace contextRef="#ctx0" brushRef="#br0" timeOffset="8547.5055">15924 10072 14,'28'0'24,"9"0"-4,22 0-3,10 0-6,11 0-1,7 4-7,4-4-10,-1 13-19,-14-13-1,2 11-1,-19-10 18</inkml:trace>
  <inkml:trace contextRef="#ctx0" brushRef="#br0" timeOffset="8801.928">16993 10164 21,'32'0'33,"0"0"-5,20 0-7,14 0-3,11 0-5,10 5-8,6-5-30,6 7-5,-10-7-3,5 0 0</inkml:trace>
  <inkml:trace contextRef="#ctx0" brushRef="#br0" timeOffset="9302.5992">17835 10166 42,'53'0'26,"17"10"-3,17-4-4,16-4-6,14 2-8,10-4-14,15 9-20,-12-13-2,2 8-1,-18-8 6</inkml:trace>
  <inkml:trace contextRef="#ctx0" brushRef="#br0" timeOffset="9603.3304">19272 10188 8,'16'-19'28,"23"10"-8,11 0-2,17 0-3,14 4-4,10 0-6,2 5-10,2-9-21,10 14-1,-16-9-2,5 8 12</inkml:trace>
  <inkml:trace contextRef="#ctx0" brushRef="#br0" timeOffset="9803.445">20377 10050 23,'38'0'32,"5"0"-6,26 4-7,15-4-6,18 3-8,8 1-16,0-10-18,11 6 0,-17-10-3</inkml:trace>
  <inkml:trace contextRef="#ctx0" brushRef="#br0" timeOffset="9934.208">21620 9969 13,'44'12'32,"15"-5"0,40 8-3,30 13-50,33-11-2,34 12-5,14-11-2</inkml:trace>
  <inkml:trace contextRef="#ctx0" brushRef="#br0" timeOffset="14639.1854">21506 9485 40,'0'0'33,"0"0"-6,-5 24-7,2 2-4,3 8-6,0 4-3,0 4-1,4-1-4,0-3-5,4-2-8,-5-8-14,-3-14-11,5 0 0,-5-14 1</inkml:trace>
  <inkml:trace contextRef="#ctx0" brushRef="#br0" timeOffset="14987.0971">21481 9561 26,'7'-24'34,"12"9"2,3 2-11,2 1-8,11 9-4,-3 3-4,7 0-3,-5 9-2,-4 6-1,-6-1-2,-10 1 0,-8 2 0,-12-3-1,-4 1 1,-3-5-1,2-2 0,5 3 1,6 1-1,9-3 1,10 1 0,8 8 1,0 0-1,-2 7 2,-13 0 0,-9 3 0,-16-3 0,-10 3-1,-10-7-1,-11-5-11,-8-2-29,7 0-1,-4-13 1,9 7-2</inkml:trace>
  <inkml:trace contextRef="#ctx0" brushRef="#br0" timeOffset="17777.6936">2315 8322 24,'-26'0'23,"-20"0"-1,-4 10-4,4 9-4,-3 8-4,15 10-2,9 1-3,18 6-1,18-3-1,23 0 0,12-8-1,5-5 0,4-9 1,-6-6-1,-7-7 0,-8-6 0,-18 0-1,-16 0 0,-25-6-1,-12 6 1,-5 4 0,-8 6-1,1 8 1,-1 5-1,7 10 1,8 4 0,22-1 1,13 0 0,12-4-1,14-6 1,15-7 0,7-10 0,6-9 0,5-6 0,-5-8 0,-6-6-1,2-4 0,-13 2 0,-9-4-1,-7 4 1,-8 3 0,-7 4 1,-6 3 0,0 12-1,0 0 2,0 14-1,3 0-1,3 4-2,-2 4-5,1-3-11,0-5-22,0 1 0,-5-15 0,9 8 0</inkml:trace>
  <inkml:trace contextRef="#ctx0" brushRef="#br0" timeOffset="17908.6103">2443 8533 31,'0'0'25,"0"-10"-16,0 10-21,12 16-11,-12-16-4</inkml:trace>
  <inkml:trace contextRef="#ctx0" brushRef="#br0" timeOffset="18093.8054">2598 8739 27,'18'25'38,"-5"-2"0,2 5-3,4 0-12,-4-9-9,7 1-5,-3-7-4,1-7-1,-4-6-2,3-11-2,2-5-3,-4-11-9,7-5-26,0 2-1,-1-5 0,10 4-1</inkml:trace>
  <inkml:trace contextRef="#ctx0" brushRef="#br0" timeOffset="18464.6027">3252 8739 68,'-16'39'39,"-6"-6"-2,-6-4-12,3 2-11,-5-12-8,5-8-4,7-8-3,2-11-1,10-7-1,6-9-1,2 2 1,5 2-1,2 2 2,2 4 2,6 9 1,-1 12 2,5 5-1,0 6 0,1 5 0,1 0 1,1-4-1,4-4 0,-4-9 0,2-6-1,-4-6 1,2-8-1,-4-7 0,-2 1 0,-3-1 0,0 8-1,-2 4 0,-1 9 0,0 14 0,-6 6-6,4 3-34,8 9 0,-2-4 0,16 4 0</inkml:trace>
  <inkml:trace contextRef="#ctx0" brushRef="#br0" timeOffset="19181.4666">2391 10114 45,'0'0'35,"0"0"1,0 14-13,5 32-8,-5 10-5,6 18-4,0 6-1,1 10-1,1-4-2,-1-6 0,-1-11-1,1-14 1,-2-16 0,-1-16-1,-4-23 0,0 0 1,3-14-1,3-8 1,6-7-2,1 3 0,2 0 0,4 7-2,3 10 2,-1 9-2,0 13 1,-5 6 0,-10 6 1,-2 6-2,2 2-3,-6-9-6,0-2-27,12-2-1,-6-8 0,19-6 1</inkml:trace>
  <inkml:trace contextRef="#ctx0" brushRef="#br0" timeOffset="19428.7259">3025 10592 24,'-12'-9'36,"21"9"0,4 0 1,12 0-19,9 2-8,0 2-9,6-4-9,-3 0-21,4 4-8,-14-8 1,2 4-2</inkml:trace>
  <inkml:trace contextRef="#ctx0" brushRef="#br0" timeOffset="19597.3479">3081 10735 48,'3'12'37,"7"-3"-2,11-5-11,10 0-19,-3-4-33,14 6-4,-9-9-3,13 3-3</inkml:trace>
  <inkml:trace contextRef="#ctx0" brushRef="#br0" timeOffset="20231.8538">4011 10664 29,'-89'3'25,"27"6"-6,27-3-5,35-6-2,44 14-2,43-14 0,52 7-1,47-7 1,53 0-1,34-4-1,32 4-1,12 0 0,4 4-1,-17-2-2,-22 6-1,-37-3-1,-37 0-2,-47 1-2,-38-6-5,-38-4-20,-29-2-11,-41-8 0,-15 3-1</inkml:trace>
  <inkml:trace contextRef="#ctx0" brushRef="#br0" timeOffset="21586.845">4005 10193 6,'21'-24'34,"-4"-1"0,3 11 0,-9 11-13,-11 3-7,14 20-5,-14 4-2,0 8-2,0 4-1,0 3-1,0 1-2,7-6 0,5-5 0,3-9 0,5-8 0,5-10 0,2-11 0,1-8-1,-3-8 2,2-8-1,-7-4 0,-2-1 0,-5 4 0,-2 5-1,-4 9 1,-7 8 0,0 12 0,-6 17 0,3 11 0,0 5 0,3 5-1,0-3-4,3 5-13,6-3-22,-3-15 0,7-3 0,-4-13-1</inkml:trace>
  <inkml:trace contextRef="#ctx0" brushRef="#br0" timeOffset="21787.3252">4510 10407 40,'-2'13'39,"8"6"-3,-6-3-5,0-4-13,3 2-8,-3-5-10,0-9-23,0 0-14,15-5-1,-15-9 0</inkml:trace>
  <inkml:trace contextRef="#ctx0" brushRef="#br0" timeOffset="22118.4946">4493 10173 29,'5'-13'37,"-5"13"-1,0 0-1,12-4-27,-2 9-36,-10-5-6,12 5-1,-12-5-2</inkml:trace>
  <inkml:trace contextRef="#ctx0" brushRef="#br0" timeOffset="22471.5291">4483 9835 35,'8'-20'36,"-1"-3"2,12 7-11,9 4-10,1 3-7,7 9-3,-5 2-3,-6 10-1,-10 8-1,-9 3-1,-12 6 1,-10 2-1,-8-2 0,2-3-1,4-2 1,4-6-1,14-8 0,7-6-1,21-4-5,4-3-13,5 3-19,11 0 0,-4 0 0,6 10-1</inkml:trace>
  <inkml:trace contextRef="#ctx0" brushRef="#br0" timeOffset="22887.8439">5153 10067 15,'-14'-10'31,"-18"1"0,2 9-7,-2 0-8,1 9-4,8 5-4,7 1-2,16 9-2,6-1-1,15 5 0,3 3 1,6-1-1,-6-3 2,-2 5-1,-11-9 0,-11 1-1,-11-9 0,-9-3-3,-3-3-3,-7-9-7,8-4-11,4-1-14,6-10-3,12-1-1,0-9 7</inkml:trace>
  <inkml:trace contextRef="#ctx0" brushRef="#br0" timeOffset="23034.9462">5279 10113 33,'26'0'37,"-12"-4"0,-4 13-7,-6 10-9,-4 5-8,0 8-7,-4 5-6,-1-4-10,5-4-24,0 3-3,-4-14-2,4-5 1</inkml:trace>
  <inkml:trace contextRef="#ctx0" brushRef="#br0" timeOffset="23203.6467">5273 9922 45,'0'0'30,"0"-16"-11,0 16-33,11 0-13,-11 0-3,14 16 8</inkml:trace>
  <inkml:trace contextRef="#ctx0" brushRef="#br0" timeOffset="23488.9895">5386 10103 21,'18'32'33,"-5"-6"1,3 6-4,-6 0-14,-4-3-7,2-1-4,-8-6-1,5-8-2,-5-14 0,0 0-1,6-19 0,4 1 0,6-9-1,1 2 0,7-2 0,2 7 1,0 7 1,4 13 0,-7 2 1,2 15 0,-10 6 0,-2 5-1,-7 5-8,-3-1-21,-3-8-9,0 0-2,0-12 1</inkml:trace>
  <inkml:trace contextRef="#ctx0" brushRef="#br0" timeOffset="23791.3619">5665 9866 28,'0'-28'36,"18"10"1,1 4-8,6 9-11,6 7-5,-8 7-5,-3 10-2,-10 3-2,-4 6-2,-11 1-1,-3-3 1,-4 3-1,0-7 0,2-6 0,15-3-2,9-3-5,6-10-19,7 0-13,9 0 0,0-10-1</inkml:trace>
  <inkml:trace contextRef="#ctx0" brushRef="#br0" timeOffset="24477.6455">6090 10190 49,'0'25'33,"-7"3"-9,7 6-7,9 4-5,4-2-2,12-1-1,6-10-2,9-10-1,1-15-2,2-11 0,-6-15-1,-6-16-1,-13-8 0,-11-8-1,-14-8 0,-15-1-1,-14 4 0,-5 5 0,-8 9 0,-1 16 0,4 11-1,9 14 1,6 20 0,15 7 0,19 9-1,13 5-2,18 9-7,6-4-21,10-2-7,6 1 1,-4-13-2</inkml:trace>
  <inkml:trace contextRef="#ctx0" brushRef="#br0" timeOffset="24693.3658">6555 10224 20,'-13'15'35,"10"9"1,-4-2-1,-1 2-19,8 10-4,-6-3-3,8-2-3,5-2-5,5-8-8,4-10-18,6-3-11,-11-16-1,2 0 0</inkml:trace>
  <inkml:trace contextRef="#ctx0" brushRef="#br0" timeOffset="24825.7661">6557 10067 54,'0'0'36,"7"-13"-7,-7 13-38,16 3-18,-16-3-6,8 29-2</inkml:trace>
  <inkml:trace contextRef="#ctx0" brushRef="#br0" timeOffset="25377.544">5132 11153 25,'-47'6'33,"7"-6"-3,-1-8-11,10-16-5,14-3-3,11-6-2,16 1-2,10 0-2,11 13-1,5 6 1,8 18-1,-3 12 1,-10 12 0,-13 13-2,-12 8 1,-15 4-2,-9-1 0,-12-6-2,-4-5-2,-2-10 0,4-10-1,11-7 0,13-15-1,8 0 1,18-10-2,10 2-3,4-2-3,12 6-13,3 4-11,-3 0 0,3 3-1</inkml:trace>
  <inkml:trace contextRef="#ctx0" brushRef="#br0" timeOffset="25797.3396">5498 11351 33,'11'-12'33,"5"3"-6,-2-3-6,-1-6-5,1 3-4,-10-3-3,1 0-4,-14-2-2,-1 3-1,-11 2-1,-7 10 0,-5 1-1,0 8 0,0 5 0,6 8 0,9 4 0,8 0 0,10 0 0,10-1 0,8-3 0,5-7 0,6-6 1,-2-4-1,1-4 1,0-2 0,-6-1 1,0 5 0,-4 2 0,1 9 1,-7 6-1,4 15 1,-4 8 0,4 15-1,-9 8-1,-7 3 1,-4 3-2,-14 1 1,-8-3 0,-11-12 0,-9-12-2,-7-14-3,3-15-5,-1-10-29,6-22-1,16-9 0,5-19-1</inkml:trace>
  <inkml:trace contextRef="#ctx0" brushRef="#br0" timeOffset="29631.6469">7401 10585 13,'27'4'34,"-2"-4"0,16 0-2,1 0-16,4 5-8,2 0-15,-4-5-22,6 7-4,-23-7-1,2 5 1</inkml:trace>
  <inkml:trace contextRef="#ctx0" brushRef="#br0" timeOffset="29804.6981">7507 10730 11,'0'16'35,"0"-16"1,29 15-2,7-7-15,7 2-15,12 4-31,-14-10-3,9 9-4,-16-11-2</inkml:trace>
  <inkml:trace contextRef="#ctx0" brushRef="#br0" timeOffset="31479.4989">7496 10337 10,'-11'0'17,"-8"-13"-1,12-1-4,1-6-1,6 2-3,10-1 0,5 5-1,8 4 1,1 5-1,4 13 2,-1 8 1,2 4 0,-2 2-1,2 2-1,-2-5-1,2-6-1,1-8-1,-1-10-2,-5-3-3,-3-7-9,-4-9-25,-6 10-2,-11-6-1,0 8 0</inkml:trace>
  <inkml:trace contextRef="#ctx0" brushRef="#br0" timeOffset="32117.7739">8328 10500 16,'-37'-14'28,"13"-1"-4,2-12-4,9-2-3,13-2-4,7-6-2,13 12-3,6 2 0,11 16-1,0 9-1,4 18 0,-14 9-2,-5 14 0,-13 10-1,-9 3-2,-16 0 0,-7-5 0,-9-6-2,-5-11 1,2-9-1,5-12-1,4-13 1,8-5 0,9-8 0,9-2 0,3-2 1,13 5 0,6 8 0,3 4 0,2 4-7,1 8-22,-1-3-7,4 8-1,-8-9 1</inkml:trace>
  <inkml:trace contextRef="#ctx0" brushRef="#br0" timeOffset="32264.6494">8652 10669 64,'14'-3'40,"-14"3"-1,0 0-8,0 0-33,0 0-32,0 0-4,0 0-1,10 6 0</inkml:trace>
  <inkml:trace contextRef="#ctx0" brushRef="#br0" timeOffset="32615.3446">8959 10294 21,'13'5'33,"-13"-5"-2,0 19-8,-10 5-6,-2-1-5,5 8-2,-3-3-4,10 1-1,10-9-2,6-3-1,8-7 0,7-6-2,4-4-5,-4 0-15,-4-14-15,4 4-1,-14-12 0,1 7 4</inkml:trace>
  <inkml:trace contextRef="#ctx0" brushRef="#br0" timeOffset="32765.0713">9176 10299 45,'0'29'37,"0"3"0,0 2-14,6 11-7,-6-3-8,6-1-14,-6-3-28,12-1-2,-6-13 0,4-2-2</inkml:trace>
  <inkml:trace contextRef="#ctx0" brushRef="#br0" timeOffset="33180.2342">9347 10507 30,'12'-21'33,"-6"-12"0,0 0-12,3 2-5,-6-3-5,4 7-2,-4 3-2,1 10-2,-4 14-1,0 0 0,0 14-2,8 10 0,-4 8-1,5 1 0,0 7-1,0-1 1,-5-1 0,1 0 0,-5-7-1,-5-3 1,-8-5 0,-5-6 0,-1-7 0,0-1-1,4-9 0,2 0 0,13 0 1,0 0-1,4-9 0,16 9-1,9 0-1,-3 0-11,1 0-25,12 7 0,0-11-1,14 4 1</inkml:trace>
  <inkml:trace contextRef="#ctx0" brushRef="#br0" timeOffset="33797.7106">10028 10480 21,'13'7'34,"6"19"0,-7-3-4,-3 2-17,0 3-3,-6-6-3,4-3-2,-7-10-2,0-9-2,6-14 1,0-7-1,4-5-1,8-4 1,4 1-1,3 5 1,2 5 0,1 11 1,-5 8 0,1 13 1,-9 8 0,-5 4 0,-6 5 0,-4 0 0,-7-3-1,3-6-1,-1-6 0,5-15 0,0 0-1,0-11 1,9-11-1,3-2 0,7-4 1,2-1-1,4 7 0,4 8 1,-1 8 0,-1 8 0,-6 12 1,-2 5 0,-7 7 0,-4 2-4,-3-5-36,-5 5-2,-13-13 0,5 3-1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</inkml:traceFormat>
        <inkml:channelProperties>
          <inkml:channelProperty channel="X" name="resolution" value="1333.61829" units="1/cm"/>
          <inkml:channelProperty channel="Y" name="resolution" value="1777.91638" units="1/cm"/>
          <inkml:channelProperty channel="F" name="resolution" value="0.00051" units="1/dev"/>
        </inkml:channelProperties>
      </inkml:inkSource>
      <inkml:timestamp xml:id="ts0" timeString="2018-10-09T12:44:42.81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2183 12715 10,'-20'-3'30,"-12"-3"0,-2 17-8,-5 11-7,3 12-4,7 14-4,3 4-2,16 11-2,10-2-1,19-1 0,17-11 0,10-8 0,11-17 0,7-12 2,1-20 0,2-12 0,-7-17-1,-10-6 1,-21-13 0,-9 1-1,-20-5 0,-7 2-2,-17 4-2,-8 3-4,-7 13-6,-6 3-15,0 10-10,2 13 0,-7 3-1</inkml:trace>
  <inkml:trace contextRef="#ctx0" brushRef="#br0" timeOffset="122.9109">2001 12843 40,'42'33'33,"-2"-15"-3,20 3-24,16 1-28,-4-22-6,11 10-3,-9-16 4</inkml:trace>
  <inkml:trace contextRef="#ctx0" brushRef="#br0" timeOffset="886.3875">2795 12914 15,'-30'-4'27,"8"16"-1,4-2-14,8 3-4,10 1-4,4 1 0,5-2-2,10-3-1,2 2 0,4-6 1,0-4-1,-7-2-1,-18 0 1,0 0-1,0 0 0,-19 8 1,-3-2 0,-5 6 0,-1 3 1,3 2-1,12 4 1,2 1 0,11-4 1,9-2-1,9-3 0,4-3 0,9-6 0,0-4 0,-1-8 0,1-4-1,-6-1 0,-3-6 1,-6 1-2,-4 3 1,-6-1-1,-6 6 1,0 10-1,0 0 1,0 0 0,-3 16 0,3 1 0,4 0 0,2 3 1,6-2-1,5-3 0,0-3 0,-1-7 1,3-5-1,-1-5 0,-3-4 1,1-6-1,-6-1 0,-2 0 0,-2-3 1,-3 5-1,-3 2 1,0 12-1,7-10 0,-7 10 0,0 10 0,6 4 1,-2 3-2,4 0 1,5 0-1,0 0 1,2-6-1,6-3 1,-2-8-1,3 0 1,-3-12-1,-4-4 1,-5-3 0,-5-3-1,-5 0-1,-8-4-7,1 1-25,-8 13-4,-11-2 1,11 11-1</inkml:trace>
  <inkml:trace contextRef="#ctx0" brushRef="#br0" timeOffset="1471.1192">3391 13130 10,'0'0'31,"31"17"-3,-12-9-6,11-1-8,4-1-3,-2-6-3,2 0-2,-3-11-2,-4 0-2,-10-5 0,-6-5-1,-11 1 0,-11-2-1,-8 2 1,-3 4-1,-6 10 1,-3 6-1,3 4 1,3 11 0,3 13-1,10 4 2,3 11 0,6 6-1,3 3 1,3 0-1,3-2-5,1-6-11,-2-9-19,8-5 0,-10-18 0,15-4 4</inkml:trace>
  <inkml:trace contextRef="#ctx0" brushRef="#br0" timeOffset="1770.9099">3680 13031 21,'25'10'34,"-14"2"2,2 7-1,-3 1-22,-2-4-3,2 3-4,-4-8-2,-6-11-3,18 12-3,-8-19-1,3-3 0,2-2-1,3-1 1,-2 0 1,0 5 2,-1 8 2,-5 4 1,4 9 0,-7 4 1,0 8 0,-4 3-4,-3-3-8,6-2-21,-1 3-6,-10-15-1,8 4 0</inkml:trace>
  <inkml:trace contextRef="#ctx0" brushRef="#br0" timeOffset="1902.0896">3841 12777 24,'0'0'14,"0"0"-13,-9 0-14,21 22-12</inkml:trace>
  <inkml:trace contextRef="#ctx0" brushRef="#br0" timeOffset="2274.4452">4308 12917 5,'-34'-7'30,"7"19"-1,-8 5-7,10 6-8,8 8-6,7 5-2,10 1-2,9-4-1,9 1-1,5-5 0,7-8 0,-2-8 0,-2-8 0,-12-5 0,-14 0-1,4-17 1,-19 4-2,-8-2-2,-8-3-7,-2-2-20,10 7-3,-4-8-1,17 12 3</inkml:trace>
  <inkml:trace contextRef="#ctx0" brushRef="#br0" timeOffset="2574.0425">4702 13095 46,'-5'23'36,"-15"-8"2,-1-1-13,-4 1-12,-2-11-6,-1 1-4,2-5-3,-1-7-1,6-5-2,2-3 0,6-1 0,7-4-1,12 6 1,4 0 0,5 7 2,7 7 0,3 3 2,0 10 1,-1 6 0,-1 4 0,-6 5-4,-2-2-18,-7-7-13,4 6-2,-7-15 1</inkml:trace>
  <inkml:trace contextRef="#ctx0" brushRef="#br0" timeOffset="2790.0573">4799 12947 62,'9'14'39,"-2"8"1,1 11-15,9 17-13,-8 5-3,7 12-3,-8 2-1,-1 0-4,1 2-5,-8-14-9,0-8-26,0-6-3,-3-18 1,3-13 0</inkml:trace>
  <inkml:trace contextRef="#ctx0" brushRef="#br0" timeOffset="2976.5618">4870 13165 32,'20'10'31,"-6"-14"-1,8 4-21,14 4-28,-4-8-8,9 4-3,-9-9 5</inkml:trace>
  <inkml:trace contextRef="#ctx0" brushRef="#br0" timeOffset="3292.953">5313 12984 23,'-26'-16'32,"7"14"-2,-7-7-9,6 6-7,2 6-6,6 2-5,7 6-1,5-1-2,5 4-1,6-2-2,3 0-1,1-4 0,-3-2-1,0-3 1,-12-3-1,0 0 3,0 0 1,-22 0 4,6 6 2,-5 0 3,5 6 1,-2 1 1,8 6 0,6-2 0,15 5-2,-3-5-2,15-1-4,3-2-15,6-1-24,-4-13-1,7-5 0,-8-8 0</inkml:trace>
  <inkml:trace contextRef="#ctx0" brushRef="#br0" timeOffset="4062.1081">6136 12579 17,'0'0'29,"34"15"1,-12-11-11,14 0-12,2-4-2,5 0-2,-1 0-3,-6-9 0,-8-1-1,-11 0-1,-10-2 0,-7 12 0,-9-14-1,-4 14 2,-2 7 0,-3 5 2,6 5-1,6 5 1,6 3-1,6 0 2,3-2-2,6-4 1,0-2-1,1-2 1,-6-5-1,-10-10 0,0 0 1,0 9-1,0-9 0,-19 7 0,19-7 0,-15 22 0,11-2 1,4 9-1,12 9 2,-1 3 1,-1 7 1,-6-4 0,-1 2 1,-9-7 0,-2-3 0,-11-12 0,-3-7-1,-6-12-1,0-5-2,3-5-5,0-7-7,6-8-18,8 6-5,1-15 0,16 11 0</inkml:trace>
  <inkml:trace contextRef="#ctx0" brushRef="#br0" timeOffset="4363.8159">6745 12910 17,'23'19'35,"-10"13"1,-22-6 0,-9 1-16,-8 2-8,-8-9-7,3-3-3,-4-10-2,0-7-1,8-10-3,0-10-1,12-3 0,5-5-1,10 5 2,3-3 2,10 10 1,6 7 3,2 9 1,10 19 3,-3 3-1,3 9 2,-4 3-2,-2 0-1,-5-1-5,-2-5-3,0-6-10,-8-12-13,-10-10-8,19-6-2,-14-13 1</inkml:trace>
  <inkml:trace contextRef="#ctx0" brushRef="#br0" timeOffset="4531.4239">6873 12953 25,'14'0'35,"-14"0"-1,15 22-7,-3 3-5,-6-3-8,7 4-3,-5-8-4,5-6-4,3-6-4,-3-12-7,8 0-14,0-11-16,-4-9 0,8 1-1</inkml:trace>
  <inkml:trace contextRef="#ctx0" brushRef="#br0" timeOffset="4812.3011">7357 12953 40,'0'30'37,"-8"-4"1,-6 3-8,-4 5-12,-12-11-9,2 0-5,3-8-6,-3-12-4,12-3-2,-2-18-3,12 1 0,-1-12 1,14 1 1,2 0 3,4 9 5,5 5 3,1 11 4,5 13 1,-6 4 1,5 11 1,-5 4-3,-3 2-2,-3 1-11,-1-1-26,-11-14-1,6-1-2,-6-16 1</inkml:trace>
  <inkml:trace contextRef="#ctx0" brushRef="#br0" timeOffset="4965.4967">7252 12613 18,'0'0'29,"17"17"-16,-6 17-35,5-3-6</inkml:trace>
  <inkml:trace contextRef="#ctx0" brushRef="#br0" timeOffset="5714.5228">8353 12980 20,'-3'-18'31,"3"18"1,-18-17-13,1 13-6,2 9-5,-4 3-1,4 11-3,0 3-1,11 8-1,8-1-2,5 1 1,9-5 0,5-4 0,1-5-1,3-12 0,-4-4-4,-8-14-8,-9-13-20,1 4-1,-17-16 0,1 4 6</inkml:trace>
  <inkml:trace contextRef="#ctx0" brushRef="#br0" timeOffset="5836.8542">8301 12726 4,'0'0'16,"14"20"-20,2 1-11,-6-8 15,12 13 0</inkml:trace>
  <inkml:trace contextRef="#ctx0" brushRef="#br0" timeOffset="6237.3415">8569 12932 12,'24'11'32,"-11"-11"0,14 12 1,-9-8-18,4-4-8,4 0-2,-5 0-3,-2 0-2,-4 0 0,-15 0-1,0 0 0,0 0-1,-12 19 1,-3-3 1,-1 5 1,0 2 0,1 3 0,8 4 2,7-6-2,10 1 2,6-6-1,6-3-1,6-11 1,5-5-1,-1-9-2,-1-6 0,0-6 0,-10-6-1,-2-2 1,-7-3 0,-5 7 1,-4 0 0,-3 12 3,0 13 0,-10-3 1,10 19 0,-7 6 0,7 6-2,7 2-6,-2 3-27,2-13-4,12 2-1,1-15 0</inkml:trace>
  <inkml:trace contextRef="#ctx0" brushRef="#br0" timeOffset="8601.8365">9620 12971 9,'11'0'32,"-11"0"0,0 0-8,11 0-5,-11 12-5,6 8-4,-6-4-3,5 6-2,-5-5-1,6-2-1,-6-15-1,3 11-2,-3-11 1,16-20-1,-4 0 0,4-5 0,3 3 0,2-2-1,1 7 1,0 9 0,-4 13 1,-2 8 0,-6 13 0,-1 7 0,-3 0-4,0 1-11,-3-5-21,13 0-1,-1-17 1,13 0-2</inkml:trace>
  <inkml:trace contextRef="#ctx0" brushRef="#br0" timeOffset="8988.8974">10544 12975 6,'-13'8'31,"-11"-1"1,17 15 2,-1 4-17,8-6-7,5 9-1,8-8-4,11-1 0,4-11-1,3-9 0,-3-10-3,3-13 1,-6-9 0,-4-15-1,-12-12 0,-12-6 0,-15-4-1,-7-2 1,-15 5 0,-1 11-1,-7 8 2,3 14-1,4 10-1,11 18 2,12 15 0,8 12-3,22 7-3,7 3-7,14 6-17,15 8-9,-1-5 0,9 1 1</inkml:trace>
  <inkml:trace contextRef="#ctx0" brushRef="#br0" timeOffset="9391.6557">10959 12882 24,'0'0'22,"-6"11"-13,6-11-4,6 17-1,-6-17-3,20 12 1,-9-8-1,0-4 1,-1 0-2,-10 0 1,0 0 1,0 0 3,-12 0 2,-4 10 0,1 5 2,-2 0 1,4 11 1,3-4 0,10 7-1,6-5-3,9 3-2,1-8 0,8-5-3,-3-5-4,0-9-11,0-11-20,2 0-3,-12-16 1,4 2-1</inkml:trace>
  <inkml:trace contextRef="#ctx0" brushRef="#br0" timeOffset="9541.1378">11034 12717 9,'-24'-13'28,"24"13"-2,-13 5-13,13-5-32,0 0-5,3 11-2,11 8 20</inkml:trace>
  <inkml:trace contextRef="#ctx0" brushRef="#br0" timeOffset="9923.1021">11307 12905 22,'-9'0'28,"-11"0"-1,4 5-12,1 7-5,3 7-5,4 5-2,5 3-1,3 0 0,7 1 0,3-3 0,1-6 2,3-2 0,-4-11 1,-10-6 1,0 0-1,5-10 0,-15-3-1,-2-1-2,0 0-6,-4-3-11,-2-3-19,12 10 0,-4-6-1,10 16 5</inkml:trace>
  <inkml:trace contextRef="#ctx0" brushRef="#br0" timeOffset="10244.4925">11428 12973 16,'17'7'37,"6"10"0,-15-2 1,2-1-16,-4 8-6,-6-7-8,0 2-2,0-8-3,0-9 0,0 0-2,12 0-1,-5-12 0,2-3 0,3-4 0,1-2-1,3 3 1,2 2-1,0 8 1,4 8 0,-4 4 1,-2 12 1,-3 6 0,-3 6 0,-5 5 0,-5 2 1,0 3-2,-12-6-9,-2-2-32,6-2 1,-5-10-1,3-2-1</inkml:trace>
  <inkml:trace contextRef="#ctx0" brushRef="#br0" timeOffset="11867.1652">2123 14016 11,'-31'-8'26,"8"8"-8,0 0-3,1 5-5,10 0-3,5 5-3,7 0-2,3 2-1,10 0 0,2-2 0,7-1 0,-1-1 0,-3-4 1,-7-4-1,-11 0 0,0 0-1,0 0 1,-25 3-1,3-3 1,0 9-2,1 1 2,1 5 0,9 4 0,11 2 1,0 3 1,11-1-1,4 3 1,5-7-1,8-4 0,6-6-4,-6-9-9,-1-11-12,8 2-6,-12-19-1,0 2 6</inkml:trace>
  <inkml:trace contextRef="#ctx0" brushRef="#br0" timeOffset="12014.259">2281 14002 55,'0'0'34,"10"22"-8,-1 1-8,-3 9-7,0-1-5,4 5-3,-4 1-6,3-8-8,0-6-14,4-3-9,-13-20-1,12 0 0</inkml:trace>
  <inkml:trace contextRef="#ctx0" brushRef="#br0" timeOffset="12230.3979">2446 14071 40,'-14'0'21,"-3"8"-4,4 2-6,-7 2-3,3 2-2,4 5-2,6-1-2,7 1-1,7-2 0,6-1-5,9-3-9,12 4-15,-7-17-1,8 5-1,-7-15 24</inkml:trace>
  <inkml:trace contextRef="#ctx0" brushRef="#br0" timeOffset="12568.98">2569 14025 22,'7'9'30,"-7"-9"0,28 6-14,2-1-8,1-3-1,6 3-3,-2-5-4,-4 0-3,-1 0-7,-8 0-4,-9-7-2,-13 7-1,6-10 0,-6 10 4,-22-2 5,7 2 5,1 10 9,-15 18 21,17-8-11,8 9 1,4 1-3,7 3-6,-2-1-6,8 1-7,3-1-14,-1-13-10,16 0-1,-4-16 8</inkml:trace>
  <inkml:trace contextRef="#ctx0" brushRef="#br0" timeOffset="12799.9805">3131 14171 39,'-19'-12'32,"-12"-6"-9,0 3-6,6 6-6,0 2-4,5 12-2,0 6-2,16 9 1,4 5-2,11 1 1,3 3 0,5 0 0,1-8-1,7-2-1,3-6-4,-8-13-9,0-11-19,-4 3-4,-14-18 1,5-1-2</inkml:trace>
  <inkml:trace contextRef="#ctx0" brushRef="#br0" timeOffset="12931.5422">3028 13862 29,'-12'-15'33,"12"15"-2,0 0-13,-3 19-41,18 3-6,-6-7-3,10 8 6</inkml:trace>
  <inkml:trace contextRef="#ctx0" brushRef="#br0" timeOffset="13617.2843">3329 13774 9,'24'12'21,"1"-12"-11,7 4-3,-1-4-1,3 0-4,-5-4-1,-6 0-1,-7 1-1,-16 3 0,0 0 0,-7-10 0,-4 10 1,-17 17 3,18-2-1,4 5 0,6 2 1,0 6-2,10-2 1,-4-1-1,2-4 1,-5 0-2,-3-8 1,-3-1 0,3-12 0,-18 10-1,9-7 2,0 4 0,2 5 1,7 4 0,7 9 1,1 6 1,6 8 0,-3 4 0,-1 7 0,0-5-1,-7 1-1,-6-7 0,-7-7-1,-6-11-2,-6-9-2,-2-12-4,3-2-7,4-6-12,-4-15-6,17 4 0,-4-12 23</inkml:trace>
  <inkml:trace contextRef="#ctx0" brushRef="#br0" timeOffset="14232.9654">3807 14101 52,'-25'-5'17,"0"-2"-5,0 7-3,6 4-3,7 4-3,9 4-1,6 2-2,6 2 1,4 0-1,3 0 0,5-3 1,1-1-1,0-6 0,-7-6 1,-2 0-2,-4 0 1,-9 0 0,3-14-1,-13 9 1,-2 1 0,-3 4 0,-1 4-1,0 6 2,4 2-1,2 4 1,5 2-1,5 3 1,8-2 0,6-2 1,4-4 0,3-6 0,2-4 0,-2-8-1,7-6 1,-6-7 0,0-4-1,-9-2 1,-2 0 0,-2 2 0,-5 3 1,-1 3-1,-3 5 1,0 11 0,0 0-1,0 14 1,8 4-1,-1 1-1,3 2 1,2-1 1,4-1 0,2-9 1,3 0 0,-4-10 1,1-5-1,-5-6 0,1-2 0,-7-6-4,-4-6-5,-3 6-12,0 2-20,-4-9-2,4 11 1,-8-4-1</inkml:trace>
  <inkml:trace contextRef="#ctx0" brushRef="#br0" timeOffset="14602.3438">4464 14197 26,'0'0'30,"-12"-23"-5,3 11-8,-5 0-5,-4 3-3,-1 4-3,-2 5-1,3 5-3,2 4 0,3 6-1,1 5-1,8 4 1,4 1 0,10-1 1,0-5 0,5-2 1,-2-11 0,5-1 0,-8-9 0,1-3-1,-7-5 0,-4-3-3,-3 1-5,-4-3-11,-2-2-16,6 11-2,-6-8-1,9 16 8</inkml:trace>
  <inkml:trace contextRef="#ctx0" brushRef="#br0" timeOffset="14987.0026">4508 14238 50,'20'17'34,"-7"-4"-4,-1-4-9,2 1-9,-5-10-4,3 0-3,1-8-3,-4-5-2,3-3 0,0-2-1,0 0 0,2 1 0,-3 7 0,2 3 0,-3 7 1,-2 7 1,-1 6 0,2 3 0,-2 3 0,-1-1 1,0-5-1,3-3 0,-9-10 0,16 4-1,-7-12 0,0-6-1,4-5 1,-1 1-1,4-1 1,-1 4-1,2 6 1,-2 4 0,3 8-1,6 8 2,-4 8-1,-1 1 0,-6 2 1,-2 0 0,-11-1-1,0-4-4,-4-7-19,-6 2-13,-19-15 0,7 3 0</inkml:trace>
  <inkml:trace contextRef="#ctx0" brushRef="#br0" timeOffset="15871.7483">5678 14101 28,'12'0'25,"9"7"-11,3-2-7,4 0-1,5-1-3,-4 0-1,-3-4-1,-11 6-1,-15-6 0,0 9 0,-9 1-1,-12 3 2,-4 1 0,1 2 2,4 4 2,4 0 0,11 0 1,10-4 0,11 0 0,6-6 0,6-2-2,1-8-1,4-4-1,-2-4 0,-5-4-1,-5 0-1,-6 2 0,-3 6 1,-2 4 0,-10 0 1,9 25 1,-9-7-1,5 6 1,-2 0 0,4-1 0,1-8 0,5-5-2,-3-10 0,8-6 0,-1-6-1,-2-8 0,1-5 0,-4 3-1,0 1 0,-3 4 0,0 9 0,-9 8 1,0 0 0,13 8 0,-6 8 0,0-2 1,3 1 0,4-5-1,-3-6 0,5-4 0,2-8-1,1-5 0,0-1 0,1-1 0,0 2 0,-2 4 1,2 9 0,-5 5 1,3 6 1,-5 8 1,-4 3 0,-5 2 0,-4 0 0,-7-2-2,-5-5-5,-4-10-15,-5-7-17,8-4-1,1-12-1,9 4 4</inkml:trace>
  <inkml:trace contextRef="#ctx0" brushRef="#br0" timeOffset="16272.062">7203 14120 41,'12'2'35,"-12"9"0,0 18-15,0 18-7,0 6-4,0 10-3,0 5-2,0 0-6,3-3-7,-3-11-11,0-15-15,3-6-1,-6-18-1,3-3 14</inkml:trace>
  <inkml:trace contextRef="#ctx0" brushRef="#br0" timeOffset="16705.0866">7199 14324 2,'22'3'27,"-4"-9"2,13 12-5,1-6-16,-1 0-4,3-3-2,-4-3-1,-1-4-1,-2-3-1,-8 0 1,-3-1 0,-10 3 2,-6 11 1,0 0 3,0 0 0,0 0 0,7 23 1,-7-2-1,-4-2-1,4-1 0,-3-6-2,3-12-1,0 0-1,0 0 0,7-17-1,-2-3 1,2-4-1,5-1-1,5 2 1,-3-2 0,4 9 0,-2 8 0,-1 8 0,-2 3 0,-1 11 1,-5 9-1,-2 5-2,-1 1-5,2 2-16,5 2-11,-6-11 0,14 0 0</inkml:trace>
  <inkml:trace contextRef="#ctx0" brushRef="#br0" timeOffset="16989.0559">8064 14327 11,'9'13'34,"-20"-6"-1,-2 10-1,-8-5-16,-4-5-6,-1-1-4,-5-6-2,1-5-2,2-5-2,6-8-1,4-2 0,5-1-1,10 0 2,3 2-1,10 4 2,5 8 0,6 7 1,4 7 0,0 5 1,3 11 0,-4 3 0,-4 3-4,-2 4-9,-5 2-25,-13-14 0,6 1-1,-6-22 1</inkml:trace>
  <inkml:trace contextRef="#ctx0" brushRef="#br0" timeOffset="17136.7007">7907 13983 44,'-4'-10'32,"4"10"-10,12 11-22,-12-11-30,19 21-3,-8-11-1</inkml:trace>
  <inkml:trace contextRef="#ctx0" brushRef="#br0" timeOffset="17639.1119">8108 14117 2,'-10'-50'32,"23"8"1,3 0-2,9 5-14,12 15-3,1 12-4,5 18 0,-3 11-3,0 20-1,-6 11-2,1 11-1,-8 2 1,-4 4-2,-4-8 0,-3-9 0,-4-9-1,0-14-1,-5-10 0,-7-17-2,0-10-1,-10-12 0,-5-5-1,-8-1 0,-2 5 1,-7 1-1,-2 11 2,-3 9 0,0 9 1,5 11 1,5 5-1,6 1-5,11-2-6,5-3-10,5-19-9,21 8-3,1-20 1</inkml:trace>
  <inkml:trace contextRef="#ctx0" brushRef="#br0" timeOffset="18061.1898">8816 14304 44,'6'25'33,"-12"-1"-8,-9-3-6,-1-2-5,-11-9-6,4-5-4,-1-9-2,2-7-3,3-5-2,1-6-1,9-3 0,2 2-1,7 3 1,4 3 0,11 13 1,0 4 2,6 11 0,2 6 2,5 3 1,-1 3-1,1-1 1,0-5 0,-3-6-1,1-7 0,-5-4 0,0-9 0,-1-7-1,-2-5 0,-1-1 0,3 3 1,-4 1-1,5 7 1,-2 8 1,-1 10 1,-2 3 0,-4 12 0,-9 1 1,-3 2-1,-6 1-3,-9-6-8,-6-10-25,4 4-2,-10-14 0,8-4 0</inkml:trace>
  <inkml:trace contextRef="#ctx0" brushRef="#br0" timeOffset="19042.3756">9899 14141 29,'27'4'32,"7"17"1,-12 5-10,-4 7-12,-5 10-3,-13 0-3,0-1-2,-13-7-3,1-6-1,-3-12-1,4-12-2,11-5 1,-2-19 0,9-5-1,2-6 2,3-3 0,-2-4 1,3 3 1,-2 3 0,-2 6 0,-2 9 1,-4 6 0,-3 10 1,0 14 1,-6 7-1,0 7 0,2 5 0,4 2 1,0-1-2,7-2-2,4-5-3,8-11-6,2-7-6,8-9-4,3-4-2,3-9 1,4-3 3,-2-3 7,-2 1 6,-4 1 10,11-4 29,-42 21-11,0 0-1,-5 12-2,-15-5-5,-4 6-4,-7-7-5,0-3-4,6-8-4,0-8-3,13-4-1,1-10 0,11 4-1,8-1 2,5 2 1,6 10 3,-1 8 4,4 14 2,-4 4 2,5 13 1,-9 1-1,5 5 0,-4-1-1,0-3-2,-2-7-2,2-7 0,0-10-3,1-8 1,0-7-1,-1-10 0,1-3 0,-3-6 0,2 2 1,-5 5 0,-2 5 2,-4 8-1,-4 9 0,0 0-1,8 24-8,-8 2-25,0-6-2,7 5 0,5-11-2</inkml:trace>
  <inkml:trace contextRef="#ctx0" brushRef="#br0" timeOffset="19465.2585">11064 14222 27,'34'10'35,"-11"1"0,1 9-4,-7 6-15,-13 1-6,3 4-4,-11-9-2,4-3-1,0-19-2,0 0 0,0 0-1,11-29-1,5 4 1,2-4-2,4 1 2,1 4-1,1 2 1,-3 12 1,-2 10 0,-5 14 1,-4 9-1,-5 6 1,-5 5-7,0 2-24,-5-4-7,7 1-1,-6-14 0</inkml:trace>
  <inkml:trace contextRef="#ctx0" brushRef="#br0" timeOffset="19944.3">12231 14155 25,'-18'-14'31,"-2"7"-5,-7 7-7,-1 7-5,3 8-4,-1 9-2,14 10-2,6-1-2,17 4 0,10-3-1,9-5 0,5-7 0,2-3 0,-6-13 0,-3-6-1,-13-5 0,-9-5-1,-20-5 0,-11-4-3,-5 1-6,-6-4-9,-1-3-17,6 11-2,1-9 0,19 11 2</inkml:trace>
  <inkml:trace contextRef="#ctx0" brushRef="#br0" timeOffset="20097.3488">12290 14184 25,'34'0'32,"7"8"0,-8-8-8,1 3-11,1-3-9,-2 0-11,-2 0-16,-12-7-8,0 7-1,-16-14 0</inkml:trace>
  <inkml:trace contextRef="#ctx0" brushRef="#br0" timeOffset="20228.87">12482 14219 20,'-6'24'29,"9"13"0,-3-8-10,10 2-11,-2 0-17,-3-15-18,10 2-1,-3-18-2</inkml:trace>
  <inkml:trace contextRef="#ctx0" brushRef="#br0" timeOffset="20568.4811">12795 14202 20,'-30'-14'27,"17"14"-5,-8-4-9,8 12-6,13 0-2,3 6-2,9-3-1,3 2-1,5-3-2,1 0-1,-3-5-1,-1-2 0,-17-3-1,8 0 1,-8 0 2,-18 0 3,-1 4 3,-2 3 2,2 7 3,-3-1 0,10 4 2,2-1-2,13 6 0,7-6-4,10-3-5,4-3-13,10 2-22,-4-12 0,7 0-3,-3-13 2</inkml:trace>
  <inkml:trace contextRef="#ctx0" brushRef="#br0" timeOffset="21216.7859">13130 14193 5,'0'0'23,"-21"-10"-5,8 10-6,-9 0-2,3 5-5,-2 7 1,5 4-2,8 6 0,4 3-2,4 3 1,9-1-1,4-1 1,3-6-2,5-2 0,0-11 0,1-7 0,-3-4 0,-3-6-1,-4-6 0,-2-3 1,-7 0 0,-3-1 1,-6 6 1,6 14 2,-17-7-1,8 18 2,-3 7-1,5 13 1,1 4-1,3 10 0,3-1-2,3 1-2,-3-1-1,6-8-5,1-6-8,5-4-18,-12-26-2,19 13-2,-13-26 4</inkml:trace>
  <inkml:trace contextRef="#ctx0" brushRef="#br0" timeOffset="21548.0851">13539 14253 23,'20'14'35,"-20"3"0,0 12 0,-20-2-20,-8-5-6,1 0-3,-5-9-4,1-5-2,3-8-2,-2-14-1,8-1 0,3-11 0,7-3 0,5-3-1,7 5 2,4 0 2,3 7 2,7 11 0,3 9 1,4 8 0,-3 9 1,5 10-1,-3 4 0,0 5-4,-2-2-3,-3-4-8,0-9-20,1 1-3,-16-22 0,20 10-1</inkml:trace>
  <inkml:trace contextRef="#ctx0" brushRef="#br0" timeOffset="21685.8754">13493 14055 20,'-3'-21'21,"3"21"-9,0 0-26,0 0-8,12 4 6</inkml:trace>
  <inkml:trace contextRef="#ctx0" brushRef="#br0" timeOffset="21870.2874">13601 14216 32,'19'41'37,"-7"-6"0,1-3-3,0 0-14,-7-12-8,6-3-6,-12-17-3,19 0-1,-4-9-1,-5-13-4,1 2-4,-1-9-11,-1-4-20,3 7 0,-6-2-1,4 8 1</inkml:trace>
  <inkml:trace contextRef="#ctx0" brushRef="#br0" timeOffset="22171.0909">13881 14243 16,'15'23'35,"-6"-5"1,1 6-2,-1 2-13,-9-4-7,3 1-5,-3-6-3,0-3-3,0-14-1,0 0-1,15 0-1,-5-17 0,5 0-1,2-4 0,3-1-1,-1 2 1,0 6 1,-3 6 0,-2 8 1,-1 10 0,-6 7 0,-2 8 1,-2 3-1,-3-2-4,5 3-14,3-1-20,-8-12 0,10 0-1,-1-10 1</inkml:trace>
  <inkml:trace contextRef="#ctx0" brushRef="#br0" timeOffset="34578.7152">14858 13880 14,'7'-9'31,"-7"9"1,0 32-12,4 17-4,-4 15-6,7 13-2,-7 5-1,0 5-4,3-4-6,-3-8-6,0-10-8,0-14-10,0-18-6,3-8-1,-3-25 17</inkml:trace>
  <inkml:trace contextRef="#ctx0" brushRef="#br0" timeOffset="34911.2898">14891 14012 10,'24'-23'25,"11"17"-8,-7 0-6,0 10-4,-10 7-1,-8 6-2,-10 7 0,-10 0-2,-6-2 0,-2-3-1,0-4 0,2-6-1,16-9 0,0 0-1,9 0 1,13 0-1,9 0 1,-5 10 0,2 3 1,-14 12 0,-7 2 1,-14 5-1,-7 1-3,-10-6-6,-1 2-11,-6-17-7,14 3-1,-2-20 17</inkml:trace>
  <inkml:trace contextRef="#ctx0" brushRef="#br0" timeOffset="35233.3978">15195 14318 4,'18'11'27,"12"7"-2,-10-8-7,5-1-5,-5-3-4,0-6-3,-3-4-2,-3-5-1,-4-8-1,-4-5-1,-6-4-1,-5-2 0,-3 0-1,-4 5 0,-4 3-1,0 8 1,-2 12 0,-1 9 0,4 11 1,0 11 0,2 6 0,2 7 1,7 6 0,1-2 0,3 3-1,0-5 0,4-6-5,1-10-17,9 2-6,-8-17-1,11-1 6</inkml:trace>
  <inkml:trace contextRef="#ctx0" brushRef="#br0" timeOffset="35418.3854">15551 14129 23,'0'-12'32,"0"12"1,2 20-6,-2 1-16,0 8-5,0 5-7,3 3-17,-8-4-13,10 3-1,-10-19 0</inkml:trace>
  <inkml:trace contextRef="#ctx0" brushRef="#br0" timeOffset="35564.7138">15511 13920 14,'-3'-20'25,"12"15"-10,-9 5-21,0 0-16,22 22-3</inkml:trace>
  <inkml:trace contextRef="#ctx0" brushRef="#br0" timeOffset="35918.5271">15891 14122 12,'-29'0'22,"18"4"-6,-9 7-3,5 10-3,5 4-3,2 1-1,8 3-2,5-1-2,8-2 1,4-5 0,6-7 0,-4-5 2,-1-9 0,-5 0 0,-13 0 0,6-23 0,-15 9-1,-7-1-3,-2 1-10,-4-6-21,9 11-1,-8-7-1,21 16 4</inkml:trace>
  <inkml:trace contextRef="#ctx0" brushRef="#br0" timeOffset="36250.8367">16006 14175 30,'27'9'33,"-8"-5"0,2 2-12,-5 9-9,-7-2-5,-3 3-1,-6 3-3,-4-6-2,-3 1-3,7-14-4,-14 11 0,14-11-2,-3-13 1,6-2-1,4-2 0,3-4 3,4 1 2,-1 3 3,0 3 2,-1 6 2,-12 8 1,15 0 1,-15 0 0,10 18 0,-10-4-1,6 3-1,-6 0-2,7 1-6,1-2-10,4 1-11,-2-10-6,11 7-1,-4-14 6</inkml:trace>
  <inkml:trace contextRef="#ctx0" brushRef="#br0" timeOffset="36738.611">16489 14295 12,'0'-25'29,"0"12"-3,-10-9-6,1-1-5,-6 5-4,0-1-1,-1 8-3,-3-1-3,2 12 0,0 4-1,1 10-1,7 8 0,5 1 0,4 5-1,8-3 0,7 1 0,1-5 0,5-6-3,0-5-2,4-7-5,-5-10-2,4-1 0,-9-7-1,5-6 0,-9-4 0,5 1 5,-3-2 6,-1 3 7,-3 5 2,-3 3 3,-6 15 1,13-7 0,-7 17 0,-2 1-2,2 11-2,-3-3-3,2 3-1,-1-2-2,5-2 1,-3-8 0,-6-10-1,15 0 0,-15 0 0,20-24 0,-9 6-1,2-1-3,-7-6-7,3 3-20,3 8-8,-8-5 0,2 7-1</inkml:trace>
  <inkml:trace contextRef="#ctx0" brushRef="#br0" timeOffset="37104.3795">16879 14143 13,'17'0'15,"0"-6"-4,7 6-4,1-5-2,-1 2-2,-4-4 0,-2 2-2,-7-1 1,-11 6-1,0 0 0,0 0 1,-14 9 1,-1 3 0,0 6 0,-1 7 0,5 2 0,2 5 1,9-3-3,10 2-3,4-7-4,7 0-2,8-7-2,3-12-10,11 5-5,-5-22 13</inkml:trace>
  <inkml:trace contextRef="#ctx0" brushRef="#br0" timeOffset="37504.0369">17358 14266 33,'0'0'28,"-7"6"-4,-14 1-5,1-2-8,1 2-3,-1-7-4,4 0-1,0-5-3,7-6 0,-1-2-1,7-5 0,3 0 0,3-1-1,4 6 0,1 2 1,5 6 0,-1 5 1,3 14 1,1 0-1,0 6 2,1 1-1,0 2 0,0-4 1,0 0-1,0-9 1,1-4-1,1-6-1,0-9 1,-2-2-1,-1-6-1,-1-3 0,-2 0 0,-2 2 1,-4 1-1,-1 5 1,-2 4 1,-4 8 0,0 0 1,0 17 1,0 0-1,0 2-2,0 3-8,6 6-23,-10-12-1,11 3-1,-7-19 0</inkml:trace>
  <inkml:trace contextRef="#ctx0" brushRef="#br0" timeOffset="38025.9909">18397 14091 13,'-15'0'29,"-15"0"-3,5 5-8,1 7-5,4 9-4,10 4-2,7 4-2,8 0-2,9-3 1,8-1-1,1-8 0,6-2-1,-3-10 0,-2-5 0,-7-11-1,-9-2 0,-14-3 0,-7-3 0,-7 3-2,-4-6-5,0 3-13,5 10-14,-6-7 0,25 16 0</inkml:trace>
  <inkml:trace contextRef="#ctx0" brushRef="#br0" timeOffset="38204.5732">18435 14104 11,'15'-4'31,"16"9"1,-5-5-1,13 0-18,1 0-5,2 3-7,-2-3-8,-3-3-9,-3 3-9,-15-9-2,0 6-1</inkml:trace>
  <inkml:trace contextRef="#ctx0" brushRef="#br0" timeOffset="38345.5308">18670 14117 46,'-16'22'25,"12"5"-4,0 2-4,4-1-8,5 0-7,2-4-12,3 5-16,-4-17-5,12 2 0,-6-14 10</inkml:trace>
  <inkml:trace contextRef="#ctx0" brushRef="#br0" timeOffset="38630.0147">19012 14185 10,'-12'-9'30,"-10"-9"-1,2 6-9,2 3-5,0 5-5,2 8-5,4 4-1,7 9-2,5 4 0,4 2-1,7 0-1,2 1 1,7-7 0,5-3 0,-1-4 0,-1-10 0,-5-5-1,-4-5 1,-9-5 0,-5-6-3,-12-1-11,0 1-19,-12-11 0,4 13 0,-4-10 9</inkml:trace>
  <inkml:trace contextRef="#ctx0" brushRef="#br0" timeOffset="38992.4609">19662 14166 32,'0'0'32,"0"0"2,6 14-13,-6 8-8,0 5-7,-4 1-7,4-1-15,8 5-17,-12-15 1,11 0-1</inkml:trace>
  <inkml:trace contextRef="#ctx0" brushRef="#br0" timeOffset="39145.9252">19594 13883 5,'5'-14'28,"-5"1"-3,8 19-15,4 8-26,-4-2-9,14 14-1</inkml:trace>
  <inkml:trace contextRef="#ctx0" brushRef="#br0" timeOffset="39492.2947">20026 14130 37,'-19'-5'30,"-13"0"-5,4 5-6,4 6-7,-1 4-5,7 8-3,8 6-2,10 4-1,8 1 0,12-2 0,2-2-1,4-5 1,4-9 0,0-5 0,-6-12 0,-5-8 0,-6-10 0,-9-6 0,-8-11 0,-2-4 0,-6-8 1,0 1-1,0-2-1,6 4-1,2 4-3,4 5-4,16 10-11,4 15-14,-5 0-2,11 16 1,-7 0 18</inkml:trace>
  <inkml:trace contextRef="#ctx0" brushRef="#br0" timeOffset="39645.3365">20202 14141 35,'0'29'33,"-6"-9"0,6 5-11,0-2-19,5-8-24,8 2-9,-13-17-2,23 12-1</inkml:trace>
  <inkml:trace contextRef="#ctx0" brushRef="#br0" timeOffset="39946.244">20549 14132 27,'-15'-6'31,"-8"-3"-1,2 9-11,6 0-6,2 10-6,6 9-3,5 3-1,4 7-1,6-1-1,6 0 0,5-6 1,5-3 1,1-12-1,2-7 0,-4-6 1,-7-7-1,-7-9 1,-9-4-2,-12-2-3,-8-5-12,-10 1-21,8 8 0,-8-5 0,14 12 1</inkml:trace>
  <inkml:trace contextRef="#ctx0" brushRef="#br0" timeOffset="40784.4248">21378 14015 6,'-10'0'28,"-14"0"-1,6 0-11,3 6-5,6 3-4,6 5-4,9-1-1,7 2-1,7-4-1,3 0 1,-1-1 0,0-6 0,-5 1 0,-6-5 0,-11 0-1,0 0 0,-16 4 1,-2-1-1,-5 6 0,0 1 0,-1 2 0,4 5 0,6 2 1,6 1 0,8-1 0,8 2 1,8-6-1,3-4 1,7-2 0,4-9 0,0-3 0,2-4-1,-2-5 0,-2-1 0,-6 2 0,-3 4-1,-5 1 2,-4 6 0,-10 0 0,4 11 0,-8-2 1,-3 5 0,0-5 0,7-9-1,-14 10 0,14-10-1,0 0 0,-8-19 0,13 0-1,2-3 1,3-1-1,4-2-1,1 3 1,4 3 0,2 9 0,1 1 0,-2 9 0,1 6 1,1 6-1,-4 5 1,-2 4 0,-3 0-1,-2 3 0,-5 1-4,0-1-9,-6 4-20,0-15-1,0 3-1,0-16 3</inkml:trace>
  <inkml:trace contextRef="#ctx0" brushRef="#br0" timeOffset="40969.1038">21913 14110 19,'11'0'34,"-11"0"-1,7 31-2,-7-8-19,0 0-4,0 4-4,0 0-8,-5-2-11,-4-11-18,9 5 0,-11-19-1,11 0 13</inkml:trace>
  <inkml:trace contextRef="#ctx0" brushRef="#br0" timeOffset="41101.1232">21915 13931 10,'4'-15'27,"-14"-4"-8,7 7-18,3 12-22,-6-10-4,6 10 15</inkml:trace>
  <inkml:trace contextRef="#ctx0" brushRef="#br0" timeOffset="41432.2648">22079 14126 19,'13'29'33,"2"8"0,-11-10-6,1-3-13,4-3-5,-9-8-4,3-3-1,-3-10-3,0 0 0,-9-12-2,6-5 0,0-5 0,3-5-1,0 1 0,4-2 1,4 5 1,5-1 1,2 10 1,4 5 1,1 5 0,1 8 1,-4 5-1,3 5 0,-9 4 0,0 3-3,-2 3-6,-9-3-12,0-4-17,3 6-1,-3-10 1,0 8 6</inkml:trace>
  <inkml:trace contextRef="#ctx0" brushRef="#br0" timeOffset="41818.3245">22533 14064 28,'-22'-12'23,"22"12"-9,-18 10-4,15-1-5,3 1-1,11 5-2,1-1 0,7 1-1,-3-3-1,-2-2 0,0-6-1,-2-4 0,-12 0 0,0 0 0,-10-6 2,-8 0 1,2 3 2,-2 3 1,-5 3 1,1 4 1,5 3 0,3 2 0,11 3-1,3 2-1,8 2-2,1 0-3,5-4-4,10-2-11,6 5-16,-8-18-2,8 10 0,-7-15 12</inkml:trace>
  <inkml:trace contextRef="#ctx0" brushRef="#br0" timeOffset="42188.881">22932 14149 21,'-15'-29'33,"4"7"-1,-10-3-9,0 4-8,1 7-6,-3 6-4,6 8-2,1 10-1,7 9 0,4 8-1,5 4 0,5 2 0,4 0 1,5-2-1,7-4 0,6-8 0,-6-9 0,-3-10 0,2-8 1,-3-13 0,-7-8 1,-3-12 0,-12-10-1,-9-10 1,1-1-1,4-3 1,-4 4-1,2 1-1,5 6-1,6 8-2,6 10-1,16 19-5,-3 2-9,6 15-12,7 12-8,-3 4 0,6 10 0</inkml:trace>
  <inkml:trace contextRef="#ctx0" brushRef="#br0" timeOffset="42573.0652">23242 14066 3,'-29'-9'30,"16"14"1,-9-3-4,5 6-9,17 5-4,-4 4-3,13 7-2,-1-4-1,7 5-1,4-4-2,8-4-1,4-7-1,-9-3 0,2-10-1,-8-6 0,-11-8-1,7-7 0,-12-4 0,-8 1 0,-6 2-3,-4-2-3,3 8-5,-3 4-10,9 4-18,-7 11 1,-1 0-1,19 11 8</inkml:trace>
  <inkml:trace contextRef="#ctx0" brushRef="#br0" timeOffset="42742.1181">23572 14192 42,'11'8'39,"3"-4"0,-14-4-5,0 21-56,-15-27-8,15 6-5,-24-10-4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</inkml:traceFormat>
        <inkml:channelProperties>
          <inkml:channelProperty channel="X" name="resolution" value="1333.61829" units="1/cm"/>
          <inkml:channelProperty channel="Y" name="resolution" value="1777.91638" units="1/cm"/>
          <inkml:channelProperty channel="F" name="resolution" value="0.00051" units="1/dev"/>
        </inkml:channelProperties>
      </inkml:inkSource>
      <inkml:timestamp xml:id="ts0" timeString="2018-10-09T08:56:21.34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15418 10736 22,'0'0'26,"16"0"-2,2 4-4,7-4-2,13 0-5,8 0-1,13 0-3,3 2-4,0-2-4,0 7-7,-8-5-13,-5-2-15,-2 13 0,-17-13 0</inkml:trace>
  <inkml:trace contextRef="#ctx0" brushRef="#br0" timeOffset="315.6638">16223 10769 9,'0'0'30,"0"0"-4,0 11-5,9-11-4,6 0-4,7 7-4,6-7-1,12 2-3,3-2-1,16-6-7,9-2-14,16 8-15,-7-14-1,11 13 0</inkml:trace>
  <inkml:trace contextRef="#ctx0" brushRef="#br0" timeOffset="631.5998">17181 10756 26,'0'0'30,"0"0"-6,15-4-3,6 4-5,6 0-5,5 4-3,9-4-2,6 0-2,11 0-5,10 0-11,13 0-21,2-5 0,17 5 0,-3-5 0</inkml:trace>
  <inkml:trace contextRef="#ctx0" brushRef="#br0" timeOffset="931.2716">18303 10771 49,'17'-2'30,"17"2"-5,8 0-5,6-5-6,11 5-8,5 0-21,14 4-17,-13-11 0,10 14-3</inkml:trace>
  <inkml:trace contextRef="#ctx0" brushRef="#br0" timeOffset="1585.481">19144 10776 25,'0'0'31,"10"9"-6,8-9-4,10 0-4,12 5-5,7-5-4,10 0-5,11 6-12,9-3-22,-5-9-3,11 6 0,-8-13 1</inkml:trace>
  <inkml:trace contextRef="#ctx0" brushRef="#br0" timeOffset="1916.664">20107 10737 15,'28'0'30,"-12"0"-6,15 0-6,7 0-4,5 0-3,8 0-4,3 5-6,8-5-8,6-10-19,9 10-5,-8-9 1,14 9 5</inkml:trace>
  <inkml:trace contextRef="#ctx0" brushRef="#br0" timeOffset="2466.6454">22126 10755 51,'62'9'34,"19"-4"-6,21 0-5,15-1-12,7-7-36,1 8-5,-20-11-3,-7 2-3</inkml:trace>
  <inkml:trace contextRef="#ctx0" brushRef="#br0" timeOffset="3367.1732">20278 9974 29,'0'0'29,"0"0"-3,16 6-3,10-1-4,8-5-4,9 4-4,3-4-3,7 4-3,-4-4-3,-2-5-5,-7 5-4,-14-7-6,-6 7-4,-10-7-7,-10 7-3,0 0-3,-13-5-1</inkml:trace>
  <inkml:trace contextRef="#ctx0" brushRef="#br0" timeOffset="4419.9756">20488 9999 22,'0'0'16,"0"0"-1,-6 12 0,6-12-3,-5 15 1,5-1-3,-3 3 0,3 3-2,0 6-2,4 3-1,-4 3 0,4 2-2,-4 4 0,3-2 0,-3-2-2,5 0 1,-5-5-1,3 0 0,-3-5-1,3-2 0,-3-4 1,0 1-1,3-5 1,-3-4-2,3 0 1,-3-10-1,4 14 1,-4-14-1,0 0 0,0 0 1,5 10 0,-5-10 0,0 0-1,0 0 2,0 0-1,0 0 0,0 0-1,0 0 1,0 0 0,0 0 0,0 0-1,0 0 1,0 0 1,-8 12-1,8-12 0,0 0 0,0 0 0,0 0 1,0 0-1,0 0 1,0 0-1,0 0 1,0 0-1,0 0 1,0 0-1,0 0 0,0 0 0,0 0 0,0 0 0,0 0 0,0 0 0,0 0 0,0 0 0,0 0-1,0 0 1,0 0 1,-12 0-1,12 0 0,-13 0-1,3 0 1,-2 0 1,-4 0-1,-2-5-1,-2 5 1,3 0 1,0-3-2,2 3 1,1 0 0,5 4 0,9-4 1,0 0-1,-7 13 0,7-13 1,18 14-1,-1-9 1,7-2-1,4-3 0,6 0 0,5 0-1,5-4 1,-4-5-1,-3 7 1,0-1-1,-6-4 1,-6 7 0,-5-6 1,-5 6-1,-4-3 1,-11 3-1,16-2 0,-16 2 1,0 0-1,0 0 1,0 0-2,0 0 1,5 9 0,-5-9 0,0 0 0,0 0-1,-6 10 2,6-10-2,0 0 1,0 0 0,0 0 0,0 0 0,0 0-7,0 0-17,0 0-11,0 0 2,0 0-2</inkml:trace>
  <inkml:trace contextRef="#ctx0" brushRef="#br0" timeOffset="5336.6293">19558 10264 24,'0'0'21,"0"0"-1,10-11-2,-5-1-5,2 0-2,-4-5-3,2 2-2,-1-4 0,-4 5-2,0-3-1,0 7 0,0 1-1,0 9 0,0 0-1,0 0 0,0 0 0,-10 16-1,10-3 0,0 6 0,0 2 0,3-1 1,2 6-1,0-1 0,0 1 1,1-2-1,-3-2 1,1-2 0,-4-1 0,-4-2 0,-5-6 0,0-1-1,-2-5 1,-1-5-1,2 3 1,-1-3-1,11 0 0,-10-5 0,10 5 0,10-9 0,5 9-1,3 0-3,8 0-13,8 6-17,-6-12 0,8 10 0,-6-8 6</inkml:trace>
  <inkml:trace contextRef="#ctx0" brushRef="#br0" timeOffset="6037.2526">19858 10281 18,'20'9'31,"-20"-9"-1,7 19-9,-3-3-9,0 1-4,1 1-2,-5-4-1,5 1-2,-5-6 0,0-9-1,0 0 1,0 0 0,4-14 0,-1 2 1,3-5-2,3-2 1,0 1-1,2 3 1,2 2-2,0 8-1,0 5 1,-1 5-1,-2 4 1,-1 6 0,-4-1-1,-3 1 1,-2 2-1,4-5 1,-4-12 0,0 12 0,0-12-1,0 0 1,4-15-1,1 6 1,4-5-1,0 0 1,4 0-1,-1 0 0,5 4 0,-3 1-1,1 5 2,-2 4-2,-3 5 2,-1 3-1,-4 4 0,1 4 0,-3-4 0,1 6 1,-4-1-1,0-2 1,3-1-1,-3-6 1,0-8-2,0 14-10,0-14-25,0 0-1,0 0 1,0 0-1</inkml:trace>
  <inkml:trace contextRef="#ctx0" brushRef="#br0" timeOffset="20012.5254">21087 9939 19,'0'-17'22,"0"17"0,0 0-3,-9-16-2,9 16-4,-13-11-2,13 11-2,-17-5-2,17 5-2,-15 0-2,15 0 0,-16 9-1,16-9-1,-13 14 1,13-14-1,-6 20 0,6-7 0,0 1 1,4-1-1,4-1 0,-1 0 1,2-3-1,3-1 0,-2-2 1,4-6 0,-1 0 0,1 0-1,-7-8 2,6 7-1,-13 1 1,17-14 0,-17 14-1,11-14 1,-11 5-2,0 9 2,0-18-3,0 10 2,0 8-1,-8-16-1,8 16 1,-13-10-1,13 10 0,-21-7 0,11 7 0,-2 0 0,0 0 0,-1 7 0,1-2 0,2 4 0,1-2 1,5 6-1,-3-4 1,7 0-1,0 0 0,4 2 0,3-2 0,1 0 0,2 0 0,2-1 0,1-2 0,0-2 1,3-4-1,-3 1 0,1-1 1,-4-7-1,1 0 0,-11 7 0,16-19 1,-12 9-1,-4 0 0,2-4 1,-2 2-1,-3 2 1,3 10-2,-10-15 2,10 15-1,-16-9 0,16 9 0,-17 0 0,7 2 1,1-2-1,0 7 1,-1 3-2,0-5 2,2 4-1,1 0 0,2 1 0,5 1 0,0 0-1,0-11 1,14 15 0,-2-9 0,2-2 1,0-4-1,3 5 1,-6-10-1,2 3 0,-3-4 1,-1-1 0,-9 7-1,10-18 1,-10 7-1,0-1 0,-3 2 0,-4 0 1,0-4-1,-4 5 0,-1 1 0,-1 2 0,1 6 0,0 0 0,-2 9 1,14-9-1,-13 18 0,9-5 0,4-1 1,0 3-1,6-3 0,2-2 0,6-3-1,-4-2 1,7-3 1,-4-2-1,-1 0 0,1-5 0,-13 5 1,15-17-1,-12 6 0,-3-1 0,-6 0 0,-2-1 0,-4 1 0,3 2 0,-3 0 0,0 8 0,-1 2 0,3 0 0,10 0 0,-12 7 0,9 1 1,3 1-2,0 5 2,0-4-1,8-1 1,2 1-1,-1-6 1,1 1-2,0-10 2,-10 5-1,13-12 0,-10 2 1,-3 0-1,0 10 1,-11-15-1,11 15 1,-15-9-2,15 9-6,-16 0-35,16 0 0,0 0 0,13 6 0</inkml:trace>
  <inkml:trace contextRef="#ctx0" brushRef="#br0" timeOffset="33965.4155">21112 10761 11,'0'0'22,"19"10"0,6-6-2,18-4-2,17 3-1,22-3-1,16 0-3,9-2-3,2 2-3,-7 2-3,-15 5-1,-25 5-1,-23-1-13,-33 6-24,-6 4 0,-23-12-1,11 3 0</inkml:trace>
  <inkml:trace contextRef="#ctx0" brushRef="#br0" timeOffset="41867.6428">18209 8635 45,'4'-15'28,"-4"15"-3,0 0-4,0-14-5,0 14-4,0 0-4,0 24-3,-4-7 0,4 8-3,0 3 0,-3 5 0,3 4-1,-3-1 0,3-6-1,-4-2 1,4-6 0,0-2 0,0-8-1,0-12 1,0 0 0,0 0 0,4-14 0,-4-4 0,0-4 0,0-4 0,0-5 0,-4-1-1,4-2 1,0 5 0,-3 2 0,3 5 0,0 2 0,0 7 1,-3 3-1,3 10 1,0 0-1,0 0 0,0 13 1,-5 3-2,5 7 1,0 3-1,0 5 1,0 1-1,0 4 0,3-5 1,-3-2-1,6-6 1,-6-4-1,6-5 1,-6-5 0,0-9-1,0 0 1,0-12-1,0-4 1,0-6-1,0-7 1,-4-5-2,4-5 2,-3 3-2,3 3 1,0 4 1,-5 6-1,5 9 0,0 14 0,0 0 1,-13 14-1,13 3 1,-3 7-1,3 8 0,0 0 1,6 3-1,-6-3 1,7 0-1,-7-4 0,3-3 1,-3-4-1,0-6 1,0-15 0,0 0 0,0 0 0,0 0-1,0-24 1,0 1-1,0-8 1,0 1-2,0-1 1,0 2 0,0 3 0,0 4 0,0 9-1,0 13 1,0 0 0,-5 27 0,5-2 0,0 4-1,4 2-2,-4-1-10,4-4-28,8-3 0,-3-9-1,6-5 0</inkml:trace>
  <inkml:trace contextRef="#ctx0" brushRef="#br0" timeOffset="74880.9341">18882 7407 29,'3'-24'32,"-9"7"1,6 17-10,0 14-7,0 21-5,0 18-3,0 12-3,3 9-1,-3 8 0,0 3-2,4-3-1,-4-4 0,0-9-1,-4-17-1,4-9 0,-7-10 0,7-11-1,-7-10 1,-2-7-1,9-5 1,-20-13 1,8-1-2,-2-2 2,0-3 0,-2-2-1,4 4 1,2 2-1,1 7 0,9 8 1,0 0 0,-7 21 0,10 0 1,3 4-1,6 2 1,-3 2 2,7-5 0,-4-7 0,8-7 0,-6-10 1,7-4-2,-1-7 1,-2-7-6,9-5-26,0 5-7,-7-5-1,6 7 0</inkml:trace>
  <inkml:trace contextRef="#ctx0" brushRef="#br0" timeOffset="75814.3936">19414 8093 32,'0'0'25,"0"-20"-4,-8 5-2,-2 6-5,-3-5-3,-3 8-2,-7-1-3,2 7-2,-2 4-1,3 5-2,2 1 0,3 9-1,6-1 1,6 4-1,8-2 0,2-3 1,9-2 0,3-6 0,2-4-1,1-5 1,-1-9-1,0-1 1,-4-3 0,-3-1-1,-5-3 0,-4 3 1,-5 2-1,0 12 0,0-14 0,0 14 0,0 0 0,0 0 0,-4 18 1,4-3-1,6 9 0,0 5 0,1 6 0,0 5 2,1 6-2,-2 2 1,-6 0-1,0-1 2,-7-6-1,-5-5 1,-7-11-1,-2-8 1,-7-8-1,-2-9 0,0-9 0,4-9 0,2-3-1,4-4-2,8 1 0,7-7-4,14 4-6,12-2-17,10-4-6,14 4-1,0-10 1</inkml:trace>
  <inkml:trace contextRef="#ctx0" brushRef="#br0" timeOffset="76482.9834">19264 7761 13,'-24'5'30,"24"-5"0,0 0-9,21 9-5,3-9-5,12 0-3,11 6-2,2-6-2,1 0-1,-4 0-2,0 0 0,-13 0-1,-7 0 1,-14 3-1,-12-3 0,0 0 0,-10-9 0,-1 3 0,2 1 0,9 5 0,-13-18 0,13 18-1,0-10 1,0 10 2,16 4 0,-6 2 0,-1 9 1,-5-2 1,0 1 0,-4 1-1,-7-2-9,-7-1-27,1 7-2,-14-9 0,5 10-1</inkml:trace>
  <inkml:trace contextRef="#ctx0" brushRef="#br0" timeOffset="94453.2934">2526 8729 24,'-31'-9'28,"-15"-1"-7,2 10-6,2 7-5,1 8-2,11 9-1,9 3-2,13 6 1,11-1-1,17 0 0,10-11 0,10-3-1,6-10-1,-5-8 1,-14 0-2,-2-9 1,-25 9-1,0-12 1,-25 14-1,-13 10 1,-9 10 0,1 5-1,1 8 0,11 9 0,14-2-1,13 1 1,17-7-1,16-2 0,11-11 0,13-9 0,-2-5 0,0-9-1,-5-14 0,1-3 1,-10-7-1,-6-4 0,-7-1 0,-9 1 1,-2 1-1,-7 8 0,-3 5 1,0 14-1,0 0 0,-3 18 1,3 5-1,8 5 0,-1 1 1,-3 3-2,4 0-3,-2-10-6,5-1-11,-2-7-18,-9-14 1,0 0-1,0-19 5</inkml:trace>
  <inkml:trace contextRef="#ctx0" brushRef="#br0" timeOffset="94575.2558">2644 8876 36,'0'-22'33,"-3"3"1,3 19-9,0 0-22,9-2-31,1 22-3,-10-4-3,9 14 0</inkml:trace>
  <inkml:trace contextRef="#ctx0" brushRef="#br0" timeOffset="94791.3104">2820 9082 26,'10'12'38,"6"8"0,-10 2 1,9-1-17,1 8-8,-5 0-5,3 0-3,-6-6-2,5 0-2,-1-14 0,7-9-1,1-9 1,1-8-2,0-7-4,0-10-6,7 3-22,-6 0-8,-7 1 0,8 11-1</inkml:trace>
  <inkml:trace contextRef="#ctx0" brushRef="#br0" timeOffset="95206.4687">3444 9137 22,'-3'16'37,"0"5"0,-10-2-3,-2-1-13,2 1-8,-9-9-5,4 2-3,-3-12-4,5-3-1,0-11-1,6-3-1,7-4 0,3-4-1,4 3 0,3 0 1,8 8 1,0 6 0,6 8 1,2 12 1,2 3 0,-3 5 0,-2 1 0,3 2 1,-2-5 0,-2-3 0,-3-6 0,-1-9-1,0-7 0,3-5 1,-1-7-1,-2-4-1,1 5 1,-2-2-2,-3 8 1,1 3 0,-12 9 0,12 14 1,-6 6-1,-6 5-4,0-4-33,4 10 0,-4-12 0,15-4-1</inkml:trace>
  <inkml:trace contextRef="#ctx0" brushRef="#br0" timeOffset="96037.1848">4865 9222 32,'23'-14'24,"3"3"-4,-7-7-3,-6-1-2,-3-1-2,-12-5-4,-6 4-1,-14 2-2,-1 7-2,-4 3-1,-1 9 0,0 11-2,5 6 0,5 6 0,11 5-1,7 1 0,10 1 1,6-4-1,8-1 1,2-7-1,4-6 1,-4-7 0,-2-5-1,-4 0 2,-2-5-2,-4-1 2,-3 6-1,0 4 1,1 8-1,2 9 1,-1 7-1,-5 7 1,1 9-1,-9 2 1,-3 5-1,-11-4 1,-8-5 0,-11-5-1,-5-10 1,-4-15 0,-2-12-1,2-20-2,4-9 0,11-10-3,7-9-3,16-3-7,8-6-14,9 1-11,18 2 0,6 3 1</inkml:trace>
  <inkml:trace contextRef="#ctx0" brushRef="#br0" timeOffset="96406.6741">4829 8765 32,'-30'-5'34,"1"-1"1,21 6-12,8 0-9,21 7-4,14-3-3,14 1-2,10-1-2,9 0 0,1-4-1,-4 4-1,-6-4-1,-14-4 1,-15-1-1,-12-3 0,-18 8 0,7-19 0,-14 9 1,1-2-2,6 12 1,-9-10-1,9 10 1,3 10-1,1 0 1,1 4 0,-2-1-6,5 0-28,-3 2-2,-5-15 0,6 22 0</inkml:trace>
  <inkml:trace contextRef="#ctx0" brushRef="#br0" timeOffset="96606.7864">5778 9124 50,'16'10'39,"4"12"-1,-11-3-6,-3 7-19,-3 6-6,-9 2-13,-3 1-31,-17-11 1,-2-4-2,-5-15 0</inkml:trace>
  <inkml:trace contextRef="#ctx0" brushRef="#br0" timeOffset="97322.3821">6520 8606 24,'0'0'33,"0"21"0,-6 16-9,0 11-9,6 10-5,0 0-2,0 0-4,0-11-3,0-11-5,6-13-3,-6-23-4,-9-16-1,0-17 0,-3-9 0,-4-11 0,3-2 3,1 2 3,3 3 5,18-28 8,13 55-2,9 10 2,9 8 0,10 5 0,2 5 1,-2 1-1,-1 1 0,-11-2-1,-5 2 1,-11 3-1,-12 4-1,-13 1 1,-6 11-2,-7 3 1,-6 8-2,1 5-1,1 5-7,8 1-10,3-3-18,9-15-3,11-5 1,6-16-2</inkml:trace>
  <inkml:trace contextRef="#ctx0" brushRef="#br0" timeOffset="97660.3619">7060 8732 27,'12'9'34,"-12"6"1,0 14-9,-12 10-10,0 0-4,5 6-3,-5-4-4,6-7 0,0-10-2,6-24-1,0 0-1,10-15 0,-2-20 1,2-7-1,2-6 0,-2-4-1,2 2 1,0 7-2,-2 11 1,1 10 0,2 17 0,2 13 0,-2 11-1,5 13 1,-2 10 0,-1 3 0,1 3-2,-3-4 0,2 1-6,-9-10-16,0-12-13,-2-5 0,-4-18-1</inkml:trace>
  <inkml:trace contextRef="#ctx0" brushRef="#br0" timeOffset="97791.7819">7056 8875 34,'0'0'31,"22"2"-4,1 7-16,7 0-18,8 4-16,-1-13-5,15 10-2,-12-20 16</inkml:trace>
  <inkml:trace contextRef="#ctx0" brushRef="#br0" timeOffset="98207.405">7494 8765 22,'0'0'36,"-6"17"0,6 8-3,3 8-14,-6 4-8,3 8-3,0-3-3,0 1-1,0-11-2,3-7 1,0-13-2,-3-12 1,17-16 0,-10-12-1,-3-12 1,2-8-2,-6-4 1,0 4-1,0 6 1,-3 8-1,-4 12 1,7 22-1,0 0 0,22 25 0,-3 10 0,4 3 0,1 7 0,9-2 1,2-2-1,-1-10 1,1-10-1,-1-10 1,-4-15 0,-2-12 0,-6-12 0,-3-11 0,-10-9 0,-3 2 0,-9 2-1,-3 4-3,-6 14-5,-10 5-19,2 10-12,5 15-1,-3 5 0</inkml:trace>
  <inkml:trace contextRef="#ctx0" brushRef="#br0" timeOffset="98576.1601">7981 8760 32,'0'0'32,"22"-10"0,12 5-11,9 5-9,4 0-5,2 3-3,4-3-2,-7 0-3,-8 0-2,-10-7-1,-13 0 0,-15-3-1,-3 0 1,-10 3 0,-6 0 2,-4 4 2,0 3 2,4 8 2,-2 6 1,15 9 1,2 6-1,8 7 1,2 5-1,7 2-1,-2 1-2,3-5-7,4-3-15,6-7-13,-7-15-2,17-2 1</inkml:trace>
  <inkml:trace contextRef="#ctx0" brushRef="#br0" timeOffset="98860.0241">8735 8848 47,'-31'-22'35,"-3"-3"0,-3 4-15,0 11-6,0 5-4,6 15-2,3 8-3,10 10 0,6 5-1,12 4-1,8-1 0,14-2 0,3-7-1,13-5 0,-2-13 0,4-9-3,-6-6-4,-9-14-9,1-7-21,-5 3-4,-14-10-1,-1 2 0</inkml:trace>
  <inkml:trace contextRef="#ctx0" brushRef="#br0" timeOffset="99007.59">8791 8701 27,'21'0'36,"-1"-4"0,6 8-5,-3 8-11,-3 1-8,7 11-5,-12 0-5,1 1-4,-3 2-15,-5-1-18,-8-15-2,3 0 1,-3-11-1</inkml:trace>
  <inkml:trace contextRef="#ctx0" brushRef="#br0" timeOffset="99139.1101">9027 8690 33,'4'10'22,"8"14"-8,-1 8-6,-3 5-17,7 10-13,-15-13-2,12 7 3</inkml:trace>
  <inkml:trace contextRef="#ctx0" brushRef="#br0" timeOffset="99439.5916">6707 9369 7,'-78'19'31,"29"-10"3,46 5 1,37 1-20,46-10-3,47 3-2,46-8 1,45 0-2,36 0-2,29-4-3,11-2-5,-6-2-10,-13-2-26,-28 3 1,-45-5-2,-29 8 1</inkml:trace>
  <inkml:trace contextRef="#ctx0" brushRef="#br0" timeOffset="99808.1177">9635 8481 29,'7'-64'35,"2"13"0,-5 17-9,-8 20-7,1 23-4,-7 18-7,3 21-1,2 15-4,1 10 0,4 9-3,0-2-10,3-6-26,7 0-2,-7-14 1,6-7-1</inkml:trace>
  <inkml:trace contextRef="#ctx0" brushRef="#br0" timeOffset="99992.2461">9649 9220 66,'0'10'42,"0"-10"2,0 0-2,11 14-26,-11-14-20,18 0-35,-18-9-2,7 0-2,-7-14 1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</inkml:traceFormat>
        <inkml:channelProperties>
          <inkml:channelProperty channel="X" name="resolution" value="1333.61829" units="1/cm"/>
          <inkml:channelProperty channel="Y" name="resolution" value="1777.91638" units="1/cm"/>
          <inkml:channelProperty channel="F" name="resolution" value="0.00051" units="1/dev"/>
        </inkml:channelProperties>
      </inkml:inkSource>
      <inkml:timestamp xml:id="ts0" timeString="2018-10-09T12:45:36.72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9065 8660 53,'0'0'28,"0"0"-3,0 0-3,8 11-3,-14 0-5,6 17-3,-9-2-4,0 16 0,-7-2-1,1 4-2,-6-7-2,1-3 0,2-8-2,2-12-4,16-14-11,-15 5-25,12-19-1,6 4 1,-3-4-1</inkml:trace>
  <inkml:trace contextRef="#ctx0" brushRef="#br0" timeOffset="7146.6308">2300 10534 26,'0'40'30,"-16"0"-4,2 15-11,1 8-4,-5 8-3,5-2-1,2-8-4,1-10 0,4-14-2,9-18 0,-3-19-1,14-14-1,-1-19 1,-4-12-1,2-9 1,0-6-1,0-5 1,1 5 1,0 8 1,-6 6 0,2 14-1,3 13 2,-11 19 0,20 5 0,-8 18 1,1 14 0,3 7-1,5 10 0,4 3-1,3 3-5,2 0-6,-7-5-17,-2-13-9,3-4-1,-10-21 0</inkml:trace>
  <inkml:trace contextRef="#ctx0" brushRef="#br0" timeOffset="7300.0565">2270 10880 19,'0'0'28,"0"0"1,24-3-12,4 6-25,6-3-19,22 5-1,-7-5 0</inkml:trace>
  <inkml:trace contextRef="#ctx0" brushRef="#br0" timeOffset="7716.0454">2880 10831 17,'-20'-13'31,"-12"-3"0,3 7-11,3 4-7,-1 10-4,8 9-3,1 8-4,11 6 0,7 5-2,7 1 1,12-1-1,6-6 0,6-5-1,0-7-1,0-6-1,-3-9-1,-4 0-1,-11-9 1,-13 9 1,0-15 1,-7 10 2,-5 5 1,-4 5 2,0 10 3,-1 3 0,7 14 0,1 2 0,9 12-1,5 3 0,-1 0-3,9 0-6,2-6-16,-2-11-14,12-1 0,-8-20-1</inkml:trace>
  <inkml:trace contextRef="#ctx0" brushRef="#br0" timeOffset="8235.9814">3170 10896 26,'-18'-24'30,"3"9"-7,-7 2-5,6 8-5,-2 5-5,3 5-3,-1 6-2,9 7-2,1 8 0,6-1 0,10 1 0,-1-1 0,9-7 0,5-8-2,2-5 0,-1-7-1,4-7 0,-6-8-1,-3-3 0,-5-2 1,-4 1 0,-10 1 3,4 5 0,-4 5 1,0 10 0,0 0 1,-14 5 0,14 8 0,0 6 0,10 1-1,0 3 0,4-4 1,3-1 0,1-1 1,7-4-1,-3-7 0,0-6-1,-4-4 0,0-7-4,-5-2-8,0-5-15,-13-9-10,5 3 0,-14-13-1</inkml:trace>
  <inkml:trace contextRef="#ctx0" brushRef="#br0" timeOffset="8367.0898">3335 10628 25,'-13'-22'35,"8"9"-1,-2 3-5,7 10-10,0 0-14,0 0-34,15 25-4,-11-8-2,11 11-1</inkml:trace>
  <inkml:trace contextRef="#ctx0" brushRef="#br0" timeOffset="9005.3138">4392 10767 12,'-18'0'31,"-10"-3"-1,4 9-8,-1 7-7,3 7-5,7 6-5,5 6-1,10 1-2,12 1-1,7-2 1,8-3-1,6-7 0,0-7 1,-2-6-1,-9-9 1,-3-8-1,-11-4 0,-8-2 0,-15-3-1,-6-3-2,-8 2-6,4 0-10,-3-2-15,10 9 0,-1-6-1,19 17 19</inkml:trace>
  <inkml:trace contextRef="#ctx0" brushRef="#br0" timeOffset="9168.962">4568 10817 24,'29'5'30,"-11"-10"0,14 5-13,-4-2-13,3-3-16,5 7-15,-10-9-2,5 7-1</inkml:trace>
  <inkml:trace contextRef="#ctx0" brushRef="#br0" timeOffset="9320.9257">4722 10831 8,'-13'20'31,"13"14"0,-4-5-2,4 3-20,4 1-16,-4-11-20,18 7-3,-10-16 0,10 4 17</inkml:trace>
  <inkml:trace contextRef="#ctx0" brushRef="#br0" timeOffset="9621.4397">4886 10899 20,'0'0'35,"0"0"2,13 5-5,-13 10-11,-5 3-10,5 5-4,0-5-2,0 1-3,0-8-1,0-11-1,0 0-1,0 0-1,14-24 0,-1 4-1,4-4 0,0 1 0,3 5 1,0 4 1,-3 9 1,-1 7 0,-2 10 2,-2 8 0,-4 3-1,1 4-1,0 1-7,-4-5-16,-3-8-12,9-1-1,-11-14 1</inkml:trace>
  <inkml:trace contextRef="#ctx0" brushRef="#br0" timeOffset="9838.099">5201 10890 36,'0'0'36,"17"15"-1,-12 2-8,4-2-10,2 3-7,-1 2-5,4-2-1,-1-4-1,1-3-1,0-11 0,-2-7-1,3-7 0,-3-4-2,1-1-4,-6-10-14,-7-2-18,5 8-1,-10-6-1,8 8 1</inkml:trace>
  <inkml:trace contextRef="#ctx0" brushRef="#br0" timeOffset="10341.9243">6282 10775 14,'-13'8'28,"-12"-3"-2,7 10-9,5 7-6,8 6-3,8 1-1,8 0-1,12-3-1,5-8 1,8-4-1,-4-14 1,1-4-1,-8-11 0,-3-2-1,-13-8-1,-9-3-1,-9 1-2,-7-1-4,-2 8-8,2 4-17,-4-3-7,7 13 1,0-1-1</inkml:trace>
  <inkml:trace contextRef="#ctx0" brushRef="#br0" timeOffset="10657.7886">6496 10899 46,'27'15'35,"-8"-10"0,12-5-14,-3 5-10,-1-11-4,-2-2-4,-2-3-2,-2-6-1,-8-2-1,-7-4-2,-6 0 1,-9-1 0,-4 0-1,-8 10 0,-1 5 2,-3 9 1,0 5 0,6 13 2,1 10 0,9 10 0,3 5 0,6 5 0,0 1 0,6 2 0,-1-1-1,5-7-2,0 0-10,-2-4-23,-3-20-1,9 0-1,-14-19 1</inkml:trace>
  <inkml:trace contextRef="#ctx0" brushRef="#br0" timeOffset="10827.287">6860 10778 33,'0'0'38,"0"0"0,-2 19 0,-3 3-22,1 8-20,-5 1-30,18 6-2,-9-11-1,17 0-1</inkml:trace>
  <inkml:trace contextRef="#ctx0" brushRef="#br0" timeOffset="11342.9982">7148 10803 21,'11'-20'26,"17"-7"-10,-4-6-3,7-8-2,-2-2-3,-4-8-4,-4-1 0,-6 1 0,-8 1 0,-11 4 0,-4 8 0,-10 9 1,-1 16-1,-6 13 0,3 22 0,6 16-1,7 19-1,9 12 0,3 12 0,7 5-1,5 3 1,1-4 0,-4-7 0,-6-10-2,-6-11 0,-6-15-4,-12-13-2,-2-12-8,-4-12-13,-4-19-7,10-1 0,-5-15 2</inkml:trace>
  <inkml:trace contextRef="#ctx0" brushRef="#br0" timeOffset="11673.8684">7708 10909 44,'0'-15'23,"-9"-6"-3,0-1-4,-4 2-3,-8-1-3,-1 8-3,-6 0-1,0 7-1,-1 11-2,5 8 0,3 6 0,5 5-1,10 4 0,12 1 1,6-1-1,9 0 0,5-5 0,5-11-2,0-1-6,-3-11-12,-6-13-18,2 0 0,-14-13 0,1-3 3</inkml:trace>
  <inkml:trace contextRef="#ctx0" brushRef="#br0" timeOffset="11774.6465">7643 10587 15,'0'-9'12,"0"9"-13,-6-18-14,6 18 5</inkml:trace>
  <inkml:trace contextRef="#ctx0" brushRef="#br0" timeOffset="11959.5042">7767 10785 29,'10'34'35,"7"5"2,-10-7-4,3-8-14,5-5-8,-6-12-5,9-4-2,-1-9-3,1-9-5,4 1-10,-4-5-22,-5-7-2,2 7 0,-5-3 1</inkml:trace>
  <inkml:trace contextRef="#ctx0" brushRef="#br0" timeOffset="12447.2383">8076 10769 27,'26'21'28,"-10"-18"-3,8 6-14,4-4-7,-4-5-3,2 0-3,-4-4-1,-4-2-1,-6-3 1,-12 9 0,0-13 1,-9 8 2,-3 5 3,-28 8 9,20 7-4,-1 0 1,5 12 0,4-3 0,12 7-1,0-3-1,15 4-1,0-7-1,7-3-1,7-8 0,2-4 0,0-10-3,3-9-1,0-4-1,0-10-1,-2-1-1,-5-6 0,-4-2 0,-7 3 0,-1 3 1,-9 6 1,-6 3 3,0 17 0,-9-9 0,6 18 0,0 5 1,3 9-1,0-1-1,0 6-2,6 1-5,0-3-13,0-5-16,7 2-1,-5-14 0,14 1 6</inkml:trace>
  <inkml:trace contextRef="#ctx0" brushRef="#br0" timeOffset="12732.6678">8950 10918 40,'-10'21'35,"-20"-5"1,5 4-8,-10-6-13,-3-6-7,5-4-4,2-7-2,4-6-2,7-5 0,6-6 0,7-6-1,7 3 0,10 2 0,4 3 1,6 4 1,1 11 0,3 6 0,4 11 1,-2 1-1,1 12 0,-5 2-11,-3 4-26,-9-10 0,7 5-1,-10-9 0</inkml:trace>
  <inkml:trace contextRef="#ctx0" brushRef="#br0" timeOffset="13550.5892">9746 10872 28,'22'0'31,"6"17"2,-13 4-12,-5 6-10,-7 7-3,-9-2-3,2 0-2,-7-6-2,1-6 0,4-9-2,6-11 0,0 0-1,6-24 1,6 3 0,-1-7 0,0-2 0,2 1 1,-4 2 0,0 5 0,-6 8 1,-3 14 0,0 0 1,-5 9 0,5 11 0,0 6 1,3 1-1,6 4 1,5-6-1,8 0 0,9-9-1,1-7 0,4-9-1,-1-9-1,0-7 1,-4-6-1,-4-5 0,-8-4-1,-3 3 2,-5 4 0,-5 4 1,1 8 1,-7 12 0,0 0 1,0 21 0,3 5-1,-3 0 0,0 8-2,4 1-6,-4-6-9,-7-10-20,10 3-2,-3-22 1,0 11 0</inkml:trace>
  <inkml:trace contextRef="#ctx0" brushRef="#br0" timeOffset="13703.1492">10116 10647 26,'-6'-19'28,"6"19"-9,0 0-19,0 0-24,11 17-2,-11-17 4</inkml:trace>
  <inkml:trace contextRef="#ctx0" brushRef="#br0" timeOffset="13868.3355">10304 10876 44,'21'34'35,"5"4"1,-11-2-6,-2-12-16,6 3-6,-6-10-3,4-5-2,-1-12-1,-1-7-1,1-10-4,-4-6-7,1-7-22,2 3-4,-11-4-2,1 11 1</inkml:trace>
  <inkml:trace contextRef="#ctx0" brushRef="#br0" timeOffset="14151.4161">10659 10955 46,'15'24'35,"-9"-6"2,4-4-13,-2 5-9,-8-6-6,6-2-3,-6-11-4,0 0-2,13 4-2,-6-18 0,4 0 0,2-5-1,2 1 1,1 0 0,-1 4 2,1 5 1,-4 9 0,1 3 1,-6 9 0,1 5-1,1 5-7,-6-3-12,4-5-17,6 8-1,-2-7 0,9-1 0</inkml:trace>
  <inkml:trace contextRef="#ctx0" brushRef="#br0" timeOffset="14468.1428">11196 10926 18,'-17'0'30,"-10"-9"0,4 16-10,-2 7-6,1 5-4,6 8-3,5 0 0,8 3-2,5-2 0,8-1 0,1-8-1,4-2 0,-3-10-1,3-4 0,-4-5-1,-9 2-1,9-18-8,-9 1-13,-9-8-14,14 3-2,-5-9 0,6 5 2</inkml:trace>
  <inkml:trace contextRef="#ctx0" brushRef="#br0" timeOffset="14768.2446">11269 10971 45,'24'22'39,"-8"-4"0,3 0-10,-2 5-10,-8-7-7,1 2-4,0-7-4,-10-11-1,16 8-3,-16-8-1,21-19-2,-8 0 0,5 1-1,-2-6 0,4 2 1,0 3-1,2 6 2,-4 7 1,-1 6 2,-3 10 2,-4 2 0,1 11 1,-7-1 0,-1 7 0,-3-4-1,0-1-2,0-1-9,-3 0-31,-2-14 0,5 1-1,0-10 1</inkml:trace>
  <inkml:trace contextRef="#ctx0" brushRef="#br0" timeOffset="15843.8172">2072 11909 20,'5'16'28,"10"-5"-6,18 4-5,5-1-4,7-1-2,7-3-4,0-5-3,-2-5-1,-7 0 0,-9-9-2,-16 1-1,-18 8 0,0-14 0,-18 11 0,-6 3-1,-9 7 0,2 6-1,-1 5 2,2 3-1,11 5 1,13 2 0,6-2 0,10-1 0,13-2 0,6-4-3,5-9 0,7-1-4,-10-9-1,4-8-1,-4-3 0,0-7 2,-12-1 3,-4-5 3,-5 0 4,-4-12 11,-6 22-4,0 14 0,-12 0-2,5 9-1,4 6-3,3 3-1,3 2-1,0-2 0,3-2 0,3-4-2,-9-12 0,16 12-1,-16-12-1,10-4-1,-10 4-3,9-10-4,-9 10-7,13-17-8,-10 2-4,6 5 1,-3-8 12</inkml:trace>
  <inkml:trace contextRef="#ctx0" brushRef="#br0" timeOffset="16060.9675">2700 12003 38,'12'0'24,"-12"0"-4,10 16-7,-4 0-6,3 0-3,3 1-1,1 0 0,2-1-1,-2-3-1,-1-5 1,-12-8-1,16 6 0,-16-6-1,12-14-1,-6 5-2,-6 0-2,0-1-8,0 10-12,0-9-5,0 9-1,-13 0 21</inkml:trace>
  <inkml:trace contextRef="#ctx0" brushRef="#br0" timeOffset="17549.3232">3003 11942 15,'0'0'32,"-27"-9"0,27 9-6,-13 10-8,6-1-6,14 10-3,0 0-3,7 6-2,-1-5 1,0 2-2,-7-3-1,0-5 0,-8-3 0,2-11-3,-10 13-5,-3-17-10,4-5-20,9 9 0,6-16-1,10 8 2</inkml:trace>
  <inkml:trace contextRef="#ctx0" brushRef="#br0" timeOffset="18049.525">3590 11896 9,'0'-19'35,"0"19"1,5 10-1,-5 16-14,4 16-6,-4 15-6,3 11-3,-3 9-3,6 1-3,0 0-8,0-12-11,-1-12-18,2-6 0,-7-23-1,11-3 9</inkml:trace>
  <inkml:trace contextRef="#ctx0" brushRef="#br0" timeOffset="18480.4459">3584 12150 5,'26'5'27,"-9"-10"0,14 10-8,-3-5-19,3 0-8,0-4-4,-4-6-3,-1 0 1,-5-3 1,-2-1 6,-4-1 5,-6-1 8,4-6 25,-13 22-8,9 0-1,-9 0-2,11 21-4,-11-8-5,2 3-4,-2 1-1,5-4-2,-5-3-3,0-10-1,0 0-1,0-15 0,3-1 0,1-4-1,2 1 0,1-4 1,4 1 0,-1 8 1,5 5 2,-2 5-1,3 8 0,-2 8 1,-3 2 0,0 5-3,2 6-6,-6 2-16,-7-9-12,13 7 0,-9-16 0</inkml:trace>
  <inkml:trace contextRef="#ctx0" brushRef="#br0" timeOffset="18819.5771">4411 12068 17,'0'9'34,"-6"-3"-1,-3 3-5,-3 0-14,-4 1-4,-3-1-4,-2-3-2,-1-3-3,-3-3-2,4-6-1,2 0 0,0-7-1,6-4 0,5 1-1,8-1 1,0 2 1,14 2 2,2 5 1,2 8 0,7 4 1,-2 8 0,2 2 1,-4 10 0,0 2-1,-8 4-2,-1-3-7,-2-4-24,-1 5-2,-9-13 0,3 3-1</inkml:trace>
  <inkml:trace contextRef="#ctx0" brushRef="#br0" timeOffset="18966.984">4274 11840 23,'0'0'31,"0"-19"-4,0 19-20,19 0-29,-19 0-7,25 5-3</inkml:trace>
  <inkml:trace contextRef="#ctx0" brushRef="#br0" timeOffset="19320.5528">4493 11869 3,'0'-47'31,"17"5"0,-1 4-9,6 6-4,5 12-1,-4 13-4,7 18-1,-8 10-3,3 15-2,-1 10-2,2 11-1,-2-2 0,4 2-1,0-4 0,3-6-1,-5-8 0,0-5-1,-6-10-1,-7-9 0,-10-6 0,-12-5-1,-13-4 0,-6 0-1,-4 0-1,-6 0-2,2 3-6,-1 1-14,6-4-13,9 9 0,3-9 0</inkml:trace>
  <inkml:trace contextRef="#ctx0" brushRef="#br0" timeOffset="19820.5559">5163 12094 51,'12'17'34,"-12"0"-7,-8 1-6,4 2-7,-12-6-4,4 4-3,-7-8-3,1-2-2,0-8-4,-2-12-1,6-1-1,3-9-2,5-1 0,6-5 0,3 4 0,5 2 1,6 5 3,0 7 1,5 8 3,5 7 1,-7 6 0,7 7 1,-4 2 0,2 1 0,-4-1-1,4-3-1,-3-3-1,0-8 0,-3-6-1,0-6 0,-1-8 0,-1 0-1,6-5 1,-6-2 0,2 5 0,-1 3 1,1 4 0,3 9 0,-1 5 1,1 10 0,-4 2 0,-2 5 1,-2 2-1,-5-1 0,-6 0-4,-6-7-9,-13-8-25,5 1-1,-11-13-1,7 4 1</inkml:trace>
  <inkml:trace contextRef="#ctx0" brushRef="#br0" timeOffset="20536.3414">6539 11971 4,'-12'-20'27,"-1"20"-4,-14-5-6,2 9-3,2 3-3,2 5-3,9 3-3,9 4-1,9 3-2,7-7-1,4 3 0,5-4 0,1-3-1,-3-2 0,-4-7 0,-6-2 0,-10 0-1,-10 0 1,-5 6-1,0-6 1,-7 4 0,6 1 0,-2 4 1,6 2 1,8 3 0,10 1 0,3-2 0,7 0 0,3-5 0,5-2-1,-1-6-5,0-4-13,3-1-14,-17-13-1,4 4 0</inkml:trace>
  <inkml:trace contextRef="#ctx0" brushRef="#br0" timeOffset="20683.0153">6442 11771 11,'-8'-17'16,"8"8"-14,0 9-18,0 0 4,21 9 12</inkml:trace>
  <inkml:trace contextRef="#ctx0" brushRef="#br0" timeOffset="20820.6789">6648 11993 29,'43'58'33,"-6"-1"-1,1 1-10,-2 2-8,-5-7-9,-4-10-11,-3-14-20,0 0-6,-11-24-2,8-10 0</inkml:trace>
  <inkml:trace contextRef="#ctx0" brushRef="#br0" timeOffset="20983.1354">6967 11996 34,'-21'-16'35,"2"19"2,-6 15-10,-4 16-10,-2 16-6,-9 3-4,7 10-3,-2 2-6,0-9-6,8 1-13,6-10-17,-4-18 1,15-8-1,1-16 11</inkml:trace>
  <inkml:trace contextRef="#ctx0" brushRef="#br0" timeOffset="21519.4853">7190 12039 31,'-12'-23'32,"9"8"0,-6-2-16,-5 2-5,0 6-4,-3 5-1,4 8-3,-5 7-1,3 6-1,3 2-1,8 4 1,4 1-1,7-2-1,6-4 0,8-4-2,1-8-1,5-6-3,-1 0 0,-2-13-1,-2 2 0,-7-7 2,-5 0 1,-7-1 3,-3 0 2,-13-9 7,13 28-2,-15-9 0,15 9 0,-12 14 0,12 3 0,3-1-1,6 8 1,3-3-1,4-2 0,6-1 1,1-6-1,0-4 0,2-5-1,0-6 0,-2-3-1,-9-2-2,-1-8-6,-5 1-13,-1 4-16,-13-7-1,6 3 0,-13-5 9</inkml:trace>
  <inkml:trace contextRef="#ctx0" brushRef="#br0" timeOffset="21685.297">7463 11909 36,'3'28'36,"-3"-5"1,4 7-5,4 11-16,-4 6-7,5 11-3,-3-2-4,1 0-5,0 4-10,-7-4-19,0-13-5,0-4 0,-10-18-1</inkml:trace>
  <inkml:trace contextRef="#ctx0" brushRef="#br0" timeOffset="21854.2876">7542 12216 23,'10'-3'33,"12"3"0,-9 0-3,6 0-28,9 3-23,-3-9-9,12 6-2,-6-18 0</inkml:trace>
  <inkml:trace contextRef="#ctx0" brushRef="#br0" timeOffset="22217.7815">7925 11973 7,'-22'-4'27,"-9"-6"-1,10 10-9,5 0-6,16 0-5,-6 19-1,12-9-2,10 3-1,-1-2 0,6 2-2,-2-3-1,0-6-2,-4 1-1,-15-5-1,9 0 0,-9 0 1,-19 0 2,1 0 2,-22 10 9,22-3 0,6 8 3,-1-1 0,16 5-1,7-5-1,7 2-1,3-7-4,8-2-6,6-7-29,5-5-5,-10-8-1,11-2 0</inkml:trace>
  <inkml:trace contextRef="#ctx0" brushRef="#br0" timeOffset="22639.0735">8664 11960 15,'0'0'34,"0"-14"1,0 24-4,0 18-14,0 13-6,3 17-3,0 6-2,3 10-4,1-4-6,-3-5-12,0-10-18,7-6-2,-11-20 1,9-9 2</inkml:trace>
  <inkml:trace contextRef="#ctx0" brushRef="#br0" timeOffset="22785.3023">8677 12147 9,'18'-8'28,"14"15"-2,-7-7-6,8 0-25,4 0-6,-3-9-7,4 5-1,-10-11 1</inkml:trace>
  <inkml:trace contextRef="#ctx0" brushRef="#br0" timeOffset="23039.1347">8973 12022 40,'-2'-10'27,"2"10"-1,0 0-4,0 13-5,0 2-5,0-1-3,2 3-3,-2-5-2,0-3-3,0-9 0,0 0-1,20-9-1,-9-6 0,6 1 0,-1-1 0,5-2-1,-2 7 2,-1 6 0,-6 6 0,1 7 0,-6 9 1,-2 4-1,-2 4-4,2 6-7,0-3-16,-5-6-8,18 0 0,-5-14-1</inkml:trace>
  <inkml:trace contextRef="#ctx0" brushRef="#br0" timeOffset="23386.8491">9458 12073 42,'-28'-15'32,"9"5"-7,-8 2-7,-1 5-6,3 5-4,3 5-3,4 6-2,8 5-1,10 3 0,6 0-1,10 1 0,2-6 0,7-4 1,3-6-2,-2-6 1,1-6 0,-9-8 1,-4-10-1,-8-6 2,-6-7-2,-4-5 1,-8-7-1,-1-5 0,-1-2 0,3 3-2,5 4-3,6 6-5,6 15-9,4 10-15,2 7-3,13 18 0,-3 5 6</inkml:trace>
  <inkml:trace contextRef="#ctx0" brushRef="#br0" timeOffset="24025.7945">9769 11929 10,'-29'-10'27,"14"10"-3,-3 9-4,8 3-5,10 4-3,0 1-3,12 3-2,4-5-3,5 2-1,-1-7-1,1-1-2,-2-5-1,-4-4-1,-15 0-1,0 0 0,0 0 1,-18-3-1,-2 3 0,-4 0 1,-1 0 1,0 9 2,4 1 0,8 2 1,7 4-1,6 2 2,4 1-1,8-2-1,6-3 2,7-4-2,0-5 0,0-5 0,2-6 0,2-5-1,-2-6 1,-2-2-1,-4-2 1,-4 3 0,-3 1 1,-1 5 1,-13 12 0,15-8 1,-15 8 0,10 13 0,-7 1 0,3 3-1,0 2 0,0-5-1,0 0-1,4-8 0,-1-6 0,4 0 0,-1-12 1,-1-1 0,-3-5-1,4-2-1,0-1-4,-8 1-10,-4 0-23,6 8 0,-6-2-1,0 14 1</inkml:trace>
  <inkml:trace contextRef="#ctx0" brushRef="#br0" timeOffset="24206.288">10338 11983 60,'4'24'38,"-6"-6"0,4-4-13,1 11-14,-3 1-9,0-2-14,-3-9-25,9 2 0,-6-17 0,7 11-1</inkml:trace>
  <inkml:trace contextRef="#ctx0" brushRef="#br0" timeOffset="24422.7351">10558 11957 30,'-8'12'32,"8"12"0,-4-7-5,4 3-18,0 4-4,0-2-7,0-4-5,0-3-6,0-15-6,12 9-3,-3-13-2,-1-5 1</inkml:trace>
  <inkml:trace contextRef="#ctx0" brushRef="#br0" timeOffset="24844.6879">10638 12019 30,'0'0'19,"0"0"1,-11 11-3,2-1-5,-2 4-4,6-2-2,1 2-2,4-2-1,0 0-2,8-2-1,4-1-3,3-3-1,7-6 0,-3 0 0,6-7 0,0-4 1,0 0 4,0-2 3,-5-2 5,-1 6 1,-7-3 2,3 12 0,-15 0 0,19 0-2,-19 0-2,14 17-3,-12-7-3,5 1-1,1-2-2,-8-9-2,16 7 0,-16-7 0,15-5 0,-2-3-1,2 3 1,-4-2 1,2 4 1,-1 3 3,-3 0 0,2 10 0,-5 1 0,2 5 1,-3-1-1,0 2 0,0 0-5,-5-4-5,5 0-15,1-4-14,-6-9 0,0 0 0</inkml:trace>
  <inkml:trace contextRef="#ctx0" brushRef="#br0" timeOffset="25007.0039">11055 11797 32,'0'0'33,"12"5"-6,-5 10-31,-7-15-21,2 31-3,-11-16-3</inkml:trace>
  <inkml:trace contextRef="#ctx0" brushRef="#br0" timeOffset="26298.1958">2215 12983 31,'-16'-5'22,"2"5"-4,-4 5-6,-1 4-3,2-1-2,1 7-2,9 4-2,7-3-1,6 6-1,9-7 0,13 2-1,3-5 1,-1-3 0,-2-4-1,-3-2 0,-8-3 0,-17 0 0,0 0-1,-10-10 0,-11 10 1,-7-2-1,-1 2 1,-1 6 0,-1 3 0,6 5 0,9 4 1,10 1 0,9 2 0,7 0 0,8-2 1,7-6 0,6-3-1,3-5 1,0-10-1,-3-2 0,-3-6 0,0-4 0,-8 1-1,0 2 0,-5 0 0,-3 4-1,-3 6 1,2 4 0,-11 0 0,11 7-1,-11-7 1,7 14 1,-7-14-1,6 11 1,-6-11-1,0 0 1,0-14-1,0-1-1,4-2 1,2-2 0,2 0-1,-1 0 1,6 3 0,-4 4 1,7 7-1,-1 5 1,0 3 0,-2 5-1,-1 5 1,0 5 0,-8 1-1,5 3-3,-6 3-4,-3 2-13,-3-7-11,3 7-1,-6-15 1</inkml:trace>
  <inkml:trace contextRef="#ctx0" brushRef="#br0" timeOffset="26533.6464">2740 13096 33,'-12'0'36,"12"10"1,0 2 1,0 6-23,9 5-7,-3 8-10,1 1-19,-7-8-14,15 3-1,-9-14-1</inkml:trace>
  <inkml:trace contextRef="#ctx0" brushRef="#br0" timeOffset="26918.9865">2891 13073 5,'0'0'29,"17"0"1,11 5 0,-1-5-18,10 0-6,0 0-2,1-3 0,-5 3 0,-8-6-2,-9 6 0,-16 0-1,0 0 0,0 0-1,-19 4 1,-3 3-1,8 2 0,-3 7 1,3 2-1,10 5 1,0-1 0,8 4-2,5 0-2,11-1-6,4-6-1,7-5-5,7-7-7,1-12-1,8 1 0,6-11 6</inkml:trace>
  <inkml:trace contextRef="#ctx0" brushRef="#br0" timeOffset="27156.6219">3525 13201 58,'0'0'24,"-16"19"-2,-4-2 0,-6-5-7,4 3-5,-9-8-5,6-7-2,0-6-4,8-4 1,3-4-2,8-5 1,6-2 0,0 3 1,6 1 0,8 10 2,3 3 0,4 4 2,1 10-1,0 9 0,0 2 0,-1 8-4,0 2-12,-2 1-23,-12-12-1,3 2 0,-10-13-1</inkml:trace>
  <inkml:trace contextRef="#ctx0" brushRef="#br0" timeOffset="27319.0494">3367 12898 34,'-13'-13'35,"13"13"-1,0 13-8,6-3-48,13 14-9,-7-8-4,7 12 1</inkml:trace>
  <inkml:trace contextRef="#ctx0" brushRef="#br0" timeOffset="27703.5703">3665 13105 18,'-7'-10'35,"19"33"1,1 11-4,9 11-13,12 16-6,2 2-5,2 5-4,-1-2-8,-3-9-12,-9-19-21,0-1 0,-16-26 0,-9-11 4</inkml:trace>
  <inkml:trace contextRef="#ctx0" brushRef="#br0" timeOffset="27872.9136">3903 13147 17,'-12'18'33,"-16"6"0,2 16 0,-13 2-21,1 2-9,1 0-13,0-6-20,18 4-2,-5-19-1,11 3 8</inkml:trace>
  <inkml:trace contextRef="#ctx0" brushRef="#br0" timeOffset="28158.0526">3965 13146 16,'0'0'34,"0"0"1,0 18-4,0 2-13,6 9-6,1-3-3,11 6-2,3-11-1,10-1-2,3-7-1,1-9 0,-5-11-2,3-6 1,-12-4-2,-2-7-1,-8 2-5,-17-8-8,3 1-20,-3 8-5,-7 1 1,4 4-1</inkml:trace>
  <inkml:trace contextRef="#ctx0" brushRef="#br0" timeOffset="28407.4032">4346 13150 16,'7'9'35,"5"10"0,0-4 2,-2 5-17,5 6-8,0-7-5,-3 3-2,2-7-1,-2-5 0,0-6-2,-2-9 0,2-7-1,-3-4 1,1-6-2,-2 2-2,2-1-6,-10 1-17,0-4-13,3 14-1,-6-2 1</inkml:trace>
  <inkml:trace contextRef="#ctx0" brushRef="#br0" timeOffset="28745.3283">4868 13155 30,'-9'-8'31,"-14"-3"-2,4 3-10,-3 5-6,-3 3-3,4 5-3,0 5-1,8 7-1,4 4-2,9 2 0,6 1 1,7-1-2,-1-3 1,6-1-1,-2-6 0,-1-1 0,-6-12-1,-9 0-1,0 0-6,0-15-10,-12-2-20,4 5-1,-8-11-1,6 7 0</inkml:trace>
  <inkml:trace contextRef="#ctx0" brushRef="#br0" timeOffset="29024.6063">4902 13204 29,'19'16'37,"2"6"1,-8-3-5,-6-3-14,4 3-8,-11-7-5,10-2-4,-10-10-3,9-6-2,0-6-1,1-8 0,5 4-2,1-7 3,2 4-1,2 1 4,1 7 2,0 6 1,-5 5 2,2 13-1,-8 1 1,1 5-1,-5 2-5,-6-2-14,-3-4-21,10 5-2,-3-11 0,8-1 0</inkml:trace>
  <inkml:trace contextRef="#ctx0" brushRef="#br0" timeOffset="29178.2678">5566 13366 61,'11'23'38,"-11"-1"-2,0-3-15,0-2-25,-18-7-28,9 0-3,-9-10-3,7 0 0</inkml:trace>
  <inkml:trace contextRef="#ctx0" brushRef="#br0" timeOffset="29725.9542">5925 13157 40,'14'7'36,"10"9"-6,-3 8-9,-4-1-5,2 4-6,-8-5-3,-1-3-3,-5-10-2,-5-9-2,10-6-1,-4-9 1,1-7 0,-2-5-1,5 1 0,2-2 0,3 7 1,1 2-1,-4 9 1,3 8 0,-2 7 1,3 9-1,-4 8 1,-3 3-2,1 3-3,-10-1-14,0-3-17,6 1-1,-6-11 0,6 3 4</inkml:trace>
  <inkml:trace contextRef="#ctx0" brushRef="#br0" timeOffset="30149.346">7048 13096 40,'-6'10'35,"6"20"-3,3 13-10,-3 8-7,3 16-6,-3 2-3,4-2-6,1-1-6,-2-11-13,-3-21-16,7-2-2,-7-19 1,0-13 11</inkml:trace>
  <inkml:trace contextRef="#ctx0" brushRef="#br0" timeOffset="30513.1647">7045 13309 20,'34'0'25,"-13"-3"-6,11 3-14,7 0-6,8 0-5,4-6-1,1 4 0,0-4 2,-6 0 4,-8 0 2,18-15 15,-41 10-3,-11 2 3,-8-5 0,-2-1-1,-12-1-3,-1 7-1,-7-1-4,2 6 0,-3 4-3,4 7 0,1 4-1,7 7-1,9 2 0,10 4-1,10-4 0,6 1 0,4-5-2,4-5-3,3-4-8,-4-7-12,-10-12-13,1 2 0,-11-11-1</inkml:trace>
  <inkml:trace contextRef="#ctx0" brushRef="#br0" timeOffset="30782.5787">7621 13193 17,'13'25'34,"5"3"-2,-5-6-3,-1-5-8,1-2-5,-13-15-6,18 9-3,-18-9-5,18-13-6,-8 0-11,-1 1-21,-6-8 0,4 8-2,-7-9 1</inkml:trace>
  <inkml:trace contextRef="#ctx0" brushRef="#br0" timeOffset="31067.7053">7925 13220 27,'9'22'38,"-9"-3"0,3 3 0,-3 3-18,0-9-8,4 3-6,-4-19-3,9 10-2,4-13-2,-4-10 0,6-3 0,1-3-1,6-3 0,-2 0 1,1 5-1,-4 5 3,-4 5-1,2 10 1,-5 9 0,-4 6 0,-3 4 0,-3 1-6,6 5-19,4 1-13,-10-10 0,11 2-1</inkml:trace>
  <inkml:trace contextRef="#ctx0" brushRef="#br0" timeOffset="31698.6075">9206 13099 23,'-21'-10'26,"3"10"-7,-4 0-3,6 6-6,1 5-3,8 4-2,7-3-2,7 5-1,6-5 0,2-3 0,4-1-1,-1-2-1,-5-6-1,-13 0 0,0 0 0,0 0 0,-26 4-1,2 0 1,0 2 1,-2 7 1,4 2 3,6 2 1,14 5 1,8-1 1,13 4-1,5-4 1,7 1-3,3-5-8,1-2-25,-4-15-4,3 4-1,-13-17-1</inkml:trace>
  <inkml:trace contextRef="#ctx0" brushRef="#br0" timeOffset="32099.7191">7231 12914 42,'9'-16'34,"5"16"-7,-3 6-6,-5 10-7,6 7-9,-5-1-34,7 13-2,-7-13-2,15 3-2</inkml:trace>
  <inkml:trace contextRef="#ctx0" brushRef="#br0" timeOffset="32769.3567">9334 13217 21,'10'19'29,"-5"-7"1,2 6-13,-4-1-5,1-3-4,-4-3-4,0-11-2,0 0 0,-4-18-2,4 1 1,0-5 0,6-3-1,1 0 0,4 2 1,6 4 0,-3 10 0,5 5 1,0 4 0,-1 6-1,-1 7 1,-1 7-1,-5 2-4,1 0-5,-2 0-13,-10-8-11,15 4 0,-15-18-1</inkml:trace>
  <inkml:trace contextRef="#ctx0" brushRef="#br0" timeOffset="32932.1669">9694 13179 26,'0'0'35,"13"8"0,-13 4-6,-4 7-13,4 5-8,0 5-10,0-2-20,0-7-12,6 3-1,-6-23 0</inkml:trace>
  <inkml:trace contextRef="#ctx0" brushRef="#br0" timeOffset="33504.0933">9790 13130 7,'13'-5'28,"-4"-2"1,16 3-5,-1-2-14,2-1-5,4 2-1,-2-2-2,-7 4 0,-4 3-1,-5 0 1,-12 0 0,-4 13 1,-8-3 1,-1 8 0,-2 1 0,2 3 0,2 3 0,8 2 0,3-1-3,13-4-2,7-1-3,8-8-5,12-3-4,1-10-5,9 0-3,0-14 0,2 1 4,-6-4 4,-3 3 9,-10 2 8,3 0 26,-36 12-7,0 12-1,-10 0-2,-8 5-3,-5-5-6,0 3-3,-2-5-4,0-3-2,4-7 0,1-9-1,2-5-1,8-5 1,4-3-2,6 1 1,6 3-1,4 0 2,1 7-2,9 7 2,1 8 0,1 9 0,-2 6 0,-2 5 0,-2 5-5,-5-2-10,-3-5-22,3 4-1,-11-14 1,7 0-1</inkml:trace>
  <inkml:trace contextRef="#ctx0" brushRef="#br0" timeOffset="33655.6354">10290 12941 4,'0'-12'9,"0"12"-9,0 0-5,0 0-2</inkml:trace>
  <inkml:trace contextRef="#ctx0" brushRef="#br0" timeOffset="33821.2743">10419 13118 51,'16'25'38,"-6"1"0,8 10-3,9 5-23,-5 2-6,3 5-6,3 4-12,-3-2-19,-8-13-7,3-5 0,-10-15 0</inkml:trace>
  <inkml:trace contextRef="#ctx0" brushRef="#br0" timeOffset="33990.5622">10701 13220 38,'-21'16'37,"-7"5"1,-3 14-1,-7 9-22,1-2-8,3 5-10,4-1-23,5 2-10,-4-17-2,12-1 1</inkml:trace>
  <inkml:trace contextRef="#ctx0" brushRef="#br0" timeOffset="34322.4917">10745 13165 6,'0'0'32,"0"0"0,0 0 2,0 13-16,7-3-6,0 5-4,7 2-1,1 0-2,7 0-1,3-3-1,0-5-1,2-3 0,0-6-1,-7-12 0,-1-1 0,-7-3-1,-8-4-1,-4-1-2,-10 0-8,0-2-22,1 12-3,-6-5 0,15 16-1</inkml:trace>
  <inkml:trace contextRef="#ctx0" brushRef="#br0" timeOffset="34591.9989">11100 13147 41,'7'17'36,"-7"-7"2,14 6-5,2 4-17,-7-1-8,7 1-3,-4-3-2,4-3-1,-4-4 0,2-5-1,-2-13 0,1-1-1,-2-6 1,-2-6-3,-1 1-4,-5-5-11,-3 3-20,4 6-1,-8 0 0,4 16-1</inkml:trace>
  <inkml:trace contextRef="#ctx0" brushRef="#br0" timeOffset="34939.1953">11586 13121 4,'-12'-20'60,"-11"3"-36,7 13-7,-3 7-4,-2 3-5,2 9 0,1 2-3,8 8-1,6 0-1,7 0 0,5-1-1,3-5 0,2-3 1,5-5-1,-4-6 0,-4-5 0,-10 0-2,0-12-1,0 12-8,-13-18-18,-3 2-8,7 4-1,-6-8 1</inkml:trace>
  <inkml:trace contextRef="#ctx0" brushRef="#br0" timeOffset="35239.5078">11672 13178 18,'17'15'34,"4"7"2,-14-3-5,2-5-11,-1 1-8,-8-15-5,6 13-4,-6-13-5,8-11 0,1 0-2,-1-7 1,4 2-1,1-3 0,4 2 1,0 7 3,-3 2 4,6 8 1,-9 3 2,3 13 1,-7 2 0,3 9 1,-10 0-2,3 5-1,-3 0-7,-6-5-23,-1-3-14,7-5-2,-9-9 0</inkml:trace>
  <inkml:trace contextRef="#ctx0" brushRef="#br0" timeOffset="37060.3342">2223 14178 17,'-19'0'15,"-2"-8"-3,-2 8-2,-1 3-2,7 7-3,10 1-3,2 7-1,10 2 0,2 1 0,6-1 1,8-2-1,0-1 1,0-4 0,0-4 0,-2-3 0,-10-2-1,-9-4 0,0 0-1,-20 0 1,3 5-1,-7-3-1,-4 3 1,2 2 1,6 3 0,2 3 2,11 1 1,7 0 1,0 5 2,10-6 0,8 3 1,4-6 0,11-2-1,-1-8-2,4-8 0,-1-3-1,4-7-2,-6-4 0,-1-4 0,-7 3-1,-6-1 0,-8 7-1,-4 4 0,-7 13 0,0 0 1,0 9-1,-7 10 0,3 3 0,4 5-1,0 0-7,-7-3-14,4-7-13,9 4 0,-6-21 0</inkml:trace>
  <inkml:trace contextRef="#ctx0" brushRef="#br0" timeOffset="37211.9815">2410 14053 20,'3'-15'21,"-3"15"-9,0 12-28,0-12-6,8 14 8</inkml:trace>
  <inkml:trace contextRef="#ctx0" brushRef="#br0" timeOffset="37365.631">2542 14356 27,'21'33'29,"7"3"0,-3-15-12,-7-10-6,5-7-6,-6-11-1,0-8-3,0-8-5,-3-4-14,-11-9-12,12 8-1,-8-8 0</inkml:trace>
  <inkml:trace contextRef="#ctx0" brushRef="#br0" timeOffset="37782.339">3047 14321 19,'6'24'35,"-4"10"0,-10-9-3,-8-4-12,5-1-9,-5-7-7,-3-6-4,1-7-4,0-8-2,5-1-2,0-12 0,10 2 0,-3-4 1,6 4 3,2 3 2,11 6 3,3 7 2,-1 6 3,7 10 0,-4 2 1,4 8-1,-3-6-1,6 4 0,-3-6-2,-2-2 0,0-9-2,1-4 0,-2-7 1,0-6-2,-4-6 0,-1-2 0,-6-3 0,1 3 0,-3 5 0,-2 3 0,-4 13-1,0 0 2,6 11-1,-3 7-3,3 3-20,0 10-11,-6-10-1,18 5-1</inkml:trace>
  <inkml:trace contextRef="#ctx0" brushRef="#br0" timeOffset="38569.4129">4284 14308 13,'-9'10'32,"2"12"0,-11-3-10,0 4-8,-4-1-2,-3-6-4,3-3-3,0-7-2,1-12-2,6-7 0,2-6 0,7-5-1,6-3 0,0 1 0,5 2-1,5 4 1,3 8 0,2 10 0,3 6 0,2 13 0,-3 7 0,3 2 0,-2 5 1,3-3 0,-1 1-1,1-9 1,1-8 0,-2-6-1,3-6 0,-4-9 0,2-6 1,-5-8-1,1-4 0,-6 0 0,-1-2-1,-2 5 1,-4 2 0,-4 8 0,0 14 1,0 0 0,7 11 0,-7 9 0,2 4 1,4 0 0,4 1 0,1-5 0,5-2-1,-1-8 1,4-6 0,-3-8 0,3-3 0,-8-3 0,3-2-2,-7-1-3,-3-6-12,-4-1-21,0 9-1,0-7 0,0 7-1</inkml:trace>
  <inkml:trace contextRef="#ctx0" brushRef="#br0" timeOffset="39186.6843">4715 14323 13,'0'0'24,"22"4"-5,8-8-10,4-1-4,1 0-2,3-4-1,-5 2-1,-7-1 0,-7 3 0,-10 1-1,-9 4 2,0 0 0,-22 12 1,7 1 1,-4 2 1,5 5 2,2 2 0,6 4 1,6-4-1,5 2-1,2-7 0,9 0-1,1-9-2,1-4 0,1-8-2,1-6 0,-1-5-1,-2-2-1,-2-1 1,-2-1-1,-3 5 0,0 5 1,-10 9 0,12 0 1,-7 9 0,-5 5 0,4 4 1,-2 1 0,1-2 0,-1 0 0,-2-17-1,14 12 1,-14-12-2,15-10 1,-3-2 0,1-4-1,2-1 0,-3 0-1,1 0 1,0 9-1,-3 2 1,1 6 0,-11 0 1,17 20 0,-12-5 0,1 5 1,0-3 0,-2 0-1,-1-5-2,-3-12-6,0 11-18,0-11-12,0 0 1,-3-11-1</inkml:trace>
  <inkml:trace contextRef="#ctx0" brushRef="#br0" timeOffset="39348.9963">5270 14113 47,'-11'-24'36,"8"11"-1,-7 1-13,7 1-36,3 11-18,0 0-3,0 0 0</inkml:trace>
  <inkml:trace contextRef="#ctx0" brushRef="#br0" timeOffset="42497.0712">6167 14247 16,'-25'-13'28,"0"20"-9,-5 5-4,5 5-3,3 12-4,7 0-2,12 5-1,9-3-3,15 1-1,13-11 0,0-4 2,3-10 0,-7-3 0,-6-8 0,-15 2 1,-9 2-2,-22-11 1,-6 11-4,-7-6-11,-1-1-20,9 7-1,-2-11 1,29 11 9</inkml:trace>
  <inkml:trace contextRef="#ctx0" brushRef="#br0" timeOffset="42659.9013">6328 14308 7,'19'0'30,"15"12"0,-9-7-4,8 0-15,1 2-7,-2-2-12,2 0-14,-13-12-8,4 7 0,-21-12 13</inkml:trace>
  <inkml:trace contextRef="#ctx0" brushRef="#br0" timeOffset="42797.9268">6527 14342 31,'-4'17'31,"11"12"-6,-4-2-6,3 0-11,1 1-16,-7-9-20,12 4-2,-6-10-1,10 0 15</inkml:trace>
  <inkml:trace contextRef="#ctx0" brushRef="#br0" timeOffset="43260.3368">6862 14368 22,'-34'-21'27,"5"10"-7,-4 3-5,5 8-5,6 12-3,5 4-3,9 7-1,8 1-2,10 2 0,8-4 0,4-3 0,9-6-1,-1-7 1,1-6-1,2-6 0,-9-6-1,0-4 1,-8 0 0,-7-6 1,-2 1 1,-4 4 1,-3 3 0,0 14 0,0-10 0,0 10 1,3 16-1,5 2 0,-1 3-1,5 2 0,-2 1-1,2-1 1,1-8-1,0-1 1,1-6 0,-1-8 1,0-5-1,-1-5 0,-3-6-1,3-2-3,-2 0-12,2 1-21,-12-8 0,6 13 0,-9-5 0</inkml:trace>
  <inkml:trace contextRef="#ctx0" brushRef="#br0" timeOffset="43760.2512">8068 14318 23,'15'27'32,"-28"-7"-2,-6 6-11,-5-1-4,-10-5-6,4-5-4,-5-7-3,4-8-1,6-11 0,2-8-1,9-5 0,5-5-1,9 0 1,0 3-1,9 6 1,7 8 0,-1 12 1,9 10 0,-2 11 1,6 9 0,-5 7 0,1 1-4,0 1-12,1 1-19,-15-18 0,6 0-1,-16-22 8</inkml:trace>
  <inkml:trace contextRef="#ctx0" brushRef="#br0" timeOffset="43900.1141">7956 14046 31,'7'-16'30,"-7"1"-4,0 15-28,18 9-20,-18-9-6,22 17-1</inkml:trace>
  <inkml:trace contextRef="#ctx0" brushRef="#br0" timeOffset="44431.3353">8170 13880 24,'10'0'28,"8"8"1,-2-2-16,2 1-7,6-1-3,-1-1-1,4-1-5,-5-4-2,-6-5-2,-4-3-1,-12 8-1,3-18 1,-6 9-1,3 9 3,-19-13 3,10 13 3,-7 21 7,16 4-2,0 5 0,6 6 2,1 5-1,8 5 0,-3-3-1,2-1 0,-3-6-1,-4-10 0,-1-4-1,-6-9-1,0-13 0,-11 10-1,1-10 0,0 0 0,10 0-1,-13 13 1,8 2-1,5 8 1,0 6-1,-2 6 1,-2 6 0,-3 3 0,-2-3 1,-6-7-1,-4-5-1,-3-11 0,1-7-3,1-11-2,6-5-2,4-8-4,10-3-4,6-1-4,7-2-3,15 10-1,-3-4 10</inkml:trace>
  <inkml:trace contextRef="#ctx0" brushRef="#br0" timeOffset="44864.8678">8599 14492 4,'25'0'19,"-4"0"-1,-11-9-1,-10 9-4,6-17-2,-12 2-2,-4-2-2,-4-1-2,-2-2-2,0 3-1,-3 2 0,2 4-1,0 8 0,3 6 1,7 6-1,4 6 1,3 6 0,6 1-1,7 0 1,2-5 0,6-3 0,1-7-1,0-7 1,0 0-1,-1-10 0,-2-3 0,-4-5 1,-2-1 0,-4 3 0,-2 0 0,1 5 1,-8 11-1,10-3 1,-10 3 0,9 17-1,-3-4 0,3 5-1,1-1 1,-1-1-1,1-3 0,2-4 0,0-6 0,-2-3-1,3-4 1,-6-6-2,4-1-7,-5-3-17,-6-7-10,9 6-2,-6-7 2</inkml:trace>
  <inkml:trace contextRef="#ctx0" brushRef="#br0" timeOffset="45165.6628">9263 14405 43,'0'27'37,"-13"-5"-1,-2-5-9,-4 2-10,-9-9-8,3-2-4,-3-8-3,4-8-2,-2-2-2,3-9 1,6-2-1,5-4 0,9-3 0,6 5 0,9 5 1,7 6 2,6 8 0,0 9 0,3 9 1,3 9 0,-9 2-1,-1 1-3,-5 0-20,-2 2-15,-14-11 0,8-2 0</inkml:trace>
  <inkml:trace contextRef="#ctx0" brushRef="#br0" timeOffset="45719.2527">9871 14330 9,'0'20'27,"15"6"-1,-3-4-12,10-2-4,7-4-3,5-9-2,2-7 0,-2-14-2,-4-5 0,-3-6-2,-6-3 0,-9-2 1,-9 2 1,-6 4 0,0 9 1,-6 8 1,9 7 1,-13 25 0,13 7 0,3 7 0,7 15-1,-1 2 0,-3 11-2,-6-4 0,-3 0-1,-12-5-1,-10-6 0,-9-11-2,-7-10-2,-4-14-3,-3-17-6,11-6-8,3-16-8,9-11-8,17-1 0,4-11 7</inkml:trace>
  <inkml:trace contextRef="#ctx0" brushRef="#br0" timeOffset="45881.6089">10574 14506 43,'12'20'33,"-18"-7"-5,6-4-38,-3 10-12,-12-16-6,9 9-4</inkml:trace>
  <inkml:trace contextRef="#ctx0" brushRef="#br0" timeOffset="46437.5243">11354 14336 11,'-30'-21'29,"13"21"0,-9-4-10,-2 8-6,3 8-3,4 5-4,7 7-1,7 1-2,12 4 0,6-5 0,8-4-1,2-6 1,4-9 0,-2-10-1,-2-9 0,-6-11 0,-7-11-1,-8-10 1,0-4-1,-11-5 0,4-2-2,0 2 2,5 2-3,4 9-2,6 7-4,7 13-5,5 13-8,1 6-12,10 14 0,-10 1-1</inkml:trace>
  <inkml:trace contextRef="#ctx0" brushRef="#br0" timeOffset="46722.6335">11500 14384 18,'0'0'27,"16"16"-5,-3-13-5,4-3-5,0 0-3,-3-9-2,0 4-2,-4 0-2,0 5 1,-10 0-1,10 17 0,-10-2-1,0 6 2,0-1-2,0 1 0,4-4-3,1-6-4,-5-11-6,17 0-5,-6-17-5,3 1-4,-4-12 0,5 0 0</inkml:trace>
  <inkml:trace contextRef="#ctx0" brushRef="#br0" timeOffset="47007.6853">11786 14183 21,'19'-21'25,"7"15"-1,-4 6-1,-3 15-2,1 11-3,-11 6-4,2 11-2,-6-1-4,-1 3-1,-4-4-2,8-2-1,-3-13-1,6-5-2,1-9 0,4-6 0,1-6-1,0-7 0,-2-1 0,-2-1-1,-1 5 0,-12 4 0,0 0-3,0 0-1,-15 0-1,-4 0-3,-2 9-7,-8-9-13,-8-5-8,12 5-1,-12-10 3</inkml:trace>
  <inkml:trace contextRef="#ctx0" brushRef="#br0" timeOffset="47254.6752">12237 14477 41,'15'3'38,"-15"-3"2,17 10-5,-17 0-43,0-10-24,0 0-3,-10-7-3</inkml:trace>
  <inkml:trace contextRef="#ctx0" brushRef="#br0" timeOffset="48288.0243">2137 15311 22,'0'15'10,"0"9"-2,0-3-1,6 5-2,-1-1-2,6-2 1,9-5 0,1-4 1,5-5 2,1-9 1,-5 0 1,-8 0 0,1-4-1,-15 4 0,-15-5-2,-5 5-3,-5 3-6,0-3-18,16 7-9,-8-15-1,17 8 0</inkml:trace>
  <inkml:trace contextRef="#ctx0" brushRef="#br0" timeOffset="48525.6452">2362 15320 18,'0'0'33,"17"0"0,11 0-4,-3 6-15,13-3-6,-3 4-2,2-1-5,0-2-6,-3 0-12,-3 4-16,-15-12 0,-4 4 0,-12 0 13</inkml:trace>
  <inkml:trace contextRef="#ctx0" brushRef="#br0" timeOffset="48927.202">2446 15373 7,'9'18'31,"-9"-6"-1,6 14 0,-2-1-18,1 1-14,4 7-23,-9-16-4,10 6-1,-10-23 7</inkml:trace>
  <inkml:trace contextRef="#ctx0" brushRef="#br0" timeOffset="49243.1487">2688 15373 32,'0'0'34,"17"24"2,-13-9-11,-1 5-14,7 5-1,-2-5-2,5 0-2,-3-8-1,-1-5-2,0-7-1,6-7-1,-2-5 0,5-3 0,-2-1 0,-1 2-1,-2 3 0,2 8 0,-2 9 0,-1 4 0,-2 6-1,-5 1-4,2 9-12,4 1-19,-11-10-1,8 1 0,-8-18 0</inkml:trace>
  <inkml:trace contextRef="#ctx0" brushRef="#br0" timeOffset="49459.8091">3004 15413 29,'0'-16'37,"12"16"2,0 0-2,-3 8-16,10 12-8,-3-1-6,3 7-2,-4-6-2,7 2-1,-4-9 0,0-4 0,-1-9-1,-5-4-1,0-8 1,-2-4-2,-1 0-5,-9-4-23,-2-3-11,2 3 0,-8 1-1</inkml:trace>
  <inkml:trace contextRef="#ctx0" brushRef="#br0" timeOffset="50161.8909">3946 15332 21,'27'0'35,"-4"4"0,7 3-5,1 12-13,-11 3-5,2 10-3,-14-1-2,-1 2-3,-10-5-1,-7-7-2,-2-6-2,-3-12-2,15-3 0,-13-20-1,16-2-1,3-6 0,4-1 0,4 0 1,3 3 1,-2 4 1,1 5 2,-7 6 1,-9 11 0,9 0 1,-9 9 0,0 5 1,-3 6-1,3 2 1,0 2-2,6 1-3,7-3-7,-2-6-12,7-11-14,12 4 2,-2-11 0</inkml:trace>
  <inkml:trace contextRef="#ctx0" brushRef="#br0" timeOffset="50415.1489">4568 15438 18,'16'17'29,"-16"-5"-3,0 5-4,-14-1-7,0-4-5,-3-3-4,-2-5-3,0-8-2,0-6 0,4-7-2,3-4 1,6-4-1,6 1 1,0 2 0,9 3 3,3 9-1,4 3 2,3 12 0,-4 4-1,6 11 1,-5 3-3,-1 1-8,-6-1-25,8 6-2,-11-10-1,9-1 0</inkml:trace>
  <inkml:trace contextRef="#ctx0" brushRef="#br0" timeOffset="50747.2733">4762 15369 12,'13'4'29,"20"9"1,-8-9-5,10 1-17,2 0-3,-6-5-2,-3 0-4,-6 0-3,-9-3-1,-13 3-1,0 0-1,-7-10 2,-8 6 1,-1 4 2,-4 4 4,1 3 2,2 7 1,5 4 2,3 3-1,3 5-1,6 0-3,8 4-6,5-3-3,3-4-12,13 2-9,-7-18-2,16 2 10</inkml:trace>
  <inkml:trace contextRef="#ctx0" brushRef="#br0" timeOffset="51016.0599">5294 15568 24,'4'23'29,"-18"-6"-2,2 3-10,-7-4-8,0-8-5,0-8-2,2-7 0,3-8-1,5-4 0,4-5-1,5-4 1,5-1 2,0 6 1,7 6 0,-1 6 1,8 11 1,-5 3 0,4 11 0,-4 6-3,0 7-8,-2-2-28,1 8-2,-13-9 0,6 5-1</inkml:trace>
  <inkml:trace contextRef="#ctx0" brushRef="#br0" timeOffset="51819.4304">5473 15393 29,'21'4'32,"9"18"0,-15 4-14,0 8-8,-3 5-4,-9-2-2,-3-4-2,-7-4-1,0-9-1,-1-9 0,8-11-1,-9-14 1,9-5-1,0-8 1,3 1-1,3-6 0,2 4 1,-1 1 0,1 9 0,-3 2-1,-5 16 1,6-9-1,-6 9 1,0 15 0,0 2 0,-3 5 0,6 4 0,6 2 1,2 0-1,8 0-3,3-4-3,9-2-4,1-6-3,5-6-3,1-5-1,-1-8 1,-3-6 2,-1-3 5,-4-4 6,-4-2 7,6-24 21,-25 19-9,-6 2 2,0 3-1,-10-3-2,-2 6-3,-6 1-3,-2 7-2,-2 2-2,2 11-1,1 2-2,4 8 1,8 4-2,7 4 1,7 0-1,8 1 0,4-6 0,2-2-1,5-5-4,-2-7-8,-4-12-20,0 1-4,-10-15 0,-1-1-1</inkml:trace>
  <inkml:trace contextRef="#ctx0" brushRef="#br0" timeOffset="51935.3341">5950 15263 7,'-12'-23'28,"12"23"-4,-8-16-12,-3 11-29,14 15-7,-3-10-4</inkml:trace>
  <inkml:trace contextRef="#ctx0" brushRef="#br0" timeOffset="52297.4875">6132 15608 34,'29'19'33,"-7"-9"1,8 1-11,-2-2-10,-6-9-5,3-3-3,-9-9-1,-2-3-1,-4-7-1,-4-1-2,-6-5 0,-6-1 0,-7 3-1,-5 3 0,-1 10-1,-2 7 1,-1 7 0,-2 11 1,5 13 0,6 10 1,4 10 1,6 0 0,3 5 0,3 2-1,7-1-7,1-4-8,-7-10-22,12-3 1,-10-12-1,12 1 3</inkml:trace>
  <inkml:trace contextRef="#ctx0" brushRef="#br0" timeOffset="52721.6599">6456 15444 18,'-3'10'30,"3"3"-2,-4 6-8,4 2-5,7 5-2,-1-5-3,12 2-2,4-6 0,6-6-3,-1-11 0,2 0-2,-4-14 0,-3-1-2,-7-6-1,-6-4-3,-3 2-6,-6 0-12,-9 0-15,9 9-1,-13-1 1</inkml:trace>
  <inkml:trace contextRef="#ctx0" brushRef="#br0" timeOffset="53169.1752">7004 15476 2,'0'0'29,"-17"-21"1,0 13-10,-7 8-5,2 0-3,-4 11-3,1 4-3,5 6-1,7 4-2,6 3-1,14 0 0,6-2 0,7-4 0,6-3-1,2-7 1,-1-5-1,-1-7 0,-8-4 0,-5-1-1,-13 5 1,9-15 0,-9 15 1,0 0 1,-16 8 0,6 4 0,5 11 0,-1 2 1,0 7 0,2 4-2,1-1-4,3 2-5,0-6-7,0-8-10,10-2-13,-10-21 1,18 5-1</inkml:trace>
  <inkml:trace contextRef="#ctx0" brushRef="#br0" timeOffset="53454.3575">7177 15540 54,'11'-12'33,"1"14"-5,-1 12-6,-7 1-7,-1 5-6,-3-5-3,6 2-2,-6-8-2,0-9-1,0 0 1,15 0-1,-8-13-1,3-3 1,3 1-1,-2 1 0,5 2 1,-1 2-1,-3 7 1,0 10 0,-1 4 0,0 6 1,-1 2-1,-7 2-3,6 0-9,-5 3-28,-4-11 1,0 0-1,0-13 1</inkml:trace>
  <inkml:trace contextRef="#ctx0" brushRef="#br0" timeOffset="54186.6451">8056 15508 6,'17'-9'31,"12"14"1,-11 2-3,-8 8-13,2 9-5,-6 3-4,-6 3-2,-3-4-3,-6-2-1,0-6-2,0-7-1,9-11-1,0 0 0,-4-25-1,11 1 1,5 0 0,1-4 0,5 2 2,-6 0 1,3 4-1,-5 10 1,-10 12 1,13-9 0,-13 9 0,0 18 1,-6 2 0,6 7 0,0 1 1,6 2 0,3-2 0,7-3-1,5-5 0,7-8 0,2-7-1,0-10 0,1-6 0,-4-7-1,-3-7 0,-2-3 0,-5 0 0,-4-1 0,-4 4-1,0 6 1,-6 8 0,-3 11 0,0 0 1,0 23 0,0 0-1,-6 6-2,6 0-7,0 5-19,-10-13-5,10 2 0,-9-18-1</inkml:trace>
  <inkml:trace contextRef="#ctx0" brushRef="#br0" timeOffset="54340.81">8421 15240 13,'3'-11'5,"-3"11"-5,3 14-17,-3-14 17</inkml:trace>
  <inkml:trace contextRef="#ctx0" brushRef="#br0" timeOffset="54541.3428">8633 15452 17,'31'48'35,"-12"-5"0,2 5 0,-11-5-14,0-11-10,3-5-5,-2-15-3,5-12-1,2-11 0,4-9-1,-1-6 0,-1-6-3,-2 1-5,-5-4-10,-8 0-19,1 12 0,-12 1-1,6 22 4</inkml:trace>
  <inkml:trace contextRef="#ctx0" brushRef="#br0" timeOffset="54888.6044">8997 15528 8,'11'22'33,"-5"-4"1,7 11-1,-3-3-15,-7-3-6,6 0-3,-6-8-4,-1-4-2,-2-11-1,11-9-2,-2-7 1,6-2-1,-3-5 0,5 2 0,0 1 0,2 8 0,-4 8 1,-2 9 0,-4 9 1,-2 7-4,-1 8-15,3 5-18,-9-6 0,15 5-1,5-14 1</inkml:trace>
  <inkml:trace contextRef="#ctx0" brushRef="#br0" timeOffset="55673.4329">9588 15490 17,'-9'-17'26,"0"5"-7,-7 3-2,-6 4-4,1 5-2,-3 8-2,1 7-1,4 6-2,7 4-2,6 0-1,12 4 0,4-3 0,8-5 0,4-6-1,2-5 0,1-7-1,-2-3 0,-2-7-1,-6-2 0,-5 0-2,-4 0 1,-6 9-1,-3-10 0,3 10-2,-13 4 1,13-4 0,-5 13-1,5-13 2,5 15-1,5-15 1,2 0 0,1-8 0,5 0 2,0-4 2,2 3 1,-5-2 1,3 8 1,-5 3 0,0 6 1,-1 4 0,3 8-1,-7-1-1,3 4-1,-2-5 0,0 1 0,0-6-2,4-6 0,-4-5 0,4-8-1,-1-4 0,1-5 0,2-2 0,0 0-1,2 2 1,-1 5-1,2 7 1,-6 5 0,1 9-1,-2 5 2,-5 5-1,0 1-1,-2 4-4,-4-6-10,-6-7-20,6 2-1,0-13 0,-13 5-1</inkml:trace>
  <inkml:trace contextRef="#ctx0" brushRef="#br0" timeOffset="55826.2881">9787 15184 33,'0'-19'34,"0"7"0,13 22-8,-8 11-45,-5-6-11,9 8-4,-9-5 0</inkml:trace>
  <inkml:trace contextRef="#ctx0" brushRef="#br0" timeOffset="56778.1008">10645 15425 20,'10'-3'24,"14"3"-7,4 0-4,7 0-3,-1 0-3,3 0-2,-6-3-2,-9-1-2,-8 1-2,-14 3 1,0 0-2,-21-3 1,-3 3 0,-1 7-1,-3 2 2,4 4 1,5 6 1,7 3 1,12 3 0,8 0 1,9-1 0,7-2 0,4-6-1,3-6 0,0-6 0,0-10-1,-7-5-1,-2-5 0,-2-4-1,-7-3 1,-3 2-1,-3 3-1,-3 1 1,-4 17 1,0 0 0,0 0 0,7 17 1,-7 5 1,4 3-1,-1 0 1,5 1 0,-2-9-1,5-4 0,2-8-1,0-10 0,2-8 0,1-5-1,-2-6 1,1-3-1,-2 2-1,0 0 1,-1 5-1,-1 8 1,-2 5 0,-9 7 0,15 14 1,-10 4-1,2 0 1,-4 3 0,1-3-1,1-4-1,-5-14-1,12 4-2,-5-11 1,3-7-1,4-6 1,2-2 0,4 1 2,0 0 2,2 7 1,0 8 2,1 6 0,0 6 2,-1 6-1,0 9 0,-6 1 0,-1 3-1,-11-4 0,-4 0-1,-8-9-1,-1-4-2,-6-3-4,-5-10-6,6 1-18,4-1-8,-2-9-2,12 14 0</inkml:trace>
  <inkml:trace contextRef="#ctx0" brushRef="#br0" timeOffset="56931.7578">11742 15568 59,'10'8'38,"0"4"-3,-10-12-17,0 0-43,11-5-8,-16-8-3,5 13 0</inkml:trace>
  <inkml:trace contextRef="#ctx0" brushRef="#br0" timeOffset="57563.4562">8411 15177 35,'0'0'38,"28"10"-3,-18 4-20,3 1-37,3 16-8,-19-15-4</inkml:trace>
  <inkml:trace contextRef="#ctx0" brushRef="#br0" timeOffset="62012.8581">12510 15265 12,'-6'17'30,"6"21"-1,-15 5-10,-1 10-5,-1 4-2,-1-2-6,3-6-2,0-9-2,5-17 0,10-23-1,0 0-1,7-35 1,2-4 0,3-9 0,-3-7-1,4-4 0,-1 5 1,-1 2-1,0 11 1,-4 10 0,4 12 1,2 19-1,3 9 1,-1 19 0,3 10 0,4 10 0,1 5-2,4 5-6,-3-4-13,-5-11-15,6-2 1,-13-19-1</inkml:trace>
  <inkml:trace contextRef="#ctx0" brushRef="#br0" timeOffset="62175.6229">12491 15451 21,'0'0'29,"26"12"0,-8-5-10,13-7-35,6 14-11,-6-14 0,16 8 0</inkml:trace>
  <inkml:trace contextRef="#ctx0" brushRef="#br0" timeOffset="62444.7928">12866 15457 26,'-6'22'29,"13"11"-2,-2-2-13,6-2-2,3-3-4,2-9-2,5-7 0,1-10-1,3-8 0,-6-8 0,-4-6-2,-4-1 0,-3-3-5,-2 5-7,-6 7-20,-9-6-5,9 20 0,-10-18-1</inkml:trace>
  <inkml:trace contextRef="#ctx0" brushRef="#br0" timeOffset="63061.705">13165 15466 28,'11'0'26,"8"0"-3,7 0-17,1 0-4,1 0-1,-1 0-2,-4-5 0,-5 1-1,-9-1-1,-9 5 1,0 0 0,-9 0 1,-4 0 0,-2 12 2,6 4 2,-5 3 1,9 3 1,5 4 0,4-1 1,4-3-1,8-3 1,2-6-1,1-5-1,2-8-1,1-4-1,-4-6 0,2-5-1,-5-3 0,-2-4-1,-3 4 1,-2 1 0,-4 7 0,-4 10 2,9 0 0,-9 13 0,0 4 1,3 6-1,-3-2 1,9 1 0,-6-5-1,7-4-1,-10-13-1,21 0 0,-8-9 0,1-3-1,3-6 1,-1-1-1,1 3 0,-1 1 0,0 8 0,0 7 0,-1 4 1,-3 7-1,-3 6 0,1 2-1,-4 5-3,-6-3-6,4-4-18,-1 3-7,-3-20 0,-7 11 0</inkml:trace>
  <inkml:trace contextRef="#ctx0" brushRef="#br0" timeOffset="63215.3272">13577 15204 45,'0'0'29,"0"0"-11,6 17-32,6 5-13,-12-8-3,13 8 10</inkml:trace>
  <inkml:trace contextRef="#ctx0" brushRef="#br0" timeOffset="63662.8023">14444 15475 30,'19'-5'34,"-10"1"2,5 11-13,-5 10-7,-9 4-5,5 2-4,-5-3-2,0-2-2,0-18-1,10 3-1,4-19 0,6-3 0,1-6-1,6 2 1,2 4-1,-5 7 0,-1 12 0,-5 9 0,-4 16 0,-6 8-1,2 7-11,-2 3-24,-8-12 0,19 5-1,-6-16 1</inkml:trace>
  <inkml:trace contextRef="#ctx0" brushRef="#br0" timeOffset="64478.2392">15593 15352 22,'-30'-15'28,"8"14"-9,-6 1-5,8 5-3,6 6-4,10 6-2,6 0-3,8 0 0,10-3-1,0-2 0,4-3-1,0-4 0,-6-5-1,-4 0-1,-14 0-1,3-11 0,-12 8 1,-6-1-1,-13 4 1,4 4 0,-2 0 2,0 7 0,6 3 1,5 4 0,8 2 2,7 3-1,14-1 1,2 0-1,5-2 1,5-6 0,5-3-1,-1-7-1,0-4 0,-4-9 0,-2-3-1,0-3 0,-7-2 1,-3 3-1,-5-1 0,-1 6 1,-8 9 0,0 0 0,6 9 0,-6 4 0,0 1 1,0-1-1,0 4 1,0-8-1,0-9-1,0 0 1,18-13-1,-14-5 0,4-4 0,1-5-1,1-2 1,-1 0-1,3 4 2,-2 5 0,-1 7 0,1 7 1,2 6 0,-2 11 1,-1 6 0,0 5-1,-3 4-1,1 3-6,-2 0-12,-5-7-16,4 5 0,-4-17 0,18 1 11</inkml:trace>
  <inkml:trace contextRef="#ctx0" brushRef="#br0" timeOffset="64631.2942">16064 15395 52,'0'0'36,"12"13"-2,-18 11-9,6 2-17,0 2-19,-6-2-21,9 5-4,-3-15 0,9 9 0</inkml:trace>
  <inkml:trace contextRef="#ctx0" brushRef="#br0" timeOffset="65116.387">16262 15435 2,'0'0'23,"40"-6"1,-11 6-15,-2-4-2,1-1 0,1 1-4,-8-3 0,-2 2-2,-19 5 0,3-14 0,-13 7 0,-7 3 0,-3 4 0,-2 0 2,1 8 0,3 5 1,5 2 0,10 11 1,3 3-1,6 1 0,7 3-2,9-3-3,5-2-4,4-7-8,6-8-6,6-5-7,-2-16-4,8 1 12</inkml:trace>
  <inkml:trace contextRef="#ctx0" brushRef="#br0" timeOffset="65379.0895">16805 15494 45,'0'0'27,"-18"10"-3,2 2-7,-6 6-7,-3-2-3,1-4-3,-1-6-2,5-6 0,2-5-1,3-6-1,6-7 1,3-1-1,6-2-1,8 2 1,3 5-1,7 6 1,3 8 0,4 10 0,0 7 0,0 7 1,0 5-4,-7 0-6,-2-7-22,0 6-1,-13-15 0,6-1 1</inkml:trace>
  <inkml:trace contextRef="#ctx0" brushRef="#br0" timeOffset="65532.807">16668 15175 33,'0'0'33,"0"0"0,0 22-13,4 0-40,-4-9-11,18 12-2,-8-10 0</inkml:trace>
  <inkml:trace contextRef="#ctx0" brushRef="#br0" timeOffset="65864.1018">16874 15438 24,'21'0'35,"-6"6"2,7 14-4,1 16-16,3 4-6,5 11-2,-3 0-6,0 1-7,0-8-20,3 1-13,-12-24 1,3-5-1</inkml:trace>
  <inkml:trace contextRef="#ctx0" brushRef="#br0" timeOffset="66035.2251">17192 15466 30,'-34'18'32,"-3"21"0,-11 0-6,-1 6-18,0 2-7,4-1-12,7 2-19,-5-18-2,21-1 0,-2-16 9</inkml:trace>
  <inkml:trace contextRef="#ctx0" brushRef="#br0" timeOffset="66335.9574">17212 15457 12,'0'0'28,"0"0"1,0 18-10,0-6-8,5 6-2,3 0-1,4 4-1,8-5 0,2-2-2,2-5-1,3-6-2,-3-4 0,0-7 0,-5-3-2,-7-5-3,-4-1-10,-5 6-18,-13-12-2,10 10-1,-16-10 4</inkml:trace>
  <inkml:trace contextRef="#ctx0" brushRef="#br0" timeOffset="66605.0064">17499 15432 35,'8'19'36,"7"10"0,-4-2-11,2 2-10,6 3-4,-6-4-5,4-1-1,-4-12-2,2-5-1,-2-10-1,-3-11 1,2-10-1,-1-4 0,2-3-2,-6-5-5,3 8-13,1 4-18,-11-1 0,2 12-1,-2 10 0</inkml:trace>
  <inkml:trace contextRef="#ctx0" brushRef="#br0" timeOffset="66953.0581">17992 15426 32,'-30'-10'26,"14"10"-5,-9 0-4,3 3-4,3 7-3,0-1-2,11 8-2,4-2 0,8 7-1,4-2 0,6 1-1,-1-4 0,1-2-2,-3-7 0,-11-8-1,9 6 0,-9-6-4,0 0-7,-14-16-17,0 0-8,10 6 0,-6-7-1</inkml:trace>
  <inkml:trace contextRef="#ctx0" brushRef="#br0" timeOffset="67222.6104">18014 15470 6,'20'3'33,"10"11"1,-12-2-3,0-2-12,-1 4-5,-8-1-5,1-1-3,-10-12-3,7 9-1,-7-9-2,5-12-1,1 0 0,2-3 0,5 1-1,1-3 1,3 5 1,2 5 1,-2 7 1,0 12 1,-4 2-1,1 8 1,-11 2-1,1-1-5,-4-1-26,5 4-6,-11-14-1,6 2 0</inkml:trace>
  <inkml:trace contextRef="#ctx0" brushRef="#br0" timeOffset="67939.1026">19164 15287 9,'-12'6'23,"-9"-6"-5,11 12-3,2 1-4,8 5-4,7-2-2,8 1 0,4-3-1,4-2 0,0-2-1,-3-6-3,-3-4-1,-7 0 0,-10 0-1,0-9-1,-14 3 1,-5 0 0,-3 2 2,-3 4 1,-1 4 1,1 6 2,5 4 1,4 3 2,8 7 0,4-1 1,12 5-1,1-7 0,12 1-1,0-10-2,7-1 0,2-11-1,-1-2-2,1-12 1,-1-3-1,-3-5-1,-2-3 1,-6-3-1,-3 4 1,-4 1-1,-3 6 0,-5 6 0,-3 11 0,0 0 0,0 0 0,0 25 0,0-4 0,3 4-1,-3-3-4,8 5-13,1-1-18,-9-12 1,0 1-1,0-15 4</inkml:trace>
  <inkml:trace contextRef="#ctx0" brushRef="#br0" timeOffset="68108.4026">19437 15098 20,'-14'-19'31,"14"19"0,-24-10-3,24 10-28,0 0-13,-9 13-9,20 2-3,-3 0 2</inkml:trace>
  <inkml:trace contextRef="#ctx0" brushRef="#br0" timeOffset="68255.327">19527 15272 31,'14'29'28,"4"6"-1,-5-5-3,-2-5-5,4-1-5,-6-10-4,5-2-4,-14-12-1,16-5-3,-9-5-8,-4-4-8,1-11-21,6 11 0,-10-10-2,14 9 1</inkml:trace>
  <inkml:trace contextRef="#ctx0" brushRef="#br0" timeOffset="68687.0234">19950 15349 27,'13'24'37,"-13"-6"-3,-2 6-6,-6-3-8,-7-5-6,0 0-6,-4-7-4,1-3-2,0-6-2,3-8-1,2-5-1,3-5 0,7 0 0,3 0-1,5 1 1,3 5 0,3 6 1,3 6 2,1 7 0,1 8 1,-2 5 0,3 6 0,-3 0 0,6-2 1,-2-3-2,4-3 0,-1-8 1,3-10-2,2-4 1,1-8 0,-2-7-1,-2 0 0,0-5 0,-1 3 0,-6-1 0,-3 9 0,-4 7 0,-9 6 1,8 9-1,-8 8 0,0 5-2,-5 0-9,-1 0-25,6 7-2,-4-14 1,11 2-1</inkml:trace>
  <inkml:trace contextRef="#ctx0" brushRef="#br0" timeOffset="69243.0664">21153 15336 44,'-15'-19'31,"-5"19"-7,-8 9-4,-1 8-5,6 9-4,4 3-3,13 5-3,10 0 0,14-3-2,11-5 0,6-4-1,1-12 0,0-6 0,-5-7-1,-13-5-1,-11-7 0,-17-2 0,-8 0-2,-12-2-4,-4 9-10,-1 2-18,-1-3-3,13 7 0,4-2-1</inkml:trace>
  <inkml:trace contextRef="#ctx0" brushRef="#br0" timeOffset="69412.3414">21282 15393 33,'10'-5'34,"11"10"0,-1-10-2,3 5-23,7 0-6,1 0-7,-3-2-10,-4-5-14,2 7-6,-17-9 0,1 9 4</inkml:trace>
  <inkml:trace contextRef="#ctx0" brushRef="#br0" timeOffset="69559.4957">21434 15403 41,'-5'16'32,"10"3"-4,0 5-8,3-2-8,1-1-11,4-5-15,6 3-15,-1-19-4,16 0 0,-3-11 9</inkml:trace>
  <inkml:trace contextRef="#ctx0" brushRef="#br0" timeOffset="69829.0531">21893 15419 29,'-3'25'36,"-16"-3"0,-2 4-1,1-5-21,-7-9-5,1-1-4,-4-11-2,2-6-2,2-5 0,4-9-1,4-4-1,5 0 1,6 2-1,7-1 1,10 5-1,6 8 1,7 10 1,3 6 0,2 10-1,0 6 1,0 8-6,-6 2-24,-7-5-7,2 5-1,-13-13 1</inkml:trace>
  <inkml:trace contextRef="#ctx0" brushRef="#br0" timeOffset="70291.8174">21974 15486 8,'18'18'32,"8"8"0,-3-6-3,2-2-14,4-4-5,-2-8-6,-1-6-1,-2-9-2,-1-11 1,-5-6-2,-1-7 0,-7-6 0,-10-7-1,-9-6 1,-9-7-1,-10-5 1,-7 3 1,-5 5 2,-4 11 1,-3 8 0,8 16 1,5 13-1,14 21 1,10 11-1,14 11-2,16 10-8,11 1-25,10-6-5,14 3 0,-5-13-1</inkml:trace>
  <inkml:trace contextRef="#ctx0" brushRef="#br0" timeOffset="71131.169">22602 15340 33,'-21'0'29,"-10"-8"-7,9 8-5,2 4-4,9 5-5,6 3-3,10 2-1,7-1-1,7 0 0,1-2-2,3-3 0,-4-2 0,-5-6-1,-5 0 1,-9 0-1,0 0-1,-17-9 1,-1 9 1,-7 4-1,1 4 1,1 5 0,5 3 0,2 3 1,10 2 0,6-3-1,8 0 1,9-1-1,6-7-1,6-5 0,3-5-2,5-9 0,1-1 0,0-4 0,-6-2 0,-4 3 1,-5 3 1,-11 0 1,0 6 2,-12 4 0,13 10 1,-13 0 0,8 5-1,2-3 1,2 3-2,8-3 0,0 0 0,4-6 0,-2-6-1,1 0 1,-3-9-1,-2-5 0,-4-2 0,-8-5 0,-6-5-2,-9-2 1,1 0-1,-8 2 0,-6 6 0,-3 5 0,-1 5 0,1 10 0,2 11 1,5 10 0,-2 5 1,5 10 0,9 6 0,2 0 0,4 2-1,7-1 1,6-4 0,-4-3-3,4-9-8,3-12-26,-2-2-2,-14-13 0,24 0 0</inkml:trace>
  <inkml:trace contextRef="#ctx0" brushRef="#br0" timeOffset="71464.058">23121 15383 49,'12'10'37,"3"9"2,-13 2-6,-2-2-21,13 4-3,-13-4-4,13-1-2,-4-9-1,-9-9 0,11 0-2,4-12 1,6-5 0,-3 0-1,6-1 0,-8-1-1,-5 5 1,4 7 1,1 7-1,-5 12 0,-11 6 0,0 5 1,0 1 0,5 3-1,-1 2-2,-4-9-4,0 1-9,-7-7-24,7-14-1,0 0 1,-10-26-1</inkml:trace>
  <inkml:trace contextRef="#ctx0" brushRef="#br0" timeOffset="71595.5814">23333 15100 40,'0'-9'39,"-8"9"0,4 18-1,4 5-30,-4 3-41,12 9-2,-18-7-4,18 3 0</inkml:trace>
  <inkml:trace contextRef="#ctx0" brushRef="#br0" timeOffset="75332.4387">2052 16702 17,'0'39'21,"0"-10"-7,0-1-2,-5-11-4,5-17-2,0 0 0,-14-9 0,14-12-1,0-11 2,0-5-3,0-2 0,6 7-1,1 2 0,4 7 0,9 5-1,-2 8 1,4 10-1,4 15 1,-9 7-1,2 1-1,2 8-4,-3 1-15,-15-6-13,16 6 0,-10-15-1</inkml:trace>
  <inkml:trace contextRef="#ctx0" brushRef="#br0" timeOffset="75686.5466">2690 16666 23,'-3'21'30,"-15"-6"1,-1 2-17,-2 2-2,-4-2-4,2-6-2,-5-4-3,4-7 0,0-13 0,5 1-2,0-7 2,12-1-1,-1-4 0,5 6-1,11 0 0,2 13 1,3 5-1,8 0 1,4 14-1,0 4 0,0 10-5,3-7-9,-10 1-21,7 7-1,-9-12 0,5 5 7</inkml:trace>
  <inkml:trace contextRef="#ctx0" brushRef="#br0" timeOffset="75902.6675">2753 16705 33,'0'0'34,"12"4"2,-6 9-6,6 2-19,0 8-4,1-4-3,5 8 0,-5-9-2,9-8 0,-7-10 0,1-7 0,-3-5-2,1-7-3,-1-3-21,4-2-12,-12-7 0,4 11 0</inkml:trace>
  <inkml:trace contextRef="#ctx0" brushRef="#br0" timeOffset="76804.1198">3112 16607 4,'0'0'26,"31"5"0,-12-2-13,11-3-8,4 0 0,3 0-1,-5-3-1,-4-1 1,-4-3-3,-11 4 1,-13 3-1,0 0-1,-12 0 1,-7 0-2,4 9 1,-4 1 0,6 7 1,4 4-2,9 2 2,7 6-1,7 1 0,9 5 0,7-4 0,8-2-1,6-9 0,2-7-1,1-7 0,-1-8 0,-2-11 0,-6-7 2,-5-5 0,-8-3 1,-10 5 2,-9-6 1,-6 3 1,-10 1 2,-8 7-1,-10 0 1,1 13-1,-4-3-1,2 8-1,-1 8 0,5 4-2,6 4 0,11 7-1,8 0-1,5-3 2,11-3-2,3 2 1,5-9 0,6-2-1,-1-4 1,-1-10 0,-3-5 0,-7-3-1,-3-1 1,-3-2-1,-6 2 0,-6 1 1,0 2-1,0 12 1,-14-5 0,14 5 1,-7 12 0,7-2 1,0 5 0,7 0 0,2 1 0,9 3 0,1-9 0,2 2 0,-1-5-1,1-1 0,-2-6-1,0 0-1,-4 0 0,-2-13-5,-4 7-7,-6-5-14,-3-7-13,6 0 0,-6-5 1</inkml:trace>
  <inkml:trace contextRef="#ctx0" brushRef="#br0" timeOffset="76942.1672">3832 16428 61,'0'0'36,"-15"-4"-3,15 4-17,-10 14-21,7 0-27,9 5-3,-1-8 0,9 11-2</inkml:trace>
  <inkml:trace contextRef="#ctx0" brushRef="#br0" timeOffset="77990.528">4735 16627 4,'21'0'29,"10"17"1,-13 2-8,-5 5-8,-4 14-3,-9-3-4,-6 2-1,-7-4-3,1-7 0,-7-8-2,6-9 0,2-11-2,0-11 1,9-6 0,2-7 0,2-3 0,9 0 0,-2 0 0,4 7-1,1 3 2,-2 4-1,-2 5 2,-10 10-1,16 3 1,-10 9 1,-6 2-1,6 6 1,-2 2 0,6 2-1,-1 2 0,9-4-2,4-1-2,5-12-2,5 2-2,2-11 0,7-5 0,-1-4 0,0-7 0,-3-2 1,-1-1 3,-5 5 3,-5 3 3,-7 11 1,-19 0 0,0 0 1,0 17 0,-12 0 1,-12-2-2,1 0 0,-3-7-3,-1-8 0,4-4-1,4-6 0,7-6 0,6-5-1,6-2 1,3-4-1,8 8 0,4 7-1,1 5 1,4 11 0,0 3 1,1 13-1,2 4 1,-1 5 0,-1 3 0,-2-3 0,2-3 0,-2-9 0,-2-9-1,-1-8 0,0 0 0,-3-18-1,-1-6 1,1-2-1,-4-6 1,0 1-1,1 2 2,-1 2-1,-1 4 0,-4 14 1,-4 9 0,11 10-1,-4 10-3,-7 1-17,-4 6-16,15 6 0,0-10-2,15 3 7</inkml:trace>
  <inkml:trace contextRef="#ctx0" brushRef="#br0" timeOffset="78361.935">6336 16631 39,'0'0'36,"0"0"1,5 20-13,-8 6-8,3 13-7,0 5-6,0 2-4,6 0-9,-3-12-14,-3-12-13,9-12 0,-9-10 0</inkml:trace>
  <inkml:trace contextRef="#ctx0" brushRef="#br0" timeOffset="78509.5849">6318 16474 28,'-6'-12'29,"6"12"-7,0 10-28,0-10-16,6 22-6,-6-22 6</inkml:trace>
  <inkml:trace contextRef="#ctx0" brushRef="#br0" timeOffset="78842.5657">6691 16617 31,'-10'-2'31,"-5"-9"-10,0 11-4,2 0-4,-5 9-5,9 7-2,-5 3-3,6 9 1,5 0-2,3 9-1,9-9 0,4-4 1,4-6-1,2-5 0,0-9 0,-3-4 0,-4-4 0,-9-9-1,-6-4 0,-9 2-2,-4-2-4,-6 3-9,-3-3-16,7 8-2,-4-7-2,22 16 13</inkml:trace>
  <inkml:trace contextRef="#ctx0" brushRef="#br0" timeOffset="79125.4733">6781 16685 25,'25'5'36,"6"19"-1,-13-2-11,-5 2-7,3 0-6,-10-2-4,0-5-3,-6-17-2,10 9-2,-10-9 1,14-21 0,-4-1-1,1 2 1,2-1-2,5 4 1,-1 8 0,-2 0 1,1 9 0,-4 10 0,-2 5 1,-1 12-1,-3 1 1,-3 3-1,-3 2-4,0 0-10,-9-6-25,9 0 1,0-15-1,8-1 1</inkml:trace>
  <inkml:trace contextRef="#ctx0" brushRef="#br0" timeOffset="79494.0851">7770 16644 25,'0'-15'36,"0"15"1,0 19-5,-6 15-14,6 20-6,0 3-5,0 12 0,-3 1-5,0 4-1,3-3-4,-7-8-8,7-13-7,0-11-21,-9-20 1,9-8-1,0-11 11</inkml:trace>
  <inkml:trace contextRef="#ctx0" brushRef="#br0" timeOffset="79663.4871">7783 16893 13,'30'6'28,"-17"-6"0,15 0-18,0-5-15,-7-6-19,14 14-1,-10-18 1,9 8 24</inkml:trace>
  <inkml:trace contextRef="#ctx0" brushRef="#br0" timeOffset="80046.9386">8227 16631 28,'-23'0'32,"-5"-8"-1,4 8-15,5 6-6,7 4-4,12 4-1,3 1-2,12 2-1,4-3-2,3 0 0,-1-5-3,-2-3 0,-4 0-3,-5-6 0,-10 0 1,0 0-1,-13-3 1,-5 3 2,-2 0 2,2 3 3,-4 4 4,10 2 2,-3 1 0,15 9 2,0-4 0,9 8-1,6-6-1,6 1-2,1-4-5,6 1-15,-5-15-22,7 2 0,-4-14-1,5 3 0</inkml:trace>
  <inkml:trace contextRef="#ctx0" brushRef="#br0" timeOffset="80718.2594">9436 16622 17,'12'-15'28,"-12"-4"-10,0-3-3,-6 2-3,-9-3-2,-3 8-3,-4-2-1,-3 8-1,-2 9-2,4 0-1,1 5-1,7 7 0,6 7 0,9 3-1,7 0 0,7-1 0,6-6 0,4-1 0,4-6 1,0-2-2,-6-6 2,-1-9 0,-6 4-1,-4-4-1,-11 9 2,0 0 1,0 0 0,8 10 2,-8 6-2,0 10 3,0 2-2,0 8 3,-5-1-2,5 2 0,-11-3-2,-1-3 1,-9-6-1,0-11-1,-6-7 0,3-7-1,0-9-1,-1-7-5,10 1-9,2-1-17,1-6-5,12 9 0,0-4 0</inkml:trace>
  <inkml:trace contextRef="#ctx0" brushRef="#br0" timeOffset="80903.1501">9642 16832 22,'0'0'32,"15"20"-1,-15-20-18,12 10-18,1-6-20,-13-16-3,13 7-2</inkml:trace>
  <inkml:trace contextRef="#ctx0" brushRef="#br0" timeOffset="81304.2209">9740 16593 9,'21'15'35,"1"0"3,13 7 0,-2 8-16,8-6-9,2 10-3,-9-2-3,-5 0-3,-9-3-4,-15-6-3,-9-1-3,-18-12-2,-2 2-3,-14-12-1,4 0 0,-3-12 0,13-5 2,8-10 3,10-2 4,12 0 4,15-9 3,14 1 2,2-6 3,6 8 0,-6-3 1,-2 9 0,-11 2-3,-14 3 0,-18 1-2,-15 9 0,-14 1-2,-6 8-3,-5 5-5,-1 0-8,5 0-23,13 10-1,9-4 1,22 7-1</inkml:trace>
  <inkml:trace contextRef="#ctx0" brushRef="#br0" timeOffset="81956.9019">10469 16348 27,'18'0'33,"-8"5"2,3 12-12,-4 10-10,-6-5-5,2 9-2,-5-5-1,4-6-3,-4-8 0,0-12-1,0 0 1,16-18-1,-8 0 0,2-4 0,2 1-1,-2 2 0,1 6 0,2 3 0,-3 10 0,2 10 1,-3 3-1,1 6 0,-1 2 1,-2 1 0,-1-3 0,3-2 0,-9-17 0,13 10-1,-13-10 1,18-14 0,-11 0 0,1-4-1,1-2 0,2 1 0,-2 6 0,-1 0 0,-8 13 0,16 0 0,-4 9-2,-2 6 0,2 6-8,-6-4-11,-6-1-14,13 10-2,-13-26 0,0 19 13</inkml:trace>
  <inkml:trace contextRef="#ctx0" brushRef="#br0" timeOffset="82137.3038">10527 16601 15,'-8'10'36,"8"-10"0,6 13 1,13-4-17,12-9-8,18 8-3,7-8-4,13 0-3,8 0-9,0-2-11,-3-4-18,-5 6-1,-15-4-2,-12 10 5</inkml:trace>
  <inkml:trace contextRef="#ctx0" brushRef="#br0" timeOffset="82560.9967">10758 16929 16,'-28'-7'25,"-1"7"-9,2-5-3,1 5-1,5 0 0,3 5-2,12 4 1,6-9-1,15 27-1,1-9 0,11 10-1,-2-1 0,-3 4-2,-6-2-2,-6 0-1,-14 0-2,-9-7-2,-9-7-2,-9-11-3,3-4-5,-3-4-8,9-13-13,10 0-6,3-12 1,14 10 12</inkml:trace>
  <inkml:trace contextRef="#ctx0" brushRef="#br0" timeOffset="82892.2944">10915 16820 28,'-9'-14'32,"0"1"-1,12 1-11,10 10-5,2-4-5,10 12-3,-4 4-1,2 12 0,-9 1-2,-3 5-1,-11-7-1,0 8 0,-12-9-1,1 1 1,-3-10-1,3-7 1,11-4-1,0 0 0,0 0-1,19-12-1,5 12-4,3-12-17,1 7-16,11 10 0,-5-5 1,7 0 5</inkml:trace>
  <inkml:trace contextRef="#ctx0" brushRef="#br0" timeOffset="83292.8153">11883 16554 18,'0'0'35,"15"7"1,-12 24 3,3 18-22,4 21-4,-6 6-5,6 8-1,-6-1-5,2-4-2,0-9-5,-6-21-10,0-15-18,0-12-6,0-22 2,0 0-2</inkml:trace>
  <inkml:trace contextRef="#ctx0" brushRef="#br0" timeOffset="83461.6597">12000 16854 18,'13'-14'25,"12"14"-6,0-4-26,-2-6-16,17 10-1,-7-11 17</inkml:trace>
  <inkml:trace contextRef="#ctx0" brushRef="#br0" timeOffset="83824.5517">12460 16639 25,'-28'-10'31,"1"7"-3,-7 0-11,2 3-6,7 3-3,4 2-4,11 5 0,10 1-1,7 1-1,6-1 0,8 0 0,3-3 0,1-3 0,-3-5-1,-3 0-1,-10 0 1,-9 0-1,0 0-1,-15-12 1,-7 12 0,-2 0 0,1 7 2,1-2 0,4 7 3,9 3-1,6 0 1,9 9 0,6-2 1,7-5-1,5-1-2,4-8-5,6 4-13,7-12-22,-10-13-2,9 2 1,-3-11-2</inkml:trace>
  <inkml:trace contextRef="#ctx0" brushRef="#br0" timeOffset="84944.7289">13465 16617 14,'-13'-5'23,"-8"0"-4,-3 10-2,-5 3-3,-2 11-5,6 3-2,2 4-4,10 3 0,6 0-1,11 2 0,10-6-1,11-9 1,6-5-1,3-5 0,3-6 0,-2-10 0,-4-3 0,-10-4-1,-8-3 0,-7 8 0,-12 0 1,-4 9 1,-4 6 1,-2 10 1,0 9-1,1 13 1,5 7 0,10 8 0,0-1 0,9 1-2,4-5-5,2-4-7,5-11-18,7-5-6,-9-12-1,10-8 0</inkml:trace>
  <inkml:trace contextRef="#ctx0" brushRef="#br0" timeOffset="85266.1266">13766 16709 6,'-24'-14'27,"7"18"1,-4-4-14,4 6-3,9 11-2,1 2-1,7 5 0,13-2-1,6-3-1,4-2 0,7 0-1,0-8 0,1-4-1,-8-13 0,-1-2-1,-11-6 0,-8 0-2,-9-3-1,-10-3-7,2 2-13,-3 6-14,-7-4-2,11 12 0</inkml:trace>
  <inkml:trace contextRef="#ctx0" brushRef="#br0" timeOffset="85567.9317">13893 16799 38,'22'25'35,"-6"-12"0,8 2-15,1-2-8,-3-7-4,5-3-4,-4-9-1,1-5-1,-6-6 0,1 0-1,-12-8-1,-1 1 0,-9 0 1,-7-1 0,-6 5-1,-5 5 0,-5 10 0,2 7 0,0 15 1,2 3 0,6 12 0,7 11 0,6 5 0,3 7 1,6-2-2,1-4-5,7-5-22,5-1-9,-3-11-1,5-6 0</inkml:trace>
  <inkml:trace contextRef="#ctx0" brushRef="#br0" timeOffset="86030.745">14551 16736 32,'7'17'34,"-21"-4"1,1 5-12,-8 6-10,-10-4-4,3 1-4,-5-5-2,4-7-2,2-9-1,4-3 0,4-11 0,7-6-1,4-2 0,8-4 0,0 3 0,5 7 1,7 7 0,3 9 1,5 6-1,2 12 1,2 8 0,1 7-1,-3 5-6,-3-5-13,-7-8-16,6 3-1,-15-12 2</inkml:trace>
  <inkml:trace contextRef="#ctx0" brushRef="#br0" timeOffset="86200.3179">14423 16520 47,'10'-7'35,"-10"7"0,0 0-10,15 14-34,-19-1-24,15 9-2,-3-6 0,13 5 6</inkml:trace>
  <inkml:trace contextRef="#ctx0" brushRef="#br0" timeOffset="86716.2341">15243 16664 43,'25'9'34,"-14"3"-4,-2 2-14,-4 9-5,-10 3-3,2 5-2,-9-12-2,1-1-2,-2-10-1,13-8-1,-11-13 0,11-2-1,3-7 1,7-4-1,1-3 0,1 4 0,-1 3 1,-2 8-1,-9 14 1,13-13 1,-13 13-1,6 18 1,-3 4-1,0 6 1,4 2 0,5 1 0,4 1-3,2-4-1,9-3-8,-2-10-8,3-12-9,7-3-3,-5-11-2,4-1 6</inkml:trace>
  <inkml:trace contextRef="#ctx0" brushRef="#br0" timeOffset="86969.1419">15730 16743 34,'0'0'31,"14"9"-3,-14 4-4,-12 4-7,-1 5-5,-6-6-5,-2-4-3,-1-9-3,1-6 0,0-5-1,5-8-1,9-3 0,2-5 0,5-3 0,9 4 1,2 7 0,6 7 0,2 9 1,1 6 1,0 11-1,0 4-3,-1 14-12,6-1-20,-9-5-2,12 1 1,-1-11-1</inkml:trace>
  <inkml:trace contextRef="#ctx0" brushRef="#br0" timeOffset="87648.0847">15955 16658 6,'3'-13'27,"16"13"1,-10-2-12,13-2-7,1-1-4,4 0 0,-3 0-3,-1 1 0,-5-1-1,-6 5 0,-12 0 0,0 0 0,-22 5 0,4 4 1,-4 6 1,1 4 1,5 8 0,1 2 0,11 2 1,7 2-1,10 0-1,6-2-2,9-9-3,9-8-3,0-14-3,5 0-2,-1-15 0,6-1 1,0-12 2,-3 1 2,27-18 10,-46 37 3,-10 1 3,-3 11 0,-12-4 0,-16 29-2,-8-8-2,-1 4-1,-9-4-2,0-9-2,3-6 0,3-6-1,4-12 0,9-7-1,8-6 1,7-1-1,12-4 1,0 6-1,4 9 1,2 6 0,4 13-1,0 8 2,-3 10-3,-1 2-3,6 8-19,4 3-12,-6-12-1,14 5 0</inkml:trace>
  <inkml:trace contextRef="#ctx0" brushRef="#br0" timeOffset="88386.6897">16653 16699 16,'22'-5'31,"2"15"0,-8-5-8,-3 9-6,-7 8-6,-6-1-3,0 1-3,-9-6-1,2-2-1,-2-6 0,9-8-2,-13 0 0,13-11 0,0-8 0,7 2-1,-1-6 1,3 3-1,1 3 0,-2 2-1,-1 1 1,-7 14-1,9-4 0,-9 4 1,3 19-1,-3-5 0,7 4 1,2 1-2,3 4-2,4-5-3,6 3-5,6-5-6,0-10-5,7 1 1,1-2 1,2-5 3,0-8 6,-2 1 6,-3-2 6,25-6 24,-37 3-7,-6-1 0,-6-1-1,-6 0-1,-3-3-2,-7-4-1,-3 3-3,-7-1 0,-2 4-2,-6 3-2,3 12 0,-2 0-1,5 8-1,4 6 0,5 5 1,10 1-1,6 4 0,8-2-1,3 2 0,6-5 0,0-1-1,2-7-6,-6-5-12,-5-6-22,3-6 1,-9-11 0,3-2-1</inkml:trace>
  <inkml:trace contextRef="#ctx0" brushRef="#br0" timeOffset="88533.8356">17201 16463 32,'-9'-11'25,"9"11"-13,0 17-24,0-17-13,4 21-3</inkml:trace>
  <inkml:trace contextRef="#ctx0" brushRef="#br0" timeOffset="88887.288">17354 16779 44,'21'14'37,"10"1"0,-10-3-13,2-4-11,5 1-4,-6-9-3,3-3-3,-7-8-1,-3-6-1,-8-4-1,-4 1 0,-7-4 1,-7-1-2,-5 3 1,-4 1-1,-5 11 0,1 5 1,0 14 0,0 9 1,7 11 1,3 9 0,4 7-1,6 10 2,-1 1-1,5-3-2,0-3-10,3-4-28,-3-15 0,6-3-1,-6-17 0</inkml:trace>
  <inkml:trace contextRef="#ctx0" brushRef="#br0" timeOffset="89250.6464">17672 16670 31,'14'22'33,"-14"-7"-1,3 6-11,2 4-7,1-4-3,10 1-4,0-7-1,9-8-2,3-7 0,-1-7-2,-2-8 0,-1-7-1,-8-2-4,-9-7-8,-3-1-17,-4 8-8,-13-7 0,6 16 0</inkml:trace>
  <inkml:trace contextRef="#ctx0" brushRef="#br0" timeOffset="89688.7894">18234 16690 11,'0'0'28,"-25"-22"-9,6 12-4,-6 5-3,-6 1-2,1 9-3,0 2 0,5 7-3,5 1 1,11 8-1,6-5 0,10 3 0,9-4 0,9-7-1,1 2 0,3-7 0,-3-5-1,-4 0-1,-4-7 0,-7 1-1,-11 6 2,0 0 0,-14 8 1,-1 7 0,1 7 0,-1 15 1,4 6-3,2 4-5,9-3-20,8 13-11,0-19-1,16 1-2</inkml:trace>
  <inkml:trace contextRef="#ctx0" brushRef="#br0" timeOffset="90104.8941">18589 16707 42,'14'-3'33,"-2"8"-2,-12-5-15,-13 13-4,-4-1-3,-9-3-3,-3 0-2,-4-9-1,0 0-1,1-14 0,7 1-1,7-3 0,6-3 0,12-1-1,8 2 0,4 2 1,10 9 1,2 7-1,1 12 1,1 5 1,3 7 0,-5 7-1,1 1-2,-1 6-10,0-1-26,-7-14-2,8-2 1,-5-21-2</inkml:trace>
  <inkml:trace contextRef="#ctx0" brushRef="#br0" timeOffset="90522.9519">19194 16636 42,'31'27'34,"-9"-4"-1,-4 2-12,-1 1-6,-14-3-6,-3-4-3,-12-11-2,0-8-1,-5-13-2,4-4 0,1-7 0,6-7-1,10-3 0,9 0 1,9 2-1,8 9 1,4 8-1,3 10 1,-4 5 1,1 16 0,-8 2 0,-5 9-1,-8 2 1,-5 2-1,-8-2-2,0-5-5,0 5-16,4-9-16,-4-20 0,0 12 0,0-12-1</inkml:trace>
  <inkml:trace contextRef="#ctx0" brushRef="#br0" timeOffset="90838.954">19623 16741 34,'5'15'34,"-5"-15"-1,18 17-8,1-9-15,0-8-3,3 0-3,-1-7-1,0-2 0,-4-6-1,-2-4-1,-9-3 0,-6-6-1,-4-2 1,-8 3-1,-4 5 0,-1 4 1,-5 10 0,3 8 1,0 8 0,5 19 1,2 5 0,7 10 0,0 4 0,5 2 0,5-1-4,-2-2-8,1-4-28,11-6-1,-2-14 0,8-2 0</inkml:trace>
  <inkml:trace contextRef="#ctx0" brushRef="#br0" timeOffset="91312.307">20085 16685 39,'-20'-23'20,"-1"6"0,-7 5-4,0 1-1,3 11-3,0 0-1,10 11-2,11 4-2,12 4-1,6-1-1,10 1-2,5-4 0,5-6-1,0-9 0,4 0-1,-3-12 0,-2 0-1,-5 0 1,-1 2 0,-4 3 1,-1 9 1,-8 6-1,-4 6 0,-6 9 1,-4 5-1,-4-2-1,-6 0-5,2-2-21,2-7-14,-5-17 0,11 0 0</inkml:trace>
  <inkml:trace contextRef="#ctx0" brushRef="#br0" timeOffset="91712.2383">20751 16598 9,'14'-12'25,"20"12"-3,-2-7-10,11 3-2,0 2-4,-5-2-2,-1-1-1,-12-3-1,-7 1 1,-18 7 0,7-9 2,-21 9 0,-5 0 1,-2 2 1,0 10 0,0-1 0,7 10 0,-1 5-1,12 1-2,3-3-2,7 3-2,9 5-7,-1-13-9,6-4-16,12-1-3,-2-14 0,13 6 6</inkml:trace>
  <inkml:trace contextRef="#ctx0" brushRef="#br0" timeOffset="91981.85">21431 16704 40,'0'0'36,"0"9"0,-12 0-11,-18 0-9,2 1-6,-10-6-5,5 1-2,-2-10-1,7-3-1,4-3 0,7-4 0,12-4-1,5-1 1,9 1-2,3 5 1,5 4 0,4 8 0,0 2 1,1 12 0,-4 7 0,-1 3 1,-2 9-4,-3-4-9,-3-2-26,4 6-1,-6-10-1,12 0 0</inkml:trace>
  <inkml:trace contextRef="#ctx0" brushRef="#br0" timeOffset="92483.8582">22001 16586 19,'28'15'33,"-16"-4"0,-4 9-10,-5 6-8,-10-4-4,0 2-3,-5-2-4,0-4 0,0-5-3,12-13-1,-9 5-1,17-14 1,7-8-1,7 0 0,4-5 0,2-3 0,-3-3 0,0 4 2,-5 2-2,-3 5 2,-8 7 0,-9 10 1,0 0 0,-3 15 1,-4 6 1,4 8-1,0 2 0,3 6 1,3-4-2,10-1-1,5-5-6,2-10-7,7-5-15,4-7-8,-6-15-1,11 1 0</inkml:trace>
  <inkml:trace contextRef="#ctx0" brushRef="#br0" timeOffset="92762.9313">22562 16697 51,'11'7'32,"-11"-7"-3,-5 21-6,-3-2-9,-12-9-4,2 1-3,-4-4-3,3-7-2,1-6 0,5-5-1,4-6 1,1-2-2,5-5 0,3 2 0,9 2-1,2 2 0,3 7 0,1 9 0,1 7 1,3 4 0,-3 7 1,2 7-1,-3 1 0,-9 6 0,0 1-4,-6-9-7,6-8-25,-6 5-2,0-19 1,0 0-1</inkml:trace>
  <inkml:trace contextRef="#ctx0" brushRef="#br0" timeOffset="92916.5926">22531 16402 55,'-8'-12'36,"8"12"-3,0 0-15,-6 11-41,15 4-10,-9-5-2,18 8-1</inkml:trace>
  <inkml:trace contextRef="#ctx0" brushRef="#br0" timeOffset="93719.0691">22663 16581 15,'21'7'29,"-6"-11"-4,10 8-8,-1 3-4,5-7-4,2 7-3,-2-7-2,5 0-1,-11-4-1,-4 1-1,-3-4 0,-5-2 0,-11 9 0,0-13 0,0 13 0,-21 10 1,5-2 0,1 9 0,-1 2 1,4 9 1,3-3-1,6 4 1,3-7-1,12 1 0,-1-8-1,10-3 0,3-7 0,0-5-1,2-10 1,1-4-1,-1-5 0,-2-4 0,-4-3 0,-8 5 0,1 3-1,-3-1 0,-3 7 0,-7 12 1,0 0 0,0 0 0,0 22 1,4-3 0,-4-2 0,7 4 0,-4-1 0,4-5 0,-7-15-1,28 12 0,-11-12 0,3-9 0,-8-3 0,-1-6-1,1-1 0,4 0 1,-5 2-1,-11 2 0,11 5-1,-11 10 2,0 0-2,0 0 2,8 10-1,-1 7 1,4 0-1,0 2 1,3-1-1,4-1 1,5-6 1,-5-3-1,4-8 0,-1-3 0,-5-7 1,5-4-1,-7-6 0,-1 1-1,-8-1-1,4-3-3,-5 8-6,-8-1-13,-7 3-18,11 13 0,-20-9 0,20 9 1</inkml:trace>
  <inkml:trace contextRef="#ctx0" brushRef="#br0" timeOffset="93919.6064">23575 16745 58,'0'0'41,"17"11"2,-7-5-3,-10-6-46,12 10-29,-12-10-5,0 0-1,-14-28-1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</inkml:traceFormat>
        <inkml:channelProperties>
          <inkml:channelProperty channel="X" name="resolution" value="1333.61829" units="1/cm"/>
          <inkml:channelProperty channel="Y" name="resolution" value="1777.91638" units="1/cm"/>
          <inkml:channelProperty channel="F" name="resolution" value="0.00051" units="1/dev"/>
        </inkml:channelProperties>
      </inkml:inkSource>
      <inkml:timestamp xml:id="ts0" timeString="2018-10-11T07:15:18.13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15241 10755 18,'-14'0'17,"14"0"-1,0 0 0,27 0-2,7 0-2,16-4-1,12-1-2,9 1-4,9-2-2,0 2-8,-1 4-16,-19-9-7,-1 13-1,-26-8 0</inkml:trace>
  <inkml:trace contextRef="#ctx0" brushRef="#br0" timeOffset="362.4842">15900 10730 26,'6'10'20,"12"-4"-1,10-6-1,16 5-2,8-1-1,11-4-4,8 4-2,3-4-4,1 0-5,2-8-14,1 8-16,-15-14-1,7 9-1,-14-9 1</inkml:trace>
  <inkml:trace contextRef="#ctx0" brushRef="#br0" timeOffset="716.0733">16824 10746 40,'18'0'20,"17"0"0,15-6-2,16 1-2,10 2-4,6-4-2,2 7-3,-6-7-3,-5 4-12,-20-3-23,-2 6-1,-21-10 0,0 3-1</inkml:trace>
  <inkml:trace contextRef="#ctx0" brushRef="#br0" timeOffset="1285.3109">17723 10736 22,'0'0'26,"11"6"-2,7-6-3,9 0-4,9 0-2,14-2-4,10-6-4,14 4-2,7-1-9,1 0-17,-1 1-11,3 4 0,-10-8 0</inkml:trace>
  <inkml:trace contextRef="#ctx0" brushRef="#br0" timeOffset="1663.477">18733 10757 33,'25'4'32,"8"-4"-5,13 0-4,6 3-4,9-3-4,11 0-3,-1-4-8,2 4-22,-7-11-15,1 11-1,-14-13-2</inkml:trace>
  <inkml:trace contextRef="#ctx0" brushRef="#br0" timeOffset="2232.2739">19581 10743 24,'19'0'30,"7"0"-6,9-5-3,10 5-4,11-6-4,9 6-2,7 0-4,4 0-7,-4 4-13,1 2-19,-7-12 0,2 6-1,-14-13 0</inkml:trace>
  <inkml:trace contextRef="#ctx0" brushRef="#br0" timeOffset="2586.1356">20530 10736 25,'0'0'30,"18"0"-4,1 0-3,13 0-4,16 0-6,12-6-2,18 3-3,8-1-8,10 4-27,1-9-6,8 3 0,-13-5-2</inkml:trace>
  <inkml:trace contextRef="#ctx0" brushRef="#br0" timeOffset="3033.4064">21638 10718 56,'40'0'29,"15"0"-4,24 0-2,24 0-6,23 0-9,20 5-35,8-10-5,18 5-1,-11-10-3</inkml:trace>
  <inkml:trace contextRef="#ctx0" brushRef="#br0" timeOffset="19079.944">20252 10072 10,'0'0'26,"25"0"-4,-3 0-3,11 0-2,3 2-4,5-2-3,4 0-2,-1 0-3,-4 0-1,-7 0-3,-6-3-1,-6 3-3,-8-4-2,-13 4-4,0 0-4,0 0-4,0 0-2,-12 0 0,12 0 2,-21 0 0</inkml:trace>
  <inkml:trace contextRef="#ctx0" brushRef="#br0" timeOffset="19634.2434">20499 10076 30,'0'0'13,"0"0"2,0 0-1,0 0-1,-10-4-2,10 4-1,0 0-3,0 0-1,0 0-2,-4 18-1,4-2 0,0 6-1,3 4-1,0 4 1,0 5 0,1 0 0,-1 1-1,2-2 0,0-3 0,0-2 0,-3-7 0,1 2 0,-3-5 0,6 0 0,-6-1 0,3-2 0,-3-1 0,0-5 0,0 0 0,0-10-1,4 14 1,-4-14 0,0 0 0,0 0 0,0 0 0,-15 6-1,5-6 1,-4 0-1,-3 0 0,-2 0 1,0 3-1,-4 2 0,2-3 0,3 1 0,2 2 1,2-1-1,14-4 1,-11 6 0,11-6 0,12 7 0,4-7 1,7 0-1,8 0 0,6 0 1,5 0-1,4 0 1,-1-5-2,-6 5 2,-6 0-1,-6 0-2,-9 2-6,-8 3-25,-10-5-3,0 0 0,-7-15-1</inkml:trace>
  <inkml:trace contextRef="#ctx0" brushRef="#br0" timeOffset="20366.2494">19520 10328 17,'-4'-10'22,"4"10"0,4-26-2,-4 7-4,5-1-2,-5-8-3,0 9-2,0-4-2,0 5-1,0 4-2,0 14-1,-3-14 0,3 14-2,0 15 0,0 2 0,0 2-1,3 0 0,0 9 0,0 2 1,1-1-1,1 0 1,-3-5 0,3-2 0,-5 1-1,0-4 1,-5-5 0,-2-4 0,-3-2 0,-1-4 0,-1-4 0,-1 0 0,2 0 0,11 0-1,-13-3 1,13 3-1,0 0 0,15-5 0,0 5 0,4 0 0,5 4-1,2-4-4,5 0-17,2 3-13,-8-9 1,5 6-1</inkml:trace>
  <inkml:trace contextRef="#ctx0" brushRef="#br0" timeOffset="21182.1946">19765 10287 17,'10'7'27,"-10"-7"-6,7 20-2,-5-6-3,1 3-5,-1 3-1,-2-4-3,0 1 0,0-4-2,0-13-1,0 9 0,0-9-2,0 0 1,0-9-1,0-4 0,10 0 0,-4-3-1,4 0-1,2 0 1,2-2 0,3 5 0,-3 1 0,-1 4 0,0 7 0,-2 1 0,-11 0 0,16 19 0,-11-4-1,-1 3 0,-2 2 1,-2-2-1,0 0 1,0-4 0,0-1 0,0-13 0,0 10 0,0-10 1,0 0-1,8-22 0,-1 6 1,5-7-1,0 5-1,2-5 0,-1 4 0,1 2 0,-3 6 0,-1 7 0,-10 4 0,12 13 1,-8 1-1,-1 1 1,1 8 1,-2-5 0,3 5 0,-1-5 0,0 1 0,-1-4 1,2-1-1,-5-1 0,5-1 1,-5-12-1,7 12 0,-7-12-3,0 0-38,0 0 0,7-13-1,6-20 0</inkml:trace>
  <inkml:trace contextRef="#ctx0" brushRef="#br0" timeOffset="81729.9796">14203 10630 37,'0'0'15,"0"0"-2,0 0-2,0 0-1,0 0-2,0 0 0,0 0-1,0 0-1,0 0 0,0 0-1,8-4-2,-8 4 1,16-15-1,-2 3-1,7-8 1,6-4 0,14-16 0,15-7-1,12-10 2,14-9-2,6-6 1,7-4-1,0 3 0,-6 6 0,-11 11-1,-16 11 1,-16 8-1,-13 12 1,-16 7-1,-4 13 1,-13 5-1,0 0 0,0 0 0,0 0 0,3-10-1,-3 10 0,0 0 0,0 0 0,0 0 1,0 0-1,0 0 1,0 0-1,0 0 0,0 0 0,0 0 0,0 10 1,0-10-1,0 0 0,0 0 0,0 0 1,0 0-1,0 0 1,0 0 0,0 0-1,0 0 2,0 0-2,0 0 1,0 0-1,-14-5 0,2 5 1,0-4-1,-6 4 0,-2-5 0,1 5 0,0-3 0,-1 3 0,2 0 0,5 0 0,4 0-1,9 0 1,0 0 0,0 0 0,0 0 0,11 0 0,3 0 0,1 0 0,5-4 1,2 1-1,1-4 1,4 2 0,-4-1-1,-2 2 1,-6-1-1,2 0 0,-8 5 1,-9 0-1,0 0 1,9 0 0,-9 0-1,-9 10 1,9-10 0,-9 19 0,2-10 0,1 4 0,-1 3 1,-2 5 0,4-2 0,2 5 0,-2-2 1,5-2-2,0-1 2,3-2-1,2-6 0,-5-11-2,10 13-2,-10-13-20,0 0-18,4-17 0,-9-7 0,5-3-1</inkml:trace>
  <inkml:trace contextRef="#ctx0" brushRef="#br0" timeOffset="83051.1387">14569 9351 33,'0'0'18,"6"-10"1,3-3-1,4 0-1,2 2-3,4-6-4,2 6-2,-2-4 0,-1 8-1,0 7-1,-5 10-1,-7 7 0,-2 4-1,-8 5 0,4 6-1,0 0 1,0 2-2,0-7-1,0-5 0,12-7 1,1-8-1,1-7 0,3-11 0,2-6 1,3-4-2,-3-7 1,2 0 0,-7-4-1,0 6 0,-5 2 0,-6 8 0,-3 16 0,0-13 0,0 13 0,-16 18 0,11 1 1,-5 4-1,10 1 1,0 3-1,4-3-2,2-5-1,6 3-8,-3-7-14,-9-15-12,24 14-1,-24-14 0</inkml:trace>
  <inkml:trace contextRef="#ctx0" brushRef="#br0" timeOffset="83583.2894">15041 9468 64,'0'0'29,"0"0"-5,-7 18-4,7-18-7,-3 20-1,-2-8-3,5 6-3,0-4-2,3 0-1,2 0-1,-1 1 0,4-6-1,-8-9-2,19 5-2,-19-5-8,21-11-13,-5 3-13,-10-10 0,10 4 1</inkml:trace>
  <inkml:trace contextRef="#ctx0" brushRef="#br0" timeOffset="83883.4965">15048 9373 47,'0'0'35,"12"6"-1,-3-6-6,-9 0-13,12 0-11,-12 0-28,0 0-9,0 0-1,0 0-2</inkml:trace>
  <inkml:trace contextRef="#ctx0" brushRef="#br0" timeOffset="84653.8852">14586 9131 23,'0'0'25,"24"15"-6,0-15-4,10 4-5,6-1-1,3-3-4,1 0-2,-2 0-1,-3 0-1,-7 0-2,-9-6-1,-7 4 0,-7-5-1,-9 7 0,7-14-1,-7 14 1,-2-11 1,2 11 0,-11-14 1,-1 7 1,12 7 1,-11-3 0,11 3 1,0 0 1,0 0 1,0 0-1,-2 10 2,2-10-1,13 15 2,-13-15 1,12 14 2,-2-2-1,-10-12 1,2 20-1,-2-20-3,-15 23-26,-1-23-10,16 0-2,-24-14-2</inkml:trace>
  <inkml:trace contextRef="#ctx0" brushRef="#br0" timeOffset="94451.8265">15198 10161 73,'0'0'26,"0"0"-4,7-10-6,-7 10-4,0 0-5,0 0-1,4 18-4,-4-4 0,0 6-1,0 2-3,4 6-13,4 5-19,-8-7 0,10 4-1,-7-8 0</inkml:trace>
  <inkml:trace contextRef="#ctx0" brushRef="#br0" timeOffset="94883.0121">15235 10422 29,'0'0'31,"0"0"2,3-11-8,-3 11-6,0 0-6,0 13-4,0-13-4,-3 23-2,3-6-1,0 5-1,0-1 0,0-1-6,0 4-8,5 1-17,-5-7-5,4 2 0,-4-8 0</inkml:trace>
  <inkml:trace contextRef="#ctx0" brushRef="#br0" timeOffset="95120.9801">15258 10686 37,'7'22'33,"-7"-22"1,9 17-9,-3-6-8,-6-11-17,14 21-28,-14-21-3,0 14-2,0-14-2</inkml:trace>
  <inkml:trace contextRef="#ctx0" brushRef="#br0" timeOffset="96170.7913">14176 10742 48,'0'0'23,"0"0"-3,0 0-4,0 0-3,0 0-2,8 0-2,8 0-2,8 0-1,11 0 0,17 0-1,13-2-1,16 2 0,12-8-1,9 3 0,5 0-2,-4-2 0,-15 5 0,-11 2 0,-18-5-2,-18 5-2,-13 5-12,-14-3-21,-14-2 0,0 0 0,10-12-1</inkml:trace>
  <inkml:trace contextRef="#ctx0" brushRef="#br0" timeOffset="96804.6321">15044 10594 17,'0'0'27,"0"0"-2,0 0-2,-3 12-4,10-7-3,14 7-4,3-5-3,7 6-1,0-1-3,3 0-1,-6-2-1,-1-1-1,-8-3 0,-4-1-1,-15-5 1,0 0 0,-7 9 0,-6-1 0,-4-4 0,-1 5 0,-5 2-1,-1 6 1,5-3-1,-2 4-4,9 2-13,5-5-21,7-15 0,-4 17 0,4-17-1</inkml:trace>
  <inkml:trace contextRef="#ctx0" brushRef="#br0" timeOffset="97486.7156">14854 10993 33,'18'-1'31,"-18"1"-6,13 0-4,-7 11-5,-6 7-7,0 8-2,-6 0-2,6 6 0,-5-4-3,7 0 0,3-4 0,5-6-1,3-4 1,4-5-1,3-9 0,3 0-1,0-12 2,1-2-2,-3-4 1,-1-3-1,-4 0 0,-7-1 1,1 1-1,-6 4 0,-4 4 0,0 4 1,0 9-1,-11 0 1,11 0-1,-10 23 1,6-4 0,0 3 0,1-1 0,6 5 0,3-3-2,1-4-4,3-1-17,7-3-13,-17-15 0,25 14-1</inkml:trace>
  <inkml:trace contextRef="#ctx0" brushRef="#br0" timeOffset="97940.6105">15210 11229 44,'0'0'32,"10"4"-3,-10-4-8,-5 17-7,5-3-5,0-2-2,6 4-1,-6-4-2,8 2-2,-8-14-1,11 14-1,-11-14-4,12 5-7,-2-5-19,-10 0-5,16-13 0,-5 7 0</inkml:trace>
  <inkml:trace contextRef="#ctx0" brushRef="#br0" timeOffset="98125.1574">15262 11146 21,'9'0'30,"-9"0"1,0 0-7,0 0-10,0 0-14,3 9-24,-3-9-4,0 0-2,0 0-1</inkml:trace>
  <inkml:trace contextRef="#ctx0" brushRef="#br0" timeOffset="98572.4387">15342 11271 24,'6'18'32,"-6"-18"1,16 9-9,-2 2-5,0-2-6,6 3-4,-5-1-2,5 2-3,-5-3-2,-2-1 0,-2 1-2,0-4-3,0 3-3,-11-9-5,12 9-9,-12-9-11,0 0-3,13 0-1,-13-13 7</inkml:trace>
  <inkml:trace contextRef="#ctx0" brushRef="#br0" timeOffset="98811.8319">15527 11286 8,'0'0'53,"0"0"-31,0 0-3,-17 6-3,4 7-2,-7 0-4,3 8-2,-6-4-1,4 6-2,1-9-2,4 0 0,3-4-1,11-10-1,-6 13-7,6-13-29,0 0 0,13-13 0,-9-3-1</inkml:trace>
  <inkml:trace contextRef="#ctx0" brushRef="#br0" timeOffset="99929.0957">14088 9743 51,'-3'-11'23,"3"11"-5,0 13-2,-2 6-5,2 6-1,-4 15-3,8 7-2,-4 13 0,0 11 0,0 5 0,0 7 1,-4 0-2,4 1 0,-9-6-1,9-8 1,-7-5-1,4-4-1,0-15 0,3-5-4,3-10-4,-3-7-12,0-12-19,0-12 1,0 0-1,0 0 0</inkml:trace>
  <inkml:trace contextRef="#ctx0" brushRef="#br0" timeOffset="100677.1666">14069 9769 18,'0'0'24,"0"0"-4,0 0-5,0 0-4,-14 11-3,1 1-3,-3 2-2,1 5 0,-1-4 0,4-1-1,0-2 2,12-12 0,-13 12 0,13-12 1,0 0-2,15-17 2,-2 3-2,3-3 0,-1-2-1,3 0 0,-1 1 1,-3 4-1,-1 1 1,-4 9-2,-9 4 2,12 8-1,-5 2 1,-1 7-4,6 2-12,4-1-20,-1-8-1,10 6 0,-6-13 0</inkml:trace>
  <inkml:trace contextRef="#ctx0" brushRef="#br0" timeOffset="101078.1931">14305 9751 30,'0'0'29,"12"0"-4,1 0-7,5 0-5,4 0-10,4 0-19,4 6-11,-11-12-2,12 10 0</inkml:trace>
  <inkml:trace contextRef="#ctx0" brushRef="#br0" timeOffset="101331.4604">14633 9767 27,'9'4'27,"-9"-4"-1,10 0-19,1 11-24,-11-11-6,19 0-2,-19 0 4</inkml:trace>
  <inkml:trace contextRef="#ctx0" brushRef="#br0" timeOffset="101493.5362">14876 9791 28,'11'-2'30,"15"5"0,-5-3-11,6-9-38,5 13-3,-19-12-5,5 12-3</inkml:trace>
  <inkml:trace contextRef="#ctx0" brushRef="#br0" timeOffset="102332.4241">13220 9345 33,'4'-17'29,"7"11"-5,5-3-5,1 4-4,-2 5-4,-5 6-2,1 7-3,-7 1-2,-4 6-1,0 4-2,-5 2 2,-1-1-2,1-1 1,5-3-1,7-2 0,4-6 0,5-8 1,-1-5-1,4-8 0,5-3 0,-1-7-1,-3-1 1,5-3 0,-6 1-1,-6 1 1,2 3 0,-6 3-1,-2 6 1,-7 8-1,0 0 1,0 0 0,0 0 1,-12 13-1,4 2 0,3 4 0,-1-1 1,3 0-2,3 3-3,0-4-11,3-8-22,6 4 1,-9-13-2,21 10 1</inkml:trace>
  <inkml:trace contextRef="#ctx0" brushRef="#br0" timeOffset="102880.9409">13614 9528 41,'0'0'28,"0"0"-5,0 0-5,0 0-5,-4 19-4,-1-9-3,5 2-1,-3 2 0,3 1-2,0 2 0,5-3 0,2-3-1,-4-1-1,-3-10-5,16 8-8,-16-8-16,21-8-5,-21-6-1,10 8 0</inkml:trace>
  <inkml:trace contextRef="#ctx0" brushRef="#br0" timeOffset="103181.1946">13623 9436 57,'0'0'32,"0"0"-2,0 0-12,0 0-12,0 0-24,16 7-13,-16-7-1,12 0-1</inkml:trace>
  <inkml:trace contextRef="#ctx0" brushRef="#br0" timeOffset="103899.5428">13765 9523 3,'0'0'23,"0"0"0,0 0-6,-8 18-5,8-9-4,5 2-3,-1 2 0,2-4-1,3-2 0,0-4-1,1 1 1,2-8-1,-1 4-1,0-8 1,-4-1 0,-2-3 1,1 3-1,-6-2 0,0 11 0,-4-12-1,4 12 1,0 0-2,0 0 1,-10 4-1,10 7 0,0 6-1,0 2 1,0 5-1,8 3 1,-2 2 0,0 2 0,1-1 0,-3 3 0,-4-7 2,-4 2 0,-6-7 0,-4-1 0,-9-8 0,1-3 1,-6-6-2,5-3 0,0-7-4,4-8-3,10 0-15,15-5-15,-6-10 0,25 1 0,3-12-1</inkml:trace>
  <inkml:trace contextRef="#ctx0" brushRef="#br0" timeOffset="106039.0064">13293 9145 27,'10'-11'17,"3"11"-1,2 0-2,8 3-2,4 0-2,4-3-2,4 7-2,-4-7-1,-1 3-1,-1-3-1,-5-4-1,-6-2-1,-8 0 0,-10 6 0,7-16 0,-7 16-1,-7-14 1,7 14-1,0 0 0,-13-10 0,13 10 0,0 0-1,10 10 2,-10-10-1,19 14 1,-19-14 1,18 19 0,-18-19 2,12 19-1,-12-19-1,0 10-6,0-10-26,-11 0 0,-3-4-2,14 4 0</inkml:trace>
  <inkml:trace contextRef="#ctx0" brushRef="#br0" timeOffset="107419.638">14886 10897 22,'19'0'17,"1"0"-1,11 0-1,2 0-2,1 3-2,0-3-3,-3 6-2,-2-3-2,-7-3-1,-4 5-1,-8-5-1,-10 0-1,0 0 0,9-5 0,-9 5-1,0-10 0,0 10 0,-7-12-1,7 12 1,0 0 0,-7-9 0,7 9 2,0 0 0,0 0 0,11 11 2,-11-11 1,9 15 1,-5-2 1,-4-2 0,-4 0-2,4-11-32,-18 16-1,-5-19-2,6 3-1</inkml:trace>
  <inkml:trace contextRef="#ctx0" brushRef="#br0" timeOffset="145857.8549">2179 10389 37,'-11'4'31,"-9"4"-6,-6-1-5,-17 0-4,5-2-3,-10-5-5,5 0-2,1-5-3,6-3-1,8 0 0,10 3 0,18 5-1,9 0 0,9 7-1,6 12 1,4 0 1,-2 6 0,-6 6 1,-4 3-1,-16 1 2,-14-2-1,-11-4 1,-2 2-1,-4-11 0,2-1-1,4-7 0,4-2-1,8-1 0,13-9 0,13 9-2,5-7 0,6 6 0,9-3 1,2 0-2,10-5-6,9 4-17,0-4-14,-7-5 1,3 5 0</inkml:trace>
  <inkml:trace contextRef="#ctx0" brushRef="#br0" timeOffset="146189.3468">2136 10599 31,'-13'-11'32,"29"17"-1,4-6-4,11 0-18,7 0-5,0 5-4,5-5-5,-6 0-6,-6 0-3,-6-5 0,-25 5 0,16-9 0,-16 9 4,-8-12 4,-3 8 8,-9 8 15,20-4-6,-14 20 0,8-5 0,6 7-2,0-2-3,0 5-4,0-3-6,9 4-7,-1-12-14,17 6-3,-7-16-1,18 6 12</inkml:trace>
  <inkml:trace contextRef="#ctx0" brushRef="#br0" timeOffset="146605.232">2753 10722 65,'-16'-19'34,"0"-2"-8,-5 3-8,-5-3-6,4 6-5,-8 4-3,2 5-1,1 6-1,7 14-1,8 1-1,0 7 1,12-3-1,6 4 0,4-8 2,8 1-2,6-8 0,1-4 0,-3-4 1,3-5 0,-6-2 0,1-5-1,-5 3 1,-1-2-1,-5 2 0,-9 9 0,17-8 0,-3 8-1,-1 8 1,-13-8 0,21 15 0,-8-2 0,0-3 0,2 0 1,-2-6 1,-1-1 0,-3-3 0,7-3 0,-16 3 1,22-19-1,-11 5 0,-4-3-4,6 3-20,-3 4-16,-6-9-1,6 6 1,1-4-1</inkml:trace>
  <inkml:trace contextRef="#ctx0" brushRef="#br0" timeOffset="147175.8073">3925 10587 13,'9'24'33,"-15"0"1,3 9-5,-13 0-9,-9-2-6,3-2-5,-8-12-5,4-7-2,-2-10-2,1-13-1,8-6-1,0-7 1,11 0-2,4-2 2,4 2 1,6 6 2,4 11 1,8 9 1,0 9 0,11 10 0,-5 7 0,2 5 0,-5 1-2,3 1-4,-3-1-12,-1-6-22,-13-16-1,-7-10 0,0 0-1</inkml:trace>
  <inkml:trace contextRef="#ctx0" brushRef="#br0" timeOffset="147322.6402">3838 10444 45,'6'-14'32,"9"23"-9,-9 5-28,-6-14-23,26 21-3,-12-14 0</inkml:trace>
  <inkml:trace contextRef="#ctx0" brushRef="#br0" timeOffset="148291.1282">4029 10268 20,'17'-3'29,"1"-4"1,19 7-5,0 0-17,0-5-2,-2 1-2,-4-2-1,-6-1 0,-11 1-2,-14 6 0,0-11 0,-12 5-1,-3 6 0,-3 0 0,3 8 0,0 2-1,10 4 1,5 4 0,3 0 0,7 0 0,2-2 0,1 1 0,-1-3 1,1-5 1,-13-9-1,11 14 1,-11-14-1,-6 14 1,1-4-1,1 4 1,1 9-1,3 2 0,0 9 1,7 6 0,-2 1 2,5 6-1,-7-6 1,2 2 0,-10-6 0,-4-5 1,-10-9-2,-6-9-1,-5-13-1,1-1 1,-1-11-2,4-1-1,7-4 0,5-2-2,14 5-1,6 2-2,19 7-2,0-1-2,14 10-2,-2-5 1,7 6 0,1-3 1,0 7 2,-5-6 3,-4-4 4,16 0 9,-32-4 0,-6-3 1,-2-1 0,-12-6 1,0-2-2,-10 0-1,4-3-1,-9 4-2,0-1 0,-5 8-2,-1 4 0,3 6-1,2 8-1,4 7 1,6 3-2,6 2 2,3 2-2,5-3 1,5-5 0,9-6 1,0-4-1,-1-6 0,-2-11 0,-3-2 1,-1-2 0,-3-3 0,-3 3 0,-5-2 1,1 6-1,-5 11 0,10-9 1,-10 9-1,15 14 0,-9-4-1,7 7 0,1-2 0,0 0 1,2-2 1,2-4 0,-5-5 0,2-4 0,1-4 0,-1-1 0,-2-5-2,-6-3-9,0-4-29,-3 7-1,-4-1 0,0 11 0</inkml:trace>
  <inkml:trace contextRef="#ctx0" brushRef="#br0" timeOffset="148607.3659">5184 10667 52,'-9'14'37,"-3"6"0,-10 2-8,-3-3-14,0 3-8,-6-3-3,3-6-4,0-6 0,1-7-1,2-10 0,5-4-1,6-5 1,6-5-1,8 2 1,6 0 0,8 6 2,8 7-1,3 9 1,2 5 0,0 9 1,-2 5 0,-4 3 0,-2 3-2,-2 2-6,-8 1-30,1-13-1,5 2 0,-2-12 0</inkml:trace>
  <inkml:trace contextRef="#ctx0" brushRef="#br0" timeOffset="149176.5101">5742 10635 14,'7'13'32,"-10"-3"1,6 13-1,-6-1-13,3-2-10,7 4-3,3-4-1,4-4-2,3-6-1,3-6 0,0-8 0,0-4-1,0-9 0,-1-5 1,-4-5 1,-5 3 0,-4-2-1,-1 5 1,-5 7 0,0 14 0,0 0-1,-9 11 1,9 13-2,0 11-1,0 8 1,0 12 0,0 2-1,0 6 1,-7 2-1,-5-3 2,-7-3-1,-7-2 0,-7-11 0,-3-7 0,-2-13 1,0-16 0,3-10-1,8-10-1,13-12-1,4-12-11,7-8-27,16-3 0,5-8-1,16 8 0</inkml:trace>
  <inkml:trace contextRef="#ctx0" brushRef="#br0" timeOffset="149776.847">6422 10871 25,'5'28'28,"-17"-7"-9,-9-8-31,2 6-8,-12-19-4,15 3 9</inkml:trace>
  <inkml:trace contextRef="#ctx0" brushRef="#br0" timeOffset="150361.6461">6697 10634 23,'0'0'33,"25"23"1,-15-13-2,-1 9-16,3 3-4,-9-5-4,3 1-1,-6-6-3,0-12 0,0 0-2,0 0 0,16-23-1,-4 4 0,4-4 0,5 5-1,-2 4 0,3 9-1,-1 5 1,-4 9 0,-6 11-1,-4 6-5,2 4-16,-3 3-14,-6-7-1,7 2 1,-1-9 0</inkml:trace>
  <inkml:trace contextRef="#ctx0" brushRef="#br0" timeOffset="150639.9509">7391 10579 41,'0'0'35,"10"8"2,0 19-10,-4 14-10,3 18-6,-5 10-3,4 11-2,-8 0-3,0-4-2,4-3-6,-8-14-12,1-16-20,6-11-1,-3-18 0,0-14 0</inkml:trace>
  <inkml:trace contextRef="#ctx0" brushRef="#br0" timeOffset="150793.1784">7466 10880 29,'12'-9'33,"17"9"0,-8-10-1,10 10-28,-3 2-26,-6-8-9,12 6-1,-16-11 0</inkml:trace>
  <inkml:trace contextRef="#ctx0" brushRef="#br0" timeOffset="151094.0854">7708 10677 48,'10'8'35,"-10"4"1,8 6-14,-2 7-9,-6-4-4,6 3-3,-6-6-2,0-2-1,0-16-2,0 0-1,0 0 1,10-22-2,-3 0 1,1-2-1,6 0 0,0 1 0,4 5 0,-1 7 0,2 8 0,-1 7 1,-5 6 1,-2 8-1,-4 1 0,-4 4-5,4 2-14,-2 3-16,-8-10-1,7 1 1,-4-9-1</inkml:trace>
  <inkml:trace contextRef="#ctx0" brushRef="#br0" timeOffset="151395.1152">8214 10759 52,'0'15'35,"-16"-6"-2,-2 4-12,4 3-8,-6-4-5,0-1-4,-2-7-2,-2-4-2,6-4-1,2-9 0,3-2-1,5-4 1,4-1-1,4 1 2,6 2 0,6 8 1,1 5 1,5 8 0,-1 5 1,2 6-1,-4 2 1,0 4-2,0 1-5,-8-2-23,-4-8-9,8-1 0,-11-11-1</inkml:trace>
  <inkml:trace contextRef="#ctx0" brushRef="#br0" timeOffset="151763.8277">8132 10476 47,'-5'-27'36,"13"14"-1,-8 2-4,11 11-43,9 11-18,-13 2-3,11 14-3</inkml:trace>
  <inkml:trace contextRef="#ctx0" brushRef="#br0" timeOffset="152111.2142">8256 10515 49,'19'-34'36,"18"14"0,1 8-14,6 6-7,4 15-2,-8 5-5,-3 15-2,-9 5-1,-1 7-2,-11 0 0,-3 1 0,-5-6-1,-5-3-1,1-8 0,2-8-1,-6-17 0,9 6 0,-9-16-1,0-4 0,-8-7 0,-5 2-1,-6 5 1,-9 8 0,-7 9 0,-5 11 1,2 8-1,1 5-2,9 9-9,0-5-22,10-6-4,12-6 0,6-19 0</inkml:trace>
  <inkml:trace contextRef="#ctx0" brushRef="#br0" timeOffset="152395.6521">8798 10718 42,'16'11'36,"-16"-2"-1,-3 4-9,-4 4-7,-9-7-6,0 0-5,-8-5-3,0-5-3,-1 0-1,2-13-2,3 1 0,3-5 0,6 2-1,7-2 0,7 7 0,6 4 1,10 6 0,2 5 1,7 10 0,3 4 1,1 3-5,-5 7-29,-5-6-3,7 0 0,-16-9-1</inkml:trace>
  <inkml:trace contextRef="#ctx0" brushRef="#br0" timeOffset="153143.7331">9521 10626 36,'0'0'32,"-17"-18"-1,1 12-13,4 6-5,-3 0-5,9 13-3,6 2-3,3 3 0,9 2-2,4-2 1,2-1-1,2-5-1,1-2 0,-8-10 0,-13 0 0,0 0 0,-10-10-1,-10 8 1,-3 2 1,-2 0 0,0 0 0,3 9 2,4 1 0,10 7 0,8 2 0,7 1 0,6-1 0,5-1 0,7 0 0,1-8-2,4 0-6,-5-10-9,0-10-17,3 3-1,-10-14 0,2 1-1</inkml:trace>
  <inkml:trace contextRef="#ctx0" brushRef="#br0" timeOffset="153297.8929">9684 10643 30,'7'-13'33,"5"21"0,-9 2-9,4 9-7,2 8-8,-6-3-3,2 7-4,0-2-7,-5-5-9,0-10-18,3-1-1,-3-13-1,0 0 0</inkml:trace>
  <inkml:trace contextRef="#ctx0" brushRef="#br0" timeOffset="153482.1957">9836 10695 34,'0'0'31,"-18"-6"-2,1 12-10,3 3-6,-4 1-4,5 4-2,0 0-2,13 1-2,3 2-1,10-3 0,5 0-4,4-4-10,-3-6-20,14 2-1,-4-10-1,11 2 1</inkml:trace>
  <inkml:trace contextRef="#ctx0" brushRef="#br0" timeOffset="153697.762">9952 10569 30,'0'0'31,"28"11"0,-5-8-10,12 6-11,3-4-4,-1 4-6,-1-9-6,-5 4-6,-7-4-6,-7-11-3,-17 11-5,3-16 2</inkml:trace>
  <inkml:trace contextRef="#ctx0" brushRef="#br0" timeOffset="153844.9118">10134 10599 28,'-3'24'23,"0"0"-1,6 5-2,1-1-3,4 0-4,1 0-5,5-5-12,4 1-23,-9-16-3,12-1-1,-5-11-1</inkml:trace>
  <inkml:trace contextRef="#ctx0" brushRef="#br0" timeOffset="154383.2857">10490 10602 33,'-15'-1'26,"-10"-7"-4,10 8-13,15 0-4,-10 17-3,10-6 0,10 3-1,0-1-1,2-4 1,3 2-1,-5-3 0,-10-8 0,8 10 0,-8-10 2,-21 9 2,5-1 1,-2 2 2,-1 2 0,1 1 1,6 8 0,8-2 0,8 5-1,8-7-3,6 0 0,1-4-2,8-9-1,-2-4-1,0-9 0,1-9-1,-2-6 0,-3-10 0,-2-7 0,3-4 1,-1 3 2,-2 4-1,0 10 2,-6 5 0,5 18 0,-2 10 0,3 20 0,-2 10-1,-1 11 0,-3 3-1,3 4 0,-2-5 0,-4-4 0,-7-9-1,-9-10 0,-7-8 0,-6-9-1,-2-6-2,-6-9-5,4 0-18,1-3-12,1-5 0,12 2 1</inkml:trace>
  <inkml:trace contextRef="#ctx0" brushRef="#br0" timeOffset="154914.8009">11086 10653 54,'-11'-10'32,"-6"1"-1,1 9-16,16 0-7,-15 16-3,15 1-3,4 1 0,6 0-1,1-3 0,3-1-1,0-4 0,-5-3 0,-9-7-2,0 0 1,0 0 0,0 0-1,-23 0 1,6 0 0,-1 2 0,-12 11 2,22-1 1,5 0 0,6 2 1,4 0 0,7-1 1,6 1-1,4-4 1,-1-6-1,3-4 0,1-4-1,-1-5 0,-1-4-1,-2-3 0,-4-6 0,-3 5-1,0 1 1,-3 2-1,-4 5 1,-9 9 0,9 0 0,-6 14 0,-3-1-1,0 7 1,4 3-3,-4-6-3,0 3-11,4-5-20,-4-15-1,0 0 1,-6-10-1</inkml:trace>
  <inkml:trace contextRef="#ctx0" brushRef="#br0" timeOffset="155046.3214">11283 10403 74,'0'-20'39,"0"20"-1,0 18-30,0 3-37,10 19-7,-10-4-3</inkml:trace>
  <inkml:trace contextRef="#ctx0" brushRef="#br0" timeOffset="156886.9916">2008 11518 41,'-22'-13'29,"7"13"-8,-8 0-8,-5 0-6,9 10-2,2 4-3,3 0 1,14 3-3,0 2 1,14-1 0,8-2-2,6-3 1,-2 0 1,-2-8-1,-4 1 0,-20-6 2,11 0 0,-11 0 1,-24-6 0,-2 6 1,-2 6 0,3 1 0,-1 7-1,6 0 1,4 6-1,10 1-1,6 1 0,11-5 0,4 1 0,6-8 0,8-6 0,-3-4 0,2-8 0,-4-3 0,7-8-1,-5 2 1,-7-7-1,-5 4 0,-7 3 0,0 3-1,-7 14 1,6-10-1,-16 15 1,3 6-1,7 6 0,0 3 0,7 2 0,7-3 0,0-5 1,5-1 1,9-6-1,-2-7 1,-2-5 0,-7-10 0,-2 1-2,-4-4-3,-6-5-12,-5-1-23,7 6 0,-7 0-1,10 11 1</inkml:trace>
  <inkml:trace contextRef="#ctx0" brushRef="#br0" timeOffset="157220.7307">2374 11710 26,'0'19'33,"0"-9"0,10 7-4,-2 1-14,2 0-8,6 2-1,-2-3-3,3-6 0,1-4-1,3-7 0,-4-9 0,4-8 0,-1-11 1,-3-10 0,-9-12 0,-1-8-1,-18-10 2,-3-2 0,-8 0 0,-4 6 0,-9 7-1,-3 15 0,2 14-1,8 16 1,11 20-2,5 15-2,15 14-6,1 2-16,12 7-16,17 7-1,4-5 0,11-2 0</inkml:trace>
  <inkml:trace contextRef="#ctx0" brushRef="#br0" timeOffset="157505.0723">2743 11690 23,'-18'4'33,"12"12"0,-1 1-1,7 2-18,7 9-4,5-5 0,7 1-1,2-10-3,6-1-1,-1-8-1,3-5-1,-6-5-3,-5-7-11,-11-3-26,0 1 0,-14-6 0,7 1-1</inkml:trace>
  <inkml:trace contextRef="#ctx0" brushRef="#br0" timeOffset="157636.4143">2846 11501 49,'-3'-16'36,"-8"-1"-2,11 17-8,0 0-49,0 0-9,0 0-2,0 15-2</inkml:trace>
  <inkml:trace contextRef="#ctx0" brushRef="#br0" timeOffset="157907.6123">2970 11742 52,'33'52'37,"-5"1"0,1 4-10,-5 4-13,-14-1-6,-10-2-3,-10-8-2,-11-4-3,-10-14 0,-7-13-1,0-14-1,8-18 1,5-12 0,13-12 0,9-14 1,15-4 2,6-1-1,11 4 0,2 2 0,6 8 0,-3 7-2,-6 1-10,-4 10-25,1 9-2,-6-2 1,6 11-1</inkml:trace>
  <inkml:trace contextRef="#ctx0" brushRef="#br0" timeOffset="158224.0349">3320 11815 45,'0'0'36,"19"14"0,-4-12-2,-1-4-23,6 2-4,-4-10-3,-4-2-3,-6-2-2,-6-6-1,-6-2 0,-4 0-1,-5 6 0,-8 4-1,2 9 1,-3 6 0,8 14 2,1 7 1,8 12 0,4 7 0,3 3 2,5 5-1,3-3 2,2 2-1,-5-3 1,1-6-4,1-7-14,11-9-19,-9-18 0,13-7-1,-3-13 0</inkml:trace>
  <inkml:trace contextRef="#ctx0" brushRef="#br0" timeOffset="158508.0221">3779 11843 41,'-16'19'34,"-8"-9"0,-2 0-9,1-1-13,-5-9-5,4 0-4,2-5-3,6-9 0,9 0-1,9-4 0,8 7 1,5-1 0,8 7 2,2 5 0,1 9 1,2 4 1,-9 6 0,-1 3-2,-3 1-6,-7 4-26,-3-10-5,3-2 0,-6-15-1</inkml:trace>
  <inkml:trace contextRef="#ctx0" brushRef="#br0" timeOffset="158708.1282">3865 11696 67,'0'-9'38,"7"26"-1,-1 6-11,3 11-16,3 11-5,-6 7 0,1 8-2,-4 5-1,-3 0 0,-10 1-1,5-9-2,-1-3-12,-1-13-26,1-21 0,9-10 0,-3-19 0</inkml:trace>
  <inkml:trace contextRef="#ctx0" brushRef="#br0" timeOffset="159041.4662">3925 11984 27,'18'0'29,"-18"0"0,27 0-8,-4 0-20,2-4-6,3-3-1,-1-4-1,-5-8 2,0-1 3,-7-8 2,-3-7 2,-3-4 5,-5-7 5,2 8 4,-6 2-1,0 15-1,0 5-3,0 16-2,0 18-1,0 18-2,-6 14-2,2 12-2,1 4 1,0 6-2,-2-4-1,2-8-2,3-5-6,0-15-15,0-15-15,0-12 0,0-23-1,0-8 0</inkml:trace>
  <inkml:trace contextRef="#ctx0" brushRef="#br0" timeOffset="159410.6587">4132 11923 35,'13'0'31,"-13"0"-1,18 4-12,3 5-8,-1-2-4,4 0-2,4-7-1,0 0-2,-4-14 0,4 1 0,-5-5 2,-2 0 2,-8 3-1,1 1 2,-7 3-1,-7 11 2,0 0-1,12 7 0,-12 2-2,0 5-2,0 3 0,3-2 0,-3-1 0,0-14-1,10 12 0,-10-12 0,16-8 0,-1-1-1,-2-1 0,2-3 0,1 4-1,-1 3 1,0 6-1,-3 0 1,-5 9 1,2 6-1,-3 3-4,-6 7-35,0-10 0,3 2 0,4-8 0</inkml:trace>
  <inkml:trace contextRef="#ctx0" brushRef="#br0" timeOffset="160011.1289">5298 11908 39,'3'-17'35,"-3"17"-1,-21-15-9,3 6-10,-2 9-5,0 0-4,1 13-2,5 3-1,6 6-2,8 2 0,10-2 0,10-2 0,8-3 0,0-8 0,3-9 0,-5-3 0,-8-11 0,-7-1-1,-11-4-1,-17 3-6,-14 2-19,-6 1-11,1 7 0,-4 1 1</inkml:trace>
  <inkml:trace contextRef="#ctx0" brushRef="#br0" timeOffset="160258.5158">5398 11817 12,'28'0'33,"-9"-5"1,2 14-1,-8 5-12,-7 9-7,3 13-4,-9 6-2,4 11-2,-8 4-1,1 2-1,-3-1-1,1-3-2,1-9-2,1-11-7,6-9-16,2-12-13,-5-14-1,7-12 0</inkml:trace>
  <inkml:trace contextRef="#ctx0" brushRef="#br0" timeOffset="160411.8849">5478 12008 37,'10'-3'36,"1"-1"-1,9 11 1,-1 1-21,7-2-14,-3-1-16,-1-1-20,11 4 1,-7-11-1,8 3-1</inkml:trace>
  <inkml:trace contextRef="#ctx0" brushRef="#br0" timeOffset="160681.0991">5925 11924 55,'0'0'36,"0"14"0,-8-1-14,-5 4-10,-9-2-3,0-1-3,-2-3-3,-3-2-2,4-9-1,0 0 0,6-7-1,7-4 1,7 0-2,3-2 1,9 3 1,7 5-1,1 5 1,5 4 0,1 3 1,1 6-1,-2 4 0,-4 0-9,0-4-28,-3 4 1,-15-17 0,18 18-1</inkml:trace>
  <inkml:trace contextRef="#ctx0" brushRef="#br0" timeOffset="160982.3376">5930 11701 49,'33'-29'35,"-1"-3"0,6 16-15,3 16-3,-4 6-3,1 23-4,-10 5-3,-1 10-1,-8 2-2,0 6 0,-4-5-1,0-4-1,-3-8-1,-2-6 0,-3-10 0,-7-5 0,0-14-1,-13 0 0,-10-4 0,-7-2-2,-1 1-1,-3-1-3,3 6-10,-3 6-21,9-6-3,14 5 0,11-5-1</inkml:trace>
  <inkml:trace contextRef="#ctx0" brushRef="#br0" timeOffset="161282.6724">6607 11966 52,'10'14'37,"-10"-14"0,-10 19-12,-2-6-8,-10-9-7,3-1-5,-5-3-2,2-4-3,4-8-1,1-2 1,6-2-2,11-1 2,5 3-2,8 5 2,3 3 1,5 6-1,1 6 2,2 7-1,-1 5 0,-2 5 0,-8 0-5,-5-4-16,-8-4-17,7 0-1,-7-15 0,-10 5 0</inkml:trace>
  <inkml:trace contextRef="#ctx0" brushRef="#br0" timeOffset="161414.6186">6560 11657 66,'-2'-17'37,"2"17"-5,2 31-38,-2-17-24,13 14-5,-6 1-2</inkml:trace>
  <inkml:trace contextRef="#ctx0" brushRef="#br0" timeOffset="162285.7924">7556 11807 35,'-9'-10'30,"-13"-4"-8,-2 7-4,-1 7-5,-1 0-3,6 11-3,7 4-3,13 0-1,9 2-1,7-3 0,5 0-1,4-4 1,-4 0-1,-2-5 0,-5-5-1,-14 0 0,0 0 0,-21 0-1,0 0 0,-4 0 1,-2 7-1,2 0 1,3 7 0,11 0-1,6 3 2,5-1-1,12-3 1,8-1 0,5-9 0,5-3 0,2-3-1,-1-9 1,0-3 0,-4-2-1,-5 2 0,-3 1 1,-7 4-1,-1 4 1,-11 6 1,10 8-1,-10 4 1,3 6 0,-3-3 0,0 2 0,0-5 0,0 1-1,0-13 0,0 0 0,10-14-1,-7-1 1,4-6-1,0 1 0,4-5-1,2 5 1,2 4-1,-2 8 2,2 4-1,-1 9 0,-1 3 1,0 7 0,-3 5 0,-4 0 0,-2 5-4,-4-4-9,0-5-23,4 3-1,-4-19 0,10 17-1</inkml:trace>
  <inkml:trace contextRef="#ctx0" brushRef="#br0" timeOffset="162432.6024">7969 11846 80,'0'0'35,"0"0"-7,12 20-9,-6 1-8,-6 2-7,6 3-9,-2-5-28,4 5-3,-4-12-1,8-3 0</inkml:trace>
  <inkml:trace contextRef="#ctx0" brushRef="#br0" timeOffset="162988.744">8104 11831 57,'0'0'35,"10"-6"0,12 6-10,3 0-17,6-3-5,-1 0 0,2 3-2,-4-7-1,-4 7-1,-11-4 0,-13 4 0,0 0 0,0 0-1,-10 4 1,-1 5-1,0 4 2,-1 3-1,6 6 2,0 4-2,6 1 2,0 0-1,12-3 0,0-4-1,10-6-3,4-7-3,11-7-2,3-7 1,10-2-1,-3-9 0,3 1 1,-6 2 4,-8 0 4,8-2 13,-44 17-5,0 0 2,-16 21-1,-12-9-1,1 5-1,-5-6-3,-2-2-2,3-5-1,3-9-1,5-4 0,8-6 0,9-2-1,6-3 1,9 2 0,9 5 1,6 6 0,4 7 1,-1 9 1,4 7-1,-5 3 1,-1 7-1,-5-1-3,-4-2-9,-7-5-25,5 0-1,-14-18-1,16 5 1</inkml:trace>
  <inkml:trace contextRef="#ctx0" brushRef="#br0" timeOffset="163167.1287">8854 11850 83,'27'12'38,"-2"8"-3,-3 6-17,12 9-8,-9 1-5,-3 3-2,-1-3-3,-6-10-3,-1-2-10,-9-14-12,-5-10-11,0 0-2,10-27 0</inkml:trace>
  <inkml:trace contextRef="#ctx0" brushRef="#br0" timeOffset="163305.1677">9067 11825 95,'-21'0'33,"-4"13"-8,-9 17-8,-12 6-6,-1 11-5,-6 3-4,0-3-10,4-3-27,11-3-4,4-14 1,19-9-1</inkml:trace>
  <inkml:trace contextRef="#ctx0" brushRef="#br0" timeOffset="163489.5724">9377 12025 86,'10'-6'42,"-10"6"0,0 0-9,0 0-33,0 0-37,0 0-3,0 0-1,-9-11-1</inkml:trace>
  <inkml:trace contextRef="#ctx0" brushRef="#br0" timeOffset="164304.9016">9743 11768 31,'16'0'34,"-7"6"2,6 5-7,1 8-12,-10 3-6,0 12-5,-6-5-1,-3 0-3,-4-1-2,-4-12-1,4-7 0,7-9-1,0 0 0,7-21 0,2 0-1,3-4 2,5-1 0,0 1 0,-1 1 1,-1 2-1,-2 8 1,-7 4-1,-6 10 1,0 0 1,3 19-1,-6 0 0,3 7 1,0 3 0,3 0 0,7 1 0,8-8 0,4-4 0,3-9 0,3-9 0,3-6-1,0-10 1,-1-4-1,-5-7 1,-2-1-1,-2 1 1,-6 5 0,-2 5 0,-6 6 1,-7 11 0,0 0 0,7 16-1,-7 8 2,-2 2-2,2 2-1,-5-3-2,5 2-8,-4-4-20,1-13-6,3-10 0,-13 0-1</inkml:trace>
  <inkml:trace contextRef="#ctx0" brushRef="#br0" timeOffset="164451.9003">10187 11579 44,'6'-24'33,"-6"1"-4,0 23-15,0 0-37,0 0-6,9 6-3,-9-6-1</inkml:trace>
  <inkml:trace contextRef="#ctx0" brushRef="#br0" timeOffset="164621.1883">10304 11737 58,'16'28'38,"4"4"0,-2-3-7,-7-8-18,5 1-4,-7-9-4,3-4-1,-2-9-2,-1-6-1,1-7-3,-3-1-7,4-4-15,2 4-15,-10-6 0,7 7-1,-5-2 1</inkml:trace>
  <inkml:trace contextRef="#ctx0" brushRef="#br0" timeOffset="164889.8363">10596 11806 86,'6'16'38,"-6"5"-8,0-7-13,5 4-7,-5-6-4,0-1-2,0-11-1,0 10-2,0-10-1,7-10 1,3-1-1,2-4 0,4 3-1,3-4 1,3 3-1,-1 7 1,0 6-1,-4 4 1,-6 5 0,-1 6-1,-10 8-4,-4-3-12,-4 2-20,5 2-1,-1-6-1,9 1 1</inkml:trace>
  <inkml:trace contextRef="#ctx0" brushRef="#br0" timeOffset="165190.8503">11135 11834 48,'-18'-17'35,"5"7"-2,-5 1-11,-2 5-8,-1 4-7,3 9-3,2 3-2,4 4-1,6 6 0,6-3 0,3 0-1,5-1 1,2-4 1,0-4-1,2-5 0,-3-5 0,-9 0-4,10-9-8,-10 9-23,-6-19-2,6 19 0,0-21 0</inkml:trace>
  <inkml:trace contextRef="#ctx0" brushRef="#br0" timeOffset="165490.9196">11195 11854 66,'16'4'38,"4"5"-1,-10 1-13,-6 0-12,6 7-5,-7-3-2,0-2-2,-3-2 0,0-10-3,0 0 0,0 0 0,11-11-1,0-2 0,6-2 0,1 0 0,1 1 0,7 5 1,1 9 0,-3 0 2,-5 14 1,-4 4 0,-7 1 1,0 3-3,-3 4-15,-5-1-24,-11-9-1,6 0-1,5-16-1</inkml:trace>
  <inkml:trace contextRef="#ctx0" brushRef="#br0" timeOffset="166286.1391">1898 12613 21,'5'-12'34,"-5"-4"-1,0 16-2,0 27-11,0 14-5,0 21-5,0 12-3,3 13-3,-3 3 0,4 6-3,-1-12-4,-3-17-5,7-14-16,1-15-12,-8-25-1,0-13-1</inkml:trace>
  <inkml:trace contextRef="#ctx0" brushRef="#br0" timeOffset="166439.4707">1946 12845 36,'25'0'32,"-3"-12"-1,11 9-5,-4-3-31,2-3-23,14 9-1,-8-16-1,0 9 0</inkml:trace>
  <inkml:trace contextRef="#ctx0" brushRef="#br0" timeOffset="166739.9169">2315 12655 19,'-9'0'31,"-16"0"-2,10 7 1,2-1-17,6 4-7,7 2-2,7-1-2,9 0-1,4 1-2,0-4 1,-1 1-2,-2-9 0,-5 2 0,-12-2 0,0 0 0,-13-2 1,-8 2 3,2 2 1,-1 5 2,-1 5 1,4 1 3,11 8-1,6-4 1,12 4-1,6-2-2,4-1-8,2-10-32,12 6-1,-4-14-2,11-4-1</inkml:trace>
  <inkml:trace contextRef="#ctx0" brushRef="#br0" timeOffset="167608.641">3302 12656 19,'-28'0'29,"18"12"-2,-5-2-9,5 7-5,4 0-4,6 3-3,10-1-1,3-2-2,8-2-1,-3-6 0,1-5 1,-4-4-1,-15 0-1,10-9 0,-10 9 0,-13-14-1,-3 11 0,-7 3 0,0 3 0,4 7-1,-2 3 1,9 6 0,2-1 0,10 4 0,3-1 0,10-1 1,5-3-1,4-7 1,6-4-1,0-6 1,-3 0 0,3-7-1,-4-1 1,-5-2-1,-4 2 1,-2 3 0,-4 5 1,-9 0-1,9 9 1,-9 1 0,-3 2 0,0 0 1,3-1-1,0-11 0,-9 9 0,9-9-1,-7-13 0,7-3 1,7-1-2,-1-5 1,3 0-1,6-1 1,1 4-1,2 5 1,5 7 0,-5 7 1,-2 7 0,-1 3-1,-2 7 1,-7 7 0,0 0-2,-3 2-3,-3-8-8,0-3-18,10-1-8,-10-14 0,17 0 1</inkml:trace>
  <inkml:trace contextRef="#ctx0" brushRef="#br0" timeOffset="167756.2601">3738 12768 35,'10'-7'36,"-10"7"0,9 7-7,-3 14-7,-6 2-8,4 11-7,-4-1-5,0 1-10,6-8-25,-1-1-4,-1-15 0,15-1-1</inkml:trace>
  <inkml:trace contextRef="#ctx0" brushRef="#br0" timeOffset="168340.5031">3878 12768 54,'13'9'32,"-1"-6"-5,10 1-13,5 1-7,4-5-1,4 5-3,-2-5-1,-4-2 0,-5-3-1,-9 1-1,-15 4 1,4-12-1,-13 9 2,-4 3-1,-5 0 1,-2 9 0,-1 1 0,3 7 0,5 3 1,4 3-1,9 3-1,0 2-1,16-3 0,5-3 0,10-2-4,10-10-3,8-3-4,1-9-2,11-5 0,-4-5 0,-2 1 4,-12-1 4,-7 3 7,-12 6 4,-24 3 5,12 10 2,-27 2 1,-1 5 0,-15-2-3,3-1-5,-3-2-3,3-4-2,1-8-1,1-5-1,8-7 0,6-5-1,12-2 1,0-4-1,12 2 1,4 6 1,1 4 0,6 11 1,-1 6 0,-1 8 1,-2 8-1,-4 3-3,-2 4-12,-4 2-18,-6-11-3,4-3-1,-7-17 0</inkml:trace>
  <inkml:trace contextRef="#ctx0" brushRef="#br0" timeOffset="168492.632">4359 12651 61,'0'0'33,"0"0"-25,9 17-15,7 7-23,-11-4-4</inkml:trace>
  <inkml:trace contextRef="#ctx0" brushRef="#br0" timeOffset="168890.2674">4579 12843 65,'15'16'37,"16"18"-1,-2 9-17,10-1-10,4 9-4,-2 4-7,-4-6-10,-5-8-21,-4-5-3,-18-19 0,-1-2-1</inkml:trace>
  <inkml:trace contextRef="#ctx0" brushRef="#br0" timeOffset="169045.4843">4863 12882 45,'-24'16'35,"-7"20"0,-10 3-3,-4 3-25,0 9-8,5 1-17,7-2-16,-4-14-1,20-4 0</inkml:trace>
  <inkml:trace contextRef="#ctx0" brushRef="#br0" timeOffset="169346.219">4933 12900 39,'0'0'34,"0"0"0,-8 14-3,8 5-19,0 1-5,8 5-2,6-3 0,6 0-1,4-6 0,5-6-1,-2-10 0,2-5 0,-7-12-1,-5-3 0,-7-2-3,-10-3-6,0 7-18,-4 6-13,-10-2 0,5 14 0</inkml:trace>
  <inkml:trace contextRef="#ctx0" brushRef="#br0" timeOffset="169646.0879">5232 12904 32,'10'-6'35,"4"16"1,-5-3-4,5 4-16,3 8-5,-6 0-5,2 1-1,-3 0-2,2-2 0,-5-5-1,-7-13 0,14 8 0,-5-10 0,2-5-1,0-5 0,0-4-1,1-5-5,2 2-15,0 4-18,-8-7-1,3 6 1,-9-1-1</inkml:trace>
  <inkml:trace contextRef="#ctx0" brushRef="#br0" timeOffset="170232.331">5796 12869 34,'0'0'28,"-24"-19"-8,5 14-5,1 5-3,-4 0-2,3 10-2,2 6-1,10 7 0,2 3-1,8 2-1,6-1 0,4 0-2,2-4 0,2-7-1,-3-9-1,1-7-2,-5 0-1,-5-14-2,-1-1-4,-4-4-5,0 2-4,0-2-2,8 2 1,-3 4 1,8 5 4,0 4 7,4 4 7,19 23 24,-18-9-6,-7 0 0,3 1 0,-6-3-2,1 0-5,-9-12-3,13 3-3,-13-3-3,15-21-1,-5 5-1,3-1 0,2-2-1,0 3 0,0 3-1,1 5 1,3 8 1,-3 12 0,-5 3-1,2 6 1,-4 0 0,0 2-2,-3 5-12,6-7-25,-12-10 1,0 1-1,0-12 0</inkml:trace>
  <inkml:trace contextRef="#ctx0" brushRef="#br0" timeOffset="171033.9551">7038 13002 27,'10'-10'30,"11"1"-7,-8-6-4,2 0-5,-2-2-3,-10-9-2,-3 7-3,-10-6-1,-6 9-2,-9-1 1,-2 6-1,0 7-1,-1 4-1,2 12 0,11 1 0,9 6 0,6 2-1,8 0 1,5-2 0,6-3-1,2-4 1,5-6 0,-5-1-1,-3-5 1,-2 0-1,-6 0 0,2 4 1,-6 8 0,0 7 1,-6 3 0,4 12 0,-4 4 0,2 8 2,-2 0-1,0 0 0,-7-4 0,-1-4-1,-7-4 0,-3-7-1,-4-11 0,-4-13-3,-1-8-3,-1-13-3,12-5-8,-2-8-17,9-13-5,9 1-1,9-8 2</inkml:trace>
  <inkml:trace contextRef="#ctx0" brushRef="#br0" timeOffset="171450.1623">6873 12659 16,'-11'0'32,"-2"-5"0,13 5-7,19-5-7,2-1-4,14 3-3,5 2-5,13 1-2,2 0 0,4 0-1,-9 0-1,-3 1-1,-10-1-1,-10 0 0,-14 0-1,-13 0 1,0-10-1,0 10 0,-12-15 0,12 15 0,-13-12-1,13 12 2,0 0 0,0 0 0,0 18 1,3-5 0,1 2-1,-1 4 1,1-2-8,0 3-27,-4-20 0,7 19-1,-7-19 0</inkml:trace>
  <inkml:trace contextRef="#ctx0" brushRef="#br0" timeOffset="171619.7951">7637 13114 84,'5'14'34,"-5"-14"-34,0 0-10,17-7-25,-6-1-2</inkml:trace>
  <inkml:trace contextRef="#ctx0" brushRef="#br0" timeOffset="172656.2224">17855 7021 51,'6'-36'33,"-12"16"2,-3 34-18,9 30-4,0 23-4,0 25-3,4 13-2,4 14 0,0 2-1,3-5-1,0-13 0,-2-16-2,0-15 1,-6-19-1,-3-18 1,0-13-1,-7-11 0,-5-11 0,-6-11 0,-1-6 1,-4-3-2,0-2 2,-2 3-2,3-1 1,3 6-1,5 7 1,4 7 0,10 0 0,-4 18 1,11 1 0,5 0 1,4 1 1,-1-3 2,7 0-1,-4-12 2,5-5 0,-1-5-1,2-8-1,-4-3-1,1-1-1,0 0-9,1-2-34,-10-6 0,3 8-1,-6-8 0</inkml:trace>
  <inkml:trace contextRef="#ctx0" brushRef="#br0" timeOffset="173440.6292">18481 7993 22,'17'-10'30,"-6"-5"-3,1 0-4,-4-4-4,-8-1-5,0 2-4,-13-3-3,-2 6-2,-11 4-2,1 5-2,-5 6 0,2 4-1,3 10 0,6 7 0,8 5 0,8-1 0,10 0 1,6-4-1,8-2 1,4-7-1,1-7 0,2-10 1,-3-6 0,-3-3 0,-4-5-1,-6 2 2,-3-1-1,-2 1 1,-5 5-1,-2 12 1,0 0-1,0 0 0,0 25 0,4 0 0,-4 6-1,3 11 0,-3 4 1,0 3-1,0 3 1,-5-3 1,-5-5-1,-3-3 0,-6-11-2,-6-12-1,-2-8-6,-5-17-8,4-13-14,8-2-7,0-19 0,11-1 1</inkml:trace>
  <inkml:trace contextRef="#ctx0" brushRef="#br0" timeOffset="173889.5053">18296 7633 68,'18'0'35,"2"-11"0,11 2-20,12 9-5,4-2-3,7 2-2,-1 0-2,-1 0-1,-7 0-3,-9 0-2,-11 0-1,-12-9-2,-13 9-1,0-15-1,0 15 1,-19-22 0,10 17 2,-4-7 1,13 12 4,-11-6 1,11 6 3,8 11 1,4 6 1,2 2 1,-3 3-1,-2 5 1,-9-2-3,-5-2-19,-15-6-18,-3 0-1,-21-17-1,0 7 0</inkml:trace>
  <inkml:trace contextRef="#ctx0" brushRef="#br0" timeOffset="180049.0636">21974 7169 13,'11'14'32,"-16"24"0,5 27-4,-12 19-11,2 18-5,3 12-3,-6 8 0,3 3-3,-4-12-5,2-13-6,7-22-16,8-14-12,-7-26-2,8-6 1</inkml:trace>
  <inkml:trace contextRef="#ctx0" brushRef="#br0" timeOffset="180564.8856">21974 7249 17,'-10'0'28,"0"12"-2,-7-6-9,-3 9-6,0 3-3,1 0-3,3 0-1,7-6-2,3 0 1,6-12-1,0 0 1,19-22 0,-2-1 1,2-5 1,-2-1-1,-3-2 1,6 2 0,-9 4-1,-1 13-1,-10 12 0,12 9-2,0 18-11,9 10-23,-1-1-2,15 7 1,-1-9-1</inkml:trace>
  <inkml:trace contextRef="#ctx0" brushRef="#br0" timeOffset="181011.8412">22438 6826 40,'-21'3'31,"-12"4"-1,2 14-11,3 11-7,4 7-3,12 12-2,12-1-2,6 2 0,11-4-2,11-7-2,8-9-9,-6-10-17,-3-16-9,3-6 0,-12-9-1</inkml:trace>
  <inkml:trace contextRef="#ctx0" brushRef="#br0" timeOffset="181280.1308">22585 6849 35,'-7'-14'32,"7"14"2,0 12-9,6 4-8,2 11-6,-4 7-5,2 7-1,-2 1-2,4-2-5,3-3-8,-5-6-13,-6-12-11,4-1-2,-4-18 1</inkml:trace>
  <inkml:trace contextRef="#ctx0" brushRef="#br0" timeOffset="181496.3259">22440 7021 12,'0'0'30,"17"17"0,-1-15-1,11 3-17,3-1-9,1-4-15,4 3-15,-10-13-2,6 7-1</inkml:trace>
  <inkml:trace contextRef="#ctx0" brushRef="#br0" timeOffset="181728.9895">22770 6877 56,'23'9'35,"-5"-3"2,3 11-14,1 12-9,-5 3-5,-4 8-2,-3-1-3,-5 2 0,-10 0-6,-11-4-26,-8-10-9,5 5 0,-5-17-1</inkml:trace>
  <inkml:trace contextRef="#ctx0" brushRef="#br0" timeOffset="184772.5433">21933 8223 13,'0'0'19,"0"0"-1,0 0-1,10 6-2,2-6-2,11-3-1,13 3-4,14-3-1,18 3-1,20 0-2,18 5-1,11-1 1,4 4-2,-8 1 1,-3 3-1,-13-1-1,-22-1 0,-25-1 0,-19-3 0,-15-6 0,-16 0 0,0 0-1,-9-8 0,-8 0 1,4-1-1,-1 1 0,1 1 0,-1 0 0,4 2 0,-2 0 0,12 5 0,-10-8-1,10 8 1,-12-11-1,12 11 0,-16-13 1,16 13-1,-16-16 1,16 16-1,-9-16 1,9 16 0,0 0 0,15-6 0,5 14 1,5 2 0,6 5 0,-4-1 1,-3 4 1,0 4 1,-4-2 0,-16 3-1,-17-3 0,-9-2 0,-7 0-7,6 2-27,-1-20-4,11 3-1,3-12-1</inkml:trace>
  <inkml:trace contextRef="#ctx0" brushRef="#br0" timeOffset="185257.009">23426 7732 38,'-15'-18'32,"-3"15"-1,-10 3-10,-3 7-8,6 12-3,-2 8-5,-1 8-1,-3 6-1,12 4-1,10-2 0,20-2 0,3-7-1,5-2 0,5-9-5,5-8-11,8-12-18,-5 0-2,-6-12 0,-8 0 1</inkml:trace>
  <inkml:trace contextRef="#ctx0" brushRef="#br0" timeOffset="185490.3429">23514 7775 24,'-5'-11'33,"5"11"0,17 2 0,-17 10-17,3 14-5,0 3-3,-3 8-3,-6 1 0,12 6-1,-6-5-2,0-4-6,13-3-13,-13-1-19,0-18 0,9-3 1,-9-10-2</inkml:trace>
  <inkml:trace contextRef="#ctx0" brushRef="#br0" timeOffset="185674.9211">23377 7925 28,'22'9'30,"-12"-9"1,10 9-8,0-2-17,0 1-12,10 4-15,-10-12-7,-1 4-2,-15-13 0</inkml:trace>
  <inkml:trace contextRef="#ctx0" brushRef="#br0" timeOffset="185861.1323">23653 7847 39,'21'-12'36,"14"12"1,2 3-8,-8 7-8,4 14-6,-11 6-5,0 8-3,-13 4-2,-3 2 0,-15-2-2,-12 0-3,4-4-17,-6-7-22,-6-13-2,4-4 2,-3-14-2</inkml:trace>
  <inkml:trace contextRef="#ctx0" brushRef="#br0" timeOffset="209090.9559">13658 10435 51,'6'-10'24,"-1"-4"-2,-1 1-2,-4-4-4,0 0-2,-9-4-3,5 6-2,-8-4-2,-1 7-2,-2 5-1,-9 7-2,4 0-1,-8 9 0,13 6-1,-10 4 0,10 3 0,3 7 0,5-2 1,7 2 0,9 3 0,10-4 1,0-6-1,12-1 1,-2-9 0,6-6 1,1-10 0,-2-6 1,-7-11 0,-8-10 0,-10-5-1,-9 1 0,-14-3 0,0 12-2,-8 4-4,-12 12-26,3 10-13,6 12 0,-3 8 0</inkml:trace>
  <inkml:trace contextRef="#ctx0" brushRef="#br0" timeOffset="210597.6784">14107 10647 15,'0'0'24,"0"0"-2,-10-8-4,10 8-4,-12 6-6,12-6-2,-15 12-2,6-5-2,9 5 0,0-2-1,0 1 1,5 1 2,8-2 0,-2-2 2,6-3 2,-1-5 0,-1-4 2,-9-6 0,3-3 0,-9-6-1,-5 5-1,-9-5-2,3 9-6,1 3-38,-5 11 0,0 1-3,8 14 1</inkml:trace>
  <inkml:trace contextRef="#ctx0" brushRef="#br0" timeOffset="213395.0463">21125 9962 44,'6'-11'29,"-6"11"-4,0-10-5,0 10-4,-5-14-4,5 14-4,-14-8-3,2 2 0,12 6-2,-22-3 0,9 3-1,-1 0-1,1 5 1,1 2 0,3 3-1,1-1 1,4 1 0,4 4 0,5 0 0,4-3 0,2 1 0,4-7 0,2-1 0,-1-4 0,-1 0 0,-1-4 1,-2-6 0,-6-5-1,-2 2 1,-8 0 0,-2-1-1,-6 4 0,0 0-1,-5 3 0,-1 7 0,1 4-1,2 4 0,4 1 0,3 1 1,3 0-1,5 3 1,9-2-1,3-3 0,0-2 2,4-3-2,-2-3 1,-3 0-1,1 0 0,-12 0-4,12 0-23,-12 0-14,5-9-1,-5 9 1,9-14-2</inkml:trace>
  <inkml:trace contextRef="#ctx0" brushRef="#br0" timeOffset="214797.2167">21060 9157 44,'-6'-14'28,"6"14"-2,0-12-3,0 12-4,-3-12-4,3 12-4,0 0-3,0 0-2,0 0-3,0 0 0,0 0-1,5 15-1,-2 1 0,-3 6 0,0 4 0,4 6 1,0 5-1,0 0 1,-2-3-2,1-3 2,-1 1-2,2-7-1,1-11-2,0 3-5,-5-17-11,0 0-19,0 0-1,0 0 1,14-12-1</inkml:trace>
  <inkml:trace contextRef="#ctx0" brushRef="#br0" timeOffset="215550.382">20982 9169 26,'0'0'30,"0"0"-7,0 0-3,0 0-2,15-16-2,-2 13-3,0-9-2,7 5-2,2-2-3,8 1-1,2 0-2,6 5 0,-1 3-1,-2 2-2,-1 7 1,-6 2 0,-7 1-1,-6 7 0,-15-1 1,-6 1-1,-10-5 1,-7 1 0,-3-4 0,-1-1 0,-1-4 0,5-6 0,11 0-1,12 0 0,0 0 1,14-10-1,10 10 0,6 5 1,7 3-1,4 4 1,-1 5-1,-5 1 0,-7 7 1,-7-2-1,-14 3 0,-7-2 1,-11-1-1,-13-3 0,-7-3 1,-6-2 0,-3-6-1,2-4 1,1-5 0,3 0 0,4-4 0,8 0 1,6 1 0,7 0-1,9 3 1,0 0 0,0 0-1,0 0 1,0 0-2,13 6 1,-13-6 0,9 8-1,-9-8-1,0 0-8,0 0-33,-3-11 1,-9-6-1,2-1 2</inkml:trace>
  <inkml:trace contextRef="#ctx0" brushRef="#br0" timeOffset="224718.1037">2150 13843 44,'-3'-21'33,"-18"14"-6,-10 0-5,-11 0-10,4 7-3,-3 0-4,10 12-1,10 7-3,4 5-1,17 3 1,7 2-2,13 2 2,13-3-2,4-5 3,2-5-2,-2-6 1,-1-6 1,-11-6-1,-7 0 0,-18 0 0,-10-9 0,-18 4-1,-3 5 0,-8 10-1,2 1 1,1 6-1,0 8 1,14 4-1,14 2 0,10 4 1,14-3 0,9-4 0,4-5 1,10-8 0,7-5 0,1-10 1,1-10 0,-3-7 1,-9-3-1,-4-6 0,-2-3-1,-10-1 2,-8 5-1,-4 4 0,-8 5-1,0 16 1,0 0-1,0 0 0,-5 20 1,5 2-3,0 2-5,4 6-12,1 0-19,-5-13-1,0 0 0,0-17 0</inkml:trace>
  <inkml:trace contextRef="#ctx0" brushRef="#br0" timeOffset="224849.6198">2308 13912 36,'-4'-12'32,"-6"-4"-4,10 16-20,0 0-31,0 0-6,6 25-2</inkml:trace>
  <inkml:trace contextRef="#ctx0" brushRef="#br0" timeOffset="225050.1543">2467 14082 68,'6'26'38,"-6"-1"0,-6-2-14,16 8-11,-1-4-6,6-3-2,3-9-2,7-6-1,1-13-1,4-7 0,-1-10-1,-6-5-5,-1 2-10,-4-1-24,-8 0-1,-3 7 1,-1 1-1</inkml:trace>
  <inkml:trace contextRef="#ctx0" brushRef="#br0" timeOffset="225450.3622">2963 14094 47,'0'14'38,"-10"11"1,-7-3-8,-11-1-11,6 0-9,-9-6-7,0-8-4,6-7-5,0-7-1,13-5-1,3-10 0,14 3 0,-1-3 0,14 10 2,0 4 2,2 8 3,8 15 2,0 2 1,-1 7 0,-2 3 0,0 2 0,-3-7 0,6-5 0,-4-12-1,-2-5 0,-1-15 0,-1-5-1,-5-9 2,3 3 0,-8-3 1,-4 7 0,-2 3 0,-4 19 0,0 0 0,0 0 0,8 21-2,-8 0-2,7 7-8,-7-5-14,0-3-17,6 1-1,0-8 0,7-1-1</inkml:trace>
  <inkml:trace contextRef="#ctx0" brushRef="#br0" timeOffset="225620.1686">3617 14050 87,'0'0'40,"0"0"0,4 9-13,-4-9-29,0 20-34,0-20-3,-3 19-1,3-19 0</inkml:trace>
  <inkml:trace contextRef="#ctx0" brushRef="#br0" timeOffset="225751.6859">3648 14241 73,'0'12'42,"0"-12"0,0 10-10,0-10-57,0 0-13,0 0-3,12-6-2</inkml:trace>
  <inkml:trace contextRef="#ctx0" brushRef="#br0" timeOffset="226705.5267">4665 14091 25,'0'0'29,"0"17"-7,-9 4-3,7 8-5,2 6-5,0 1-2,6-1 0,3-5-2,9-6 0,7-15-1,5-9 0,5-14 0,2-10 0,-5-11 0,0-4-2,-9-3 0,-5 2-1,-7 5 0,-8 8 0,-3 6 0,0 21-1,-14 0 0,11 21 0,3 13 0,5 12 0,4 10 0,5 7 0,1 0 0,3 5 2,-9-3 0,-3-6 0,-11-9 0,-9-6 0,-12-13 1,-10-9-1,-4-12 0,-4-15-3,6-6-3,2-10-2,14 1-5,6-10-13,10 1-14,22 8 0,5 0 0,20 12 12</inkml:trace>
  <inkml:trace contextRef="#ctx0" brushRef="#br0" timeOffset="227193.0744">5071 14533 38,'0'0'34,"0"0"0,0 20-14,0-1-6,5 10-5,-5 3-2,6 6-2,-3 0-1,2-1-4,-1-5-8,-4-9-17,0-12-10,0-11-1,0 0 0</inkml:trace>
  <inkml:trace contextRef="#ctx0" brushRef="#br0" timeOffset="227694.1996">5046 14582 21,'0'0'31,"0"0"-2,0 0-5,14-13-8,6 10-6,2-4-3,8 5-2,-2-4-2,3 6 0,-7 0 0,-2 8-1,-11 2 0,-6 3 0,-14 0 0,-3 2-1,-6-4 0,1 1 0,4-2 0,13-10-1,0 0 0,7 11 0,10-8 0,9 2 0,0 5 1,-2 2 3,-12 5-1,-6 4 1,-15 1 1,-10 0-1,-7-2 1,-5-5-1,-2 0-6,1-7-17,5-8-20,10 5 0,5-9-1,12 4 0</inkml:trace>
  <inkml:trace contextRef="#ctx0" brushRef="#br0" timeOffset="230438.4158">5556 14168 25,'0'0'35,"8"16"0,8-12-3,6-4-16,13 7-7,1-7-9,-1 0-14,1-7-19,3 7-1,-11-8-1,-2 8 0</inkml:trace>
  <inkml:trace contextRef="#ctx0" brushRef="#br0" timeOffset="230586.0791">5632 14284 22,'-14'7'36,"19"2"2,9-9-1,14 0-17,9 8-12,3-12-37,10 8-3,-6-13-4,14 4-1</inkml:trace>
  <inkml:trace contextRef="#ctx0" brushRef="#br0" timeOffset="231355.2453">6248 14085 16,'0'0'29,"0"0"1,0 29-10,0-1-6,0 5-5,3 4-2,5-2-1,6 0-1,1-9-1,10-6-1,-3-12 0,5-8 0,-2-20 0,0-4 0,-3-8-1,-7-3 0,-5-3-1,-4 3 0,-6 3 0,0 12 0,-6 9 0,6 11-1,-10 16 1,7 13 0,3 12-1,3 10 1,7 9-1,-1 4 1,0 4 1,-2 0 0,-11-4 1,-6-6-1,-11-9 1,-6-10 0,-8-13 0,-5-14-7,8-18-33,8-6-1,3-20 0,14-4 0</inkml:trace>
  <inkml:trace contextRef="#ctx0" brushRef="#br0" timeOffset="234452.4676">6651 14604 36,'-16'-7'34,"7"11"0,-6 2-11,1 3-8,3 8-6,3 7-3,8 2-3,5 0-1,10-1-1,7-5 1,9-6 1,-1-14 2,7-2 1,-10-16 1,-4-3 0,-16-7-1,-7 4 1,-19 3-3,-9 5-9,-6 5-34,6 9-2,0-4-1,10 6 0</inkml:trace>
  <inkml:trace contextRef="#ctx0" brushRef="#br0" timeOffset="236050.3229">7190 14108 52,'0'0'29,"0"19"-3,0 5-5,0 12-4,0 3-5,9 11-3,-9-2-3,7-3-8,-1-2-10,0-9-19,-6-19-5,0-15-1,0 0 1</inkml:trace>
  <inkml:trace contextRef="#ctx0" brushRef="#br0" timeOffset="236197.2443">7042 14297 51,'-3'-10'38,"23"10"0,6 0-11,8-4-11,13 4-10,1 0-34,0 11-7,-9-8-2,-1 11-2</inkml:trace>
  <inkml:trace contextRef="#ctx0" brushRef="#br0" timeOffset="237236.4786">7677 14154 22,'19'-18'22,"-1"-5"-3,4 1-1,-1 4-3,-1 2-1,0 11-1,-6 5-3,1 21-1,-9 4-4,1 14 0,-4 2-1,4 6 0,-2-5-1,5-1-1,-2-11-1,8-9 0,2-9 1,1-15-1,1-13 0,-2-8 0,-1-9 0,0-5-1,-5-3 1,-3 1 0,-2 3-1,-1 6 1,-4 8-1,-2 10 0,0 13 2,0 0-1,4 24 0,-4 2 1,6 7-1,0 5 1,3-2 0,3-1-1,5-3-8,-2-1-30,1-21-1,5 0 0,-6-15 0</inkml:trace>
  <inkml:trace contextRef="#ctx0" brushRef="#br0" timeOffset="237951.8339">8239 14263 12,'-11'12'30,"11"9"-1,-8 1-2,8 3-16,5 0-3,2-4-3,9-2-1,-1-10-2,7-9 0,-3-7-1,2-7 2,-7-8 0,-3-5 1,-5-2 1,-6 0 0,0 2 0,-4 10-1,0 6 1,4 11-2,0 0 0,-7 29-2,7 3 0,9 9 0,-3 5-1,-3 4 2,-3 1 0,7-1-1,-14-5 2,-3-5-1,-11-11 1,-3-7-1,-10-11 0,3-11-1,0-4-2,5-10-5,14-1-11,6-3-21,6-7-1,21 10 0,5-2 0</inkml:trace>
  <inkml:trace contextRef="#ctx0" brushRef="#br0" timeOffset="238351.3028">8494 14584 17,'9'0'35,"-9"0"0,4 11-4,-4 4-10,-4-2-5,1 7-5,-3-4-2,6 5-4,-4-5-3,4 0 0,4-6-3,-4-10-3,15 15-12,-5-13-21,-10-2-1,18-17 1,-14 2-1</inkml:trace>
  <inkml:trace contextRef="#ctx0" brushRef="#br0" timeOffset="238536.6941">8522 14489 74,'8'-11'39,"-8"11"-1,7 9-11,-7-9-19,0 0-18,0 0-26,0 0-3,0 0 1,0 0-1</inkml:trace>
  <inkml:trace contextRef="#ctx0" brushRef="#br0" timeOffset="238898.9813">8714 14226 41,'0'10'40,"0"-10"-1,0 0-2,-3 17-52,-7-25-14,10 8-7,-12 0-2</inkml:trace>
  <inkml:trace contextRef="#ctx0" brushRef="#br0" timeOffset="241461.9828">9046 13864 31,'0'0'33,"12"0"-6,-12 11-4,0 8-5,0 11-4,-9 8-3,6 15-3,-6 4-1,3 7-2,0-3-2,6-5 0,2-9-1,10-9 0,7-14 0,6-12-1,3-17 0,-3-5-3,2-6-5,-8-9-13,-7-1-18,-2 4-1,-10-5 1,-6 7-1</inkml:trace>
  <inkml:trace contextRef="#ctx0" brushRef="#br0" timeOffset="241624.7478">8956 14073 71,'0'0'40,"21"9"1,6 3-8,6-6-25,1 5-41,2-5-3,8 3-3,-7-17-1</inkml:trace>
  <inkml:trace contextRef="#ctx0" brushRef="#br0" timeOffset="243711.671">9440 14328 39,'0'0'36,"24"0"1,7 0-5,6 0-24,4-7-36,8 15-3,-2-12-3,3 4-2</inkml:trace>
  <inkml:trace contextRef="#ctx0" brushRef="#br0" timeOffset="244147.1773">9904 14323 29,'7'13'36,"9"-9"0,18 3-7,12-4-10,6-3-6,8 0-6,4 5-14,-2-3-27,-9-9-2,0 4 0,-16-8-1</inkml:trace>
  <inkml:trace contextRef="#ctx0" brushRef="#br0" timeOffset="244411.287">10134 14132 38,'4'-22'35,"-4"-14"1,8-6-10,2 0-10,-7-2-5,7 9-3,-10 2-4,6 14 0,-6 19-2,0 0-1,-4 32-3,4 3-7,0 12-24,9 10-4,-6-5 0,11 8-1</inkml:trace>
  <inkml:trace contextRef="#ctx0" brushRef="#br0" timeOffset="244829.2451">9957 14592 36,'-5'-13'35,"2"-8"-2,3-1-9,20 3-6,-1 2-4,11 14-3,-3 6-2,4 14-2,-7 9-2,-8 13-2,-14 4-2,-7 1-1,-8-1-1,-9-7-3,-3-6 0,-6-16-1,6-8-1,1-12 1,8-8 2,7-7 0,9-3 4,3 4 1,8 0 2,12 9 0,-1 4 1,12 11-1,-3 5 0,3 6-4,0 7-10,-3-1-27,-5-10-1,7-2-1,-4-9 0</inkml:trace>
  <inkml:trace contextRef="#ctx0" brushRef="#br0" timeOffset="245515.1737">10757 14345 35,'0'0'26,"16"-11"-3,-10 2-3,1-3-6,-1-1-3,-10-5-4,-5-2-2,-7-1-2,-5 1-1,-10 3-1,-1 6 0,-2 5-1,3 6 0,1 13 0,8 3 0,10 6 0,8 2 0,10-2 1,4 1-1,8-9 0,2-2 0,7-8 0,-2-4 0,-1-7 1,-4-3-1,-2-2 0,-2 1 0,-4 1-1,-2 7 1,-10 3 0,12 10 1,-7 5 1,2 12 0,-1 1 0,1 9 1,-2 1 2,-5 6-1,-8-3 0,-2-2 0,-12-4 0,-3-6-2,-6-8 0,-3-10-2,-2-11-3,1-9-5,13-8-9,3-6-16,5-12-4,14-1 0,8-6-1</inkml:trace>
  <inkml:trace contextRef="#ctx0" brushRef="#br0" timeOffset="245931.0326">10960 13822 19,'11'-9'34,"-11"9"2,23 0-2,-9 19-13,-3 5-6,4 15-5,-12 2-2,5 10-3,-4 0-1,0 7-1,1-4 0,1-4-1,2-7-2,6-10-1,3-5-3,-3-17-11,3-11-24,0 0 0,-8-19 1,0 3-1</inkml:trace>
  <inkml:trace contextRef="#ctx0" brushRef="#br0" timeOffset="246115.9546">10884 14045 52,'11'0'37,"3"0"1,19 0-5,5 0-21,6 2-19,6-2-26,-4-3-3,5 3-1,-12-7-1</inkml:trace>
  <inkml:trace contextRef="#ctx0" brushRef="#br0" timeOffset="246652.2316">11332 13733 17,'-25'-25'29,"8"6"0,-1-8-9,5 4-6,13 0-5,0 4-2,14 7-2,6 7 0,5 8-2,5 6 1,-4 7-1,-5 5 1,-3 8 0,-10-3 0,-8 9 0,-14-7 0,1 4-1,-7-9 1,8 0-1,4-9-1,8-2-1,14-7 0,8-5 0,7 3-3,-1-8-8,1 1-26,6 4-1,-17-7 1,4 7-2</inkml:trace>
  <inkml:trace contextRef="#ctx0" brushRef="#br0" timeOffset="261188.8293">11935 14141 2,'0'0'30,"14"5"1,24-8-6,10-1-10,17-2-2,7-1-3,5 1-7,2 0-6,-11 2-9,-4 4-14,-27 0-5,-9 0 0,-28 0 6</inkml:trace>
  <inkml:trace contextRef="#ctx0" brushRef="#br0" timeOffset="261405.4926">12017 14225 14,'30'6'25,"2"-6"-4,18 3-5,8-3-4,4 0-3,3 4-3,-2-4-5,-7 0-9,-13-9-12,-2 2-7,-23-15-1,1 9 8</inkml:trace>
  <inkml:trace contextRef="#ctx0" brushRef="#br0" timeOffset="261574.3488">12541 14043 7,'21'19'29,"-11"-5"-1,5 4-7,-5-2-6,-10 6-7,0-3-7,-13 0-17,4 5-11,-22-14-2,10 5 0</inkml:trace>
  <inkml:trace contextRef="#ctx0" brushRef="#br0" timeOffset="261755.2505">12005 14052 28,'-20'24'36,"-6"5"0,15 16-1,15 2-19,3 1-8,11 3-26,10-14-14,19-4-2,-7-22-1</inkml:trace>
  <inkml:trace contextRef="#ctx0" brushRef="#br0" timeOffset="262775.0171">2067 15615 32,'7'10'32,"26"-3"1,12-5-11,15-2-12,19 3-1,6-3-3,6 4-3,-1-1-7,-6 1-12,-13-4-17,-12 4-1,-22-7 1,-6 10 7</inkml:trace>
  <inkml:trace contextRef="#ctx0" brushRef="#br0" timeOffset="263007.3146">2179 15767 37,'16'0'23,"22"0"-3,13 0-2,11 0-3,11-3-4,6 0-3,-2-2-5,-5 0-7,-12 0-14,-17-5-13,-5 3-1,-27-7 0</inkml:trace>
  <inkml:trace contextRef="#ctx0" brushRef="#br0" timeOffset="263192.2182">2788 15579 32,'36'18'32,"-12"2"-7,1 0-6,-7 2-4,-10-1-6,-6 1-7,-8-7-15,-3 6-18,-20-14 0,11 4-2</inkml:trace>
  <inkml:trace contextRef="#ctx0" brushRef="#br0" timeOffset="263377.1297">2155 15516 29,'-60'22'36,"14"23"-1,2 6 2,10 9-21,21 4-8,22-11-38,32-9-2,23-29-2,31-6-2</inkml:trace>
  <inkml:trace contextRef="#ctx0" brushRef="#br0" timeOffset="296510.3486">3466 15727 31,'0'0'20,"0"0"-1,8-10-1,2-2-2,2-4-1,-2-10-2,6 0-3,-9-6-3,4 3-1,-5-2 0,4 6-2,-10 2 0,0 12-2,0 11 0,0 0 0,-7 13-1,7 4-1,0 10 0,0 3 0,0 5 0,9 2 1,-2 1-2,2-2 2,-2 1-1,2-3 1,-1-4-1,-1-7 1,-7-1 0,-3-8 1,-7-2-1,-5-4 0,-3-3 1,3-5-2,-7 0 1,2 0 0,2-4-2,3 4 1,6 0 0,9 0 0,0 0-1,9-4 1,9 4 0,4 0 0,6 0 0,3 0 1,0 0 0,0 0-1,-6 0 1,0 3-1,-9 2-3,-16-5-10,9-4-25,-9 4 0,0 0 0,0 0-1</inkml:trace>
  <inkml:trace contextRef="#ctx0" brushRef="#br0" timeOffset="296963.72">3965 15677 8,'0'0'31,"15"0"1,7 0-10,5 0-4,5 0-5,8 3-3,-2-3-3,-1 0-3,-4 0-2,-4 4-1,-11-1-3,-6-3-5,0 7-6,-12-7-15,0 0-4,10 0-1,-10 0 1</inkml:trace>
  <inkml:trace contextRef="#ctx0" brushRef="#br0" timeOffset="297227.319">3996 15829 14,'0'0'23,"19"10"-3,2-10-3,10 0-2,6 0-2,3 0-3,3 0 0,-8-3-2,-1 3-2,-9 0-2,-10 0-20,-15 0-14,0 0-1,-18 7-1</inkml:trace>
  <inkml:trace contextRef="#ctx0" brushRef="#br0" timeOffset="306037.9783">4856 15587 23,'0'-12'33,"-17"-7"0,-1 8-8,-7 7-7,-6 8-6,5 14-5,-1 7-3,6 12-1,8 4-2,13 5 0,9 0 0,19-2 0,10-15 0,11-8 2,5-11 1,1-10 1,-10-19 2,-2-4-1,-24-17 1,-19-2 0,-19-5 0,-18 6-3,-14 6-3,-3 7-10,-1 11-32,2 21-1,-2 13 0,10 20 0</inkml:trace>
  <inkml:trace contextRef="#ctx0" brushRef="#br0" timeOffset="307874.4439">5533 15568 19,'-3'-14'32,"3"14"-1,11 0-6,-6 12-5,5 16-5,-4 3-4,7 9-3,-2 1-1,1 8-3,-3-5-4,-1-5-4,2-3-4,-10-16-7,3-3-5,-3-17-11,-14 0-5,14 0 0,-27-25 15</inkml:trace>
  <inkml:trace contextRef="#ctx0" brushRef="#br0" timeOffset="308028.6059">5404 15769 59,'0'0'39,"18"-11"-4,11 8-8,14 3-8,1-5-7,12 5-6,-1 0-18,1 5-26,-15-12-1,-6 7-2,-15-7 1</inkml:trace>
  <inkml:trace contextRef="#ctx0" brushRef="#br0" timeOffset="334794.8235">6053 15574 37,'21'-34'20,"1"6"0,3 12 0,0 16-3,-7 13-3,-3 23-2,-12 7-4,-3 13-1,-5 0-2,1 0-1,4-6-2,7-11-1,8-16 0,12-12 0,7-11 0,1-10 0,2-11 0,-6-7 0,-3-14 0,-12 0 0,-7 0 0,-9 2 0,0 6-1,-10 11 0,-1 14 1,1 15-1,4 15 0,2 9 1,4 8-1,7 4 0,5-1-1,-3-8-3,10 1-6,-5-14-10,-7-6-15,13 0-2,-20-14 0,15 10 3</inkml:trace>
  <inkml:trace contextRef="#ctx0" brushRef="#br0" timeOffset="335080.0023">6608 15843 4,'0'0'33,"9"15"0,-15-2 0,3 6-14,3 4-6,-4-4-4,4-1-3,7-5-2,2-3-5,4-2-3,-2-8-6,2-3-10,2-2-13,-12-9-1,1 0-1</inkml:trace>
  <inkml:trace contextRef="#ctx0" brushRef="#br0" timeOffset="335242.7713">6607 15738 47,'-6'-11'39,"6"11"0,0 0-1,0 0-21,10-5-10,-10 5-27,14 0-17,-14 0-2,4-7 0,-4-8-1</inkml:trace>
  <inkml:trace contextRef="#ctx0" brushRef="#br0" timeOffset="355173.1369">6873 15755 49,'0'0'39,"0"0"-2,0 0-10,13-9-9,-13 9-7,0 0-8,15 0-22,-2 0-18,-7-10-2,9 3 0,-2-5 1</inkml:trace>
  <inkml:trace contextRef="#ctx0" brushRef="#br0" timeOffset="355673.6843">7305 15587 13,'-15'-5'30,"2"5"-2,-12 0-6,3 5-6,-2 2-4,-1-3-4,7 6-2,5 0-2,13 4 0,3-4-1,17 5 0,3-1 0,5 4 0,-3-2 1,3 4 0,-12-1 0,-8-1-1,-13-3 1,-8 0-1,-9-8-2,-5-2-2,1-5-5,-1-2-6,12-5-11,15 7-14,-13-18 0,13 18-1</inkml:trace>
  <inkml:trace contextRef="#ctx0" brushRef="#br0" timeOffset="355874.2731">7457 15579 31,'9'4'37,"-9"-4"0,4 24-1,1 1-18,-5 0-8,0 7-6,0-1-9,0-3-14,-5-7-17,8-3-1,-3-18 0,0 0-1</inkml:trace>
  <inkml:trace contextRef="#ctx0" brushRef="#br0" timeOffset="356021.4286">7420 15447 25,'-5'-21'34,"-6"-1"-2,11 22-7,0 0-39,-7-14-13,7 14-4,11 7-3</inkml:trace>
  <inkml:trace contextRef="#ctx0" brushRef="#br0" timeOffset="356337.8344">7522 15559 30,'12'20'34,"-8"-2"1,7 10-2,3 2-20,-6 1-4,3 2-3,-6-5-3,2-2 0,-4-12-1,-3-14-1,0 0 1,15-9-1,-3-13-1,3-3 1,2-3 0,7 2-1,-1 3 1,4 9 0,-3 7 1,-1 12 0,-5 7 1,-2 8 0,-7 3-1,-1 2 1,-8 1-4,0-6-13,-10-6-24,10 4-1,0-18 1,0 17-2</inkml:trace>
  <inkml:trace contextRef="#ctx0" brushRef="#br0" timeOffset="357171.1603">8036 15596 20,'-24'7'29,"15"8"-5,-4 4-4,3 9-4,10 5-4,0 0-4,10 4-1,5-7-2,10-7 0,4-8-1,7-12 1,-4-13-1,2-11 1,-7-17-1,-5-8 1,-15-16-1,-7-4-1,-23-6-1,-4 1 0,-10 6 0,-4 13-2,-5 14 1,2 16 0,4 20-1,9 14 0,15 13-1,11 9-4,17 8-12,14 0-21,6-10 0,18-1 0,3-11-1</inkml:trace>
  <inkml:trace contextRef="#ctx0" brushRef="#br0" timeOffset="357524.5002">8379 15765 34,'5'13'34,"-8"-3"1,1 10-13,2 5-6,0-1-5,0 4-4,5-7-3,4-2-2,1-7-2,2-1-3,4-5-6,-7-6-16,-3-10-10,2 3-1,-8-7 1</inkml:trace>
  <inkml:trace contextRef="#ctx0" brushRef="#br0" timeOffset="357678.1331">8359 15636 49,'-7'-18'38,"7"18"1,11-3-5,-11 3-57,18 8-7,-18-8-5,0 0-2</inkml:trace>
  <inkml:trace contextRef="#ctx0" brushRef="#br0" timeOffset="360771.518">8631 15671 47,'0'0'38,"-7"13"-1,7-13-11,0 11-11,0-11-13,0 0-29,0 0-8,9-11-1,4-5-1</inkml:trace>
  <inkml:trace contextRef="#ctx0" brushRef="#br0" timeOffset="361109.8155">8941 15432 29,'5'-10'35,"5"13"2,-7 6-6,-3 6-11,0 16-7,-6 4-4,6 9-3,0 1-1,3 1-1,5-5-2,5-3 0,7-6-1,-2-10-1,7-7-2,-3-7-2,1-1-7,-10-7-13,-13 0-14,0 0-1,0-9 0,-11 7 3</inkml:trace>
  <inkml:trace contextRef="#ctx0" brushRef="#br0" timeOffset="361256.5016">8900 15666 74,'3'-10'40,"10"10"1,8 5-11,-2-9-21,6 4-22,2-3-25,10 7-1,-5-4-1,5 0-1</inkml:trace>
  <inkml:trace contextRef="#ctx0" brushRef="#br0" timeOffset="361694.6761">9495 15764 35,'22'11'37,"-5"-11"0,15 4-2,-1 4-20,7 0-14,6 4-26,-1-7-10,9 3 0,-8-8-2</inkml:trace>
  <inkml:trace contextRef="#ctx0" brushRef="#br0" timeOffset="361990.1254">9985 15778 34,'0'0'35,"33"0"0,-1 5-5,6-5-17,12 9-8,2-3-8,3 2-23,-8-8-8,6 0-1,-19-7 1</inkml:trace>
  <inkml:trace contextRef="#ctx0" brushRef="#br0" timeOffset="362173.338">10239 15412 9,'-9'-28'31,"-10"-1"1,12 14-5,7 15-12,-14-4-6,11 20-9,-3 12-19,6 17-11,-7 0-1,10 15-1</inkml:trace>
  <inkml:trace contextRef="#ctx0" brushRef="#br0" timeOffset="362558.4721">10035 16059 23,'-10'-18'30,"1"-8"-5,12 0-7,10 10-4,8 4 0,8 12-4,2 9-2,2 10-3,-5 7 0,-5 4-2,-16 3-1,-3 1-1,-13-1 0,-10-7 0,-8-4 0,-4-9-1,-3-11 0,4-6 0,3-9 0,7-4-1,10-7 1,10 1 0,9 0 1,10 9 0,8 6 1,7 8 0,0 5-1,1 7 0,3 8-8,-8 6-29,-5-14 1,3 5-1,-12-14-1</inkml:trace>
  <inkml:trace contextRef="#ctx0" brushRef="#br0" timeOffset="363228.4064">10698 15841 13,'13'-17'20,"-13"17"-2,12-11-1,-12 11-2,7-17-2,-7 5-3,-7-2-2,-5-1-3,-7-3 0,-5 3-1,-2 2-1,-5 4-1,3 7 0,-2 2-1,11 11 1,4 7-1,6 3 0,9 1-1,9 3-1,3-5 1,9-2-1,5-8 0,-1-5 1,3-5-1,-4-7 0,-2-1 1,-1-5-1,-8 4 2,-3 0-1,-10 9 0,13-6 1,-13 6 0,11 20 0,-2 2 1,0 2 0,-3 8 1,1 1 0,-7 1 0,-7 2 0,-8-8 1,-7 0-1,-9-11-2,1-7-3,-5-5-5,1-15-9,1-9-19,16-1 0,2-15 0,15 5 4</inkml:trace>
  <inkml:trace contextRef="#ctx0" brushRef="#br0" timeOffset="363544.3234">10968 15433 19,'-5'-24'35,"5"24"1,3-14-1,-3 14-14,14 17-7,-8 3-7,5 11-2,-3 8-3,4 6 0,-4 2-1,1 3 0,-4-4-1,2-5 0,5-5-1,-3-11-2,6-6-5,-2-15-7,6-8-12,2-1-11,-6-11 2,0 2 0</inkml:trace>
  <inkml:trace contextRef="#ctx0" brushRef="#br0" timeOffset="363713.2685">10884 15603 36,'-18'-6'39,"18"6"-1,0 0 1,27-6-20,8 9-9,3 0-14,4 5-32,0-8-1,6 0-1,-11-8-1</inkml:trace>
  <inkml:trace contextRef="#ctx0" brushRef="#br0" timeOffset="364313.9656">11190 15233 34,'-5'-20'21,"11"6"-3,1 2-2,9 6-4,5 6-3,0 6-3,4 7 1,-6 3-2,-10 11-1,-9 0 0,-9 5-1,-8-3 0,-4-1 0,0-4 0,-3-7-1,7-4-1,17-13 1,8 10 0,15-10-1,5-4 0,8 4-2,6-4-22,1 8-11,-10-11 0,-1 10-1</inkml:trace>
  <inkml:trace contextRef="#ctx0" brushRef="#br0" timeOffset="433578.8922">2185 16794 34,'15'4'28,"-15"-4"-4,-9 17-3,-6-2-4,-16-5-5,-6 4-2,-18-2-3,4 5-2,-5-3-2,10-3-1,7-4-2,8-4 0,14 6 1,11 1-1,24-1-2,6 1 0,8 7 1,-2 4 1,2 3 1,-5 8 0,-10 3 0,-11 3-2,-15-4 3,-11 2-1,-7-8 2,1-2-2,-5-7 1,8-6-2,1-7 1,8-6 0,14 0 1,0 0-2,0 0-1,21 10 0,7-6-1,2-1 2,10 2-1,11-1 0,10 1-5,1-5-5,8-7-11,3 2-16,-15-4 2,9-3-2</inkml:trace>
  <inkml:trace contextRef="#ctx0" brushRef="#br0" timeOffset="433895.8567">2312 17079 30,'0'0'30,"17"-3"0,4 3-18,3 5-3,9-2-5,3 0-1,-6 1-5,2-4-3,-6 3-3,-9-6-1,-5-2 0,-12 5 1,0 0 3,-12-10 3,0 10 5,-4 5 2,-15 18 13,18-4-9,7 7-3,1 1 1,5 2-5,8-3-5,7 2-6,5-4-2,4-5-3,11-7 1,2-7-4,3-5 0,7-5-2,-4-2 4</inkml:trace>
  <inkml:trace contextRef="#ctx0" brushRef="#br0" timeOffset="434280.8845">2899 17232 30,'-4'-17'21,"-8"0"-2,-13 2 1,-1 1-8,-1 3-2,-5 2-3,6 5-1,1 4-4,2 9 0,8 6-1,9 5-2,6-1 2,14 2-2,3-6 2,5-5-1,5-3 2,3-7-2,-3-3 3,-3-11-1,-2-1 0,-7 1 2,-5 2-2,2 4 1,-12 8-2,12 3 1,-12-3-1,16 24 0,-6-5 1,5 1-3,3-3 4,1 0-2,0-14 3,2-3 1,-2-10 0,0-8 1,-1-6-2,-5-2 0,-2 3-10,0 3-30,-11-1-2,3 5 0,-3 1-2</inkml:trace>
  <inkml:trace contextRef="#ctx0" brushRef="#br0" timeOffset="434743.5431">3905 17206 26,'-11'12'31,"-2"4"-3,-11-3-9,-2-7-7,-4-1-4,-1-10-3,0-4-1,3-6-2,8-4 1,9-3-2,7 1 1,4 6-2,10 1 3,8 9-2,1 5 1,6 12 1,4 9-3,-6 1 3,-1 8-1,0-2 0,-4 2-5,-3-4-6,-5-5-20,-10-21-6,0 0-2,0 0 1</inkml:trace>
  <inkml:trace contextRef="#ctx0" brushRef="#br0" timeOffset="434882.0816">3770 16902 30,'0'-21'33,"-7"6"-3,7 15-24,24 25-28,-24-12-6,20 15-4</inkml:trace>
  <inkml:trace contextRef="#ctx0" brushRef="#br0" timeOffset="435467.1735">4067 16687 19,'19'3'28,"-4"-3"-9,13 5-3,0 2-5,-3-3-2,2 3-3,-8-7-2,-3 2-1,-16-2-1,12-10-1,-12 10 0,-15-15-1,6 7 0,-1 4-1,10 4 0,0 0 1,-4 16-1,11-4 1,3 7-1,2 1 1,1 1 0,-2-2 1,-7-3-1,-7-4 0,-4-1 0,-5 1 1,-3-5-1,-3 4 0,1-1 0,1 7 0,5 7 0,8 9 0,6 5 1,3 5 2,-1 4-1,6 7 1,-5-7 1,-3 1-1,-6-12 2,-3-6-1,-12-14 0,-2-4-4,-4-12 1,-1-5-3,3-1-3,0-10-3,10 4-6,6 3-10,6 9-7,21-12-2,1 7 4</inkml:trace>
  <inkml:trace contextRef="#ctx0" brushRef="#br0" timeOffset="435883.7301">4486 17236 15,'9'-15'26,"3"6"-6,-12-4 0,-9-3-6,-2 2-2,-9-3-4,-1 2 0,-7 3-4,-1 6-2,2 2 0,2 8-1,6 9-1,6 4 0,10 3 0,6 6-1,7-3 2,9 0-2,8-6 2,1-6-1,1-11 0,-1-8 3,-4-3-2,-3-7 2,-7-2-1,-2-2 2,-7 1-1,-1 4 2,-4 9-1,0 8-1,0 0 1,16 7-1,-8 8-1,5 2-1,2 2 1,1-1-1,4-9 1,0-1 0,-4-8 1,3-6-1,-4-3-1,-2-4-2,-4 3-16,-9 10-21,0-13 0,0 13-2,0 0 2</inkml:trace>
  <inkml:trace contextRef="#ctx0" brushRef="#br0" timeOffset="436299.4445">5147 17130 21,'-12'30'35,"-12"-11"-1,0 5-1,-6-3-18,-7-7-5,3-3-5,-3-11-2,6 4-1,4-16 0,10-7 0,10-4-1,10-2 1,7 0-1,12 8 2,5 4-2,4 5 1,1 8 0,-1 12 0,-8 7 0,1 10-2,-3 8-8,-5-1-30,-7-8 1,8 2-1,-6-9 0</inkml:trace>
  <inkml:trace contextRef="#ctx0" brushRef="#br0" timeOffset="436784.4147">5749 17024 8,'0'0'35,"17"14"1,8 5 0,7 5-16,2 1-8,10 11-4,-4-2-2,3 0-6,-4-7-4,-9-8-9,-6-7-15,-5-2-10,-19-10 2,9-22 0</inkml:trace>
  <inkml:trace contextRef="#ctx0" brushRef="#br0" timeOffset="436965.7946">6074 17049 31,'-12'0'37,"-14"10"2,4 10-4,-8 10-17,-8 1-11,-3 9-21,-2-3-20,13 0-4,-5-10 1,13-4-1</inkml:trace>
  <inkml:trace contextRef="#ctx0" brushRef="#br0" timeOffset="437720.7169">6418 17198 22,'19'10'33,"-17"2"1,5 12-9,-10 5-32,-10-7-17,5 2-6,-11-16-1</inkml:trace>
  <inkml:trace contextRef="#ctx0" brushRef="#br0" timeOffset="438106.1993">6725 17037 16,'22'8'33,"-7"-4"2,7 9-7,-9 4-10,-4 0-7,0 7-2,-9-7-3,0-3-2,0-14-1,0 0-2,-6-11 1,12-6-1,4 2-1,5-5 0,4 4 1,2 6-1,3 5 1,1 14 1,-5 9 0,-2 6-1,-2 6-5,-7 6-30,-3-8-2,10-1-3,-7-10 2</inkml:trace>
  <inkml:trace contextRef="#ctx0" brushRef="#br0" timeOffset="438471.3495">7569 16979 15,'0'0'35,"3"15"1,-6 10-2,3 21-16,0 15-4,0 3-5,3 16-3,-3-5-2,6-8-2,-1-10-2,-5-9-3,4-13-9,-7-14-12,3-21-11,-9-15-1,-1-16-1</inkml:trace>
  <inkml:trace contextRef="#ctx0" brushRef="#br0" timeOffset="438853.9555">7488 17261 20,'21'5'31,"-2"-5"-4,9 0-11,6 3-6,0-7-2,5-2-2,-1-5-4,-3-7 1,-7 0-3,-3-1 1,-5 0-1,-5 4 0,-4 3 0,-2 2 2,-9 10-1,10 0 1,-7 12 1,4 8-1,-5-3 1,4 4 0,-2-7 1,-1 5-2,-3-8 1,0-11-3,-13 0 2,6-13 2,-1-5-3,5 0 2,3-3-3,0-3 2,11 4-3,2 2 3,5 10-3,2 8 0,0 6 1,-3 4 0,-1 8 0,-5 3-5,0 4-7,-3 2-22,-1-11 0,8-3-3,0-13 2</inkml:trace>
  <inkml:trace contextRef="#ctx0" brushRef="#br0" timeOffset="439154.8518">8442 17128 40,'7'18'32,"-16"1"-7,-6 3-4,-7 0-7,-8-4-4,0-1-6,-7-8-2,1-6-3,1-9 0,8-10 2,8-3-2,6-3 1,13-2-2,7 3 2,8 9 0,9 3 2,2 9-1,5 10 0,-3 5 1,2 12-2,-8 1-2,-2 2-10,-12-6-21,5 3-3,-13-14 2,0-2 2</inkml:trace>
  <inkml:trace contextRef="#ctx0" brushRef="#br0" timeOffset="439308.5179">8294 16910 24,'-6'-23'29,"6"23"-16,12 0-13,-12 0-25,10 25-4</inkml:trace>
  <inkml:trace contextRef="#ctx0" brushRef="#br0" timeOffset="439655.4379">8449 16951 23,'16'-39'29,"4"-4"-7,10 6-4,4 8-4,4 5-2,3 21-2,-7 6-2,-3 20-1,-7 9-1,-3 12 0,-5 2-1,-1 3 0,-2-1 0,2 1-1,-2-11-1,-1-9 0,1-9-1,-10-8 0,-3-12-1,-10 0 0,-7-7 1,-6-1-1,-8 0-1,-2 4-2,0 4-2,0 5-4,12 10-7,2-6-16,6-1-8,13-8 0,10 10 2</inkml:trace>
  <inkml:trace contextRef="#ctx0" brushRef="#br0" timeOffset="439995.8822">9145 17123 37,'-5'13'27,"-3"6"-4,-10-4-5,-4 1-6,-6-5-4,-5-9-2,2 2-2,-1-9-2,5-4-1,5-6-1,9-1 2,10-1-2,9 4 2,7 5-2,9 5 2,7 3 0,7 10 0,-2 3 0,3 8-2,-10 4-7,4 1-28,-15-8 3,3 3-5,-13-7 3</inkml:trace>
  <inkml:trace contextRef="#ctx0" brushRef="#br0" timeOffset="440811.6459">9960 17047 13,'-33'-11'27,"10"11"-9,-7 0-4,5 3-5,6 8-1,10 1-3,9 3-2,13-3 1,4-1-2,6-3 1,2-1 0,-2-2 0,0-2-1,-11-3 0,-12 0-1,0 0 0,-15 12 0,-6-6 0,-2 7 1,1 4 0,4 7-2,2-4 1,11 6 0,10-4 2,11 2-3,6-9 2,9-5-2,0-10 2,3-10 0,-3-5 0,0-6 0,-7-4 0,-5-4 0,-6 3-1,2 6 1,-6 3-2,1 10 3,2 7-3,-12 0 1,10 20 0,-10 1-2,0-1 2,-4 1-1,-2-1 1,-3-8-2,-1-6 2,10-6-3,0 0 2,0-24 2,10 7-3,2-5 2,4 3-1,-1 1 1,1 5-1,-4 6 1,-12 7 0,0 0-1,2 10 0,-6 3 1,-3 5 0,4 2-2,3-1 1,0 3-1,12-5-2,1-2-5,11-3-6,2-5-22,-1-16 2,8 0 0,-11-7 9</inkml:trace>
  <inkml:trace contextRef="#ctx0" brushRef="#br0" timeOffset="440981.0738">10360 17130 40,'13'7'31,"-3"-7"-4,11 0-14,7 3-6,2-3-2,5 5-5,-5-5-6,-2 0-8,-8-7-8,-2 5-5,-15-11 0,-3 13 1</inkml:trace>
  <inkml:trace contextRef="#ctx0" brushRef="#br0" timeOffset="441143.8523">10537 17100 43,'-9'16'28,"13"9"-3,-4 8-7,6 0-6,2 4-19,-8-13-22,13 3-3,-13-27 0,25 19 7</inkml:trace>
  <inkml:trace contextRef="#ctx0" brushRef="#br0" timeOffset="441829.6695">10887 17057 12,'-14'0'26,"-15"0"-4,10 5-8,-2 5-5,9 3-3,8 2-2,8-4-1,11 3-1,7-2 1,6-5-1,2-2 0,-2-5 0,-8 0 0,-6-4-1,-14 4 0,-11-5-1,-7 5 1,-5 4-1,-5 1 0,3 7 0,3 7 1,10 4-3,12 1 2,4-1-1,14-1 2,5-3-3,6-4-1,0-9-3,0-11 2,-3-12-1,-4-6 1,-4-8 2,-9-10 0,-1-8 5,-3 0 1,0 4 6,-5 5-2,7 15 3,1 8-1,8 12-1,0 13-2,12 18-1,-6 3-3,3 9 0,0 0-1,-4 0-2,-5-3 2,-7-5-2,-9-8 1,-9-7-1,-7-3 1,-5-6-3,-4-6 0,-4-4-4,4 4-5,-2-5-15,3-4-10,14 9 1,10 0-1</inkml:trace>
  <inkml:trace contextRef="#ctx0" brushRef="#br0" timeOffset="442331.1139">11551 17099 7,'-28'-11'23,"19"11"-6,-5 0-8,14 0-3,-11 9-2,11 0-3,6 1 0,5-1 0,4 1 1,-1-5-1,2 0 0,-4-1 0,-12-4 0,0 0 0,0 0-1,-17 5 2,-1-1-1,-1 4 1,-1 0-1,0 4 3,7 0 0,7 2 1,11 4 0,6-4 1,6-2-2,4-7 1,7 0 0,0-5-1,2-7-1,-4-5-1,-3-6 1,-3-1-2,-4-1 3,-4 3-1,-2 3 0,-7 3 0,-3 11 1,0 0-2,0 0 1,5 26-1,-5-3-3,2-1-1,-2 3-9,3-2-16,4-2-11,-7-11 3,4-1-2</inkml:trace>
  <inkml:trace contextRef="#ctx0" brushRef="#br0" timeOffset="442484.7675">11703 16844 46,'0'-10'30,"-13"4"-15,13 6-30,-3 34-12,-3-21-4</inkml:trace>
  <inkml:trace contextRef="#ctx0" brushRef="#br0" timeOffset="443247.953">12519 17031 4,'-22'-10'21,"1"10"-10,-4 6-3,3 3-2,3 4-2,10 3 0,6 3-2,9-4 0,6 1-1,5-6 1,4-2-1,-2-1 1,2-3 0,-8-4-1,-4 0 0,-9 0-1,0 0 1,-14-4-1,-2 6 1,2 4-1,-4 4 1,2 6 0,4 5-1,9-1 4,6-1-2,6-4 3,10 1-2,3-8 2,5-8-2,5-6 1,2-8 1,-6-7-2,-4-2 0,-2-3-1,-7 0 1,-5 2-1,-10 4 2,-3 8-1,-7 8-1,-2 7 1,3 6 0,-1 8-1,5-1-1,5-1 2,9 2-1,6-3 2,0-4-1,1-6-1,-3-1-1,5-3-5,-8 0-17,-10 0-13,16 0-2,-16 0 1</inkml:trace>
  <inkml:trace contextRef="#ctx0" brushRef="#br0" timeOffset="443563.772">12867 17170 15,'5'10'32,"-8"3"1,3 1-3,0 3-16,3-2-2,11 4-5,1-7-1,9 4-3,-1-16 1,5-13-2,3-4 1,2-10 0,-7-4-1,-5-18 0,-12-9-1,-9-10 1,-9-4-1,-10 4 1,-15 5-2,-7 5 1,-5 11-1,-4 17 0,7 18 1,6 16-1,10 18 0,14 10 0,20 9-2,14 3-7,16 2-29,16 2 1,8-11 0,14-1-1</inkml:trace>
  <inkml:trace contextRef="#ctx0" brushRef="#br0" timeOffset="443918.1677">13282 17101 28,'-6'12'33,"6"10"-2,0 3-13,3 1-5,6 0-5,2-8-1,12 2-3,5-14 0,3-6-3,0-8 0,-5-11-2,-8 0-9,-6-5-14,-12-10-11,-3 5 2,-13-10-2</inkml:trace>
  <inkml:trace contextRef="#ctx0" brushRef="#br0" timeOffset="444087.7334">13372 16875 23,'0'0'12,"0"0"-22,0 0-8,7 11 12</inkml:trace>
  <inkml:trace contextRef="#ctx0" brushRef="#br0" timeOffset="444319.5286">13559 17027 34,'15'26'34,"-3"-2"2,3 15-10,1 9-13,-4 0-2,0 12-5,-5-3-3,-1-3-1,-6-8-2,-12 2-2,-1-14-1,-9-12-1,1-11 0,-4-21 2,3-7 0,4-11-3,8-5 4,5-17 0,13-1 4,9 2-1,7-1 1,7 6-1,-1 5 2,5 3-2,-1 10-17,1 9-18,-23 0-3,3 2 0,-15-2 1</inkml:trace>
  <inkml:trace contextRef="#ctx0" brushRef="#br0" timeOffset="444788.004">13881 17170 5,'0'0'33,"24"20"1,-12-12-4,7-3-11,3 1-8,-4-6-2,8-3-3,-5-5-2,-5-7-2,-5-4-1,-6-4 2,-8-1-2,-7 1 1,-3 6-1,-9 5-2,-1 5 1,1 11 0,-1 10-1,8 13 2,2 7-1,7 8 2,6 8 0,6 2 0,4 0 0,3 1-1,5-6-10,-1-4-27,-3-17 0,7-9 0,-8-17 0</inkml:trace>
  <inkml:trace contextRef="#ctx0" brushRef="#br0" timeOffset="445205.1003">14497 17116 33,'-8'14'35,"-5"8"-4,-9 0-12,-12-3-4,0 0-7,-10-11-4,7-1-1,1-7-2,11-12 0,8-5 0,8-3 1,9-2-2,13 4 2,3 8-3,8 5 1,1 10 0,-1 4 1,-2 11-2,-2 10-1,-2 4 0,-9-2-16,-2-6-15,2 1-1,-9-14 0,13-2 4</inkml:trace>
  <inkml:trace contextRef="#ctx0" brushRef="#br0" timeOffset="445390.0174">14513 17060 29,'0'0'33,"18"28"2,-8 3-13,-4 12-10,4 15-2,-8 1-3,1 2-3,-3 2-5,-3-9-6,-3-6-18,6-5-7,-17-18-2,9-11 0</inkml:trace>
  <inkml:trace contextRef="#ctx0" brushRef="#br0" timeOffset="445722.072">14569 17290 5,'31'8'27,"-13"-8"0,13 0-11,-2 0-11,1-8-2,0-3-3,-6-6-2,1-4 1,-8-5-1,-7-6 2,-6 3 0,1 2 6,-10 6 1,5 6 15,-12 18-11,5 14 0,7 19-3,0 3-1,0 9-1,5 5-2,0 3-1,0-9-2,1 3-2,3-12-7,-6-11-11,-3-17-15,0-10 0,-6-8-2,-2-16 5</inkml:trace>
  <inkml:trace contextRef="#ctx0" brushRef="#br0" timeOffset="446069.7581">14835 17258 29,'25'18'29,"-6"-6"-13,1-2-5,3-6-3,-4-7-3,2-9-1,-5-2-1,-1-6 0,-2-2-1,-4-3 3,3 5-2,-2 4 4,-1 6-2,-9 10 3,14 10-1,-8 10-2,-6-2 1,6 5-3,-6-3 1,0-3-3,7-6 0,3-7-2,1-12 2,8-8 1,1-2-2,5 1 2,-2 0-2,0 3 2,0 4-3,-7 10 3,-5 14-3,-5 1-21,-9 4-13,3 4-3,-6-7 1,12 5 0</inkml:trace>
  <inkml:trace contextRef="#ctx0" brushRef="#br0" timeOffset="446496.0583">16067 17132 34,'-34'-4'26,"3"8"-6,-3 4-4,5 9-3,11 9-3,12-6-1,18 7-3,10-3 3,12-3-4,4-9 2,6 0-2,-7-12 0,-4-9-3,-11-2-4,-16-10-5,-6-3-18,-12 2-10,-16-7-1,7 3 0</inkml:trace>
  <inkml:trace contextRef="#ctx0" brushRef="#br0" timeOffset="446696.5978">16133 17043 16,'24'12'36,"-11"0"2,6 19-3,-5 8-15,-4 1-5,-2 19-4,-2 2-4,-2 7-3,-4-6-5,-3-3-3,3-12-13,-3-7-19,-3-14-1,6-26 0,0 0-2</inkml:trace>
  <inkml:trace contextRef="#ctx0" brushRef="#br0" timeOffset="446843.751">16241 17341 39,'13'0'31,"15"7"-4,0-2-16,2 3-33,10-1-2,-5-7-5,8-3 1</inkml:trace>
  <inkml:trace contextRef="#ctx0" brushRef="#br0" timeOffset="447175.8096">16758 17169 49,'-18'18'25,"-4"1"-4,-12 2-4,-6-4-4,0-3-6,-1-5-3,5-9-3,7-13 0,13-3 1,8-3-1,13-1 1,12 7 0,4-2 1,7 15-1,3 12 0,3 8 0,0 11-6,0 0-28,-2 8 0,-8-5-1,7 7-1</inkml:trace>
  <inkml:trace contextRef="#ctx0" brushRef="#br0" timeOffset="447876.0879">16845 17094 29,'17'-29'27,"7"9"-9,3-4-2,4 5-4,-2 9-1,-2 6-2,1 18-1,-10 3 0,-4 13-1,-6 10-1,-2 7-3,-6-3 3,4 0-2,-4-7-1,0-8 0,-9-11-1,2-5-2,-8-13 1,-4-5 0,-9-3-1,-2-5-2,-1 4 0,-3-2-2,8 5 1,2-4-2,14 4-2,7-7 0,12 2 0,5-3 2,10-2-1,4 0 2,10-1 2,1 3 3,1 6 1,-2 8 4,-4 11-2,-4 5 0,-7 4 1,-1 1-1,-11-2 0,-1 3-2,-6-6 0,-4-7-1,0-9 0,6-10 0,-1-2 0,4-3 1,1 1-2,3-1 1,2 1-1,3 5 1,-1 9-1,-3 13 0,1 4 1,-5 5 0,-2 3 1,-3 1-2,-5 1-3,-7-5-7,0-8-17,7-14-8,-17 0-1,10-10-2</inkml:trace>
  <inkml:trace contextRef="#ctx0" brushRef="#br0" timeOffset="448030.2511">17307 16973 51,'13'-15'36,"-8"4"-3,-5 11-12,0 0-14,0 0-31,10 26-9,-10-26-1,4 17-1</inkml:trace>
  <inkml:trace contextRef="#ctx0" brushRef="#br0" timeOffset="448715.1728">17885 17057 20,'23'8'31,"-11"-3"-3,-1 10-8,-3 4-4,-8 5-7,0 6-3,-6-5-2,-2 0-2,-4-12-1,12-13 0,-10 3 0,10-3-1,14-22 2,3 0 0,3-1-1,1-2 0,2 4 0,-3 4 1,-4 7-2,-16 10 0,9-12 0,-9 12 0,-16 13 0,3 1 1,1 7 0,3 5-1,5-2 1,11 4 0,6-2 1,10-1-1,5-7 1,4-6-1,1-12 0,-1-6 1,-1-6-1,-4-8 1,-6-2-1,-4-4 1,-5 4-1,-5 3 0,-3 5 0,-4 14 0,0 0 0,0 0-1,-4 19 0,4 5-1,0-3 1,0 4-2,3-2-4,-3-5-12,0-18-17,0 0-4,-10-3 4,6-15 0</inkml:trace>
  <inkml:trace contextRef="#ctx0" brushRef="#br0" timeOffset="448895.5785">18262 16840 19,'12'-13'23,"-12"13"-21,0-9-7,8 21-17,-8-12 6</inkml:trace>
  <inkml:trace contextRef="#ctx0" brushRef="#br0" timeOffset="449116.7482">18316 17045 14,'24'10'34,"-10"1"1,9 17-2,1 1-15,-3 2-5,4 8-4,-5-8-3,4 3-2,-3-13 0,1-6-2,-2-15-1,-2-9 2,-1-6-4,-6-5-5,1-6-27,-4 4-3,-8-9-2,0 11 1</inkml:trace>
  <inkml:trace contextRef="#ctx0" brushRef="#br0" timeOffset="449532.5499">18746 17089 18,'9'2'34,"9"15"1,-8 5-3,-8 2-15,7 10-7,-9-3-1,5-2-4,-5-7-1,0-5-3,0-17 0,7 3-1,6-14 1,5-10 1,3 1-2,3-1 1,4 3-2,-4 7 3,0 11-2,-7 5 1,-2 9-3,-7 8-11,-8-1-23,0 4 1,-6-10-1,6 6-1</inkml:trace>
  <inkml:trace contextRef="#ctx0" brushRef="#br0" timeOffset="449999.8555">19328 17123 35,'-18'-6'21,"-10"-2"-3,2 8-3,1 9-4,5 5-2,9 9-2,7 0 0,12 8-1,7-8 0,8 6 0,-1-10 1,2 0-3,-6-14 1,-6-5 0,-12 0-3,-15-9-2,-7 2-3,-8-4-10,2 1-17,7 4-7,-3-1 2,24 7-3</inkml:trace>
  <inkml:trace contextRef="#ctx0" brushRef="#br0" timeOffset="450303.8053">19421 17169 23,'13'0'34,"7"8"1,-7 1-8,-3 3-10,-2 8-6,-8-2-2,4 2-5,-8-6 0,1 6-2,-1-11 0,4-9-1,0 0 0,0 0-2,19-12 1,-4 0 0,3 0-1,2-1 0,0 4 1,-2 5-1,0 4 1,-3 7 1,-4 5-1,-2 2 2,-3 2-1,-6-3-5,6 4-19,0 0-11,-6-17-2,0 0 2</inkml:trace>
  <inkml:trace contextRef="#ctx0" brushRef="#br0" timeOffset="450482.1979">19846 17309 78,'15'17'36,"-15"-17"-33,0 0-9,0 0-29,-3-18-2</inkml:trace>
  <inkml:trace contextRef="#ctx0" brushRef="#br0" timeOffset="569794.9109">12004 15680 17,'10'-36'33,"8"8"-3,-5 0-7,-2 6-4,2 15-1,-13 7-5,9 18-2,-9 10-4,5 9-2,-1 1-1,-4 0-3,3 3-9,-3-6-24,0-16-6,10-3 0,-10-16 1</inkml:trace>
  <inkml:trace contextRef="#ctx0" brushRef="#br0" timeOffset="570197.4683">12025 15438 40,'-33'6'33,"-5"5"-4,2 13-9,4 10-7,-1 12-5,11 10-2,5 4-2,17 9 0,10-2-1,11-1 0,17-7 0,19-12 0,10-14 0,9-15-1,1-14-1,0-17 0,-4-21-1,-10-15 0,-20-12 1,-18-5 1,-25-11 1,-24 0 0,-23 3 0,-18 12-1,-19 17-16,-6 23-23,-16 11-1,0 27-1,-8 16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</inkml:traceFormat>
        <inkml:channelProperties>
          <inkml:channelProperty channel="X" name="resolution" value="1333.61829" units="1/cm"/>
          <inkml:channelProperty channel="Y" name="resolution" value="1777.91638" units="1/cm"/>
          <inkml:channelProperty channel="F" name="resolution" value="0.00051" units="1/dev"/>
        </inkml:channelProperties>
      </inkml:inkSource>
      <inkml:timestamp xml:id="ts0" timeString="2018-10-11T07:22:56.54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2226 10154 47,'-8'-17'33,"-17"12"-7,-5 1-6,-10 0-7,0 8-4,0 3-3,2 10-3,10 9 0,9 7-2,14 4 0,14 0 1,13 0-1,9-4-1,3-4 2,8-8-1,-5-11 1,-5-5 0,-7-7-1,-15-3 0,-10 5 0,-19-12-1,-7 12 1,-12 5-1,-3 9 0,1 10 0,2 8-1,13 5 1,13 1 1,6 4 0,14-5 0,15-7 0,8-5 0,10-13 0,8-9 1,-6-8 0,0-9-1,-2-9 0,-7-5 0,-6 0 0,-8-1 0,-9 3 0,-8 6 0,0 7 0,-3 13 0,0 0-1,-3 18 1,3 5-1,3 5 0,-3 0-4,11 4-6,-8-3-18,1-14-10,2-1-1,-6-14 1</inkml:trace>
  <inkml:trace contextRef="#ctx0" brushRef="#br0" timeOffset="115.481">2309 10343 22,'0'-12'23,"-12"3"-15,12 9-8,0 11-19,0-11-8</inkml:trace>
  <inkml:trace contextRef="#ctx0" brushRef="#br0" timeOffset="315.8576">2452 10548 43,'24'25'37,"-15"-4"1,4 2-6,2-1-14,-5-4-7,6-3-5,-5-5-1,2-5-3,-13-5 0,21-15-1,-11 0-2,3-8-2,2 0-6,-6-5-10,4 2-14,3 8-6,-4 1 0,4 9 1</inkml:trace>
  <inkml:trace contextRef="#ctx0" brushRef="#br0" timeOffset="700.6221">2926 10565 42,'3'14'36,"-6"8"-6,-12-2-3,-7-2-8,3 1-6,-8-8-5,8-5-5,6-12-3,1-6-1,8-6 0,8-4-1,5 2 0,1 2 0,8 6 2,-5 9 0,2 8 2,4 11-1,-1 1 1,4 7 0,-1-1 1,-2 0-2,0-6 1,6-5-2,-7-12 1,0-4 0,-1-8-1,-5-6 1,0-4-1,-2 3 1,-1 3-1,-4 3 1,-5 13-1,0 0 1,0 0 0,14 18 0,-14-3-1,3-2-5,5 1-22,2 1-12,-10-15 1,21 9-1</inkml:trace>
  <inkml:trace contextRef="#ctx0" brushRef="#br0" timeOffset="900.7334">3838 10519 77,'0'0'38,"0"0"-2,0 0-19,12 8-43,-12-8-10,0 0-1,13 15-1</inkml:trace>
  <inkml:trace contextRef="#ctx0" brushRef="#br0" timeOffset="1032.4248">3831 10699 89,'7'11'43,"-7"-11"-2,0 0-18,14 5-58,-14-5-5,0 0-1,0 0-2</inkml:trace>
  <inkml:trace contextRef="#ctx0" brushRef="#br0" timeOffset="1685.3943">4563 10546 47,'0'0'38,"22"19"0,1 4-6,7 3-18,10 13-6,4 4-5,1 3-6,5-3-18,-2-3-16,-17-15-1,-1-4 0,-14-16 0</inkml:trace>
  <inkml:trace contextRef="#ctx0" brushRef="#br0" timeOffset="1885.7128">4964 10548 45,'0'0'38,"-25"6"0,0 15-3,-9 11-19,-13 4-7,0 13-3,-4-1-4,0 0-3,10-1-7,5-15-14,8-7-17,15-7 0,13-18 0,0 0 0</inkml:trace>
  <inkml:trace contextRef="#ctx0" brushRef="#br0" timeOffset="5506.5712">4989 10885 28,'0'0'24,"0"0"-2,0 0-4,0 0-2,0 0-2,0 0-2,3 15-1,4 13-2,-7-1-1,8 11-1,-8 4-2,8-1 1,-5 1-3,2-5-4,1-5-4,-6-16-7,10-5-13,-10-11-13,8 0 1,-1-8-1</inkml:trace>
  <inkml:trace contextRef="#ctx0" brushRef="#br0" timeOffset="5939.2476">4969 10924 24,'0'0'32,"3"-15"1,3 5-10,5-2-6,1-2-4,10 8-3,-3-4-3,10 10 0,-2-4-2,-2 10-2,-4 3 0,-9 5-1,-5 4-1,-7 4 1,-11-1-1,-5 0 0,0-6 0,-2-1 0,3-6-1,15-8 1,0 0-1,20 0 0,6 0 0,7 5 0,2 2 0,-2 6 0,-8 5 0,-10 9 1,-15 1 0,-11 2 1,-15-4-1,-10-2 0,-2-3-5,-5-4-34,5-17 0,10 0-2,3-15 1</inkml:trace>
  <inkml:trace contextRef="#ctx0" brushRef="#br0" timeOffset="8875.4355">14157 10587 24,'-13'0'23,"13"0"1,0 0-2,0 0-3,9-4-2,10-14-2,16-10-2,13-16-2,18-10-3,18-16-2,18-2-2,9-9 0,7-3-2,-8 7-1,-6 12 1,-22 15-1,-17 13-1,-23 10 1,-17 13 0,-25 14-1,0 0 0,0 0 0,-16 4 1,16-4-1,-12 7 0,12-7 0,-9 3 0,9-3 1,0 0 0,-14 0-1,14 0 0,-20 0 0,8 0 0,-4-7 0,-5 4-1,1-1 1,-1-1 0,4 5 0,-1 0-1,6 0 1,12 0 0,0 0-1,9-3 2,10-1-2,12-2 1,2 2 1,1-1 0,-2 5 1,-7 0 0,-9 12 0,-9 12 0,-14 2 0,-9 4-7,-2-1-34,2-2 0,-6-11-2,7-4-1</inkml:trace>
  <inkml:trace contextRef="#ctx0" brushRef="#br0" timeOffset="9494.4473">14572 9174 37,'28'-14'28,"-4"-1"-3,0 6-4,-1 9 0,-9 7-6,-5 10-2,-9 8-3,-4 7-2,-3 0-1,-2 0-2,3 0-1,3-4-2,6-12 1,11-4-2,4-12 0,6 0 0,0-13 0,4-7 0,2-3-2,-4-4 2,-4 0-1,-10 3 1,1 2-3,-10 6 2,-3 16 0,0 0 0,-13 2 1,1 17-1,1 3 1,5 5-1,1 1 1,5-1-4,11 2-6,-3-10-22,4-4-8,4-6-1,4-9 0</inkml:trace>
  <inkml:trace contextRef="#ctx0" brushRef="#br0" timeOffset="9678.5093">15000 9346 48,'0'0'37,"-4"14"0,4-1 0,-3 6-22,3-4-7,0 6-4,0-1-5,0-6-8,10 0-20,2-4-8,-12-10-1,14-5 0</inkml:trace>
  <inkml:trace contextRef="#ctx0" brushRef="#br0" timeOffset="9810.6">15048 9222 59,'0'-15'40,"0"15"0,4-10 1,-4 10-24,5 10-50,-5-10-4,0 23-3,0-23 0</inkml:trace>
  <inkml:trace contextRef="#ctx0" brushRef="#br0" timeOffset="10900.5447">15534 10780 31,'0'0'27,"11"8"-2,14-8-3,15 0-5,18 2-4,10-2-3,9-3-10,6-6-23,4 9-9,-15-11-2,2 8 0</inkml:trace>
  <inkml:trace contextRef="#ctx0" brushRef="#br0" timeOffset="11200.7109">16340 10747 32,'0'0'29,"25"0"-1,3 0-4,12 4-4,6-4-5,11 4-3,7-4-5,11 0-4,2 0-14,7 0-23,-10-17-2,9 7 0,-7-5 0</inkml:trace>
  <inkml:trace contextRef="#ctx0" brushRef="#br0" timeOffset="11505.2324">17407 10729 45,'12'9'36,"7"-9"-7,15 0-5,14 0-5,5-6-5,15 6-3,2 0-6,5-3-12,0-1-29,1 4 0,-7-10-2,1 8 0</inkml:trace>
  <inkml:trace contextRef="#ctx0" brushRef="#br0" timeOffset="11989.4792">18400 10736 49,'0'0'34,"0"10"-3,23-7-8,8-3-5,24 0-7,11 0-2,21-3-4,12 3-7,1-4-19,2-2-16,3 6 1,-9-9-2,-6 9 1</inkml:trace>
  <inkml:trace contextRef="#ctx0" brushRef="#br0" timeOffset="12288.301">19540 10706 18,'0'0'34,"14"3"2,15 2-2,9-5-14,13-6-5,17 6-7,9 0-8,4-3-15,-4-1-19,7 4-1,-13-2-2,1 4 2</inkml:trace>
  <inkml:trace contextRef="#ctx0" brushRef="#br0" timeOffset="12521.7587">20540 10678 23,'0'0'34,"12"8"0,14-8-9,19 0-6,14 0-5,18 0-8,8 0-23,8 0-14,-7-10-3,4 6-2</inkml:trace>
  <inkml:trace contextRef="#ctx0" brushRef="#br0" timeOffset="12990.9048">21376 10672 49,'13'3'37,"14"3"0,4-1-10,10-5-9,17 3-6,5-3-8,10-3-13,3-2-28,7 5 0,-5-9-2,-2 4 0</inkml:trace>
  <inkml:trace contextRef="#ctx0" brushRef="#br0" timeOffset="13168.9854">22160 10736 25,'5'11'37,"9"-7"-1,33 2-3,33-2-19,30-4-37,36 6-5,16-14-5,36 4-1</inkml:trace>
  <inkml:trace contextRef="#ctx0" brushRef="#br0" timeOffset="14243.3518">21103 10033 39,'0'-12'20,"0"12"0,-8-14-1,-2 9-2,-7 0-1,0 5-3,-3 0-4,3 10-2,-2-3-2,7 5-1,4 2 0,8 0 0,3-4 1,9 2 0,0-7 1,6-3-1,-1-5 0,3-5 0,-4-2 0,0-2-1,-9-2 0,-1 4-2,-6 10 0,-7-12 0,-6 9-1,-1 3-1,-1 0-1,-3 5-3,6 5-5,-1-10-14,3 0-20,10 0 0,0 0 0,0 0 2</inkml:trace>
  <inkml:trace contextRef="#ctx0" brushRef="#br0" timeOffset="14612.3209">20817 9281 55,'0'-17'40,"0"2"0,0 15-5,0 0-17,0 0-7,0 27-5,0 5-2,3 11-3,3 0-1,-1 2-2,5 1-5,-6-18-9,1-9-22,-2-10-2,-3-9-1,-9-23 0</inkml:trace>
  <inkml:trace contextRef="#ctx0" brushRef="#br0" timeOffset="14943.4168">20719 9201 52,'5'-26'38,"11"11"0,9 5-12,3 0-8,12 10-6,-3-3-4,5 9-3,-10 3-2,-9 8-1,-11 0-1,-12 3 1,-13 4-1,-6-5 0,-4-1-1,1 1 0,6-7 1,12-2-2,14-1 2,14-2-2,11-2 0,5 5 1,-1 2 0,-4 2 1,-11 3-1,-12 5 2,-20 0-2,-14 1 2,-11-3-1,-5-3-1,-1-2-3,-2-7-10,7-4-27,15 1-1,19-5 0,0 0 0</inkml:trace>
  <inkml:trace contextRef="#ctx0" brushRef="#br0" timeOffset="15695.7674">13818 10197 37,'0'-19'35,"-8"14"-7,-8 5-4,-6 3-5,0 9-4,-6 7-5,3 13-3,7 1-2,3 9-2,15-1 0,12-3 0,7-11 1,13-3-1,7-15 1,5-13 1,-7-15-1,-1-10 0,-17-8-2,-12-5 1,-14-3-1,-14 7-3,-7 10-10,-4 5-31,-4 9 0,8 9 1,9 5-2</inkml:trace>
  <inkml:trace contextRef="#ctx0" brushRef="#br0" timeOffset="17399.5628">20214 9969 70,'27'4'27,"0"2"-7,4-4-4,7 5-4,-5-7-3,1 9-5,-7-7-1,-4-2-2,-12 0-1,-11 0-1,7-16 1,-7 16-1,-14-10 0,-1 2-1,2 8 0,-2 0 2,2 10-1,0 5 1,4 2 0,2 9 1,4 2 0,6 6 1,1 3 0,3 2 0,1 3 0,2 1 0,1-3 0,1-2 0,-7-3 0,-5-6 0,-6-7-1,-9-6 1,-7-3-1,-4-7 0,-3-3 0,1-3-1,3 4 0,7-4 0,18 0-1,0 0 1,0 0 0,28 14 1,2-9-1,5-1-2,7 0-12,3-4-22,-14-8 0,3-1-1,-17-10 0</inkml:trace>
  <inkml:trace contextRef="#ctx0" brushRef="#br0" timeOffset="17946.7671">19527 10244 35,'-8'-25'34,"8"7"3,0-9-9,-6-3-10,6 4-6,0-2-4,0 7-4,0 5-1,0 16-1,0 0 0,4 19-1,-4 5 0,0 10-1,3 5 0,-3 3 1,0 0-1,0-1 2,-4-11-2,-2-4 1,-1-11 0,0-3 1,7-12-2,-10 0 1,10 0 0,0 0-2,18-8 1,-2 8-3,5 0-7,-1 0-19,1 0-9,3 0 0,-8-9 0</inkml:trace>
  <inkml:trace contextRef="#ctx0" brushRef="#br0" timeOffset="18401.1883">19666 10212 29,'18'14'34,"-9"-4"1,6 7-8,-3-2-10,-5-2-5,3 3-3,-10-4-3,0-12-2,-3 9-2,3-9 1,-7-14-2,7 0 1,7-5-2,3-3 1,5 5-1,5 4 0,0 4 0,3 9 1,-4 2 0,-5 11 0,-2 6 0,-5 1 0,-7 1 1,3-1 0,-6-6-1,3-14 1,-5 9-1,5-9 0,5-19 0,1 2 0,3-4 0,3-1-2,3 5 1,1 1 0,2 10 0,-4 6 1,0 6-1,-2 8 1,-4 5 0,0 0 1,-5 3-1,-3 2-3,7-15-37,-7 6 0,0-15-1,17 7 0</inkml:trace>
  <inkml:trace contextRef="#ctx0" brushRef="#br0" timeOffset="26204.3758">5510 10699 25,'0'0'33,"28"14"1,0-14-11,12 0-7,11 1-4,-1-1-3,4 0-8,-4 0-9,-7 0-13,-13 0-14,-6 4 1,-24-4-2</inkml:trace>
  <inkml:trace contextRef="#ctx0" brushRef="#br0" timeOffset="26389.2121">5587 10848 47,'14'3'38,"20"1"-2,7-4-9,4-4-8,9 4-8,-3 0-18,2 0-28,-13-3-2,1 3-1,-10-13 0</inkml:trace>
  <inkml:trace contextRef="#ctx0" brushRef="#br0" timeOffset="26921.4609">6238 10536 28,'0'0'37,"0"0"1,13 12-4,8 5-12,16 15-7,3 1-6,10 6-3,-3 2-2,4 4-5,1-3-8,-13-10-16,-11-10-14,-3-5 0,-12-13-1</inkml:trace>
  <inkml:trace contextRef="#ctx0" brushRef="#br0" timeOffset="27121.9148">6635 10611 45,'-9'0'35,"-16"4"-3,0 7-11,-6 16-7,-12 5-4,0 10-3,-4 5-1,0-2-6,7-1-6,3-8-12,6-13-17,22-5-2,9-18 1,0 0-1</inkml:trace>
  <inkml:trace contextRef="#ctx0" brushRef="#br0" timeOffset="27807.0186">6837 10982 23,'0'-13'20,"0"13"-3,0 0-1,-12-9-3,2 9-4,-8-5-2,1 7-2,-4 5-2,3 1-1,-1 7 1,1 1-1,5 6 1,7 3 0,9 1 0,12-1 2,4-4 0,12-4 1,1-10 0,7-6 2,-5-12 1,3-3 0,-15-11-1,-9-1 0,-19-5-2,-12 4-3,-8 3-40,-12 7-2,-7 0-1,1 8-1</inkml:trace>
  <inkml:trace contextRef="#ctx0" brushRef="#br0" timeOffset="31622.4834">7299 10583 42,'0'0'36,"0"0"1,0 0-11,-3 19-8,3 5-7,5 7-5,-2 6-1,4 1-2,-1 4-2,1-9-5,4-1-8,-7-8-22,-4-15-4,0 1 0,0-10 0</inkml:trace>
  <inkml:trace contextRef="#ctx0" brushRef="#br0" timeOffset="31769.2777">7163 10746 61,'21'-4'39,"13"8"0,10 1-12,5-5-18,10 9-29,-1-9-15,2 7-1,-13-7-3</inkml:trace>
  <inkml:trace contextRef="#ctx0" brushRef="#br0" timeOffset="32608.2143">7801 10602 14,'-6'-10'30,"18"5"1,-8-4-5,11-2-8,8 4-4,0-2-5,6 9-1,-2 9 0,4 9-2,-12 6 0,0 12-1,-10 3-2,-3 7 0,-3 0 0,3-5-1,-2-7-1,2-6 1,6-15-2,4-9 1,8-13 0,1-8 0,3-10 0,0-6 0,-5-6-1,0 2 0,-6-3 1,-5 8 0,-6 3-1,-6 9 1,-6 8-1,6 12 2,-20 12-1,8 8 1,3 7-1,2 6 0,4 4 1,7 1-2,8 0 0,0-10-9,7-7-30,3-2-1,-1-14-1,7-5 0</inkml:trace>
  <inkml:trace contextRef="#ctx0" brushRef="#br0" timeOffset="32971.4573">8352 10831 34,'0'0'39,"0"0"0,0 0 0,23 20-17,-2-7-9,10 13-5,-2-2-5,6 5-2,2 3-7,-9-10-12,-4-6-21,2 1-1,-11-12 0,-3-5 1</inkml:trace>
  <inkml:trace contextRef="#ctx0" brushRef="#br0" timeOffset="33140.0323">8658 10844 33,'-15'4'37,"-13"1"0,3 14-3,-9 1-12,-3 2-11,5 4-6,1 3-9,0-1-14,2-4-19,12-1-1,4-6 1,13-2-1</inkml:trace>
  <inkml:trace contextRef="#ctx0" brushRef="#br0" timeOffset="33493.5228">8761 11071 51,'0'0'37,"0"0"0,0 0-9,-7 15-9,-1-4-9,4 6-4,-3 0-2,7 3-1,0-6-2,10 3 0,-1-2-1,3-5-3,4 0-7,-4-10-23,-2-6-5,0-2-2,-6-8 1</inkml:trace>
  <inkml:trace contextRef="#ctx0" brushRef="#br0" timeOffset="33641.069">8748 10939 45,'-6'-11'38,"6"11"0,0 0-1,15-8-25,-15 8-34,9 0-13,4 6-3,-13-6 0</inkml:trace>
  <inkml:trace contextRef="#ctx0" brushRef="#br0" timeOffset="34071.5246">9021 10767 85,'0'0'37,"0"0"-2,0 0-24,0 0-40,9 2-6,-9-2-2,19-5 0</inkml:trace>
  <inkml:trace contextRef="#ctx0" brushRef="#br0" timeOffset="34456.5188">9340 10444 52,'3'-14'37,"-3"14"0,9 5-8,-9 4-13,4 18-7,-8 6-3,4 9-4,-6 9 1,3 5-1,0-1 0,3-2-2,0-2 1,3-4 0,3-7-1,7-11 1,2-7-1,8-7-3,7-5-6,-5-10-26,6-8-3,4-4-1,-7-12-1</inkml:trace>
  <inkml:trace contextRef="#ctx0" brushRef="#br0" timeOffset="34672.3382">9266 10653 34,'0'0'39,"15"19"1,13-10-1,15-3-15,11 2-12,-4-8-45,5 0-2,-3-14-4,10 0 0</inkml:trace>
  <inkml:trace contextRef="#ctx0" brushRef="#br0" timeOffset="58771.0124">4474 11979 21,'0'0'29,"13"0"-8,2-13-3,0-2-2,0-8-3,3-1-2,-2-8-1,2 6-2,-8-5 0,0 8 0,-7 2-1,-3 6-2,0 15-1,0 0-1,0 0-1,-6 24-1,6-1 0,5 8-1,-1 7 1,2-1-1,0 4 1,3-3 0,-3-4-1,1-6-2,5-2-8,-6-8-23,7-15-5,5-3-1,-2-7 0</inkml:trace>
  <inkml:trace contextRef="#ctx0" brushRef="#br0" timeOffset="59186.9682">4964 11850 7,'-5'-20'33,"5"20"1,-18-16-3,3 12-12,0 4-7,-3 4-4,-1 7-3,1 7-2,2 7-2,3 4 0,9 7-1,4-3 1,13 2-1,7-5 2,5-3-2,9-9 1,3-9 1,0-9 1,0-5 2,-6-11 0,-6-5 1,-16-12 0,-9 2 0,-9-5-1,-10 7 0,-8 0-3,-5 4-3,5 8-14,4 9-25,5 3-1,18 5 0,0 0 1</inkml:trace>
  <inkml:trace contextRef="#ctx0" brushRef="#br0" timeOffset="59687.1515">5529 11898 16,'0'0'33,"0"0"2,13 0-11,6 3-6,3-3-5,10 3-4,-2-3-3,5 0-7,0 6-7,-8-6-15,-6-2-11,5 2-1,-12-4 1</inkml:trace>
  <inkml:trace contextRef="#ctx0" brushRef="#br0" timeOffset="59903.7123">5600 12058 36,'31'8'36,"-5"-8"-2,10 0-8,4 0-8,-4-3-7,1-2-9,-4-2-33,-4 7-4,-15-5-1,3 5-1</inkml:trace>
  <inkml:trace contextRef="#ctx0" brushRef="#br0" timeOffset="62058.9197">6418 11797 44,'-9'-14'33,"-9"2"-5,-4 2-8,0 10-5,-7 6-5,8 12-2,-1 9-3,7 7-2,9 7-1,11 7 0,11-3 0,12-3-1,10-10 1,8-10 0,4-15 0,-1-7 3,-11-20 0,-7-6 1,-19-10 0,-12-1-1,-21-4 1,-7 4-1,-10 1-7,-3 1-27,4 0-13,7 3-1,7-11 0</inkml:trace>
  <inkml:trace contextRef="#ctx0" brushRef="#br0" timeOffset="64621.8439">7011 11812 21,'0'-18'35,"0"18"0,0 0 0,9 12-16,0 16-7,-3 6-5,4 7-4,-4 6-2,6-2-5,0 2-7,-2-12-15,-4-17-10,4-5 0,-10-13 0</inkml:trace>
  <inkml:trace contextRef="#ctx0" brushRef="#br0" timeOffset="64761.6081">6924 11938 43,'-25'-9'34,"15"9"-4,10 0-7,17 17-6,16-6-6,8-4-3,11-7-14,4-4-27,12 4-3,-3-17 0,7 7-1</inkml:trace>
  <inkml:trace contextRef="#ctx0" brushRef="#br0" timeOffset="65246.3521">7587 11848 31,'12'-14'35,"11"6"-1,-6 8-9,0 4-7,-3 14-4,-7 6-5,-1 8-3,-6 6-1,7 3-2,-7-6 0,5 1-2,3-5 1,7-11-1,9-8 0,1-12 0,5-9 0,-1-9 0,1-9 0,-7-7-1,-5-5 1,-3 0-1,-11 4 0,-1 5 0,-3 6-1,-3 8 1,3 16 1,0 0-1,-9 26 1,9 3-1,5 6 0,-1 4 1,2 2-2,0-6-10,4-6-28,8 0 0,1-20 0,12-5 0</inkml:trace>
  <inkml:trace contextRef="#ctx0" brushRef="#br0" timeOffset="65608.7372">8130 12066 45,'16'7'37,"-4"0"1,13 7-4,0 6-18,-1-1-9,7 6-4,-3 1-8,-1-6-14,-5-6-18,0-3 0,-9-11-1,2-8 0</inkml:trace>
  <inkml:trace contextRef="#ctx0" brushRef="#br0" timeOffset="65762.294">8384 12071 27,'-25'7'36,"3"15"1,-11 0-4,-2 4-13,4 6-8,0-1-9,4-4-10,5-7-27,15 0-2,7-20-1,0 12 0</inkml:trace>
  <inkml:trace contextRef="#ctx0" brushRef="#br0" timeOffset="66078.3611">8456 12225 30,'9'5'36,"-9"-5"0,0 22-6,-6-3-11,-1 0-6,7 4-5,-9 1-3,9-1-2,6-4-3,1-6-3,6-3-7,0-5-21,-4-14-6,7-1 0,-7-14 0</inkml:trace>
  <inkml:trace contextRef="#ctx0" brushRef="#br0" timeOffset="66193.4366">8494 12117 40,'0'0'35,"0"0"-6,0 0-28,0 0-24,0 0-7,21-7-4</inkml:trace>
  <inkml:trace contextRef="#ctx0" brushRef="#br0" timeOffset="66425.2917">8737 12068 62,'0'0'38,"0"0"-2,0 0-16,0 0-48,20 4-6,-20-4-3,28 0 0</inkml:trace>
  <inkml:trace contextRef="#ctx0" brushRef="#br0" timeOffset="66725.7407">9037 11694 68,'5'-18'37,"7"18"0,4 14-17,-6 6-10,0 12-3,-7 11-2,-3 10-1,0-2-1,-4 6 0,0-5 0,11-2-2,2-11 1,10-6-2,6-10-4,6-14-4,4-4-16,-2-10-15,-11-14 0,-7 0-1,-15-8 1</inkml:trace>
  <inkml:trace contextRef="#ctx0" brushRef="#br0" timeOffset="66894.7011">8990 11882 45,'13'19'38,"14"-16"2,13 2-4,4 4-38,-7-9-27,10 9-6,-7-9-2,6 6-2</inkml:trace>
  <inkml:trace contextRef="#ctx0" brushRef="#br0" timeOffset="69834.6306">5491 13130 27,'-12'0'36,"12"0"-2,19 6-7,5-6-7,14 0-4,3-6-5,11 6-4,-4-6-5,-2 3-5,-2 3-9,-15 0-17,-10-7-8,-2 7-1,-17 0 0</inkml:trace>
  <inkml:trace contextRef="#ctx0" brushRef="#br0" timeOffset="69988.3089">5529 13239 32,'6'12'37,"9"-6"0,15-6-9,13 4-8,5-4-21,13 3-29,-13-12-4,4 9-2,-5-7-1</inkml:trace>
  <inkml:trace contextRef="#ctx0" brushRef="#br0" timeOffset="72424.1954">14224 10755 24,'-9'6'31,"-6"-6"-6,15 0-2,17 3-4,4-6-3,21 6-2,17-3-2,20 0-3,10 0-1,24 0-3,-2-3-1,3 3-2,-3-1 0,-10-3 0,-16-1-2,-17 0 1,-16 1-2,-23-3-1,-9 7-2,-20 0-4,10 0-8,-10 0-15,-19 7-8,6 2 0,-3-4 2</inkml:trace>
  <inkml:trace contextRef="#ctx0" brushRef="#br0" timeOffset="72824.1244">15055 10681 17,'0'0'33,"-14"0"1,24 0-8,7 0-5,11 0-6,9 5-3,-1-5-4,10 8-2,-6-2-2,-1 4 0,-14 2 0,-10 1-1,-15-1 1,-9 2-1,-9 3 1,-6-2-1,-2-1 0,0-2 0,2 0-4,12-7-12,12-5-27,0 12-1,0-12 0,28 7 1</inkml:trace>
  <inkml:trace contextRef="#ctx0" brushRef="#br0" timeOffset="73409.3574">15175 11038 51,'18'-8'34,"-18"8"-3,17-8-8,-7 21-5,-10 1-6,6 13-4,-11 0-2,5 7-3,-4 0 1,7-4-3,6-5 0,10-8 1,6-11-1,1-6 0,5-13-1,1-3 1,-4-14-1,-5 0 0,-6-7 0,-7 4 1,-4 2-1,-3 7-1,-3 10 2,0 14-1,-9 8 0,9 12 0,0 9 1,4 7-1,-1 5 0,4-7-3,2 3-8,-1-10-22,1-12-6,2-2 1,-11-13-1</inkml:trace>
  <inkml:trace contextRef="#ctx0" brushRef="#br0" timeOffset="73578.5288">15563 11240 43,'10'0'37,"9"13"-1,-5-2-2,-5 2-18,10 4-9,-4 2-12,-6-2-22,-1-6-9,2-2-1,-10-9 0</inkml:trace>
  <inkml:trace contextRef="#ctx0" brushRef="#br0" timeOffset="73725.6837">15736 11226 62,'-23'13'38,"-6"8"-1,-4 4-9,-1-1-21,3 2-22,-2-6-19,13 5-3,4-12-1,16 1 1</inkml:trace>
  <inkml:trace contextRef="#ctx0" brushRef="#br0" timeOffset="73941.848">15797 11383 33,'0'0'37,"0"0"0,-6 14-1,0-6-16,6 9-9,0 0-4,0 2-2,0-1-3,4-3-1,1-3-3,-5-12-11,16 0-24,-6-3-1,-4-14 0,6 2 0</inkml:trace>
  <inkml:trace contextRef="#ctx0" brushRef="#br0" timeOffset="74079.8505">15844 11272 67,'0'-14'37,"0"14"-5,0 0-26,0 0-34,0 0-5,0 0-2,0 0-2</inkml:trace>
  <inkml:trace contextRef="#ctx0" brushRef="#br0" timeOffset="74558.2711">15487 10943 36,'15'0'34,"19"12"-2,0-3-12,4-6-7,8 5-5,-6-5-1,-2 3-4,-7-6-1,-9-8-1,-22 8 0,9-16 0,-18 3 0,-6 4-1,3-1 0,1 4 0,11 6 1,0 0 1,4 14 0,9 2 1,1 3 0,1 3 1,-5 3-2,-3-3-14,-17-5-23,7-1-1,-19-13 0,1 6-2</inkml:trace>
  <inkml:trace contextRef="#ctx0" brushRef="#br0" timeOffset="75343.0615">14050 9711 28,'-8'-26'30,"8"12"-5,0 5-3,0 9-4,3 28-3,-3 13-2,5 26-4,-5 16-1,4 19-1,-8 10-2,2 10-3,-8-2 1,1-3-2,1-11-2,-6-23-4,6-12-16,4-18-16,-2-27-1,6-12 2,0-14-3</inkml:trace>
  <inkml:trace contextRef="#ctx0" brushRef="#br0" timeOffset="75783.5289">13962 9726 32,'-20'10'30,"11"11"-1,-10-9-8,7 1-10,6-4-4,6-9-4,0 0 0,3-17 0,7-2 2,2-7 0,3 1-1,-2-3 1,3 5-2,-2 4 3,2 11-3,-4 8 1,2 22-2,-3-2 0,2 11-9,2-2-28,4 7 0,-8-9-1,15-3-1</inkml:trace>
  <inkml:trace contextRef="#ctx0" brushRef="#br0" timeOffset="76430.6891">13108 9068 40,'10'-5'32,"2"10"2,-5 12-14,-7-3-7,5 15-5,-13 3-3,8 4-2,-4 0 0,1-4 0,6-6-2,4-6 1,8-11-1,0-9 1,13-11-1,-3-7 1,-4-6-2,4-6 1,-9-3 0,-3 2-1,-7-1 1,1 10 0,-12 8 0,5 14 0,0 0 1,-11 27 0,11 2 0,0 4 0,11 6-3,-4-7-9,9-6-27,8-3 1,-5-17 0,8 2-1</inkml:trace>
  <inkml:trace contextRef="#ctx0" brushRef="#br0" timeOffset="77014.9203">13478 9249 25,'0'0'32,"0"0"0,0 17-3,0-2-14,-4 2-5,8 3-5,5-6 1,4 0-2,1-9-1,3-5-1,0-5-2,1-9 2,-5 0-1,-3-5 1,-4 1-2,-2 4 2,-4 5-2,0 9 1,0 0 1,0 27-1,0 1 0,0 7-1,-4 9 2,-2 3-1,-4 0 1,-5-1 0,-1-10-1,-5-6 1,-10-11-1,3-12-5,7-7-10,-2-9-17,2-9-6,14-5 0,-2-1-1</inkml:trace>
  <inkml:trace contextRef="#ctx0" brushRef="#br0" timeOffset="77280.7384">13691 9462 82,'9'15'34,"-9"-4"-12,0 2-8,3 4-5,-3-3-3,0 6-2,4-3-2,-4-1-2,0-2-1,3-5-8,-3-9-22,12 3-5,-12-3 2,3-9-2</inkml:trace>
  <inkml:trace contextRef="#ctx0" brushRef="#br0" timeOffset="77450.3202">13716 9394 47,'0'0'35,"0"0"1,0 0-5,4-9-46,-4 9-14,0 0-5,0 0-1</inkml:trace>
  <inkml:trace contextRef="#ctx0" brushRef="#br0" timeOffset="78035.3052">13117 8853 29,'10'0'33,"11"4"1,2 1-8,11-5-12,9 10-4,6-8-2,1 0-4,-4-2-2,-5-4-3,-10-2 0,-6-3-1,-13-5 0,-12 2 1,0 0-1,-12 0 2,12 12 1,-12-8 2,12 8 1,0 12 2,9-2-1,7 7 1,-4-1 0,12 2 0,-15-4-3,-2 1-22,-7-15-18,-13 22 0,-17-22-1,11 4-1</inkml:trace>
  <inkml:trace contextRef="#ctx0" brushRef="#br0" timeOffset="81251.3295">6276 13123 7,'12'-18'30,"-6"-7"2,16 3-9,-2 10-6,3 7-4,5 11-2,-6 9-1,-3 12-3,-8 5-1,3 9-2,-6-2-1,-2-1-1,0-3 0,1-9 0,3-7-1,5-7 0,0-12 0,7-9-1,-1-9 1,2-6-1,-2-7 1,-2-3-1,-4-1 1,0 2-1,-5 7 0,-7 4 1,-3 9-1,0 13 1,-12 8 0,6 11 0,0 8 1,2 7-1,4 2-1,7-1-6,8 0-15,3-6-16,-5-12 0,9 0-1,-3-14 0</inkml:trace>
  <inkml:trace contextRef="#ctx0" brushRef="#br0" timeOffset="81467.211">6893 13278 65,'-9'24'76,"-2"-2"-50,2-3-15,9 7-4,-5-1-3,5 0-1,3-1-3,5-8-3,6 1-6,-3-10-21,2-11-9,0-3 0,-4-10 0</inkml:trace>
  <inkml:trace contextRef="#ctx0" brushRef="#br0" timeOffset="81620.1389">6877 13159 67,'-11'-16'40,"11"16"-4,0 0-21,-10-7-44,21 7-7,-11 0-2,26 6-1</inkml:trace>
  <inkml:trace contextRef="#ctx0" brushRef="#br0" timeOffset="81867.1427">7249 13257 34,'0'0'35,"0"0"0,20 8-4,-20-8-36,14-6-24,5 6-5,-6-5-1</inkml:trace>
  <inkml:trace contextRef="#ctx0" brushRef="#br0" timeOffset="82255.0177">7791 13176 18,'13'-7'32,"-13"-5"-3,4 1-6,-8 1-2,-12-2-6,-2 9-2,-7 3-4,-2 4-1,-4 7-4,3 8-1,3 6 0,9 10-2,12-1 0,11 0-4,15 0-5,8-5-17,8-10-12,8-4 0,1-15 0</inkml:trace>
  <inkml:trace contextRef="#ctx0" brushRef="#br0" timeOffset="82640.2701">8000 13198 31,'-28'-5'35,"6"8"-1,-6-3-9,3 9-8,6 6-7,4 1-4,11 5-3,8-2-1,8-2-1,4-4 1,8-2-1,2-11-1,3-5 1,4-3 0,-5-7-1,2 2 1,-1 0 0,1 5 0,-2 4 0,-3 4 0,-4 15 1,-3-1 0,-7 8 0,-6 1 0,-5 2-1,-11-3-6,-9 3-31,-7-15-1,2 2 0,-6-12-1</inkml:trace>
  <inkml:trace contextRef="#ctx0" brushRef="#br0" timeOffset="83287.5399">8470 13143 41,'-16'7'34,"-7"2"0,3 10-12,8 8-6,0 2-6,15 3-4,10 0-1,9-4-2,5-8 0,11-8-1,0-15 0,2-11-1,-5-15 0,-8-12 0,-12-10 0,-15-14 0,-9-7 1,-13 1 0,-12 6 0,-6 12 0,-3 16 1,4 15 0,6 20-1,19 19 0,18 19-4,17 7-37,21-6-1,32 1 0,25-17 0</inkml:trace>
  <inkml:trace contextRef="#ctx0" brushRef="#br0" timeOffset="85087.019">8878 13196 57,'0'0'36,"-9"7"-1,9-7-11,0 0-7,-3 10-10,3-10-19,0 0-23,12-5-2,-3-7 0,14 0-2</inkml:trace>
  <inkml:trace contextRef="#ctx0" brushRef="#br0" timeOffset="85372.2457">9246 12867 29,'0'0'36,"13"9"-1,-13 15 1,0 8-21,0 16-5,-3 3-2,3 9-4,0-4 0,5 0-2,3-10 0,7-10-1,4-9-1,3-10-5,5-5-13,-2-7-19,-9-18 0,-2 2 0,-14-13-1</inkml:trace>
  <inkml:trace contextRef="#ctx0" brushRef="#br0" timeOffset="85572.2142">9198 13083 53,'-6'-11'40,"15"11"1,13 0-6,9 4-17,2-4-9,5 0-15,-10 0-31,13 0-2,-11-9-1,-2 0 0</inkml:trace>
  <inkml:trace contextRef="#ctx0" brushRef="#br0" timeOffset="88788.3802">9922 13146 7,'0'0'33,"11"13"2,7-13 0,16 0-16,19 7-4,7-7-5,13 8-4,5-4-8,-4-4-10,-5 0-13,-5 5-11,-23-10 1,-10 5-1</inkml:trace>
  <inkml:trace contextRef="#ctx0" brushRef="#br0" timeOffset="88988.5837">10050 13225 12,'8'9'31,"6"-9"1,17 7-9,7-3-5,5 2-6,7-3-8,-1 0-13,-1-3-15,-13-6-7,3 0-1,-17-12 2</inkml:trace>
  <inkml:trace contextRef="#ctx0" brushRef="#br0" timeOffset="89120.2427">10525 13133 42,'19'-3'36,"10"9"-2,-4 8-6,-8 4-8,-1 8-7,-16 0-6,-10 2-12,-18-3-30,-3 4-2,-21-13 0,4 5-1</inkml:trace>
  <inkml:trace contextRef="#ctx0" brushRef="#br0" timeOffset="89920.9004">1757 14245 20,'20'8'31,"4"-8"0,14 4-3,9-1-15,13-3-4,9 6-4,5-2-7,-9-4-10,-6 0-15,-3 3-4,-19-9-1,-6 6 0</inkml:trace>
  <inkml:trace contextRef="#ctx0" brushRef="#br0" timeOffset="90260.2304">1815 14340 14,'0'10'29,"0"-10"2,29 9-15,8-4-1,14-1-4,4 0-3,7-4-3,-4-4-4,-10-2-5,-4-9-1,-8 2-1,-18-6-1,-7 3 1,-1-3 1,-4 5 3,3 3 2,6 4 5,0 12 2,2 0 2,6 12 2,-6-1 0,2 7-2,-12-3-3,-7 1-16,-13-11-21,5 4-1,-11-14-2,7 0-2</inkml:trace>
  <inkml:trace contextRef="#ctx0" brushRef="#br0" timeOffset="90744.9227">2994 13987 20,'16'-20'34,"8"11"2,-8 15 1,-1 7-18,4 22-5,-10 7-4,-3 17-3,-6 2-1,-5 6-1,-1-3-3,-1-3 0,3-7 0,4-11-2,4-11-1,8-13-4,10-8-19,6-7-15,-6-12 0,0-1-1,-7-8 1</inkml:trace>
  <inkml:trace contextRef="#ctx0" brushRef="#br0" timeOffset="90941.2425">2920 14318 26,'-19'-10'36,"19"10"0,12-7 1,7 2-19,16 5-8,5 0-21,13 0-23,-5-7-1,8 7-1,-12-3-1</inkml:trace>
  <inkml:trace contextRef="#ctx0" brushRef="#br0" timeOffset="91192.2904">3525 14279 25,'-13'-6'34,"13"6"0,21 7-3,4-7-16,13 4-5,5-1-6,4 4-4,3-2-9,-7 0-16,-13-8-10,-1 3 0,-18-2 0</inkml:trace>
  <inkml:trace contextRef="#ctx0" brushRef="#br0" timeOffset="91345.2228">3645 14413 55,'20'0'34,"22"3"-13,4 3-37,-8-13-10,11 10-4,-17-8-3</inkml:trace>
  <inkml:trace contextRef="#ctx0" brushRef="#br0" timeOffset="92262.245">4334 14448 4,'-28'7'27,"3"-7"1,25 0-10,12 0-3,28 3-4,32-3 0,37 0-1,33 0-1,38-4-2,26 4-1,29-8-2,13 8 0,7-5-3,-13 1-14,-20-3-20,-14 7-2,-44-5 1,-21 5-2</inkml:trace>
  <inkml:trace contextRef="#ctx0" brushRef="#br0" timeOffset="92725.9047">5025 14195 15,'0'0'30,"20"-17"-4,-5 0-6,5-7-2,4 1-3,-3-8-5,3 5-1,-6-6-1,1 8-2,-8 2-1,0 10-1,-11 12 0,10 0-2,-5 16 1,4 7-2,-4 9-1,1 3-3,7 5-14,3-3-19,-11-9-1,5-2 0,-10-14 0</inkml:trace>
  <inkml:trace contextRef="#ctx0" brushRef="#br0" timeOffset="93095.0295">5615 14046 14,'0'-20'32,"0"20"2,-24-15-12,-1 6-3,-3 9-6,-6-2-3,1 10-4,1 6-2,4 11-2,10 7-1,8 3 0,14 6-1,13 1 1,13-7-1,9-5 1,4-10 0,3-13 0,-2-13 0,-4-13 0,-11-11 0,-13-7 0,-11-5-2,-11 0-8,-11 2-25,-3 17-2,-11 3 0,3 15 0</inkml:trace>
  <inkml:trace contextRef="#ctx0" brushRef="#br0" timeOffset="93746.5752">4570 14800 33,'11'-24'34,"15"7"-2,-2 4-9,4 4-7,2 14-5,-4 10-4,-5 8-1,-8 8-2,-6 6-1,-7 2-1,3-1 0,-6-9 0,3-4 0,0-13-1,9-12 0,6-8 0,7-7-1,-1-8 1,6-3 0,-1 1-1,-3 3 0,-3 4 0,-4 7 0,-5 4 0,-11 7-1,0 0 1,0 10 0,-4 2 0,-2 0-1,3 5 1,0 3 1,3-1-2,0 5 1,6-1-1,-1-1-4,6 3-15,3-4-18,-14-21 1,23 20-1,-12-20 1</inkml:trace>
  <inkml:trace contextRef="#ctx0" brushRef="#br0" timeOffset="93927.5328">5133 15013 43,'0'12'34,"0"9"0,0-1-14,-6-2-7,6 5-5,-6-4-4,3-4-7,7-4-17,4 0-15,-8-11 1,0 0-1</inkml:trace>
  <inkml:trace contextRef="#ctx0" brushRef="#br0" timeOffset="94081.3181">5120 14848 54,'0'0'35,"0"-11"-3,0 11-25,16 3-35,-16-3-5,16 3-2</inkml:trace>
  <inkml:trace contextRef="#ctx0" brushRef="#br0" timeOffset="94349.2264">5440 14943 47,'0'0'38,"5"9"1,-5-9-1,0 0-25,12 5-23,-12-5-25,21-3-2,-11-6-1,9 7 0</inkml:trace>
  <inkml:trace contextRef="#ctx0" brushRef="#br0" timeOffset="94813.0877">5944 14875 31,'0'-20'28,"0"5"-4,-9 2-3,-9 2-4,-8 11-3,-5 0-2,3 17-3,-6 4-3,6 9-1,10 4-3,7 3 0,16-2-2,12-5-1,16-6-5,3-10-11,5-14-19,11 3 0,-4-14 0,7-2-1</inkml:trace>
  <inkml:trace contextRef="#ctx0" brushRef="#br0" timeOffset="95129.7634">6167 14893 36,'-18'-12'32,"-11"-7"-4,2 6-9,1 7-6,-2 6-4,7 9-3,6 4-2,8 12-1,7-3-1,13 2 1,3-6-1,8-1-1,4-9 1,4-8-1,-2-9 1,-2-6-1,-4-3 1,-1-3-1,-2 6 0,-2 1 1,-3 7-1,2 7 0,-2 10 0,-2 8 0,0 3-1,-8 4 1,-6 0-2,0-3-2,-10-1-7,-6-6-18,-5-9-9,3-2 0,-7-11 1</inkml:trace>
  <inkml:trace contextRef="#ctx0" brushRef="#br0" timeOffset="95583.318">6490 14957 24,'-10'4'34,"10"14"-2,-10-1-5,10 2-11,7 9-5,0-5-5,8 0-1,1-7-2,2-4 0,4-7-2,1-11 1,-3-13 1,4-8-1,-7-11 1,-3-11-1,-11-8 0,-8-1 0,-11-6 0,-8 6 1,-7 8-2,-3 16 2,-4 12-1,4 20-1,9 11 1,12 15 0,16 13-4,15 5-24,15-12-12,26 1-2,18-18 1</inkml:trace>
  <inkml:trace contextRef="#ctx0" brushRef="#br0" timeOffset="96955.0497">7004 14345 7,'0'0'33,"0"0"0,28 0-2,-1 0-13,8 2-7,9-2-12,-1-7-26,7 7-4,-14-6-2,2 6 0</inkml:trace>
  <inkml:trace contextRef="#ctx0" brushRef="#br0" timeOffset="97102.2512">7067 14442 20,'15'6'33,"16"3"1,4-9-3,5 4-41,12 3-15,-9-10-5,7 6-2</inkml:trace>
  <inkml:trace contextRef="#ctx0" brushRef="#br0" timeOffset="97555.5318">7649 14397 35,'-19'0'23,"31"0"-2,16 0-1,34 0-2,35-6-2,30-3-5,38-1-1,20-3-3,16 1-2,-1-2 0,-3 2-3,-18 5-7,-27 0-18,-34-4-14,-26 6 1,-42-7-2</inkml:trace>
  <inkml:trace contextRef="#ctx0" brushRef="#br0" timeOffset="97933.4834">8270 14072 52,'15'-20'23,"-2"-10"-4,-5-5-4,-1 0-2,-7-5-3,2 8-1,-4 1-3,-1 7 0,-3 7-3,6 17 1,0 0-1,-7 29-1,10 0 0,1 12-1,4 3-1,-1 1-8,2-4-24,6 1-4,-9-13 1,8 0-1</inkml:trace>
  <inkml:trace contextRef="#ctx0" brushRef="#br0" timeOffset="98287.3637">8628 13920 27,'-22'-19'30,"3"9"-2,-9 4-11,-1 6-5,2 10-5,2 7-1,5 7-2,8 5 0,12 6-1,3 0 1,17 2 1,8-11-1,9-4 1,6-10 0,4-12-1,-7-10 0,-2-10 0,-10-11-1,-12-7 1,-16-3-3,-8 4-2,-12 5-21,-3 9-15,-8 1 0,3 13-1,-3 9 0</inkml:trace>
  <inkml:trace contextRef="#ctx0" brushRef="#br0" timeOffset="99918.7137">7743 14695 17,'14'-18'32,"9"12"0,-5 1-10,1 10-4,-4 12-3,-8 8-6,-1 13-2,-6 6-2,0 7-1,-3-4-2,6-1 0,3-12 0,9-8-1,9-14 0,5-15 0,4-14 0,0-11 0,-3-9 0,-2-5-1,-4-2 1,-8 2-1,-6 6 0,-7 8 0,-3 14 0,0 14 0,-9 11 0,2 12 1,3 15-1,-1 3 0,5 6-4,0-6-8,0-5-24,12-3 0,-8-18-1,11 2 0</inkml:trace>
  <inkml:trace contextRef="#ctx0" brushRef="#br0" timeOffset="100072.4631">8212 14987 45,'0'16'35,"-8"-4"0,8 10-9,0 0-17,0 1-17,4 6-24,-4-14-1,6 2-2,-6-17 1</inkml:trace>
  <inkml:trace contextRef="#ctx0" brushRef="#br0" timeOffset="100235.2326">8225 14812 43,'-5'-17'36,"5"17"-1,0-8-4,0 8-49,18-4-13,-18 4-3,13 4-1</inkml:trace>
  <inkml:trace contextRef="#ctx0" brushRef="#br0" timeOffset="100735.7817">8628 14815 49,'-10'0'36,"10"0"0,0 0-12,-13-7-6,13 7-10,0 0-15,6 13-27,-6-13-3,10 0 0,-10 0 0</inkml:trace>
  <inkml:trace contextRef="#ctx0" brushRef="#br0" timeOffset="101036.527">8993 14742 14,'0'-17'33,"0"17"2,-29-10-9,8 10-5,-6 3-6,-4 6-5,6 11-2,3 4-4,9 10 0,10 2-2,10 1-1,12-2-2,9-3-4,5-6-18,7-6-13,-9-15-1,10-5 0</inkml:trace>
  <inkml:trace contextRef="#ctx0" brushRef="#br0" timeOffset="101436.1228">9210 14792 36,'-12'-6'33,"-10"-5"-6,1 6-5,1 5-6,3 10-7,3 5-3,5 5-3,9-1-1,0 2 0,9-1 0,5-3-1,1-7 0,6-10 1,1-3-1,2-13-1,4 0 1,3-5 0,0 1-1,1 3 0,-1 3 0,0 11 1,-4 6 0,-5 10 0,-7 5 2,-11 8-1,-4 2 1,-10 0 0,-5-3-3,-5 0-10,0-8-27,-5-12 0,6-1 0,-3-13-1</inkml:trace>
  <inkml:trace contextRef="#ctx0" brushRef="#br0" timeOffset="103263.6029">9647 14647 30,'0'0'32,"-3"22"1,-10-1-13,7 2-8,6 5-3,-3-1-3,10 0-2,6-4-3,2-5-4,10-4-6,-7-6-12,0-14-12,10 6 0,-13-16-1</inkml:trace>
  <inkml:trace contextRef="#ctx0" brushRef="#br0" timeOffset="103410.825">9808 14640 68,'0'0'36,"-15"0"-9,5 14-9,7 12-6,-3 6-5,6 7-4,0 5-4,0-5-12,3-1-23,10 0 0,-2-15-1,9 2 0</inkml:trace>
  <inkml:trace contextRef="#ctx0" brushRef="#br0" timeOffset="103765.1177">10146 14761 39,'-9'-15'35,"-12"-3"-2,-2 3-12,2 9-6,-4 2-5,3 10-3,0 7-3,8 7-2,2 8-1,5 3 0,7 5-1,12-1 1,3-3 0,10-4-1,6-10 1,3-10 0,3-12 0,-2-11-1,-4-11 1,-7-5-1,-8-5-1,-16-1-3,-9 4-11,-10 8-20,-14-1-2,4 12 1,-7 2-1</inkml:trace>
  <inkml:trace contextRef="#ctx0" brushRef="#br0" timeOffset="104065.2779">10283 14579 23,'0'0'33,"0"0"-2,-3 18-5,6-8-10,3 6-6,3-6-1,4 5-3,-1-8 1,5 0-2,-6-7-1,-1-10 0,-7-2-1,-3-2 0,-6 4-5,-16-8-12,-7 4-23,5 9 0,-7-4-1,0 15 1</inkml:trace>
  <inkml:trace contextRef="#ctx0" brushRef="#br0" timeOffset="104798.8931">9407 14304 5,'-48'0'15,"14"0"-2,3 4-1,16-1 0,15-3 0,11 0-2,24 0 1,17-3 0,23-1 1,15-4-1,16 1-1,5-6-2,4 4-1,-12-4-1,-11 4-1,-18 2-2,-15 1-2,-22 0 0,-17 3-3,-12 3-13,-8 0-20,0 0-1,-11-6 1,-5 4-1</inkml:trace>
  <inkml:trace contextRef="#ctx0" brushRef="#br0" timeOffset="108894.224">11017 14219 10,'-11'-22'17,"-1"-9"-2,12 2 1,6 2-2,11 0-1,11 10-1,3 8 0,5 11-2,-6 10 1,-4 11-1,-15 6-2,-11 10 0,-17-1-3,-2 1 0,-10-8-2,1-2 0,0-7-2,9-6-1,10-3 0,9-13 0,12 5-1,7-5 0,6 7-5,-4-7-12,1 0-18,1 0 0,-9-15 0,5 4 0</inkml:trace>
  <inkml:trace contextRef="#ctx0" brushRef="#br0" timeOffset="109210.3599">11101 13901 2,'-55'-22'26,"5"22"2,-15 3-5,7 19-12,4 15-4,8 19-2,11 14 0,16 8 0,19 6 2,23-2 0,15-4 1,17-10 1,16-16-2,9-23-1,11-19-1,5-25-1,-2-21 0,-9-24-1,-9-13 0,-28-18 0,-20-2 0,-37-6 0,-28 5-2,-31 12-36,-24 20-2,-26 5-1,-4 17 0</inkml:trace>
  <inkml:trace contextRef="#ctx0" brushRef="#br0" timeOffset="114776.6247">1826 15654 21,'11'17'33,"-11"7"1,4 17-6,-4 10-14,-9 2-2,2 6-4,-5-4-4,6-11-1,-2-12-1,5-9-1,3-23 0,0-12 1,5-14-2,1-10 1,2-11 0,-2-6-1,5-3 0,-1 2 0,-3 5 1,2 9-2,-1 10 0,1 13 0,2 17 0,0 16 1,0 15 0,4 11-1,5 6 1,2 8 1,0 0-3,-4-6-9,6-12-23,2-2-1,-14-20 0,0-4 0</inkml:trace>
  <inkml:trace contextRef="#ctx0" brushRef="#br0" timeOffset="115092.5378">1832 15954 20,'31'7'22,"-5"-7"-6,13 0-15,-3-4-5,2 1 0,-2-6-2,-3 1 4,-12-4 3,-5 2 1,-5 1 4,-11 9 6,17 0 4,-17 0 0,11 17 1,-4 1-2,4 7-4,0-2-1,12 3-2,-7-7-2,4-8-2,2-8 0,-1-3-2,-7-14 1,3-8-4,-1 3-16,-4 2-18,-12-8-2,3 11 0,-3-3 0</inkml:trace>
  <inkml:trace contextRef="#ctx0" brushRef="#br0" timeOffset="115561.6302">2449 15904 10,'18'7'25,"1"-12"2,21 7-11,-3-2-8,4-2-2,2 2-2,-9-9 0,-6 3-2,-9 0 1,-19 6 0,0 0 1,0 0 0,-26 0 1,5 11-1,0 6 1,5 2 0,1 3 0,15 2-1,0-4 1,17-2-1,4-7 0,2-4-1,2-7 1,0 0-1,2-9 0,-1-5-1,-1-4-2,-7-2 1,-5-2-1,-1 3 0,1 7-1,-13 12 1,15-7-1,-15 7 1,5 21 0,2 2-1,2 7-8,3 1-26,-12-11-1,17 4-1,-14-11 1</inkml:trace>
  <inkml:trace contextRef="#ctx0" brushRef="#br0" timeOffset="116077.1577">3131 15923 13,'0'0'29,"18"18"0,-14-3-7,4 2-12,-4 8-2,1-3-2,-1-1-1,-4-4-1,0-17-1,0 0-1,0 0 0,7-14 0,1-9 0,-4-1 0,4-2-1,-4 0-1,3 8 0,-1 9 0,-6 9 0,11 5 0,-11 8 0,7 7 1,-1 5-2,4 6-4,2-2-7,4-8-12,9 4-7,-5-18-2,15-2 1</inkml:trace>
  <inkml:trace contextRef="#ctx0" brushRef="#br0" timeOffset="116314.6269">3692 15978 53,'9'15'33,"-24"-2"-5,-6 1-8,-5 0-6,-8-4-6,3-4-3,0-6-3,3-5-1,7-6 0,8-3-1,13 0-1,6 1 1,6 7-1,7 6 0,3 2 0,2 9 1,1 9-5,-6 1-14,-2 0-16,4 4 0,-6-11 0,7 1 4</inkml:trace>
  <inkml:trace contextRef="#ctx0" brushRef="#br0" timeOffset="116614.9544">3834 15992 24,'0'0'33,"0"25"1,0-12-3,12 3-19,5 0-4,-2-6-2,6-2-2,-5-8-1,3-10-1,-4-7 0,-8-9 1,-7-9-1,-10-3 0,-8-8 0,-10-7 0,-12-5-1,-7 2 0,-3 8 0,-2 9-2,2 12 2,6 13-1,11 14 0,13 15-1,20 13 0,16 5-6,16-3-29,17 7 0,6-10-1,13 1 1</inkml:trace>
  <inkml:trace contextRef="#ctx0" brushRef="#br0" timeOffset="116978.0899">4154 15862 31,'0'0'33,"-7"17"-1,11 3-10,-4 4-12,6 4-9,-3 1-15,-3-6-16,13 8-2,-8-17 0</inkml:trace>
  <inkml:trace contextRef="#ctx0" brushRef="#br0" timeOffset="117262.6415">4436 15904 19,'-12'-7'32,"-11"-2"1,3 9-1,0 9-18,0 2-5,4 9-4,9 4-2,7 2-2,10 2 1,8-5 0,10-5-1,3-3 1,0-11-1,0-4 0,-9-3 1,-6-4-1,-8-5-4,-13-3-6,-8-2-18,1 5-8,-9-9 1,5 8-1</inkml:trace>
  <inkml:trace contextRef="#ctx0" brushRef="#br0" timeOffset="117394.1632">4513 15898 33,'26'-7'35,"11"13"-1,-3-6-4,-1 0-21,2 0-15,-7-9-25,5 9-2,-13-7-1,1 7 0</inkml:trace>
  <inkml:trace contextRef="#ctx0" brushRef="#br0" timeOffset="117532.1955">4684 15908 28,'-3'24'33,"11"6"-2,-3-2-15,0-3-36,8 10-7,-7-13-3,11 6 0</inkml:trace>
  <inkml:trace contextRef="#ctx0" brushRef="#br0" timeOffset="118016.4999">4930 15904 29,'-9'13'32,"-7"-2"0,9 6-13,7 7-6,4-3-4,12 6-2,2-6-2,8-3-1,3-6 0,0-7-1,-4-5 0,1-5-2,-7-5 1,-5-4-1,-5-3 0,-2 2-1,-7 1 1,2 5-1,-2 9 0,0-11 0,0 11 0,0 0 0,11 13 0,-2-2 0,2 2 0,2-3 1,1 3 0,3-4 0,-2-2 0,2 1 0,-3-8-3,-14 0-12,10-14-22,-10 14 0,4-26 0,-4 10 0</inkml:trace>
  <inkml:trace contextRef="#ctx0" brushRef="#br0" timeOffset="118148.5581">5151 15758 39,'-16'-17'37,"16"17"-1,-22-10-8,13 10-49,13 14-9,-4-14-4,13 28-3</inkml:trace>
  <inkml:trace contextRef="#ctx0" brushRef="#br0" timeOffset="118532.9453">5408 15976 49,'20'0'35,"-13"13"-4,-1 7-11,7 5-8,-1 0-3,7 1-3,0-7-2,-1-10 0,1-9-1,1-9-1,-3-8 1,2-4-2,-7-1-1,-3-5-11,-2 2-24,-1 13-2,-6 1-1,0 11 0</inkml:trace>
  <inkml:trace contextRef="#ctx0" brushRef="#br0" timeOffset="118836.2919">5723 15923 31,'10'0'35,"-1"-7"0,12 10-1,5 1-19,2-4-9,3 0-6,0 0-5,-6-3-3,0 3-2,-10-9 0,-6 2 0,-9-6 1,0 13 1,-12-10 4,-17 17 11,13 3-1,2 9 2,0 2-1,6 4 1,2 3-3,6 1 0,5-3-4,2-9-7,6-5-14,7-2-5,-1-15-4,13 0-3</inkml:trace>
  <inkml:trace contextRef="#ctx0" brushRef="#br0" timeOffset="119252.7299">6250 15980 22,'-5'12'33,"-2"8"1,-14-2-7,-6-2-7,0-4-8,-6-8-5,5-4-3,3-3-2,7-6-1,5-4 0,7-3-1,9 4 0,6 3 0,4 6-1,6 3 1,2 9-1,1 5 1,0 6 0,2 2 1,-2-3-1,2-1 0,-2-8 1,0-10-1,-1-3 1,-1-9-1,1-9 0,-2-3 1,-4-4-1,1 4 0,-4 0 0,0 8 0,1 9 1,-3 7-1,2 4 0,-3 11 0,-3 3 0,-6 6 0,0 1 1,-10-3-2,-1-3-1,-11-6-7,0-8-23,3 4-3,-6-16-1,10 1 0</inkml:trace>
  <inkml:trace contextRef="#ctx0" brushRef="#br0" timeOffset="119584.5073">6948 16070 91,'10'20'41,"-16"-2"-16,-20 15-41,-7 13-18,-40-3-4,-12 8-2</inkml:trace>
  <inkml:trace contextRef="#ctx0" brushRef="#br0" timeOffset="126034.2127">7764 16133 23,'0'0'29,"9"-11"-5,1-1-3,1-11-3,4-1-5,-4-12-3,4 4-2,-8-4-1,0 6 0,-7 5-2,7 9 0,-7 16 0,0 0-1,-8 35 0,8 2-1,-4 12-1,4 8-1,0 4 1,0-2-1,0-5-2,4-13-3,5-2-15,6-13-20,-15-26-1,22 9 1,-12-23-1</inkml:trace>
  <inkml:trace contextRef="#ctx0" brushRef="#br0" timeOffset="126271.8985">8121 16053 33,'15'0'35,"13"3"-1,2-3-2,4-3-22,8 3-5,1 0-10,-3-6-14,-9-3-15,3 9 1,-19-9-2</inkml:trace>
  <inkml:trace contextRef="#ctx0" brushRef="#br0" timeOffset="126434.6703">8189 16174 44,'0'0'36,"25"12"0,3-7-13,5-5-11,5 5-22,-3-10-21,4 9-3,-11-12-2,3 8 0</inkml:trace>
  <inkml:trace contextRef="#ctx0" brushRef="#br0" timeOffset="129912.5029">8779 16009 33,'22'-19'29,"-4"2"-6,4 7-3,3 10-5,-4 15-2,1 5-5,-9 7-2,0 4-2,-7 3-1,2 3 0,-5-7-2,4-7 1,3-9-1,1-10 0,6-11 0,0-5 0,3-9 0,-2-6 0,3 0-1,-5 0 1,-3 3-1,-4 8 0,-6 6 1,-3 10-1,0 0 1,-7 17 0,1 5 0,6 6 0,0 2 0,0 1-2,13 2-8,-4-1-20,1-11-8,8 1 0,-6-12 0</inkml:trace>
  <inkml:trace contextRef="#ctx0" brushRef="#br0" timeOffset="130097.327">9334 16254 39,'0'12'36,"3"11"0,-6 0-10,3-2-11,0 5-8,0-7-14,3 4-26,-3-23-2,0 0 0,0 0-2</inkml:trace>
  <inkml:trace contextRef="#ctx0" brushRef="#br0" timeOffset="130228.8426">9369 16053 54,'-7'-9'37,"7"9"0,0 0-9,0 0-43,5 9-18,-5-9-3,15 0-1</inkml:trace>
  <inkml:trace contextRef="#ctx0" brushRef="#br0" timeOffset="130581.8274">9660 16127 43,'0'0'38,"15"13"0,-15-13 0,9 5-30,1 2-37,-10-7-5,16-9-2,-11-4-2</inkml:trace>
  <inkml:trace contextRef="#ctx0" brushRef="#br0" timeOffset="131266.855">10137 15969 30,'-16'0'27,"-15"0"-7,1 1-5,1 3-4,5 3-3,5 3-2,13 5-2,16 0 0,12 2 0,11 3 1,1 0 2,3 6 0,-11 0 1,-4 4-1,-17-7-1,-12 0-2,-13-9-4,-8-9-10,-3-8-18,6-3-9,0-14-1,15 4 0</inkml:trace>
  <inkml:trace contextRef="#ctx0" brushRef="#br0" timeOffset="131430.6342">10314 16047 48,'0'0'36,"10"15"0,-14 1-10,-2 3-13,6 7-8,0 6-12,0 4-26,0-14-2,0 2-1,0-24-1</inkml:trace>
  <inkml:trace contextRef="#ctx0" brushRef="#br0" timeOffset="131568.6625">10277 15853 25,'6'-10'24,"-12"-2"-13,6 12-16,0 0-19,0 0-4</inkml:trace>
  <inkml:trace contextRef="#ctx0" brushRef="#br0" timeOffset="131816.0886">10422 16011 32,'9'27'35,"6"8"0,-11 0-3,-4-7-17,4 3-6,-4-11-5,-2-5-2,2-15-1,0 0 0,17-15-1,1-6-1,1-4 1,6 3 0,-1 2 2,5 6 0,-6 7 0,1 14 2,-10 5-1,-1 11-2,-7 8-9,-3 1-29,-6-7 0,6-1 0,-3-15-2</inkml:trace>
  <inkml:trace contextRef="#ctx0" brushRef="#br0" timeOffset="132215.999">10887 15841 43,'-9'11'34,"4"9"-3,-12 2-11,3-1-7,7 2-5,7-2-3,9-2-2,4-7-1,10-4-5,3 1-6,-1-9-8,-3-6-14,2 3-3,-11-8-1,2 2 6</inkml:trace>
  <inkml:trace contextRef="#ctx0" brushRef="#br0" timeOffset="132370.1528">11039 15845 57,'5'12'36,"-10"3"-7,5 8-9,0 11-6,-3 3-6,3 6-5,0 2-13,0 2-25,0-15-1,9 0-1,-4-18 0</inkml:trace>
  <inkml:trace contextRef="#ctx0" brushRef="#br0" timeOffset="132670.805">11279 15941 25,'-15'-15'35,"-11"-2"0,4 17 0,1 0-19,-3 8-8,10 12-3,5 12-2,6 5-1,6 2-1,9 1 1,8-6-1,10-3 0,3-10 1,5-12-1,-2-12 0,-1-8 0,-4-12 1,-6-2-1,-12-6 0,-13-2-1,-13-4-1,-8 1-5,-4 5-21,0 4-10,-9 1 0,9 8 0</inkml:trace>
  <inkml:trace contextRef="#ctx0" brushRef="#br0" timeOffset="132918.3789">11387 15724 34,'0'0'34,"0"0"-1,0 0-9,8 14-7,-8-14-6,9 15-2,-9-15-2,0 0-1,12 6-2,-12-6-1,0 0-7,0 0-30,-9-13-3,9 13-1,-10-5 0</inkml:trace>
  <inkml:trace contextRef="#ctx0" brushRef="#br0" timeOffset="133188.0421">11630 16123 67,'0'0'40,"0"0"-2,7 13-10,-7-13-57,0 0-6,0 0-3,13-5 0</inkml:trace>
  <inkml:trace contextRef="#ctx0" brushRef="#br0" timeOffset="137413.5004">12179 15444 7,'5'-15'32,"-27"15"1,-2 29-1,-17 31-14,-3 26-4,4 27-3,7 18-3,19 12-1,14 2-1,28-8-4,18-17-16,21-18-21,-2-35-2,16-22-1,-4-39 1</inkml:trace>
  <inkml:trace contextRef="#ctx0" brushRef="#br0" timeOffset="137897.6156">12311 16087 8,'-12'12'28,"12"-12"1,44 9-4,29-1-13,33-5 0,37 5 1,28-8 0,33 6-2,9-6-1,15 0-1,-6-6-2,-14 0-3,-22 4-7,-30 2-9,-29-7-21,-28 13-4,-40-6-1,-21 12 0</inkml:trace>
  <inkml:trace contextRef="#ctx0" brushRef="#br0" timeOffset="138347.7852">13179 15848 27,'4'-37'27,"8"-1"-9,-6-4-1,1 4-2,2 4-2,-6 7-4,3 11-1,-6 16-1,6 10-1,-6 12-2,3 13-1,0 1-4,1 3-5,6 1-17,-2 0-10,-8-16-1,12 1-1</inkml:trace>
  <inkml:trace contextRef="#ctx0" brushRef="#br0" timeOffset="138647.0432">13589 15658 51,'-25'-16'32,"2"16"-2,-7 0-16,2 12-7,7 7-2,6 6-3,6 4 0,9 5 0,14-1 2,8-6 0,10 0 1,7-13 0,-1-5 0,-4-13 1,4-5-1,-8-13 0,-11-3-2,-13-9-1,-6 2-2,-18 9-9,-10 4-29,-7 5 0,-5 14-2,-12 0 1</inkml:trace>
  <inkml:trace contextRef="#ctx0" brushRef="#br0" timeOffset="139333.4679">12507 16383 20,'0'0'30,"0"0"-1,15 0-7,-15 0-6,13 10-5,-4 4-3,-3 4-2,0 5 0,-6 3-2,3 2 0,-3 1-1,0 2-1,3-7 0,4-2 0,5-7-1,4-9 1,4-6-1,4-9 1,-2-6 0,1-7-1,-4-5 1,-3-1-1,-6 1 0,-3 5-1,0 1 1,-7 7-1,0 14 0,0 0 1,0 0-1,-8 21 0,8 4 0,-3-1 0,3 4 1,4 3 0,-4-1-3,7-7-7,7-1-20,0-9-8,-14-13-2,25 5 2</inkml:trace>
  <inkml:trace contextRef="#ctx0" brushRef="#br0" timeOffset="139518.3799">12951 16632 26,'-4'12'36,"7"2"-1,-6-5 0,0 7-17,3 5-8,-6-1-4,6-1-7,0 0-9,-3 0-22,3-19-5,0 13 0,0-13 1</inkml:trace>
  <inkml:trace contextRef="#ctx0" brushRef="#br0" timeOffset="139665.5235">12944 16499 60,'0'0'32,"0"0"-10,0-8-38,0 8-11,7-4-5,7 4-3</inkml:trace>
  <inkml:trace contextRef="#ctx0" brushRef="#br0" timeOffset="140034.2239">13210 16622 22,'-8'10'33,"8"-10"1,0 0-1,0 0-21,15 4-18,-15-4-25,16-7-1,-16 7 0,24-5 0</inkml:trace>
  <inkml:trace contextRef="#ctx0" brushRef="#br0" timeOffset="140319.3353">13647 16499 16,'-12'-16'31,"3"12"1,-13-6-11,1 10-6,0 0-3,-6 13-4,6 8-1,0 3-2,11 6 0,7-1-1,10 5-1,5-6 1,16-1-2,4-7-5,2-6-10,2-14-23,4 0 0,-2-5 1,2-5-2</inkml:trace>
  <inkml:trace contextRef="#ctx0" brushRef="#br0" timeOffset="140651.8957">13843 16549 16,'-19'-7'26,"-8"-2"-4,8 6-5,1 6-1,-4 4-5,9 10-1,-2 5-2,9 0-2,6-3-1,13 2-2,1-4 0,5-9-1,7-4 0,4-4-1,2-12 1,1-2-1,2 3 1,-2 2 0,-3 7 0,-1 2 2,-10 7-1,0 7 0,-13 1 2,-6 10-1,-12-3-2,-7-3-3,0-2-17,0-2-19,-9-15-1,4 0 0,2-8-1</inkml:trace>
  <inkml:trace contextRef="#ctx0" brushRef="#br0" timeOffset="141200.1683">14163 16411 32,'12'0'32,"-12"0"-3,-6 10-11,6 7-5,-4 2-4,4 4-1,0 1-3,13 2 0,-4-7-2,7 2-1,2-7 0,2-6-4,-3-2-2,0-14-4,-2-3 0,-6-9-1,3 3 0,-8-7 2,1 1 3,-5 8 3,0-2 3,0 17 4,0 0 1,-9 10 1,3 10-1,6 7-1,-6 2-1,6 5-4,6-1-6,-6-1-14,0-14-15,13 2 1,-13-20-1</inkml:trace>
  <inkml:trace contextRef="#ctx0" brushRef="#br0" timeOffset="141484.6718">14528 16473 19,'0'0'32,"-18"-11"0,5 11-8,-8 9-7,8 4-6,4 5-4,3 4-1,12 8-2,4-3 0,12-1-1,2-4 0,10-3 0,-9-12-1,9-4 0,-11-9-1,-4-7 0,-7-11 0,-12 1 0,-12-4 1,-6 2-2,-6 3-4,-7-1-13,-7 8-19,14 8-1,-2-3 0,14 10 0</inkml:trace>
  <inkml:trace contextRef="#ctx0" brushRef="#br0" timeOffset="141753.7487">14731 16336 19,'-17'-4'31,"17"4"-2,5 9-9,6 0-5,3 0-3,-2-3-1,8 7 0,-7-10-1,-1 0-2,-12-3-2,0 0-1,-2-15-2,-5 5-3,-3 3-11,10 7-26,-21-21 0,21 21-2,-10-19 1</inkml:trace>
  <inkml:trace contextRef="#ctx0" brushRef="#br0" timeOffset="142124.1053">14645 15354 27,'31'21'33,"1"16"1,5 27-12,8 26-5,-8 24-4,-2 24-3,-15 7-3,-8 12-3,-15-7-1,-8-7-1,-9-19 0,-5-17-1,0-29-2,4-21-1,7-19-12,8-20-22,6-18-1,-5-20 1,0-8-1</inkml:trace>
  <inkml:trace contextRef="#ctx0" brushRef="#br0" timeOffset="142872.8878">15159 16053 12,'0'0'36,"0"0"2,10 3-5,14-3-9,16 3-7,3-3-8,11 6-19,-2-9-23,7 3-3,-7-15-2,0 5 0</inkml:trace>
  <inkml:trace contextRef="#ctx0" brushRef="#br0" timeOffset="143142.3455">15651 16011 16,'12'-8'35,"9"3"0,19 5-3,8 0-15,5 0-4,3 8-5,2-2-9,-8 0-17,-12-6-17,-1 0 0,-19-8-1,2-2 6</inkml:trace>
  <inkml:trace contextRef="#ctx0" brushRef="#br0" timeOffset="143308.1231">15891 15553 15,'0'0'29,"-16"16"1,16 14-11,0 8-8,0 9-12,6 14-23,-6-10-3,7 10-1,-7-14 5</inkml:trace>
  <inkml:trace contextRef="#ctx0" brushRef="#br0" timeOffset="143674.9458">15754 16301 21,'-28'-18'30,"21"4"0,10-7-13,14-2-4,14 6-1,3 4-2,6 16-1,-3 7 0,-3 11-1,-15 2-2,-10 13 0,-18-1-2,-7 3-1,-11-2-2,-6-9 0,0-7-2,-1-7 0,7-8-1,5-9 0,22 4 1,-6-20 0,15 7 1,9 4 2,6 3-1,5 6 1,2 6 0,3 0-1,-3 10-12,6 3-26,-12-14 0,6 2-1,-6-13 1</inkml:trace>
  <inkml:trace contextRef="#ctx0" brushRef="#br0" timeOffset="144413.1499">16288 16006 52,'0'0'37,"0"0"1,0 0-3,0 0-34,0 12-33,0-12-3,0 0-2,8-18-1</inkml:trace>
  <inkml:trace contextRef="#ctx0" brushRef="#br0" timeOffset="145129.7103">16659 15954 31,'22'-7'25,"-9"-8"-3,5-4-2,-6 0-4,-8-5-4,-4 2-3,-10 1-2,-2 5-2,-12 1-1,-1 7-2,-4 8-1,2 4 0,2 8 0,9 4-1,5 4 1,11-2 0,5-2-1,8-5 1,2-6 0,10-5-1,-4-4 1,2-3 0,1-5-1,-3 7 1,1 0 0,-4 5 0,-2 12 1,-6 6-1,-7 6 1,-3 6-1,-10 2 1,-8 1-1,-6-5 0,-4-6-1,-2-9-2,3-7-1,6-6-3,-2-7-4,15-3-12,8 10-13,0-24-2,18 15 1,-2-1 13</inkml:trace>
  <inkml:trace contextRef="#ctx0" brushRef="#br0" timeOffset="145277.3545">16855 16025 49,'0'0'36,"0"0"0,0 0-4,0 0-36,0 0-27,17 0-4,-13-9-1,9 4 1</inkml:trace>
  <inkml:trace contextRef="#ctx0" brushRef="#br0" timeOffset="145631.5533">16954 15871 31,'0'0'36,"28"23"2,-7-9 0,4 4-20,8 8-7,-6 0-3,-1 2-4,-9-5-2,-9-2-3,-16-3-2,-14-8 0,-6-3-2,-9-7 1,3-4 0,2-11-1,9-1 1,10-5 2,21-2 2,12-4 2,8-1-1,9 2 3,-3 0-1,2 4 1,-14 2 0,-7 2 0,-20 2-1,-8 5 1,-12 3-3,-6 2-2,0 6-11,3 4-25,-3-4-1,15 0 0,2 0 0</inkml:trace>
  <inkml:trace contextRef="#ctx0" brushRef="#br0" timeOffset="146032.2904">17378 15954 48,'-6'15'40,"6"-15"0,0 0-1,7 9-22,-7-9-13,15 0-26,-3 0-15,5-5-1,-3-7-1</inkml:trace>
  <inkml:trace contextRef="#ctx0" brushRef="#br0" timeOffset="146784.917">17980 15426 41,'-31'35'33,"0"22"-9,-7 22-5,-5 21-3,9 21-4,7 6-3,18 8-1,12-4-4,23-11-4,21-17-27,19-14-7,1-33-3,14-15 2</inkml:trace>
  <inkml:trace contextRef="#ctx0" brushRef="#br0" timeOffset="147301.8561">18131 15998 19,'-31'-3'30,"31"3"0,17 0-11,29 0-6,34 3-2,31-4 0,33 1-1,32 0-1,25 0-2,8-7-1,5 7-1,-14-7-6,-21 2-14,-29-7-21,-20 0 0,-43-8-1,-22 2 0</inkml:trace>
  <inkml:trace contextRef="#ctx0" brushRef="#br0" timeOffset="147702.3764">18847 15715 19,'10'-22'30,"-10"-14"-1,8-3-10,0 0-3,-2-3-2,4 9-2,-6 6-2,6 20-1,-10 7-2,9 34-1,-5 3-2,0 10-2,0 5-9,-4-2-13,4-7-16,6-6-1,-1-20 0,9-5-1</inkml:trace>
  <inkml:trace contextRef="#ctx0" brushRef="#br0" timeOffset="147972.6808">19178 15533 29,'-14'-18'31,"1"15"-2,-9-1-8,2 8-6,1 12-5,4 6-3,8 7-2,7 4-1,9 2 1,7-4-1,12 0 1,2-9-1,8-7 1,-4-15-1,-1-5 0,-11-14 0,-8-6-1,-14-9-1,-12-3-2,-10 7-6,-13 0-25,-3 2-8,4 11 0,-4 3 0</inkml:trace>
  <inkml:trace contextRef="#ctx0" brushRef="#br0" timeOffset="148674.2941">18125 16322 22,'12'-22'33,"16"12"-1,-3-1-11,1 5-3,0 13-3,-9 3-4,-3 15-2,-14 3-3,0 7-2,-8 3 0,2-2 0,1-4-2,5-3 0,7-8 0,4-9-1,6-12 0,5 0 1,1-9-1,1-10 0,-3-5 0,-3-5 1,-5 0-2,0 4 1,-5 5-1,-4 4-1,-4 16 1,0 0 0,0 0-1,3 31 1,-3-4-1,0 5 0,0 5-6,0-2-10,-3-6-21,3 0-1,0-7 0,3 0 1</inkml:trace>
  <inkml:trace contextRef="#ctx0" brushRef="#br0" timeOffset="148827.6571">18565 16611 27,'18'4'36,"-18"-4"0,3 19-10,-3 0-9,0-4-6,-3-1-9,3-2-21,0-2-14,0-10-2,0 0-1</inkml:trace>
  <inkml:trace contextRef="#ctx0" brushRef="#br0" timeOffset="148974.8108">18579 16457 56,'7'-17'38,"-7"17"-1,0 0-5,0 0-31,0 0-34,0 0-2,0 0-3,0-11 1</inkml:trace>
  <inkml:trace contextRef="#ctx0" brushRef="#br0" timeOffset="149444.0679">18806 16471 42,'0'0'34,"0"0"0,0 0-6,0 0-36,19 10-23,-19-10-1,26-8-2,-13-3 2</inkml:trace>
  <inkml:trace contextRef="#ctx0" brushRef="#br0" timeOffset="149744.3594">19216 16337 14,'-10'0'31,"-13"-5"2,7 5-10,-9 12-7,-1-1-3,5 7-3,1 1-4,10 5-1,7-2-2,11 3 0,6-3-1,11-3-3,6-1-7,4-7-13,-1-11-13,9 7 0,-8-10-1</inkml:trace>
  <inkml:trace contextRef="#ctx0" brushRef="#br0" timeOffset="150060.4142">19464 16391 19,'-20'-18'30,"6"14"-2,-8-6-5,0 10-7,0 5-4,-2 4-4,7 9-3,3-3 0,9 4-2,5-1 0,9-3 0,3-4-1,7-4 0,5-7-1,4 0 0,0-7 0,5 0 0,-1 0-1,-1 4 0,-1 3 1,-4 3 0,-3 4 0,-6 2 2,-10 4-1,-7 2 0,-10 4 0,-4-4-2,-5-1-10,-3 1-26,-7-15 0,11 0-2,-1-13 1</inkml:trace>
  <inkml:trace contextRef="#ctx0" brushRef="#br0" timeOffset="150561.7931">19737 16252 31,'14'5'35,"-14"-5"0,-7 21-10,0 1-10,-3 1-4,5 6-3,2-3-3,7 2-2,4-8 0,9-3-2,2-8-1,3-7-2,2-2-2,-3-11-3,-1 1-2,-9-12-2,4 3 1,-13-8-1,4 3 5,-6-16 2,0 31 9,0 9 2,0 0 2,-11 21 0,11 7 0,0 4-3,0 5-1,3 1-10,0-1-19,-3-10-9,16-2-3,-8-15 2</inkml:trace>
  <inkml:trace contextRef="#ctx0" brushRef="#br0" timeOffset="150861.8782">20180 16313 38,'-27'-9'33,"-11"0"0,8 9-14,4 13-7,2 6-3,10 10-3,5 2-1,12 4 0,7-2-2,11-4 0,5-9 0,8-6-1,0-9-1,3-5 0,-5-15 1,-3-2-2,-10-9 1,-10-3-3,-9 5-8,-12-1-20,-7 1-6,2 6-1,-5-4 0</inkml:trace>
  <inkml:trace contextRef="#ctx0" brushRef="#br0" timeOffset="151147.1633">20299 16141 11,'0'0'31,"0"0"2,-7 20-3,7-7-11,0-3-6,11 7-3,2-7-3,6 1 0,-3-11-1,5 3-2,-8-13-1,1 1 0,-9-9-2,-8 0-4,-5 3-13,0-1-20,-12-4-2,6 10 1,-8-2 0</inkml:trace>
  <inkml:trace contextRef="#ctx0" brushRef="#br0" timeOffset="151510.0418">20299 15152 16,'11'6'35,"13"26"1,4 18 1,12 27-20,16 29-5,-5 15-1,6 19-3,-10 9-3,-9 5-1,-14-5-2,-14-6-3,-16-21-1,-12-24-8,-5-19-29,1-18 1,-6-25-1,8-17 1</inkml:trace>
  <inkml:trace contextRef="#ctx0" brushRef="#br0" timeOffset="152048.0366">20607 15177 30,'0'0'31,"-3"-19"-1,13 12-11,13 1-2,0 2-6,10 8-2,-4-1 0,2 10-1,-16 3-1,-8 8-2,-14 1 0,-8 4-2,-13-1 1,4 0-1,-2-5 0,12-3-1,14-9-1,16-3 0,16-8 1,12 0-2,9 3-10,5-3-29,-11-6-1,0 6 0,-20-7 0</inkml:trace>
  <inkml:trace contextRef="#ctx0" brushRef="#br0" timeOffset="161689.6399">21373 16058 35,'34'4'36,"12"-4"0,20 0-6,11 8-16,4-3-6,5 1-6,-2 3-9,-5-5-15,-15-4-14,-6 10 0,-23-10 0</inkml:trace>
  <inkml:trace contextRef="#ctx0" brushRef="#br0" timeOffset="161973.8976">21499 16113 7,'-11'0'31,"21"14"0,6-5-10,16 0-6,13 1-2,12-5-5,11-5-9,8 0-17,7-5-12,-13-12-1,-1 6-1</inkml:trace>
  <inkml:trace contextRef="#ctx0" brushRef="#br0" timeOffset="162143.1826">22193 16058 31,'20'11'35,"0"10"-2,0 2-5,-13 3-5,-3 10-6,-15-3-8,-13 10-35,-12-14-9,3 3-1,-19-22-2</inkml:trace>
  <inkml:trace contextRef="#ctx0" brushRef="#br0" timeOffset="163112.1152">1897 17212 14,'11'0'32,"29"3"2,13-3-8,20-8-11,20-1-3,6-2-3,6 5-2,1-6-9,-12 5-7,-15 0-24,-4 7-2,-33-4 0,-7 9 1</inkml:trace>
  <inkml:trace contextRef="#ctx0" brushRef="#br0" timeOffset="163428.9521">2123 17287 28,'0'0'33,"17"0"-10,26-4-4,9 1-4,17 3-3,3-5-4,4 5-4,-2 0-6,-9-5-12,-15 0-17,-7-2-3,-20-7-1,-3 0 10</inkml:trace>
  <inkml:trace contextRef="#ctx0" brushRef="#br0" timeOffset="163576.0936">2712 17033 11,'28'12'36,"-3"2"1,8 11-2,-7 4-14,-11 0-6,-5 12-5,-16-3-15,-7 0-31,-12-10 1,4-7-4,-10-15 1</inkml:trace>
  <inkml:trace contextRef="#ctx0" brushRef="#br0" timeOffset="164330.4767">3500 17094 13,'27'-22'33,"10"10"1,-9-3 1,5 8-18,-3 14-7,-8 10-3,-1 15-1,-9 11-1,-3 3-2,-5 0 0,-1 1 0,0-7-1,7-1-1,1-10 1,2-10-1,6-16 0,3-3-1,-4-12 0,4-5-2,-3-10 3,-4-7-1,-1-2 0,-1 0-1,-6 4 1,-4 3 1,0 10-1,-3 7 1,0 12-2,-9 14 0,5 7 0,1 7 0,3 3 1,-3 4 2,3-2-2,4 1 0,2-3-6,0-7-16,0-11-15,5 0 2,0-10-3</inkml:trace>
  <inkml:trace contextRef="#ctx0" brushRef="#br0" timeOffset="164593.9994">4101 17396 21,'0'0'35,"-7"23"1,-3-7-3,3 1-17,7 5-4,0-4-5,3 1-2,1-6-3,10 0-3,1-4-4,-2-4-12,-13-5-18,24-7-1,-20-4 0,2-1 0</inkml:trace>
  <inkml:trace contextRef="#ctx0" brushRef="#br0" timeOffset="164747.3373">4129 17224 28,'3'-15'39,"-3"15"-2,0 0-3,0 0-23,7 15-43,-7-15-1,0 0-4,11-5 1</inkml:trace>
  <inkml:trace contextRef="#ctx0" brushRef="#br0" timeOffset="165115.874">4422 17152 36,'0'0'34,"14"5"1,12-5-16,6-5-7,13 5-3,1-3-4,4 0-5,-4 3-4,-5-6-8,-10 6-10,-4 9-13,-27-9 0,13 9 0</inkml:trace>
  <inkml:trace contextRef="#ctx0" brushRef="#br0" timeOffset="165363.0234">4514 17275 21,'0'0'34,"34"10"2,-3-8-11,4-2-5,10 0-6,-4 0-4,5-4-3,-3 0-4,-5-2-17,-11-4-22,-3 3 0,-22-10-2,-2 7 1</inkml:trace>
  <inkml:trace contextRef="#ctx0" brushRef="#br0" timeOffset="167547.8583">4445 16961 29,'-9'-29'29,"19"5"-5,-2-3-8,8-2-4,7 7-4,0 3 1,8 14-2,-3 5 1,1 18-1,-8 10 0,4 10-1,-6-4-2,6 0 1,-4-6-2,4-12-1,3-13 0,-1-9-1,-2-8-4,-12-10-13,-13-5-22,3 5 1,-13-3-1,1 10-1</inkml:trace>
  <inkml:trace contextRef="#ctx0" brushRef="#br0" timeOffset="168082.6413">5304 17229 21,'18'-12'33,"-5"-10"-1,5-3-12,-4-1-4,2-7-4,-1 1-3,-8 2-3,3 7-3,-7 5 0,-3 18-1,0 0 0,0 0 0,-7 35-1,7 4 1,3 7-1,1 4 0,4-1-5,0-1-10,6-11-18,6-4-4,-4-17 0,9-9-2</inkml:trace>
  <inkml:trace contextRef="#ctx0" brushRef="#br0" timeOffset="168399.3903">5798 17103 11,'-25'-12'33,"4"15"-1,-10 2-3,0 4-13,9 9-6,3 7-4,8 7-3,8-3-1,10 3-1,8-7 2,11 1-2,6-7 4,9-6-3,-1-13 2,1-11 0,-8-7 0,-4-7 1,-11-4-2,-13-5 0,-14-2-2,-10 0 1,-3 9-7,-8 4-11,-1 9-22,7 8 0,0 3 0,17 15-1</inkml:trace>
  <inkml:trace contextRef="#ctx0" brushRef="#br0" timeOffset="168568.6754">6041 17330 48,'0'0'40,"12"11"-5,-12-11-16,-13 0-46,13 0-8,0 0-1,13-11-2</inkml:trace>
  <inkml:trace contextRef="#ctx0" brushRef="#br0" timeOffset="168984.5321">6201 16987 19,'29'10'32,"-3"-8"-1,9-2-12,2 5-4,0-13-5,0-1-3,-7-3-3,-7 2-2,-8-1 0,-15 11 0,7-10 0,-7 10 2,-20 21-1,9 8 2,-2 4-1,7 12 0,-3 1 1,9 5-1,0-5-1,7 0-1,2-8-3,-1-10-8,5-7-9,-9-10-20,-4-11 1,0-14-3,-16-8 5</inkml:trace>
  <inkml:trace contextRef="#ctx0" brushRef="#br0" timeOffset="169116.0543">6285 17173 48,'30'3'36,"18"4"0,0-7-16,3 0-19,5 3-30,-14-9-3,6 2-3,-15-7 0</inkml:trace>
  <inkml:trace contextRef="#ctx0" brushRef="#br0" timeOffset="169740.2742">7017 16951 35,'10'5'35,"8"12"1,-9 4-14,-1-3-7,2 9-4,-10-9-4,6 1-3,-6-19-2,0 0 0,4-10-1,4-11 1,5-5-2,3-1 1,3 5 0,2-1-1,1 10 1,0 8-1,-7 8 1,1 10-1,-8 7 2,-4 1-2,-4-3 1,0-1 0,-10-5 0,10-12 0,0 0 0,0 0 0,20-24-1,-5 10 0,4 2 0,2 2 0,-2 10 0,0 0 0,-7 12 0,-3 5 0,-2 5-4,-7-3-12,-7-3-22,4 2 0,-7-8 0,10 3-1</inkml:trace>
  <inkml:trace contextRef="#ctx0" brushRef="#br0" timeOffset="169956.2582">7060 17176 37,'0'0'37,"0"0"2,28 3-13,12-3-10,9-3-5,16 3-2,4-5-10,6 0-19,-2-2-17,-4 3-1,-15-4 0,-11 8-1</inkml:trace>
  <inkml:trace contextRef="#ctx0" brushRef="#br0" timeOffset="170388.0206">7441 17401 11,'0'0'32,"0"0"1,-22-13-5,0 4-10,-2 4-8,-7 1-1,-2-1-3,1 5-2,1 4 0,9 1-2,10 4 2,12 2-2,13 4 2,8 3-2,10 6 1,3-2 0,4 5 0,-10-3 1,-10 2 0,-12-6-1,-10-2 0,-13-7-3,-14-11-19,-10-11-20,-2-8 0,-14-18 1,5-9-5</inkml:trace>
  <inkml:trace contextRef="#ctx0" brushRef="#br0" timeOffset="173369.5933">9070 8068 18,'15'-19'28,"-7"-1"-3,3 13-7,-11 7-2,10 33-5,-10 10-2,-7 12-2,1 13 1,-2 1-2,8 7-1,0-3-2,11-8-1,8-12 0,0-12 0,5-19 1,-2-6-2,0-11 1,-4-5 0,-8-2-1,-10 2-1,12 0 1,-6 18 0,-1 20-1,0 21 0,4 18 0,1 19 0,2 12 0,0 17 2,-2 5-2,-8 0 2,-2-4-1,-2-11-1,-8-12 1,4-14 0,0-13 1,-1-15-1,4-20-2,-3-15-9,6-26-26,-6 10 0,-6-24-2,-5 1 2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</inkml:traceFormat>
        <inkml:channelProperties>
          <inkml:channelProperty channel="X" name="resolution" value="1333.61829" units="1/cm"/>
          <inkml:channelProperty channel="Y" name="resolution" value="1777.91638" units="1/cm"/>
          <inkml:channelProperty channel="F" name="resolution" value="0.00051" units="1/dev"/>
        </inkml:channelProperties>
      </inkml:inkSource>
      <inkml:timestamp xml:id="ts0" timeString="2018-10-09T07:29:03.691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</inkml:brush>
  </inkml:definitions>
  <inkml:trace contextRef="#ctx0" brushRef="#br0">16635 13718 26,'68'7'23,"41"-7"0,51 0-3,41 7-3,42-7-3,39 5-2,33-5-2,33 8-2,21-6-2,21 5 0,19-4-1,13 1-1,2-4 0,1 5-1,-10-5-1,-17 0-1,-26 0-1,-32-5-9,-41-6-28,-41 7-1,-55-10 0,-38 0-1</inkml:trace>
  <inkml:trace contextRef="#ctx0" brushRef="#br0" timeOffset="653.5088">23138 13522 15,'-23'-10'32,"23"10"1,-10 6-8,10-6-5,6 22-5,10-6-3,20 7-4,3-4-2,4 7-1,2-7-2,-3-1-1,-6-2-1,5-3-1,-10-2 1,-22 2-1,-15-1 1,-8 3 0,-12 2 0,0 4 1,-1-4-1,-8 5 1,-4-3-3,11-5-7,19-5-26,1 4-4,8-13 0,5 14-1</inkml:trace>
  <inkml:trace contextRef="#ctx0" brushRef="#br0" timeOffset="1200.6117">23647 13830 41,'10'0'35,"8"16"-1,10 6-12,-3 4-8,10 9-5,-1 0-7,-9 0-8,-4-4-19,-2-2-11,-7-17 1,-1-4-1</inkml:trace>
  <inkml:trace contextRef="#ctx0" brushRef="#br0" timeOffset="1354.3001">23885 13888 25,'0'0'38,"-23"0"1,4 7-3,-2 7-12,-14 0-9,10 9-6,-5-1-8,1 10-34,-3-8-6,6 4 0,-11-6-2</inkml:trace>
  <inkml:trace contextRef="#ctx0" brushRef="#br0" timeOffset="2756.3519">19795 10643 16,'-3'19'27,"6"22"-9,-3 17-3,0 20-1,-6 23-3,-4 35-2,-1 21-3,-4 35 0,1 33 0,-5 29 1,2 39 2,-2 29-1,9 33 1,-2 22 0,12 24 0,-3 4-1,7 15-2,-4-3-2,8-8-4,-8-23-38,4-13-2,-4-33 0,11-26 0</inkml:trace>
  <inkml:trace contextRef="#ctx0" brushRef="#br0" timeOffset="3757.9522">19731 10825 27,'0'0'24,"11"-3"-4,-11 3-4,0 22-4,-5-8-3,-2 6-3,-7 2 0,0 2-2,0-1-3,0-1 0,1-7 1,6-5-1,7-10 0,0 0 0,0-19-1,10-4 0,3-7 1,1-5-1,3-1 1,-2 1 0,-1 2 2,0 9 0,-4 5 1,0 11 1,-10 8 0,18 10 0,-3 8-1,4 5-4,5 1-33,6 8-1,-6-8 0,15 7-2</inkml:trace>
  <inkml:trace contextRef="#ctx0" brushRef="#br0" timeOffset="4594.3455">20254 10507 27,'0'0'27,"0"0"-7,-8 20-6,3-4-4,5 6-3,0 6-2,7-4-1,6 2 0,6-7-1,5-3-1,2-9 1,1-6 0,-2-6-1,-3-9 1,-3-4-1,-5-3 0,-7-1 1,-4 1-1,-3 3 2,-3 2-1,3 16 0,0 0 1,0 0 1,0 34-2,14-2 1,2 11 0,-2 5-1,0 8 1,-7-1 0,-7 4-1,-16-9-1,-12-9 1,-10-13-1,-7-18-3,1-10-14,5-14-23,4-27-1,18-5 1,17-14-1</inkml:trace>
  <inkml:trace contextRef="#ctx0" brushRef="#br1" timeOffset="8622.5198">19658 13701 35,'0'-17'31,"0"17"-6,-4-12-5,4 12-6,-14 8-5,5 1-3,4 6-4,1 3-1,4 2 1,0-1 0,12-1 3,0-9 0,8-1 1,-3-11 1,2-2 0,-9-9 0,-3 4-1,-12-6-3,-3 1-10,-7-2-30,1 14-3,-7-6 1,9 9-2</inkml:trace>
  <inkml:trace contextRef="#ctx0" brushRef="#br1" timeOffset="9060.048">19236 14018 19,'0'-17'32,"0"17"1,-16-12-11,-2 12-7,-1 4-4,-4 5-3,0 10-3,2 7-2,7 6-1,7 9 1,7 0-1,14-2 2,14 2 1,5-10-1,14-7 1,1-16 1,5-8-1,-10-15 0,-5-8-1,-20-12-1,-15-4-2,-15-4-4,-17-4-13,-7 2-23,-1 12-1,-7-4 0,11 8 0</inkml:trace>
  <inkml:trace contextRef="#ctx0" brushRef="#br1" timeOffset="9945.6584">19742 13784 35,'-14'0'22,"-1"0"-2,15 0-3,0 0-3,0 0-2,21-8-2,12 3-2,20 5-2,15 0 0,26 0 0,16 0-1,25 5 0,13-5 0,10 3-1,-1-3-1,-6 0-1,-12 0 0,-17 0-2,-20 0-2,-26-5-5,-14 5-13,-12-3-18,-23-6 0,-2 4 0,-15-6 0</inkml:trace>
  <inkml:trace contextRef="#ctx0" brushRef="#br1" timeOffset="10677.7355">21216 13601 44,'0'0'32,"8"10"-7,5-1-7,11 7-5,7 0-2,10 4-3,6-1-2,6 4 0,-5-5-4,-4-2 0,-9-5 0,-10-1-1,-25-10 0,0 11 0,-20-3 0,-13 0 1,-9 1 0,-7 1 0,1 4-1,1 0-1,10 5-8,6-1-29,9-18-1,22 0 0,0 0 0</inkml:trace>
  <inkml:trace contextRef="#ctx0" brushRef="#br1" timeOffset="11425.9664">21316 13092 16,'10'-5'29,"0"-6"-4,9 4-4,9 4-3,6-1-4,6 8-3,0 2-1,0 6-2,-11 0-3,-3 6-2,-10-2-1,-11 1 0,-10-2-1,-4-3 0,-4-6 0,1 2 0,12-8-1,-12 10 0,12-10 1,13 10-1,2-3 1,3 3-2,0-1 2,-6 6-1,-7 1 1,-5-1-1,-13 3 1,-9-4-1,-8 0 0,-8-4-3,1 0-5,1-10-9,7 0-17,13 0-1,3-5-2,13 5 1</inkml:trace>
  <inkml:trace contextRef="#ctx0" brushRef="#br1" timeOffset="11728.6474">21855 13277 22,'0'0'35,"0"0"1,0 0-4,-12 12-12,4 3-6,-5-2-5,7 7-2,-1-2-2,7-1-1,7 0-2,6 0 0,-1-2-1,3-6-2,1-1-8,-8-8-13,-2-11-16,1 0-1,-7-8 0,5-3 1</inkml:trace>
  <inkml:trace contextRef="#ctx0" brushRef="#br1" timeOffset="11913.3968">21857 13146 55,'0'0'40,"0"-13"1,0 13-5,15-3-39,-15 3-29,0 0-4,3-17-3,12 12 0</inkml:trace>
  <inkml:trace contextRef="#ctx0" brushRef="#br1" timeOffset="14254.9528">21723 12869 21,'0'0'17,"-12"0"0,12 0-2,0 0-2,8 5-3,16-5-1,10 0-2,11 5 0,5-5-2,5 6-1,-2-6 0,-3 4-1,-9-4 0,-11 0-1,-14 0-1,-16 0 0,8-17-1,-8 4 0,-8 0-1,5 0 0,3 2 0,0 2 0,0 9 0,13-2 2,-13 2 2,15 21 2,-15-6 1,0 5 0,-15-1 1,1 4 0,-14-5-8,0 6-32,-8-18-2,8 11-1,-8-8-2</inkml:trace>
  <inkml:trace contextRef="#ctx0" brushRef="#br1" timeOffset="15666.3389">21595 13950 40,'0'-11'24,"0"11"-2,3 16-6,-3 2-4,0 8-11,-5-1-25,11 18-5,-10-6-1,9 11 0</inkml:trace>
  <inkml:trace contextRef="#ctx0" brushRef="#br1" timeOffset="15966.5874">21564 14483 29,'0'0'30,"-3"32"-1,3-8-20,0 0-27,4 20-6,-10-15-4,13 14 2</inkml:trace>
  <inkml:trace contextRef="#ctx0" brushRef="#br1" timeOffset="16229.4697">21609 15005 32,'-3'27'34,"-3"-13"1,8 12-8,-2 5-23,-3 2-17,3 12-17,-9-7-2,9 6-2</inkml:trace>
  <inkml:trace contextRef="#ctx0" brushRef="#br1" timeOffset="16513.771">21533 15700 32,'4'20'32,"-11"-2"-1,7 9-11,0 7-14,0 6-14,4 12-21,-8-10-2,11 12-1,-7-14 12</inkml:trace>
  <inkml:trace contextRef="#ctx0" brushRef="#br1" timeOffset="16729.372">21571 16381 26,'3'52'35,"-13"5"-1,10 22-15,8 5-38,-18-12-8,14 9-3,-13-22-3</inkml:trace>
  <inkml:trace contextRef="#ctx0" brushRef="#br1" timeOffset="18546.7496">20487 12658 32,'0'0'28,"-16"1"-5,-1 11-3,-7 7-3,-4 16-5,-4 12-2,0 17-3,-2 13-1,8 7-2,6 8-4,9 2-4,11-1-10,7-10-16,7-19-4,13-11-1,-5-24-1</inkml:trace>
  <inkml:trace contextRef="#ctx0" brushRef="#br1" timeOffset="18831.3605">20167 13413 4,'3'17'32,"-3"-4"1,15 6-6,-1-1-7,0-2-3,3 6-5,-2-11-2,1 1-2,-3-12-4,-2-7-5,3-9-13,3-6-21,-6-20 0,11-2-2,1-16 0</inkml:trace>
  <inkml:trace contextRef="#ctx0" brushRef="#br1" timeOffset="19168.5403">20700 12221 67,'0'-15'34,"0"15"-9,0 0-5,0 0-6,0 29-5,-11 3-3,4 6-3,0 3-1,7 3-1,3-3-1,9 0 1,5-12-2,4-7-5,5-7-17,1-6-14,-14-15-1,2 0 1</inkml:trace>
  <inkml:trace contextRef="#ctx0" brushRef="#br1" timeOffset="19331.036">20586 12339 15,'0'0'35,"6"12"0,12-3 0,4-5-16,8 1-13,8-3-14,0-7-23,12 10-3,-8-14-1,5 9-1</inkml:trace>
  <inkml:trace contextRef="#ctx0" brushRef="#br1" timeOffset="19468.9373">20944 12312 19,'0'0'29,"16"13"-2,-4-13-11,11-3-13,2 8-14,-9-10-14,9 10-2,-14-10-2</inkml:trace>
  <inkml:trace contextRef="#ctx0" brushRef="#br1" timeOffset="19631.9078">20926 12460 26,'28'16'29,"-4"-20"-1,11 4-16,0-4-13,0-6-19,8 10-7,-13-12-1,4 9 10</inkml:trace>
  <inkml:trace contextRef="#ctx0" brushRef="#br1" timeOffset="19885.5174">21270 12305 17,'-16'-9'31,"16"9"-1,-17 16-7,13-6-10,4 11-4,4 0-2,5 3 1,2-5-1,11-2-1,5-11 0,7-2 0,-3-12 1,1-9 0,-9-9 0,-2-4-3,-14-5 0,-10 5-3,-12 9-17,-10 6-22,-17 4-1,-1 17-1,-8-1 0</inkml:trace>
  <inkml:trace contextRef="#ctx0" brushRef="#br1" timeOffset="30321.0298">19517 16713 20,'0'0'35,"-6"11"-3,18-11-3,16 4-5,9-9-6,15 5-14,-6-4-34,16 11-2,-17-11-4,8-5-1</inkml:trace>
  <inkml:trace contextRef="#ctx0" brushRef="#br1" timeOffset="31121.8089">17884 16881 66,'29'10'37,"4"-10"-5,8 4-21,8 10-35,-3-18-6,11-1-4,-7-18-2</inkml:trace>
  <inkml:trace contextRef="#ctx0" brushRef="#br1" timeOffset="31723.0883">18462 16781 25,'-12'6'28,"-11"-14"-6,6-11-6,3 3-4,4-9 0,7 0-2,6-3 0,12 10-1,1 1-1,10 17 0,-2 0-2,0 17 0,-6 10-2,-4 11-1,-11 5-2,-8 4-2,-7-1 0,-8-8-2,-6-3 1,-3-11-1,5-7-1,0-17 3,8 0 0,16 0 3,-7-16 0,19 13 2,7 0-1,7 3 1,1 4 0,2 9-1,1-4-6,-6 1-16,-7-2-19,2-3 0,-6-10-1,2 0 0</inkml:trace>
  <inkml:trace contextRef="#ctx0" brushRef="#br1" timeOffset="32022.2203">18763 16620 39,'0'0'34,"0"0"1,-6 19-9,-3-10-12,6 9-5,-2-2-2,5 1-1,5-1-2,7 2 0,-1-3 0,9 0-1,-1-4-1,4-3-5,3 1-10,-3-1-22,-4-8-3,2-5 0,-9-10 0</inkml:trace>
  <inkml:trace contextRef="#ctx0" brushRef="#br1" timeOffset="32200.8453">18932 16604 30,'-12'-6'37,"12"15"-1,-8 8-3,6 0-13,2 17-7,0 0-4,2 7-3,-2 0-3,5 2-4,2 1-12,3-7-25,-7-13 0,10-8 0,-13-16-1</inkml:trace>
  <inkml:trace contextRef="#ctx0" brushRef="#br1" timeOffset="32553.9863">19167 16750 48,'0'-9'34,"12"9"0,-12 0-17,4-19-36,-4 19-11,0 0-3,9 0-1</inkml:trace>
  <inkml:trace contextRef="#ctx0" brushRef="#br1" timeOffset="32801.0136">19200 16856 30,'7'22'37,"-3"-2"1,5 9-4,2 12-14,-7 2-7,1 8-5,-5-5-3,-5 4-2,-5-2-1,-4-6-2,-5-9 2,-4-7-5,-2-14-1,0-17-6,8-7-15,4-7-14,-3-20 0,13-2 1</inkml:trace>
  <inkml:trace contextRef="#ctx0" brushRef="#br1" timeOffset="33255.212">19028 16515 14,'-11'-4'36,"11"4"0,13-5 0,6 2-15,13 3-5,3 0-7,8 0-2,-1 3-3,1-3-3,-9 0-2,-6-3 0,-7-1-1,-10 0 0,-11 4 0,0-13 0,0 13 2,-7-11 0,7 11 3,0 0 0,-10 6 0,10 11-1,0 2-25,-3 11-13,-11-12-1,8 4-1</inkml:trace>
  <inkml:trace contextRef="#ctx0" brushRef="#br1" timeOffset="36785.667">20102 16765 14,'-6'-10'32,"15"15"0,-9-5-5,22-8-10,4 8-7,6 0-11,10 0-23,-2-11-7,13 15 0,-11-8-3</inkml:trace>
  <inkml:trace contextRef="#ctx0" brushRef="#br1" timeOffset="37055.2308">20666 16722 23,'0'0'32,"24"0"1,-4 0-2,5-3-21,5 3-12,4 0-20,10 5-8,-13-10-2,5 12-1</inkml:trace>
  <inkml:trace contextRef="#ctx0" brushRef="#br1" timeOffset="37270.9785">21213 16738 54,'43'7'35,"0"-11"-6,13 4-33,2 0-24,-14-5-4,8 10-1</inkml:trace>
  <inkml:trace contextRef="#ctx0" brushRef="#br1" timeOffset="38087.1035">19749 13704 2,'0'0'29,"0"-15"1,0 15-7,15 21-5,-2 11-5,11 19-3,7 22-1,15 25-2,14 23-4,12 25-1,17 23 0,10 18-1,13 13 0,9 4 0,2-2 0,0-5 0,-5-11-1,-2-14 1,-10-12-1,-7-15 1,-12-15-2,-10-12-1,-9-13-3,-17-20-6,-11-22-17,-4-12-6,-23-34 1,-2-17-2</inkml:trace>
  <inkml:trace contextRef="#ctx0" brushRef="#br1" timeOffset="38851.6098">21240 16574 32,'10'0'33,"-10"0"1,18 0-12,0 9-8,4-2-3,8 8-2,3 0-4,1 4-1,-3 0 0,0-1 0,-6-4 1,-2-5 2,-11-9-1,-1-5 1,-8-14 0,2-8-2,-5-26 0,0-20-2,6-20-22,-2-26-22,-8-39 0,4-18-1</inkml:trace>
  <inkml:trace contextRef="#ctx0" brushRef="#br1" timeOffset="42264.7183">22122 16140 35,'-3'50'31,"-21"0"-9,-1 8-5,-8 2-6,-8-2-7,1-9-4,0-10-5,2-10-4,7-10-3,6-10-6,8-9-2,17 0-1,-17-14 1</inkml:trace>
  <inkml:trace contextRef="#ctx0" brushRef="#br1" timeOffset="42480.9016">21813 16424 27,'0'-14'20,"0"14"-1,9-16-1,-9 16-3,0 0-1,0 19-2,-3 1-3,-2 0-2,5 4 0,0 2-1,5-2-1,8-5 0,5-1-3,7-1-12,6-6-25,-9-17 0,14 6-2,-1-22 0</inkml:trace>
  <inkml:trace contextRef="#ctx0" brushRef="#br1" timeOffset="42881.2413">22274 15625 23,'7'-14'34,"-7"-3"-2,0 17-8,0 0-5,-3 10-6,3 15-4,-4 7-4,1 7-1,0 6-1,3 7-1,0-4 1,0 1-1,9-9-1,0-5-1,4-6-4,2-12-8,7-14-23,-2 0-2,-5-14 0,3-1 1</inkml:trace>
  <inkml:trace contextRef="#ctx0" brushRef="#br1" timeOffset="43064.8512">22170 15794 42,'15'3'30,"13"-3"-6,6 0-8,6 5-15,5 4-25,-7-14-4,8 10-3,-12-12 2</inkml:trace>
  <inkml:trace contextRef="#ctx0" brushRef="#br1" timeOffset="43227.3949">22531 15741 31,'11'5'32,"3"-7"1,17 2-16,0 0-14,3-7-24,3 14-9,-14-13-1,8 13-2</inkml:trace>
  <inkml:trace contextRef="#ctx0" brushRef="#br1" timeOffset="43396.6398">22578 15882 30,'24'0'28,"21"0"-18,3 0-24,-6-5-7,9 8-5,-13-7 20</inkml:trace>
  <inkml:trace contextRef="#ctx0" brushRef="#br1" timeOffset="43944.0121">23077 15836 20,'-18'0'27,"-8"-6"-6,5-4-5,-3-6-4,5-5-5,6-4-2,13-2-1,7 1-1,9 4 0,10 5-1,4 8 1,0 9 1,-3 9 2,4 11 0,-16 3 0,-2 9 2,-16 2-2,-12 3-1,-9-4 0,1-2-2,-6-9-1,2-4 0,5-6-1,1-8-1,21-4-1,0 0 2,2-9-2,12 9 2,6-5 1,-3 10 0,2-3 0,14 9 1,-6-3-1,-1 0-11,-10-4-28,8-1-1,-2-6-1,13 3-1</inkml:trace>
  <inkml:trace contextRef="#ctx0" brushRef="#br1" timeOffset="46028.8859">21444 17094 5,'0'0'28,"10"21"-5,-5-4-5,6 6-3,1 8-4,-2 0-2,2 8-2,-3-5-1,-1-5-1,-4-8-2,-1-4 2,-3-17-3,0 0-1,0 0 0,-12-12-1,8-9 0,4-2-1,3-5 1,7-1 1,5 0 0,4 0 2,6 7-1,4 6 1,0 12-8,-3 4-20,-2 0-9,4 14 0,-8-11 0</inkml:trace>
  <inkml:trace contextRef="#ctx0" brushRef="#br1" timeOffset="51117.6608">21914 17019 17,'-18'14'29,"-3"-2"-6,-1 8-4,1 3-2,-1 7-2,10 11-4,4-2-2,11 7-2,5-9 0,12 1-3,6-4-8,2-3-16,-3-14-15,11-6 2,-14-14-3</inkml:trace>
  <inkml:trace contextRef="#ctx0" brushRef="#br1" timeOffset="51465.4779">21987 17120 38,'6'-12'31,"2"-5"-9,5 3-6,12 5-3,-1 3-4,1 9-1,-5 4-2,-6 6-2,-14 3-2,-5 6 1,-10 3-2,-6 1-1,-3-2 0,0-3-1,5-3 1,9-5-1,13-2 2,8-4-3,12-3 3,8-4-4,5 0-5,0 0-19,-5 0-8,4-3 0,-13-10 0</inkml:trace>
  <inkml:trace contextRef="#ctx0" brushRef="#br1" timeOffset="51665.5191">22203 16982 11,'0'0'34,"0"0"0,17 20-3,7 8-12,0 11-6,-4 8-4,-2 6-2,-8-3-5,-6 4-4,-4-4-8,-8-8-21,-11-13-5,10 0 1,-13-19-1</inkml:trace>
  <inkml:trace contextRef="#ctx0" brushRef="#br1" timeOffset="51965.8679">22505 17128 26,'14'4'35,"14"6"-1,-6-3-5,9 0-18,1-1-11,0-6-25,6 12-8,-13-12-1,1 5-1</inkml:trace>
  <inkml:trace contextRef="#ctx0" brushRef="#br1" timeOffset="52135.2288">22526 17267 27,'12'11'36,"4"-7"0,17 4-8,-1 3-27,-4-11-25,18 0-7,-9-6-3,6 2-3</inkml:trace>
  <inkml:trace contextRef="#ctx0" brushRef="#br1" timeOffset="52850.831">22880 17041 7,'6'-16'31,"17"10"1,-1-5-11,9 8-4,4 3-3,-4 4-4,4 8-2,-11 5-4,-7 7-2,-13-2-2,-8-2 0,-8-6-2,-5-3 0,3-3 0,-4-8-1,18 0 1,-10-2 2,10 2 1,26 0 1,-3 2 0,0 9 1,-7 7 0,-2 5 0,-8 3 1,-6 3-3,-9-4 2,-14-3-3,-4-2-1,1-8-5,10-5-4,1-7-8,15 0-11,-6-11-7,6 11 0,31-15 16</inkml:trace>
  <inkml:trace contextRef="#ctx0" brushRef="#br1" timeOffset="53088.7393">23282 17170 14,'0'0'35,"12"13"-1,-18-3-6,2 5-10,-1 7-6,-3-3-2,8 5-5,0-2 0,11 0-3,-3-3 1,8-4-5,1 2-9,0-6-26,-17-11 0,13-9-1,-13-6 1</inkml:trace>
  <inkml:trace contextRef="#ctx0" brushRef="#br1" timeOffset="53251.3944">23251 17015 23,'6'-11'36,"-6"11"-2,0 0-5,5-18-46,-5 18-10,0 0-5,20 2-3</inkml:trace>
  <inkml:trace contextRef="#ctx0" brushRef="#br1" timeOffset="53968.5252">23071 16813 13,'12'0'20,"-12"0"0,31-7-3,-1 7-5,12 0-2,4 2-1,-1 5-2,-1-5-1,-9 1-3,0 1-1,-10-4-3,-14 0-1,-11 0-1,-10-13 1,-2 3-1,-2-2 0,4 2 1,0 0-1,10 10 3,-6-9 0,6 9 2,13 9 0,2 1 1,-3 5 0,-8 2 0,-4-2 1,0 2-3,-10-6-6,-5-3-24,9 1-1,-15-15-1,21 6 9</inkml:trace>
  <inkml:trace contextRef="#ctx0" brushRef="#br1" timeOffset="54371.2315">23495 17183 37,'11'10'36,"3"-10"-2,6 0-13,6 0-13,6 0-26,11 5-13,1-12-3,4 7-2</inkml:trace>
  <inkml:trace contextRef="#ctx0" brushRef="#br1" timeOffset="54892.6773">23861 17186 29,'0'-20'24,"0"-5"-1,10 2-6,4 5-1,6 6-5,5 8-1,-8 4-1,8 16 0,-9 0-3,-7 9-1,-9 3-2,-12 2-2,-9-5 0,-1 0-1,0-6 1,-5-2-2,5-5 2,5-5-2,17-7 1,0 12 1,22-5-1,0 1-1,6 1-4,1-1-19,-1-5-14,3 3 0,-6-10 1</inkml:trace>
  <inkml:trace contextRef="#ctx0" brushRef="#br1" timeOffset="55292.8449">24095 17086 22,'0'0'31,"0"0"-8,0 17-5,0-5-5,0 2-3,-5 1-1,18 5-2,0-5 0,0 1-4,5-1 1,-1-6-5,-1-4-1,5-5-2,1 0-4,-13-14-1,2 3 0,-3-5 1,-8-1-1,0 0 4,0 8 2,-11 1 3,-14 8 11,15 8-4,3 12 0,11 3 1,-4 9-2,5-6 0,9 8-5,1-2-8,-15-32-27,27 51 1,-13-37-3,-14-14 12</inkml:trace>
  <inkml:trace contextRef="#ctx0" brushRef="#br1" timeOffset="55608.3638">24429 17195 20,'0'0'33,"0"0"-1,0 0-9,0 0-35,0 0-16,0 0-4,0 0-1</inkml:trace>
  <inkml:trace contextRef="#ctx0" brushRef="#br1" timeOffset="55841.4272">24460 17351 25,'0'0'38,"-5"60"3,5-60-14,5 63-4,-5-63-9,-8 63-1,8-63-6,-43 55 0,24-40-4,-5-2-2,-6-5-2,3-13-6,2 1-9,5-13-23,6-19-3,3 3-2,8-11 3</inkml:trace>
  <inkml:trace contextRef="#ctx0" brushRef="#br1" timeOffset="56373.018">24243 16982 6,'0'0'29,"0"0"1,0 0-7,50 3-7,-50-3-5,67 7-2,-67-7-2,75 10-2,-75-10-1,73 6-2,-73-6-2,0 0-2,47 0-1,-47 0 1,0 0-2,0 0 1,0 0 1,0 0 2,0 0 2,0 0 2,50-4 0,-50 4 1,0 0 1,-15 53-6,15-53-32,-51 27-2,51-27 1,-68 0-3</inkml:trace>
  <inkml:trace contextRef="#ctx0" brushRef="#br1" timeOffset="78300.874">21683 13741 27,'5'-25'32,"-10"15"-5,-3 0-3,-9 1-7,4 9-3,-9 0-4,5 12-2,-7 0-3,6 9-1,4-1-2,1 7-1,8-1 0,5 3-1,12-1 1,8-3 0,8-3 1,8-5-1,4-7 1,3-5 1,-3-10-1,1-5 2,-11-9-1,-2-5 1,-13-8-1,-8-4 0,-11-3 0,-4 1-1,-9 1 0,-7 8 0,-5 5-1,-4 5-1,2 11 1,0 8-1,3 12 0,3 10 0,3 4 0,8 4 0,4 4 0,7 3 1,6-4-1,3 3 0,9-5 1,5-6-1,4-6 1,3-6-1,3-11 1,-1-2-1,-4-10 0,1-9 1,-5-6-2,-5-6 2,-6-3-2,-10 0 2,-5-4-1,-3 4 0,-9 2 1,-6 6-1,-5 7 0,-1 7 0,-1 12 0,1 4 1,2 11-1,2 6 0,7 2 0,4 5 0,8 1 0,6 0 1,9-2-1,9-3 0,7-4 0,4-5 1,3-6-1,2-7 1,2-6-1,-6-3 0,-2-8 0,-9-3 1,-10-6-1,-5-1 0,-11-1 0,-8 4 0,-8 4 0,-4 4 0,-6 8-1,2 6 1,1 7 0,1 8 0,5 4 0,4 3 0,9 3 0,4-2 1,7 2-1,11-4 0,7-3 1,7-4-1,4-7 0,5-3 1,1-8-1,1-3 0,-7-5 0,-4-5 0,-12-3 0,-9 1 0,-8-3 0,-8 5 0,-6 3 0,-3 2 0,0 7 0,0 5 0,0 5 0,1 6 0,9 4 0,7 0 0,4 2 0,6 0 0,3-3 0,7-1 0,2-7 1,7-2-1,-4-8 0,-3-2 0,-6-2 0,-4-4 0,-8 0 1,0 0-1,-9 3 0,-7 3-1,-1 6 2,0 0-2,1 9 1,4 0 0,6 2 0,6-2 0,0-9 0,13 12 0,1-12 0,3 0 0,-3-6 0,-4-1 1,-10 7-1,6-15 0,-6 15 1,0 0-1,-16-10 1,16 10-1,-14 7 1,14-7-1,0 10-2,0-10-6,0 0-34,17 8-2,-17-8 1,25-5-1</inkml:trace>
  <inkml:trace contextRef="#ctx0" brushRef="#br1" timeOffset="80020.8008">21704 14512 15,'0'0'14,"10"-8"2,-10 8-1,5-9 0,-5 9-1,0-15-1,0 15-1,-5-15-1,5 15-1,-13-16-3,13 16 0,-20-17-1,10 10-2,-5 2 0,2 5-2,-4-4 0,0 8 0,3 1-1,-1 7-1,3 2 1,-1 5 0,2 6 0,7 2 0,4 1 1,4 0-1,6-2 2,8-1-2,7-9 2,8-2-1,1-11 0,4-3 0,0-8 0,-3-7 1,-7-5-2,-2-2 2,-14-6-1,-6 0 0,-9-1 0,-9 0 0,-13 3-1,-1 3 0,-6 5 0,-3 7 0,-1 4-1,1 7 0,1 12 1,9 3-1,7 8 0,3 7 0,8 4 1,7-1-1,6 4 0,6-3 0,6-2 1,7-4-1,0-5 0,6-10 0,-2-7 1,0-6-1,-1-13 0,-3-2 1,-4-7-1,-8-6 0,-3-2 0,-5-1 0,-5-2-1,-11 2 1,-6 5 0,-4 2 0,-4 8 0,-4 6-1,-3 10 1,-1 5 0,-2 8 0,4 6 1,5 5-1,5 5 0,6 1 1,6 2-2,9-3 2,11-1-1,9-5 0,11-3 0,10-8 0,2-7 0,3-5 0,-2-8 0,-2-2 0,-8-8 0,-10-4 0,-15-3 1,-9-1-2,-14-1 2,-5 1-1,-10 5 0,-3 4 0,-5 4 0,2 7 0,1 6 1,6 6-2,3 5 1,5 8 1,10-1-2,4 4 2,9 0-1,6-2 1,4 2-2,10-4 2,2-6-1,4-7 0,-2-5 1,-1 0-1,-2-12 1,-9-2-2,-4-5 2,-11 1-1,-8-1 0,-7 0 0,-2 7 0,-4 2 0,0 6 1,1 4-1,1 10 0,6 2 0,8 1 0,5 2 1,10-3-1,4-1 1,4-5-1,3 1 1,1-7 0,-4-7-1,2-1 1,-6-1-1,-14 9 0,9-19 0,-9 19 1,-16-13-1,2 9 0,-1 7 0,-5 1 0,0 5 1,2-1-2,1 4 2,7-1-1,10-11 0,0 15 0,10-11 1,7-4-1,1 0-1,2-8-4,8 6-25,-5-1-13,3-9-1,5 6 1</inkml:trace>
  <inkml:trace contextRef="#ctx0" brushRef="#br1" timeOffset="81539.7749">21714 15238 33,'0'0'29,"5"-9"-2,-5 9-5,0 0-3,4-17-5,-4 17-2,-3-16-3,3 16-1,-15-13-2,-1 7-1,-5 1 0,-4 5-2,-2-4 0,-2 8-2,3 8 1,0 4-1,4 4 1,7 5-2,5 0 2,10 6-2,4-2 1,6-1 0,7-8 0,7-4 0,5-6-1,1-7 1,1-8-1,2-6 1,-3-7 0,1-5 0,-6-4 0,-5-2 1,-10 1 0,-10 0 1,-7 1-1,-10 6 0,-8 3-1,-9 7 1,-3 5 0,-2 6-2,0 0 1,2 13-1,6 2 1,2 6-1,8 4 1,9 1-1,6 4 0,12 2 0,7-3 1,8-2-1,7-5 0,6-8 1,4-6-1,0-8 0,-3-8 1,-3-6-1,-8-5 0,-3-7 1,-8-4-2,-5 1 1,-8 0 0,-10 0 0,-7 6 0,-4 3 0,-7 5-1,-4 8 1,-3 7-1,-3 4 2,3 11-1,7 3 0,7 6 0,5 4 0,13 3 1,7 1-1,12-2 1,8-2-1,7-8-1,4-3 1,0-8 1,-1-9-1,-5-7 0,-1-5 0,-9-6 0,-8-4 0,-11-6 0,-5-4 0,-8 2-1,-4 2 1,-7 7 0,-5 6 0,-2 6-1,2 9 1,4 11 0,7 9 0,8 4 1,7 3-2,9 0 2,8-1-1,9-4 0,3-3 0,4-9 0,-5-5 1,-3-5-1,0-10 0,-7-2 0,-5-2 0,-10-3 1,-4-1-1,-8 0 0,-1 5-1,-2 1 1,-3 7 0,0 5 0,-1 0 0,6 5 0,3 3 0,4 3 0,0-1 0,6 2 0,6-3 1,-6-9 0,21 8-1,-7-8 1,0 0-1,-3-3 1,0-2 0,-11 5-1,8-12-1,-8 12-5,-10 3-38,10-3-1,-13 5 1,13-5-2</inkml:trace>
  <inkml:trace contextRef="#ctx0" brushRef="#br1" timeOffset="82942.0327">21655 16027 37,'11'-8'33,"-11"-5"-6,5-1-5,-5 5-5,-10-8-5,2 7-1,-7-2-2,-1 5-1,-8-1-2,0 8-2,-6 0-1,2 12 0,-1 1 0,4 7-2,2 6 1,10 3-1,6 4 0,7-1 1,11 1-1,9-5 0,6-4 0,7-5 0,2-9 1,3-10-1,-1-7 0,0-8 0,-5-6 0,-6-8 0,-8-3 0,-9-3 0,-9-4 0,-14 7 1,-6 3-1,-9 4 1,-4 9-2,-6 7 1,-1 9 0,3 4 0,3 11 0,5 6-1,7 6 1,10-1-1,9 6 0,8-6 1,12 4-2,4-3 1,8-6 0,4-4 0,2-12 1,2-1-1,-1-11 0,-7-5 1,-4-7 0,-7-7-1,-6 1 0,-12-2 0,-6 3 1,-12 0-1,-6 5 0,-3 6 0,-4 5-1,-2 8 1,2 9 0,7 2 1,6 6-1,10 3 0,8 2-1,7 2 1,8-5 0,7-1 0,2-6 0,2-3 0,-2-9 0,-5 0 0,-4-7 1,-2-6-1,-9-3 0,-8-1 0,-3 1 1,-6 1-1,-5 5 0,1 2 0,-3 4 0,-1 8 0,5 5 0,3 2 0,2 2 0,8-2 1,3-2 0,0-9-1,22 12 1,-5-12 0,0-4 0,1-4 0,-1-2 0,-4 0 0,-13 10 0,9-13-1,-9 13 1,-15-5-1,3 5 0,0 3 0,-1 3 0,4-6 1,9 0-1,0 0-2,0 0-7,0 0-36,0 0 0,15-15-1,8-11 2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</inkml:traceFormat>
        <inkml:channelProperties>
          <inkml:channelProperty channel="X" name="resolution" value="1333.61829" units="1/cm"/>
          <inkml:channelProperty channel="Y" name="resolution" value="1777.91638" units="1/cm"/>
          <inkml:channelProperty channel="F" name="resolution" value="0.00051" units="1/dev"/>
        </inkml:channelProperties>
      </inkml:inkSource>
      <inkml:timestamp xml:id="ts0" timeString="2018-10-11T07:38:54.40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1826 8450 26,'0'0'32,"0"0"1,6 20-10,-12 13-6,-4 7-5,1 11-3,-3 2-1,-1 3-4,1-5-1,2-8-2,3-7 0,3-12 1,0-12-2,4-12 1,0 0 0,11-26 0,0-2 0,-1-9 0,2-9-1,0-5 1,0-3-1,1 1 1,-4 7-1,0 8 1,-3 9-1,-3 12 1,-3 17 0,4 9 1,2 16-2,3 12 1,0 8 0,7 3-1,-1 7 1,4-3 0,1-2-1,3-8-3,-3-6-1,-2-16-7,-3-8-13,-15-12-13,9-3 0,-9-9-1</inkml:trace>
  <inkml:trace contextRef="#ctx0" brushRef="#br0" timeOffset="147.1773">1784 8710 20,'-10'-6'30,"10"6"-2,15 0-5,6 0-9,5 3-16,1-6-23,10 9-3,-6-12-2,0 9 1</inkml:trace>
  <inkml:trace contextRef="#ctx0" brushRef="#br0" timeOffset="366.8166">2038 8254 39,'9'-21'35,"21"28"1,5 21-5,5 12-17,10 23-4,-6 16-2,-2 21-1,-18 7-2,-17 6-3,-20-1-9,-18-1-30,-20-14 0,-3-6-1,-13-20-1</inkml:trace>
  <inkml:trace contextRef="#ctx0" brushRef="#br0" timeOffset="1536.4315">3232 8450 25,'-6'-21'30,"-15"-6"-7,3 6-4,-5 5-6,-4 9-3,-4 7-4,2 12-2,5 8-2,6 7-1,11 6-1,7 3 0,6-3 1,10-1 0,11-4-1,1-6 1,4-8-1,-1 1 2,-6-10-2,-10-1 1,-15-4 0,0 0-1,-12 0 1,-10 0 0,-9 5-1,-4 1 0,-1 7 0,5 5 0,9 4 0,10 2 0,6 5 0,15-2 0,9-1 1,9-2 0,11-4 0,2-7 0,1-8 0,0-9 1,-1-6-1,-6-9 0,-1-4 1,-8-7 2,-9 1 0,-6-5-1,-2 9 1,-5 4-1,-3 8 1,0 13-1,0 0-1,-11 3 0,11 16-2,0 6 1,5-1-4,1 4-3,-6-3-12,4-6-20,5-4 1,-9-15 0,9 7 0</inkml:trace>
  <inkml:trace contextRef="#ctx0" brushRef="#br0" timeOffset="1668.2668">3323 8490 21,'-6'-25'32,"-3"0"1,9 16-3,0 9-26,0 0-28,0 0-6,0 17-2,6 6-1</inkml:trace>
  <inkml:trace contextRef="#ctx0" brushRef="#br0" timeOffset="1883.4327">3446 8659 34,'13'19'36,"2"7"2,-2-3-4,-4-2-15,7 5-7,-4-3-5,1-5-2,0-7-2,-1-4 0,-3-9-1,10-8-1,-1-8 0,3-2-2,-1-2-5,1-5-6,3 5-14,1 5-10,-3-5-2,0 12-1</inkml:trace>
  <inkml:trace contextRef="#ctx0" brushRef="#br0" timeOffset="2267.8098">3899 8692 32,'6'21'32,"-8"-3"-3,-2 2-5,-4-1-5,-6-4-6,2-1-4,-3-7-4,3-7-2,2-4-2,1-6-1,7-7 1,2 1-3,8-2 1,1 3-2,4 2 2,2 10-1,0 3 1,4 9 1,0 5-1,2 6 1,-4 2 1,1 2 0,3-2 0,0-3 0,2-9 1,2-6-1,-3-8 1,2-6-1,1-11 1,0-4 0,-2-4-1,-5 0 0,-4 5 1,-1 7-1,-4 3 0,-9 14 1,9 0 0,-9 16-1,0 6 1,0 2-8,4 1-30,-4 4-1,0-10-1,16 3 0</inkml:trace>
  <inkml:trace contextRef="#ctx0" brushRef="#br0" timeOffset="3068.0469">5561 8802 32,'23'-5'31,"-10"-11"-6,-1-1-3,-3-2-6,-9-4-5,5-1-3,-11-2-3,-4 1 0,-6 3-2,-6 3-1,-6 5-1,-2 8-1,-2 11 1,1 7-1,1 10 1,10 6-2,5 4 1,9 3 0,12-1 0,6-3 0,13-7 0,6-7 1,4-9 0,1-8 0,-2-6 0,-3-7 0,-4-8 0,-6 1 1,-14 0-1,0 2 0,-7 4 0,0 14 1,-9-9-1,9 9 0,-5 19 0,5-3 0,10 4-2,-1-5-6,10 8-16,4-4-13,-1-10-1,12 2 1,-6-8-1</inkml:trace>
  <inkml:trace contextRef="#ctx0" brushRef="#br0" timeOffset="3421.7803">5925 8966 41,'0'0'34,"-17"-14"-6,-1 9-7,1 9-6,-7 0-5,4 10-2,2 1-2,5 8-1,4-1-1,12 2 1,6-2-1,10-3 1,0-4-1,5-5-1,4-1-11,3-9-30,-9-13 0,4 2-1,4-11 0</inkml:trace>
  <inkml:trace contextRef="#ctx0" brushRef="#br0" timeOffset="4337.4642">6177 8615 23,'20'0'29,"18"5"0,3-5-15,5 4-4,1-4-6,-1 5-12,-4 5-12,-15-10-9,0 10 1,-27-10 5</inkml:trace>
  <inkml:trace contextRef="#ctx0" brushRef="#br0" timeOffset="4506.0113">6257 8745 23,'6'15'31,"9"-15"0,16 8-11,1-6-15,1-4-27,11 7-4,-7-8-3,10 4-1</inkml:trace>
  <inkml:trace contextRef="#ctx0" brushRef="#br0" timeOffset="4853.3664">6887 8748 25,'0'0'32,"31"8"0,8-8-9,16 4-6,24-2-5,14-2-1,19 0-2,3-6-3,2 1-4,-11 0-4,-10 0-5,-15 5-12,-22 4-16,-26-4-1,-14 0 0,-19 0 3</inkml:trace>
  <inkml:trace contextRef="#ctx0" brushRef="#br0" timeOffset="5322.4706">7175 8318 28,'9'-18'30,"-3"-4"-5,7 11-6,5 6-5,-5 5-4,5 16-4,-8 6-2,-3 10-2,-5-3-1,1 8 1,0-2-1,3 0 0,3-8 0,3-8 0,5-9 0,7-6 1,1-12 0,2-8-1,1-7 1,-5-10-1,-2-5 1,-5 2-1,-4 3 0,-3 1 0,-4 9-1,-5 9 1,0 14 0,2 13 0,-2 8 0,8 10 0,-1 2 0,3 4-1,5 0-7,3 0-22,-2-18-6,9-1 0,-4-18 1</inkml:trace>
  <inkml:trace contextRef="#ctx0" brushRef="#br0" timeOffset="5623.605">7569 7968 22,'6'-21'31,"3"2"-3,10 9-6,6 6-5,2 8-4,-2 9-4,-6-1-3,-4 11-2,-15 4-1,-6 0-1,-6 2 0,-7-3-1,5-5 0,3-2 0,11-5 0,13-5 0,12-6-2,8-3-4,5 6-16,2 7-13,-12-5-1,-1 16 1</inkml:trace>
  <inkml:trace contextRef="#ctx0" brushRef="#br0" timeOffset="6087.1225">7166 8997 8,'3'19'32,"-3"-1"1,12 12-1,1 2-12,-1 0-6,3 9-1,-5-7-4,5-2-2,-9-9-1,3-5 0,-9-18-2,0 0 0,0-10-1,3-7 0,2-7-1,3-4 0,7-3-2,8 5 0,7 4 1,10 5 0,5 6 1,3 6-1,-1 9-6,-3 8-34,-8-4 0,-7 1-1,-14-4 1</inkml:trace>
  <inkml:trace contextRef="#ctx0" brushRef="#br0" timeOffset="8384.6167">8257 8673 38,'15'-7'30,"10"4"-7,0 3-8,9-3-5,10 3-8,-2 0-16,7 6-13,-15-8-2,4 9-1</inkml:trace>
  <inkml:trace contextRef="#ctx0" brushRef="#br0" timeOffset="8537.437">8344 8761 23,'6'13'32,"3"-9"-1,19 0-8,4 1-8,8-5-31,8 5-10,-9-12-3,12 7-3</inkml:trace>
  <inkml:trace contextRef="#ctx0" brushRef="#br0" timeOffset="8984.433">9073 8746 25,'-24'-5'30,"24"5"-5,0 0-3,28-5-3,33 5-4,26-4-3,30 4-4,21-5 0,20 5-3,5 0-2,0 0-5,-11 5-9,-29-1-17,-35-4-8,-23 0 0,-38-4-1</inkml:trace>
  <inkml:trace contextRef="#ctx0" brushRef="#br0" timeOffset="9553.9925">9390 8185 14,'22'0'21,"-9"-6"-5,7 15-3,-4 0-4,-1 11-2,-5 6-2,-2 5-1,-8 1-1,0 4 0,2 0-1,-2-3-1,7-5 1,1-6 1,7-10 0,2-4 0,7-8 0,3-11 0,1-6 1,-3-5-1,3-6 0,-8-2 0,1-1 1,-7 4 1,-4-2-1,-7 7 0,-3 8 1,0 14-2,0 0 1,-13 7-1,8 8-1,-1 3-2,6 7 1,0-3 0,6 1 0,-1-4-4,2-5-5,3-5-17,2-1-9,-12-8 0,0 0-1</inkml:trace>
  <inkml:trace contextRef="#ctx0" brushRef="#br0" timeOffset="11195.9378">9839 8032 16,'-5'-21'27,"16"8"2,2-6-10,6 6-4,8 4-5,1 6-2,2 9-2,-4 2-1,-7 9-1,-13 5 0,-6 6-1,-13-2-2,-2-1 1,-4-4 0,5 0 2,4-5 0,10-4 0,0-12 0,25 14 1,-1-9-2,4-2-8,-5-3-30,8 7 0,-11-7-2,8 4 0</inkml:trace>
  <inkml:trace contextRef="#ctx0" brushRef="#br0" timeOffset="12649.5937">9070 9044 24,'0'0'31,"0"0"0,10 19-11,-5 4-4,0 5-5,3 8-2,-1 0-1,2 3-1,-2-10-2,1-2-1,-2-15 0,-6-12 0,0 0-1,16-22 0,-13-6 0,6-9 0,1-4-1,5-2-1,7 1 0,6 6 0,3 7 0,6 7-3,3 16-9,-6 11-26,-2-5-1,2 15 0,-10-3 0</inkml:trace>
  <inkml:trace contextRef="#ctx0" brushRef="#br0" timeOffset="13150.0834">9331 9343 14,'0'11'28,"0"8"0,4-4-11,-4 8-5,5-3-3,-5 2 0,9-3 1,-9-5-1,0-14 0,0 0-1,10 0 0,-13-19 0,3 0-1,-7-6-1,4-1-3,-1-3-1,-1 6 0,2 2-2,3 2 0,4 4 0,2 6 1,6 2-2,9 1-2,9 6-7,-1 8-24,2-8-3,1 5 0,-7 0-1</inkml:trace>
  <inkml:trace contextRef="#ctx0" brushRef="#br0" timeOffset="13465.4018">9619 9346 31,'0'0'30,"0"0"-2,6 14-8,-6 1-7,3 4-4,-3 3-2,0 1-4,0 0-10,3 0-19,-3-23-6,7 18 0,-7-18 0</inkml:trace>
  <inkml:trace contextRef="#ctx0" brushRef="#br0" timeOffset="13665.6155">9740 9322 43,'10'-7'34,"-10"-2"-1,12 9-9,-12 0-8,15 8-5,-5 7-5,-1 1-1,-4 4-3,-1 0 1,-4 6-5,0-2-7,0-2-15,-6-7-12,6-1 1,0-14-2</inkml:trace>
  <inkml:trace contextRef="#ctx0" brushRef="#br0" timeOffset="13834.2527">9656 9420 24,'0'0'27,"0"0"-2,19 6-8,0-6-16,9 9-23,-13-13-3,13 9-2,-15-10 8</inkml:trace>
  <inkml:trace contextRef="#ctx0" brushRef="#br0" timeOffset="14450.9255">10143 9300 12,'0'0'26,"0"0"-2,-9-5-6,-9 5-6,-5-5-4,2 5-4,-6 0-1,5 0 0,-1 4-2,6-4 0,4 5 0,13-5-1,0 14 2,10-3 0,5-3 0,3 1 0,1 1 1,2 3-1,-1-4 1,-3 0 0,-7 1-1,-7-1-1,-6 1 1,-7-1-1,-2 2-1,-4 1 1,-3 2 0,1-4-1,6 1 0,0 1 1,8-2 1,4 3 1,0-13 0,16 15 1,-1-11 1,7 2 0,1-3 0,4-3 0,-2 0-2,2 0 0,-5 0-1,1 0-1,-6 0-7,-7 0-30,-10 0 0,0 0-1,0 0-1</inkml:trace>
  <inkml:trace contextRef="#ctx0" brushRef="#br0" timeOffset="32288.8274">5116 10076 33,'9'14'31,"10"-9"-6,18 0-7,18-4-4,10-1-3,9 5-4,2-5-3,2 0-4,-13 0-3,-10-5-5,-11 5-5,-19-6-4,-14 1-4,-11 5 0,-16-10-2,-1 6 3</inkml:trace>
  <inkml:trace contextRef="#ctx0" brushRef="#br0" timeOffset="32473.8111">5515 10118 17,'-17'19'16,"10"13"0,1 6 1,9 4-1,3 3-1,4 4-2,0 6-1,-2-9 0,5 0-3,-7-4-1,2-7-3,-8-9-1,0-8-7,0-18-21,5 15-10,-5-15-1,0-9-1</inkml:trace>
  <inkml:trace contextRef="#ctx0" brushRef="#br0" timeOffset="32704.8906">5866 10297 14,'25'-5'31,"-4"-1"0,15 10-4,4-4-14,-2 0-10,1 0-10,-5-5-18,0 14-5,-19-13 0,-2 10 4</inkml:trace>
  <inkml:trace contextRef="#ctx0" brushRef="#br0" timeOffset="32858.6696">5948 10424 17,'0'0'29,"30"6"-1,-4-6-10,11 0-15,6 3-24,-6-9-5,12 9-2,-5-9 9</inkml:trace>
  <inkml:trace contextRef="#ctx0" brushRef="#br0" timeOffset="33126.9784">6493 10403 14,'-19'0'28,"19"0"-1,34 4-8,18-4-4,26 0-1,22-2-2,26 2-3,14-9-1,12 2-2,1-1-2,-11 1-5,-18 7-7,-22-2-10,-33 2-16,-21 3-1,-33-4 0,-15 1 11</inkml:trace>
  <inkml:trace contextRef="#ctx0" brushRef="#br0" timeOffset="33844.0248">6714 9910 21,'0'0'29,"0"-22"-4,2 10-7,10 0-4,7 2-4,14 10-4,5 0-1,2 6-1,-5 10-1,-7 7 0,-13 5 0,-10 5-1,-19 4 0,-9-3 0,-10-2 0,-2-3-1,-1-6 0,10-6 0,8-2 0,18-15 1,6 13-1,10-9 1,8-2-1,11 1 0,1 2 1,5-5-1,-1 0 0,-5 0-1,-7 0 0,-3-5 0,-8 5 0,-7-5 0,-10 5 0,0 0-1,0 0 1,0 12 0,0-12 1,-9 12 0,9-12 1,0 0-1,0 0 1,0 0 0,-9-10-1,9-4 1,6-3-1,3-2 0,-2 2-1,8 2 0,5 5 0,-3 1 0,4 9-1,-1 5 1,-2 5 0,1 4 0,-4 3-2,-5-3-7,-2-4-21,5 7-6,-13-17-1,10 17 1</inkml:trace>
  <inkml:trace contextRef="#ctx0" brushRef="#br0" timeOffset="34106.649">7308 10091 33,'19'4'33,"-10"0"-1,7 5-12,-1 5-5,-2-3-4,-1 3-3,-3-1-2,-6-4-1,-3-9-2,0 0 0,0 0 0,-3-12-1,3-4 0,9-2-1,1-4 0,8 2-1,4 1 1,6 2-2,5 8-4,-2 6-14,-5 1-18,5 10 1,-12-4-1,2 13 0</inkml:trace>
  <inkml:trace contextRef="#ctx0" brushRef="#br0" timeOffset="34591.9635">6921 10660 10,'21'-11'32,"-5"-4"1,9 11-5,0 4-10,-6 5-4,-1 13-5,-9 1-3,0 6-2,-5 3 0,-4 3-2,3-2-1,2-2 1,5-4 0,6-7-1,4-6 0,3-10 0,2-6 0,2-6 0,-5-9 0,0-4-1,-6-1 1,-7 2-1,-3 2 1,-6 5 0,0 17 0,0 0 1,0 0 1,-7 19-1,7 5 1,0 3-1,6 2-10,4 3-29,-3-16-1,11 5 0,1-19-1</inkml:trace>
  <inkml:trace contextRef="#ctx0" brushRef="#br0" timeOffset="35124.439">8180 10385 37,'-14'8'33,"28"-3"1,7-2-12,19-3-9,16 5-4,3-5-3,10 5-5,0-1-6,-4-4-9,-13 5-11,-8 0-9,-26-5 0,-18 0 0</inkml:trace>
  <inkml:trace contextRef="#ctx0" brushRef="#br0" timeOffset="35430.666">8229 10498 48,'0'0'25,"16"9"-5,12-6-2,12-3-7,10 4-2,2-4-7,2-4-5,-1-1-5,-7-5-2,-8 1 0,-11-6-1,-9-1 2,-8 0 2,-7 1 5,-3 2 3,0 3 13,9 7-5,4 6 1,2 7-2,4 9 0,-7-5-2,1 9 0,-10-4-2,-6 0-4,-7-2-16,-1 0-15,-12-13 0,9 4-2</inkml:trace>
  <inkml:trace contextRef="#ctx0" brushRef="#br0" timeOffset="35893.8287">9111 10374 15,'7'-14'32,"5"14"0,-12 0-1,12 9-15,-6 8-5,-6 4-5,0 7-1,-6 1-2,2 1 0,4-5 0,0 1 0,7-7-1,11-5 0,-1-7 0,7-7 0,0-6-1,4-6 0,-2-8 1,-4-5-2,-5-2 1,-7-6-1,-4 4 1,-6 2-1,0 7 0,0 8 1,0 12 0,-10 5 0,10 12 0,4 7 0,2 3 0,1 0-10,-2-3-26,9 0-2,-3-10 0,9-2 0</inkml:trace>
  <inkml:trace contextRef="#ctx0" brushRef="#br0" timeOffset="36378.9282">9741 10369 7,'-13'6'34,"13"-6"-1,15 11 0,3-11-13,11 7-6,5-7-4,3 5-8,6-5-11,1 3-20,-10-6-5,-2 3 0,-18-6-1</inkml:trace>
  <inkml:trace contextRef="#ctx0" brushRef="#br0" timeOffset="36530.2826">9797 10496 55,'21'0'31,"12"9"-8,5 0-38,-1-9-10,13 5-3,-10-5-2</inkml:trace>
  <inkml:trace contextRef="#ctx0" brushRef="#br0" timeOffset="36795.0565">10214 10494 30,'13'6'31,"15"-6"-2,24 0-10,26 5-4,21-5-3,24 5 0,15-5-3,14 0-2,1-5-2,-5-2-5,-12 2-10,-20 1-19,-29-7-6,-20 5-2,-36-5 1</inkml:trace>
  <inkml:trace contextRef="#ctx0" brushRef="#br0" timeOffset="37548.5263">10515 10062 25,'-25'-14'27,"17"-1"-6,1-2-4,11-2-5,10 1-2,6 4-3,13 5-1,1 6 0,7 6-1,-10 6 0,-4 7-1,-11 5-1,-13 6-1,-15-1-1,-13 2 0,-9-2-1,-3-3 1,3 2-1,6-4 1,12-2-1,11-4 0,17-3 0,9-1 0,12-2 1,5 0-1,3-4 1,-1-1 0,-3-4-1,-3 0 1,-9-4 0,-6-5 0,-10 4-1,-9 5 0,0 0 0,0 0 0,0 0 0,0 0 0,-9 14 0,9-1 0,0-3 1,0 1 1,0-11 0,0 0-1,0 0 2,0 0-2,9-24 1,0 5-1,1-1 1,5-2-2,1 3 0,5 6 0,1 7 0,0 6 0,-4 5 0,-2 9 1,-7 5-1,0 5-1,-1 5-7,-8-4-19,0-6-9,8 2 0,-8-21 0</inkml:trace>
  <inkml:trace contextRef="#ctx0" brushRef="#br0" timeOffset="37811.4455">11142 10147 17,'9'9'32,"-9"-9"2,11 22-3,3 1-12,-10-3-7,4 3-2,-3-3-4,-1 1-1,-4-12 0,0-9-2,0 0 0,0 0 0,5-26 0,1 2-1,5-3 0,3 0-2,8 1 1,4 9-1,7 2-3,-4 6-10,-4 9-25,2 10 1,-11 1-1,1 9 0</inkml:trace>
  <inkml:trace contextRef="#ctx0" brushRef="#br0" timeOffset="38395.7058">10515 10732 39,'20'4'35,"14"-4"-1,12 0-12,10-4-4,8 4-4,-4-5-5,4 1-2,-10-1-3,-7 1-2,-11 0-1,-18 4-3,-18 0-2,0 0-3,0 0-5,-13-7-3,3 7-3,-10 0-1,2 2 1,-7-2 3,5 0 3,-4 0 4,2 4 7,4-4 6,-15 16 17,23-4-7,7 10 1,0-2-1,12 13 0,-3 1-1,6 7-2,-2-4-3,5 4-1,-6-9-1,1-3-2,-7-6-1,-3-11-2,0 3-12,0-15-29,0 0-1,-10 0 0,-2-9 0</inkml:trace>
  <inkml:trace contextRef="#ctx0" brushRef="#br0" timeOffset="40328.0426">11813 8342 7,'58'-15'26,"0"-2"-8,10 17-3,-2 13 1,-10 15-1,-12 18-2,-20 15 0,-17 17-3,-20 15-1,-12 11 0,-9-3-2,-1 1-1,6-6 0,11-10-2,13-15-2,17-11 0,7-22 0,8-11-1,0-13 1,0-4-1,-8-7 0,-1 2-1,-12 5 0,-6 7 1,-6 17-1,-2 16 0,4 18-1,1 17 1,3 16 0,5 13 0,5 12 0,3 5 1,4-1-1,3-8 0,-5-10 0,-2-13-1,-7-14-2,-6-20-5,0-20-18,-6-16-12,-9-29 0,-1-9 1</inkml:trace>
  <inkml:trace contextRef="#ctx0" brushRef="#br0" timeOffset="40649.7655">12445 9332 28,'31'0'32,"3"-8"-1,19 3-8,9 1-11,6 2-3,6 2-5,-3 0-6,-8 0-6,-7 0-10,-13 4-6,-21-11-8,0 11 2,-22-4 6</inkml:trace>
  <inkml:trace contextRef="#ctx0" brushRef="#br0" timeOffset="41248.5655">12617 9373 17,'0'0'18,"11"0"-3,16 0-2,11-4-2,11 0-2,-1-4-2,4 2-3,0 1 0,-8 0 1,-7 5 0,-12-5 1,-7 5-1,-8-8 1,2 4-1,-3-2 1,4-2-2,-1 4-1,6-3-1,-1 3-2,4-1 0,-2 5 0,-1 0-1,-6 4 1,-12-4 0,13 11-1,-13-11 1,0 14 0,0-14 0,-9 15 1,9-15-1,-18 9 1,8-9 0,-8 0 0,2-9 0,0-1 0,-3-1-1,4-2 0,-1 3 1,5 1-2,4-1 2,7 10-2,-3-10 1,3 10-1,0 0 1,0 0 1,0 0 1,0 0 1,10-4 0,-10 4 0,0 0-1,0 0 2,11 19-2,-1-9 1,2 4-2,4 3 0,0-2-2,-1 4 2,-3-1 0,-9-5-1,-10 2-2,-8-1-11,-9 4-22,-13-9-1,5 2 1,-10-7-1</inkml:trace>
  <inkml:trace contextRef="#ctx0" brushRef="#br0" timeOffset="42030.1195">13952 9408 29,'25'0'30,"-4"-7"-5,1-7-5,-6-4-5,-4-5-5,0 1-2,-12-4-3,-3 2-2,-9-1 0,-7 8-1,-5 3-2,-2 9 0,-2 5 0,1 7 0,2 12 0,7 3 0,5 3 0,11 3 1,10-1-1,4-3 1,10-7 0,2-2-1,9-11 2,-3-4-2,1-9 1,-4-7 0,-5-3-1,-4 1 1,-8 3 1,0 1-1,-10 14 1,0 0 0,-13 0-1,10 14 1,-3 1 0,6 3-3,10 3-9,5-2-25,-3-10 0,10 1 0,-3-10-1</inkml:trace>
  <inkml:trace contextRef="#ctx0" brushRef="#br0" timeOffset="42383.551">14378 9458 55,'-15'4'30,"-12"1"-8,2 4-6,6 9-3,2 1-5,10 6-1,7 1-3,12-1 1,8-6-1,7-3-1,7-4-7,1-4-27,-5-18-3,4 0-1,-6-16 0</inkml:trace>
  <inkml:trace contextRef="#ctx0" brushRef="#br0" timeOffset="42634.5833">14666 9239 34,'24'0'30,"-3"-6"0,10 3-14,3-1-8,4 4-10,2 0-15,-7-4-11,5 8-2,-19-8 0</inkml:trace>
  <inkml:trace contextRef="#ctx0" brushRef="#br0" timeOffset="42819.7959">14742 9334 38,'13'14'35,"8"-14"1,10 8-2,9-8-24,0 0-35,7 0-6,-16-3-2,4 3-2</inkml:trace>
  <inkml:trace contextRef="#ctx0" brushRef="#br0" timeOffset="43475.437">15390 9286 53,'-24'0'25,"36"-5"-3,31 5 0,41-8-4,43 8-5,34-7-2,35 7-2,25-7-3,17 7 0,4-2-3,-8-3-3,-19 5-9,-30 5-28,-47-13-1,-33 2 0,-52-7 0</inkml:trace>
  <inkml:trace contextRef="#ctx0" brushRef="#br0" timeOffset="43959.9891">15899 8082 40,'-41'0'18,"0"26"0,-6 16-4,-1 15-2,10 16-1,8 11-1,14 10 0,14 3-2,17-3 0,13-7-2,10-12-3,5-12-9,3-10-26,-5-29-2,6-11-1,-10-30 1</inkml:trace>
  <inkml:trace contextRef="#ctx0" brushRef="#br0" timeOffset="47445.7488">16120 9610 10,'0'0'33,"7"14"2,2 11-1,-1 4-13,-1 4-8,3 7-4,-2 0-1,2 1-3,-1-9-2,0-6 0,-6-11 0,-3-15-1,0 0 0,6-13-1,-6-13 0,0-5 0,7-6 0,3-4-1,4-2 1,6 7-1,7 6 0,7 6 0,1 11-3,1 9-15,-2 4-19,4 8 0,-13-1-1,2 11 0</inkml:trace>
  <inkml:trace contextRef="#ctx0" brushRef="#br0" timeOffset="47999.6383">16436 9951 19,'0'0'33,"6"17"1,-6-4-1,0 3-15,0 8-7,0-2-1,0 4-4,0-9-1,4 0-2,-4-7 0,0-10-1,0 0 0,9-13-1,-9-6 1,0-7 0,-3-3-1,0 0 0,0 0-1,-1 2 1,-2 1-1,6 5 1,0 3-1,0 10 0,12 1 0,3 3-1,8 4-5,1 0-12,5 0-18,5 3-2,0-1 1,0 7-1</inkml:trace>
  <inkml:trace contextRef="#ctx0" brushRef="#br0" timeOffset="48303.0269">16628 9927 41,'0'0'33,"13"9"1,-10 6-12,1 4-8,1 8-5,-5-3-6,6 3-6,0-3-13,4 3-17,-10-18-1,9 1 0,-9-10-1</inkml:trace>
  <inkml:trace contextRef="#ctx0" brushRef="#br0" timeOffset="48487.0946">16772 9924 30,'0'0'35,"15"3"0,-9 6 0,-3 11-18,3 3-7,-6 1-3,7 6-5,-4-1-6,-3-5-10,0-9-21,0 2 0,0-17-1,0 0 0</inkml:trace>
  <inkml:trace contextRef="#ctx0" brushRef="#br0" timeOffset="48618.6393">16675 10040 23,'0'0'31,"0"0"-1,21 4-7,-7-4-29,0 0-19,14 0-3,-4-1-2</inkml:trace>
  <inkml:trace contextRef="#ctx0" brushRef="#br0" timeOffset="49003.5081">17109 9946 30,'-10'-10'32,"10"10"-1,-27 0-6,6 0-14,-1 5-4,-1 0-4,2 0-1,4 4-1,17-9 0,-3 11-1,13-2 1,8-4-1,2 3 1,1 0 0,-3 2 0,-5 0 1,-7 4 0,-12-1 0,-3 3 0,-6 2-1,0 0 1,2-3 0,6 0 1,7-4-2,15-5 1,5 1-3,3-7-9,0-7-24,7 7-1,-10-10 0,4 1 0</inkml:trace>
  <inkml:trace contextRef="#ctx0" brushRef="#br0" timeOffset="54585.6591">16154 8429 8,'-24'0'27,"7"-5"-3,17 5-6,35 0-4,24 0-2,28 3-1,31-3-3,27 9-1,26-5-1,11 4 0,4-3-2,-5-5-4,-14 0-15,-15 0-17,-37-20 0,-16 4-1,-39-18 1</inkml:trace>
  <inkml:trace contextRef="#ctx0" brushRef="#br0" timeOffset="55386.5373">16389 7949 21,'-30'-13'21,"-2"-9"-4,12 4-3,7-1-3,13 0-3,9 5-1,12 2-1,8 9 0,6 3 0,1 11-1,-5 6 1,-6 8-1,-16 7-1,-12 4 0,-16 3-2,-9-1 0,-9-1 0,3-2-1,0-7 0,12-5-1,12-8 0,10-15 0,26 11 1,4-11-1,5-6 0,5-3 1,-2 1-1,-2-4 1,-5 7-1,-5-4 1,-8 1-1,-6 4 0,-12 4 0,9 0 1,-9 0-1,0 17 1,-3-5-1,3 3 1,-3-1-1,0 1 1,-2-2 1,5-13-1,-7 10 0,7-10 1,0-17-1,2 1 1,8-6-1,3-2 0,2 2-1,4 1 0,5 3 0,1 8 0,0 6 0,0 5 0,-3 9 0,-4 5 0,-2 4 0,-7 1-6,-3-2-23,1 3-5,-11-7-1,10 2 0</inkml:trace>
  <inkml:trace contextRef="#ctx0" brushRef="#br0" timeOffset="55788.1641">16933 7914 47,'15'5'30,"-8"9"-4,3 7-6,0 4-6,-3 4-4,4 3-1,-6-2-3,3-1-2,-8-9 0,6-3-2,-6-17 0,0 0 0,0 0 0,0-22-1,4 1 1,0-6 0,5-4-2,5 2 1,4-2 0,5 5-1,3 5 0,3 1-1,4 14-7,-6 0-14,-8 6-15,3 6 0,-13 0 0,-1 13 0</inkml:trace>
  <inkml:trace contextRef="#ctx0" brushRef="#br0" timeOffset="56166.7966">17185 8160 12,'0'0'29,"2"22"0,-6-7-7,4 2-8,0 0-4,-4 1-4,4-3 0,0-3 0,0-12 0,0 0-1,0 0 2,-2-9-1,2-5 0,0-4 1,4-1-3,-4-3 0,4 3-2,0 0 0,3 4 0,4 5-2,5-1-3,5 9-7,0 2-19,0 0-8,3 2 0,-5-2 0</inkml:trace>
  <inkml:trace contextRef="#ctx0" brushRef="#br0" timeOffset="56404.7893">17396 8148 31,'13'0'31,"-13"0"-1,-5 13-10,5 4-8,-6 2-6,2 1-2,2 3-7,-1-1-11,-4-8-16,12 1-1,-5-15 0,0 0 7</inkml:trace>
  <inkml:trace contextRef="#ctx0" brushRef="#br0" timeOffset="56588.6072">17487 8124 36,'10'0'34,"-10"0"-1,0 0-7,6 23-9,-6-5-7,0 2-3,0 5-3,0 0-4,0 0-7,-3-4-14,-5-12-14,8 4 1,0-13-2,-7 0 3</inkml:trace>
  <inkml:trace contextRef="#ctx0" brushRef="#br0" timeOffset="56705.4215">17393 8211 26,'0'0'29,"0"0"1,0 0-11,19 0-19,-8 0-24,17 5-3,2-10-2,16 13 6</inkml:trace>
  <inkml:trace contextRef="#ctx0" brushRef="#br0" timeOffset="57186.075">17787 8128 47,'0'0'26,"-12"-6"-7,-3 6-7,-3-3-6,1 3-3,-3 3-1,1-3 0,4 5-1,15-5-1,-13 9 1,13-9-1,11 11 1,-1-7 0,3 1-1,1 4 0,-1-1 2,-5 4-2,-8-2 1,-5 5 0,-7 1-1,-2 3 1,-3-4 0,5 1 2,2-3-1,10-2 1,10-5 0,9-6-4,8 3-8,8 1-21,-11-14-1,7 13-1,-16-6 0</inkml:trace>
  <inkml:trace contextRef="#ctx0" brushRef="#br0" timeOffset="58807.1395">16597 8644 42,'0'0'34,"16"-5"-1,5 5-11,17 4-6,8-4-5,11 6-4,4-6-1,4 8-4,-6-5-5,-6 0-4,-8 0-4,-14-8-2,-11 5-3,-20 0-2,-5-12 0,-15 7 3,-4 0 4,-6 1 5,0 4 6,-31 10 15,39 5-1,2 1 2,12 12 3,-2-1-2,14 10-1,-4-6-2,12 4-3,-10-7-2,6 0-3,-5-7-1,-3-5-6,0-1-16,0-6-21,-9-9-2,9 0 2,-10-15-2</inkml:trace>
  <inkml:trace contextRef="#ctx0" brushRef="#br0" timeOffset="59387.2013">17861 7819 16,'23'0'34,"16"25"2,3 6-3,5 17-11,4 23-7,-11 14-3,-2 15-4,-18 7-1,-9 2-5,-15-1-1,-11-1-1,-12-10-1,-4-17-2,3-7-5,-5-19-6,10-7-13,4-10-9,-5-20-1,10-10 0</inkml:trace>
  <inkml:trace contextRef="#ctx0" brushRef="#br0" timeOffset="59894.5924">18244 7774 31,'0'0'27,"-5"-22"-7,12 7-5,1 6-3,11 1-2,7 2-3,4 6 0,4 6-2,-3 3 0,-3 8 0,-12 2-1,-10 9-1,-12-1-2,-10 1 1,-3-4 0,-4 0 2,4-6 0,12 0 0,10-7 0,16-2-1,12-1-5,5 2-31,0-10-2,11 4-1,-2-8-1</inkml:trace>
  <inkml:trace contextRef="#ctx0" brushRef="#br0" timeOffset="60611.1226">17391 9267 23,'0'0'20,"-10"4"1,10-4-2,15 10-3,7-8-2,17 2-2,14-4 0,16 3-2,10-3-1,8 0-2,0-3-3,-3 3 1,-13-6-1,-10 6-1,-21-10 0,-14 10 0,-15-5 0,-11 5-5,0 0-33,-10-5-2,-8 2 0,6 6-2</inkml:trace>
  <inkml:trace contextRef="#ctx0" brushRef="#br0" timeOffset="62914.9873">18413 9213 14,'0'0'32,"28"12"1,-7-7-6,12-3-9,8 1-6,5-3-8,2 4-16,-8-8-18,4 4-3,-15-10 0,-1 10 2</inkml:trace>
  <inkml:trace contextRef="#ctx0" brushRef="#br0" timeOffset="63115.2066">18454 9369 54,'28'9'37,"0"-9"-2,11 0-9,8-5-15,1 0-38,4 10-4,-11-9-4,5 13-1</inkml:trace>
  <inkml:trace contextRef="#ctx0" brushRef="#br0" timeOffset="64300.8852">19127 9295 16,'11'9'29,"15"-9"-4,27 0-7,28 2-2,32-2-1,34-2-2,25-7-2,20 4-1,6-4-5,-1 2-2,-13-3-9,-21 4-22,-32-9-6,-27 7-2,-39-12 1</inkml:trace>
  <inkml:trace contextRef="#ctx0" brushRef="#br0" timeOffset="64754.2038">19427 8582 19,'17'24'26,"-22"-8"-2,0 12-11,-5 3-3,0 3-4,2 2 0,3-4-3,8-2 0,8-5-1,9-6 0,6-4-2,2-6-3,3-4-9,3-5-6,-8-14-7,4 6-2,-13-13 1</inkml:trace>
  <inkml:trace contextRef="#ctx0" brushRef="#br0" timeOffset="64938.2783">19665 8664 50,'-9'-14'28,"9"14"-4,-10 26-4,7-4-6,3 13-3,0 2-3,6 4 0,-2-4-3,4 5-1,-3-5-3,0-7-8,5-6-25,-1-1-3,-9-14-1,11 3-1</inkml:trace>
  <inkml:trace contextRef="#ctx0" brushRef="#br0" timeOffset="65354.6803">19880 8908 23,'0'0'32,"0"25"0,0-11-3,0 4-18,0 7-4,5-5-1,-2 2-2,2-6-1,0-1-1,-5-15 0,0 0 0,0 0-1,-6-22 1,-3 3-1,1-2 0,-3-2 0,1-3-1,1 2 0,4 4 0,1 4-1,8 4 1,3 3 0,9 0-1,6 2 1,2 5-1,5 2 1,0 0-1,1 4 0,-5 0 1,0 2-1,-5 3 1,-5 4 0,-6 1 0,-3 3 0,-1 3 1,-5 1-4,0-1-5,0-7-19,4 8-6,-4-21 0,0 14-1</inkml:trace>
  <inkml:trace contextRef="#ctx0" brushRef="#br0" timeOffset="65708.4126">20024 8571 9,'4'-19'31,"15"12"0,-4-6-2,10 5-12,6 8-6,0 0-3,1 7-2,-6 4-2,-5 4-2,-11 7 0,-10 5-1,-5-3 1,-2 0 0,-2-2 0,5-1 1,8-6-1,12-3 1,12-4-4,6-6-16,0-2-17,9 5 0,-6-5-2,10 0 1</inkml:trace>
  <inkml:trace contextRef="#ctx0" brushRef="#br0" timeOffset="72869.0813">20544 8724 17,'0'0'32,"10"-11"-3,-10 11-3,16 23-6,-10 2-4,3 11-6,-2 0-2,2 3-1,-3-3-3,3-2-2,-5-12 1,3-10-1,-7-12 0,10-15 0,-8-14-1,3-8 1,1-5 0,3-5-2,4-3 1,4 8-1,3 6 0,6 10 1,4 13-2,1 5-5,6 8-28,0 13-3,-9-4 0,0 7-1</inkml:trace>
  <inkml:trace contextRef="#ctx0" brushRef="#br0" timeOffset="73271.9091">20787 9035 12,'6'10'31,"-6"-10"1,-4 27-2,4-14-14,-4-1-6,4 4-2,0-16-1,0 12-1,0-12-1,0 0-1,10-24 1,-4 5 0,-1-6-1,2 2 1,-1-5-3,1 5 1,-2 1-1,4 4-1,0 5 0,3 6-1,1 2-2,-1 2-7,10 3-17,3 4-12,-7-4 0,8 8 0</inkml:trace>
  <inkml:trace contextRef="#ctx0" brushRef="#br0" timeOffset="73471.9817">21045 8927 45,'0'0'33,"-8"22"0,2-7-13,3 5-11,3 6-7,0 3-8,-3-5-12,-3-5-13,12 2-1,-6-21-1</inkml:trace>
  <inkml:trace contextRef="#ctx0" brushRef="#br0" timeOffset="73640.9454">21099 8932 67,'10'-5'32,"-10"5"-5,9 9-7,-4 7-6,-5 5-6,8 3-3,-8 5-5,0-2-10,0-4-17,4 0-9,-9-13 0,5 3-1</inkml:trace>
  <inkml:trace contextRef="#ctx0" brushRef="#br0" timeOffset="73772.9105">21011 9054 26,'0'0'28,"24"0"-10,-9 6-22,-1-13-17,16 12-5,-5-10 6</inkml:trace>
  <inkml:trace contextRef="#ctx0" brushRef="#br0" timeOffset="74204.5818">21361 8923 19,'0'0'26,"19"-3"-5,-19 3-7,-11 7-4,-7-2-2,-7 2-3,1 1 0,-1 2-2,1 1 1,4-1 1,10-3 0,10-7-1,9 17 1,5-9-1,8 1 1,-2-3 0,3 4-2,-4-4-1,-1 6 0,-12-2-1,-9 3 0,-7 0 0,-2-3 0,-4 2 0,2 0-1,3-4 1,11-8-1,-3 9 1,16-9-1,5 5-5,1-5-14,-3 0-15,11 7 0,-10-7-1,4 8 1</inkml:trace>
  <inkml:trace contextRef="#ctx0" brushRef="#br0" timeOffset="74621.1866">20571 9339 46,'21'2'26,"10"-2"0,16 0-3,13 0-3,13 0-4,9-5-4,12 5-4,-2-9-4,-2 0-5,-9 4-16,-12 0-19,-20-5-1,-8 2-1,-23 1 0</inkml:trace>
  <inkml:trace contextRef="#ctx0" brushRef="#br0" timeOffset="75344.561">19991 9598 41,'0'0'36,"16"0"0,10-5-11,15 5-8,3-3-5,14 3-3,-1 0-3,5 0-2,-6 0-2,-7 0-3,-11 0-2,-16-3-4,-10 3-4,-12 0-3,-17-4-2,-7-3-2,-1 7 0,-6-5 1,3 5 5,-2 3 6,5 1 6,-9 20 16,24-2-2,3 3 3,7 11 0,-5 2-2,5 6-1,0 1-2,5 5-4,-5-6-1,4-4-2,-4-7-1,6-6-1,-6-9 0,7-6-1,-7-12 0,0 0 0,12 0 0,-12 0 0,5-10-1,-5 10 0,0-10-3,0 10-6,0-14-32,0 14 0,0 0-1,-7-9 1</inkml:trace>
  <inkml:trace contextRef="#ctx0" brushRef="#br0" timeOffset="119622.6883">2984 11704 7,'0'0'33,"-11"6"1,26 1-2,7-5-13,15-2-7,11 6-3,6-6-5,4 0-7,2 2-10,-10-2-15,-13 0-6,-4 7-1,-33-7 0</inkml:trace>
  <inkml:trace contextRef="#ctx0" brushRef="#br0" timeOffset="119785.4008">3050 11882 23,'-9'13'34,"9"-13"0,15 0-12,19 0-4,4-6-5,11 6-8,3 0-11,1 0-15,-12-3-13,-4 12-1,-22-7 1</inkml:trace>
  <inkml:trace contextRef="#ctx0" brushRef="#br0" timeOffset="119938.8886">3063 12027 23,'-35'4'31,"23"4"1,12-8-14,16 9-6,15-9-11,3-4-27,18 8-2,1-8-2,18 4-1</inkml:trace>
  <inkml:trace contextRef="#ctx0" brushRef="#br0" timeOffset="120355.2375">3742 11803 28,'-34'-5'29,"14"14"-3,-1 1-11,9 3-6,7 3-2,10 1-2,10 0-1,6-2-1,4-2 0,0-3 0,0-1-1,-7-3 0,-5-4-1,-13-2 0,0 0 0,-27-8-1,3 8 0,-11 0 1,-3 0 0,8 6 0,-5 3 0,11 1 2,14 7-1,10 1 2,6 0-2,12-5 1,10 4 0,-2-8-2,7-3-2,2-2-9,-9-4-17,-6-11-8,1-1 0,-14-12-1</inkml:trace>
  <inkml:trace contextRef="#ctx0" brushRef="#br0" timeOffset="120471.1222">3731 11668 27,'0'-9'26,"-11"0"-9,11 9-30,0 0-9,11 5-4,6 16 18</inkml:trace>
  <inkml:trace contextRef="#ctx0" brushRef="#br0" timeOffset="120787.2514">3936 11966 15,'13'22'32,"9"-2"2,-4-9-5,5-5-15,4-6-4,-6-3-2,2-3-3,-5-9-2,-2-2-1,-7-5-2,-3-3 1,-16 2-2,-5-2 1,-6 8-1,-4 5 1,-3 7 1,-1 10-1,3 11 2,6 12 0,8 6 1,9 8 0,3 3 0,3 2 0,4-2-1,2-2-5,2-2-2,-4-7-19,3-15-12,8 0-1,0-14 0</inkml:trace>
  <inkml:trace contextRef="#ctx0" brushRef="#br0" timeOffset="121287.0058">4470 11956 12,'-21'-27'31,"5"8"0,-12 0-8,4 5-6,2 9-5,-3 5-5,6 10-1,5 6-2,3 5-2,7 6 0,8-2 0,5 0 0,7-2 0,5-6 0,2-8 0,2-6-1,-2-7 0,-4-5 0,-2-8 0,-6-4-1,-7-3 1,-4 3-2,0 2 2,-3 2-2,0 5 2,3 12-1,0 0 1,-9 0 1,12 18-1,6-3 2,6 7-1,2-2 2,6-1-2,2-1 2,3-3-2,-3-7 1,1-3-1,-5-5-1,-3-9-3,-2-1-7,-10-8-15,-6-9-14,9 7 0,-9-7-1</inkml:trace>
  <inkml:trace contextRef="#ctx0" brushRef="#br0" timeOffset="121474.2628">4687 11843 53,'12'23'37,"-12"-3"1,3 4-16,7 16-7,-7-1-5,7 11-3,-4 5-2,-1 6-2,-5-5-2,3-3 0,0-4-5,-3-11-11,0-9-24,7-8 0,-7-21 0,13-18-1</inkml:trace>
  <inkml:trace contextRef="#ctx0" brushRef="#br0" timeOffset="121612.2885">4733 12044 16,'22'4'30,"-6"-9"0,21 5-6,-5 0-20,6-7-17,6 7-14,-14-11-1,7 5-2</inkml:trace>
  <inkml:trace contextRef="#ctx0" brushRef="#br0" timeOffset="121928.3275">5184 11830 25,'-18'0'33,"-13"-9"2,7 9-6,-2 1-13,3 6-7,8 3-5,7 1-2,8 2 0,6 6-1,9-3 0,5 0-1,-6-2 1,5-2 0,-7-2-1,-12-10 1,7 12-1,-7-12 2,-14 9 0,-2-7 1,5 5 0,-4 0 0,6-1 0,9-6 0,-4 19 0,11-9-4,3-3-10,8-5-26,7 2-1,10-10 0,24-1 0</inkml:trace>
  <inkml:trace contextRef="#ctx0" brushRef="#br0" timeOffset="122528.8392">6083 11987 36,'13'-7'33,"-10"-8"-6,2-3-5,-5 4-4,-5-10-6,-4 6-3,-10-1-2,-3 10-2,-7 0-1,3 9-2,-3 12 1,8 4-1,6 6 0,6 7-1,9-2 1,18 2-1,2-2 1,6-6-1,2-7-1,-1-8-4,1-6-8,-8-6-18,-6-15-8,-4-4 0,-12-15-1</inkml:trace>
  <inkml:trace contextRef="#ctx0" brushRef="#br0" timeOffset="122644.734">5975 11618 24,'-18'-22'31,"18"22"-2,-16-7-11,16 7-38,0 0-7,9 9-4,10 11 8</inkml:trace>
  <inkml:trace contextRef="#ctx0" brushRef="#br0" timeOffset="123076.8229">6164 11850 33,'28'17'31,"-9"-17"1,11 0-15,5 0-7,-2-4-4,1 4-3,-8-5-1,-5 0-1,-8-2 0,-13 7-1,6-12-1,-6 12 1,-22-5 0,7 7 0,-1 6 1,-5 3 0,2 11 1,7 1-1,2 5 1,10 0-1,7 0 1,5-4-2,6-5 2,7-2-1,3-12 0,3-5 0,0-13 0,-3-2 0,-3-8 0,0-1 0,-10-3 1,-1 3 1,-9 2 0,-5 8 1,0 4-1,0 10 1,-9 10 1,6 6-3,3 9-11,0 2-28,0-8 0,8 5 0,2-9-1</inkml:trace>
  <inkml:trace contextRef="#ctx0" brushRef="#br0" timeOffset="124821.8538">7417 11573 19,'0'0'31,"24"-4"-6,11 4-4,17-4-3,14-1-4,14 5-4,3-5-3,2 5-1,-11 0-4,-9 7-1,-13 0-5,-21-3-3,-15 6-6,-16-10-6,-14 9-3,-6-7 0,-5-2 0,-3 0 4,1-5 8,-1 5 6,0 0 7,2 0 9,5 5 5,0 4 2,3 9 2,2 5-2,3 6-3,7 8-2,2 4-2,4 14-3,0-6-2,4 4-2,2-9-1,3-3-2,-2-7 1,0-7-2,-7-10-1,0-17-2,7 9-12,-7-9-22,-5-17-2,5 2 1,0-4 0</inkml:trace>
  <inkml:trace contextRef="#ctx0" brushRef="#br0" timeOffset="125055.2084">8235 11860 35,'31'3'31,"-10"-4"0,17 2-15,5-1-15,0 0-14,4 0-15,-15-1-2,0 2 0,-17-4 18</inkml:trace>
  <inkml:trace contextRef="#ctx0" brushRef="#br0" timeOffset="125186.7235">8339 11978 32,'11'10'33,"7"-10"-1,20 0-14,2 0-25,-4-8-19,16 11-3,-8-7-3</inkml:trace>
  <inkml:trace contextRef="#ctx0" brushRef="#br0" timeOffset="125640.2981">8931 11745 37,'0'-35'34,"2"11"-4,2 2-8,-4 5-6,0 17-4,0-12-4,0 12-2,-5 22-2,5 2-1,-4 5-1,4 9 1,3 7-1,3 2 0,1 2 0,5-2 0,-5-4 0,2-10-1,-4-6 1,-5-8-2,-9-9 1,-6-6 0,-3-8 0,-1 0-1,0-3 1,0-2-1,7 4 0,12 5 0,0 0 0,24-8 0,2 8-1,7 4 0,8 1-7,-4 1-26,0-6-5,3 0 1,-4-5-2</inkml:trace>
  <inkml:trace contextRef="#ctx0" brushRef="#br0" timeOffset="125972.2334">9514 11817 54,'9'4'37,"16"18"0,0 11-14,3 5-10,9 12-5,-2 4-3,-5 4-7,-2 2-7,-6-12-16,-16-16-12,5-9 0,-11-23-1</inkml:trace>
  <inkml:trace contextRef="#ctx0" brushRef="#br0" timeOffset="126125.8898">9761 11901 26,'-15'-5'35,"4"24"1,-15 6-2,-5 6-17,2 13-6,-7 0-7,2 2-14,3-5-23,7 0-2,3-15-1,14-4-1</inkml:trace>
  <inkml:trace contextRef="#ctx0" brushRef="#br0" timeOffset="126489.8233">9870 12022 13,'12'0'32,"10"7"1,-4-7-3,5 0-15,-1-3-3,-1-5-4,-5-5-2,-2-5-2,-9-5-2,-8-5-1,-4-3 0,-11 2-2,-1 7 2,-2 7-2,-5 7 0,-2 15 2,7 9-1,5 12 1,13 13 0,3 7 1,7 3 0,2 0 0,6 2 0,-3-7 0,5-5-4,-1-6-14,-2-7-19,-14-28-1,18 8 1,-5-21-2</inkml:trace>
  <inkml:trace contextRef="#ctx0" brushRef="#br0" timeOffset="126805.5">10367 11914 30,'-13'-27'32,"-3"7"0,-4-4-12,-3 3-6,1 6-5,-2 5-3,-1 10-1,3 5-2,7 10-1,7 8 1,8 5-1,0-1 2,14 2-1,4-6 0,8 1 0,1-11-1,1-4-4,0-9-10,-6 0-23,-6-20-2,2 2 1,-15-13-1</inkml:trace>
  <inkml:trace contextRef="#ctx0" brushRef="#br0" timeOffset="126906.218">10277 11630 13,'0'0'23,"-19"-15"-19,10 6-7,9 9-17,0 0 4</inkml:trace>
  <inkml:trace contextRef="#ctx0" brushRef="#br0" timeOffset="127128.2735">10459 11806 26,'10'24'36,"0"6"1,-10-8 0,0 0-17,13 1-8,-8-7-4,4 3-4,0-10 0,3 0-2,1-11 0,2-7 0,4-8-1,-3-5-1,-3-3-3,-2-4-10,-4 1-25,-4 5 0,-3 4-1,0 10 0</inkml:trace>
  <inkml:trace contextRef="#ctx0" brushRef="#br0" timeOffset="127529.7894">10954 11853 37,'-20'-27'31,"1"11"-9,-6 3-4,1 5-4,2 8-5,0 8-2,7 10-2,5 6-2,10 5-1,7-1 0,8-1 0,1-8 1,6-6 0,1-8 0,6-5 1,-1-13-2,1-1 1,1-6-1,4 2 1,-3-1-2,0 10 1,-6 4 1,0 5-1,-12 10 2,-2 5-1,-11 6 0,-9 4-1,-5-2-2,-5-3-5,5-3-30,-3-5-4,1-12 0,16 0-1</inkml:trace>
  <inkml:trace contextRef="#ctx0" brushRef="#br0" timeOffset="127845.7747">11554 11803 30,'0'0'35,"5"12"1,5-10-7,12-2-10,9 4-7,0-4-4,8 0-3,-5 0-4,-2 0-2,0 0-9,-11-4-16,-4 1-10,0 3-1,-17 0 0</inkml:trace>
  <inkml:trace contextRef="#ctx0" brushRef="#br0" timeOffset="128093.1739">11596 11942 22,'0'0'34,"0"10"0,0-10-5,20 8-6,6-3-6,2-5-5,12 6-4,-4-6-3,4-5-3,-2 5-9,-7 0-26,-7-7-5,-3 0 0,-21 7 0</inkml:trace>
  <inkml:trace contextRef="#ctx0" brushRef="#br0" timeOffset="141226.805">12303 11743 23,'11'-6'28,"-1"-8"-3,14 4-5,7 1-4,4 1-4,5 8-2,-5 0-3,-2 9-2,-8 5-1,-10 9-1,-15 0-1,-12 5 0,-9-6-1,-1 1 1,-3-7-1,6-4 0,7-6 0,12-6 0,0 0-1,28-6 0,0 6 1,2 0 0,2 2 0,-8 7 1,-11 8 0,-9 5 0,-17 0 1,-7 4-1,-10-6 0,-3-3-5,1-2-10,2-6-18,7-9-6,23 0 0,-6-22 0</inkml:trace>
  <inkml:trace contextRef="#ctx0" brushRef="#br0" timeOffset="142065.7925">12752 12001 50,'0'0'39,"0"0"1,0 0-4,-14 0-19,14 0-9,20-4-15,-5 4-30,-4-9-2,7 9 0,-3-9-1</inkml:trace>
  <inkml:trace contextRef="#ctx0" brushRef="#br0" timeOffset="142513.2788">12969 11882 11,'0'0'31,"0"0"0,15-10-8,-2-4-6,1-6-4,3-1-4,-1-3-2,-1-1-1,-9 3 0,0 5-1,-6 5-1,0 12 0,-9 2 0,2 16-1,-1 6-1,5 12 0,3 2 0,0 4-1,8 0-2,-1-6-9,6-8-27,7-3 0,-3-17 0,6-5 0</inkml:trace>
  <inkml:trace contextRef="#ctx0" brushRef="#br0" timeOffset="142998.2591">13533 11680 13,'19'-7'32,"-19"7"1,-11-2 0,-6 2-16,-2-7-6,-3 7-6,-2 0-1,-1 0-3,0 0 0,3 0 0,1 9-1,5 1 0,0 3 1,2 4 0,1-1 2,5 2-1,0 0 1,3-3 1,2-2 0,3-13 0,10 9-1,7-9-1,4 0-1,7 0 1,6 0-1,0 4 0,4 2-1,0 4 1,-6 3 0,-6 5 0,-11 1 1,-15 5-1,-12-2 0,-7-3 0,-12-1-1,-5-11-4,-4 0-8,-2-7-19,5-13-8,9 0 0,5-7 1</inkml:trace>
  <inkml:trace contextRef="#ctx0" brushRef="#br0" timeOffset="143414.9356">13949 11701 17,'0'-12'33,"-9"-5"1,5 4-6,-11 4-7,-4 5-8,-2 11-3,-5 2-4,-1 11-3,5 6-1,-3 5-1,4 5 0,8 4 0,13-2 0,7-2-1,8-3 2,9-9-1,8-8 0,2-7 0,0-9 0,0-11 1,-13-6 0,-5-4 2,-16-6-2,-9 1 1,-12 1 0,-7 7-2,-4 7-4,-8 0-16,2 8-20,14 8 0,0 3 0,14 7-1</inkml:trace>
  <inkml:trace contextRef="#ctx0" brushRef="#br0" timeOffset="143684.2717">14334 11822 86,'0'0'41,"11"9"0,-11-9-12,0 0-19,10 7-5,-10-7-5,0 0-12,0 0-29,8-4 0,-8 4 0,0 0-1</inkml:trace>
  <inkml:trace contextRef="#ctx0" brushRef="#br0" timeOffset="144671.963">14703 11834 18,'15'-15'31,"-9"-15"0,3-3-7,2-5-6,-4-7-4,3 7-3,-5 0-2,2 13-1,-4 8-2,-3 17 0,6 24-2,-6 12 0,0 10-1,4 6-1,-1 6-1,4-4 0,-1-7-3,2-15-7,8-3-17,3-12-12,-1-17-1,6 0 0</inkml:trace>
  <inkml:trace contextRef="#ctx0" brushRef="#br0" timeOffset="144987.5832">15220 11729 44,'0'-12'34,"-16"-4"-1,-4 4-12,0 8-6,-5 4-5,3 11-3,-6 6-4,7 12-1,4 0-1,7 4 0,10 3 1,11 0-1,11-8 1,6-3 1,8-11-1,2-7 1,-1-14 0,1-3 0,-11-15-1,-9-6 0,-12-6-3,-9-5-5,-5 3-24,-7 3-9,-9-2 0,5 10 0</inkml:trace>
  <inkml:trace contextRef="#ctx0" brushRef="#br0" timeOffset="145388.4283">15303 11272 40,'0'0'35,"0"0"0,16 17-11,4-14-10,13 9-5,-3-7-1,9-3-4,-5-8-1,2-1-1,-8-6-1,-4-1 0,-11-4-1,-10 0 1,-3 5-1,-9 3 0,0 9 0,-4 4 0,-1 9 1,3 10-2,3 6 3,3 5-2,5 5 1,0 4 0,6-1 0,1-3-1,4-6-3,-3-9-7,6-3-15,-3-8-11,-11-12-1,0 0-1</inkml:trace>
  <inkml:trace contextRef="#ctx0" brushRef="#br0" timeOffset="145536.0713">15344 11472 46,'0'0'37,"17"0"-2,12 4-11,5-4-7,5 0-12,5-8-35,5 12-4,-7-4-2,4 4-1</inkml:trace>
  <inkml:trace contextRef="#ctx0" brushRef="#br0" timeOffset="146189.5977">16095 11831 29,'-9'-24'31,"-1"14"-7,-11 0-3,-1 6-6,-2 4-3,-2 0-3,5 10-4,2 3-1,7 6-2,6 4 0,15 1-1,11 2 0,7 0 0,4-3 1,-1 1 1,-5-2 1,-6-7 0,-16-4 1,-3-11-1,-25 10-1,-5-10-4,1-4-18,3-2-17,-4-8-2,15 5-1,-1-8 1</inkml:trace>
  <inkml:trace contextRef="#ctx0" brushRef="#br0" timeOffset="146658.5253">16265 11876 36,'-11'0'33,"11"0"-7,14 11-7,2-9-6,9 5-3,-3-7-3,9 0-2,-7 0-1,1-9-2,-6 0-1,-9-1-1,-14-1 1,-5-2 0,-9 7 0,-5 2-1,-4 4-1,2 5 1,0 6 0,4 2 0,11 10 1,7-1-2,9 3 2,7-2-3,11 0-4,0-5-6,9-5-13,9 2-9,-8-15 0,11 0 0</inkml:trace>
  <inkml:trace contextRef="#ctx0" brushRef="#br0" timeOffset="146891.5788">16743 11886 29,'13'-19'32,"-13"-1"-4,-3 3-6,-4 2-4,-14 3-5,2 6-3,-9 3-3,0 11-2,0 2-3,3 8 0,4 6 0,8 4-2,7 0 1,6 5 0,7-5-1,8-2 0,3-4 0,8-6-3,4-7-11,5-2-22,-7-13 0,9 0 0,-3-8 0</inkml:trace>
  <inkml:trace contextRef="#ctx0" brushRef="#br0" timeOffset="147061.459">16999 11993 32,'14'8'35,"-14"-8"-2,0 0-36,0 0-11,-6-11-13,6 11-5</inkml:trace>
  <inkml:trace contextRef="#ctx0" brushRef="#br0" timeOffset="158646.7235">21990 8412 12,'27'-23'29,"-3"23"-9,-17 14-1,-11 27-3,-13 26-3,-9 25-1,1 24-2,-4 20-2,8 22-1,3 13-2,12 5-1,15 0 0,17-11-1,11-14 0,8-15-1,4-24-1,-1-22-1,-7-26 0,-5-24-1,-11-20-1,-14-20 0,-11 0 1,-16-18-1,-9 12 2,-6 15 0,-10 14 1,-4 24 2,-9 33 1,-2 26-1,0 17 1,1 18 0,2 9-1,10 10-1,6 3 0,10-1 0,15-12-4,2-15-3,10-11-9,-2-18-19,-5-32-5,1-25-1,-16-30 1</inkml:trace>
  <inkml:trace contextRef="#ctx0" brushRef="#br0" timeOffset="159045.3108">22510 9942 53,'25'4'35,"4"-7"0,16-1-16,15 4-8,8-5-6,1 5-4,2 0-7,-12 0-9,-10 8-8,-7 3-7,-17-5-4,-13 5 0</inkml:trace>
  <inkml:trace contextRef="#ctx0" brushRef="#br0" timeOffset="159314.5753">22526 10021 13,'15'0'27,"20"0"-5,5-5-5,15 0-4,4-9-4,-2-3-4,-3-2-1,-3-1 1,-11 3 0,-7 1 2,-2 5 2,-3 7 1,9 15 0,-2 4 1,2 12 0,-19 1-3,4 7-1,-10-4-5,-12 5-29,-27-17-11,-1-1 0,-16-18-3</inkml:trace>
  <inkml:trace contextRef="#ctx0" brushRef="#br0" timeOffset="160315.8463">2914 13392 28,'-13'5'32,"13"-5"-4,21 0-9,20 0-5,16 0-4,14 0-3,8 0-1,7 0-3,1 0-4,-11-5-3,-11 5-5,-18 0-3,-14 0-5,-16 0-7,-17 0-7,-11 5-1,-15-5 16</inkml:trace>
  <inkml:trace contextRef="#ctx0" brushRef="#br0" timeOffset="160617.1589">3068 13488 31,'9'8'18,"7"-8"-3,13 3-2,8-3-3,9-3-2,7-2-2,2-3-3,-5-3-1,-7-2 0,-8-3 0,-11-1-1,-8-1 0,-10-1 1,-6 2 0,0 2 1,0 4 0,0 11 1,17-8 0,1 13 1,6 10 1,-6 2-1,2 9 1,-9 2-1,-1 2 0,-10 1-10,-6-3-28,-16-15-1,4 4-2,-7-17 0</inkml:trace>
  <inkml:trace contextRef="#ctx0" brushRef="#br0" timeOffset="161355.4486">4638 13612 9,'24'-15'30,"1"-2"-3,-3-7-4,-6-5-4,-8 1-2,-14-9-4,-6 8-2,-14 2-3,-7 8-1,-7 7-3,-2 12 0,-3 7-2,9 12 0,5 13-1,14 6 0,11 3-1,16-2 1,11-2-1,7-5 1,9-9-1,2-14 1,-1-9 0,-3-9-1,-7-10 1,-6-5 0,-7-3 0,-5 4-1,-7 1 0,-3 7 1,0 15-1,0 0 0,0 0 0,6 24-3,3 3-12,4-1-23,-4-5 0,9-2-1,-2-9 1</inkml:trace>
  <inkml:trace contextRef="#ctx0" brushRef="#br0" timeOffset="161671.5128">5029 13643 27,'0'0'33,"-25"-10"1,2 10-11,-3 13-6,-5-1-5,6 10-3,2 2-4,14 7 0,5-2-2,14 0 0,10-4-1,8-9-3,3 0-8,1-10-16,-1-12-11,8-5-1,-6-11 0</inkml:trace>
  <inkml:trace contextRef="#ctx0" brushRef="#br0" timeOffset="161987.7277">5333 13466 34,'0'0'35,"0"0"0,20 6-9,7-6-12,8 5-6,4 1-8,0-3-10,0-3-18,-2 5-6,-19-10-1,4 5 0</inkml:trace>
  <inkml:trace contextRef="#ctx0" brushRef="#br0" timeOffset="162150.4955">5363 13573 29,'14'19'37,"7"-11"1,14-1-4,3-2-15,2-5-12,1 8-32,-9-17-9,1 6-2,-15-8-1</inkml:trace>
  <inkml:trace contextRef="#ctx0" brushRef="#br0" timeOffset="163072.415">5969 13611 32,'20'-3'21,"49"-4"0,37 1-2,52-6-3,50 7-3,43-7-2,47 9-3,33-6-1,23 9-1,11 5-2,-3 5-1,-21 6-4,-28-1-7,-37-1-19,-28 8-7,-50-12-1,-27-1-1</inkml:trace>
  <inkml:trace contextRef="#ctx0" brushRef="#br0" timeOffset="163904.6474">6253 12866 15,'0'0'32,"17"6"2,-17 5-3,-7 7-15,4 10-6,-7 2-2,4 6-1,-6-2-3,10-1 0,2-6-2,8-2 0,10-9-1,8-3-1,5-6-5,0-7-4,9-4-6,-12-5-6,-1-3-3,-1-2-2,-7-3 4,-13-9 6,0 4 10,-6-3 9,-16-13 25,16 38-4,-19-10 1,7 20-2,6 13-4,-3 0-7,9 17-3,0-1-1,0 5-3,0-3-2,5-8-4,2 2-11,0-6-24,-1-13-1,7-3-1,-13-13 0</inkml:trace>
  <inkml:trace contextRef="#ctx0" brushRef="#br0" timeOffset="164305.2399">6626 13183 41,'9'24'35,"-15"-6"0,6 2-11,0 6-12,0-2-3,0-1-4,6-4 0,-3-6-3,-3-13 0,0 0-1,0 0 0,9-24 0,-9 4-1,-6-3 0,4 1 0,-2 0 0,2 5-1,2 0 1,0 6-2,6 2-1,6 4-1,0 1-2,6 4-1,4-7 0,3 7 1,-6-4 0,2 4 3,-5 3 3,-4 0 3,-2 5 2,-7 6 1,0 1 0,-6 2 0,3 3-1,0 1-9,-3-2-10,3-2-15,12-1-7,-12-16 0,31 8 1</inkml:trace>
  <inkml:trace contextRef="#ctx0" brushRef="#br0" timeOffset="164605.5159">6853 12843 26,'3'-32'35,"18"17"1,-2 2-4,3 7-16,6 12-6,-10 3-2,-2 10-3,-13 4-2,-6 7-1,-10 0-1,0-2 0,-2-3 0,6-1 0,9-8-1,11-3 1,9-6-2,8-7-5,11 0-30,0 0-1,-9 0 0,4 0 0</inkml:trace>
  <inkml:trace contextRef="#ctx0" brushRef="#br0" timeOffset="165106.0711">7261 13178 35,'0'0'38,"0"12"-1,0-12-2,0 0-18,0 0-10,12-7-26,2 3-16,-8-7-1,10 2-1</inkml:trace>
  <inkml:trace contextRef="#ctx0" brushRef="#br0" timeOffset="167392.0881">7559 13187 20,'3'-13'31,"-3"13"-1,13-24-8,-4 4-4,4-2-5,-5-8-3,4 7-1,-4-3-1,1 9-2,-6 8 0,-3 9-1,0 19-1,0 9-1,-4 11-1,4 5-1,0 1-1,4-3-1,5-3-7,-3-5-22,5-15-8,3-5 0,-5-14-1</inkml:trace>
  <inkml:trace contextRef="#ctx0" brushRef="#br0" timeOffset="167592.6282">7786 13370 44,'-9'0'34,"9"0"-2,0 0-18,0 0-39,21 0-5,-11-7-4,7 7 0</inkml:trace>
  <inkml:trace contextRef="#ctx0" brushRef="#br0" timeOffset="168041.5122">7963 13046 53,'0'0'33,"0"0"-4,-7 11-12,3 5-5,-2 2-5,3 5-2,0-1-1,6 1-1,3-4-1,8-4 0,3-7-1,6-4-3,2-4-3,-4-7-4,6-2-2,-7-6-1,-2 0 1,-8-7 0,-1 3 5,-6-2 3,-3 4 6,0 9 4,-9 8 16,2 5-11,7 17-2,-6 6-2,6 4-4,0 5-8,0 1-23,4-11-9,10 1 0,-7-11 1</inkml:trace>
  <inkml:trace contextRef="#ctx0" brushRef="#br0" timeOffset="168563.6745">8436 13133 34,'-5'-19'17,"-5"9"1,-2-5 1,-7 3-3,1 3-1,-10-1-5,6 7-2,1 3-2,1 0-3,6 9-1,7 0-1,7 2 0,7 0-1,4-2 1,4-2 0,2-3 0,4-1-1,-4-3 1,1 3 0,-3 3 0,0 0 0,-2 7 1,-1 3 0,-2 5 0,-5 4 0,-5 1 0,0-3 0,-11-2 0,-5-4-2,-3-4-3,-9-9-10,3-10-17,1 4-6,-1-15 0,12 7 0</inkml:trace>
  <inkml:trace contextRef="#ctx0" brushRef="#br0" timeOffset="168957.5807">8730 13038 51,'-10'-7'34,"-12"2"-4,0 5-13,4 13-5,-4 6-5,7 10-3,-1 5-2,7 7-1,6-4 0,6 3 0,6-3 0,7-9 0,6-10 1,1-4-1,0-14 1,-1-8 1,-4-8-1,-5-1 2,-13-7-1,-7 4 0,-10-2-1,-3 6-1,-2 6-12,-3 10-26,1-7-1,11 10 0,13-3 0</inkml:trace>
  <inkml:trace contextRef="#ctx0" brushRef="#br0" timeOffset="169163.8099">9021 13208 58,'0'0'38,"0"0"1,0 0-5,0 0-32,0 0-36,0 0-3,0 0-1,12 0-1</inkml:trace>
  <inkml:trace contextRef="#ctx0" brushRef="#br0" timeOffset="169480.3938">9182 13239 16,'9'-19'30,"10"6"-1,-7-7-7,1-8-6,2 2-2,-8-2-3,2 5-2,-3-1-1,1 9-2,-7 6 0,0 9-1,3 14-1,-3 10 0,3 5-2,2 10 0,-1 4-1,-4 0-5,9 2-13,0-8-20,-2-12-1,1-3-1,2-12 1</inkml:trace>
  <inkml:trace contextRef="#ctx0" brushRef="#br0" timeOffset="169813.851">9616 13118 52,'-15'-13'36,"-7"-3"0,-6 7-16,0 9-6,-3 7-6,2 10-3,2 2-3,9 10 0,7 3-1,11 4 0,17-5 0,4-2 0,10-5 1,7-7-1,3-10 0,1-7 1,-4-11-2,-7-8 1,-6-5-2,-7-6-6,-9-1-15,-2 1-16,-17-7 0,8 9 0,-11-1 0</inkml:trace>
  <inkml:trace contextRef="#ctx0" brushRef="#br0" timeOffset="170082.9823">9715 12953 59,'10'-19'38,"-7"-6"0,4-3-16,4 9-7,-8-5-6,4 11-3,-4 3-2,-3 10-2,0 0-1,10 9 0,-5 11-1,-1 3-2,5 8-5,-9-2-10,3 0-21,6 5-1,-9-12 0,9 4 0</inkml:trace>
  <inkml:trace contextRef="#ctx0" brushRef="#br0" timeOffset="170299.1438">9901 12971 21,'7'-20'35,"-4"-6"1,8 5-1,-3-4-13,-3 1-9,2 7-4,-1 3-4,-6 14 0,9 0-1,-5 19 0,-1 4-1,0 9 0,0 7-9,4 2-32,-7-4-1,3 1 0,-3-11-1</inkml:trace>
  <inkml:trace contextRef="#ctx0" brushRef="#br0" timeOffset="171316.6656">6620 13860 26,'0'0'31,"9"-14"-6,7 5-7,9 4-3,6 2-4,7 5-4,0 4-1,-6 6 0,-10 5-2,-11 9-1,-14-1 0,-11-1-2,-11-1 1,-3-4-1,1-6 1,4-4-2,11-6 1,12-3-1,15 0 0,7 7-1,9 0 1,3 4 0,-4 8 0,-2 5 0,-11 4 0,-14 1 1,-13-3 0,-8-5-1,-11-7 0,1-8-2,0-6-2,-2-10-5,15-4-7,5 0-15,4-9-4,15 7-1,-2-3 7</inkml:trace>
  <inkml:trace contextRef="#ctx0" brushRef="#br0" timeOffset="171485.5766">7101 14154 62,'0'0'39,"11"7"1,-11-7-8,0 0-41,0 0-25,0 0-3,9 0-1,-9 0-1</inkml:trace>
  <inkml:trace contextRef="#ctx0" brushRef="#br0" timeOffset="172517.3647">7240 14021 28,'9'-17'32,"7"0"-5,-1-2-4,3-3-7,1 0-3,-6-2-4,5 4-1,-9 2-3,1 8-1,-10 10 0,0 0 0,0 0-2,6 19 0,-9 4 0,3 5-2,3 5 1,-1 1-2,6 3-4,-5-4-13,1-7-19,7-1 0,-1-12-1,5 0 0</inkml:trace>
  <inkml:trace contextRef="#ctx0" brushRef="#br0" timeOffset="173001.9659">7798 13878 10,'0'0'26,"0"0"0,0 0-9,-20-12-5,3 12-6,-1-4-3,-1 4-1,-1 0-1,-1 0 0,5 0-1,1 9 1,5 2 1,2 4 1,2 4 0,2-2 1,4 3-1,-3-2 2,3-2 1,0-16 0,12 17-2,-12-17 0,23 0 0,-9 0-1,8-3 0,3-1 0,4 4-2,-2 8-1,1 2 0,-5 3 1,-8 3-1,-6 4 1,-9 1-1,-19 2 1,-3-5 0,-12-5-1,0-6-3,0-1-5,-1-6-6,8-9-14,12 3-7,-1-8 0,16 14-1</inkml:trace>
  <inkml:trace contextRef="#ctx0" brushRef="#br0" timeOffset="173368.0713">8182 13926 32,'-18'-22'35,"0"8"0,-10 3-9,-1-2-10,2 11-5,-5 6-5,5 8-3,2 8 0,10 9-2,4 4 0,11 6-1,7 1 1,8-2-1,8-4 1,7-6 0,2-10-1,2-9 1,-3-9 1,-6-9 0,-10-5 1,-9-2 0,-12-5-1,-13 7 0,-9 5-8,-9 9-30,-3-6-2,9 12-1,-3-6 0</inkml:trace>
  <inkml:trace contextRef="#ctx0" brushRef="#br0" timeOffset="174035.1092">8427 14069 27,'0'0'32,"0"0"0,0 0-11,12-3-21,-8-9-26,12 12-3,-6-13-2,6 13 6</inkml:trace>
  <inkml:trace contextRef="#ctx0" brushRef="#br0" timeOffset="174319.9407">8680 14120 14,'0'0'30,"0"-22"1,10 6-7,-2-7-11,2-3-5,6-2-2,-5 0-1,5 6 1,-7 0-1,0 6 0,-9 16-1,0 0 0,0 0 1,7 24-1,-7 3 0,0 5-3,4 3 0,1 4-5,7 1-13,1 0-19,-4-11 0,10-3 0,-1-14-1</inkml:trace>
  <inkml:trace contextRef="#ctx0" brushRef="#br0" timeOffset="174639.3322">9201 13943 42,'-16'-14'34,"-15"-4"-2,0 7-13,1 7-5,-2 8-6,8 13-2,-2 7-3,14 10-1,6 4-1,10 2 0,5-2 1,12-2 0,6-9 0,8-8 1,-1-12 0,1-11 1,-10-8-1,-2-9 0,-10-2-1,-9-4-4,-8 3-10,-14 5-25,-7-5-1,4 10-1,-5-2 1</inkml:trace>
  <inkml:trace contextRef="#ctx0" brushRef="#br0" timeOffset="175810.353">9235 13831 29,'0'0'33,"16"0"1,9 0-13,5 0-6,2-6-6,8 6-1,0-7-2,-2-1-3,-6 0-1,-6 2-1,-13 0 0,-13 6 0,0 0 0,0 0 1,-23 13-2,9 4 1,0 6 1,2 5-1,6 1 0,3 0-4,3 0-10,6 2-19,-6-15-3,9 1-2,-9-17 1</inkml:trace>
  <inkml:trace contextRef="#ctx0" brushRef="#br0" timeOffset="175941.2309">9375 13933 25,'18'0'34,"3"-7"-9,14 7-25,12 10-17,-4-10-10,19 10-5</inkml:trace>
  <inkml:trace contextRef="#ctx0" brushRef="#br0" timeOffset="178196.845">20623 9585 44,'4'-9'26,"6"4"-2,10-2-4,5-1-6,9 8-4,-3-6-3,-1 16 0,-14 1-1,-8 11-2,-14 6-1,-8 4 0,-8-4 0,0 5 2,1-7-1,15-2 1,13-5-2,16-5-2,15-10-37,14 6-2,4-18 1,27 6-2</inkml:trace>
  <inkml:trace contextRef="#ctx0" brushRef="#br0" timeOffset="179325.2793">6486 13701 29,'-14'0'36,"-12"12"1,2 18-9,-1 23-8,2 9-6,18 21-3,8 0-3,22 3-6,17-12-37,18-5-2,7-31-2,20-14 0</inkml:trace>
  <inkml:trace contextRef="#ctx0" brushRef="#br0" timeOffset="179957.4676">9676 13854 20,'14'0'37,"-1"4"1,9 18-1,3 10-13,-6 8-7,2 19-5,-14 6-4,-7 11-3,-7-2-3,-13-9-5,-4-9-8,-12-16-18,1-19-11,9-13 0,12-23-1</inkml:trace>
  <inkml:trace contextRef="#ctx0" brushRef="#br0" timeOffset="180457.4287">9973 13884 41,'0'0'34,"-9"-15"-2,9 15-7,15-3-7,-3 3-6,10 5-4,0 3-4,-1 5-1,-1 4 0,-6 0-2,-11 5 1,-11 0-2,-8-3 1,-6 3 0,-3-5 0,0-4 0,4-2 0,7-4 0,14-7 1,14 10 0,7-3 0,7-2-2,10 8-18,3-3-20,-5-6-1,-2 2-1,-15-12 0</inkml:trace>
  <inkml:trace contextRef="#ctx0" brushRef="#br0" timeOffset="182497.2762">10466 13534 37,'9'-3'36,"16"6"1,10-3-1,4-5-22,11 5-8,2 8-13,-4-4-20,-6-4-9,-4 9 0,-13-9-1</inkml:trace>
  <inkml:trace contextRef="#ctx0" brushRef="#br0" timeOffset="182675.7785">10531 13680 34,'22'19'34,"8"-19"1,18 2-10,0-2-26,-4-5-25,9 8-5,-13-11-2,3 11-1</inkml:trace>
  <inkml:trace contextRef="#ctx0" brushRef="#br0" timeOffset="184704.6762">11551 13341 28,'12'0'27,"-12"0"-9,-15 5-5,2-5-4,-6 0-2,0 0-3,-2 0-3,-3-7 1,0 4-2,3 3 0,-1 0 1,3 0 0,2 7 0,6 1 2,-1 4 0,5 1 1,4 0 1,3 4 1,0-4-1,8 1 1,-8-14 0,16 17-1,-4-13 0,-1-1 0,-11-3-1,17-3 1,-17 3-2,13 0 0,-13 0 0,0 0-2,2 14 1,-2-3-1,0 0-1,0 0 0,5 0 1,-5-11 0,0 0-1,11 8 1,-11-8-1,17-15 1,-6 6-1,3-1 1,6 1-1,5 6 0,6 3 0,0 9 0,0 1 0,-3 5 0,-6 5 0,-7 3 0,-12 1-1,-12-2 1,-12-5 0,-12-1-1,-7 2-2,-2-8-4,3 3-9,-1-7-18,7-6-4,14 0-1,19 0 1</inkml:trace>
  <inkml:trace contextRef="#ctx0" brushRef="#br0" timeOffset="184952.0517">11740 13699 75,'0'0'39,"0"0"1,-9-15-15,9 15-17,9-7-28,1 5-17,-5-8-2,14 4-1,-7-1 1</inkml:trace>
  <inkml:trace contextRef="#ctx0" brushRef="#br0" timeOffset="185552.7108">12110 13531 36,'21'-4'31,"-2"-5"-5,0-4-4,-3-1-6,-4-3-6,-2 0-3,-17-7-2,-3 7-2,-11-2 0,-7 4-2,-5 5 0,0 5-1,-2 5 0,8 11 0,6 6 0,8 4 0,10 1 0,12 2 0,5-3 0,9-5 1,2-3-1,3-9 1,-2-4-1,-1-7 0,-3-2 1,-4 0-1,-3 2 0,-6 3 0,-9 4 0,17 13 0,-11 3 0,2 9 1,-4 5-1,-4 3 1,0 0-1,-11 2 1,-6-6 0,-4-5 0,-5-7-1,-5-7-1,4-10-5,-1-7-9,8-9-17,14-2-4,1-9 0,16 5 0</inkml:trace>
  <inkml:trace contextRef="#ctx0" brushRef="#br0" timeOffset="186007.1231">12352 13479 41,'0'0'29,"3"-12"-4,12 3-7,7 3-3,2 0-3,8 6-4,-1 0 0,1 6-2,-8 4-2,-5 5 0,-11 5-2,-8 1-1,-8-2 0,-2-2 0,-5-2 0,-1-5 0,6-6 0,10-4-1,0 0 0,10-8 0,6 2 1,5 3-1,4 3 0,-3 7 1,-7 7 0,-8 4 0,-7 3 0,-16 3 1,-8 1-1,-7-3 0,-4-3-2,-2-6-2,6-1-3,-3-12-5,18 0-5,0-9-14,11-7-8,14 4 1,3-10 0</inkml:trace>
  <inkml:trace contextRef="#ctx0" brushRef="#br0" timeOffset="186608.1191">12869 13559 33,'-14'4'36,"14"-4"0,-10 5-2,10-5-20,0 0-6,0 0-11,0 0-27,16-8-4,6 8-2,-8-12 0</inkml:trace>
  <inkml:trace contextRef="#ctx0" brushRef="#br0" timeOffset="186887.3171">13100 13604 35,'3'-17'33,"11"3"0,-4-8-9,2-7-12,4 0-4,-1-2-2,1 5-1,-9 1-1,1 11 0,-8 14-1,0 0 0,0 9 0,0 15 0,0 12-1,4 5-1,4 3-3,-1-2-6,5-2-13,7-4-15,-6-18-1,9-1 0,2-17 0</inkml:trace>
  <inkml:trace contextRef="#ctx0" brushRef="#br0" timeOffset="187209.951">13657 13480 58,'-6'-14'36,"-10"-5"-8,-5 1-7,-7 5-6,-3 4-5,0 9-4,-3 7-3,6 8-1,4 10-1,7 7-1,9 4 1,16 1-1,9 1 1,7-6 0,9-6 0,5-10 0,-1-12 0,0-7 1,-3-10-1,-8-5-2,-6-5-3,-13-6-14,-12-1-20,5 3-1,-13-4 1,4 6-1</inkml:trace>
  <inkml:trace contextRef="#ctx0" brushRef="#br0" timeOffset="187410.475">13573 13162 15,'0'0'32,"10"-3"2,11 3-5,1 0-13,14 0-9,2 0-13,-3-7-23,8 10-3,-9-8 0,6 5-1</inkml:trace>
  <inkml:trace contextRef="#ctx0" brushRef="#br0" timeOffset="187758.6454">13924 13012 57,'-7'-15'36,"19"20"0,3 7-14,6-1-10,9 11-5,-2 3-3,-3 4-1,-7 0 0,-5 0-2,-13-4-1,-10-5 0,-9-7-2,-2-5 1,-1-4-2,1-8 0,12-8-1,6-4 1,15-3 0,9-4 1,7-4 0,-2 0 2,-1-2 1,-8-2 1,-10 4 0,-7 5 0,-20 3 0,-7 7-2,-7 8-20,1 11-15,-1-5 0,11 15-1,-2-7 0</inkml:trace>
  <inkml:trace contextRef="#ctx0" brushRef="#br0" timeOffset="188511.5598">14534 13215 8,'13'-10'33,"9"10"0,-10 0 0,0 11-14,0 5-5,-7 0-6,-1 2-4,-9-1 0,1-4-2,4-13 0,-12 6-1,12-16-1,7-6 1,5-3-1,9-1 1,3 0-1,2 6 0,5 4 0,-4 10 1,-3 0 0,-5 15 0,-7-1 1,-4 6-1,-8-1 0,3-2 1,-8-5-1,5-12 0,0 0-1,0 0 1,9-12 0,4-5-1,3-2 0,2 2 1,1 0-1,1 8 0,-1 9 1,-2 0-1,-5 16 1,-2-1-2,-3 6-7,-7 4-22,0-6-6,0 3-1,-9-5 0</inkml:trace>
  <inkml:trace contextRef="#ctx0" brushRef="#br0" timeOffset="188691.4983">14503 13466 21,'0'0'35,"31"3"1,16-6-1,10 3-18,13-11-6,12 3-3,7 1-13,-6 3-20,-8-3-9,-13 7-3,-23 4 1</inkml:trace>
  <inkml:trace contextRef="#ctx0" brushRef="#br0" timeOffset="189114.7228">14863 13741 24,'-18'-6'32,"-16"-3"0,-4 4-11,3 5-6,-4 0-4,6 5-4,5 2-1,14 7 0,14 1-2,18 3 1,8 1-1,11 3 0,-3 1 1,0 4-1,-8-1 1,-16 1-3,-15-3 1,-17-4-2,-13-4-1,-7-7-3,5-5-8,0-12-12,11-8-16,23-2 0,8-8 0,22 4 3</inkml:trace>
  <inkml:trace contextRef="#ctx0" brushRef="#br0" timeOffset="189416.1618">14979 13637 14,'-11'-19'31,"11"19"1,0-17-9,0 17-4,28-4-6,-9 4-3,7 11-3,-4-1 1,-2 6-1,-7 2-1,-7 2-1,-9 2 1,-3 0-2,-10-1 1,7-3-1,3-6-2,10 0 0,11-11-2,11-1-7,0-6-32,10 6 0,-5-10-1,13 5 0</inkml:trace>
  <inkml:trace contextRef="#ctx0" brushRef="#br0" timeOffset="191871.7455">1525 15201 37,'0'0'34,"0"0"1,9 0-9,-1 21-7,-2 7-6,5 13-4,-2 8-1,4 11-2,-1 3-2,0 0-5,4-2-15,3-6-22,-2-19-1,0-9 1,0-20-1</inkml:trace>
  <inkml:trace contextRef="#ctx0" brushRef="#br0" timeOffset="192256.7117">1494 15305 20,'14'-21'35,"12"7"0,2-3 0,12 2-18,4 6-6,-1 4-3,-1 9-3,-13 2-2,-12 10-1,-17 0 0,-7 5-1,-17 0 1,1-3-1,-2-4 0,3-3-1,14-3 0,8-8 0,27 7-1,12-3 0,6 4 1,1 5 0,-6 8 1,-5 5 0,-18 9 0,-17 3 0,-20 1-2,-16-7-10,-10-9-25,4-3 0,3-20-1,10 3 0</inkml:trace>
  <inkml:trace contextRef="#ctx0" brushRef="#br0" timeOffset="192542.3938">1857 14887 37,'15'-15'37,"10"15"0,9 32 1,8 23-20,0 15-7,1 25-2,-13 14-2,-18 16-2,-12 0-3,-11-9-5,-4-6-19,-10-15-17,-6-30-2,4-9 0,3-33 0</inkml:trace>
  <inkml:trace contextRef="#ctx0" brushRef="#br0" timeOffset="198214.7376">2960 15229 21,'12'-9'29,"-24"-6"-5,-9 6-4,-13 3-3,-7 0-5,1 9-4,-4 6-1,7 10-2,2 4-1,11 8-2,9 4-1,15 1 0,9-1 0,15-5 0,10-9 0,3-6 0,3-9 0,-1-6 1,-8-3-1,-6-5 0,-17 1 0,-8 7-1,-33 0 1,2 7-2,-6 11 1,-1 7 0,0 7-1,6 7 1,9 2-1,23-3 1,13-1 1,12-8 0,15-7 0,9-8 0,1-14 1,8-4 0,-4-14 0,-7-5 0,-12-7 0,-6-1-1,-12-3 1,-6 5 0,-4 5 0,-7 10 0,0 14 0,0 0 0,-13 26-1,13 6 1,2 1-5,-2-2-5,7 0-20,3-5-10,-4-14 0,4-8-1</inkml:trace>
  <inkml:trace contextRef="#ctx0" brushRef="#br0" timeOffset="199672.8963">3295 15470 21,'0'0'31,"10"12"2,-1 10-15,0 4-4,0 6-4,3 3-1,-2-4-1,6-1-2,-3-12 0,1-10-1,-4-17-1,8-5 0,-2-10 0,3 3-1,-2-1-1,0 3-4,1 7-10,3 12-24,-2-8-1,6 8-1,0-10 1</inkml:trace>
  <inkml:trace contextRef="#ctx0" brushRef="#br0" timeOffset="200051.8403">3862 15523 51,'0'27'37,"-18"-1"1,-1-3-13,-5 10-9,-7-11-7,3 2-4,-1-11-3,8-9-2,9-10 0,2-12-1,10-1 1,10-3-2,6 3 1,-2-1-1,5 6 1,3 11 1,0 8 0,-1 7 0,0 5 0,-4 3 1,-2-1 0,3 2 1,-2-6-1,3-7 1,-4-8-1,1 0 1,-4-11-1,1-7 0,-1-2 0,0-2 0,-6-1-1,0 5 0,-2 7 0,-4 11 0,0 0 0,8 19 1,-4 2-2,-4 7-3,7 5-14,4-2-21,-11-6 1,4-3-1,-4-22 0</inkml:trace>
  <inkml:trace contextRef="#ctx0" brushRef="#br0" timeOffset="200390.1518">3095 15136 49,'0'0'38,"13"5"-1,-2 12-12,-8 0-49,5 20-5,-8-11-4,6 5-2</inkml:trace>
  <inkml:trace contextRef="#ctx0" brushRef="#br0" timeOffset="257332.4399">5287 16053 25,'0'0'33,"-10"16"-5,1 14-7,1 9-6,1 9-6,7 4-2,0 0-2,15-5-2,5-9 0,9-9-1,1-17 2,3-12 0,-2-14 0,-3-7 1,-11-10-1,-3-2-1,-11-1 1,-3 8-1,-3 3-2,-5 9 0,8 14-1,-14 5 0,14 18 0,0 7 0,9 4 1,7-1-1,5-3 0,7-4 1,4-11 0,-2-7 1,0-12 1,-2-10-1,-10-10 1,-5-5 0,-13-7-1,0 0 0,-14 3-1,-3 0-7,3 14-19,0 10-16,-3 4 0,17 5 0,-10 13-1</inkml:trace>
  <inkml:trace contextRef="#ctx0" brushRef="#br0" timeOffset="257648.7314">5880 16150 28,'10'5'34,"17"2"0,6-7-2,10 0-24,4 0-12,0-7-25,5 13-3,-14-10-2,2 8 0</inkml:trace>
  <inkml:trace contextRef="#ctx0" brushRef="#br0" timeOffset="257818.0854">5958 16322 33,'0'0'37,"14"5"1,10-3-1,9-2-24,7-9-39,2 9-6,-4-3-4,3 8-2</inkml:trace>
  <inkml:trace contextRef="#ctx0" brushRef="#br0" timeOffset="258271.791">6549 16243 40,'0'0'36,"24"-5"0,17-1-12,26 12-9,17-6-4,22 2-3,21-2-2,16 0-2,9-3-2,6-5-2,-4-1-8,-10-3-21,-15-6-9,-14 5 0,-31-6 0</inkml:trace>
  <inkml:trace contextRef="#ctx0" brushRef="#br0" timeOffset="258850.6597">7032 15816 32,'-43'-22'28,"8"-4"-6,11-9-2,12-5-4,15-1-2,11 1-3,18 10-2,11 7-1,9 16-1,-4 11-1,-5 16-2,-15 11-1,-15 14 0,-17 6-2,-14 4 1,-16-2-1,-4-5 1,-2-8-1,5-7 0,8-9 0,17-10-1,10-14 1,13 6-1,13-6 1,4-3-4,10 3-11,4 0-25,-7-10 0,3 10 0,-9-4 0</inkml:trace>
  <inkml:trace contextRef="#ctx0" brushRef="#br0" timeOffset="259172.9505">7267 15865 10,'0'0'31,"20"16"-1,-14-2-3,0 4-16,-1 2-3,-5-3-2,0-4-2,0-13 0,0 0-1,0 0 0,-8-22 0,8-2 1,8 1 1,3-3 0,7 6 0,1 1-1,4 11 1,-1 8-1,4 12 0,-7 7-1,-4 6-4,1 2-13,1 3-23,-17-10-1,10 2 1,-6-11-1</inkml:trace>
  <inkml:trace contextRef="#ctx0" brushRef="#br0" timeOffset="259635.4585">7042 16479 25,'0'0'37,"0"0"1,30 0-8,6 0-8,5-6-8,16 6-3,-1-6-5,6 6-4,-6-4-4,-6 1-6,-11 3-7,-20 0-7,-10 5-5,-9-5-4,-27 9-2,2-3 1</inkml:trace>
  <inkml:trace contextRef="#ctx0" brushRef="#br0" timeOffset="259789.125">7258 16504 37,'-12'4'31,"12"10"-2,0 4-2,0 7-5,10 11-6,-7 2-4,7 8-3,-5-3-3,4 3-6,4-7-31,-4 0-7,-9-10-2,0-7 1</inkml:trace>
  <inkml:trace contextRef="#ctx0" brushRef="#br0" timeOffset="265817.7947">8254 16099 25,'0'0'36,"16"-8"0,8 8-2,14 0-16,2-4-12,9 4-12,2-12-26,7 12-2,-11-7-2,1 7 0</inkml:trace>
  <inkml:trace contextRef="#ctx0" brushRef="#br0" timeOffset="265996.7355">8337 16235 35,'13'3'36,"21"4"1,7-3-8,10-9-43,11 13-12,-10-17-5,9 15-4</inkml:trace>
  <inkml:trace contextRef="#ctx0" brushRef="#br0" timeOffset="267939.21">9343 16160 4,'-99'-15'28,"21"15"2,16 3-9,29 7-6,33 6-4,34-2-1,46 6-1,47-8 0,53 6-1,46-13-2,51 1-1,32-13-2,23-1 0,6-6-1,-8-4-8,-26 2-29,-33 12-1,-61-4 0,-47 9 0</inkml:trace>
  <inkml:trace contextRef="#ctx0" brushRef="#br0" timeOffset="268702.7337">10351 15764 20,'-26'-26'31,"19"5"0,0-7-10,14 0-5,11 4-4,13 4-3,15 14-2,-5 6-1,2 14-1,-18 7 0,-10 16-2,-21 4-1,-15 5-1,-10 0 0,-13-5-1,3-7 1,5-2-1,13-11 0,15-6 0,19-5 0,14-9 0,10-1 0,8 0 0,3 0 0,2 0-1,-5-1 1,-7 1-2,-10 0 0,-8-6 1,-9 12-1,-9-6 0,0 14 1,-9-5 0,3 2 0,-3 2 1,3 0 1,2-4-1,4-9 1,0 0 0,0-17-1,9-4 0,4-6 1,6-5 0,5 0 1,2 5 1,2 4-1,0 12 2,-4 8-1,1 16 1,-7 6-1,-6 8-6,-2 1-32,-4 9-3,-8-8 0,2 3 0</inkml:trace>
  <inkml:trace contextRef="#ctx0" brushRef="#br0" timeOffset="269757.4466">9198 16666 34,'18'-8'22,"1"-2"-2,12 1-1,-3 5-4,-1 4-5,1 10-3,-10 7-2,-7 3 0,-11 4-4,-9 3 1,-8-3-2,-1-2-1,-1-8 0,4-10 0,15-4-1,0-9 1,15 0 2,10 0 0,6 4 1,3 5 2,-6 9-1,-6 13 1,-13 2-1,-9 5 0,-18 0-5,-10-9-5,-3-3-14,0 4-14,-4-21-1,17-4 1</inkml:trace>
  <inkml:trace contextRef="#ctx0" brushRef="#br0" timeOffset="269927.2187">9628 16992 35,'0'0'29,"0"0"-9,-6-15-34,6 15-10,0 0-4,13-4 11</inkml:trace>
  <inkml:trace contextRef="#ctx0" brushRef="#br0" timeOffset="270159.014">9749 16791 47,'-3'-22'33,"10"3"-2,-1 2-15,0-5-4,3 8-4,0 2-1,4 12-1,-4 5-1,2 18-1,-6 5-1,1 10 0,-3 1-3,1 5-4,2-1-22,5-4-11,-3-13-1,13-13 0</inkml:trace>
  <inkml:trace contextRef="#ctx0" brushRef="#br0" timeOffset="270528.8458">10221 16639 14,'0'0'32,"0"0"-1,-10-5-10,-8 10-7,-3-5-6,-5 6-2,1 0-2,2 4-1,3 1-2,2 2 0,8-3-2,3 4 2,7 0-1,8 0 0,7-1 2,7-3 1,8-5 0,4 2 0,-2 0 1,5 2 0,-12 2 1,-4 3 1,-14 3-3,-10 7 1,-16-1-1,-9 2-2,-6-5-5,-10-10-16,1-10-18,12 0 0,2-8 0,17-8 1</inkml:trace>
  <inkml:trace contextRef="#ctx0" brushRef="#br0" timeOffset="270876.1002">10531 16681 21,'0'0'33,"-12"-8"-2,-1 8-10,-5 0-6,-4 7-4,2 9-4,-1 4-3,2 9-1,4 5-2,6 2 0,9-2 0,9 0 1,6-5 0,10-6 1,0-9 0,0-10 1,-3-12-1,-4-1 1,-8-4-1,-10-4-1,-16 2-1,-6-1-4,2 6-20,0 4-15,-5 1 0,10 5 0</inkml:trace>
  <inkml:trace contextRef="#ctx0" brushRef="#br0" timeOffset="271075.8704">10735 16811 61,'0'0'36,"0"0"0,17 7-23,-17-7-31,0 0-14,6 14-2,-6-14-2</inkml:trace>
  <inkml:trace contextRef="#ctx0" brushRef="#br0" timeOffset="271547.3381">10993 16890 30,'8'-7'31,"1"-14"-3,11-6-16,5 0-2,0-8-2,5 6-2,-6-2 2,0 8-2,-8 1 0,-4 15-1,-12 7 1,5 14-2,-8 10 0,3 10-1,-5 5-2,5 0 0,3 4-6,2-7-8,4-9-22,7 0-2,-1-22 0,7 4 0</inkml:trace>
  <inkml:trace contextRef="#ctx0" brushRef="#br0" timeOffset="271810.4399">11573 16750 30,'-19'-21'31,"0"8"-7,-2 4-5,-4 6-4,4 8-5,-5 9-3,8 10-3,4 8-2,4 0-1,7 3 0,8 0 1,7-4 0,9-5 2,6-13-1,4-8 2,-3-12-1,2-1 0,-5-6 1,-5-4-5,-6 0-8,-11 0-27,-8-8-3,5 4 1,-8-5-1</inkml:trace>
  <inkml:trace contextRef="#ctx0" brushRef="#br0" timeOffset="272180.2634">11675 16471 16,'12'8'31,"11"4"-1,-2-4-10,6-2-10,6 0-1,-3-3-3,-3-3-3,-2-8-1,-5-3 0,-10-3 0,-4-4-1,-6 4 0,-5-1-1,-2 5 0,7 10 0,-19-3 0,8 10 0,0 6 0,2 8 0,3 1 1,3 6-1,3 2 1,0-1 1,4 1-3,2-2-3,1-5-8,-1-2-12,-6-21-9,5 14 2,-5-14 0</inkml:trace>
  <inkml:trace contextRef="#ctx0" brushRef="#br0" timeOffset="272333.5049">11755 16611 14,'0'0'34,"0"0"-1,19 0-4,3 0-13,9 0-18,11 9-26,-11-18-2,12 5-2,-10-17-1</inkml:trace>
  <inkml:trace contextRef="#ctx0" brushRef="#br0" timeOffset="272813.2446">12525 16065 2,'16'10'31,"-4"-10"1,18 5-1,2-5-15,8 0-8,7 0-8,3 0-12,0 5-17,-13-10-1,0 5-2</inkml:trace>
  <inkml:trace contextRef="#ctx0" brushRef="#br0" timeOffset="273014.1291">12603 16179 27,'18'0'37,"16"5"0,1-7-2,11 2-31,10 5-29,-13-12-6,8 14-4,-17-7-1</inkml:trace>
  <inkml:trace contextRef="#ctx0" brushRef="#br0" timeOffset="275261.792">12529 15838 15,'0'0'29,"-7"-18"-5,7 18-4,20-16-3,-3 14-4,3 2-1,1 4-2,2 10-1,-3-1-3,-1 4-1,-4-1 0,-2-3-1,-1-7-2,3-1 0,2-8 0,1-5 0,3-5-1,1-5-3,0 3-9,-1 2-26,-9-8 0,4 5-1,-16-6 1</inkml:trace>
  <inkml:trace contextRef="#ctx0" brushRef="#br0" timeOffset="275946.1488">13537 15995 28,'-13'13'28,"-15"-9"-9,0-4-4,-2-10-6,1-5-4,4-9-2,7-5 0,11 1 2,7-2 0,15 2 0,11 7 2,12 10-1,2 8 2,3 11-1,-5 10-1,-5 11-1,-18 7-1,-8 5-1,-22 4 0,-11 1-2,-12-7 0,-7-6-1,-2-11 0,0-7-1,7-15 0,12-4 0,10-8 0,11-4 1,14 2 0,14 5 1,8 6 0,7 6 1,6 8-1,-6 6 0,4 7-4,-11-1-13,-6-5-21,0 3 0,-8-13 0,1 0-1</inkml:trace>
  <inkml:trace contextRef="#ctx0" brushRef="#br0" timeOffset="276109.9258">13828 16083 38,'18'-5'38,"-18"5"0,0 0 0,0 0-22,0 0-27,12 13-22,-12-13-4,0 0 0,-10-10-1</inkml:trace>
  <inkml:trace contextRef="#ctx0" brushRef="#br0" timeOffset="276648.1546">14069 16070 17,'0'0'32,"19"-2"2,-10-8-6,7-7-13,5-3-3,-4-8-4,4 1-2,-3-2-1,-1 1 0,-6 4-1,-2 6 0,-9 8-1,0 10 0,4 20 1,-4 7-1,3 7-1,1 6-1,2 4-3,-1-1-5,8-2-18,2-6-13,-6-15-1,8-2 1</inkml:trace>
  <inkml:trace contextRef="#ctx0" brushRef="#br0" timeOffset="276964.146">14589 15923 39,'-16'-17'34,"-7"2"0,-3 9-13,2 6-8,-3 11-5,8 11-3,1 5-2,12 6-1,6 4 0,9-4-1,10-3 1,11-4 0,6-9 1,2-8-1,0-12 1,-4-6 1,-6-10-1,-10-5-1,-10-2-1,-13 2-1,-9 1-7,-10 9-27,-6-3-4,2 8 0,-4-5-1</inkml:trace>
  <inkml:trace contextRef="#ctx0" brushRef="#br0" timeOffset="277527.1442">14587 15671 25,'0'0'35,"10"5"1,14-1 0,0-4-19,11 0-23,11 7-24,-11-17-4,11 6-1,-12-10-1</inkml:trace>
  <inkml:trace contextRef="#ctx0" brushRef="#br0" timeOffset="277927.5088">14907 15505 38,'18'13'33,"-4"-7"1,9 3-15,5 1-7,0-8-4,2 3-3,-4-5-2,-1-9-1,-7-2 0,-2-1-1,-10-2 0,-1-3-1,-5 6 0,0 1 1,0 10-1,0 0 1,-15 4-1,15 16 2,-2 5-1,2 5 0,0 7 1,2-1-1,3 2-4,-1-5-8,0-5-17,2-4-7,-6-24-1,0 17 0</inkml:trace>
  <inkml:trace contextRef="#ctx0" brushRef="#br0" timeOffset="278081.0774">15043 15700 45,'22'-6'32,"13"9"-5,-2-3-33,-6-10-18,13 10-4,-19-4-3</inkml:trace>
  <inkml:trace contextRef="#ctx0" brushRef="#br0" timeOffset="279282.9782">15835 15913 38,'-19'0'27,"-10"-5"-7,8 5-4,2 12-4,13-3-3,10 7-3,11 1-1,10 4 0,3-2 1,3 8-1,-9-2 1,-4 1-1,-18-5-1,-9-4 0,-15-8-1,-7-5-1,-3-4-4,-1-11-6,10-1-9,5-4-13,14-6-7,16 6 0,6-4 0</inkml:trace>
  <inkml:trace contextRef="#ctx0" brushRef="#br0" timeOffset="279799.9576">15903 15727 23,'12'6'34,"-3"-6"0,19 8-8,3-2-9,3 0-9,4-3-19,-4-3-20,10 0-3,-14-7 0,4 4 3</inkml:trace>
  <inkml:trace contextRef="#ctx0" brushRef="#br0" timeOffset="280069.4574">16290 15677 34,'6'-21'29,"5"9"-8,-3-2-6,-2 4-3,-6 10-3,10 0 0,-4 17-1,-3 0-1,3 12-1,-3-3-1,3 6 0,-3 0-4,1 6-25,-4-16-10,6 4-1,-12-16-1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</inkml:traceFormat>
        <inkml:channelProperties>
          <inkml:channelProperty channel="X" name="resolution" value="1333.61829" units="1/cm"/>
          <inkml:channelProperty channel="Y" name="resolution" value="1777.91638" units="1/cm"/>
          <inkml:channelProperty channel="F" name="resolution" value="0.00051" units="1/dev"/>
        </inkml:channelProperties>
      </inkml:inkSource>
      <inkml:timestamp xml:id="ts0" timeString="2018-10-09T11:37:29.97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14287 13912 25,'-25'2'23,"15"-2"-7,26 5-2,21-5-1,34 0-2,29-3 0,28-4-2,29 5-2,15-5-2,12 3 0,-4-2-2,-7 6 1,-23-5-5,-26 5-6,-30 0-17,-29 7-8,-41-9-2,-24 2 1</inkml:trace>
  <inkml:trace contextRef="#ctx0" brushRef="#br0" timeOffset="430.8755">14383 13741 26,'15'0'30,"-15"0"0,-19 6-15,-11 6-3,-19 0-4,-5 5-2,-11 0-2,0 5 0,3-3 1,12 4 1,19-1 0,23 4 0,22-4 1,27 3-2,22-2 0,13-4-15,9-3-25,23-3-2,-9-13-1,9 0 1</inkml:trace>
  <inkml:trace contextRef="#ctx0" brushRef="#br0" timeOffset="1364.6589">6148 13557 26,'-55'-7'29,"24"11"-16,-3 13-2,0 9-3,3 6-2,3 11 0,8 1-2,13 9 0,7-7 1,14-1-1,12-13 0,10-10 1,11-13-2,9-9 2,-1-14-1,-2-11 0,-10-12 0,-9-5-1,-21-4-1,-17 3 0,-20 2-3,-11-1-4,-8 11-7,-4 9-17,2 2-6,7 14 0,7-1 1</inkml:trace>
  <inkml:trace contextRef="#ctx0" brushRef="#br0" timeOffset="1702.173">6378 13791 19,'-4'22'24,"-5"-4"-8,6 5-3,3 3-2,10-3 0,5 0-2,7-8 1,8-1-1,-1-11-1,5-3-1,-6-10-3,0-4 0,-9-4-1,-3-3-1,-14-3-1,-4 0-2,-5 2-4,-9 2-9,-1 3-18,6 11-2,-8-3 0,19 9 4</inkml:trace>
  <inkml:trace contextRef="#ctx0" brushRef="#br0" timeOffset="2034.1253">6846 13801 8,'-15'-11'26,"2"11"-7,-5-8-4,-1 8-4,0 8-4,2 1-2,0 4-2,7 6-1,6 2-1,4 2 0,11 2 0,9-5 0,1 1 1,6-7 1,4 2-1,-6-10 2,-1 0 1,-7-6 0,-17 0 0,5-10 0,-16 1-2,-11 0-4,-7-5-5,4 2-16,1 3-10,-10-6 0,16 10-1</inkml:trace>
  <inkml:trace contextRef="#ctx0" brushRef="#br0" timeOffset="2419.6273">6992 13808 38,'0'0'33,"6"14"-4,-6 1-11,0 4-7,0 4-5,3 1-7,-3-1-12,0-3-18,3 5-2,-3-12 0,6 8 10</inkml:trace>
  <inkml:trace contextRef="#ctx0" brushRef="#br0" timeOffset="2734.5722">7360 13862 6,'10'14'32,"-19"-5"1,0 9-5,-7 1-11,-3-3-5,-2 1-5,-4-8-2,0 0-5,0-9-1,4-3-1,1-9 0,3 0-1,6-5 0,0-3 0,11 3 0,7 1 2,1 6 2,9 4 2,6 6 0,2 9 1,0 5 1,2 7-2,-2 4-6,-3 7-27,-9-12-1,9 5-2,-7-10-1</inkml:trace>
  <inkml:trace contextRef="#ctx0" brushRef="#br0" timeOffset="3307.837">7680 13770 45,'-21'0'23,"1"6"-6,-4 6-3,5 5-5,1 7-3,9 3-2,9 2-2,6 0 1,9-4-2,10-6 2,3-4-2,2-9 1,0-6 0,-7-7-1,-6-7 0,-11-1-1,-9-2 1,-11 0-1,-4 2-1,-3 1-5,-4 2-11,-4-2-15,18 11 1,-6-9-1,17 12 17</inkml:trace>
  <inkml:trace contextRef="#ctx0" brushRef="#br0" timeOffset="3770.8444">7748 13822 46,'10'-5'21,"12"5"-10,5-5-3,1 3-3,7 2-1,-1-5-2,0 1 0,-6-1 0,-7 2-1,-3-1 0,-9-1-1,-9 5 1,0 0-1,-9-2 1,-3 2-1,-6 9 0,2 2 0,-2 4 1,2 2 0,6 8 1,2-1-1,8 0 1,0 0 0,12-3 1,3-3-1,3-5 1,4-9-1,1-4 0,1-10-1,-2-3 0,2-5 0,-5-4 0,-4-1 0,-5 2-2,0 3 1,-5 3-1,-5 15 1,0 0 0,0 0 0,4 12 1,-1 7-1,3 3-1,0-2-6,3 3-5,1-2-15,-1-12-3,10 2-2,-7-18 12</inkml:trace>
  <inkml:trace contextRef="#ctx0" brushRef="#br0" timeOffset="4124.0006">8257 13799 21,'12'6'32,"-12"-6"1,19 17-9,-7 0-9,-8 4-6,5 6-2,-7-2-2,-2-1-2,0-5-1,-3-1-4,3-8 0,0-10-2,0 0-1,16-25 0,0 3 0,2-5 0,3 0 0,-1-1 3,-2 5 0,-5 7 3,-5 4 0,-8 12 3,0 0-1,-12 12 2,-3 3-1,6 5-1,-3 1 1,8 5-1,4-1-1,10-1-4,5-6-5,6-2-7,7-4-7,5-3-9,2-11-3,8-1 0</inkml:trace>
  <inkml:trace contextRef="#ctx0" brushRef="#br0" timeOffset="4392.951">8887 13868 10,'13'8'31,"-13"-8"1,-18 24-8,-6-7-8,-9 0-4,2 4-5,-2-8-2,2 0-2,2-10-3,4-7 0,7-3-1,5-8 0,7 0 0,6-2-1,6 2 0,4-1 2,5 6-1,4 8 3,3 2 0,5 12-1,-1 2 2,-2 3-1,-2 3-1,-3 1-8,-1-5-16,-2 2-10,-16-18 0,13 7 0</inkml:trace>
  <inkml:trace contextRef="#ctx0" brushRef="#br0" timeOffset="4555.7412">8708 13493 25,'-7'-26'33,"-4"9"1,11 17-1,5 26-24,4 1-21,11 16-20,-11-6 0,15 13-1,-9-8 9</inkml:trace>
  <inkml:trace contextRef="#ctx0" brushRef="#br0" timeOffset="4693.4862">9135 13999 45,'10'22'36,"-7"4"1,-13 6-10,-1-7-41,7 4-16,-14-16-3,8 5-2</inkml:trace>
  <inkml:trace contextRef="#ctx0" brushRef="#br0" timeOffset="5512.3712">9427 13817 15,'15'-12'29,"8"17"1,-8-2-11,0 11-5,-2 10-6,-7-2-1,3 8-3,-9-4 1,0-3-3,-6-5-1,0-7-1,6-11-1,0 0 0,0-20-1,6 0 1,1-1 0,1-4 0,2 1 0,-3 4 2,1 3-2,-4 4 1,-4 13 1,0 0-1,0 0 1,6 13-1,-3 7 2,3 4-1,6-2 1,1 0-1,6-3 0,5-5 0,1-5 0,3-9 0,0-9-2,0-5 2,-4-5-1,0-3 0,-7-3 0,-1 0 1,-8 4-1,1 5 1,-9 16 2,0 0-1,0 0 1,-11 21 0,5 1 1,0 9-2,2 1-1,1 0-5,3 0-10,3-4-20,0-15-1,9-3 0,-12-10 0</inkml:trace>
  <inkml:trace contextRef="#ctx0" brushRef="#br0" timeOffset="5759.7702">9926 13818 39,'13'16'34,"-4"-6"1,3 8-14,-2 4-9,0-2-1,5 2-4,-6-2-1,5-8-1,-4-8-2,5-8-1,0-8-2,3-5 2,-1-5-3,-1-6-5,3 3-10,-3 3-21,-8-2 1,2 12-2,-10 0 1</inkml:trace>
  <inkml:trace contextRef="#ctx0" brushRef="#br0" timeOffset="6276.2011">10463 13784 3,'-10'6'20,"-15"-6"-8,16 8-6,9-8-2,-8 12-3,8-12 1,14 15-1,-1-11 0,2-1 0,1-3 0,-1 0 0,-5 0 0,-10 0 0,0 0 2,0 0 3,-15 11 0,-5-5 3,5 5 0,-3 2 2,3 6 0,2-2 1,13 5-1,0-3-3,16-1-1,-2-3-1,11-5-1,-2-7-1,5-7-1,0-5-2,2-7 1,-6-5-1,-3-3 0,-1-3-1,-7 3 1,-1 2-2,-5 7 2,-5 6-2,-2 9 1,0 0 1,-3 12-1,3 7 0,0 5-1,0 3-6,-3-3-9,3-5-19,0 1-2,0-20 1,3 14 0</inkml:trace>
  <inkml:trace contextRef="#ctx0" brushRef="#br0" timeOffset="6429.5832">10658 13537 42,'-5'-19'35,"5"19"-2,0 0-8,-11 4-49,17 16-7,-12-3-3,10 11-1</inkml:trace>
  <inkml:trace contextRef="#ctx0" brushRef="#br0" timeOffset="7346.4906">10923 13758 8,'0'0'25,"0"0"-2,0 0-11,17 0-3,-2 0-3,1 0-4,-1 3 2,0-3-2,-2 0 1,-13 0-2,0 0 1,0 12 0,-9-5 2,-3 4 0,-4 1 0,4 6 2,1 1-1,6 5 0,5-1 1,6 1-2,7-4-1,8 0 0,3-4-1,5-6-4,5-10-2,2-6-3,3-7-2,-2-6 0,2-3 0,-4-3 1,0 1 0,-11 3 6,-2 8 4,-6 8 4,-16 5 2,9 12 1,-15 6 0,-4 7 0,-8-2-1,3 2-2,-3-5-2,0-4-2,1-9 1,1-7-2,4-11-1,2-5 1,4-6-2,6 0 1,0-2-1,0 4 0,11 3 0,-1 8 0,6 9 1,1 0 0,2 16 1,2-2-1,-2 6 1,3-1-1,1 0 2,-1-7-1,0-5-1,-1-7 0,-2-5 0,-3-5 1,2-5-1,-3-5 1,-5 0-2,-1 3 1,-1 3 1,-8 14 0,0 0 0,0 0 0,8 14 1,-8 7-2,0 1-4,3-2-10,-3-1-21,17 0 1,-2-16-1,15 3-1</inkml:trace>
  <inkml:trace contextRef="#ctx0" brushRef="#br0" timeOffset="8117.0931">12283 13773 25,'-3'-14'31,"-9"14"-7,-12 0-4,1 3-6,-4 8-3,2 4-4,4 7-2,5 2-2,12 4-1,10 0-1,8-4 0,7-2 1,7-3-1,0-10 0,3-3 1,-6-9-1,-4-6 0,-12-3-1,-6-3 1,-7-2-3,-7 3-4,-1-2-10,2 8-16,-5-6-1,15 14-1,0-19 5</inkml:trace>
  <inkml:trace contextRef="#ctx0" brushRef="#br0" timeOffset="8482.9197">12572 13796 44,'-6'-13'25,"-6"10"-6,-5 3-3,-1 0-5,-1 4-3,4 3-3,6 3-2,2 0-1,11 4-1,9-5 0,4 1-1,3-2 1,4-1 0,-5-4 0,-1-3-1,-5 0 1,-13 0-1,0 0 0,0 0 1,-21 0-1,4 6 2,0 4 1,0 0-1,3 5 2,7 4 0,7 0 0,10 0 0,5 0-1,4-2-5,9-2-11,6-4-21,-1-17-1,8 5-1,-7-18 0</inkml:trace>
  <inkml:trace contextRef="#ctx0" brushRef="#br0" timeOffset="9337.5202">6090 14713 30,'-19'5'20,"-3"-3"-4,4 5-2,2 3-3,6 4-2,10 1-3,4 2-2,10 1-2,6-3 0,2-2-1,2-3 0,-4-3 0,-6-1 0,-5-6 0,-9 0 0,0 0 0,-27 2 0,6-2 0,-5 7 1,2-1-1,1 2 1,6 4 0,6 0 1,11 5 0,8 0-1,10 2 0,4-1 0,3-4-3,3 1-6,-3-2-17,-7-13-9,3 0 0,-15-14 0</inkml:trace>
  <inkml:trace contextRef="#ctx0" brushRef="#br0" timeOffset="9484.3028">5963 14525 24,'-10'-20'20,"10"10"-13,0 10-26,0 0-4,12 14 15</inkml:trace>
  <inkml:trace contextRef="#ctx0" brushRef="#br0" timeOffset="9670.32">6190 14766 10,'33'45'32,"-8"-10"0,3 6-1,-7-10-13,-5-8-7,-1-6-2,-3-12-2,1-5-3,-3-15-3,-1-4-4,3-2-10,0-3-20,-6-8-1,7 6-2,-3-5 1</inkml:trace>
  <inkml:trace contextRef="#ctx0" brushRef="#br0" timeOffset="10169.5219">6701 14790 30,'3'37'35,"-13"-5"-1,-3 2-9,-5-1-7,-7-9-9,1-1-4,1-10-5,-1-13-3,6-7-3,-1-13 0,9-2-2,2-11 1,8 6 0,5-5 1,2 6 3,7 8 5,25 12 8,-19 13-3,3 15 0,-2 0 1,1 10-1,0-2-1,0-1-1,-4-5-2,0-6 0,-2-6-1,-1-10-1,1-7 0,0-7-1,-1-5 0,1-5-1,0 1 0,-5-1 0,-2 8 0,5 4 0,-5 10 0,1 5 2,-2 4-1,5 14 1,-4-1 0,4 1 0,-1-1 1,0-5-1,2-5 0,-3-4 0,2-8 0,-1-12 0,-3-7-1,4-3 1,-6-3-4,-2-4-11,-5 0-23,6 6 0,-6-4 0,6 11 0</inkml:trace>
  <inkml:trace contextRef="#ctx0" brushRef="#br0" timeOffset="10741.7821">8114 14840 17,'-6'18'31,"-6"15"0,-7-3-9,-7-1-6,-4 1-6,-1-9-3,0-7-3,0-9-1,6-10-1,0-9-1,4-5 0,9-4-1,6 0 0,2 0 0,8 3 0,6 5 0,7 7 0,7 13 0,4 3 1,1 10 0,-1 6 0,3 2 0,-6 5 0,-1 2-3,-8-7-6,-4-6-22,0 3-3,-17-13-1,5 0-1</inkml:trace>
  <inkml:trace contextRef="#ctx0" brushRef="#br0" timeOffset="10910.1587">7987 14677 6,'0'-20'28,"-2"-1"-4,2 21-9,12 0-33,-12 0-5,18 9-4,-6-9 23</inkml:trace>
  <inkml:trace contextRef="#ctx0" brushRef="#br0" timeOffset="11488.3851">8170 14547 24,'10'-8'28,"-10"8"-3,24-13-12,-1 13-5,1 0-4,4 3 0,-1-3-1,-2 0-1,-6 0-1,0-4 0,-7-3-1,-12 7 0,9-13 0,-9 13-1,-3-10 0,3 10 1,-12 0-1,12 0 1,-12 13-1,8 1 1,4 5 0,0 2 0,4 0 0,2 0 1,0 0-1,0-4 0,0-5 0,1 0 0,-7-3 0,0-9 1,0 15-1,0-15 0,-11 17 0,5-4 0,2 7 0,4 6 0,0 5 0,8 5 2,1 6 0,1 2 1,-2 0 1,-1 4 3,-7-10-2,0 1 2,-15-12-1,2-4 0,-5-10-2,-1-6 0,1-7-4,1-6-4,9-3-4,1-8-10,7-1-12,9 5-6,0-4 1,13 8 6</inkml:trace>
  <inkml:trace contextRef="#ctx0" brushRef="#br0" timeOffset="11927.1449">8698 14996 18,'-7'-14'19,"-8"-9"-2,0 5-4,-3 0-3,-4 3-3,4 8 0,-2 3-2,5 8-1,-1 4-1,10 8-1,0 1-1,6 3 0,6-2 0,0-2-1,8-4 1,0-5 0,5-7 0,-3 0 0,2-4-1,-2-9 1,-4 2-1,-2-3 0,-1 2 0,-9 12 1,18-14 0,-18 14 0,16 4 2,-4 7 0,-3 1 0,7 5 1,-1-3 0,4 1 2,0-8-2,-1 0 0,2-7 0,1-4-1,1-6-1,-4-5-4,0 1-6,-6-1-15,-2-2-11,6 3-1,-12-2 0</inkml:trace>
  <inkml:trace contextRef="#ctx0" brushRef="#br0" timeOffset="12214.1843">9183 14921 15,'5'16'32,"-2"10"-1,-6-2-8,-6 0-6,-7-1-4,-5-6-5,2-2-5,-3-9-3,1-6-3,2-6-1,0-9 0,10-4-1,1-5 1,8 2 1,0-1 2,8 8 3,4 6 2,4 6 1,6 12 2,-1 3-1,2 10 1,-2 1-2,0 0-5,1-2-21,0 2-12,-12-13-2,5 1 0</inkml:trace>
  <inkml:trace contextRef="#ctx0" brushRef="#br0" timeOffset="13015.2496">9917 14918 9,'0'0'30,"13"8"2,-13 9-3,0 3-14,0 5-6,0-2-3,5 3-1,-5-6-2,3-11-2,-3-9 0,7-12-2,-3-9 1,4-8-2,1-5 2,4-3-1,3 1 1,3 4 0,2 8 1,0 9 0,2 13 0,-2 10 0,0 10 1,-5 9-1,-4 5-4,-2 4-8,-3-5-15,7 5-6,-11-16-1,13 0 0</inkml:trace>
  <inkml:trace contextRef="#ctx0" brushRef="#br0" timeOffset="13316.146">10515 14916 38,'0'17'33,"0"9"-4,-9 1-10,-9-2-6,2-4-6,-6-6-3,0-5-2,4-10-2,-4-7-2,5-6 0,4-8 0,7-2 0,2-3 0,4 1 1,10 2 1,1 8 1,6 7 1,3 8 0,5 11 1,-2 3-1,2 8-1,-1 3-5,-5 0-10,-1-6-18,4 3-1,-10-16 0,7 1 5</inkml:trace>
  <inkml:trace contextRef="#ctx0" brushRef="#br0" timeOffset="13648.2415">10683 14976 12,'0'15'31,"13"9"0,-5-8-2,5-3-13,5 1-7,2-9-2,7-5-2,-5-9-2,2-4 0,-5-6-2,-6-4-1,-4-3-1,-12-4-2,-10 3 0,-5 2 0,-6 9 0,-5 2 1,4 14 0,-2 4 2,8 13 1,3 10 0,10 9 1,6 7 0,0 2 1,9 6-1,-2-3 0,5 0-4,0-6-11,1-2-19,-3-19-1,7-1 0,-1-20 4</inkml:trace>
  <inkml:trace contextRef="#ctx0" brushRef="#br0" timeOffset="13948.6474">11264 14936 20,'-6'23'32,"-14"-5"1,1 7-4,-5-7-14,-6-5-7,2 0-3,-2-10-4,3-3-1,2-12-1,4-3 0,4-5-1,10-3 1,7-2-1,4 4 0,11 1 2,1 9 1,9 8 0,2 8 0,-2 7 0,3 10 0,-4 7 0,-5-1-7,-5-3-24,1 7-3,-15-12 1,6-1-1</inkml:trace>
  <inkml:trace contextRef="#ctx0" brushRef="#br0" timeOffset="14094.9999">11111 14630 62,'6'-10'33,"-6"10"-10,7-10-41,11 25-11,-15-2-4,12 15-1</inkml:trace>
  <inkml:trace contextRef="#ctx0" brushRef="#br0" timeOffset="14595.6189">11311 14718 11,'27'-38'28,"-2"-6"-10,14 6-3,1 9 0,7 13-1,-1 16 0,-4 9-2,0 20-3,-11 16-2,-4 9-2,-6 6 0,-4 2 0,-8-6-2,1-8-1,-7-7-1,-3-12 0,0-14-2,0-15 0,-16 4 0,1-11-1,-4 0 0,-7-2 0,-1 6 0,-7 3 0,5 8-3,-4-2-4,10 6-7,3 3-14,1-15-3,19 0-1,-10-15 10</inkml:trace>
  <inkml:trace contextRef="#ctx0" brushRef="#br0" timeOffset="14881.2954">11658 14597 30,'32'-28'30,"9"14"-4,-1 14-4,-3 11-5,3 17-5,-9 11-2,4 12-3,-12 5 0,-3 6-2,-4-5-1,-2 0-2,-6-8 0,-1-9-1,-2-8-1,-2-12-2,-3-20-1,0 0-2,-10-10-2,-2-12-1,-3 8 1,-6-9-1,-2 11 1,-5 2 1,5 10 0,-2 0-4,6 7-10,12 7-9,-6-14 0,13 0 2</inkml:trace>
  <inkml:trace contextRef="#ctx0" brushRef="#br0" timeOffset="15135.2275">12128 14798 43,'32'11'37,"-13"4"-1,-5 7-13,0 10-7,-14-2-6,2 0-3,-4-5-3,2-5-3,0-8 0,0-12 0,5-11-1,2-4 0,5-6 0,1-1-1,5 0 1,-3 1-2,1 8 0,-3 8-3,2 12-4,-6 4-13,-6 3-14,3 10-1,-6-6 0,6 6 10</inkml:trace>
  <inkml:trace contextRef="#ctx0" brushRef="#br0" timeOffset="15466.5771">12448 14643 34,'28'-13'33,"-4"3"-6,5 10-6,1 19-5,-2 8-3,-3 15-3,-6 7-1,2 9-1,-2-3-2,0-3-1,-1-6-2,5-9 0,-6-10-1,2-9-1,-2-14-1,-6-7 0,-11-8-1,-9 0 0,-10-3 0,-12 7-1,-5 4-1,-8 3-4,3 6-7,1 3-21,6-2-3,10 3 1,5-10-1</inkml:trace>
  <inkml:trace contextRef="#ctx0" brushRef="#br0" timeOffset="15783.7937">12997 14928 8,'0'0'25,"-15"-24"-8,4 19-5,-7-1-1,0 6-3,2 9-1,0 5-1,7 7 0,5 3 0,11 3 0,6-3 0,8 1 0,7-11 0,6-2-2,1-12 0,-1-4 0,-6-12-1,-7-5 0,-8-2 0,-13-6-6,-10-3-25,-4 5-4,-17-9-2,2 11 0</inkml:trace>
  <inkml:trace contextRef="#ctx0" brushRef="#br0" timeOffset="16903.5359">5809 15866 26,'28'14'27,"-2"-3"-7,16 2-10,3-4-1,6-3-3,0-2-2,-7-4-2,-8-8 0,-8-3 0,-11-2-1,-14 1-1,-3 12 1,-26-13 0,2 13-1,-7 5 0,1 9 0,0 1 1,6 8-1,5 2 0,11 3 0,8 4 1,12-4-1,10-2 0,9-3 0,9-6 0,6-3 0,5-10 0,1-6 1,-3-12-1,-4 0 0,-4-10 1,-9 2-1,-9-4 1,-12 0 1,-8 3 0,-6 4 1,-8 2 0,-6 7 0,-5 4 1,1 6 0,0 0-1,4 15-1,1-2 0,13 8-2,3-1 1,7 0 0,5-1-1,5-3 0,7-4 1,3-6-1,-1-6 0,1-6-1,-5-7 0,-2-2 0,-3-1-1,-7-4 1,-7 4 0,-3 0-1,0 6 1,0 10 0,-12 0 1,12 0 0,-7 16 0,7 4 0,7-2 1,5 6-1,3-3 2,7-2 0,2-7 2,5-4 0,1-8 1,2-3-1,-5-9 1,-1-4 0,-5-4-1,-6-3-1,-8 0-2,-7 1-5,0 7-12,-7 5-21,-11-6 0,7 16 0,-6 3-1</inkml:trace>
  <inkml:trace contextRef="#ctx0" brushRef="#br0" timeOffset="17524.4436">7656 15991 7,'-17'9'26,"15"7"-6,-2-1-5,7 4-2,4-3-3,7-7-3,3-3-1,2-6-2,2-6-1,1-4-1,-3-2 0,-1-5 0,-6 2-1,-2 1 0,-4 5 0,-6 9 3,0 0 0,8 19 1,0 12 1,-1 11 1,8 11-1,-5 7 1,7 9-1,-7 4-2,1 4 0,-11-8-2,0-6-1,-12-12 0,-9-12-1,-4-15 0,-3-14-2,-3-18 1,4-18-2,2-7 0,0-22-4,12-2-3,6-14-9,7-6-16,17 6 0,-2-3 0,16 9 9</inkml:trace>
  <inkml:trace contextRef="#ctx0" brushRef="#br0" timeOffset="17672.1344">8036 15676 24,'20'-24'34,"-14"-1"0,-6 25-7,0 0-11,0 14-15,-10 22-26,-9-1-6,7 19-3,-6-5 0</inkml:trace>
  <inkml:trace contextRef="#ctx0" brushRef="#br0" timeOffset="18127.0484">8182 16000 11,'0'0'30,"-15"0"1,15 0-6,0 20-11,0-9-4,6 2-3,6-4-1,4 0-2,3-9-1,6 0-2,-3-8 1,-1-2-1,-3-5 0,-3 2 0,-5-1-1,-2 3 0,-8 11 0,7-11 1,-7 11-1,10 18 2,2 9 0,1 6 0,2 13 1,1 11 1,-7 7-1,-3 9 0,-6 2-1,-12 2 0,-7-9-1,-8-7-1,-14-16 0,0-11-1,-1-17-3,-5-17-4,10-14-5,0-14-13,8-7-9,17-4-2,6-2 2</inkml:trace>
  <inkml:trace contextRef="#ctx0" brushRef="#br0" timeOffset="18327.0028">8726 16203 28,'9'-4'36,"2"16"1,-5 2-4,-4 4-16,-2 8-16,-5-4-31,2 9-4,-11-14-1,6 5-2</inkml:trace>
  <inkml:trace contextRef="#ctx0" brushRef="#br0" timeOffset="19291.3684">9300 15980 18,'0'0'26,"13"3"-6,1-3-4,8 0-4,7 0-5,4 0-1,2 0-1,-1 0-2,-6-3-2,-4-3 1,-11 2-1,-13 4-1,0 0 1,-17-11 0,-4 11-1,0 0 0,-4 7 0,4 5 0,2 3 1,9 7-1,10 4 1,7 5 0,9 1 0,8 5 0,6-4 0,8-5-1,2-10 0,1-8-1,-1-10-1,0-10 1,-5-9-1,-4-8 0,-8-6 0,-9 1 1,-5 3 1,-9 2 0,-22-16 3,4 31-2,-4 4 0,0 8 0,-2 3 0,6 5-1,2 6 0,6 0 1,7 4-2,3 1 1,11 0 1,3-4-1,5-2 0,6-6-1,-1 0 0,1-7 0,3-8 0,-7-3 0,-1-3 1,-2 0-1,-6-3 2,-2 7 0,-4-5 7,-6 15-2,12 0-1,-12 15 1,6 5-1,-3 4 0,1 1-1,1 3 0,2-4-2,0-7 0,1-5-1,1-12 1,4-7 0,-2-12 0,6-3 0,-1-5 0,2 0-1,-3 1-4,-1-1-12,-8 6-21,8 11-1,-10-1-1,-4 11 1</inkml:trace>
  <inkml:trace contextRef="#ctx0" brushRef="#br0" timeOffset="20280.2887">10658 15978 19,'3'-19'35,"12"21"0,4 6-3,9 4-12,7 13-8,1 0-6,5 9-3,0 0-7,-6-5-10,-6-7-21,-1 2 0,-16-19-1,1-2 0</inkml:trace>
  <inkml:trace contextRef="#ctx0" brushRef="#br0" timeOffset="20449.1208">10990 15986 28,'-25'0'34,"6"14"0,-12 2-3,-4 9-19,0 7-5,-3 4-3,-3 0-5,7-1-13,6 0-15,3-13-5,17-7 0,8-15-1</inkml:trace>
  <inkml:trace contextRef="#ctx0" brushRef="#br0" timeOffset="20712.0473">11213 15969 36,'0'0'32,"0"0"1,15 1-7,9 2-18,5 3-6,6-2-5,-2 0-12,-2-4-16,8 2-1,-14-8-1,1 10 11</inkml:trace>
  <inkml:trace contextRef="#ctx0" brushRef="#br0" timeOffset="20897.017">11238 16066 18,'0'0'32,"-11"7"1,11-7-3,18 7-15,1-7-8,7 5-9,8-5-25,8 5-4,-8-10-2,11 10 0</inkml:trace>
  <inkml:trace contextRef="#ctx0" brushRef="#br0" timeOffset="21666.3966">11629 15895 8,'12'-19'58,"-1"5"-36,11 2-8,7 5-3,5 2-4,3 5-2,0 3-1,-3 13-1,-8 1 0,-8 4-2,-12 3 1,-12-2 0,-10-1-1,-5-4 1,-4-7-1,1-6 0,9-4-1,4-7 1,11 7 1,9-16-1,7 12 1,9 4 0,3 7 0,0 7 1,-4 6 0,-3 9 0,-11 1 0,-10 4-1,-4-1-1,-13-7-1,-10-3-2,-4-9-2,0-4-2,-1-10-3,5-5-5,4-6-8,5-5-10,11 7-2,3-8 0,4 17 22</inkml:trace>
  <inkml:trace contextRef="#ctx0" brushRef="#br0" timeOffset="22168.3253">12213 16165 62,'15'1'43,"-15"-1"0,12 3 0,-12-3-25,0 0-54,0 0-4,-6-10-2,6-1-1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</inkml:traceFormat>
        <inkml:channelProperties>
          <inkml:channelProperty channel="X" name="resolution" value="1333.61829" units="1/cm"/>
          <inkml:channelProperty channel="Y" name="resolution" value="1777.91638" units="1/cm"/>
          <inkml:channelProperty channel="F" name="resolution" value="0.00051" units="1/dev"/>
        </inkml:channelProperties>
      </inkml:inkSource>
      <inkml:timestamp xml:id="ts0" timeString="2018-10-09T07:31:42.28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2725 9528 25,'-22'-9'29,"-16"-1"-1,-1 7-6,-1 10-6,2 2-5,13 11-2,6 7-3,13 6-2,12-1-1,10-1-2,10-5 0,6-3-1,3-9 1,-2-3 0,-5-8-1,-11-3 1,-17 0 0,0 0 0,-23 0 0,-7 9 0,-7 4 0,-4 6-1,4 6 1,6 8-1,12 7 1,7-2-1,16 2 1,14-2-2,7-9 2,13-2 0,7-13 0,4-9 2,-1-13-1,4-8 0,-8-12 1,-2-4 0,-10-6-1,-10 0 1,-13 2-1,-3 7-1,-6 9 1,-9 11-1,-3 9 1,-1 14-1,1 8 1,6 9-1,6 3-1,5-2-2,4 0-5,-2-4-17,2-10-14,9-7 0,-5-11-1,2-5 0</inkml:trace>
  <inkml:trace contextRef="#ctx0" brushRef="#br0" timeOffset="121.6964">2953 9621 46,'3'-24'35,"-9"6"-4,6 18-16,6 14-35,-6-14-11,11 31-3,-2-12-1</inkml:trace>
  <inkml:trace contextRef="#ctx0" brushRef="#br0" timeOffset="453.2599">3289 9811 34,'-31'4'33,"-9"-4"1,6 14-4,3-3-17,6 8-6,9 7-1,10-1-1,19 1-1,5-6 0,15 4-1,2-7 1,7-3-1,-3-9 2,-5-5-1,-9-9 0,-10-5-1,-15-10 0,0-6-1,-17-15 0,-6-10-1,1-10-2,1-5-2,7 5-2,5 0-5,13 13-11,8 11-18,7 13 0,15 20 0,-1 16 1</inkml:trace>
  <inkml:trace contextRef="#ctx0" brushRef="#br0" timeOffset="721.6934">3804 9886 56,'-13'33'35,"-8"-6"-2,-10-5-10,0 0-7,-10-6-6,4-11-6,-1-13-3,5-6-1,8-6-1,9-8 0,13 2 0,6 1 0,13 4 1,9 12 0,3 9 2,3 12-1,1 8 1,1 7-3,-6 5-15,-1 2-19,-9-5-1,11 0 0,-8-12-2</inkml:trace>
  <inkml:trace contextRef="#ctx0" brushRef="#br0" timeOffset="921.8808">4001 9806 51,'-11'14'38,"11"13"2,-4 11-3,1 6-23,6 16-5,-3 4-1,3 11-3,1-2-3,2-6-3,3-7-8,-5-13-24,2-14-6,2-11-1,-8-22 0</inkml:trace>
  <inkml:trace contextRef="#ctx0" brushRef="#br0" timeOffset="1053.757">4020 10072 60,'26'0'34,"-5"-9"-4,16 3-34,4 10-24,-5-10-4,11 6-1</inkml:trace>
  <inkml:trace contextRef="#ctx0" brushRef="#br0" timeOffset="1385.0445">4498 9822 67,'-25'-11'37,"-12"-2"-1,6 2-14,3 11-12,4 4-5,7 6-2,9 4-2,8 6 0,9-6-1,6 3 0,1-2-1,2-6-1,-2-2 0,-4-4-1,-12-3 0,0 0 0,0 0 1,-15 10 2,0-2 1,1 5 2,3 2 2,7 4 0,4 3 1,12 2 0,4-4 0,9-3-3,6-4-8,4-7-33,-1-16-1,8-7 0,12-16-2</inkml:trace>
  <inkml:trace contextRef="#ctx0" brushRef="#br0" timeOffset="1899.8055">5715 9913 35,'15'-9'31,"-9"-7"-3,-1-6-5,-5 0-4,-8-7-4,-3 6-2,-12 0-4,-3 9-1,-9 7-3,1 7-1,-1 13-1,5 10-1,9 5 1,12 7-2,11 3 0,13-4-1,13-7 1,4-8-1,5-3-1,-1-14-6,1-2-15,-6-12-17,-16-13-1,-4-2 1,-11-16 0</inkml:trace>
  <inkml:trace contextRef="#ctx0" brushRef="#br0" timeOffset="2022.5064">5566 9503 25,'-25'-27'31,"25"27"-3,-16-14-8,16 14-40,22 0-6,-9 0-3,18 14 1</inkml:trace>
  <inkml:trace contextRef="#ctx0" brushRef="#br0" timeOffset="2419.3932">5798 9704 59,'19'22'35,"-2"-9"1,8-7-13,6-1-12,-2-10-5,2 0-3,-4-3-1,-8-1-2,-4 0 0,-15 9 0,0 0 0,0 0 0,-20 4-1,1 11 0,0 7 1,-2 3 0,6 6 0,2-1 0,8 5 1,8-1-1,7-5 1,7-6-1,4-5 1,6-6 0,1-12-2,1-5 2,0-12-1,-2-5 0,-3-4 1,-5-1 1,-6 3 1,-2 3 1,-8 9 0,-3 12 0,0 0 1,0 0-1,0 24-2,3-5-12,1 5-28,12-2-2,9-13 0,21-2-1</inkml:trace>
  <inkml:trace contextRef="#ctx0" brushRef="#br0" timeOffset="3100.7969">7199 9780 46,'37'-16'27,"-3"0"-1,-3 13-5,-3 9-4,-15 8-5,-1 12-3,-12 2-2,0 6-1,-8-1-1,8 3-1,0-8-1,11-5-2,5-8 1,5-6 0,2-9-1,8-4 0,-3-10 0,0-9 0,-1-6 0,-6-1-1,-4-1 0,-2 0 0,-5 7 0,-5 4 1,-5 9-1,0 11 1,0 0 0,-3 26 0,3-2 0,0 3 0,3 6-1,4-4-4,5 0-13,3-7-21,-5-10 0,4-6-1,-6-15 0</inkml:trace>
  <inkml:trace contextRef="#ctx0" brushRef="#br0" timeOffset="3622.559">7249 9435 6,'-41'0'62,"41"0"-32,10 8-12,18-6-5,13 3-3,8 0-3,10 0-1,-3-3-2,-3 3-2,-6-5 0,-11 0 0,-11-10-1,-15 3 1,-10-3 0,0 10 0,-17-14 1,17 14 0,-18-3 0,18 3 0,-9 20-1,9-1-1,0 5-17,4 3-20,-14-8-1,7 0 0,-10-19-1</inkml:trace>
  <inkml:trace contextRef="#ctx0" brushRef="#br0" timeOffset="5013.8385">7972 9780 38,'18'0'36,"13"0"-1,6 0-2,1-6-19,11 6-9,-2-3-13,-4 3-19,-3-4-7,-3 4-2,-14-3 1</inkml:trace>
  <inkml:trace contextRef="#ctx0" brushRef="#br0" timeOffset="5183.0283">8043 9881 14,'-25'13'36,"7"-4"1,18-9-1,21 12-13,13-12-7,13 0-7,8-2-26,5 2-16,-7-8-2,5 8-2</inkml:trace>
  <inkml:trace contextRef="#ctx0" brushRef="#br0" timeOffset="6552.2813">8726 9876 33,'-15'0'33,"30"5"0,17-5-9,28 0-11,28 0-2,24 0-3,22 0-1,14-5-5,-3 5-8,-4-7-19,-14 7-9,-34-5 0,-23 2-1</inkml:trace>
  <inkml:trace contextRef="#ctx0" brushRef="#br0" timeOffset="7053.1685">9414 9685 35,'26'0'31,"-11"-8"-7,-6-7-4,-9-8-4,-16-5-3,-4-4-3,-15-3-4,-2 1-2,-6 5-2,2 5-1,-3 7-1,4 13 1,12 11-1,6 12 0,13 5-1,9 5 2,16 3 0,5-1 0,11-7 0,8-5 1,1-16 0,2-6 0,0-16 0,-5-9 0,-4-14 0,-6-9-1,-7-13 0,-11-2-1,-5-4 1,-5 9 0,-7 5 1,-1 11-1,-8 16 0,4 19 0,-4 20 1,7 22-1,3 15 1,6 19-3,7 14-10,7 7-27,-4-3 1,12 8-1,-7-12 1</inkml:trace>
  <inkml:trace contextRef="#ctx0" brushRef="#br0" timeOffset="7638.163">9294 10405 29,'9'-9'31,"1"2"-4,-4-3-5,-6-7-5,-10 1-4,-8-6-3,-4 3-3,-12-1-2,-3 7-2,-3 1-1,-4 12 0,0 4-1,5 10 0,8 12-1,10 2 1,10 0-1,11 1 0,12-3 1,10-6 0,13-11 0,5-9 0,3-14 0,0-5 0,-2-13 0,-4-10 0,-6-5 0,-6-4-1,-13 4 1,-2 2-1,-8 7 0,-2 10 0,-5 9 1,5 19-1,-9 5 0,6 14 1,3 13-1,0 10 1,0 5-1,5 2-2,1 4-8,0-5-21,0-12-6,9-4 0,-8-18 0</inkml:trace>
  <inkml:trace contextRef="#ctx0" brushRef="#br0" timeOffset="7853.9386">9554 10072 66,'7'-10'39,"-7"10"0,-10 0-11,4 19-13,-4 8-8,3 12-2,0 4-3,7 8-1,0 2-1,5-2-1,7-4-4,4-12-3,6-4-10,-4-11-20,-3-20-1,4 0 0,-9-20 0</inkml:trace>
  <inkml:trace contextRef="#ctx0" brushRef="#br0" timeOffset="8001.1249">9458 10268 39,'0'0'36,"18"0"0,13 0-2,4 0-25,-1-6-35,12 8-5,-11-8-3,8 6-2</inkml:trace>
  <inkml:trace contextRef="#ctx0" brushRef="#br0" timeOffset="8639.8322">10168 9636 42,'0'-15'35,"0"15"1,11 5-9,-7 8-9,10 15-5,-9-1-5,4 8-4,-2 0-1,-1 2-1,0-7 0,-6-8 0,0-13-1,0-9 0,0-13 0,4-5-1,4-10 1,2-4-1,8-3 1,5 3-1,7 4-1,5 2-4,1 10-29,-2 16-4,-5 0 0,4 14-1</inkml:trace>
  <inkml:trace contextRef="#ctx0" brushRef="#br0" timeOffset="8986.4386">10811 9394 78,'-23'-9'37,"-4"9"-9,-5 9-9,-8 11-7,6 11-4,0 12-4,6 7 0,6 8-3,13-1 1,9-1-2,5-5-1,18-8-4,1-11-8,7-10-23,10-10-2,-8-15 1,9-4-1</inkml:trace>
  <inkml:trace contextRef="#ctx0" brushRef="#br0" timeOffset="9236.8859">10918 9448 72,'0'-9'38,"0"9"0,0 0-13,-4 10-12,4 13-5,0 14-3,0 4-2,0 7 0,0 3-1,0-1-1,4-4 0,6-5 0,2-8-1,1-11 0,5-6-4,0-11-5,6-1-12,-1-8-19,-9-9 0,0 3 0,-8-10 1</inkml:trace>
  <inkml:trace contextRef="#ctx0" brushRef="#br0" timeOffset="9418.289">10754 9630 47,'-12'-8'37,"12"8"1,24 0-1,-2 2-21,12 8-7,3-1-9,-3-3-9,7 1-14,-4 0-14,-7-9 0,3-3 0</inkml:trace>
  <inkml:trace contextRef="#ctx0" brushRef="#br0" timeOffset="9542.0023">11188 9503 80,'19'-7'40,"1"14"-7,1 22-6,-10 13-9,-8 20-7,-18 12-8,-16 14-37,-14-5-5,-2 1-1,-11-18-1</inkml:trace>
  <inkml:trace contextRef="#ctx0" brushRef="#br0" timeOffset="12892.2657">11703 9624 41,'0'0'34,"14"6"1,14-6-14,9 0-8,8 0-11,6 0-20,0-9-13,8 3-1,-12-7-2</inkml:trace>
  <inkml:trace contextRef="#ctx0" brushRef="#br0" timeOffset="13039.5932">11836 9738 62,'0'0'34,"5"13"-8,20-9-13,12-4-25,19 0-15,-1-13-2,18 7-4</inkml:trace>
  <inkml:trace contextRef="#ctx0" brushRef="#br0" timeOffset="13339.5774">12445 9699 49,'15'11'32,"28"-11"0,26 4-17,30 2-1,16-6-4,16 8-3,5-4-7,-3-4-7,-15-6-25,-9 6-2,-29-12 0,-25 7-2</inkml:trace>
  <inkml:trace contextRef="#ctx0" brushRef="#br0" timeOffset="13824.4754">13096 9518 34,'15'-9'32,"5"-3"-2,-8-3-3,-3-5-7,-3 1-5,-15-4-4,-6 5-4,-10 1-2,-3 5-3,-7 8 0,2 4-1,-2 13-1,4 2 0,7 8 0,11 5 0,10 1 0,12-3 0,9-7 0,7-6 0,6-11 0,3-10 1,1-12-1,-4-14 0,-4-12-1,-5-7 0,-6-10 0,-6-11 0,-8 0 0,-4 3 0,-5 8 1,1 14 0,-1 16 0,-4 23 1,5 26 0,2 26 0,4 17 0,3 13-5,4 8-29,-1 11-3,-6-2-1,12-1 1</inkml:trace>
  <inkml:trace contextRef="#ctx0" brushRef="#br0" timeOffset="14393.2382">12869 10258 41,'3'-14'30,"-10"-5"-7,-4 1-5,-14 4-5,-5-1-5,-2 10-3,-2 5 0,1 3-2,2 13-1,8 3-1,5 9-1,11 5 1,14-1-1,8-2 1,10-4-1,9-9 1,2-10-1,5-12 1,-3-14-1,2-9 1,-7-12 0,-3-7-1,-12-6 0,-8-6 1,-7 2-1,-3 7 2,-7 7 0,-2 11 1,-3 13 0,-1 16 1,6 14 0,1 18 0,6 13 0,0 8-1,6 7 0,1 0-4,6 2-8,-1-8-21,0-14-7,7-8-1,-4-20 1</inkml:trace>
  <inkml:trace contextRef="#ctx0" brushRef="#br0" timeOffset="14593.8808">13117 10002 58,'0'0'39,"14"-12"0,-14 12-6,11 26-16,-11-2-8,0 12-2,0 3-3,3 7-1,-3 0-3,4 0-3,5-3-4,0-13-8,7-9-18,6-4-6,-6-17-1,1-9 0</inkml:trace>
  <inkml:trace contextRef="#ctx0" brushRef="#br0" timeOffset="14740.4029">13099 10197 31,'-13'0'36,"13"0"0,16 10-1,9-5-21,3 7-39,0-15-4,10 3-5,1-10-1</inkml:trace>
  <inkml:trace contextRef="#ctx0" brushRef="#br0" timeOffset="15378.964">14035 9138 41,'-15'8'34,"-19"6"3,3 22-15,-3 20-4,-4 14-4,17 19-4,3 3-3,15 7-1,8-7-3,14-2-2,12-12-7,12-18-12,7-20-19,6-12-1,2-21 1,14-7-2</inkml:trace>
  <inkml:trace contextRef="#ctx0" brushRef="#br0" timeOffset="15964.1203">14305 9388 14,'-12'0'31,"-6"-10"0,18 10 0,0-11-12,9 4-6,12 3-4,5 2-3,10 2 0,-2 6-2,3 1-1,-9 5-1,-6 3 0,-19 2-1,-6 1 0,-9 0-1,-10-3 0,0-5 0,1 4-1,9-6 0,12-8 0,21 15 0,4-6 0,9 5 0,6 1 2,-6 7 0,-3 5 0,-12 1 1,-15 1 1,-16-1-1,-8 0-1,-17-11-2,-2 0-6,1-5-7,3-10-15,2-11-6,12 1-2,10-9 2</inkml:trace>
  <inkml:trace contextRef="#ctx0" brushRef="#br0" timeOffset="16195.7705">14731 9518 61,'0'0'37,"0"0"1,10 22-4,-10-1-20,-8 1-7,8 10-2,-8 2-2,8-1-1,0 2-1,0-7 0,9-2-3,2-8-1,8-6-8,-5-10-22,7-11-6,-2-6 0,-6-12 0</inkml:trace>
  <inkml:trace contextRef="#ctx0" brushRef="#br0" timeOffset="16395.1994">14694 9379 72,'0'0'39,"0"0"-1,13 0-6,-13 0-30,13 3-22,-13-3-17,24 5 0,-24-5-1,10 0 0</inkml:trace>
  <inkml:trace contextRef="#ctx0" brushRef="#br0" timeOffset="16795.608">14524 9211 47,'0'0'34,"17"0"1,9 0-5,11 2-17,11-2-7,7 7-2,2-2-2,0 0-1,-7 0 0,-10-5-1,-10 0-1,-11-5 0,-19 5 1,5-19-1,-9 6 2,-1 3 0,0-3 0,5 13 0,0 0 2,0 0-1,14 0 0,-7 11 1,-1 0-5,-6 5-29,0-16-4,-11 19-1,-6-19 0</inkml:trace>
  <inkml:trace contextRef="#ctx0" brushRef="#br0" timeOffset="17611.775">15164 9653 64,'0'0'34,"18"0"-2,13 5-14,10-5-10,5 5-21,1-5-18,6 10-2,-11-10 0,7 7-3</inkml:trace>
  <inkml:trace contextRef="#ctx0" brushRef="#br0" timeOffset="18043.0766">15975 9407 78,'-17'0'34,"-7"4"-11,-10 6-7,3 14-6,0 8-4,3 13-3,12 4-1,9 4-1,14 0 0,12-7 0,12-5 0,9-7 0,3-14 0,4-11 0,-9-9 1,-8-15-1,-10-6 1,-15-5-2,-20-3 2,-10 2-2,-12 3-1,-7 1-4,1 11-16,5 10-16,-5-3 0,18 11 0,1-6 0</inkml:trace>
  <inkml:trace contextRef="#ctx0" brushRef="#br0" timeOffset="18412.3211">16300 9317 28,'0'0'36,"12"0"-1,-5 15 1,-2 13-15,-5 4-9,0 15-4,0 5-3,-3 6-2,3 0-1,0-4 0,3-6-1,13-2 0,2-12-1,8-11-2,7-5-4,-2-13-8,3-5-18,-3-5-5,-11-10-1,-8-2 1</inkml:trace>
  <inkml:trace contextRef="#ctx0" brushRef="#br0" timeOffset="18581.2058">16198 9494 48,'0'0'36,"18"7"0,13 0-3,6-2-22,6 1-23,8 2-20,-9-8-2,6 0-2,-11-9-1</inkml:trace>
  <inkml:trace contextRef="#ctx0" brushRef="#br0" timeOffset="18866.1364">16462 9150 55,'-4'-16'35,"14"10"0,5 3-11,5 3-12,9 0-4,-7 8-4,-1 5-1,-12 3-1,-9 3-1,-8 3 0,-11 1-1,-4 0 2,2-1-2,6-7 1,9-1-1,16 0-2,15-6-6,11-1-16,14 5-11,-12-7-2,10 6 1</inkml:trace>
  <inkml:trace contextRef="#ctx0" brushRef="#br0" timeOffset="19344.183">16796 9658 52,'0'0'38,"-10"0"1,10 0-2,10 7-23,-10-7-25,18 8-24,-18-8-3,19 0 1,-19 0-1</inkml:trace>
  <inkml:trace contextRef="#ctx0" brushRef="#br0" timeOffset="19528.9142">17043 9525 48,'4'-16'36,"6"10"0,-10-7-4,0 13-33,0 0-29,0 0-4,7 13-1,-7-13 0</inkml:trace>
  <inkml:trace contextRef="#ctx0" brushRef="#br0" timeOffset="19762.6724">17038 9670 48,'6'31'38,"-6"4"0,8 8-4,-2 9-16,-6-2-7,0 10-5,-5-4-2,-2 0-1,-10-6-1,-6-6-2,-5-10-1,-9-18-2,0-6-8,-3-20-14,0-12-13,9-9-1,3-18 0,15-6 1</inkml:trace>
  <inkml:trace contextRef="#ctx0" brushRef="#br0" timeOffset="20246.0626">16944 9215 23,'-18'-4'32,"18"4"0,-9 0-6,19 0-8,11 0-4,9 0-5,12 4-1,6-1-4,0 1-1,0-4-2,-7 4-1,-9-4 0,-11-4-2,-21 4 2,7-11-2,-7 11 1,-19-13-1,10 9 1,9 4 1,0 0 0,0 12 0,9 2 1,0 1 1,-1-1-3,-3 1-9,-5-3-23,3 5 0,-3-17-2,-3 15 1</inkml:trace>
  <inkml:trace contextRef="#ctx0" brushRef="#br0" timeOffset="20583.8793">17477 9156 62,'19'6'37,"18"20"-2,10 12-11,-4 12-8,8 15-4,-15 10-5,-13 10-2,-19 2-1,-10-4-2,-15-3-4,-13-11-15,-6-13-23,3-13 2,-2-20-1,9-9-1</inkml:trace>
  <inkml:trace contextRef="#ctx0" brushRef="#br0" timeOffset="26297.0204">11607 11385 11,'3'12'31,"-3"-12"-1,32 4-7,-2-4-8,5 3-7,8-3-12,-2-7-21,10 7-4,-15-8-1,4 8 1</inkml:trace>
  <inkml:trace contextRef="#ctx0" brushRef="#br0" timeOffset="26475.6554">11726 11487 26,'0'0'35,"29"13"-2,-7-13-8,6 0-42,12 0-8,-7-6-5,8 6-3</inkml:trace>
  <inkml:trace contextRef="#ctx0" brushRef="#br0" timeOffset="37774.2732">13037 11244 25,'0'0'27,"-19"-15"-2,4 3-8,-7 1-4,-3-3-4,-3 7-2,1 2-3,-2 5-2,-1 7 0,5 3-1,12 10 0,13 2 0,0-3 0,13-1 0,5-5 0,13-8 1,3-9-1,4-9 1,-1-12-1,-1-10 2,-1-17-2,-4-3 2,-16-11 0,-5 1 1,-10 0 2,0 12-1,-15 4 0,2 20-1,-6 15 1,2 23-1,3 23-2,5 21 0,5 8-1,8 7-1,2 4-5,1-4-15,9-7-18,5-6 1,-2-18-1,-1-7-1</inkml:trace>
  <inkml:trace contextRef="#ctx0" brushRef="#br0" timeOffset="38021.7636">12502 11531 19,'0'0'35,"11"7"0,33-2 0,27-5-17,22 0-5,28 0-2,9 0-4,9-3-5,-5 3-11,-10 3-24,-31-8-3,-21 5 0,-27 0-2</inkml:trace>
  <inkml:trace contextRef="#ctx0" brushRef="#br0" timeOffset="38653.3235">12819 12085 24,'4'-12'28,"0"0"-6,-4-3-4,-4-2-4,-5 3-2,-10-4-3,-3 5-3,-9 4 0,3 5-3,0 4 0,4 12-1,-1 2-1,12 7 0,6 0-1,18 4 0,2-4 1,17-5-1,2-3 1,5-9 0,6-8 0,-5-9 0,1-8 0,-9-8-1,-1-7 1,-10-6-1,-6-4 0,-5 4 1,-4-3 0,2 9 1,-6 5 0,-6 9 0,2 8 0,4 14 1,-15 5-1,15 14 0,-6 9-1,0 8-1,6 2 1,0 8-1,9 0 0,3-4-6,4-4-10,-1-2-18,8-22-2,7-5 0,-5-13 0</inkml:trace>
  <inkml:trace contextRef="#ctx0" brushRef="#br0" timeOffset="38853.9223">13248 11785 65,'-7'-10'36,"7"10"0,0 12-16,4-2-9,4 14-4,-2 3-3,3 7-2,-9 2 1,8 1-2,-5-2-3,6-6-5,-6-2-12,1-5-17,-4-22-1,0 9-1,0-9 1</inkml:trace>
  <inkml:trace contextRef="#ctx0" brushRef="#br0" timeOffset="38991.5269">13109 11928 63,'15'14'38,"1"-6"0,16-2-13,13-2-23,-9-8-32,11 8-3,-9-14-4,5 0 0</inkml:trace>
  <inkml:trace contextRef="#ctx0" brushRef="#br0" timeOffset="40124.2822">13841 11260 26,'0'0'31,"2"-14"-1,11 3-8,14 2-5,8-6-5,11 11-4,0 0-3,2 4-2,-6 9 0,-6 5-1,-19 3 0,-17 7-2,-12 1 1,-10-2 0,-11-1-1,1-2 0,4-4 0,9-4 1,19 0-1,10-6 0,15 2 1,5-2-1,8 6 2,-4 1-1,-9 5 1,-13 4 0,-22-1 0,-5-1-1,-22 0-3,-10-3-5,-2-2-13,2-1-16,-2-18 0,18 4 0,6-13-1</inkml:trace>
  <inkml:trace contextRef="#ctx0" brushRef="#br0" timeOffset="40494.2143">14365 11429 37,'0'0'37,"11"0"0,-11 0-1,0 0-21,13 1-35,-4 4-13,-9-5-3,19-3 0</inkml:trace>
  <inkml:trace contextRef="#ctx0" brushRef="#br0" timeOffset="40842.2553">14714 11314 54,'0'0'35,"9"23"2,-14-5-14,1 3-10,4 7-4,-4 0-3,10 0-3,4-3-1,8 0 0,0-6-2,10-8-2,3-4-10,-1-3-20,-1-12-5,1-1 0,-18-11-1</inkml:trace>
  <inkml:trace contextRef="#ctx0" brushRef="#br0" timeOffset="41011.14">14686 11171 62,'13'0'35,"-13"0"1,17 0-13,-3 0-40,-3-2-15,6 4-4,0-8 1</inkml:trace>
  <inkml:trace contextRef="#ctx0" brushRef="#br0" timeOffset="41344.8376">14662 10928 27,'9'-6'31,"25"12"0,-3-6-7,11 0-11,3 1-5,-5-1-3,4 0-2,-10 0-1,-10-3 0,-11-3-1,-13 6 0,6-11 0,-6 11 1,0 0 0,0 0 0,0 0 1,0 17-1,3-3 1,-3 6-8,0-2-28,9 5-1,-9-23 0,0 0-1</inkml:trace>
  <inkml:trace contextRef="#ctx0" brushRef="#br0" timeOffset="41797.2648">15364 11468 30,'0'0'38,"28"9"1,0-1-2,6-7-14,11 7-12,4-2-21,15 0-24,-10-9-3,10 3-1,-7-9-1</inkml:trace>
  <inkml:trace contextRef="#ctx0" brushRef="#br0" timeOffset="42346.4642">16533 11360 58,'8'-17'33,"-5"0"-6,-6-1-7,-11-4-6,-10 8-6,-3 0-3,-3 5-2,-1 6-2,-3 9 0,5 4-1,8 8 0,8 2 0,13 2 0,10-3 1,10 0-2,7-9 2,3-7-1,4-6 0,0-11 1,-4-7-1,-1-9 1,-7-3-1,-7-13 0,-8-7 0,-4-6 0,-3 2 0,-4 1 0,-2 7 0,-3 11 0,-2 10 0,0 18 1,0 20-1,4 18 1,4 18-1,3 5-1,6 10-9,4 7-25,1-11-1,8 1 0,-3-13 0</inkml:trace>
  <inkml:trace contextRef="#ctx0" brushRef="#br0" timeOffset="42563.1308">16216 11492 41,'0'0'34,"32"12"1,14-12-10,18 5-12,17 0-4,9-4-8,6-1-15,-3 0-19,6 7-1,-23-11-1,-9 9 1</inkml:trace>
  <inkml:trace contextRef="#ctx0" brushRef="#br0" timeOffset="43116.6918">16396 12066 21,'19'-5'29,"-13"-8"-3,3 0-6,-12-5-5,-9 0-5,-4 3-4,-8 4-2,-7 3-1,-3 8-1,-4 0-2,3 11 0,8 6 1,5 5-2,9 2 2,13 1-1,10-2 1,8-5 0,10-3 0,8-9 0,4-6 1,2-12 0,-2-10-1,-2-7 1,-7-5-1,-7-7-1,-7-4 1,-7 3-1,-8 1 2,-2 3-1,-4 10 0,-2 12 1,6 16 0,-15-4 1,12 22 1,3 7-1,0 12-1,0 4 1,6 2 0,1 2-2,0-6-3,7 2-10,1-8-19,-3-15-6,7-9 1,-3-9-1</inkml:trace>
  <inkml:trace contextRef="#ctx0" brushRef="#br0" timeOffset="43348.4839">16737 11723 68,'-7'-13'37,"7"26"-1,0 11-14,4 0-11,6 12-5,-5 4-2,4 2-1,-2-1-2,2-3-2,0-5-4,-3-8-7,4-7-20,0-8-5,-10-10-1,9-6 0</inkml:trace>
  <inkml:trace contextRef="#ctx0" brushRef="#br0" timeOffset="43486.0603">16648 11901 68,'11'7'36,"12"-7"0,16 0-21,2 8-34,-4-15-12,9 7-3,-8-11-1</inkml:trace>
  <inkml:trace contextRef="#ctx0" brushRef="#br0" timeOffset="44186.1461">17552 11211 39,'-22'-19'32,"1"2"-6,-9 13-8,-5 4-4,0 9-3,-4 8-3,6 12-3,6 9-2,12 6-2,15 2 0,7-2 0,15-3 0,10-4-1,6-12 1,2-7 1,-2-12 0,-7-9 0,-19-10 1,-12-5-1,-21-5 0,-10 3-1,-8 2-2,-6-1-9,4 5-20,9 9-6,4-5 0,28 10 0</inkml:trace>
  <inkml:trace contextRef="#ctx0" brushRef="#br0" timeOffset="44449.1583">17682 11193 39,'12'-13'36,"-8"-2"1,-4 15-1,15-1-18,-15 1-8,9 24-4,-9 0-1,0 12-3,0 1 0,0 6 0,-5 2-1,5-1-1,0-3 1,5-7-1,4-4-1,7-10-1,5-5-7,-1-15-12,1-6-17,4-3 0,-9-14 0,-1 4 0</inkml:trace>
  <inkml:trace contextRef="#ctx0" brushRef="#br0" timeOffset="44602.2914">17607 11343 24,'-11'4'36,"11"-4"-1,12 8 1,13-2-16,13-2-13,7-4-13,2-1-25,13 1-3,-5-17-2,4 9 1</inkml:trace>
  <inkml:trace contextRef="#ctx0" brushRef="#br0" timeOffset="44865.2369">17893 10886 45,'10'-28'35,"15"18"0,-1 10-11,6 0-10,1 10-4,-10 8-4,-4 7-2,-17 5-3,-11 4 1,-7-6-2,-3 4 1,2-5-1,7-3-2,12-1-7,9-7-22,11-9-4,15 5-1,-2-7 0</inkml:trace>
  <inkml:trace contextRef="#ctx0" brushRef="#br0" timeOffset="45087.5783">18261 11398 57,'0'0'39,"0"0"0,6 12-1,-6-12-27,22 0-39,-1 2-8,-7-7-2,10 5 0</inkml:trace>
  <inkml:trace contextRef="#ctx0" brushRef="#br0" timeOffset="45334.3722">18788 11194 47,'0'0'37,"0"-14"1,0 14-2,0 0-20,0 0-15,0 0-13,4 14-15,1-1-9,-5-13-1,0 19 0</inkml:trace>
  <inkml:trace contextRef="#ctx0" brushRef="#br0" timeOffset="45503.6605">18813 11361 29,'0'31'34,"10"11"1,-4 2-7,-2 67 9,-14-56-26,0 2-4,-6-7-3,-8-7-1,-3-11-2,-5-12-5,5-13-9,1-20-18,7-13-7,17-12 0,2-13 0</inkml:trace>
  <inkml:trace contextRef="#ctx0" brushRef="#br0" timeOffset="45950.8418">18689 10906 19,'-9'-6'31,"24"6"-1,3 5-7,17-1-8,11 1-3,7 1-5,6-2-4,0 0-4,-3-4-3,-10 0-1,-12-4-2,-12-6 0,-10 0 0,-12-2 2,-4 2 2,4 10 4,-10-14 2,10 14 13,9 17-5,4 3-1,-4-1 1,3 4-2,-9-1-6,-3 3-34,-7-16-2,1 0-1,-11-27-2</inkml:trace>
  <inkml:trace contextRef="#ctx0" brushRef="#br0" timeOffset="50036.7215">11569 13026 23,'10'0'32,"16"8"1,0-4-8,12 1-15,5-1-9,-2-4-20,8 10-10,-13-14-2,4 8-1</inkml:trace>
  <inkml:trace contextRef="#ctx0" brushRef="#br0" timeOffset="50208.5943">11675 13159 43,'9'10'35,"10"-10"1,13 0-12,4 0-13,1-7-37,10 7-4,-12-12-4,10 8-1</inkml:trace>
  <inkml:trace contextRef="#ctx0" brushRef="#br0" timeOffset="50671.7258">12752 12888 34,'-24'-17'35,"-1"12"1,-13 5-4,1 7-16,3 16-6,2 13-4,7 8-3,11 6-1,14 7-2,19-4 1,11-6 0,19-13 0,5-12 1,7-20 1,5-9 0,-13-19 0,-8-13 1,-22-12-1,-18-5-2,-23 3-11,-13 10-28,-24 3 0,-5 15-2,-18 5 0</inkml:trace>
  <inkml:trace contextRef="#ctx0" brushRef="#br0" timeOffset="54533.0399">13468 13124 30,'13'13'38,"20"-4"-1,12-9 2,12 0-21,12 0-26,2-8-23,14 8-3,-12-13-2,11 9-2</inkml:trace>
  <inkml:trace contextRef="#ctx0" brushRef="#br0" timeOffset="56682.1473">14488 13058 40,'0'0'31,"6"-24"-8,10-3-7,3-9-3,7-9-4,0 0-2,-4-3-1,2 7 1,-9 1-1,-5 14 0,-10 12-1,0 26-1,-7 19 0,5 18-1,2 9-2,0 6-1,14 5-10,2 0-26,5-15-1,11-7 0,1-23 0</inkml:trace>
  <inkml:trace contextRef="#ctx0" brushRef="#br0" timeOffset="57231.2222">15155 12966 11,'-22'7'28,"3"0"-3,-14-7-7,0-9-5,0-6-4,5-5-4,9-8-2,7-4-1,12-3 1,12 2 2,13 8 0,8 2 1,9 16 0,0 7 1,3 17 1,-11 6-1,-6 16 0,-22 5-2,-16 6-1,-14 4-2,-10-5 0,-11-2-2,-3-8-1,4-8 0,7-12-2,17-6 1,20-13 0,0 0 0,28 0 1,7 0 1,7 0-2,9 2-12,4 7-21,-10-9 0,3 8-1,-11-8 1</inkml:trace>
  <inkml:trace contextRef="#ctx0" brushRef="#br0" timeOffset="57651.1123">15520 12767 50,'0'-16'33,"0"16"-6,10 4-6,-10 14-5,0 15-5,-5 11-4,0 7-2,0 3-2,5 3 0,0-5-1,8-3-1,5-10-1,6-12 0,2-7-5,4-12-9,0-8-21,7 0-2,-14-14 1,0 0-1</inkml:trace>
  <inkml:trace contextRef="#ctx0" brushRef="#br0" timeOffset="57829.4069">15354 13009 51,'0'0'37,"18"8"-1,17-3-11,10-5-14,6 0-17,-3 0-26,14 0-2,-10 0-2,0 0 0</inkml:trace>
  <inkml:trace contextRef="#ctx0" brushRef="#br0" timeOffset="58082.1983">16082 12964 59,'14'4'41,"-14"-4"0,0 0-1,9 5-25,-9-5-19,0 0-32,10 0-2,1-5-3,-11 5 1</inkml:trace>
  <inkml:trace contextRef="#ctx0" brushRef="#br0" timeOffset="58414.5004">16434 12853 62,'0'-15'38,"0"15"0,5-17-7,-5 17-32,0 0-32,0 0-3,0 0-2,0 11 0</inkml:trace>
  <inkml:trace contextRef="#ctx0" brushRef="#br0" timeOffset="58614.3423">16417 13041 36,'-2'31'37,"4"12"1,-2 4 0,-2 3-18,2 11-7,-10-1-6,4-1-2,-11-4-2,0-9-4,-8-11-4,-6-17-17,-2-18-17,7-19 0,1-17 0,3-9-1</inkml:trace>
  <inkml:trace contextRef="#ctx0" brushRef="#br0" timeOffset="59036.5168">16278 12535 54,'-16'0'34,"16"0"-8,14 12-8,10-9-5,16 4-4,9-2-3,5-1-3,4-4-1,-5 0-2,-6-9-1,-11-1 0,-11-5-1,-12-4 1,-4 3-2,-9 1 2,0 5 1,0 10 0,16 0 1,-1 13 1,4 10 0,-6 4-4,-2-1-30,-1 6-2,-10-7 1,-3 6-2</inkml:trace>
  <inkml:trace contextRef="#ctx0" brushRef="#br0" timeOffset="60568.9033">2200 15190 25,'0'0'32,"7"14"-4,9-21-9,4-11-4,15-15-1,-1-18-1,4-7-4,-4-16-2,1-5-2,-5-4-2,-9 4 0,-5 4-1,-10 15 1,-6 14-1,-6 20 0,-1 11-1,7 15 0,-16 26 3,16 13-3,0 12 1,10 15-2,6 9 0,12 2 0,3 5 0,3-5 0,0-4-2,7-17-2,-2-10-7,-10-23-14,-11-15-12,-2-8-1,-16-22 0</inkml:trace>
  <inkml:trace contextRef="#ctx0" brushRef="#br0" timeOffset="60715.837">2379 14936 10,'0'0'31,"23"14"0,2-5-5,11-2-25,9 7-22,-12-14-4,5 8-3,-16-13 4</inkml:trace>
  <inkml:trace contextRef="#ctx0" brushRef="#br0" timeOffset="60869.494">2215 14770 52,'-38'-13'34,"15"7"2,5 1-3,18 5-34,7 11-22,17-4-11,21 9 0,-4-4-2</inkml:trace>
  <inkml:trace contextRef="#ctx0" brushRef="#br0" timeOffset="61170.312">2799 15029 34,'16'18'36,"5"1"0,-4-5-6,6-7-14,9 0-4,-6-7-5,3-10-4,-4-5-1,-13-7-1,-12-5 0,0-6-1,-18 5 0,-4-2 0,-6 8 0,-5 5-1,4 11 1,2 12 0,5 13-1,9 8 1,7 8 0,6 7 0,10 6-1,6 2 1,2-3-2,-3-4-8,7-12-25,6 3-2,-10-18 1,7-5 0</inkml:trace>
  <inkml:trace contextRef="#ctx0" brushRef="#br0" timeOffset="61455.4973">3502 14916 43,'25'0'38,"-25"0"0,-5 32-7,-20-7-16,-9-2-3,0 1-4,-7-7-6,0-5-3,2-12 0,7-3-2,8-10 1,8-8 0,12 0 0,4 0 2,13 5 2,6 7 1,9 9 1,5 9 1,-1 8-1,-1 8-2,4 6-17,-2-1-23,-8-11 0,0 2-2,-9-15 0</inkml:trace>
  <inkml:trace contextRef="#ctx0" brushRef="#br0" timeOffset="62140.5396">4762 14983 26,'27'-14'32,"-6"-5"-5,9 8-7,1 8-3,-3 6-3,3 13-5,-7 8-2,-5 8-3,-6 4-1,0 3-1,-8 1 0,2-1 0,0-4-1,3-7 0,1-9 1,6-9-1,0-10-1,1-7-1,4-14 0,-7-8-1,3-10 0,-8-7 0,0-3 1,-8 5-1,-2 4 3,0 8 0,-8 12 1,8 20 1,-9 6 0,9 19 1,2 7-1,8 6 0,2 1-2,4-1-9,1-10-28,9-3-1,-1-21 0,14-4-1</inkml:trace>
  <inkml:trace contextRef="#ctx0" brushRef="#br0" timeOffset="62656.859">5653 14731 39,'-11'-9'36,"-19"6"-2,-10 11-10,3 19-6,-4 9-5,10 17-5,7 8-3,16 6-1,15 2-2,14-4-2,14-5-2,7-14-6,9-16-20,4-12-9,-14-18-1,8-7 0</inkml:trace>
  <inkml:trace contextRef="#ctx0" brushRef="#br0" timeOffset="62919.9193">5804 14718 42,'16'4'38,"-4"11"1,-2 14-1,-3 13-23,-7 3-6,5 11-2,-5 0-3,3-1-1,-3-4-2,8-6-1,1-9-2,1-11-3,10-2-13,0-14-21,-8-13 0,5 0-1,-6-13 1</inkml:trace>
  <inkml:trace contextRef="#ctx0" brushRef="#br0" timeOffset="63104.4293">5662 15051 55,'0'0'37,"16"-2"1,17-4-6,8 3-21,3-3-12,2 6-31,0-7-3,7 2-3,-13-5 1</inkml:trace>
  <inkml:trace contextRef="#ctx0" brushRef="#br0" timeOffset="63320.2709">6092 14712 49,'17'13'38,"10"16"1,-2 9-5,-3 7-21,3 18-2,-19 6-5,-6 5-4,-6-4-5,-16-11-11,-4-12-25,2-8 0,-3-23 0,11-11-1</inkml:trace>
  <inkml:trace contextRef="#ctx0" brushRef="#br0" timeOffset="63620.887">6468 14959 38,'0'11'37,"0"-11"0,31 12-1,-3-6-19,5-6-9,11 5-6,0-2-11,-7-3-16,-6-6-12,0 6 0,-13-11 0</inkml:trace>
  <inkml:trace contextRef="#ctx0" brushRef="#br0" timeOffset="63805.5273">6514 15105 32,'13'18'38,"6"-15"1,13 3-1,6-1-16,-3-1-18,11 1-36,-11-8-3,-1 3-2,-13-11-2</inkml:trace>
  <inkml:trace contextRef="#ctx0" brushRef="#br0" timeOffset="65854.7959">4878 14589 28,'0'0'34,"0"0"0,21 10-13,12-5-4,8-5-6,15 0-2,0 0-5,3-6-4,-4-1-3,-8-4-2,-11 0-1,-13-5-1,-15 2 2,-8 0 0,-8 1 2,-3 1 2,11 12 4,-10-7 2,10 7 1,9 15 0,0 2 1,2 6-3,-2 4-13,5 5-23,-17-10-1,3 3-2,-16-13 0</inkml:trace>
  <inkml:trace contextRef="#ctx0" brushRef="#br0" timeOffset="67217.5831">7128 15069 35,'0'0'35,"0"0"-1,21 4-8,8-4-8,11 0-11,11 3-23,7-8-15,9 5-3,-5-10-2</inkml:trace>
  <inkml:trace contextRef="#ctx0" brushRef="#br0" timeOffset="67902.332">7749 15030 24,'12'-34'32,"10"1"2,-7-10-10,3-5-9,1 5-2,-6 1-2,3 9-2,-10 10-1,-6 23-2,0 0-1,0 33 0,-6 8-2,6 13-1,0 6-2,0 1-4,8 3-17,2-5-17,-4-17 0,7-3-1,-5-21 0</inkml:trace>
  <inkml:trace contextRef="#ctx0" brushRef="#br0" timeOffset="68287.2751">8180 15062 48,'-13'-15'34,"-8"-12"-5,-1-6-13,12-4-5,4-3-4,12 2-1,7 0-1,14 13 0,6 11-1,7 14 0,-4 17 0,-2 16 0,-16 9 0,-8 10 0,-20 5-2,-7 4-2,-14-7 0,-8-7-2,-1-9-1,-2-15 0,7-13 0,11-10 0,14-7 0,10-10 3,13-1 1,11 6 1,7 0 1,6 12 0,1 7-1,-2 2-7,-2 3-30,1 8-2,-14-12 0,4 5-2</inkml:trace>
  <inkml:trace contextRef="#ctx0" brushRef="#br0" timeOffset="68602.9633">8583 14708 42,'17'-3'37,"-8"9"0,3 16 1,-3 13-23,-9 5-7,3 13-3,3-1-1,1 6-1,3-4-2,1-10 0,5-6-3,-1-11-3,8-6-10,-2-6-23,-6-15-1,1-5 1,-9-9-1</inkml:trace>
  <inkml:trace contextRef="#ctx0" brushRef="#br0" timeOffset="68756.1973">8494 14996 44,'0'0'39,"24"8"1,14-8-2,2 0-25,1-9-44,13 9-4,-7-7-3,3 5 0</inkml:trace>
  <inkml:trace contextRef="#ctx0" brushRef="#br0" timeOffset="69056.5174">9098 14839 61,'0'0'36,"3"-13"-2,-3 13-16,13 11-46,-13-11-5,0 0-4,0 0 1</inkml:trace>
  <inkml:trace contextRef="#ctx0" brushRef="#br0" timeOffset="69551.7126">9456 14837 53,'0'0'39,"0"-12"1,0 12-3,0 0-21,7-13-12,-7 13-11,2-11-30,-2 11-2,0 0 0,0 0-1</inkml:trace>
  <inkml:trace contextRef="#ctx0" brushRef="#br0" timeOffset="69757.3782">9463 15073 44,'0'49'33,"5"13"-1,-5 6-10,-7 2-10,-2 5-4,-13-5-2,-1-4-4,-10-12 0,-6-13 0,-6-15-3,-3-21-2,4-15-10,0-13-20,4-26-2,13-5 0,5-16 0</inkml:trace>
  <inkml:trace contextRef="#ctx0" brushRef="#br0" timeOffset="70288.7475">9340 14517 20,'-15'0'33,"-1"-12"2,16 12-4,25-7-13,8 7-7,18 0-4,7 4-4,5 0-3,5 2-1,-6-4 0,-9 1-2,-13-3 1,-15 0-1,-15-8 1,-10 8 0,-7-16 1,-6 6 1,-2-2-1,6 5 1,9 7 0,0 0 0,0 0 2,12 6 1,0 9 3,-6 0 0,-2 10 0,-14-3-1,-6 10-37,-17-10-1,2 7-2,-28-7 0</inkml:trace>
  <inkml:trace contextRef="#ctx0" brushRef="#br0" timeOffset="358021.1415">10392 14837 26,'12'-4'35,"-12"4"1,15 10-9,-6 10-7,-6 7-7,4 8-4,-4-5-4,1 2-1,-4-11-3,7-11-1,-7-10 0,14-27-1,-1-3 0,0-6 0,7-2 1,3 3 0,1 7 0,3 9 1,0 14 1,-2 10 0,-2 9 0,-5 10 0,-2 0 1,-7 1-1,-6-4-1,-3-1 1,0-8-1,0-12 1,0 0-2,-3-25 1,3 4 0,0-3-1,3 3 0,1 4 0,4 7 0,-8 10 0,19 10 0,-9 8 0,0 9 0,-1 1-2,4 7-5,-8-3-28,-1-8-4,7 0-1,-7-15 1</inkml:trace>
  <inkml:trace contextRef="#ctx0" brushRef="#br0" timeOffset="358205.7476">10446 15201 22,'-20'4'37,"20"-4"1,20 10-3,16-13-14,22 3-7,8 3-13,7 6-26,0-9-9,0 10-3,-14-6 0</inkml:trace>
  <inkml:trace contextRef="#ctx0" brushRef="#br0" timeOffset="358505.7391">10729 15341 15,'-34'4'34,"4"8"2,-2 0-4,4 6-11,16 7-7,5-2-4,23 8-3,9-2-1,12 6-2,0 0 0,1 4-1,-8-6-1,-10 0 0,-14-6-2,-16-7-5,-9-10-23,-11-6-11,-8-17 1,1-7-1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</inkml:traceFormat>
        <inkml:channelProperties>
          <inkml:channelProperty channel="X" name="resolution" value="1333.61829" units="1/cm"/>
          <inkml:channelProperty channel="Y" name="resolution" value="1777.91638" units="1/cm"/>
          <inkml:channelProperty channel="F" name="resolution" value="0.00051" units="1/dev"/>
        </inkml:channelProperties>
      </inkml:inkSource>
      <inkml:timestamp xml:id="ts0" timeString="2018-10-09T11:40:28.38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17406 12845 25,'9'-15'22,"-1"-4"-3,7 9 0,1 5-2,2 10-4,-1 12-1,-3 5-4,1 9 0,-6 3-3,0 2 0,-4-4-1,-1-5-2,-4-12-1,0-15 1,13 0-1,-6-15-1,3-9 1,1-5-1,2-1 0,0 1 0,1 5 0,-1 4 0,-1 9 0,1 8 0,-3 8 0,1 6 1,0 2-1,2-1 1,-2 0-1,-3 1 0,0-4 0,-8-9 1,11 12-1,-11-12 1,0 0-1,0 0 0,0 0 0,-13 0 1,13 0-1,0 0 0,0 0 0,0 0 0,0 12 0,0-12 0,11 0 1,-11 0-1,0 0 1,11 0-2,-11 0 2,0 0-2,0 0 1,0 0 0,-5 13 0,5-13-1,0 0 2,-7 12-1,7-12 0,0 0 1,0 0-2,0 0 0,0 0-2,0 0-2,0 0-4,0 0-6,0 0-8,0 0-9,0-9-2,0 9-1</inkml:trace>
  <inkml:trace contextRef="#ctx0" brushRef="#br0" timeOffset="315.128">17713 12936 21,'14'-26'22,"-4"12"0,2-6-1,2 1-2,4 0-1,-4 2-4,6 7-3,-4 2-3,3 11-1,-4 6-3,-2 6-1,-3 7-1,1 2-1,-4 5-3,-2-2-7,2-5-20,2 4-7,-9-11 0,7 2-1</inkml:trace>
  <inkml:trace contextRef="#ctx0" brushRef="#br0" timeOffset="602.0313">17519 13176 13,'-27'0'34,"17"9"1,10-9-4,0 0-12,23 0-3,11-7-4,20 7-3,4-7-4,11 7-3,3-5-10,-3 5-16,-12-4-12,1 4-1,-17 0 0</inkml:trace>
  <inkml:trace contextRef="#ctx0" brushRef="#br0" timeOffset="1090.5102">17872 13326 24,'-22'-11'31,"5"11"-6,-9 3-5,-3 1-3,0 3-4,-1 0-3,3 5-4,6 2-1,8 2-3,9 3 1,14-3-1,8 1 0,7 3 0,4 1-1,2 1 2,-4-3-1,-3 0 3,-11-3-2,-13 3 1,-11-7-1,-12-2 1,-6-6-1,-2-4-1,-2-5-3,0-3-7,10-3-20,5 2-11,5-10 1,13 10-2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</inkml:traceFormat>
        <inkml:channelProperties>
          <inkml:channelProperty channel="X" name="resolution" value="1333.61829" units="1/cm"/>
          <inkml:channelProperty channel="Y" name="resolution" value="1777.91638" units="1/cm"/>
          <inkml:channelProperty channel="F" name="resolution" value="0.00051" units="1/dev"/>
        </inkml:channelProperties>
      </inkml:inkSource>
      <inkml:timestamp xml:id="ts0" timeString="2018-10-09T07:33:01.91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2266 9523 23,'0'9'32,"28"9"0,6-7-4,15-2-16,17 0-10,-2 0-10,8 5-19,-17-14-4,-5 0 0,-22-5 0</inkml:trace>
  <inkml:trace contextRef="#ctx0" brushRef="#br0" timeOffset="178.4822">2294 9739 43,'35'0'34,"27"8"0,5-8-6,7 4-19,3 0-11,-9 1-12,-11 4-17,-21-2-3,-16 6-1,-20-13 4</inkml:trace>
  <inkml:trace contextRef="#ctx0" brushRef="#br0" timeOffset="331.3446">2320 9970 48,'14'13'36,"17"-8"-1,22-5-11,9 4-9,5-4-12,1 0-17,-2-4-20,12 4-1,-13-9-1,0 4 0</inkml:trace>
  <inkml:trace contextRef="#ctx0" brushRef="#br0" timeOffset="734.5463">3159 9755 16,'-22'-4'30,"-10"-5"1,8 12-5,-2 4-12,5 5-6,7 3-2,9 4-3,12 2-1,8-2-1,8-4 1,5-2-2,-1-3 0,1-5 0,-3-5-1,-10 0 0,-15 0 1,0 0-1,-15-9 0,-7 9 1,-5 0 1,2 4 0,-1 1 2,8 7 1,8 1 0,10 3 0,10-2 0,5 1 1,11-1-3,-2 0-3,4-8-14,-9-9-19,5 3-2,-14-17 1,5 5-1</inkml:trace>
  <inkml:trace contextRef="#ctx0" brushRef="#br0" timeOffset="865.8398">3047 9552 63,'-16'-10'33,"13"19"-6,-3 4-30,6-13-25,15 29-4,1-7-2</inkml:trace>
  <inkml:trace contextRef="#ctx0" brushRef="#br0" timeOffset="1166.2521">3320 9919 42,'24'22'36,"-5"-7"0,9-6-3,0-3-20,-1-12-5,-2-3-3,-2-5-3,-5-6-2,-5-2-1,-13-6 0,-3 0-1,-7-1 0,-6 6 1,-6 3-1,-2 12 1,-4 8 2,-3 10 0,10 14 0,5 13 2,7 9-1,9 6 0,5 7 0,8-3-2,5-4-6,11-2-18,10-7-12,-1-19-1,9-2 0</inkml:trace>
  <inkml:trace contextRef="#ctx0" brushRef="#br0" timeOffset="1666.7135">3940 9866 24,'-9'-16'31,"-10"-5"1,-6 3-10,1 5-5,-5 2-7,4 11-2,-2 2-2,8 10-2,7 8-1,8 3-1,7 6-1,7-1 1,11-5-1,5-6 0,4-7-1,1-5 1,-3-10-1,1-3 0,-5-8 0,-6-3 0,-7-4 0,-9 4 0,-2 2 0,-2 3 0,-5 4 0,7 10 1,-18 0-1,18 0 1,-13 16-1,13 0 2,6-1 0,6 1 1,1-4 0,8-2 1,2-6 1,1 1-1,0-10 0,-4 1-1,-2-7-4,-8-3-11,-1-2-25,0 4-3,-9-4 0,6 4 0</inkml:trace>
  <inkml:trace contextRef="#ctx0" brushRef="#br0" timeOffset="1836.1565">4210 9748 77,'6'21'40,"-6"7"0,9 5-16,4 13-13,-11 9-3,2 11-4,-4 4-3,0-4-5,0 4-12,0-8-24,0-18-1,3-10 0,-3-24 0</inkml:trace>
  <inkml:trace contextRef="#ctx0" brushRef="#br0" timeOffset="2006.2989">4241 10026 33,'3'-10'32,"16"10"-3,-4-14-12,10 1-38,18 11-8,-5-14-2,11 10 2</inkml:trace>
  <inkml:trace contextRef="#ctx0" brushRef="#br0" timeOffset="2353.4199">4849 9778 35,'-35'-14'34,"4"10"-1,-6-1-3,6 5-19,7 0-6,7 10-3,9 5-2,11 3 1,9-1-1,4 3 0,5-8 1,0 0-1,2-5 0,-8-2 0,-5-5 0,-10 0-1,0 0 1,-22-5 0,3 5 2,-5 5 0,2 0 2,0 0 1,10 8 2,6-2 0,12 6 0,9-3 0,4 1-2,6-5-4,-1 0-23,4-10-16,3 0-2,-3-12 0,10-6 0</inkml:trace>
  <inkml:trace contextRef="#ctx0" brushRef="#br0" timeOffset="2868.6585">5941 9940 37,'16'-16'22,"-4"-4"-3,-3-2-3,-3 4-1,-6-7-1,-9 6 0,-11 0-3,-5 9-1,-11 1-2,2 9-1,-3 10-3,6 6 0,6 11 0,14 4-2,11 2 0,14 0 0,12-4 0,6-3-2,6-6-2,1-11-9,4-13-26,-8-1-2,-13-17 1,-4-3-1</inkml:trace>
  <inkml:trace contextRef="#ctx0" brushRef="#br0" timeOffset="2984.1625">5854 9574 23,'0'0'23,"-18"9"-22,18-9-8,8 14-15,2-4 5</inkml:trace>
  <inkml:trace contextRef="#ctx0" brushRef="#br0" timeOffset="3406.2939">6074 9779 43,'0'0'34,"25"13"0,3-7-8,6-6-17,6 5-4,-3-2-3,-2-3-2,-5 0-2,-11 0-1,-19 0 1,0 0 0,-19 5 0,-3 2 1,-3 5 2,-1 5 1,4 5 1,5 4-1,9 1 1,15 1 0,4-7-1,11 0 0,6-11 0,5-3-1,-1-10 0,3-9 1,-8-3-2,-2-8 1,-6 0-1,-4 0 2,-6 3-1,-2 3 2,-7 6 0,0 11 1,0 0 0,0 23 0,0 0 0,3 2-8,0 2-32,8 1-2,-1-10 0,12-3-2</inkml:trace>
  <inkml:trace contextRef="#ctx0" brushRef="#br0" timeOffset="4237.5285">7795 10026 14,'19'0'28,"-7"-15"-5,4 6-2,-4-5-2,-2-5-4,1 1-3,-11-4-2,-3 1-1,-12-2-2,-3 10-2,-8-2-1,-4 11-1,-4 4-1,-1 11-1,4 10 1,7 6-2,11 7 1,6 0 0,14 0 0,8-3-1,10-4 1,7-4 0,4-14 0,-1-9-1,-2-3 1,-4-12 0,-4-4 0,-7-5-1,-5-1 0,-4 4 1,-9-1-1,0 9 0,0 13-1,0 0 1,0 9 0,0 8 0,6 4-4,2-1-12,2-5-21,9 3 0,-3-13 0,9-3 0</inkml:trace>
  <inkml:trace contextRef="#ctx0" brushRef="#br0" timeOffset="4768.8409">7596 9611 6,'-27'4'32,"17"11"1,10-15 0,13 13-15,14-3-5,13-7-4,17 3-2,1-1-2,-1-5-4,-2-5-1,-11-1-1,-11-4 0,-13-2 0,-14 0-1,-9-2 0,-7 3 1,-1 4 0,0 5 1,11 2 0,-9 10 1,9 0-2,5 6-14,6 3-17,-7-9-1,10 5 0,-14-15 0</inkml:trace>
  <inkml:trace contextRef="#ctx0" brushRef="#br0" timeOffset="5305.2915">8340 9869 22,'0'0'35,"0"9"0,26-5-3,4-1-12,13-3-9,8 0-7,2 0-15,4 5-23,-12-10 0,-4 5-2,-19-9 1</inkml:trace>
  <inkml:trace contextRef="#ctx0" brushRef="#br0" timeOffset="5485.5032">8421 10007 54,'15'14'37,"5"-9"0,14-5-12,8 9-10,3-9-15,6 5-31,-8-14-5,7 7 0,-17-11-2</inkml:trace>
  <inkml:trace contextRef="#ctx0" brushRef="#br0" timeOffset="6355.4525">9219 9993 27,'-21'9'26,"11"-5"-7,29 1-3,25 4-4,24-3 0,27 3-2,18-4-1,19 3-3,5-8-6,-1 0-10,-10-8-19,-7 4-1,-31-6-2,-11 2 0</inkml:trace>
  <inkml:trace contextRef="#ctx0" brushRef="#br0" timeOffset="6910.6338">9827 9832 31,'3'-17'31,"-3"0"-2,-6-5-10,-12-4-6,-1-1-3,-9-2-3,-3 6-2,-6 5-3,2 8 0,4 10 0,4 10-1,11 9-1,3 8 1,13 3-1,10 5 1,5-6 0,10-1 0,3-9-1,3-6 2,0-13-1,3-4-1,-7-10 1,-1-10-1,-8-13 1,-5-11-1,-4-6 1,-5-3-2,-4-6 2,-4 1 0,-4 3 0,1 10 2,-6 8-1,4 22 2,0 12-1,-1 18 2,2 16-1,8 17 0,4 12-1,3 9-1,9 7-6,-6 0-27,5-10-7,4 1 0,-3-15-1</inkml:trace>
  <inkml:trace contextRef="#ctx0" brushRef="#br0" timeOffset="7688.9244">9598 10567 29,'9'-13'28,"-9"1"-6,-3 2-5,-7-3-5,-8-1-4,-3 4-1,-10 1-1,-3 9-1,-4 0-1,1 10-1,4 8 0,7 7-1,8 1 0,14 1 0,12-4-1,13-3 0,12-6 1,5-6-1,4-12 1,3-9-1,-3-4 0,-4-9 0,-4-6 0,-10-11 0,-8-3-1,-7-4 0,-6 3 0,-3 0 0,-5 5 1,-1 10-1,-1 8 0,0 14 0,7 10 1,-7 24 0,7 5 0,4 9 0,3 7 0,0 6-1,2 5-8,-4-4-19,2-11-8,5 0 0,-5-17 0</inkml:trace>
  <inkml:trace contextRef="#ctx0" brushRef="#br0" timeOffset="7942.3161">9889 10312 28,'-6'-15'37,"6"15"0,-9 9 0,5 10-16,-2 11-7,-2 4-7,4 7-2,1 5-1,3-3-2,9-1-1,0-6-1,4-8-2,5-8-5,5-3-9,1-7-22,-7-18 0,4-3-1,-9-7 1</inkml:trace>
  <inkml:trace contextRef="#ctx0" brushRef="#br0" timeOffset="8073.3406">9809 10481 44,'15'0'34,"7"-1"1,18 1-8,0-6-31,-6-6-24,13 8-4,-12-18-1,8 1-2</inkml:trace>
  <inkml:trace contextRef="#ctx0" brushRef="#br0" timeOffset="8527.7087">9892 9166 27,'3'-14'32,"0"-4"0,10 7-10,6 6-4,6 5-5,-1 4-4,-6 5-2,-4 10-2,-9 0-2,-8 11-1,-10 1 1,-5-3-2,-4-3 0,4-1 0,9-5 0,14-4-1,14-5 1,13-5-5,17-1-14,10 6-18,-7-4 0,5 10 0,-11-2-1</inkml:trace>
  <inkml:trace contextRef="#ctx0" brushRef="#br0" timeOffset="8991.112">10100 10258 28,'16'-14'34,"-8"-5"-1,14 7-9,1 6-7,1 6-5,1 12-4,-9 3-3,-1 9-2,-15 3-1,0 3 0,-12-2-1,2 1 0,4-5 1,6-7-1,18-6-2,5-8-6,16-5-28,8 2-1,-7-5 1,10 0-2</inkml:trace>
  <inkml:trace contextRef="#ctx0" brushRef="#br0" timeOffset="9929.4267">10487 9793 17,'17'-6'32,"-6"-3"1,6 9-6,-5 11-7,-1 6-6,1 8-3,-5 5-4,2 6-2,-6-4-1,4 0 0,-4-5-1,-1-12-1,-2-15 0,11 0-1,-5-14 0,6-7 0,1-6-1,5-2 1,-3-2-2,5 7-1,4 6-7,-2 9-23,0-1-4,6 10-1,-4 0 0</inkml:trace>
  <inkml:trace contextRef="#ctx0" brushRef="#br0" timeOffset="10329.7006">11188 9639 39,'-22'-13'31,"1"17"-7,-7 9-5,-5 6-5,1 13-4,-3 3-4,9 10-1,3 1-3,9 3 0,14-3 0,7-1-1,18-6-3,5-7-10,3-13-21,11 3 0,-5-18 0,5 0-1</inkml:trace>
  <inkml:trace contextRef="#ctx0" brushRef="#br0" timeOffset="10592.4188">11340 9626 44,'0'0'36,"7"13"1,-7 6-9,5 12-13,-5 3-5,3 12-3,-3 0-3,0 3-1,0-3-1,7-5-1,0-9 0,6-1-2,4-6-4,1-16-7,5-9-25,7 0 0,-10-8-1,4-1 1</inkml:trace>
  <inkml:trace contextRef="#ctx0" brushRef="#br0" timeOffset="10777.2567">11264 9899 49,'-14'4'35,"26"1"0,5-3-8,11-2-16,2 0-11,6 0-18,8 5-16,-13-10 0,7 5-1,-13-16 0</inkml:trace>
  <inkml:trace contextRef="#ctx0" brushRef="#br0" timeOffset="10946.2301">11639 9751 89,'19'0'37,"-1"9"-12,12 14-6,-10 5-8,2 10-3,-15 3-4,-7 2-4,-5 4-17,-11-3-20,-13-14-1,-9-3-1,-10-18-1</inkml:trace>
  <inkml:trace contextRef="#ctx0" brushRef="#br0" timeOffset="11493.0984">10531 9522 14,'-16'-7'34,"16"7"0,0 0 1,0 0-14,29 13-6,2-9-6,12 1-4,3-1-1,1-4-2,-1 5-3,-6-10-1,-2-4 0,-17-1-1,-4-3 1,-10-2-1,-3-2 1,-4 6 1,0 0 2,0 11 1,0 0 1,16 13 0,-13 5 0,0 2 1,-3 6-5,-6 2-18,-10-9-17,5 4 1,-9-17-1,20-6 0</inkml:trace>
  <inkml:trace contextRef="#ctx0" brushRef="#br0" timeOffset="16202.8867">12172 9792 33,'0'0'33,"9"11"1,19-4-12,6 2-7,6-3-8,7 0-8,6-2-18,5 5-13,-8-15-1,-4 6 0</inkml:trace>
  <inkml:trace contextRef="#ctx0" brushRef="#br0" timeOffset="16388.0094">12305 9962 38,'0'0'34,"23"16"0,-9-14-4,14 1-24,6 4-27,3-14-9,13 7-2,0-9-2</inkml:trace>
  <inkml:trace contextRef="#ctx0" brushRef="#br0" timeOffset="16790.1077">13000 9933 40,'-10'6'33,"10"-6"1,25-7-12,26 7-8,20-3-4,30 3-1,30-5-3,21 5-2,12-2-2,6-6-7,1 4-15,-9 4-15,-33-11-1,-17 6 0,-44-4-1</inkml:trace>
  <inkml:trace contextRef="#ctx0" brushRef="#br0" timeOffset="17343.6751">13858 9681 43,'10'-16'32,"-13"-6"-9,-3 1-3,-7 1-6,-15-1-4,0 4-3,-6 5-2,-2 7-2,1 8-1,2 7-1,8 8 0,8 1-1,11 6 1,6 2-1,12-5 0,11 1 0,4-11 1,9-7 0,-3-12 0,0-7-1,-1-9 1,-1-13 0,-10-6 0,-2-10-1,-12-8 0,-7-1 1,0 1-1,-3 0 1,-4 8 0,-5 5 1,4 10-2,1 15 2,7 22-1,0 0 0,-7 31 1,11 7-2,4 16-2,-2 9-9,4 5-24,2 7-1,-3-4 1,1 6-2</inkml:trace>
  <inkml:trace contextRef="#ctx0" brushRef="#br0" timeOffset="17992.0941">13552 10545 9,'12'-9'28,"1"2"-5,-7-5-2,-6-5-3,3-3-3,-10-8-4,-10-4-3,-3 4-2,-4 1-1,-7 5-2,-1 7-1,-5 10 0,3 10-1,3 10 0,12 11 0,4 4 0,12 4-1,3-5 1,12-1 0,16-8 0,3-8 0,6-8 1,-2-8 0,1-11-1,0-6 0,-3-12 0,-2-9 0,-15-7-1,2-1 0,-8 0 1,-7 3 0,-6 6 1,0 14 0,-4 8 0,-2 19 0,-1 9 0,4 20 1,6 11-1,3 7-1,6 1 0,-2 3-1,9-2-7,-1-4-11,-2-6-18,11-10-1,-12-15 0,7 0-1</inkml:trace>
  <inkml:trace contextRef="#ctx0" brushRef="#br0" timeOffset="18194.0409">13837 10142 60,'0'0'37,"0"0"1,0 9-11,4 22-12,-4 3-8,2 12-1,3 1-4,6 1-2,4 1-6,-8-9-11,5-5-20,1-6-1,-4-13 0,5-5-1</inkml:trace>
  <inkml:trace contextRef="#ctx0" brushRef="#br0" timeOffset="18341.1941">13702 10369 45,'12'-4'35,"9"-1"0,22 7-8,0 2-36,1-4-19,5 0-3,-1-9-4</inkml:trace>
  <inkml:trace contextRef="#ctx0" brushRef="#br0" timeOffset="19145.3911">14649 9751 34,'14'-15'32,"-1"-2"-3,10 2-9,2 3-6,1 5-4,3 12-2,-7 4 0,0 9-2,-13 7-3,-4 5 0,-11 4-1,6-1 1,-5-1-1,5-2 0,0-4 0,5-5-2,6-8 2,13-9-2,4-8 2,-2-6-2,-2-10 1,2-7-1,-6-1 1,-2-7-1,-3 4 0,-7 3 0,-8 6 0,3 4 0,-3 8 0,0 10 0,0 0 0,-3 23 1,3 0-1,0 5 1,0 5-2,0-1-5,10-3-21,3 0-10,-5-17 0,11-2 0</inkml:trace>
  <inkml:trace contextRef="#ctx0" brushRef="#br0" timeOffset="19679.6427">14726 9458 42,'0'0'30,"0"0"-9,10 6-5,15-1-5,9-2-2,11 3-3,2-3-1,4 2-2,-5-5-2,-6 4-1,-10-4 0,-12-4-1,-18 4 0,5-14 0,-5 14 0,-15-14-1,15 14 3,-14-1-1,14 1 0,0 10 1,9 4-1,-1-4-2,1 5-17,6 1-11,-15-16-1,16 15 0</inkml:trace>
  <inkml:trace contextRef="#ctx0" brushRef="#br0" timeOffset="20026.9704">15431 9598 44,'-22'0'34,"-15"0"-1,-4 13-13,4 7-4,0 7-6,6 9-3,9 6-2,13 2-1,9 1-1,15 2-1,13-9-2,3-6-4,10-5-5,-3-8-10,-2-14-17,7-5-1,-8-14 1,-1 0 0</inkml:trace>
  <inkml:trace contextRef="#ctx0" brushRef="#br0" timeOffset="20264.4675">15596 9518 34,'0'0'36,"0"0"2,14 14-1,-4 11-17,-6 5-9,8 10-3,-10 1-3,4 5-2,-2 1 0,0-2-2,1-1-1,1-6-2,3-4-2,-2-14-5,8 3-12,3-9-17,-6-14 0,2-5 0,-5-8 0</inkml:trace>
  <inkml:trace contextRef="#ctx0" brushRef="#br0" timeOffset="20544.0748">15457 9755 33,'0'9'34,"0"-9"0,18 12-3,12-6-17,1-6-5,12 0-3,1-3-4,7-5 0,1-3-1,4 1 0,-5-1 0,1 4 2,2 3-1,0 12 1,-8 3 2,-6 11-1,-12 2 0,-12 8 1,-13 0-2,-16 1-12,-20-4-28,-5 3-1,-15-18-2,-5 3 2</inkml:trace>
  <inkml:trace contextRef="#ctx0" brushRef="#br0" timeOffset="28990.402">8487 11866 8,'22'9'27,"-3"-12"2,21 7-9,0-4-28,1 0-14,14 4-3,-17-8-1</inkml:trace>
  <inkml:trace contextRef="#ctx0" brushRef="#br0" timeOffset="29158.7788">8556 11989 29,'0'0'37,"0"0"-1,9 8 1,19-4-19,10 0-31,11 3-18,-8-7-3,14 13-2</inkml:trace>
  <inkml:trace contextRef="#ctx0" brushRef="#br0" timeOffset="30128.8189">9777 11826 40,'-18'-29'33,"-1"6"-6,-6 0-6,-11 8-7,4 6-3,-8 9-5,12 15 0,3 4-4,13 9 0,12 5 0,9-2-1,13-4-1,9-6 0,10-13 0,1-11-1,-1-8 1,-4-12-1,-9-18-1,-7-7 1,-8-13 1,-10-6 0,-9 1 2,-6 0-1,-3 11 1,-2 9 1,-4 13-1,3 23 0,2 15 0,6 24 1,4 16-2,6 11-2,10 13-4,-1-5-13,1 3-18,11 4 0,-10-13-1,2-6 0</inkml:trace>
  <inkml:trace contextRef="#ctx0" brushRef="#br0" timeOffset="30328.7823">9291 12012 38,'-10'7'35,"10"-7"2,28 6-5,19-2-17,18-4-5,21 10-4,14-4-8,2-1-17,0-5-17,4 9 0,-25-9-1,-7 12-1</inkml:trace>
  <inkml:trace contextRef="#ctx0" brushRef="#br0" timeOffset="30893.2094">9601 12574 37,'8'-10'27,"-8"-7"-8,-2-4-6,-11-1-4,-7-1-3,-6 4-1,-8 3-1,0 4 0,-6 9 0,3 8-1,3 7-1,9 7 1,8 3-1,12 2 0,10 1 0,11-2 0,12-5 1,6-8-1,6-10-1,1-5 1,-1-10-1,-3-7-1,-5-7 1,-5-11-1,-7-4 0,-11-1 0,-4 6 1,-5 1 0,0 6 1,-3 14 0,3 18 1,0 0-1,-8 29 1,8 7 0,8 3-2,-2 4-3,8 6-12,-3-3-21,0-17-1,4-2 0,-3-16 0</inkml:trace>
  <inkml:trace contextRef="#ctx0" brushRef="#br0" timeOffset="31077.8342">9843 12213 59,'0'0'39,"9"0"-1,-3 25-7,-6 3-18,0 11-6,0 7-3,0 4-3,0 1-3,-6-9-6,6 1-11,0-9-19,0-15 0,7-7-2,-7-12 2</inkml:trace>
  <inkml:trace contextRef="#ctx0" brushRef="#br0" timeOffset="31194.2251">9772 12429 51,'-11'-3'37,"27"11"-1,6-1-10,9-7-50,13 8-7,-4-11-2,19 0-3</inkml:trace>
  <inkml:trace contextRef="#ctx0" brushRef="#br0" timeOffset="31663.8707">10674 11592 23,'-26'-3'34,"-4"15"1,-13 12-7,-4 10-8,7 12-5,2 10-5,13 12-3,10-3-1,15 3-4,18-5-3,10-15-7,20-7-23,7-9-6,0-18-1,8-9 1</inkml:trace>
  <inkml:trace contextRef="#ctx0" brushRef="#br0" timeOffset="31848.458">10683 11918 25,'-10'-10'35,"10"0"2,22 7-1,10 3-14,11 0-10,9 3-13,10-3-28,3 10-7,-8-10 1,4 0-2</inkml:trace>
  <inkml:trace contextRef="#ctx0" brushRef="#br0" timeOffset="32149.3794">11203 11872 29,'-8'-22'34,"13"7"0,-2-8-2,2-6-17,6 3-5,-3 1-3,1 7-1,-9 18-1,9-4-2,-9 17 0,0 15 0,5 10-1,1 7-2,4 7-7,-4-2-26,0-10-4,11-4 0,-1-12-1</inkml:trace>
  <inkml:trace contextRef="#ctx0" brushRef="#br0" timeOffset="32465.6779">11439 11803 38,'-9'-23'34,"4"-6"2,25 5-5,11 5-19,7 4-3,7 11-3,-4 8-1,-4 13-2,-12 5 0,-17 11-1,-19 5 0,-18 5 0,-12-4-1,-5-5 0,7-2-1,3-5 0,12-12 0,15 0 0,19-8-1,18-5 0,14 0 2,3 4-1,5-4-3,-1-2-10,-5 4-24,-1 1 0,-15-12 0,0 3-1</inkml:trace>
  <inkml:trace contextRef="#ctx0" brushRef="#br0" timeOffset="32750.7368">11890 11560 43,'0'0'38,"21"20"0,-15 13-3,-9 1-18,6 13-5,-6 1-4,3 4-3,3-3-2,1-5-1,7-4-2,4-10-2,1-4-4,3-12-8,3-10-25,-1-4 0,-6-8-1,4-6 1</inkml:trace>
  <inkml:trace contextRef="#ctx0" brushRef="#br0" timeOffset="32915.3032">11798 11821 29,'0'0'37,"0"9"0,23-3 0,9-2-17,13-4-22,9 8-29,-9-13-3,6 5-3,-6-4 1</inkml:trace>
  <inkml:trace contextRef="#ctx0" brushRef="#br0" timeOffset="33097.4194">12374 11806 61,'0'0'40,"0"0"-1,0-13-3,0 13-36,18 0-35,-18 0-3,13-6-1,-13 6 0</inkml:trace>
  <inkml:trace contextRef="#ctx0" brushRef="#br0" timeOffset="33435.4272">12696 11751 53,'0'-12'36,"0"12"-7,0 0-24,-3-13-32,3 13-5,0 0-3</inkml:trace>
  <inkml:trace contextRef="#ctx0" brushRef="#br0" timeOffset="33651.0569">12708 11889 46,'0'34'40,"7"12"0,-1 4 0,0 7-22,-2 8-6,-14 0-6,-9-3-2,-8-5-5,-7-13-6,-1-6-13,-5-21-20,-7-29-1,10-12 1,3-27 0</inkml:trace>
  <inkml:trace contextRef="#ctx0" brushRef="#br0" timeOffset="34082.2342">12522 11494 30,'-12'0'36,"2"-4"0,10 4-7,22-8-9,4 4-7,16 8-4,9-1-4,6 2-2,3-1-2,-8 2-1,-5-3-3,-14-3-2,-6 0-3,-19-12 0,-8 12-1,-15-23 0,6 13 1,-4-3 0,13 13 3,-12-13 4,12 13 2,0 0 3,0 16-1,7-1 1,-4 2-4,1 7-23,-4-13-6,8 10-1,-8-11-1</inkml:trace>
  <inkml:trace contextRef="#ctx0" brushRef="#br0" timeOffset="34367.1128">13131 11407 38,'14'12'38,"15"17"2,5 8 0,-3 14-20,2 14-5,-14 10-5,-10 4-4,-18 0-4,-14-9-17,-16-10-24,-13-9-2,-23-21 0,11-7 0</inkml:trace>
  <inkml:trace contextRef="#ctx0" brushRef="#br0" timeOffset="37331.6015">13692 11718 39,'21'11'32,"4"-11"0,15 0-13,0 0-12,7 0-12,-1 10-18,-8-10-7,-1 9-2,-21-9 0</inkml:trace>
  <inkml:trace contextRef="#ctx0" brushRef="#br0" timeOffset="37485.0749">13768 11834 49,'13'0'37,"9"0"1,16 0-5,2 0-25,3 6-35,0-6-6,4 8-3,-7-8-1</inkml:trace>
  <inkml:trace contextRef="#ctx0" brushRef="#br0" timeOffset="39308.7774">14497 11739 45,'0'12'35,"10"-8"0,24-4-13,11 6-10,14-2-14,10 5-27,1-9-4,9 0-1,-4-9-1</inkml:trace>
  <inkml:trace contextRef="#ctx0" brushRef="#br0" timeOffset="39646.6063">15160 11745 47,'7'-19'25,"1"-9"-3,-1-6-4,6 0-1,-4-4-4,2 6-2,-6 6-2,1 15-2,-6 11-1,-5 17-2,1 15-1,0 11-1,4 10-3,0-2-6,4 1-22,8-1-8,-6-15 0,13-8-1</inkml:trace>
  <inkml:trace contextRef="#ctx0" brushRef="#br0" timeOffset="40093.7175">15584 11700 25,'-26'-15'30,"19"3"-3,-8-4-6,2-6-4,6-5-5,7-6-1,6 5-3,8 0-2,13 9 0,2 6-1,8 13-1,-3 9 0,-4 13-1,-11 7 0,-12 10-1,-13 5-1,-14-2 1,-10-1-3,-12-3 1,0-9-1,2-6-1,9-5 0,5-10 0,26-8 1,0 0 0,20 0 1,9-4 1,7 4 0,0 0 1,4 0-4,-4 0-14,-5 0-20,-3 0-2,-8-4 1,4 0 0</inkml:trace>
  <inkml:trace contextRef="#ctx0" brushRef="#br0" timeOffset="40345.3483">16005 11687 69,'0'0'39,"0"0"0,0 0-5,9 3-29,-9-3-22,10-5-20,3 5-2,-2 0 0,8 0-1</inkml:trace>
  <inkml:trace contextRef="#ctx0" brushRef="#br0" timeOffset="40625.6916">16489 11597 59,'4'-17'39,"2"9"0,-6 8-5,0-21-22,0 21-11,0 0-15,0 0-23,0 0-1,0 0 0,-10 14-1</inkml:trace>
  <inkml:trace contextRef="#ctx0" brushRef="#br0" timeOffset="40848.2872">16499 11759 63,'4'34'36,"-4"-1"-2,0 8-12,0 7-9,-5-1-5,3 7-4,-12-6-1,0-2-2,-5-6 0,-6-10-3,0-12-2,-6-18-5,5-13-8,-1-17-16,3-24-4,12-4 0,2-21 0</inkml:trace>
  <inkml:trace contextRef="#ctx0" brushRef="#br0" timeOffset="41411.933">16362 11286 42,'-25'-5'33,"12"5"-3,13 0-10,13 0-6,18 0-5,9-4-4,14 4-2,11-4-2,5 4-2,3-5-2,-9 4-1,-9-5-1,-13-1 1,-12 1-1,-15 1 1,-15 5 0,0-17 2,-12 11 0,3 0 2,9 6 0,-16-5 1,16 5 0,0 0 3,12 17 1,1 0 2,-1 0 0,1 6 1,-10-1 1,1 3-3,-4-5-36,-7 6-3,-12-14-3,1 1 0</inkml:trace>
  <inkml:trace contextRef="#ctx0" brushRef="#br0" timeOffset="42384.0355">2376 14852 23,'6'9'34,"11"-5"1,3-15-12,9-19-6,9-11-3,-5-20-4,5-9-2,-7-16-4,-6-4-1,-4-3-3,-5 2 1,-16 8 0,0 17 0,-6 12 0,-4 22 0,10 32 1,-8 9 0,11 33-1,8 23 1,9 13 0,8 7 0,9 5-1,3-4 0,7-7-4,-7-18-6,3-14-13,-6-15-16,-18-22-1,-7-5 1,-24-18-1</inkml:trace>
  <inkml:trace contextRef="#ctx0" brushRef="#br0" timeOffset="42531.1898">2625 14629 30,'42'18'31,"-10"-18"-2,12 5-18,2-5-19,-11-7-17,2 7-2,-24-12-3</inkml:trace>
  <inkml:trace contextRef="#ctx0" brushRef="#br0" timeOffset="42668.701">2429 14427 19,'-17'0'30,"4"0"-4,22 14-9,8 3-37,7-7-8,15 17-1,-1-14 15</inkml:trace>
  <inkml:trace contextRef="#ctx0" brushRef="#br0" timeOffset="42969.9752">3075 14668 61,'16'12'38,"12"1"1,-10-2-8,6-11-21,8 8-4,-7-12-1,2-4-4,-5-8-1,-7-6-2,-11-2 0,-7-3 0,-10 3-1,-8 0 1,-4 11 0,0 2 1,-6 11 1,6 14 0,3 8 1,7 10 0,10 6 1,5 5-1,4 3-1,6 0-2,9 3-11,-1-6-21,-2-11-3,5-6-1,-3-15 1</inkml:trace>
  <inkml:trace contextRef="#ctx0" brushRef="#br0" timeOffset="43235.6778">3819 14620 58,'-2'19'39,"-17"11"1,-19 1-4,-9-11-22,7 0-7,-8-10-6,0-10-2,11-9 0,9-10-2,12-8 1,13-6 0,14 1 0,7 6 3,6 5 0,10 14 1,1 7 0,2 16 0,0 12-7,0 14-32,-12-7-1,3 9-1,-6-7 0</inkml:trace>
  <inkml:trace contextRef="#ctx0" brushRef="#br0" timeOffset="44222.133">5479 14720 14,'11'-27'30,"9"5"-1,-12-11-7,-4-4-4,-7 5-4,-12-1-2,-4 9-2,-13 7-3,-3 11-2,-3 12-1,0 8-2,6 11 1,9 8-2,10 1 0,13 3-1,13-3 1,12-5 0,5-10-1,6-7-1,4-7 0,-2-11 0,-3-5 0,-7-4-1,-6 0 1,-7 1-1,-2 9 1,-13 5 1,0 0 0,8 13 0,-4 6-2,1-3-8,3-4-25,7 3 1,-4-15-2,9 0 1</inkml:trace>
  <inkml:trace contextRef="#ctx0" brushRef="#br0" timeOffset="44591.6864">5215 14222 28,'-16'-8'35,"8"0"1,8 8-4,27 0-16,8 3-5,14 3-4,9-2-4,8 2-1,1-2-5,-1-4-5,-5 0-4,-16-3-4,-8 0 0,-21-5 0,-16 8 3,4-18 3,-4 18 5,-21-14 7,-3 7 16,24 7-7,0 0 1,-4 16-4,11-4-12,-7-12-23,22 21-2,-13-21-2,9 10 1</inkml:trace>
  <inkml:trace contextRef="#ctx0" brushRef="#br0" timeOffset="44907.0902">6046 14270 36,'-15'2'34,"-20"6"-4,-3 8-7,-1 12-6,-3 4-5,9 16-3,9 2-4,15 8-2,12-4 0,12-2-4,13-4-4,6-11-14,0-9-17,13-8 0,-7-14-1,6-6 1</inkml:trace>
  <inkml:trace contextRef="#ctx0" brushRef="#br0" timeOffset="45122.6135">6214 14313 62,'0'0'38,"0"0"1,-4 20-11,4 3-17,4 12-5,-4 10-2,9 4-1,-2 0 0,1-1-2,4-5-1,1-9-3,2-2-5,1-14-14,-3-9-17,2-9 0,-2-10-1,3-2 1</inkml:trace>
  <inkml:trace contextRef="#ctx0" brushRef="#br0" timeOffset="45291.4552">6004 14498 25,'0'0'36,"22"6"0,8-6 0,16 2-18,6 1-22,-5-3-27,8 3-2,-11-11-2,-1 4-1</inkml:trace>
  <inkml:trace contextRef="#ctx0" brushRef="#br0" timeOffset="45439.1062">6467 14362 52,'13'12'40,"6"11"-1,-4 9-1,-11 5-23,2 11-6,-10 1-8,-8-2-17,-3-7-23,-1 0 0,-4-17-1,6-4 0</inkml:trace>
  <inkml:trace contextRef="#ctx0" brushRef="#br0" timeOffset="45708.1716">6952 14471 39,'27'-5'36,"-8"2"1,18 6-4,-3-3-29,6-5-31,3 9-6,-8-4-2,-1 0-1</inkml:trace>
  <inkml:trace contextRef="#ctx0" brushRef="#br0" timeOffset="45861.0212">7029 14599 26,'19'8'31,"18"4"-19,0-8-11,0-8-20,18 4-9</inkml:trace>
  <inkml:trace contextRef="#ctx0" brushRef="#br0" timeOffset="46461.3041">7625 14545 38,'17'-13'36,"14"13"-1,4 0-1,12 4-33,12 5-30,-4-9-4,10 12-2,-9-12 0</inkml:trace>
  <inkml:trace contextRef="#ctx0" brushRef="#br0" timeOffset="46793.5043">8198 14569 10,'16'-8'29,"-10"-12"-1,13-2-8,-6-8-3,1-5-4,1 1-2,-8-1-1,5 6-2,-9 7-1,1 13-1,-4 9-1,3 19-1,-3 9-1,8 10-1,-4 9-1,-1 4-4,4 4-14,2-2-19,-9-15 0,12-2-1,-9-18 0</inkml:trace>
  <inkml:trace contextRef="#ctx0" brushRef="#br0" timeOffset="47208.9175">8720 14509 10,'-25'-12'32,"3"2"0,-2-12 0,6-4-16,8-3-5,4-2-3,15 2-2,7 4-1,11 13-1,4 7 0,4 15 1,-7 12-1,-7 12 0,-15 7-1,-11 9-2,-12-3-1,-7-5-3,-7-5-3,-7-12-3,8-5 1,5-11 1,13-9 1,12 0 2,9-16 3,12 7 4,7 3 2,45 8 10,-34 7-11,-5 4-10,1 3-26,-17-11-3,7 4 0,-10-9-1</inkml:trace>
  <inkml:trace contextRef="#ctx0" brushRef="#br0" timeOffset="47409.9526">9154 14534 41,'-16'0'39,"16"0"-1,-9 7-1,9-7-23,0 0-41,0 0-8,13 0-2,-13 0-1</inkml:trace>
  <inkml:trace contextRef="#ctx0" brushRef="#br0" timeOffset="47610.1968">9582 14374 62,'3'-15'38,"-3"0"1,6 4-7,-6 11-35,7-17-30,-7 17-5,0 0 0,0 0 0</inkml:trace>
  <inkml:trace contextRef="#ctx0" brushRef="#br0" timeOffset="47810.2957">9601 14565 57,'0'54'39,"-4"7"1,-2 7-8,-3 8-15,-16-7-7,0 1-3,-12-8-5,0-14-2,-3-14-2,-3-28-4,11-15-10,1-22-23,7-24-1,17-13-1,7-15 1</inkml:trace>
  <inkml:trace contextRef="#ctx0" brushRef="#br0" timeOffset="48242.1937">9377 14015 25,'0'0'35,"0"0"1,25 0-1,13 0-18,10 1-6,13 7-6,1-2-4,3-1-3,-4 5-6,-11-5-2,-9 2-2,-18-7-1,-10-5 0,-13-4 1,0 9 3,-5-21 5,1 10 7,4 1 4,0 10 17,0 0-10,12 14 0,-15 4-1,3 4-6,-9-1-37,-4 11-3,-13-10-1,0 4-3</inkml:trace>
  <inkml:trace contextRef="#ctx0" brushRef="#br0" timeOffset="281173.8207">10524 14263 12,'0'10'33,"0"16"-1,-5-2 1,5 8-18,0 4-5,0-5-3,0 1-2,6-13-3,1-9 0,-7-10-1,18-22 0,-10-5 1,5-6 0,-1-2 0,3 3-1,2 6 1,2 5-1,0 11 2,-1 10-1,-6 9-1,3 9 0,-5 2 0,-1 3 0,-9-4 0,0 0 0,0-8 0,0-11 0,0 0 0,0 0-1,4-14 1,4-6-1,2-2 0,3 3 0,1 6 0,2 5 0,-1 8-1,-2 18 1,-1 6 0,-5 8-2,2 9-9,-7 2-25,-2-12 0,7-3-1,-7-16 0</inkml:trace>
  <inkml:trace contextRef="#ctx0" brushRef="#br0" timeOffset="281357.9818">10504 14662 34,'6'12'37,"19"-12"0,20 0-3,13 0-19,5-3-20,9 8-25,-10-9-5,6 4 0,-16-6-3</inkml:trace>
  <inkml:trace contextRef="#ctx0" brushRef="#br0" timeOffset="281742.5196">10686 14970 11,'-12'3'32,"-10"-3"2,1 9 0,-1 0-16,-3-1-5,10 8-4,2-2-2,19 7-2,6-2 0,12 4-2,6 1 0,0 1 0,-2 4 0,-3 0-2,-9-2-1,-13-3-4,-9-5-5,-14-9-12,-8-10-16,4 0 0,-4-17-1,4-2 4</inkml:trace>
  <inkml:trace contextRef="#ctx0" brushRef="#br0" timeOffset="282058.6493">10862 14908 42,'-6'-24'36,"16"5"0,4 0-13,9-1-9,8 10-4,-6 5-4,-1 11-2,-6 6-2,-5 8 0,-13 6-1,-4 0 0,-5 2 0,2-2 1,3-7 0,4-6 1,0-13-1,27 6-2,1-6-16,4 0-21,-5-11-1,11 4-1,-7-13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</inkml:traceFormat>
        <inkml:channelProperties>
          <inkml:channelProperty channel="X" name="resolution" value="1333.61829" units="1/cm"/>
          <inkml:channelProperty channel="Y" name="resolution" value="1777.91638" units="1/cm"/>
          <inkml:channelProperty channel="F" name="resolution" value="0.00051" units="1/dev"/>
        </inkml:channelProperties>
      </inkml:inkSource>
      <inkml:timestamp xml:id="ts0" timeString="2018-10-09T11:41:32.77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17492 11464 7,'11'0'29,"3"12"-1,-4 2-8,-7 5-5,-3 1-5,0 1-4,-3-6-2,1-5-2,2-10-2,0 0 1,6-20-2,6 1 1,0-5 0,6-2-1,-1 8 2,2-2-1,0 11 2,-5 9 0,-2 4 1,-5 6 0,-1 5-2,-6 2 2,4-1-2,-4-3 1,0-13-2,0 0 0,11 0 0,-1-14 0,4-1-1,0-2 1,0-3 1,0 11-1,-1 4 2,-2 10-1,-1 9 1,-4 5 0,-2 6-1,3 7-4,-2-1-14,-5-8-15,13 5-1,-13-17 0,9 7 6</inkml:trace>
  <inkml:trace contextRef="#ctx0" brushRef="#br0" timeOffset="201.8509">17506 11778 14,'27'7'64,"2"-7"-35,15-7-15,10 4-5,3-1-8,5 4-19,-11-10-12,5 10-2,-21 0 0</inkml:trace>
  <inkml:trace contextRef="#ctx0" brushRef="#br0" timeOffset="686.3138">17670 12073 26,'-29'-7'21,"8"7"-3,0 0-4,5 11-2,6 2-2,10 5-3,7 3 1,9 0-1,8 8 0,2 2 0,2 4 1,-6 0-2,-6 4-1,-11-5 0,-8 0-2,-14-9 1,-6-3-2,-8-13-1,-2-9-2,2-9-1,5-11-2,10-2-4,2-11-8,14-4-13,8 6-6,5-8 0,11 12 0</inkml:trace>
  <inkml:trace contextRef="#ctx0" brushRef="#br0" timeOffset="1087.5486">17773 11952 9,'3'-12'28,"11"12"-5,-1-4-4,9 4-3,-3 7-3,2 1-2,-5 3-3,-7 0-2,-3 9-1,-10-6-1,-5 4-1,-6-4 0,-1-3 0,-1-3-2,4 0 1,4-2-1,9-6 0,0 0-1,15 5 2,5-5-1,5 3-1,4 2 1,3-5-4,4 4-19,-2 1-12,-14-5-1,5 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</inkml:traceFormat>
        <inkml:channelProperties>
          <inkml:channelProperty channel="X" name="resolution" value="1333.61829" units="1/cm"/>
          <inkml:channelProperty channel="Y" name="resolution" value="1777.91638" units="1/cm"/>
          <inkml:channelProperty channel="F" name="resolution" value="0.00051" units="1/dev"/>
        </inkml:channelProperties>
      </inkml:inkSource>
      <inkml:timestamp xml:id="ts0" timeString="2018-10-09T07:34:13.84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2581 11318 14,'0'0'33,"5"25"1,-10 5 0,2 18-17,0 9-8,-2-1-2,5 2-2,3-11-3,3-14 1,1-18 0,-7-15-1,12-23 2,-6-11-1,-6-17 2,0-5-2,-13-7 1,4 7 0,-3 4-1,2 10-1,3 8-1,7 11 1,17 10-2,4 9-2,20 11-7,-1 4-25,9-8-4,4 7-1,-6-10 0</inkml:trace>
  <inkml:trace contextRef="#ctx0" brushRef="#br0" timeOffset="222.8153">3007 11058 42,'15'0'37,"13"28"0,3 9 1,-4 18-24,6 19-6,-13 7-1,-5 15-3,-15-2-2,-11-6-5,-11-9-29,-6-8-5,-12-17-1,9-11-1</inkml:trace>
  <inkml:trace contextRef="#ctx0" brushRef="#br0" timeOffset="1039.4902">2567 13564 34,'0'0'34,"-4"14"3,-8 5-10,0 13-11,-4 1-5,4 6-4,-1-7-2,6-1-2,7-16-1,0-15-2,16-5 1,-7-17 0,1-14 0,-7-5 0,4-5 0,-2 0-1,-5 3 0,0 4 1,0 12-1,0 10 0,0 17 0,16 9-1,5 15 1,8 5 0,8 6-1,7 8 2,5-1-2,4 1 1,0-3-1,-13-4 1,-7-4-1,-20-2 1,-19 0 1,-16-2-2,-15-5 2,-15-2-1,-5-5 0,-6-4-4,5-4-6,6-8-21,9-12-6,17 2 1,8-12-1</inkml:trace>
  <inkml:trace contextRef="#ctx0" brushRef="#br0" timeOffset="1271.176">2954 13248 44,'19'-12'37,"20"21"1,5 17 0,-1 20-26,11 24-3,-14 14-3,-4 14-2,-14 5-2,-19-2-8,-18-11-31,-10-1-2,-18-20 1,0-18-1</inkml:trace>
  <inkml:trace contextRef="#ctx0" brushRef="#br0" timeOffset="2043.6945">2300 16152 36,'6'14'35,"-6"7"1,9 22-4,-5 10-19,-4 5-6,0 5-1,0-5-2,9-9-2,-1-15 0,0-20-1,0-18 1,-1-14 0,-7-20 1,6-9 1,-6-8 0,-5-1 0,1 3-1,-2 9 0,0 8-1,12 8 0,11 13-3,6 0-5,14 15-12,9 0-22,-6-9 0,16 9 0,-6-5-1</inkml:trace>
  <inkml:trace contextRef="#ctx0" brushRef="#br0" timeOffset="2243.5047">2384 16598 55,'0'0'36,"6"10"2,29-6-9,5-4-29,5-7-33,11 14-1,-13-17-1,13 3-2</inkml:trace>
  <inkml:trace contextRef="#ctx0" brushRef="#br0" timeOffset="2423.4008">2365 16373 52,'-25'-3'39,"25"3"-1,10 8 0,52-4-29,-7-4-44,4 5-2,-6-9 0,8 4-2</inkml:trace>
  <inkml:trace contextRef="#ctx0" brushRef="#br0" timeOffset="2625.6505">2828 15969 66,'36'17'42,"7"22"2,-11 26-1,-20 22-30,-3 31-5,-24 16-11,-10 6-37,-25-10-2,-12-5-2,-15-29 1</inkml:trace>
  <inkml:trace contextRef="#ctx0" brushRef="#br0" timeOffset="15682.2212">4160 11143 14,'-28'-4'33,"-15"-4"1,3 11-4,-1 6-13,4 8-7,15 8-3,12 2-3,17 4-1,15-2-1,11-1-1,12-6 0,1-7 0,1-5 0,-8-6-1,-10-4 0,-18-4 0,-11 4 0,-24 0 1,-10 0 0,-12 8 0,-1 10 0,0 3 0,5 11 0,13 7 0,11 0-1,18 3 1,18-8 0,11-3 0,13-12 0,8-5 0,3-14 0,0-4 0,-4-11 0,-6-5 0,-14-6 0,-1 2 1,-16 1 0,-6 5 0,-6 5 0,0 13 0,0 0 0,-7 18 1,7 6-2,0 5-1,0 3-1,7-6-4,3 5-8,-2-9-25,-8-22-1,20 10 0,-17-22 0</inkml:trace>
  <inkml:trace contextRef="#ctx0" brushRef="#br0" timeOffset="15819.707">4301 11272 42,'-17'-28'38,"8"13"1,2 4-1,7 11-19,0 0-31,10 8-24,6 12-2,-7-2 0,10 8-1</inkml:trace>
  <inkml:trace contextRef="#ctx0" brushRef="#br0" timeOffset="16035.6215">4498 11475 41,'12'19'39,"-5"1"0,4 4 0,0 2-19,-2-5-11,3 6-4,-2-9-2,1-1-2,2-10 1,-3-7-1,1-15 0,5-9-1,0-2-1,-1-10-4,4 6-9,-7-1-15,-3 4-11,7 10 0,-5 4 0</inkml:trace>
  <inkml:trace contextRef="#ctx0" brushRef="#br0" timeOffset="16404.0191">4915 11478 37,'15'16'38,"-4"4"0,-14 2-7,-11-1-10,-2 5-6,-8-12-7,2 1-4,-4-9-4,5-9-4,7-1-2,2-14-1,12 4 0,4-5 0,5 5 1,6 4 2,1 7 3,7 8 2,-3 4 3,5 8 1,-2 2 0,3 3 0,-3-6-1,3-7 0,-2-9-2,-1 0 0,4-12-1,-6-9 0,0-7 0,-4-1 0,-2 3 1,-2 6 0,-10 11 1,-3 9 0,0 0 0,9 24-1,-9 5-7,6 1-33,2-9-2,17-4 0,17-12-1</inkml:trace>
  <inkml:trace contextRef="#ctx0" brushRef="#br0" timeOffset="17004.9987">6443 11421 42,'14'-14'25,"1"9"-2,-4 8-2,-8 13-3,-3 7-4,-6 9-4,3 6-3,3-1-2,3 1-2,7-3-1,8-9 0,6-14-1,4-12 0,1-8 0,2-10 0,-6-7 0,-4-7 0,-6-4 0,-2 3-1,-6 5 1,1 8-1,-8 20 0,0 0 1,13 6-1,-10 13 0,7 13-4,-4-4-14,3 0-19,3-2 0,-5-14 0,9-3-1</inkml:trace>
  <inkml:trace contextRef="#ctx0" brushRef="#br0" timeOffset="17320.3411">6384 11226 34,'0'0'33,"3"-9"0,27 9-6,10 0-15,8-5-6,7 10-3,-1 1-1,-2 1-2,-4 2 0,-9-4 0,-17-5 0,-12 0 0,-10 0 0,-5-13 0,-3 2 1,1 2 0,1-2-1,6 11 1,0 0 0,0 0-1,0 0-2,13 17-15,-13-8-16,9 9-1,-9-18 1,12 20-1</inkml:trace>
  <inkml:trace contextRef="#ctx0" brushRef="#br0" timeOffset="17567.4139">7181 11197 37,'-15'14'36,"-14"1"0,5 12-3,-2 12-18,-1 6-5,14 12-3,4 5-3,13 1-2,11-3-3,13-9-8,8-9-28,11-9 0,-4-19 0,5-6-1</inkml:trace>
  <inkml:trace contextRef="#ctx0" brushRef="#br0" timeOffset="17804.7945">7420 11211 32,'-12'-14'37,"8"28"1,-3 1 0,7 11-17,11 14-11,-11 7-3,5 8-3,-5 5-2,7-4 0,-2-6-1,5-5-1,9-10-3,0-13-6,11-16-29,-1-6-1,-2-15 0,-2-3 1</inkml:trace>
  <inkml:trace contextRef="#ctx0" brushRef="#br0" timeOffset="17952.1778">7240 11468 36,'0'17'37,"9"-6"0,19 2-1,10-4-26,8-8-22,7 3-20,-10-13-3,4-2-1,-9-12 0</inkml:trace>
  <inkml:trace contextRef="#ctx0" brushRef="#br0" timeOffset="18105.0207">7614 11267 46,'7'15'80,"0"12"-39,4 11-19,7 16-12,-10 3-3,1 8-4,-3 1-6,-9-11-8,-4-6-29,1-10-1,-3-20 0,9-19 0</inkml:trace>
  <inkml:trace contextRef="#ctx0" brushRef="#br0" timeOffset="18336.1652">8066 11402 48,'7'-5'38,"15"5"0,4 0-3,7 0-39,14 5-27,-13-9-4,4 8-2,-10-8-1</inkml:trace>
  <inkml:trace contextRef="#ctx0" brushRef="#br0" timeOffset="18483.4237">8090 11515 55,'8'14'39,"20"-1"-2,6-9-10,7-4-52,18 5-8,-6-13-4,6 7-2</inkml:trace>
  <inkml:trace contextRef="#ctx0" brushRef="#br0" timeOffset="18920.7162">8658 11425 52,'19'0'38,"10"0"0,14 1-4,6-1-29,3-4-36,8 8-3,-6-9-3,3-1 0</inkml:trace>
  <inkml:trace contextRef="#ctx0" brushRef="#br0" timeOffset="19205.0063">9142 11421 21,'0'0'31,"16"-27"1,2 6-5,4-5-15,-1-3-3,1 1 0,-7 0-1,-2 9 0,-7 5-1,-6 14 1,0 10-2,0 15 0,0 11-1,0 11-2,0 4-1,4 4-2,4 1-11,2-10-27,0-12-1,10-8-1,-4-16 1</inkml:trace>
  <inkml:trace contextRef="#ctx0" brushRef="#br0" timeOffset="19567.3489">9582 11337 50,'-24'-36'35,"11"7"1,7 0-9,6 0-15,22 12-4,5 9-4,7 13 0,0 12-1,-3 8-2,-12 11 2,-12 10-2,-20 0 1,-12 2-2,-12-4 1,-4-6-1,-1-9-1,8-10-1,8-8 0,11-11 0,15 0 0,23-15 0,6 11 1,6 2 0,5 2 2,0 8-3,0-1-19,1 6-15,-13-13 0,3 4-1,-9-13 0</inkml:trace>
  <inkml:trace contextRef="#ctx0" brushRef="#br0" timeOffset="19722.5575">10041 11436 88,'0'0'42,"-9"12"-2,9-12-13,0 0-62,11-9-3,-11 9-3,19-13 0</inkml:trace>
  <inkml:trace contextRef="#ctx0" brushRef="#br0" timeOffset="19969.3038">10307 11110 62,'0'0'39,"4"17"0,3 7 1,0 10-30,10 12-5,-4 4-1,3 6-2,-2-4-1,-1-2 0,2-4-1,-2-12-2,5-3-10,1-12-27,0-15-1,5-4 0,-9-18 0</inkml:trace>
  <inkml:trace contextRef="#ctx0" brushRef="#br0" timeOffset="20122.8358">10211 11379 63,'-12'0'39,"12"0"2,28 0-5,7 0-25,10-6-19,6 2-28,4 4-3,-2-13-1,2 8 0</inkml:trace>
  <inkml:trace contextRef="#ctx0" brushRef="#br0" timeOffset="20585.039">10789 11392 77,'0'0'39,"15"0"1,-15 0-10,18 0-43,2 0-22,-7 0-4,5 0 0,-7 0-1</inkml:trace>
  <inkml:trace contextRef="#ctx0" brushRef="#br0" timeOffset="20738.5243">11117 11318 48,'-3'-14'20,"3"14"-19,0 0-10,-3-19-18,3 19-4</inkml:trace>
  <inkml:trace contextRef="#ctx0" brushRef="#br0" timeOffset="20986.4157">11186 11383 58,'5'34'39,"1"7"-1,0 6-4,4 16-21,-10-1-5,0 9-4,0-1-1,-8-2-2,-4-10 1,-10-9-2,-1-16 0,-8-16-1,4-17-2,-2-16-1,7-9-3,-3-22-1,11-6-7,5-15-9,9-6-15,9 1 2,5-3 0,11 4 13</inkml:trace>
  <inkml:trace contextRef="#ctx0" brushRef="#br0" timeOffset="21370.7676">11025 11027 31,'-11'-2'36,"11"2"1,15 7-4,9-7-15,15 7-6,7-7-6,9 0-3,-3 0-2,0-4-2,-6-1-2,-13-8 0,-10-3 0,-11 0 0,-9 2 0,-6-2 1,3 8 2,0 8 2,0 0 1,-7 20 1,7 0 0,0 6 0,3 4-18,0 0-20,-13-13-2,10 1-1,-13-18 0</inkml:trace>
  <inkml:trace contextRef="#ctx0" brushRef="#br0" timeOffset="21889.8121">11968 11448 26,'15'5'37,"2"10"0,-10 7 1,-7 6-16,-5 9-12,-7 0-21,2-4-22,-16-18-3,10-3-1,4-17-1</inkml:trace>
  <inkml:trace contextRef="#ctx0" brushRef="#br0" timeOffset="22211.8308">12643 11411 34,'-5'14'38,"-5"6"0,-12-1 0,-1-1-18,-6 3-8,-3-10-6,2-2-4,2-9-1,6-9-2,7-5-1,4-10 1,15 1 0,7 0 0,6 8 1,4 5 1,8 10 1,2 6 0,2 9 0,2 7 0,-9 6-4,-3-1-7,-6-7-29,1 3 0,-12-14-1,-6-9 0</inkml:trace>
  <inkml:trace contextRef="#ctx0" brushRef="#br0" timeOffset="22331.0814">12529 11207 59,'-10'-10'33,"16"19"-12,-2 3-27,4-1-23,17 10-4,-6-3-2</inkml:trace>
  <inkml:trace contextRef="#ctx0" brushRef="#br0" timeOffset="22593.5656">12830 11476 57,'28'18'37,"6"2"1,-7-8-6,-2-12-20,10 0-6,-7-8-4,-4-10-2,-8-2-2,-8-4 1,-8-2-1,-15 1 0,-3 4 0,-11 8 1,-1 7 1,-2 14 1,2 7 1,8 14-1,0 7 1,13 11 0,3 4-1,9 1 0,6 0-3,0-9-9,4-8-26,5-3 0,-2-21-1,8-4 0</inkml:trace>
  <inkml:trace contextRef="#ctx0" brushRef="#br0" timeOffset="22862.6368">13378 11380 47,'22'12'37,"-13"1"-1,-11 7-12,-5 3-4,-15 0-7,-2 0-3,-11-5-5,5-7-3,-2-8-2,-2-6-1,12-6 0,4-4 0,11-2 0,7 5 0,0 10 2,19-4-1,0 14 2,6 5-2,6 10-11,12-1-26,-12-8-2,3 5 1,-3-15-1</inkml:trace>
  <inkml:trace contextRef="#ctx0" brushRef="#br0" timeOffset="23562.9281">14297 11384 24,'14'-19'34,"13"9"1,-7-3-4,8 3-14,4 10-5,-6 9-4,-6 11-3,-5 8-3,-5 9 1,-10 1-1,0 2 0,0-2 0,0-7 0,0-7 0,11-8 1,2-11-1,5-11-1,-2-8 1,4-5 0,-3-9-1,-1 0-1,-1-3 1,-7 4-1,0 5 0,-4 4-1,3 4 1,-7 14 0,0 0-1,10 2 1,-10 14 1,8 0-1,-3 7 0,4-1 0,2 2-2,0-4-10,0-4-26,8-2 0,0-10 0,12-4-1</inkml:trace>
  <inkml:trace contextRef="#ctx0" brushRef="#br0" timeOffset="23949.319">15145 11134 46,'-28'0'37,"-7"17"0,-4 7-8,-1 13-13,10 22-6,8 3-3,22 10-3,14 0-2,14-3-3,16-9-14,8-9-22,-2-18-1,6-13 0,-7-20 0</inkml:trace>
  <inkml:trace contextRef="#ctx0" brushRef="#br0" timeOffset="24466.6354">15477 11383 26,'-19'6'31,"-15"-11"1,-1 0-11,0-5-6,-3-5-5,10-4-4,6-3-3,11 1 0,16 1 0,11 3 0,4 6 0,12 11 0,4 9 1,1 9-1,-11 3 2,-4 8-2,-22 0 0,-3 6-1,-12-3-1,-10-4 1,-6-5-1,0-6 0,3-8-1,9-3 0,19-6 0,0 0-1,0 0 1,24-6 0,5 6-2,2 6-5,6-6-26,3 10-4,-9-10 0,3 8 0</inkml:trace>
  <inkml:trace contextRef="#ctx0" brushRef="#br0" timeOffset="24698.6517">15612 11099 38,'20'6'39,"6"12"1,5 21 1,-1 16-16,-8 0-12,0 20-5,-22 0-4,-6-1-6,-7-10-37,-14-3-2,-11-18 0,-9-6 0</inkml:trace>
  <inkml:trace contextRef="#ctx0" brushRef="#br0" timeOffset="26022.5227">16120 11314 36,'0'0'36,"25"14"1,3-10-4,12-4-19,10 0-11,5-10-31,7 10-5,-12-9-3,0 9 0</inkml:trace>
  <inkml:trace contextRef="#ctx0" brushRef="#br0" timeOffset="26238.0358">16126 11454 68,'0'0'38,"35"6"0,-2-3-16,14-3-19,8 5-35,-3-8-3,9 3-1,-7-11-2</inkml:trace>
  <inkml:trace contextRef="#ctx0" brushRef="#br0" timeOffset="26924.0191">16818 11397 49,'9'5'37,"6"-5"0,13 5-4,12-1-24,5-4-38,10 6-5,-5-12-2,9 2 0</inkml:trace>
  <inkml:trace contextRef="#ctx0" brushRef="#br0" timeOffset="27440.8538">17327 11411 19,'0'0'35,"0"0"-1,0 0-5,12-18-9,2 0-6,5-2-4,-2-7-3,3-3-2,-6-1-2,-3 4 0,-2 4-1,-3 6 1,-6 7-2,0 10 1,-5 21 0,5 11-1,-3 10 1,3 6-2,3 11-3,0-8-10,6-4-24,9-1-2,0-20 1,8-5-1</inkml:trace>
  <inkml:trace contextRef="#ctx0" brushRef="#br0" timeOffset="28003.1967">17835 11328 18,'-39'0'30,"6"9"1,-10-14-7,9-5-10,6-7-7,10-3-2,14-3 0,12-4-1,14 3-1,6 5 1,8 7 1,1 11 1,2 9 0,-8 7 1,-5 16 0,-17 3-2,-9 8 0,-13 1-1,-11 2-2,-8-3-1,-7-5-2,2-10-2,2-11 1,9-6-1,8-10 0,18 0 1,3-20 1,18 5 1,7 3 2,5 3 0,4 9 0,-1 3 0,-2 6-6,-2 0-32,-8 3-1,-7-6-1,0 0 0</inkml:trace>
  <inkml:trace contextRef="#ctx0" brushRef="#br0" timeOffset="28372.747">18105 11376 66,'0'0'39,"0"9"1,0-9-3,0 0-26,0 0-10,17-10-31,-5 10-8,-12 0-1,21-11-1</inkml:trace>
  <inkml:trace contextRef="#ctx0" brushRef="#br0" timeOffset="28829.8745">18493 11332 34,'-12'0'34,"-15"-6"0,5-9-9,-2 0-10,2-5-6,9-3-4,13-1-2,7 2-1,10 7-1,12 5 1,3 10-1,1 12 1,-2 5 2,-6 12-1,-18 3 0,-10 9 0,-19-2 0,-8 3 0,-8-2-2,-3-10 0,3-3-1,4-8 0,15-3 0,19-16 0,5 14 1,18-14-1,8 3 1,8 1 0,1 0 0,2 0-5,1-4-31,-7 5-3,-7-10-1,3 1 1</inkml:trace>
  <inkml:trace contextRef="#ctx0" brushRef="#br0" timeOffset="29161.265">18906 11342 41,'0'0'37,"12"-9"0,-12 9-1,0 0-24,9-7-28,-9 7-17,0 0-3,0 0-1</inkml:trace>
  <inkml:trace contextRef="#ctx0" brushRef="#br0" timeOffset="29377.2047">18962 11526 78,'3'21'40,"0"5"2,-3 2-8,0 6-24,4 7-4,-7 2-3,-1-1-3,-3 3-3,-10-12-5,3 0-9,-15-10-20,-3-17-4,0-6 0,-3-21 0</inkml:trace>
  <inkml:trace contextRef="#ctx0" brushRef="#br0" timeOffset="29808.26">18860 11068 68,'0'0'36,"9"0"-3,15 0-15,14 4-7,3 0-5,10 1-3,2 0-2,-2-5 0,-4 0-3,-8-6 0,-10-1-1,-10-5 0,-8 0 1,-11-2-1,0 0 2,-8 4 1,8 10 1,-12 0 1,12 0 1,-8 19 0,4-5-2,1 6-6,-4-4-29,7 7-1,-13-12-1,6 2 0</inkml:trace>
  <inkml:trace contextRef="#ctx0" brushRef="#br0" timeOffset="31035.2738">14398 11035 35,'0'0'33,"12"4"1,2 1-13,10 5-7,4-4-3,17 5-6,9-6-2,-2 0-4,-1-5-5,-10-3-4,-2-2-1,-18-7-1,-5 0 1,-16-8 4,-9 3 3,-1 2 6,-8-2 5,18 17 4,-17-11 3,17 11 0,10 20 0,5 2-3,-3-3-3,-1 5-6,1-2-33,-7 1-4,-10-12-2,-2 1-1</inkml:trace>
  <inkml:trace contextRef="#ctx0" brushRef="#br0" timeOffset="31715.7463">19537 11364 29,'0'0'38,"14"7"-1,10-2-3,7-2-13,4-3-10,7 5-10,2-1-20,6 1-17,-17-5-1,3 0 0</inkml:trace>
  <inkml:trace contextRef="#ctx0" brushRef="#br0" timeOffset="31869.1311">19578 11471 55,'7'11'39,"11"-8"0,17 6-7,7-3-23,2-10-40,9 8-4,-7-10-1,5-2-3</inkml:trace>
  <inkml:trace contextRef="#ctx0" brushRef="#br0" timeOffset="32586.2331">20320 11364 59,'-10'0'38,"10"0"0,18 0-3,5-3-24,17 3-11,12-5-29,11 5-7,-1-5-2,12 5 1</inkml:trace>
  <inkml:trace contextRef="#ctx0" brushRef="#br0" timeOffset="33018.1991">21032 11367 30,'-15'0'33,"-7"-12"0,2-6-13,5-4-5,6-4-5,12-1-3,13-2-1,11 7-1,5 5-1,4 13 1,-1 11 0,-4 14 1,-16 4 0,-11 17-1,-24 3-1,-10 4-1,-11-6-1,-5-3-3,0-10-1,2-8 0,13-7 0,13-10 0,18-5 0,8-3 1,16-2 1,7 5 2,4 0-1,3 7-2,0 6-13,-3 1-23,-12-12-1,2 5 0,-12-7-1</inkml:trace>
  <inkml:trace contextRef="#ctx0" brushRef="#br0" timeOffset="33420.7055">21237 11151 26,'18'0'36,"-16"9"1,-2 16 0,-2 7-16,-9-6-9,4 12-3,-5-6-3,9 2-2,3-8-1,15-1-1,5-11 0,8-5-2,4-5 0,0-8-3,1-4-3,-9-8-4,2-2-4,-13-11 1,4 1 0,-12-4 3,3 4 4,-2 5 5,-6 4 4,0 19 18,3 9-8,-8 15-1,5 13-2,0 1-2,0 7-5,3 1-8,-3-3-25,6-15-8,8-3 0,-2-14-1</inkml:trace>
  <inkml:trace contextRef="#ctx0" brushRef="#br0" timeOffset="33673.8506">21868 11243 49,'14'-7'40,"-14"7"0,18-10-2,-18 10-17,14 0-24,-14 0-27,0 0-8,0 0-2,0 0 1</inkml:trace>
  <inkml:trace contextRef="#ctx0" brushRef="#br0" timeOffset="33873.9568">21884 11471 51,'7'54'37,"-7"0"1,-5 3-11,-1 7-11,-15-8-6,-5 0-4,-13-10-5,-4-15-5,0-12-8,1-14-19,3-22-6,14-7-2,7-22 1</inkml:trace>
  <inkml:trace contextRef="#ctx0" brushRef="#br0" timeOffset="34358.829">21778 10976 28,'-10'0'35,"10"0"1,14 0-3,13 0-15,14 4-7,9-4-4,11 4-3,-1-4-2,-1 3-1,-4-3-1,-6 0-1,-14-3-2,-10-3 1,-13-3-1,-12 9 0,0-17 1,-6 8 0,6 9-1,-10-14 3,10 14 0,0 0 1,0 0 1,10 19 0,-4-2 2,4 2 1,-10-2 0,0 3-6,-10-3-33,3 3-1,-20-20-1,0 0-1</inkml:trace>
  <inkml:trace contextRef="#ctx0" brushRef="#br0" timeOffset="96788.7322">4157 13292 43,'-19'-16'31,"-18"1"-6,3 11-6,-1 8-7,-1 6-5,11 12-2,7 3-3,14 5-1,11 1 0,10-3-1,11-6 1,7-5-1,3-5 1,-1-4 0,-3-3 0,-9-5 0,-11-5 0,-14 5 0,0 0 0,-24 5-1,-4 4 1,-5 4-1,-2 10 0,3 7 0,2 3 0,8 5 0,10 3 0,12-7 1,12-1-1,10-6 1,9-9 0,10-9 1,4-9-1,1-6 1,-1-10-1,-2-6 0,-3-2 1,-8-3-1,-8-2 0,-6 5 1,-8 2 0,2 10-1,-12 12 1,0 0-1,10 5 1,-10 17-1,2 2 0,2 3-2,2 6-5,-6-8-3,12-4-17,1-1-11,-13-20 0,21 8-1</inkml:trace>
  <inkml:trace contextRef="#ctx0" brushRef="#br0" timeOffset="96927.5581">4436 13392 39,'-16'-27'35,"10"12"0,-6 3-8,12 12-28,0 0-27,0 0-4,0 15-2,0-3-1</inkml:trace>
  <inkml:trace contextRef="#ctx0" brushRef="#br0" timeOffset="97144.1603">4523 13566 42,'21'26'38,"-8"0"2,2 2-5,1 1-16,-6-7-8,4 4-3,-4-6-4,2-5-1,-2-9-1,2-6-1,1-14 0,5-6-1,0-6-2,-1-9-6,3 5-17,3-1-16,-8-1 1,4 7-1,-1 5 0</inkml:trace>
  <inkml:trace contextRef="#ctx0" brushRef="#br0" timeOffset="97529.3711">5070 13624 61,'-3'28'38,"-13"-5"0,1-7-13,-1 3-13,-3-10-7,2-6-7,3-3-4,-1-14-2,9 0 0,3-5 0,9 5 1,-3-4 2,6 6 3,4 10 4,-1 2 3,6 14 1,-2 1 1,3 7-1,-4-3 0,4 3-2,1-8 0,4-4-2,-3-10 0,1-8-1,1-10 0,-1-5 0,2-8 0,-2-1 0,-4 4 1,-6 3 1,0 9 0,-1 12 0,-11 4 0,15 29 1,-8 0-2,-3 5-3,5 5-15,7-1-24,-9-9-1,12-5 0,6-10 0</inkml:trace>
  <inkml:trace contextRef="#ctx0" brushRef="#br0" timeOffset="98208.0404">6666 13728 6,'25'-17'28,"-10"-12"-4,-2-1-2,-4-6-3,-9-2-1,-6 4-2,-9-2-2,-1 12-4,-12 4-3,0 13-2,-3 7-2,0 14 0,3 11-2,6 10 0,11 2-1,7 3 1,8-2-1,11-4 0,7-10 0,7-6 1,6-14-1,-3-9 0,-4-12 0,-4-3 0,-2-3 0,-6-1 0,-6 4 1,-5 5-1,-5 15 0,12 0 1,-5 18 0,2 2-1,6 7-5,-2-5-13,-1-3-19,10-1-1,-6-18 1,1 0-1</inkml:trace>
  <inkml:trace contextRef="#ctx0" brushRef="#br0" timeOffset="98547.4823">6461 13220 33,'-15'-15'34,"15"15"1,28-8-4,6 8-17,13 0-6,5 7-4,1-1-3,-1 2-1,-8-1 0,-10-5-2,-15-2 1,-19 0-1,0-11 0,-9 0 1,-6 2 1,2-3 0,0 2 0,13 10 1,-10-10 0,10 10 0,13 12-1,0-1 0,-3-2-10,-2-1-23,8 10-1,-16-18 0,16 19 0</inkml:trace>
  <inkml:trace contextRef="#ctx0" brushRef="#br0" timeOffset="98847.6852">7242 13248 34,'-27'0'37,"2"9"0,-9 5-2,-4 10-18,5 10-7,-1 9-3,12 12-3,10 2-2,15 0 0,12 2-3,13-11-4,12-6-13,5-9-19,1-21-1,6-12 0,-8-22 0</inkml:trace>
  <inkml:trace contextRef="#ctx0" brushRef="#br0" timeOffset="99065.4717">7364 13229 61,'-3'13'38,"-3"3"0,2 11-12,8 10-15,-4 10-3,2 5-3,2 3-2,5 0-1,4-7-2,5-7-4,4-6-8,3-15-15,0-14-12,6-6 0,-4-14 0</inkml:trace>
  <inkml:trace contextRef="#ctx0" brushRef="#br0" timeOffset="99231.8924">7290 13455 27,'-28'-3'36,"28"3"-1,0 10 1,18-6-20,17 1-21,-1-5-25,11 8-3,-7-13-2,8 2 0</inkml:trace>
  <inkml:trace contextRef="#ctx0" brushRef="#br0" timeOffset="99381.8627">7609 13312 45,'0'0'41,"16"-4"-1,-4 18 1,0 14-20,2 4-10,0 16-7,-4 6-2,-5 2-4,-1 5-18,-4-10-20,-6-12-1,2-8 0,-2-14 1</inkml:trace>
  <inkml:trace contextRef="#ctx0" brushRef="#br0" timeOffset="99597.9481">8014 13433 64,'0'0'39,"17"6"-1,13 0-8,5-4-25,8 3-24,5 0-16,-12-5-2,4 0-1,-15-5-1</inkml:trace>
  <inkml:trace contextRef="#ctx0" brushRef="#br0" timeOffset="99750.6998">8043 13554 71,'6'17'38,"13"-17"-1,9 7-14,11-7-25,-4 0-31,15 2-3,-7-6-2,1 4 1</inkml:trace>
  <inkml:trace contextRef="#ctx0" brushRef="#br0" timeOffset="100299.3146">8606 13466 62,'9'0'37,"9"0"0,19-7-19,11 5-21,1-5-28,13 7-3,-3-10-2,12 6 0</inkml:trace>
  <inkml:trace contextRef="#ctx0" brushRef="#br0" timeOffset="101286.5459">10094 13395 77,'0'0'40,"0"0"1,0 0-2,0 0-41,10 3-36,-10-3-2,20 0-1,-9 0 0</inkml:trace>
  <inkml:trace contextRef="#ctx0" brushRef="#br0" timeOffset="101502.3599">10363 13309 38,'10'-23'34,"-10"23"1,9-13-8,-9 13-19,0 0-22,0 0-18,-6 10-1,6-10-2</inkml:trace>
  <inkml:trace contextRef="#ctx0" brushRef="#br0" timeOffset="101702.9059">10376 13490 61,'7'49'41,"-7"2"1,0 7-4,0 10-20,-12-2-8,-1 4-4,-9-5-3,0-2-1,-5-10-3,-4-13-2,2-13-4,-5-23-8,10-15-19,4-20-8,-1-20 0,6-14 0</inkml:trace>
  <inkml:trace contextRef="#ctx0" brushRef="#br0" timeOffset="102071.0773">10219 13014 24,'0'0'34,"0"0"1,26 11-3,9-5-16,8-2-7,7 4-5,2-4-3,-2-4-1,-6 0-1,-11-6 0,-11-4-1,-10-4 1,-12-1 0,-3-2 1,-6 5 2,9 12 1,-16-12 0,16 12 1,-3 19 0,3 1-1,7 6-15,4 6-22,-11-10-1,7 2-1,-7-10 0</inkml:trace>
  <inkml:trace contextRef="#ctx0" brushRef="#br0" timeOffset="102488.2966">11385 13563 29,'10'8'36,"-1"18"-1,-16-3-3,-10 7-39,6 2-21,-15-15-2,11-3-4</inkml:trace>
  <inkml:trace contextRef="#ctx0" brushRef="#br0" timeOffset="102803.5687">12129 13519 52,'-16'27'36,"-19"-10"1,-3 0-6,2-8-20,-5-9-6,7-4-5,6-8-2,8-11-1,11-5 1,9-1-1,12 2 2,8 7 1,5 7 2,8 9 2,-1 8 0,6 15 1,-9 8 0,-1 6-1,-4 5-4,-11-5-17,-8-7-20,2-2-1,-7-24-1,0 0 1</inkml:trace>
  <inkml:trace contextRef="#ctx0" brushRef="#br0" timeOffset="102937.3942">12002 13326 61,'0'0'32,"5"12"-13,7 1-29,1-5-21,11 11-2,-2-8-2</inkml:trace>
  <inkml:trace contextRef="#ctx0" brushRef="#br0" timeOffset="103172.4521">12335 13568 63,'29'11'37,"-4"-11"0,0-13-16,-1 1-11,-6-8-5,2-2-4,-14-3-1,-12 0-1,-6 3-1,-7 5 1,-5 8-1,-2 9 1,1 15 0,0 8 1,8 9 1,6 11 0,11 1-1,7 3 1,11 0-2,4-8-8,6-10-22,3 0-5,-6-18 1,9-4-1</inkml:trace>
  <inkml:trace contextRef="#ctx0" brushRef="#br0" timeOffset="103441.7136">12910 13490 56,'-16'25'39,"-6"8"0,-8-3-6,-10-11-18,2 1-7,-2-11-4,6-9-3,0-9-2,12-7 1,7-7-1,12-5 1,15 3 0,6 3 0,4 10 1,12 9-1,2 11 1,3 8-3,3 9-29,-9 6-7,-13-6-2,3 6 1</inkml:trace>
  <inkml:trace contextRef="#ctx0" brushRef="#br0" timeOffset="104224.1177">13971 13406 9,'12'-19'31,"-16"-10"-1,4-1-4,-10 0-7,-4 3-4,-7 10-4,-8 5-3,-2 15-2,-6 9-2,7 16-1,6 8-1,4 3-1,13 5 0,11-2 0,12-8-1,11-13 1,11-10-1,-4-11 1,2-13-1,-2-6 0,-5-7 1,-5-5-1,-12-1 0,-5 8 1,-7 5 0,3 10 1,-3 9 0,0 0-1,0 24 1,0 0-1,9 3 0,4-3-3,5 2-9,-6-7-19,-1-14-8,9-5 1,-6-9 0</inkml:trace>
  <inkml:trace contextRef="#ctx0" brushRef="#br0" timeOffset="104523.1473">13760 13118 31,'-10'-5'34,"20"5"1,6 0-8,20-5-12,10 5-5,4 0-5,6 0-3,-6 3-1,-3-3-3,-8 0-1,-10-6 1,-17 0-1,-12-4 1,0 10 1,-16-14 1,4 6 2,0 8 1,1 0-1,11 0 2,-2 17-2,6-5-3,11 3-15,1 2-18,-16-17-1,21 15 0,-21-15 0</inkml:trace>
  <inkml:trace contextRef="#ctx0" brushRef="#br0" timeOffset="104879.6861">14597 13009 35,'-33'12'38,"-12"5"0,5 20 1,-6 13-21,5 4-7,7 18-4,12 1-2,16 4-4,21-7-3,12-10-1,21-8-15,11-11-21,-7-22 0,7-7 0,-4-21 0</inkml:trace>
  <inkml:trace contextRef="#ctx0" brushRef="#br0" timeOffset="105179.8949">14676 13168 42,'0'0'36,"13"0"-1,-13 0-11,-6 19-9,6 2-4,-10-3-3,5 7-2,-1-3-1,9 2-2,5-4 0,5-3-1,9-5-1,1-7-2,10 1-8,-5-6-17,0-10-12,-3 0 0,-12-10-1</inkml:trace>
  <inkml:trace contextRef="#ctx0" brushRef="#br0" timeOffset="105327.5381">14847 13155 38,'-2'9'36,"-4"3"1,6 10-2,0 10-18,0-1-6,6 8-9,0 2-19,3-2-20,-9-12 0,9 2 0,-9-18-1</inkml:trace>
  <inkml:trace contextRef="#ctx0" brushRef="#br0" timeOffset="105528.0698">15015 13031 71,'33'17'41,"3"18"-1,-6 12-7,-5 6-24,-5 18-4,-17 6-5,-17-2-16,-10-5-23,-4-6-1,-16-15 0,2-8 0</inkml:trace>
  <inkml:trace contextRef="#ctx0" brushRef="#br0" timeOffset="106197.4417">15441 13271 41,'17'3'35,"14"8"2,7-4-5,0-3-23,10 0-15,-6-4-26,6 5-1,-13-13-3,-3 6 0</inkml:trace>
  <inkml:trace contextRef="#ctx0" brushRef="#br0" timeOffset="106351.0361">15487 13372 53,'28'12'38,"8"-7"-6,16-3-32,5 8-27,-7-10-6,6 6-2</inkml:trace>
  <inkml:trace contextRef="#ctx0" brushRef="#br0" timeOffset="107454.7527">16064 13285 56,'0'0'38,"15"0"0,5-5-8,16 5-20,11-3-18,12 6-25,-6-10-3,8 7-1,-11-2-1</inkml:trace>
  <inkml:trace contextRef="#ctx0" brushRef="#br0" timeOffset="108457.5889">17644 13184 87,'0'0'38,"0"-18"1,0 18-22,4-9-31,-4 9-22,0 0-3,0 0 1,16 5-2</inkml:trace>
  <inkml:trace contextRef="#ctx0" brushRef="#br0" timeOffset="108859.032">17934 13155 46,'0'-13'40,"0"13"-2,5-18 1,-5 18-21,0-13-22,0 13-19,0 0-15,0 0 0,-5 10-1</inkml:trace>
  <inkml:trace contextRef="#ctx0" brushRef="#br0" timeOffset="109021.6201">17947 13289 45,'2'42'37,"5"14"0,-10 5-9,-6-1-11,-1 10-4,-16-12-5,-7-3-3,-14-11-3,-3-10-4,-3-14-9,-3-23-14,4-22-14,16-14 0,10-16 1</inkml:trace>
  <inkml:trace contextRef="#ctx0" brushRef="#br0" timeOffset="109437.2097">17770 12854 26,'-13'0'37,"4"-9"1,9 9 0,21 5-18,7-5-7,21 5-4,2-1-5,7 3-2,-1 0-3,-6-7-3,-4 3-2,-18-8-3,-6-4 0,-17-6-1,-6 3 2,-5-2 0,1 1 4,4 4 3,0 9 3,9-3 4,13 28 11,-13-11-8,-2 8-1,-7 0-9,0 3-32,-18-14-1,2 3-2,-15-14-2</inkml:trace>
  <inkml:trace contextRef="#ctx0" brushRef="#br0" timeOffset="125571.4931">9251 13513 29,'0'0'33,"15"-5"1,3-10-12,4-7-6,6-4-2,-3-9-5,3-3-2,-8-8-1,3 9-1,-11 2 0,-2 10-1,-10 9 0,0 16 0,-10 16 0,5 20 0,-2 11 0,7 11-2,-3 5-4,6-3-8,12-2-22,4-5-8,3-14 0,9-15-1</inkml:trace>
  <inkml:trace contextRef="#ctx0" brushRef="#br0" timeOffset="125918.5973">9690 13338 21,'-6'-16'35,"0"-6"1,12 8 1,4 4-15,5 0-9,10 10-5,-3 11-3,-1 9-2,-11 7 0,-7 12-1,-12 6-1,-10 4 0,-6-7 0,-5-2-1,2-10 0,9-6 1,10-12 1,9-12 1,22 0 0,5-8 0,4-2 0,8 2 1,0 4-5,-6 9-38,-7-7 0,1 7-2,-15-5-1</inkml:trace>
  <inkml:trace contextRef="#ctx0" brushRef="#br0" timeOffset="128420.6067">16743 13362 29,'0'0'28,"0"0"-1,6-16-3,1-1-4,-1-8-4,8-3-4,-4-7-4,9 1-2,-7-4-2,4 6 1,-7 4-1,0 13-1,-9 15 0,0 0 0,10 12-2,-7 15 1,3 11-1,0 6-2,4 7-3,-3-3-7,7 4-15,-1-4-12,-3-15-1,2-4 0</inkml:trace>
  <inkml:trace contextRef="#ctx0" brushRef="#br0" timeOffset="128805.5532">17087 13220 35,'-7'-12'33,"0"-7"1,7 1-13,16 6-7,4 3-3,7 9-3,-2 0-1,3 16-1,-16 7-1,-8 10-2,-17 2 0,-4 6 0,-12 0-1,-3-2-1,-1-6 0,6-5 0,13-10-1,14-6 2,14-5 0,12-6 0,6-1 1,11-1 0,-6-4 1,6 5-1,-10 0-2,-4-5-7,-4-4-34,-3 0 0,-8-4-2,-2 4 1</inkml:trace>
  <inkml:trace contextRef="#ctx0" brushRef="#br0" timeOffset="133217.796">4044 16058 34,'-5'-21'32,"-8"6"-6,-8 3-7,-13 2-4,-1 10-5,-3 6-3,5 10-1,6 15-2,18 6-1,14 6-2,14 4-1,18-2 0,11-4 1,6-4-1,0-11 1,-1-14 0,-13-3 1,-16-14-1,-11 1 1,-13 4-1,-29-14 0,-5 7 0,-9 7-1,-1 0 1,-2 11-1,4 4 0,3 8 0,12 1 0,14 7 0,10 3 0,10 2 0,8-3 0,12-8 1,6-6 0,9-7-1,2-12 2,2-8 0,-2-12-1,-1-7 1,-6-2-1,-6-5 1,-10 2-1,-5 8 0,-10 6 1,-6 18-1,0 0 0,0 0 1,-6 28-1,6 1 1,6 7-3,-2-2-3,8 2-9,-2-2-22,1-17-4,2-6-1,-13-11 1</inkml:trace>
  <inkml:trace contextRef="#ctx0" brushRef="#br0" timeOffset="133349.3105">4210 16159 47,'-10'-8'31,"13"19"-6,-1 1-35,-2-12-17,17 21-4,-11-12 0</inkml:trace>
  <inkml:trace contextRef="#ctx0" brushRef="#br0" timeOffset="133534.2208">4377 16404 29,'12'27'38,"7"8"0,-7-6 0,0-6-18,8-1-9,-8-10-3,10-9-4,-4-11-2,1-6-2,0-11-5,-4-3-9,2-3-24,0 7 0,-7-2-1,8 10 0</inkml:trace>
  <inkml:trace contextRef="#ctx0" brushRef="#br0" timeOffset="133903.2251">4880 16404 60,'-2'25'37,"-17"-2"-2,-4-2-11,-3 0-10,-4-4-9,3-10-6,2-7-3,5-6-3,12-7 1,5-7-1,11-1 2,2-1 1,4 5 4,6 7 2,2 7 3,3 10 1,-3 5 1,3 12 0,-5 0-1,5 5-1,-5-4-2,2-10-1,-2-8-1,-3-7 1,-1-9-2,-4-7 0,0-9 1,-5-3 0,1-3-1,-5 7 1,-3 8 0,0 16 0,0 0 0,11 0 0,-7 16-3,-2 4-10,-2 2-27,12 7 0,-1-12 0,9 1-1</inkml:trace>
  <inkml:trace contextRef="#ctx0" brushRef="#br0" timeOffset="134420.2987">6344 16288 41,'12'23'36,"-2"3"1,2 12-10,4 11-14,-4-7-3,0 5-4,-2-15-3,-1-13-2,-9-19 0,12-19 0,-5-18-1,2-9 2,3-9-1,7 7 0,5 2 1,9 14-1,2 17 0,3 13-4,8 14-18,-2 13-17,-13-3 0,3 1 0,-13-8-1</inkml:trace>
  <inkml:trace contextRef="#ctx0" brushRef="#br0" timeOffset="134785.8123">6306 16056 22,'-12'-8'36,"24"8"1,7-4-1,9 4-18,16 0-6,1 0-3,6 5-3,-2-5-3,-2 4-2,-8-4-2,-10-3-1,-8-3 0,-12-4 0,-9 10 0,7-13 0,-7 13 2,0 0 0,0 0 1,0 15 0,0 5-2,3-1-16,-3-4-19,13 3 1,-13-18-3,24 10 2</inkml:trace>
  <inkml:trace contextRef="#ctx0" brushRef="#br0" timeOffset="135152.5729">7156 16145 82,'-28'-3'30,"-6"9"-6,-6 7-6,3 17-5,3 6-5,12 15-2,9 0-3,13 7-1,13-5-1,14-7-1,13-4-10,10-8-29,-3-25 1,12-5-1,-9-15 1</inkml:trace>
  <inkml:trace contextRef="#ctx0" brushRef="#br0" timeOffset="135569.7248">7339 16127 36,'0'-11'38,"0"11"0,-12 11-6,9 20-14,-6 7-7,5 18-4,1 0-4,3 5 0,7-10-2,10-6 0,6-11-2,8-18-1,3-4-5,-6-17-14,-4-11-17,-2 1-1,-12-11 1,-10 4-1</inkml:trace>
  <inkml:trace contextRef="#ctx0" brushRef="#br0" timeOffset="135722.9209">7258 16337 41,'0'0'36,"13"0"0,8 0-3,8 7-24,5-1-19,2-6-23,11 9-1,-10-9-2,4 0 0</inkml:trace>
  <inkml:trace contextRef="#ctx0" brushRef="#br0" timeOffset="135869.5713">7663 16194 44,'7'12'39,"-7"11"0,10 17 1,-10 8-23,-3 5-11,-4 8-10,0-2-22,3-6-12,-9-17-2,3-8 0</inkml:trace>
  <inkml:trace contextRef="#ctx0" brushRef="#br0" timeOffset="136122.8583">7974 16327 48,'0'0'38,"13"-3"1,9 3 0,9 5-28,6-3-16,4-2-28,2 8-4,-10-8-1,1 0-1</inkml:trace>
  <inkml:trace contextRef="#ctx0" brushRef="#br0" timeOffset="136287.7579">7997 16462 53,'9'12'39,"10"-4"1,15-3-4,5 2-25,2-7-35,0 5-11,-9-13-3,4 8-1</inkml:trace>
  <inkml:trace contextRef="#ctx0" brushRef="#br0" timeOffset="137225.5199">8509 16168 4,'13'-17'30,"2"-6"1,13 5-10,6 7-5,3 3-3,0 11-3,-3 9-3,-6 11-3,-9 6-1,-7 4-1,-12 1-1,-9-2 0,-9-3-1,3-10 0,2-5-1,13-14 0,0 0 0,0 0-1,28 0 2,-3 3 0,0 4 1,-2 9 2,-10 8 0,-10 4 0,-15 0 0,-13 1-1,-9 1-5,-6-8-9,-1-10-18,10 0-5,1-18 1,20 4-2</inkml:trace>
  <inkml:trace contextRef="#ctx0" brushRef="#br0" timeOffset="137494.8363">9045 16334 51,'0'0'37,"-3"11"0,3-11-9,-8 17-36,8-17-24,-3 13-4,3-13 0,11 0-1</inkml:trace>
  <inkml:trace contextRef="#ctx0" brushRef="#br0" timeOffset="137772.8938">9405 16139 35,'-3'9'37,"-6"4"1,3 14 1,-4 10-23,-2 2-6,6 5-4,-4 0-1,10 1-1,7-11-2,9-3-1,8-10 1,2-9-3,4-4-4,-2-8-12,-7-7-22,4 2-1,-9-14 1,-7-1-1</inkml:trace>
  <inkml:trace contextRef="#ctx0" brushRef="#br0" timeOffset="137958.1698">9244 16001 35,'0'0'39,"9"11"-1,7-3 0,0-1-23,6-5-18,5 5-29,-5-13-4,4 6-1,-8-11-1</inkml:trace>
  <inkml:trace contextRef="#ctx0" brushRef="#br0" timeOffset="138296.8389">9200 15770 25,'0'0'34,"21"-11"0,11 11 0,5 0-19,8 0-7,7 5-4,1-5-3,-7 0-3,-4-3-3,-7-3 0,-10 0 1,-9-2-1,-7 1 1,-9 7 1,6-15 3,-6 15 3,0 0 3,16 10 0,-13-1 0,3 11 1,-6-2-2,0 3-5,0-6-30,-6 6-4,-10-14-1,11 5-2</inkml:trace>
  <inkml:trace contextRef="#ctx0" brushRef="#br0" timeOffset="138797.0415">9867 16370 57,'13'-5'37,"11"5"0,4 0-15,13 0-17,5 0-32,1-4-6,6 1-2,-4-14-2</inkml:trace>
  <inkml:trace contextRef="#ctx0" brushRef="#br0" timeOffset="139192.0161">10707 16072 27,'-30'0'34,"2"18"-2,-12 1-8,5 11-6,7 13-7,6 4-4,17 4-3,7-2-1,17-5 0,10-8-1,13-7 1,2-13 0,2-8 0,-12-10-1,-10-6 1,-17-10-1,-16 3-1,-18-2 0,-10-1-1,-8 6-6,-5-1-10,5 4-21,14 9-2,9-7 1,22 7 0</inkml:trace>
  <inkml:trace contextRef="#ctx0" brushRef="#br0" timeOffset="139432.2077">10853 16073 54,'13'-15'36,"3"15"-1,0 4-12,-8 7-8,4 16-5,-7 4-5,1 12-1,-6 3-1,5-2-1,-5 2 0,0-4 0,6-7-2,3-3 1,3-13-4,3-9-5,6-10-25,1 0-6,-7-12 1,1-2-2</inkml:trace>
  <inkml:trace contextRef="#ctx0" brushRef="#br0" timeOffset="139579.0691">10810 16276 49,'12'0'36,"22"10"-2,-3-10-13,10-3-46,7 3-7,-10-10-2,9 3 0</inkml:trace>
  <inkml:trace contextRef="#ctx0" brushRef="#br0" timeOffset="139848.5481">11132 15917 39,'-10'-22'36,"8"-4"1,14 9-5,13 10-20,0 7-3,1 7-3,-7 7-2,-5 8-2,-14 6-1,-10 4 0,-4 0 0,-3-1 0,2-5-1,4-5 1,11-7-3,12-6-2,15-1-13,7-4-20,-3-10-1,8 11 1,-7-4-1</inkml:trace>
  <inkml:trace contextRef="#ctx0" brushRef="#br0" timeOffset="140033.4327">11532 16315 79,'0'0'42,"0"0"-3,0 0-13,-9 0-62,9 0-4,0 0-1,8-15-1</inkml:trace>
  <inkml:trace contextRef="#ctx0" brushRef="#br0" timeOffset="140418.2028">11900 16180 39,'4'-15'36,"6"7"1,-10-6-4,0 14-28,5-12-18,-5 12-20,0 0-2,-8-4-1,8 4 4</inkml:trace>
  <inkml:trace contextRef="#ctx0" brushRef="#br0" timeOffset="140604.1379">11932 16341 46,'20'46'38,"-3"0"-1,-4 2-11,-1 11-7,-14-4-6,-3 11-5,-14-11-3,-9-2-2,-8-16-3,-6-19-5,7-7-10,-2-21-16,4-19-8,13-14-2,0-18 1</inkml:trace>
  <inkml:trace contextRef="#ctx0" brushRef="#br0" timeOffset="140965.9088">11757 15959 18,'0'0'36,"0"0"-1,0 0 2,26 0-17,7-5-7,12 5-6,1 0-4,4 0-4,0 0-4,-13 0-5,-5 0 0,-15-2-1,-17 2-1,0-11 4,0 11 3,-15-9 4,6 2 4,-4 5 16,13 2-8,7 11 0,2 5-2,-6-5-7,2 4-22,-5-15-14,6 12-1,-6-12-1</inkml:trace>
  <inkml:trace contextRef="#ctx0" brushRef="#br0" timeOffset="141506.3253">12583 16263 38,'-11'-3'35,"20"3"-1,13 0-11,21-8-7,16 4-6,7-2-6,11 2-6,3 1-13,3 6-20,-14-11 0,-9 8-1,-24-10 0</inkml:trace>
  <inkml:trace contextRef="#ctx0" brushRef="#br0" timeOffset="141722.5418">12696 16361 15,'0'0'31,"10"8"2,20-5-11,7 0-7,7-3-6,6 0-7,8 0-15,5 0-17,-10-14-2,2 4 0</inkml:trace>
  <inkml:trace contextRef="#ctx0" brushRef="#br0" timeOffset="141937.9389">13205 16133 31,'23'7'31,"-10"-2"-2,3 7-12,0 8-3,-3 2-4,-4 10-4,-12 0-1,-6 3-1,-11-4-2,-8 1-8,-6-15-25,3 5-3,-3-20 0,12-2-1</inkml:trace>
  <inkml:trace contextRef="#ctx0" brushRef="#br0" timeOffset="142485.1948">13955 16108 10,'0'0'34,"12"19"0,-6-1-2,0 14-12,4 11-6,-4 1-4,1 4-1,-2-7-3,-1-4-2,-4-14-1,0-8-1,0-15 0,0-15-1,0-7 0,9-8 0,0-4-1,10-7 1,9 6-1,6-1-1,6 14-6,-2 6-25,1-1-5,5 14-1,-13-4 0</inkml:trace>
  <inkml:trace contextRef="#ctx0" brushRef="#br0" timeOffset="142885.5801">13967 15925 53,'12'0'34,"19"0"-2,7 7-17,2-6-6,6 7-4,4-4-4,-7 1-4,-1-5-4,-9 0-1,-8-8-1,-10-2 0,-5 1 3,-10-6 3,0 2 2,-3 3 5,-6 1 10,9 9-5,-8 12-1,8 1-6,0 2-14,-2-4-19,6 7-1,-4-18-2,9 18 4</inkml:trace>
  <inkml:trace contextRef="#ctx0" brushRef="#br0" timeOffset="143170.4653">14724 15916 27,'-35'7'36,"1"15"0,-11-1 0,-6 14-20,6 17-4,10 3-5,14 8-2,17-4-2,16 0-1,16-7-2,9-8-6,13-9-16,7-7-15,-16-19 0,4-4-1,-14-17 0</inkml:trace>
  <inkml:trace contextRef="#ctx0" brushRef="#br0" timeOffset="143470.5628">14764 16254 14,'0'-17'33,"12"9"0,-7-9 0,8 1-17,0 3-5,0-2-4,1 2-2,-7 0-2,3 7-2,-10 6 0,6-9 0,-6 9 0,0 11 1,0 6 0,0 10 0,0 3 0,0 7 2,3 0-2,0-1-6,6-8-24,1-3-8,-10-25 0,20 15-1</inkml:trace>
  <inkml:trace contextRef="#ctx0" brushRef="#br0" timeOffset="143756.4852">14996 15929 65,'24'12'39,"4"10"1,6 12-19,1 16-6,-10 4-5,0 10-4,-17-6-3,-8-1-1,-15-4-8,-9-16-15,-7-10-18,3-8-2,-1-19 1,13-5-1</inkml:trace>
  <inkml:trace contextRef="#ctx0" brushRef="#br0" timeOffset="144109.5543">15511 16121 51,'11'10'36,"6"-14"1,16 4-7,7-5-25,2 2-15,1 3-23,-5-9-2,2 9-1,-15-8 0</inkml:trace>
  <inkml:trace contextRef="#ctx0" brushRef="#br0" timeOffset="148865.2099">15541 16295 22,'17'-5'35,"18"10"0,4-9-8,8-6-45,9 15-6,-9-18-4,9 6-4</inkml:trace>
  <inkml:trace contextRef="#ctx0" brushRef="#br0" timeOffset="150000.6686">16129 15979 11,'0'0'31,"9"-10"0,8 4-8,7 0-6,7 1-4,6 5-6,0-2-1,3 6-1,-6 3-2,-8 6-2,-11 5-1,-9 1 0,-12-1-1,-7-6 1,-1 0 0,0-7-1,14-5 1,0 0 0,0 0 1,22-5 0,3 10 1,0 12 0,-3 5 0,-3 10 2,-11 5-2,-8 3 1,-18-5-2,-7-3 0,-6-10-1,-6-9-1,6-13-1,0-5-2,6-3-5,4-6-6,11 3-13,10 11-6,0 0 0,0 0 0</inkml:trace>
  <inkml:trace contextRef="#ctx0" brushRef="#br0" timeOffset="150232.13">16722 16106 79,'0'0'40,"14"0"0,-14 0-12,0 0-20,0 0-14,0 0-32,0 0-1,-15 0-1,15 0-1</inkml:trace>
  <inkml:trace contextRef="#ctx0" brushRef="#br0" timeOffset="150586.7857">17018 16018 14,'0'0'34,"0"0"1,0 12 1,-5 8-14,5 10-7,-4-1-5,4 7-2,8-7-3,4 1 0,3-5-3,3-6-1,3-8-2,-1-11-8,1-7-24,0 3-5,-11-15-1,0 1 1</inkml:trace>
  <inkml:trace contextRef="#ctx0" brushRef="#br0" timeOffset="150802.8162">16879 15885 17,'10'0'31,"-7"-11"0,9 14-7,-12-3-28,13-10-20,7 14-5,-7-9-1</inkml:trace>
  <inkml:trace contextRef="#ctx0" brushRef="#br0" timeOffset="151273.2094">16843 15689 20,'0'0'35,"12"0"0,12 0-2,5 0-14,11-6-8,5 6-5,3-6-6,-1 2-3,1 4-4,-9 0-2,-4 0-1,-12 0-2,-7-3 0,-16 3 1,8-15 4,-13 2 2,-4-2 6,-2 0 3,-9-18 11,13 22-4,7 11-1,0 0 0,12 0-1,-2 9-2,4 5-2,-3 3-1,0 3-1,-6-1-5,-5-3-10,-13-4-22,7 2-1,-11-8 0,5 2-1</inkml:trace>
  <inkml:trace contextRef="#ctx0" brushRef="#br0" timeOffset="152037.0643">17367 16155 59,'12'7'40,"12"-7"-1,16 0-12,9 0-11,5 0-10,3 0-35,-2-10-8,4 6-2,-9-13 0</inkml:trace>
  <inkml:trace contextRef="#ctx0" brushRef="#br0" timeOffset="153864.4741">18299 15906 25,'-29'-10'28,"5"10"-4,-9 10-8,2 2-4,2 8-2,3 11-4,7 6 0,8 3-1,11 4 0,10-3-1,14-2 1,7-10 1,10-6-1,0-16 1,4-7-1,-11-14 0,-11-3-1,-17-7 0,-13 0-1,-18 1-1,-11 5-1,-6 8-5,-6 1-9,8 4-24,13 10 0,10-5-1,17 0 0</inkml:trace>
  <inkml:trace contextRef="#ctx0" brushRef="#br0" timeOffset="154196.9943">18549 16053 42,'-5'13'39,"5"-13"0,0 0 0,-10 9-17,10-9-27,0 12-30,0-12-3,0 0 0,13-17-1</inkml:trace>
  <inkml:trace contextRef="#ctx0" brushRef="#br0" timeOffset="154481.8183">18934 15941 58,'4'-12'37,"-4"12"1,0 0-7,-4-10-25,4 10-17,-12 0-24,12 0-1,-13 6-2,13-6 0</inkml:trace>
  <inkml:trace contextRef="#ctx0" brushRef="#br0" timeOffset="154713.6028">18915 16062 50,'0'25'39,"0"0"1,5 11-1,0 10-24,0 0-6,2 12-3,-7 2-3,0 1-1,-12-1-1,-9-8-2,-11-8-2,-9-12-4,1-7-9,-8-22-15,-3-22-8,10-7-1,6-24 0</inkml:trace>
  <inkml:trace contextRef="#ctx0" brushRef="#br0" timeOffset="155197.8429">18733 15666 27,'-17'-12'36,"28"12"1,5 0-4,7 0-15,22 8-6,4-4-5,9 3-4,-1 0-3,-1-7-3,-6 3-3,-11-8-1,-8 1 0,-16-11-1,-8 3 1,-10-5 2,-2 3 2,-3 2 3,-3 2 4,11 10 2,-12-6 2,12 19 0,0 1 0,5 7-1,-5 1-4,0 7-34,-4-10-3,4 8-2,-22-14-1</inkml:trace>
  <inkml:trace contextRef="#ctx0" brushRef="#br0" timeOffset="212595.153">22757 11142 33,'11'4'32,"-11"-4"-4,14 19-4,-9 5-6,-5 1-5,0 5-4,-3-1-1,6-1-3,-3-7 0,8-6-3,3-10-1,-1-10 0,1-10-1,8-7 1,-2-2-2,-2-4 1,2 3 0,-8 3-1,-4 8 1,-5 14 0,17-8-1,-17 8 1,9 22 1,-9-3-1,0 0 1,8 0-1,-1-1 1,-7-2 0,3-7 0,-3-9 0,0 0-1,12-11 1,-1-2 0,0-2-1,-3-4 1,6 2-1,0 2 0,5 7 0,0 8 0,-9 8 0,-2 4 0,3 8 0,4 1 0,1 1-4,-2 2-11,-1-2-22,-7-12 0,8-1-1,-14-9 0</inkml:trace>
  <inkml:trace contextRef="#ctx0" brushRef="#br0" timeOffset="212776.5531">22666 11454 54,'31'4'37,"24"6"1,4-7-5,15-3-20,10 4-9,2-2-12,-4 6-25,-15-13-5,-8 5 1,-25 0-1</inkml:trace>
  <inkml:trace contextRef="#ctx0" brushRef="#br0" timeOffset="213098.9329">23084 11719 15,'-34'-6'32,"4"11"0,-11-5-1,6 0-16,7 7-5,1 1-3,19 10-2,15-1-2,10 7-1,16-2 0,7 3-1,-1 2 2,-6 1-1,-15-6 1,-18-2 0,-17-5 0,-10-7-1,-14-5-3,-6-3-17,-4-11-17,20 3-1,1-11-1,16 9 0</inkml:trace>
  <inkml:trace contextRef="#ctx0" brushRef="#br0" timeOffset="214062.5513">18755 13215 20,'0'-16'33,"0"16"-1,0 0-8,0 13-6,-3 9-5,-2-1-5,5 9-3,0-1-2,4 4 0,3-5 0,3-4-2,7-13 1,1-11-1,1-4 0,1-11 0,-3-7 0,-1-4-1,-5-5 1,-3 4-1,-1 1 0,-2 9-1,-5 17 1,0 0 0,0 0 0,0 29 1,3-2-1,1 1 0,5-1 1,0-5 0,6-8 0,1-8-1,3-6 0,-1-11 1,-1-6-1,0-7 0,-2 2-1,-2-1 1,-3 10 0,-10 13-2,13-8-1,-13 8-7,7 18-21,-3 8-4,-10-4-1,6 7 0</inkml:trace>
  <inkml:trace contextRef="#ctx0" brushRef="#br0" timeOffset="214247.4636">18662 13539 71,'19'3'37,"16"-8"0,25-1-18,20 0-8,5-3-8,5-2-10,-1-1-23,-10 7-7,-24-7-1,-8 3 1</inkml:trace>
  <inkml:trace contextRef="#ctx0" brushRef="#br0" timeOffset="214595.9677">18925 13788 34,'-31'-12'33,"10"9"-3,-5 3-6,-2 0-7,7 9-2,6-1-5,15 12-2,11-3-1,11 8-3,-1-1 0,4 5-2,-5-1 0,-9-3-2,-11 0-2,-18-12-5,-8 2-8,-10-15-13,-1-10-10,10-4-1,4-12 1</inkml:trace>
  <inkml:trace contextRef="#ctx0" brushRef="#br0" timeOffset="214900.8689">19034 13680 17,'-16'-13'35,"16"13"1,0-14-1,20 7-14,4 10-9,3-3-4,3 9-4,-5 2-2,-2 4 0,-10 0-2,-7 0 2,-6-1 0,-7-1 0,-3-4 1,2 3 1,8-12 0,-7 14 0,7-14 0,10 8-1,1-8 0,8 5-3,7-5-11,5 0-29,-7-15 1,8 3-2,1-13 1</inkml:trace>
  <inkml:trace contextRef="#ctx0" brushRef="#br0" timeOffset="216399.0073">19690 16124 53,'13'0'30,"-13"0"-4,17 19-6,-7 6-4,-10 2-6,7 9-2,-7-4-3,0 0-2,-4-10-1,1-8-2,3-14 1,0-9-1,0-13 0,7-9-1,2-3 1,6 0-1,3 2 2,5 5-1,2 9 1,2 12 0,-1 7 1,-2 13 0,-6 8 0,-6 5 0,-8 2 0,-4 0-1,-7-5 0,-1-7 0,-2-12-1,10-5-1,-12-17 1,17-7-1,9-1 1,4 1 0,8 7 1,4 12 0,2 10 1,1 14 1,-4 8-1,-4 12 0,-3 2-15,-4-1-26,-18-15 1,5 2-2,-16-27 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23F949-2ACA-481C-87AE-89754124B8CC}" type="datetimeFigureOut">
              <a:rPr lang="el-GR" smtClean="0"/>
              <a:t>11/10/2018</a:t>
            </a:fld>
            <a:endParaRPr lang="el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30091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430091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DCB121-525A-438D-8FD9-7B2708CF85C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932393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Η</a:t>
            </a:r>
            <a:r>
              <a:rPr lang="el-GR" baseline="0" dirty="0" smtClean="0"/>
              <a:t> εκφώνηση μας λέει ότι το σωματίδιο κινείται προς τα κάτω και δεξιά. Ενώ το σωματίδιο έχει επιτάχυνση στο </a:t>
            </a:r>
            <a:r>
              <a:rPr lang="en-US" baseline="0" dirty="0" smtClean="0"/>
              <a:t>x-</a:t>
            </a:r>
            <a:r>
              <a:rPr lang="el-GR" baseline="0" dirty="0" smtClean="0"/>
              <a:t>άξονα, στον </a:t>
            </a:r>
            <a:r>
              <a:rPr lang="en-US" baseline="0" dirty="0" smtClean="0"/>
              <a:t>y-</a:t>
            </a:r>
            <a:r>
              <a:rPr lang="el-GR" baseline="0" dirty="0" smtClean="0"/>
              <a:t>άξονα έχει σταθερή ταχύτητα (μηδενική επιτάχυνση). </a:t>
            </a:r>
            <a:br>
              <a:rPr lang="el-GR" baseline="0" dirty="0" smtClean="0"/>
            </a:br>
            <a:r>
              <a:rPr lang="el-GR" baseline="0" dirty="0" smtClean="0"/>
              <a:t>Το πρόβλημα έχει κίνηση και στις δυο διαστάσεις. Όμως, στον </a:t>
            </a:r>
            <a:r>
              <a:rPr lang="en-US" baseline="0" dirty="0" smtClean="0"/>
              <a:t>x-</a:t>
            </a:r>
            <a:r>
              <a:rPr lang="el-GR" baseline="0" dirty="0" smtClean="0"/>
              <a:t>άξονα είναι πρόβλημα σωματιδίου υπό σταθερή επιτάχυνση ενώ στον </a:t>
            </a:r>
            <a:r>
              <a:rPr lang="en-US" baseline="0" dirty="0" smtClean="0"/>
              <a:t>y-</a:t>
            </a:r>
            <a:r>
              <a:rPr lang="el-GR" baseline="0" dirty="0" smtClean="0"/>
              <a:t>άξονα είναι πρόβλημα σωματιδίου υπό σταθερή ταχύτητα.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CB121-525A-438D-8FD9-7B2708CF85C9}" type="slidenum">
              <a:rPr lang="el-GR" smtClean="0"/>
              <a:t>15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172093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CB121-525A-438D-8FD9-7B2708CF85C9}" type="slidenum">
              <a:rPr lang="el-GR" smtClean="0"/>
              <a:t>30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188910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CB121-525A-438D-8FD9-7B2708CF85C9}" type="slidenum">
              <a:rPr lang="el-GR" smtClean="0"/>
              <a:t>31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393202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>
                <a:sym typeface="Wingdings" panose="05000000000000000000" pitchFamily="2" charset="2"/>
              </a:rPr>
              <a:t/>
            </a:r>
            <a:br>
              <a:rPr lang="en-US" baseline="0" dirty="0" smtClean="0">
                <a:sym typeface="Wingdings" panose="05000000000000000000" pitchFamily="2" charset="2"/>
              </a:rPr>
            </a:b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CB121-525A-438D-8FD9-7B2708CF85C9}" type="slidenum">
              <a:rPr lang="el-GR" smtClean="0"/>
              <a:t>32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0233829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>
                <a:sym typeface="Wingdings" panose="05000000000000000000" pitchFamily="2" charset="2"/>
              </a:rPr>
              <a:t/>
            </a:r>
            <a:br>
              <a:rPr lang="en-US" baseline="0" dirty="0" smtClean="0">
                <a:sym typeface="Wingdings" panose="05000000000000000000" pitchFamily="2" charset="2"/>
              </a:rPr>
            </a:b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CB121-525A-438D-8FD9-7B2708CF85C9}" type="slidenum">
              <a:rPr lang="el-GR" smtClean="0"/>
              <a:t>33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526062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CB121-525A-438D-8FD9-7B2708CF85C9}" type="slidenum">
              <a:rPr lang="el-GR" smtClean="0"/>
              <a:t>34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6440761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CB121-525A-438D-8FD9-7B2708CF85C9}" type="slidenum">
              <a:rPr lang="el-GR" smtClean="0"/>
              <a:t>38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9312864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CB121-525A-438D-8FD9-7B2708CF85C9}" type="slidenum">
              <a:rPr lang="el-GR" smtClean="0"/>
              <a:t>39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658088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 </a:t>
            </a:r>
            <a:r>
              <a:rPr lang="en-US" baseline="0" dirty="0" err="1" smtClean="0"/>
              <a:t>vf</a:t>
            </a:r>
            <a:r>
              <a:rPr lang="en-US" baseline="0" dirty="0" smtClean="0"/>
              <a:t> = [(20 + 4)</a:t>
            </a:r>
            <a:r>
              <a:rPr lang="en-US" baseline="0" dirty="0" err="1" smtClean="0"/>
              <a:t>i</a:t>
            </a:r>
            <a:r>
              <a:rPr lang="en-US" baseline="0" dirty="0" smtClean="0"/>
              <a:t> – 15j]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CB121-525A-438D-8FD9-7B2708CF85C9}" type="slidenum">
              <a:rPr lang="el-GR" smtClean="0"/>
              <a:t>16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790746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 </a:t>
            </a:r>
            <a:r>
              <a:rPr lang="en-US" baseline="0" dirty="0" err="1" smtClean="0"/>
              <a:t>vf</a:t>
            </a:r>
            <a:r>
              <a:rPr lang="en-US" baseline="0" dirty="0" smtClean="0"/>
              <a:t> = (40i – 15j) m/s</a:t>
            </a:r>
          </a:p>
          <a:p>
            <a:r>
              <a:rPr lang="en-US" baseline="0" dirty="0" smtClean="0"/>
              <a:t> </a:t>
            </a:r>
            <a:r>
              <a:rPr lang="el-GR" baseline="0" dirty="0" smtClean="0"/>
              <a:t>θ = </a:t>
            </a:r>
            <a:r>
              <a:rPr lang="en-US" baseline="0" dirty="0" err="1" smtClean="0"/>
              <a:t>arctan</a:t>
            </a:r>
            <a:r>
              <a:rPr lang="en-US" baseline="0" dirty="0" smtClean="0"/>
              <a:t>(</a:t>
            </a:r>
            <a:r>
              <a:rPr lang="en-US" baseline="0" dirty="0" err="1" smtClean="0"/>
              <a:t>uyf</a:t>
            </a:r>
            <a:r>
              <a:rPr lang="en-US" baseline="0" dirty="0" smtClean="0"/>
              <a:t>/</a:t>
            </a:r>
            <a:r>
              <a:rPr lang="en-US" baseline="0" dirty="0" err="1" smtClean="0"/>
              <a:t>uxf</a:t>
            </a:r>
            <a:r>
              <a:rPr lang="en-US" baseline="0" dirty="0" smtClean="0"/>
              <a:t>) = -21^o</a:t>
            </a:r>
          </a:p>
          <a:p>
            <a:r>
              <a:rPr lang="en-US" baseline="0" dirty="0" smtClean="0"/>
              <a:t> </a:t>
            </a:r>
            <a:r>
              <a:rPr lang="en-US" baseline="0" dirty="0" err="1" smtClean="0"/>
              <a:t>uf</a:t>
            </a:r>
            <a:r>
              <a:rPr lang="en-US" baseline="0" dirty="0" smtClean="0"/>
              <a:t> = |</a:t>
            </a:r>
            <a:r>
              <a:rPr lang="en-US" baseline="0" dirty="0" err="1" smtClean="0"/>
              <a:t>vf</a:t>
            </a:r>
            <a:r>
              <a:rPr lang="en-US" baseline="0" dirty="0" smtClean="0"/>
              <a:t>| = 43 m/s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CB121-525A-438D-8FD9-7B2708CF85C9}" type="slidenum">
              <a:rPr lang="el-GR" smtClean="0"/>
              <a:t>17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064118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 </a:t>
            </a:r>
            <a:r>
              <a:rPr lang="en-US" baseline="0" dirty="0" err="1" smtClean="0"/>
              <a:t>xf</a:t>
            </a:r>
            <a:r>
              <a:rPr lang="en-US" baseline="0" dirty="0" smtClean="0"/>
              <a:t> = 20t + 2t^2</a:t>
            </a:r>
          </a:p>
          <a:p>
            <a:r>
              <a:rPr lang="en-US" baseline="0" dirty="0" smtClean="0"/>
              <a:t> </a:t>
            </a:r>
            <a:r>
              <a:rPr lang="en-US" baseline="0" dirty="0" err="1" smtClean="0"/>
              <a:t>yf</a:t>
            </a:r>
            <a:r>
              <a:rPr lang="en-US" baseline="0" dirty="0" smtClean="0"/>
              <a:t> = -15t</a:t>
            </a:r>
          </a:p>
          <a:p>
            <a:r>
              <a:rPr lang="en-US" baseline="0" dirty="0" smtClean="0"/>
              <a:t> </a:t>
            </a:r>
            <a:r>
              <a:rPr lang="en-US" baseline="0" dirty="0" err="1" smtClean="0"/>
              <a:t>rf</a:t>
            </a:r>
            <a:r>
              <a:rPr lang="en-US" baseline="0" dirty="0" smtClean="0"/>
              <a:t> = (20t + 2t^2)</a:t>
            </a:r>
            <a:r>
              <a:rPr lang="en-US" baseline="0" dirty="0" err="1" smtClean="0"/>
              <a:t>i</a:t>
            </a:r>
            <a:r>
              <a:rPr lang="en-US" baseline="0" dirty="0" smtClean="0"/>
              <a:t> – 15j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CB121-525A-438D-8FD9-7B2708CF85C9}" type="slidenum">
              <a:rPr lang="el-GR" smtClean="0"/>
              <a:t>18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845112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CB121-525A-438D-8FD9-7B2708CF85C9}" type="slidenum">
              <a:rPr lang="el-GR" smtClean="0"/>
              <a:t>24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546540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CB121-525A-438D-8FD9-7B2708CF85C9}" type="slidenum">
              <a:rPr lang="el-GR" smtClean="0"/>
              <a:t>25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464645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CB121-525A-438D-8FD9-7B2708CF85C9}" type="slidenum">
              <a:rPr lang="el-GR" smtClean="0"/>
              <a:t>26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29002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</a:t>
            </a:r>
            <a:r>
              <a:rPr lang="en-US" baseline="0" dirty="0" smtClean="0"/>
              <a:t> ~ 3.1</a:t>
            </a:r>
            <a:r>
              <a:rPr lang="el-GR" baseline="0" dirty="0" smtClean="0"/>
              <a:t>8</a:t>
            </a:r>
            <a:r>
              <a:rPr lang="en-US" baseline="0" dirty="0" smtClean="0"/>
              <a:t> m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CB121-525A-438D-8FD9-7B2708CF85C9}" type="slidenum">
              <a:rPr lang="el-GR" smtClean="0"/>
              <a:t>28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994044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 h ~ 2.</a:t>
            </a:r>
            <a:r>
              <a:rPr lang="el-GR" baseline="0" dirty="0" smtClean="0"/>
              <a:t>44</a:t>
            </a:r>
            <a:r>
              <a:rPr lang="en-US" baseline="0" dirty="0" smtClean="0"/>
              <a:t> m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CB121-525A-438D-8FD9-7B2708CF85C9}" type="slidenum">
              <a:rPr lang="el-GR" smtClean="0"/>
              <a:t>29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676407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1D8BD707-D9CF-40AE-B4C6-C98DA3205C09}" type="datetimeFigureOut">
              <a:rPr lang="en-US" smtClean="0"/>
              <a:pPr/>
              <a:t>10/11/2018</a:t>
            </a:fld>
            <a:endParaRPr lang="en-US" dirty="0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19074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19563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50255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8350" y="710292"/>
            <a:ext cx="7415050" cy="661308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8550" y="1371600"/>
            <a:ext cx="7415050" cy="39334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67635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64846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19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07972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58930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86145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10/11/2018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78571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99936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8350" y="710292"/>
            <a:ext cx="741505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8350" y="1907270"/>
            <a:ext cx="7415050" cy="39334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72924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ustomXml" Target="../ink/ink9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0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customXml" Target="../ink/ink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ustomXml" Target="../ink/ink11.xml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e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emf"/><Relationship Id="rId5" Type="http://schemas.openxmlformats.org/officeDocument/2006/relationships/customXml" Target="../ink/ink12.xml"/><Relationship Id="rId4" Type="http://schemas.openxmlformats.org/officeDocument/2006/relationships/image" Target="../media/image6.jp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emf"/><Relationship Id="rId3" Type="http://schemas.openxmlformats.org/officeDocument/2006/relationships/image" Target="../media/image15.png"/><Relationship Id="rId7" Type="http://schemas.openxmlformats.org/officeDocument/2006/relationships/customXml" Target="../ink/ink1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emf"/><Relationship Id="rId5" Type="http://schemas.openxmlformats.org/officeDocument/2006/relationships/customXml" Target="../ink/ink13.xml"/><Relationship Id="rId4" Type="http://schemas.openxmlformats.org/officeDocument/2006/relationships/image" Target="../media/image6.jp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emf"/><Relationship Id="rId3" Type="http://schemas.openxmlformats.org/officeDocument/2006/relationships/image" Target="../media/image16.png"/><Relationship Id="rId7" Type="http://schemas.openxmlformats.org/officeDocument/2006/relationships/customXml" Target="../ink/ink16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emf"/><Relationship Id="rId5" Type="http://schemas.openxmlformats.org/officeDocument/2006/relationships/customXml" Target="../ink/ink15.xml"/><Relationship Id="rId4" Type="http://schemas.openxmlformats.org/officeDocument/2006/relationships/image" Target="../media/image6.jp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emf"/><Relationship Id="rId3" Type="http://schemas.openxmlformats.org/officeDocument/2006/relationships/image" Target="../media/image17.png"/><Relationship Id="rId7" Type="http://schemas.openxmlformats.org/officeDocument/2006/relationships/customXml" Target="../ink/ink18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0.emf"/><Relationship Id="rId5" Type="http://schemas.openxmlformats.org/officeDocument/2006/relationships/customXml" Target="../ink/ink17.xml"/><Relationship Id="rId4" Type="http://schemas.openxmlformats.org/officeDocument/2006/relationships/image" Target="../media/image6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emf"/><Relationship Id="rId4" Type="http://schemas.openxmlformats.org/officeDocument/2006/relationships/customXml" Target="../ink/ink1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emf"/><Relationship Id="rId4" Type="http://schemas.openxmlformats.org/officeDocument/2006/relationships/customXml" Target="../ink/ink2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emf"/><Relationship Id="rId5" Type="http://schemas.openxmlformats.org/officeDocument/2006/relationships/customXml" Target="../ink/ink21.xml"/><Relationship Id="rId4" Type="http://schemas.openxmlformats.org/officeDocument/2006/relationships/image" Target="../media/image9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emf"/><Relationship Id="rId5" Type="http://schemas.openxmlformats.org/officeDocument/2006/relationships/customXml" Target="../ink/ink22.xml"/><Relationship Id="rId4" Type="http://schemas.openxmlformats.org/officeDocument/2006/relationships/image" Target="../media/image9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emf"/><Relationship Id="rId4" Type="http://schemas.openxmlformats.org/officeDocument/2006/relationships/customXml" Target="../ink/ink2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27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5.xml"/><Relationship Id="rId5" Type="http://schemas.openxmlformats.org/officeDocument/2006/relationships/image" Target="../media/image30.emf"/><Relationship Id="rId4" Type="http://schemas.openxmlformats.org/officeDocument/2006/relationships/customXml" Target="../ink/ink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31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7.xml"/><Relationship Id="rId5" Type="http://schemas.openxmlformats.org/officeDocument/2006/relationships/image" Target="../media/image33.emf"/><Relationship Id="rId4" Type="http://schemas.openxmlformats.org/officeDocument/2006/relationships/customXml" Target="../ink/ink2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emf"/><Relationship Id="rId5" Type="http://schemas.openxmlformats.org/officeDocument/2006/relationships/customXml" Target="../ink/ink28.xml"/><Relationship Id="rId4" Type="http://schemas.openxmlformats.org/officeDocument/2006/relationships/image" Target="../media/image14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emf"/><Relationship Id="rId5" Type="http://schemas.openxmlformats.org/officeDocument/2006/relationships/customXml" Target="../ink/ink29.xml"/><Relationship Id="rId4" Type="http://schemas.openxmlformats.org/officeDocument/2006/relationships/image" Target="../media/image14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emf"/><Relationship Id="rId4" Type="http://schemas.openxmlformats.org/officeDocument/2006/relationships/customXml" Target="../ink/ink3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emf"/><Relationship Id="rId5" Type="http://schemas.openxmlformats.org/officeDocument/2006/relationships/customXml" Target="../ink/ink1.xml"/><Relationship Id="rId4" Type="http://schemas.openxmlformats.org/officeDocument/2006/relationships/image" Target="../media/image5.jp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emf"/><Relationship Id="rId5" Type="http://schemas.openxmlformats.org/officeDocument/2006/relationships/customXml" Target="../ink/ink4.xml"/><Relationship Id="rId4" Type="http://schemas.openxmlformats.org/officeDocument/2006/relationships/image" Target="../media/image8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ustomXml" Target="../ink/ink5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emf"/><Relationship Id="rId5" Type="http://schemas.openxmlformats.org/officeDocument/2006/relationships/customXml" Target="../ink/ink6.xml"/><Relationship Id="rId4" Type="http://schemas.openxmlformats.org/officeDocument/2006/relationships/image" Target="../media/image90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ustomXml" Target="../ink/ink7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emf"/><Relationship Id="rId5" Type="http://schemas.openxmlformats.org/officeDocument/2006/relationships/customXml" Target="../ink/ink8.xml"/><Relationship Id="rId4" Type="http://schemas.openxmlformats.org/officeDocument/2006/relationships/image" Target="../media/image10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Φυσική για Μηχανικούς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l-GR" dirty="0" smtClean="0"/>
          </a:p>
          <a:p>
            <a:r>
              <a:rPr lang="el-GR" dirty="0" smtClean="0"/>
              <a:t>Κίνηση σε Δυο Διαστάσεις</a:t>
            </a:r>
          </a:p>
          <a:p>
            <a:endParaRPr lang="el-GR" dirty="0"/>
          </a:p>
        </p:txBody>
      </p:sp>
      <p:sp>
        <p:nvSpPr>
          <p:cNvPr id="5" name="TextBox 4"/>
          <p:cNvSpPr txBox="1"/>
          <p:nvPr/>
        </p:nvSpPr>
        <p:spPr>
          <a:xfrm>
            <a:off x="152400" y="4863405"/>
            <a:ext cx="428517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sz="1050" dirty="0" smtClean="0">
                <a:solidFill>
                  <a:srgbClr val="FF0000"/>
                </a:solidFill>
                <a:latin typeface="Cambria" panose="02040503050406030204" pitchFamily="18" charset="0"/>
              </a:rPr>
              <a:t>Εικόνα: Στην εκτέλεση πέναλτι, ο ποδοσφαιριστής </a:t>
            </a:r>
            <a:r>
              <a:rPr lang="en-US" sz="1050" dirty="0">
                <a:solidFill>
                  <a:srgbClr val="FF0000"/>
                </a:solidFill>
                <a:latin typeface="Cambria" panose="02040503050406030204" pitchFamily="18" charset="0"/>
              </a:rPr>
              <a:t> </a:t>
            </a:r>
            <a:r>
              <a:rPr lang="el-GR" sz="1050" dirty="0" smtClean="0">
                <a:solidFill>
                  <a:srgbClr val="FF0000"/>
                </a:solidFill>
                <a:latin typeface="Cambria" panose="02040503050406030204" pitchFamily="18" charset="0"/>
              </a:rPr>
              <a:t>κτυπά ακίνητη μπάλα, με σκοπό να της δώσει ταχύτητα</a:t>
            </a:r>
            <a:r>
              <a:rPr lang="en-US" sz="1050" dirty="0">
                <a:solidFill>
                  <a:srgbClr val="FF0000"/>
                </a:solidFill>
                <a:latin typeface="Cambria" panose="02040503050406030204" pitchFamily="18" charset="0"/>
              </a:rPr>
              <a:t> </a:t>
            </a:r>
            <a:r>
              <a:rPr lang="el-GR" sz="1050" dirty="0" smtClean="0">
                <a:solidFill>
                  <a:srgbClr val="FF0000"/>
                </a:solidFill>
                <a:latin typeface="Cambria" panose="02040503050406030204" pitchFamily="18" charset="0"/>
              </a:rPr>
              <a:t>και κατεύθυνση ώστε να σκοράρει. Υπό προϋποθέσεις, η εκτέλεση μπορεί να ιδωθεί ως κίνηση σε δυο (αντί τρείς) διαστάσεις.</a:t>
            </a:r>
            <a:endParaRPr lang="en-US" sz="1050" dirty="0" smtClean="0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067" y="1905000"/>
            <a:ext cx="4124463" cy="2955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909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Κίνηση σε Δυο Διαστάσεις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371600"/>
                <a:ext cx="7872250" cy="5029200"/>
              </a:xfrm>
            </p:spPr>
            <p:txBody>
              <a:bodyPr>
                <a:normAutofit/>
              </a:bodyPr>
              <a:lstStyle/>
              <a:p>
                <a:r>
                  <a:rPr lang="el-GR" b="1" dirty="0" smtClean="0"/>
                  <a:t>Παράδειγμα – Λύση:</a:t>
                </a:r>
              </a:p>
              <a:p>
                <a:pPr lvl="1"/>
                <a:r>
                  <a:rPr lang="el-GR" sz="2000" dirty="0" smtClean="0"/>
                  <a:t>Το διάνυσμα θέσης ενός σώματος που κινείται στο επίπεδο δίνεται ως</a:t>
                </a:r>
                <a:r>
                  <a:rPr lang="en-US" sz="2000" dirty="0" smtClean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l-GR" sz="20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𝒓</m:t>
                        </m:r>
                      </m:e>
                    </m:acc>
                    <m:r>
                      <a:rPr lang="el-GR" sz="2000" b="1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000" b="1" i="1">
                        <a:latin typeface="Cambria Math" panose="02040503050406030204" pitchFamily="18" charset="0"/>
                      </a:rPr>
                      <m:t>)=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3</m:t>
                    </m:r>
                    <m:acc>
                      <m:accPr>
                        <m:chr m:val="⃗"/>
                        <m:ctrlPr>
                          <a:rPr lang="en-US" sz="20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𝒊</m:t>
                        </m:r>
                      </m:e>
                    </m:acc>
                    <m:r>
                      <a:rPr lang="en-US" sz="2000" i="1">
                        <a:latin typeface="Cambria Math" panose="02040503050406030204" pitchFamily="18" charset="0"/>
                      </a:rPr>
                      <m:t>−6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acc>
                      <m:accPr>
                        <m:chr m:val="⃗"/>
                        <m:ctrlPr>
                          <a:rPr lang="en-US" sz="20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𝒋</m:t>
                        </m:r>
                      </m:e>
                    </m:acc>
                  </m:oMath>
                </a14:m>
                <a:r>
                  <a:rPr lang="en-US" sz="2000" dirty="0" smtClean="0"/>
                  <a:t> (</a:t>
                </a:r>
                <a:r>
                  <a:rPr lang="el-GR" sz="2000" dirty="0" smtClean="0"/>
                  <a:t>η θέση σε μέτρα και ο χρόνος σε </a:t>
                </a:r>
                <a:r>
                  <a:rPr lang="el-GR" sz="2000" dirty="0" err="1" smtClean="0"/>
                  <a:t>δευτ</a:t>
                </a:r>
                <a:r>
                  <a:rPr lang="el-GR" sz="2000" dirty="0" smtClean="0"/>
                  <a:t>/</a:t>
                </a:r>
                <a:r>
                  <a:rPr lang="el-GR" sz="2000" dirty="0" err="1" smtClean="0"/>
                  <a:t>πτα</a:t>
                </a:r>
                <a:r>
                  <a:rPr lang="el-GR" sz="2000" dirty="0" smtClean="0"/>
                  <a:t>). Βρείτε:</a:t>
                </a:r>
                <a:br>
                  <a:rPr lang="el-GR" sz="2000" dirty="0" smtClean="0"/>
                </a:br>
                <a:r>
                  <a:rPr lang="el-GR" sz="2000" dirty="0" smtClean="0"/>
                  <a:t>Γ) την ταχύτητα του σωματιδίου για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sz="2000" dirty="0" smtClean="0"/>
                  <a:t> s</a:t>
                </a:r>
                <a:br>
                  <a:rPr lang="en-US" sz="2000" dirty="0" smtClean="0"/>
                </a:br>
                <a:r>
                  <a:rPr lang="el-GR" sz="2000" dirty="0" smtClean="0"/>
                  <a:t>Δ) την επιτάχυνση του σωματιδίου για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r>
                  <a:rPr lang="en-US" sz="2000" dirty="0"/>
                  <a:t> </a:t>
                </a:r>
                <a:r>
                  <a:rPr lang="en-US" sz="2000" dirty="0" smtClean="0"/>
                  <a:t>s</a:t>
                </a:r>
                <a:r>
                  <a:rPr lang="el-GR" sz="2000" dirty="0" smtClean="0"/>
                  <a:t/>
                </a:r>
                <a:br>
                  <a:rPr lang="el-GR" sz="2000" dirty="0" smtClean="0"/>
                </a:br>
                <a:r>
                  <a:rPr lang="el-GR" sz="2000" dirty="0"/>
                  <a:t>Ε) τη θέση του σωματιδίου για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000" dirty="0"/>
                  <a:t> s</a:t>
                </a:r>
                <a:endParaRPr lang="el-GR" sz="2000" dirty="0" smtClean="0"/>
              </a:p>
            </p:txBody>
          </p:sp>
        </mc:Choice>
        <mc:Fallback xmlns=""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371600"/>
                <a:ext cx="7872250" cy="5029200"/>
              </a:xfrm>
              <a:blipFill rotWithShape="0">
                <a:blip r:embed="rId2"/>
                <a:stretch>
                  <a:fillRect t="-970" r="-155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/>
              <p14:cNvContentPartPr/>
              <p14:nvPr/>
            </p14:nvContentPartPr>
            <p14:xfrm>
              <a:off x="828000" y="3934440"/>
              <a:ext cx="7559280" cy="215712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21880" y="3923280"/>
                <a:ext cx="7569360" cy="2172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87356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Κίνηση σε Δυο Διαστάσεις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738350" y="1371600"/>
            <a:ext cx="7872250" cy="5105400"/>
          </a:xfrm>
        </p:spPr>
        <p:txBody>
          <a:bodyPr>
            <a:normAutofit/>
          </a:bodyPr>
          <a:lstStyle/>
          <a:p>
            <a:r>
              <a:rPr lang="el-GR" dirty="0" smtClean="0"/>
              <a:t>Μας ενδιαφέρει η κίνηση σε δυο διαστάσεις με </a:t>
            </a:r>
            <a:r>
              <a:rPr lang="el-GR" b="1" u="sng" dirty="0" smtClean="0"/>
              <a:t>σταθερή</a:t>
            </a:r>
            <a:r>
              <a:rPr lang="el-GR" dirty="0" smtClean="0"/>
              <a:t> επιτάχυνση</a:t>
            </a:r>
          </a:p>
          <a:p>
            <a:pPr lvl="1"/>
            <a:r>
              <a:rPr lang="el-GR" dirty="0" smtClean="0"/>
              <a:t>…όμοια με ό,τι κάναμε στην κίνηση στη μια διάσταση</a:t>
            </a:r>
          </a:p>
          <a:p>
            <a:endParaRPr lang="en-US" dirty="0" smtClean="0"/>
          </a:p>
          <a:p>
            <a:r>
              <a:rPr lang="el-GR" dirty="0" smtClean="0"/>
              <a:t>Θα σκεφτόμαστε με βάση την παρακάτω «αρχή»:</a:t>
            </a:r>
          </a:p>
          <a:p>
            <a:pPr lvl="1"/>
            <a:r>
              <a:rPr lang="el-GR" b="1" dirty="0" smtClean="0"/>
              <a:t>Η κίνηση σε δυο διαστάσεις μπορεί να μοντελοποιηθεί ως δυο ανεξάρτητες κινήσεις σε δυο κάθετους άξονες:</a:t>
            </a:r>
          </a:p>
          <a:p>
            <a:pPr lvl="2"/>
            <a:r>
              <a:rPr lang="el-GR" b="1" dirty="0" smtClean="0"/>
              <a:t>Τον άξονα των </a:t>
            </a:r>
            <a:r>
              <a:rPr lang="en-US" b="1" dirty="0" smtClean="0"/>
              <a:t>x</a:t>
            </a:r>
          </a:p>
          <a:p>
            <a:pPr lvl="2"/>
            <a:r>
              <a:rPr lang="el-GR" b="1" dirty="0" smtClean="0"/>
              <a:t>Τον άξονα των </a:t>
            </a:r>
            <a:r>
              <a:rPr lang="en-US" b="1" dirty="0" smtClean="0"/>
              <a:t>y</a:t>
            </a:r>
          </a:p>
          <a:p>
            <a:endParaRPr lang="en-US" dirty="0" smtClean="0"/>
          </a:p>
          <a:p>
            <a:r>
              <a:rPr lang="el-GR" dirty="0" smtClean="0"/>
              <a:t>Έτσι, η κίνηση στον έναν άξονα δεν επηρεάζει την κίνηση στον άλλο (και αντίστροφα)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5658840" y="5842440"/>
              <a:ext cx="37440" cy="792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649120" y="5838480"/>
                <a:ext cx="51120" cy="21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37962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Κίνηση σε Δυο Διαστάσεις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371600"/>
                <a:ext cx="7948450" cy="5257800"/>
              </a:xfrm>
            </p:spPr>
            <p:txBody>
              <a:bodyPr>
                <a:normAutofit/>
              </a:bodyPr>
              <a:lstStyle/>
              <a:p>
                <a:r>
                  <a:rPr lang="el-GR" sz="2000" b="1" dirty="0" smtClean="0"/>
                  <a:t>Διάνυσμα θέσης</a:t>
                </a:r>
                <a:r>
                  <a:rPr lang="el-GR" sz="2000" dirty="0" smtClean="0"/>
                  <a:t/>
                </a:r>
                <a:br>
                  <a:rPr lang="el-GR" sz="2000" dirty="0" smtClean="0"/>
                </a:b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l-GR" sz="2000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𝒓</m:t>
                        </m:r>
                      </m:e>
                    </m:acc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𝑥</m:t>
                    </m:r>
                    <m:acc>
                      <m:accPr>
                        <m:chr m:val="⃗"/>
                        <m:ctrlPr>
                          <a:rPr lang="en-US" sz="2000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𝒊</m:t>
                        </m:r>
                      </m:e>
                    </m:acc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𝑦</m:t>
                    </m:r>
                    <m:acc>
                      <m:accPr>
                        <m:chr m:val="⃗"/>
                        <m:ctrlPr>
                          <a:rPr lang="en-US" sz="2000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𝒋</m:t>
                        </m:r>
                      </m:e>
                    </m:acc>
                  </m:oMath>
                </a14:m>
                <a:endParaRPr lang="en-US" sz="2000" b="1" dirty="0" smtClean="0"/>
              </a:p>
              <a:p>
                <a:pPr marL="68580" indent="0">
                  <a:buNone/>
                </a:pPr>
                <a:r>
                  <a:rPr lang="en-US" sz="1600" dirty="0"/>
                  <a:t> </a:t>
                </a:r>
                <a:r>
                  <a:rPr lang="en-US" sz="1600" dirty="0" smtClean="0"/>
                  <a:t>    </a:t>
                </a:r>
                <a:r>
                  <a:rPr lang="el-GR" sz="2000" dirty="0" smtClean="0"/>
                  <a:t>με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l-GR" sz="2000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𝒊</m:t>
                        </m:r>
                      </m:e>
                    </m:acc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2000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𝒋</m:t>
                        </m:r>
                      </m:e>
                    </m:acc>
                  </m:oMath>
                </a14:m>
                <a:r>
                  <a:rPr lang="el-GR" sz="2000" dirty="0" smtClean="0"/>
                  <a:t> τα μοναδιαία διανύσματα του επιπέδου</a:t>
                </a:r>
              </a:p>
              <a:p>
                <a:endParaRPr lang="en-US" sz="1050" dirty="0" smtClean="0"/>
              </a:p>
              <a:p>
                <a:r>
                  <a:rPr lang="el-GR" sz="2000" dirty="0" smtClean="0"/>
                  <a:t>Αν ξέρουμε το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l-GR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𝒓</m:t>
                        </m:r>
                      </m:e>
                    </m:acc>
                  </m:oMath>
                </a14:m>
                <a:r>
                  <a:rPr lang="el-GR" sz="2000" dirty="0" smtClean="0"/>
                  <a:t>, μπορούμε να βρούμε τη στιγμιαία ταχύτητα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l-GR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acc>
                  </m:oMath>
                </a14:m>
                <a:r>
                  <a:rPr lang="en-US" sz="2000" dirty="0" smtClean="0"/>
                  <a:t>, </a:t>
                </a:r>
                <a:r>
                  <a:rPr lang="el-GR" sz="2000" dirty="0" smtClean="0"/>
                  <a:t>ως</a:t>
                </a:r>
                <a:endParaRPr lang="en-US" sz="2000" dirty="0" smtClean="0"/>
              </a:p>
              <a:p>
                <a:pPr marL="68580" indent="0">
                  <a:buNone/>
                </a:pPr>
                <a:endParaRPr lang="en-US" sz="1050" dirty="0" smtClean="0"/>
              </a:p>
              <a:p>
                <a:pPr marL="6858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l-GR" sz="2000" b="1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</m:acc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acc>
                            <m:accPr>
                              <m:chr m:val="⃗"/>
                              <m:ctrlP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𝒓</m:t>
                              </m:r>
                            </m:e>
                          </m:acc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d>
                        <m:dPr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>
                              <a:latin typeface="Cambria Math" panose="02040503050406030204" pitchFamily="18" charset="0"/>
                            </a:rPr>
                            <m:t>𝑥</m:t>
                          </m:r>
                          <m:acc>
                            <m:accPr>
                              <m:chr m:val="⃗"/>
                              <m:ctrlPr>
                                <a:rPr lang="en-US" sz="20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1" i="1"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e>
                          </m:acc>
                          <m:r>
                            <a:rPr lang="en-US" sz="2000" b="1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000" b="0" i="1">
                              <a:latin typeface="Cambria Math" panose="02040503050406030204" pitchFamily="18" charset="0"/>
                            </a:rPr>
                            <m:t>𝑦</m:t>
                          </m:r>
                          <m:acc>
                            <m:accPr>
                              <m:chr m:val="⃗"/>
                              <m:ctrlPr>
                                <a:rPr lang="en-US" sz="20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1" i="1">
                                  <a:latin typeface="Cambria Math" panose="02040503050406030204" pitchFamily="18" charset="0"/>
                                </a:rPr>
                                <m:t>𝒋</m:t>
                              </m:r>
                            </m:e>
                          </m:acc>
                        </m:e>
                      </m:d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acc>
                        <m:accPr>
                          <m:chr m:val="⃗"/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𝒊</m:t>
                          </m:r>
                        </m:e>
                      </m:acc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acc>
                        <m:accPr>
                          <m:chr m:val="⃗"/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𝒋</m:t>
                          </m:r>
                        </m:e>
                      </m:acc>
                    </m:oMath>
                  </m:oMathPara>
                </a14:m>
                <a:r>
                  <a:rPr lang="el-GR" sz="2000" dirty="0" smtClean="0"/>
                  <a:t/>
                </a:r>
                <a:br>
                  <a:rPr lang="el-GR" sz="2000" dirty="0" smtClean="0"/>
                </a:br>
                <a:endParaRPr lang="en-US" sz="2000" dirty="0" smtClean="0"/>
              </a:p>
              <a:p>
                <a:r>
                  <a:rPr lang="el-GR" sz="2000" dirty="0" smtClean="0"/>
                  <a:t>Επίσης,</a:t>
                </a:r>
              </a:p>
              <a:p>
                <a:pPr marL="6858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 ,   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sz="2000" dirty="0" smtClean="0"/>
              </a:p>
              <a:p>
                <a:r>
                  <a:rPr lang="el-GR" sz="2000" dirty="0" smtClean="0"/>
                  <a:t>Αντικαθιστώντας </a:t>
                </a:r>
              </a:p>
              <a:p>
                <a:pPr marL="6858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>
                              <a:latin typeface="Cambria Math" panose="02040503050406030204" pitchFamily="18" charset="0"/>
                            </a:rPr>
                            <m:t>𝒖</m:t>
                          </m:r>
                        </m:e>
                        <m:sub>
                          <m:r>
                            <a:rPr lang="en-US" sz="20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sub>
                      </m:sSub>
                      <m:acc>
                        <m:accPr>
                          <m:chr m:val="⃗"/>
                          <m:ctrlPr>
                            <a:rPr lang="en-US" sz="20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1" i="1">
                              <a:latin typeface="Cambria Math" panose="02040503050406030204" pitchFamily="18" charset="0"/>
                            </a:rPr>
                            <m:t>𝒊</m:t>
                          </m:r>
                        </m:e>
                      </m:acc>
                      <m:r>
                        <a:rPr lang="en-US" sz="2000" b="1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0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>
                              <a:latin typeface="Cambria Math" panose="02040503050406030204" pitchFamily="18" charset="0"/>
                            </a:rPr>
                            <m:t>𝒖</m:t>
                          </m:r>
                        </m:e>
                        <m:sub>
                          <m:r>
                            <a:rPr lang="en-US" sz="2000" b="1" i="1">
                              <a:latin typeface="Cambria Math" panose="02040503050406030204" pitchFamily="18" charset="0"/>
                            </a:rPr>
                            <m:t>𝒚</m:t>
                          </m:r>
                        </m:sub>
                      </m:sSub>
                      <m:acc>
                        <m:accPr>
                          <m:chr m:val="⃗"/>
                          <m:ctrlPr>
                            <a:rPr lang="en-US" sz="20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1" i="1">
                              <a:latin typeface="Cambria Math" panose="02040503050406030204" pitchFamily="18" charset="0"/>
                            </a:rPr>
                            <m:t>𝒋</m:t>
                          </m:r>
                        </m:e>
                      </m:acc>
                      <m:r>
                        <a:rPr lang="el-GR" sz="2000" b="1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l-GR" sz="20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sub>
                          </m:s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acc>
                        <m:accPr>
                          <m:chr m:val="⃗"/>
                          <m:ctrlPr>
                            <a:rPr lang="en-US" sz="20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1" i="1">
                              <a:latin typeface="Cambria Math" panose="02040503050406030204" pitchFamily="18" charset="0"/>
                            </a:rPr>
                            <m:t>𝒊</m:t>
                          </m:r>
                        </m:e>
                      </m:acc>
                      <m:r>
                        <a:rPr lang="el-GR" sz="2000" b="1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l-GR" sz="20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sub>
                          </m:s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acc>
                        <m:accPr>
                          <m:chr m:val="⃗"/>
                          <m:ctrlPr>
                            <a:rPr lang="en-US" sz="20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1" i="1">
                              <a:latin typeface="Cambria Math" panose="02040503050406030204" pitchFamily="18" charset="0"/>
                            </a:rPr>
                            <m:t>𝒋</m:t>
                          </m:r>
                        </m:e>
                      </m:acc>
                      <m:r>
                        <a:rPr lang="el-GR" sz="2000" b="1" i="1" smtClean="0">
                          <a:latin typeface="Cambria Math" panose="02040503050406030204" pitchFamily="18" charset="0"/>
                        </a:rPr>
                        <m:t>     </m:t>
                      </m:r>
                    </m:oMath>
                    <m:oMath xmlns:m="http://schemas.openxmlformats.org/officeDocument/2006/math">
                      <m:r>
                        <a:rPr lang="el-GR" sz="2000" b="1" i="1" smtClean="0">
                          <a:latin typeface="Cambria Math" panose="02040503050406030204" pitchFamily="18" charset="0"/>
                        </a:rPr>
                        <m:t>                    =</m:t>
                      </m:r>
                      <m:d>
                        <m:dPr>
                          <m:ctrlPr>
                            <a:rPr lang="el-GR" sz="20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sz="20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sub>
                          </m:sSub>
                          <m:acc>
                            <m:accPr>
                              <m:chr m:val="⃗"/>
                              <m:ctrlPr>
                                <a:rPr lang="en-US" sz="20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1" i="1"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e>
                          </m:acc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sub>
                          </m:sSub>
                          <m:acc>
                            <m:accPr>
                              <m:chr m:val="⃗"/>
                              <m:ctrlPr>
                                <a:rPr lang="en-US" sz="20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1" i="1">
                                  <a:latin typeface="Cambria Math" panose="02040503050406030204" pitchFamily="18" charset="0"/>
                                </a:rPr>
                                <m:t>𝒋</m:t>
                              </m:r>
                            </m:e>
                          </m:acc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acc>
                            <m:accPr>
                              <m:chr m:val="⃗"/>
                              <m:ctrlPr>
                                <a:rPr lang="en-US" sz="20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1" i="1"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e>
                          </m:acc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  <m:acc>
                            <m:accPr>
                              <m:chr m:val="⃗"/>
                              <m:ctrlPr>
                                <a:rPr lang="en-US" sz="20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1" i="1">
                                  <a:latin typeface="Cambria Math" panose="02040503050406030204" pitchFamily="18" charset="0"/>
                                </a:rPr>
                                <m:t>𝒋</m:t>
                              </m:r>
                            </m:e>
                          </m:acc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sz="2000" dirty="0" smtClean="0"/>
              </a:p>
              <a:p>
                <a:r>
                  <a:rPr lang="el-GR" sz="2000" dirty="0" smtClean="0"/>
                  <a:t>Δηλ.</a:t>
                </a:r>
                <a:endParaRPr lang="en-US" sz="2000" b="0" i="1" dirty="0" smtClean="0">
                  <a:latin typeface="Cambria Math" panose="02040503050406030204" pitchFamily="18" charset="0"/>
                </a:endParaRPr>
              </a:p>
              <a:p>
                <a:pPr marL="6858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</m:acc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𝒗</m:t>
                              </m:r>
                            </m:e>
                          </m:acc>
                        </m:e>
                        <m:sub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</m:sSub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</m:acc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r>
                  <a:rPr lang="el-GR" b="1" dirty="0" smtClean="0"/>
                  <a:t/>
                </a:r>
                <a:br>
                  <a:rPr lang="el-GR" b="1" dirty="0" smtClean="0"/>
                </a:br>
                <a:endParaRPr lang="en-US" b="1" dirty="0" smtClean="0"/>
              </a:p>
            </p:txBody>
          </p:sp>
        </mc:Choice>
        <mc:Fallback xmlns=""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371600"/>
                <a:ext cx="7948450" cy="5257800"/>
              </a:xfrm>
              <a:blipFill rotWithShape="0">
                <a:blip r:embed="rId2"/>
                <a:stretch>
                  <a:fillRect t="-579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96562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Κίνηση σε Δυο Διαστάσεις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371600"/>
                <a:ext cx="7948450" cy="5257800"/>
              </a:xfrm>
            </p:spPr>
            <p:txBody>
              <a:bodyPr>
                <a:normAutofit/>
              </a:bodyPr>
              <a:lstStyle/>
              <a:p>
                <a:r>
                  <a:rPr lang="el-GR" sz="2000" b="1" dirty="0" smtClean="0"/>
                  <a:t>Διάνυσμα θέσης</a:t>
                </a:r>
                <a:r>
                  <a:rPr lang="el-GR" sz="2000" dirty="0" smtClean="0"/>
                  <a:t/>
                </a:r>
                <a:br>
                  <a:rPr lang="el-GR" sz="2000" dirty="0" smtClean="0"/>
                </a:b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l-GR" sz="2000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𝒓</m:t>
                        </m:r>
                      </m:e>
                    </m:acc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𝑥</m:t>
                    </m:r>
                    <m:acc>
                      <m:accPr>
                        <m:chr m:val="⃗"/>
                        <m:ctrlPr>
                          <a:rPr lang="en-US" sz="2000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𝒊</m:t>
                        </m:r>
                      </m:e>
                    </m:acc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𝑦</m:t>
                    </m:r>
                    <m:acc>
                      <m:accPr>
                        <m:chr m:val="⃗"/>
                        <m:ctrlPr>
                          <a:rPr lang="en-US" sz="2000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𝒋</m:t>
                        </m:r>
                      </m:e>
                    </m:acc>
                  </m:oMath>
                </a14:m>
                <a:endParaRPr lang="en-US" sz="2000" b="1" dirty="0" smtClean="0"/>
              </a:p>
              <a:p>
                <a:pPr marL="68580" indent="0">
                  <a:buNone/>
                </a:pPr>
                <a:r>
                  <a:rPr lang="en-US" sz="1600" dirty="0"/>
                  <a:t> </a:t>
                </a:r>
                <a:r>
                  <a:rPr lang="en-US" sz="1600" dirty="0" smtClean="0"/>
                  <a:t>    </a:t>
                </a:r>
                <a:r>
                  <a:rPr lang="el-GR" sz="2000" dirty="0" smtClean="0"/>
                  <a:t>με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l-GR" sz="2000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𝒊</m:t>
                        </m:r>
                      </m:e>
                    </m:acc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2000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𝒋</m:t>
                        </m:r>
                      </m:e>
                    </m:acc>
                  </m:oMath>
                </a14:m>
                <a:r>
                  <a:rPr lang="el-GR" sz="2000" dirty="0" smtClean="0"/>
                  <a:t> τα μοναδιαία διανύσματα του επιπέδου</a:t>
                </a:r>
              </a:p>
              <a:p>
                <a:endParaRPr lang="el-GR" sz="2000" dirty="0" smtClean="0"/>
              </a:p>
              <a:p>
                <a:r>
                  <a:rPr lang="el-GR" sz="2000" dirty="0" smtClean="0"/>
                  <a:t>Αναλύοντας</a:t>
                </a:r>
              </a:p>
              <a:p>
                <a:pPr marL="6858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l-GR" sz="20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1" i="1">
                              <a:latin typeface="Cambria Math" panose="02040503050406030204" pitchFamily="18" charset="0"/>
                            </a:rPr>
                            <m:t>𝒓</m:t>
                          </m:r>
                        </m:e>
                      </m:acc>
                      <m:r>
                        <a:rPr lang="en-US" sz="20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>
                          <a:latin typeface="Cambria Math" panose="02040503050406030204" pitchFamily="18" charset="0"/>
                        </a:rPr>
                        <m:t>𝑥</m:t>
                      </m:r>
                      <m:acc>
                        <m:accPr>
                          <m:chr m:val="⃗"/>
                          <m:ctrlPr>
                            <a:rPr lang="en-US" sz="20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1" i="1">
                              <a:latin typeface="Cambria Math" panose="02040503050406030204" pitchFamily="18" charset="0"/>
                            </a:rPr>
                            <m:t>𝒊</m:t>
                          </m:r>
                        </m:e>
                      </m:acc>
                      <m:r>
                        <a:rPr lang="en-US" sz="2000" b="1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000" b="0" i="1">
                          <a:latin typeface="Cambria Math" panose="02040503050406030204" pitchFamily="18" charset="0"/>
                        </a:rPr>
                        <m:t>𝑦</m:t>
                      </m:r>
                      <m:acc>
                        <m:accPr>
                          <m:chr m:val="⃗"/>
                          <m:ctrlPr>
                            <a:rPr lang="en-US" sz="20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1" i="1">
                              <a:latin typeface="Cambria Math" panose="02040503050406030204" pitchFamily="18" charset="0"/>
                            </a:rPr>
                            <m:t>𝒋</m:t>
                          </m:r>
                        </m:e>
                      </m:acc>
                      <m:r>
                        <a:rPr lang="el-GR" sz="2000" b="1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l-GR" sz="20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0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sz="20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sub>
                          </m:s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0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sSub>
                            <m:sSubPr>
                              <m:ctrlPr>
                                <a:rPr lang="en-US" sz="20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sz="20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acc>
                        <m:accPr>
                          <m:chr m:val="⃗"/>
                          <m:ctrlPr>
                            <a:rPr lang="en-US" sz="20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1" i="1">
                              <a:latin typeface="Cambria Math" panose="02040503050406030204" pitchFamily="18" charset="0"/>
                            </a:rPr>
                            <m:t>𝒊</m:t>
                          </m:r>
                        </m:e>
                      </m:acc>
                      <m:r>
                        <a:rPr lang="en-US" sz="2000" b="1" i="1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0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sz="20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sub>
                          </m:s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0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sSub>
                            <m:sSubPr>
                              <m:ctrlPr>
                                <a:rPr lang="en-US" sz="20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sz="20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acc>
                        <m:accPr>
                          <m:chr m:val="⃗"/>
                          <m:ctrlPr>
                            <a:rPr lang="en-US" sz="20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1" i="1">
                              <a:latin typeface="Cambria Math" panose="02040503050406030204" pitchFamily="18" charset="0"/>
                            </a:rPr>
                            <m:t>𝒋</m:t>
                          </m:r>
                        </m:e>
                      </m:acc>
                    </m:oMath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    =</m:t>
                      </m:r>
                      <m:d>
                        <m:dPr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acc>
                            <m:accPr>
                              <m:chr m:val="⃗"/>
                              <m:ctrlPr>
                                <a:rPr lang="en-US" sz="20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1" i="1"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e>
                          </m:acc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sub>
                          </m:sSub>
                          <m:acc>
                            <m:accPr>
                              <m:chr m:val="⃗"/>
                              <m:ctrlPr>
                                <a:rPr lang="en-US" sz="20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1" i="1">
                                  <a:latin typeface="Cambria Math" panose="02040503050406030204" pitchFamily="18" charset="0"/>
                                </a:rPr>
                                <m:t>𝒋</m:t>
                              </m:r>
                            </m:e>
                          </m:acc>
                        </m:e>
                      </m:d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sz="20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sub>
                          </m:sSub>
                          <m:acc>
                            <m:accPr>
                              <m:chr m:val="⃗"/>
                              <m:ctrlPr>
                                <a:rPr lang="en-US" sz="20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1" i="1"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e>
                          </m:acc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0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sz="20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sub>
                          </m:sSub>
                          <m:acc>
                            <m:accPr>
                              <m:chr m:val="⃗"/>
                              <m:ctrlPr>
                                <a:rPr lang="en-US" sz="20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1" i="1">
                                  <a:latin typeface="Cambria Math" panose="02040503050406030204" pitchFamily="18" charset="0"/>
                                </a:rPr>
                                <m:t>𝒋</m:t>
                              </m:r>
                            </m:e>
                          </m:acc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acc>
                            <m:accPr>
                              <m:chr m:val="⃗"/>
                              <m:ctrlPr>
                                <a:rPr lang="en-US" sz="20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1" i="1"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e>
                          </m:acc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0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  <m:acc>
                            <m:accPr>
                              <m:chr m:val="⃗"/>
                              <m:ctrlPr>
                                <a:rPr lang="en-US" sz="20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1" i="1">
                                  <a:latin typeface="Cambria Math" panose="02040503050406030204" pitchFamily="18" charset="0"/>
                                </a:rPr>
                                <m:t>𝒋</m:t>
                              </m:r>
                            </m:e>
                          </m:acc>
                        </m:e>
                      </m:d>
                      <m:sSup>
                        <m:sSup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000" dirty="0" smtClean="0"/>
              </a:p>
              <a:p>
                <a:endParaRPr lang="el-GR" sz="2000" dirty="0" smtClean="0"/>
              </a:p>
              <a:p>
                <a:r>
                  <a:rPr lang="el-GR" sz="2000" dirty="0" smtClean="0"/>
                  <a:t>Έτσι,</a:t>
                </a:r>
              </a:p>
              <a:p>
                <a:pPr marL="6858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sz="20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1" i="1">
                                  <a:latin typeface="Cambria Math" panose="02040503050406030204" pitchFamily="18" charset="0"/>
                                </a:rPr>
                                <m:t>𝒓</m:t>
                              </m:r>
                            </m:e>
                          </m:acc>
                        </m:e>
                        <m:sub>
                          <m:r>
                            <a:rPr lang="en-US" sz="2000" b="1" i="1">
                              <a:latin typeface="Cambria Math" panose="02040503050406030204" pitchFamily="18" charset="0"/>
                            </a:rPr>
                            <m:t>𝒇</m:t>
                          </m:r>
                        </m:sub>
                      </m:sSub>
                      <m:r>
                        <a:rPr lang="en-US" sz="2000" b="1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sz="20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1" i="1">
                                  <a:latin typeface="Cambria Math" panose="02040503050406030204" pitchFamily="18" charset="0"/>
                                </a:rPr>
                                <m:t>𝒓</m:t>
                              </m:r>
                            </m:e>
                          </m:acc>
                        </m:e>
                        <m:sub>
                          <m:r>
                            <a:rPr lang="en-US" sz="2000" b="1" i="1"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</m:sSub>
                      <m:r>
                        <a:rPr lang="en-US" sz="2000" b="1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0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sz="20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1" i="1">
                                  <a:latin typeface="Cambria Math" panose="02040503050406030204" pitchFamily="18" charset="0"/>
                                </a:rPr>
                                <m:t>𝒗</m:t>
                              </m:r>
                            </m:e>
                          </m:acc>
                        </m:e>
                        <m:sub>
                          <m:r>
                            <a:rPr lang="en-US" sz="2000" b="1" i="1"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</m:sSub>
                      <m:r>
                        <a:rPr lang="en-US" sz="2000" b="0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000" b="1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b="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acc>
                        <m:accPr>
                          <m:chr m:val="⃗"/>
                          <m:ctrlPr>
                            <a:rPr lang="en-US" sz="20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1" i="1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</m:acc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sz="2000" b="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l-GR" sz="2000" dirty="0" smtClean="0"/>
              </a:p>
            </p:txBody>
          </p:sp>
        </mc:Choice>
        <mc:Fallback xmlns=""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371600"/>
                <a:ext cx="7948450" cy="5257800"/>
              </a:xfrm>
              <a:blipFill rotWithShape="0">
                <a:blip r:embed="rId2"/>
                <a:stretch>
                  <a:fillRect t="-579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/>
              <p14:cNvContentPartPr/>
              <p14:nvPr/>
            </p14:nvContentPartPr>
            <p14:xfrm>
              <a:off x="6248160" y="707760"/>
              <a:ext cx="2561760" cy="42012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238080" y="696240"/>
                <a:ext cx="2578320" cy="440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14760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Κίνηση σε Δυο Διαστάσεις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371600"/>
                <a:ext cx="7948450" cy="5029200"/>
              </a:xfrm>
            </p:spPr>
            <p:txBody>
              <a:bodyPr>
                <a:normAutofit/>
              </a:bodyPr>
              <a:lstStyle/>
              <a:p>
                <a:r>
                  <a:rPr lang="el-GR" dirty="0" smtClean="0"/>
                  <a:t>Ας γράψουμε τις δυο </a:t>
                </a:r>
                <a:r>
                  <a:rPr lang="el-GR" i="1" dirty="0" smtClean="0"/>
                  <a:t>διανυσματικές</a:t>
                </a:r>
                <a:r>
                  <a:rPr lang="el-GR" dirty="0" smtClean="0"/>
                  <a:t> εξισώσεις κίνησης σε δυο διαστάσεις με </a:t>
                </a:r>
                <a:r>
                  <a:rPr lang="el-GR" u="sng" dirty="0" smtClean="0"/>
                  <a:t>σταθερή επιτάχυνση</a:t>
                </a:r>
                <a:br>
                  <a:rPr lang="el-GR" u="sng" dirty="0" smtClean="0"/>
                </a:br>
                <a:endParaRPr lang="el-GR" u="sng" dirty="0" smtClean="0"/>
              </a:p>
              <a:p>
                <a:pPr marL="365760" lvl="1" indent="0">
                  <a:buNone/>
                </a:pPr>
                <a:endParaRPr lang="el-GR" sz="2800" b="1" i="1" dirty="0" smtClean="0">
                  <a:latin typeface="Cambria Math" panose="02040503050406030204" pitchFamily="18" charset="0"/>
                </a:endParaRPr>
              </a:p>
              <a:p>
                <a:pPr marL="36576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  <m:t>𝒗</m:t>
                              </m:r>
                            </m:e>
                          </m:acc>
                        </m:e>
                        <m:sub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𝒇</m:t>
                          </m:r>
                        </m:sub>
                      </m:sSub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sz="28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800" b="1" i="1">
                                  <a:latin typeface="Cambria Math" panose="02040503050406030204" pitchFamily="18" charset="0"/>
                                </a:rPr>
                                <m:t>𝒗</m:t>
                              </m:r>
                            </m:e>
                          </m:acc>
                        </m:e>
                        <m:sub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</m:sSub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2800" b="1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</m:acc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r>
                  <a:rPr lang="el-GR" sz="2800" b="1" dirty="0" smtClean="0"/>
                  <a:t/>
                </a:r>
                <a:br>
                  <a:rPr lang="el-GR" sz="2800" b="1" dirty="0" smtClean="0"/>
                </a:br>
                <a:endParaRPr lang="en-US" sz="2800" b="1" dirty="0" smtClean="0"/>
              </a:p>
              <a:p>
                <a:pPr marL="365760" lvl="1" indent="0">
                  <a:buNone/>
                </a:pPr>
                <a:endParaRPr lang="el-GR" sz="2800" b="1" i="1" dirty="0" smtClean="0">
                  <a:latin typeface="Cambria Math" panose="02040503050406030204" pitchFamily="18" charset="0"/>
                </a:endParaRPr>
              </a:p>
              <a:p>
                <a:pPr marL="36576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  <m:t>𝒓</m:t>
                              </m:r>
                            </m:e>
                          </m:acc>
                        </m:e>
                        <m:sub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𝒇</m:t>
                          </m:r>
                        </m:sub>
                      </m:sSub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  <m:t>𝒓</m:t>
                              </m:r>
                            </m:e>
                          </m:acc>
                        </m:e>
                        <m:sub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</m:sSub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  <m:t>𝒗</m:t>
                              </m:r>
                            </m:e>
                          </m:acc>
                        </m:e>
                        <m:sub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acc>
                        <m:accPr>
                          <m:chr m:val="⃗"/>
                          <m:ctrlPr>
                            <a:rPr lang="en-US" sz="2800" b="1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</m:acc>
                      <m:sSup>
                        <m:sSup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800" dirty="0" smtClean="0"/>
              </a:p>
              <a:p>
                <a:pPr lvl="1"/>
                <a:endParaRPr lang="en-US" dirty="0" smtClean="0"/>
              </a:p>
            </p:txBody>
          </p:sp>
        </mc:Choice>
        <mc:Fallback xmlns=""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371600"/>
                <a:ext cx="7948450" cy="5029200"/>
              </a:xfrm>
              <a:blipFill rotWithShape="0">
                <a:blip r:embed="rId2"/>
                <a:stretch>
                  <a:fillRect t="-97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92649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Κίνηση σε Δυο Διαστάσεις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>
              <a:xfrm>
                <a:off x="738692" y="1371600"/>
                <a:ext cx="7871908" cy="5105400"/>
              </a:xfrm>
            </p:spPr>
            <p:txBody>
              <a:bodyPr>
                <a:normAutofit/>
              </a:bodyPr>
              <a:lstStyle/>
              <a:p>
                <a:r>
                  <a:rPr lang="el-GR" b="1" u="sng" dirty="0" smtClean="0"/>
                  <a:t>Παράδειγμα</a:t>
                </a:r>
                <a:r>
                  <a:rPr lang="en-US" b="1" u="sng" dirty="0"/>
                  <a:t>:</a:t>
                </a:r>
                <a:endParaRPr lang="el-GR" b="1" u="sng" dirty="0" smtClean="0"/>
              </a:p>
              <a:p>
                <a:r>
                  <a:rPr lang="el-GR" sz="1800" dirty="0" smtClean="0"/>
                  <a:t>Ένα σωματίδιο κινείται στο </a:t>
                </a:r>
                <a:r>
                  <a:rPr lang="en-US" sz="1800" dirty="0" err="1" smtClean="0"/>
                  <a:t>xy</a:t>
                </a:r>
                <a:r>
                  <a:rPr lang="en-US" sz="1800" dirty="0" smtClean="0"/>
                  <a:t> </a:t>
                </a:r>
                <a:r>
                  <a:rPr lang="el-GR" sz="1800" dirty="0" smtClean="0"/>
                  <a:t>επίπεδο, ξεκινώντας από το (0,0) και με αρχική ταχύτητα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1800" b="0" i="1" dirty="0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1800" b="0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1800">
                        <a:latin typeface="Cambria Math" panose="02040503050406030204" pitchFamily="18" charset="0"/>
                      </a:rPr>
                      <m:t>m</m:t>
                    </m:r>
                    <m:r>
                      <a:rPr lang="en-US" sz="1800">
                        <a:latin typeface="Cambria Math" panose="02040503050406030204" pitchFamily="18" charset="0"/>
                      </a:rPr>
                      <m:t>/</m:t>
                    </m:r>
                    <m:r>
                      <m:rPr>
                        <m:sty m:val="p"/>
                      </m:rPr>
                      <a:rPr lang="en-US" sz="1800" b="0" i="0" smtClean="0">
                        <a:latin typeface="Cambria Math" panose="02040503050406030204" pitchFamily="18" charset="0"/>
                      </a:rPr>
                      <m:t>s</m:t>
                    </m:r>
                  </m:oMath>
                </a14:m>
                <a:r>
                  <a:rPr lang="en-US" sz="1800" dirty="0" smtClean="0"/>
                  <a:t> </a:t>
                </a:r>
                <a:r>
                  <a:rPr lang="el-GR" sz="1800" dirty="0" smtClean="0"/>
                  <a:t>στον </a:t>
                </a:r>
                <a:r>
                  <a:rPr lang="en-US" sz="1800" dirty="0" smtClean="0"/>
                  <a:t>x-</a:t>
                </a:r>
                <a:r>
                  <a:rPr lang="el-GR" sz="1800" dirty="0" smtClean="0"/>
                  <a:t>άξονα, και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1800" b="0" i="1" dirty="0" smtClean="0">
                        <a:latin typeface="Cambria Math" panose="02040503050406030204" pitchFamily="18" charset="0"/>
                      </a:rPr>
                      <m:t>15</m:t>
                    </m:r>
                    <m:r>
                      <a:rPr lang="en-US" sz="1800" b="0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1800">
                        <a:latin typeface="Cambria Math" panose="02040503050406030204" pitchFamily="18" charset="0"/>
                      </a:rPr>
                      <m:t>m</m:t>
                    </m:r>
                    <m:r>
                      <a:rPr lang="en-US" sz="1800">
                        <a:latin typeface="Cambria Math" panose="02040503050406030204" pitchFamily="18" charset="0"/>
                      </a:rPr>
                      <m:t>/</m:t>
                    </m:r>
                    <m:r>
                      <m:rPr>
                        <m:sty m:val="p"/>
                      </m:rPr>
                      <a:rPr lang="en-US" sz="1800" b="0" i="0" smtClean="0">
                        <a:latin typeface="Cambria Math" panose="02040503050406030204" pitchFamily="18" charset="0"/>
                      </a:rPr>
                      <m:t>s</m:t>
                    </m:r>
                  </m:oMath>
                </a14:m>
                <a:r>
                  <a:rPr lang="en-US" sz="1800" dirty="0" smtClean="0"/>
                  <a:t> </a:t>
                </a:r>
                <a:r>
                  <a:rPr lang="el-GR" sz="1800" dirty="0" smtClean="0"/>
                  <a:t>στον </a:t>
                </a:r>
                <a:r>
                  <a:rPr lang="en-US" sz="1800" dirty="0" smtClean="0"/>
                  <a:t>y-</a:t>
                </a:r>
                <a:r>
                  <a:rPr lang="el-GR" sz="1800" dirty="0" smtClean="0"/>
                  <a:t>άξονα.</a:t>
                </a:r>
                <a:r>
                  <a:rPr lang="en-US" sz="1800" dirty="0" smtClean="0"/>
                  <a:t> </a:t>
                </a:r>
                <a:r>
                  <a:rPr lang="el-GR" sz="1800" dirty="0" smtClean="0"/>
                  <a:t>Το σωματίδιο υφίσταται επιτάχυνση μόνο στον </a:t>
                </a:r>
                <a:r>
                  <a:rPr lang="en-US" sz="1800" dirty="0" smtClean="0"/>
                  <a:t>x-</a:t>
                </a:r>
                <a:r>
                  <a:rPr lang="el-GR" sz="1800" dirty="0" smtClean="0"/>
                  <a:t>άξονα με μέτρο</a:t>
                </a:r>
                <a:r>
                  <a:rPr lang="en-US" sz="18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=4</m:t>
                    </m:r>
                    <m:r>
                      <a:rPr lang="en-US" sz="18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1800" b="0" i="0" smtClean="0">
                        <a:latin typeface="Cambria Math" panose="02040503050406030204" pitchFamily="18" charset="0"/>
                      </a:rPr>
                      <m:t>m</m:t>
                    </m:r>
                    <m:r>
                      <a:rPr lang="en-US" sz="1800" b="0" i="0" smtClean="0">
                        <a:latin typeface="Cambria Math" panose="02040503050406030204" pitchFamily="18" charset="0"/>
                      </a:rPr>
                      <m:t>/</m:t>
                    </m:r>
                    <m:sSup>
                      <m:sSup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1800" dirty="0" smtClean="0"/>
                  <a:t>.</a:t>
                </a:r>
                <a:r>
                  <a:rPr lang="en-US" sz="1800" dirty="0"/>
                  <a:t/>
                </a:r>
                <a:br>
                  <a:rPr lang="en-US" sz="1800" dirty="0"/>
                </a:br>
                <a:r>
                  <a:rPr lang="en-US" sz="1800" dirty="0" smtClean="0"/>
                  <a:t>A) </a:t>
                </a:r>
                <a:r>
                  <a:rPr lang="el-GR" sz="1800" dirty="0" smtClean="0"/>
                  <a:t>Βρείτε το συνολικό διάνυσμα της ταχύτητας κάθε χρονική στιγμή.</a:t>
                </a:r>
                <a:br>
                  <a:rPr lang="el-GR" sz="1800" dirty="0" smtClean="0"/>
                </a:br>
                <a:r>
                  <a:rPr lang="el-GR" sz="1800" dirty="0" smtClean="0"/>
                  <a:t>Β) Βρείτε την ταχύτητα</a:t>
                </a:r>
                <a:br>
                  <a:rPr lang="el-GR" sz="1800" dirty="0" smtClean="0"/>
                </a:br>
                <a:r>
                  <a:rPr lang="el-GR" sz="1800" dirty="0" smtClean="0"/>
                  <a:t>σε μέτρο και κατεύθυνση</a:t>
                </a:r>
                <a:br>
                  <a:rPr lang="el-GR" sz="1800" dirty="0" smtClean="0"/>
                </a:br>
                <a:r>
                  <a:rPr lang="el-GR" sz="1800" dirty="0" smtClean="0"/>
                  <a:t>όταν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=5 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1800" dirty="0" smtClean="0"/>
                  <a:t> </a:t>
                </a:r>
                <a:r>
                  <a:rPr lang="el-GR" sz="1800" dirty="0" smtClean="0"/>
                  <a:t>και τη γωνία</a:t>
                </a:r>
                <a:br>
                  <a:rPr lang="el-GR" sz="1800" dirty="0" smtClean="0"/>
                </a:br>
                <a:r>
                  <a:rPr lang="el-GR" sz="1800" dirty="0" smtClean="0"/>
                  <a:t>του διανύσματος της</a:t>
                </a:r>
                <a:br>
                  <a:rPr lang="el-GR" sz="1800" dirty="0" smtClean="0"/>
                </a:br>
                <a:r>
                  <a:rPr lang="el-GR" sz="1800" dirty="0" smtClean="0"/>
                  <a:t>ταχύτητας με τον άξονα</a:t>
                </a:r>
                <a:br>
                  <a:rPr lang="el-GR" sz="1800" dirty="0" smtClean="0"/>
                </a:br>
                <a:r>
                  <a:rPr lang="el-GR" sz="1800" dirty="0" smtClean="0"/>
                  <a:t>των </a:t>
                </a:r>
                <a:r>
                  <a:rPr lang="en-US" sz="1800" dirty="0" smtClean="0"/>
                  <a:t>x.</a:t>
                </a:r>
                <a:br>
                  <a:rPr lang="en-US" sz="1800" dirty="0" smtClean="0"/>
                </a:br>
                <a:r>
                  <a:rPr lang="el-GR" sz="1800" dirty="0" smtClean="0"/>
                  <a:t>Γ) Βρείτε τις </a:t>
                </a:r>
                <a:r>
                  <a:rPr lang="en-US" sz="1800" dirty="0" err="1" smtClean="0"/>
                  <a:t>x,y</a:t>
                </a:r>
                <a:r>
                  <a:rPr lang="en-US" sz="1800" dirty="0" smtClean="0"/>
                  <a:t> </a:t>
                </a:r>
                <a:r>
                  <a:rPr lang="el-GR" sz="1800" dirty="0" smtClean="0"/>
                  <a:t>συντεταγ-</a:t>
                </a:r>
                <a:br>
                  <a:rPr lang="el-GR" sz="1800" dirty="0" smtClean="0"/>
                </a:br>
                <a:r>
                  <a:rPr lang="el-GR" sz="1800" dirty="0" smtClean="0"/>
                  <a:t>μένες του σωματιδίου για</a:t>
                </a:r>
                <a:br>
                  <a:rPr lang="el-GR" sz="1800" dirty="0" smtClean="0"/>
                </a:br>
                <a:r>
                  <a:rPr lang="el-GR" sz="1800" dirty="0" smtClean="0"/>
                  <a:t>κάθε χρονική στιγμή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l-GR" sz="1800" dirty="0" smtClean="0"/>
                  <a:t>, και</a:t>
                </a:r>
                <a:br>
                  <a:rPr lang="el-GR" sz="1800" dirty="0" smtClean="0"/>
                </a:br>
                <a:r>
                  <a:rPr lang="el-GR" sz="1800" dirty="0" smtClean="0"/>
                  <a:t>το διάνυσμα θέσης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800" b="1" i="1">
                            <a:latin typeface="Cambria Math" panose="02040503050406030204" pitchFamily="18" charset="0"/>
                          </a:rPr>
                          <m:t>𝒓</m:t>
                        </m:r>
                      </m:e>
                    </m:acc>
                  </m:oMath>
                </a14:m>
                <a:r>
                  <a:rPr lang="en-US" sz="1800" dirty="0" smtClean="0"/>
                  <a:t>.</a:t>
                </a:r>
              </a:p>
            </p:txBody>
          </p:sp>
        </mc:Choice>
        <mc:Fallback xmlns=""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692" y="1371600"/>
                <a:ext cx="7871908" cy="5105400"/>
              </a:xfrm>
              <a:blipFill rotWithShape="0">
                <a:blip r:embed="rId3"/>
                <a:stretch>
                  <a:fillRect t="-955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Εικόνα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7523" y="3124200"/>
            <a:ext cx="4733681" cy="24384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Ink 4"/>
              <p14:cNvContentPartPr/>
              <p14:nvPr/>
            </p14:nvContentPartPr>
            <p14:xfrm>
              <a:off x="2405160" y="3367080"/>
              <a:ext cx="1577520" cy="201852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393640" y="3352680"/>
                <a:ext cx="1602720" cy="2041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68268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Κίνηση σε Δυο Διαστάσεις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>
              <a:xfrm>
                <a:off x="738349" y="1371600"/>
                <a:ext cx="7931569" cy="4178749"/>
              </a:xfrm>
            </p:spPr>
            <p:txBody>
              <a:bodyPr>
                <a:normAutofit/>
              </a:bodyPr>
              <a:lstStyle/>
              <a:p>
                <a:r>
                  <a:rPr lang="el-GR" b="1" dirty="0" smtClean="0"/>
                  <a:t>Παράδειγμα – Λύση:</a:t>
                </a:r>
              </a:p>
              <a:p>
                <a:r>
                  <a:rPr lang="el-GR" sz="1800" dirty="0" smtClean="0"/>
                  <a:t>Ένα σωματίδιο κινείται στο </a:t>
                </a:r>
                <a:r>
                  <a:rPr lang="en-US" sz="1800" dirty="0" err="1" smtClean="0"/>
                  <a:t>xy</a:t>
                </a:r>
                <a:r>
                  <a:rPr lang="en-US" sz="1800" dirty="0" smtClean="0"/>
                  <a:t> </a:t>
                </a:r>
                <a:r>
                  <a:rPr lang="el-GR" sz="1800" dirty="0" smtClean="0"/>
                  <a:t>επίπεδο, ξεκινώντας από το (0,0) και με αρχική ταχύτητα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1800" b="0" i="1" dirty="0" smtClean="0">
                        <a:latin typeface="Cambria Math" panose="02040503050406030204" pitchFamily="18" charset="0"/>
                      </a:rPr>
                      <m:t>0 </m:t>
                    </m:r>
                    <m:r>
                      <m:rPr>
                        <m:sty m:val="p"/>
                      </m:rPr>
                      <a:rPr lang="en-US" sz="1800">
                        <a:latin typeface="Cambria Math" panose="02040503050406030204" pitchFamily="18" charset="0"/>
                      </a:rPr>
                      <m:t>m</m:t>
                    </m:r>
                    <m:r>
                      <a:rPr lang="en-US" sz="1800">
                        <a:latin typeface="Cambria Math" panose="02040503050406030204" pitchFamily="18" charset="0"/>
                      </a:rPr>
                      <m:t>/</m:t>
                    </m:r>
                    <m:r>
                      <m:rPr>
                        <m:sty m:val="p"/>
                      </m:rPr>
                      <a:rPr lang="en-US" sz="1800" b="0" i="0" smtClean="0">
                        <a:latin typeface="Cambria Math" panose="02040503050406030204" pitchFamily="18" charset="0"/>
                      </a:rPr>
                      <m:t>s</m:t>
                    </m:r>
                  </m:oMath>
                </a14:m>
                <a:r>
                  <a:rPr lang="en-US" sz="1800" dirty="0" smtClean="0"/>
                  <a:t> </a:t>
                </a:r>
                <a:r>
                  <a:rPr lang="el-GR" sz="1800" dirty="0" smtClean="0"/>
                  <a:t>στον </a:t>
                </a:r>
                <a:r>
                  <a:rPr lang="en-US" sz="1800" dirty="0" smtClean="0"/>
                  <a:t>x-</a:t>
                </a:r>
                <a:r>
                  <a:rPr lang="el-GR" sz="1800" dirty="0" smtClean="0"/>
                  <a:t>άξονα, και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1800" b="0" i="1" dirty="0" smtClean="0">
                        <a:latin typeface="Cambria Math" panose="02040503050406030204" pitchFamily="18" charset="0"/>
                      </a:rPr>
                      <m:t>15</m:t>
                    </m:r>
                    <m:r>
                      <a:rPr lang="en-US" sz="1800" b="0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1800">
                        <a:latin typeface="Cambria Math" panose="02040503050406030204" pitchFamily="18" charset="0"/>
                      </a:rPr>
                      <m:t>m</m:t>
                    </m:r>
                    <m:r>
                      <a:rPr lang="en-US" sz="1800">
                        <a:latin typeface="Cambria Math" panose="02040503050406030204" pitchFamily="18" charset="0"/>
                      </a:rPr>
                      <m:t>/</m:t>
                    </m:r>
                    <m:r>
                      <m:rPr>
                        <m:sty m:val="p"/>
                      </m:rPr>
                      <a:rPr lang="en-US" sz="1800" b="0" i="0" smtClean="0">
                        <a:latin typeface="Cambria Math" panose="02040503050406030204" pitchFamily="18" charset="0"/>
                      </a:rPr>
                      <m:t>s</m:t>
                    </m:r>
                  </m:oMath>
                </a14:m>
                <a:r>
                  <a:rPr lang="en-US" sz="1800" dirty="0" smtClean="0"/>
                  <a:t> </a:t>
                </a:r>
                <a:r>
                  <a:rPr lang="el-GR" sz="1800" dirty="0" smtClean="0"/>
                  <a:t>στον </a:t>
                </a:r>
                <a:r>
                  <a:rPr lang="en-US" sz="1800" dirty="0" smtClean="0"/>
                  <a:t>y-</a:t>
                </a:r>
                <a:r>
                  <a:rPr lang="el-GR" sz="1800" dirty="0" smtClean="0"/>
                  <a:t>άξονα.</a:t>
                </a:r>
                <a:r>
                  <a:rPr lang="en-US" sz="1800" dirty="0" smtClean="0"/>
                  <a:t> </a:t>
                </a:r>
                <a:r>
                  <a:rPr lang="el-GR" sz="1800" dirty="0" smtClean="0"/>
                  <a:t>Το σωματίδιο υφίσταται επιτάχυνση μόνο στον </a:t>
                </a:r>
                <a:r>
                  <a:rPr lang="en-US" sz="1800" dirty="0" smtClean="0"/>
                  <a:t>x-</a:t>
                </a:r>
                <a:r>
                  <a:rPr lang="el-GR" sz="1800" dirty="0" smtClean="0"/>
                  <a:t>άξονα με μέτρο</a:t>
                </a:r>
                <a:r>
                  <a:rPr lang="en-US" sz="18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=4</m:t>
                    </m:r>
                    <m:r>
                      <a:rPr lang="en-US" sz="18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1800" b="0" i="0" smtClean="0">
                        <a:latin typeface="Cambria Math" panose="02040503050406030204" pitchFamily="18" charset="0"/>
                      </a:rPr>
                      <m:t>m</m:t>
                    </m:r>
                    <m:r>
                      <a:rPr lang="en-US" sz="1800" b="0" i="0" smtClean="0">
                        <a:latin typeface="Cambria Math" panose="02040503050406030204" pitchFamily="18" charset="0"/>
                      </a:rPr>
                      <m:t>/</m:t>
                    </m:r>
                    <m:sSup>
                      <m:sSup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1800" dirty="0" smtClean="0"/>
                  <a:t>.</a:t>
                </a:r>
                <a:r>
                  <a:rPr lang="en-US" sz="1800" dirty="0"/>
                  <a:t/>
                </a:r>
                <a:br>
                  <a:rPr lang="en-US" sz="1800" dirty="0"/>
                </a:br>
                <a:r>
                  <a:rPr lang="en-US" sz="1800" dirty="0" smtClean="0"/>
                  <a:t>A) </a:t>
                </a:r>
                <a:r>
                  <a:rPr lang="el-GR" sz="1800" dirty="0" smtClean="0"/>
                  <a:t>Βρείτε το συνολικό διάνυσμα της ταχύτητας κάθε χρονική στιγμή.</a:t>
                </a:r>
                <a:br>
                  <a:rPr lang="el-GR" sz="1800" dirty="0" smtClean="0"/>
                </a:br>
                <a:endParaRPr lang="en-US" sz="1800" dirty="0" smtClean="0"/>
              </a:p>
            </p:txBody>
          </p:sp>
        </mc:Choice>
        <mc:Fallback xmlns=""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49" y="1371600"/>
                <a:ext cx="7931569" cy="4178749"/>
              </a:xfrm>
              <a:blipFill rotWithShape="0">
                <a:blip r:embed="rId3"/>
                <a:stretch>
                  <a:fillRect t="-1168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Εικόνα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300" y="2971800"/>
            <a:ext cx="4868138" cy="2507661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Ink 4"/>
              <p14:cNvContentPartPr/>
              <p14:nvPr/>
            </p14:nvContentPartPr>
            <p14:xfrm>
              <a:off x="532080" y="2337120"/>
              <a:ext cx="7181640" cy="411840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23800" y="2325600"/>
                <a:ext cx="7202160" cy="414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" name="Ink 5"/>
              <p14:cNvContentPartPr/>
              <p14:nvPr/>
            </p14:nvContentPartPr>
            <p14:xfrm>
              <a:off x="3258720" y="2624040"/>
              <a:ext cx="3933720" cy="8496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245040" y="2609280"/>
                <a:ext cx="3962520" cy="114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27695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Κίνηση σε Δυο Διαστάσεις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>
              <a:xfrm>
                <a:off x="738692" y="1371600"/>
                <a:ext cx="7795708" cy="4178749"/>
              </a:xfrm>
            </p:spPr>
            <p:txBody>
              <a:bodyPr>
                <a:normAutofit/>
              </a:bodyPr>
              <a:lstStyle/>
              <a:p>
                <a:r>
                  <a:rPr lang="el-GR" b="1" dirty="0" smtClean="0"/>
                  <a:t>Παράδειγμα – Λύση:</a:t>
                </a:r>
                <a:endParaRPr lang="el-GR" b="1" dirty="0"/>
              </a:p>
              <a:p>
                <a:r>
                  <a:rPr lang="el-GR" sz="1800" dirty="0" smtClean="0"/>
                  <a:t>Ένα σωματίδιο κινείται στο </a:t>
                </a:r>
                <a:r>
                  <a:rPr lang="en-US" sz="1800" dirty="0" err="1" smtClean="0"/>
                  <a:t>xy</a:t>
                </a:r>
                <a:r>
                  <a:rPr lang="en-US" sz="1800" dirty="0" smtClean="0"/>
                  <a:t> </a:t>
                </a:r>
                <a:r>
                  <a:rPr lang="el-GR" sz="1800" dirty="0" smtClean="0"/>
                  <a:t>επίπεδο, ξεκινώντας από το (0,0) και με αρχική ταχύτητα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1800" b="0" i="1" dirty="0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1800" b="0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1800">
                        <a:latin typeface="Cambria Math" panose="02040503050406030204" pitchFamily="18" charset="0"/>
                      </a:rPr>
                      <m:t>m</m:t>
                    </m:r>
                    <m:r>
                      <a:rPr lang="en-US" sz="1800">
                        <a:latin typeface="Cambria Math" panose="02040503050406030204" pitchFamily="18" charset="0"/>
                      </a:rPr>
                      <m:t>/</m:t>
                    </m:r>
                    <m:r>
                      <m:rPr>
                        <m:sty m:val="p"/>
                      </m:rPr>
                      <a:rPr lang="en-US" sz="1800" b="0" i="0" smtClean="0">
                        <a:latin typeface="Cambria Math" panose="02040503050406030204" pitchFamily="18" charset="0"/>
                      </a:rPr>
                      <m:t>s</m:t>
                    </m:r>
                  </m:oMath>
                </a14:m>
                <a:r>
                  <a:rPr lang="en-US" sz="1800" dirty="0" smtClean="0"/>
                  <a:t> </a:t>
                </a:r>
                <a:r>
                  <a:rPr lang="el-GR" sz="1800" dirty="0" smtClean="0"/>
                  <a:t>στον </a:t>
                </a:r>
                <a:r>
                  <a:rPr lang="en-US" sz="1800" dirty="0" smtClean="0"/>
                  <a:t>x-</a:t>
                </a:r>
                <a:r>
                  <a:rPr lang="el-GR" sz="1800" dirty="0" smtClean="0"/>
                  <a:t>άξονα, και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1800" b="0" i="1" dirty="0" smtClean="0">
                        <a:latin typeface="Cambria Math" panose="02040503050406030204" pitchFamily="18" charset="0"/>
                      </a:rPr>
                      <m:t>15</m:t>
                    </m:r>
                    <m:r>
                      <a:rPr lang="en-US" sz="1800" b="0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1800">
                        <a:latin typeface="Cambria Math" panose="02040503050406030204" pitchFamily="18" charset="0"/>
                      </a:rPr>
                      <m:t>m</m:t>
                    </m:r>
                    <m:r>
                      <a:rPr lang="en-US" sz="1800">
                        <a:latin typeface="Cambria Math" panose="02040503050406030204" pitchFamily="18" charset="0"/>
                      </a:rPr>
                      <m:t>/</m:t>
                    </m:r>
                    <m:r>
                      <m:rPr>
                        <m:sty m:val="p"/>
                      </m:rPr>
                      <a:rPr lang="en-US" sz="1800" b="0" i="0" smtClean="0">
                        <a:latin typeface="Cambria Math" panose="02040503050406030204" pitchFamily="18" charset="0"/>
                      </a:rPr>
                      <m:t>s</m:t>
                    </m:r>
                  </m:oMath>
                </a14:m>
                <a:r>
                  <a:rPr lang="en-US" sz="1800" dirty="0" smtClean="0"/>
                  <a:t> </a:t>
                </a:r>
                <a:r>
                  <a:rPr lang="el-GR" sz="1800" dirty="0" smtClean="0"/>
                  <a:t>στον </a:t>
                </a:r>
                <a:r>
                  <a:rPr lang="en-US" sz="1800" dirty="0" smtClean="0"/>
                  <a:t>y-</a:t>
                </a:r>
                <a:r>
                  <a:rPr lang="el-GR" sz="1800" dirty="0" smtClean="0"/>
                  <a:t>άξονα.</a:t>
                </a:r>
                <a:r>
                  <a:rPr lang="en-US" sz="1800" dirty="0" smtClean="0"/>
                  <a:t> </a:t>
                </a:r>
                <a:r>
                  <a:rPr lang="el-GR" sz="1800" dirty="0" smtClean="0"/>
                  <a:t>Το σωματίδιο υφίσταται επιτάχυνση μόνο στον </a:t>
                </a:r>
                <a:r>
                  <a:rPr lang="en-US" sz="1800" dirty="0" smtClean="0"/>
                  <a:t>x-</a:t>
                </a:r>
                <a:r>
                  <a:rPr lang="el-GR" sz="1800" dirty="0" smtClean="0"/>
                  <a:t>άξονα με μέτρο</a:t>
                </a:r>
                <a:r>
                  <a:rPr lang="en-US" sz="18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=4</m:t>
                    </m:r>
                    <m:r>
                      <a:rPr lang="en-US" sz="18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1800" b="0" i="0" smtClean="0">
                        <a:latin typeface="Cambria Math" panose="02040503050406030204" pitchFamily="18" charset="0"/>
                      </a:rPr>
                      <m:t>m</m:t>
                    </m:r>
                    <m:r>
                      <a:rPr lang="en-US" sz="1800" b="0" i="0" smtClean="0">
                        <a:latin typeface="Cambria Math" panose="02040503050406030204" pitchFamily="18" charset="0"/>
                      </a:rPr>
                      <m:t>/</m:t>
                    </m:r>
                    <m:sSup>
                      <m:sSup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1800" dirty="0" smtClean="0"/>
                  <a:t>.</a:t>
                </a:r>
                <a:r>
                  <a:rPr lang="el-GR" sz="1800" dirty="0" smtClean="0"/>
                  <a:t/>
                </a:r>
                <a:br>
                  <a:rPr lang="el-GR" sz="1800" dirty="0" smtClean="0"/>
                </a:br>
                <a:r>
                  <a:rPr lang="el-GR" sz="1800" dirty="0" smtClean="0"/>
                  <a:t>Β) Βρείτε την ταχύτητα</a:t>
                </a:r>
                <a:r>
                  <a:rPr lang="en-US" sz="1800" dirty="0" smtClean="0"/>
                  <a:t> </a:t>
                </a:r>
                <a:r>
                  <a:rPr lang="el-GR" sz="1800" dirty="0" smtClean="0"/>
                  <a:t>σε μέτρο και κατεύθυνση</a:t>
                </a:r>
                <a:r>
                  <a:rPr lang="en-US" sz="1800" dirty="0" smtClean="0"/>
                  <a:t> </a:t>
                </a:r>
                <a:r>
                  <a:rPr lang="el-GR" sz="1800" dirty="0" smtClean="0"/>
                  <a:t>όταν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=5 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1800" dirty="0" smtClean="0"/>
                  <a:t> </a:t>
                </a:r>
                <a:r>
                  <a:rPr lang="el-GR" sz="1800" dirty="0" smtClean="0"/>
                  <a:t>και τη γωνία</a:t>
                </a:r>
                <a:r>
                  <a:rPr lang="en-US" sz="1800" dirty="0" smtClean="0"/>
                  <a:t> </a:t>
                </a:r>
                <a:r>
                  <a:rPr lang="el-GR" sz="1800" dirty="0" smtClean="0"/>
                  <a:t>του διανύσματος της</a:t>
                </a:r>
                <a:r>
                  <a:rPr lang="en-US" sz="1800" dirty="0" smtClean="0"/>
                  <a:t> </a:t>
                </a:r>
                <a:r>
                  <a:rPr lang="el-GR" sz="1800" dirty="0" smtClean="0"/>
                  <a:t>ταχύτητας με τον άξονα</a:t>
                </a:r>
                <a:r>
                  <a:rPr lang="en-US" sz="1800" dirty="0" smtClean="0"/>
                  <a:t> </a:t>
                </a:r>
                <a:r>
                  <a:rPr lang="el-GR" sz="1800" dirty="0" smtClean="0"/>
                  <a:t>των </a:t>
                </a:r>
                <a:r>
                  <a:rPr lang="en-US" sz="1800" dirty="0" smtClean="0"/>
                  <a:t>x.</a:t>
                </a:r>
                <a:br>
                  <a:rPr lang="en-US" sz="1800" dirty="0" smtClean="0"/>
                </a:br>
                <a:endParaRPr lang="en-US" sz="1800" dirty="0" smtClean="0"/>
              </a:p>
            </p:txBody>
          </p:sp>
        </mc:Choice>
        <mc:Fallback xmlns=""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692" y="1371600"/>
                <a:ext cx="7795708" cy="4178749"/>
              </a:xfrm>
              <a:blipFill rotWithShape="0">
                <a:blip r:embed="rId3"/>
                <a:stretch>
                  <a:fillRect t="-1168" r="-625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Εικόνα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3200400"/>
            <a:ext cx="4930920" cy="2540001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Ink 4"/>
              <p14:cNvContentPartPr/>
              <p14:nvPr/>
            </p14:nvContentPartPr>
            <p14:xfrm>
              <a:off x="633600" y="2653200"/>
              <a:ext cx="7941600" cy="361440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23880" y="2650680"/>
                <a:ext cx="7953840" cy="362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" name="Ink 5"/>
              <p14:cNvContentPartPr/>
              <p14:nvPr/>
            </p14:nvContentPartPr>
            <p14:xfrm>
              <a:off x="6934680" y="2759040"/>
              <a:ext cx="349560" cy="13896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918840" y="2743200"/>
                <a:ext cx="381960" cy="171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97427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Κίνηση σε Δυο Διαστάσεις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>
              <a:xfrm>
                <a:off x="738692" y="1371600"/>
                <a:ext cx="7871908" cy="4178749"/>
              </a:xfrm>
            </p:spPr>
            <p:txBody>
              <a:bodyPr>
                <a:normAutofit/>
              </a:bodyPr>
              <a:lstStyle/>
              <a:p>
                <a:r>
                  <a:rPr lang="el-GR" b="1" dirty="0" smtClean="0"/>
                  <a:t>Παράδειγμα – Λύση:</a:t>
                </a:r>
                <a:endParaRPr lang="el-GR" b="1" dirty="0"/>
              </a:p>
              <a:p>
                <a:r>
                  <a:rPr lang="el-GR" sz="1800" dirty="0" smtClean="0"/>
                  <a:t>Ένα σωματίδιο κινείται στο </a:t>
                </a:r>
                <a:r>
                  <a:rPr lang="en-US" sz="1800" dirty="0" err="1" smtClean="0"/>
                  <a:t>xy</a:t>
                </a:r>
                <a:r>
                  <a:rPr lang="en-US" sz="1800" dirty="0" smtClean="0"/>
                  <a:t> </a:t>
                </a:r>
                <a:r>
                  <a:rPr lang="el-GR" sz="1800" dirty="0" smtClean="0"/>
                  <a:t>επίπεδο, ξεκινώντας από το (0,0) και με αρχική ταχύτητα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1800" b="0" i="1" dirty="0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1800" b="0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1800">
                        <a:latin typeface="Cambria Math" panose="02040503050406030204" pitchFamily="18" charset="0"/>
                      </a:rPr>
                      <m:t>m</m:t>
                    </m:r>
                    <m:r>
                      <a:rPr lang="en-US" sz="1800">
                        <a:latin typeface="Cambria Math" panose="02040503050406030204" pitchFamily="18" charset="0"/>
                      </a:rPr>
                      <m:t>/</m:t>
                    </m:r>
                    <m:r>
                      <m:rPr>
                        <m:sty m:val="p"/>
                      </m:rPr>
                      <a:rPr lang="en-US" sz="1800" b="0" i="0" smtClean="0">
                        <a:latin typeface="Cambria Math" panose="02040503050406030204" pitchFamily="18" charset="0"/>
                      </a:rPr>
                      <m:t>s</m:t>
                    </m:r>
                  </m:oMath>
                </a14:m>
                <a:r>
                  <a:rPr lang="en-US" sz="1800" dirty="0" smtClean="0"/>
                  <a:t> </a:t>
                </a:r>
                <a:r>
                  <a:rPr lang="el-GR" sz="1800" dirty="0" smtClean="0"/>
                  <a:t>στον </a:t>
                </a:r>
                <a:r>
                  <a:rPr lang="en-US" sz="1800" dirty="0" smtClean="0"/>
                  <a:t>x-</a:t>
                </a:r>
                <a:r>
                  <a:rPr lang="el-GR" sz="1800" dirty="0" smtClean="0"/>
                  <a:t>άξονα, και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1800" b="0" i="1" dirty="0" smtClean="0">
                        <a:latin typeface="Cambria Math" panose="02040503050406030204" pitchFamily="18" charset="0"/>
                      </a:rPr>
                      <m:t>15</m:t>
                    </m:r>
                    <m:r>
                      <a:rPr lang="en-US" sz="1800" b="0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1800">
                        <a:latin typeface="Cambria Math" panose="02040503050406030204" pitchFamily="18" charset="0"/>
                      </a:rPr>
                      <m:t>m</m:t>
                    </m:r>
                    <m:r>
                      <a:rPr lang="en-US" sz="1800">
                        <a:latin typeface="Cambria Math" panose="02040503050406030204" pitchFamily="18" charset="0"/>
                      </a:rPr>
                      <m:t>/</m:t>
                    </m:r>
                    <m:r>
                      <m:rPr>
                        <m:sty m:val="p"/>
                      </m:rPr>
                      <a:rPr lang="en-US" sz="1800" b="0" i="0" smtClean="0">
                        <a:latin typeface="Cambria Math" panose="02040503050406030204" pitchFamily="18" charset="0"/>
                      </a:rPr>
                      <m:t>s</m:t>
                    </m:r>
                  </m:oMath>
                </a14:m>
                <a:r>
                  <a:rPr lang="en-US" sz="1800" dirty="0" smtClean="0"/>
                  <a:t> </a:t>
                </a:r>
                <a:r>
                  <a:rPr lang="el-GR" sz="1800" dirty="0" smtClean="0"/>
                  <a:t>στον </a:t>
                </a:r>
                <a:r>
                  <a:rPr lang="en-US" sz="1800" dirty="0" smtClean="0"/>
                  <a:t>y-</a:t>
                </a:r>
                <a:r>
                  <a:rPr lang="el-GR" sz="1800" dirty="0" smtClean="0"/>
                  <a:t>άξονα.</a:t>
                </a:r>
                <a:r>
                  <a:rPr lang="en-US" sz="1800" dirty="0" smtClean="0"/>
                  <a:t> </a:t>
                </a:r>
                <a:r>
                  <a:rPr lang="el-GR" sz="1800" dirty="0" smtClean="0"/>
                  <a:t>Το σωματίδιο υφίσταται επιτάχυνση μόνο στον </a:t>
                </a:r>
                <a:r>
                  <a:rPr lang="en-US" sz="1800" dirty="0" smtClean="0"/>
                  <a:t>x-</a:t>
                </a:r>
                <a:r>
                  <a:rPr lang="el-GR" sz="1800" dirty="0" smtClean="0"/>
                  <a:t>άξονα με μέτρο</a:t>
                </a:r>
                <a:r>
                  <a:rPr lang="en-US" sz="18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=4</m:t>
                    </m:r>
                    <m:r>
                      <a:rPr lang="en-US" sz="18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1800" b="0" i="0" smtClean="0">
                        <a:latin typeface="Cambria Math" panose="02040503050406030204" pitchFamily="18" charset="0"/>
                      </a:rPr>
                      <m:t>m</m:t>
                    </m:r>
                    <m:r>
                      <a:rPr lang="en-US" sz="1800" b="0" i="0" smtClean="0">
                        <a:latin typeface="Cambria Math" panose="02040503050406030204" pitchFamily="18" charset="0"/>
                      </a:rPr>
                      <m:t>/</m:t>
                    </m:r>
                    <m:sSup>
                      <m:sSup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1800" dirty="0" smtClean="0"/>
                  <a:t>.</a:t>
                </a:r>
                <a:br>
                  <a:rPr lang="en-US" sz="1800" dirty="0" smtClean="0"/>
                </a:br>
                <a:r>
                  <a:rPr lang="el-GR" sz="1800" dirty="0" smtClean="0"/>
                  <a:t>Γ) Βρείτε τις </a:t>
                </a:r>
                <a:r>
                  <a:rPr lang="en-US" sz="1800" dirty="0" err="1" smtClean="0"/>
                  <a:t>x,y</a:t>
                </a:r>
                <a:r>
                  <a:rPr lang="en-US" sz="1800" dirty="0" smtClean="0"/>
                  <a:t> </a:t>
                </a:r>
                <a:r>
                  <a:rPr lang="el-GR" sz="1800" dirty="0" smtClean="0"/>
                  <a:t>συντεταγμένες του σωματιδίου για</a:t>
                </a:r>
                <a:r>
                  <a:rPr lang="en-US" sz="1800" dirty="0" smtClean="0"/>
                  <a:t> </a:t>
                </a:r>
                <a:r>
                  <a:rPr lang="el-GR" sz="1800" dirty="0" smtClean="0"/>
                  <a:t>κάθε χρονική στιγμή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l-GR" sz="1800" dirty="0" smtClean="0"/>
                  <a:t>, και</a:t>
                </a:r>
                <a:r>
                  <a:rPr lang="en-US" sz="1800" dirty="0" smtClean="0"/>
                  <a:t> </a:t>
                </a:r>
                <a:r>
                  <a:rPr lang="el-GR" sz="1800" dirty="0" smtClean="0"/>
                  <a:t>το διάνυσμα θέσης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1800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800" b="1" i="1">
                            <a:latin typeface="Cambria Math" panose="02040503050406030204" pitchFamily="18" charset="0"/>
                          </a:rPr>
                          <m:t>𝒓</m:t>
                        </m:r>
                      </m:e>
                    </m:acc>
                  </m:oMath>
                </a14:m>
                <a:r>
                  <a:rPr lang="en-US" sz="1800" dirty="0" smtClean="0"/>
                  <a:t>.</a:t>
                </a:r>
              </a:p>
            </p:txBody>
          </p:sp>
        </mc:Choice>
        <mc:Fallback xmlns=""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692" y="1371600"/>
                <a:ext cx="7871908" cy="4178749"/>
              </a:xfrm>
              <a:blipFill rotWithShape="0">
                <a:blip r:embed="rId3"/>
                <a:stretch>
                  <a:fillRect t="-1168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Εικόνα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6703" y="2971800"/>
            <a:ext cx="4782992" cy="2463801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Ink 4"/>
              <p14:cNvContentPartPr/>
              <p14:nvPr/>
            </p14:nvContentPartPr>
            <p14:xfrm>
              <a:off x="545040" y="2360160"/>
              <a:ext cx="7963560" cy="402336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39280" y="2350080"/>
                <a:ext cx="7981560" cy="404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" name="Ink 5"/>
              <p14:cNvContentPartPr/>
              <p14:nvPr/>
            </p14:nvContentPartPr>
            <p14:xfrm>
              <a:off x="1924560" y="2351520"/>
              <a:ext cx="5527440" cy="37512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910520" y="2336760"/>
                <a:ext cx="5555880" cy="404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86924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Κίνηση σε Δυο Διαστάσεις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738350" y="1371600"/>
            <a:ext cx="7948450" cy="5105400"/>
          </a:xfrm>
        </p:spPr>
        <p:txBody>
          <a:bodyPr>
            <a:normAutofit lnSpcReduction="10000"/>
          </a:bodyPr>
          <a:lstStyle/>
          <a:p>
            <a:r>
              <a:rPr lang="el-GR" dirty="0" smtClean="0"/>
              <a:t>Μια κλασική κίνηση σε δυο διαστάσεις είναι η </a:t>
            </a:r>
            <a:r>
              <a:rPr lang="el-G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βολή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dirty="0"/>
          </a:p>
          <a:p>
            <a:endParaRPr lang="en-US" dirty="0" smtClean="0"/>
          </a:p>
          <a:p>
            <a:r>
              <a:rPr lang="el-GR" dirty="0" smtClean="0"/>
              <a:t>Το μόνο που αλλάζει είναι </a:t>
            </a:r>
          </a:p>
          <a:p>
            <a:pPr marL="822960" lvl="1" indent="-457200">
              <a:buFont typeface="+mj-lt"/>
              <a:buAutoNum type="alphaUcPeriod"/>
            </a:pPr>
            <a:r>
              <a:rPr lang="el-GR" dirty="0"/>
              <a:t>Η</a:t>
            </a:r>
            <a:r>
              <a:rPr lang="el-GR" dirty="0" smtClean="0"/>
              <a:t> </a:t>
            </a:r>
            <a:r>
              <a:rPr lang="el-GR" b="1" dirty="0" smtClean="0"/>
              <a:t>επιτάχυνση της βαρύτητας </a:t>
            </a:r>
            <a:r>
              <a:rPr lang="en-US" b="1" dirty="0" smtClean="0"/>
              <a:t>g</a:t>
            </a:r>
            <a:r>
              <a:rPr lang="en-US" dirty="0" smtClean="0"/>
              <a:t>, </a:t>
            </a:r>
            <a:r>
              <a:rPr lang="el-GR" dirty="0" smtClean="0"/>
              <a:t>που θεωρείται σταθερή και κάθετη </a:t>
            </a:r>
            <a:r>
              <a:rPr lang="en-US" dirty="0" smtClean="0"/>
              <a:t>(</a:t>
            </a:r>
            <a:r>
              <a:rPr lang="el-GR" dirty="0" smtClean="0"/>
              <a:t>προς τα κάτω</a:t>
            </a:r>
            <a:r>
              <a:rPr lang="en-US" dirty="0" smtClean="0"/>
              <a:t>)</a:t>
            </a:r>
            <a:r>
              <a:rPr lang="el-GR" dirty="0" smtClean="0"/>
              <a:t> στον άξονα </a:t>
            </a:r>
            <a:r>
              <a:rPr lang="en-US" dirty="0" smtClean="0"/>
              <a:t>x.</a:t>
            </a:r>
          </a:p>
          <a:p>
            <a:pPr marL="822960" lvl="1" indent="-457200">
              <a:buFont typeface="+mj-lt"/>
              <a:buAutoNum type="alphaUcPeriod"/>
            </a:pPr>
            <a:r>
              <a:rPr lang="el-GR" dirty="0" smtClean="0"/>
              <a:t>Επίσης, η </a:t>
            </a:r>
            <a:r>
              <a:rPr lang="el-GR" b="1" dirty="0" smtClean="0"/>
              <a:t>αντίσταση του αέρα</a:t>
            </a:r>
            <a:r>
              <a:rPr lang="el-GR" dirty="0" smtClean="0"/>
              <a:t> θεωρείται αμελητέα.</a:t>
            </a:r>
          </a:p>
          <a:p>
            <a:endParaRPr lang="en-US" dirty="0" smtClean="0"/>
          </a:p>
          <a:p>
            <a:r>
              <a:rPr lang="el-GR" dirty="0" smtClean="0"/>
              <a:t>Υπό αυτές τις συνθήκες, η ανάλυση τέτοιων προβλημάτων είναι απλή…</a:t>
            </a:r>
          </a:p>
          <a:p>
            <a:pPr lvl="1"/>
            <a:r>
              <a:rPr lang="el-GR" dirty="0" smtClean="0"/>
              <a:t>…καθώς στον οριζόντιο άξονα έχουμε ευθύγραμμη κίνηση με σταθερή ταχύτητα!</a:t>
            </a:r>
          </a:p>
          <a:p>
            <a:pPr lvl="1"/>
            <a:r>
              <a:rPr lang="el-GR" dirty="0" smtClean="0"/>
              <a:t>…και στον κατακόρυφο άξονα έχουμε επιταχυνόμενη κίνηση με σταθερή επιτάχυνση!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30433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Φυσική για Μηχανικούς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l-GR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l-G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Κίνηση σε Δυο Διαστάσεις</a:t>
            </a:r>
          </a:p>
          <a:p>
            <a:endParaRPr lang="el-GR" dirty="0"/>
          </a:p>
        </p:txBody>
      </p:sp>
      <p:pic>
        <p:nvPicPr>
          <p:cNvPr id="7" name="Εικόνα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067" y="1905000"/>
            <a:ext cx="4124463" cy="295598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52400" y="4863405"/>
            <a:ext cx="428517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sz="1050" dirty="0">
                <a:solidFill>
                  <a:srgbClr val="FF0000"/>
                </a:solidFill>
                <a:latin typeface="Cambria" panose="02040503050406030204" pitchFamily="18" charset="0"/>
              </a:rPr>
              <a:t>Εικόνα: Στην εκτέλεση πέναλτι, ο ποδοσφαιριστής </a:t>
            </a:r>
            <a:r>
              <a:rPr lang="en-US" sz="1050" dirty="0">
                <a:solidFill>
                  <a:srgbClr val="FF0000"/>
                </a:solidFill>
                <a:latin typeface="Cambria" panose="02040503050406030204" pitchFamily="18" charset="0"/>
              </a:rPr>
              <a:t> </a:t>
            </a:r>
            <a:r>
              <a:rPr lang="el-GR" sz="1050" dirty="0">
                <a:solidFill>
                  <a:srgbClr val="FF0000"/>
                </a:solidFill>
                <a:latin typeface="Cambria" panose="02040503050406030204" pitchFamily="18" charset="0"/>
              </a:rPr>
              <a:t>κτυπά ακίνητη μπάλα, με σκοπό να της δώσει ταχύτητα</a:t>
            </a:r>
            <a:r>
              <a:rPr lang="en-US" sz="1050" dirty="0">
                <a:solidFill>
                  <a:srgbClr val="FF0000"/>
                </a:solidFill>
                <a:latin typeface="Cambria" panose="02040503050406030204" pitchFamily="18" charset="0"/>
              </a:rPr>
              <a:t> </a:t>
            </a:r>
            <a:r>
              <a:rPr lang="el-GR" sz="1050" dirty="0">
                <a:solidFill>
                  <a:srgbClr val="FF0000"/>
                </a:solidFill>
                <a:latin typeface="Cambria" panose="02040503050406030204" pitchFamily="18" charset="0"/>
              </a:rPr>
              <a:t>και κατεύθυνση ώστε να σκοράρει. Υπό προϋποθέσεις, η εκτέλεση μπορεί να ιδωθεί ως κίνηση σε δυο (αντί τρείς) διαστάσεις.</a:t>
            </a:r>
            <a:endParaRPr lang="en-US" sz="1050" dirty="0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2925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Κίνηση σε Δυο Διαστάσεις</a:t>
            </a:r>
            <a:endParaRPr lang="el-GR" dirty="0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295400"/>
            <a:ext cx="7420305" cy="5089449"/>
          </a:xfrm>
        </p:spPr>
      </p:pic>
    </p:spTree>
    <p:extLst>
      <p:ext uri="{BB962C8B-B14F-4D97-AF65-F5344CB8AC3E}">
        <p14:creationId xmlns:p14="http://schemas.microsoft.com/office/powerpoint/2010/main" val="2355203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Κίνηση σε Δυο Διαστάσεις</a:t>
            </a:r>
            <a:endParaRPr lang="el-GR" dirty="0"/>
          </a:p>
        </p:txBody>
      </p:sp>
      <p:pic>
        <p:nvPicPr>
          <p:cNvPr id="7" name="Εικόνα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2229" y="1447800"/>
            <a:ext cx="4265518" cy="28956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Θέση περιεχομένου 5"/>
              <p:cNvSpPr>
                <a:spLocks noGrp="1"/>
              </p:cNvSpPr>
              <p:nvPr>
                <p:ph idx="1"/>
              </p:nvPr>
            </p:nvSpPr>
            <p:spPr>
              <a:xfrm>
                <a:off x="738349" y="1447800"/>
                <a:ext cx="7939397" cy="5105400"/>
              </a:xfrm>
            </p:spPr>
            <p:txBody>
              <a:bodyPr>
                <a:normAutofit/>
              </a:bodyPr>
              <a:lstStyle/>
              <a:p>
                <a:r>
                  <a:rPr lang="el-GR" dirty="0" smtClean="0"/>
                  <a:t>Ας αναλύσουμε την κίνηση</a:t>
                </a:r>
                <a:endParaRPr lang="el-GR" dirty="0"/>
              </a:p>
              <a:p>
                <a:endParaRPr lang="en-US" dirty="0" smtClean="0"/>
              </a:p>
              <a:p>
                <a:r>
                  <a:rPr lang="el-GR" dirty="0" smtClean="0"/>
                  <a:t>Αρχική θέση</a:t>
                </a:r>
                <a:br>
                  <a:rPr lang="el-GR" dirty="0" smtClean="0"/>
                </a:br>
                <a:r>
                  <a:rPr lang="el-GR" dirty="0" smtClean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l-GR" b="0" i="1" smtClean="0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l-GR" b="0" i="1" dirty="0" smtClean="0">
                    <a:latin typeface="Cambria Math" panose="02040503050406030204" pitchFamily="18" charset="0"/>
                  </a:rPr>
                  <a:t/>
                </a:r>
                <a:br>
                  <a:rPr lang="el-GR" b="0" i="1" dirty="0" smtClean="0">
                    <a:latin typeface="Cambria Math" panose="02040503050406030204" pitchFamily="18" charset="0"/>
                  </a:rPr>
                </a:br>
                <a:r>
                  <a:rPr lang="el-GR" b="0" i="1" dirty="0" smtClean="0">
                    <a:latin typeface="Cambria Math" panose="02040503050406030204" pitchFamily="18" charset="0"/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l-GR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sin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⁡(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l-GR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l-GR" dirty="0" smtClean="0"/>
              </a:p>
              <a:p>
                <a:pPr marL="68580" indent="0">
                  <a:buNone/>
                </a:pPr>
                <a:endParaRPr lang="en-US" sz="1000" dirty="0" smtClean="0"/>
              </a:p>
              <a:p>
                <a:r>
                  <a:rPr lang="el-GR" dirty="0" smtClean="0"/>
                  <a:t>Δυο συνιστώσες:</a:t>
                </a:r>
                <a:endParaRPr lang="en-US" dirty="0"/>
              </a:p>
              <a:p>
                <a:pPr marL="68580" indent="0">
                  <a:buNone/>
                </a:pPr>
                <a:endParaRPr lang="en-US" sz="1000" dirty="0" smtClean="0"/>
              </a:p>
              <a:p>
                <a:pPr lvl="1"/>
                <a:r>
                  <a:rPr lang="en-US" dirty="0" smtClean="0"/>
                  <a:t>A) </a:t>
                </a:r>
                <a:r>
                  <a:rPr lang="el-GR" u="sng" dirty="0" smtClean="0"/>
                  <a:t>Μηδενική επιτάχυνση</a:t>
                </a:r>
                <a:r>
                  <a:rPr lang="el-GR" dirty="0" smtClean="0"/>
                  <a:t> στον </a:t>
                </a:r>
                <a:r>
                  <a:rPr lang="en-US" dirty="0" smtClean="0"/>
                  <a:t>x-</a:t>
                </a:r>
                <a:r>
                  <a:rPr lang="el-GR" dirty="0" smtClean="0"/>
                  <a:t>άξονα (</a:t>
                </a:r>
                <a14:m>
                  <m:oMath xmlns:m="http://schemas.openxmlformats.org/officeDocument/2006/math">
                    <m:r>
                      <a:rPr lang="en-US" i="1" u="sng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u="sng" dirty="0" smtClean="0"/>
                  <a:t> </a:t>
                </a:r>
                <a:r>
                  <a:rPr lang="el-GR" u="sng" dirty="0" smtClean="0"/>
                  <a:t>σταθερή</a:t>
                </a:r>
                <a:r>
                  <a:rPr lang="el-GR" dirty="0" smtClean="0"/>
                  <a:t>)</a:t>
                </a:r>
              </a:p>
              <a:p>
                <a:pPr lvl="1"/>
                <a:r>
                  <a:rPr lang="en-US" dirty="0" smtClean="0"/>
                  <a:t>B) </a:t>
                </a:r>
                <a:r>
                  <a:rPr lang="el-GR" u="sng" dirty="0" smtClean="0"/>
                  <a:t>Σταθερή επιτάχυνση</a:t>
                </a:r>
                <a:r>
                  <a:rPr lang="el-GR" dirty="0" smtClean="0"/>
                  <a:t> στον </a:t>
                </a:r>
                <a:r>
                  <a:rPr lang="en-US" dirty="0" smtClean="0"/>
                  <a:t>y-</a:t>
                </a:r>
                <a:r>
                  <a:rPr lang="el-GR" dirty="0" smtClean="0"/>
                  <a:t>άξονα (</a:t>
                </a:r>
                <a:r>
                  <a:rPr lang="en-US" dirty="0" smtClean="0"/>
                  <a:t>g – </a:t>
                </a:r>
                <a:r>
                  <a:rPr lang="el-GR" dirty="0" smtClean="0"/>
                  <a:t>βαρύτητα)</a:t>
                </a:r>
                <a:endParaRPr lang="en-US" dirty="0" smtClean="0"/>
              </a:p>
              <a:p>
                <a:pPr marL="365760" lvl="1" indent="0">
                  <a:buNone/>
                </a:pPr>
                <a:endParaRPr lang="el-GR" sz="1400" dirty="0" smtClean="0"/>
              </a:p>
              <a:p>
                <a:r>
                  <a:rPr lang="el-GR" dirty="0" smtClean="0"/>
                  <a:t>Γράφουμε τις εξισώσεις κίνησης όπως τις ξέρουμε</a:t>
                </a:r>
                <a:endParaRPr lang="el-GR" dirty="0"/>
              </a:p>
            </p:txBody>
          </p:sp>
        </mc:Choice>
        <mc:Fallback xmlns="">
          <p:sp>
            <p:nvSpPr>
              <p:cNvPr id="6" name="Θέση περιεχομένου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49" y="1447800"/>
                <a:ext cx="7939397" cy="5105400"/>
              </a:xfrm>
              <a:blipFill rotWithShape="0">
                <a:blip r:embed="rId3"/>
                <a:stretch>
                  <a:fillRect t="-956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/>
              <p14:cNvContentPartPr/>
              <p14:nvPr/>
            </p14:nvContentPartPr>
            <p14:xfrm>
              <a:off x="5032800" y="2946600"/>
              <a:ext cx="75240" cy="56988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023080" y="2941560"/>
                <a:ext cx="90000" cy="579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20332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Κίνηση σε Δυο Διαστάσεις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Θέση περιεχομένου 5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853292"/>
                <a:ext cx="7796050" cy="4623708"/>
              </a:xfrm>
            </p:spPr>
            <p:txBody>
              <a:bodyPr/>
              <a:lstStyle/>
              <a:p>
                <a:r>
                  <a:rPr lang="en-US" b="1" dirty="0"/>
                  <a:t>x</a:t>
                </a:r>
                <a:r>
                  <a:rPr lang="el-GR" b="1" dirty="0" smtClean="0"/>
                  <a:t>) </a:t>
                </a:r>
                <a14:m>
                  <m:oMath xmlns:m="http://schemas.openxmlformats.org/officeDocument/2006/math">
                    <m:r>
                      <a:rPr lang="en-US" sz="2000" b="1" i="0" smtClean="0">
                        <a:latin typeface="Cambria Math" panose="02040503050406030204" pitchFamily="18" charset="0"/>
                      </a:rPr>
                      <m:t>   </m:t>
                    </m:r>
                    <m:sSub>
                      <m:sSubPr>
                        <m:ctrlPr>
                          <a:rPr lang="el-GR" sz="20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𝒇</m:t>
                        </m:r>
                      </m:sub>
                    </m:sSub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0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0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  <m:sub>
                        <m:sSub>
                          <m:sSub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2000" b="1" i="1" smtClean="0"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b>
                        </m:sSub>
                      </m:sub>
                    </m:sSub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𝒕</m:t>
                    </m:r>
                  </m:oMath>
                </a14:m>
                <a:endParaRPr lang="en-US" sz="2000" b="1" dirty="0" smtClean="0"/>
              </a:p>
              <a:p>
                <a:endParaRPr lang="el-GR" b="1" dirty="0" smtClean="0"/>
              </a:p>
              <a:p>
                <a:r>
                  <a:rPr lang="en-US" b="1" dirty="0"/>
                  <a:t>y</a:t>
                </a:r>
                <a:r>
                  <a:rPr lang="en-US" b="1" dirty="0" smtClean="0"/>
                  <a:t>) </a:t>
                </a:r>
                <a14:m>
                  <m:oMath xmlns:m="http://schemas.openxmlformats.org/officeDocument/2006/math">
                    <m:r>
                      <a:rPr lang="en-US" sz="2000" b="1" i="0" smtClean="0">
                        <a:latin typeface="Cambria Math" panose="02040503050406030204" pitchFamily="18" charset="0"/>
                      </a:rPr>
                      <m:t>   </m:t>
                    </m:r>
                    <m:sSub>
                      <m:sSubPr>
                        <m:ctrlPr>
                          <a:rPr lang="en-US" sz="20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  <m:sub>
                        <m:sSub>
                          <m:sSub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n-US" sz="2000" b="1" i="1" smtClean="0">
                                <a:latin typeface="Cambria Math" panose="02040503050406030204" pitchFamily="18" charset="0"/>
                              </a:rPr>
                              <m:t>𝒇</m:t>
                            </m:r>
                          </m:sub>
                        </m:sSub>
                      </m:sub>
                    </m:sSub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0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  <m:sub>
                        <m:sSub>
                          <m:sSub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n-US" sz="2000" b="1" i="1" smtClean="0"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b>
                        </m:sSub>
                      </m:sub>
                    </m:sSub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𝒈𝒕</m:t>
                    </m:r>
                  </m:oMath>
                </a14:m>
                <a:r>
                  <a:rPr lang="en-US" sz="2000" b="1" dirty="0" smtClean="0"/>
                  <a:t/>
                </a:r>
                <a:br>
                  <a:rPr lang="en-US" sz="2000" b="1" dirty="0" smtClean="0"/>
                </a:br>
                <a:r>
                  <a:rPr lang="en-US" sz="2000" b="1" dirty="0" smtClean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  <m:sub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𝒚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𝒂𝒗𝒈</m:t>
                        </m:r>
                      </m:sub>
                    </m:sSub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sSub>
                      <m:sSubPr>
                        <m:ctrlPr>
                          <a:rPr lang="en-US" sz="20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  <m:sub>
                        <m:sSub>
                          <m:sSub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n-US" sz="2000" b="1" i="1"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b>
                        </m:sSub>
                      </m:sub>
                    </m:sSub>
                    <m:r>
                      <a:rPr lang="en-US" sz="2000" b="1" i="1">
                        <a:latin typeface="Cambria Math" panose="02040503050406030204" pitchFamily="18" charset="0"/>
                      </a:rPr>
                      <m:t> +</m:t>
                    </m:r>
                    <m:sSub>
                      <m:sSubPr>
                        <m:ctrlPr>
                          <a:rPr lang="en-US" sz="20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  <m:sub>
                        <m:sSub>
                          <m:sSub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n-US" sz="2000" b="1" i="1">
                                <a:latin typeface="Cambria Math" panose="02040503050406030204" pitchFamily="18" charset="0"/>
                              </a:rPr>
                              <m:t>𝒇</m:t>
                            </m:r>
                          </m:sub>
                        </m:sSub>
                      </m:sub>
                    </m:sSub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b="1" dirty="0" smtClean="0"/>
                  <a:t/>
                </a:r>
                <a:br>
                  <a:rPr lang="en-US" sz="2000" b="1" dirty="0" smtClean="0"/>
                </a:br>
                <a:r>
                  <a:rPr lang="en-US" sz="2000" b="1" dirty="0" smtClean="0"/>
                  <a:t> 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b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𝒇</m:t>
                        </m:r>
                      </m:sub>
                    </m:sSub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0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b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0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d>
                      <m:dPr>
                        <m:ctrlPr>
                          <a:rPr lang="en-US" sz="20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</a:rPr>
                              <m:t>𝒖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20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</m:e>
                              <m:sub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</a:rPr>
                                  <m:t>𝒊</m:t>
                                </m:r>
                              </m:sub>
                            </m:sSub>
                          </m:sub>
                        </m:sSub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</a:rPr>
                              <m:t>𝒖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20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</m:e>
                              <m:sub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</a:rPr>
                                  <m:t>𝒇</m:t>
                                </m:r>
                              </m:sub>
                            </m:sSub>
                          </m:sub>
                        </m:sSub>
                      </m:e>
                    </m:d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𝒕</m:t>
                    </m:r>
                  </m:oMath>
                </a14:m>
                <a:endParaRPr lang="en-US" sz="2000" b="1" dirty="0" smtClean="0"/>
              </a:p>
              <a:p>
                <a:pPr marL="68580" indent="0">
                  <a:buNone/>
                </a:pPr>
                <a:r>
                  <a:rPr lang="en-US" sz="2000" b="1" dirty="0" smtClean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b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𝒇</m:t>
                        </m:r>
                      </m:sub>
                    </m:sSub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0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b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0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  <m:sub>
                        <m:sSub>
                          <m:sSub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n-US" sz="2000" b="1" i="1" smtClean="0"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b>
                        </m:sSub>
                      </m:sub>
                    </m:sSub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𝒕</m:t>
                    </m:r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20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𝒈</m:t>
                    </m:r>
                    <m:sSup>
                      <m:sSupPr>
                        <m:ctrlPr>
                          <a:rPr lang="en-US" sz="20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  <m:sup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endParaRPr lang="en-US" sz="2000" b="1" dirty="0" smtClean="0"/>
              </a:p>
              <a:p>
                <a:pPr marL="68580" indent="0">
                  <a:buNone/>
                </a:pPr>
                <a:r>
                  <a:rPr lang="en-US" sz="2000" b="1" dirty="0"/>
                  <a:t>	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b="1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  <m:sub>
                        <m:sSub>
                          <m:sSub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n-US" sz="2000" b="1" i="1" smtClean="0">
                                <a:latin typeface="Cambria Math" panose="02040503050406030204" pitchFamily="18" charset="0"/>
                              </a:rPr>
                              <m:t>𝒇</m:t>
                            </m:r>
                          </m:sub>
                        </m:sSub>
                      </m:sub>
                      <m:sup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bSup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2000" b="1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  <m:sub>
                        <m:sSub>
                          <m:sSub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n-US" sz="2000" b="1" i="1" smtClean="0"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b>
                        </m:sSub>
                      </m:sub>
                      <m:sup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bSup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𝒈</m:t>
                    </m:r>
                    <m:d>
                      <m:dPr>
                        <m:ctrlPr>
                          <a:rPr lang="en-US" sz="20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n-US" sz="2000" b="1" i="1" smtClean="0">
                                <a:latin typeface="Cambria Math" panose="02040503050406030204" pitchFamily="18" charset="0"/>
                              </a:rPr>
                              <m:t>𝒇</m:t>
                            </m:r>
                          </m:sub>
                        </m:sSub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n-US" sz="2000" b="1" i="1" smtClean="0"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b>
                        </m:sSub>
                      </m:e>
                    </m:d>
                  </m:oMath>
                </a14:m>
                <a:endParaRPr lang="el-GR" b="1" dirty="0" smtClean="0"/>
              </a:p>
              <a:p>
                <a:pPr marL="68580" indent="0">
                  <a:buNone/>
                </a:pPr>
                <a:endParaRPr lang="en-US" b="0" dirty="0" smtClean="0"/>
              </a:p>
              <a:p>
                <a:r>
                  <a:rPr lang="el-GR" b="0" dirty="0" smtClean="0"/>
                  <a:t>Εντελώς ανεξάρτητες μεταξύ τους κινήσεις!</a:t>
                </a:r>
                <a:endParaRPr lang="en-US" b="0" dirty="0" smtClean="0"/>
              </a:p>
            </p:txBody>
          </p:sp>
        </mc:Choice>
        <mc:Fallback xmlns="">
          <p:sp>
            <p:nvSpPr>
              <p:cNvPr id="6" name="Θέση περιεχομένου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853292"/>
                <a:ext cx="7796050" cy="4623708"/>
              </a:xfrm>
              <a:blipFill rotWithShape="0">
                <a:blip r:embed="rId2"/>
                <a:stretch>
                  <a:fillRect t="-1318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Εικόνα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7"/>
          <a:stretch/>
        </p:blipFill>
        <p:spPr>
          <a:xfrm>
            <a:off x="4445875" y="1295870"/>
            <a:ext cx="4240925" cy="28956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/>
              <p14:cNvContentPartPr/>
              <p14:nvPr/>
            </p14:nvContentPartPr>
            <p14:xfrm>
              <a:off x="7646400" y="941040"/>
              <a:ext cx="593640" cy="57888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633080" y="929160"/>
                <a:ext cx="621720" cy="601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69842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1" t="3258" r="2382" b="3887"/>
          <a:stretch/>
        </p:blipFill>
        <p:spPr>
          <a:xfrm>
            <a:off x="1465179" y="1828800"/>
            <a:ext cx="6442241" cy="4648199"/>
          </a:xfrm>
          <a:prstGeom prst="rect">
            <a:avLst/>
          </a:prstGeom>
        </p:spPr>
      </p:pic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Κίνηση σε Δυο Διαστάσεις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b="1" dirty="0" smtClean="0"/>
              <a:t>Εύρος</a:t>
            </a:r>
            <a:r>
              <a:rPr lang="el-GR" dirty="0" smtClean="0"/>
              <a:t> και </a:t>
            </a:r>
            <a:r>
              <a:rPr lang="el-GR" b="1" dirty="0" smtClean="0"/>
              <a:t>Μέγιστο Ύψος</a:t>
            </a:r>
            <a:r>
              <a:rPr lang="el-GR" dirty="0" smtClean="0"/>
              <a:t> βολής</a:t>
            </a:r>
          </a:p>
          <a:p>
            <a:endParaRPr lang="el-GR" dirty="0" smtClean="0"/>
          </a:p>
          <a:p>
            <a:pPr lvl="1"/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48800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Κίνηση σε Δυο Διαστάσεις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371600"/>
                <a:ext cx="7948450" cy="5029200"/>
              </a:xfrm>
            </p:spPr>
            <p:txBody>
              <a:bodyPr>
                <a:normAutofit fontScale="92500"/>
              </a:bodyPr>
              <a:lstStyle/>
              <a:p>
                <a:r>
                  <a:rPr lang="el-GR" sz="2200" dirty="0" smtClean="0"/>
                  <a:t>Ας βρούμε τα </a:t>
                </a:r>
                <a:r>
                  <a:rPr lang="en-US" sz="2200" dirty="0" smtClean="0"/>
                  <a:t>h, R </a:t>
                </a:r>
                <a:r>
                  <a:rPr lang="el-GR" sz="2200" dirty="0" smtClean="0"/>
                  <a:t>συναρτήσει των δεδομένων:</a:t>
                </a:r>
                <a:endParaRPr lang="en-US" sz="2200" dirty="0" smtClean="0"/>
              </a:p>
              <a:p>
                <a:pPr marL="6858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𝑔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h</m:t>
                      </m:r>
                    </m:oMath>
                    <m:oMath xmlns:m="http://schemas.openxmlformats.org/officeDocument/2006/math">
                      <m:r>
                        <a:rPr lang="en-US" sz="2000" b="0" i="0" smtClean="0">
                          <a:latin typeface="Cambria Math" panose="02040503050406030204" pitchFamily="18" charset="0"/>
                        </a:rPr>
                        <m:t>      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𝑔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  <m:oMath xmlns:m="http://schemas.openxmlformats.org/officeDocument/2006/math">
                      <m:r>
                        <a:rPr lang="en-US" sz="2000" b="0" i="0" smtClean="0">
                          <a:latin typeface="Cambria Math" panose="02040503050406030204" pitchFamily="18" charset="0"/>
                        </a:rPr>
                        <m:t>  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       =0+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func>
                        <m:func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func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𝑔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000" dirty="0" smtClean="0"/>
              </a:p>
              <a:p>
                <a:pPr marL="68580" indent="0">
                  <a:buNone/>
                </a:pPr>
                <a:r>
                  <a:rPr lang="el-GR" sz="2000" dirty="0" smtClean="0"/>
                  <a:t>Επίσης, </a:t>
                </a:r>
              </a:p>
              <a:p>
                <a:pPr marL="6858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𝑔𝑡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 </m:t>
                      </m:r>
                      <m:groupChr>
                        <m:groupChrPr>
                          <m:chr m:val="⇔"/>
                          <m:vertJc m:val="bot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m:rPr>
                              <m:brk m:alnAt="2"/>
                            </m:rP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groupCh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sub>
                          </m:sSub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den>
                      </m:f>
                    </m:oMath>
                  </m:oMathPara>
                </a14:m>
                <a:endParaRPr lang="en-US" sz="2000" dirty="0" smtClean="0"/>
              </a:p>
              <a:p>
                <a:pPr marL="68580" indent="0">
                  <a:buNone/>
                </a:pPr>
                <a:r>
                  <a:rPr lang="el-GR" sz="2000" dirty="0" smtClean="0"/>
                  <a:t>Από τις παραπάνω σχέσεις </a:t>
                </a:r>
              </a:p>
              <a:p>
                <a:pPr marL="6858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func>
                        <m:func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sub>
                              </m:sSub>
                            </m:num>
                            <m:den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den>
                          </m:f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𝑔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𝑢</m:t>
                                      </m:r>
                                    </m:e>
                                    <m:sub>
                                      <m:sSub>
                                        <m:sSubPr>
                                          <m:ctrlP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  <m:sub>
                                          <m: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sub>
                                  </m:sSub>
                                </m:num>
                                <m:den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000" dirty="0" smtClean="0"/>
              </a:p>
              <a:p>
                <a:pPr marL="68580" indent="0">
                  <a:buNone/>
                </a:pPr>
                <a:r>
                  <a:rPr lang="el-GR" sz="2000" dirty="0" smtClean="0"/>
                  <a:t>κι αφού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func>
                      <m:func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d>
                          <m:d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</m:func>
                  </m:oMath>
                </a14:m>
                <a:r>
                  <a:rPr lang="en-US" sz="2000" dirty="0" smtClean="0"/>
                  <a:t> </a:t>
                </a:r>
                <a:r>
                  <a:rPr lang="el-GR" sz="2000" dirty="0" smtClean="0"/>
                  <a:t>έχουμε </a:t>
                </a:r>
                <a:endParaRPr lang="en-US" sz="2000" b="0" i="1" dirty="0" smtClean="0">
                  <a:latin typeface="Cambria Math" panose="02040503050406030204" pitchFamily="18" charset="0"/>
                </a:endParaRPr>
              </a:p>
              <a:p>
                <a:pPr marL="6858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func>
                            <m:func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000" b="0" i="0" smtClean="0"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e>
                                <m:sup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func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den>
                      </m:f>
                    </m:oMath>
                  </m:oMathPara>
                </a14:m>
                <a:endParaRPr lang="el-GR" sz="2000" dirty="0"/>
              </a:p>
            </p:txBody>
          </p:sp>
        </mc:Choice>
        <mc:Fallback xmlns=""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371600"/>
                <a:ext cx="7948450" cy="5029200"/>
              </a:xfrm>
              <a:blipFill rotWithShape="0">
                <a:blip r:embed="rId3"/>
                <a:stretch>
                  <a:fillRect t="-606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ounded Rectangle 3"/>
          <p:cNvSpPr/>
          <p:nvPr/>
        </p:nvSpPr>
        <p:spPr>
          <a:xfrm>
            <a:off x="3733800" y="5681748"/>
            <a:ext cx="1905000" cy="6858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5" name="Εικόνα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1" t="3258" r="2382" b="3887"/>
          <a:stretch/>
        </p:blipFill>
        <p:spPr>
          <a:xfrm>
            <a:off x="6194149" y="76201"/>
            <a:ext cx="2851485" cy="20574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" name="Ink 5"/>
              <p14:cNvContentPartPr/>
              <p14:nvPr/>
            </p14:nvContentPartPr>
            <p14:xfrm>
              <a:off x="1128960" y="297720"/>
              <a:ext cx="6563880" cy="191916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118520" y="283680"/>
                <a:ext cx="6589800" cy="1947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44393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Κίνηση σε Δυο Διαστάσεις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371600"/>
                <a:ext cx="7948450" cy="5257800"/>
              </a:xfrm>
            </p:spPr>
            <p:txBody>
              <a:bodyPr>
                <a:normAutofit/>
              </a:bodyPr>
              <a:lstStyle/>
              <a:p>
                <a:r>
                  <a:rPr lang="el-GR" sz="2000" dirty="0" smtClean="0"/>
                  <a:t>Ας βρούμε τα </a:t>
                </a:r>
                <a:r>
                  <a:rPr lang="en-US" sz="2000" dirty="0" smtClean="0"/>
                  <a:t>h, R </a:t>
                </a:r>
                <a:r>
                  <a:rPr lang="el-GR" sz="2000" dirty="0" smtClean="0"/>
                  <a:t>συναρτήσει των δεδομένων:</a:t>
                </a:r>
                <a:endParaRPr lang="en-US" sz="2000" dirty="0" smtClean="0"/>
              </a:p>
              <a:p>
                <a:pPr marL="68580" indent="0">
                  <a:buNone/>
                </a:pPr>
                <a:endParaRPr lang="en-US" sz="2000" dirty="0" smtClean="0"/>
              </a:p>
              <a:p>
                <a:pPr marL="68580" indent="0">
                  <a:buNone/>
                </a:pPr>
                <a:r>
                  <a:rPr lang="el-GR" sz="2000" dirty="0" smtClean="0"/>
                  <a:t>Στον </a:t>
                </a:r>
                <a:r>
                  <a:rPr lang="en-US" sz="2000" dirty="0" smtClean="0"/>
                  <a:t>x-</a:t>
                </a:r>
                <a:r>
                  <a:rPr lang="el-GR" sz="2000" dirty="0" smtClean="0"/>
                  <a:t>άξονα: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func>
                      <m:func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func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n-US" sz="2000" dirty="0" smtClean="0"/>
              </a:p>
              <a:p>
                <a:pPr marL="68580" indent="0">
                  <a:buNone/>
                </a:pPr>
                <a:endParaRPr lang="en-US" sz="2000" dirty="0" smtClean="0"/>
              </a:p>
              <a:p>
                <a:pPr marL="68580" indent="0">
                  <a:buNone/>
                </a:pPr>
                <a:r>
                  <a:rPr lang="el-GR" sz="2000" dirty="0" smtClean="0"/>
                  <a:t>Στον </a:t>
                </a:r>
                <a:r>
                  <a:rPr lang="en-US" sz="2000" dirty="0" smtClean="0"/>
                  <a:t>y-</a:t>
                </a:r>
                <a:r>
                  <a:rPr lang="el-GR" sz="2000" dirty="0" smtClean="0"/>
                  <a:t>άξονα: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𝑔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⇒0=0+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𝑔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2000" b="0" dirty="0" smtClean="0"/>
                  <a:t/>
                </a:r>
                <a:br>
                  <a:rPr lang="en-US" sz="2000" b="0" dirty="0" smtClean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𝑔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⇒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𝑔𝑡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func>
                        <m:func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func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func>
                            <m:func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func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den>
                      </m:f>
                    </m:oMath>
                  </m:oMathPara>
                </a14:m>
                <a:endParaRPr lang="en-US" sz="2000" dirty="0" smtClean="0"/>
              </a:p>
              <a:p>
                <a:pPr marL="68580" indent="0">
                  <a:buNone/>
                </a:pPr>
                <a:endParaRPr lang="en-US" sz="2000" dirty="0" smtClean="0"/>
              </a:p>
              <a:p>
                <a:pPr marL="68580" indent="0">
                  <a:buNone/>
                </a:pPr>
                <a:r>
                  <a:rPr lang="el-GR" sz="2000" dirty="0" smtClean="0"/>
                  <a:t>Από τις παραπάνω σχέσεις,</a:t>
                </a:r>
              </a:p>
              <a:p>
                <a:pPr marL="6858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func>
                        <m:func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func>
                            <m:func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00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func>
                        </m:num>
                        <m:den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𝑔</m:t>
                          </m:r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func>
                            <m:func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sSub>
                                    <m:sSubPr>
                                      <m:ctrlP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  <m:sub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func>
                        </m:num>
                        <m:den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𝑔</m:t>
                          </m:r>
                        </m:den>
                      </m:f>
                    </m:oMath>
                  </m:oMathPara>
                </a14:m>
                <a:endParaRPr lang="en-US" sz="2000" dirty="0" smtClean="0"/>
              </a:p>
              <a:p>
                <a:pPr marL="68580" indent="0">
                  <a:buNone/>
                </a:pPr>
                <a:r>
                  <a:rPr lang="el-GR" sz="2000" dirty="0" smtClean="0"/>
                  <a:t>Έτσι </a:t>
                </a:r>
                <a:endParaRPr lang="el-GR" sz="2000" i="1" dirty="0" smtClean="0">
                  <a:latin typeface="Cambria Math" panose="02040503050406030204" pitchFamily="18" charset="0"/>
                </a:endParaRPr>
              </a:p>
              <a:p>
                <a:pPr marL="6858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func>
                            <m:func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00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sSub>
                                    <m:sSub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func>
                        </m:num>
                        <m:den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𝑔</m:t>
                          </m:r>
                        </m:den>
                      </m:f>
                    </m:oMath>
                  </m:oMathPara>
                </a14:m>
                <a:endParaRPr lang="el-GR" sz="2000" dirty="0"/>
              </a:p>
            </p:txBody>
          </p:sp>
        </mc:Choice>
        <mc:Fallback xmlns=""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371600"/>
                <a:ext cx="7948450" cy="5257800"/>
              </a:xfrm>
              <a:blipFill rotWithShape="0">
                <a:blip r:embed="rId3"/>
                <a:stretch>
                  <a:fillRect t="-579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ounded Rectangle 4"/>
          <p:cNvSpPr/>
          <p:nvPr/>
        </p:nvSpPr>
        <p:spPr>
          <a:xfrm>
            <a:off x="3742113" y="5756565"/>
            <a:ext cx="1905000" cy="7620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6" name="Εικόνα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1" t="3258" r="2382" b="3887"/>
          <a:stretch/>
        </p:blipFill>
        <p:spPr>
          <a:xfrm>
            <a:off x="6248400" y="92602"/>
            <a:ext cx="2811257" cy="20283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Ink 3"/>
              <p14:cNvContentPartPr/>
              <p14:nvPr/>
            </p14:nvContentPartPr>
            <p14:xfrm>
              <a:off x="2314080" y="1488600"/>
              <a:ext cx="6830640" cy="128916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305440" y="1478880"/>
                <a:ext cx="6854040" cy="1305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6362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Κίνηση σε Δυο Διαστάσεις</a:t>
            </a:r>
            <a:endParaRPr lang="el-GR" dirty="0"/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2" t="3448" r="1710"/>
          <a:stretch/>
        </p:blipFill>
        <p:spPr>
          <a:xfrm>
            <a:off x="521574" y="1600200"/>
            <a:ext cx="8128908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0532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Κίνηση σε Δυο Διαστάσεις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728550" y="1371600"/>
            <a:ext cx="7415050" cy="5105400"/>
          </a:xfrm>
        </p:spPr>
        <p:txBody>
          <a:bodyPr>
            <a:normAutofit/>
          </a:bodyPr>
          <a:lstStyle/>
          <a:p>
            <a:r>
              <a:rPr lang="el-GR" b="1" u="sng" dirty="0" smtClean="0"/>
              <a:t>Παράδειγμα</a:t>
            </a:r>
            <a:r>
              <a:rPr lang="en-US" b="1" u="sng" dirty="0"/>
              <a:t>:</a:t>
            </a:r>
            <a:endParaRPr lang="el-GR" b="1" u="sng" dirty="0" smtClean="0"/>
          </a:p>
          <a:p>
            <a:pPr lvl="1"/>
            <a:r>
              <a:rPr lang="el-GR" sz="2000" dirty="0" smtClean="0"/>
              <a:t>Ο Γιάννης Αντετοκούνμπο σουτάρει υπό</a:t>
            </a:r>
            <a:br>
              <a:rPr lang="el-GR" sz="2000" dirty="0" smtClean="0"/>
            </a:br>
            <a:r>
              <a:rPr lang="el-GR" sz="2000" dirty="0" smtClean="0"/>
              <a:t>πίεση την</a:t>
            </a:r>
            <a:r>
              <a:rPr lang="el-GR" sz="2000" dirty="0"/>
              <a:t> </a:t>
            </a:r>
            <a:r>
              <a:rPr lang="el-GR" sz="2000" dirty="0" smtClean="0"/>
              <a:t>μπάλα υπό γωνία 60˚ με το</a:t>
            </a:r>
            <a:br>
              <a:rPr lang="el-GR" sz="2000" dirty="0" smtClean="0"/>
            </a:br>
            <a:r>
              <a:rPr lang="el-GR" sz="2000" dirty="0" smtClean="0"/>
              <a:t>οριζόντιο επίπεδο, και με ταχύτητα 8 </a:t>
            </a:r>
            <a:r>
              <a:rPr lang="en-US" sz="2000" dirty="0" smtClean="0"/>
              <a:t>m/s.</a:t>
            </a:r>
            <a:br>
              <a:rPr lang="en-US" sz="2000" dirty="0" smtClean="0"/>
            </a:br>
            <a:r>
              <a:rPr lang="en-US" sz="2000" dirty="0" smtClean="0"/>
              <a:t>A) </a:t>
            </a:r>
            <a:r>
              <a:rPr lang="el-GR" sz="2000" dirty="0" smtClean="0"/>
              <a:t>Μπορεί υπό αυτές τις συνθήκες να</a:t>
            </a:r>
            <a:br>
              <a:rPr lang="el-GR" sz="2000" dirty="0" smtClean="0"/>
            </a:br>
            <a:r>
              <a:rPr lang="el-GR" sz="2000" dirty="0" smtClean="0"/>
              <a:t>σκοράρει 3ποντο;*</a:t>
            </a:r>
            <a:br>
              <a:rPr lang="el-GR" sz="2000" dirty="0" smtClean="0"/>
            </a:br>
            <a:r>
              <a:rPr lang="el-GR" sz="2000" dirty="0" smtClean="0"/>
              <a:t>Β) Ποιο είναι το μέγιστο ύψος που φτάνει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l-GR" sz="2000" dirty="0" smtClean="0"/>
              <a:t>η μπάλα;</a:t>
            </a:r>
            <a:r>
              <a:rPr lang="el-GR" dirty="0"/>
              <a:t/>
            </a:r>
            <a:br>
              <a:rPr lang="el-GR" dirty="0"/>
            </a:br>
            <a:endParaRPr lang="el-GR" dirty="0" smtClean="0"/>
          </a:p>
          <a:p>
            <a:pPr lvl="1"/>
            <a:endParaRPr lang="el-GR" dirty="0"/>
          </a:p>
          <a:p>
            <a:pPr marL="365760" lvl="1" indent="0">
              <a:buNone/>
            </a:pPr>
            <a:endParaRPr lang="el-GR" dirty="0" smtClean="0"/>
          </a:p>
          <a:p>
            <a:pPr marL="365760" lvl="1" indent="0">
              <a:buNone/>
            </a:pPr>
            <a:endParaRPr lang="el-GR" dirty="0"/>
          </a:p>
          <a:p>
            <a:pPr marL="365760" lvl="1" indent="0">
              <a:buNone/>
            </a:pPr>
            <a:endParaRPr lang="el-GR" dirty="0" smtClean="0"/>
          </a:p>
          <a:p>
            <a:pPr marL="365760" lvl="1" indent="0">
              <a:buNone/>
            </a:pPr>
            <a:r>
              <a:rPr lang="el-GR" dirty="0" smtClean="0"/>
              <a:t>* </a:t>
            </a:r>
            <a:r>
              <a:rPr lang="el-GR" sz="1400" dirty="0" smtClean="0"/>
              <a:t>Θεωρήστε ότι αν η μπάλα φτάσει στο καλάθι, θα μπει… </a:t>
            </a:r>
            <a:r>
              <a:rPr lang="el-GR" sz="1400" dirty="0" smtClean="0">
                <a:sym typeface="Wingdings" panose="05000000000000000000" pitchFamily="2" charset="2"/>
              </a:rPr>
              <a:t></a:t>
            </a:r>
            <a:endParaRPr lang="el-GR" sz="1400" dirty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12" r="5654"/>
          <a:stretch/>
        </p:blipFill>
        <p:spPr>
          <a:xfrm>
            <a:off x="6117976" y="1219200"/>
            <a:ext cx="2498724" cy="26516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49717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Κίνηση σε Δυο Διαστάσεις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738350" y="1371600"/>
            <a:ext cx="7643308" cy="4153348"/>
          </a:xfrm>
        </p:spPr>
        <p:txBody>
          <a:bodyPr>
            <a:normAutofit/>
          </a:bodyPr>
          <a:lstStyle/>
          <a:p>
            <a:r>
              <a:rPr lang="el-GR" dirty="0" smtClean="0"/>
              <a:t>Παράδειγμα – Λύση:</a:t>
            </a:r>
          </a:p>
          <a:p>
            <a:pPr lvl="1"/>
            <a:r>
              <a:rPr lang="el-GR" sz="2000" dirty="0" smtClean="0"/>
              <a:t>γωνία 60˚ - ταχύτητα 8</a:t>
            </a:r>
            <a:r>
              <a:rPr lang="en-US" sz="2000" dirty="0" smtClean="0"/>
              <a:t>m/s.</a:t>
            </a:r>
            <a:br>
              <a:rPr lang="en-US" sz="2000" dirty="0" smtClean="0"/>
            </a:br>
            <a:r>
              <a:rPr lang="en-US" sz="2000" dirty="0" smtClean="0"/>
              <a:t>A) </a:t>
            </a:r>
            <a:r>
              <a:rPr lang="el-GR" sz="2000" dirty="0" smtClean="0"/>
              <a:t>Μπορεί υπό αυτές τις συνθήκες να</a:t>
            </a:r>
            <a:r>
              <a:rPr lang="en-US" sz="2000" dirty="0" smtClean="0"/>
              <a:t> </a:t>
            </a:r>
            <a:r>
              <a:rPr lang="el-GR" sz="2000" dirty="0" smtClean="0"/>
              <a:t>σκοράρει 3ποντο; (απόσταση 3ποντου = </a:t>
            </a:r>
            <a:r>
              <a:rPr lang="en-US" sz="2000" dirty="0" smtClean="0"/>
              <a:t>7.25 m)</a:t>
            </a:r>
            <a:endParaRPr lang="el-GR" sz="2000" dirty="0" smtClean="0"/>
          </a:p>
          <a:p>
            <a:pPr marL="68580" indent="0">
              <a:buNone/>
            </a:pPr>
            <a:r>
              <a:rPr lang="el-GR" dirty="0"/>
              <a:t/>
            </a:r>
            <a:br>
              <a:rPr lang="el-GR" dirty="0"/>
            </a:br>
            <a:endParaRPr lang="el-GR" dirty="0"/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6259" y="2743200"/>
            <a:ext cx="4206199" cy="2211007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Ink 5"/>
              <p14:cNvContentPartPr/>
              <p14:nvPr/>
            </p14:nvContentPartPr>
            <p14:xfrm>
              <a:off x="615960" y="2903040"/>
              <a:ext cx="7425720" cy="332244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08400" y="2892600"/>
                <a:ext cx="7435800" cy="3338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14865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Κίνηση σε Δυο Διαστάσεις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738106" y="1371600"/>
            <a:ext cx="7643308" cy="4153348"/>
          </a:xfrm>
        </p:spPr>
        <p:txBody>
          <a:bodyPr>
            <a:normAutofit/>
          </a:bodyPr>
          <a:lstStyle/>
          <a:p>
            <a:r>
              <a:rPr lang="el-GR" dirty="0" smtClean="0"/>
              <a:t>Παράδειγμα – Λύση:</a:t>
            </a:r>
          </a:p>
          <a:p>
            <a:pPr lvl="1"/>
            <a:r>
              <a:rPr lang="el-GR" dirty="0"/>
              <a:t>γωνία 60˚ - ταχύτητα </a:t>
            </a:r>
            <a:r>
              <a:rPr lang="el-GR" dirty="0" smtClean="0"/>
              <a:t>8</a:t>
            </a:r>
            <a:r>
              <a:rPr lang="en-US" dirty="0" smtClean="0"/>
              <a:t>m/s.</a:t>
            </a:r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>Β) Ποιο είναι το μέγιστο ύψος που φτάνει η μπάλα;</a:t>
            </a:r>
            <a:r>
              <a:rPr lang="el-GR" dirty="0"/>
              <a:t/>
            </a:r>
            <a:br>
              <a:rPr lang="el-GR" dirty="0"/>
            </a:br>
            <a:endParaRPr lang="el-GR" dirty="0"/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875" y="2667000"/>
            <a:ext cx="4203903" cy="22098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/>
              <p14:cNvContentPartPr/>
              <p14:nvPr/>
            </p14:nvContentPartPr>
            <p14:xfrm>
              <a:off x="729360" y="2881080"/>
              <a:ext cx="7377840" cy="140976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18200" y="2876040"/>
                <a:ext cx="7391520" cy="142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" name="Ink 5"/>
              <p14:cNvContentPartPr/>
              <p14:nvPr/>
            </p14:nvContentPartPr>
            <p14:xfrm>
              <a:off x="704520" y="4511520"/>
              <a:ext cx="7790760" cy="77328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94440" y="4499640"/>
                <a:ext cx="7812000" cy="787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87647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38350" y="710292"/>
            <a:ext cx="8100850" cy="661308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Κίνηση σε Δυο Διαστάσεις</a:t>
            </a:r>
            <a:r>
              <a:rPr lang="en-US" dirty="0" smtClean="0"/>
              <a:t> – </a:t>
            </a:r>
            <a:r>
              <a:rPr lang="el-GR" dirty="0" smtClean="0"/>
              <a:t>Επανάληψη…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371600"/>
                <a:ext cx="7872250" cy="5105400"/>
              </a:xfrm>
            </p:spPr>
            <p:txBody>
              <a:bodyPr>
                <a:normAutofit/>
              </a:bodyPr>
              <a:lstStyle/>
              <a:p>
                <a:r>
                  <a:rPr lang="el-GR" sz="20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Διάνυσμα </a:t>
                </a:r>
                <a:r>
                  <a:rPr lang="el-GR" sz="20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θέσης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l-GR" sz="20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𝒓</m:t>
                        </m:r>
                      </m:e>
                    </m:acc>
                  </m:oMath>
                </a14:m>
                <a:r>
                  <a:rPr lang="el-GR" sz="20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endParaRPr lang="el-GR" sz="2000" dirty="0"/>
              </a:p>
              <a:p>
                <a:pPr lvl="1"/>
                <a:r>
                  <a:rPr lang="el-GR" sz="2000" dirty="0"/>
                  <a:t>Ξεκινά από το (0,0) και φτάνει </a:t>
                </a:r>
                <a:r>
                  <a:rPr lang="el-GR" sz="2000" dirty="0" smtClean="0"/>
                  <a:t>ως </a:t>
                </a:r>
                <a:r>
                  <a:rPr lang="el-GR" sz="2000" dirty="0"/>
                  <a:t>τη θέση του σωματιδίου </a:t>
                </a:r>
                <a:r>
                  <a:rPr lang="el-GR" sz="2000" dirty="0" smtClean="0"/>
                  <a:t>στο </a:t>
                </a:r>
                <a:r>
                  <a:rPr lang="el-GR" sz="2000" dirty="0"/>
                  <a:t>επίπεδο </a:t>
                </a:r>
                <a:r>
                  <a:rPr lang="en-US" sz="2000" dirty="0" err="1"/>
                  <a:t>xy</a:t>
                </a:r>
                <a:endParaRPr lang="el-GR" sz="2000" dirty="0"/>
              </a:p>
              <a:p>
                <a:endParaRPr lang="el-GR" sz="2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r>
                  <a:rPr lang="el-GR" sz="20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Μετατόπιση </a:t>
                </a:r>
                <a14:m>
                  <m:oMath xmlns:m="http://schemas.openxmlformats.org/officeDocument/2006/math">
                    <m:r>
                      <a:rPr lang="el-GR" sz="20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𝚫</m:t>
                    </m:r>
                    <m:acc>
                      <m:accPr>
                        <m:chr m:val="⃗"/>
                        <m:ctrlPr>
                          <a:rPr lang="el-GR" sz="20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𝐫</m:t>
                        </m:r>
                      </m:e>
                    </m:acc>
                    <m:r>
                      <a:rPr lang="en-US" sz="2000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lvl="1"/>
                <a:r>
                  <a:rPr lang="el-GR" sz="2000" dirty="0"/>
                  <a:t>Διαφορά μεταξύ αρχικής </a:t>
                </a:r>
                <a:r>
                  <a:rPr lang="el-GR" sz="2000" dirty="0" smtClean="0"/>
                  <a:t>και τελικής θέσης</a:t>
                </a:r>
              </a:p>
              <a:p>
                <a:pPr lvl="1"/>
                <a:endParaRPr lang="el-GR" sz="900" dirty="0"/>
              </a:p>
              <a:p>
                <a:pPr marL="36576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2000" b="1" i="1">
                          <a:latin typeface="Cambria Math" panose="02040503050406030204" pitchFamily="18" charset="0"/>
                        </a:rPr>
                        <m:t>𝚫</m:t>
                      </m:r>
                      <m:acc>
                        <m:accPr>
                          <m:chr m:val="⃗"/>
                          <m:ctrlPr>
                            <a:rPr lang="el-GR" sz="20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1" i="1">
                              <a:latin typeface="Cambria Math" panose="02040503050406030204" pitchFamily="18" charset="0"/>
                            </a:rPr>
                            <m:t>𝒓</m:t>
                          </m:r>
                        </m:e>
                      </m:acc>
                      <m:r>
                        <a:rPr lang="en-US" sz="2000" b="1" i="1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20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20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1">
                                  <a:latin typeface="Cambria Math" panose="02040503050406030204" pitchFamily="18" charset="0"/>
                                </a:rPr>
                                <m:t>𝒓</m:t>
                              </m:r>
                            </m:e>
                            <m:sub>
                              <m:r>
                                <a:rPr lang="en-US" sz="2000" b="1" i="1">
                                  <a:latin typeface="Cambria Math" panose="02040503050406030204" pitchFamily="18" charset="0"/>
                                </a:rPr>
                                <m:t>𝒇</m:t>
                              </m:r>
                            </m:sub>
                          </m:sSub>
                        </m:e>
                      </m:acc>
                      <m:r>
                        <a:rPr lang="en-US" sz="2000" b="1" i="1">
                          <a:latin typeface="Cambria Math" panose="02040503050406030204" pitchFamily="18" charset="0"/>
                        </a:rPr>
                        <m:t>−</m:t>
                      </m:r>
                      <m:acc>
                        <m:accPr>
                          <m:chr m:val="⃗"/>
                          <m:ctrlPr>
                            <a:rPr lang="en-US" sz="20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20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1">
                                  <a:latin typeface="Cambria Math" panose="02040503050406030204" pitchFamily="18" charset="0"/>
                                </a:rPr>
                                <m:t>𝒓</m:t>
                              </m:r>
                            </m:e>
                            <m:sub>
                              <m:r>
                                <a:rPr lang="en-US" sz="2000" b="1" i="1"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el-GR" sz="2000" b="1" dirty="0" smtClean="0"/>
              </a:p>
              <a:p>
                <a:endParaRPr lang="el-GR" sz="1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r>
                  <a:rPr lang="el-GR" sz="20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Μέση Ταχύτητα</a:t>
                </a:r>
                <a:endParaRPr lang="en-US" sz="1100" i="1" dirty="0">
                  <a:latin typeface="Cambria Math" panose="02040503050406030204" pitchFamily="18" charset="0"/>
                </a:endParaRPr>
              </a:p>
              <a:p>
                <a:pPr marL="6858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sz="20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1" i="1">
                                  <a:latin typeface="Cambria Math" panose="02040503050406030204" pitchFamily="18" charset="0"/>
                                </a:rPr>
                                <m:t>𝒗</m:t>
                              </m:r>
                            </m:e>
                          </m:acc>
                        </m:e>
                        <m:sub>
                          <m:r>
                            <a:rPr lang="en-US" sz="2000" b="1" i="1">
                              <a:latin typeface="Cambria Math" panose="02040503050406030204" pitchFamily="18" charset="0"/>
                            </a:rPr>
                            <m:t>𝒂𝒗𝒈</m:t>
                          </m:r>
                        </m:sub>
                      </m:sSub>
                      <m:r>
                        <a:rPr lang="en-US" sz="2000" b="1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l-GR" sz="2000" b="1" i="1">
                              <a:latin typeface="Cambria Math" panose="02040503050406030204" pitchFamily="18" charset="0"/>
                            </a:rPr>
                            <m:t>𝚫</m:t>
                          </m:r>
                          <m:acc>
                            <m:accPr>
                              <m:chr m:val="⃗"/>
                              <m:ctrlPr>
                                <a:rPr lang="el-GR" sz="20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1" i="1">
                                  <a:latin typeface="Cambria Math" panose="02040503050406030204" pitchFamily="18" charset="0"/>
                                </a:rPr>
                                <m:t>𝒓</m:t>
                              </m:r>
                            </m:e>
                          </m:acc>
                        </m:num>
                        <m:den>
                          <m:r>
                            <m:rPr>
                              <m:sty m:val="p"/>
                            </m:rPr>
                            <a:rPr lang="el-GR" sz="2000" b="0" i="0"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m:rPr>
                              <m:sty m:val="p"/>
                            </m:rPr>
                            <a:rPr lang="en-US" sz="2000" b="0" i="0">
                              <a:latin typeface="Cambria Math" panose="02040503050406030204" pitchFamily="18" charset="0"/>
                            </a:rPr>
                            <m:t>t</m:t>
                          </m:r>
                        </m:den>
                      </m:f>
                    </m:oMath>
                  </m:oMathPara>
                </a14:m>
                <a:endParaRPr lang="el-GR" sz="2000" b="1" dirty="0" smtClean="0"/>
              </a:p>
              <a:p>
                <a:r>
                  <a:rPr lang="el-GR" sz="20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Στιγμιαία Ταχύτητα </a:t>
                </a:r>
                <a:endParaRPr lang="el-GR" sz="1800" b="1" i="1" dirty="0" smtClean="0">
                  <a:latin typeface="Cambria Math" panose="02040503050406030204" pitchFamily="18" charset="0"/>
                </a:endParaRPr>
              </a:p>
              <a:p>
                <a:pPr marL="6858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18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800" b="1" i="1"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</m:acc>
                      <m:r>
                        <a:rPr lang="en-US" sz="1800" b="1" i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18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1800" b="1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180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l-GR" sz="1800" b="1">
                                  <a:latin typeface="Cambria Math" panose="02040503050406030204" pitchFamily="18" charset="0"/>
                                </a:rPr>
                                <m:t>𝚫</m:t>
                              </m:r>
                              <m:r>
                                <a:rPr lang="en-US" sz="1800" b="1">
                                  <a:latin typeface="Cambria Math" panose="02040503050406030204" pitchFamily="18" charset="0"/>
                                </a:rPr>
                                <m:t>𝐭</m:t>
                              </m:r>
                              <m:r>
                                <a:rPr lang="en-US" sz="1800" b="1" i="1">
                                  <a:latin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lang="en-US" sz="1800" b="1" i="1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sz="1800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l-GR" sz="1800" b="1">
                                  <a:latin typeface="Cambria Math" panose="02040503050406030204" pitchFamily="18" charset="0"/>
                                </a:rPr>
                                <m:t>𝚫</m:t>
                              </m:r>
                              <m:acc>
                                <m:accPr>
                                  <m:chr m:val="⃗"/>
                                  <m:ctrlPr>
                                    <a:rPr lang="el-GR" sz="1800" b="1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1800" b="1" i="1">
                                      <a:latin typeface="Cambria Math" panose="02040503050406030204" pitchFamily="18" charset="0"/>
                                    </a:rPr>
                                    <m:t>𝒓</m:t>
                                  </m:r>
                                </m:e>
                              </m:acc>
                            </m:num>
                            <m:den>
                              <m:r>
                                <m:rPr>
                                  <m:sty m:val="p"/>
                                </m:rPr>
                                <a:rPr lang="el-GR" sz="1800" b="0" i="1"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  <m:r>
                                <m:rPr>
                                  <m:sty m:val="p"/>
                                </m:rPr>
                                <a:rPr lang="en-US" sz="1800" b="0" i="1">
                                  <a:latin typeface="Cambria Math" panose="02040503050406030204" pitchFamily="18" charset="0"/>
                                </a:rPr>
                                <m:t>t</m:t>
                              </m:r>
                            </m:den>
                          </m:f>
                          <m:r>
                            <a:rPr lang="en-US" sz="1800" b="1" i="1">
                              <a:latin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sz="1800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800" b="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sz="1800" b="1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1800" b="1" i="1">
                                      <a:latin typeface="Cambria Math" panose="02040503050406030204" pitchFamily="18" charset="0"/>
                                    </a:rPr>
                                    <m:t>𝒓</m:t>
                                  </m:r>
                                </m:e>
                              </m:acc>
                            </m:num>
                            <m:den>
                              <m:r>
                                <a:rPr lang="en-US" sz="1800" b="0" i="1">
                                  <a:latin typeface="Cambria Math" panose="02040503050406030204" pitchFamily="18" charset="0"/>
                                </a:rPr>
                                <m:t>𝑑𝑡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US" sz="1800" dirty="0" smtClean="0"/>
              </a:p>
            </p:txBody>
          </p:sp>
        </mc:Choice>
        <mc:Fallback xmlns=""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371600"/>
                <a:ext cx="7872250" cy="5105400"/>
              </a:xfrm>
              <a:blipFill rotWithShape="0">
                <a:blip r:embed="rId2"/>
                <a:stretch>
                  <a:fillRect t="-716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Εικόνα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3" t="11513" r="3442"/>
          <a:stretch/>
        </p:blipFill>
        <p:spPr>
          <a:xfrm>
            <a:off x="5781503" y="3681154"/>
            <a:ext cx="289560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053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Κίνηση σε Δυο Διαστάσεις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738350" y="1371600"/>
            <a:ext cx="7567108" cy="5105400"/>
          </a:xfrm>
        </p:spPr>
        <p:txBody>
          <a:bodyPr>
            <a:normAutofit/>
          </a:bodyPr>
          <a:lstStyle/>
          <a:p>
            <a:r>
              <a:rPr lang="el-GR" b="1" u="sng" dirty="0" smtClean="0"/>
              <a:t>Παράδειγμα</a:t>
            </a:r>
            <a:r>
              <a:rPr lang="en-US" b="1" u="sng" dirty="0" smtClean="0"/>
              <a:t> (</a:t>
            </a:r>
            <a:r>
              <a:rPr lang="el-GR" b="1" u="sng" dirty="0" smtClean="0"/>
              <a:t>πιο ρεαλιστικό):</a:t>
            </a:r>
          </a:p>
          <a:p>
            <a:pPr lvl="1"/>
            <a:r>
              <a:rPr lang="el-GR" sz="1800" dirty="0" smtClean="0"/>
              <a:t>Ο Γιάννης Αντετοκούνμπο σουτάρει την 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l-GR" sz="1800" dirty="0" smtClean="0"/>
              <a:t>μπάλα υπό γωνία 40˚ με το οριζόντιο 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l-GR" sz="1800" dirty="0" smtClean="0"/>
              <a:t>επίπεδο, σε απόσταση 10 </a:t>
            </a:r>
            <a:r>
              <a:rPr lang="en-US" sz="1800" dirty="0" smtClean="0"/>
              <a:t>m</a:t>
            </a:r>
            <a:r>
              <a:rPr lang="el-GR" sz="1800" dirty="0" smtClean="0"/>
              <a:t> από το </a:t>
            </a:r>
            <a:br>
              <a:rPr lang="el-GR" sz="1800" dirty="0" smtClean="0"/>
            </a:br>
            <a:r>
              <a:rPr lang="el-GR" sz="1800" dirty="0" smtClean="0"/>
              <a:t>καλάθι (</a:t>
            </a:r>
            <a:r>
              <a:rPr lang="en-US" sz="1800" dirty="0" smtClean="0"/>
              <a:t>buzzer beater)</a:t>
            </a:r>
            <a:r>
              <a:rPr lang="el-GR" sz="1800" dirty="0" smtClean="0"/>
              <a:t>. Το ύψος του 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l-GR" sz="1800" dirty="0" smtClean="0"/>
              <a:t>είναι 2 </a:t>
            </a:r>
            <a:r>
              <a:rPr lang="en-US" sz="1800" dirty="0" smtClean="0"/>
              <a:t>m </a:t>
            </a:r>
            <a:r>
              <a:rPr lang="el-GR" sz="1800" dirty="0" smtClean="0"/>
              <a:t>ενώ το</a:t>
            </a:r>
            <a:r>
              <a:rPr lang="en-US" sz="1800" dirty="0" smtClean="0"/>
              <a:t> </a:t>
            </a:r>
            <a:r>
              <a:rPr lang="el-GR" sz="1800" dirty="0" smtClean="0"/>
              <a:t>ύψος της μπασκέτας 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l-GR" sz="1800" dirty="0" smtClean="0"/>
              <a:t>είναι 3 </a:t>
            </a:r>
            <a:r>
              <a:rPr lang="en-US" sz="1800" dirty="0" smtClean="0"/>
              <a:t>m.</a:t>
            </a:r>
            <a:br>
              <a:rPr lang="en-US" sz="1800" dirty="0" smtClean="0"/>
            </a:br>
            <a:r>
              <a:rPr lang="en-US" sz="1800" dirty="0" smtClean="0"/>
              <a:t>A) </a:t>
            </a:r>
            <a:r>
              <a:rPr lang="el-GR" sz="1800" dirty="0" smtClean="0"/>
              <a:t>Ποια είναι η επιτάχυνση της μπάλας 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l-GR" sz="1800" dirty="0" smtClean="0"/>
              <a:t>στο</a:t>
            </a:r>
            <a:r>
              <a:rPr lang="en-US" sz="1800" dirty="0" smtClean="0"/>
              <a:t> </a:t>
            </a:r>
            <a:r>
              <a:rPr lang="el-GR" sz="1800" dirty="0" smtClean="0"/>
              <a:t>υψηλότερο σημείο της τροχιάς της;</a:t>
            </a:r>
            <a:br>
              <a:rPr lang="el-GR" sz="1800" dirty="0" smtClean="0"/>
            </a:br>
            <a:r>
              <a:rPr lang="el-GR" sz="1800" dirty="0" smtClean="0"/>
              <a:t>Β) Με ποια ταχύτητα πρέπει να σουτάρει την μπάλα ώστε να σκοράρει χωρίς ταμπλ</a:t>
            </a:r>
            <a:r>
              <a:rPr lang="el-GR" sz="1800" dirty="0"/>
              <a:t>ό</a:t>
            </a:r>
            <a:r>
              <a:rPr lang="el-GR" sz="1800" dirty="0" smtClean="0"/>
              <a:t>;*</a:t>
            </a:r>
          </a:p>
          <a:p>
            <a:pPr lvl="1"/>
            <a:endParaRPr lang="el-GR" sz="1800" dirty="0"/>
          </a:p>
          <a:p>
            <a:pPr lvl="1"/>
            <a:endParaRPr lang="el-GR" sz="1800" dirty="0" smtClean="0"/>
          </a:p>
          <a:p>
            <a:pPr lvl="1"/>
            <a:endParaRPr lang="el-GR" sz="1800" dirty="0"/>
          </a:p>
          <a:p>
            <a:pPr lvl="1"/>
            <a:endParaRPr lang="el-GR" sz="1800" dirty="0" smtClean="0"/>
          </a:p>
          <a:p>
            <a:pPr marL="365760" lvl="1" indent="0">
              <a:buNone/>
            </a:pPr>
            <a:r>
              <a:rPr lang="el-GR" sz="1800" dirty="0" smtClean="0"/>
              <a:t>* </a:t>
            </a:r>
            <a:r>
              <a:rPr lang="el-GR" sz="1400" dirty="0" smtClean="0"/>
              <a:t>δηλ. η μπάλα να φτάσει ακριβώς στη στεφάνη – όπως πριν, θα μπει </a:t>
            </a:r>
            <a:r>
              <a:rPr lang="el-GR" sz="1400" dirty="0" smtClean="0">
                <a:sym typeface="Wingdings" panose="05000000000000000000" pitchFamily="2" charset="2"/>
              </a:rPr>
              <a:t></a:t>
            </a:r>
            <a:endParaRPr lang="el-GR" sz="1400" dirty="0"/>
          </a:p>
        </p:txBody>
      </p:sp>
      <p:pic>
        <p:nvPicPr>
          <p:cNvPr id="1026" name="Picture 2" descr="Image result for antetokounmpo shoot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524000"/>
            <a:ext cx="3425826" cy="231243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8345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Κίνηση σε Δυο Διαστάσεις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738350" y="1371600"/>
            <a:ext cx="7567108" cy="4153348"/>
          </a:xfrm>
        </p:spPr>
        <p:txBody>
          <a:bodyPr>
            <a:normAutofit/>
          </a:bodyPr>
          <a:lstStyle/>
          <a:p>
            <a:r>
              <a:rPr lang="el-GR" dirty="0" smtClean="0"/>
              <a:t>Παράδειγμα</a:t>
            </a:r>
            <a:r>
              <a:rPr lang="en-US" dirty="0" smtClean="0"/>
              <a:t> –</a:t>
            </a:r>
            <a:r>
              <a:rPr lang="el-GR" dirty="0" smtClean="0"/>
              <a:t> Λύση:</a:t>
            </a:r>
          </a:p>
          <a:p>
            <a:pPr lvl="1"/>
            <a:r>
              <a:rPr lang="el-GR" sz="1600" dirty="0" smtClean="0"/>
              <a:t>γωνία 40˚, απόσταση 10</a:t>
            </a:r>
            <a:r>
              <a:rPr lang="en-US" sz="1600" dirty="0" smtClean="0"/>
              <a:t>m</a:t>
            </a:r>
            <a:r>
              <a:rPr lang="el-GR" sz="1600" dirty="0" smtClean="0"/>
              <a:t>, ύψος παίκτη 2</a:t>
            </a:r>
            <a:r>
              <a:rPr lang="en-US" sz="1600" dirty="0" smtClean="0"/>
              <a:t>m</a:t>
            </a:r>
            <a:r>
              <a:rPr lang="el-GR" sz="1600" dirty="0" smtClean="0"/>
              <a:t>, ύψος μπασκέτας 3</a:t>
            </a:r>
            <a:r>
              <a:rPr lang="en-US" sz="1600" dirty="0" smtClean="0"/>
              <a:t>m.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A) </a:t>
            </a:r>
            <a:r>
              <a:rPr lang="el-GR" sz="1800" dirty="0" smtClean="0"/>
              <a:t>Ποια είναι η επιτάχυνση της μπάλας στο</a:t>
            </a:r>
            <a:r>
              <a:rPr lang="en-US" sz="1800" dirty="0" smtClean="0"/>
              <a:t> </a:t>
            </a:r>
            <a:r>
              <a:rPr lang="el-GR" sz="1800" dirty="0" smtClean="0"/>
              <a:t>υψηλότερο σημείο της τροχιάς της;</a:t>
            </a:r>
            <a:br>
              <a:rPr lang="el-GR" sz="1800" dirty="0" smtClean="0"/>
            </a:br>
            <a:endParaRPr lang="el-GR" sz="1800" dirty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8502" y="3048000"/>
            <a:ext cx="4059606" cy="2133599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/>
              <p14:cNvContentPartPr/>
              <p14:nvPr/>
            </p14:nvContentPartPr>
            <p14:xfrm>
              <a:off x="803880" y="2651760"/>
              <a:ext cx="7454880" cy="126072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91640" y="2642760"/>
                <a:ext cx="7470720" cy="127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" name="Ink 5"/>
              <p14:cNvContentPartPr/>
              <p14:nvPr/>
            </p14:nvContentPartPr>
            <p14:xfrm>
              <a:off x="731880" y="3117600"/>
              <a:ext cx="7769520" cy="309600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23240" y="3107880"/>
                <a:ext cx="7788600" cy="3109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6621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Κίνηση σε Δυο Διαστάσεις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371600"/>
                <a:ext cx="7567108" cy="4153348"/>
              </a:xfrm>
            </p:spPr>
            <p:txBody>
              <a:bodyPr>
                <a:normAutofit/>
              </a:bodyPr>
              <a:lstStyle/>
              <a:p>
                <a:r>
                  <a:rPr lang="el-GR" dirty="0" smtClean="0"/>
                  <a:t>Παράδειγμα</a:t>
                </a:r>
                <a:r>
                  <a:rPr lang="en-US" dirty="0" smtClean="0"/>
                  <a:t> –</a:t>
                </a:r>
                <a:r>
                  <a:rPr lang="el-GR" dirty="0" smtClean="0"/>
                  <a:t> Λύση:</a:t>
                </a:r>
              </a:p>
              <a:p>
                <a:pPr lvl="1"/>
                <a:r>
                  <a:rPr lang="el-GR" sz="1600" dirty="0" smtClean="0"/>
                  <a:t>γωνία 40˚, απόσταση 10</a:t>
                </a:r>
                <a:r>
                  <a:rPr lang="en-US" sz="1600" dirty="0" smtClean="0"/>
                  <a:t>m</a:t>
                </a:r>
                <a:r>
                  <a:rPr lang="el-GR" sz="1600" dirty="0" smtClean="0"/>
                  <a:t>, ύψος παίκτη 2</a:t>
                </a:r>
                <a:r>
                  <a:rPr lang="en-US" sz="1600" dirty="0" smtClean="0"/>
                  <a:t>m</a:t>
                </a:r>
                <a:r>
                  <a:rPr lang="el-GR" sz="1600" dirty="0" smtClean="0"/>
                  <a:t>, ύψος μπασκέτας 3</a:t>
                </a:r>
                <a:r>
                  <a:rPr lang="en-US" sz="1600" dirty="0" smtClean="0"/>
                  <a:t>m.</a:t>
                </a:r>
                <a:r>
                  <a:rPr lang="en-US" sz="1800" dirty="0" smtClean="0"/>
                  <a:t/>
                </a:r>
                <a:br>
                  <a:rPr lang="en-US" sz="1800" dirty="0" smtClean="0"/>
                </a:br>
                <a:r>
                  <a:rPr lang="el-GR" sz="1800" dirty="0"/>
                  <a:t>Β) Με ποια ταχύτητα πρέπει να σουτάρει την μπάλα ώστε να σκοράρει χωρίς ταμπλό</a:t>
                </a:r>
                <a:r>
                  <a:rPr lang="el-GR" sz="1800" dirty="0" smtClean="0"/>
                  <a:t>;</a:t>
                </a:r>
                <a:r>
                  <a:rPr lang="en-US" sz="1800" dirty="0" smtClean="0"/>
                  <a:t/>
                </a:r>
                <a:br>
                  <a:rPr lang="en-US" sz="1800" dirty="0" smtClean="0"/>
                </a:br>
                <a:r>
                  <a:rPr lang="el-GR" sz="1400" dirty="0" smtClean="0"/>
                  <a:t>Δίνονται:</a:t>
                </a:r>
                <a:br>
                  <a:rPr lang="el-GR" sz="1400" dirty="0" smtClean="0"/>
                </a:br>
                <a:r>
                  <a:rPr lang="en-US" sz="1400" dirty="0" smtClean="0"/>
                  <a:t>	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400" b="0" i="0" smtClean="0">
                            <a:latin typeface="Cambria Math" panose="02040503050406030204" pitchFamily="18" charset="0"/>
                          </a:rPr>
                          <m:t>tan</m:t>
                        </m:r>
                      </m:fName>
                      <m:e>
                        <m:d>
                          <m:d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40</m:t>
                                </m:r>
                              </m:e>
                              <m:sup>
                                <m:r>
                                  <m:rPr>
                                    <m:sty m:val="p"/>
                                  </m:rPr>
                                  <a:rPr lang="en-US" sz="1400" b="0" i="0" smtClean="0">
                                    <a:latin typeface="Cambria Math" panose="02040503050406030204" pitchFamily="18" charset="0"/>
                                  </a:rPr>
                                  <m:t>o</m:t>
                                </m:r>
                              </m:sup>
                            </m:sSup>
                          </m:e>
                        </m:d>
                      </m:e>
                    </m:func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=0.84, </m:t>
                    </m:r>
                  </m:oMath>
                </a14:m>
                <a:r>
                  <a:rPr lang="en-US" sz="1400" b="0" dirty="0" smtClean="0"/>
                  <a:t/>
                </a:r>
                <a:br>
                  <a:rPr lang="en-US" sz="1400" b="0" dirty="0" smtClean="0"/>
                </a:br>
                <a:r>
                  <a:rPr lang="en-US" sz="1400" b="0" dirty="0" smtClean="0"/>
                  <a:t>	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400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40</m:t>
                                </m:r>
                              </m:e>
                              <m:sup>
                                <m:r>
                                  <m:rPr>
                                    <m:sty m:val="p"/>
                                  </m:rPr>
                                  <a:rPr lang="en-US" sz="1400" b="0" i="0" smtClean="0">
                                    <a:latin typeface="Cambria Math" panose="02040503050406030204" pitchFamily="18" charset="0"/>
                                  </a:rPr>
                                  <m:t>o</m:t>
                                </m:r>
                              </m:sup>
                            </m:sSup>
                          </m:e>
                        </m:d>
                      </m:e>
                    </m:func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=0.76,</m:t>
                    </m:r>
                  </m:oMath>
                </a14:m>
                <a:r>
                  <a:rPr lang="en-US" sz="1400" b="0" dirty="0" smtClean="0"/>
                  <a:t/>
                </a:r>
                <a:br>
                  <a:rPr lang="en-US" sz="1400" b="0" dirty="0" smtClean="0"/>
                </a:br>
                <a:r>
                  <a:rPr lang="en-US" sz="1400" b="0" dirty="0" smtClean="0"/>
                  <a:t>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1400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e>
                      <m:sup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d>
                      <m:d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40</m:t>
                            </m:r>
                          </m:e>
                          <m:sup>
                            <m:r>
                              <m:rPr>
                                <m:sty m:val="p"/>
                              </m:rPr>
                              <a:rPr lang="en-US" sz="1400" b="0" i="0" smtClean="0">
                                <a:latin typeface="Cambria Math" panose="02040503050406030204" pitchFamily="18" charset="0"/>
                              </a:rPr>
                              <m:t>o</m:t>
                            </m:r>
                          </m:sup>
                        </m:sSup>
                      </m:e>
                    </m:d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=0.58</m:t>
                    </m:r>
                  </m:oMath>
                </a14:m>
                <a:endParaRPr lang="el-GR" sz="1400" dirty="0"/>
              </a:p>
              <a:p>
                <a:pPr lvl="1"/>
                <a:endParaRPr lang="el-GR" sz="1800" dirty="0"/>
              </a:p>
            </p:txBody>
          </p:sp>
        </mc:Choice>
        <mc:Fallback xmlns=""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371600"/>
                <a:ext cx="7567108" cy="4153348"/>
              </a:xfrm>
              <a:blipFill rotWithShape="0">
                <a:blip r:embed="rId3"/>
                <a:stretch>
                  <a:fillRect t="-1175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Εικόνα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8502" y="3048000"/>
            <a:ext cx="4059606" cy="2133599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Ink 3"/>
              <p14:cNvContentPartPr/>
              <p14:nvPr/>
            </p14:nvContentPartPr>
            <p14:xfrm>
              <a:off x="641520" y="2457360"/>
              <a:ext cx="7950960" cy="387864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27840" y="2451960"/>
                <a:ext cx="7978320" cy="3891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43416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Κίνηση σε Δυο Διαστάσεις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>
              <a:xfrm>
                <a:off x="749667" y="1371600"/>
                <a:ext cx="7567108" cy="4153348"/>
              </a:xfrm>
            </p:spPr>
            <p:txBody>
              <a:bodyPr>
                <a:normAutofit/>
              </a:bodyPr>
              <a:lstStyle/>
              <a:p>
                <a:r>
                  <a:rPr lang="el-GR" dirty="0" smtClean="0"/>
                  <a:t>Παράδειγμα</a:t>
                </a:r>
                <a:r>
                  <a:rPr lang="en-US" dirty="0" smtClean="0"/>
                  <a:t> –</a:t>
                </a:r>
                <a:r>
                  <a:rPr lang="el-GR" dirty="0" smtClean="0"/>
                  <a:t> Λύση:</a:t>
                </a:r>
              </a:p>
              <a:p>
                <a:pPr lvl="1"/>
                <a:r>
                  <a:rPr lang="el-GR" sz="1600" dirty="0" smtClean="0"/>
                  <a:t>γωνία 40˚, απόσταση 10</a:t>
                </a:r>
                <a:r>
                  <a:rPr lang="en-US" sz="1600" dirty="0" smtClean="0"/>
                  <a:t>m</a:t>
                </a:r>
                <a:r>
                  <a:rPr lang="el-GR" sz="1600" dirty="0" smtClean="0"/>
                  <a:t>, ύψος παίκτη 2</a:t>
                </a:r>
                <a:r>
                  <a:rPr lang="en-US" sz="1600" dirty="0" smtClean="0"/>
                  <a:t>m</a:t>
                </a:r>
                <a:r>
                  <a:rPr lang="el-GR" sz="1600" dirty="0" smtClean="0"/>
                  <a:t>, ύψος μπασκέτας 3</a:t>
                </a:r>
                <a:r>
                  <a:rPr lang="en-US" sz="1600" dirty="0" smtClean="0"/>
                  <a:t>m.</a:t>
                </a:r>
                <a:r>
                  <a:rPr lang="en-US" sz="1800" dirty="0" smtClean="0"/>
                  <a:t/>
                </a:r>
                <a:br>
                  <a:rPr lang="en-US" sz="1800" dirty="0" smtClean="0"/>
                </a:br>
                <a:r>
                  <a:rPr lang="el-GR" sz="1800" dirty="0"/>
                  <a:t>Β) Με ποια ταχύτητα πρέπει να σουτάρει την μπάλα ώστε να σκοράρει χωρίς ταμπλό</a:t>
                </a:r>
                <a:r>
                  <a:rPr lang="el-GR" sz="1800" dirty="0" smtClean="0"/>
                  <a:t>;</a:t>
                </a:r>
                <a:r>
                  <a:rPr lang="en-US" sz="1800" dirty="0" smtClean="0"/>
                  <a:t/>
                </a:r>
                <a:br>
                  <a:rPr lang="en-US" sz="1800" dirty="0" smtClean="0"/>
                </a:br>
                <a:r>
                  <a:rPr lang="el-GR" sz="1400" dirty="0" smtClean="0"/>
                  <a:t>Δίνονται:</a:t>
                </a:r>
                <a:br>
                  <a:rPr lang="el-GR" sz="1400" dirty="0" smtClean="0"/>
                </a:br>
                <a:r>
                  <a:rPr lang="en-US" sz="1400" dirty="0" smtClean="0"/>
                  <a:t>	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400" b="0" i="0" smtClean="0">
                            <a:latin typeface="Cambria Math" panose="02040503050406030204" pitchFamily="18" charset="0"/>
                          </a:rPr>
                          <m:t>tan</m:t>
                        </m:r>
                      </m:fName>
                      <m:e>
                        <m:d>
                          <m:d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40</m:t>
                                </m:r>
                              </m:e>
                              <m:sup>
                                <m:r>
                                  <m:rPr>
                                    <m:sty m:val="p"/>
                                  </m:rPr>
                                  <a:rPr lang="en-US" sz="1400" b="0" i="0" smtClean="0">
                                    <a:latin typeface="Cambria Math" panose="02040503050406030204" pitchFamily="18" charset="0"/>
                                  </a:rPr>
                                  <m:t>o</m:t>
                                </m:r>
                              </m:sup>
                            </m:sSup>
                          </m:e>
                        </m:d>
                      </m:e>
                    </m:func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=0.84, </m:t>
                    </m:r>
                  </m:oMath>
                </a14:m>
                <a:r>
                  <a:rPr lang="en-US" sz="1400" b="0" dirty="0" smtClean="0"/>
                  <a:t/>
                </a:r>
                <a:br>
                  <a:rPr lang="en-US" sz="1400" b="0" dirty="0" smtClean="0"/>
                </a:br>
                <a:r>
                  <a:rPr lang="en-US" sz="1400" b="0" dirty="0" smtClean="0"/>
                  <a:t>	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400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40</m:t>
                                </m:r>
                              </m:e>
                              <m:sup>
                                <m:r>
                                  <m:rPr>
                                    <m:sty m:val="p"/>
                                  </m:rPr>
                                  <a:rPr lang="en-US" sz="1400" b="0" i="0" smtClean="0">
                                    <a:latin typeface="Cambria Math" panose="02040503050406030204" pitchFamily="18" charset="0"/>
                                  </a:rPr>
                                  <m:t>o</m:t>
                                </m:r>
                              </m:sup>
                            </m:sSup>
                          </m:e>
                        </m:d>
                      </m:e>
                    </m:func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=0.76,</m:t>
                    </m:r>
                  </m:oMath>
                </a14:m>
                <a:r>
                  <a:rPr lang="en-US" sz="1400" b="0" dirty="0" smtClean="0"/>
                  <a:t/>
                </a:r>
                <a:br>
                  <a:rPr lang="en-US" sz="1400" b="0" dirty="0" smtClean="0"/>
                </a:br>
                <a:r>
                  <a:rPr lang="en-US" sz="1400" b="0" dirty="0" smtClean="0"/>
                  <a:t>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1400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e>
                      <m:sup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d>
                      <m:d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40</m:t>
                            </m:r>
                          </m:e>
                          <m:sup>
                            <m:r>
                              <m:rPr>
                                <m:sty m:val="p"/>
                              </m:rPr>
                              <a:rPr lang="en-US" sz="1400" b="0" i="0" smtClean="0">
                                <a:latin typeface="Cambria Math" panose="02040503050406030204" pitchFamily="18" charset="0"/>
                              </a:rPr>
                              <m:t>o</m:t>
                            </m:r>
                          </m:sup>
                        </m:sSup>
                      </m:e>
                    </m:d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=0.58</m:t>
                    </m:r>
                  </m:oMath>
                </a14:m>
                <a:endParaRPr lang="el-GR" sz="1400" dirty="0"/>
              </a:p>
              <a:p>
                <a:pPr lvl="1"/>
                <a:endParaRPr lang="el-GR" sz="1800" dirty="0"/>
              </a:p>
            </p:txBody>
          </p:sp>
        </mc:Choice>
        <mc:Fallback xmlns=""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49667" y="1371600"/>
                <a:ext cx="7567108" cy="4153348"/>
              </a:xfrm>
              <a:blipFill rotWithShape="0">
                <a:blip r:embed="rId3"/>
                <a:stretch>
                  <a:fillRect t="-1175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Εικόνα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8502" y="3048000"/>
            <a:ext cx="4059606" cy="2133599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Ink 3"/>
              <p14:cNvContentPartPr/>
              <p14:nvPr/>
            </p14:nvContentPartPr>
            <p14:xfrm>
              <a:off x="632520" y="2887920"/>
              <a:ext cx="7619760" cy="344808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28920" y="2879640"/>
                <a:ext cx="7627320" cy="3469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45981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Κίνηση σε Δυο Διαστάσεις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738350" y="1371600"/>
            <a:ext cx="7567108" cy="5105400"/>
          </a:xfrm>
        </p:spPr>
        <p:txBody>
          <a:bodyPr>
            <a:normAutofit/>
          </a:bodyPr>
          <a:lstStyle/>
          <a:p>
            <a:r>
              <a:rPr lang="el-GR" b="1" u="sng" dirty="0" smtClean="0"/>
              <a:t>Παράδειγμα</a:t>
            </a:r>
            <a:r>
              <a:rPr lang="en-US" b="1" u="sng" dirty="0" smtClean="0"/>
              <a:t> (</a:t>
            </a:r>
            <a:r>
              <a:rPr lang="el-GR" b="1" u="sng" dirty="0" smtClean="0"/>
              <a:t>πιο ρεαλιστικό):</a:t>
            </a:r>
          </a:p>
          <a:p>
            <a:pPr lvl="1"/>
            <a:r>
              <a:rPr lang="el-GR" sz="1800" dirty="0" smtClean="0"/>
              <a:t>Ο Γιάννης Αντετοκούνμπο σουτάρει την 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l-GR" sz="1800" dirty="0" smtClean="0"/>
              <a:t>μπάλα υπό γωνία 40˚ με το οριζόντιο 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l-GR" sz="1800" dirty="0" smtClean="0"/>
              <a:t>επίπεδο, σε απόσταση 10 </a:t>
            </a:r>
            <a:r>
              <a:rPr lang="en-US" sz="1800" dirty="0" smtClean="0"/>
              <a:t>m</a:t>
            </a:r>
            <a:r>
              <a:rPr lang="el-GR" sz="1800" dirty="0" smtClean="0"/>
              <a:t> από το </a:t>
            </a:r>
            <a:br>
              <a:rPr lang="el-GR" sz="1800" dirty="0" smtClean="0"/>
            </a:br>
            <a:r>
              <a:rPr lang="el-GR" sz="1800" dirty="0" smtClean="0"/>
              <a:t>καλάθι (</a:t>
            </a:r>
            <a:r>
              <a:rPr lang="en-US" sz="1800" dirty="0" smtClean="0"/>
              <a:t>buzzer beater)</a:t>
            </a:r>
            <a:r>
              <a:rPr lang="el-GR" sz="1800" dirty="0" smtClean="0"/>
              <a:t>. Το ύψος του 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l-GR" sz="1800" dirty="0" smtClean="0"/>
              <a:t>είναι 2 </a:t>
            </a:r>
            <a:r>
              <a:rPr lang="en-US" sz="1800" dirty="0" smtClean="0"/>
              <a:t>m </a:t>
            </a:r>
            <a:r>
              <a:rPr lang="el-GR" sz="1800" dirty="0" smtClean="0"/>
              <a:t>ενώ το</a:t>
            </a:r>
            <a:r>
              <a:rPr lang="en-US" sz="1800" dirty="0" smtClean="0"/>
              <a:t> </a:t>
            </a:r>
            <a:r>
              <a:rPr lang="el-GR" sz="1800" dirty="0" smtClean="0"/>
              <a:t>ύψος της μπασκέτας 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l-GR" sz="1800" dirty="0" smtClean="0"/>
              <a:t>είναι 3 </a:t>
            </a:r>
            <a:r>
              <a:rPr lang="en-US" sz="1800" dirty="0" smtClean="0"/>
              <a:t>m.</a:t>
            </a:r>
            <a:br>
              <a:rPr lang="en-US" sz="1800" dirty="0" smtClean="0"/>
            </a:br>
            <a:r>
              <a:rPr lang="en-US" sz="1800" dirty="0" smtClean="0"/>
              <a:t>A) </a:t>
            </a:r>
            <a:r>
              <a:rPr lang="el-GR" sz="1800" dirty="0" smtClean="0"/>
              <a:t>Ποια είναι η επιτάχυνση της μπάλας 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l-GR" sz="1800" dirty="0" smtClean="0"/>
              <a:t>στο</a:t>
            </a:r>
            <a:r>
              <a:rPr lang="en-US" sz="1800" dirty="0" smtClean="0"/>
              <a:t> </a:t>
            </a:r>
            <a:r>
              <a:rPr lang="el-GR" sz="1800" dirty="0" smtClean="0"/>
              <a:t>υψηλότερο σημείο της τροχιάς της;</a:t>
            </a:r>
            <a:br>
              <a:rPr lang="el-GR" sz="1800" dirty="0" smtClean="0"/>
            </a:br>
            <a:r>
              <a:rPr lang="el-GR" sz="1800" dirty="0" smtClean="0"/>
              <a:t>Β) Με ποια ταχύτητα πρέπει να σουτάρει την μπάλα ώστε να σκοράρει χωρίς ταμπλ</a:t>
            </a:r>
            <a:r>
              <a:rPr lang="el-GR" sz="1800" dirty="0"/>
              <a:t>ό</a:t>
            </a:r>
            <a:r>
              <a:rPr lang="el-GR" sz="1800" dirty="0" smtClean="0"/>
              <a:t>;*</a:t>
            </a:r>
          </a:p>
          <a:p>
            <a:pPr lvl="1"/>
            <a:endParaRPr lang="el-GR" sz="1800" dirty="0"/>
          </a:p>
          <a:p>
            <a:pPr lvl="1"/>
            <a:endParaRPr lang="el-GR" sz="1800" dirty="0" smtClean="0"/>
          </a:p>
          <a:p>
            <a:pPr lvl="1"/>
            <a:endParaRPr lang="el-GR" sz="1800" dirty="0"/>
          </a:p>
          <a:p>
            <a:pPr lvl="1"/>
            <a:endParaRPr lang="el-GR" sz="1800" dirty="0" smtClean="0"/>
          </a:p>
          <a:p>
            <a:pPr marL="365760" lvl="1" indent="0">
              <a:buNone/>
            </a:pPr>
            <a:r>
              <a:rPr lang="el-GR" sz="1800" dirty="0" smtClean="0"/>
              <a:t>* </a:t>
            </a:r>
            <a:r>
              <a:rPr lang="el-GR" sz="1400" dirty="0" smtClean="0"/>
              <a:t>δηλ. η μπάλα να φτάσει ακριβώς στη στεφάνη – όπως πριν, θα μπει </a:t>
            </a:r>
            <a:r>
              <a:rPr lang="el-GR" sz="1400" dirty="0" smtClean="0">
                <a:sym typeface="Wingdings" panose="05000000000000000000" pitchFamily="2" charset="2"/>
              </a:rPr>
              <a:t></a:t>
            </a:r>
            <a:endParaRPr lang="el-GR" sz="1400" dirty="0"/>
          </a:p>
        </p:txBody>
      </p:sp>
      <p:pic>
        <p:nvPicPr>
          <p:cNvPr id="1026" name="Picture 2" descr="Image result for antetokounmpo shoot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524000"/>
            <a:ext cx="3425826" cy="231243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179342" y="4953000"/>
            <a:ext cx="7315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i="1" dirty="0" smtClean="0">
                <a:solidFill>
                  <a:srgbClr val="FF0000"/>
                </a:solidFill>
              </a:rPr>
              <a:t>Λύστε ξανά την παραπάνω άσκηση θεωρώντας ως σημείο αναφοράς τα πόδια του παίκτη, δηλ. το παρκέ. Η θέση Α (0,0) θα είναι πλέον στα πέλματά του. Πρέπει να καταλήξετε στα ίδια ακριβώς αποτελέσματα!</a:t>
            </a:r>
            <a:endParaRPr lang="el-GR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9012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Κίνηση σε Δυο Διαστάσεις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3177012"/>
            <a:ext cx="3293952" cy="3293952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8350" y="1371600"/>
            <a:ext cx="7872250" cy="5099364"/>
          </a:xfrm>
        </p:spPr>
        <p:txBody>
          <a:bodyPr>
            <a:normAutofit/>
          </a:bodyPr>
          <a:lstStyle/>
          <a:p>
            <a:r>
              <a:rPr lang="el-GR" b="1" dirty="0" smtClean="0"/>
              <a:t>Ομαλή κυκλική κίνηση</a:t>
            </a:r>
          </a:p>
          <a:p>
            <a:pPr lvl="1"/>
            <a:endParaRPr lang="el-GR" dirty="0" smtClean="0"/>
          </a:p>
          <a:p>
            <a:pPr lvl="1"/>
            <a:r>
              <a:rPr lang="el-GR" dirty="0" smtClean="0"/>
              <a:t>Σωματίδιο κινείται σε κύκλο ή σε κυκλικό τόξο</a:t>
            </a:r>
          </a:p>
          <a:p>
            <a:pPr lvl="1"/>
            <a:r>
              <a:rPr lang="el-GR" dirty="0" smtClean="0"/>
              <a:t>Σταθερή </a:t>
            </a:r>
            <a:r>
              <a:rPr lang="el-GR" u="sng" dirty="0" smtClean="0"/>
              <a:t>αριθμητική</a:t>
            </a:r>
            <a:r>
              <a:rPr lang="el-GR" dirty="0" smtClean="0"/>
              <a:t> ταχύτητα</a:t>
            </a:r>
          </a:p>
          <a:p>
            <a:pPr lvl="2"/>
            <a:r>
              <a:rPr lang="el-GR" dirty="0" smtClean="0"/>
              <a:t>…προφανώς όχι σταθερό διάνυσμα </a:t>
            </a:r>
            <a:r>
              <a:rPr lang="el-GR" dirty="0"/>
              <a:t/>
            </a:r>
            <a:br>
              <a:rPr lang="el-GR" dirty="0"/>
            </a:br>
            <a:r>
              <a:rPr lang="el-GR" dirty="0" smtClean="0"/>
              <a:t>ταχύτητας</a:t>
            </a:r>
          </a:p>
          <a:p>
            <a:pPr lvl="1"/>
            <a:endParaRPr lang="el-GR" dirty="0" smtClean="0"/>
          </a:p>
          <a:p>
            <a:pPr lvl="1"/>
            <a:r>
              <a:rPr lang="el-GR" dirty="0" smtClean="0"/>
              <a:t>Σταθερή επιτάχυνση κατά μέτρο</a:t>
            </a:r>
          </a:p>
          <a:p>
            <a:pPr lvl="2"/>
            <a:r>
              <a:rPr lang="el-GR" dirty="0" smtClean="0"/>
              <a:t>…προφανώς όχι σταθερό </a:t>
            </a:r>
            <a:br>
              <a:rPr lang="el-GR" dirty="0" smtClean="0"/>
            </a:br>
            <a:r>
              <a:rPr lang="el-GR" dirty="0" smtClean="0"/>
              <a:t>διάνυσμα επιτάχυνσης</a:t>
            </a:r>
          </a:p>
          <a:p>
            <a:pPr lvl="2"/>
            <a:r>
              <a:rPr lang="el-GR" dirty="0" smtClean="0"/>
              <a:t>Όμως κατευθύνεται πάντα ακτινικά </a:t>
            </a:r>
            <a:br>
              <a:rPr lang="el-GR" dirty="0" smtClean="0"/>
            </a:br>
            <a:r>
              <a:rPr lang="el-GR" dirty="0" smtClean="0"/>
              <a:t>προς τα «μέσα»!</a:t>
            </a:r>
          </a:p>
        </p:txBody>
      </p:sp>
    </p:spTree>
    <p:extLst>
      <p:ext uri="{BB962C8B-B14F-4D97-AF65-F5344CB8AC3E}">
        <p14:creationId xmlns:p14="http://schemas.microsoft.com/office/powerpoint/2010/main" val="2258628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Κίνηση σε Δυο Διαστάσεις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3177012"/>
            <a:ext cx="3293952" cy="3293952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447800"/>
                <a:ext cx="7872250" cy="5104645"/>
              </a:xfrm>
            </p:spPr>
            <p:txBody>
              <a:bodyPr>
                <a:normAutofit/>
              </a:bodyPr>
              <a:lstStyle/>
              <a:p>
                <a:r>
                  <a:rPr lang="el-GR" b="1" dirty="0" smtClean="0"/>
                  <a:t>Ομαλή κυκλική κίνηση</a:t>
                </a:r>
              </a:p>
              <a:p>
                <a:pPr lvl="1"/>
                <a:endParaRPr lang="el-GR" sz="800" dirty="0" smtClean="0"/>
              </a:p>
              <a:p>
                <a:pPr lvl="1"/>
                <a:r>
                  <a:rPr lang="el-GR" dirty="0" smtClean="0"/>
                  <a:t>Ταχύτητα</a:t>
                </a:r>
              </a:p>
              <a:p>
                <a:pPr lvl="2"/>
                <a:r>
                  <a:rPr lang="el-GR" dirty="0" smtClean="0"/>
                  <a:t>Διάνυσμα εφαπτόμενο στον κύκλο</a:t>
                </a:r>
              </a:p>
              <a:p>
                <a:pPr lvl="2"/>
                <a:r>
                  <a:rPr lang="el-GR" dirty="0" smtClean="0"/>
                  <a:t>Φορά προς την κατεύθυνση της κίνησης</a:t>
                </a:r>
              </a:p>
              <a:p>
                <a:pPr lvl="1"/>
                <a:endParaRPr lang="el-GR" dirty="0" smtClean="0"/>
              </a:p>
              <a:p>
                <a:pPr lvl="1"/>
                <a:r>
                  <a:rPr lang="el-GR" dirty="0" smtClean="0"/>
                  <a:t>Επιτάχυνση</a:t>
                </a:r>
              </a:p>
              <a:p>
                <a:pPr lvl="2"/>
                <a:r>
                  <a:rPr lang="el-GR" dirty="0" smtClean="0"/>
                  <a:t>Διάνυσμα με κατεύθυνση ακτινικά</a:t>
                </a:r>
                <a:br>
                  <a:rPr lang="el-GR" dirty="0" smtClean="0"/>
                </a:br>
                <a:r>
                  <a:rPr lang="el-GR" dirty="0" smtClean="0"/>
                  <a:t>προς τα «μέσα»</a:t>
                </a:r>
              </a:p>
              <a:p>
                <a:pPr lvl="2"/>
                <a:r>
                  <a:rPr lang="el-GR" dirty="0" smtClean="0"/>
                  <a:t>Κεντρομόλος επιτάχυνση</a:t>
                </a:r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marL="685800" lvl="2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</m:oMath>
                  </m:oMathPara>
                </a14:m>
                <a:endParaRPr lang="en-US" b="0" dirty="0" smtClean="0"/>
              </a:p>
              <a:p>
                <a:pPr marL="685800" lvl="2" indent="0">
                  <a:buNone/>
                </a:pPr>
                <a:r>
                  <a:rPr lang="el-GR" dirty="0" smtClean="0"/>
                  <a:t>με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l-GR" dirty="0" smtClean="0"/>
                  <a:t>το μέτρο της ταχύτητας</a:t>
                </a:r>
                <a:br>
                  <a:rPr lang="el-GR" dirty="0" smtClean="0"/>
                </a:br>
                <a:r>
                  <a:rPr lang="el-GR" dirty="0" smtClean="0"/>
                  <a:t>με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l-GR" dirty="0" smtClean="0"/>
                  <a:t> την ακτίνα του κύκλου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447800"/>
                <a:ext cx="7872250" cy="5104645"/>
              </a:xfrm>
              <a:blipFill rotWithShape="0">
                <a:blip r:embed="rId3"/>
                <a:stretch>
                  <a:fillRect t="-956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93517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Κίνηση σε Δυο Διαστάσεις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3177012"/>
            <a:ext cx="3293952" cy="3293952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371600"/>
                <a:ext cx="7872250" cy="5099364"/>
              </a:xfrm>
            </p:spPr>
            <p:txBody>
              <a:bodyPr>
                <a:normAutofit/>
              </a:bodyPr>
              <a:lstStyle/>
              <a:p>
                <a:r>
                  <a:rPr lang="el-GR" b="1" dirty="0" smtClean="0"/>
                  <a:t>Ομαλή κυκλική κίνηση</a:t>
                </a:r>
                <a:endParaRPr lang="el-GR" dirty="0" smtClean="0"/>
              </a:p>
              <a:p>
                <a:pPr lvl="1"/>
                <a:r>
                  <a:rPr lang="el-GR" dirty="0" smtClean="0"/>
                  <a:t>Το σωματίδιο διατρέχει την περιφέρεια του κύκλου </a:t>
                </a:r>
                <a:r>
                  <a:rPr lang="el-GR" dirty="0" smtClean="0"/>
                  <a:t>(2π</a:t>
                </a:r>
                <a:r>
                  <a:rPr lang="en-US" dirty="0" smtClean="0"/>
                  <a:t>r) </a:t>
                </a:r>
                <a:r>
                  <a:rPr lang="el-GR" dirty="0" smtClean="0"/>
                  <a:t>μια </a:t>
                </a:r>
                <a:r>
                  <a:rPr lang="el-GR" dirty="0" smtClean="0"/>
                  <a:t>φορά σε χρόνο </a:t>
                </a:r>
              </a:p>
              <a:p>
                <a:pPr marL="36576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den>
                      </m:f>
                    </m:oMath>
                  </m:oMathPara>
                </a14:m>
                <a:endParaRPr lang="el-GR" dirty="0" smtClean="0"/>
              </a:p>
              <a:p>
                <a:pPr lvl="1"/>
                <a:r>
                  <a:rPr lang="el-GR" dirty="0" smtClean="0"/>
                  <a:t>Η ποσότητα αυτή ονομάζεται</a:t>
                </a:r>
                <a:r>
                  <a:rPr lang="el-GR" dirty="0"/>
                  <a:t> </a:t>
                </a:r>
                <a:r>
                  <a:rPr lang="el-GR" b="1" dirty="0" smtClean="0"/>
                  <a:t>περίοδος</a:t>
                </a:r>
              </a:p>
              <a:p>
                <a:pPr lvl="1"/>
                <a:r>
                  <a:rPr lang="el-GR" dirty="0" smtClean="0"/>
                  <a:t>Ο λόγος </a:t>
                </a:r>
              </a:p>
              <a:p>
                <a:pPr marL="36576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𝜔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l-GR" i="1"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den>
                      </m:f>
                    </m:oMath>
                  </m:oMathPara>
                </a14:m>
                <a:endParaRPr lang="en-US" dirty="0" smtClean="0"/>
              </a:p>
              <a:p>
                <a:pPr marL="365760" lvl="1" indent="0">
                  <a:buNone/>
                </a:pPr>
                <a:r>
                  <a:rPr lang="el-GR" dirty="0" smtClean="0"/>
                  <a:t>    ονομάζεται </a:t>
                </a:r>
                <a:r>
                  <a:rPr lang="el-GR" b="1" dirty="0" smtClean="0"/>
                  <a:t>γωνιακή ταχύτητα ω</a:t>
                </a:r>
              </a:p>
              <a:p>
                <a:pPr lvl="1"/>
                <a:endParaRPr lang="el-GR" dirty="0"/>
              </a:p>
              <a:p>
                <a:pPr lvl="1"/>
                <a:r>
                  <a:rPr lang="el-GR" dirty="0" smtClean="0"/>
                  <a:t>Μπορείτε εύκολα να δείξετε ότι</a:t>
                </a:r>
              </a:p>
              <a:p>
                <a:pPr marL="365760" lvl="1" indent="0">
                  <a:buNone/>
                </a:pPr>
                <a:r>
                  <a:rPr lang="el-GR" b="0" dirty="0" smtClean="0"/>
                  <a:t>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l-GR" b="0" i="1" smtClean="0">
                        <a:latin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el-GR" dirty="0" smtClean="0"/>
                  <a:t>             και 	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dirty="0" smtClean="0">
                        <a:latin typeface="Cambria Math" panose="02040503050406030204" pitchFamily="18" charset="0"/>
                      </a:rPr>
                      <m:t>α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sSup>
                      <m:sSupPr>
                        <m:ctrlPr>
                          <a:rPr lang="el-GR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p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l-GR" dirty="0" smtClean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371600"/>
                <a:ext cx="7872250" cy="5099364"/>
              </a:xfrm>
              <a:blipFill rotWithShape="0">
                <a:blip r:embed="rId3"/>
                <a:stretch>
                  <a:fillRect t="-956" r="-155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71114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Κίνηση σε Δυο Διαστάσεις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371600"/>
                <a:ext cx="7948450" cy="5105400"/>
              </a:xfrm>
            </p:spPr>
            <p:txBody>
              <a:bodyPr>
                <a:normAutofit/>
              </a:bodyPr>
              <a:lstStyle/>
              <a:p>
                <a:r>
                  <a:rPr lang="el-GR" b="1" u="sng" dirty="0" smtClean="0"/>
                  <a:t>Παράδειγμα:</a:t>
                </a:r>
              </a:p>
              <a:p>
                <a:pPr lvl="1"/>
                <a:r>
                  <a:rPr lang="en-US" sz="1800" dirty="0" smtClean="0"/>
                  <a:t>A) </a:t>
                </a:r>
                <a:r>
                  <a:rPr lang="el-GR" sz="1800" dirty="0" smtClean="0"/>
                  <a:t>Ποια είναι η κεντρομόλος επιτάχυνση της Γης όσο κινείται στην τροχιά της γύρω από τον Ήλιο;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l-GR" sz="1800" b="0" i="0" smtClean="0">
                            <a:latin typeface="Cambria Math" panose="02040503050406030204" pitchFamily="18" charset="0"/>
                          </a:rPr>
                          <m:t>Γης</m:t>
                        </m:r>
                      </m:sub>
                    </m:sSub>
                    <m:r>
                      <a:rPr lang="el-GR" sz="1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1.496×</m:t>
                    </m:r>
                    <m:sSup>
                      <m:sSup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11</m:t>
                        </m:r>
                      </m:sup>
                    </m:sSup>
                  </m:oMath>
                </a14:m>
                <a:r>
                  <a:rPr lang="en-US" sz="1800" dirty="0" smtClean="0"/>
                  <a:t> m)</a:t>
                </a:r>
                <a:endParaRPr lang="el-GR" sz="1800" dirty="0" smtClean="0"/>
              </a:p>
              <a:p>
                <a:pPr lvl="1"/>
                <a:r>
                  <a:rPr lang="el-GR" sz="1800" dirty="0" smtClean="0"/>
                  <a:t>Β) Ποια η γωνιακή ταχύτητά της;</a:t>
                </a:r>
                <a:endParaRPr lang="el-GR" sz="1800" dirty="0"/>
              </a:p>
              <a:p>
                <a:pPr lvl="1"/>
                <a:endParaRPr lang="el-GR" sz="1800" dirty="0" smtClean="0"/>
              </a:p>
              <a:p>
                <a:pPr lvl="1"/>
                <a:endParaRPr lang="el-GR" sz="1800" dirty="0"/>
              </a:p>
            </p:txBody>
          </p:sp>
        </mc:Choice>
        <mc:Fallback xmlns=""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371600"/>
                <a:ext cx="7948450" cy="5105400"/>
              </a:xfrm>
              <a:blipFill rotWithShape="0">
                <a:blip r:embed="rId3"/>
                <a:stretch>
                  <a:fillRect t="-955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2" name="Picture 4" descr="https://leepavelich.files.wordpress.com/2012/03/earth-about-sun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877589"/>
            <a:ext cx="4558144" cy="35814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 flipH="1" flipV="1">
            <a:off x="5105400" y="5105400"/>
            <a:ext cx="609600" cy="4572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Arc 6"/>
          <p:cNvSpPr/>
          <p:nvPr/>
        </p:nvSpPr>
        <p:spPr>
          <a:xfrm>
            <a:off x="4343400" y="3810000"/>
            <a:ext cx="1066800" cy="990600"/>
          </a:xfrm>
          <a:prstGeom prst="arc">
            <a:avLst/>
          </a:prstGeom>
          <a:ln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l-GR" dirty="0" smtClean="0">
                <a:solidFill>
                  <a:srgbClr val="FF0000"/>
                </a:solidFill>
              </a:rPr>
              <a:t>ω</a:t>
            </a:r>
            <a:endParaRPr lang="el-GR" dirty="0">
              <a:solidFill>
                <a:srgbClr val="FF0000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5764878" y="4648200"/>
            <a:ext cx="533400" cy="914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2257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Κίνηση σε Δυο Διαστάσεις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371600"/>
                <a:ext cx="7948450" cy="5105400"/>
              </a:xfrm>
            </p:spPr>
            <p:txBody>
              <a:bodyPr>
                <a:normAutofit/>
              </a:bodyPr>
              <a:lstStyle/>
              <a:p>
                <a:r>
                  <a:rPr lang="el-GR" b="1" dirty="0" smtClean="0"/>
                  <a:t>Παράδειγμα</a:t>
                </a:r>
                <a:r>
                  <a:rPr lang="en-US" b="1" dirty="0" smtClean="0"/>
                  <a:t> – </a:t>
                </a:r>
                <a:r>
                  <a:rPr lang="el-GR" b="1" dirty="0" smtClean="0"/>
                  <a:t>Λύση:</a:t>
                </a:r>
              </a:p>
              <a:p>
                <a:pPr lvl="1"/>
                <a:r>
                  <a:rPr lang="en-US" sz="1800" dirty="0" smtClean="0"/>
                  <a:t>A) </a:t>
                </a:r>
                <a:r>
                  <a:rPr lang="el-GR" sz="1800" dirty="0" smtClean="0"/>
                  <a:t>Ποια είναι η κεντρομόλος επιτάχυνση της Γης όσο κινείται στην τροχιά της γύρω από τον Ήλιο;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l-GR" sz="1800" b="0" i="0" smtClean="0">
                            <a:latin typeface="Cambria Math" panose="02040503050406030204" pitchFamily="18" charset="0"/>
                          </a:rPr>
                          <m:t>Γης</m:t>
                        </m:r>
                      </m:sub>
                    </m:sSub>
                    <m:r>
                      <a:rPr lang="el-GR" sz="1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1.496×</m:t>
                    </m:r>
                    <m:sSup>
                      <m:sSup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11</m:t>
                        </m:r>
                      </m:sup>
                    </m:sSup>
                  </m:oMath>
                </a14:m>
                <a:r>
                  <a:rPr lang="en-US" sz="1800" dirty="0" smtClean="0"/>
                  <a:t> m)</a:t>
                </a:r>
                <a:endParaRPr lang="el-GR" sz="1800" dirty="0" smtClean="0"/>
              </a:p>
              <a:p>
                <a:pPr lvl="1"/>
                <a:r>
                  <a:rPr lang="el-GR" sz="1800" dirty="0" smtClean="0"/>
                  <a:t>Β) Ποια η γωνιακή ταχύτητά της;</a:t>
                </a:r>
                <a:endParaRPr lang="el-GR" sz="1800" dirty="0"/>
              </a:p>
              <a:p>
                <a:pPr lvl="1"/>
                <a:endParaRPr lang="el-GR" sz="1800" dirty="0" smtClean="0"/>
              </a:p>
              <a:p>
                <a:pPr lvl="1"/>
                <a:endParaRPr lang="el-GR" sz="1800" dirty="0"/>
              </a:p>
            </p:txBody>
          </p:sp>
        </mc:Choice>
        <mc:Fallback xmlns=""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371600"/>
                <a:ext cx="7948450" cy="5105400"/>
              </a:xfrm>
              <a:blipFill rotWithShape="0">
                <a:blip r:embed="rId3"/>
                <a:stretch>
                  <a:fillRect t="-955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/>
              <p14:cNvContentPartPr/>
              <p14:nvPr/>
            </p14:nvContentPartPr>
            <p14:xfrm>
              <a:off x="537840" y="2777040"/>
              <a:ext cx="7809120" cy="334044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34240" y="2767320"/>
                <a:ext cx="7826040" cy="3357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24067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Κίνηση σε Δυο Διαστάσεις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>
              <a:xfrm>
                <a:off x="743012" y="1371599"/>
                <a:ext cx="7931664" cy="5121161"/>
              </a:xfrm>
            </p:spPr>
            <p:txBody>
              <a:bodyPr>
                <a:normAutofit/>
              </a:bodyPr>
              <a:lstStyle/>
              <a:p>
                <a:r>
                  <a:rPr lang="el-GR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Μέση Επιτάχυνση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l-GR" b="1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</m:acc>
                      </m:e>
                      <m:sub>
                        <m:r>
                          <a:rPr lang="en-US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𝒂𝒗𝒈</m:t>
                        </m:r>
                      </m:sub>
                    </m:sSub>
                  </m:oMath>
                </a14:m>
                <a:endParaRPr lang="en-US" b="1" dirty="0" smtClean="0"/>
              </a:p>
              <a:p>
                <a:pPr marL="6858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</m:acc>
                        </m:e>
                        <m:sub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𝒂𝒗𝒈</m:t>
                          </m:r>
                        </m:sub>
                      </m:sSub>
                      <m:r>
                        <a:rPr lang="en-US" b="1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l-GR" b="1" i="0" smtClean="0">
                              <a:latin typeface="Cambria Math" panose="02040503050406030204" pitchFamily="18" charset="0"/>
                            </a:rPr>
                            <m:t>𝚫</m:t>
                          </m:r>
                          <m:acc>
                            <m:accPr>
                              <m:chr m:val="⃗"/>
                              <m:ctrlPr>
                                <a:rPr lang="el-GR" b="1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𝒗</m:t>
                              </m:r>
                            </m:e>
                          </m:acc>
                        </m:num>
                        <m:den>
                          <m:r>
                            <m:rPr>
                              <m:sty m:val="p"/>
                            </m:rPr>
                            <a:rPr lang="el-GR" b="0" i="0" smtClean="0"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  <m:t>𝒗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𝒇</m:t>
                              </m:r>
                            </m:sub>
                          </m:sSub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  <m:t>𝒗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l-GR" b="1" dirty="0" smtClean="0"/>
              </a:p>
              <a:p>
                <a:pPr marL="68580" indent="0">
                  <a:buNone/>
                </a:pPr>
                <a:endParaRPr lang="el-GR" sz="1050" dirty="0" smtClean="0"/>
              </a:p>
              <a:p>
                <a:r>
                  <a:rPr lang="el-GR" dirty="0" smtClean="0"/>
                  <a:t>Διάνυσμα: έχει την ίδια κατεύθυνση με την</a:t>
                </a:r>
                <a:r>
                  <a:rPr lang="en-US" dirty="0" smtClean="0"/>
                  <a:t> </a:t>
                </a:r>
                <a:r>
                  <a:rPr lang="el-GR" dirty="0" smtClean="0"/>
                  <a:t>διανυσματική διαφορά ταχυτήτων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Δ</m:t>
                    </m:r>
                    <m:acc>
                      <m:accPr>
                        <m:chr m:val="⃗"/>
                        <m:ctrlPr>
                          <a:rPr lang="el-GR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acc>
                  </m:oMath>
                </a14:m>
                <a:endParaRPr lang="el-GR" dirty="0" smtClean="0"/>
              </a:p>
              <a:p>
                <a:pPr marL="68580" indent="0">
                  <a:buNone/>
                </a:pPr>
                <a:endParaRPr lang="el-GR" sz="1400" dirty="0" smtClean="0"/>
              </a:p>
              <a:p>
                <a:r>
                  <a:rPr lang="el-GR" dirty="0" smtClean="0"/>
                  <a:t>Θυμηθείτε:</a:t>
                </a:r>
                <a:br>
                  <a:rPr lang="el-GR" dirty="0" smtClean="0"/>
                </a:br>
                <a:r>
                  <a:rPr lang="el-GR" dirty="0" smtClean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b="1" i="1" smtClean="0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 smtClean="0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𝒂</m:t>
                            </m:r>
                          </m:e>
                        </m:acc>
                      </m:e>
                      <m:sub>
                        <m:r>
                          <a:rPr lang="en-US" b="1" i="1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𝒂𝒗𝒈</m:t>
                        </m:r>
                      </m:sub>
                    </m:sSub>
                    <m:r>
                      <a:rPr lang="en-US" b="1" i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≡</m:t>
                    </m:r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l-GR" b="1">
                            <a:latin typeface="Cambria Math" panose="02040503050406030204" pitchFamily="18" charset="0"/>
                          </a:rPr>
                          <m:t>𝚫</m:t>
                        </m:r>
                        <m:acc>
                          <m:accPr>
                            <m:chr m:val="⃗"/>
                            <m:ctrlPr>
                              <a:rPr lang="el-GR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</m:acc>
                      </m:num>
                      <m:den>
                        <m:r>
                          <m:rPr>
                            <m:sty m:val="p"/>
                          </m:rPr>
                          <a:rPr lang="el-GR" b="0" i="1"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en-US" b="0" i="1">
                            <a:latin typeface="Cambria Math" panose="02040503050406030204" pitchFamily="18" charset="0"/>
                          </a:rPr>
                          <m:t>𝑡</m:t>
                        </m:r>
                      </m:den>
                    </m:f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𝒗</m:t>
                                </m:r>
                              </m:e>
                            </m:acc>
                          </m:e>
                          <m:sub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𝒇</m:t>
                            </m:r>
                          </m:sub>
                        </m:s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𝒗</m:t>
                                </m:r>
                              </m:e>
                            </m:acc>
                          </m:e>
                          <m:sub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b="0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  <m:r>
                          <a:rPr lang="en-US" b="0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b="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den>
                    </m:f>
                  </m:oMath>
                </a14:m>
                <a:endParaRPr lang="en-US" b="1" dirty="0" smtClean="0"/>
              </a:p>
              <a:p>
                <a:endParaRPr lang="el-GR" dirty="0" smtClean="0"/>
              </a:p>
              <a:p>
                <a:r>
                  <a:rPr lang="el-GR" dirty="0" smtClean="0"/>
                  <a:t>Παράδειγμα:</a:t>
                </a:r>
              </a:p>
              <a:p>
                <a:pPr lvl="1"/>
                <a:r>
                  <a:rPr lang="el-GR" dirty="0" smtClean="0"/>
                  <a:t>Βρείτε το διάνυσμα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</m:acc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𝒂𝒗𝒈</m:t>
                        </m:r>
                      </m:sub>
                    </m:sSub>
                  </m:oMath>
                </a14:m>
                <a:endParaRPr lang="el-GR" dirty="0"/>
              </a:p>
            </p:txBody>
          </p:sp>
        </mc:Choice>
        <mc:Fallback xmlns=""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43012" y="1371599"/>
                <a:ext cx="7931664" cy="5121161"/>
              </a:xfrm>
              <a:blipFill rotWithShape="0">
                <a:blip r:embed="rId2"/>
                <a:stretch>
                  <a:fillRect t="-952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Εικόνα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1" y="3428999"/>
            <a:ext cx="3886200" cy="3063761"/>
          </a:xfrm>
          <a:prstGeom prst="rect">
            <a:avLst/>
          </a:prstGeom>
        </p:spPr>
      </p:pic>
      <p:pic>
        <p:nvPicPr>
          <p:cNvPr id="6" name="Εικόνα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6831" y="3428999"/>
            <a:ext cx="4203996" cy="3063761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Ink 3"/>
              <p14:cNvContentPartPr/>
              <p14:nvPr/>
            </p14:nvContentPartPr>
            <p14:xfrm>
              <a:off x="6119640" y="3565440"/>
              <a:ext cx="2469240" cy="233424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110640" y="3554640"/>
                <a:ext cx="2491200" cy="2358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63663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Τέλος Διάλεξης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28594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Κίνηση σε Δυο Διαστάσεις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371600"/>
                <a:ext cx="7948450" cy="5105400"/>
              </a:xfrm>
            </p:spPr>
            <p:txBody>
              <a:bodyPr>
                <a:normAutofit/>
              </a:bodyPr>
              <a:lstStyle/>
              <a:p>
                <a:endParaRPr lang="en-US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r>
                  <a:rPr lang="el-GR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Στιγμιαία Επιτάχυνση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l-GR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en-US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/>
                </a:r>
                <a:br>
                  <a:rPr lang="en-US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</a:br>
                <a:r>
                  <a:rPr lang="en-US" b="1" dirty="0"/>
                  <a:t/>
                </a:r>
                <a:br>
                  <a:rPr lang="en-US" b="1" dirty="0"/>
                </a:b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m:rPr>
                                <m:sty m:val="p"/>
                              </m:rPr>
                              <a:rPr lang="el-GR" b="0" i="1">
                                <a:latin typeface="Cambria Math" panose="02040503050406030204" pitchFamily="18" charset="0"/>
                              </a:rPr>
                              <m:t>Δ</m:t>
                            </m:r>
                            <m:r>
                              <m:rPr>
                                <m:sty m:val="p"/>
                              </m:rPr>
                              <a:rPr lang="en-US" b="0" i="1">
                                <a:latin typeface="Cambria Math" panose="02040503050406030204" pitchFamily="18" charset="0"/>
                              </a:rPr>
                              <m:t>t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→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𝟎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l-GR" b="1">
                                <a:latin typeface="Cambria Math" panose="02040503050406030204" pitchFamily="18" charset="0"/>
                              </a:rPr>
                              <m:t>𝚫</m:t>
                            </m:r>
                            <m:acc>
                              <m:accPr>
                                <m:chr m:val="⃗"/>
                                <m:ctrlPr>
                                  <a:rPr lang="el-GR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𝒗</m:t>
                                </m:r>
                              </m:e>
                            </m:acc>
                          </m:num>
                          <m:den>
                            <m:r>
                              <m:rPr>
                                <m:sty m:val="p"/>
                              </m:rPr>
                              <a:rPr lang="el-GR" b="0" i="1">
                                <a:latin typeface="Cambria Math" panose="02040503050406030204" pitchFamily="18" charset="0"/>
                              </a:rPr>
                              <m:t>Δ</m:t>
                            </m:r>
                            <m:r>
                              <m:rPr>
                                <m:sty m:val="p"/>
                              </m:rPr>
                              <a:rPr lang="en-US" b="0" i="1">
                                <a:latin typeface="Cambria Math" panose="02040503050406030204" pitchFamily="18" charset="0"/>
                              </a:rPr>
                              <m:t>t</m:t>
                            </m:r>
                          </m:den>
                        </m:f>
                        <m:r>
                          <a:rPr lang="en-US" b="1" i="1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acc>
                              <m:accPr>
                                <m:chr m:val="⃗"/>
                                <m:ctrlPr>
                                  <a:rPr lang="en-US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𝒗</m:t>
                                </m:r>
                              </m:e>
                            </m:acc>
                          </m:num>
                          <m:den>
                            <m:r>
                              <a:rPr lang="en-US" b="0" i="1">
                                <a:latin typeface="Cambria Math" panose="02040503050406030204" pitchFamily="18" charset="0"/>
                              </a:rPr>
                              <m:t>𝑑𝑡</m:t>
                            </m:r>
                          </m:den>
                        </m:f>
                      </m:e>
                    </m:func>
                  </m:oMath>
                </a14:m>
                <a:endParaRPr lang="en-US" dirty="0" smtClean="0"/>
              </a:p>
              <a:p>
                <a:endParaRPr lang="en-US" dirty="0" smtClean="0"/>
              </a:p>
              <a:p>
                <a:r>
                  <a:rPr lang="el-GR" dirty="0" smtClean="0"/>
                  <a:t>Θυμηθείτε</a:t>
                </a:r>
                <a:r>
                  <a:rPr lang="en-US" dirty="0" smtClean="0"/>
                  <a:t> (</a:t>
                </a:r>
                <a:r>
                  <a:rPr lang="el-GR" dirty="0" smtClean="0"/>
                  <a:t>μονοδιάστατη κίνηση):</a:t>
                </a:r>
                <a:endParaRPr lang="en-US" dirty="0" smtClean="0"/>
              </a:p>
              <a:p>
                <a:pPr marL="68580" indent="0">
                  <a:buNone/>
                </a:pPr>
                <a:r>
                  <a:rPr lang="el-GR" dirty="0" smtClean="0"/>
                  <a:t/>
                </a:r>
                <a:br>
                  <a:rPr lang="el-GR" dirty="0" smtClean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b="1" i="1" smtClean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1" i="1" smtClean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𝒂</m:t>
                          </m:r>
                        </m:e>
                      </m:acc>
                      <m:r>
                        <a:rPr lang="en-US" b="1" i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func>
                        <m:func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m:rPr>
                                  <m:sty m:val="p"/>
                                </m:rPr>
                                <a:rPr lang="el-GR" b="0" i="1"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  <m:r>
                                <m:rPr>
                                  <m:sty m:val="p"/>
                                </m:rPr>
                                <a:rPr lang="en-US" b="0" i="1">
                                  <a:latin typeface="Cambria Math" panose="02040503050406030204" pitchFamily="18" charset="0"/>
                                </a:rPr>
                                <m:t>t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l-GR" b="1">
                                  <a:latin typeface="Cambria Math" panose="02040503050406030204" pitchFamily="18" charset="0"/>
                                </a:rPr>
                                <m:t>𝚫</m:t>
                              </m:r>
                              <m:acc>
                                <m:accPr>
                                  <m:chr m:val="⃗"/>
                                  <m:ctrlPr>
                                    <a:rPr lang="el-GR" b="1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  <m:t>𝒖</m:t>
                                  </m:r>
                                </m:e>
                              </m:acc>
                            </m:num>
                            <m:den>
                              <m:r>
                                <m:rPr>
                                  <m:sty m:val="p"/>
                                </m:rPr>
                                <a:rPr lang="el-GR" b="0" i="1"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  <m:r>
                                <m:rPr>
                                  <m:sty m:val="p"/>
                                </m:rPr>
                                <a:rPr lang="en-US" b="0" i="1">
                                  <a:latin typeface="Cambria Math" panose="02040503050406030204" pitchFamily="18" charset="0"/>
                                </a:rPr>
                                <m:t>t</m:t>
                              </m:r>
                            </m:den>
                          </m:f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  <m:t>𝒖</m:t>
                                  </m:r>
                                </m:e>
                              </m:acc>
                            </m:num>
                            <m:den>
                              <m:r>
                                <a:rPr lang="en-US" b="0" i="1">
                                  <a:latin typeface="Cambria Math" panose="02040503050406030204" pitchFamily="18" charset="0"/>
                                </a:rPr>
                                <m:t>𝑑𝑡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US" b="1" dirty="0" smtClean="0"/>
              </a:p>
            </p:txBody>
          </p:sp>
        </mc:Choice>
        <mc:Fallback xmlns=""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371600"/>
                <a:ext cx="7948450" cy="5105400"/>
              </a:xfr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97859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Κίνηση σε Δυο Διαστάσεις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371600"/>
                <a:ext cx="7872250" cy="5029200"/>
              </a:xfrm>
            </p:spPr>
            <p:txBody>
              <a:bodyPr>
                <a:normAutofit/>
              </a:bodyPr>
              <a:lstStyle/>
              <a:p>
                <a:r>
                  <a:rPr lang="el-GR" dirty="0" smtClean="0"/>
                  <a:t>Τι αλλαγές συμβαίνουν σε ένα σωματίδιο που επιταχύνει;</a:t>
                </a:r>
              </a:p>
              <a:p>
                <a:pPr lvl="1">
                  <a:buFont typeface="Wingdings" panose="05000000000000000000" pitchFamily="2" charset="2"/>
                  <a:buChar char="q"/>
                </a:pPr>
                <a:r>
                  <a:rPr lang="el-GR" dirty="0" smtClean="0"/>
                  <a:t>Αλλαγή στο μέτρο της ταχύτητας</a:t>
                </a:r>
              </a:p>
              <a:p>
                <a:pPr lvl="1">
                  <a:buFont typeface="Wingdings" panose="05000000000000000000" pitchFamily="2" charset="2"/>
                  <a:buChar char="q"/>
                </a:pPr>
                <a:r>
                  <a:rPr lang="el-GR" dirty="0" smtClean="0"/>
                  <a:t>Αλλαγή στην κατεύθυνση της ταχύτητας</a:t>
                </a:r>
              </a:p>
              <a:p>
                <a:pPr lvl="1">
                  <a:buFont typeface="Wingdings" panose="05000000000000000000" pitchFamily="2" charset="2"/>
                  <a:buChar char="q"/>
                </a:pPr>
                <a:r>
                  <a:rPr lang="el-GR" dirty="0" smtClean="0"/>
                  <a:t>Αλλαγή και των δυο παραπάνω</a:t>
                </a:r>
                <a:endParaRPr lang="en-US" dirty="0" smtClean="0"/>
              </a:p>
              <a:p>
                <a:pPr marL="365760" lvl="1" indent="0">
                  <a:buNone/>
                </a:pPr>
                <a:endParaRPr lang="el-GR" dirty="0"/>
              </a:p>
              <a:p>
                <a:r>
                  <a:rPr lang="el-GR" b="1" dirty="0" smtClean="0"/>
                  <a:t>Παράδειγμα:</a:t>
                </a:r>
              </a:p>
              <a:p>
                <a:pPr lvl="1"/>
                <a:r>
                  <a:rPr lang="el-GR" dirty="0" smtClean="0"/>
                  <a:t>Αυτοκίνητο με γκάζι, φρένο, τιμόνι. Ποια από αυτά προκαλούν την επιτάχυνσή του;</a:t>
                </a:r>
              </a:p>
              <a:p>
                <a:endParaRPr lang="el-GR" sz="1400" dirty="0"/>
              </a:p>
              <a:p>
                <a:r>
                  <a:rPr lang="el-GR" dirty="0" smtClean="0"/>
                  <a:t>Για την εφαρμογή των προηγούμενων σχέσεων, είναι πολύ βολική η γραφή/σκέψη του διανύσματος θέσης ως </a:t>
                </a:r>
                <a:endParaRPr lang="en-US" dirty="0" smtClean="0"/>
              </a:p>
              <a:p>
                <a:pPr marL="68580" indent="0">
                  <a:buNone/>
                </a:pPr>
                <a:endParaRPr lang="en-US" sz="1000" i="1" dirty="0" smtClean="0">
                  <a:latin typeface="Cambria Math" panose="02040503050406030204" pitchFamily="18" charset="0"/>
                </a:endParaRPr>
              </a:p>
              <a:p>
                <a:pPr marL="6858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l-GR" b="1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𝒓</m:t>
                          </m:r>
                        </m:e>
                      </m:acc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acc>
                        <m:accPr>
                          <m:chr m:val="⃗"/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𝒊</m:t>
                          </m:r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  <m:acc>
                        <m:accPr>
                          <m:chr m:val="⃗"/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𝒋</m:t>
                          </m:r>
                        </m:e>
                      </m:acc>
                    </m:oMath>
                  </m:oMathPara>
                </a14:m>
                <a:endParaRPr lang="el-GR" b="1" dirty="0" smtClean="0"/>
              </a:p>
            </p:txBody>
          </p:sp>
        </mc:Choice>
        <mc:Fallback xmlns=""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371600"/>
                <a:ext cx="7872250" cy="5029200"/>
              </a:xfrm>
              <a:blipFill rotWithShape="0">
                <a:blip r:embed="rId2"/>
                <a:stretch>
                  <a:fillRect t="-970" r="-1548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/>
              <p14:cNvContentPartPr/>
              <p14:nvPr/>
            </p14:nvContentPartPr>
            <p14:xfrm>
              <a:off x="1274400" y="2572200"/>
              <a:ext cx="7192080" cy="342288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63600" y="2567880"/>
                <a:ext cx="7215840" cy="3435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65294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Κίνηση σε Δυο Διαστάσεις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371600"/>
                <a:ext cx="7872250" cy="5257800"/>
              </a:xfrm>
            </p:spPr>
            <p:txBody>
              <a:bodyPr>
                <a:normAutofit/>
              </a:bodyPr>
              <a:lstStyle/>
              <a:p>
                <a:r>
                  <a:rPr lang="el-GR" b="1" dirty="0" smtClean="0"/>
                  <a:t>Παράδειγμα:</a:t>
                </a:r>
              </a:p>
              <a:p>
                <a:pPr lvl="1"/>
                <a:r>
                  <a:rPr lang="el-GR" sz="2000" dirty="0" smtClean="0"/>
                  <a:t>Το διάνυσμα θέσης ενός σώματος που κινείται στο επίπεδο δίνεται ως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l-GR" sz="2000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𝒓</m:t>
                        </m:r>
                      </m:e>
                    </m:acc>
                    <m:r>
                      <a:rPr lang="el-GR" sz="2000" b="1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)=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3</m:t>
                    </m:r>
                    <m:acc>
                      <m:accPr>
                        <m:chr m:val="⃗"/>
                        <m:ctrlPr>
                          <a:rPr lang="en-US" sz="2000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𝒊</m:t>
                        </m:r>
                      </m:e>
                    </m:acc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−6</m:t>
                    </m:r>
                    <m:sSup>
                      <m:sSup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acc>
                      <m:accPr>
                        <m:chr m:val="⃗"/>
                        <m:ctrlPr>
                          <a:rPr lang="en-US" sz="2000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𝒋</m:t>
                        </m:r>
                      </m:e>
                    </m:acc>
                  </m:oMath>
                </a14:m>
                <a:r>
                  <a:rPr lang="en-US" sz="2000" b="1" dirty="0" smtClean="0"/>
                  <a:t> </a:t>
                </a:r>
                <a:r>
                  <a:rPr lang="en-US" sz="2000" dirty="0" smtClean="0"/>
                  <a:t>(</a:t>
                </a:r>
                <a:r>
                  <a:rPr lang="el-GR" sz="2000" dirty="0" smtClean="0"/>
                  <a:t>η θέση σε μέτρα και ο χρόνος σε </a:t>
                </a:r>
                <a:r>
                  <a:rPr lang="el-GR" sz="2000" dirty="0" err="1" smtClean="0"/>
                  <a:t>δευτ</a:t>
                </a:r>
                <a:r>
                  <a:rPr lang="el-GR" sz="2000" dirty="0" smtClean="0"/>
                  <a:t>/</a:t>
                </a:r>
                <a:r>
                  <a:rPr lang="el-GR" sz="2000" dirty="0" err="1" smtClean="0"/>
                  <a:t>πτα</a:t>
                </a:r>
                <a:r>
                  <a:rPr lang="el-GR" sz="2000" dirty="0" smtClean="0"/>
                  <a:t>). Βρείτε:</a:t>
                </a:r>
                <a:br>
                  <a:rPr lang="el-GR" sz="2000" dirty="0" smtClean="0"/>
                </a:br>
                <a:r>
                  <a:rPr lang="el-GR" sz="2000" dirty="0" smtClean="0"/>
                  <a:t>Α) μια έκφραση της ταχύτητας του σωματιδίου συναρτήσει του 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l-GR" sz="2000" dirty="0" smtClean="0"/>
                  <a:t/>
                </a:r>
                <a:br>
                  <a:rPr lang="el-GR" sz="2000" dirty="0" smtClean="0"/>
                </a:br>
                <a:r>
                  <a:rPr lang="el-GR" sz="2000" dirty="0" smtClean="0"/>
                  <a:t>Β) μια έκφραση της επιτάχυνσης του σωματιδίου συναρτήσει του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l-GR" sz="2000" dirty="0" smtClean="0"/>
                  <a:t/>
                </a:r>
                <a:br>
                  <a:rPr lang="el-GR" sz="2000" dirty="0" smtClean="0"/>
                </a:br>
                <a:r>
                  <a:rPr lang="el-GR" sz="2000" dirty="0" smtClean="0"/>
                  <a:t>Γ) την ταχύτητα του σωματιδίου για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sz="2000" dirty="0" smtClean="0"/>
                  <a:t> s</a:t>
                </a:r>
                <a:br>
                  <a:rPr lang="en-US" sz="2000" dirty="0" smtClean="0"/>
                </a:br>
                <a:r>
                  <a:rPr lang="el-GR" sz="2000" dirty="0" smtClean="0"/>
                  <a:t>Δ) την επιτάχυνση του σωματιδίου για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r>
                  <a:rPr lang="en-US" sz="2000" dirty="0"/>
                  <a:t> </a:t>
                </a:r>
                <a:r>
                  <a:rPr lang="en-US" sz="2000" dirty="0" smtClean="0"/>
                  <a:t>s</a:t>
                </a:r>
                <a:r>
                  <a:rPr lang="el-GR" sz="2000" dirty="0"/>
                  <a:t/>
                </a:r>
                <a:br>
                  <a:rPr lang="el-GR" sz="2000" dirty="0"/>
                </a:br>
                <a:r>
                  <a:rPr lang="el-GR" sz="2000" dirty="0" smtClean="0"/>
                  <a:t>Ε) τη θέση του σωματιδίου για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000" dirty="0"/>
                  <a:t> s</a:t>
                </a:r>
                <a:r>
                  <a:rPr lang="el-GR" dirty="0"/>
                  <a:t/>
                </a:r>
                <a:br>
                  <a:rPr lang="el-GR" dirty="0"/>
                </a:br>
                <a:endParaRPr lang="el-GR" dirty="0" smtClean="0"/>
              </a:p>
            </p:txBody>
          </p:sp>
        </mc:Choice>
        <mc:Fallback xmlns=""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371600"/>
                <a:ext cx="7872250" cy="5257800"/>
              </a:xfrm>
              <a:blipFill rotWithShape="0">
                <a:blip r:embed="rId2"/>
                <a:stretch>
                  <a:fillRect t="-927" r="-155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/>
              <p14:cNvContentPartPr/>
              <p14:nvPr/>
            </p14:nvContentPartPr>
            <p14:xfrm>
              <a:off x="5988600" y="3782520"/>
              <a:ext cx="2869560" cy="256392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984640" y="3776040"/>
                <a:ext cx="2883960" cy="258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Ink 4"/>
              <p14:cNvContentPartPr/>
              <p14:nvPr/>
            </p14:nvContentPartPr>
            <p14:xfrm>
              <a:off x="2091240" y="4842000"/>
              <a:ext cx="3642840" cy="116244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087280" y="4832640"/>
                <a:ext cx="3651840" cy="1184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71434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Κίνηση σε Δυο Διαστάσεις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371600"/>
                <a:ext cx="7872250" cy="5029200"/>
              </a:xfrm>
            </p:spPr>
            <p:txBody>
              <a:bodyPr>
                <a:normAutofit/>
              </a:bodyPr>
              <a:lstStyle/>
              <a:p>
                <a:r>
                  <a:rPr lang="el-GR" b="1" dirty="0" smtClean="0"/>
                  <a:t>Παράδειγμα</a:t>
                </a:r>
                <a:r>
                  <a:rPr lang="en-US" b="1" dirty="0" smtClean="0"/>
                  <a:t> – </a:t>
                </a:r>
                <a:r>
                  <a:rPr lang="el-GR" b="1" dirty="0" smtClean="0"/>
                  <a:t>Λύση:</a:t>
                </a:r>
              </a:p>
              <a:p>
                <a:pPr lvl="1"/>
                <a:r>
                  <a:rPr lang="el-GR" sz="2000" dirty="0" smtClean="0"/>
                  <a:t>Το διάνυσμα θέσης ενός σώματος που κινείται στο επίπεδο δίνεται ως</a:t>
                </a:r>
                <a:r>
                  <a:rPr lang="en-US" sz="2000" dirty="0" smtClean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l-GR" sz="20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𝒓</m:t>
                        </m:r>
                      </m:e>
                    </m:acc>
                    <m:r>
                      <a:rPr lang="el-GR" sz="2000" b="1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000" b="1" i="1">
                        <a:latin typeface="Cambria Math" panose="02040503050406030204" pitchFamily="18" charset="0"/>
                      </a:rPr>
                      <m:t>)=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3</m:t>
                    </m:r>
                    <m:acc>
                      <m:accPr>
                        <m:chr m:val="⃗"/>
                        <m:ctrlPr>
                          <a:rPr lang="en-US" sz="20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𝒊</m:t>
                        </m:r>
                      </m:e>
                    </m:acc>
                    <m:r>
                      <a:rPr lang="en-US" sz="2000" i="1">
                        <a:latin typeface="Cambria Math" panose="02040503050406030204" pitchFamily="18" charset="0"/>
                      </a:rPr>
                      <m:t>−6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acc>
                      <m:accPr>
                        <m:chr m:val="⃗"/>
                        <m:ctrlPr>
                          <a:rPr lang="en-US" sz="20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𝒋</m:t>
                        </m:r>
                      </m:e>
                    </m:acc>
                  </m:oMath>
                </a14:m>
                <a:r>
                  <a:rPr lang="en-US" sz="2000" dirty="0" smtClean="0"/>
                  <a:t> (</a:t>
                </a:r>
                <a:r>
                  <a:rPr lang="el-GR" sz="2000" dirty="0" smtClean="0"/>
                  <a:t>η θέση σε μέτρα και ο χρόνος σε </a:t>
                </a:r>
                <a:r>
                  <a:rPr lang="el-GR" sz="2000" dirty="0" err="1" smtClean="0"/>
                  <a:t>δευτ</a:t>
                </a:r>
                <a:r>
                  <a:rPr lang="el-GR" sz="2000" dirty="0" smtClean="0"/>
                  <a:t>/</a:t>
                </a:r>
                <a:r>
                  <a:rPr lang="el-GR" sz="2000" dirty="0" err="1" smtClean="0"/>
                  <a:t>πτα</a:t>
                </a:r>
                <a:r>
                  <a:rPr lang="el-GR" sz="2000" dirty="0" smtClean="0"/>
                  <a:t>). Βρείτε:</a:t>
                </a:r>
                <a:br>
                  <a:rPr lang="el-GR" sz="2000" dirty="0" smtClean="0"/>
                </a:br>
                <a:r>
                  <a:rPr lang="el-GR" sz="2000" dirty="0" smtClean="0"/>
                  <a:t>Α) μια έκφραση της ταχύτητας του σωματιδίου συναρτήσει του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l-GR" dirty="0" smtClean="0"/>
                  <a:t/>
                </a:r>
                <a:br>
                  <a:rPr lang="el-GR" dirty="0" smtClean="0"/>
                </a:br>
                <a:endParaRPr lang="el-GR" dirty="0" smtClean="0"/>
              </a:p>
            </p:txBody>
          </p:sp>
        </mc:Choice>
        <mc:Fallback xmlns=""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371600"/>
                <a:ext cx="7872250" cy="5029200"/>
              </a:xfrm>
              <a:blipFill rotWithShape="0">
                <a:blip r:embed="rId2"/>
                <a:stretch>
                  <a:fillRect t="-970" r="-155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/>
              <p14:cNvContentPartPr/>
              <p14:nvPr/>
            </p14:nvContentPartPr>
            <p14:xfrm>
              <a:off x="768960" y="3218040"/>
              <a:ext cx="6131520" cy="244548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57800" y="3205440"/>
                <a:ext cx="6154200" cy="246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Ink 4"/>
              <p14:cNvContentPartPr/>
              <p14:nvPr/>
            </p14:nvContentPartPr>
            <p14:xfrm>
              <a:off x="6266160" y="4606560"/>
              <a:ext cx="220320" cy="28692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262200" y="4597920"/>
                <a:ext cx="228600" cy="308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11486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Κίνηση σε Δυο Διαστάσεις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371600"/>
                <a:ext cx="7872250" cy="5029200"/>
              </a:xfrm>
            </p:spPr>
            <p:txBody>
              <a:bodyPr>
                <a:normAutofit/>
              </a:bodyPr>
              <a:lstStyle/>
              <a:p>
                <a:r>
                  <a:rPr lang="el-GR" b="1" dirty="0" smtClean="0"/>
                  <a:t>Παράδειγμα – Λύση:</a:t>
                </a:r>
              </a:p>
              <a:p>
                <a:pPr lvl="1"/>
                <a:r>
                  <a:rPr lang="el-GR" sz="2000" dirty="0" smtClean="0"/>
                  <a:t>Το διάνυσμα θέσης ενός σώματος που κινείται στο επίπεδο δίνεται ως</a:t>
                </a:r>
                <a:r>
                  <a:rPr lang="en-US" sz="2000" dirty="0" smtClean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l-GR" sz="20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𝒓</m:t>
                        </m:r>
                      </m:e>
                    </m:acc>
                    <m:d>
                      <m:dPr>
                        <m:ctrlPr>
                          <a:rPr lang="el-GR" sz="20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20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3</m:t>
                    </m:r>
                    <m:acc>
                      <m:accPr>
                        <m:chr m:val="⃗"/>
                        <m:ctrlPr>
                          <a:rPr lang="en-US" sz="20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𝒊</m:t>
                        </m:r>
                      </m:e>
                    </m:acc>
                    <m:r>
                      <a:rPr lang="en-US" sz="2000" i="1">
                        <a:latin typeface="Cambria Math" panose="02040503050406030204" pitchFamily="18" charset="0"/>
                      </a:rPr>
                      <m:t>−6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acc>
                      <m:accPr>
                        <m:chr m:val="⃗"/>
                        <m:ctrlPr>
                          <a:rPr lang="en-US" sz="20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𝒋</m:t>
                        </m:r>
                      </m:e>
                    </m:acc>
                  </m:oMath>
                </a14:m>
                <a:r>
                  <a:rPr lang="en-US" sz="2000" dirty="0" smtClean="0"/>
                  <a:t> (</a:t>
                </a:r>
                <a:r>
                  <a:rPr lang="el-GR" sz="2000" dirty="0" smtClean="0"/>
                  <a:t>η θέση σε μέτρα και ο χρόνος σε </a:t>
                </a:r>
                <a:r>
                  <a:rPr lang="el-GR" sz="2000" dirty="0" err="1" smtClean="0"/>
                  <a:t>δευτ</a:t>
                </a:r>
                <a:r>
                  <a:rPr lang="el-GR" sz="2000" dirty="0" smtClean="0"/>
                  <a:t>/</a:t>
                </a:r>
                <a:r>
                  <a:rPr lang="el-GR" sz="2000" dirty="0" err="1" smtClean="0"/>
                  <a:t>πτα</a:t>
                </a:r>
                <a:r>
                  <a:rPr lang="el-GR" sz="2000" dirty="0" smtClean="0"/>
                  <a:t>). Βρείτε:</a:t>
                </a:r>
                <a:br>
                  <a:rPr lang="el-GR" sz="2000" dirty="0" smtClean="0"/>
                </a:br>
                <a:r>
                  <a:rPr lang="el-GR" sz="2000" dirty="0" smtClean="0"/>
                  <a:t>Β) μια έκφραση της επιτάχυνσης του σωματιδίου συναρτήσει του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l-GR" sz="2000" dirty="0" smtClean="0"/>
              </a:p>
            </p:txBody>
          </p:sp>
        </mc:Choice>
        <mc:Fallback xmlns=""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371600"/>
                <a:ext cx="7872250" cy="5029200"/>
              </a:xfrm>
              <a:blipFill rotWithShape="0">
                <a:blip r:embed="rId2"/>
                <a:stretch>
                  <a:fillRect t="-970" r="-155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/>
              <p14:cNvContentPartPr/>
              <p14:nvPr/>
            </p14:nvContentPartPr>
            <p14:xfrm>
              <a:off x="815760" y="3282480"/>
              <a:ext cx="5267160" cy="221832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10360" y="3272040"/>
                <a:ext cx="5284440" cy="223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Ink 4"/>
              <p14:cNvContentPartPr/>
              <p14:nvPr/>
            </p14:nvContentPartPr>
            <p14:xfrm>
              <a:off x="6297120" y="4116240"/>
              <a:ext cx="200880" cy="36360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294240" y="4106160"/>
                <a:ext cx="207720" cy="385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24258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heme1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378CCDAD-24C3-4E17-8FDE-0CAB19B053CF}" vid="{82C6361A-B056-460A-B068-820C107F1E0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2464</TotalTime>
  <Words>1134</Words>
  <Application>Microsoft Office PowerPoint</Application>
  <PresentationFormat>On-screen Show (4:3)</PresentationFormat>
  <Paragraphs>276</Paragraphs>
  <Slides>40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6" baseType="lpstr">
      <vt:lpstr>Calibri</vt:lpstr>
      <vt:lpstr>Cambria</vt:lpstr>
      <vt:lpstr>Cambria Math</vt:lpstr>
      <vt:lpstr>Wingdings</vt:lpstr>
      <vt:lpstr>Wingdings 2</vt:lpstr>
      <vt:lpstr>Theme1</vt:lpstr>
      <vt:lpstr>Φυσική για Μηχανικούς</vt:lpstr>
      <vt:lpstr>Φυσική για Μηχανικούς</vt:lpstr>
      <vt:lpstr>Κίνηση σε Δυο Διαστάσεις – Επανάληψη…</vt:lpstr>
      <vt:lpstr>Κίνηση σε Δυο Διαστάσεις</vt:lpstr>
      <vt:lpstr>Κίνηση σε Δυο Διαστάσεις</vt:lpstr>
      <vt:lpstr>Κίνηση σε Δυο Διαστάσεις</vt:lpstr>
      <vt:lpstr>Κίνηση σε Δυο Διαστάσεις</vt:lpstr>
      <vt:lpstr>Κίνηση σε Δυο Διαστάσεις</vt:lpstr>
      <vt:lpstr>Κίνηση σε Δυο Διαστάσεις</vt:lpstr>
      <vt:lpstr>Κίνηση σε Δυο Διαστάσεις</vt:lpstr>
      <vt:lpstr>Κίνηση σε Δυο Διαστάσεις</vt:lpstr>
      <vt:lpstr>Κίνηση σε Δυο Διαστάσεις</vt:lpstr>
      <vt:lpstr>Κίνηση σε Δυο Διαστάσεις</vt:lpstr>
      <vt:lpstr>Κίνηση σε Δυο Διαστάσεις</vt:lpstr>
      <vt:lpstr>Κίνηση σε Δυο Διαστάσεις</vt:lpstr>
      <vt:lpstr>Κίνηση σε Δυο Διαστάσεις</vt:lpstr>
      <vt:lpstr>Κίνηση σε Δυο Διαστάσεις</vt:lpstr>
      <vt:lpstr>Κίνηση σε Δυο Διαστάσεις</vt:lpstr>
      <vt:lpstr>Κίνηση σε Δυο Διαστάσεις</vt:lpstr>
      <vt:lpstr>Κίνηση σε Δυο Διαστάσεις</vt:lpstr>
      <vt:lpstr>Κίνηση σε Δυο Διαστάσεις</vt:lpstr>
      <vt:lpstr>Κίνηση σε Δυο Διαστάσεις</vt:lpstr>
      <vt:lpstr>Κίνηση σε Δυο Διαστάσεις</vt:lpstr>
      <vt:lpstr>Κίνηση σε Δυο Διαστάσεις</vt:lpstr>
      <vt:lpstr>Κίνηση σε Δυο Διαστάσεις</vt:lpstr>
      <vt:lpstr>Κίνηση σε Δυο Διαστάσεις</vt:lpstr>
      <vt:lpstr>Κίνηση σε Δυο Διαστάσεις</vt:lpstr>
      <vt:lpstr>Κίνηση σε Δυο Διαστάσεις</vt:lpstr>
      <vt:lpstr>Κίνηση σε Δυο Διαστάσεις</vt:lpstr>
      <vt:lpstr>Κίνηση σε Δυο Διαστάσεις</vt:lpstr>
      <vt:lpstr>Κίνηση σε Δυο Διαστάσεις</vt:lpstr>
      <vt:lpstr>Κίνηση σε Δυο Διαστάσεις</vt:lpstr>
      <vt:lpstr>Κίνηση σε Δυο Διαστάσεις</vt:lpstr>
      <vt:lpstr>Κίνηση σε Δυο Διαστάσεις</vt:lpstr>
      <vt:lpstr>Κίνηση σε Δυο Διαστάσεις</vt:lpstr>
      <vt:lpstr>Κίνηση σε Δυο Διαστάσεις</vt:lpstr>
      <vt:lpstr>Κίνηση σε Δυο Διαστάσεις</vt:lpstr>
      <vt:lpstr>Κίνηση σε Δυο Διαστάσεις</vt:lpstr>
      <vt:lpstr>Κίνηση σε Δυο Διαστάσεις</vt:lpstr>
      <vt:lpstr>Τέλος Διάλεξης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Φυσική για Μηχανικούς</dc:title>
  <dc:creator>George Kafentzis</dc:creator>
  <cp:lastModifiedBy>George Kafentzis</cp:lastModifiedBy>
  <cp:revision>345</cp:revision>
  <cp:lastPrinted>2015-09-30T12:05:30Z</cp:lastPrinted>
  <dcterms:created xsi:type="dcterms:W3CDTF">2006-08-16T00:00:00Z</dcterms:created>
  <dcterms:modified xsi:type="dcterms:W3CDTF">2018-10-11T09:47:58Z</dcterms:modified>
  <cp:contentStatus/>
</cp:coreProperties>
</file>