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5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4" r:id="rId12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83483" autoAdjust="0"/>
  </p:normalViewPr>
  <p:slideViewPr>
    <p:cSldViewPr>
      <p:cViewPr varScale="1">
        <p:scale>
          <a:sx n="98" d="100"/>
          <a:sy n="98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1"/>
            <a:ext cx="4310486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47EA3-BBA7-437A-BA90-3C16A1BEEC1D}" type="datetimeFigureOut">
              <a:rPr lang="el-GR" smtClean="0"/>
              <a:t>25/9/2018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9496A-147B-4640-8605-9770B8DEB2B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407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8:33:52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11475 6345 18,'-11'7'35,"22"-2"0,3-5-9,15 4-6,9 1-7,6-5-4,9 8-2,0-5-8,-1-3-10,1 0-15,-6 0-9,-16-12-1,-3 12 0</inkml:trace>
  <inkml:trace contextRef="#ctx0" brushRef="#br0" timeOffset="215.92">11565 6454 24,'-14'7'34,"14"2"-1,8 3-7,6-4-6,10 4-4,4-4-3,9 2-4,4-6-14,8 4-28,-8-8-4,4 0-1,-4-6-1</inkml:trace>
  <inkml:trace contextRef="#ctx0" brushRef="#br0" timeOffset="621.9858">12438 6258 30,'-6'-12'35,"19"15"1,0 7-2,8 6-16,11 16-8,4 2-5,7 7-2,-2-1 1,2 1-5,-6-4-10,-10 0-19,-3-13-6,-7-5-1,-17-19 0</inkml:trace>
  <inkml:trace contextRef="#ctx0" brushRef="#br0" timeOffset="839.3303">12819 6263 30,'-9'8'35,"-12"-1"-1,-1 10 0,-3 4-18,-12 4-6,3 5-2,-3 4-3,3 1-2,0-3-3,3-4-4,10 1-9,1-9-15,5-13-8,15-7-2,0 0 1</inkml:trace>
  <inkml:trace contextRef="#ctx0" brushRef="#br0" timeOffset="1270.6702">12350 6072 54,'-15'0'32,"28"0"-7,12 6-10,7-6-3,14 8-5,3-4 0,7 2-1,-2-6-3,-5 4 1,-6-4-2,-14 0-2,-11-6 0,-12-6 0,-9 1-1,-5 1 0,-2 1 0,0-1-3,10 10 2,-13-11 0,13 11 1,0 0-1,13 17 2,-4-6-1,-2 0 2,-1 1-3,0 0-15,1 2-15,-7-14-1,-4 17 0,4-17-2</inkml:trace>
  <inkml:trace contextRef="#ctx0" brushRef="#br0" timeOffset="1802.6112">12925 6546 53,'16'-5'37,"6"5"-1,3-5-16,-2-2-6,6 7-4,-4-6-5,0 6-4,-7-3-5,-5 3-7,-2 0-2,-11 0-5,0 0 0,0 0 0,-11 3 0,-5 0 3,1 3 8,2-1 6,-5 4 6,6 6 7,-1-2 3,7 6 2,2-1-1,4 2 0,0-2-3,7 3-4,-4-2-6,3-3-18,-6-7-19,12 1 0,-12-10-2,19 0 0</inkml:trace>
  <inkml:trace contextRef="#ctx0" brushRef="#br0" timeOffset="2487.152">13313 6568 35,'-18'-12'26,"18"12"-11,-23-7-2,10 7-4,-1 3-3,2 6-3,5 0 0,4 3 0,6 1-1,3-1 0,7 1-2,-1-2 1,3-7-2,-1-4 1,-7 0-2,-7 0 1,0 0-1,-5-10 0,-7 6 1,-7 2 0,0 2 2,1 9 1,0 3 0,5 1 0,4 1 1,9 1 0,3 2 0,6-2 1,6-2-1,1-10 2,2-3-1,4-7 0,3-5 0,-6-8 0,2-4 1,-2-2-2,0 1 0,-4 2-1,4 5 2,-3 4-2,2 8 0,0 6-1,1 10 1,0 3-1,2 6 0,-5 3 1,0-1-3,0-1 1,-7-3-1,0 0 1,-3-6-1,-6-11-1,0 0 0,0 9 0,0-9 1,-17 0 1,6 6 1,-9 1 0,3 0 1,-8 4-1,4 0-7,-4-5-28,9 1-1,-3-15-2,19 8 0</inkml:trace>
  <inkml:trace contextRef="#ctx0" brushRef="#br0" timeOffset="3118.8921">13823 6382 45,'0'0'35,"-16"11"-1,16-11-10,20 6-6,12-6-8,20-5-4,10 5-15,10 5-25,-7-11-1,9 6-1,-9-4-1</inkml:trace>
  <inkml:trace contextRef="#ctx0" brushRef="#br0" timeOffset="3488.0855">14584 6203 44,'5'-10'36,"8"16"2,3 3 0,9 4-23,12 10-7,2 1-5,6 9 0,1 2-1,1-1-6,-2-2-9,-11-3-20,-9-10-5,0-2 0,-11-12-1</inkml:trace>
  <inkml:trace contextRef="#ctx0" brushRef="#br0" timeOffset="3703.6723">15058 6221 26,'-10'-5'37,"-11"5"-1,1 5 2,-9 5-15,-5 2-11,-3 8-4,-8 8-4,-2 5-1,1 1-2,-3 1-1,9 2-8,0-6-14,7-9-15,16-2-1,8-12-1,23-5 0</inkml:trace>
  <inkml:trace contextRef="#ctx0" brushRef="#br0" timeOffset="4558.5132">15223 6629 23,'6'-22'63,"-11"10"-39,-2-1-6,-1 1-6,-6 1-3,-5 3-3,-2 3-2,2 5-3,0 10-1,5-1 0,7 4 0,7 4 0,6-1 0,9-2 0,4-1 1,3-6 0,-1-7 0,0 0-2,-1 0 1,-6-10-1,-7 0 1,-7-2-1,0 1 0,0 11 0,-8-14 1,8 14-1,-13-4 1,13 4-1,0 0-2,-7 12 0,7-12 0,18 11-1,-1-3 2,-2-3-1,3 1 1,1-1 1,0 2 1,-4-1 2,5 3 0,-5-5 1,2 2-1,3-4 2,-2-2-1,0 0-2,3-3 1,1-6-1,-4-1 0,-1 1 0,-10-6 0,-3 3-1,-8-5 0,-8 2 0,-4 3 0,-4 1 1,-4 5-1,3 6 0,-3 3-1,4 9 1,8 5 1,6 12-1,6 4 1,0 4 0,4 0 0,4 1-1,3-2 2,0-7-5,3 0-9,0-9-22,-14-20-1,23 8 0,-12-15 0</inkml:trace>
  <inkml:trace contextRef="#ctx0" brushRef="#br0" timeOffset="4758.5156">15615 6571 42,'0'0'35,"14"4"2,1 11-4,1 2-19,1 2-8,3 4-6,0 3-6,-4-5-13,-2-6-16,3 2-1,-17-17-1,22 6 4</inkml:trace>
  <inkml:trace contextRef="#ctx0" brushRef="#br0" timeOffset="4905.2118">15862 6554 43,'-11'7'39,"-14"2"1,-4 14 0,4 5-21,-9 0-10,2 0-15,-2 0-30,5 0-2,3-14-1,5-5-1</inkml:trace>
  <inkml:trace contextRef="#ctx0" brushRef="#br0" timeOffset="5475.0772">14586 6004 53,'0'0'34,"-14"3"-7,14-3-7,31 0-8,4 0-4,10 5-4,10 0-1,6-1-1,0-1-2,-1-3-1,-8 7-5,-12-7-2,-11 0-1,-18-7 0,-6-3 0,-10 0 2,1-2 4,-3 3 4,-7-3 4,14 12 3,-15-10 4,15 10-1,0 17 1,6 0-1,-6-1-4,0 4-3,0 2-18,0-3-21,-10-7-2,2-2-1,-11-20-1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9:20:25.3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19058 2552 22,'0'0'28,"-13"9"-1,4 14-11,1 12-4,0 8-5,4 4 0,-2 3-3,6-2-4,0-3-6,0-5-9,0-18-12,6-2-2,-6-20-1,0 0 15</inkml:trace>
  <inkml:trace contextRef="#ctx0" brushRef="#br0" timeOffset="263.8089">19027 2552 9,'17'-10'5,"3"1"-4,0 6 1,2 3 0,-1 0 2,-1 3 1,-3 3 2,-7 2 0,-4 6 1,-1 7-1,-5-1 2,0 3-2,0 0 0,0 4-3,0 4 0,0 3-3,-3-1-2,3-3-12,4 9-10,-7-22-3,11 11 1</inkml:trace>
  <inkml:trace contextRef="#ctx0" brushRef="#br0" timeOffset="435.907">19331 2873 25,'0'0'24,"0"0"-5,0 0-25,0 0-14,9 10-3,-9-10 5</inkml:trace>
  <inkml:trace contextRef="#ctx0" brushRef="#br0" timeOffset="636.5187">19451 2733 31,'-14'2'31,"14"8"2,0-10-2,-4 17-20,12 1-5,2 5-5,3 4-8,1 11-11,7-1-12,-7-7-1,9 1-2</inkml:trace>
  <inkml:trace contextRef="#ctx0" brushRef="#br0" timeOffset="835.9661">19623 2715 47,'-28'8'32,"0"16"1,-8 9-15,-3 9-7,1 9-3,0 2-8,1-4-9,5-3-12,12 4-11,-1-23-1,16-2-1</inkml:trace>
  <inkml:trace contextRef="#ctx0" brushRef="#br0" timeOffset="1037.648">19830 2833 68,'-6'9'35,"-4"-9"-1,10 0-17,-12 10-32,12-10-17,-9 4-2,0-6-1,9 2 0</inkml:trace>
  <inkml:trace contextRef="#ctx0" brushRef="#br0" timeOffset="1221.8185">18977 3031 46,'26'8'35,"19"-13"0,36 1-13,25 4-20,13-4-28,22 12-2,-14-14-3,6 6-3</inkml:trace>
  <inkml:trace contextRef="#ctx0" brushRef="#br0" timeOffset="2541.5704">19199 4231 11,'-20'12'17,"30"-7"-2,45 2-1,35-4-3,51 1 0,36-4-1,43 0-2,30 0-2,34-5-1,19-2-2,18-2-1,2-1-1,-9 0-1,-15 2 1,-28-1-2,-29 2-2,-36 3-4,-36 4-6,-46 0-5,-29 0-1,-40 0-1,-12 5-1</inkml:trace>
  <inkml:trace contextRef="#ctx0" brushRef="#br0" timeOffset="3211.221">23033 4126 11,'-14'-9'21,"14"9"-1,-10-7-3,10 7-4,0 0-2,14 7-3,0 0-2,3 4-3,12 2 0,5 3-2,-3 0 1,-2 1-1,-3-3 0,-3-1 0,1-2-1,-12-2 0,-12-9 1,-2 12 1,-11-9 1,-5 1 1,2 5 0,-2-4 0,-9 4 0,1 1 0,3-1 0,5 0-1,5 1-1,6-1-3,-3-3-6,10-6-10,-3 17-16,3-17 0,10 5 0,-10-5 4</inkml:trace>
  <inkml:trace contextRef="#ctx0" brushRef="#br0" timeOffset="4291.6443">19623 4142 8,'-3'-19'19,"3"6"-2,-4 3-3,4 10-3,0 0-2,0 0-2,-7 9-2,7 10-2,0 4-1,0 9-1,0 2 1,0 2-2,0-3-7,0-6-17,7 5-2,-7-16 0,12 6 12</inkml:trace>
  <inkml:trace contextRef="#ctx0" brushRef="#br0" timeOffset="5090.9547">19603 4500 34,'-23'-4'16,"1"4"-4,-4 3-2,1 5-3,1 5-3,6 5-2,4 3 0,6 4-1,11 1 0,12-1 3,9-6 0,8-2 1,9-10 2,1-7 1,4-5 1,-11-14 1,-7 0-2,-17-9 0,-11 1-2,-12-1-3,-8 3-8,-7 3-27,0 12-2,-9 1 0,7 9-1</inkml:trace>
  <inkml:trace contextRef="#ctx0" brushRef="#br1" timeOffset="10929.3964">20654 3896 15,'7'13'27,"-11"6"-4,4 12-6,0 3-4,3 7-3,-1 4-2,-2 2-1,6-7-3,-2-4-5,-1-12-7,-3-9-15,7-1-7,-7-14 1,0 0-1</inkml:trace>
  <inkml:trace contextRef="#ctx0" brushRef="#br1" timeOffset="11162.0382">20644 3914 22,'16'-5'24,"17"5"-12,4-6-3,11 3-3,3-2-3,2-3-7,2 5-9,-12-6-6,0 9-5,-25 0 9</inkml:trace>
  <inkml:trace contextRef="#ctx0" brushRef="#br1" timeOffset="11408.6225">20977 3909 31,'0'0'23,"-7"15"-2,7 3-4,4 7-3,-4 4-3,8 8-1,-5 1 0,4 0-2,-1-1-5,0-5-7,1-6-15,4-2-12,-11-24-2,0 13 0</inkml:trace>
  <inkml:trace contextRef="#ctx0" brushRef="#br1" timeOffset="11678.654">20668 4217 49,'27'-4'32,"13"-2"-8,11 5-5,4-7-4,5 5-9,-6 0-11,-3 3-23,-19-9-5,-5 6 0,-27-9-1</inkml:trace>
  <inkml:trace contextRef="#ctx0" brushRef="#br1" timeOffset="12025.8258">20793 3906 18,'5'-10'26,"-5"10"-1,0 0-3,0 10-6,-13 8-4,-7 1-3,-1 9-3,-3 0-4,0 0-6,3 2-8,6-2-15,-1-13-3,16-5-1,0-10 0</inkml:trace>
  <inkml:trace contextRef="#ctx0" brushRef="#br1" timeOffset="12178.2811">20875 3950 11,'-14'20'27,"-16"-6"-1,2 10-9,-4 1-9,4 1-12,4 6-13,-2-18-8,17 9-1,-3-19 10</inkml:trace>
  <inkml:trace contextRef="#ctx0" brushRef="#br1" timeOffset="12333.6318">20917 4017 44,'-15'13'32,"-6"11"-2,-9-1-14,0 3-20,7 8-20,-10-17-4,21 7-3,-3-14-1</inkml:trace>
  <inkml:trace contextRef="#ctx0" brushRef="#br1" timeOffset="12782.0832">20950 4110 28,'-15'10'16,"0"4"-18,2 3-11,-4-14-7,13 6 12</inkml:trace>
  <inkml:trace contextRef="#ctx0" brushRef="#br1" timeOffset="14800.7753">21902 3915 44,'0'0'28,"4"13"-6,-4 9-6,0 7-3,0 6-5,0 8-3,0 0-3,3 2-12,-3-15-20,17 2-2,-17-32 0,23 14 0</inkml:trace>
  <inkml:trace contextRef="#ctx0" brushRef="#br1" timeOffset="15085.7148">21897 3863 30,'14'-4'31,"13"4"-4,2-5-9,6 1-7,4 4-3,-2-5-7,-2 5-10,-7-2-18,-1 9-4,-20-7 0,6 8 4</inkml:trace>
  <inkml:trace contextRef="#ctx0" brushRef="#br1" timeOffset="15403.3826">22147 3889 46,'0'0'32,"0"29"-6,6 0-7,-3 4-6,9 8-4,-5-3-2,3 3-8,2-3-12,1-1-19,-10-17-2,6-3 0,-9-17 0</inkml:trace>
  <inkml:trace contextRef="#ctx0" brushRef="#br1" timeOffset="15741.3814">21888 4168 32,'21'7'33,"-4"-8"-2,13 1-12,4 0-9,6 0-11,4 4-21,-7-12-7,8 8-1,-9-10-3</inkml:trace>
  <inkml:trace contextRef="#ctx0" brushRef="#br1" timeOffset="16072.8808">22057 3873 28,'-10'0'25,"0"18"-7,-9 0-7,-1 11-10,-4 3-12,-5-9-10,14 11-2,-9-16-2</inkml:trace>
  <inkml:trace contextRef="#ctx0" brushRef="#br1" timeOffset="16257.1998">22061 3959 28,'-10'18'29,"-17"-3"0,2 9-16,-1-1-10,-1 0-18,12 2-10,-7-12-3,18 0 0</inkml:trace>
  <inkml:trace contextRef="#ctx0" brushRef="#br1" timeOffset="16404.8227">22122 4033 46,'-3'29'34,"-15"-12"-2,-4 7-12,-3 5-10,0-4-18,9 2-20,-5-16-5,12 0 0,9-11-1</inkml:trace>
  <inkml:trace contextRef="#ctx0" brushRef="#br1" timeOffset="17960.9069">20651 4477 38,'24'19'30,"-12"-6"-3,7 5-13,6 3-6,0 1-7,1 1-13,-7-10-16,6 3-1,-12-13 0</inkml:trace>
  <inkml:trace contextRef="#ctx0" brushRef="#br1" timeOffset="18146.5238">20889 4463 43,'-21'5'32,"7"7"0,-9 3-15,-5 2-6,2 9-5,-4 2-8,3-1-13,-2-4-16,13 3-1,1-16 0,15 1 4</inkml:trace>
  <inkml:trace contextRef="#ctx0" brushRef="#br1" timeOffset="18662.7544">20964 4657 16,'0'0'29,"0"20"-4,-3-6-6,3 0-3,-4 1-5,4-1-4,0-2-2,4 1-4,-4-13-4,18 11-10,-2-6-15,-16-5-3,24-7 2,-24-5 5</inkml:trace>
  <inkml:trace contextRef="#ctx0" brushRef="#br1" timeOffset="18825.0949">20954 4555 43,'0'0'35,"18"2"0,-18-2-5,0 0-21,14 8-25,-14-8-14,16 2-3,-16-2-1</inkml:trace>
  <inkml:trace contextRef="#ctx0" brushRef="#br1" timeOffset="19280.7338">21754 4417 31,'7'13'36,"14"2"0,3-3 0,5 1-18,8 9-5,-3-2-6,0 1-4,0 1-10,-12-7-16,-4-5-14,-3-1 0,-15-9 0</inkml:trace>
  <inkml:trace contextRef="#ctx0" brushRef="#br1" timeOffset="19467.1856">22037 4408 53,'-13'6'36,"-13"1"1,-1 3-7,1 12-16,-10-2-6,5 7-5,3 6-10,-6-3-15,2-4-14,14 1-1,1-13 1</inkml:trace>
  <inkml:trace contextRef="#ctx0" brushRef="#br1" timeOffset="20050.9204">22095 4756 21,'18'5'25,"-18"-5"0,19 0-1,-9 0-3,-10 0-1,19-15-4,-14 5-5,4-2-2,-6-7-5,0 2 0,-3-3-2,4-1-1,-4-1-1,0 3 0,5 0-2,-5 2-2,6 8-3,-2-2-8,9 3-14,0 8-8,-2-6 1,8 6-1</inkml:trace>
  <inkml:trace contextRef="#ctx0" brushRef="#br1" timeOffset="20252.1553">22107 4671 29,'0'0'32,"0"0"-5,25 0-5,0 0-7,2 0-16,-5-12-24,9 12-4,-12-14-3,6 8-1</inkml:trace>
  <inkml:trace contextRef="#ctx0" brushRef="#br1" timeOffset="24177.2154">20816 3496 24,'0'0'14,"24"9"0,-5-9 0,14 3-3,12-1-1,15-2-1,21 0-2,18-5 0,17 0-1,14 0-2,4 1-1,-1 1 0,-7 3-2,-18 0-5,-25 0-9,-29-6-17,-12 12 0,-32-12 0,-10 6 11</inkml:trace>
  <inkml:trace contextRef="#ctx0" brushRef="#br1" timeOffset="24664.2567">21919 3413 8,'14'0'24,"14"9"-5,0-1-6,7 1-2,-5-1-3,1 2-1,-7 1 0,-8 2-1,-9 1-1,-11 1 0,-8-2 0,-9 2-2,-3 2-9,-8-10-22,9 6 0,-5-13-2,11 0 2</inkml:trace>
  <inkml:trace contextRef="#ctx0" brushRef="#br1" timeOffset="25280.5098">20920 3445 21,'0'0'23,"0"0"-5,0 0-4,-21 11-4,3 0-3,1 2-3,-3 2-1,6 4-1,3-1 0,11 1 0,10-4-3,13-1-11,17-5-15,0-14 0,19 1 0,-6-17 16</inkml:trace>
  <inkml:trace contextRef="#ctx0" brushRef="#br1" timeOffset="25865.5353">21253 3048 26,'-10'21'16,"1"5"-4,-1-3-1,2 1-2,0-4-1,2-7-3,6-13 0,0 9-1,0-9-1,7-22 0,-1-1 0,0-3 0,0-9-2,1 2 1,-1 0 0,-2 1 0,-1 6 0,-3 3 0,4 11-1,-4 12 0,13 5 0,-4 9 0,3 8-1,5 6 0,1 5 0,6 1-1,-1-2 2,-4-2-2,0-2 2,-4-7-1,-6-4 1,-9-7 0,-12-4 0,-5-3 0,-8 3 0,-6-6 0,0 4-1,-2-4-2,5 0-5,6 4-7,11 1-15,11-5-1,0 0-1,21-9 16</inkml:trace>
  <inkml:trace contextRef="#ctx0" brushRef="#br1" timeOffset="26128.2029">21514 3069 25,'0'0'29,"0"0"-1,0 0-9,13 6-6,0 6-5,3 9-3,0-1-2,4 7-1,-1-3-3,-3-4-8,3-2-10,3 2-12,-12-15 0,7 1 0</inkml:trace>
  <inkml:trace contextRef="#ctx0" brushRef="#br1" timeOffset="26328.6953">21699 3040 30,'0'0'28,"-22"5"-7,7 2-4,-1 10-4,-6 1-4,0 8-2,0-2 0,1 3-2,2-7-2,3 4-3,2-3-10,6-4-21,-9-10-1,8 6 0,-10-13 0</inkml:trace>
  <inkml:trace contextRef="#ctx0" brushRef="#br0" timeOffset="34284.2592">18507 6798 4,'0'0'22,"12"0"-12,3-2-1,13-4 0,7-5 1,13-3-2,6-4 0,2-1-3,-1 0 0,-5 1-1,-6-3 0,-11 4-3,-11-1-1,-13 4 0,-9 4 0,0-1-1,-6 1 0,2 0 0,4 10 0,-6-10 0,6 10 0,0 0 0,11-5 1,-11 5-1,15 10 2,-5-5 0,-10-5 2,15 17 2,-9-7 1,-2-1 1,-4 0-2,0 1-3,0-10-11,-21 12-18,18-1-1,-8-11-3,11 0 6</inkml:trace>
  <inkml:trace contextRef="#ctx0" brushRef="#br0" timeOffset="35719.2293">19714 6631 32,'51'0'18,"44"0"-2,33-6-1,40 2-3,35-1-2,41-4-2,33 2-2,27-3 0,11 3-2,7-1 0,-6 3-1,-23 0-1,-21 1-5,-48 4-7,-35 0-21,-60-6-1,-35 6 1,-58-9 3</inkml:trace>
  <inkml:trace contextRef="#ctx0" brushRef="#br0" timeOffset="36421.42">23270 6524 11,'0'0'26,"27"-2"-5,-16 2-4,16 7-6,-5 0-3,4 2-2,0-3-1,4 2-1,-1-1-2,-8 1 0,-8-4 1,-13-4-1,0 0 1,-3 10 0,-12-5 1,-5 4-1,-8-4 1,-3 5-2,4-2-6,6-4-25,0 11-1,0-10-1,16 4-1</inkml:trace>
  <inkml:trace contextRef="#ctx0" brushRef="#br0" timeOffset="37659.1483">20086 6486 41,'0'0'22,"0"0"-3,0 0-3,0 0-4,3 21-3,-3 1-3,0 7-1,0 3-4,6 2-3,-2-1-16,-4-11-12,16-2 0,-16-20-1</inkml:trace>
  <inkml:trace contextRef="#ctx0" brushRef="#br0" timeOffset="38163.2566">19913 6997 29,'0'22'18,"17"-1"2,7-2 0,7-7 0,8-3-2,-2-12 0,4-5-3,-12-12-1,-4-1-4,-20-10-1,-11 4-3,-16 0-1,-6 3-4,-5 5-5,-4 1-14,1 10-22,12 8 1,5 4-1,19 13 0</inkml:trace>
  <inkml:trace contextRef="#ctx0" brushRef="#br1" timeOffset="43147.9903">22209 6249 26,'7'-10'26,"-7"-2"-3,0 12-3,0 0-4,6 14-4,-2 11-3,-4 8-3,0 6-1,3 2-3,-3 2 1,4-3-3,1-8-5,6-6-7,-4-9-12,-7-17-8,12 12-1,-12-12 0</inkml:trace>
  <inkml:trace contextRef="#ctx0" brushRef="#br1" timeOffset="43564.2979">22226 6239 17,'0'0'21,"29"0"-8,-3-3-3,5 3-2,4 0-3,-1 4-1,-3 0-2,2 1 1,-6 0-1,-2-1-1,-6 1-1,-3-2 1,-16-3 1,19 2-1,-19-2 2,15-5-1,-15 5 1,0 0 0,0 0 0,0-10 0,0 10 0,0 0-1,-12 10 1,5 0 0,1 8 0,1 3 0,7 5 0,-2 6 0,10-1 0,-5 3-4,1-6-9,1-6-19,11 3-2,-18-25 0,3 16 1</inkml:trace>
  <inkml:trace contextRef="#ctx0" brushRef="#br1" timeOffset="43902.4206">22361 6261 20,'11'-5'30,"-11"5"-5,-7 10-5,-4 2-4,-4 3-6,2 6-3,-8 1-2,4 3-5,0-2-8,2-2-10,0-10-13,15 3 1,0-14-2</inkml:trace>
  <inkml:trace contextRef="#ctx0" brushRef="#br1" timeOffset="44064.6283">22446 6282 53,'-13'6'34,"0"10"-5,-8 4-11,-3 4-6,2 7-6,0-2-9,0-2-12,5-8-18,10 2-1,7-21 0,0 11 2</inkml:trace>
  <inkml:trace contextRef="#ctx0" brushRef="#br1" timeOffset="44233.9089">22501 6350 47,'0'11'34,"-11"-6"0,-4 8-14,4 4-7,-5 0-8,-2 1-10,2-2-21,3 4-8,-1-12 1,14 3-2</inkml:trace>
  <inkml:trace contextRef="#ctx0" brushRef="#br1" timeOffset="44365.4289">22514 6424 41,'0'0'34,"0"16"-2,-16-2-13,0-4-34,4 12-10,-13-12-4,7 8-4</inkml:trace>
  <inkml:trace contextRef="#ctx0" brushRef="#br1" timeOffset="44971.412">20937 6285 52,'0'0'31,"0"0"-7,9 0-6,-9 16-6,4 11-4,-4 0-3,0 7-1,0 2-1,2 0-2,-2-3-8,0-4-9,0-10-17,0 0-1,0-19 0,0 13 1</inkml:trace>
  <inkml:trace contextRef="#ctx0" brushRef="#br1" timeOffset="45357.169">20924 6253 26,'17'-7'28,"-7"-5"-3,14 3-10,2 4-6,2 5-3,3 0-4,-1 0 0,-1 0-1,-1 5 0,-3-5 0,-5 6 0,-3-6 0,-3-4-1,-3 4 1,-1-3-1,-10 3 0,11 0-1,-11 0 2,0 0-2,0 0 2,0 16-1,0-2 2,0 10 0,2 2 0,2 6 1,3 5-1,-1 1 0,0 0 0,4-1-4,-2-6-5,-1-7-8,1-1-15,-13-13-1,5-10 0,-13 1 14</inkml:trace>
  <inkml:trace contextRef="#ctx0" brushRef="#br1" timeOffset="45626.7544">21092 6281 35,'-20'11'28,"2"11"-9,-4 0-5,-1 4-5,0 1-6,4-5-8,9 2-13,-1-14-10,19-1 0,-4-18 0</inkml:trace>
  <inkml:trace contextRef="#ctx0" brushRef="#br1" timeOffset="45795.5107">21181 6328 46,'-23'17'30,"0"8"-5,-5 1-8,-1 3-5,2-1-7,1-5-10,6 1-16,1-11-10,19-13-1,0 0 1</inkml:trace>
  <inkml:trace contextRef="#ctx0" brushRef="#br1" timeOffset="45943.1869">21230 6379 41,'-19'23'28,"0"8"-3,-10 0-8,3 0-14,2 1-20,4-16-10,14 2-3,6-18 1</inkml:trace>
  <inkml:trace contextRef="#ctx0" brushRef="#br1" timeOffset="46058.7601">21212 6461 4,'-20'24'26,"-13"-6"-16,5 2-11,13 3-14,-5-14-7</inkml:trace>
  <inkml:trace contextRef="#ctx0" brushRef="#br1" timeOffset="46628.4767">22271 6807 23,'0'0'34,"23"0"1,-8 6-5,1 1-13,11 9-6,-4 2-6,1 2-6,-2 2-12,-1 3-19,-6-13-2,1 0 0,-16-12-1</inkml:trace>
  <inkml:trace contextRef="#ctx0" brushRef="#br1" timeOffset="46814.2818">22508 6756 29,'-13'3'35,"-14"3"0,2 6-6,-6 7-10,-4 2-7,1 8-5,-3 3-8,2-6-11,8-3-22,11 0-2,3-11 1,13 1-1</inkml:trace>
  <inkml:trace contextRef="#ctx0" brushRef="#br1" timeOffset="47114.0436">22578 6970 18,'0'0'34,"-3"18"0,3-18 1,-8 16-16,8 0-7,0-4-3,0 5-4,0-2-2,8-1-3,5-2-5,-13-12-7,18 5-19,-3-5-4,-9-9-1,10 0 0</inkml:trace>
  <inkml:trace contextRef="#ctx0" brushRef="#br1" timeOffset="47276.5101">22596 6863 44,'0'0'37,"0"0"1,16-9-5,-7 9-16,-9 0-19,12 13-31,-12-13-2,0 0-2,-10 0-1</inkml:trace>
  <inkml:trace contextRef="#ctx0" brushRef="#br1" timeOffset="47801.2143">20940 6808 52,'14'18'35,"-6"-8"-2,10 6-10,7 5-9,-2 1-5,6 7-2,-3-3-6,0-2-6,2-2-13,-3-2-18,-12-16 0,1-1 0,-9-15-1</inkml:trace>
  <inkml:trace contextRef="#ctx0" brushRef="#br1" timeOffset="47995.5418">21183 6781 40,'-8'15'32,"-11"1"-1,1 6-11,-4 5-7,-4 2-5,1 5-6,4-2-9,0 1-19,0-11-7,10 2 0,-3-14 0</inkml:trace>
  <inkml:trace contextRef="#ctx0" brushRef="#br1" timeOffset="48379.6582">21211 7190 26,'0'0'34,"21"0"-1,-9 0-8,1-3-8,4-2-3,-5-3-5,1-1-2,-4-7-3,-4-2-2,-5-5 0,-5-4 0,-1-4-1,0 2-1,2 0 0,-1 2-1,5 0-2,3 3-2,8 6-4,-2 4-6,6 3-15,6 7-6,-6-4 1,6 8 1</inkml:trace>
  <inkml:trace contextRef="#ctx0" brushRef="#br1" timeOffset="48598.1428">21247 7040 31,'0'0'28,"25"5"-1,-12-5-11,11 0-14,3 0-16,-7-5-13,10 10-1,-11-10 0</inkml:trace>
  <inkml:trace contextRef="#ctx0" brushRef="#br1" timeOffset="49936.3638">21161 5938 12,'13'0'15,"17"0"-4,13 0 0,23 0-2,15-4 0,24 4-4,13 0-1,12 0-1,0 0-2,-3 0-2,-8 0-7,-18 0-12,-16 6-4,-41-12 0,-13 10 22</inkml:trace>
  <inkml:trace contextRef="#ctx0" brushRef="#br1" timeOffset="50305.0326">22210 5868 46,'19'0'21,"5"6"-5,-5 1-5,-1 3-4,-7 2-2,-7 2-4,-10 1-7,-5-5-14,-2 11-7,-12-11 0,7 6 1</inkml:trace>
  <inkml:trace contextRef="#ctx0" brushRef="#br1" timeOffset="50703.7166">21230 5862 26,'-21'0'18,"4"6"-4,-4 2-1,6 2 0,6 0-3,9 0-3,10 1-2,10-1-2,6 0-2,11-5-5,6 0-18,-2-10-5,12 3-2,-14-16 2</inkml:trace>
  <inkml:trace contextRef="#ctx0" brushRef="#br1" timeOffset="52645.1872">21857 2938 16,'9'12'25,"-9"-12"-7,14 18-5,2-6-4,7 5 0,3-1-2,0-3-2,-2 4-1,-1-2-2,-5-1-1,-9 1 1,-9-2 0,-13 3-1,-7-4 1,-6 2-2,1-1-3,1-4-8,7 4-14,-1-13-4,18 0 1,0 0 9</inkml:trace>
  <inkml:trace contextRef="#ctx0" brushRef="#br1" timeOffset="52976.8049">22306 2950 14,'-25'0'23,"8"13"-9,-3 4-5,4 5-2,3 2-2,6 5 2,7-3 0,5 2 0,12-5 1,6-8 1,9-3 0,-3-12 0,4 0 2,-10-17-3,-1 2-1,-13-9-2,-9-1-1,-17-1-3,-10 2-7,0 0-27,2 9-2,-5-4 0,11 15-1</inkml:trace>
  <inkml:trace contextRef="#ctx0" brushRef="#br1" timeOffset="56396.8127">21332 5417 35,'0'0'23,"0"0"-1,-12 14-5,2 5-5,-2 4-5,0 5-3,-1 4 0,1-4-2,-2 4-1,6-9 0,1-5 0,7-7 1,0-11-1,0 0 0,14-23 0,-3 0 1,5-2-1,-2-2-1,1-2 1,0 2-1,-3 3 1,-3 7 0,-3 5-1,-6 12 0,0 0 0,10-4 0,-4 13 0,2 4 0,6 6-1,2 2 0,5 4 2,1 0-1,3 3 0,-4-4 1,-9 0-1,-5-1 1,-14-5 0,-8-8 0,-12-1 0,-7-4-1,-1-5-1,-2 0-2,6 0-7,7-5-12,3-4-10,21 9 0,-7-12 0</inkml:trace>
  <inkml:trace contextRef="#ctx0" brushRef="#br1" timeOffset="56650.8275">21562 5568 31,'0'0'29,"25"9"-3,-10 2-6,5 7-6,0 8-5,0-4-5,-4 2-7,1-4-12,2 1-15,-10-16-1,5 2-1,-14-18 11</inkml:trace>
  <inkml:trace contextRef="#ctx0" brushRef="#br1" timeOffset="56813.2234">21766 5545 42,'-19'0'32,"2"9"-1,-2 3-12,-4 2-7,3 6-6,-5 2-5,2 4-8,2-6-17,7 8-8,-6-15-1,12 6 1</inkml:trace>
  <inkml:trace contextRef="#ctx0" brushRef="#br1" timeOffset="57151.3696">22051 5463 24,'23'-5'24,"-23"5"-4,0 0-6,0 12-4,-10 0-3,-6 2-1,-5 3 0,-1-2-2,-2-1-1,5 1-2,4-3 0,5-1 0,10 0-1,9-4 1,7 0-1,7 0-1,6 1-3,1-2-9,0-6-16,9 9 0,-12-9 0,5 9 13</inkml:trace>
  <inkml:trace contextRef="#ctx0" brushRef="#br1" timeOffset="57552.0621">22332 5501 41,'-20'-12'28,"7"9"-6,-5 3-6,-1 0-5,-2 8-3,2 3-4,5 4-2,3 3-1,4 3 0,7 4-1,9-3 1,5-2 1,10-5-1,5-7 1,4-3 0,-2-8 2,-4-6-1,-7-9 1,-5-1-1,-15-3 0,-8 0-1,-9 8-7,-7 3-27,-5-8-2,7 15 0,-6-5-2</inkml:trace>
  <inkml:trace contextRef="#ctx0" brushRef="#br0" timeOffset="226610.7763">17252 5692 17,'-9'12'12,"9"-12"1,0 0-1,-10 6 0,10-6-1,0 0-1,4-18-1,2 1-1,5-10-1,8-16-1,15-8-1,13-16-1,15-11-1,21-18 1,18-9-2,26-8 1,11 1-1,8 4-1,0 13 0,-7 10-1,-12 18 1,-23 21-1,-25 16 1,-24 14-1,-24 11 1,-14 5 0,-17 0 0,0 0 0,0 0 0,-10 5 0,10-5 0,0-12 0,0 12 0,0-12-1,0 12 0,0 0 0,0 0 1,0 0-1,0 0 0,0 0-1,0 0 2,-3 12-1,3-12 0,0 0 1,3 9-2,-3-9 1,0 0-1,10-5-1,-10 5-2,0-11-2,0 11-1,-4-17-1,2 6-1,2 11 1,-13-18 1,13 18 4,-16-17 2,7 11 3,-1-2 4,-1 3 2,11 5 1,-14-9 0,14 9 0,0 0-2,4-9-1,12 0-1,14 4-2,5-6-1,8 3 0,0 1 0,0 7-1,-3 0 2,-7 7 0,-16 5 1,-11 12 0,-18 1 0,-6 5 1,-7 0-1,-2-2 0,-1-5-1,4-4-1,4-3-2,5-8-6,15-8-25,-3 14-9,3-14 1,0 0-1</inkml:trace>
  <inkml:trace contextRef="#ctx0" brushRef="#br0" timeOffset="227847.5543">18522 6815 42,'0'0'15,"9"0"-2,-9 0 0,16 0-3,-6-5-2,4 1-1,3-4 1,7-2-1,9-3 0,9 3-1,7-9 0,9 1 0,2-7-2,8 1 1,-8-2-2,-2 4 1,-12-2-3,-6 5 2,-15 2-1,-9 4-1,-8 1 1,-8 12 0,-3-10 0,3 10-1,-18-7 0,8 7-1,0-3 0,-3 3 0,0 0 0,0 0 0,-1 0 0,1-4 1,-1-1-1,0 2 1,-1 0-1,3-1 0,2 4 0,-2-4 0,12 4-1,-14 0 0,14 0 0,0 0 1,6 8-1,10-5 1,5-3 0,7 6 0,2-4 0,3-2 1,-2 0-1,-1 2 2,-5 3-1,-6-2 2,-8 4 0,-11-7 0,4 17 1,-8-3 1,-4 1-1,-5 6-1,-2-2 0,-2-1-5,3 2-13,2-1-25,1-9 0,11-10 0,0 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8:54:12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5363 7142 3,'0'0'31,"0"7"2,0-7-6,17 21-7,-3-8-5,10 11-2,3 3-1,9 6-2,-1 0-2,4 3-3,-3-1-3,-4 4-4,-1 1-6,-10-5-15,-9-7-15,3-1 0,-12-13-1</inkml:trace>
  <inkml:trace contextRef="#ctx0" brushRef="#br0" timeOffset="232.0185">5718 7217 17,'0'0'32,"0"0"-2,-19 4-9,2 6-4,-12 7-3,-6 6-4,-8 0-2,1 3-2,-3 1-2,5-3-6,7 3-5,5-10-12,10-8-17,18-9 1,11 4-1,14-8 13</inkml:trace>
  <inkml:trace contextRef="#ctx0" brushRef="#br0" timeOffset="578.5581">6090 7068 59,'-10'-6'34,"-11"1"-9,-5 5-9,-2 2-5,-2 10-4,-1 12-3,-3 2-2,8 10 0,4 6 0,4 5-1,13 2 0,8 1 0,6-6 0,13-2-1,9-4-2,0-10-7,7-12-22,6-1-5,-12-19 0,2-1 0</inkml:trace>
  <inkml:trace contextRef="#ctx0" brushRef="#br0" timeOffset="864.164">6192 7118 44,'0'0'34,"9"-3"-2,-9 3-12,0 13-8,3 5-4,-6 2-3,3 9-1,-6 3 0,3 4-1,1-3-1,2 3 0,0-2 0,7-5-1,7-3 1,5-3-1,-1-9-1,0-1-3,4-3-7,-4-5-18,-6-9-9,8 4 0,-14-11-1</inkml:trace>
  <inkml:trace contextRef="#ctx0" brushRef="#br0" timeOffset="1079.9989">6005 7318 40,'0'0'35,"23"-5"1,-2 5-13,7 0-10,9 0-6,0 3-6,2-3-8,-3 6-16,-2 0-12,-12-11 0,0 5-1</inkml:trace>
  <inkml:trace contextRef="#ctx0" brushRef="#br0" timeOffset="1280.6806">6341 7171 37,'8'-17'34,"6"20"2,-5 5-11,6 1-9,10 9-6,-3 6-3,5 5-2,-4 5 0,-3 3-2,-10 1-2,-10 0-3,-6 2-5,-12-6-6,-4-7-24,-3-1-1,-6-12 0,13-5 1</inkml:trace>
  <inkml:trace contextRef="#ctx0" brushRef="#br0" timeOffset="1683.1207">6778 7242 23,'-10'6'32,"10"-6"1,19 5-11,6-5-7,5 0-4,5-7-2,6 7-1,-5-7-2,7 7-4,-8 0-5,-8-3-8,-8 3-17,-3 3-8,-16-3 1,14 7-2</inkml:trace>
  <inkml:trace contextRef="#ctx0" brushRef="#br0" timeOffset="2052.4731">6824 7386 12,'0'0'29,"9"0"-4,7-4-4,5-1-3,8 5-3,5-6-1,9 6-4,-5-5-2,2 5-1,-6-5-3,-1 5 1,-10 5-2,-5-2 1,-9-3-2,-9 0-1,0 0-13,10 5-23,-19-10-2,9 5 0,-19-22-1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9:24:46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17858 2619 3,'-43'48'30,"-15"47"-1,-20 41-4,-13 37-4,0 29-1,6 21-3,24 14-3,20-8-2,33-11-5,31-32-3,27-28-5,31-37-23,15-24-12,3-38-1,1-27-1</inkml:trace>
  <inkml:trace contextRef="#ctx0" brushRef="#br0" timeOffset="484.8535">17953 3004 25,'23'5'22,"18"-8"-7,11-2-3,13-2-2,7 2-2,0-1-3,-2 1-6,-8 2-6,-11 3-7,-22-10-7,-12 10 0,-17 0-2</inkml:trace>
  <inkml:trace contextRef="#ctx0" brushRef="#br0" timeOffset="638.391">18272 3007 36,'-17'38'18,"-1"1"-3,6 5 0,6 1-5,0 1 0,6 1-3,6-8-3,2-3-7,1-13-16,9 1-9,-8-19-1,8 3 0</inkml:trace>
  <inkml:trace contextRef="#ctx0" brushRef="#br0" timeOffset="939.588">18506 3179 45,'-27'0'22,"6"5"-11,1 9-1,7 0-5,8 4 0,8 1-2,8 2 1,8-2 0,9-3 0,4-7 2,4-3 0,-5-6 1,-5-3-1,-9-10-1,-10 1 0,-12-7-3,-6 1-3,-7 0-11,1 2-20,-5-5-1,11 9-1,-1-6 1</inkml:trace>
  <inkml:trace contextRef="#ctx0" brushRef="#br0" timeOffset="1388.0327">19298 3123 12,'-16'9'28,"-6"1"0,6 10-9,-6 2-5,1 10-4,9-2-4,5-1-1,11 5-1,11-10 0,9-7 0,5-8 2,4-9-1,-4-7 1,-5-3-1,-8-9-1,-11 5 0,-14-3-1,-10 2-3,-5 5-7,-7 2-9,-3 2-18,10 8-1,-5-4-1,15 6 2</inkml:trace>
  <inkml:trace contextRef="#ctx0" brushRef="#br0" timeOffset="1541.2204">19323 3196 31,'30'-8'34,"9"12"-1,-4 1-2,-2 6-16,3 15-7,-3 3-7,-2 6-8,-1 0-4,-7 2-14,-8-9-8,1-1-2,-8-14 0</inkml:trace>
  <inkml:trace contextRef="#ctx0" brushRef="#br0" timeOffset="1688.4608">19678 3244 47,'-22'-7'35,"0"18"-2,-8 7-13,-9 8-7,2 15-5,-3 2-10,-1 3-19,0-2-12,11-1 0,0-15-3</inkml:trace>
  <inkml:trace contextRef="#ctx0" brushRef="#br0" timeOffset="2042.2736">19572 3221 33,'22'0'32,"4"8"-3,-12 3-10,-2 8-5,0-1-3,-5-1-2,0-2-3,-7-15-2,10 8-3,-1-12-1,2-5-1,2-4 0,-1-1 0,4 0 0,-1 2-1,0 5 1,-2 7 0,-3 4 2,-1 6-1,-3 5 2,0 4-1,-3-2 1,0 3-1,1-1-2,-4-6-8,3-4-18,0 5-7,-3-14 1,0 0-2</inkml:trace>
  <inkml:trace contextRef="#ctx0" brushRef="#br0" timeOffset="2189.4385">19783 2992 28,'-6'-15'28,"6"15"-12,3 15-18,-3-15-21,-7 25-4,-1-7 8</inkml:trace>
  <inkml:trace contextRef="#ctx0" brushRef="#br0" timeOffset="2421.8657">19870 3113 31,'0'0'34,"0"15"2,5 8-2,6 10-20,-2 10-2,2 12-4,-3 5 1,1 6-3,-2-1-4,-2-4-5,0-6-14,0-9-19,-9-22-2,8-7 0,-4-17-1</inkml:trace>
  <inkml:trace contextRef="#ctx0" brushRef="#br0" timeOffset="2591.163">19996 3318 10,'26'0'21,"-8"-8"-9,2 2-17,11 6-10,-6-12-4,9 12 16</inkml:trace>
  <inkml:trace contextRef="#ctx0" brushRef="#br0" timeOffset="2822.537">20325 3258 61,'-14'12'31,"-3"5"-3,-6 0-6,-7-4-6,3-1-6,-5-6-4,3-6-4,3 0-1,5-14 0,8-2-1,5 3 0,8-6-1,6 5 1,8 3-1,5 3 1,4 8 0,4 9 0,-2 9-4,-3 7-30,-3-7-1,4 9-2,-8-12 2</inkml:trace>
  <inkml:trace contextRef="#ctx0" brushRef="#br0" timeOffset="3347.1981">21014 3180 12,'-25'0'28,"-12"-2"2,11 8-6,2 3-11,6 5-4,11 0-3,11 2-1,11 0 0,9-6-1,8 0 0,1-10 0,-1-3 0,-4-9-1,-6-7-1,-11-6 0,-11-6-1,-13-10 1,-5-2-1,-7-4-1,-2-3-2,4 5-4,2 2-5,10 5-9,11 11-10,8 3-5,15 19 1,1-2 14</inkml:trace>
  <inkml:trace contextRef="#ctx0" brushRef="#br0" timeOffset="3896.1155">21230 3078 19,'-15'3'28,"-7"-7"1,4 4-13,4 0-4,4 0-4,10 0-1,0 13-4,15-4-1,4 0 0,2-1-1,3-1 1,-3 0-1,-4-3-1,-7 4 0,-10-8 1,0 0 0,-21 13-1,1-9 1,-3 3-1,1 0 0,1 3 0,6-1 0,8 1 0,7 2 0,7-1 0,6-2 0,7-1 1,2-2 0,4-6-1,-2 0 1,0-11 0,0 0-1,-3-3 1,-5-2 0,-4 0 0,-2 5-1,-10 11 1,12-13 0,-12 13 1,8 13-1,-8-2 0,7 9 1,-1-1-2,4 0 1,-1-2 1,4-5 0,1-6-1,1-2 1,1-6 1,1-5-2,-3-3 2,1-2-1,-4 0-5,-2-1-16,-6 0-15,-3 13-1,7-24 0,1 19 0</inkml:trace>
  <inkml:trace contextRef="#ctx0" brushRef="#br0" timeOffset="4569.5727">22209 3106 25,'-24'-6'24,"7"6"-8,-3 0-4,6 9-4,-1-1-1,7 2-3,8 1-2,8 0-1,5-1 0,5-5 0,0 2 0,-2-3 0,-3-4-1,-13 0 1,0 0 0,0 0 0,-12 8 1,-5-3 0,-1 5 0,0 3 1,2 3 0,5 5 2,11-1 0,0 1 0,17-1 0,0-8 1,10-2-1,2-10-1,5 0 0,0-17-2,-1 1 0,-2-9-1,-6-2 0,-6-3-1,-9 2 0,-4 2 0,-6 6 0,-8 5 0,-3 6-1,0 13 1,1 8 0,-1 6-1,7 5 1,4 4 0,0 1-4,5 5-6,1-4-15,-6-12-9,11-3-1,-11-14 1</inkml:trace>
  <inkml:trace contextRef="#ctx0" brushRef="#br0" timeOffset="4719.5871">22364 2951 42,'0'-8'29,"-14"-7"-6,14 15-30,0 0-17,-20 0-4,20 15-1</inkml:trace>
  <inkml:trace contextRef="#ctx0" brushRef="#br0" timeOffset="4886.9716">22447 3127 24,'30'33'36,"-10"-5"0,2 5 2,-11-3-18,-3-9-6,8-4-6,-1-12-1,1-5-4,-2-9-6,1-9-9,3-7-24,4 0-1,-12-4-2,3 7 0</inkml:trace>
  <inkml:trace contextRef="#ctx0" brushRef="#br0" timeOffset="5288.8036">22837 3205 33,'11'19'35,"-11"-6"1,-6-1-12,-4 2-4,-7-4-6,-2 2-5,-6-12-4,7 0-2,-1-5-2,9-7-2,10-1 1,0-2-2,13 2 0,2 3 0,6 3 0,1 7 1,4 2 1,-5 7 0,-2 7 0,5 0 0,-6 1 1,2-2-2,-1-4 3,-4-2-1,0-9 0,7-1 1,-5-11-2,-5-3 2,2-3-1,0-2 1,-8 2-2,7 4 1,-13 14 0,11-8-1,-11 8 1,4 22-3,-4 5-4,0 5-30,0-8-1,-3 9 0,-4-13-1</inkml:trace>
  <inkml:trace contextRef="#ctx0" brushRef="#br0" timeOffset="5940.2672">18327 3998 45,'-12'29'30,"-14"-7"-3,-2 4-15,-8-1-2,-3-2-4,2-9-3,1-6-2,3-8-1,8-10-1,7-3-1,8-4 1,6-3 0,11 1 2,7 6-1,5 5 2,7 8 0,2 7 0,3 7 1,-1 7-4,0 2-8,-7-1-21,7 6-1,-16-10 0,7 0-1</inkml:trace>
  <inkml:trace contextRef="#ctx0" brushRef="#br0" timeOffset="6209.0142">18413 4055 37,'13'4'32,"-13"-4"0,15 9-12,-9 6-11,-6 2-2,4 1-2,-4-1-1,0-6-3,0-11-1,0 0-2,7-11 1,-1-4-1,5-5 1,2-3-1,0 5 1,5 2 0,0 7 2,0 9 0,-2 5 0,-3 9-1,-3 7-1,-2 1-7,0 0-15,5 6-8,-5-14 0,13 4 1</inkml:trace>
  <inkml:trace contextRef="#ctx0" brushRef="#br0" timeOffset="6509.1674">18920 4094 43,'0'0'33,"0"0"0,0 0-12,-8 11-8,-4-3-5,-1 3-1,-7-3-2,-3 2-2,-1-6-2,-2-4 0,0 0-2,6-9 0,5-1 0,8-3-1,7-1 1,9 5-1,7-1 1,4 6 0,6 4 2,0 6-1,-1 3 1,0 4-2,-4 6-11,0 5-21,-11-8-1,2 4 0,-12-9 0</inkml:trace>
  <inkml:trace contextRef="#ctx0" brushRef="#br0" timeOffset="6840.616">19033 4180 36,'0'9'32,"0"-9"2,20 0-5,-2 4-19,0-4-4,3 0 0,-1-6-2,-1-1-1,-4-3-1,-5-3-1,-6-2 0,-4-1-1,-11-1 0,-5 0-1,-6 4 1,-3 5-1,2 3 0,-2 7 0,6 7 1,1 9 0,8 7-1,10 6 1,0 10 0,9 5 1,1 2-1,1-1-2,2-1-14,5 0-17,-9-17-1,8-3 0,-3-20 1</inkml:trace>
  <inkml:trace contextRef="#ctx0" brushRef="#br0" timeOffset="7364.3414">19531 4062 44,'0'0'31,"0"0"-3,-24 12-12,2-3-3,-2 0-5,-6-1-3,2-3-2,0-5-3,3 0-1,5-5-1,6 0-1,14 5 0,-6-14 0,6 14 0,21 0 1,-2 4 1,4 6 0,3 4 1,2 3 0,-1 2 1,1-4-1,-3-2 0,0-6 1,-3-7-1,-3-7 0,-2-6 0,-1-5 1,-6 0-1,1-1 1,-4-1 2,-3 3-1,-4 8 0,0 9 1,0 0-1,6 12 1,-6 2 0,6 8-1,-3 3-2,2-3-2,5-1-5,-3-1-17,-7-20-8,13 11-1,-13-11 0</inkml:trace>
  <inkml:trace contextRef="#ctx0" brushRef="#br0" timeOffset="7495.9733">19646 3875 48,'-8'-12'33,"8"12"-3,0 0-19,-10 3-36,19 9-7,-9-12 1,13 28-2</inkml:trace>
  <inkml:trace contextRef="#ctx0" brushRef="#br0" timeOffset="8113.7764">19854 4027 43,'0'0'30,"11"-7"-3,7 7-15,6 5-5,0-5-3,3 0 0,-3 0-3,-4 0-3,-6 2-2,-14-2 0,0 0 0,-12 8 0,-2-1 0,-6 5 2,3 1 1,2 3 3,4 1 1,11 0 1,3 0-1,11-3 2,4-5-2,5-2 1,2-7-1,3-4 0,-4-5-1,1-4 0,-6-2 0,-5 1-1,-3 0-1,-2 4 0,-9 10 1,0 0-1,0 0 0,0 0 0,3 11 0,-3 2 1,0-2 0,0-2 0,0-9 0,0 0 0,10 5 0,-10-5 0,17-17 0,-4 5 0,0-1 0,3 2 0,-1 1-1,-1 5 1,-3 5 0,1 8-1,-4 3 1,-3 4-3,0 3-12,2 6-19,-7-7 0,0 7 0,0-12 0</inkml:trace>
  <inkml:trace contextRef="#ctx0" brushRef="#br0" timeOffset="8345.0698">20359 3996 49,'25'0'32,"-5"-7"-4,9 7-13,3 4-8,-1-1-8,-2 0-10,-6-3-13,0 8-6,-23-8-1,18-5 0</inkml:trace>
  <inkml:trace contextRef="#ctx0" brushRef="#br0" timeOffset="8484.2515">20478 4012 13,'-17'13'27,"17"11"0,-6-5-8,6 4-11,6 0-13,-2-8-19,13 7-1,-6-14-3,10 6 17</inkml:trace>
  <inkml:trace contextRef="#ctx0" brushRef="#br0" timeOffset="8746.4992">20765 4083 49,'-7'-12'29,"-4"9"-6,-3 3-6,-1 0-6,3 8-4,-2 3-4,10 2-1,4 1-1,4 4-1,8-2 0,6-4 0,3-2 1,1-6-1,1-8 2,-3-2-2,-6-7 1,-5-3-3,-6-1-11,-3 6-18,-16-8-1,6 10 0,-11-6-1</inkml:trace>
  <inkml:trace contextRef="#ctx0" brushRef="#br0" timeOffset="9286.2637">21270 4076 43,'10'0'35,"11"16"0,-2 5-5,3 4-18,7 17-5,-5 4-1,0 8-2,-10-1-2,-6-2-2,-8-8-4,-10-11-1,-8-5-4,-10-21-3,6-11 0,-3-19 1,12-8 1,5-13 2,8-4 5,10-6 2,7 1 5,10 6 4,-3 2 1,4 8-1,-6 9 0,0 7-1,-7 10-2,-1 6-2,-4 6-1,-10 0-2,13 25 0,-6-6 0,-1 5-3,0 1-2,3 3-11,1 2-16,-6-16-1,12 1 0,-2-15 3</inkml:trace>
  <inkml:trace contextRef="#ctx0" brushRef="#br0" timeOffset="9570.4848">21915 4088 54,'-17'6'33,"4"5"-2,-6 1-13,-7-5-7,2 3-3,-2-6-3,-1-4-2,2 0-1,5-4 0,7-6-1,7-4 0,6-2-1,12-1 0,0 4 0,10 4 1,2 3-1,4 6 1,0 6-1,-3 10 1,-1 4-4,-6-1-13,-4 3-20,6 2 1,-9-10 0,11 4-1</inkml:trace>
  <inkml:trace contextRef="#ctx0" brushRef="#br0" timeOffset="10202.4808">22433 4068 15,'30'0'57,"-15"0"-37,10 0-8,-2 3-2,-5-3-3,0 0-4,-4 0-3,-14 0-1,9-4-1,-20 4-1,-9 7 0,2 0 0,-2 4 1,2 2 2,3 6 1,7 2 1,8 0 1,15-2 0,6-4 1,5-2-1,5-5 1,-1-8-2,1-4 0,-6-6 0,1-5-1,-9-2 0,-3 1 1,-8 3 0,-6 1 0,0 12 0,6-11 0,-6 11 0,0 11 0,4-3 1,-4 4-2,3-2 1,-3-10 0,9 11-1,-9-11 1,17-5-1,-5-6 0,5-2 0,1-4-1,3 2 0,3 1 0,-1 6 0,-6 8 0,3 4 1,-8 10-1,-7 10 1,1 2-3,-8 10-24,-5-7-8,7 8-2,-10-15 1</inkml:trace>
  <inkml:trace contextRef="#ctx0" brushRef="#br0" timeOffset="10904.6228">18261 4659 23,'25'-14'28,"-8"-11"-9,13 5-4,4 4-2,-4 16-2,3 12-1,-5 13-3,-4 13-2,-8 8-1,-1 5-1,-6 3-1,-3-3-1,-3-13-2,1-13-1,1-11 1,-5-14-1,14-10-1,-9-5 1,-5-4 0,0-3 0,-8 5 1,-6 3 0,-4 6 1,-11 8-1,-2 3-5,-1 3-7,1-6-10,14 13-6,0-13 1,17 0 5</inkml:trace>
  <inkml:trace contextRef="#ctx0" brushRef="#br0" timeOffset="11120.8704">18754 4752 30,'0'0'30,"-24"4"-1,9 10-12,6 4-5,2 1-2,11 0-2,3 0-2,13-2-2,2-2 0,8-8 0,-5-1-4,-1-6-5,-4-9-16,-2 1-11,-18-7-1,0 0 0</inkml:trace>
  <inkml:trace contextRef="#ctx0" brushRef="#br0" timeOffset="11236.9415">18844 4622 23,'-3'-14'29,"3"14"-4,0 0-14,0 0-30,3 22-5,-6-7-4</inkml:trace>
  <inkml:trace contextRef="#ctx0" brushRef="#br0" timeOffset="11721.3974">19085 4737 46,'-10'0'30,"-9"0"-5,4 9-14,1-1-5,3 4-2,7 5-3,4 3 0,4 1-1,5-2 1,2-5-1,2-4 0,-1 0-3,2-5-6,-3-5-7,-4-10-5,4 1-1,-7-5-1,8 1 3,-6-2 10,5 1 10,-1-1 0,2 3 9,15 10 36,-11 11-21,-6 0-2,3 4-5,-3 2-6,-3-1-3,2 1-3,0-5-2,0-6-2,4-7-1,1-3 1,3-7-2,4-1 1,3 0-1,-2 4 0,-3 2 1,-2 8-1,-4 8 1,-5 9 0,-4 4-6,-4 4-22,-4-9-3,11 8-1,-7-24 0</inkml:trace>
  <inkml:trace contextRef="#ctx0" brushRef="#br0" timeOffset="12509.6898">19817 4732 19,'16'-4'28,"11"7"1,-4-3-5,11-3-15,3 3-4,-2-4-1,-3 0-2,-6-1-3,-6 2-1,-9 0 1,-11 3-2,0 0 0,-18 4 0,1 5 0,-4 3 2,-15 25 2,25-11 0,6-2 0,9 0 0,7-2 1,10-5 0,5-5-1,4-9-2,3-6 0,-4-9-1,-2-5-2,-3-1 2,-6-6 0,-9 2 2,-2 3 1,-7-4 6,0 23-1,0 0 0,-8 8 0,8 7-1,-6 2-2,6-1 0,0 3-1,4-2-2,3-6-4,-7-11-4,17 13-7,-5-13-2,-1-10-1,1 1 1,0 1 1,-3 0 5,1 2 6,-10 6 7,10-2 8,-3 13 16,-7-11-13,7 16-1,-7-16-3,15 6-5,-5-6-2,3-9-3,4 3 1,0-5 0,0-4 0,1 1 1,2 5 2,-5 3 1,4 6 1,9 13 9,-16-2-7,-3 9 0,-5-3-1,-4 7-3,-4-5-8,1-1-27,-12-18-1,5 0-1,-7-10 0</inkml:trace>
  <inkml:trace contextRef="#ctx0" brushRef="#br0" timeOffset="12978.6598">21237 4807 58,'-17'18'32,"0"10"-3,-4-4-13,-4-5-9,0-6-8,4-6-5,-3-7-2,8-8 0,-1-9 0,11-2 2,0-3 1,6-2 5,12 5 3,24-6 13,-14 21-6,6 10 0,-5 7-1,3 7-3,-7 5-3,-6 0-9,-4-2-26,-2 1-1,-14-7-1,4-3-1</inkml:trace>
  <inkml:trace contextRef="#ctx0" brushRef="#br0" timeOffset="13110.3372">21186 4588 45,'0'0'29,"7"-13"-9,-7 13-24,18 18-22,-15-4-4,13 10-2</inkml:trace>
  <inkml:trace contextRef="#ctx0" brushRef="#br0" timeOffset="13510.3818">21602 4778 21,'-12'-8'22,"-22"8"16,13 5-25,-2 3-3,1 6-2,4 0-3,5 5-1,11-1-1,7-3 0,9-1 0,6-5 1,3-4 0,-1-10 0,1 1 0,-9-7-1,-8 2 0,-6 9-4,-18-17-14,-2 5-18,6 12 0,-8-3-1,13 9 0</inkml:trace>
  <inkml:trace contextRef="#ctx0" brushRef="#br0" timeOffset="13696.4356">21706 4770 64,'20'0'34,"-20"0"-5,13 14-15,-4 3-8,-3 6-6,-2 2-10,-4-3-14,10 3-8,-10-12-1,4 2 0</inkml:trace>
  <inkml:trace contextRef="#ctx0" brushRef="#br0" timeOffset="13879.6794">21850 4816 57,'0'0'35,"-23"0"0,5 0-17,3 9-7,-2-3-4,10 4-3,7 1-4,0-11-7,25 18-10,-4-6-11,3-8-7,14 9 0,-2-13-1</inkml:trace>
  <inkml:trace contextRef="#ctx0" brushRef="#br0" timeOffset="14281.432">21977 4797 46,'19'4'30,"-19"-4"-10,15 10-4,-8 0-6,-4-1-3,0 2-1,-3-2-3,-4-1 0,4-8-3,0 0 0,0 0-1,15-13-1,1 1-1,4 0 1,1-2 0,4 0 1,-2 9 1,-2 5 0,-7 2 2,-1 7 0,-8 8-5,-2 1-17,-6-2-11,3 7 1,-3-7-1</inkml:trace>
  <inkml:trace contextRef="#ctx0" brushRef="#br0" timeOffset="14597.9205">22430 4736 49,'-19'-5'21,"0"8"-5,-2 4-3,1 3-5,3 5-2,4 3-1,6 5 0,7-5-1,13 0 2,1-3-1,6-6 0,-1 1 1,0-6-1,-10-4 0,-9 0-3,0 0-9,0 0-25,-16-14-2,4 9 0,-9-5 0</inkml:trace>
  <inkml:trace contextRef="#ctx0" brushRef="#br0" timeOffset="14860.2801">22519 4793 54,'18'0'34,"5"10"0,-23-10-13,13 17-9,-8-7-6,-5-10-3,7 15-2,-7-15-2,0 0-2,0 0 0,10 0-1,-1-7-1,3-5 1,3 3 0,-3-1 2,1 6 1,0 4 1,-13 0 1,15 9-1,-7 5-4,-5 5-21,-9-9-5,14 6-1,-8-16-1</inkml:trace>
  <inkml:trace contextRef="#ctx0" brushRef="#br0" timeOffset="15100.4145">22872 4761 48,'9'5'37,"2"-5"-1,-1 9-4,4 8-15,-10-2-8,2 9-3,-6-3-4,-4-6-7,-11-7-32,-1-1 0,-11-12-1,-1-5 0</inkml:trace>
  <inkml:trace contextRef="#ctx0" brushRef="#br0" timeOffset="15547.429">23350 2859 17,'56'55'34,"4"25"1,6 44 1,-4 33-18,-11 30-3,-14 21-3,-24 0-5,-26 1-1,-24-14-3,-26-18-1,-13-33-6,-12-29-13,-3-31-20,14-19 0,1-28 0,23-10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8:56:00.5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1892 8555 37,'0'43'29,"0"8"-9,-3 1-1,3-2-6,0-2-1,-3-14-1,8-10-1,-5-24-1,0 0-2,7-23 0,-2-10-1,-5-15 0,0-1-2,-5-10-2,5 3-1,-4 3 0,-4 7 0,2 12-2,3 11 1,3 23-1,0 0-1,12 20-1,-4 8 1,1 9 1,5 5-1,2-1 2,1-2-1,1-8 3,2-7-2,2-16 2,6-8 0,-2-18-2,-2-8 2,-3-8-1,-5-2 0,-4-2-1,0 1 0,-7 5 0,-9 9-1,4 12 1,0 11-1,-10 15 1,10 9 0,0 13 0,-7 8 0,7 1 1,7 7-2,10-1-5,4-12-5,11-7-13,8-8-13,-1-18 0,15-7-2</inkml:trace>
  <inkml:trace contextRef="#ctx0" brushRef="#br0" timeOffset="368.6973">2629 8599 40,'-32'-25'31,"6"8"0,-6 2-15,-2 4-7,5 11-4,2 5-3,7 10-1,6 5 0,9 7 0,5-3 0,13 3 0,3-7 1,3-1 0,0-7 1,-2-2 1,-3-6-1,-14-4 0,0 0-1,0 0 0,-16 0 0,1 0-1,-1 0-1,4 8-1,-5 1 0,11 1 1,6 3 0,10 1 1,8-4-1,7 1-1,4-1-4,1-7-10,2-8-19,5 5 0,-10-15 0,-1 3-1</inkml:trace>
  <inkml:trace contextRef="#ctx0" brushRef="#br0" timeOffset="521.8439">2613 8625 41,'-19'-10'31,"19"10"0,12 5-14,1-5-6,9 5-5,5 0-3,-3-5-3,6 5-5,-9-5-7,-2 0-8,0 3-8,-19-3-2,9-6 0</inkml:trace>
  <inkml:trace contextRef="#ctx0" brushRef="#br0" timeOffset="668.6114">2712 8671 24,'-5'24'22,"-2"-9"-1,7 7-5,3-3-4,3 0-8,4-4-8,2-3-5,12-3-9,2-16-9,8 5 0,-1-15 14</inkml:trace>
  <inkml:trace contextRef="#ctx0" brushRef="#br0" timeOffset="937.1546">3133 8673 52,'13'15'37,"-18"-5"-1,-8 4-13,4 5-5,-9-7-7,-2 4-4,-1-10-4,-4 0-1,3-6-2,0-6-1,4 1 1,1-7-2,12 0 0,5-2 0,0 2 0,16 3 1,1 6 0,3 3 0,4 6 1,-2 5 0,-4 6 0,2 1-3,-2 2-18,4 0-14,-9-9-2,14-1 1,4-14-1</inkml:trace>
  <inkml:trace contextRef="#ctx0" brushRef="#br0" timeOffset="1638.1429">3171 8584 16,'18'5'28,"-6"-5"2,14 4-8,2-4-9,3 5-3,3-2-2,-6-3-3,0 0-2,-6 0-2,-10 0-2,-12 0-1,0 0 0,-16-7 0,0 7-1,-2 7 0,-4-2 1,0 4 2,4 6-1,3 0 2,9 4-1,6 2 3,5 1-1,7-5 1,8 2-1,9-3-1,4-5-2,6-3-2,-4-4-1,2-4 0,-2 0-1,-5-4 1,-2-4 2,-9-2 2,-3 1 2,-6-6 3,-3 3 1,-7-5 0,0 2 1,-3-1-2,-9 0 1,-6 3-2,2 4-1,-8 3-1,2 6-1,0 3 0,4 6-1,2 4 1,12 3 0,4 1 0,4 0 0,12-2 1,2-1 0,4-4 0,3-2-4,0-2-10,0-6-22,-12-9-2,1 0 1,-14-11 0</inkml:trace>
  <inkml:trace contextRef="#ctx0" brushRef="#br0" timeOffset="1753.6637">3534 8407 51,'-19'-29'73,"19"29"-39,-11-5-29,11 5-33,14 15-7,-7-4-1,11 12-2</inkml:trace>
  <inkml:trace contextRef="#ctx0" brushRef="#br0" timeOffset="2101.0137">3720 8698 31,'0'0'31,"0"19"1,0-9-11,0-10-11,11 14-1,-11-14-1,5 10 0,-5-10-2,0 0 0,0 0-1,0-15 0,-5 1-1,5-3 0,4 2-3,3-3-1,2 3-2,3 2 2,7 8-2,0 5 1,2 5 1,1 5-1,-3 5 1,-1 1-4,-1 6-8,-7 3-19,-6-11-5,2 5 0,-9-10-1</inkml:trace>
  <inkml:trace contextRef="#ctx0" brushRef="#br0" timeOffset="2285.8685">3986 8603 43,'10'-12'37,"-10"-2"0,0 14-3,0 0-16,0 0-9,15 24-5,-15-3-6,0 1-11,0 0-24,4 7 0,-4-9 0,9 4 0</inkml:trace>
  <inkml:trace contextRef="#ctx0" brushRef="#br0" timeOffset="2623.8409">4349 8643 21,'0'0'29,"-12"-19"-4,3 10-6,-8 7-6,0 2-5,-2 5-3,0 4-2,4 4-1,2 1 0,5 4 0,4 0 2,10 2 1,-3-6 1,7 2 0,-2-6 2,2-1 0,-10-9 0,15 2-2,-15-2-6,0-10-16,-2-5-20,2 6 0,-3-4-2,3 13 0</inkml:trace>
  <inkml:trace contextRef="#ctx0" brushRef="#br0" timeOffset="2940.0019">4346 8664 48,'13'-10'37,"8"10"1,-5-4-4,3 4-20,2 11-6,-8-1-3,-2 4-2,-4-4 0,0 5-1,-7-15-1,6 14 1,-6-14-2,0 0 0,0 0 0,14-14-1,-3 2-1,1 2 0,4 3 0,1 2 0,1 5 1,1 5 0,-2 4 1,-2 8 0,0 2 1,-5 1 0,2 4-8,-2-2-30,-7-12 0,6-1-1,-9-9 0</inkml:trace>
  <inkml:trace contextRef="#ctx0" brushRef="#br0" timeOffset="3740.8438">5600 8450 9,'0'11'60,"-14"5"-30,-6 11-14,-2 9-6,-3-2-5,4 5-1,-4-3 2,8-4-1,0-13 1,13-7-1,4-12 0,4-17-1,3-6 1,6-2 0,-2-7-1,0 0-3,2-1-1,-2 3 1,0 7-1,-3 7-1,0 6 1,1 10-1,5 6 0,6 9 0,5 11 1,5 7 0,3 2 0,3 4 0,-2 2 0,-4-3 0,-7-6 1,-10 2-1,-13-11 0,-7-5 1,-16-4-1,-10-6 1,-12-3 0,-4-5 0,1-4-1,-2-2 0,8-1-4,3-3-7,19 5-11,10 0-13,10 5-3,18-9 1,5 4 3</inkml:trace>
  <inkml:trace contextRef="#ctx0" brushRef="#br0" timeOffset="3972.1831">5866 8636 37,'11'0'34,"13"11"1,-3 5-5,5-3-18,7 11-5,-2-2-3,0 2-7,0 0-9,-6-4-15,-7-8-8,1-3 1,-6-14-1</inkml:trace>
  <inkml:trace contextRef="#ctx0" brushRef="#br0" timeOffset="4125.1339">6160 8631 41,'-9'0'35,"-12"0"-2,-4 12-9,4 6-8,-7 2-6,1 9-3,-2 2-4,2-1-9,4-4-20,8-4-9,-3-15-1,18-7 0</inkml:trace>
  <inkml:trace contextRef="#ctx0" brushRef="#br0" timeOffset="4504.1022">5769 8444 16,'0'0'31,"0"0"1,27 9-1,5-9-16,10 8-6,3-4-4,5 2 0,-3 0-3,-3-2-1,-10-4-1,-10 0-2,-11-9 1,-8 0 0,-5-1 1,-5-4 0,1 2 1,1 2-1,3 10 1,0 0 1,0 0 0,0 0 0,9 16-3,-9-5-11,0 2-20,10 1-1,-10-14 1,13 20-2</inkml:trace>
  <inkml:trace contextRef="#ctx0" brushRef="#br0" timeOffset="4741.3136">6443 8603 60,'13'0'37,"4"5"0,5-5-6,1-2-22,8 2-6,0 5-7,-3-5-15,-1 0-17,-2 4-1,-9-4 1,-1 0-2</inkml:trace>
  <inkml:trace contextRef="#ctx0" brushRef="#br0" timeOffset="4903.9218">6465 8715 36,'-8'9'36,"21"3"1,3-6-4,6 2-17,12-2-12,-3-6-33,12 6-4,-8-12-3,17 1 0</inkml:trace>
  <inkml:trace contextRef="#ctx0" brushRef="#br0" timeOffset="5424.9841">7008 8519 39,'12'-2'34,"-12"2"1,25 19-4,0 5-16,-4 0-8,9 10-4,1 1-4,1 0-9,2-8-21,-3 4-4,-9-17 0,1-4 0</inkml:trace>
  <inkml:trace contextRef="#ctx0" brushRef="#br0" timeOffset="5604.5895">7345 8540 36,'-15'-8'35,"5"14"0,-11 1 0,-8 8-20,-1 7-6,-10 2-3,-1 9-3,-3-1-2,1-3-8,6-2-15,10 2-14,2-20 0,19 4 0</inkml:trace>
  <inkml:trace contextRef="#ctx0" brushRef="#br0" timeOffset="6104.4946">7330 8983 33,'16'19'36,"-5"-9"1,12-3-9,-2-2-6,-5-16-6,2 0-4,-9-16-4,1-1-2,-10-8-2,0-3-1,0-2-1,-3 2-1,3 3-1,0 4-4,12 13-7,-2 4-20,5 6-10,6 9 1,-8 0 0</inkml:trace>
  <inkml:trace contextRef="#ctx0" brushRef="#br0" timeOffset="6257.6472">7283 8834 49,'0'0'35,"31"0"0,1-8-3,17 0-38,9 3-25,-5-11-3,10 0 0,-7-9-1</inkml:trace>
  <inkml:trace contextRef="#ctx0" brushRef="#br0" timeOffset="6676.0262">7014 8335 16,'0'9'31,"0"-9"0,28-4-2,-3 4-14,12 0-6,8 2-4,2 3-4,0-1-1,-1 6-2,-11-6-1,-8 0-1,-15-4-1,-12 0 0,0-18 2,-9 9 3,0-1 3,-4-4 0,2 5 0,1 6 1,10 3 0,-13 12-5,5 7-18,1-9-11,11 8-2,-4-18 1</inkml:trace>
  <inkml:trace contextRef="#ctx0" brushRef="#br0" timeOffset="6928.8511">7742 8620 58,'-15'0'37,"15"0"0,21 12-11,1-12-13,12 0-11,6-2-35,7 7-1,0-10-2,12 0-1</inkml:trace>
  <inkml:trace contextRef="#ctx0" brushRef="#br0" timeOffset="7260.7314">8183 8468 63,'0'-10'36,"9"17"1,6 5-10,6 5-14,11 12-7,1 3-6,2 2-5,8 1-16,-2-2-16,-10-14 1,-2 0-2,-11-17 1</inkml:trace>
  <inkml:trace contextRef="#ctx0" brushRef="#br0" timeOffset="7429.8506">8534 8489 53,'-24'-8'36,"-1"12"1,-8 0-5,-7 6-18,3 8-6,-6 1-5,2 9-6,6 0-12,6 5-21,3-9-1,17 0 0,6-7 0</inkml:trace>
  <inkml:trace contextRef="#ctx0" brushRef="#br0" timeOffset="7708.0635">8640 8773 38,'0'0'35,"0"0"1,5 9 0,-11 2-20,6 11-6,-9 3-5,6 7-1,3-3-2,0 2-1,9-2-3,1-14-4,10-1-13,0-8-18,-5-17 1,5 0-1,-9-14 0</inkml:trace>
  <inkml:trace contextRef="#ctx0" brushRef="#br0" timeOffset="7860.8446">8664 8666 44,'-15'-17'36,"15"17"1,0 0-3,0 0-29,0 0-33,0 0-6,12 12-3,-12-12 0</inkml:trace>
  <inkml:trace contextRef="#ctx0" brushRef="#br0" timeOffset="8432.2421">8235 8257 25,'0'0'25,"22"7"-6,6 0-9,8 2-3,9 0-2,1 3-4,1-3-5,-9 1-4,-1-2-1,-12-4 0,-7-4 0,-18 0 3,10-14 4,-16 2 5,-1-17 22,7 14-8,0 6 1,0 9 0,11-6 0,-11 6-4,11 13-4,-4 1-3,-7 2-25,0 9-16,-20-8 0,-4 15-3,-29 2 1</inkml:trace>
  <inkml:trace contextRef="#ctx0" brushRef="#br0" timeOffset="10639.3223">9327 8482 14,'0'0'32,"17"15"2,11-9-3,15-1-12,25 2-6,4-3-4,11 1-6,-3 3-11,-5-4-12,-10-4-13,-12 9-2,-26-9 1</inkml:trace>
  <inkml:trace contextRef="#ctx0" brushRef="#br0" timeOffset="10855.0324">9393 8596 30,'9'7'32,"11"-7"2,19 0-15,14 7-3,9-2-4,7 0-8,2 2-15,0 5-19,-16-12-2,-5 5-1,-22-11-1</inkml:trace>
  <inkml:trace contextRef="#ctx0" brushRef="#br0" timeOffset="11017.8125">9979 8486 38,'12'11'35,"4"9"-1,-10-1-8,-6 5-12,0 5-3,-9-3-12,0 3-28,-10-14-3,10-3-2,9-12 0</inkml:trace>
  <inkml:trace contextRef="#ctx0" brushRef="#br0" timeOffset="11371.1834">10686 8261 49,'6'11'34,"-12"11"1,-6 2-13,-1 19-10,-10 2-6,3 5 0,-5 2-2,9 0-5,4-11-5,2-17-8,10-10-10,11-9-11,0-17 1,8-7-2</inkml:trace>
  <inkml:trace contextRef="#ctx0" brushRef="#br0" timeOffset="11639.0401">10683 8285 25,'7'-20'31,"-7"3"0,11 17-4,-1 5-10,2 13-6,7 7-4,5 6-3,5 7-1,5 4 0,3 4 1,-3-4-1,-6 2-1,-7-7 0,-10-2 0,-11-6-1,-17-3 1,-11-7-1,-11-3 0,-8-7-1,0-6-3,0-3-5,1-3-13,6-12-14,19 8-1,7-10 0,18 6 0</inkml:trace>
  <inkml:trace contextRef="#ctx0" brushRef="#br0" timeOffset="11887.0875">11030 8448 55,'0'0'35,"26"20"-1,-8-2-13,6-1-10,9 8-6,-2 2-3,4-2-7,-1 1-15,1-1-14,-18-12 0,7-3-1</inkml:trace>
  <inkml:trace contextRef="#ctx0" brushRef="#br0" timeOffset="12040.7652">11368 8439 33,'0'0'34,"-21"-10"2,5 24-2,-8 6-16,-12 7-6,-2 11-5,-7 3-6,-1 2-22,2-6-14,13-4 0,1-14-2</inkml:trace>
  <inkml:trace contextRef="#ctx0" brushRef="#br0" timeOffset="12674.2601">11610 8436 56,'0'0'30,"25"7"-10,2-7-5,12 5-5,3 0-6,1-5-5,4 5-10,-2 5-19,-14-10-1,1 2-1,-21-7 3</inkml:trace>
  <inkml:trace contextRef="#ctx0" brushRef="#br0" timeOffset="12859.9409">11607 8539 30,'0'0'34,"15"16"-1,13-14-9,9 2-7,11 4-5,7-3-15,3 7-27,-8-12-2,1 7-3,-12-7 2</inkml:trace>
  <inkml:trace contextRef="#ctx0" brushRef="#br0" timeOffset="13107.331">12123 8379 66,'33'0'36,"0"14"1,2 4-19,13 14-6,-3-3-5,6 7-6,-5 6-7,-9-8-10,-9-7-20,-5 0 0,-11-16-1,-1-3 1</inkml:trace>
  <inkml:trace contextRef="#ctx0" brushRef="#br0" timeOffset="13292.2138">12577 8378 56,'-23'5'35,"1"11"-3,-10 6-10,-6-3-8,-1 11-4,-1-1-7,-1-5-10,7-2-25,9 7-3,1-11-1,14 5 1</inkml:trace>
  <inkml:trace contextRef="#ctx0" brushRef="#br0" timeOffset="13645.8211">12537 8853 20,'10'22'35,"-1"-11"1,10-2-2,-1 0-12,1-9-5,6 0-5,-4-5-4,2-4-2,-11-9-3,-3-4-1,-5-3 0,-4-7-1,0-1 0,0-1-1,-3 3-1,3-1-1,3 7-2,2-1-7,15 10-13,1 6-15,0 1 1,4 9 0,-9 0 0</inkml:trace>
  <inkml:trace contextRef="#ctx0" brushRef="#br0" timeOffset="13793.1668">12593 8754 50,'-10'10'37,"10"-10"0,7 6-1,15-6-28,13-8-26,11 8-16,-2-12-2,17 3 0</inkml:trace>
  <inkml:trace contextRef="#ctx0" brushRef="#br0" timeOffset="14077.1163">13040 8514 43,'-19'-6'36,"19"6"0,23 0 0,1-8-21,13 8-9,6 0-22,8 6-19,-2-13 0,6 3-1,-7-5-1</inkml:trace>
  <inkml:trace contextRef="#ctx0" brushRef="#br0" timeOffset="14346.2955">13490 8313 44,'9'0'34,"0"2"2,16 15-2,1 9-19,7 4-9,7 8-5,0 4-8,2 0-15,-6-10-13,-1 3 0,-12-20 0</inkml:trace>
  <inkml:trace contextRef="#ctx0" brushRef="#br0" timeOffset="14546.8333">13905 8294 23,'-22'-5'35,"4"16"0,-13 4 0,-3 2-13,6 9-10,-10 5-5,-1 4-4,1 3-7,1-1-22,3-10-9,18-2 0,-2-12-1</inkml:trace>
  <inkml:trace contextRef="#ctx0" brushRef="#br0" timeOffset="14947.9537">13955 8574 60,'9'0'35,"-9"0"-2,0 10-9,0 7-7,0-5-6,0 10-5,0-3 0,3 5-2,-3-2-1,9 0-1,-5-4-2,5-5-3,4-1-9,-1-7-26,0-13-1,7-1 0,-7-10 1</inkml:trace>
  <inkml:trace contextRef="#ctx0" brushRef="#br0" timeOffset="15126.915">14014 8461 73,'0'0'39,"-12"-5"-8,12 5-37,0 0-21,0-20-6</inkml:trace>
  <inkml:trace contextRef="#ctx0" brushRef="#br0" timeOffset="26378.6464">1827 9953 17,'-14'0'25,"2"8"-5,12-8-1,-10 17-2,10-6-2,0-3-3,10 6 0,-1-5-2,13 2 0,-4-11 0,4 0-2,-6-5-1,1-5-2,-10-4 0,-1-1-2,-6-3 1,-12 5-1,0-2-1,-7 5 0,1 3-2,3 10 1,5 6 0,-4 6 0,6-1 0,8 6-1,8-2 0,7 1 0,4-5-1,-1-2 1,-4-7 1,5-5 0,-5-5-1,-14 5 2,5-19 0,-16 4 0,0 0 1,-1 3-1,-4-1-1,1 7 0,5 6 0,0 0-3,10 0-5,-7 21-33,4-13-1,6 4 0,-3-12-1</inkml:trace>
  <inkml:trace contextRef="#ctx0" brushRef="#br0" timeOffset="27147.3413">2401 9685 52,'-5'-27'30,"5"12"-4,5 3-4,-5 12-5,7 12-5,-7 12-6,5 13-1,-5 7-2,3 11 0,-3 4 0,5 3-1,0-1 0,1-3 0,12-10-2,5-11-3,8-8-6,-6-12-16,-1-17-12,5 0 0,-13-18 0</inkml:trace>
  <inkml:trace contextRef="#ctx0" brushRef="#br0" timeOffset="27294.3892">2292 9931 44,'14'11'30,"5"-7"-4,12 6-25,10 2-24,-2-10-1,11 10-3,-13-12 1</inkml:trace>
  <inkml:trace contextRef="#ctx0" brushRef="#br0" timeOffset="27510.261">2712 9893 31,'0'0'31,"13"2"1,14 4-3,7-6-24,6 7-9,4-3-13,-3-4-12,4 0-2,-16 0 0</inkml:trace>
  <inkml:trace contextRef="#ctx0" brushRef="#br0" timeOffset="27663.5853">2768 10007 15,'0'0'26,"43"13"-4,-8-7-20,5-6-18,13 9-2,-7-13-6,10 8 18</inkml:trace>
  <inkml:trace contextRef="#ctx0" brushRef="#br0" timeOffset="27948.3249">3407 9869 32,'-13'-20'36,"-5"10"0,-10-4 0,0 1-20,0 13-5,-4 0-6,4 15-2,4 7-1,8 10-2,8 5 1,8 1-1,9 3 0,10-7 0,5-4 0,7-8 2,6-11 0,-2-11 1,-4-8 1,-4-14-1,-9-7 0,-5 0 1,-13-7-3,-5 2-5,-8 2-28,-3 9-8,-6-1 1,7 14-2</inkml:trace>
  <inkml:trace contextRef="#ctx0" brushRef="#br0" timeOffset="28448.471">3784 9974 56,'0'0'36,"0"0"-4,14 9-13,22-2-7,8-4-4,12 6-2,6-5-1,9 1-1,-6-5-2,-3 3-1,-13-3 0,-14 0-1,-17-7-2,-13-3 1,-12 1-2,-6-5 1,0 5 0,-2-5-2,6 6 1,9 8 1,0 0 1,0 0 1,19 10 1,-4 2 1,-6 2 1,1 1 0,-10 0-1,-3-4-14,-13-11-23,16 0 0,-18-13-1,21-2-1</inkml:trace>
  <inkml:trace contextRef="#ctx0" brushRef="#br0" timeOffset="29165.3755">4275 9970 52,'0'0'34,"6"12"0,-6-12-14,-15 15-8,8-6-6,7-9-7,-15 15-14,15-15-18,0 0-1,21 0-2,1-3 1</inkml:trace>
  <inkml:trace contextRef="#ctx0" brushRef="#br0" timeOffset="29581.158">4656 9611 30,'0'-13'35,"0"13"0,12 8 1,-5 7-17,-1 13-7,-6 8-7,0 11-2,0 5 1,6 8 0,-2-7-1,7 1 0,2-8-1,7-8-1,7-10-1,-2-8-5,6-8-12,-3-7-21,-15-14-1,-5 0 1,-18-13-1</inkml:trace>
  <inkml:trace contextRef="#ctx0" brushRef="#br0" timeOffset="29743.9957">4568 9820 34,'0'0'37,"17"0"1,8 7-1,6 1-17,6-4-12,10 1-11,5-5-31,4 10-2,-5-10-1,3 8-1</inkml:trace>
  <inkml:trace contextRef="#ctx0" brushRef="#br0" timeOffset="29965.4884">5023 9783 22,'0'0'32,"13"9"0,2-9 1,14 0-21,6 5-15,1-5-23,4 4-4,-9-4-1,1 7-2</inkml:trace>
  <inkml:trace contextRef="#ctx0" brushRef="#br0" timeOffset="30127.9319">5071 9893 54,'11'7'35,"5"-7"1,11 0-6,9 0-25,6 0-15,3 6-23,-3-6-1,4 7-2,-12-7 1</inkml:trace>
  <inkml:trace contextRef="#ctx0" brushRef="#br0" timeOffset="30481.112">5580 9783 51,'0'-19'36,"-10"-3"-1,10 6-12,0 16-10,0 0-5,0 0-4,-4 19-3,7 1 0,0 7-1,2 2 1,-1 4 0,1 3 0,-5-4 1,0-3-1,-3-1 1,-7-8 0,-3-3 0,0-2-1,-2-10 1,2-1-2,13-4 1,0 0 0,5-9-1,15 4 0,8 3 0,2-2-4,5 4-12,4 0-21,-16 0-1,-1 0 0,-22 0 0</inkml:trace>
  <inkml:trace contextRef="#ctx0" brushRef="#br0" timeOffset="30996.6723">4235 10031 29,'12'-5'33,"-12"5"1,0 0-8,-15 18-8,3-2-12,-3 5-35,-5-12-2,15 4-1,-12-17-2</inkml:trace>
  <inkml:trace contextRef="#ctx0" brushRef="#br0" timeOffset="32352.0691">6132 9767 45,'0'0'37,"0"0"0,0 0-5,0 0-19,0 0-13,0 0-22,10 9-13,-10-9-1,0 0-1</inkml:trace>
  <inkml:trace contextRef="#ctx0" brushRef="#br0" timeOffset="32503.7265">6123 9936 82,'10'15'43,"-10"-15"-1,9 5-5,-9-5-68,0 0-8,0 9-2,0-9 0</inkml:trace>
  <inkml:trace contextRef="#ctx0" brushRef="#br0" timeOffset="59284.869">17356 10351 44,'0'0'32,"-5"-14"-5,5 14-6,-10-14-5,-2 5-4,12 9-4,-22-15-1,9 15-3,-6 0-2,2 7-1,2 5-1,-1 2 0,6 5-1,1 2 1,9 0 0,0-1 0,9-3 0,7 0 1,6-5 0,3 0 2,1-12 0,1 2 2,-3-8 0,-5-4 1,-6-8-1,-8 3 0,-8-8 0,-6 6-2,-6-2-1,-4 4-1,-1 2-1,2 7 1,0 6-2,1 5 1,2 5-1,6 1 0,1 6 1,8-2-1,0 2 1,5 1-1,5-3 1,4-5 0,3-5 1,1-1 0,3-4 0,-5-9 0,-9-1 1,-4-5-1,-3-3 0,-10 1 0,-3 2 0,-5 3-1,-7 5 0,0 7 0,6 0-1,2 11 1,2 2-1,9 6 1,6-6 0,6 1 1,9-3-1,7-1 2,-1-7 0,-2-3-1,-4 0 0,-15 0-7,0 0-35,-15 5-1,-14 2 0,-16 8-1</inkml:trace>
  <inkml:trace contextRef="#ctx0" brushRef="#br0" timeOffset="61560.8499">18751 11246 49,'0'0'28,"0"-10"-3,0 10-4,-15-10-6,4 1-4,11 9-3,-24-6-2,10 6-2,-6 0-1,5 6-2,3-3 0,2 3 0,-1 4-1,4 2 1,7 0 0,7 0-1,4 1 2,2 0-1,5-2 1,2-2 1,0-5 0,4 0 0,-6-4 0,0-8 0,-6-1 0,0-4 0,-12-2 0,0-3-1,-10 1 0,-2 0-1,-6 2 1,-2 3-2,-1 7 1,-3 5-1,2 0 0,5 4 0,4 7 0,1 6 0,3-2 0,5 4 0,4-1 0,4-1 0,8-2 0,5 0 0,1-6 0,5-4 0,3 0 1,-2-5-1,0-5 1,-4-2 0,-2-5 1,-5-2-1,-8-5 1,-8 1 0,-9-1-1,-4 1 1,-6 4-1,-5 5 1,-2 9-2,-1 0 1,6 8-1,7 7 0,8 0 1,9 3-2,6-1 2,7-2 0,4-6-1,3 0 0,2-4-2,-8-5-31,-4-5-10,-2-4 1,-16-19-1</inkml:trace>
  <inkml:trace contextRef="#ctx0" brushRef="#br0" timeOffset="63194.211">6895 9808 31,'6'10'30,"-20"7"1,-3 10-14,-4 8-9,2 2-5,-2-1-7,5-5-8,8-6-6,0-15-4,8-10 0,10-7 1</inkml:trace>
  <inkml:trace contextRef="#ctx0" brushRef="#br0" timeOffset="63463.8645">6858 9803 33,'8'-43'24,"-1"7"0,0 6-1,0 14-4,2 16-2,3 7-6,7 19-3,2 6-3,7 14-2,7 0 0,5 9 0,-1-5-1,-1-2 0,-10-5-1,-3-7 0,-12-4 0,-11-13 0,-11-5-1,-12-5 1,-13-9 0,-8 0-1,-6-9 0,-2 0 1,-1-1-1,6-2-2,8 6-4,6 0-6,15 3-19,16 3-5,0 0-2,28 0 2</inkml:trace>
  <inkml:trace contextRef="#ctx0" brushRef="#br0" timeOffset="63733.812">7265 9918 22,'29'11'31,"-6"-4"2,9 13-3,-4-1-16,-4 3-8,-3 2-8,-1-2-16,1 7-12,-12-15-2,7 0 0</inkml:trace>
  <inkml:trace contextRef="#ctx0" brushRef="#br0" timeOffset="63934.011">7559 9929 29,'0'0'34,"-13"-14"1,3 18-5,-4 8-10,-8-2-8,0 8-3,-6 2-3,0 2-3,1 3-6,-1-1-16,3-7-17,13 2-1,3-11 0,9-8 0</inkml:trace>
  <inkml:trace contextRef="#ctx0" brushRef="#br0" timeOffset="64197.0505">7782 9903 46,'0'0'36,"16"3"0,12 1-3,5 0-18,2 1-9,6-2-8,1 4-16,-1 0-17,-10-7-1,-3 0-1,-15-4 1</inkml:trace>
  <inkml:trace contextRef="#ctx0" brushRef="#br0" timeOffset="64349.812">7839 10012 29,'0'0'37,"15"14"1,9-14-1,7 5-16,7-3-14,-4-2-37,10 0-4,-10-7-2,3-1-1</inkml:trace>
  <inkml:trace contextRef="#ctx0" brushRef="#br0" timeOffset="64881.464">8399 9794 33,'0'0'37,"19"7"0,-7 0 0,7 5-16,7 12-10,0-2-4,7 11-4,1-3-4,1 1-8,1-3-18,1 0-10,-11-13 0,4 2-1</inkml:trace>
  <inkml:trace contextRef="#ctx0" brushRef="#br0" timeOffset="65365.5212">8711 9783 27,'0'0'34,"0"0"1,-13 0-4,-5 11-9,-6 10-8,-11-1-5,-5 11-3,-1-2-3,-2 3-6,8 1-13,7-8-20,6-13-1,16-2 0,6-10-1</inkml:trace>
  <inkml:trace contextRef="#ctx0" brushRef="#br0" timeOffset="65919.0224">9002 9423 52,'0'12'33,"-12"6"-1,5 15-17,7 13-5,-6 15-2,9 7-1,-3 7-1,10 4-1,-1 0-1,3-3 0,-2-6-1,3-9-1,-2-6 0,-4-4-1,-1-10 0,-3-8 1,-3-5-1,-5-6 1,-2-7 0,-3-4 0,-5-11 0,-7 3 0,-7-3-1,-1-5 0,-3 0 0,-1-3-1,3 0-3,0-1-5,14 7-13,17 2-18,-6-9 0,22 9 0,5 0 0</inkml:trace>
  <inkml:trace contextRef="#ctx0" brushRef="#br0" timeOffset="66286.0779">9248 10239 46,'11'0'35,"-11"0"2,16 14-10,-10 5-7,-6 3-7,0 12-4,-8-2-3,8 9-2,-4-2-1,4-3-1,4-2-1,5-8-2,9-5-3,-3-9-7,8-7-23,1-3-6,-11-11 1,5-3-1</inkml:trace>
  <inkml:trace contextRef="#ctx0" brushRef="#br0" timeOffset="66424.114">9170 10399 32,'0'0'35,"0"0"0,30 16-2,-4-16-25,7-4-34,8 6-5,-10-8-2,9 6-1</inkml:trace>
  <inkml:trace contextRef="#ctx0" brushRef="#br0" timeOffset="66640.9432">9440 10355 30,'0'0'35,"0"0"0,12 5 1,12-1-15,11-2-16,2 1-11,3-3-27,3 5-1,-12-7-1,2 2-1</inkml:trace>
  <inkml:trace contextRef="#ctx0" brushRef="#br0" timeOffset="66788.0657">9486 10449 11,'0'0'30,"21"13"-2,0-13-7,14-8-36,9 15-7,-13-14-4,15 11 0</inkml:trace>
  <inkml:trace contextRef="#ctx0" brushRef="#br0" timeOffset="67088.8287">9809 10401 49,'5'-22'34,"5"3"-9,2 2-4,-8 5-4,5 12-2,-9 0-3,9 20-3,-9 1-2,6 10-1,-3 2-3,4 3-5,2-3-21,1-2-16,-4-16 0,6-2 0</inkml:trace>
  <inkml:trace contextRef="#ctx0" brushRef="#br0" timeOffset="67425.9364">9880 9844 55,'7'13'38,"17"-8"0,10-5-2,12 0-25,8 0-14,-2 0-30,7 0-3,-11-9-1,0 5-1</inkml:trace>
  <inkml:trace contextRef="#ctx0" brushRef="#br0" timeOffset="68058.1621">10618 9714 66,'15'6'36,"4"5"2,6 0-15,15 16-11,-2-2-5,5 8-4,4 4-7,-5-2-13,-6-7-20,-4 1 0,-10-7 0,-3-7-1</inkml:trace>
  <inkml:trace contextRef="#ctx0" brushRef="#br0" timeOffset="68260.4971">10991 9714 57,'-12'5'37,"-13"-1"0,-1 9-9,-5 8-13,-10 2-6,2 8-4,-2 2-5,-3 1-7,10-2-22,3-1-9,1-12 0,14 1 0</inkml:trace>
  <inkml:trace contextRef="#ctx0" brushRef="#br0" timeOffset="68761.3524">11262 9448 43,'0'-19'35,"0"19"2,0 0-5,-3 21-15,6 18-7,-3 12-5,0 12-3,5 15 1,4 5-2,-4 6 1,9-1-1,0-3 0,-2-10 0,1-7-1,-5-11 1,-1-6 0,-4-10 1,-3-4 0,0-8 0,-5-12 0,-7 2 1,-2-9 0,0-5-1,-10-5-1,-1 4 0,-2-4-2,-7-4-5,11 4-9,0 0-25,0-8 0,12 3 0,4-6-1</inkml:trace>
  <inkml:trace contextRef="#ctx0" brushRef="#br0" timeOffset="69307.5837">11549 10188 34,'0'14'33,"0"-3"1,0 11-5,0 6-16,-6-1-3,6 11-2,0-1-3,12-1 0,2 2-2,6-9 0,1-4-3,4-8-1,2-8-6,-5-9-15,-5-9-14,-3-5 0,-14-9 0</inkml:trace>
  <inkml:trace contextRef="#ctx0" brushRef="#br0" timeOffset="69460.4173">11501 10299 30,'0'0'34,"19"19"0,-4-14 0,10 0-26,9 5-33,-4-10-5,15 8-3,-9-8-1</inkml:trace>
  <inkml:trace contextRef="#ctx0" brushRef="#br0" timeOffset="69663.8955">11758 10287 52,'0'0'32,"24"14"0,2-6-13,4-3-18,6-1-10,-3-8-21,8 13-1,-20-17 0,7 12-1</inkml:trace>
  <inkml:trace contextRef="#ctx0" brushRef="#br0" timeOffset="69795.4103">11819 10384 16,'-9'2'28,"18"10"-2,3-12-10,9 0-32,16 7-6,-7-7-5,17 10 7</inkml:trace>
  <inkml:trace contextRef="#ctx0" brushRef="#br0" timeOffset="70064.9727">12249 10314 37,'-31'-20'31,"6"16"0,-6-1-4,7 5-19,8 14-4,1 5-2,5 6-1,10 4 2,7 0 1,5-3 1,13 1 1,0-14 2,6-4 0,-3-11 0,2-6 0,-11-11-3,-9-8-7,-13-7-33,-13 3-3,-18-6-1,3 4 0</inkml:trace>
  <inkml:trace contextRef="#ctx0" brushRef="#br0" timeOffset="70733.6748">12690 9736 38,'0'0'34,"-13"6"0,13-6-9,9 3-7,3-3-6,11 6-4,2-2-7,5 1-6,8-4-17,6 5-12,-8-9-1,1 3-1</inkml:trace>
  <inkml:trace contextRef="#ctx0" brushRef="#br0" timeOffset="70981.6433">12706 9885 53,'12'12'38,"12"-12"1,14 0-9,6 0-32,-2-7-26,11 7-6,-13-14-2,14 4-1</inkml:trace>
  <inkml:trace contextRef="#ctx0" brushRef="#br0" timeOffset="95767.7089">13366 9677 26,'16'-28'30,"16"10"1,3 4-12,3 12-5,-1 11-1,-6 10-4,-3 11-1,-19 8-2,-9 6-1,-21 0-1,-7 1 0,-10-4-1,-5-7-2,5-7 0,4-12-1,13-11 0,21-4 0,-3-9 0,18-4 1,13 2 1,3 1 1,4 6 0,2 8 0,-4 5-1,-1 2-5,-2 7-16,-1-4-18,-13-7 0,1 0 0,-4-10-1</inkml:trace>
  <inkml:trace contextRef="#ctx0" brushRef="#br0" timeOffset="95967.7595">13803 9789 60,'0'0'38,"18"9"-1,8-6-4,11-3-24,8 5-9,9-5-26,-1 4-10,-6-11-1,-2 7-1</inkml:trace>
  <inkml:trace contextRef="#ctx0" brushRef="#br0" timeOffset="96453.4337">14581 9726 33,'3'-17'33,"-15"-7"0,-3 10-10,-13 5-8,-4 5-5,-1 14-3,-2 7-4,7 12-1,6 2-2,11 4 1,11-2 0,21-2 4,8-9-1,13-7 2,1-14 0,4-5 1,-10-12 0,-6-2-1,-20-6-2,-11-2-3,-11 4-6,-14 0-25,-3-4-9,4 11-2,2-4 1</inkml:trace>
  <inkml:trace contextRef="#ctx0" brushRef="#br0" timeOffset="96885.6009">14934 9760 46,'0'0'35,"0"0"0,19-5-11,9 5-9,3 0-6,12 5-6,5-1-6,1-4-11,-1 0-15,0 7-6,-16-7 0,-2 3-1</inkml:trace>
  <inkml:trace contextRef="#ctx0" brushRef="#br0" timeOffset="97054.7761">14960 9873 24,'10'12'33,"9"-9"1,16 2-11,9-1-14,-2-4-30,13 7-5,-13-11-4,6 4-3</inkml:trace>
  <inkml:trace contextRef="#ctx0" brushRef="#br0" timeOffset="99647.4017">13062 9778 40,'15'5'36,"8"-5"-4,13-3-4,14-3-7,6-1-13,-6-5-35,14 12-6,-24-17-2,2 17-2</inkml:trace>
  <inkml:trace contextRef="#ctx0" brushRef="#br0" timeOffset="100711.0093">7690 11192 11,'0'0'33,"21"10"0,0-5-3,10-1-14,7 2-8,3-3-13,5 3-22,-9-6-4,3 4-2,-18-4 1</inkml:trace>
  <inkml:trace contextRef="#ctx0" brushRef="#br0" timeOffset="100880.7987">7718 11357 29,'0'0'34,"14"7"1,15-2-4,5-5-19,13 0-24,8 0-17,-7-5-4,6 5-1</inkml:trace>
  <inkml:trace contextRef="#ctx0" brushRef="#br0" timeOffset="101096.9619">8208 11300 45,'0'0'34,"0"0"1,31 5-14,5-5-17,10 0-18,-4 0-15,13 0-2,-11-9-3</inkml:trace>
  <inkml:trace contextRef="#ctx0" brushRef="#br0" timeOffset="101513.6627">8872 11304 19,'-16'4'34,"-11"-12"1,8 0 0,-9-7-16,4-8-7,14-2-6,10-4-2,9 0-3,13 1 0,9 7-1,9 4 1,1 12-1,1 10 1,-4 8 1,-15 9 0,-13 9 0,-17 5 0,-18 5 0,-12-3 0,-8-1-1,-4-5-1,2-4-1,7-6 0,15-6 1,16-8 0,18-5 2,16-3 1,10 3 0,1-3 1,8 0-2,-4 0-32,-3 4-7,-10-4-1,-1 0-2</inkml:trace>
  <inkml:trace contextRef="#ctx0" brushRef="#br0" timeOffset="102284.0401">9362 11294 17,'10'0'32,"-10"0"1,15 0-3,-12 14-13,1-1-6,2 8-5,-6 1-1,3 2-1,-6-7 0,3 0-1,-4-9 0,4-8-1,0 0 0,4-15 0,3-3-1,8 0 1,0-1-1,6 2 0,1 6 0,1 7 1,-3 4 0,-1 9 0,-7 4 0,-2 4 0,-4-1 0,-2-1-2,-4-3 1,0-12-1,0 0-1,20-5 0,-5-7 1,2-2-1,4-4 1,5 4 1,-2 4 0,4 6 2,-7 4-1,-1 14 1,-8 0-3,-3 8-21,-6 0-17,3 9-1,-12-2 0,-3 15-1</inkml:trace>
  <inkml:trace contextRef="#ctx0" brushRef="#br0" timeOffset="109132.4283">1646 12824 28,'0'-9'33,"0"9"0,-22-7-8,10 7-7,-5 5-8,3 4-4,0 3-2,1 4-3,7 5 0,6-1-1,11 2 1,7-2 1,5-6 1,5-2 2,-3-7 0,2-3 1,-6-9 1,-2-1-1,-10-11 0,-9 4-1,-9-4-1,-3 6-1,-10-1-1,0 5-2,-3 4 0,-1 5 0,3 7-1,10 5 0,7 1 1,9 2 0,11-2 1,3-1 0,8-5 1,8-1 1,-4-6 1,-5-3 0,-1-7-1,-13 3 1,-10-5-1,-10 6 0,-6 0-1,-1-1-3,0 7-5,-4 0-34,8 0-4,13 0 0,0 0 0</inkml:trace>
  <inkml:trace contextRef="#ctx0" brushRef="#br0" timeOffset="109864.4686">2139 12598 38,'0'-10'35,"-10"1"0,10 9-3,5 25-15,-5 5-6,14 14-6,-2 7-2,-2 9 0,8 3 0,-6 2-1,1-7-2,5-7-3,1-5-4,-6-17-8,-1-12-21,10-2-2,-10-15 1,4 0 0</inkml:trace>
  <inkml:trace contextRef="#ctx0" brushRef="#br0" timeOffset="110033.7624">2072 12910 70,'-17'-6'39,"5"0"0,12 6-5,34 0-24,1 7-7,10-7-12,8 0-29,12 5-1,-4-5 0,8-2-1</inkml:trace>
  <inkml:trace contextRef="#ctx0" brushRef="#br0" timeOffset="110218.605">2591 12854 54,'0'0'35,"19"5"-1,12 0-10,2-5-31,5-5-26,8 8 1,-9-6-2,4 6 0</inkml:trace>
  <inkml:trace contextRef="#ctx0" brushRef="#br0" timeOffset="110350.1239">2660 12973 17,'0'14'31,"0"-14"-3,43 8-8,-10-3-35,5-13-12,12 8-1,-11-9 3</inkml:trace>
  <inkml:trace contextRef="#ctx0" brushRef="#br0" timeOffset="110666.5564">3131 12789 41,'-12'-22'39,"-5"-4"1,3 7-4,1 6-14,1-1-11,12 14-4,-8 14-4,8 6-2,7 10-1,-1 7 0,7 5 0,-6 6 0,-1 2 1,1-3 0,-5-4-1,-4-6 1,-4-8 0,-1-6 1,-6-8-1,6-5 0,7-10-1,0 0 1,0 0-1,0 0-2,22 6-4,-9-15-15,9 5-20,2 4 0,7-10 1,18 3-1</inkml:trace>
  <inkml:trace contextRef="#ctx0" brushRef="#br0" timeOffset="111288.1738">3584 12917 49,'-17'0'37,"17"0"0,0 8-3,17-8-20,26 7-5,9-3-5,11 3-1,4 1-2,5-4 0,-4 3-4,-9-7-1,-12 4-5,-19-11 0,-6 1-2,-22-8 1,-4 0 1,-11-6 3,2 3 3,-3 0 3,-2-2 4,5 8 2,5 3 0,8 8 1,12 3 0,4 11-1,-1 0 0,3 10-1,-8 1 0,2 4 0,-12 0-5,-12-5-13,-10-7-23,4 0-1,-11-17-2,2 0 0</inkml:trace>
  <inkml:trace contextRef="#ctx0" brushRef="#br0" timeOffset="112190.4291">4572 12634 19,'0'-19'35,"3"8"0,-3 0 0,0 11-14,0 15-7,0 8-6,0 14-5,0 12-1,0 7-1,0 6 0,6 3 0,4-6-2,0-9-1,5-2-3,4-19-6,2-11-19,7-4-6,-10-17-1,5-4 1</inkml:trace>
  <inkml:trace contextRef="#ctx0" brushRef="#br0" timeOffset="112353.235">4495 12898 47,'-25'-2'36,"4"-3"0,21 5-6,0 0-17,21 0-7,13 3-8,12-3-29,8 7-6,1-7 1,8 7-1</inkml:trace>
  <inkml:trace contextRef="#ctx0" brushRef="#br0" timeOffset="112554.1423">4980 12813 21,'-21'-7'33,"21"7"0,0 0 1,25-2-17,6 4-12,8 7-11,1-2-19,-2-7-8,5 11 0,-15-11 0</inkml:trace>
  <inkml:trace contextRef="#ctx0" brushRef="#br0" timeOffset="112707.5444">5018 12920 33,'-11'9'34,"11"-9"1,0 0-2,32 10-20,2-10-14,4 8-25,0-8-6,11 4-2,-4-7 0</inkml:trace>
  <inkml:trace contextRef="#ctx0" brushRef="#br0" timeOffset="113070.1388">5401 12726 49,'-6'-14'36,"16"8"1,3 0-5,9 1-19,11 10-6,-5-1-4,1 6-1,-7 5-1,-5 2-1,-11-1-1,-6 1-1,-9-2 0,-3-4-1,2 2-1,10-13 1,0 15 0,15-10 0,7 2 1,6 2 2,-2 6 1,-1 5 2,-10 6 1,-13 4 0,-16 0 0,-7 1 0,-12-6-4,-3-8-10,2-10-25,13-4-2,4-15-1,17 0 0</inkml:trace>
  <inkml:trace contextRef="#ctx0" brushRef="#br0" timeOffset="113239.8281">6028 12836 75,'8'-6'40,"2"6"-2,-10 0-11,0 0-48,0 0-15,0 0-3,-3 16-1</inkml:trace>
  <inkml:trace contextRef="#ctx0" brushRef="#br0" timeOffset="113392.6809">5972 13025 91,'0'11'43,"0"-11"-1,0 0-20,19 0-55,-19-14-5,0 14-3,13-16-1</inkml:trace>
  <inkml:trace contextRef="#ctx0" brushRef="#br0" timeOffset="114172.4263">6722 12678 32,'0'0'34,"0"0"0,-6 25-7,-9 3-15,1 9-4,-7 3-6,3-1-5,3 3-4,2-13-6,10-8-5,3-21 0,11-7-1,-1-20 3,3-7 7,-1-10 7,3-4 7,1-44 28,-13 58-12,-3 3-1,0 11-3,0 9-3,0 11-4,12 17-4,1 7-3,11 8-1,8 5-2,8 5 2,2 4-1,0-5 0,2-2 0,-9-4 0,-5-3 0,-14-4-1,-16-5 1,-19-4 0,-10-3 0,-11-2-1,-4-4-1,-2 1-2,-1-11-6,13 6-8,4-3-18,11-6-3,19 3 0,0 0 1</inkml:trace>
  <inkml:trace contextRef="#ctx0" brushRef="#br0" timeOffset="114441.2718">7149 12673 40,'14'9'35,"-4"1"0,13 10-4,6 7-20,2 5-9,6 3-7,2 3-16,8 1-13,-15-14 0,8-1-1</inkml:trace>
  <inkml:trace contextRef="#ctx0" brushRef="#br0" timeOffset="114626.0891">7551 12733 26,'-38'8'35,"1"10"1,-9 0-1,-4 6-17,3 8-7,-3 1-6,9-1-7,7-1-11,6 1-20,7-18-2,18-1-1,3-13-1</inkml:trace>
  <inkml:trace contextRef="#ctx0" brushRef="#br0" timeOffset="114895.3076">7789 12720 33,'0'0'35,"12"4"0,11 3 1,4-2-23,9-2-11,2 1-12,2-4-22,4 9-2,-10-9-1,3 3 0</inkml:trace>
  <inkml:trace contextRef="#ctx0" brushRef="#br0" timeOffset="115073.6945">7888 12879 49,'0'0'37,"21"14"0,5-14-8,11 7-26,9 3-32,-5-10-2,8 0-4,-8-5-2</inkml:trace>
  <inkml:trace contextRef="#ctx0" brushRef="#br0" timeOffset="115711.9271">8565 12632 48,'0'0'38,"9"12"0,10 12 1,9 11-22,0 3-10,6 10-3,4 4-7,-5-7-9,2-6-26,1-3 0,-9-17-1,-3-9 0</inkml:trace>
  <inkml:trace contextRef="#ctx0" brushRef="#br0" timeOffset="115874.6993">8876 12733 26,'-18'0'36,"-12"8"1,0 11 0,-11 8-18,-2 1-7,2 7-8,1 1-8,0-7-13,12-3-10,9-3-7,7-16-3,12-7 0</inkml:trace>
  <inkml:trace contextRef="#ctx0" brushRef="#br0" timeOffset="116275.468">9198 12458 27,'-7'-24'36,"7"16"-1,0 8 1,0 0-17,-9 27-7,6 9-5,3 13-3,-3 12-2,3 13 1,3 8 0,3-1-1,1 0 0,5-4 0,-2-5 0,1-8 1,-1-11-1,-1-9 1,-3-10 0,-6-3-1,-4-11 1,-7 1-1,-7-11 0,-1-3-1,-6-2-1,-3-5-1,-3 0-4,-3-9-10,3 6-26,3 3 0,1-7 0,6 7-1</inkml:trace>
  <inkml:trace contextRef="#ctx0" brushRef="#br0" timeOffset="116814.0108">9490 13159 41,'0'-12'38,"0"12"-1,0 0 1,-7 12-20,4 12-7,-7 5-6,4 10-3,0 2-1,3 3 0,3-1-1,9-4-3,7-5-4,7-14-6,8-2-15,2-9-11,-6-12 1,4 3 0</inkml:trace>
  <inkml:trace contextRef="#ctx0" brushRef="#br0" timeOffset="116976.89">9390 13304 34,'-23'-7'33,"23"7"1,0 0-5,23-2-19,8 2-11,7 0-28,14 2-4,-2-6 1,9 4-1</inkml:trace>
  <inkml:trace contextRef="#ctx0" brushRef="#br0" timeOffset="117177.4255">9756 13268 44,'-13'-4'36,"13"4"0,23 4-8,1-4-12,7 0-11,0 0-19,9 6-19,-10-9-2,3 6-1,-12-9 0</inkml:trace>
  <inkml:trace contextRef="#ctx0" brushRef="#br0" timeOffset="117346.7211">9814 13348 58,'0'0'34,"0"0"1,17 5-14,11-5-30,14 2-23,-8-6-1,14 4-1,-6-8-1</inkml:trace>
  <inkml:trace contextRef="#ctx0" brushRef="#br0" timeOffset="117701.1459">10116 13205 30,'-23'-9'33,"23"9"1,7-13-3,11 6-20,16 7-3,-3 0-3,4 0-2,-7 4-2,-1 5 1,-13 3-1,-8 5-1,-10-1 0,-5 1-1,0-2 1,5-1 0,4 2 0,10-3-1,8-1 0,5-4 0,4 4 2,1 2 1,-13 3 0,-9 2 2,-12 0-1,-16 0 0,-9-2-5,-11-8-17,1-9-16,10-5 0,9-15-1,16 0-2</inkml:trace>
  <inkml:trace contextRef="#ctx0" brushRef="#br0" timeOffset="117932.6397">10534 12762 42,'0'0'39,"0"11"0,21-5 1,17-6-19,17 5-17,8-5-37,2 5-2,-3-10-3,3 1-1</inkml:trace>
  <inkml:trace contextRef="#ctx0" brushRef="#br0" timeOffset="118433.8889">11148 12603 61,'0'0'40,"9"12"0,7 3-5,8 2-19,17 14-8,2 3-3,2 4-4,3 1-6,-5-7-11,-4-3-24,-6-7 0,-11-15-1,-5-3 0</inkml:trace>
  <inkml:trace contextRef="#ctx0" brushRef="#br0" timeOffset="118603.1717">11483 12649 48,'-28'14'37,"-13"1"0,-2 10-4,3 4-21,-10 3-9,4 0-13,2-2-25,10 3-1,3-13-1,17-1 0</inkml:trace>
  <inkml:trace contextRef="#ctx0" brushRef="#br0" timeOffset="118982.0941">11938 12197 33,'0'-37'37,"-9"14"0,9 23 0,-15 23-17,5 9-9,4 21-4,-2 15-2,8 11-2,-4 10 0,4 4-1,9 4 1,0 0-1,1-6-1,-3-5 0,3-10 0,-3-10 0,-4-7 0,-3-11 0,-6-13 0,-10-13 0,-3-10 0,-10-7-1,-6-5-1,-5 0-2,2 0-6,-3-4-19,6-2-12,12 6-2,6 0 2</inkml:trace>
  <inkml:trace contextRef="#ctx0" brushRef="#br0" timeOffset="119300.688">12159 12961 51,'0'0'38,"13"17"0,-11 7-9,2 3-15,5 8-4,-2 2-3,8 5-3,0-2 0,4-6-3,3-6 0,0-7-4,5-4-4,-7-13-15,-2-4-16,1-7-1,-10-9 0,0 0 0</inkml:trace>
  <inkml:trace contextRef="#ctx0" brushRef="#br0" timeOffset="119435.9703">12090 13121 41,'-15'0'36,"15"0"2,0 0-1,29 6-19,8-6-13,3 0-21,3 0-19,13 3-2,-6-9 0,6 6-2</inkml:trace>
  <inkml:trace contextRef="#ctx0" brushRef="#br0" timeOffset="119636.5069">12526 13029 39,'0'0'35,"0"0"0,18 2 0,4 2-23,9 0-11,3 1-15,-7-2-19,8 7-1,-10-10-1,1 5-1</inkml:trace>
  <inkml:trace contextRef="#ctx0" brushRef="#br0" timeOffset="119783.65">12559 13087 36,'7'9'32,"4"-9"1,15 8-8,2-4-30,-1-4-23,11 10-4,-6-10 1,8 3 2</inkml:trace>
  <inkml:trace contextRef="#ctx0" brushRef="#br0" timeOffset="119952.9404">12982 13029 46,'5'-10'39,"-5"10"0,0 0 1,6 10-19,1 11-10,-7-2-6,3 6-4,0 2-5,-3-2-17,0-7-18,5-3-1,-5-15 0,0 0 0</inkml:trace>
  <inkml:trace contextRef="#ctx0" brushRef="#br0" timeOffset="120269.1883">13283 12433 29,'0'0'37,"10"3"0,11 4 0,0-2-15,10-5-13,6 7-7,3-1-15,4 4-22,-10-9-1,6 8-1,-12-7 0</inkml:trace>
  <inkml:trace contextRef="#ctx0" brushRef="#br0" timeOffset="120438.4664">13362 12617 53,'0'14'36,"23"-14"0,16 3-18,17 2-41,-9-10-5,15 5-6,-4-7-2</inkml:trace>
  <inkml:trace contextRef="#ctx0" brushRef="#br0" timeOffset="123444.2031">21592 7756 18,'0'0'31,"-8"-19"-5,-1 10-3,-6 1-3,-4-1-6,3 9-3,-5-4-4,2 10-2,-1 1-2,6 6-1,3 0-1,11 6 2,0 0-1,14 0 1,3-6 1,9 0 0,-1-7 1,6-1 1,-7-10-1,-3 1 0,-6-11-1,-11-2-1,-10-7 1,-9 5-2,-7-4 0,-8 8-1,-5 1 0,0 8-1,-2 6 0,4 9 1,6 6-2,7 5 1,7 2 0,13-1 0,4 1 0,12-1 0,5-5 1,7-4 0,0-5 0,3-7 1,-4-6-1,-4-4 1,-8-10 0,-11-1-1,-12-3 1,-6-1-1,-8 4-1,-5 5 0,1 4 0,-2 8 0,3 10 0,5 4 0,9 5-1,6 4 1,8 2 0,10-3 0,4 1 0,9-4 1,4-7-2,1-4 2,0-4 0,-5-8 0,-8-7 1,-9 1-1,-12-5 1,-10 1-1,-11 5 1,0 0-1,-1 3 0,0 10 0,6 0-1,6 8-1,16 7-19,13-11-24,9-6-1,13 2 0,0-17 1</inkml:trace>
  <inkml:trace contextRef="#ctx0" brushRef="#br0" timeOffset="129064.2431">14238 12440 17,'-4'-11'34,"-20"2"1,-2 9-3,-11 4-13,-5 8-6,4 19-4,0 3-3,11 12-2,14 3-1,13 2-1,22-3 0,15-5 0,11-13 2,4-5 1,-3-14 0,-2-11-1,-22-12 1,-14-3-1,-32-3 1,-14 2-2,-13 2-2,-3-1-4,2 10-7,2 0-21,17 5-10,20 0 0,10 0 0</inkml:trace>
  <inkml:trace contextRef="#ctx0" brushRef="#br0" timeOffset="129264.782">14495 12654 55,'33'0'41,"1"0"-1,13 0-1,6 4-33,1-4-37,9 6-5,-7-6-3,19 4 0</inkml:trace>
  <inkml:trace contextRef="#ctx0" brushRef="#br0" timeOffset="132621.7686">15226 12446 16,'-19'-3'33,"-2"15"0,-13 11-2,-6 12-15,5 16-4,1 7-3,12 14-3,9-1-1,20 2-6,19-6-9,10-7-24,4-21 0,12-5-1,-1-24 0</inkml:trace>
  <inkml:trace contextRef="#ctx0" brushRef="#br0" timeOffset="132822.3069">15218 12722 48,'0'0'38,"0"0"-1,16 9 1,5-4-25,7-2-12,5-3-24,7 0-13,6 0 0,-2-10-2</inkml:trace>
  <inkml:trace contextRef="#ctx0" brushRef="#br0" timeOffset="133138.7422">15486 12582 25,'14'-22'34,"13"9"2,1 4-4,3 4-14,3 10-4,-8 4-4,-3 13-3,-15 2-1,-8 4-3,-12 4 0,-5 0-1,-5-3-1,-1 3 0,4-10-1,7-1 0,12-5 0,4-3-1,12-7 1,5 0-1,9-2-1,-1-4-7,4 0-28,0 0-1,-11-4 0,5 4 0</inkml:trace>
  <inkml:trace contextRef="#ctx0" brushRef="#br0" timeOffset="133339.2856">15795 12328 73,'36'15'41,"8"15"1,9 13-7,5 18-23,-10 5-3,-6 12-3,-18 4-2,-20 2-4,-15-5-8,-24-8-34,-18-20-1,-11-5 1,-8-21-1</inkml:trace>
  <inkml:trace contextRef="#ctx0" brushRef="#br0" timeOffset="134077.9148">7795 14050 17,'0'0'35,"6"14"0,9-9 1,11-2-17,8 4-8,6-5-8,3-2-12,1 0-19,-1 0-6,-12 0-2,-7 0 1</inkml:trace>
  <inkml:trace contextRef="#ctx0" brushRef="#br0" timeOffset="134209.4348">7879 14175 15,'-20'12'36,"15"7"1,11-10 0,10 1-15,17 1-13,-1-4-36,17 8-5,-8-7-2,8 3-2</inkml:trace>
  <inkml:trace contextRef="#ctx0" brushRef="#br0" timeOffset="136252.2958">8701 14008 31,'0'0'31,"-15"0"-8,2 0-3,1 5-5,-4-2-3,7 5-2,-6-2-2,12 8-2,3 4 0,15 3-1,10 4-2,10 4 0,4 2 0,5 4-1,-6 1 0,-5 1 0,-17 0-1,-16-6 0,-18-1-1,-17-7 1,-6-4-1,-4-10-2,1-9 1,7-10-2,15-12 1,15-9 0,17-7 0,12-7 2,12 0 0,6-1 2,-2 3 1,-2 6-1,-14 5 1,-16 10 0,-21 8-2,-10 7-2,-8 7-12,-2 5-25,-8-5 0,15 12-1,3-8 1</inkml:trace>
  <inkml:trace contextRef="#ctx0" brushRef="#br0" timeOffset="136852.9018">9275 14248 37,'0'0'36,"25"10"-1,-16 4-3,3 6-18,1 9-6,-7 0-3,0-2-1,-6-1-1,3-7 0,-3-8-1,0-11-1,0 0 1,10-23-1,2 0 0,1-5 0,5 2 0,2 1-1,0 6 1,2 9 0,-6 10 0,0 7-1,-5 6 1,0 9 0,-5 0 0,-3-3 0,-3-2 0,3-5 0,-3-12-1,0 0 0,18-4 1,-8-6-1,5-3 0,0 2 0,4 1 0,-1 4 1,-1 6 0,0 13 1,-3-1 0,-3 10 1,-4 2-2,-3 1-28,-4-3-12,5 3-1,-5-25 0</inkml:trace>
  <inkml:trace contextRef="#ctx0" brushRef="#br0" timeOffset="156524.23">8707 9392 55,'0'0'37,"0"0"-4,-5 7-6,24 1-7,5-8-5,13 7-5,3-7-4,7 0-10,0 0-34,-1 0-1,-11-3-2,-2 6 0</inkml:trace>
  <inkml:trace contextRef="#ctx0" brushRef="#br0" timeOffset="157327.5172">10961 9394 32,'-15'0'36,"15"0"-1,0 0-5,0 0-4,34 3-7,-1-8-5,15 5-4,-2-4-8,2 4-38,-3 0-3,-3 4-1,-18-2-1</inkml:trace>
  <inkml:trace contextRef="#ctx0" brushRef="#br0" timeOffset="158075.6643">8890 12397 53,'-14'0'39,"14"0"-6,0 12-4,11-12-8,20 7-6,7-7-7,12-4-13,0-3-31,14-4-3,-2-15-2,12-5 0</inkml:trace>
  <inkml:trace contextRef="#ctx0" brushRef="#br0" timeOffset="158777.3023">11610 12137 26,'0'0'38,"-13"10"0,13-10-7,34 0-7,1-4-4,16 4-7,3 0-10,3 3-37,-6-3-3,-1 4-2,-20-4-1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8:59:58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2157 8465 26,'-10'-3'31,"10"3"-5,-15-5-4,15 5-5,-9-14-5,15 1-4,4 0-2,6-3-3,10-3-2,3 2 0,-1 4 0,3 8 0,6 10 1,-9 13 1,1 9 0,-11 9 0,-9 12 0,-2-1 0,3 1 0,-5-3 0,1-3-2,3-13 1,3-8 0,7-10 0,9-11-1,-3-11 0,6-7 1,-3-14 0,0-4-1,-10-2 0,-2 0 0,-10 2-1,-6 6 1,-6 10 0,-7 12-1,-2 12-1,-1 10 2,4 14-1,2 5 0,4 5 0,3 0-1,6 3-4,6-9-15,4-5-18,17-3-2,-4-15 1,14-3 0</inkml:trace>
  <inkml:trace contextRef="#ctx0" brushRef="#br0" timeOffset="885.1753">2821 8881 23,'12'-6'32,"-2"-8"-4,-2-2-3,-1 2-6,-7-6-4,0 6-5,-15 0-2,1 6-3,-10 4-2,0 4-1,-2 12-2,-1 2-1,6 7 0,5 1 0,9 5 0,11-4 1,8-2-1,3-5 2,9-10 0,7-6 0,-2-6 1,-4-7 0,-3-7 0,-4 0-1,-8-1 1,-1 2 0,-9 1 0,0 5-1,-7 4-1,7 9 0,0 0 0,0 0 0,6 21-1,-2-5 0,5 0 0,6 4 1,-3-1 0,4-4 1,-3-3 0,-1-3 0,-2-9 0,5 0 0,-6-8 1,1-7-1,-1-1 0,0 2 0,-6 0-1,6 2-1,-9 12 1,0 0-1,13 0 0,-10 14 0,-3 3 1,10 0-1,-5 3 1,-1-4 1,1-4 1,-5-12 0,14 7 0,0-13 1,0-7 0,4-8-2,1-2-2,-1 0-8,1 1-23,0 8-8,-13-1 0,-6 15 1</inkml:trace>
  <inkml:trace contextRef="#ctx0" brushRef="#br0" timeOffset="1386.2191">3401 8914 30,'3'-11'34,"6"3"-1,1-6-8,-8-6-7,4 3-5,-9-3-3,-2 2-2,-8-1-4,-6 7-1,-2 2-1,-4 10-2,0 8-1,3 6 0,6 8 0,1 2 0,10 0 0,5 4 1,5-5 0,10-4 0,1-9 1,2-3 0,-2-7 0,2-7 0,-1 0 1,0-1-1,-7-1 0,-10 9 0,14-5-1,-14 5 0,17 24 1,-11 0-1,4 8 0,-7 9 1,0 2-1,-3 4 2,-6 6 0,-6-3-1,-11-6 0,-5-5 1,-5-12-1,-4-8-1,-1-10-3,4-18-5,13-14-20,8-10-10,4-13-2,17-11 1</inkml:trace>
  <inkml:trace contextRef="#ctx0" brushRef="#br0" timeOffset="1670.2565">3831 8508 26,'0'0'34,"0"0"1,22 0-2,12 0-19,1-2-6,8 2-6,4-3-8,-6 3-14,-8-8-12,-2 8-2,-19-3 0</inkml:trace>
  <inkml:trace contextRef="#ctx0" brushRef="#br0" timeOffset="1801.7989">3878 8580 51,'0'11'36,"12"-4"-6,10-4-7,9 2-12,3-10-37,7 10-4,-7-10-3,9-3-4</inkml:trace>
  <inkml:trace contextRef="#ctx0" brushRef="#br0" timeOffset="2470.7635">4581 8574 22,'-53'3'31,"30"6"2,23-9-2,20 6-20,36 0-1,29-6 0,29 8 0,28-4 0,26 1-2,14-5-3,9 0-4,-1 0-6,-14-4-21,-24-4-11,-22 3-1,-40-7 0</inkml:trace>
  <inkml:trace contextRef="#ctx0" brushRef="#br0" timeOffset="3055.8086">4959 8015 21,'0'0'31,"18"-5"2,-18 5-1,-15 19-17,5 7-7,-9 4-5,1 4 0,-3 3-1,1-6 0,3-7 0,3 0 1,4-14-1,10-10 1,0-10 0,7-14 0,2-5 0,5-9-1,1-3 0,0 2-1,0-2 0,-4 8-1,-1 7 0,-1 8-1,-9 18 1,17 0-1,-8 15 1,4 7-1,4 6 1,6 10-1,7 3 2,3 0-1,2-2 0,-3-2 0,-1-4 1,-6-5-1,-10-5 1,-15-5 0,-14-7 0,-12-3 0,-13-8 0,-6 0-1,0 0-2,-4-10-6,10 1-14,11 3-15,10-8 0,18 14 0</inkml:trace>
  <inkml:trace contextRef="#ctx0" brushRef="#br0" timeOffset="3286.8298">5232 8151 42,'10'-7'35,"7"1"0,17 9-6,8 12-18,3 5-5,4 7-3,1 6-5,-5-2-9,-7-4-20,-3 2-4,-17-15-1,2-1 1</inkml:trace>
  <inkml:trace contextRef="#ctx0" brushRef="#br0" timeOffset="3438.985">5626 8156 60,'-26'5'37,"-10"4"0,-4 8-14,2 7-15,-3 10-11,4 1-31,-7-9-1,16 0-1,-1-14-1</inkml:trace>
  <inkml:trace contextRef="#ctx0" brushRef="#br0" timeOffset="4040.801">2191 8151 19,'0'0'30,"0"0"1,37 8 0,-4-8-18,18-3-6,11 3-4,3 0 1,4 0-1,-8 0 0,-14 0 0,-13 0-1,-6-9-1,-15 0 2,-7-2 0,-6-2 1,-3 1 0,-1 0-1,4 12-1,0 0 1,0 0 0,-16 12-1,5 5-4,5 8-19,6 1-15,-7-14 0,14 0-1,4-18 0</inkml:trace>
  <inkml:trace contextRef="#ctx0" brushRef="#br0" timeOffset="4623.1146">5232 7977 39,'0'0'31,"0"0"-4,24 5-5,-3 1-7,10-4-6,8 4-3,5-6-1,4 4-2,-6-4-2,-1 0-2,-9-2-1,-11-5 0,-10-1 0,-11 8 0,0-11 2,0 11 0,-16-11 1,16 11 2,0 0 0,0 13 1,3-5 0,5 3-1,1 2-9,-4 4-27,-5-17-2,0 13-1,-14-13 0</inkml:trace>
  <inkml:trace contextRef="#ctx0" brushRef="#br0" timeOffset="5177.1696">5012 8923 18,'-15'9'30,"4"16"1,-11 0-2,2 3-19,0 6-4,1-2-2,4-4 0,-1-9 0,13-8 0,3-11 1,9-11 0,4-13 1,5-7 0,-4-8 1,7-2-1,-5-1-1,2 6-1,-7 6-1,-3 5-2,-3 13 0,-5 12 0,19 18-1,-3 7 0,5 8 0,4 5-1,5 2 1,1 2 1,-2-1-1,-3-6 0,-9-4 1,-7-8-1,-20-6 0,-9-6 0,-8-2-3,-13-9-2,-1 0-4,-8-3-9,8-4-13,4 0-8,8-4 1,13 2 0</inkml:trace>
  <inkml:trace contextRef="#ctx0" brushRef="#br0" timeOffset="5394.9424">5308 8848 56,'19'-8'35,"4"13"2,-9 10-17,-1 5-9,1 8-5,-7 6-1,4 6-1,-5-3-3,-1 0-3,1-4-4,-6-9-5,3-9-25,1-6-1,-4-9 0,-4-9 0</inkml:trace>
  <inkml:trace contextRef="#ctx0" brushRef="#br0" timeOffset="5526.458">5197 8978 53,'0'0'40,"15"5"-1,12-3 1,13-2-30,5-3-42,8 3-3,1-18-2,16 0-2</inkml:trace>
  <inkml:trace contextRef="#ctx0" brushRef="#br0" timeOffset="6164.8211">6633 8457 46,'0'0'34,"24"11"-2,13-8-12,10-3-9,14 6-3,10-6-4,5 4-7,3-4-17,-3 9-13,-17-9-1,-10 10-1</inkml:trace>
  <inkml:trace contextRef="#ctx0" brushRef="#br0" timeOffset="6480.8314">6672 8615 19,'13'3'29,"6"-6"2,27-1-9,4 4-12,9-8-7,8 4-4,1-3-4,-5-3-2,-7-2 0,-10-6 0,-15-1 3,-6 0 2,-12-1 7,-7 3 4,-6-1 14,5 8-11,5 14-1,-3 6-3,6 8-1,-5 2-3,-2 7-2,1 0-11,-3 1-24,-15-10-1,2 2 0,-13-11-1</inkml:trace>
  <inkml:trace contextRef="#ctx0" brushRef="#br0" timeOffset="7114.7026">7875 8245 15,'29'-34'30,"8"17"0,-1 2-8,-5 15-4,-6 21-2,-12 11-6,-7 14-2,-6 8-2,-3 2-1,0-4-1,3-1 0,3-10-2,12-13 1,7-14-1,6-14 1,7-9 0,-1-11 0,-3-12-1,0-11 0,-6-6 0,-4 2-1,-8 2-1,-5 5 0,-8 9 0,0 18-1,0 13 0,-18 31 0,9 11 0,-1 4-3,10 14-11,-5 3-22,5-7 0,15-1 0,-2-14 0</inkml:trace>
  <inkml:trace contextRef="#ctx0" brushRef="#br0" timeOffset="7549.9777">8528 8748 7,'13'-9'30,"-8"-3"1,5-1-7,-3-1-6,-5-1-4,-2 3-4,-2 2-3,2 10-2,-25-6-1,9 9-2,0 3-1,-3 6-1,4 2 0,5 4-1,7-6 1,6 0 0,7-5 0,5-3 1,1-4 0,3-5-1,0-1 1,-1-2 0,-5 1-1,-2 1 0,-1 6 0,-10 0 0,13 11 0,-8 1-1,2 3-4,-4-1-8,6-4-17,1 4-3,-10-14 0,15 4 0</inkml:trace>
  <inkml:trace contextRef="#ctx0" brushRef="#br0" timeOffset="7731.72">8677 8644 59,'6'-13'34,"-6"2"0,0 11-14,10 13-9,-4 3-5,6 3-2,-2 1-1,4-1-1,0-4 1,-2-5-1,-1-10-1,2-5-4,3 0-10,-1-2-23,-6-8 0,4 5 0,-1 1-2</inkml:trace>
  <inkml:trace contextRef="#ctx0" brushRef="#br0" timeOffset="8170.2772">9111 8751 31,'0'0'26,"-10"-25"-3,-2 12-11,0-2-7,-4 5-2,-2 3-1,0 2-2,-1 5 1,3 5-1,3 0 1,5 7 0,5 0 0,8 0-1,1-2 1,7-3 1,1 0 1,3-2 1,-1 0 1,-1 0 1,0 5 1,-2 2 0,2 8 1,-3 8-2,4 4-1,-9 6 0,-4 7 1,-9 2-3,-7 3 1,-14-7-1,-8-1 0,-14-10 0,-4-7 0,-3-13-2,4-12-3,11-9-4,6-19-11,23-14-20,22-7 0,15-10-1,24 1-1</inkml:trace>
  <inkml:trace contextRef="#ctx0" brushRef="#br0" timeOffset="8401.885">9476 8344 33,'-12'0'34,"3"-4"0,18 8-5,10 1-13,3-2-8,8 5-8,2 0-13,2 3-17,-9-7-4,-3 2 0,-22-6-1</inkml:trace>
  <inkml:trace contextRef="#ctx0" brushRef="#br0" timeOffset="8534.5088">9470 8453 41,'0'12'35,"20"4"-1,-2-11-13,6-5-43,17 6-5,-5-12-4,14 1-3</inkml:trace>
  <inkml:trace contextRef="#ctx0" brushRef="#br0" timeOffset="8972.3537">10025 8407 39,'18'8'35,"12"-8"1,28 0-8,23 6-13,25-6-3,22 3-1,19-3-4,14 0-5,0 6-8,-7-3-26,-18-3-5,-17 0-1,-36-6 0</inkml:trace>
  <inkml:trace contextRef="#ctx0" brushRef="#br0" timeOffset="9503.3395">10398 7803 33,'13'-6'31,"-13"6"2,0 18-7,-13 10-14,-3 2-5,0 8-5,-2 0 1,1 1-1,4-10 1,0-6-1,9-10 0,4-13 0,6-18 0,5-6 0,2-8-1,1-4 1,1-3-1,1-2 0,-4 3-1,0 8 0,-6 8 0,4 7-2,0 15 2,5 7-1,1 13 0,6 8 1,2 8-1,4 5 1,-1 2 1,1-1-1,-8-2 0,-5-4 1,-12-5 0,-13-9 0,-14-7-1,-8-6 1,-7-6-1,-1-3 0,-1 0-3,3-7-6,11 2-12,12 5-14,15 0 0,2-11 0</inkml:trace>
  <inkml:trace contextRef="#ctx0" brushRef="#br0" timeOffset="9672.7729">10605 7953 44,'19'0'34,"-1"0"0,14 11-4,8 8-19,0 8-7,0 5-6,4 5-4,-7-5-11,-8-5-12,-2-2-5,-15-13 1,-12-12-2</inkml:trace>
  <inkml:trace contextRef="#ctx0" brushRef="#br0" timeOffset="9819.917">10937 8070 34,'0'-17'34,"-3"-4"-1,3 9-4,0 12-10,-19 0-9,1 15-4,-10 7-7,-6 3-16,-13 7-17,4 10-1,-13-4 0,9 7 0</inkml:trace>
  <inkml:trace contextRef="#ctx0" brushRef="#br0" timeOffset="10335.8632">10351 8768 43,'0'0'32,"-9"21"1,-10 1-10,-4 11-15,0 3-2,1-1-3,0-1 0,8-5-1,4-11 0,10-18 0,0 0 0,18-21 1,-2-8-1,2-9 1,4-4 0,-4-5 1,2 2-1,-6 7 0,-1 6 0,-3 9-1,-2 11-1,-8 12 0,16 7 0,-6 9-1,5 11 0,6 5-1,4 2 2,3 5-2,1-2 1,-2-3-1,-2-1 0,-4-5 1,-14-6-1,-10-4 1,-13-7-1,-12-2 1,-9-3-1,-10-3 0,-1-3-3,1 0-4,3-6-13,7 2-15,18-1-1,7-9 0,15 1 0</inkml:trace>
  <inkml:trace contextRef="#ctx0" brushRef="#br0" timeOffset="10574.1144">10759 8676 48,'10'-17'36,"0"15"2,-10 2-2,-6 9-21,6 11-7,-7 6-5,7 8-1,0 5-1,8 7 0,0-5 0,7 1-1,7-5-2,-1-10-3,12-2-8,-9-12-24,-6-19 0,1-1-1,-16-18 1</inkml:trace>
  <inkml:trace contextRef="#ctx0" brushRef="#br0" timeOffset="10705.6355">10611 8740 39,'0'0'38,"0"0"2,37 0 0,7 6-15,9-1-19,2 4-38,0-9-3,3 0-3,-15-9-2</inkml:trace>
  <inkml:trace contextRef="#ctx0" brushRef="#br0" timeOffset="13603.1487">1967 10560 38,'-5'-12'33,"5"12"-6,-14-12-6,3 8-6,-1 4-4,-2 0-3,4 7-3,0 2-2,7 3-2,3 3 0,0 3-1,0-4 2,17 0-2,0-5 3,4 0 0,-2-9 1,-4-5 2,-1-8-1,-3-2 1,-8-4-2,-10 0 0,-4 2-1,-6 0-1,-2 9 0,0 4-2,-1 9 1,2 5 0,8 8-2,7 5 1,3 0 1,11-1-2,5-2 0,2-6 1,2-4 1,2-5-1,-3-13 3,-5-3-1,-5-6 0,-9-2 1,-8 1-2,-6 4 1,2-1-2,-8 5 0,4 10-6,-4 0-24,6 5-11,9 6-1,5-11 0</inkml:trace>
  <inkml:trace contextRef="#ctx0" brushRef="#br0" timeOffset="14151.1959">2532 10239 64,'0'0'36,"0"0"0,-13 17-14,10 17-10,-8 13-5,4 14-5,4 0 0,3 9 1,3 0-1,7-5-1,11-11-2,7-20-4,13-7-11,2-13-22,-6-20 0,0-6 0,-15-14 0</inkml:trace>
  <inkml:trace contextRef="#ctx0" brushRef="#br0" timeOffset="14319.8705">2405 10483 52,'5'10'35,"-5"-10"0,29 7-14,2-2-23,6-5-27,7 8-2,-4-8-1,15 2-3</inkml:trace>
  <inkml:trace contextRef="#ctx0" brushRef="#br0" timeOffset="14551.4276">2801 10514 58,'0'0'35,"12"13"0,18-13-15,7 5-15,2-1-12,5 8-23,-6-12-2,5 9-3,-15-9 1</inkml:trace>
  <inkml:trace contextRef="#ctx0" brushRef="#br0" timeOffset="14704.603">2849 10636 65,'6'11'36,"9"-9"1,20 2-7,2-4-35,1 0-30,7 4 0,-7-8-1,7 4-1</inkml:trace>
  <inkml:trace contextRef="#ctx0" brushRef="#br0" timeOffset="15652.238">3336 10474 19,'-26'2'30,"7"17"-2,-2 3-8,7 7-5,10 8-4,4 1-3,18 3-1,7-8 1,9-3-1,5-13 2,9-8-2,-11-14 0,1-14 0,-17-9-2,-11-4 0,-24-5-2,-10 6-2,-10 5-9,-6 4-29,2-2-3,11 14 0,2-2 1</inkml:trace>
  <inkml:trace contextRef="#ctx0" brushRef="#br0" timeOffset="16052.851">3868 10579 41,'0'0'34,"10"0"0,21 0-11,9 0-13,12 4-3,2 0-1,5 2-2,-4-2 0,-9-4-6,-8 0 0,-13-3-2,-12-3 1,-10-3 0,-3-5-1,-7 3 1,4-1 1,3 2 1,0 10 2,0 0 2,17-8 0,-3 16 1,-5 2 1,-2 4 0,-7 3 0,-3-1-1,-7 2-10,-5 0-28,-7-13 0,7 3-3,-2-16 0</inkml:trace>
  <inkml:trace contextRef="#ctx0" brushRef="#br0" timeOffset="16505.5518">4770 10340 44,'10'-18'37,"5"18"1,-5 11 1,-5 18-23,3 20-7,-8 8-4,0 11-2,3-5-2,5 0-1,4-11-3,3-19-8,13-10-15,3-13-13,-7-15-1,4-9 1</inkml:trace>
  <inkml:trace contextRef="#ctx0" brushRef="#br0" timeOffset="16669.8947">4618 10539 59,'11'9'36,"19"-6"0,17 2-21,9 0-25,2-5-19,10 9-3,-7-9-3,7 4 0</inkml:trace>
  <inkml:trace contextRef="#ctx0" brushRef="#br0" timeOffset="16805.8624">5128 10514 27,'0'0'33,"16"5"-1,7-9-4,14 4-37,16 7-19,-12-7-2,7 6-1</inkml:trace>
  <inkml:trace contextRef="#ctx0" brushRef="#br0" timeOffset="16953.0922">5167 10599 35,'0'18'34,"8"-9"0,20 5-10,8 1-47,2-15-6,18 12-3,-3-12-1</inkml:trace>
  <inkml:trace contextRef="#ctx0" brushRef="#br0" timeOffset="17254.5731">5682 10447 37,'-14'-17'36,"14"17"0,-12 0 1,12 0-20,9 27-8,-1-3-5,2 5-2,-3 7 0,2 3 0,-9 1 0,0-3 0,-12-2-1,-4-5 0,-6-10 0,1-6-1,0-5 0,6-9 0,15 0-1,-2-9 1,16 0-1,10 0-2,7 8-4,0-9-10,-3 6-20,10 4-1,-7-3 0,2 3 0</inkml:trace>
  <inkml:trace contextRef="#ctx0" brushRef="#br0" timeOffset="17424.1038">6335 10524 76,'0'0'41,"0"-9"1,0 9-2,0 0-33,12 9-18,-12-9-30,6 12 1,-3-2-2,-3-1 1</inkml:trace>
  <inkml:trace contextRef="#ctx0" brushRef="#br0" timeOffset="17555.6171">6328 10669 83,'-3'17'35,"3"-17"-34,0 0-4,0 0-32,0-14-5</inkml:trace>
  <inkml:trace contextRef="#ctx0" brushRef="#br0" timeOffset="18542.0855">6954 10461 51,'26'-21'33,"2"1"-3,5 11-16,5 9-5,-4 4-1,1 20-3,-14 9-1,-6 9-1,-9 5 0,0 3 0,-6-6-1,0-4 0,4-12-1,8-9 0,6-15 0,8-14 0,1-12 0,-1-11 0,0-9 0,-4-5-1,0-3 1,-9 3 0,-8 7-1,2 11 1,-7 14 0,0 15 0,-3 16 0,-1 16 1,-1 9 0,5 10-1,0 0-2,5 0-11,-1-9-26,12-5 1,-3-13-1,11-6 0</inkml:trace>
  <inkml:trace contextRef="#ctx0" brushRef="#br0" timeOffset="19080.2738">7599 10890 14,'19'6'31,"-9"-10"0,1 4-9,2-3-5,-13 3-5,16-17-3,-16 3-2,5 0-3,-13 1-1,-5 0-1,-5 2-1,-7 7-1,-1 4 0,-1 9 0,-1 8-1,7 2 1,8 9 0,7-3 0,9 2 1,13-5-1,2-5 1,8-6 0,1-9 0,-2-2-1,-3-15 1,-1 2 0,-4-3 0,-10 0 0,0 2 0,-4 5 0,-3 9 0,0 0-1,0 0-5,0 17-10,0-3-19,12 6-1,-8-7-1,11 8 1</inkml:trace>
  <inkml:trace contextRef="#ctx0" brushRef="#br0" timeOffset="19426.7961">7773 10861 43,'0'0'36,"0"0"-1,12 19-7,-2 1-14,-1 2-7,3 3-3,0-1-1,4-3 0,0-12 0,3-3-1,-4-12 0,3-8-2,-2-1-5,-3-2-27,-4-10-5,7 8-1,-10-3 1</inkml:trace>
  <inkml:trace contextRef="#ctx0" brushRef="#br0" timeOffset="19980.2905">8176 10937 23,'6'-13'31,"1"3"-4,-7-5-4,-10-2-5,-2 7-5,-9-3-4,2 7-3,-6 4-2,3 4-1,0 8-1,4-1-1,8 8 0,5 2-1,8-3 0,6 0 1,5-4-1,3-7 1,2-2-1,0-3 1,-1-3-1,-3 1 1,-2 2 0,-1 5-1,-3 10 1,1 4 0,1 12 0,-1 5 0,-4 8 1,-6 2-1,-6 0 0,-6 0 0,-10-4 0,-9-9 0,-6-7 0,-6-10 0,-1-12-1,6-16 0,7-7-5,7-13-6,17-7-19,14-3-7,9-14 0,24 4 0</inkml:trace>
  <inkml:trace contextRef="#ctx0" brushRef="#br0" timeOffset="20295.9906">8577 10560 37,'0'0'35,"0"0"2,16 4-5,5-3-16,8-1-10,1 4-11,8-4-24,8 0-7,-9-4 1,1 4-1</inkml:trace>
  <inkml:trace contextRef="#ctx0" brushRef="#br0" timeOffset="20442.8654">8639 10658 47,'0'0'37,"10"18"-1,9-12-11,8-2-14,7 4-37,-6-16-6,12 8-3,-12-17-1</inkml:trace>
  <inkml:trace contextRef="#ctx0" brushRef="#br0" timeOffset="21127.7443">9306 10634 22,'-34'0'33,"0"0"2,21 0-6,13 0-8,21 4-5,36-2-4,24-3-2,39 1-2,32-9-2,37 4-1,28-5-2,13 2-1,-9 3-3,-23 0-2,-34 14-14,-38 2-22,-51-2-1,-37 8 0,-54-5-1</inkml:trace>
  <inkml:trace contextRef="#ctx0" brushRef="#br0" timeOffset="24103.2859">9649 10285 50,'0'0'37,"0"0"0,13 7-5,19-5-19,8 3-14,9 5-32,7-10-3,9 1 0,0-7-1</inkml:trace>
  <inkml:trace contextRef="#ctx0" brushRef="#br0" timeOffset="24481.0358">10211 10160 45,'-11'-18'36,"11"4"1,0-4-5,11-2-18,8 11-5,3 0-5,9 9-1,0 9-1,0 10-1,-9 8 1,-7 6-1,-15 9 0,-6 1 1,-15 2-1,-3-7 0,-3-6 0,3-3 1,3-12-2,14-5 1,7-12 0,25 0-1,9-3 1,3-5 0,9 2-1,4 3-2,3 3-18,-4 0-20,-15-6 1,-3 6-1,-18-9 1</inkml:trace>
  <inkml:trace contextRef="#ctx0" brushRef="#br0" timeOffset="26420.2945">9523 11080 18,'0'0'26,"15"-9"-6,8-10-3,2-4 0,3-8-1,2 2-3,-8-3-2,2 9-3,-11 5-1,-13 18 0,6 14-2,-6 13-1,-9 5-1,6 10-3,3 1-5,-7-1-11,7-6-20,7-8-1,-4-15 1,12 2-1</inkml:trace>
  <inkml:trace contextRef="#ctx0" brushRef="#br0" timeOffset="26617.1914">9945 11067 29,'0'0'36,"4"9"1,20-7-1,7 6-18,10-8-15,7 4-28,0-9-8,10 0-2,-12-7-1</inkml:trace>
  <inkml:trace contextRef="#ctx0" brushRef="#br0" timeOffset="26983.0314">10643 10946 24,'-12'-22'35,"-8"12"-1,-11-5-7,-3 6-9,1 13-5,-1 7-5,1 12-4,6 9-1,12 9-2,12 2-1,16 3 1,14-7 0,13-8 1,13-13 0,6-14 1,-3-17 0,-1-10 0,-14-15 0,-16-6-1,-19-2-6,-27 6-32,-20-1-1,-2 15-1,-17 7-1</inkml:trace>
  <inkml:trace contextRef="#ctx0" brushRef="#br0" timeOffset="29287.3965">11387 10481 49,'26'0'34,"17"6"-2,2-3-20,2 1-18,5 7-21,-11-11-3,2 5-2,-20-5 1</inkml:trace>
  <inkml:trace contextRef="#ctx0" brushRef="#br0" timeOffset="29441.3294">11413 10555 29,'-14'10'35,"14"-10"3,5 18-1,23-7-18,6-3-11,8 1-14,3-5-26,15 4-3,-6-12-1,10 4-2</inkml:trace>
  <inkml:trace contextRef="#ctx0" brushRef="#br0" timeOffset="29741.7951">11988 10517 36,'-15'0'37,"15"0"0,15 0 0,7-7-20,18 7-10,8 5-14,7-1-28,4-4 0,6 7-2,-5-7 1</inkml:trace>
  <inkml:trace contextRef="#ctx0" brushRef="#br0" timeOffset="30157.6655">12584 10519 49,'-15'-9'36,"0"-1"-3,-2-4-10,2-13-9,6-2-5,6-3-5,9 3-1,9 3-2,10 6-1,6 12 0,6 11 0,1 13 0,-7 12 1,-13 8 0,-14 10 0,-14 5 0,-17 0 0,-8-8-1,-11-2 0,-3-9 0,4-7-2,14-8 2,13-7 0,18-10 0,12 0 1,13-6 2,9 6-1,3-4 1,1 4-5,0 0-34,-5 4-1,-8-8 0,-3 0-1</inkml:trace>
  <inkml:trace contextRef="#ctx0" brushRef="#br0" timeOffset="30889.8514">13074 10253 35,'18'-4'35,"-2"-6"1,4 15-4,-3 7-15,-7 3-7,3 8-4,-7-3-2,-1 4-1,-5-2-1,0-5-1,0-17 0,0 0-1,0 0 1,8-22-2,4 4 1,6-5 0,3 3-1,2 1 1,4 6 0,-5 4 1,-1 9-1,-8 0 1,-13 0 0,9 19 0,-12-9 0,3-10 0,-12 12 0,12-12-1,-10 0 1,10 0-2,7-16 2,5 6-2,3-2 1,1 5 0,6-1-1,-1 8 1,-2 8 1,-4 1-2,1 10-5,-9-2-16,-7 3-16,3 2 1,-6-5 0,-4 4 0</inkml:trace>
  <inkml:trace contextRef="#ctx0" brushRef="#br0" timeOffset="31059.2562">13152 10505 60,'0'0'38,"18"0"0,13-5-6,16 3-24,12 2-19,0-8-24,13 8-1,-8 0-1,2 10-1</inkml:trace>
  <inkml:trace contextRef="#ctx0" brushRef="#br0" timeOffset="31344.1313">13483 10599 47,'-30'-5'35,"8"17"-1,-2-1-11,-5 2-11,13 10-3,7 0-2,12 7-3,10-4 1,11 6-1,-3-8 1,3 0 0,-13-7 0,-8-2-1,-17-10-1,-17-5-3,-10-3-22,-6-4-16,-11-8-2,4 1-1,-6-3 0</inkml:trace>
  <inkml:trace contextRef="#ctx0" brushRef="#br0" timeOffset="46535.5015">1630 13189 3,'-9'7'22,"-5"-7"0,6 12-9,-1 0-4,7 2-4,2 3 2,5-3-1,9-1 2,3-2 1,8-2 2,0-9 2,-1-3 0,-6-9 0,6 2 0,-14-9-2,0 4-1,-10-6-1,-10 6-3,-9-1-2,-1 7-1,1 0-2,-3 5 0,2 7-1,-1 7 0,7 0-1,7 7 0,7 3 1,13-4-1,5 0 1,1-2 0,6-5 0,6-6 1,-5-3 0,1-7 1,-9-5 0,-6-1 0,-12-4-1,-2 0 1,-11 1 0,-9 5-1,2 4 0,-4 3-1,3 4 0,2 8 0,7 2 0,3 6-1,6 0 1,8-3-1,4 0-2,3-13-28,8 0-10,5-6-1,-3-13 1</inkml:trace>
  <inkml:trace contextRef="#ctx0" brushRef="#br0" timeOffset="47158.1329">2288 12905 28,'-8'-14'33,"8"14"1,3 14-1,0 7-18,2 18-4,-5 5-5,6 13-1,-6 1 1,12 5-2,2-8-1,0-5-2,8-14-3,6-14-8,6-10-23,3-9-4,-9-13 0,-4-2 0</inkml:trace>
  <inkml:trace contextRef="#ctx0" brushRef="#br0" timeOffset="47304.9015">2193 13143 52,'0'0'34,"0"0"0,25-10-12,7 10-21,7 5-31,0-10-2,17 9-2,-13-8 0</inkml:trace>
  <inkml:trace contextRef="#ctx0" brushRef="#br0" timeOffset="47458.0896">2586 13113 48,'8'8'34,"-8"-8"-2,32 0-13,-1 12-49,-10-12-4,8 4 0,-5-4 1</inkml:trace>
  <inkml:trace contextRef="#ctx0" brushRef="#br0" timeOffset="47621.3195">2601 13198 58,'0'0'35,"3"15"1,15-15-12,16 3-32,9 6-26,-5-14 1,13 10-2,-9-13 1</inkml:trace>
  <inkml:trace contextRef="#ctx0" brushRef="#br0" timeOffset="47955.2926">3128 13066 37,'-7'-20'35,"-2"-10"1,5 1-4,4 7-18,0-1-6,0 13-1,0 10-3,0 0-1,11 29-1,-5 0-1,-3 7 0,2 5 0,-1 6 1,0 3-1,-4-6 0,-4-3 0,-2-7 1,-1-5-1,-5-10 1,3-2 0,-3-10-1,12-7 0,0 0 0,0-9 0,12 0-2,9 1-2,7 5-8,-4 3-28,5-5 0,2 5 0,-5 0-1</inkml:trace>
  <inkml:trace contextRef="#ctx0" brushRef="#br0" timeOffset="48357.1108">3559 13174 41,'0'0'36,"22"0"-2,11-3-2,11 3-24,18 3-3,2-3-3,9 0-3,-2 4-6,-13-4-7,-8 0-2,-16-10-1,-15 1 2,-19-7 3,-3 3 6,-9-1 5,-3-1 5,-8-13 19,23 28-8,0 0 0,21 0-4,-4 14-1,1 7-2,-5 1-1,-4 7 0,-9 5-5,-4-5-24,-11-12-13,3 2-1,-8-19-1</inkml:trace>
  <inkml:trace contextRef="#ctx0" brushRef="#br0" timeOffset="48859.4816">4508 12815 40,'0'0'34,"9"0"2,-9 20-8,0 18-15,-9 4-4,6 14-2,-4 2 0,7 4-2,7-3-2,8-6-1,7-11-1,10-11-2,8-10-4,-5-16-13,-3-11-20,2-4 0,-21-10 0,-6 2-1</inkml:trace>
  <inkml:trace contextRef="#ctx0" brushRef="#br0" timeOffset="48993.0113">4464 13114 41,'-15'-3'35,"15"3"1,0 0-6,21 0-21,7 0-17,0-6-24,18 9-3,-4-3 0,10 0-1</inkml:trace>
  <inkml:trace contextRef="#ctx0" brushRef="#br0" timeOffset="49161.2249">4918 13054 71,'-14'0'37,"14"0"-1,6-11-18,23 11-15,9 0-19,8 7-20,-2-7 0,0 12-1,-9-8 1</inkml:trace>
  <inkml:trace contextRef="#ctx0" brushRef="#br0" timeOffset="49308.4946">5031 13133 38,'-22'5'36,"17"4"-1,5-9 1,18 0-26,9 0-21,6 0-22,12 3-3,-4-7 1,17 4-1</inkml:trace>
  <inkml:trace contextRef="#ctx0" brushRef="#br0" timeOffset="49659.6825">5373 12997 51,'-4'-19'34,"4"-4"1,11 2-19,10 10-5,7 5-4,3 6-2,-6 12-1,-3 6-2,-15 6 0,-7 5 0,-5 0-2,-6-1 0,-3-8-1,1-3-2,8-7 1,5-10-1,22 7 0,4-7-1,4 0 2,1 0 2,-4 10 2,-3 5 0,-15 1 2,-13 8-1,-18-3 2,-7 0-3,-9-3-3,-2-9-14,-2-9-21,15 0 0,5-18-1,19 6-1</inkml:trace>
  <inkml:trace contextRef="#ctx0" brushRef="#br0" timeOffset="49825.3323">6046 13031 70,'-10'0'38,"10"0"-4,0 0-15,0 0-48,0 0-7,13 13-2,-13-13 0</inkml:trace>
  <inkml:trace contextRef="#ctx0" brushRef="#br0" timeOffset="49960.5429">6084 13210 79,'0'0'43,"0"0"-2,0 0-12,0 0-59,3-12-8,-6 1-2,3 2-2</inkml:trace>
  <inkml:trace contextRef="#ctx0" brushRef="#br0" timeOffset="50614.7057">6676 12943 62,'34'-23'26,"-3"7"-4,2 13-3,-2 16-4,-11 12-5,-3 14-3,-10 4-3,0 5 0,-4-1-1,6-6 1,0-11-2,7-12 0,5-18-1,11-7 1,1-13 0,-2-11 0,-6-3 0,0-6 0,-10 5-1,-2 1 0,-8 10-1,-5 10 0,0 14 0,-14 18-1,10 12 1,-1 6-1,5 9 0,0 2-6,5-2-28,8 2-3,-4-15-1,9-3 1</inkml:trace>
  <inkml:trace contextRef="#ctx0" brushRef="#br0" timeOffset="50983.5488">7392 13318 19,'16'0'35,"-16"0"1,0 0 1,-17 18-18,-7-8-7,-1 1-3,-6-3-3,-3-1-2,-1-7-3,2 0 0,8-9-1,4 1-1,11-4 0,6 0 0,8 2 0,9 3 0,5 7 2,7 0-1,2 8 1,1 1 1,-2 6-1,1 1 0,-2 1-6,-4-1-18,-5-5-14,0-1 0,-7-5-1</inkml:trace>
  <inkml:trace contextRef="#ctx0" brushRef="#br0" timeOffset="51199.3053">7441 13338 37,'12'-2'36,"-12"2"0,23 0-4,-8 5-16,-2 1-7,4 6-4,-3 1-2,3-3 0,-3-5 0,2-5-1,-4-5-1,3-5-3,3 1-7,-6-3-27,-2-8-1,4 11-1,-14 9 0</inkml:trace>
  <inkml:trace contextRef="#ctx0" brushRef="#br0" timeOffset="51631.5429">7866 13443 9,'6'-16'30,"-6"16"0,4-19-3,-4 6-14,-7 0-5,-2 0-3,-3 2-1,-4 1-2,0 5-1,-3 5 0,2 5-1,3 5 0,6 1 0,8 4 0,3-2 0,9 0 0,4-2 0,3 1 2,1 0 1,-1 0 1,0 7 2,-6 4 0,-2 9 1,-11 3-1,0 11 1,-8 0-2,-8 4 0,-2-7-2,-5-4-1,-4-11-1,-2-14-2,3-14-1,0-19-4,8-10-5,2-14-9,7-11-18,15 4-1,1-8 2,17 6 5</inkml:trace>
  <inkml:trace contextRef="#ctx0" brushRef="#br0" timeOffset="51869.2956">8187 13019 50,'0'0'34,"17"-4"-3,11 4-12,3-3-12,4 3-16,-1 0-21,9 0-2,-16 0-2,-2 3 0</inkml:trace>
  <inkml:trace contextRef="#ctx0" brushRef="#br0" timeOffset="52016.0635">8263 13092 39,'0'13'34,"12"-13"-2,14 0-28,12 0-27,-11-6-6,13 6-4</inkml:trace>
  <inkml:trace contextRef="#ctx0" brushRef="#br0" timeOffset="52747.8968">8901 13057 33,'0'0'32,"0"0"0,0 0-10,37 0-5,15-7-4,28 4-3,23-5-3,30 4 0,20-5-1,23 4-2,7-4-1,0 4-1,-16 5-2,-24 0-4,-28 8-12,-26 2-22,-42-10 0,-23 6-1,-39-8 0</inkml:trace>
  <inkml:trace contextRef="#ctx0" brushRef="#br0" timeOffset="55539.7427">9458 12509 15,'19'2'33,"-6"6"2,18 11-4,-1 7-14,4-1-4,6 7-3,-6-2-3,-3-1-2,-15 0-3,-12-9-1,-17-8-2,-15-7 1,-6-5-1,-6-5 0,6-7 0,8-8 1,18-7-1,17-2 1,16-3 1,11 0 1,-2-2 0,4 2 1,-13 3 0,-16 7 0,-22 5 1,-15 8-1,-14 9-5,-8 0-10,1 9-25,1 8-2,8 0 1,16 7 0</inkml:trace>
  <inkml:trace contextRef="#ctx0" brushRef="#br0" timeOffset="56818.8705">9301 13285 41,'11'-21'35,"12"12"0,11 0-10,4 2-14,11 7-3,-6 0-2,-4 12-2,-11 5-1,-15 7-2,-18 1 1,-12 1-2,-12-3 1,-4-2-1,3-7 0,8-5 0,22-9-1,0 0 1,22 8 0,8-5 0,1 2 0,0 7 2,-12 5-1,-10 4 1,-18-1 0,-18 0-3,-8-2-5,-6-6-14,-2-12-17,16 0 0,7-15-1,24 0 1</inkml:trace>
  <inkml:trace contextRef="#ctx0" brushRef="#br0" timeOffset="56988.0468">9858 13375 63,'0'0'37,"0"11"2,0-11-10,18 5-27,1-5-17,0 0-20,12 0-1,-3-2-1,6-1-1</inkml:trace>
  <inkml:trace contextRef="#ctx0" brushRef="#br0" timeOffset="57304.4054">10171 13351 15,'-3'-27'33,"9"11"2,-6-3-2,3-2-13,4 7-6,-7 2-4,0 12-2,0 0-3,6 29 0,-6-3-2,0 6-2,0 6 1,3 1-1,-3 0-1,6-4 1,-6-3-1,-12-7 1,-1-8-1,-2-7 0,-4-5 0,0-5 1,2 0-1,3 0 0,14 0 0,0-12-4,16 12-12,9 0-22,0-3 0,12-1 0,13-15-1</inkml:trace>
  <inkml:trace contextRef="#ctx0" brushRef="#br0" timeOffset="57573.9906">10742 12845 34,'0'0'35,"12"0"0,8-2 0,17-3-25,5 0-15,-2-3-26,10 8-2,-13-4-1,0 4-1</inkml:trace>
  <inkml:trace contextRef="#ctx0" brushRef="#br0" timeOffset="57721.1326">10792 13000 41,'18'3'36,"16"6"0,6-9-9,4-8-51,11 8-5,-14-9-4,7 6-3</inkml:trace>
  <inkml:trace contextRef="#ctx0" brushRef="#br0" timeOffset="59744.6228">11486 12569 23,'0'0'33,"0"0"2,0 21-3,-20 2-16,4 13-6,-1 2-3,5 4-3,7-1-1,11-6-3,14-7-2,11-14-5,11-4-14,6-10-14,-7-14 0,-1-3 0</inkml:trace>
  <inkml:trace contextRef="#ctx0" brushRef="#br0" timeOffset="59909.8387">11645 12612 25,'0'18'36,"0"8"0,0 15 1,3 5-19,-6 3-6,3 6-5,0 2-9,-4-7-18,-1-7-15,8-1-2,-3-15 0,14-2 0</inkml:trace>
  <inkml:trace contextRef="#ctx0" brushRef="#br0" timeOffset="60448.4458">12287 12521 15,'0'0'34,"18"8"1,-11 1-4,-4 7-12,6 6-6,-9-4-3,4 5-4,-4-9 0,-4-4-3,4-10-2,0 0 0,11-23-2,2-1 2,7 1-1,2-1 0,2-1-1,0 4 1,-2 10 0,-3 8 1,-6 8 1,-5 7-1,-8 2 1,-3 5-1,-2-1 0,-1-3-2,2-3 0,4-12 0,0 0-1,16-6 1,2-4-2,3-2 2,1-1 0,2 4 1,-1 5 1,-6 6 1,-6 9 0,-2 8-3,-5 4-6,-4 5-26,-6-7-3,6 6 0,-10-8-1</inkml:trace>
  <inkml:trace contextRef="#ctx0" brushRef="#br0" timeOffset="60626.906">12234 12812 46,'0'0'38,"0"0"-1,43 0 1,11 0-24,8-7-12,8 1-16,-1 3-22,9 8-1,-20-5 0,-9 14-1</inkml:trace>
  <inkml:trace contextRef="#ctx0" brushRef="#br0" timeOffset="61027.1988">12606 13089 36,'0'-16'33,"-9"10"-6,-7 1-3,-9 0-8,0 5-5,-6 0-3,4 0-1,2 2-3,10 11-1,11-5-1,13 8 0,9 1 0,11 0-1,0 3 2,1 1 0,-8-3 2,-7 0-1,-20-5 0,-14-4 0,-13-4-6,-10-5-35,-6-16-1,9-5-2,-5-19-1</inkml:trace>
  <inkml:trace contextRef="#ctx0" brushRef="#br0" timeOffset="89353.2394">20983 7189 13,'-143'-19'23,"-60"-9"-5,-36 6-4,-39 8-1,-35 5-2,-11 9 1,-10 13 0,16 14-1,21 9 2,41 15-2,42 7-2,53 10-3,59 7-2,61 7-1,66-6-1,58-2 0,76-8-1,60-7 1,79-17-1,64-17-1,58-21-1,28-26-4,4-19 0,-31-20-2,-59-11 3,-76-12 0,-106-8 2,-108-6 0,-109 9 3,-91 6-1,-79 18-5,-62 18-21,-45 7-6,-20 23-2,-16 10-1</inkml:trace>
  <inkml:trace contextRef="#ctx0" brushRef="#br0" timeOffset="90038.6821">20168 8010 14,'-71'-52'23,"-42"-1"-10,-47-2-4,-41 5-2,-37 7 0,-31 14 2,-20 15 0,-14 18-1,-4 20 1,10 27-2,23 24 1,29 19 1,53 17-2,55 5 0,65 8-2,72-1 0,71 1-2,71-11 1,73-11-1,76-22 0,57-20-1,48-29-2,27-26-2,9-33-2,-26-38-1,-48-35 1,-75-28 3,-105-18 0,-112-8 1,-126 5 1,-128 14-6,-140 28-26,-125 41 0,-129 34-1,-129 49-2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9:25:43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 15175 34,'0'0'35,"0"0"0,33 9-3,3-9-18,18 9-5,5-9-2,7 6-3,3-6-5,-7 0-5,2-6-14,-17 6-15,-9-12-1,-9 3 0,-17-1 1</inkml:trace>
  <inkml:trace contextRef="#ctx0" brushRef="#br0" timeOffset="183.7937">1819 15238 30,'-7'28'33,"-4"0"-5,11 5-8,6 10-3,-3 2-3,6 8-3,-3-2-7,-2-5-9,2-3-16,1-1-12,-7-16-1,15-4-1</inkml:trace>
  <inkml:trace contextRef="#ctx0" brushRef="#br0" timeOffset="468.7264">2112 15464 32,'-31'0'30,"11"18"0,2-1-3,6 4-22,12 7-2,12-1 0,12-1 0,9-4 1,6-5 1,-1-10 2,3-2 1,-7-17 1,-8-2-1,-15-8 0,-11 1-2,-20-3-3,-3 1-10,-4-2-30,-2 8-1,-6-7-1,16 11-1</inkml:trace>
  <inkml:trace contextRef="#ctx0" brushRef="#br0" timeOffset="1039.2937">3280 15415 30,'0'29'31,"-18"-7"1,-5 9-12,-4 0-4,-5-6-6,-2-4-6,-4-10-2,11-11-2,-1-8 0,7-7-2,8-3 0,4-2-1,9 4 1,12 5 2,6 8 1,4 6 0,4 8 1,7 8-1,-1 4-4,1-1-9,-5-6-18,7 7-3,-11-18 1,8 2 2</inkml:trace>
  <inkml:trace contextRef="#ctx0" brushRef="#br0" timeOffset="1356.1718">3398 15553 23,'3'12'30,"12"6"2,0-7-9,4-4-12,5 3-1,-1-10-1,2 0-2,-7-15-2,1 1-1,-10-6-1,-3-1-2,-9-1 0,-9-2 0,-7 5-2,-3 7 0,-2 9 0,-1 6-1,3 13 1,0 8 0,7 10 0,9 13 0,6 5 1,0 2 1,9 4-2,0-1-8,0-11-22,7 6-2,-7-23-1,6-3 1</inkml:trace>
  <inkml:trace contextRef="#ctx0" brushRef="#br0" timeOffset="1603.5665">3625 15466 38,'0'-9'35,"0"9"0,7 18 0,4 3-21,-2 7-9,0 2-2,6 1 1,-2-3-1,6-5 0,-4-11 0,3-6-1,-6-13-3,5-8-2,-3-2-11,0-4-21,-8-10-2,5 8 0,-7-5 0</inkml:trace>
  <inkml:trace contextRef="#ctx0" brushRef="#br0" timeOffset="1919.5275">3915 15467 45,'10'3'34,"4"13"2,-7-2-13,0 2-12,2 2-2,-6-2-3,3-1-2,-3-5 0,-3-10-2,0 0-1,12-10 0,-2-5 0,-1-1-1,6 1 0,-3 1 0,2 5 0,1 9 0,1 8 0,-5 4 1,-1 8-2,-4 0-4,1 3-13,4 2-18,-8-14 0,13-1 0,0-15-1</inkml:trace>
  <inkml:trace contextRef="#ctx0" brushRef="#br0" timeOffset="2389.5793">4238 15406 9,'0'0'30,"0"0"1,21 16 1,-12-13-16,13-3-9,0 4-1,2-4-2,-1 0-1,-5 5-2,-6-5-1,-12 0-1,3 14 0,-12-4 0,-4 0-1,2 4 2,-2 3 0,4 3 1,3-1 0,6 2 0,6-3 0,6-1 2,7-3-1,0-7 1,2-7-1,0-10 0,5-4-2,-5-7 1,-4-2-1,-2-3 0,-3 4 1,-6 2-1,-3 11 0,-3 9 1,0 0 1,-4 22 0,4-2-2,3 5-20,5 3-14,-5-11 0,12-1 0</inkml:trace>
  <inkml:trace contextRef="#ctx0" brushRef="#br0" timeOffset="2804.8064">4694 15436 28,'0'0'32,"0"0"1,3 9-7,2 10-8,1 4-6,4 10-4,-4 0-5,3-1-3,4-1-7,-6-10-11,-7-21-15,18 5-1,-12-21-1,13-2 3</inkml:trace>
  <inkml:trace contextRef="#ctx0" brushRef="#br0" timeOffset="3221.5755">4929 15432 14,'0'0'28,"0"0"-4,-19 15-5,2-8-6,-2 1-4,1 0-2,-2 2-2,10 4-2,5 0-1,7-1-1,15 2 0,5-1-1,9-1-5,6 1-5,3-3-4,2-3-1,2-8 0,-2 0 0,-8-11 2,-3-1 6,-7-5 10,-5-3 8,-5-26 26,-23 22-15,-3 5-1,-6 4 0,0 6-6,-7 1-5,3 10-4,2 6-2,6 8-2,8 4-1,6-1 0,4 5-1,7 0 0,6-2 0,5 0 0,1-6-3,-1-8-5,0-6-15,-1-2-14,-11-16 0,-2-4-1,-12-12 1</inkml:trace>
  <inkml:trace contextRef="#ctx0" brushRef="#br0" timeOffset="3345.4982">5067 15172 71,'-11'-17'38,"-3"8"-1,14 9-12,0 0-16,-3 24-21,15 0-24,-6-2-1,7 7-1,-3-7 0</inkml:trace>
  <inkml:trace contextRef="#ctx0" brushRef="#br0" timeOffset="3924.2389">5746 15455 20,'12'25'28,"-9"-6"-1,3 8-12,-3-3-3,-3-9-2,5-3-2,-5-12-3,0 0 0,-6-23-1,6-1 1,-3-6-1,3 3-3,4-2 0,1 4-1,7 6 1,2 10-1,2 9 0,1 9 0,0 8-2,-2 4-6,1 7-12,6 3-11,-13-10-2,8 1 1</inkml:trace>
  <inkml:trace contextRef="#ctx0" brushRef="#br0" timeOffset="4262.8346">6049 15470 14,'0'0'32,"10"26"1,-2-14 1,12-1-15,-2 3-10,4-7-1,2-3-1,-5-8-3,2-3 0,-8-10-2,-3-3 0,-10-3 0,-4-3-1,-11-2 0,-3 4-1,-4 7 0,0 5-1,-2 12 1,2 9-1,0 11 1,10 14-1,4 12 0,8 6 1,4 8 0,0-2 0,8-1-1,0-3-3,7-6-13,2-11-18,-2-19 0,9-3 0,-6-23 0</inkml:trace>
  <inkml:trace contextRef="#ctx0" brushRef="#br0" timeOffset="4547.0411">6493 15461 40,'0'-17'31,"-13"-1"-5,1 1-6,0 11-5,-5 1-5,3 12-3,-2 5-2,3 6-3,7 5-1,6 3 0,0 1 0,12-4 0,4-2-1,5-8-2,2-7-7,-2-10-14,-8-12-10,5-4-1,-14-14 0</inkml:trace>
  <inkml:trace contextRef="#ctx0" brushRef="#br0" timeOffset="4663.1643">6415 15132 80,'0'0'34,"-16"-7"-7,16 18-22,0 14-34,4-11-3,8 13-3,-5-7 1</inkml:trace>
  <inkml:trace contextRef="#ctx0" brushRef="#br0" timeOffset="5328.7805">6827 15369 43,'-27'-8'31,"5"12"0,-2 1-15,-2 3-6,10 7-5,1 1-2,9 7-1,6-3-1,10 1 1,5 0-1,3-6 1,4-3 0,-3-3 1,-4-9-1,-3 0 1,-12 0-1,-3-18-2,-9 10-4,-6-4-6,-2-1-17,6 4-7,-2-4 0,16 13 1</inkml:trace>
  <inkml:trace contextRef="#ctx0" brushRef="#br0" timeOffset="5581.7314">6856 15391 22,'21'0'32,"3"7"-2,-7 3-6,-2 2-4,-6 6-5,-2-1-4,-2 1-3,-5-4-2,6 1-3,-6-15-1,4 9-2,-4-9 0,13-19 0,-5 4-1,1-1 0,8 0-1,-3 0 1,2 3 0,-3 9 0,0 4 1,-1 8 0,-3 6-1,-3-1-6,1 6-16,2 2-11,-9-4-1,3-1 0</inkml:trace>
  <inkml:trace contextRef="#ctx0" brushRef="#br0" timeOffset="5797.8267">7252 15288 48,'0'0'36,"0"17"1,0 12-4,10 13-18,-10 5-6,7 13-2,-5 5-1,4 4-1,0 0-3,1-5-4,-1-7-7,-6-14-23,3-17-7,2-12 0,-5-14 0</inkml:trace>
  <inkml:trace contextRef="#ctx0" brushRef="#br0" timeOffset="5951.5362">7294 15543 41,'17'-5'31,"-17"5"-1,31 0-10,-9 0-31,0-2-19,14 4 1,-7-15-1,14 8 9</inkml:trace>
  <inkml:trace contextRef="#ctx0" brushRef="#br0" timeOffset="6198.2986">7687 15386 38,'-28'-20'34,"11"20"-1,-10-5-7,2 5-10,6 8-8,0 2-3,7 6-4,7 8 0,10 1-1,6 1 0,9-2 1,3-6-1,7-3 2,-2-12-2,0-5 2,-3-11-1,-6-8 0,-10-5 1,-9-1-2,-7-1-4,-14 5-23,-4-4-8,-3 11-1,-9-2 0</inkml:trace>
  <inkml:trace contextRef="#ctx0" brushRef="#br0" timeOffset="7284.6215">8204 15286 19,'0'0'26,"19"8"-1,0-4-11,8 0-4,2 2-4,4-2-1,-1 1-1,-1 1-2,-4-3-1,-8-3-1,-10 0-1,-9 0 0,-3-12 0,-10 6 0,-2 0-1,-3 2 0,-3 4 1,-2 0 1,6 10 1,0 5 0,7 5 0,7 3 1,6 1 1,6-2 1,9-2-1,2-7 1,8-4 0,0-9 0,3-7-1,-5-8 0,-1-2-1,-6-5-1,-1 0 0,-6 1 0,-6 4-1,1 4 0,-7 13 1,0 0 0,0 0 1,4 25 0,-4-7 0,0 5 0,0-1 0,6-1 1,-1-7-1,-5-14-1,16 8 0,-16-8-1,16-19 0,-4 2-1,-5-4 0,1 1 0,-2 1-1,0 6 1,0 4-1,-6 9 2,10 0 0,-4 8 0,0 5 0,1 2 0,3 0 1,1-1-1,-1-5-1,3-4-1,-5-5 0,2-9 0,2-6 0,-2-3 0,2-3 2,1-5 0,5 7 3,0 1 0,4 8 2,0 7 0,2 12 1,-1 4 0,1 15-1,-8 0 0,-3 8-1,-9-4 1,-4-4-4,-5 0-11,-4-8-27,-17-15 0,-1-1-1,-13-14 0</inkml:trace>
  <inkml:trace contextRef="#ctx0" brushRef="#br0" timeOffset="47859.4693">9647 15247 10,'32'-25'30,"-5"-7"2,2 7-2,2 8-14,-4 7-3,1 18-2,-10 14-1,-1 14-3,-9 5 0,-2 9-2,-2 0 0,4-2-3,0-9 1,3-9-1,5-17-1,2-13 1,4-13-1,0-8 0,-1-8 0,-1-8 0,-2-4 0,-5 1 0,-2 4-1,-4 4 0,0 7 0,-7 8 0,0 17 0,0 0 1,-13 12 0,10 11-1,1 5 1,2 7-1,0 0-2,4 2-8,7-4-27,3 6-1,-1-10-1,8-2 0</inkml:trace>
  <inkml:trace contextRef="#ctx0" brushRef="#br0" timeOffset="48528.5208">10300 15605 20,'7'-18'24,"6"5"-2,-8-6-2,1 0-4,-6 3-3,0 0-3,-11 2-2,-2 4-2,-1 6-2,-5 4-1,3 14-2,0 0 0,1 5 0,6 2-1,5 0 0,8-1 0,5-4 1,6-9-1,4-7 1,0-7-1,1-3 1,-2-2 0,-1 1-1,-4-2 0,-13 13 1,13-8-2,-13 8 2,8 18-3,-8-7-3,10 4-8,-6 2-18,-4-17-2,15 12 0,-15-12-1</inkml:trace>
  <inkml:trace contextRef="#ctx0" brushRef="#br0" timeOffset="48796.0258">10425 15502 45,'10'5'34,"-10"4"0,6 4-11,-1 8-11,-1-3-4,5 5-1,-2-6-3,6 0-1,0-15-1,2-4 0,-3-12-1,6-9 1,-5 0-2,-4-4-3,3 5-14,-3 5-19,-9-2-1,0 19 0,0 0 0</inkml:trace>
  <inkml:trace contextRef="#ctx0" brushRef="#br0" timeOffset="49413.7538">10718 15607 8,'0'0'24,"14"0"-8,-4 0-2,3 0 0,1-4-1,-3-3-2,1 2-2,-7-7-1,-5-1-3,-5-3 0,-5 0-2,-5-2-1,-4 6-1,-3 0-1,0 6 1,1 6-1,2 8 0,4 5-1,4 5 0,9 5-1,2-1-1,6 2 0,4-7 0,3-3-1,2-7 1,3-7 0,-2-4 1,-1-4 2,-2 0 1,-3-1 1,-1 5 1,-9 4 2,13 12 2,-11 3 1,4 13 0,-6 2 1,0 11-1,0 0 1,-6 5-2,-7-6-1,-2-1-1,-7-7-1,-3-13-2,0-7-1,1-12-1,0-17-3,2-7-6,12-10-23,4 0-7,6-7-1,6 3 1</inkml:trace>
  <inkml:trace contextRef="#ctx0" brushRef="#br0" timeOffset="49975.9728">11501 15210 5,'14'31'31,"-25"-10"1,5 10-1,-9-2-14,-7-2-5,-1-5-5,-7-9-4,4-6-1,-1-7-1,6-11-1,3-3 0,2-6 0,9 0-1,7 2 2,14 3 0,2 1 0,8 9 1,2 5 1,3 11 0,-1 7 0,0 2 0,-7 7-2,1-2-6,-7 0-10,-2-12-15,3 3-4,-16-16 0,18 0 0</inkml:trace>
  <inkml:trace contextRef="#ctx0" brushRef="#br0" timeOffset="50247.4859">11631 15318 42,'19'4'32,"-19"-4"-5,12 18-9,-5-3-5,-4-4-4,2 2-2,-5-13-2,0 0-3,0 0 0,0-10-2,4-7 1,2-4-1,4-2-1,-1 0 1,6 4 0,1 6 0,0 10 1,2 3 0,-3 9 0,-4 7-2,0 5-3,-2 3-13,-4-4-16,7 3-1,-5-8-1,10 1 1</inkml:trace>
  <inkml:trace contextRef="#ctx0" brushRef="#br0" timeOffset="50500.187">12059 15355 57,'-6'-23'33,"-3"8"-9,-3 2-6,-7 0-6,3 7-3,-2 3-3,2 5-2,1 2-1,5 9-2,3 0-1,7 5 1,0 0-1,10-2 1,3 1 0,1-6-3,6-1-4,-4-10-10,-3 0-19,5-9 0,-6-7 0,0-2-1</inkml:trace>
  <inkml:trace contextRef="#ctx0" brushRef="#br0" timeOffset="50615.7688">11995 15060 75,'-16'-18'36,"5"16"-2,11 2-24,-11 3-34,17 15-9,0-4-2,17 3-1</inkml:trace>
  <inkml:trace contextRef="#ctx0" brushRef="#br0" timeOffset="51203.0709">12486 15221 27,'0'0'29,"0"0"0,21 11-14,1-11-6,3 2-3,2-2-1,-1 0-1,-2 0-2,-3-2-2,-7 2 1,-14 0 0,8 9-1,-8-9 1,-12 21-1,5-9 0,2 5 0,-1 0 1,6 2-1,9 0 0,9 0 0,1-1 0,6-1 0,4-2 1,0-5-1,2-3 0,0-7 0,-1-7 0,-5-6 0,1-4 1,-4-4 0,-7-4 1,1-1 1,-10-1 2,-3 4 1,-10 0 0,-1 7 1,-8 2-1,-3 9 0,-2 5-2,0 6-1,2 7 0,6 7-2,7 5 0,6-1-1,6 3 1,9-5-1,1-4 1,4-5 0,-2-8-2,0-5-3,0-5-14,-6-8-19,-12-8-1,4-2 0,-8-8 0</inkml:trace>
  <inkml:trace contextRef="#ctx0" brushRef="#br0" timeOffset="52250.9373">13663 14877 64,'9'6'35,"-5"12"-4,-4 17-17,9 11-5,-7 6-3,6 12-1,0-1-1,5-5-2,0-10-2,5-10-2,0-7-3,0-15-4,-1-9-13,1-7-13,-12-14 0,1 2 0,-19-13 9</inkml:trace>
  <inkml:trace contextRef="#ctx0" brushRef="#br0" timeOffset="52382.935">13607 15150 44,'0'0'33,"17"0"-1,4 0-9,6 0-16,8 0-11,5-7-24,7 7-4,-7-9 0,7 7-1</inkml:trace>
  <inkml:trace contextRef="#ctx0" brushRef="#br0" timeOffset="52567.7774">13973 15088 42,'0'0'31,"16"10"0,2-5-13,10-5-19,3 5-16,-1-8-12,8 3 0,-13-5-2</inkml:trace>
  <inkml:trace contextRef="#ctx0" brushRef="#br0" timeOffset="52720.5721">13962 15191 18,'-10'10'29,"23"5"0,-2-11-3,15 2-34,10 2-16,-8-8-2,16 0-2,-10-12 13</inkml:trace>
  <inkml:trace contextRef="#ctx0" brushRef="#br0" timeOffset="52968.8346">14408 15063 58,'-19'6'36,"-9"-3"0,5 7-12,2 8-11,0 1-6,9 8-4,8 4-1,10 2-1,8-2 1,10-5-1,7-7 0,3-4 0,1-12 1,1-12-1,-5-7 0,-5-6 0,-9-7-2,-12-3 0,-8 4-3,-14-3-12,-8 6-22,3 13 0,-9-2 0,10 14 0</inkml:trace>
  <inkml:trace contextRef="#ctx0" brushRef="#br0" timeOffset="53670.262">15086 15184 33,'0'0'33,"3"25"0,-8-6-7,3 3-16,6 0-2,3-3-2,5-5-2,2-7-1,5-7 0,0-4-1,0-6 0,-6-6-1,-2 0 0,-4 4-1,-7 12 1,0-10-1,0 10 0,0 15-1,0 2 1,0 2 0,8 1 1,6-6 0,2-6-1,8-8 1,1-11 1,0-7-2,0-6 0,-3-3 1,-1-1 0,-6 3-1,1 5 1,0 6 0,-1 10 1,7 10 1,-2 9 0,-3 5 1,0 6 0,-6 3 1,-8-3-3,-6 3-6,-10-5-33,-17-11-2,-3 3 0,-14-10-1</inkml:trace>
  <inkml:trace contextRef="#ctx0" brushRef="#br0" timeOffset="54887.3009">1574 16325 34,'0'7'32,"0"-7"0,14 11-8,8-2-14,7-2-4,7 3-1,2-1-2,2-5-1,-1-1-3,-5-3-1,-8 0-2,-13-7-1,-13 7 0,0 0 0,-21-8 1,-2 8 1,-6 5 2,1 5-1,-3 2 2,9 4 1,6 5-1,12 7 0,10 0 0,8 0-1,11-1-1,9-3-3,8-5 0,-2-5-5,11-5-1,-11-9-2,4-8 1,-4-5 1,-3-6 7,-12 0 7,-6-6 3,-8 6 7,-18-5 4,3 6 3,-15 0-1,-3 6 0,-9 2-6,3 10-3,-1 0-4,8 0-2,3 10-3,6 3-1,7 0 0,10 1-1,6 3-5,1-7-14,-1-2-16,11 3-1,-8-11 2,12 0-2</inkml:trace>
  <inkml:trace contextRef="#ctx0" brushRef="#br0" timeOffset="55310.7473">2792 16078 33,'-11'-25'33,"11"25"1,0 0 1,9 13-21,-4 23-5,-2 10-5,4 10-2,0 6 1,1 6 2,4-1-3,-1-5-1,3-7-2,5-19-5,6-7-10,6-11-21,-12-18 1,10-6-1,-18-16 0</inkml:trace>
  <inkml:trace contextRef="#ctx0" brushRef="#br0" timeOffset="55474.065">2759 16385 25,'-13'0'30,"13"0"2,19 5 0,5-5-25,13 0-9,7 0-19,8 7-8,-7-13 0,10 6-2</inkml:trace>
  <inkml:trace contextRef="#ctx0" brushRef="#br0" timeOffset="55691.8979">3149 16375 36,'13'0'30,"-1"-5"1,16 8-6,3-3-28,3 0-16,7 5-11,-13-8 0,6 12-1</inkml:trace>
  <inkml:trace contextRef="#ctx0" brushRef="#br0" timeOffset="55860.8905">3207 16481 32,'-11'0'33,"22"9"-1,4-9-3,9-4-23,13 4-11,0-5-18,13 5-7,-13-7-1,12 7-2</inkml:trace>
  <inkml:trace contextRef="#ctx0" brushRef="#br0" timeOffset="56293.3633">3708 16250 39,'0'-13'32,"-7"-8"-4,7 21-9,0 0-7,0 0-5,0 24-3,0 2-2,0 8 0,6 0-1,-2 7 2,-2-5 0,8 3-1,-8-5 0,2-7 1,-4-5-1,0-3 0,-9-5 1,2-2-1,-5-6 0,0-2 0,2-4 0,1-2-1,9 2-1,-9-11 1,18 11-1,6-6 0,5 1 0,4 2-3,7 3-8,0 8-25,-5-13-1,1 0-1,-11-7 2</inkml:trace>
  <inkml:trace contextRef="#ctx0" brushRef="#br0" timeOffset="61704.5101">4659 16313 24,'-22'0'30,"7"12"0,-6 6-16,4 4-4,3 10-2,7 4-3,7 8-2,13-3-1,9-7 0,9-8 0,6-12 0,-1-11 1,-2-3 1,-11-16 0,-7-2 0,-16-3-1,-8 3 0,-13 2-3,-3 5-9,-4 2-19,5 9-6,-1-6-1,14 8 0</inkml:trace>
  <inkml:trace contextRef="#ctx0" brushRef="#br0" timeOffset="61989.4428">4876 16457 8,'15'-4'31,"5"13"1,-10-6-1,-5 9-17,2 6-3,-7 0-3,0 1-3,0-2-2,0-7-1,0-10-1,0 0-1,0 0 1,16-14-1,-4 0 0,4 3 1,-2-1-1,1 10 2,-3 8-1,-1 2-2,-1 9-5,-7 1-12,-3-3-16,9 7 0,-9-12 1,12 3 9</inkml:trace>
  <inkml:trace contextRef="#ctx0" brushRef="#br0" timeOffset="62221.0873">5192 16387 25,'0'0'34,"0"0"3,-3 22-4,8 14-13,-5 6-8,10 13-4,-6 2-2,8 7-3,-4-5-3,0-9-6,2 1-12,-3-15-19,-7-14-1,6-8 1,-6-14-2</inkml:trace>
  <inkml:trace contextRef="#ctx0" brushRef="#br0" timeOffset="62356.1288">5234 16595 10,'15'-9'28,"13"15"-2,-6-12-11,-4 3-36,11 12-6,-11-18 1</inkml:trace>
  <inkml:trace contextRef="#ctx0" brushRef="#br0" timeOffset="62794.1378">5699 16452 8,'-22'11'28,"8"10"0,-12-11-7,1 7-12,-4-5-3,-4-5-1,2-3-3,0-4-1,5-7-1,5 0 0,6-5-1,11-3 0,7 2 0,11 0 1,7 3 0,5 6 0,6 4 2,-1 5 0,1 8 0,-2 2 1,-3 3-2,-3 1 2,-3-2-1,-5-3 0,1-4-2,-3-10 1,2-5 0,-6-8-1,1-3 1,-1-6 0,-3 5 1,-2 0 0,2 5 1,-7 12 0,0 0-1,0 0 1,8 18 0,-4 3-2,-1 1-4,4 0-6,-3 2-16,-4-12-7,0-12-2,0 0 1</inkml:trace>
  <inkml:trace contextRef="#ctx0" brushRef="#br0" timeOffset="62941.0159">5723 16187 16,'0'-13'14,"0"13"-13,-2 8-1,2-8-22</inkml:trace>
  <inkml:trace contextRef="#ctx0" brushRef="#br0" timeOffset="63411.2145">5953 16428 28,'0'0'30,"0"17"-2,4-5-14,2-2-5,3 7-1,2 2 0,2 1-4,0 0 0,1-2-2,-2-3 0,2-1 0,-1-2-1,-1-7-5,3-5-8,-2-6-19,-6-16-2,5 8 1,-6-14 5</inkml:trace>
  <inkml:trace contextRef="#ctx0" brushRef="#br0" timeOffset="63999.7761">6365 16359 35,'-12'0'29,"-9"-5"-9,5 5-6,4 7-5,12-7-5,-10 19-3,17-9 0,4 1-2,5-2 0,3-3 0,0 0 0,-1-2 0,-3-1-1,-5-3 0,-10 0 0,0 0 1,0 0 1,-19-3 1,4 8 0,-4 0 0,1 2 1,-2 3 0,5 2 2,6 3 0,6 4 1,6-4-1,9-2 1,4 0-1,6-4 1,5-1-1,1-8 1,1 0-2,-1-12 0,-4 1 0,-2-5-1,-1-1 0,-5-4 0,-2 6 0,-7-1-1,-7 16 0,7-13 1,-7 13-1,0 13 0,0 0 1,0 4-1,0 0-1,6 7-2,-6-11-9,9 1-16,-2 1-10,-7-15 0,0 0 1</inkml:trace>
  <inkml:trace contextRef="#ctx0" brushRef="#br0" timeOffset="64299.4612">5796 16158 26,'-4'-15'32,"-8"3"0,12 12-6,-3 24-27,-2-2-25,14 13-3,-9-7-3,17 4 5</inkml:trace>
  <inkml:trace contextRef="#ctx0" brushRef="#br0" timeOffset="64885.173">7386 16448 31,'11'-10'32,"-11"10"-5,-12-16-7,0 7-4,-4-3-4,1-2-3,-6 2-3,1 6-1,-1-1-3,0 7-1,4 11 0,6 3-1,5 5-2,6 6 2,5 4-1,5-4 0,4-2 0,5-9 1,4-4-5,-4-10-5,5-10-12,-3-4-12,-11-14 0,3 0 0</inkml:trace>
  <inkml:trace contextRef="#ctx0" brushRef="#br0" timeOffset="65001.1306">7315 16160 30,'-7'-17'31,"-8"-5"-4,9 13-17,6 9-26,-13-4-9,19 15-4,-6-11 2</inkml:trace>
  <inkml:trace contextRef="#ctx0" brushRef="#br0" timeOffset="65417.0122">7448 16300 27,'18'22'28,"-6"-15"1,16 1-19,-2 3-2,5-5-1,0-1-2,-3-5-3,-4 0 0,-6 0-2,-8-6 0,-10 6 0,0 0-1,-9 0 1,-7 8-1,0 1 1,-3 8 0,2 2 2,4 3 0,4-2 1,9 3 1,9-9-1,6 0 1,4-5 0,6-9 1,0 0-2,0-9 1,-4-6-1,-2-2 0,-4-1-1,-5 0 0,-4-1-1,-1 4 0,-5 5 0,0 10-1,0 0 1,0 17 0,0 1-1,0 5-6,8 9-9,6-1-21,-4-12 1,13 3 0,-3-19-1</inkml:trace>
  <inkml:trace contextRef="#ctx0" brushRef="#br0" timeOffset="66035.9608">8356 16355 11,'0'0'31,"-8"-9"-1,19 9-2,-1-3-14,11 1-5,4 2-4,6 0-3,-1-7 0,-2 7 0,-2-3-1,-9 3 0,-8 3 0,-9-3 0,-10 12 0,-2 0 0,-4 0 0,1 2 0,2 6-1,7 0 0,9 0 1,10 1-3,6-3-2,9 4-1,6-9-2,6-1 0,0-12-1,1 0 0,-5-8 1,2-6 4,-10 0 4,-7-9 4,-5 2 3,-12 0 2,-4 4 2,-17-1-1,1 8 1,-11 1-3,2 9-2,-3 0-3,3 7-1,7 3-1,9 8-2,9 0 0,11-1 0,9 0 0,6-3 1,3-4-1,2-5 1,0-5-2,-9-7-8,-6-6-27,-6 4-1,-14-10 1,-2 0-2</inkml:trace>
  <inkml:trace contextRef="#ctx0" brushRef="#br0" timeOffset="66636.0411">9673 16276 28,'-24'-13'31,"6"16"1,-9 4-12,-3 6-7,4 13-5,6 3-3,13 5-1,10 0-2,15-3 0,10-5 0,9-2 0,5-13 0,4-4 0,-10-13 1,-6-6-2,-17-13 1,-13-4-1,-9-10 0,-13-4-1,-6-7 1,-5-2-1,0 1 0,9 0-1,8 5 0,8 5-5,14 12-4,6 5-12,7 5-12,9 15-1,0 0 0</inkml:trace>
  <inkml:trace contextRef="#ctx0" brushRef="#br0" timeOffset="66805.8048">9855 16241 8,'0'30'30,"-6"-6"1,8 8-1,-2-5-16,4 2-11,5-2-12,-2-13-19,11 6-2,-6-20 0,14 5 12</inkml:trace>
  <inkml:trace contextRef="#ctx0" brushRef="#br0" timeOffset="67089.8489">10218 16390 33,'-19'16'32,"3"11"-2,-11-8-11,-5-6-8,1-4-3,-3-4-3,0-5-2,6-16-2,7 1 1,5-7-2,11-2 1,10 0 0,5 4 0,8 3 1,4 10 0,6 7 0,3 11 0,-2 7 0,-2 6 0,-3 5-6,-4 0-9,-5-3-20,3-3-2,-16-11 1,5 2-1</inkml:trace>
  <inkml:trace contextRef="#ctx0" brushRef="#br0" timeOffset="67237.5428">10072 16157 20,'0'-19'32,"-9"0"-4,9 19-15,16 5-28,-16-5-12,21 21-4</inkml:trace>
  <inkml:trace contextRef="#ctx0" brushRef="#br0" timeOffset="67668.9607">10285 16286 35,'11'12'34,"4"6"-2,-5 2-9,2-4-9,6 5-2,-6-3-5,4-2-2,-7-7-2,1-9 0,-10 0-2,15-15 1,-6-2-1,0-3-4,6 2-8,-4 3-21,1-8-5,1 10 1,-5-3-1</inkml:trace>
  <inkml:trace contextRef="#ctx0" brushRef="#br0" timeOffset="67939.2084">10614 16291 2,'-8'-8'29,"4"20"1,-8-4-2,6 8-14,6 6-3,0-2-2,12 2-2,1-5 0,11-1-1,1-7-1,3-3 0,0-8-1,-6-3 0,-3-3-1,-4-4-1,-6 0-2,-9-5-5,0 4-11,0 13-19,-16-21 0,16 21-2,-9-19 1</inkml:trace>
  <inkml:trace contextRef="#ctx0" brushRef="#br0" timeOffset="68255.581">10986 16317 22,'-21'-5'29,"7"15"0,-3-5-12,1 5-6,7 5-4,4 2-3,9 1 0,5-1-1,8 3-1,4-8 1,4-3-1,0-2 1,-1-4 1,-7-3-1,-4-3 0,-13 3 0,0-9-1,-14 9-3,-4-5-11,-8 0-20,11 5-3,-8-4 2,13 4-2</inkml:trace>
  <inkml:trace contextRef="#ctx0" brushRef="#br0" timeOffset="68455.6507">11221 16198 44,'-24'8'34,"17"13"2,-1 9-14,5 8-9,6 18-4,1 3-3,3 5-4,0 7-4,0-9-9,-3-8-21,2 0-4,-6-21-1,0-11 0</inkml:trace>
  <inkml:trace contextRef="#ctx0" brushRef="#br0" timeOffset="68626.6261">11198 16406 15,'7'-13'30,"9"20"-2,-6-7-2,12 2-28,8 8-25,-4-15-2,14 9 0,-6-16 18</inkml:trace>
  <inkml:trace contextRef="#ctx0" brushRef="#br0" timeOffset="68858.3769">11641 16316 20,'0'0'34,"0"30"-1,-19-11 1,-6 3-19,2-2-4,-8-5-5,2-4-3,-2-11-2,3-4 0,3-9 0,8-6-1,6-3 0,4 1 0,12 1 0,6 6 1,8 9 0,6 5 0,4 12 1,1 6-1,2 6-9,-2 4-25,-6-9-2,3 3 0,-12-12-1</inkml:trace>
  <inkml:trace contextRef="#ctx0" brushRef="#br0" timeOffset="69797.6279">12080 16161 29,'0'10'30,"9"-1"-2,12 1-14,4 1-5,6-4-2,6-3-2,-3-4-3,-2-1-2,-8-6 0,-6 4-2,-18 3 1,0 0 0,-6 11-1,-12 7 1,-1 6 0,0 8 2,7-2 0,4 5 0,8-3 1,8-2 0,7-9-1,10-5-1,4-8-2,0-8-3,4-13-2,-6-6-1,-2-5 0,-4-5 0,-4 0 2,-4 1 2,-8 3 4,-5 10 4,0 15 1,0 0 2,-7 3 1,2 13-1,5 4-1,0 2-1,0 0-2,12-3 0,-5-7-1,4-5 0,-1-7-3,3 0 0,-1-10-2,-6 1 0,3 0-1,-3-4-1,-6 13-1,9-13 2,-9 13 0,0 0 3,10 2 0,-10-2 2,3 14 0,-3-4 1,0-10 0,7 15 0,-7-15-1,5 10-2,-5-10-5,9 0-5,-9 0-4,19-7-1,-8-5 2,7-2 4,-1-2 4,3-2 6,0 2 7,3 0 8,-2 7 6,-1 4 2,1 10-1,-2 7-3,-10 3-3,3 11-3,-9-2-4,0 5-1,-11-5-4,-2-2-3,-5-5-10,-5-1-28,-4-16 0,6 0-1,-5-19 0</inkml:trace>
  <inkml:trace contextRef="#ctx0" brushRef="#br0" timeOffset="70513.6067">13347 16211 13,'9'-8'26,"22"11"1,-6-8-14,6 2-3,1 0-3,-1-1-1,-2 0-2,-9 0-1,-9 4-1,-11 0-1,-14 8 1,-5 3 0,-3 7 0,-2 0 0,2 8 0,7 1 1,9 6 0,11-3-1,8 1 0,12-5-3,2-4-3,7-6-2,1-7-2,8-9 0,-3-10-1,-2-7 1,2-7 3,-6 0 5,0 0 4,-9 2 4,-4 7 2,-8 6 1,-13 9 0,3 14 0,-12 5-2,-8 0-2,-3 3-3,-5-5-1,-2-2-1,-2-10-1,2-5 0,2-8 0,6-8 0,6-1 0,8 0-1,5 4 1,9 3-1,6 10 1,3 3 0,4 10-1,1 6-5,4 3-30,1 7 0,-3-8-1,9 6 0</inkml:trace>
  <inkml:trace contextRef="#ctx0" brushRef="#br0" timeOffset="70878.3927">14027 16231 43,'11'11'34,"1"9"1,10 13-11,2 16-12,-1 4-4,5 7-2,0 3-8,-7-8-10,1-10-14,-2-2-9,-12-20-1,1-7 0</inkml:trace>
  <inkml:trace contextRef="#ctx0" brushRef="#br0" timeOffset="71063.8081">14234 16303 25,'-15'-24'33,"3"24"-1,-11 9-3,-5 13-16,-3 16-5,-5 4-3,1 8-5,-2 0-3,6-3-6,3-5-10,10-5-10,2-19-4,16-1 0</inkml:trace>
  <inkml:trace contextRef="#ctx0" brushRef="#br0" timeOffset="71332.4817">14292 16227 15,'0'0'31,"0"0"2,-12 14-1,1 6-17,7 5-5,7 2-1,4-1-2,8-2 0,7-7-2,8-3-1,-1-11-1,2-3-3,-4-12-3,-5-8-6,-4-2-13,-3-2-14,-15-9 1,-5-1-2,-8-6 9</inkml:trace>
  <inkml:trace contextRef="#ctx0" brushRef="#br0" timeOffset="71432.8844">14355 16027 14,'0'0'24,"0"0"-11,0 0-22,0 17-9,0-17-5,23 25 23</inkml:trace>
  <inkml:trace contextRef="#ctx0" brushRef="#br0" timeOffset="71981.5694">14544 16171 16,'-16'0'26,"22"11"0,-6-11-11,30 0-10,-1 4-1,5-4 0,4 2-2,-1-2-1,-6 0-3,-5-5 0,-10 5-2,-16 0 0,0 0 1,-13 8 0,-5 3 2,-6 5 1,4 4 2,-1 2 1,7 6 3,6-3 0,8 1 2,9-7-2,8-4 1,5-8-1,4-7-1,1-5 1,2-9-3,-6-6 0,-1-1-2,-3 1 0,-4 0 0,-5 6-1,-10 14 1,10-9 0,-10 21 0,0 5-1,0 1 2,-4 5-1,4 0 0,-3-4 0,3-7 1,0-12-1,12 0 0,-3-12 0,6-7 0,1-2 0,1 0 0,2 3 0,1 4-1,-4 11 0,1 6 0,0 10-3,-8 6-10,-3 2-21,8 6-1,-4-8 0,7 3 0</inkml:trace>
  <inkml:trace contextRef="#ctx0" brushRef="#br0" timeOffset="72420.0521">15103 16193 6,'19'15'27,"-10"-15"-2,12 3-10,0-3-6,4 4 0,3-4-4,-3 0-1,-5 0-1,-5-4-1,-15 4 0,7-12-1,-7 12 0,-24-3 1,6 3 0,0 8 0,0 3 0,1 4 0,8 7 1,6 4 0,10-1 0,4-1-1,9-1-3,7-3-4,3-6-5,8-7-10,4-1-7,-4-16-3,5 4-1</inkml:trace>
  <inkml:trace contextRef="#ctx0" brushRef="#br0" timeOffset="72805.0661">15657 16254 17,'0'0'32,"0"0"-3,-8 9-4,-5 4-7,-6 6-5,-6-4-5,0 0-2,-3-6-1,4-4-3,-2-5-1,5-8-1,7-4 0,2-4-1,10 5 0,4 0 1,8 6-1,6 5 2,3 10-1,5 7 2,-1 2 0,4 3 0,-2-4 0,-1 0-1,2-8 0,-2-10-1,2-8 1,1-12-2,-2-6 1,1 0-1,1-3 1,-1 5 0,-2 2 1,1 12 1,-4 10 0,1 9 1,-10 11 1,-2 7 0,-10 4-1,-6 2 1,-7-3-4,-11-3-12,-11-8-24,0-2-2,-8-17-1,6 5 1</inkml:trace>
  <inkml:trace contextRef="#ctx0" brushRef="#br0" timeOffset="73908.1981">1832 17308 7,'-13'-11'28,"13"11"-3,-23 0-12,9 5-4,2 4-2,-1 3-3,5 1-1,8 0-2,0 5 0,8-4 0,6-1-1,5-3 1,-1-5 1,3-5-1,-6 0 2,-4-3-2,-11 3 0,0 0 1,-16-15 0,-7 20 1,-2 0-2,-2 9 2,-1-1 1,0 7 0,6 2 1,11 1-2,11 6 4,5-11-4,12 0 3,7-7-4,8-6-1,5-5-6,-2-8-13,-8-12-15,3-6-5,-11-8 4,-5 2 9</inkml:trace>
  <inkml:trace contextRef="#ctx0" brushRef="#br0" timeOffset="74008.4697">1760 17127 54,'0'0'13,"-11"0"-18,-2-4-18,13 4-4</inkml:trace>
  <inkml:trace contextRef="#ctx0" brushRef="#br0" timeOffset="74186.8796">1922 17308 49,'31'41'38,"7"9"-1,-2 5-7,4-11-19,1 4-4,5-4-12,-9-6-13,-5-14-19,-2-7 0,-14-12-1,-1-9 2</inkml:trace>
  <inkml:trace contextRef="#ctx0" brushRef="#br0" timeOffset="74355.9249">2257 17331 6,'-17'17'31,"-16"0"4,0 18-4,-15 0-16,-1 0-11,3 7-1,3 2-12,12-13-12,-1-4-10,19 2-1,1-15 1</inkml:trace>
  <inkml:trace contextRef="#ctx0" brushRef="#br0" timeOffset="74841.148">2461 17438 33,'-12'-3'34,"-12"-5"-4,6 0-8,0 4-11,0 4-4,9 0-4,-1 15-1,14-1 0,8 0-3,2-3 1,8-1-2,-1 2 3,0-5-2,-6-4-1,4-9-2,-19 6 1,0 0-1,0 0 1,-15-2 2,-2 2-1,-2 6 0,-3 4 1,2 1 3,4 5-1,8-6 2,12 5-1,3-6 1,6 0 1,8-2-1,7-3 0,3-8 1,3-2-2,-6-6-1,0-6 0,-6-5 0,3 3-1,-10-1 3,-5 4 0,-5 2-2,1 2 1,-6 13 0,0 0 0,0 23-1,0-6-9,4 1-28,4 7 0,-4-8 1,12-2 1</inkml:trace>
  <inkml:trace contextRef="#ctx0" brushRef="#br0" timeOffset="75457.0696">3431 17290 19,'-15'-18'31,"0"18"-3,-10 0-9,-1 10-8,5 9-2,2 3-4,7 10 0,9 1-3,9 4 2,7-5-3,12-3 1,6-4 0,3-14 0,3-6-1,-3-5 1,-3-6-1,-6-5-1,-10-1 0,-9-5 0,-12 3-1,-3 6 0,-6 8 0,-3 0 0,-5 7 0,4 10 1,1 3-1,9 14 0,5 6 2,4-1-1,6-1-3,0 9-4,7-13-15,-13-34-10,35 63 0,-14-51 1</inkml:trace>
  <inkml:trace contextRef="#ctx0" brushRef="#br0" timeOffset="75759.6154">3711 17345 22,'-23'0'28,"8"17"-2,0-2-14,9-1-5,6 8 1,6-3-2,9 6 1,3-8-2,7-5 3,3-12-2,-2 0 0,-2-14-1,-3 1-1,-8-6-2,-7-5-2,-9 2-3,-6 0-7,-3 5-15,6 4-13,-10 2 4,12 1-2</inkml:trace>
  <inkml:trace contextRef="#ctx0" brushRef="#br0" timeOffset="76060.3409">3909 17462 14,'21'33'33,"-11"-13"1,8-4-2,-5-1-14,2-12-6,4-3-4,-1-5-2,1-12-2,-2-7-1,-6 1-5,-1-3 2,-10-5-5,0 0 1,-16 0-1,-2 9 0,-2 10-1,-4 8 2,2 4 3,1 13 0,5 11 3,4 6-1,9 9 2,3 3-2,6 2 3,3 2-3,1 3 1,4-2-8,2-5-15,-6-13-12,10-5 1,-7-17-2</inkml:trace>
  <inkml:trace contextRef="#ctx0" brushRef="#br0" timeOffset="76375.6759">4408 17391 30,'7'24'32,"-17"-9"3,1 2-6,-6-2-22,-7 0-4,-1-4-3,-2-4-1,-2-7-4,-1-5 0,4-2 0,7-7 0,3-4-1,11-4 4,3 1 0,11 4 2,8 7 2,2 10 1,5 0 1,2 9 0,-1 9 1,-2 6-4,-3 7-4,-7-5-26,4 5 0,-16-5-2,5-3 0</inkml:trace>
  <inkml:trace contextRef="#ctx0" brushRef="#br0" timeOffset="76544.9693">4235 17062 46,'-7'-18'37,"7"18"-1,0 0-3,10 16-43,8 6-24,-14 0-1,8 1 0,-6-10-1</inkml:trace>
  <inkml:trace contextRef="#ctx0" brushRef="#br0" timeOffset="77230.8667">5111 17302 9,'17'34'25,"-12"-2"1,11 3-15,-9-1-4,3-2-2,-6-8 0,-4-10-3,0-14 0,-10-15-1,1-8-1,-1-5 3,5-5-3,-1-4 4,6 4-2,0 1 2,14 13-2,2 4 3,7 11 0,0 4-1,5 8-1,-3 8-1,-2 9 1,-4 3-2,-5 1-2,-5 3-10,-3 2-19,-11-5-1,5-6 1,0-23 3</inkml:trace>
  <inkml:trace contextRef="#ctx0" brushRef="#br0" timeOffset="77563.2151">5485 17379 34,'8'12'33,"9"3"0,-2-2-13,4-9-12,3 3 0,2-7-2,1-5-2,-3 0 0,0-7-2,-10-5 0,-3-3-2,-9 1 1,-9-2-2,-6 4 1,-6 0-2,-3 3 1,-3 6 1,-1 11-1,7 13 1,1 6 0,4 7 2,11 10-2,5 5 1,0 5-1,13 3 1,-1 1-5,2-7-6,3-9-24,10 6 0,-10-18 0,9-7-1</inkml:trace>
  <inkml:trace contextRef="#ctx0" brushRef="#br0" timeOffset="78063.597">5953 17374 34,'-11'-16'23,"2"6"-8,-7 0-6,-4 2-2,2 8-1,-4 0-2,4 6 0,2 6-1,4-1 1,5 4-3,11 2 2,3 3 0,10-8 1,0-3-2,7-9 2,0-9-3,6-2-1,0-3 4,1-4-2,-2-3 3,0 7-2,-4 2 2,2 15 0,-8 4 2,3 11 0,-9 1-1,-4 7 0,-9-7-4,3 5 0,-6-3-7,-9-8-21,-5-13-13,0 3 1,-8-11-1</inkml:trace>
  <inkml:trace contextRef="#ctx0" brushRef="#br0" timeOffset="78519.5696">6836 17241 22,'26'0'30,"-8"-5"0,16 0-5,3 5-16,1-2-6,5 2-2,-2-8-6,-5 2-9,-10-4-8,-5 4-2,-21 6-3,0 0 1</inkml:trace>
  <inkml:trace contextRef="#ctx0" brushRef="#br0" timeOffset="78665.9152">7019 17256 31,'-8'23'27,"11"6"-3,3 1-3,6 0-6,6-1-6,4-6-9,-1 2-12,-2-16-19,7-2-1,-11-17 0,7 0 13</inkml:trace>
  <inkml:trace contextRef="#ctx0" brushRef="#br0" timeOffset="78919.4064">7269 17269 16,'0'0'33,"5"17"-1,-8 1 0,1 2-22,2 11-3,-4-9-1,4-5-2,0-17-2,4 10-1,4-17 0,5-9-2,8 0 1,-2-7-1,3 4 0,3 10 1,-5 3 0,0 10 1,-7 12 0,-5 1 0,-1 7-5,-7 1-5,3 1-7,-3-6-10,0-20-7,0 0 1,15-5 9</inkml:trace>
  <inkml:trace contextRef="#ctx0" brushRef="#br0" timeOffset="79119.9347">7546 17286 28,'13'0'28,"-1"0"1,1 13-5,2 8-4,-2-1-9,9 10 1,-7-9-3,6 3-1,-4-12-1,1-9-1,-2-11-2,1-5-2,-4-6 2,-1-9-4,-2 2-2,-10-8-13,0 8-25,0 6 1,-7 0-1,2 6 2</inkml:trace>
  <inkml:trace contextRef="#ctx0" brushRef="#br0" timeOffset="79721.3045">8608 17248 24,'0'13'33,"3"13"-1,-11 3-9,-8 3-13,-5 2-3,-5-7-2,-2-11-1,-2-6-2,4-10-1,1-5 0,6-9-2,7-4 3,8-6-2,8 5 1,8 4 1,7 5 1,6 10 0,3 0-1,3 13 4,0 3-3,-2 8 0,-1 6-6,-7-2-5,0-2-17,-4-10-9,-17-16-3,18 12 0</inkml:trace>
  <inkml:trace contextRef="#ctx0" brushRef="#br0" timeOffset="79918.2457">8697 17301 34,'0'0'33,"17"6"-1,-7 8-7,1 6-11,3 4-5,1-3-3,0-1 1,0-10-5,5-4 1,-2-10-2,0-8-2,-2-4-1,-4-6-7,0 4-19,2 1-10,-9 4 2,4-1-1</inkml:trace>
  <inkml:trace contextRef="#ctx0" brushRef="#br0" timeOffset="80353.5866">8983 17263 2,'-6'12'29,"16"0"0,-10-12-3,27 3-18,-4-3-3,4 0-2,2-5-2,-2 0-1,-5-5 0,-6 6-2,-16 4 1,9 0 1,-9 0 0,-19 11 0,0 4 1,1 5 1,2 4 3,1 1-1,12 0 3,3-5-2,10 1 2,4-7-3,10-1 2,-1-10-1,5-6-2,-4-10-1,1-1-2,-6-7 0,-4 5-1,-2-2 2,-6-1-2,-5 4 1,-2 15-2,0 0 3,0 0 1,3 22-1,-3-5 1,0 4-4,0 4-3,6 1-19,4-6-7,-10-20-5,4 14 1</inkml:trace>
  <inkml:trace contextRef="#ctx0" brushRef="#br0" timeOffset="80501.1894">9309 17057 36,'6'-21'36,"-12"4"0,6 17-1,0 0-24,-6 22-34,6 3-11,-6-5-2,13 5 0</inkml:trace>
  <inkml:trace contextRef="#ctx0" brushRef="#br0" timeOffset="81055.5337">9526 17336 14,'0'14'30,"17"10"2,-6-4-11,11-6-9,6 0 0,3-11-4,7-3-1,-2-14-2,-2-10-4,-1-11 1,-8-5 0,-10-5-1,-10-2-1,-15-3 1,-11 0 1,-13 11-1,-7 8 0,-8 14 0,-1 7-1,3 10 0,8 10 1,13 7-2,16 10 1,12 0-2,16-3-3,13 2-10,15-4-20,5-10 2,10 10-2,-5-14 8</inkml:trace>
  <inkml:trace contextRef="#ctx0" brushRef="#br0" timeOffset="81456.6076">9951 17179 23,'-13'14'16,"-3"0"-6,8 0-1,8-1-2,6-3 0,6 2-2,7-1 1,-1 0-3,2-4-2,-5-7-1,0 0-1,-15 0 0,0 0 0,-5 13 1,-9-13 1,-3 4 1,-2 0 2,4 6 2,1-2 1,6 4 1,8 0 0,6 1 0,6 3-3,5-2 2,6 4-4,3-4-5,1-9-15,7-5-14,-15-8-3,9 0-1,-10-14 12</inkml:trace>
  <inkml:trace contextRef="#ctx0" brushRef="#br0" timeOffset="82042.1387">10128 17232 29,'0'0'27,"21"9"0,-2-6-18,3 3-4,2-2-2,1-4-3,3 0-2,-5-8-2,-2 0 0,-9-1-2,-3 4 1,-9 5-1,0-14 2,0 14 0,-36 11 6,17 5-1,0 1 3,0 2-1,1 5 3,5 2 1,7-4 0,6 0 1,6-7-1,7 0 1,5-4-1,8-3 0,1-8-3,2 0-1,1-5-1,1-3-3,-7-4 2,-2-2-4,-4 2 3,-2 0-2,-5 4 3,-11 8 0,0 0 0,8 10 4,-8 5-2,-2 2 1,2-4-1,0-1 2,0-2-4,0-10 1,6-3-2,2-10-1,3-2 0,1-5 0,3 0 0,-2 2-2,1 4 3,1 4 0,-4 3 1,1 12 3,-3 7 0,1 5 1,-1 9-1,-2 1 1,-2 0-2,1 1 0,0-1-8,-6-3-26,0-16-7,0-8 0,0 0-2</inkml:trace>
  <inkml:trace contextRef="#ctx0" brushRef="#br0" timeOffset="86369.3782">11495 17244 5,'3'14'31,"3"11"0,-20 3-11,-1 0-5,-5 2-2,-5-8-6,-1-4-2,2-11-4,1-10-3,4-9 0,5-7-1,8-3 0,6-7-1,6 6 3,4-2 0,8 11 2,4 7 1,3 7 1,4 13 0,-5 2 0,3 11 2,-3-4-2,-1 9 1,-6-9-1,0-4 1,-4-7-3,-1-11 2,-12 0-2,15-14-1,-8-2 0,-3-5-1,-1 0-1,-3 0 0,3 2 0,-3 6-1,0 13 2,5-13-1,-5 13 2,9 13 0,-3 0 0,5 7 2,2 0 0,1-1 2,4 0-2,4-5 4,-3-3-3,4-3 1,-3-8 0,1-6-1,-5-7-1,1-3-1,-10 0 0,0-1-3,0-1-1,-11 1-8,1 3-15,3 14-12,-18-12 3,18 12-3</inkml:trace>
  <inkml:trace contextRef="#ctx0" brushRef="#br0" timeOffset="86955.2716">11948 17256 2,'0'0'29,"18"14"1,-5-14-4,5 3-14,6 2-4,-1-5-3,2 0-1,-4 0-2,-3 0-1,-7-3-1,-11 3 0,0 0-1,-9-7 0,-8 7 1,-1 2-1,-4 3 1,2 5 1,1 0 1,9 4 3,1 0-2,9 4 3,10-2-2,6 1 1,3-5-1,5 0 0,1-6-2,-1-6 0,-3-5-2,1-6-1,-4-3 0,-2-3-1,-6-1 1,0 2-1,-4 1 2,-6 15-2,12 0 4,-9 12 0,3 4 0,-3 3 1,0-2-1,4 2 1,-1-4-1,-6-15 0,16 10-2,-5-20 0,-1-5-1,5-2-1,-2 0 2,3-4-1,2 4 1,0 5-1,-2 4 2,-1 11 0,1 9 2,-4 4 0,1 2-3,-7 1 2,-2 6-9,-4 3-17,-10-8-12,3-3 1,-7-8-3</inkml:trace>
  <inkml:trace contextRef="#ctx0" brushRef="#br0" timeOffset="87086.7937">12321 17215 8,'7'-18'22,"-11"-1"-16,1 8-6,3 11-20,-13-15 5</inkml:trace>
  <inkml:trace contextRef="#ctx0" brushRef="#br0" timeOffset="87287.3311">12473 17218 13,'43'26'33,"-9"-3"1,4 0-5,-3 6-13,-11-8-4,-2 4-4,-10-3-4,-10-5 0,-11-6-5,-7-8-5,-4-3-22,-1-7-7,-6-6 1,9 2-3</inkml:trace>
  <inkml:trace contextRef="#ctx0" brushRef="#br0" timeOffset="87804.5521">13251 17365 9,'0'15'32,"6"11"-2,-6-7 0,0 0-18,4 0-2,-4-4-5,0-15-2,0 0-1,0-16-3,-2-6 2,2-2-2,2-5 1,3-3-2,2 0 2,6 8 0,4 7 2,2 10 0,0 7 0,2 4 3,1 11-1,1 8 0,-6 8-4,0 3-2,1-1-9,-3-1-9,-5-7-13,11 1-2,-5-12 1</inkml:trace>
  <inkml:trace contextRef="#ctx0" brushRef="#br0" timeOffset="88241.6821">13691 17362 33,'-5'-11'28,"-9"-2"-11,-3 2-4,-2 3-4,-1 3-2,0 5-2,0 0 0,5 9 0,6 1-2,9 8 1,0-2-1,12 3 0,3-6 0,5 0 0,4-5-1,0-3-2,-2-5 0,0-9-2,-6-3 1,-3-3-1,-6 0 1,-3 0-1,-4 1 2,0 5 0,0 9 1,-11 0 3,8 12-1,3 5 1,9-2-1,3 4 1,4 0-1,6-4 1,2-6-2,3-3 1,-2-10 1,0-7-1,-6-3-1,-4-5-1,-5-2 0,-4 0-5,-6 4-10,4-1-25,-14-3 1,6 7 0,-5 3 1</inkml:trace>
  <inkml:trace contextRef="#ctx0" brushRef="#br0" timeOffset="88759.6131">14553 17287 15,'-3'17'32,"10"10"-1,-7 2-13,10-12-6,7 2 0,4-11-2,8-8-3,0-13-2,4-10-3,-6-9 0,-5-10-1,-11-4 0,-11-5-1,-17-2-1,-14-3 3,-12 6-2,-13 9 1,-6 11 0,-1 8-1,5 14 0,4 12 1,16 10 0,13 14-1,18 5-3,14 1-4,23 4-12,14 2-15,5-11 1,19 2-2,1-16 14</inkml:trace>
  <inkml:trace contextRef="#ctx0" brushRef="#br0" timeOffset="89460.7501">14979 17140 35,'-23'-5'23,"11"5"-11,2 6-3,10-6-4,5 19-2,6-5 0,6-1-4,3-2 2,-1-2-3,-4-4 1,-5 1-2,-10-6 1,0 0-1,0 0 2,-23 9 3,5-6 1,0 8 0,-1-2 2,5 3 1,2 1 1,10 3 0,2-3 0,13 4 0,2-7-1,4-3-2,2-7 0,3 0-1,0-7-2,-2-5 0,-2-3-1,-1-4-3,-4-3 2,-3 3 3,-5 4-3,-1 1 2,-6 14 0,0 0 0,0 0 1,0 21 0,0-1 1,0 4-1,6-2 1,4 2-1,-1-10 1,3 1 1,4-5-2,-2-7-1,0-9 0,-2-4-1,1-4 0,-4-1-1,-1-1 1,0-4-2,-3 6 1,-2-3 1,1 8-1,-4 9 1,0 0 0,12 9 0,-6 1 0,1 5 2,3 1-1,3 1 2,-1 0-1,2-3 1,2-8 0,-1-6-1,-3 0 1,4-3-3,-4-9 2,-3-7-2,-4-3 1,0-3-3,-2 4-6,-8-4-15,-2 0-15,4 7 0,-7 3 0</inkml:trace>
  <inkml:trace contextRef="#ctx0" brushRef="#br0" timeOffset="89993.5702">15617 17283 10,'0'0'31,"19"18"2,-4-15 0,3-3-20,6 0-2,0-3-3,0-7-2,-2-4-2,-3-5 0,-10 0-2,-9-5 0,-6 4-1,-9 3 1,-11 4-2,-1 6 1,-8 7-1,2 11-1,4 8 1,5 8 0,6 5 1,7 9 0,7 7 1,4-3 0,9 1-1,-2-1-2,5-7-7,-5-6-14,-4-9-13,9-6 0,-12-17 0</inkml:trace>
  <inkml:trace contextRef="#ctx0" brushRef="#br0" timeOffset="90526.4782">16040 17234 19,'-9'-19'26,"-8"-3"-7,-1 2-6,-1 5 0,-3 4-4,1 11 0,0 0-2,5 10-1,4 7-2,8 4-1,4-1 1,4 4-2,7-7 0,8 0-1,3-7 1,3-5-3,-1-5 1,2-10-1,-4 0-1,-4-9 1,-3 4-1,-7-4 1,-6 6 0,-2 0 1,0 13 1,-15-12 1,5 15 0,10-3 0,-13 15 1,13-1-1,3-1 3,10 4-1,-1-5 1,10 4-1,-1-8 1,5 7 0,1-7-1,-2-2 0,-6-6-1,2 0-1,-5 0-4,-4-3-5,-1-3-12,-6-8-19,-5-9-1,-3 3 2,-4-6-1</inkml:trace>
  <inkml:trace contextRef="#ctx0" brushRef="#br0" timeOffset="90626.7381">16191 16987 28,'0'0'28,"0"0"-6,0 0-22,0 12-22,0-12-6,12 17 1</inkml:trace>
  <inkml:trace contextRef="#ctx0" brushRef="#br0" timeOffset="90826.9628">16337 17048 35,'21'29'36,"-17"-8"2,5 13-5,-5 12-15,-2 3-6,3 14-4,-1-2-4,3 4-1,-1-5-4,-3-3-4,3-9-5,-3-13-8,1-20-17,4-10-2,-8-5 0,11-20 0</inkml:trace>
  <inkml:trace contextRef="#ctx0" brushRef="#br0" timeOffset="90980.6282">16440 17316 33,'0'0'28,"0"0"-3,21 3-22,0-3-28,-4-10-4,16 5 1,-8-12 22</inkml:trace>
  <inkml:trace contextRef="#ctx0" brushRef="#br0" timeOffset="91350.8294">16793 17086 35,'-25'-12'29,"4"6"-11,-2 3-4,2 3-5,6 0-3,-1 9-2,16-9 0,-7 20-2,14-6 0,5-2 0,3 1 0,4 3-2,-3-7-4,1-2-1,-6-5-2,-11-2 1,0 0-1,0 0 1,-6-12 1,-4 6 3,-2 6 6,-4 0 2,1 6 3,2 1 0,7 9 1,3-6 0,10 8-1,-1-9-1,9 6-3,1-4-8,5 1-31,-5-18 0,9-2 0,-7-9-1</inkml:trace>
  <inkml:trace contextRef="#ctx0" brushRef="#br0" timeOffset="91950.8334">17457 17087 30,'-16'12'33,"6"14"2,-1-2-10,4 6-9,12 6-3,4-7-3,12-3-4,5-9 0,8-5-2,2-19-1,3-6 1,-1-12-1,-1-11-2,-9-8-1,-7-7 1,-15-3-1,-14-8 1,-15 4-2,-11 2 0,-14 6 0,-3 8-1,-6 13 1,3 7 1,8 17-2,11 13 0,19 13-3,9 2-4,24 14-10,13-3-17,11-7-1,16 5-1,3-10 2</inkml:trace>
  <inkml:trace contextRef="#ctx0" brushRef="#br0" timeOffset="92313.5499">17881 16973 19,'-16'9'29,"-8"-9"-2,3 10-11,10 4-2,5-1-3,10 7-3,4-4-1,8-1-1,3-6-1,2 1-1,-3-8-1,-1 3-1,-5-5-2,-12 0 1,0 0-1,-15-12 0,-3 12 0,-2 0 1,-2 7 0,2 1 2,1 2 1,11 8 0,4-4 0,9 9 1,8-6-1,9-3-6,8 0-13,7-8-23,-6-6 2,7-5-2,-8-8 1</inkml:trace>
  <inkml:trace contextRef="#ctx0" brushRef="#br0" timeOffset="92882.2669">18012 17055 9,'18'-6'26,"13"6"-2,-3 0-10,3-4-5,0-2-2,-1 3-3,-5-4-1,-4 2-1,-11-1-1,-10 6 1,0 0 0,-22 8 1,0 4 2,-3 3 0,5 6 2,-3-1 1,11 6 0,4 0 0,13 2-2,8-7 0,10-1-2,3-8 0,5-3-2,0-9 0,2-4-1,-1-4 0,-4-10 1,-4 0-2,-6-1 1,-5-1-1,-4 6 0,-4 2 0,-5 2 0,0 10 0,0 0-1,-10 6 1,6 4 0,4 10 0,0 0-2,0 4-4,0 1-10,0-9-19,4 3-3,-4-10 2,0-9-2</inkml:trace>
  <inkml:trace contextRef="#ctx0" brushRef="#br0" timeOffset="93501.0275">18509 17108 37,'10'-14'36,"2"14"0,-12 0-5,7 10-16,-1 6-6,-6 5-4,0 7-4,0-6-2,-3 2-6,3-1-2,-5-14-5,5-9 0,0 0-1,24-10 0,-9-12 1,6 4 1,0-10 5,2 4 6,-7 2 6,-4 5 0,-6 8 13,-6 9-6,-22 6 2,10 8-1,-5 1-2,6 2 0,3 1-1,8 3-4,0-7 0,15-1-2,0-4 1,3-4-3,4-2 1,-1-6-3,0-5 1,-4-5 2,1 0-3,-4-1 2,-2-1-1,-1 1 1,-3 2-1,-8 12 3,11-4-1,-11 4 0,6 16 0,-6 1-1,0-3 1,0 8-1,0-7 1,0-1-1,0-14 0,0 0-1,15-4 0,1-6 2,2-4-1,4-4 1,3 3-2,0-2 1,1 9-1,-4 8 1,-1 4-1,-8 9 0,-4 5 0,-3 6 0,-6 3 0,0 6-5,-4-1-9,-3-3-24,-4-12 1,5-2-1,-5-13 0</inkml:trace>
  <inkml:trace contextRef="#ctx0" brushRef="#br0" timeOffset="93654.6548">18992 16849 47,'-5'-32'36,"5"23"2,0 9-1,-12 15-25,7 14-41,-2 0-8,7 2 1,-3-4-2</inkml:trace>
  <inkml:trace contextRef="#ctx0" brushRef="#br0" timeOffset="94156.5641">19765 16511 10,'-21'26'33,"-10"10"1,-2 25 1,-7 14-14,3 7-8,6 17-2,6-3-2,15 3-1,10-7-3,14-6-3,15-13-7,7-18-19,6-23-13,11-11 0,-8-21-1</inkml:trace>
  <inkml:trace contextRef="#ctx0" brushRef="#br0" timeOffset="94973.4177">20007 16966 25,'-11'0'32,"-13"-5"1,3 9-7,-4 6-12,-1 1-6,8 11-3,8-1-2,13-1-1,10-1 0,12-1 0,6-7-1,4 0 1,1-11 1,-5 0-1,-8-12 0,-7-5-1,-16-5 1,-5-6-1,-13-11 0,-4-6 0,-2-3-1,1-4-1,6 3 0,7 1-3,10 5-2,4 2-6,11 16-15,7 12-9,-7 4 0,7 15 2</inkml:trace>
  <inkml:trace contextRef="#ctx0" brushRef="#br0" timeOffset="95304.3438">20105 17004 38,'8'14'34,"10"5"-5,-3 0-8,-5-5-4,4 2-5,-14-16-5,15 14-1,-15-14-2,10-9-2,-6-5 0,5-3-1,0 0 0,1 2-1,2 5-1,0 6 1,1 6 0,-2 8 1,-4 8-1,-1 3-2,0 3-4,-6-7-6,0-6-23,5-2-2,-5-9 1,0-10-1</inkml:trace>
  <inkml:trace contextRef="#ctx0" brushRef="#br0" timeOffset="95604.8644">20283 16811 5,'14'-13'32,"-7"-6"1,15 9-3,-1 6-11,0 4-3,7 11-3,-5 4-3,5 17-1,-6-1-1,4 13-1,-9 2-1,-1 4-1,-4-6-1,-1 2-1,-6-10-1,0-7 0,-5-8-1,0-11 0,0-10 0,-20-6-1,6-2-1,-4-4-2,2 2-2,-6-4-5,6 7-14,-1 7-17,-1-3 1,8 6 0,0-3 0</inkml:trace>
  <inkml:trace contextRef="#ctx0" brushRef="#br0" timeOffset="95774.1483">20761 17133 67,'0'0'38,"19"14"-1,-19-14-16,9 5-42,-9-5-12,0 0-3,10 5-2</inkml:trace>
  <inkml:trace contextRef="#ctx0" brushRef="#br0" timeOffset="96292.1152">21109 17004 23,'0'15'30,"4"10"-3,-4-7-11,0-3-2,-2 2-3,2-17-3,-9 10-1,9-10-2,-9-18-1,6 0-1,6-5-1,3-4-1,4-1 0,4 5 0,6 3-1,2 10 1,1 10 0,-2 4 0,0 16 0,-7 9 1,-3 4-2,-2 1-3,-3 0-5,3 0-10,4-3-19,-7-17 3,12-1-2,-4-17 14</inkml:trace>
  <inkml:trace contextRef="#ctx0" brushRef="#br0" timeOffset="96610.4157">21459 17099 21,'0'0'32,"-8"9"3,8-9-5,16 12-16,-16-12-2,25 8-3,-11-8-2,6-3-2,-3-5 0,0-1-2,-6-5 0,-4-6-1,-7-2-1,-9 0 0,-5 3-1,-4 0 0,-7 6-1,-2 4 1,1 9-1,1 9 0,2 11 1,4 5 1,5 10-1,8 3-1,6 5 3,0 3-3,6-1-1,-2-6-8,6-5-27,1-2 1,-3-16-2,4-3 2</inkml:trace>
  <inkml:trace contextRef="#ctx0" brushRef="#br0" timeOffset="97111.6364">21828 17079 31,'-7'-12'21,"-12"-3"-4,2 4-4,-4-2-2,-2 5-2,-1 8-3,2-2-2,5 9 0,3 1-1,8 8 1,6 0 0,8 5 1,2-7-1,7 2 1,1-7 0,4-2 0,-1-7-1,7-4-1,-4-8-1,0-1 0,1-4 0,0 0-1,1 4 0,-1 6 0,1 7 1,-3 0 0,-4 16 0,0-2 0,-5 4 1,-5 4-1,-5-3 0,-4 0 1,-9-5-3,-7-4-2,-3-4-13,-2-6-24,-13-6 2,7-6-2,-6-6 0</inkml:trace>
  <inkml:trace contextRef="#ctx0" brushRef="#br0" timeOffset="97596.1437">22629 17029 17,'-17'4'34,"17"-4"1,20 8-1,13-8-19,27 0-3,13-5-2,20 5-3,15 0-3,7 0-3,-5 0-3,-6-3-3,-10 3-6,-20 3-12,-25-6-14,-15 6-1,-34-3 1</inkml:trace>
  <inkml:trace contextRef="#ctx0" brushRef="#br0" timeOffset="98013.6196">22869 16845 18,'13'-5'33,"-13"5"1,-8 16-4,-9 6-15,-13-2-6,-5 9-3,-7-2-1,4 1-2,0-5-1,7 2 1,12-8 0,13-2 2,15-5-1,16 3 0,10-7 1,5 9-1,3-4 1,-4 0-4,-3 2-7,-9-2-21,-11-4-12,0 0-1,-16-7 2</inkml:trace>
  <inkml:trace contextRef="#ctx0" brushRef="#br0" timeOffset="98529.1894">23499 16350 37,'33'22'36,"17"28"3,-12 18-11,-1 17-13,-6 25-1,-14 1-3,-9 8-4,-16-7-1,-4 1-2,-13-14-3,-9-18-3,2-11-5,-7-27-8,12-9-14,5-12-5,1-13-5,7-9 0</inkml:trace>
  <inkml:trace contextRef="#ctx0" brushRef="#br0" timeOffset="194744.5909">17218 4105 33,'0'-13'33,"0"4"0,0 18-9,0 19-7,3 15-6,1 15-5,-4 12-6,5 0-11,-5-2-21,7-1-1,-7-18-1,8-10 0</inkml:trace>
  <inkml:trace contextRef="#ctx0" brushRef="#br0" timeOffset="195042.8039">17217 4045 17,'13'-20'21,"12"12"-3,0-1-10,8 4-5,33 5-1,-35 4 0,-3 1 1,-4 4 2,-8 0 2,-5 6 0,-8 2 2,-3 6 0,0 2 1,-3 7-3,3 6 0,0 3-5,5 4-5,1-1-11,0 1-15,11 3-3,-9-9 1,12 1 4</inkml:trace>
  <inkml:trace contextRef="#ctx0" brushRef="#br0" timeOffset="195343.6129">17800 4345 30,'4'12'30,"-4"10"2,-17-2-8,-1 2-13,-1 6-2,-4-9-3,0 0-2,1-10-4,0-9 0,5-11-1,8-11-1,9-3 1,0-1 0,10-2 0,4 5 0,4 4 2,6 15 0,-2 8 1,0 13-2,-2 7-2,-2 0-14,-6 0-15,7 8 0,-9-13 0,2 3 0</inkml:trace>
  <inkml:trace contextRef="#ctx0" brushRef="#br0" timeOffset="195646.4381">17917 4473 13,'0'0'29,"26"12"1,-11-8-2,1-1-14,8 3-4,5-6-2,-2 0-3,-5-11 0,-2-1-2,-8-4-1,-7-3 0,-5 0 0,-8-3-2,-12 7 1,-4 5-1,-3 7 0,2 6-1,0 11 1,3 5 1,6 9-1,4 5 1,12 4 0,0 4 1,12-3-1,-2-1-6,6-4-22,4-1-5,-6-13-1,9 0 0</inkml:trace>
  <inkml:trace contextRef="#ctx0" brushRef="#br0" timeOffset="195999.6663">18388 4333 30,'0'12'32,"0"11"0,-8 1-9,-8-4-9,1 4-3,-7-9-5,1-3-3,-2-7-2,1-10-1,3-4 0,5-9-1,6-1 1,4-1-1,4 0 2,11 2 0,2 6 1,8 7 1,4 5-1,-2 15 0,2-1 0,1 7-3,-1 3-11,0 6-21,-12-13-2,3 9 2,-11-14-1</inkml:trace>
  <inkml:trace contextRef="#ctx0" brushRef="#br0" timeOffset="196572.1938">18531 4349 42,'12'-10'30,"10"10"0,0-6-15,1 1-8,1 5-2,0-4-3,-5-1-1,-8 5-2,-11 0 1,-5 11-2,-10 1 1,-1 3-1,-2 2 2,0 2 0,6 5 2,4-3 0,8 2 0,9-6 2,8-3 0,4-7 0,4-2-1,3-10 0,1-2 0,-3-10-1,-4 0-1,-4-5 1,-3 3-2,-4 5 0,-2 3-1,-9 11 1,9 0 0,-9 6-1,4 8 1,-4 4 0,0 0 1,0-3 0,5-5 1,-5-10-1,0 0 0,0 0 0,15-24 1,-7 5-1,3-4 1,0 2-1,1 3 0,2 5 0,-2 7 0,-2 9 1,0 10-2,-3 6-6,-3 7-29,-4-2 0,0 5 0,0-10 0</inkml:trace>
  <inkml:trace contextRef="#ctx0" brushRef="#br0" timeOffset="196920.3713">19090 4435 29,'0'0'32,"13"22"0,-6-13-9,7-5-8,8-1-4,-4-8-2,0 0-3,0-5-3,-5-7-1,-3-2 0,-4-1-2,-6-3 0,-7 5 0,-5 4-1,-4 5 0,-4 9 1,-3 9 0,-1 8-1,3 12 2,1 4 0,7 5 1,5 7 0,8-1 1,5-1-1,4-1-2,7-2-9,-1-5-24,-2-14-2,7-4 0,-9-11-1</inkml:trace>
  <inkml:trace contextRef="#ctx0" brushRef="#br0" timeOffset="197258.028">19296 4357 42,'20'0'36,"-5"4"1,3 9-1,-6 1-20,-5 1-8,4 3-3,-5-4 0,-1 0-3,-5-14 0,0 0-1,17 0 0,-10-14-1,3-1 0,5-6 0,-2 6 0,2-1 0,3 7 0,-4 9 0,-2 12 0,-1 5 0,-5 7 0,-3 2-4,1 4-12,-2 1-21,-7-12 0,5-1-1,0-18 1</inkml:trace>
  <inkml:trace contextRef="#ctx0" brushRef="#br0" timeOffset="197390.0704">19474 4105 70,'-9'-20'32,"9"20"-11,5 11-38,-5-11-9,0 31-5,0-13-3</inkml:trace>
  <inkml:trace contextRef="#ctx0" brushRef="#br0" timeOffset="197858.6771">19825 4328 55,'-29'0'26,"4"5"-5,-2 4-6,2 5-4,5 1-3,7-2-2,9 6-2,7-5 0,13 0 1,2-5-1,4 0 1,-2-9-1,1 5 0,-8-5-1,-13 0-1,0 0 0,-6-14-4,-6 9-8,-6 5-20,-4-9-6,9 4 0,-3-8 0</inkml:trace>
  <inkml:trace contextRef="#ctx0" brushRef="#br0" timeOffset="197990.7464">19892 4328 61,'28'-7'32,"9"10"-2,-6-3-19,1-3-12,-5 3-16,-9-4-13,5 4-1,-15-9-1</inkml:trace>
  <inkml:trace contextRef="#ctx0" brushRef="#br0" timeOffset="198137.891">20016 4305 52,'0'20'34,"-4"-3"-2,7 2-10,2 3-14,4-2-15,5 6-23,-6-16-3,10 5-1,-4-10 1</inkml:trace>
  <inkml:trace contextRef="#ctx0" brushRef="#br0" timeOffset="198460.0955">20332 4316 43,'-28'-16'31,"18"16"0,-8-4-11,6-1-11,12 5-4,-8 0-3,8 0-2,5 9 0,-5-9 0,14 14-1,-14-14 1,10 14-1,-10-4 1,-3 1-1,-4 1 1,0 2 0,0 0 2,-2 0 1,6 3 2,3-6 0,9 1 1,1-2-1,7-2 0,2-6-9,7 5-29,-5-16-1,8 2-2,-8-12 1</inkml:trace>
  <inkml:trace contextRef="#ctx0" brushRef="#br0" timeOffset="198925.2983">21011 4383 35,'5'-12'34,"4"2"-2,-4-4-6,-5-3-7,0 6-5,-13-5-4,1 6-3,-8 2-3,2 8 0,-5 0-3,1 8 0,6 7 0,5 4-1,5 1 0,9 1 1,7-3-1,5-1-1,7-3-1,0-10-7,5-4-13,-2-7-15,-9-14-1,-1-1 1,-11-10 0</inkml:trace>
  <inkml:trace contextRef="#ctx0" brushRef="#br0" timeOffset="199041.1913">20974 4109 39,'-4'-13'30,"-6"-2"-1,10 15-15,0 0-18,0 0-20,18 17-4,-13-6-2,13 9 5</inkml:trace>
  <inkml:trace contextRef="#ctx0" brushRef="#br0" timeOffset="199395.3915">21153 4250 45,'22'7'28,"9"3"-6,0-5-8,-4-5-7,1 6-2,-5-6-3,-5-3-1,-5-1 0,-13 4-1,8-13 0,-8 13 0,-21-3 1,4 3 0,-1 7 1,0 2 1,0 2 1,7 7 1,3 1 1,12 0-1,3-1 0,9-3 0,0-7 0,6 1-2,-3-9 0,5-4 0,-3-6-2,-2-3 1,-6-3-1,-3 1-1,-2 2 1,-8 13-1,8-12 0,-8 12 0,0 14 0,0 4 0,0 4-4,0-2-12,0-1-20,10 4 0,1-13 0,15 1-1</inkml:trace>
  <inkml:trace contextRef="#ctx0" brushRef="#br0" timeOffset="199880.2563">22038 4296 51,'0'0'33,"-27"-16"-7,4 3-7,2 9-4,-9 0-4,6 8-4,-1 5-2,6 6 0,7 4-1,9 5-1,6-2 1,11 1-1,3-5 0,8-4 0,-1-4 0,1-6-2,0-4-4,-4-14-6,1 0-10,-7-1-14,-8-6-5,5 0-1,-7-2 4</inkml:trace>
  <inkml:trace contextRef="#ctx0" brushRef="#br0" timeOffset="200012.2567">22125 4241 80,'20'15'35,"-14"4"-5,-6 2-9,9 8-7,-9-2-10,0 5-36,0-11-4,12 1-1,-12-22-2</inkml:trace>
  <inkml:trace contextRef="#ctx0" brushRef="#br0" timeOffset="200613.7619">22548 4296 34,'13'-5'33,"11"13"1,-10 3-12,5 6-7,-5 8-2,-9-2-4,-2 9-2,-8-8-2,0 3-1,-6-12-2,3-2-1,8-13 0,0 0-2,8-20 0,8-1 0,1-4 0,-4-6-1,0 7 1,2-3 0,-9 7-1,-6 5 1,0 15 1,0 0 0,-10 0 0,10 11 1,5 8-1,3 3 1,5 0 0,2-1-2,6 2-9,-1-2-20,-1-14-5,-1 2-1,-18-9 1</inkml:trace>
  <inkml:trace contextRef="#ctx0" brushRef="#br0" timeOffset="200882.472">22774 4187 33,'10'-31'34,"14"10"2,-2 6-4,2 2-17,7 13-2,-9 11-4,2 13-1,-12 7-3,4 8 0,-8 4-2,-1 2 1,4-3-1,-6 0-1,0-9 0,0-5-1,0-12-1,-5-16 0,4 9-2,-4-9 0,-25-7-2,8-3-1,-3 6-6,-11-5-7,3 9-16,4 0-4,-2 0 1,11 9 0</inkml:trace>
  <inkml:trace contextRef="#ctx0" brushRef="#br0" timeOffset="201083.5109">23074 4325 43,'0'0'37,"12"11"1,-3 3-3,-6 7-17,-3-6-8,4 9-5,-4 0-4,0-4-10,6-7-28,1 0 0,-7-13-1,0 0 0</inkml:trace>
  <inkml:trace contextRef="#ctx0" brushRef="#br0" timeOffset="201215.0313">23084 4146 44,'0'0'20,"0"14"-20,0 6-15,0-20-11,4 29 4</inkml:trace>
  <inkml:trace contextRef="#ctx0" brushRef="#br0" timeOffset="201546.5639">23345 4291 56,'0'0'30,"-19"-14"-6,9 9-7,-3 15-5,-2 1-4,2 9-3,-1 3-1,14 2-1,6 0-1,6 1 0,5-3 0,-4-4 0,2-6-1,1-7 1,-6-6-1,-10 0 0,-4-10-1,-12-2-5,2 0-20,3 4-10,-6-6-1,3 7 0</inkml:trace>
  <inkml:trace contextRef="#ctx0" brushRef="#br0" timeOffset="202084.9421">23550 4272 31,'0'0'30,"-18"-10"-1,9 10-11,9 0-7,-4 16-4,11 1-2,0-2-2,5 3-1,-5-4 0,7 0-1,-5-4-1,-9-10 0,7 11 0,-18-11-1,-3 0 1,4 0-1,-4 0 1,-2 0-1,1 0 1,-1 7 1,6 1 0,10 3 0,8-2 1,-8 5 0,11-4 1,-1 3 0,4-4-1,9-4 1,-1-5 0,-3 0-1,-2-2 0,3-6-1,-8-3 0,-1 0-1,3 0 1,-14 11 0,9-14-1,-9 14 0,0 0 0,0 0 1,0 19 0,3-5-2,0 1-2,-6-1-11,9-4-20,4 4 0,-10-14 0,5 12-2</inkml:trace>
  <inkml:trace contextRef="#ctx0" brushRef="#br0" timeOffset="202400.5767">23834 4318 89,'27'9'41,"8"2"-1,-1 8-17,0-5-10,5 7-5,-14-5-3,-17 2-5,-18-4-39,-21-1-2,-17-9-1,-15 0 0</inkml:trace>
  <inkml:trace contextRef="#ctx0" brushRef="#br0" timeOffset="203807.1772">17186 4914 4,'0'14'27,"0"-14"-1,6 22-7,11-13-5,11 3-4,7-4-2,3 2-2,3-5-2,-6 0-3,-4-5-1,-7-6-1,-13 1-1,-11 5-1,-6-10 1,-9 10-1,-6 0 1,-1 7 0,-2 8 1,-1 6 2,10 4 1,2 4 1,13 0 0,2-4 0,18-1 0,7-7-3,5-8-8,5-9-12,9 0-8,-11-12-1,7 5 0</inkml:trace>
  <inkml:trace contextRef="#ctx0" brushRef="#br0" timeOffset="204323.8093">17615 4980 45,'0'0'31,"-16"11"-2,13 1-12,3 6-6,0 1-4,3 4-2,2-4 0,4-1 0,5-8-2,1-1-1,1-9 0,0-5 0,-2-5 0,-3-4-1,-3-8 0,-3 3 0,-5 1-1,4 2 1,-8 4-1,4 12 0,0 0 0,-2 12 0,9 5 0,-2 5-1,5 2 1,2-1 1,0-4-1,4-5 2,-1-7 0,1-7 0,-6-3 0,3-11 0,-4-1 1,2-1-1,-5-2 1,0 2-2,-2 3 0,-4 13 1,0 0-2,10 0 0,-10 13 0,6 3 0,-1 1 0,1 0 0,1-2 1,0 2-1,3-12 1,2-5-1,-1-8 1,0-6 0,0-1-2,-1-7-3,4 3-16,2-3-17,-9-4-2,15 9 1,-1-6 0</inkml:trace>
  <inkml:trace contextRef="#ctx0" brushRef="#br0" timeOffset="205024.5289">18645 4971 46,'-12'-10'31,"-5"10"-10,-2 0-5,1 5-5,3 4-3,0 4-4,9 2-1,6 2-1,10-3-2,3-2 1,5 1 0,2-6 0,-2-1-1,0-6 0,-9 0-1,-9 0-1,0 0 1,0 0-1,-22-6 1,2 8-1,4 5 0,0 5 1,3 2 1,6 2 0,14 17 1,9-18 0,5-6 0,4-4 0,3-5 1,5-4 0,-4-4-1,0-7 1,-6-3-1,-4-3 1,-7-1 0,-3-1 1,-7 4 0,-2 4-1,-4 2 0,4 13 0,-13-4-1,13 4 1,-6 23-2,6-4 0,4 0 0,5 4 1,2-3 0,5 0 1,0-9 0,4-3 1,-3-8 0,3-8 1,-8-3-2,0-2-3,-6-1-13,0 1-21,-6-7-2,0 7 0,-3-5 0</inkml:trace>
  <inkml:trace contextRef="#ctx0" brushRef="#br0" timeOffset="205325.3305">19016 5046 38,'0'27'35,"0"-15"1,2 7-3,7-2-18,0-5-5,4 5-3,0-6-3,5-2-2,1-6-1,2-6 1,-4-7-1,1-7-1,-2-6 2,-5-7-2,-7-8 1,-4-3-1,-9-1 1,-8-2-1,-6 5 1,-4 8-1,0 2 1,2 10-2,3 11 0,3 8-3,16 10-11,9 5-22,4-3-1,10 7 1,1-7 0</inkml:trace>
  <inkml:trace contextRef="#ctx0" brushRef="#br0" timeOffset="205979.6494">19465 4966 25,'0'0'30,"9"-9"-2,-9 9-9,-14-2-5,2 2-5,-2 6-3,1-1-3,1 4-1,2 1-1,7 5-1,8-3 1,5-2 0,6-1 0,1-4-1,3-2 1,-4-3-1,0-5-1,-16 5 0,10-13 0,-10 13-1,-20-8 1,5 8-1,-5 7 1,0 2 0,3 3 0,2 6 1,6 1 1,9 2-1,9-1 2,3-3-1,7-3 1,3-6 0,4-4-1,0-4 1,2-10-1,-4-1 0,-4-7 0,-4-4 1,-2-1 1,-7 1 0,-2 3 0,-5 3 1,0 16-1,0-11 0,0 11 0,-8 21-2,8-3-3,3 5-8,-3 5-24,6-9-1,5 3 0,-3-13 1</inkml:trace>
  <inkml:trace contextRef="#ctx0" brushRef="#br0" timeOffset="206459.2338">19737 4983 42,'0'0'32,"0"10"-3,0 4-9,0-1-9,5 6-4,-1 1-2,5-1 0,1-2-2,7-3-1,-3-9-1,3-5 1,-3 0-1,2-10-1,-1-3 1,-6-5 0,-2-1-2,-4 1 1,-3 3 0,0 2 0,0 13 0,-12-12 0,12 12 0,-7 7 0,7 7 0,0 3 0,5 2 1,5 1 1,5-3 0,3-3 1,2-4 0,4-4 1,-4-6 0,1-6 0,-5-4-1,-3-2-1,-6-2-2,-7-6-6,0 2-13,-7 2-18,-10-8-1,2 4 1,-5-5-2</inkml:trace>
  <inkml:trace contextRef="#ctx0" brushRef="#br0" timeOffset="206581.6608">19883 4820 40,'0'-18'73,"0"18"-38,0 0-18,0 0-17,10 0-27,-10 0-8,7 15-1,-4-6-1</inkml:trace>
  <inkml:trace contextRef="#ctx0" brushRef="#br0" timeOffset="206782.1857">20115 5012 67,'13'19'39,"2"0"2,-7-3-9,-8-16-15,20 9-7,-20-9-4,22-12-2,-11-5 0,3 0-3,1-9-2,-5-2-5,4 5-20,-7 1-15,-7-3 0,0 9-1,-3-1 1</inkml:trace>
  <inkml:trace contextRef="#ctx0" brushRef="#br0" timeOffset="207360.8395">20791 4923 38,'0'0'34,"11"10"0,-11 4-1,0 14-20,4 5-9,-1 3-14,5 4-22,-8-12-1,10-2-1,-6-12 0</inkml:trace>
  <inkml:trace contextRef="#ctx0" brushRef="#br0" timeOffset="207661.616">21019 4957 30,'0'0'33,"-3"-19"0,3 19-5,-14-10-14,-2 10-5,5 2-3,-3 10-3,4 7-2,5 4 0,5 5-1,12-4 1,5-1 0,5-1 0,3-3 0,0-10 1,-3-6 0,-6-6 0,-5-5 0,-11-6-1,-13 0-2,-2 4-7,-6-7-13,-4-4-14,8 11 0,-2-6 0,19 16 0</inkml:trace>
  <inkml:trace contextRef="#ctx0" brushRef="#br0" timeOffset="208247.2311">21336 5027 52,'0'-14'33,"0"1"-10,0 2-5,-6-5-3,-4 4-5,-6 2-3,0 4-2,-4-1-2,2 7-1,-2 9-1,5 1 0,3 7-1,8 1 0,8 2 0,6 0 1,7-2-1,4-2 0,3-4 0,0-3 0,2-9 0,-5 0 0,-3-9 0,-4-1 0,-4 1 0,-4-4-1,-1-1 1,-5 3 0,0 11-1,5-10 1,-5 10 0,0 0-1,10 16 1,-2-4 0,-1-1 0,4 5 1,0-4 0,3-5 0,-2-7 1,-1 2-2,-1-4-1,-4-10-6,0 2-8,-6-4-10,-3-8-4,-1 3 0,-2-1 8,-4-9 8,1 2 9,0 0 9,-4-3 11,-5-19 41,10 30-28,0 1-7,5 9-9,3 9-15,0 0-25,-16 0-8,19 12-1,-6-3-1</inkml:trace>
  <inkml:trace contextRef="#ctx0" brushRef="#br0" timeOffset="208485.2824">21596 4970 67,'0'0'35,"17"22"0,-10-4-15,3-4-12,3 3-1,-1-4-3,-1 1-1,0-4 0,1-10-1,0-6 0,0-7-1,1 0 0,-3-8-5,1 4-14,0-2-18,-11-4-2,8 14 1,-8-6-1</inkml:trace>
  <inkml:trace contextRef="#ctx0" brushRef="#br0" timeOffset="209217.0601">21843 4933 18,'11'0'27,"-11"0"-2,24-5-10,-3 5-4,6-4-4,-2 4-1,0 0-1,-5 0-3,-7 0-1,-13 0 0,9 0 0,-9 0-1,-17 14 1,4-5-1,-1 8 1,1 3-1,3 4 1,6 2 0,10 3-1,7-5-3,10-5-6,11-4-5,2-12-4,11-3 1,0-10-2,4-5 1,-6-6 4,-4-3 9,-7 4 12,-8 1 6,-6 7 27,-20 12-18,0 0 0,-12 9-2,1 8-7,-10 0-5,4-2-2,-4-3-2,4-3-1,-1-9-2,-2-4-1,3-6 0,0-8-2,6-3 0,1 0-2,10 1 0,0 3 1,6 5 2,5 7 0,3 8 1,3 6 2,1 9 1,1 5 0,-4-1 1,3 2 0,0-5-1,0-1-1,3-12 0,-3-1-1,-1-7-1,0-6 1,1-5-1,-2-6 1,-4 6-2,-2-2 1,-3 4 1,-7 11 0,11-12 0,-11 12 1,9 13 0,-9 2 0,4-1-1,1-1-9,-1-1-27,7 0-2,0-12 1,19 0-2</inkml:trace>
  <inkml:trace contextRef="#ctx0" brushRef="#br0" timeOffset="209603.7708">23006 4908 44,'0'0'36,"17"20"1,-7 9 0,-1 6-22,6 13-5,-4 3-5,-2-1-5,2 5-9,4-6-23,-13-20-5,4-7-1,-6-13 1</inkml:trace>
  <inkml:trace contextRef="#ctx0" brushRef="#br0" timeOffset="209767.0151">23082 5059 39,'23'0'30,"-7"-10"-3,14 7-22,14 3-30,-5-14-4,15 14-2</inkml:trace>
  <inkml:trace contextRef="#ctx0" brushRef="#br0" timeOffset="210120.4393">23364 4886 9,'-8'10'28,"-2"-6"1,10 10-2,0 0-14,7-1-6,9-2-1,-2 1-3,2-1-1,4-2-1,-8-4-2,-12-5 0,0 0 1,0 0 0,-19 7 2,10-7 2,-2 3 2,-9 1 2,9 6 0,11-10 0,0 23 1,13-13-2,1 2-3,3-2-6,1-3-23,10-7-11,0 0-2,2-12 1</inkml:trace>
  <inkml:trace contextRef="#ctx0" brushRef="#br0" timeOffset="210689.7633">23768 4923 50,'13'-9'33,"-1"9"-2,0 0-12,2 0-8,4 0-4,3 0-3,3 0-2,-6 4-2,-7-2 0,-11-2 1,0 0-2,0 0 1,-13 17 0,0-9-1,-5 4 2,0 6-1,8 1 1,7 2 0,3 1 1,14 0-1,-3-3 1,8-5 0,6-5-1,5-9 1,-4-5-1,1-1-1,-7-9 1,-5-2-1,1-2 0,-5 0 1,-4 2 0,-7 7 0,0 10 1,-7-5 0,7 5-1,4 17 1,-1-1-1,-3 3-2,0-5-6,7 4-10,4-3-20,-11-15 1,16 5-1,-16-5 0</inkml:trace>
  <inkml:trace contextRef="#ctx0" brushRef="#br0" timeOffset="210837.4517">24201 4978 49,'0'0'40,"53"0"-1,-30 10-6,-23-10-11,26 24-8,-23-9-7,-7 4-3,-3-2-13,-15-2-31,-15-15 0,6 2 0,-12-16-2</inkml:trace>
  <inkml:trace contextRef="#ctx0" brushRef="#br0" timeOffset="211739.0038">18184 5559 29,'0'0'31,"9"-14"1,13 11-5,3 3-16,5 0-5,2 0-2,-1-4-1,0 4-1,-6-5-1,-4 5-1,-8 0 0,-13 0 0,0 0-1,-13 17 1,-3-6-1,-4 7 0,0 3 1,2 5 0,5-3 0,4 3 1,9-5 0,6 0 1,10-9-1,5-3 1,4-9 0,0-4 0,-4-9-1,4-1 0,-6-6 0,-3 1 0,-7 0 0,-2 2 1,-4 1-1,-3 16 0,0 0 0,0 0 0,0 10-1,0 5-8,-3-3-26,8 12 0,-8-9 0,13 0-1</inkml:trace>
  <inkml:trace contextRef="#ctx0" brushRef="#br0" timeOffset="211970.3521">18718 5566 59,'-14'0'35,"-8"-5"0,10 10-11,6 4-14,1 9-6,10 9-1,1 4-2,4 7 0,-5 2-1,2 1 0,0 0-3,-3-7-3,-4-8-10,0-6-18,0-20 0,0 0-2,0 0 1</inkml:trace>
  <inkml:trace contextRef="#ctx0" brushRef="#br0" timeOffset="212093.2483">18707 5700 34,'0'0'34,"16"-13"0,0 13-3,-1 0-19,4-2-28,10 2-14,-9-7-3,12 7 0</inkml:trace>
  <inkml:trace contextRef="#ctx0" brushRef="#br0" timeOffset="212525.5173">19073 5523 66,'-11'0'30,"-5"0"-13,0 0-6,4 10-4,0-1-3,9 8-2,3-2-1,3 4-1,7-2-1,4-3-1,-1-2 0,0-3-2,-1-5 0,-12-4-1,10 5 0,-10-5 1,-10-3 2,0 1 2,-3-2 2,-2 4 1,1 0 2,3 3 1,0-3 1,7 11 1,4-11-2,6 23-1,4-10 0,5 1-2,0 1-4,1-6-9,-1-9-23,4 3-1,-9-13 0,5 2-1</inkml:trace>
  <inkml:trace contextRef="#ctx0" brushRef="#br0" timeOffset="212657.5178">19027 5441 20,'-6'-24'23,"6"24"-18,6-10-7,-6 10-18,0 0-5</inkml:trace>
  <inkml:trace contextRef="#ctx0" brushRef="#br0" timeOffset="212911.4283">19186 5554 53,'0'0'37,"18"17"0,-8-9-5,4 1-19,5 8-6,-5 0-1,-2 3-2,-12-1-2,0-1-3,-12-1-9,-8-3-27,-1-14 0,5-4 0,-3-10-1</inkml:trace>
  <inkml:trace contextRef="#ctx0" brushRef="#br0" timeOffset="213495.8979">19654 5666 28,'0'0'33,"0"0"1,4 14-5,-4-14-14,10 16-7,-10-16-1,9 13-1,-9-13-3,0 0 0,0 0-2,0-19 1,0 2 0,3-2-1,2-3-1,6-2 0,4 4 1,4-2-1,2 6 0,2 8 1,-1 8-1,0 5-1,-4 9-3,-8 4-8,-1 6-17,1 8-7,-10-8 1,13 6-1</inkml:trace>
  <inkml:trace contextRef="#ctx0" brushRef="#br0" timeOffset="213959.2282">20087 5612 60,'-4'-15'28,"-11"-3"-9,-1 4-6,-2 5-3,-4 5-2,3 9-3,0 6-1,4 5-2,6 5 0,9 3-1,0-2 1,11 2-1,6-4 1,6-11-1,1-6 1,0-3-1,-1-9 0,-2-2 0,-3-5 0,-7-1 0,-3-2-1,-5 4 1,-3 2-1,-3 4 0,3 9 0,-10-4 0,10 4-1,-7 19 1,7-5 0,0 5 1,7-2 0,3 2 2,2-5 0,4-6 0,0-5 2,3-6-1,-1-9 0,-2-2 0,-2-6-2,-3-3-5,-2 8-13,-2-2-22,-14-3 0,7 20-1,-12-22 0</inkml:trace>
  <inkml:trace contextRef="#ctx0" brushRef="#br0" timeOffset="214299.1011">20771 5521 49,'0'9'36,"9"20"1,-9 0-4,3 9-21,3 9-5,-6 4-4,4 0-5,-1-5-16,3-3-18,-9-18 0,3-2-1,0-23 1</inkml:trace>
  <inkml:trace contextRef="#ctx0" brushRef="#br0" timeOffset="214614.8522">20725 5477 40,'21'-23'31,"-2"3"0,11 12-12,-2 8-8,-5 15-4,0 3-4,-10 5 0,-3 0-1,-10 0 0,0-2-1,-11-4 1,4-6-2,7-11 1,0 0-1,0 0 0,11-6 0,8 1-1,1 5 0,3 0 1,-4 8 1,-7-2-1,-7 11 1,-8-1-1,-5-3-2,-6 2-4,-1-7-13,-6-8-14,21 0 1,-18 0-1</inkml:trace>
  <inkml:trace contextRef="#ctx0" brushRef="#br0" timeOffset="214946.5252">21061 5698 23,'11'0'34,"8"6"0,-7-6-3,4 0-12,6 0-6,-5-4-4,2-1-4,-4-5-1,-5-2-1,-3-2-1,-7 0-2,0-4 2,-10 1-2,-1 1 0,-5 7 0,0 2 0,-2 4 0,1 7 0,2 5 0,3 6-1,0 4 1,5 8-1,4 1 2,3 2-1,0 1-2,9-2-4,-5-2-10,0-4-19,6-1-1,-5-13 0,7 2 0</inkml:trace>
  <inkml:trace contextRef="#ctx0" brushRef="#br0" timeOffset="215300.2524">21265 5552 61,'14'-3'36,"3"13"0,-3 8-15,-6 2-9,4 9-3,-9-4-3,2 4-2,-5-5-2,0-9 0,0-15-2,7 9 0,-7-9 0,13-14 0,-2 0-1,2-4 1,0 3 0,3 2-1,-4 3 1,1 2 0,-2 8 0,-1 0 0,0 12 0,-6 1 0,0 5-4,-7-2-8,3-2-24,-3 6-1,-7-11 0,5 6 0</inkml:trace>
  <inkml:trace contextRef="#ctx0" brushRef="#br0" timeOffset="215447.6591">21395 5475 48,'-6'-19'36,"6"19"-2,0-12-8,0 12-48,12 6-9,-12-6-3,18 14-2</inkml:trace>
  <inkml:trace contextRef="#ctx0" brushRef="#br0" timeOffset="215902.1227">21616 5554 35,'0'0'36,"14"-9"1,-4 11-3,0 12-17,-6 0-4,3 9-5,-7-4-3,0 8-3,0-8-2,0-4-2,-3-1-2,3-14-2,0 0 0,10-6 0,3-7-1,-1-6 2,4 3 0,-2-6 2,4 2 1,-2-1 2,-4 5 1,-4 2 0,-3 5 1,-5 9 1,0 0-1,0 0 1,0 0 0,-10 21-1,10-4 1,0-3-2,5 5-1,6 0-4,7 1-8,-2-3-14,0-7-7,10 3-1,-5-13 0</inkml:trace>
  <inkml:trace contextRef="#ctx0" brushRef="#br0" timeOffset="216180.7986">22092 5613 35,'13'-6'31,"-2"9"-7,-11-3-4,0 16-3,-9-4-4,-10-2-4,0 1-1,-9-7-2,0 4-3,-2-8-1,5-3-1,0-6 0,12-2-1,4-5 0,4 4 0,10-1 0,4 0 0,4 7-1,4 3 2,4 3 0,-4 11-1,0 3 2,-1 2-1,0 4-3,-6 0-12,-6-4-21,9 3 0,-10-8-1,10 4 0</inkml:trace>
  <inkml:trace contextRef="#ctx0" brushRef="#br0" timeOffset="216502.6402">22241 5514 57,'0'0'37,"0"0"-3,0 0-9,17 14-8,-17 10-6,10 12-4,-4 5-3,4 7 0,-7 2-2,3-2-2,0-4-3,-6-6-6,9-6-12,-6-8-18,-3-13 0,0-11 0,0 0 0</inkml:trace>
  <inkml:trace contextRef="#ctx0" brushRef="#br0" timeOffset="216665.5037">22290 5706 13,'16'3'28,"-5"-12"-1,12 15-7,6-3-39,-2-14-5,16 11-2,-10-16 8</inkml:trace>
  <inkml:trace contextRef="#ctx0" brushRef="#br0" timeOffset="217222.3135">22647 5521 42,'0'0'28,"-24"-8"-6,12 6-4,-6 2-6,-2 3-4,8 4-3,2 0-2,10 3-2,5 1 0,3-1 0,4 2 0,3-6-2,3 0-2,-3-3-1,1-1-2,-16-2 0,0 0 0,0 0 1,-11 5 1,-2-5 3,-15 7 8,12-2 1,4 2 1,12-7-1,-9 14 1,9-14-2,8 19-2,-4-7-1,11-6-3,0 4-7,4-5-12,-2-5-16,11 0 0,-8-5 0,11 5-1</inkml:trace>
  <inkml:trace contextRef="#ctx0" brushRef="#br0" timeOffset="217369.6744">22824 5675 72,'14'10'38,"-14"-10"1,0 0-16,16 5-12,-16-5-28,0 0-18,0 0-2,-16-15-1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9:01:43.4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2012 8901 20,'-7'9'30,"-5"-1"-4,12-8-3,-9 0-4,9-10-3,14-3-3,7-10-3,17-1-2,0-3-2,6 3-3,-4-2 0,0 11-1,-9 15-1,-5 14 1,-11 13-1,-11 16 1,-4 6-1,0 5 1,-4 0-1,10 0 1,1-9-1,4-10 2,8-16-1,6-13 1,-2-16 0,10-8-1,0-16 0,-4-2 0,-5-3-1,-8 3 1,-1 2-2,-3 8 0,-8 11 0,-4 15 1,-10 6 0,1 15-1,3 9 1,6 3-2,6 8-2,-6-3-4,17-1-25,0-1-9,2-12-1,6-4 1</inkml:trace>
  <inkml:trace contextRef="#ctx0" brushRef="#br0" timeOffset="253.4342">2641 9194 63,'-13'-2'39,"13"2"0,6 14-5,6-5-21,16 6-7,1 4-2,5 3-4,6 2-5,-12-6-14,-4-5-20,2-1-1,-5-12 1,-3-6-1</inkml:trace>
  <inkml:trace contextRef="#ctx0" brushRef="#br0" timeOffset="400.0178">2934 9177 60,'-23'4'39,"-12"7"2,-2 10-3,-1 5-23,-5-1-10,3 1-10,6-2-27,18-6-7,16-18-1,0 0-1</inkml:trace>
  <inkml:trace contextRef="#ctx0" brushRef="#br0" timeOffset="636.8048">3186 8910 59,'-18'-7'38,"18"7"-1,24 0-6,8-4-22,14 4-8,6 7-12,2 0-22,-2-12-3,1 5-1,-22 0 0</inkml:trace>
  <inkml:trace contextRef="#ctx0" brushRef="#br0" timeOffset="769.2565">3310 9010 61,'-6'12'38,"16"1"1,8-3-16,13-2-27,10-1-27,-4-11-3,11 4-2,-4-12-3</inkml:trace>
  <inkml:trace contextRef="#ctx0" brushRef="#br0" timeOffset="1522.177">4422 8877 17,'7'-14'34,"7"4"1,-8-3-6,-3-8-7,0 4-7,-9-5-5,-4 4-4,-9 1-1,-5 6-3,-7 6-1,-3 8 0,0 7-2,3 10 1,6 7 0,9 3-1,13 4 1,9-4 1,13-2-1,9-9 1,5-13 0,11-9 1,-4-12-1,1-13 1,-4-9-1,-5-10 0,-9-9-1,-7-4 1,-7 3-1,-5 3 1,-10 8-1,-4 10 1,-5 12-1,-1 19 0,-4 15 0,3 18 1,2 17-1,3 10 0,5 15-4,0 4-10,7-2-23,10 0-1,0-12 0,8-4-1</inkml:trace>
  <inkml:trace contextRef="#ctx0" brushRef="#br0" timeOffset="1759.509">3990 9090 26,'-28'4'35,"12"1"3,16-5 0,34 15-19,18-15-7,27 4-4,17-4-3,15 0-6,16-4-26,6-2-11,-11-8 0,-14 10 0</inkml:trace>
  <inkml:trace contextRef="#ctx0" brushRef="#br0" timeOffset="2322.018">4281 9682 28,'0'0'33,"18"-12"-3,-18-2-7,0-6-5,-8-1-6,-11-4-6,-3 5-1,-8 0-2,-5 6-1,-5 6-1,2 8 0,-2 4-1,9 11 0,10 8 1,11 4 0,10 0 0,15 2 1,7-11 0,13-4 0,5-8 1,6-10-1,-2-12 0,-1-7 0,-2-14 0,-7-4 0,-10-4-1,-11-4 0,-7 2-1,-6 7 1,-6 7-2,-3 5 1,-1 17-1,-5 11 1,5 10 0,4 16-1,6 9 1,0 6 0,10 8 0,-4 1-2,9 0-8,-5-7-20,5-11-8,4-12 1,-4-12-1</inkml:trace>
  <inkml:trace contextRef="#ctx0" brushRef="#br0" timeOffset="2544.1417">4508 9290 59,'0'0'37,"12"10"1,-6 12-5,1-3-25,5 15-4,-4 5 0,2 2-2,-1-2 0,-2 3-1,1-4-2,-4-10-3,8 0-8,-7-10-20,-5-18-6,20 0-1,-17-14 1</inkml:trace>
  <inkml:trace contextRef="#ctx0" brushRef="#br0" timeOffset="2675.6857">4455 9472 47,'-12'-6'40,"12"6"-1,21 0 0,4-6-21,9 6-18,0-5-36,6 5-2,-3-8-1,6-1 0</inkml:trace>
  <inkml:trace contextRef="#ctx0" brushRef="#br0" timeOffset="3139.6331">4992 8928 49,'15'14'39,"10"1"0,6 6 0,5-1-27,6 11-6,1 3-4,-2-3-8,-1 3-21,-6-7-11,-15-13-1,-4-5 0</inkml:trace>
  <inkml:trace contextRef="#ctx0" brushRef="#br0" timeOffset="3291.5838">5327 8881 63,'-12'-5'39,"-15"12"1,1 18-6,-4 4-22,-6 5-6,-4 8-4,4 2-6,-7-7-16,8-3-19,13-6-1,6-18 0,16-10-1</inkml:trace>
  <inkml:trace contextRef="#ctx0" brushRef="#br0" timeOffset="3591.8065">5789 8676 50,'-22'0'37,"-15"5"-1,3 4-13,-5 11-10,-6 4-6,11 16-2,3 2-2,13 9-1,14 0-1,12 4 1,13-6-1,11-4-3,10-4-10,1-9-24,1-17-1,-1-10-1,-9-15 1</inkml:trace>
  <inkml:trace contextRef="#ctx0" brushRef="#br0" timeOffset="3840.7745">5866 8666 46,'0'0'37,"7"12"0,-7 5-3,0 2-22,-3 18-4,-4 5-3,4 8 0,0-1-2,3 5 0,6-7-2,4-1 1,1-9-3,9-12-2,5-7-9,-4-6-26,-2-19-1,3-3 0,-12-10 0</inkml:trace>
  <inkml:trace contextRef="#ctx0" brushRef="#br0" timeOffset="4008.3919">5698 8940 42,'0'11'35,"0"-11"0,32 6-6,-1-6-26,6-3-24,7 3-11,-9-17-1,6 7-1</inkml:trace>
  <inkml:trace contextRef="#ctx0" brushRef="#br0" timeOffset="4161.5953">6071 8722 64,'22'-8'40,"2"8"-1,8 13-11,7 16-10,-8 8-8,3 15-2,-12 7-3,-9 2-3,-13 8-15,-16-9-28,-24-8 0,-12 0-2,-14-14 1</inkml:trace>
  <inkml:trace contextRef="#ctx0" brushRef="#br0" timeOffset="5279.4224">6710 8901 54,'-11'5'36,"11"-5"-1,17 12-12,4-12-8,17 2-4,5-2-7,10 0-7,5 0-15,2 0-17,-14-5-3,0 5 0,-19 0 0</inkml:trace>
  <inkml:trace contextRef="#ctx0" brushRef="#br0" timeOffset="5426.5957">6745 9087 37,'0'0'38,"27"5"0,10-8 1,10-1-24,11 8-44,0-11-3,9 7-3,-12-13-3</inkml:trace>
  <inkml:trace contextRef="#ctx0" brushRef="#br0" timeOffset="8501.7695">7419 8961 18,'19'-6'34,"0"-3"-1,18 9 1,3 0-17,9 0-15,10 8-26,-4-11-6,6 6-1,-18-10-2</inkml:trace>
  <inkml:trace contextRef="#ctx0" brushRef="#br0" timeOffset="8786.649">8011 8697 43,'22'-12'36,"-10"5"1,2 14-5,-7 6-16,-12 11-6,0 14-4,-5 1-2,7 2 0,3 2-1,3 1-1,10-10-2,8-8 0,5-7-4,1-15-8,4-4-14,-1-4-13,-7-17 1,-1-3-1</inkml:trace>
  <inkml:trace contextRef="#ctx0" brushRef="#br0" timeOffset="8955.8847">8260 8698 50,'0'0'37,"0"0"1,-6 14-3,6 14-18,-3 6-9,3 16-2,0 3-2,0 9-1,0 1-4,0-11-16,0-3-21,12-9-2,-2-14 1,10-7-1</inkml:trace>
  <inkml:trace contextRef="#ctx0" brushRef="#br0" timeOffset="9334.516">8730 8727 52,'8'-8'36,"-8"8"2,0 27-12,0-3-9,4 17-7,-4 5-3,4 5-2,-1 2-1,5 1-4,2-5-7,-5-14-13,2-10-19,-1-11 0,-6-14 0,0 0-1</inkml:trace>
  <inkml:trace contextRef="#ctx0" brushRef="#br0" timeOffset="9487.8123">8563 8923 54,'0'0'37,"24"-4"0,7 3-12,18 1-13,8 4-25,7 1-18,-7-5-4,7 9-1,-14-9-1</inkml:trace>
  <inkml:trace contextRef="#ctx0" brushRef="#br0" timeOffset="10319.1886">9221 8650 63,'0'0'33,"0"0"-11,-5 22-4,0 4-8,-2 7-4,1 6-2,6 0 0,0 0-1,12-6-2,6-6-1,7-8-6,1-14-7,4-10-18,4-4-3,-12-13-1,0 2-1</inkml:trace>
  <inkml:trace contextRef="#ctx0" brushRef="#br0" timeOffset="10456.9178">9380 8707 28,'0'12'36,"-9"5"0,5 12-1,4 9-14,-4 6-8,4 8-4,0 3-7,0-6-12,4-7-25,6 0-2,-4-15-1,5-10 0</inkml:trace>
  <inkml:trace contextRef="#ctx0" brushRef="#br0" timeOffset="10735.4005">9582 8632 75,'12'-5'39,"1"13"0,-6 14-16,-7 2-9,0 19-6,-7 11-3,-2 6-1,-1 1-2,7 1 1,3-7-3,6-7 0,7-8-3,5-13-3,13-11-8,-2-7-24,-1-19-2,2-5-1,-11-10 1</inkml:trace>
  <inkml:trace contextRef="#ctx0" brushRef="#br0" timeOffset="10890.3727">9504 8904 44,'0'0'39,"19"0"0,12 0 1,16 0-25,11 14-43,-2-14-5,12 0-4,-2-12-1</inkml:trace>
  <inkml:trace contextRef="#ctx0" brushRef="#br0" timeOffset="16024.0777">1923 10872 25,'8'-23'29,"14"8"1,1-3-11,6-1-10,5 9-3,4 6 0,-3 18 1,-7 8-2,-6 16 0,-8 4-1,-2 9 0,-9-3-1,4-2 0,0-9-1,1-10 1,7-13-1,9-14 0,-1-12 0,6-12 1,-5-5 0,0-10 0,-6-4-1,-4 1 1,-6 8-1,-8 6 0,4 10-1,-4 18 1,-12 4-1,7 21 0,0 12 0,5 8-1,7 2 0,-1 0-2,6 0-10,10-6-27,0-18 1,2-4 0,-2-19-1</inkml:trace>
  <inkml:trace contextRef="#ctx0" brushRef="#br0" timeOffset="16293.0027">2508 11193 58,'0'0'37,"5"14"-1,8-4-3,9 3-25,5 7-7,-1 2-5,2 2-13,-1-7-18,-2 2-2,-9-8 0,-1-3 0</inkml:trace>
  <inkml:trace contextRef="#ctx0" brushRef="#br0" timeOffset="16439.7684">2762 11201 55,'-19'6'37,"-12"4"1,0 12-3,0 0-25,-12 3-9,6 3-16,-2-1-21,12-1-1,3-8-1,21-5 0</inkml:trace>
  <inkml:trace contextRef="#ctx0" brushRef="#br0" timeOffset="17039.8558">3215 10510 45,'3'-15'34,"-13"10"2,4 20-11,-3 16-11,-4 18-5,7 21-5,-4 18-1,-1 17 0,1 7 1,8 4-2,2 0 0,5-8 0,2-15-1,-1-14 0,3-15-1,-3-15 0,1-9 0,1-12 1,-4-9-1,-4-6 1,0-13 1,6 11-1,-6-11 1,0 0 0,0 0 0,0 0 0,0 0 0,0 0-2,-13-10 1,13 10 0,-18-10 0,3 6 0,-1 0-1,-2 0 0,-4 1-1,-7-5-3,8 8-10,-1 0-26,0-7 0,10 1-1,9-7 0</inkml:trace>
  <inkml:trace contextRef="#ctx0" brushRef="#br0" timeOffset="17370.806">2889 10547 46,'0'0'34,"16"-4"1,2 4-8,12 8-24,17-2-33,-4-9-2,19 3-1,1-12-1</inkml:trace>
  <inkml:trace contextRef="#ctx0" brushRef="#br0" timeOffset="17824.4773">3404 11341 31,'9'6'37,"3"11"1,-12 8-3,-3 8-18,3 13-6,-6 4-3,13 5-2,-5-3-4,11-6-1,9-7-4,-1-17-9,4-15-26,6-4 0,-12-16 0,-4-6-1</inkml:trace>
  <inkml:trace contextRef="#ctx0" brushRef="#br0" timeOffset="17970.8104">3310 11510 63,'19'9'36,"6"1"-1,6-10-21,13 0-37,2 9-9,-6-13-2,9 4-1</inkml:trace>
  <inkml:trace contextRef="#ctx0" brushRef="#br0" timeOffset="18140.2485">3610 11463 48,'13'5'33,"3"-5"-4,10-3-28,13 9-29,-12-9-4,12 7-1</inkml:trace>
  <inkml:trace contextRef="#ctx0" brushRef="#br0" timeOffset="18293.3554">3660 11593 59,'0'0'37,"5"13"1,13-13-10,12 0-43,17 0-19,-9-9-1,11 5-2</inkml:trace>
  <inkml:trace contextRef="#ctx0" brushRef="#br0" timeOffset="18893.8478">4231 11239 16,'-11'-13'19,"-4"5"-3,-3 4-2,-2 4-2,-2 0-2,-1 3 0,5 6-1,6 4-1,6 2-2,14 4 0,8 2 0,6 3-1,-1-5 2,2 8 0,-12-7-2,0 1 1,-18-4-4,-4-3-4,-12-2-15,5 0-18,-10-12 0,9 0-2,4-9 0</inkml:trace>
  <inkml:trace contextRef="#ctx0" brushRef="#br0" timeOffset="19109.9857">4138 11226 36,'16'-4'33,"14"8"-2,1-4-14,1 0-37,8 9-7,-15-4-4,4 10-1</inkml:trace>
  <inkml:trace contextRef="#ctx0" brushRef="#br0" timeOffset="19325.6889">3952 11564 53,'0'0'37,"18"4"0,13-4-9,11 5-18,4-5-11,7 4-18,3-8-16,2 4-2,-9-4 0</inkml:trace>
  <inkml:trace contextRef="#ctx0" brushRef="#br0" timeOffset="19673.2701">4036 11764 28,'-15'0'35,"15"0"1,0 0-2,18-13-17,10 13-6,3 0-6,0 5-1,0 4 0,-7 6-1,-10 3 0,-11 5-1,-13-1-1,-8 2 0,-8-2 1,-1-6-2,2-2 0,7-5 0,8-4 0,10-5 0,16 0 1,14-5-1,4 1 0,6-1-3,8-1-34,1 6-2,-11-9 1,-1 6-1</inkml:trace>
  <inkml:trace contextRef="#ctx0" brushRef="#br0" timeOffset="20329.6836">4836 11027 24,'23'0'34,"11"5"1,3-8-4,2 3-25,6 1-27,-5-6-8,2 5-4,-17-4-1</inkml:trace>
  <inkml:trace contextRef="#ctx0" brushRef="#br0" timeOffset="20477.6771">4876 11182 56,'9'10'37,"8"-10"1,19 9-10,3-7-32,4-2-29,13 0-1,0-2-2,8-2-2</inkml:trace>
  <inkml:trace contextRef="#ctx0" brushRef="#br0" timeOffset="21780.3551">6623 10889 66,'-3'15'39,"3"14"0,0 9-12,0 6-16,8 8-5,-3 3-4,1-6-6,3-3-10,0-8-24,-3-20-1,0-5 0,-6-13 0</inkml:trace>
  <inkml:trace contextRef="#ctx0" brushRef="#br0" timeOffset="21917.5733">6461 11127 62,'13'-5'38,"15"2"-1,16 3-10,5 4-55,4-8-6,8 4-2,-4-7-2</inkml:trace>
  <inkml:trace contextRef="#ctx0" brushRef="#br0" timeOffset="22619.6475">7050 10904 17,'0'0'33,"-3"15"0,1 9-3,-2 4-12,-2 2-8,6 7-3,4-4-2,8-1 0,7-7-3,4-7-3,5-9-5,-1-9-7,-2-8-5,-2-7-2,-5-5-1,-7-12 4,-5 4 7,-6-3 6,-6-1 8,-1 12 7,-2 6 8,9 14 2,-15 9 1,11 14-4,2 8-7,7 9-3,1 5-10,1 3-25,1-14-7,11 4-2,-9-13-1</inkml:trace>
  <inkml:trace contextRef="#ctx0" brushRef="#br0" timeOffset="22781.5882">7501 11189 68,'-11'-2'38,"11"2"-6,0 0-31,0 0-32,0 0-4,19-9-2</inkml:trace>
  <inkml:trace contextRef="#ctx0" brushRef="#br0" timeOffset="23282.8318">8148 10722 41,'-13'-14'28,"2"9"-8,-9-1-8,-1 4-6,4 2-3,-6 2-1,5 5 1,-1 4 1,3 6 2,1 6-1,3 5 1,-1-3 0,4 6 0,3-11 0,6 1-2,0-9-1,14-5-1,6-7 0,8-3-1,6 3 0,6-5 0,3 5-1,-3 8 0,0 7 1,-11 2 0,-11 7 1,-14 0-1,-17 0 1,-9-2 0,-15-4-3,-7-9-7,-2-3-19,3 0-10,-4-12 0,13 2-1</inkml:trace>
  <inkml:trace contextRef="#ctx0" brushRef="#br0" timeOffset="23451.2428">7791 11200 54,'44'7'36,"9"-7"2,15 0-11,4 4-17,2 2-14,-3-6-10,-9 3-21,-4 3-2,-23-2 0,-10 9 0</inkml:trace>
  <inkml:trace contextRef="#ctx0" brushRef="#br0" timeOffset="23783.1634">7901 11434 40,'-11'0'38,"11"0"0,0 0 0,29-5-20,1 5-10,6 5-3,-3 5-2,-2 10 0,-13 6-2,-14 6 1,-14 3-2,-18 2 1,-9-1 0,-10-2-1,1-5 0,0-9-1,13-10 0,16-6 0,17-4 0,15-13 0,20 3 0,9 0 1,11 1 0,7 4-3,6 5-14,-5 0-22,-8-13 1,0 3-1,-10-12 1</inkml:trace>
  <inkml:trace contextRef="#ctx0" brushRef="#br0" timeOffset="24036.7094">8624 11129 34,'34'0'35,"3"-2"1,10 4-2,-4-2-24,4 0-14,-3-4-16,-11 1-14,-1 6-1,-17-6 1</inkml:trace>
  <inkml:trace contextRef="#ctx0" brushRef="#br0" timeOffset="24183.6531">8645 11226 43,'4'13'37,"11"-9"0,14 1-10,11 0-14,4-9-40,11 8-5,-6-14-3,5 3-2</inkml:trace>
  <inkml:trace contextRef="#ctx0" brushRef="#br0" timeOffset="24768.8589">9279 11115 37,'0'0'37,"21"7"0,6-7 1,15 0-23,7 0-28,-2 0-20,9 0-3,-8-14 0,2 7-2</inkml:trace>
  <inkml:trace contextRef="#ctx0" brushRef="#br0" timeOffset="25022.0608">9845 10840 24,'0'0'34,"-6"11"0,6 6-3,-5 6-15,1 3-6,4 7-5,4 1 0,4 1-2,6-5-1,10-7-2,3-3-5,1-12-8,3-8-11,0 0-9,-6-20-2,0 0 0</inkml:trace>
  <inkml:trace contextRef="#ctx0" brushRef="#br0" timeOffset="25153.2459">10050 10857 47,'-15'-4'36,"2"15"2,1 15-11,-3 10-10,11 13-6,-4 3-7,8 1-8,0-4-31,8 2-2,2-17 0,12-8-2</inkml:trace>
  <inkml:trace contextRef="#ctx0" brushRef="#br0" timeOffset="25822.5242">10565 10834 46,'0'0'37,"15"10"1,-9 13-8,-2 7-14,2 12-6,-6 3-5,2 6-5,2 0-11,-4-1-24,0-15-3,3-5 0,-8-19 0</inkml:trace>
  <inkml:trace contextRef="#ctx0" brushRef="#br0" timeOffset="25969.4304">10413 11030 67,'31'-4'39,"22"4"0,12 4-10,13-8-53,9 8-10,-7-7-3,5 3-1</inkml:trace>
  <inkml:trace contextRef="#ctx0" brushRef="#br0" timeOffset="28134.6154">11146 10978 25,'0'0'30,"5"-13"1,6-6-11,4-1-6,-1-5-4,2 4-3,-4 2-3,5 8 0,-6 11 0,-3 22-1,-8 10-1,3 14 0,-3 5-1,-3 5-5,7 1-16,6 0-14,-7-22 0,8-11 0</inkml:trace>
  <inkml:trace contextRef="#ctx0" brushRef="#br0" timeOffset="28450.9438">11596 10920 70,'-13'-16'36,"-4"11"-5,-1 5-13,-14 0-8,6 15-4,-2 8-4,6 9 0,7 7-2,12 5 1,11 0-1,17-3 1,9-5 1,9-8-1,4-12 2,3-13 0,-4-12-1,-9-9 1,-12-11-1,-16-8 0,-13-4 0,-12-2-2,-4 7-7,-9 1-14,5 9-18,8 9-1,8 8 1,8 9-1</inkml:trace>
  <inkml:trace contextRef="#ctx0" brushRef="#br0" timeOffset="28666.7725">12069 10922 69,'15'0'37,"8"-3"1,5 3-15,15 0-18,1 7-16,2 4-25,-8-9-1,1 9 0,-16-6 0</inkml:trace>
  <inkml:trace contextRef="#ctx0" brushRef="#br0" timeOffset="28817.8856">12116 11071 63,'12'10'37,"10"-10"-3,21 5-28,11 2-36,-6-7-3,12 0-3</inkml:trace>
  <inkml:trace contextRef="#ctx0" brushRef="#br0" timeOffset="29267.075">13183 10736 30,'-25'-22'36,"-3"13"1,-12 4-2,-1 11-18,3 20-6,2 11-5,9 13-4,10 8-1,17 5 0,7 0-1,14-5 1,13-7 0,4-12 0,-1-17 0,2-10 1,-10-15 0,-10-10 0,-19-9-1,-18-6 1,-14-1-1,-8-3-5,3 9-19,2 1-15,1 2 0,16 11-1,11-3 1</inkml:trace>
  <inkml:trace contextRef="#ctx0" brushRef="#br0" timeOffset="29820.9155">13617 10610 25,'0'0'33,"22"0"2,-14 11-7,2 3-12,-1 8-5,-3-2-4,1 4-2,-7-6-1,6-1-2,-6-17 0,0 0-1,15-9 1,-5-10-2,5-3 1,1-2 0,3 1-2,-1 3 2,-2 11 0,0 5 0,-7 9 0,3 9 0,-12 4 0,0 6 0,0-2 0,0-1-1,-4-6-1,4-5 0,0-10 0,14 0 0,-2-12 1,6 2-1,1-6 1,2 5 1,2 1-1,-2 6 1,1 4-1,-4 5-2,-2 8-13,2 5-21,-15-3-1,4 4 1,-7-6-1</inkml:trace>
  <inkml:trace contextRef="#ctx0" brushRef="#br0" timeOffset="29983.4184">13596 10960 71,'6'18'38,"24"-12"1,20-6-14,12 5-17,0-1-11,0 4-31,-3-12-3,3 4-2,-9-8 1</inkml:trace>
  <inkml:trace contextRef="#ctx0" brushRef="#br0" timeOffset="30352.9051">13989 11229 22,'-6'-18'33,"-4"8"2,-15-2-3,-5 2-13,-1 6-7,-1 4-4,5 0-2,7 13-2,15 6 0,10 3-1,11 7-1,4 2 1,4 2 0,-6-1 1,-8-3-1,-10-8 0,-13-10-4,-11-11-37,-8-5 0,-12-20 0,3-4-1</inkml:trace>
  <inkml:trace contextRef="#ctx0" brushRef="#br0" timeOffset="65138.0675">5423 11097 46,'0'0'38,"25"15"-1,3-12-1,10-3-30,8 7-33,0-7-5,7 0-4,-8-8-1</inkml:trace>
  <inkml:trace contextRef="#ctx0" brushRef="#br0" timeOffset="65538.5551">5884 10844 14,'0'0'35,"0"0"2,10 0 0,-10 0-14,0 19-6,3 0-4,-9 3-3,3 7-4,-3-1-2,6 5 0,0-2-2,6-4-1,8-3 0,4-10-1,10-7-1,-1-7-3,7 0-8,-4-7-21,-4-10-6,2 3-1,-10-10 0</inkml:trace>
  <inkml:trace contextRef="#ctx0" brushRef="#br0" timeOffset="65738.7546">6142 10834 47,'0'0'37,"0"0"1,0 0-8,-6 27-11,-1 1-6,7 14-4,-5 9-3,5 7-1,0 7-1,0-2 0,3-2-2,-3-9-6,12-12-36,-2-6-1,-2-16 0,8-8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09-25T09:27:39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1669 12796 27,'0'0'22,"4"12"-1,3 10-2,-1 10-2,2 16-2,-4 6-2,3 13 0,-7 3-3,9 4-3,-9-7-5,0-9-6,2-11-9,-2-7-20,4-23-2,2-7 0,-6-20 0</inkml:trace>
  <inkml:trace contextRef="#ctx0" brushRef="#br0" timeOffset="306.5757">1675 12871 19,'20'0'21,"-1"-9"-6,6 1-12,4 1 0,0 1 0,1-2 2,-4 0 1,-6 4 1,-2-1 1,-3 13 3,-10 3 2,2 18-1,-7 3-1,0 17-1,0 3-1,4 13-1,-4 0-3,3 1-3,3-8-5,-6-5-12,8-16-19,6-3-2,-5-20 0,6-6 0</inkml:trace>
  <inkml:trace contextRef="#ctx0" brushRef="#br0" timeOffset="607.3588">2323 13208 47,'-11'29'35,"-10"-2"0,-1-4-9,-1 7-11,-4-6-7,3-5-3,-1-7-4,0-9-2,2-6 0,9-7 0,1-6-1,6-5 0,7-4-1,-5 5 1,11 1 1,8 7 0,6 8 0,2 8 1,6 6-1,-3 9 1,3 7-7,1-1-19,-4-4-7,4 4 0,-10-13-1</inkml:trace>
  <inkml:trace contextRef="#ctx0" brushRef="#br0" timeOffset="954.1942">2457 13351 20,'0'0'32,"13"12"0,0-12 0,-1 0-19,10 0-3,-3-4-2,-2-2-1,3-8-2,-7-1-1,-11-5-1,-2 1-1,-2-2-1,-9-1 1,-7 5-2,-3 2 0,-2 6-1,5 9 0,0 9 1,1 7 0,5 9 0,3 10-1,9 8 1,4 4 1,2 7 0,0 0-1,9 1-5,-5-9-14,-2-7-15,12-5-2,-8-21 0,12-9 0</inkml:trace>
  <inkml:trace contextRef="#ctx0" brushRef="#br0" timeOffset="1285.1432">2880 13273 41,'-12'13'35,"1"7"0,-10 0-7,3-3-16,1 3-3,-4-7-4,0-2-1,-2-7-3,2-4 1,8-7-2,5-5 0,5-5 0,-1-5-1,7 1 0,6-1-1,7 9 2,3 2-1,6 11 2,-1 5-1,-2 9 0,6 7-1,2 9-9,-7-1-5,-5-3-20,7 4 0,-5-11-1,11-2 1</inkml:trace>
  <inkml:trace contextRef="#ctx0" brushRef="#br0" timeOffset="1872.1006">3013 13241 27,'-19'-12'31,"19"12"1,9 3-2,1 1-19,12 1-5,3 0-3,3 0 0,-1-2 1,1-3-2,-3 3-1,-6-3-1,-5-3-1,-14 3 1,0 0 0,-15-3-2,0 3 1,0 6 0,-4 2 0,4 4 1,-2 3 1,9 5-1,8-3 0,0 4 2,0-2-1,11-1 1,0-4 0,1-7 0,3-7 0,1 0-1,-1-11 0,1 0 0,-2-3-1,1 1-1,-1 4 0,-4 0 0,0 6 1,-10 3 0,17 9 0,-10 3 1,-1 1-1,-1-1 1,-2-2 1,-3-10 0,11 10-1,-11-10-1,17-17 1,-7 2 0,2-4-1,0-3 0,5 5 0,-2 1 1,3 7 0,-5 9 1,-1 6-1,-2 7 1,-1 5-4,-3 6-22,-6-7-12,12 7 1,-12-9-2</inkml:trace>
  <inkml:trace contextRef="#ctx0" brushRef="#br0" timeOffset="2474.2475">3552 13346 18,'6'9'31,"10"8"2,-4-5-6,4-2-11,7 0-4,-2-8-3,6-2-3,-4-7 0,1-5-2,-5-5-2,-7-5 0,-6-2-1,-6-2-1,-9 2 0,-4 1-1,-9 8 0,-2 4 0,0 11 1,-5 12-1,5 8 1,4 10-1,11 11 1,0 6 0,9 7 1,7 1-1,2 1-3,6-7-5,5-9-19,1-2-7,-6-21-1,7-2 0</inkml:trace>
  <inkml:trace contextRef="#ctx0" brushRef="#br0" timeOffset="2790.6267">3860 13229 40,'9'10'34,"3"10"0,-12 1-6,3 4-19,7 1-3,-4-2 0,-1-1-2,-1-12-1,5-9-1,1-6 0,2-5-1,0-3 0,1-3 0,-4 2-1,3 1 0,0 8 1,-12 4 0,14 19 0,-8-1 0,0 7-1,-4 1-4,8 2-10,-3 0-22,-4-14-1,6-3 0,-9-11 0</inkml:trace>
  <inkml:trace contextRef="#ctx0" brushRef="#br0" timeOffset="2927.7037">3965 13022 49,'-9'-18'30,"9"18"-9,5 21-32,-5-7-14,13 15-6,-4-5-1</inkml:trace>
  <inkml:trace contextRef="#ctx0" brushRef="#br0" timeOffset="3213.6612">4296 13190 34,'-28'-7'33,"10"11"0,-10-4-7,4 14-14,8 5-6,4 3-3,5 2-2,11 5 1,9-3-1,7-1 1,2-5-1,5-7 1,-1-3 0,-4-10 1,-1 0-2,-9-3-3,-6-7-6,-6-3-20,-3 1-7,-12-10 1,5 2-2</inkml:trace>
  <inkml:trace contextRef="#ctx0" brushRef="#br0" timeOffset="3375.682">4399 13174 14,'37'6'32,"-9"-6"2,6 13-1,-7-7-14,2-2-12,4-4-11,-4 0-21,1 0-7,-16-10 0,-3 5-1</inkml:trace>
  <inkml:trace contextRef="#ctx0" brushRef="#br0" timeOffset="3514.469">4560 13193 23,'0'27'33,"-6"-2"1,12 4 0,-6-3-20,12 2-14,-3-3-20,1-13-12,7 1-1,0-13 0</inkml:trace>
  <inkml:trace contextRef="#ctx0" brushRef="#br0" timeOffset="3845.0434">4879 13196 36,'-29'-9'33,"9"9"-1,-8 2-8,9-2-13,19 0-5,-8 16-2,8-16-3,15 20 0,0-13-1,3 0-2,-1-1-1,-1 0-3,-16-6-2,11 4 1,-11-4-1,-18 6 3,-1 1 1,0-1 5,1 5 3,-4-1 4,9 7 2,4-1 1,13 3 0,1-6-1,14 3-1,2-5-7,4-4-15,2-7-22,8 0-1,-10-15-1,7 6 0</inkml:trace>
  <inkml:trace contextRef="#ctx0" brushRef="#br0" timeOffset="4345.5478">5756 13277 55,'0'-14'30,"-3"-1"-5,-3 1-4,-11 0-6,-2 9-3,-9-5-3,1 10-3,-4 11-1,1 3-3,7 5 0,10 5-1,13 3 0,5-1-1,14-2 1,5-2 0,6-8-2,4-8-1,0-1-6,-9-11-17,-6-9-12,-2-4-1,-11-10 0</inkml:trace>
  <inkml:trace contextRef="#ctx0" brushRef="#br0" timeOffset="4445.8185">5662 13012 37,'-22'-29'33,"14"19"-3,-4-1-9,12 11-40,0 0-11,8 16-2,9 3-1</inkml:trace>
  <inkml:trace contextRef="#ctx0" brushRef="#br0" timeOffset="4847.0072">5832 13201 20,'12'14'34,"10"3"0,-6-10 0,3-7-17,2 3-8,1-6-4,1-2-3,-2-4-1,-6-6-2,-1 3-1,-14 12 0,8-13 0,-8 13 1,-13 0 0,1 8 2,-4 4 1,5 8 1,1 3 1,4 0 0,6 1 0,6-1 0,3-2-1,10-1 0,-1-9-1,7-3 0,-3-8-1,2-6-1,-2-4 0,-3-6-1,-1-4 0,-8-1 0,-2 1 0,-1 3 0,-4 3 0,-3 14 2,0 0-1,0 0 2,0 17-1,0 4 1,3 5-3,-3 2-22,3 1-13,10 2-1,-7-12-1</inkml:trace>
  <inkml:trace contextRef="#ctx0" brushRef="#br0" timeOffset="5364.1684">6759 13258 46,'10'-3'35,"-10"3"-4,12 4-9,-3 10-9,-2 0-5,2 7-2,-3-3-2,-3-1-1,-3-5-2,0-12 0,0 0-2,21-9 0,-4-6 0,1-7-1,9 2 0,1 2 2,0 2 0,6 10 1,-8 8 1,-5 13 0,-6 5 1,-5 9 0,-7 4-4,-3-1-16,-7-1-18,7 0-1,-6-11-2,6 2 1</inkml:trace>
  <inkml:trace contextRef="#ctx0" brushRef="#br0" timeOffset="6066.6727">7829 13159 30,'-22'-12'30,"9"15"-1,-5-3-12,0 9-7,5 0-4,1 6-2,9 0-2,3 3-1,9-2 0,7-2 0,2-3 0,0-3 0,2-2-1,-5-6-1,-6 0 1,-9 0-1,0 0 1,-13-5 0,-2 5 0,-1 5 0,1 1 1,2 2 0,5 2 0,8 1 1,3 1-1,9 1-3,9 2-6,2-6-15,11 5-7,-10-14-2,16 3 1</inkml:trace>
  <inkml:trace contextRef="#ctx0" brushRef="#br0" timeOffset="6436.4354">8179 13194 31,'-18'-6'32,"-10"-4"-2,1 3-9,-2 7-7,-2 0-6,6 7-3,4 4-2,6 8-1,8 2-1,7 4 0,5-1 0,8 2 1,6-5-1,6-3 1,3-6-2,0-8 1,0-4-1,-6 0 0,-4-6-1,-6-1 1,-6-5-1,-9 3 1,-9 1 0,-1 5 0,-2 3 2,0 12-1,-7 3 1,7 11 0,1 8 0,7 11 0,0 5 0,7 1-1,5-1-3,4-4-7,9-14-25,9-3-1,-3-20 0,13-9-1</inkml:trace>
  <inkml:trace contextRef="#ctx0" brushRef="#br0" timeOffset="6953.1594">8497 13246 32,'0'25'33,"-13"-9"0,1 6-10,-4-2-6,-4-8-6,-1 2-5,-1-11-3,-2-3-1,3-8 0,1-6-2,2-5-1,9 0 1,6 1-1,6-1 1,5 2 0,5 5 1,6 5-1,6 9 1,-1 7 1,1 4 0,0 4-2,-3 2-3,-2 2-15,2 2-17,-11-6 0,2-3 0,-13-14-1</inkml:trace>
  <inkml:trace contextRef="#ctx0" brushRef="#br0" timeOffset="7284.9008">8636 13217 16,'13'24'33,"-7"-10"0,3 7 0,-2 1-17,-2-6-5,2 3-2,-7-19-4,3 14-1,-3-14-2,-3-11-1,3-4 0,-3-6 0,3-3-1,3-1-1,5 1 0,7 2 0,3 5 1,0 7 0,1 7 0,2 7 0,-2 11 1,-4 6-3,1 5-7,-7 1-15,-3-2-9,7 4-2,-4-10 1</inkml:trace>
  <inkml:trace contextRef="#ctx0" brushRef="#br0" timeOffset="7823.8204">9003 13179 14,'-19'-10'29,"19"10"0,0 0-4,0 0-13,18-5-3,1 5-4,-1 0-3,4 0 0,-3 4 1,-4-4-3,-6 0 1,-9 0-1,0 0 0,0 0 0,-15 10 0,3-4-1,2 3 1,4 6 0,6 3 1,0 4-1,10 1-1,8-2 0,0-1-1,10-3 1,0-3-1,4-11-1,1-3 1,-2-5 1,-3-8 1,-6-3 1,-4-1 1,-7-2 1,-11 0 1,-4 1 2,-5 4-1,-10 2 1,0 7-1,-2 1-1,3 8 0,2 6 0,7 6-2,7-1 1,7 4-1,7-2 1,9 2 0,2-6 1,4-4-1,-2-9-3,-3-4-8,-9-9-28,0 2-1,-18-9-1,-3 3 1</inkml:trace>
  <inkml:trace contextRef="#ctx0" brushRef="#br0" timeOffset="8324.3484">9452 13101 47,'-6'-9'35,"6"9"1,0 23-13,0 8-6,0 16-6,0 11-5,0 12-2,3 6-1,-3 3-3,9-5-3,-9-13-7,7-14-24,4-11-3,-7-19 0,-4-17-1</inkml:trace>
  <inkml:trace contextRef="#ctx0" brushRef="#br0" timeOffset="8457.0947">9448 13296 9,'0'0'22,"32"-3"-8,-8 10-17,-1-7-17,17 9-1</inkml:trace>
  <inkml:trace contextRef="#ctx0" brushRef="#br0" timeOffset="8803.5782">9937 13118 36,'-20'-3'31,"-8"-8"0,3 11-16,1 0-4,8 4-4,16-4-3,-10 16-2,17-4-1,6-2 1,2 0-1,0-2 1,1-1-1,-3 0-2,-13-7 1,9 5-1,-9-5 0,-20 4 0,2-4 0,-1 6 0,-2-2 1,5 3 1,1-1 0,9 9 1,6-3 0,9-1 1,6 4-1,5-4-1,1-5-5,7-6-16,0 5-13,-12-19 0,5 0 0</inkml:trace>
  <inkml:trace contextRef="#ctx0" brushRef="#br0" timeOffset="8927.5822">9887 12943 51,'-13'-26'32,"-6"-2"-2,10 6-22,0 14-25,-4-1-12,13 9-3,0 0 0</inkml:trace>
  <inkml:trace contextRef="#ctx0" brushRef="#br0" timeOffset="9090.3728">9948 13057 54,'31'44'36,"-7"-2"0,-4-6-11,5 1-9,-10-12-6,3-5-3,-6-13-3,1-7-3,-3-4-4,-4-12-6,6-2-17,-5 1-12,-2-7 0,5 3-1</inkml:trace>
  <inkml:trace contextRef="#ctx0" brushRef="#br0" timeOffset="9343.2119">10267 13140 43,'16'26'37,"-12"1"-2,1-2-8,1 6-8,-6-7-7,3 1-4,-3-9-3,6-4-2,-6-12-1,18-9-2,-1-8 0,1-3 0,5-1 0,0 1-1,-1 1 0,3 7 2,-6 9 0,-4 11 1,-5 6 1,-4 8-1,-6 3-1,0 1-5,0 2-23,3-3-12,-3-9 0,9-5-1</inkml:trace>
  <inkml:trace contextRef="#ctx0" brushRef="#br0" timeOffset="10274.0401">11128 13133 35,'0'0'30,"15"10"-1,-3-6-13,6-4-10,6 3-2,1-3-2,1 0 1,-3 0-2,-7 0 0,-5 0-1,-11 0 0,0 0 0,-12 12 1,-2 4 0,0 0 1,-1 5 2,10 3-1,5-2 1,4 2 1,10-9 0,9-3-1,5-7-2,-1-5-1,7-13-1,-5-6-1,-1-1-1,-5-3 1,-3 3-1,-10 3 0,-2 5 2,-8 12 1,0 0 1,0 0 0,-13 23 1,10-2-1,1-1 1,2 0-1,5-4-1,8-5-1,-1-7-1,5-8 0,0-5-1,2-6 0,-4-2-1,-1-1 0,-1 2 0,-6 3 1,3 4 1,-10 9 0,14 0 1,-14 0 0,17 18 1,-6-4-1,2-2 2,3 3 0,1-8 1,5-3-2,-2-4 1,5-9-1,-4-2 1,4-2 0,-2-1-1,1 6 1,-6 1 0,-2 7 2,-7 10 1,-3 4-1,-10 4 1,-4 2-1,-9-1-2,-6-6-6,-1-1-26,-2-2-8,-2-10-2,6-3 1</inkml:trace>
  <inkml:trace contextRef="#ctx0" brushRef="#br0" timeOffset="13091.8254">12503 13041 32,'0'0'37,"19"-10"0,1 18 0,10 8-16,1 2-8,7 13-6,-2 1-4,-2 3-5,4 2-14,-3-6-21,-12-13-1,-3-4 0,-8-14 0</inkml:trace>
  <inkml:trace contextRef="#ctx0" brushRef="#br0" timeOffset="13260.7005">12814 13022 35,'-22'14'38,"-12"4"0,-3 10-1,-7 6-17,1-3-10,6 5-7,3-3-10,6-7-8,12-5-17,7-4-5,9-17 0,6 10 0</inkml:trace>
  <inkml:trace contextRef="#ctx0" brushRef="#br0" timeOffset="13593.2566">13186 12891 29,'-18'-3'33,"-11"-2"-2,-1 11-10,1 9-4,-4 7-5,10 13-2,2 1-3,11 8-2,10-1-1,10 3-1,8-5-1,8-4-2,11-6-5,0-13-12,3-12-18,4-1-2,-7-15 1,7 0-1</inkml:trace>
  <inkml:trace contextRef="#ctx0" brushRef="#br0" timeOffset="13830.4445">13366 12893 27,'0'0'35,"-7"11"1,1 8-6,3 9-11,-8 5-5,11 9-2,-7 0-4,13 4-2,1-5-1,8-2-2,3-8-2,4-7-1,3-7-5,-3-12-9,2-8-21,-8 0-4,-8-13 0,2 1 0</inkml:trace>
  <inkml:trace contextRef="#ctx0" brushRef="#br0" timeOffset="14031.2931">13165 13043 51,'0'0'35,"0"15"-1,7-5-15,16-6-8,10 4-6,-1-4-7,1-4-11,2-8-18,6 4-3,-14-11-1,8 1 1</inkml:trace>
  <inkml:trace contextRef="#ctx0" brushRef="#br0" timeOffset="14178.2211">13573 12920 29,'28'-6'36,"-5"6"2,5 8-2,2 13-12,-10 1-6,0 13-5,-15 0-5,2 5-2,-10-1-5,-6-6-11,-13 3-30,-6-4 0,-3-8-1,-2-2-1</inkml:trace>
  <inkml:trace contextRef="#ctx0" brushRef="#br0" timeOffset="15403.9542">1819 14229 12,'0'0'30,"-23"3"0,3 9-2,1 7-14,2 7-4,3 3-4,4 8-1,10-1-3,9-1 1,6-4-1,5-5 0,11-9-1,0-5 2,-4-9 1,1-3 0,-16-9 1,-7 0 0,-11-5-1,-7 2 0,-13-1-1,-2 0-4,-2 4-9,-1 0-20,7-5-6,9 6-1,5-9 1</inkml:trace>
  <inkml:trace contextRef="#ctx0" brushRef="#br0" timeOffset="15557.975">1925 14313 23,'28'0'34,"6"5"0,-6-5 0,6 0-16,-2 0-9,1 3-9,0-6-9,-4-1-15,-5 4-9,-14-10-1,-1 10-1</inkml:trace>
  <inkml:trace contextRef="#ctx0" brushRef="#br0" timeOffset="15705.122">2069 14338 12,'-14'21'33,"14"11"0,3-5-7,3 1-7,4 3-7,5-2-13,3 2-23,-11-14-6,16 1-3,-5-15 0</inkml:trace>
  <inkml:trace contextRef="#ctx0" brushRef="#br0" timeOffset="15989.8196">2446 14368 67,'-20'0'33,"-4"-9"0,-1 9-18,8 12-8,6 1-4,2 8-1,9 1-2,6 5 2,7-5 0,5 0 1,4-8 1,0-4 0,0-10 0,0-5 1,-8-8 0,-2-5-1,-8-3-1,-8-2-2,-8 1-6,-6 2-25,-4-5-8,4 7-2,-1-1 1</inkml:trace>
  <inkml:trace contextRef="#ctx0" brushRef="#br0" timeOffset="16641.2356">3260 14333 45,'0'0'26,"-11"0"-8,1 12-5,3 8-2,2 3-4,5 5-1,5 0-2,6 2 0,4-4-1,13 0 0,-4-11 0,9-2 0,-13-13 0,0-4 0,-15-7 0,-5-1-2,-16-3 1,-11 1-1,-4 1-3,-6-1-6,6 4-15,3 10-10,3-10-1,25 10 0</inkml:trace>
  <inkml:trace contextRef="#ctx0" brushRef="#br0" timeOffset="16923.8776">3441 14396 19,'15'5'35,"-15"-5"0,10 19 0,-10 0-14,5-4-11,-1 7-2,-1-3-2,3 0-2,-3-4-1,4-5-1,-7-10-1,18 0 0,-5-13 0,5-1-1,-2-3 0,6-2-1,-1 0 0,-5 4 0,2 9 0,-6 6-1,-5 6-4,-7 6-11,0 2-19,3 7-1,-3-5 1,7 1 0</inkml:trace>
  <inkml:trace contextRef="#ctx0" brushRef="#br0" timeOffset="17124.4075">3741 14328 56,'0'0'37,"10"27"-1,-4 5-13,7 14-9,-4 6-3,3 13-1,1 1-5,1-2-2,-3-4-6,-2-12-11,-3-10-25,3-3-1,-5-21 0,4-5 0</inkml:trace>
  <inkml:trace contextRef="#ctx0" brushRef="#br0" timeOffset="17293.7429">3829 14532 32,'12'0'29,"-12"0"-1,27-5-15,-4 10-39,-5-13-3,16 8 0,-7-18 12</inkml:trace>
  <inkml:trace contextRef="#ctx0" brushRef="#br0" timeOffset="17779.8271">4325 14300 20,'-28'-11'30,"9"11"0,-3 0-6,6 0-13,7 8-4,9-8-3,-3 19-1,7-8-1,8-1 0,3 0-1,0-2-1,-2-4-2,1-4-1,-14 0 0,0 0-1,0 13 1,-15-10 0,0 5 1,-3 0 2,0 2 2,5 4 2,4-2 1,9 5 1,7-4-1,8 1 1,3-5-1,7-2 0,2-7-1,1 0-1,-2-11 0,-1-4-2,-4-4 1,-2-3-1,-4-2 0,-3 2 0,-5 0-1,-2 6 1,-5 7 0,0 9 0,0 0 0,0 23 1,-3-4-1,3 6-1,0 6-4,0-8-8,0-3-23,7 2-1,-7-22-1,3 15 0</inkml:trace>
  <inkml:trace contextRef="#ctx0" brushRef="#br0" timeOffset="17927.4282">4442 14079 37,'-6'-17'34,"-6"-2"-5,12 19-9,0 0-41,0 0-9,0 0-3,9 12-2</inkml:trace>
  <inkml:trace contextRef="#ctx0" brushRef="#br0" timeOffset="18249.1488">4665 14364 40,'-9'21'34,"7"-10"0,8 6-13,3 2-9,0-3-3,10 2-1,-4-7-3,10-2 0,0-9-1,3 0-1,-4-15 1,-5-1-1,-7-7 1,-8-4-1,-10 1 0,-7 2 0,-9 3 0,-6 7-1,-3 5-3,-3 5-6,8 4-32,-1 11-1,6-4 0,5 6-1</inkml:trace>
  <inkml:trace contextRef="#ctx0" brushRef="#br0" timeOffset="18849.7022">5675 13981 29,'12'-4'36,"-12"4"0,12 19-3,-7 15-15,-8 12-6,3 14-5,-5 4-2,5 11 0,0 0-3,6-5 0,5-7-1,-1-13-1,9-13-2,2-16-7,5-8-14,3-13-15,-8-12 0,5-1 0,-12-12 1</inkml:trace>
  <inkml:trace contextRef="#ctx0" brushRef="#br0" timeOffset="19028.4278">5612 14272 50,'-10'3'36,"10"-3"1,10 0-6,13 5-20,10-2-7,7-3-7,10 0-21,6 3-11,-5-14-1,6 11-1</inkml:trace>
  <inkml:trace contextRef="#ctx0" brushRef="#br0" timeOffset="19230.0261">6003 14273 29,'0'11'32,"0"-11"1,28 8-1,-1-3-24,8 2-13,2 0-20,0-7-6,7 4 0,-13-10-1</inkml:trace>
  <inkml:trace contextRef="#ctx0" brushRef="#br0" timeOffset="19399.6319">6074 14364 43,'0'12'33,"13"-12"1,17 8-8,5-3-25,3-5-28,4 9-5,-1-9 0,8 5-1</inkml:trace>
  <inkml:trace contextRef="#ctx0" brushRef="#br0" timeOffset="19915.4868">6895 13904 20,'0'0'32,"9"0"0,-18 0-8,-6 0-7,-3 0-5,-11 5-5,5-2-4,-5 2-1,5-2 0,0 3-1,6 1-1,1 3 0,5 2 0,6-3 1,0 4-1,3 0 1,3 2-1,-4-2 2,4-13-1,6 15 1,3-11-1,4-1 0,7 0 0,4 1 0,6 3 0,-1 5 0,5 5 1,-7 5 0,-5 5 1,-6 0 0,-10 2 0,-12-2 1,-6-4-2,-10-8-1,-7-8-4,2-1-5,-7-10-8,3-3-16,6 0-6,0-3 0,7 6 0</inkml:trace>
  <inkml:trace contextRef="#ctx0" brushRef="#br0" timeOffset="20101.0684">6597 14324 46,'0'0'37,"4"9"-1,13-9-2,13 0-22,7 0-6,13 0-3,2 0-4,7 0-7,1 0-18,-5 5-11,-15-5 0,-2 9 0</inkml:trace>
  <inkml:trace contextRef="#ctx0" brushRef="#br0" timeOffset="20501.5264">6694 14545 24,'-3'-16'32,"19"9"-3,5-1-7,7 2-7,6 7-3,-3 7-1,3 11-3,-12 2-1,-6 9-1,-16 2-2,-6 4-3,-14-3-1,-10-5-3,-5-4-1,-2-10-1,0-4-1,3-10-1,13-7 0,2-8 3,13-2 2,9-3 4,12 3 2,10 4 0,3 4 2,7 9 1,-2 3 1,5 11-2,-7 2-5,-3-2-16,-11-2-20,3 0-1,-20-12-1,24 3 0</inkml:trace>
  <inkml:trace contextRef="#ctx0" brushRef="#br0" timeOffset="20956.3186">7513 14203 29,'0'-20'25,"0"20"-7,-22-17-4,4 17-4,-4 0-3,1 4-2,2 6-1,3 3-2,12 6 1,8 3 1,11 4 0,1-2 1,9 7 1,-4-3 1,1 1 0,-10-7-1,-6 0-2,-14-9-4,-6-6-9,-3-7-15,1-4-10,-3-13-1,9 0-1</inkml:trace>
  <inkml:trace contextRef="#ctx0" brushRef="#br0" timeOffset="21257.5928">7584 14296 7,'30'12'28,"-10"-7"-1,5 0-7,-1-5-7,-3 0-5,-1-5-2,-2-4-2,-5-1-2,-7-4 0,-6 2-1,0-1 0,-12 1-1,-2 4 1,-3 5-1,-5 3 1,3 6-1,-1 7 0,6 3 1,1 4 0,11 4-1,2 1 1,9-2 0,3-3-2,4 1-7,5-11-11,7 5-3,-3-15-8,13 0 0</inkml:trace>
  <inkml:trace contextRef="#ctx0" brushRef="#br0" timeOffset="21473.458">7981 14263 44,'-9'-16'34,"0"7"-7,-9 2-6,-5 1-8,2 10-4,-1 1-3,0 9-2,7 6-2,5 3 0,4 4 1,9 2 0,7-2 0,8-3 1,3-7-1,7-6-3,1-4-11,5-7-25,-6-21-1,5-2 0,-11-13-1</inkml:trace>
  <inkml:trace contextRef="#ctx0" brushRef="#br0" timeOffset="22206.565">8729 13919 20,'-38'12'33,"5"17"1,-11 5-3,0 15-13,14 16-5,2 1-3,19 11-3,9-5-2,19 1-1,11-8-3,11-12-7,11-10-13,7-13-18,-9-20 1,3-3-1,-13-14-1</inkml:trace>
  <inkml:trace contextRef="#ctx0" brushRef="#br0" timeOffset="31570.0967">9158 14120 44,'0'0'38,"-33"-12"-1,9 12-11,-4 9-8,-8 6-6,3 12-5,2 6-2,10 6-2,9 3-1,12 5-1,6-3 0,16-7 0,9-4 0,3-8 0,0-8 0,3-7-1,-6-3-4,-6-7-29,-3-6-6,0 2-1,-10-9 1</inkml:trace>
  <inkml:trace contextRef="#ctx0" brushRef="#br0" timeOffset="32085.8782">9411 14022 42,'14'11'39,"13"18"2,-3 10-4,1 9-16,6 15-7,-12 1-5,-4 12-2,-15-6-3,-3-5-2,-12-11-3,-7-11-4,0-8-5,-5-15-22,9-5-10,7-7 1,11-8-2</inkml:trace>
  <inkml:trace contextRef="#ctx0" brushRef="#br0" timeOffset="34086.1688">21376 9522 41,'-25'-31'33,"-11"12"-5,-22 9-5,-14 10-5,-9 20-5,-12 16-4,6 22-1,3 19-2,15 15-2,16 16 0,25 10-1,28-3 0,32-7 0,34-17-1,28-16 0,26-32-1,15-29 0,5-35 0,-4-29 0,-19-28 0,-29-21 0,-45-27 0,-43-4 0,-52 4-1,-32 12-4,-25 19-35,-17 26-1,-12 17 0,14 33 0</inkml:trace>
  <inkml:trace contextRef="#ctx0" brushRef="#br0" timeOffset="36719.9068">10164 14132 23,'-12'0'26,"-5"0"-9,0 5-3,-1 3-5,3 2-3,9 5-3,6 0-1,12 0-1,9 0 0,4-4 0,0-3 0,3-1 0,-4-3 0,-8-4 0,-16 0-1,0 0 2,-16 3 0,-5 3 0,-8 2-1,2 0 1,0 6 0,2 6 0,6-1 0,9 8-1,10-3-1,3-1-1,11 0-5,3-4-11,-1-12-12,15 2-1,-12-18 0</inkml:trace>
  <inkml:trace contextRef="#ctx0" brushRef="#br0" timeOffset="36857.2322">10202 14110 12,'-21'-29'30,"14"17"-3,-11-5-7,8 5-37,10 12-7,-9 0-3,9 0 7</inkml:trace>
  <inkml:trace contextRef="#ctx0" brushRef="#br0" timeOffset="36988.7618">10227 14159 36,'22'41'36,"-7"2"1,8 10 0,-3 3-20,2-1-11,-3-1-10,0-3-14,5-10-18,-11-19 1,6-6-2,-10-16 0</inkml:trace>
  <inkml:trace contextRef="#ctx0" brushRef="#br0" timeOffset="37135.9139">10475 14257 31,'-25'-3'35,"3"22"-1,-14 13 0,2 6-21,1 8-10,1 7-21,6 3-14,-2-13-2,13-5-1</inkml:trace>
  <inkml:trace contextRef="#ctx0" brushRef="#br0" timeOffset="37624.6723">10590 14229 13,'-10'-7'28,"-8"-8"-1,8 15-5,10 0-14,-12 8-5,18 3-1,4 1-2,7-3-1,3 2 0,1 1-1,1-5 0,-3 0 1,-9-2-1,-10-5 2,0 0 0,-13 15 2,-3-8 1,-2 2 1,-2 0 0,5 5 2,1-2 1,10 4 0,4-3 0,8 4-1,2-6-1,5 2 1,5-9-1,4-4-1,-2-4-1,3-8-2,-3-5 1,-1-5-1,-1-5 0,-6 1 1,-4 2 0,-4 6 0,0 7 0,-6 11 1,0 0-1,0 18 1,0 3-3,0-1-12,-3 3-25,12 1-1,-3-11 1,13 0-2</inkml:trace>
  <inkml:trace contextRef="#ctx0" brushRef="#br0" timeOffset="38240.818">11428 14115 33,'16'-11'35,"9"17"1,-5 6-5,-5 8-15,4 14-4,-13 2-5,-3 9-2,-7-6-3,-6-2 0,-2-11-2,-1-9-2,13-17 0,-10 0 0,13-14 0,6-12-1,5-3 1,3-6 1,0 4 0,0 2 0,-4 4 1,-4 6 0,-9 19 0,0 0 0,0 0 1,-9 17-1,2 7 1,7 2-1,0 3 1,10 1-1,7-3-1,3-4-7,8-8-19,6 3-8,-9-18 0,6 2 0</inkml:trace>
  <inkml:trace contextRef="#ctx0" brushRef="#br0" timeOffset="38558.6828">11750 14076 22,'8'-39'35,"14"13"1,0 5-4,-3 6-11,12 15-5,-10 12-4,7 14-4,-12 6-2,-1 12-2,-6 3-1,2 1 0,-6-3-1,1-4-1,-1-6 0,-2-13-2,0-11 0,-3-11-2,0 0 0,5-24-1,-5 7 0,-10-1 0,3 3-1,-7 5 2,-3 10 0,-7 8 1,3 6 0,-6 4-5,6 2-17,9 2-11,-6-11 0,15-2 0</inkml:trace>
  <inkml:trace contextRef="#ctx0" brushRef="#br0" timeOffset="38742.0946">12104 14180 30,'0'0'36,"15"12"1,-15-1 1,7 9-16,-5 7-11,-2-1-6,0 3-6,3 2-11,-3-3-24,0-15-1,7-1-1,-7-12 0</inkml:trace>
  <inkml:trace contextRef="#ctx0" brushRef="#br0" timeOffset="38879.6922">12083 13968 34,'0'0'30,"0"0"-9,0 0-21,0 0-25,15 21-4,-5-10-1</inkml:trace>
  <inkml:trace contextRef="#ctx0" brushRef="#br0" timeOffset="39197.9922">12405 14145 38,'0'0'33,"-19"-20"-2,4 12-13,2 8-6,-10 0-4,5 13-3,4 2-2,1 6 0,7 5-2,6 1 0,6-2-1,3-1 1,4-5 1,3-6-1,-2-5 0,-1-8-1,-3 0 0,-7-13-3,-3 2-4,-4-6-10,-5-6-17,6 8 0,-7-10-1,10 8 8</inkml:trace>
  <inkml:trace contextRef="#ctx0" brushRef="#br0" timeOffset="39467.2543">12445 14155 34,'18'20'34,"-8"0"2,2 2-12,0 8-6,-9-7-6,4 1-4,-7-5-4,6-8-3,-6-11-1,9-4-2,0-9 1,2-10-1,6-1 1,0-1 1,1 2 2,3 8 1,-5 2 1,0 16 2,-5 5 0,-1 11-1,-7 3-1,-3 4-2,0 3-5,-3-2-29,-3-7-7,6-3 0,0-17-2</inkml:trace>
  <inkml:trace contextRef="#ctx0" brushRef="#br0" timeOffset="39931.593">13252 14059 33,'11'3'34,"-11"-3"1,9 24-4,-9 3-17,0 5-6,0 3-6,0 4-7,-4 0-20,-3-13-9,7 3-1,-8-18 0</inkml:trace>
  <inkml:trace contextRef="#ctx0" brushRef="#br0" timeOffset="40085.7365">13253 14021 22,'-5'-41'33,"9"16"0,-11 1-2,7 24-25,0 0-21,0 0-14,7 19-3,1-5-1</inkml:trace>
  <inkml:trace contextRef="#ctx0" brushRef="#br0" timeOffset="40369.8591">13599 14102 25,'-29'-4'29,"7"11"1,-8 1-11,11-1-7,3 5-5,5 2-2,11 4-1,8-4-1,7 1 1,4-4 1,6 0 0,-5-7 1,-3 2-1,-7-6-1,-10 0 0,0 0-1,-10 1-1,-7-1-6,-5 0-14,-3-3-18,12-1-1,1-8 1,12 2 0</inkml:trace>
  <inkml:trace contextRef="#ctx0" brushRef="#br0" timeOffset="40633.4557">13669 14108 80,'25'15'38,"-12"4"-2,-4 1-18,2 10-6,-4-6-4,1 5-3,-5-4-2,0-6-2,3-9 0,-6-10-2,21-8 0,-6-7 0,3-4 0,1-4 0,2 3 0,2 1 1,-7 8 1,2 11 1,-9 10-1,1 5 1,-7 10 1,-3 1-3,2 3-5,-2 3-35,0-13 1,5-4-2,5-15 1</inkml:trace>
  <inkml:trace contextRef="#ctx0" brushRef="#br0" timeOffset="41133.0715">14482 14021 65,'0'-10'38,"0"10"-1,4 22-14,-7 12-8,3 21-5,0 10-5,0 11-1,-4 6-2,4-1-3,0-2-6,0-18-13,-3-17-19,6-15-1,-3-18 1,0-11-1</inkml:trace>
  <inkml:trace contextRef="#ctx0" brushRef="#br0" timeOffset="41286.8936">14466 14231 14,'17'0'29,"-6"-6"-3,14 10-6,0 8-32,4-15-15,13 6 0,-5-8 5</inkml:trace>
  <inkml:trace contextRef="#ctx0" brushRef="#br0" timeOffset="41620.6688">14972 14059 71,'-12'-12'34,"-12"0"-7,-1 1-10,3 11-6,-1-3-4,3 8-3,5 2-2,8 4-1,7 0-1,10 0 1,3-1-1,6-1 0,1-3-1,-1-6-1,-4 0 0,-15 0-1,0 0 0,0 0 1,-24 5 0,4 3 2,-2 3 1,3 7 1,5-1 2,10 6 1,7 1 1,16 1-1,0-4 0,10-1-2,4-3-8,-3-6-32,-2-11-1,2-7-1,-7-7 0</inkml:trace>
  <inkml:trace contextRef="#ctx0" brushRef="#br0" timeOffset="42821.7508">1680 15320 36,'6'-20'22,"0"-4"-2,10 5 0,5 6-2,6 9-3,8 14-1,0 10-2,5 18-3,-12 9-2,6 13 0,-6 4-3,3-2-1,-10-7-2,-5-7 0,-2-12-2,-6-8 0,3-14-2,-11-14 0,10-10 0,-10-13-1,-6-3 1,3-4 1,-3 4 1,-3 1 1,-2 9 0,-6 16 2,0 18 0,1 13 0,-2 4 0,0 8 0,-3-3-1,2 0 1,-3-9-1,8-14-1,-9-9-2,6-13-4,5-1-4,-5-10-10,7-3-14,10 3-3,6-2 1,9 10 0</inkml:trace>
  <inkml:trace contextRef="#ctx0" brushRef="#br0" timeOffset="43069.964">2337 15461 54,'-17'-4'36,"17"4"1,0 0-6,9 4-19,18-1-5,1-3-5,3 0-4,3 6-9,3-1-24,-7-7-3,0 2 1,-13-10-1</inkml:trace>
  <inkml:trace contextRef="#ctx0" brushRef="#br0" timeOffset="43222.1398">2365 15562 33,'3'20'34,"11"-20"0,19 12-7,-3-10-33,2-4-21,10 7-2,-10-8-4,8 8 1</inkml:trace>
  <inkml:trace contextRef="#ctx0" brushRef="#br0" timeOffset="43739.0183">3252 15123 31,'0'0'31,"0"0"-4,-16 0-8,0 0-7,-5 6-5,-4-3-4,0 1-1,-2-2 0,-1 1-1,2 1-1,8 1 0,5 0 0,1 4 1,3 4 1,3 3-1,0 1 1,6 2-1,0 2 2,0-5-1,0 0 0,0-5 0,0-11 0,21 5 0,-5-5 0,6 0 1,5-3 0,5 8 0,1 0 0,1 10 0,-8 1 1,-2 6-1,-11-1 0,-7 2-1,-17 0 0,-3-5-3,-7-3-9,-7-6-15,-3-9-13,6 3 0,-2-6 0</inkml:trace>
  <inkml:trace contextRef="#ctx0" brushRef="#br0" timeOffset="43939.3439">2916 15547 34,'0'9'35,"0"-9"1,26 10 0,-1-3-19,15-7-11,9 6-3,7 2-4,8-4-12,-1 3-11,3 3-12,-15-10-1,-1 12 0</inkml:trace>
  <inkml:trace contextRef="#ctx0" brushRef="#br0" timeOffset="44377.6249">3056 15855 19,'0'0'30,"0"-14"2,15 9-3,5-1-17,4 0-4,4 6-2,0 0 1,6 12 0,-10 2-1,-1 8 0,-11 3-1,-6 7-2,-21 2 2,-8 4-3,-7-5 0,-4-5-3,-6-7 0,0-10-2,2-6-1,8-12 0,11-5 0,12-10 1,7 4 2,13-3 1,8 3 2,14 14 1,-1-2 1,3 13 1,-3 3-1,0 9 0,-4 3-8,-6 4-32,-3-14-1,0 0 0,-9-12-2</inkml:trace>
  <inkml:trace contextRef="#ctx0" brushRef="#br0" timeOffset="50265.3995">4291 15003 32,'-23'24'32,"-13"11"-2,-2 15-13,7 19-4,0 12-2,13 12-2,9 0-3,18-1-4,15-5-8,8-14-13,7-17-15,15-10 0,-5-32 0</inkml:trace>
  <inkml:trace contextRef="#ctx0" brushRef="#br0" timeOffset="50566.2522">4641 15415 25,'-19'-6'31,"-6"0"-2,2 9-9,-1 7-7,2 7-5,7 7-1,7 2-3,8 3-1,11-1 0,6-2 0,7-7 0,3-5-1,1-8-4,-2-8-6,-2-10-15,-5-4-10,-11-14-1,2 1 1</inkml:trace>
  <inkml:trace contextRef="#ctx0" brushRef="#br0" timeOffset="50666.4913">4629 15238 28,'0'-10'16,"0"10"-23,-15-15-7,17 24-7,-2-9 20</inkml:trace>
  <inkml:trace contextRef="#ctx0" brushRef="#br0" timeOffset="50950.5953">4753 15448 27,'9'31'31,"4"6"1,-8-8-4,2-1-19,2 0-3,-3-6-2,0-8-2,-6-14 0,0 0-1,9-12 0,-9-8-1,4-3 1,-2-5-2,8 0 1,0 2-1,3 5 1,1 8 0,2 10 0,0 7 1,0 8-2,-4 5-3,-3 8-8,2 7-20,-7-8 0,8 10 0,-8-18 3</inkml:trace>
  <inkml:trace contextRef="#ctx0" brushRef="#br0" timeOffset="51483.1018">5087 15441 36,'-5'11'32,"-6"-2"-1,11 7-13,-3 7-8,3 0-4,7 4-1,0-4-2,5-2 0,5-7-1,0-7 0,1-7-1,-1 0 0,-2-14-1,-2-2 0,-5-1 0,1-1 0,-9 1-1,4 3 0,-4 4 1,0 10-1,0 0 1,0 0 1,0 19-1,0-2 0,5 1 1,0-2 0,1 1-1,2-6 1,-8-11-1,17 0-1,-7-6 2,1-11-1,-1-5 0,4-2 0,0-1 1,4 6 0,1 0 1,1 8 0,0 5 1,3 12 0,-1 3 0,0 10 1,-5 1-1,-9 4 1,-8-1-1,0 1-1,-8-2-4,-14-7-12,-6-3-23,3-2 0,-4-10-1,6 0 0</inkml:trace>
  <inkml:trace contextRef="#ctx0" brushRef="#br0" timeOffset="52052.8229">6291 15404 16,'0'0'33,"6"34"-1,-12-4-1,-7 6-17,-2 0-3,-4-6-3,-3-3-4,-5-9-2,5-13 0,1-9-1,2-11-1,9-9 1,2-3-1,8 0 0,0 3-1,14 1 1,1 10 1,5 11 0,6 7 0,-2 9 0,0 10 0,1 2-2,-4 3-6,-1 0-10,-2 3-18,-8-14 1,4-2-1,-14-16 6</inkml:trace>
  <inkml:trace contextRef="#ctx0" brushRef="#br0" timeOffset="52268.7093">6411 15480 47,'4'-14'35,"5"16"-3,-5 9-10,1 6-8,1 11-5,-2 2-3,5 4-2,-2-2-1,2-8-1,3-12 0,1-9 0,2-12-1,0-7 0,-2-7 0,4-6-2,-6 1-6,-5-2-15,-3 5-15,6 6-1,-9 2 1,0 17 0</inkml:trace>
  <inkml:trace contextRef="#ctx0" brushRef="#br0" timeOffset="52568.8139">6837 15487 15,'0'17'35,"0"8"1,-7-4 0,-2 1-15,-4 2-7,-10-7-5,0 0-5,-2-7-2,0-8-2,1-6 0,2-9 0,7-5-1,5-5 0,7-2-1,6 2 1,10 6 1,5 5-1,4 7 1,0 7 0,3 10 0,0 8 0,-1 6-2,-9 0-9,-2-1-24,2 4 0,-11-9 0,8 4-1</inkml:trace>
  <inkml:trace contextRef="#ctx0" brushRef="#br0" timeOffset="52784.9473">6898 15393 32,'10'-3'36,"-10"3"1,18 26-3,-3 11-16,-8 6-6,3 15-3,-4 4-3,3 11-2,-5 0-2,-4-5-5,6-2-10,-6-8-22,-6-19-4,2-7 1,-2-19-1</inkml:trace>
  <inkml:trace contextRef="#ctx0" brushRef="#br0" timeOffset="52953.726">6960 15665 18,'10'-9'32,"12"14"-1,-6-10-4,11-6-43,11 14-12,-11-14 0,11 11-2</inkml:trace>
  <inkml:trace contextRef="#ctx0" brushRef="#br0" timeOffset="53753.8059">7327 15391 5,'-29'-5'22,"11"14"-4,0-2-8,8 6-2,7-2-2,6 1 0,9-1-1,23 7 4,-17-12-7,1 0-1,-6-6-1,-13 0 0,0 0-1,-10 0 1,-8 3-1,-1-1 2,-3 4 0,1-2 1,2 4 2,7 2 0,5 3 0,7 2 1,7-2 0,5 0 0,6-2-1,4-1-1,0-6 0,3-4-1,0-6 0,-4-3-1,1-8 0,-3 3 0,-7-4 0,0 2-1,-2 0 1,-4 5 1,-6 11 0,0 0 0,12 3 0,-9 12 0,0 2 1,0 4-1,0-2 0,1 1 0,-1-3-1,2-5 0,-5-12 0,11 3 0,-5-13 0,5-3 0,-1-3 0,0-6-1,3 2-5,-2-3-9,-4 0-21,8 9 0,-9-4 0,7 10 0</inkml:trace>
  <inkml:trace contextRef="#ctx0" brushRef="#br0" timeOffset="54053.3924">7891 15500 27,'0'0'33,"-15"-23"0,-1 8-10,1 4-7,-6-4-4,1 8-4,-4 2-2,2 10-1,3 2-2,7 5-1,6 6 0,6 2-1,6 2 0,10-1 0,-1 0 0,7-9 0,2-1-3,-3-11-6,-1 0-19,1-8-9,-11-14 0,-1-2 0</inkml:trace>
  <inkml:trace contextRef="#ctx0" brushRef="#br0" timeOffset="54170.0705">7824 15201 33,'-13'-18'33,"13"18"-1,-16 0-15,7 7-35,14 8-9,-5-4-5,10 9-1</inkml:trace>
  <inkml:trace contextRef="#ctx0" brushRef="#br0" timeOffset="55002.5096">7930 15387 27,'16'-4'27,"-3"4"-7,13 0-9,1 4-5,4-1-1,3 0-2,-3-3-1,-4 0 0,-8 0-1,-3-6 0,-16 6 0,6-12 0,-6 12 0,-22-12-1,10 8 0,-6 4 0,0 6 1,2 4 1,-1 8 0,10 2 0,-1 5 1,8 3 0,3 0 0,7-1-1,9-1 0,5-8-3,4-6-3,3-10-4,6-4-2,0-10-1,3-3-1,-2-11 3,3-1 2,-7 0 4,-1 4 6,-4 5 5,15 2 19,-35 16-12,-2 16-2,-17-1-1,-2 7-3,-10-4-3,-4 2-1,-1-8-2,-4-2-2,-1-10 0,3-3 0,3-7 0,6-4-1,6-3 0,4 1 0,10 1 0,6 2-1,6 7 2,5 6-1,4 3 0,3 10 1,-1 6 0,-2 4-1,1 3-3,-6-2-11,-7-5-21,9 4-1,-9-14 0,6-4 0</inkml:trace>
  <inkml:trace contextRef="#ctx0" brushRef="#br0" timeOffset="55235.0309">8593 15407 46,'12'0'36,"-3"12"1,1 1-9,-3 2-14,5 6-4,0 1-4,0 4-1,-3-6-1,2-3-1,0-8-1,-2-6-1,1-9 0,-1-5 0,0-7-1,-2-5-4,2 0-23,-2 1-11,-7-4-2,8 6 1</inkml:trace>
  <inkml:trace contextRef="#ctx0" brushRef="#br0" timeOffset="55657.0076">8869 14990 27,'31'30'36,"10"20"1,-2 17-7,-1 5-10,-2 19-4,-17 3-5,-9 4-4,-20-8-3,-11-9-5,-7-7-16,-15-9-21,-5-24 0,9-14-1,1-18 0</inkml:trace>
  <inkml:trace contextRef="#ctx0" brushRef="#br0" timeOffset="65027.16">9335 15591 52,'0'0'39,"0"0"0,0 0-4,0 0-46,17-6-20,-17-11-3,14 3-3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25/9/2018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40.emf"/><Relationship Id="rId4" Type="http://schemas.openxmlformats.org/officeDocument/2006/relationships/customXml" Target="../ink/ink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emf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.emf"/><Relationship Id="rId4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shade val="94000"/>
                <a:satMod val="114000"/>
                <a:lumMod val="96000"/>
              </a:schemeClr>
            </a:gs>
            <a:gs pos="59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Κίνηση σε Μια Διάσταση</a:t>
            </a:r>
          </a:p>
          <a:p>
            <a:r>
              <a:rPr lang="el-GR" dirty="0" smtClean="0"/>
              <a:t>Διανύσματα</a:t>
            </a:r>
            <a:endParaRPr lang="el-G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192295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</p:spPr>
            <p:txBody>
              <a:bodyPr/>
              <a:lstStyle/>
              <a:p>
                <a:r>
                  <a:rPr lang="el-GR" dirty="0" smtClean="0"/>
                  <a:t>Λύση: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C. </a:t>
                </a:r>
                <a:r>
                  <a:rPr lang="el-GR" sz="1400" dirty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290914"/>
                <a:ext cx="4976650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92280" y="3048480"/>
              <a:ext cx="4363200" cy="1247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8320" y="3035520"/>
                <a:ext cx="437184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00840" y="3397680"/>
              <a:ext cx="7197480" cy="2398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5800" y="3392640"/>
                <a:ext cx="7216560" cy="241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Μια Διάσταση</a:t>
            </a:r>
          </a:p>
          <a:p>
            <a:r>
              <a:rPr lang="el-GR" dirty="0" smtClean="0"/>
              <a:t>Διανύσματα</a:t>
            </a:r>
            <a:endParaRPr lang="el-GR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4285172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Στους αγώνες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drag,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ο οδηγός θέλει να επιτύχει όσο γίνεται μεγαλύτερη επιτάχυνση. Σε απόσταση περίπου μισού χιλιομέτρου, το όχημα αναπτύσσει ταχύτητες κοντά στα  51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5 km/h,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καλύπτοντας την απαιτούμενη απόσταση σε λιγότερο από 5 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sec. </a:t>
            </a:r>
          </a:p>
          <a:p>
            <a:pPr algn="just"/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(George </a:t>
            </a:r>
            <a:r>
              <a:rPr lang="en-US" sz="1050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Lepp</a:t>
            </a:r>
            <a:r>
              <a:rPr lang="en-US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/Stone/Getty Images)</a:t>
            </a:r>
          </a:p>
        </p:txBody>
      </p:sp>
    </p:spTree>
    <p:extLst>
      <p:ext uri="{BB962C8B-B14F-4D97-AF65-F5344CB8AC3E}">
        <p14:creationId xmlns:p14="http://schemas.microsoft.com/office/powerpoint/2010/main" val="41566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09356"/>
            <a:ext cx="4572000" cy="2367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Κίνηση σώματος σε μια ευθεία γραμμή</a:t>
                </a:r>
              </a:p>
              <a:p>
                <a:pPr lvl="1"/>
                <a:r>
                  <a:rPr lang="el-GR" dirty="0" smtClean="0"/>
                  <a:t>Σώμα == σωματίδιο </a:t>
                </a:r>
              </a:p>
              <a:p>
                <a:pPr lvl="1"/>
                <a:r>
                  <a:rPr lang="el-GR" dirty="0" smtClean="0"/>
                  <a:t>Θεωρούμε απειροστά μικρό το μέγεθός του</a:t>
                </a:r>
              </a:p>
              <a:p>
                <a:r>
                  <a:rPr lang="el-GR" b="1" dirty="0" smtClean="0"/>
                  <a:t>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l-GR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τοποθεσία του σωματιδίου σε σχέση με ένα σημείο αναφοράς (συχνά, η αρχή των αξόνων αναφοράς)</a:t>
                </a:r>
              </a:p>
              <a:p>
                <a:pPr lvl="1"/>
                <a:r>
                  <a:rPr lang="el-GR" dirty="0" smtClean="0"/>
                  <a:t>Διανυσματικό μέγεθος</a:t>
                </a:r>
              </a:p>
              <a:p>
                <a:pPr lvl="1"/>
                <a:r>
                  <a:rPr lang="el-GR" dirty="0" smtClean="0"/>
                  <a:t>Μπορεί να είναι θετική ή αρνητική ως τιμή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T</a:t>
                </a:r>
                <a:r>
                  <a:rPr lang="el-GR" dirty="0" smtClean="0">
                    <a:sym typeface="Wingdings" panose="05000000000000000000" pitchFamily="2" charset="2"/>
                  </a:rPr>
                  <a:t>ο </a:t>
                </a:r>
                <a:r>
                  <a:rPr lang="el-GR" dirty="0" smtClean="0">
                    <a:sym typeface="Wingdings" panose="05000000000000000000" pitchFamily="2" charset="2"/>
                  </a:rPr>
                  <a:t>διάνυσμα ξεκινά από το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r>
                  <a:rPr lang="el-GR" dirty="0" smtClean="0">
                    <a:sym typeface="Wingdings" panose="05000000000000000000" pitchFamily="2" charset="2"/>
                  </a:rPr>
                  <a:t>σημείο αναφοράς και καταλήγει στην </a:t>
                </a:r>
                <a:r>
                  <a:rPr lang="el-GR" dirty="0" smtClean="0">
                    <a:sym typeface="Wingdings" panose="05000000000000000000" pitchFamily="2" charset="2"/>
                  </a:rPr>
                  <a:t>τιμή</a:t>
                </a:r>
                <a:endParaRPr lang="el-GR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0613" y="1290913"/>
                <a:ext cx="7872250" cy="5186085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6179400" y="5020560"/>
            <a:ext cx="98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200640" y="5021580"/>
            <a:ext cx="16479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200640" y="5638800"/>
            <a:ext cx="126696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29200" y="5638800"/>
            <a:ext cx="115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467360" y="5633937"/>
            <a:ext cx="1704840" cy="32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1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81861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dirty="0" smtClean="0"/>
                  <a:t>: </a:t>
                </a:r>
                <a:r>
                  <a:rPr lang="el-GR" dirty="0" smtClean="0"/>
                  <a:t>η αλλαγή στη θέση ενός σωματιδίου σε δεδομένο χρονικό διάστημα</a:t>
                </a:r>
              </a:p>
              <a:p>
                <a:r>
                  <a:rPr lang="el-GR" u="sng" dirty="0" smtClean="0"/>
                  <a:t>Ορισμός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l-GR" dirty="0"/>
                  <a:t>μ</a:t>
                </a:r>
                <a:r>
                  <a:rPr lang="el-GR" dirty="0" smtClean="0"/>
                  <a:t>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την τελική και την αρχική θέση του σωματιδίου</a:t>
                </a:r>
              </a:p>
              <a:p>
                <a:r>
                  <a:rPr lang="el-GR" dirty="0" smtClean="0"/>
                  <a:t>Προσοχή: απόσταση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≠ μετατόπιση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!</a:t>
                </a:r>
              </a:p>
              <a:p>
                <a:r>
                  <a:rPr lang="el-GR" dirty="0" smtClean="0"/>
                  <a:t>Παράδειγμα: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81861"/>
                <a:ext cx="7415050" cy="3933450"/>
              </a:xfrm>
              <a:blipFill rotWithShape="0">
                <a:blip r:embed="rId2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9" y="3505200"/>
            <a:ext cx="4988859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4800600"/>
            <a:ext cx="27432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Η απόσταση που διανύει ένας αθλητής είναι μερικά χιλιόμετρα, αλλά η μετατόπιση από την αρχική θέση του (κέντρο γηπέδου) ως την τελική (ξανά στην ίδια περίπου θέση) είναι πολύ μικρή!</a:t>
            </a:r>
            <a:endParaRPr lang="el-GR" sz="1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127040" y="2145960"/>
              <a:ext cx="1583640" cy="329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1640" y="2135160"/>
                <a:ext cx="1593720" cy="3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6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dirty="0" smtClean="0"/>
                  <a:t>Μετατόπιση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l-GR" dirty="0" smtClean="0"/>
                  <a:t> : διανυσματικό μέγεθος!</a:t>
                </a:r>
              </a:p>
              <a:p>
                <a:pPr lvl="1"/>
                <a:r>
                  <a:rPr lang="el-GR" dirty="0" smtClean="0"/>
                  <a:t>Έχει μέτρο, διεύθυνση, </a:t>
                </a:r>
                <a:r>
                  <a:rPr lang="el-GR" dirty="0" smtClean="0"/>
                  <a:t>φορά</a:t>
                </a:r>
              </a:p>
              <a:p>
                <a:pPr lvl="1"/>
                <a:r>
                  <a:rPr lang="el-GR" dirty="0"/>
                  <a:t>Σπάνια θα τη χρησιμοποιούμε ως διάνυσμα…</a:t>
                </a:r>
              </a:p>
              <a:p>
                <a:pPr lvl="1"/>
                <a:r>
                  <a:rPr lang="el-GR" sz="2100" dirty="0"/>
                  <a:t>Θα κάνουμε κι εδώ μια «σύμβαση» για τα πρόσημά της</a:t>
                </a:r>
                <a:r>
                  <a:rPr lang="el-GR" sz="2100" dirty="0" smtClean="0"/>
                  <a:t>!</a:t>
                </a:r>
                <a:endParaRPr lang="el-GR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δεξιά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        </a:t>
                </a:r>
                <a:r>
                  <a:rPr lang="el-GR" dirty="0" smtClean="0"/>
                  <a:t>κίνηση προς τα αριστερά</a:t>
                </a:r>
                <a:endParaRPr lang="en-US" dirty="0" smtClean="0"/>
              </a:p>
              <a:p>
                <a:r>
                  <a:rPr lang="el-GR" b="1" dirty="0" smtClean="0"/>
                  <a:t>Μέση </a:t>
                </a:r>
                <a:r>
                  <a:rPr lang="el-GR" b="1" dirty="0" smtClean="0"/>
                  <a:t>ταχύτητα</a:t>
                </a:r>
                <a:r>
                  <a:rPr lang="el-GR" dirty="0" smtClean="0"/>
                  <a:t>:</a:t>
                </a:r>
              </a:p>
              <a:p>
                <a:pPr marL="36576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𝑎𝑣𝑔</m:t>
                          </m:r>
                        </m:sub>
                      </m:sSub>
                      <m: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Διάνυσμα: έχει διεύθυνση και φορά!</a:t>
                </a:r>
              </a:p>
              <a:p>
                <a:pPr lvl="1"/>
                <a:r>
                  <a:rPr lang="el-GR" b="0" dirty="0" smtClean="0">
                    <a:ea typeface="Cambria Math" panose="02040503050406030204" pitchFamily="18" charset="0"/>
                  </a:rPr>
                  <a:t>Απαιτούνται δυο σημεία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(</a:t>
                </a:r>
                <a:r>
                  <a:rPr lang="el-GR" b="0" dirty="0" smtClean="0">
                    <a:ea typeface="Cambria Math" panose="02040503050406030204" pitchFamily="18" charset="0"/>
                  </a:rPr>
                  <a:t>αρχικό &amp; τελικό)</a:t>
                </a:r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sz="1200" b="1" dirty="0" smtClean="0"/>
              </a:p>
              <a:p>
                <a:r>
                  <a:rPr lang="el-GR" b="1" dirty="0" smtClean="0"/>
                  <a:t>Μέση αριθμητική ταχύτητα: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l-GR" dirty="0" smtClean="0">
                    <a:ea typeface="Cambria Math" panose="02040503050406030204" pitchFamily="18" charset="0"/>
                  </a:rPr>
                  <a:t>   </a:t>
                </a:r>
                <a:r>
                  <a:rPr lang="en-US" dirty="0" smtClean="0">
                    <a:ea typeface="Cambria Math" panose="02040503050406030204" pitchFamily="18" charset="0"/>
                  </a:rPr>
                  <a:t>, </a:t>
                </a:r>
                <a:r>
                  <a:rPr lang="el-GR" dirty="0" smtClean="0">
                    <a:ea typeface="Cambria Math" panose="02040503050406030204" pitchFamily="18" charset="0"/>
                  </a:rPr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η απόσταση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l-GR" dirty="0" smtClean="0">
                    <a:ea typeface="Cambria Math" panose="02040503050406030204" pitchFamily="18" charset="0"/>
                  </a:rPr>
                  <a:t>Βαθμωτό μέγεθος – όχι διάνυσμα !</a:t>
                </a:r>
              </a:p>
              <a:p>
                <a:r>
                  <a:rPr lang="el-GR" dirty="0" smtClean="0">
                    <a:ea typeface="Cambria Math" panose="02040503050406030204" pitchFamily="18" charset="0"/>
                  </a:rPr>
                  <a:t>Προσοχή στη διαφορά τους!</a:t>
                </a:r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0073" cy="5490886"/>
              </a:xfrm>
              <a:blipFill rotWithShape="0">
                <a:blip r:embed="rId2"/>
                <a:stretch>
                  <a:fillRect t="-23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865" y="4191000"/>
            <a:ext cx="2816235" cy="2162467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3265121" y="2625887"/>
            <a:ext cx="457200" cy="1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Left-Right Arrow 7"/>
          <p:cNvSpPr/>
          <p:nvPr/>
        </p:nvSpPr>
        <p:spPr>
          <a:xfrm>
            <a:off x="3265121" y="2976266"/>
            <a:ext cx="457200" cy="1889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23336" y="1502984"/>
              <a:ext cx="2257200" cy="1677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6136" y="1499384"/>
                <a:ext cx="2273400" cy="169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453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13" y="3817175"/>
            <a:ext cx="3805387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</p:spPr>
            <p:txBody>
              <a:bodyPr/>
              <a:lstStyle/>
              <a:p>
                <a:r>
                  <a:rPr lang="el-GR" b="1" dirty="0" smtClean="0"/>
                  <a:t>Στιγμιαία Ταχύτητα</a:t>
                </a:r>
              </a:p>
              <a:p>
                <a:pPr lvl="1"/>
                <a:r>
                  <a:rPr lang="el-GR" dirty="0" smtClean="0"/>
                  <a:t>Διάνυσμα: έχει μέτρο, διεύθυνση και φορά</a:t>
                </a:r>
                <a:endParaRPr lang="en-US" dirty="0"/>
              </a:p>
              <a:p>
                <a:pPr lvl="1"/>
                <a:r>
                  <a:rPr lang="el-GR" dirty="0" smtClean="0"/>
                  <a:t>Η μέση ταχύτητα όταν μετριέται σε Δ</a:t>
                </a:r>
                <a:r>
                  <a:rPr lang="en-US" dirty="0" smtClean="0"/>
                  <a:t>t </a:t>
                </a:r>
                <a:r>
                  <a:rPr lang="en-US" dirty="0" smtClean="0">
                    <a:sym typeface="Wingdings" panose="05000000000000000000" pitchFamily="2" charset="2"/>
                  </a:rPr>
                  <a:t> 0</a:t>
                </a:r>
                <a:endParaRPr lang="el-GR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l-GR" b="0" dirty="0" smtClean="0">
                  <a:ea typeface="Cambria Math" panose="02040503050406030204" pitchFamily="18" charset="0"/>
                </a:endParaRPr>
              </a:p>
              <a:p>
                <a:r>
                  <a:rPr lang="el-GR" dirty="0" smtClean="0"/>
                  <a:t>Παράδειγμα: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415050" cy="3933450"/>
              </a:xfrm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49692"/>
          <a:stretch/>
        </p:blipFill>
        <p:spPr>
          <a:xfrm>
            <a:off x="738350" y="3820017"/>
            <a:ext cx="3833650" cy="25146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57400" y="5077318"/>
            <a:ext cx="360000" cy="111600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45848" y="6193060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676400" y="4419600"/>
            <a:ext cx="190982" cy="1773460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512455"/>
            <a:ext cx="3919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B050"/>
                </a:solidFill>
              </a:rPr>
              <a:t>Κλίση εφαπτομένης σε σημείο = στιγμιαία ταχύτητα</a:t>
            </a:r>
            <a:endParaRPr lang="el-GR" sz="1200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H="1">
            <a:off x="6172200" y="3817175"/>
            <a:ext cx="233507" cy="45002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81600" y="6245423"/>
            <a:ext cx="2792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B0F0"/>
                </a:solidFill>
              </a:rPr>
              <a:t>Κλίση ευθείας = μέση ταχύτητα</a:t>
            </a:r>
            <a:endParaRPr lang="el-GR" sz="1400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>
            <a:stCxn id="17" idx="0"/>
          </p:cNvCxnSpPr>
          <p:nvPr/>
        </p:nvCxnSpPr>
        <p:spPr>
          <a:xfrm flipH="1" flipV="1">
            <a:off x="5867400" y="5306330"/>
            <a:ext cx="710576" cy="939093"/>
          </a:xfrm>
          <a:prstGeom prst="straightConnector1">
            <a:avLst/>
          </a:prstGeom>
          <a:ln w="158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38350" y="3886200"/>
            <a:ext cx="3762280" cy="838200"/>
            <a:chOff x="738350" y="3886200"/>
            <a:chExt cx="3762280" cy="838200"/>
          </a:xfrm>
        </p:grpSpPr>
        <p:sp>
          <p:nvSpPr>
            <p:cNvPr id="7" name="Oval 6"/>
            <p:cNvSpPr/>
            <p:nvPr/>
          </p:nvSpPr>
          <p:spPr>
            <a:xfrm>
              <a:off x="738350" y="3886200"/>
              <a:ext cx="1547650" cy="838200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noFill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2286000" y="4328160"/>
              <a:ext cx="221463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13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</a:t>
                </a:r>
                <a:r>
                  <a:rPr lang="el-GR" dirty="0" smtClean="0"/>
                  <a:t>:</a:t>
                </a:r>
              </a:p>
              <a:p>
                <a:r>
                  <a:rPr lang="el-GR" sz="1600" dirty="0" smtClean="0"/>
                  <a:t>Σωματίδιο κινείται στον οριζόντιο άξονα, με τη θέση του να ορίζεται από τη σχέση 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br>
                  <a:rPr lang="en-US" sz="1400" dirty="0" smtClean="0"/>
                </a:b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l-GR" sz="1600" dirty="0" smtClean="0"/>
                  <a:t>όπου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η θέση σε </a:t>
                </a:r>
                <a:r>
                  <a:rPr lang="en-US" sz="1600" dirty="0" smtClean="0"/>
                  <a:t>m, </a:t>
                </a:r>
                <a:r>
                  <a:rPr lang="el-GR" sz="16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είναι ο χρόνος σε </a:t>
                </a:r>
                <a:r>
                  <a:rPr lang="en-US" sz="1600" dirty="0" smtClean="0"/>
                  <a:t>sec, </a:t>
                </a:r>
                <a:r>
                  <a:rPr lang="el-GR" sz="1600" dirty="0" smtClean="0"/>
                  <a:t>όπως στο Σχήμα (α).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  <a:p>
                <a:pPr lvl="1"/>
                <a:r>
                  <a:rPr lang="en-US" sz="1400" dirty="0" smtClean="0"/>
                  <a:t>B. </a:t>
                </a:r>
                <a:r>
                  <a:rPr lang="el-GR" sz="1400" dirty="0" smtClean="0"/>
                  <a:t>Υπολογίστε τη μέση ταχύτητα σε αυτά τα δυο διαστήματα.</a:t>
                </a:r>
              </a:p>
              <a:p>
                <a:pPr lvl="1"/>
                <a:r>
                  <a:rPr lang="en-US" sz="1400" dirty="0" smtClean="0"/>
                  <a:t>C. </a:t>
                </a:r>
                <a:r>
                  <a:rPr lang="el-GR" sz="1400" dirty="0" smtClean="0"/>
                  <a:t>Βρείτε τη στιγμιαία ταχύτητα του σωματιδίου τη χρονική στιγμή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sz="1400" dirty="0" smtClean="0"/>
                  <a:t> s.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5257801" cy="4623708"/>
              </a:xfrm>
              <a:blipFill rotWithShape="0">
                <a:blip r:embed="rId3"/>
                <a:stretch>
                  <a:fillRect t="-1055" r="-5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930680" y="2540520"/>
              <a:ext cx="654840" cy="179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3120" y="2530440"/>
                <a:ext cx="6721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228720" y="942840"/>
              <a:ext cx="2301840" cy="837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16120" y="940320"/>
                <a:ext cx="2326680" cy="84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369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</p:spPr>
            <p:txBody>
              <a:bodyPr/>
              <a:lstStyle/>
              <a:p>
                <a:r>
                  <a:rPr lang="el-GR" dirty="0" smtClean="0"/>
                  <a:t>Λύση: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l-GR" sz="1400" dirty="0" smtClean="0"/>
                  <a:t>Α. Βρείτε τη μετατόπιση του σωματιδίου στα χρονικά διαστήματα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και από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 smtClean="0"/>
                  <a:t> </a:t>
                </a:r>
                <a:r>
                  <a:rPr lang="el-GR" sz="1400" dirty="0" smtClean="0"/>
                  <a:t>έως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1400" dirty="0" smtClean="0"/>
                  <a:t> 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6087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57280" y="2771280"/>
              <a:ext cx="7225200" cy="244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6120" y="2756880"/>
                <a:ext cx="7250400" cy="246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66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μια Διάσταση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0914"/>
                <a:ext cx="5257801" cy="4000948"/>
              </a:xfrm>
            </p:spPr>
            <p:txBody>
              <a:bodyPr/>
              <a:lstStyle/>
              <a:p>
                <a:r>
                  <a:rPr lang="el-GR" dirty="0" smtClean="0"/>
                  <a:t>Λύση:</a:t>
                </a:r>
                <a:r>
                  <a:rPr lang="en-US" sz="1400" dirty="0" smtClean="0"/>
                  <a:t/>
                </a:r>
                <a:br>
                  <a:rPr lang="en-US" sz="1400" dirty="0" smtClean="0"/>
                </a:br>
                <a:r>
                  <a:rPr lang="en-US" sz="1400" dirty="0" smtClean="0"/>
                  <a:t>	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400" dirty="0" smtClean="0"/>
                  <a:t> </a:t>
                </a:r>
                <a:endParaRPr lang="el-GR" sz="1400" dirty="0" smtClean="0"/>
              </a:p>
              <a:p>
                <a:endParaRPr lang="el-GR" sz="1400" dirty="0" smtClean="0"/>
              </a:p>
              <a:p>
                <a:pPr lvl="1"/>
                <a:r>
                  <a:rPr lang="en-US" sz="1400" dirty="0"/>
                  <a:t>B. </a:t>
                </a:r>
                <a:r>
                  <a:rPr lang="el-GR" sz="1400" dirty="0"/>
                  <a:t>Υπολογίστε </a:t>
                </a:r>
                <a:r>
                  <a:rPr lang="el-GR" sz="1400" dirty="0" smtClean="0"/>
                  <a:t>τη μέση ταχύτητα </a:t>
                </a:r>
                <a:r>
                  <a:rPr lang="el-GR" sz="1400" dirty="0"/>
                  <a:t>σε αυτά τα δυο διαστήματα</a:t>
                </a:r>
                <a:r>
                  <a:rPr lang="el-GR" sz="1400" dirty="0" smtClean="0"/>
                  <a:t>.</a:t>
                </a:r>
                <a:endParaRPr lang="el-GR" sz="1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0914"/>
                <a:ext cx="5257801" cy="4000948"/>
              </a:xfrm>
              <a:blipFill rotWithShape="0">
                <a:blip r:embed="rId2"/>
                <a:stretch>
                  <a:fillRect t="-12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094" y="1871536"/>
            <a:ext cx="2905193" cy="40009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1680" y="2532600"/>
              <a:ext cx="7185600" cy="244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4480" y="2529000"/>
                <a:ext cx="7203600" cy="24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55480" y="1441080"/>
              <a:ext cx="8195040" cy="49708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200" y="1434960"/>
                <a:ext cx="8217000" cy="49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936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Theme4</Template>
  <TotalTime>2056</TotalTime>
  <Words>262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Cambria</vt:lpstr>
      <vt:lpstr>Cambria Math</vt:lpstr>
      <vt:lpstr>Wingdings</vt:lpstr>
      <vt:lpstr>Wingdings 2</vt:lpstr>
      <vt:lpstr>Theme1</vt:lpstr>
      <vt:lpstr>Φυσική για Μηχανικούς</vt:lpstr>
      <vt:lpstr>Φυσική για Μηχανικούς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Κίνηση σε μια Διάσταση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333</cp:revision>
  <cp:lastPrinted>2018-09-24T13:38:37Z</cp:lastPrinted>
  <dcterms:created xsi:type="dcterms:W3CDTF">2006-08-16T00:00:00Z</dcterms:created>
  <dcterms:modified xsi:type="dcterms:W3CDTF">2018-09-25T10:38:43Z</dcterms:modified>
  <cp:contentStatus/>
</cp:coreProperties>
</file>