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ppt/ink/ink1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446" r:id="rId2"/>
    <p:sldId id="447" r:id="rId3"/>
    <p:sldId id="448" r:id="rId4"/>
    <p:sldId id="483" r:id="rId5"/>
    <p:sldId id="484" r:id="rId6"/>
    <p:sldId id="485" r:id="rId7"/>
    <p:sldId id="482" r:id="rId8"/>
    <p:sldId id="489" r:id="rId9"/>
    <p:sldId id="458" r:id="rId10"/>
    <p:sldId id="480" r:id="rId11"/>
    <p:sldId id="462" r:id="rId12"/>
    <p:sldId id="481" r:id="rId13"/>
    <p:sldId id="517" r:id="rId14"/>
    <p:sldId id="463" r:id="rId15"/>
    <p:sldId id="464" r:id="rId16"/>
    <p:sldId id="465" r:id="rId17"/>
    <p:sldId id="487" r:id="rId18"/>
    <p:sldId id="488" r:id="rId19"/>
    <p:sldId id="466" r:id="rId20"/>
    <p:sldId id="467" r:id="rId21"/>
    <p:sldId id="468" r:id="rId22"/>
    <p:sldId id="469" r:id="rId23"/>
    <p:sldId id="470" r:id="rId24"/>
    <p:sldId id="471" r:id="rId25"/>
    <p:sldId id="472" r:id="rId26"/>
    <p:sldId id="473" r:id="rId27"/>
    <p:sldId id="474" r:id="rId28"/>
    <p:sldId id="51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3" autoAdjust="0"/>
    <p:restoredTop sz="91657" autoAdjust="0"/>
  </p:normalViewPr>
  <p:slideViewPr>
    <p:cSldViewPr>
      <p:cViewPr varScale="1">
        <p:scale>
          <a:sx n="106" d="100"/>
          <a:sy n="106" d="100"/>
        </p:scale>
        <p:origin x="1548"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27:01.431"/>
    </inkml:context>
    <inkml:brush xml:id="br0">
      <inkml:brushProperty name="width" value="0.05292" units="cm"/>
      <inkml:brushProperty name="height" value="0.05292" units="cm"/>
      <inkml:brushProperty name="color" value="#FF0000"/>
    </inkml:brush>
  </inkml:definitions>
  <inkml:trace contextRef="#ctx0" brushRef="#br0">3679 7752 37,'0'0'33,"0"-15"0,0 15-13,15 19-4,-5 6-6,5 10-14,-2 2-25,8 16-1,-7-7-3,10 2-1</inkml:trace>
  <inkml:trace contextRef="#ctx0" brushRef="#br0" timeOffset="384.582">4253 8778 20,'0'0'31,"0"0"2,19 9-1,-7 19-19,-2 10-13,7 8-21,-6-3-7,13 12-2,-11-8-2</inkml:trace>
  <inkml:trace contextRef="#ctx0" brushRef="#br0" timeOffset="601.1663">4607 9488 22,'12'30'28,"-6"-2"-7,4 7-21,-2 18-20,-8-6-5,7 12 0</inkml:trace>
  <inkml:trace contextRef="#ctx0" brushRef="#br0" timeOffset="1155.7938">4783 10669 25,'0'0'34,"0"0"0,4 12 0,-4 6-16,8 6-8,2 8-10,3 6-19,5 13-14,-5-5 0,6 10-1</inkml:trace>
  <inkml:trace contextRef="#ctx0" brushRef="#br0" timeOffset="1337.8669">5076 11315 33,'-3'37'28,"6"22"-4,-11-2-15,3-2-32,10 5-4,-10-17 0,10-2 11</inkml:trace>
  <inkml:trace contextRef="#ctx0" brushRef="#br0" timeOffset="1791.3015">5301 12511 28,'0'-10'33,"7"22"2,-2 3-2,1 7-18,5 12-6,5 7-9,-4 2-16,0 1-16,11 8-2,-11-10 0,9 6 0</inkml:trace>
  <inkml:trace contextRef="#ctx0" brushRef="#br0" timeOffset="1976.0271">5668 13367 14,'15'44'28,"-5"-1"1,8 13-3,-11 2-23,5 0-19,7 5-10,-10-15 0,5-3-2</inkml:trace>
  <inkml:trace contextRef="#ctx0" brushRef="#br0" timeOffset="2476.4742">6059 14667 19,'0'0'31,"0"0"1,0 16 0,6 5-17,3 12-7,7 8-11,3 6-21,5 12-6,-5-7-2,8 5 0</inkml:trace>
  <inkml:trace contextRef="#ctx0" brushRef="#br0" timeOffset="3163.0103">6573 15980 24,'0'0'33,"4"17"0,5-5-9,6 9-5,4 2-11,8-1-33,7 14-4,-5-9-2,10 4-3</inkml:trace>
  <inkml:trace contextRef="#ctx0" brushRef="#br0" timeOffset="3748.3923">7355 16174 21,'12'0'23,"0"-9"-7,6-4-13,8-3-16,-5-16-6,10 5-3,-15-16 14</inkml:trace>
  <inkml:trace contextRef="#ctx0" brushRef="#br0" timeOffset="4381.2676">7766 15120 29,'4'-17'27,"15"-2"1,-7-14-19,5-15-30,10 4-2,-8-18-2,7 2 2</inkml:trace>
  <inkml:trace contextRef="#ctx0" brushRef="#br0" timeOffset="4867.2301">8270 13859 21,'5'-30'24,"7"0"-11,-6-7-19,-6-21-11,14 6-2,-14-17 4</inkml:trace>
  <inkml:trace contextRef="#ctx0" brushRef="#br0" timeOffset="5214.9352">8484 12909 24,'3'-38'25,"13"0"-3,-7-15-11,4-7-13,5 6-18,-9-19-4,9 8 0,-11-13 13</inkml:trace>
  <inkml:trace contextRef="#ctx0" brushRef="#br0" timeOffset="5530.5381">8811 11598 22,'21'-52'11,"-6"-9"-2,7 5-7,10-55-34,-15 65 21,-13-5 11</inkml:trace>
  <inkml:trace contextRef="#ctx0" brushRef="#br0" timeOffset="5830.2166">9030 10708 17,'15'-41'9,"1"-9"-19,-4-10-5,10 8 15</inkml:trace>
  <inkml:trace contextRef="#ctx0" brushRef="#br0" timeOffset="6352.8225">9325 9434 36,'12'-14'30,"-6"-14"-6,10-10-6,3-8-5,5-10-5,4-7-7,1-3-9,2 0-14,-7-7-8,7 16 0,-10-3 0</inkml:trace>
  <inkml:trace contextRef="#ctx0" brushRef="#br0" timeOffset="6700.0494">9656 8633 32,'20'-30'20,"1"-9"-22,7-15-10,9 1-5,-3-15-3</inkml:trace>
  <inkml:trace contextRef="#ctx0" brushRef="#br0" timeOffset="7118.5602">10106 7822 10,'40'-44'35,"-6"18"-33,7-2-16,-6-7-4,10 10 4,-13-4 14</inkml:trace>
  <inkml:trace contextRef="#ctx0" brushRef="#br0" timeOffset="7518.1941">10782 7640 24,'12'14'22,"10"9"-8,-3 4-28,-7-11-4,10 6-2,-13-15 13</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03:38.243"/>
    </inkml:context>
    <inkml:brush xml:id="br0">
      <inkml:brushProperty name="width" value="0.05292" units="cm"/>
      <inkml:brushProperty name="height" value="0.05292" units="cm"/>
      <inkml:brushProperty name="color" value="#FF0000"/>
    </inkml:brush>
  </inkml:definitions>
  <inkml:trace contextRef="#ctx0" brushRef="#br0">11005 15329 30,'44'0'18,"-3"-4"0,7 1 0,5 3-1,6-5-1,15 5-2,16-6-1,27 6-2,28-9-2,34 9-1,32-6-2,20 6-2,7 4 0,3-1-2,-11 2 1,-10-1 0,-22 1-1,-12 1-1,-21 0-2,-23-6-17,-17-3-20,-20-3 0,-41-14-1,-23-1 0</inkml:trace>
  <inkml:trace contextRef="#ctx0" brushRef="#br0" timeOffset="1268.4258">11166 16027 22,'34'-12'31,"-3"-6"-2,2 8-8,1 10-4,-8 8-3,-5 9-4,-18 9-3,-11 6-1,-14 2-3,-10 4 1,-11-6-2,0-5 0,0-10-1,6-10 0,6-7-1,11-10 1,9-6-1,11-1 0,12 0 0,10 3 0,6 8 0,4 6 0,2 10 0,-1 3 0,-2 7-5,-5-2-7,-9-4-19,6 4-5,-11-18 1,5 5-1</inkml:trace>
  <inkml:trace contextRef="#ctx0" brushRef="#br0" timeOffset="1437.9919">11535 16248 9,'-3'15'30,"3"-15"1,0 0-5,10-6-14,-3-3-15,5 4-17,-7-11-9,11 11 0,-9-13 3</inkml:trace>
  <inkml:trace contextRef="#ctx0" brushRef="#br0" timeOffset="1700.2633">11721 16025 19,'24'-28'30,"-14"-10"-2,-3 11-10,-1 4-5,-9 14-1,3 9-3,-22 17 0,8 11-2,-1 10-2,4 6-2,1 6-1,7 3-3,3-1-11,7 0-20,-3-16-1,10-2-1,-5-21-1</inkml:trace>
  <inkml:trace contextRef="#ctx0" brushRef="#br0" timeOffset="2200.3772">12275 15916 9,'8'-10'18,"-17"-2"-11,-6 3 0,-7 3-2,-8-2 0,-8 5-3,-2 3 1,-2 0 0,3 6 1,2 1 0,5 6 1,5-3 0,7 3 0,11 2 2,5-6 1,11 4 0,5-6 0,12 1 0,7-4 0,11 3 0,6-1-1,4 3-2,0-3 0,-2 5-1,-7 4-1,-9 4 0,-18 3 0,-16 4 0,-16-1-1,-15 1 1,-17-5-1,-8-3-1,-3-6-1,0-12-3,8 0-5,6-14-8,14-7-20,18 5-1,10-5 0,20 8 1</inkml:trace>
  <inkml:trace contextRef="#ctx0" brushRef="#br0" timeOffset="2437.8911">12590 16130 37,'31'-6'32,"-9"-5"-3,4 6-20,-9 5-25,-10-13-9,5 13-4,-12 0-1</inkml:trace>
  <inkml:trace contextRef="#ctx0" brushRef="#br0" timeOffset="2936.0845">12876 16123 18,'7'-14'27,"13"4"1,-7-11-5,3-4-15,5-1-2,-3-1-1,1 5 0,-6 0 0,-1 7 0,-12 15-1,13-7 0,-13 20 0,0 10-1,-9 9 0,1 10-3,3 8-2,-1 1-3,6 0-5,0-7-2,13-4-3,5-10-1,7-11-2,9-14 2,3-12 2,4-12 5,1-3 6,-1-10 2,-6 0 5,-8-3 4,4-33 14,-31 40-9,-13 6-2,-8 3-1,-3 7 0,-7 3-2,-1 9-2,1 5-1,4 11 0,2 4-1,9 9 1,9-4 0,11 6 0,7-4 0,15 2 0,2-9 0,12-6-2,0-7-5,2-10-8,0-8-15,1-7-10,-15-15 0,0-2 0</inkml:trace>
  <inkml:trace contextRef="#ctx0" brushRef="#br0" timeOffset="3239.527">13372 15869 27,'-6'-10'29,"-1"-1"-4,7 11-7,26-15-4,3 6-4,10 3-1,4-6-3,6 3 0,1-2-2,-6 1 0,-4-2-1,-5 3 0,-8-2-1,-6 3 0,-5 3 0,-6 1 0,-10 4-1,12 6 1,-12 2-2,-7 9 1,-2 3-1,-3 6 1,0 1 0,-3 4 0,4 2 1,-1-3-2,6-1-2,0-5-4,10-2-5,-4-7-12,0-15-13,0 0 1,-14 3 3</inkml:trace>
  <inkml:trace contextRef="#ctx0" brushRef="#br0" timeOffset="3339.4006">13574 15956 58,'-4'-11'35,"23"8"-4,19-2-15,26 0-36,35 5-8,16-12-4,32 9-3</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33:17.391"/>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0000"/>
    </inkml:brush>
  </inkml:definitions>
  <inkml:trace contextRef="#ctx0" brushRef="#br0">11064 15257 22,'-15'-13'19,"2"-7"-1,13 1-2,0-3-2,6 3-2,5 10 0,0 7-1,1 15-2,-2 8 0,-3 16-1,-3 4-1,-1 9-2,-3 0 1,0-2-3,0-9 1,0-11 0,-3-14-2,3-14 1,9-14-1,-1-13 0,-2-19-1,3-4 1,-1-5-2,0 3 0,-2 6 0,-2 8 0,-4 16 0,0 22 0,-12 10 1,4 23 0,-1 13-1,0 7 1,-1 6 1,3-1-1,2-6 1,5-8-1,9-20 1,4-14 0,4-19 0,6-15-1,-1-18 0,-1-9 0,-2-10 0,-7 0-1,-5 5 0,-7 10 0,-3 16 0,-11 18 0,-7 22 0,0 20 0,-1 18 1,2 14-1,-2 8 0,2-2 1,5-3-1,2-12 1,7-18-1,6-19 1,0-16-1,21-33 1,-3-16-1,-1-10 1,-3-11-1,0-3 0,-1 6 0,-5 10 0,-1 17-1,-7 22 1,0 18 1,0 29-2,0 14 2,-4 15-1,-3 6 0,5 7 1,-1-7 0,1-10-1,2-14 1,-5-18 0,5-22 0,0 0-1,7-39 2,-7-7-2,0-12 1,-2-3-1,2-1 0,-4 8-1,4 13 1,0 17 0,0 24-1,0 17 1,6 24 0,-6 14 0,0 14 1,-6 4-1,-2-4 1,-3-8-1,-1-15 0,-2-15 1,0-19-1,3-21 0,0-23 0,5-18 0,0-12 0,3-4-1,3 2 1,6-1-1,7 13 0,0 11 1,7 20-1,5 17 1,0 17 0,-2 12 0,-3 7 0,-3 9 0,-9-2 1,-8 2-1,-3-3 1,-12-10 0,-7-9-1,-3-9 0,-6-10 1,-1-18-1,-1-12 0,5-8 0,3-13-1,13-4 1,7 1-1,10 1 1,13 11-1,10 9 1,8 21 0,5 12-1,3 20 2,-3 10-1,-7 12 1,-9 7-1,-13 1 0,-9 4 0,-12-8 1,-8-8-1,-7-10 1,-4-15-1,1-13 0,2-9 1,3-14-2,7-15 2,8-7-2,11 1 1,9 0-1,11 7 1,8 11-1,7 9 1,3 14-1,0 16 1,-5 14 0,-9 7 1,-13 11-1,-15 3 1,-15 3-1,-10 1 1,-9-7-1,-6-11 1,-2-14-1,0-14 0,8-20 0,9-12 0,13-18 0,15-9 0,14-4 0,14 0 0,11 8-1,13 10 1,7 16-1,-1 16 1,-7 18 0,-13 16 1,-15 12-1,-18 12 1,-21 9 0,-19 3-1,-13-4 1,-5-6 0,-3-15-1,5-12 0,6-23 1,11-19-1,16-23 1,15-14-1,15-11 0,13-5-1,13 3 1,9 7 0,10 15-1,0 16 1,-4 18-1,-9 20 1,-13 15 0,-20 15 0,-21 11 1,-16 9-1,-17 1 0,-7-5 1,-5-6-1,2-13 0,8-17 1,11-20-1,16-17 0,21-20 0,16-16 0,15-5 0,12-4-1,10 3 1,5 10 0,-4 12-1,-5 14 0,-13 23 1,-16 18 0,-23 13 1,-22 15-1,-20 8 0,-15 5 1,-9 3-1,-4-8 0,3-15 1,7-13-1,12-19 0,16-21 0,22-18 0,21-18-1,21-11 1,17-4 0,15-2-1,14 6 0,7 11 1,-1 17-1,-8 16 1,-18 22 1,-26 15-1,-25 18 0,-29 13 0,-31 10 1,-21 4-1,-16-9 1,-6-5-1,3-18-1,11-13 1,13-20 1,14-21-1,26-16-1,23-19 1,21-4-1,19-8 1,18 5-1,11 3 1,12 14-1,-1 13 0,-2 19 1,-13 14 0,-22 25 0,-25 11 1,-27 12-1,-24 11 0,-26 2 1,-10-2-1,-6-10 1,2-9-1,9-19 0,19-15 0,17-19 1,27-21-1,25-11-1,24-9 1,17 0-1,14-1 1,16 8-1,5 14 1,-4 14-1,-6 19 1,-21 16 1,-23 15-1,-21 13 0,-27 13 1,-25 7-1,-19 4 0,-12-6 1,-8-8-1,5-13 0,10-19 1,10-22-1,23-19 0,21-18 0,17-18 0,24-5 0,15-3 0,13 1-1,17 8 1,-2 16-1,-6 14 1,-13 15-1,-24 21 1,-29 14 0,-27 13 1,-35 14-1,-33 6 1,-21 4-1,-14-3 1,-3-12-1,10-12 0,17-19 0,17-17 0,29-26 0,30-9 0,36-17 0,27-6 0,28-1-1,18 1 1,23 10 0,11 9 0,6 15-1,-12 10 1,-17 14 0,-22 19 0,-36 12 0,-34 15 0,-39 12 0,-38 8 1,-26 4-1,-21-2 0,-8-4 0,-2-12 1,14-16-1,15-20 0,25-22 0,33-22 0,31-14 0,32-12 0,32-6 0,24-5 0,28 4-1,19 8 1,6 12 0,-1 14 0,-13 15 0,-28 12 0,-25 18 0,-36 17 0,-42 13 1,-40 11-1,-34 8 1,-24 3-1,-17-6-1,-4-8 2,4-13-1,10-16 0,22-27 0,28-19 0,31-26 0,34-13 0,37-10-1,26-5 1,29 0 0,26 7 0,17 11-1,3 15 1,-7 19-1,-17 17 1,-21 18 1,-30 17-1,-44 14 0,-42 14 1,-36 10-1,-30 2 0,-17-3 1,-9-5-1,-1-18 0,13-17 0,18-28 0,29-21 0,31-23 1,33-16-2,31-9 1,26-9 0,32 6 0,21 4 0,18 15-1,7 20 1,-1 14-1,-18 19 1,-22 16 1,-30 16-1,-44 15 0,-34 11 0,-35 8 1,-33-3-1,-22-5 0,-7-5 1,1-16-1,10-20-1,20-22 2,23-22-1,32-19 0,31-10 0,31-6-1,24-4 1,26 5 0,24 11 0,23 11-1,5 19 1,-2 11-1,-14 16 1,-18 14 0,-22 9 0,-42 11 1,-40 9-1,-42 5 0,-35-1 0,-26 0 1,-24-10-1,-6-12 0,-2-16 0,7-16 0,16-23 0,21-15 0,29-10 0,31-14 0,34-3-1,29 3 1,36 2 0,38 11-1,27 10 1,24 13-1,10 15 1,3 11 0,-14 14 0,-25 9 1,-32 13-1,-45 8 0,-46 6 1,-48 5-1,-39-2 0,-36-4 1,-18-6-1,-17-13 0,-3-15 0,4-15 0,13-16 0,21-18 0,26-7 0,32-13-1,27-4 2,40 3-2,34 9 1,34 7-1,30 15 1,26 12 0,6 12 0,-6 22 0,-13 9 0,-33 11 1,-33 7-1,-49 9 0,-46 2 0,-42-1 1,-33-3-1,-24-12 0,-13-15 0,0-15 0,4-21 0,18-18 0,25-18 0,31-14 0,33-10-1,39 1 1,39 0 0,35 11-1,37 11 1,30 15-1,18 15 1,7 14 0,-5 14 0,-23 12 0,-31 10 0,-42 8 1,-48 4-1,-54 3 0,-42 1 0,-40-3 0,-22-9 0,-11-13 0,-3-17 0,8-18 0,24-17 0,28-16 0,38-12 0,34-6 0,38 0 0,37 5-1,28 14 1,34 11 0,15 13-1,7 16 1,-4 10 0,-20 12 1,-24 10-1,-35 4 0,-36 7 0,-46 5 1,-39-4-1,-30-2 0,-20-7 0,-16-10 0,-3-13 0,5-16 1,10-13-1,23-12-1,27-10 1,30-5 0,29-4 0,32 2-1,31 8 1,34 10 0,27 10-1,19 10 1,11 8 0,-2 16 1,-12 8-1,-20 5 1,-24 6-2,-32 3 2,-38 0-1,-33 0 0,-34-2 0,-26-10 0,-15-6 0,-11-11 0,-3-9 0,5-14 0,10-4 0,20-8 0,23-6 1,25-4-2,29 1 1,31 6 0,29 8 0,24 10 0,17 6 0,13 10 0,-3 8-1,-6 10 2,-16 10-2,-31 5 2,-31 2-1,-37-1-1,-34 0 2,-37-5-2,-22-2 1,-18-11 0,-16-13 1,-1-16-1,4-10 0,12-10 0,19-6 0,23-7 0,26-5 0,29 2-1,30 7 1,34 6 0,28 12 0,28 10 0,16 9 0,7 8 0,-1 10 0,-12 9 0,-22 4 0,-31 5 0,-40-1 0,-37 1 0,-41 0 0,-34-6 0,-23-6 0,-16-13 0,-11-11 0,-3-14 0,10-8 0,15-11 0,24-10 0,30-4 0,27-2 0,37 6-1,25 5 1,40 11-1,25 8 1,31 10 0,12 13 0,3 9 0,-8 7 0,-23 7 1,-30 7-1,-39 3 0,-45 3 0,-50-1 1,-42-1-1,-39-1 0,-22-11 0,-18-8 0,-2-10 0,5-12 0,15-14 0,23-8 0,28-9 0,42-9-1,39-2 1,39 3 0,37 3-1,47 10 1,32 7 0,27 13-1,12 10 1,-1 10 1,-17 9-1,-27 9 0,-36 4 0,-46 4 1,-49 2-1,-50 0 1,-40-6-1,-30-3-1,-16-12 1,-13-8 1,0-13-2,6-12 2,21-9-1,26-10 0,25-3 0,35 0-1,34-1 1,40 5-1,35 11 1,34 12 0,26 6 0,19 10 0,11 3 0,-4 9 0,-11 7 1,-28 1-1,-27 2 0,-41-2 0,-45 2 0,-42-1 0,-35-4 0,-29-5 0,-22-5 0,-22-8 0,-3-8 0,3-9 0,18-8 0,22-5 0,26-8 0,37-3 0,34-1 0,49 3-1,39 4 0,39 3 1,26 8 0,18 7-1,4 8 1,-10 13 0,-18 8 0,-36 6 1,-40 7-1,-50 6 0,-43 4 1,-41-3-1,-29 0 0,-24-10 0,-8-7 0,1-15 0,12-8 1,23-15-1,27-10 0,32-9 0,35-7 0,45 1-1,32 0 1,34 7-1,21 8 1,14 8-1,0 11 1,-11 10 0,-21 11 0,-40 10 0,-37 8 0,-43 7 1,-41 2-1,-34-2 1,-25-3-1,-9-7 0,-3-9 0,15-14 1,13-11-1,26-14-1,27-9 1,33-8 0,34-7-1,36 3 1,23 3 0,26 10-1,15 10 0,9 12 1,-6 12 0,-16 10 0,-29 12 0,-36 7 1,-35 5-1,-35 0 1,-32-1-1,-29-8 1,-16-7-1,-6-9 1,2-13-1,12-12-1,14-9 1,21-10 0,26-4 0,28 0-1,32-2 1,31 5-1,21 9 1,24 3 0,19 11 0,10 9-1,0 0 1,-11 12 0,-20 5 1,-23 2-2,-32 7 2,-37 5-1,-37-1 0,-34 2 1,-26-4-1,-25-1 1,-13-6-1,0-5 1,5-8-1,17-8 0,22-4-1,28-5 2,28-6-2,37-1 1,35 3 0,27 2 0,29 3 0,21 5 0,15 3 0,13 7 0,-1 3 0,-5 2 1,-16 4-1,-22-3 0,-18 0 0,-28-1 0,-31-2 0,-29 0 0,-30-4 0,-31 0 0,-18-3 0,-14-3 0,-4 4 0,4-4 0,11 0 0,23 0 0,23 0 0,40 0 0,25-7 0,40 4 0,29 3 0,19 0 0,21 0 0,6 0 0,-1 6 0,-18 4 0,-27 4 0,-39 4 0,-40-1 0,-36 1 0,-39 0 0,-33-2 0,-18-6 0,-7-4 0,1-12 0,19-3 0,22-5 0,24-7 0,32-4 0,33 0 0,34 1 0,23 5 0,24 4 0,18 3 0,5 8 0,-2 4 0,-18 7 0,-21 2 0,-28 7 0,-31 2 0,-30-1 0,-32 2 0,-24-3 0,-14-5 0,-7-4 0,3-7 0,10-12 0,14-1 0,26-10 0,22-5 0,30-3 1,25 1-2,20 0 2,24 3-2,9 9 1,2 7 0,-2 11 0,-18 3-1,-20 10 1,-30 8 1,-28 8-1,-32 0 0,-19 0 0,-14-8 0,-7-6 0,-1-8 0,12-13 0,18-14 0,21-11 0,25-9-1,25-6 1,21-1 0,18 2 0,12 7-1,4 10 1,-2 15 0,-13 13 0,-18 11-1,-23 14 1,-24 10 1,-30 6-1,-17 5 1,-18 2-1,-4-4 1,-2-8-1,6-10 1,12-14 0,16-12-1,19-19 0,21-14 0,19-14 0,14-8 0,11-7 0,6 0 0,5 9-1,-5 10 1,-6 13-1,-10 18 1,-15 17 0,-16 16-1,-17 15 1,-15 8 0,-11 2 1,-6-2-1,-1-3 1,3-12 0,7-11-1,9-18 0,16-11 1,15-19-2,13-11 1,15-13 0,6-6 0,7-4-1,-1 6 1,-1 10 0,-9 14 0,-11 21-1,-16 22 1,-21 20 0,-13 15 0,-21 16 0,-7 8 0,-13 1 1,5-2-1,2-11 1,7-13-1,14-16 1,16-16 0,16-20-2,22-19 1,9-15 0,13-15 1,4-12-2,8-1 1,2 5-1,-8 4 1,-1 18 0,-15 20-1,-13 24 1,-15 20 0,-9 22-1,-18 12 1,-8 11 1,-9 6-1,-2-3 1,3-8-1,8-14 1,8-14 0,15-18 0,12-14 0,25-31-2,9-11 2,6-18-2,4-15 1,-4-6 0,-3 2 0,-7 8-1,-9 14 0,-14 18 1,-18 23 0,-9 29 0,-11 23 0,-8 15-1,-6 8 1,-4 3 0,2 0 0,6-11 0,10-12 0,13-17 1,18-22-1,0 0 0,35-25 0,8-7 1,8-9-2,10-1 2,1 1-2,0 8 1,-7 12 0,-11 15 0,-13 14-1,-19 15 1,-20 12 0,-17 13 0,-13 5 1,-12 0-1,-2-4 0,-1-7 1,6-12 0,10-13 0,15-17-1,17-17 0,21-16 0,15-17 0,11-14 0,5-6-1,9 1 1,-1 3-1,-4 13 0,-6 15 1,-13 21 0,-13 23 0,-11 23 0,-14 14-1,-12 11 1,-13 10 1,-10-2-1,-2-2 1,-1-9-1,4-13 1,6-12-1,7-18 0,7-10 0,17-18 0,13-13 0,6-14 0,8-10 0,7-4-1,3 1 1,3 7 0,-2 10 0,-1 20-1,-10 17 1,-6 23 0,-7 20-1,-11 16 2,-7 10-1,-8 5 0,-4-1 0,-2-10 1,2-9-1,4-13 1,5-19-1,10-16 0,-6-19 0,12-16 0,1-13 0,-2-15 0,-1-12 0,2-3-1,-3 7 1,-3 9 0,6 13 0,-3 19 0,-3 30-1,19 14 1,-4 25 0,4 16-1,4 6 1,1 7 1,0-3-1,-2-7 0,-4-10 1,-2-11 0,-9-13-1,-10-12 1,-10-12-1,-9-18 0,-6-9 0,-12-12 0,-4-17-1,-5-7 1,-1 0-1,7 5 0,12 7 1,9 13-1,16 15 1,15 23-1,19 23 1,14 16 0,10 11-1,9 11 2,-1 3-1,-2 0 0,-9-3 0,-8-6 1,-14-8-1,-11-9 1,-16-10 0,-19-12-1,-9-10 0,-12-10 0,-6-11 0,-9-16 0,0-7 0,1-5-1,12 0 1,15 5-1,15 4 1,16 13-1,17 10 1,16 18 0,10 13-1,12 11 2,6 6-1,-4 3 0,-1 7 0,-10-1 1,-7-6-1,-10-2 0,-14-12 0,-13-12 1,-6-14-1,-28 4 0,1-22 0,-2-8 0,-2-12 1,3-1-2,7 0 1,9 3 0,12 7 0,6 6-1,10 13 1,6 10 0,5 12-1,1 9 2,-4 7-1,-4 4 0,-8 1 0,-6 2 0,-6-5 0,-7-7 0,-5-7 0,-7-9 1,2-11-1,-5-9 0,6-11 0,0-11 0,4-7 0,5 1-1,7 0 1,0 4 0,13 9-1,2 10 1,7 13 0,4 16 0,-2 11 0,-3 6 0,1 8 0,-9 5 0,-3 0 0,-5-2 1,-5-4-1,-8-9 0,4-10 0,4-16 0,-16 0 1,8-14-1,4-11 0,-2-8 0,6-7 0,0-2-1,0 1 1,3 6 0,3 8-1,-3 11 1,-3 16 0,6 11 0,-6 11 0,-2 11 0,-1 5 0,3 5 0,-6 0 0,2-5 1,1-8-1,3-8 0,0-12 0,0-10 0,9-14 1,0-9-1,1-8 0,-2-8 0,3-2 0,-2 3-1,0 3 1,-3 7-1,-2 16 1,-4 12 0,0 0 0,-3 29 0,-4-3 0,0 8 0,2 2 0,-1-3 1,2-7-1,4-5 0,0-10 0,0-11 0,9-5 0,1-10 1,0-8-1,2 0 0,0-5 0,-3 5 0,-2 4 0,-7 19 0,0 0 0,0 0 0,-10 21 0,4 4 0,-1 6 0,4-2 0,3 1 0,5-4 0,3-9 1,2-5-1,-2-9 0,-8-3-1,7-12 0,-7 12-3,-15-20-6,2 13-31,-8 2-2,-2-1 0,5 6 1</inkml:trace>
  <inkml:trace contextRef="#ctx0" brushRef="#br0" timeOffset="6980.7956">13026 16385 43,'-207'17'29,"7"6"-1,-5-7-13,10 0-15,8 4 1,11-3-1,20-5 1,22-5 1,32-2 0,35-5 1,41-7 1,43-5 0,42 0 2,36-4 1,40-1-1,26-1 1,26 3 0,12 0-1,8 3 1,-14-2-2,-7 4-1,-25 1-1,-24-1 0,-32 3-1,-32-1-1,-40 1 1,-33 7-2,-43-12 1,-32 5-1,-36-2 1,-32 3-1,-24-3 0,-16 4 0,-9 0-1,1 5 1,15 0 0,17 0 0,30 0 0,35 0 1,42 0-1,37-4 0,45-2 0,44 2 0,43-4 1,38 5-1,36 0 0,21-2 0,17 5 1,9 0-1,-5 0 1,-15 5-1,-33-5 1,-32 0 0,-43 0 0,-41 0-1,-51-4 1,-49 0-1,-46-1 1,-43-1-1,-39-3 1,-37 2-1,-29 2 0,-21 0 1,-11 5-1,-3 0 0,9 0 0,17 8 1,32-1-1,38 0 0,41-5 0,50-2 0,56-5 0,58-2 0,50-4 0,50-2 0,41-1 1,29 2-1,24 2 0,11 0 0,-3 5 0,-12-2 0,-25 5 0,-29 2 1,-36 0-1,-34-3 0,-50 3 1,-41 0-1,-44-4 0,-43 4 0,-44 0 1,-37 0-1,-36 0 0,-27 0 0,-20 0 0,-13 6 0,2 0 0,7 3 0,20-2 0,26 1 0,34-2 0,38-2 0,44-4 0,45-5 0,45-8 0,50-1 1,43-4-1,42-1 0,38-1 0,30 1 0,31 1 0,13 1 0,4 1 0,-4 3 0,-18 2 1,-25 0-1,-34 1 0,-40 3 1,-50 2-1,-50 3 0,-43 2 0,-64 0 1,-39 0-1,-40 7 0,-39-3 0,-30 2 0,-17 1 0,-16 4 0,-6-1 0,5 3 0,15 2 0,22-2 0,31 2 0,36-6 0,37-1 0,47-3 0,58-5 1,36-12-1,57 2 0,43-7 0,44-1 0,36 1 0,33 2 0,17-2 1,10 4-2,-7 5 1,-12 1 0,-28 3 0,-36 4 1,-38 0-1,-49 0 0,-51 0 0,-55 0 1,-49 5 0,-48-5-1,-48 0 0,-35 3 0,-34-3 0,-26 5 0,-13-1 0,-1 1 0,8 2 0,18 1 0,33 4-1,34-5 1,42 0 0,49-5 0,53-2 0,48-5 0,48-4 0,50 0 0,37-1 0,29-5 0,29 2 0,10-3 0,1 4 0,-9-3 0,-21 3 0,-31 2 0,-35 0 0,-45 2 0,-45 2 1,-49 6-1,-44-7 0,-45 2 0,-36 3 1,-32-3-1,-27 2 0,-18 3 0,-8 0 0,-1 0-1,5 6 1,18 1 0,23 0 0,32 2 0,35-3 0,47-4 0,51-2 0,44 0 0,48-2 0,48-4 1,36 4-1,35-5 0,26 5 0,16-3 0,2 0 0,-3 0 0,-17 1 0,-23-1 0,-23 1 0,-41 0 0,-37 4 1,-45-3-1,-44 3 0,-47 3 0,-43 1 0,-44 3 0,-40-1 1,-31 0-1,-24 3 0,-8 0 0,0 0 0,12 1 0,23 0 0,34-2 0,38-5 0,49-3 0,44 0 0,48-6 0,45 0 0,40-7 0,33 0 0,35-1 0,19 2 0,10 2 0,-2 3 0,-10 2 0,-22 5 0,-32 4 0,-34 4 0,-47 8 1,-39 4-1,-45 6 0,-41 2 0,-31 0 1,-28 0-1,-17-5 0,-9-3 1,9-5-2,11-4 1,17-5 0,31-12 0,36-3 0,31-4 0,39-5 0,36-2 0,28-2 0,23 0 0,13 5-1,11 4 1,-10 8 0,-15 5 0,-22 14 0,-37 5 0,-42 3 1,-36 7-1,-38 3 0,-36-2 0,-22-2 1,-14-4-1,-2-8 0,10-6 0,19-10 0,23-12 0,27-9 0,38-7 0,31-5 0,33 1-1,25-2 1,21 8 0,10 7-1,-1 12 1,-6 7 0,-16 12 0,-26 10 0,-33 6 0,-36 5 1,-37 6-1,-33-2 0,-25-1 1,-15-9-1,-8-2 0,3-13 0,16-12 0,17-11 0,29-18 0,35-9 0,30-10 0,39-7 0,24-1 0,31-1 0,22 8-1,12 12 1,4 11-1,-4 15 1,-20 14 0,-27 16 0,-32 12 1,-39 10-1,-41 11 1,-41 6-1,-29 2 0,-27-2 1,-12-5-1,1-11 1,9-11-1,9-15 0,28-16 1,34-21-1,32-16 1,36-13-1,33-8 0,33-3 0,24 0 0,25 5 0,7 7-1,-1 15 1,-9 11 0,-25 19-1,-31 12 1,-37 16 1,-41 12-1,-43 9 0,-33 12 0,-26 4 1,-19 1-1,-5-3 0,3-9 1,15-12-1,21-12 1,32-17-1,34-19 1,38-18 0,33-14-1,37-10 1,31-10-2,22-1 1,14 2 0,0 10 0,-9 13-1,-22 11 1,-29 17 0,-35 19 0,-42 14 0,-41 13 0,-35 13 0,-27 8 0,-22 4 1,-9 2-1,-3-6 0,12-10 0,21-11 0,23-14 1,30-19-1,34-18 0,35-17 1,31-13-1,32-9 0,29-7 0,15-1 0,14 4 0,-4 10 0,-5 9-1,-18 11 1,-23 16 0,-34 12 0,-34 15 0,-39 13 0,-32 9 0,-29 9 0,-21 0 1,-9 1-1,-3-4 0,10-7 0,12-13 0,24-11 0,25-18 0,37-14 0,34-12 0,29-10 0,27-6 0,18-4 0,9 3 0,-2 8 0,-12 10-1,-20 15 1,-39 11 0,-34 15 0,-43 14 0,-43 12 0,-39 8 0,-34 7 0,-31 5 1,-18 0-1,-13-1 0,-10-5 0,2-4 0,8-8 0,12-7-1,17-12 1,27-12 0,26-7 0,27-7 0,34-12 0,34-5 0,30-7 0,36-6 1,30 0-2,28-1 1,18 2 0,24 4 1,4 1-1,2 6 0,-7 8 0,-20 5 0,-23 5 0,-35 7 0,-35 7 1,-43 7-2,-39 10 1,-38 8 0,-32 5 0,-30 3 0,-17 4 0,-7-5-1,4 0 1,10-5 0,22-16 0,27-9-1,38-11 1,38-17 0,42-7 0,39-11 0,43-8 0,36-1 0,32-2 0,26 2 0,11 5 0,2 11 0,-18 8 0,-21 12 0,-40 10 0,-42 10 0,-48 13 0,-54 13 0,-45 10 1,-49 7-1,-26 3 0,-20-1-1,-11 1 1,1-10 0,14-12 0,23-10 0,34-14 0,38-16 0,44-15 0,45-11 0,42-11 0,47-7 0,37-4-1,35 0 2,22-1-1,17 2-1,-2 10 2,-17 9-2,-19 12 1,-36 8 0,-40 11 0,-49 10 1,-51 12-1,-51 8 0,-41 12 0,-35 7 1,-30 1-1,-17 0-1,-8 1 1,4-7 0,15-6 0,26-11 0,27-12 0,39-15-1,40-13 1,44-12 0,36-11 0,45-5 1,36-4-1,28-2-1,28 0 1,10 6 0,0 6 0,-14 9 0,-22 11 0,-34 7-1,-46 11 1,-45 14 1,-53 5-1,-45 9 1,-43 4-1,-36 4 0,-20 1 0,-13-3 0,-1-8 0,11-5 0,20-9 0,28-9 0,35-9-1,43-11 2,33-10-1,39-3-1,36-5 1,32-1 0,27 1 0,21 4-1,9 1 1,3 6 0,-4 6 0,-18 8 0,-26 5 0,-30 5 0,-42 7 1,-37 3-1,-39 6-1,-34 3 2,-28-1-1,-20 0 0,-7-3 0,-3-2 0,13-4 0,18-3 1,20-6-1,27-8-1,28-1 1,36-2-1,32-1 1,34 0 0,23-1 0,23 3-1,18 2 1,5 4 0,-7 4-1,-16 6 2,-30 7-1,-38 5 0,-45 7 0,-43 9 0,-51 6 0,-43 10 1,-34 4-1,-21-1-1,-10 1 1,4-7 0,21-6 0,22-8 0,36-14 0,38-16 0,48-11 0,45-11 0,37-10 0,39-6 0,34-4 0,25-2 0,17 0 0,5 4 0,-6 5 0,-19 11 0,-26 13 0,-38 8 0,-42 13 0,-45 14 0,-38 9 0,-40 10 0,-32 8 0,-22-1 0,-14 0 0,2-5 0,3-11 0,11-11 0,21-9 0,30-17 0,33-10 0,32-12 0,32-14 0,32-9 0,31-6 0,29-3 1,18-4-2,15 3 2,0 5-1,-9 12 0,-13 7 0,-24 15 0,-32 10 0,-36 14 0,-35 13 0,-31 12-1,-28 9 1,-23 9 0,-16 0 1,-2 0-2,3-3 1,11-8 0,18-10 0,22-13 0,33-17 0,38-14 0,38-14 0,36-12 0,38-8 0,39-3 1,36-5-1,31 0-1,19 3 1,7 5 0,4 4 0,-12 13 0,-17 2-1,-30 11 0,-32 4 1,-39 11 0,-38 10 0,-46 4 0,-34 6 0,-35 2 0,-34 5 0,-24-1 1,-19-2-1,-18-4 0,-2-5 0,5-6 0,6-6 0,18-9 0,16-8 0,27-4-1,23-7 1,29-4 0,27 0-1,22 3 1,17 1 0,14 10-1,1 6 1,-2 9 0,-13 8 0,-18 8-1,-27 8 1,-26 5 1,-22 3-1,-28 3 0,-15-7 0,-15-2 1,-3-5-1,3-8 0,11-10 1,17-11-2,18-10 2,28-8-2,19-4 1,27-3 0,19 0 0,16 5 0,8 4 0,4 11 0,-3 12 0,-12 9-1,-13 11 1,-20 10 1,-22 6-1,-23 6 0,-15 4 0,-28 1 1,-13-3-1,-14-6 0,0-5 0,2-13 0,7-9 0,13-14 0,17-14 1,19-12-1,21-9 0,15-3 0,12-8 0,6 2-1,3 3 1,-2 4 0,-3 13-1,-9 8 1,-3 14-1,-11 9 1,-3 12 0,-14 5 0,0 6 0,-10 4 0,-1-4 0,1-3 0,-3-4 0,3-9 0,10-7 1,0 0-1,0-24 0,8-2 1,4-8-1,1-9 0,-6-4 0,3-3 0,-3-1 0,-4 5 0,-3 1 0,0 9 0,0 10 0,0 2 0,10 10 0,-2 2 0,5 5 0,5 1 0,4 6 0,4 0-1,1 6 1,-4 4 0,-3 3 0,-7 3-1,-7 3 1,-6 2 0,-6 3 0,-7-4 0,-2 1 0,-1 0 0,1-5 0,6-4 0,9-12 0,-13 11 1,13-11-1,0 0 0,-9-15 0,9 2 0,0-5 1,0 0-1,0 0-1,0 2 1,4-1 0,-4 5 0,0 2 0,0 10 0,0-10 0,0 10 0,0 0 0,-4 12-1,4-1 1,0 0 0,0 4 0,0-3 0,0 1 0,4-3 0,-4-10 0,0 13 1,0-13-1,0 0 0,0 0 0,13-17 0,-9 3 1,1-3-1,0-6 0,1 0 0,1-4 0,-5-1-1,2 2 1,-1 6 0,-3 1-1,6 7 1,-6 12 0,0 0-1,3 12 1,-3 10 0,0 7 0,3 5 1,-3 6-1,0 2 0,0 0 0,0-5 0,6-2 0,-6-9 0,3-5 0,-3-10 0,0-11 0,13 0 0,-1-18 0,0-7 1,1-7-1,1-1 0,-4-6 0,-3 1 1,-3 1-1,-4 5 0,-10 7 0,-3 10 1,-6 6-2,1 9 1,-4 6 0,0 6 0,5 8 0,3 3-1,5 5 1,4 0-1,5 0 2,5-5-2,2 3 1,-1-7 0,0-4 0,0-5 0,-6-10 1,10-3-1,-5-7 0,-1-9 0,-1-6 0,3-5 0,0-4 1,0 1-1,-2 1-1,-4 8 1,0 2 0,-4 10 1,-5 10-2,-3 9 1,-3 9 0,-3 7 0,-4 6 0,-7 7-1,-2 6 1,0 1 0,-3 0 0,0-3 0,-1-5 0,-1-3 0,6-6 0,3-6 0,6-8 1,3-7-1,8-5 0,10 0 0,-12-3 0,12 3 0,0 0 0,3-9 0,-3 9-1,0 0 1,-4 17 0,-3-3 0,-3-2 0,0 2 0,0 2 0,0-7 0,10-9 0,0 0 0,13 0 0,9-14 0,9-4 0,6-8 1,7-6-1,6-1 0,0 0 0,-5 3 0,-7 8 0,-13 7 0,-17 15 0,-16 12-1,-14 13 1,-19 8 0,-11 12 0,-7 2 0,-6 5 0,6-3 0,4-9 0,11-5 1,15-7-1,14-12 0,15-16 0,13-3 1,18-13-1,7-11 0,10-7 0,5-3 0,0-3-1,-1 2 2,-12 9-2,-11 5 1,-18 15 0,-11 9 0,-21 16-2,-10 11-6,-11 6-34,1-1-1,3 3 0,7-10 1</inkml:trace>
  <inkml:trace contextRef="#ctx0" brushRef="#br1" timeOffset="12464.2707">11352 15308 36,'0'0'26,"-3"14"-2,-12-11-4,-8-3-4,-2-8-3,-5-8-6,7-6-1,0-5-3,9-5 0,9-4-1,11 5 1,10 3-1,9 8 1,8 10 1,3 15 0,-6 12 0,-3 16 0,-12 11 0,-12 12-1,-16 5 0,-9 1-1,-11-1-1,-3-5 0,-1-13-1,-2-14 0,11-14-1,9-15 0,14-14 0,7-9 0,12-8 0,5 1-1,7 3 2,5 7-1,3 7 1,-7 13-1,-2 13-2,-11 2-6,-1 11-12,0 5-16,-8-9 0,2 2 0,-2-12 0</inkml:trace>
  <inkml:trace contextRef="#ctx0" brushRef="#br1" timeOffset="12626.6623">11613 15591 51,'9'10'36,"4"6"1,-11 0-11,-2-16-12,11 14-5,-11-14-5,0 0-6,7-10-9,-7 0-16,0-6-9,3 1-1,-3-9 0</inkml:trace>
  <inkml:trace contextRef="#ctx0" brushRef="#br1" timeOffset="12911.1557">11757 15279 31,'0'-29'32,"11"0"-4,-6 5-4,-5 2-4,4 12-5,-4 10-3,0 0-3,6 17-2,-1 10-2,-5 7-2,8 6-1,-6 7-2,3-2-7,0-1-23,3 3-8,-8-17 1,0 0-1</inkml:trace>
  <inkml:trace contextRef="#ctx0" brushRef="#br1" timeOffset="13480.41">12169 15183 26,'13'-18'30,"5"11"-6,-18 7-5,7-10-5,-7 10-3,-20 6-4,2-2-2,-7 3-3,-5 0-1,0-4 0,1 3-1,2-3 0,6-3 0,4 3 1,3 2-1,14-5 0,-11 20 1,11-6 1,0 5 0,3-1 1,2 2-1,-1-1 2,6-1-1,0-6 0,6-4 0,6-5-2,6-3 1,6 0-1,3 0 0,1 0-1,-3 4 1,-5 1 0,-2 6 1,-13 1 0,-8 6 0,-17-2 0,-5 4 0,-13-6 0,-3-2 0,-3-4-1,-1-8-2,5 4-3,-1-10-6,13-1-10,7 0-16,7-6-1,8 4 0,4-7 0</inkml:trace>
  <inkml:trace contextRef="#ctx0" brushRef="#br1" timeOffset="13743.2957">12532 15422 61,'0'0'40,"0"0"-1,0 0-1,0 0-22,0 0-8,0 0-3,0 0-4,0-7-5,0 7-15,12-6-21,-12-3 0,0 9 0,9-17-1</inkml:trace>
  <inkml:trace contextRef="#ctx0" brushRef="#br1" timeOffset="14112.7283">12784 15343 3,'0'-26'31,"11"5"1,-8-8 0,1 0-13,2 6-4,-6-2-3,0 7-3,0 4-3,0 14-1,0 0-1,-13 22-1,7 3 0,6 10-1,-5 4 0,5 8-2,5 5-3,-2-8-10,7-8-22,7 0-1,-4-18 0,7-2-1</inkml:trace>
  <inkml:trace contextRef="#ctx0" brushRef="#br1" timeOffset="14567.4939">13251 15340 25,'18'-14'18,"-8"-1"-2,-3 2-1,-7 0 0,-7 3-3,-8 1-1,-8 0-1,-7 6-2,-7 3-1,2 9-1,-8 3 0,6 9-2,2 6 0,11 8 0,6 0 0,18 6 0,6-5 0,19-1 1,9-10-1,11-5 0,3-11-1,4-9 0,-6-12-1,-5-9-1,-10-6 0,-12-6 0,-14 0-3,-13 0-2,-8 4-10,-12 4-22,-6 2-2,3 8 0,0 1-1</inkml:trace>
  <inkml:trace contextRef="#ctx0" brushRef="#br1" timeOffset="15015.8286">13259 14901 42,'0'0'35,"0"0"0,10 8-3,14-1-20,3-2-6,9 4-2,-1-6 1,1-3-3,-1 0-1,-10-5 0,-4-2-1,-11-1 0,-10 8 0,0-11-1,-10 11 1,1 6 0,-6 4 0,2 8 0,1 5 1,3 6 1,6 5-1,3 3 0,9-1 0,3 1 1,3-6-2,2-4-1,1-2-5,-3-11-7,0-6-15,-2-2-8,-13-6-1,0 0 0</inkml:trace>
  <inkml:trace contextRef="#ctx0" brushRef="#br1" timeOffset="15168.5398">13341 15120 25,'-6'-9'35,"27"9"0,8 0 0,13 0-15,12 2-21,-8-2-28,13 7-4,-16-10-1,4 3-1</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30:19.001"/>
    </inkml:context>
    <inkml:brush xml:id="br0">
      <inkml:brushProperty name="width" value="0.05292" units="cm"/>
      <inkml:brushProperty name="height" value="0.05292" units="cm"/>
      <inkml:brushProperty name="color" value="#FF0000"/>
    </inkml:brush>
  </inkml:definitions>
  <inkml:trace contextRef="#ctx0" brushRef="#br0">13307 14808 35,'0'17'32,"9"13"-8,16 16-4,15 11-3,19 10-4,25 9-2,21 0-2,28 2-3,13-8-3,9-11-3,3-5-10,-8-1-25,-20-21-1,-14 1 1,-40-13-1</inkml:trace>
  <inkml:trace contextRef="#ctx0" brushRef="#br0" timeOffset="630.9688">13295 14833 16,'0'0'26,"0"0"-5,0 0-2,-9 26-4,2-2-4,-3 1-3,4 3-2,-2-5-1,4-3-1,-2-9 0,6-11-1,0 0 0,3-17 1,4-2-1,1-2 1,-2-1-2,7 2 0,-3 4 0,6 8-1,2 4 0,3 4-4,6 12-18,9 6-12,-6-7-1,11 5 1</inkml:trace>
  <inkml:trace contextRef="#ctx0" brushRef="#br0" timeOffset="1616.5989">15107 15393 31,'0'10'22,"-5"10"-2,-8 4-4,0 11-4,-1 4-4,-4-1-2,5 1-2,-1-5-2,3-5-1,5-10 0,2-9 0,4-10 0,7-14 0,2-8 1,0-6-2,6-7 2,1-4-2,0-5 1,2 2 0,-4 2 1,-1 11 1,-2 5 0,-4 10 1,-7 14 1,0 0-1,-7 19 1,4 8-1,3 6 0,0 8-2,8 3 0,5 1 0,5 0-2,8-6-2,-2-4-1,1-10-2,0-1-6,-7-14-11,-10-10-12,-8 0-2,0-12 2</inkml:trace>
  <inkml:trace contextRef="#ctx0" brushRef="#br0" timeOffset="1770.2218">15041 15650 26,'0'0'29,"0"0"-3,0 0-7,24-3-8,-1 3-12,6 0-22,-1-10-5,9 10-1,-10-7 0</inkml:trace>
  <inkml:trace contextRef="#ctx0" brushRef="#br0" timeOffset="2171.2801">15538 15598 37,'4'-10'19,"-4"-2"-1,-6-1-3,-3 4-1,-7 0-3,-4 9-2,-5 0-3,-1 10 0,-2 3-2,2 7-1,4 3-1,8 3-1,6-1 0,13-1 0,7-5 0,13-5-1,6-4-3,3-10-7,3-5-15,7 0-7,-13-9 0,4 4 0</inkml:trace>
  <inkml:trace contextRef="#ctx0" brushRef="#br0" timeOffset="2586.6983">15770 15605 45,'0'0'18,"-19"-14"-1,3 11-3,-2 3-1,-3 0-3,1 3-2,-2 5-1,5 6-3,3 0-1,8 4-1,6-1 1,7 1-1,6-4 0,7 0 1,2-7 1,2-4-1,-1-6 0,-2-4-1,-4-4-1,-5-6-4,-3-1-11,-3 2-19,-12-10-1,6 10-1,-7-4 1</inkml:trace>
  <inkml:trace contextRef="#ctx0" brushRef="#br0" timeOffset="3088.3505">16014 15576 48,'-12'-4'20,"-6"0"-3,6 4-3,-2-3-4,2 3-3,12 0-2,-7 12-2,14-1-1,5 5 1,5 5 1,-2-4 1,3 11 0,-6-4 1,-2 2 1,-10-5-2,-10 2 1,-8-12-2,-7-3-2,0-8-4,-3-8-5,7-1-13,2-1-15,0-5-1,8 5 0,1-2 0</inkml:trace>
  <inkml:trace contextRef="#ctx0" brushRef="#br0" timeOffset="3504.43">16300 15315 20,'-16'-7'23,"7"14"-1,-10 4-2,0 12-3,1 11-3,-4 12-2,6 11-2,1 2-2,12 7 0,3 0-2,10 2-2,3-8-1,11-10-8,7-14-22,9-4-7,-6-19-1,9-4 0</inkml:trace>
  <inkml:trace contextRef="#ctx0" brushRef="#br0" timeOffset="4191.3089">16362 15615 39,'-13'5'23,"10"4"-4,-3 4-4,3 2-4,3 6-3,0-1-1,5 1-2,5-3-1,3-2 0,2-5 0,4-5-1,2-6-1,1-4 0,-3-6-1,-4-5 1,-2-2-1,-3-2-1,-6 0 1,-4 1-1,0 4 0,-7 4 0,-3 6 0,0 6 0,2 8 0,1 1 0,1 6 1,6 1-1,0-1 1,7 2 1,1-4-1,5-3 1,2-5 1,0-2-1,1-5 0,-1-5 1,-2-4-1,-3-1-1,-2-2 0,-4-3-2,-1 2-5,-3-5-6,0 4-12,0 2-11,0-7 0,0 6-1</inkml:trace>
  <inkml:trace contextRef="#ctx0" brushRef="#br0" timeOffset="4459.6232">16736 15408 47,'0'0'32,"0"0"-7,8 21-5,-8-6-5,0 8-4,0 4-2,0 5-3,0 1-3,5 2 0,-2-1-1,3-1-1,4-5-1,2-2 1,4-8-1,2-6-2,4-2-7,-6-10-10,2-10-16,1 3-1,-7-9 0,-1 2 0</inkml:trace>
  <inkml:trace contextRef="#ctx0" brushRef="#br0" timeOffset="4606.5445">16675 15568 21,'6'9'30,"-6"-9"1,22 6-4,-1-2-20,6-4-25,8 10-8,-9-13-4,14 8 0</inkml:trace>
  <inkml:trace contextRef="#ctx0" brushRef="#br0" timeOffset="4877.9172">17036 15543 35,'0'0'32,"12"16"1,-9-3-11,-3 3-7,7 9-4,-3-4-3,5 8-2,-4-3-4,3-3-4,-1-4-6,-4-4-14,-3-15-12,0 12-1,0-12 0</inkml:trace>
  <inkml:trace contextRef="#ctx0" brushRef="#br0" timeOffset="5040.8649">16970 15671 42,'0'0'32,"9"9"0,10-9-13,7 3-10,3-3-13,6 6-24,-7-15-3,8 9-1,-6-14 0</inkml:trace>
  <inkml:trace contextRef="#ctx0" brushRef="#br0" timeOffset="5625.5932">17468 15604 48,'-18'-10'22,"-1"3"-3,-5 2-2,-2 5-4,-1 5-2,-1 4-3,8 6-3,0 2-2,7 7 0,10-2-1,8 2 0,6-3 0,9 1 0,3-7-1,5-2-1,2-3-4,-5-6-1,-3-4-1,-6-3 0,-3-2 1,-8-6 0,-5-2 1,-10 3 2,-2-2 5,0 5 1,-4 7 0,2 0 0,1 11 1,3 5 0,2 8-1,8 8 0,0 1 0,6 6 0,-3-3 0,4 1 0,0-6-3,-2-5-11,0-12-24,6-1 0,-11-13-2,21-16 1</inkml:trace>
  <inkml:trace contextRef="#ctx0" brushRef="#br0" timeOffset="6126.8165">17521 15323 40,'16'0'35,"2"9"1,13 14-12,3 22-4,-5 8-7,1 18-3,-13 6-3,-4 6-4,-13 0-5,-12-9-7,-9-6-14,-1-14-14,-11-19-1,4-8 0,1-23-1</inkml:trace>
  <inkml:trace contextRef="#ctx0" brushRef="#br0" timeOffset="9610.0632">15006 15666 9,'0'0'9,"0"0"0,0 0-1,0 0-1,0 0-1,0 0-1,0 0 4,0 0-5,0 0-1,-6 14-1,6-14 1,-4 13 0,4-13 0,-9 16 0,9-16 0,-6 18 0,6-18 0,-8 18 1,8-18-1,-5 13 1,5-13 0,-3 12 0,3-12 0,0 0 1,-3 9 1,3-9-1,0 0 0,0 0 0,0 0 0,0 0-1,0 0-1,0 0-1,0 0-2,0 0-5,0 0-16,0 0-12,-4-9 0,4 9-1</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31:20.800"/>
    </inkml:context>
    <inkml:brush xml:id="br0">
      <inkml:brushProperty name="width" value="0.05292" units="cm"/>
      <inkml:brushProperty name="height" value="0.05292" units="cm"/>
      <inkml:brushProperty name="color" value="#FF0000"/>
    </inkml:brush>
  </inkml:definitions>
  <inkml:trace contextRef="#ctx0" brushRef="#br0">21785 14238 35,'0'0'21,"0"0"-1,-4 13-3,0 4-3,4 10-3,-2 3-4,2 9 1,0 5-2,0 9-1,-4 0 0,4 5-2,0-1-1,0-2 0,4-2-1,-4-10 0,2-4 0,-2-10 0,5-9-1,-2-7 1,-3-13 0,0 0 0,0 0 0,-4-14-1,-2-1 1,0-1-1,-2-2 0,-2-2 0,0 2 0,1-1 0,0 0 0,0 6-1,4 2 1,-3 1 0,8 10 0,0 0-1,0 0 1,0 0 0,0 17 0,8-3 0,-3 6 1,7 1 0,-5 0 0,5 0 1,-3-6 0,6-2 1,-3-10 0,2-3 0,0-10 0,1-4 0,-2-3 0,0-5-1,-3 3-6,-8-1-12,-4 3-21,2 17-1,-8-18 0,8 18 0</inkml:trace>
  <inkml:trace contextRef="#ctx0" brushRef="#br0" timeOffset="789.5382">22122 14751 25,'0'-22'25,"8"11"-2,-4-4-2,2 3-4,5 4-3,-2-1-3,3 9-2,-12 0-3,15 10-1,-15 6-2,0 6-1,0 3-1,0 3 0,-7-2 0,7 0 0,0-1 0,0-5 0,8-5 0,2-3 0,2-4 0,5-8 0,0 0 0,-1-8 1,1-7-1,-3-1 0,1-9 0,-3-1-1,-3-2 1,-2 3-1,-2 1 1,-5 6 1,-3 4-1,3 14 1,-11-9 0,11 9 0,-13 19 0,9 0 0,1 4-1,3 0 0,0 6 0,7 2 0,5-4-1,-6-5-2,7-1-3,-3-12-7,2-9-18,2 4-8,-8-14-1,1-4 1</inkml:trace>
  <inkml:trace contextRef="#ctx0" brushRef="#br0" timeOffset="1454.288">22192 14445 33,'0'0'30,"0"0"-2,0 0-9,14 0-4,4 0-4,5-4-4,2 2 0,8 2-1,-5 0-3,1 0-1,-2 0-2,-6 2-1,-4 1-2,-4-3-3,-3 0-3,-10 0-1,0 0 0,0-12 0,0 12 1,-5-16 2,5 16 2,-6-15 4,-3 2 7,9 13 0,0 0 1,0 0 0,0 0 1,11 0 0,-11 0 0,12 9 0,-4 2 0,-8-11-2,0 21 0,-4-11-1,-2 1-1,-4 0-1,-1-2-3,-2 1-6,-2-5-14,2-5-17,13 0 1,0 0-1,-4-17 0</inkml:trace>
  <inkml:trace contextRef="#ctx0" brushRef="#br0" timeOffset="25666.3574">20176 13268 71,'-9'25'24,"3"8"-4,-1 13-5,3 18-3,0 10-3,4 17-1,0 7-3,5 6-2,-2 4-1,4-1 0,-3-8-1,1-12-1,1-11-4,-6-16-7,6-13-10,-2-14-14,-7-21 0,3-12-1,-3-12 7</inkml:trace>
  <inkml:trace contextRef="#ctx0" brushRef="#br0" timeOffset="26237.5313">20189 13193 26,'-19'11'28,"0"12"-10,-4 4-4,-3-1-3,6-1-1,-2-4-3,6-1-1,4-7-3,12-13 0,0 0-1,0 0-1,12-18 1,1-1-1,4-5 0,0-3 0,3 1 0,-1 1-1,1 2 1,0 9 2,-3 6 0,2 11 1,-4 7 0,3 10 0,-1 4-3,1 1-14,-6-2-18,15 2-1,-10-11-2,10 5-1</inkml:trace>
  <inkml:trace contextRef="#ctx0" brushRef="#br0" timeOffset="27015.4417">20875 13469 28,'0'0'31,"0"0"-4,-8 38-5,3 11-4,1 17-5,4 20-4,-4 8-1,8 13-3,-1 0-1,1 2-2,2-11-1,1-8 0,-2-15 1,1-14-1,-2-12 0,-1-14-2,0-14-2,-3-21-6,0 0-12,0 0-15,5-37 0,-5 6 1</inkml:trace>
  <inkml:trace contextRef="#ctx0" brushRef="#br0" timeOffset="27615.4488">20892 13376 12,'-10'11'23,"-5"-1"-3,1 9-3,-6 0-1,0 5-3,-2 1-1,2-1-3,2-1-2,3-4-1,4-3-2,3-6 0,8-10-2,0 0 0,6-12 0,4-6-1,5-3 1,-1-7 0,7 0-1,-1-1 0,-2 5-1,0 2 0,-1 7 1,-4 6 0,1 9 1,-4 10 0,1 11 1,-1 4 0,4 7 0,3 3 0,5 0-6,4-3-23,4 0-9,-7-15 0,4-4-1</inkml:trace>
  <inkml:trace contextRef="#ctx0" brushRef="#br0" timeOffset="28357.3127">20196 14330 17,'0'-12'21,"0"12"16,0 0-21,0 0-3,0 0-1,0 12-3,0 1-1,0 6-1,-4-2-2,4 5-1,-6-3-1,6 0 0,-3-4-1,3-3-1,0 0-6,0-12-13,0 0-15,0 11 0,-6-23-1,6 12 0</inkml:trace>
  <inkml:trace contextRef="#ctx0" brushRef="#br0" timeOffset="28942.8234">19619 12993 40,'0'10'33,"0"16"-3,-3 8-10,-1 7-5,4 10-3,0-3-5,0 3-1,0-5-3,0-7-4,0-6-4,4-10-7,-2-12-16,-2-11-6,0 0-1,0-9 1</inkml:trace>
  <inkml:trace contextRef="#ctx0" brushRef="#br0" timeOffset="29159.7403">19569 13050 32,'4'-15'32,"11"9"1,-3-4-10,9 3-7,7 7-5,1-6-4,4 2-4,0 4-5,0-2-8,-1-4-16,0 6-8,-15-7 1,1 7-1</inkml:trace>
  <inkml:trace contextRef="#ctx0" brushRef="#br0" timeOffset="29374.5691">19637 13242 35,'0'0'32,"9"-6"-2,13-3-8,4 2-7,3-1-12,2 4-16,-6-8-16,9 9-2,-13-11-1</inkml:trace>
  <inkml:trace contextRef="#ctx0" brushRef="#br0" timeOffset="29993.4436">19552 12789 19,'0'0'31,"0"0"1,0 0-9,24 0-6,-1 0-5,4-5-4,5 5-2,0-4-3,0 4-1,-3-5-5,-3 0-3,-5-1-2,-6-6-2,-5 1 1,-4-7-1,-1 4 1,-5-4 2,6 3 4,-4 5 11,7 3 0,-9 7 2,14 21 0,-9-4 1,3 3-1,-4-3 0,2 4-3,-6-4-1,4-5-4,-4 0-9,0-12-20,-12 9-8,12-9 0,-10 7 0</inkml:trace>
  <inkml:trace contextRef="#ctx0" brushRef="#br0" timeOffset="30763.4498">21038 12932 3,'0'0'29,"10"22"1,-14-3-5,4 8-7,0 7-4,-4 0-3,4 7-3,0-3-3,0-6-5,3-3-7,-3-8-13,0-21-11,5 12-2,-10-23 1</inkml:trace>
  <inkml:trace contextRef="#ctx0" brushRef="#br0" timeOffset="31149.4669">20995 12871 39,'19'-21'35,"11"12"0,-3 1-2,1 8-16,5 10-6,-8 2-4,-1 14-3,-12 2-1,-3 8 1,-9-3-2,-6 4 0,-5-6-1,-2-2 0,-1-7 0,0-5-1,1-7 0,1-4 0,12-6-1,-13-5 1,13 5-1,0-9 1,0 9-1,16-8 1,-4 8-1,5 3 1,3 4 1,1 5-1,0 1 0,-1 3 1,-1 1 0,-1-3-2,-3 0-2,-5-8-12,-10-6-22,13 0-2,-13-9 2,7-2-1</inkml:trace>
  <inkml:trace contextRef="#ctx0" brushRef="#br0" timeOffset="31764.414">20995 12637 30,'0'0'32,"-15"-8"0,15 8-10,0 0-6,25-12-4,1 7-4,5 3-3,6 2-2,4-5 0,1 5-2,-3 5 0,-3-3 0,-8-2-2,-11 0 0,-6 0 0,-11 0-1,0 0 0,-14-13 1,5 4-2,-4 1 2,4 0 0,9 8 1,-12-13 1,12 13 1,12 0 0,0 10 1,-2 1 2,4 5-1,-4-1 2,1 4-2,-6-4 0,-5 4 0,-4-5-5,-5-7-13,-6 1-23,5 2 1,-9-6-2,7 4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27:20.615"/>
    </inkml:context>
    <inkml:brush xml:id="br0">
      <inkml:brushProperty name="width" value="0.05292" units="cm"/>
      <inkml:brushProperty name="height" value="0.05292" units="cm"/>
      <inkml:brushProperty name="color" value="#FF0000"/>
    </inkml:brush>
  </inkml:definitions>
  <inkml:trace contextRef="#ctx0" brushRef="#br0">19337 5136 40,'-31'-7'30,"7"11"-10,-7 5-2,0 6-4,5 3-3,2 3-3,14 5-1,10-1-2,11 2-1,10-6 0,10-9 0,5-9-1,3-3 1,-3-15-1,-2-7-1,-7-16-1,-8-11 1,-10-13-2,-9-1 0,-9-5 0,-1 0-1,-4 5 2,4 3-2,2 12-2,3 9-5,11 20-8,10 14-15,-1 5-4,11 17 0,-2-3-1</inkml:trace>
  <inkml:trace contextRef="#ctx0" brushRef="#br0" timeOffset="234.1302">19536 5073 34,'0'0'29,"9"5"-2,-7 7-9,2 4-6,1 6-6,-1 0-10,0 5-13,-7-8-11,10 2-1,-10-9-1</inkml:trace>
  <inkml:trace contextRef="#ctx0" brushRef="#br0" timeOffset="536.1174">19994 5090 30,'-4'20'31,"-2"12"-1,-15-4-5,-6 1-13,-2-6-6,-2-10-7,-1-5-5,5-8-4,-1-9-4,7-9-1,4-6 0,7-3 2,2-5 5,8 8 4,4 2 7,21 1 15,-5 30-5,3 7-1,2 6-2,3 7-9,0-4-19,9 7-7,-9-15-1,10 8-2</inkml:trace>
  <inkml:trace contextRef="#ctx0" brushRef="#br0" timeOffset="952.959">20207 5046 56,'-27'3'20,"-3"7"-2,8 4-5,3 6-4,9 1-3,7 6-2,9-7-2,9 3 0,8-4 0,7-6 0,8-7-1,2-6-2,0-6-2,-6-2 0,-8-4 0,-10-5 0,-12 8 1,-12-1 3,-15 7 2,-5 8 2,-7 6 1,0 5 1,3 11 0,10 7 0,7 4-1,12 3-3,6 0-2,9-2-3,5-4-7,4-2-17,-4-14-8,7-1 1,-11-18-2</inkml:trace>
  <inkml:trace contextRef="#ctx0" brushRef="#br0" timeOffset="1309.2682">20530 5095 63,'-31'-3'20,"6"6"-5,-2 8-3,7 6-4,6 2-3,5 4-2,9-1 0,9-1 0,9-2 1,5-4-1,9-5 1,2-10-2,5-3-3,0-10-10,-3 2-19,-10-11-1,1 1 0,-16-6-1</inkml:trace>
  <inkml:trace contextRef="#ctx0" brushRef="#br0" timeOffset="1656.4201">20741 5206 18,'20'16'32,"-4"-9"2,5 4 0,3-9-12,-3-2-7,6-2-4,-5-7-4,0 0-3,-4-5-3,-4-5-2,-5-3-3,-9 0-2,-5 0-1,-13-6 0,-4 13-1,-8-2 2,2 7 1,-5 10 2,3 5 3,3 8 2,8 9 2,8 9 1,6 5 1,5 7-1,6-1 1,4 8-1,0-7-1,1 3-1,0-6-5,-4-7-8,0-13-23,6-1-1,-13-19-1,28 0 0</inkml:trace>
  <inkml:trace contextRef="#ctx0" brushRef="#br0" timeOffset="2109.1021">21071 4984 15,'-17'18'19,"-2"-8"-7,14 7-2,5 0-4,7-4-2,7 1 1,7-6-1,2-2 1,1-6-2,0 0 0,-8-6-1,-4-2 0,-12 8-1,4-14 1,-14 11 2,-4 3 2,-5 3 2,0 6 0,-19 18 12,24-10-10,10 4-1,4-2-1,12-1-3,4-4-5,5-4-11,6-5-18,9 4-6,-3-14 1,9 1-2</inkml:trace>
  <inkml:trace contextRef="#ctx0" brushRef="#br0" timeOffset="2373.5203">21380 4973 2,'29'7'3,"-4"-3"-3,-5 0-2,-4-3 0,-16-1 2</inkml:trace>
  <inkml:trace contextRef="#ctx0" brushRef="#br0" timeOffset="2642.8055">21346 5027 25,'-23'19'16,"2"-4"1,9 6-1,6 1 0,6 0-4,8 2-1,8-7-2,6 0-2,4-5-2,7-3-1,1-9-2,2-4-2,-1-8 1,-4-4-1,-2-5 0,-5-7-1,-4-1 1,-5 2 1,-8 5 2,0 5 0,-7 8 1,0 9 1,0 0-1,-10 29 0,6-6-2,0 5-6,4 1-18,7 7-12,-3-12 0,12-2-1</inkml:trace>
  <inkml:trace contextRef="#ctx0" brushRef="#br0" timeOffset="2912.3976">21790 4982 39,'6'21'34,"3"12"-1,-9-1-6,0 1-12,0 0-7,-4-3-6,1-10-8,3-8-9,0-12-13,0 0-5,16-17-1,-9-8 1</inkml:trace>
  <inkml:trace contextRef="#ctx0" brushRef="#br0" timeOffset="3328.3758">21918 4996 32,'-7'24'27,"-11"-5"-5,5 8-6,-2-1-3,4-1-6,4 0-1,7-6-4,8-5-5,12-5-5,5-4-5,8-5-2,8 0-4,1-5 0,9-5 0,-4-4 5,0-3 6,-7 3 10,-8-5 6,-2 4 4,2-17 26,-32 18-18,-3 1-2,-8 4-3,-9 2-4,-1 7-2,-4-7-2,-2 14-1,3 0-2,1 6 0,4 3 0,10 6 0,6-5-1,9 7 1,5-5-1,9 0 1,1-6 0,10-4 0,0-2-4,0-7-2,-1 0-9,-7-16-11,-3-11-15,0 3 0,-12-17-1,2-3 0</inkml:trace>
  <inkml:trace contextRef="#ctx0" brushRef="#br0" timeOffset="3428.3636">22350 4766 38,'-6'-10'36,"-8"10"-1,3 22 1,1 7-20,2 0-41,3 17-5,-7-9-4,12 7 0</inkml:trace>
  <inkml:trace contextRef="#ctx0" brushRef="#br0" timeOffset="4111.6616">19275 5975 9,'0'0'28,"17"29"1,-11-7-1,-3 7-15,2-2-2,-2-3-2,1-5-2,-4-9-3,0-10-1,0 0 0,-9-26-2,9-2-1,-3-5 0,3-6-1,6 0 1,3 1 0,0 6 1,6 9 0,4 13 2,0 10-1,2 14 2,-3 10 0,2 8-2,-2 6-4,-2-2-6,1-2-16,4-2-10,-8-18 1,5-5 0</inkml:trace>
  <inkml:trace contextRef="#ctx0" brushRef="#br0" timeOffset="4446.6616">19533 5797 29,'14'-19'33,"0"-4"2,13 6-2,7 5-16,0 7-3,6 12-4,-6 8-2,0 14-1,-9 5-3,-4 9 0,-9 1 0,-4 1-2,-4-4 1,-1-2-2,-3-7 1,3-10-1,-3-4 0,0-18-3,0 0 1,0 0-3,-11-11 1,-1-1-2,0 0 0,-8 2 0,0 7 0,-3 3 1,2 8 1,2-1-2,6 6-7,-1-1-6,14-12-15,3 17-1,7-20 1,14-2-1</inkml:trace>
  <inkml:trace contextRef="#ctx0" brushRef="#br0" timeOffset="4762.7605">20256 5900 42,'15'17'34,"-15"-3"-2,-10 4-9,-4 1-5,-7-5-6,-4 2-6,-3-7-3,-2-4-3,1-5-1,-1-10-1,6-3-2,1-6 1,7 0-1,4 0 1,7 2 1,5 2 2,10 1 0,4 11 3,5 3-1,8 8 2,-2 9 1,6 6 0,-3 2-1,-1 6-2,-5 3-4,-6-3-18,-11-8-14,6 1-2,-11-15 0,0-9 0</inkml:trace>
  <inkml:trace contextRef="#ctx0" brushRef="#br0" timeOffset="4916.5127">20117 5719 55,'-11'-18'34,"11"18"-4,12 11-11,-12-11-48,25 22-2,-9-15-2,12 12 0</inkml:trace>
  <inkml:trace contextRef="#ctx0" brushRef="#br0" timeOffset="5163.6061">20303 5876 50,'13'-12'32,"15"12"-4,5 0-10,-1 0-6,6-3-3,-2 3-6,0-4-5,-6 1-10,-8 3-12,-11-9-7,1 6-1,-12 3 0</inkml:trace>
  <inkml:trace contextRef="#ctx0" brushRef="#br0" timeOffset="5295.5602">20527 5849 40,'-5'19'33,"-3"-1"-3,3 9-4,5 0-6,-3-1-9,3-2-9,6 0-11,0 0-16,1-10-8,12-3-1,-2-11-1</inkml:trace>
  <inkml:trace contextRef="#ctx0" brushRef="#br0" timeOffset="5664.065">20834 5924 56,'0'0'28,"-25"-21"-11,7 4-5,1 8-3,-3 0-3,3 9-1,2 0-1,15 0 0,-13 18-1,13-4 0,9 2 1,1-1-1,3 0 2,4-5-1,0-6 0,7-4 0,-5 0-2,3-6 1,-1-2 0,3 3-1,0-4 0,0 9 1,-3 5 0,2 5-1,-8 4 2,-1 4-1,-7 4 0,-7 3 0,-5-3 0,-3-2-2,-6-4-2,-3-9-7,3-7-30,2 0-1,1-17 0,11-2 0</inkml:trace>
  <inkml:trace contextRef="#ctx0" brushRef="#br0" timeOffset="6266.4686">21680 5830 50,'-9'15'30,"-5"16"-13,2 3-4,-6 5-2,0 4-3,0-4-2,4-3-1,1-9-2,6-10-1,7-17-2,0 0-1,14-24-2,-1-10-2,5-7-1,0-8-1,5-4 1,-5-5 2,1 0 2,0 5 4,-5 4 3,8-17 10,-10 57-6,-12 9-1,17 22 1,-9 9-3,4 13-1,0 2-1,5 7 0,-2 3 0,4-1-1,0-10 0,0-4-2,-2-6-2,-1-10-3,2-1-7,-11-8-20,-7-16-6,13 6 0,-13-6 0</inkml:trace>
  <inkml:trace contextRef="#ctx0" brushRef="#br0" timeOffset="6436.442">21671 5917 44,'19'0'35,"14"7"1,1-7 0,8 0-26,4 0-16,-11-4-24,8 8-3,-19-12-1,0 2-2</inkml:trace>
  <inkml:trace contextRef="#ctx0" brushRef="#br0" timeOffset="7300.5224">19144 9847 16,'-24'17'28,"-10"-5"0,13 9-7,2 6-5,16 2-3,11 0-2,9-5-2,13-4-1,2-6 0,10-2-1,-5-12-2,-1-9 0,-9-8-3,-11-6 1,-9-6-3,-11-4 1,-12-8-1,-8-7 1,-10-7-2,-4-6 0,1 2 0,3-3-2,9 4 1,4 1-3,18 10-3,6 8-5,18 12-8,9 13-11,4 1-2,11 18 1,-8-1 6</inkml:trace>
  <inkml:trace contextRef="#ctx0" brushRef="#br0" timeOffset="7437.82">19392 9691 43,'7'42'33,"-7"-10"0,8 2-12,2-1-6,0-3-13,3-2-16,-4-13-17,11 4-1,-9-16-1,10 1 0</inkml:trace>
  <inkml:trace contextRef="#ctx0" brushRef="#br0" timeOffset="7754.2846">19830 9821 34,'0'32'33,"-7"7"0,-12-9 1,-6 1-22,-2-5-6,-4-8-6,-4-9-4,6-9-5,-1-18-1,9-1-1,3-10 0,10-1 0,3 1 4,10 1 4,6 6 4,25 2 14,-12 22-5,3 14 1,-2 2 1,3 13-3,-4 1-5,1-1-7,-1-1-13,2 0-9,-5-13-8,10 0 0,-6-17 0</inkml:trace>
  <inkml:trace contextRef="#ctx0" brushRef="#br0" timeOffset="8119.1212">20092 9815 52,'-36'0'23,"5"0"-8,1 14-1,3-2-4,9 4-2,4 3-3,9 2-2,5-4 0,14-2-1,4-3 0,7-5-1,3-4-1,2-3 0,-1-10-2,-5 1 1,-4-1 0,-4 1-1,-16 9 2,10-10 2,-10 10 2,-10 16 0,0 1 2,3 12-1,0 3 1,7 7-1,0 7-1,3 4-4,7 0-13,3-6-8,-1-6-13,10-3-1,-5-19 1</inkml:trace>
  <inkml:trace contextRef="#ctx0" brushRef="#br0" timeOffset="8720.8367">20451 9847 42,'-31'0'30,"-9"-8"-3,7 8-10,6 0-3,2 0-6,12 8-2,7 2-2,6 2-2,9 4 0,4-1-1,3 0 1,5-1-1,1-2-1,-1-5-4,0 1-2,-1-8-2,1-10-2,-3 0 0,-1 1 0,-2-3 4,0 3 4,-3 3 5,-2 0 3,3 6 4,-4 7 3,6 5-1,-4-1 1,8 6-2,-5-7-3,6 4-2,0-4-1,4-2-2,-3-8 1,1-3-2,-6-8-1,-1-2 0,-3-2-3,-8-4 1,-4-2-2,-11-2 0,-2 5 0,-7 2-1,-2 3 2,-4 7-1,0 6 2,2 5 0,3 9 2,5 13 0,4 2 1,7 10-1,5 2 2,0 5-1,8 5 0,-2 2 0,3-7-1,0-5-4,4-4-13,2-6-21,-4-22 0,6-2 0,1-18 0</inkml:trace>
  <inkml:trace contextRef="#ctx0" brushRef="#br0" timeOffset="9187.9431">21008 9769 45,'-20'10'16,"-2"0"-1,8 0-4,6 2-1,8-2-3,10 1-1,3-4-2,3-2 1,2-5-1,1 3-1,-4-3-2,-6-3-1,-9 3-1,0 0 0,-3-13 1,-9 13-1,-6 0 2,2 4 2,-4 5 1,6 4 2,-1 2 0,9 7 1,6-3-1,4 4-1,9 0-4,4-4-11,4-9-23,12 1 0,-4-13-1,17-5-1</inkml:trace>
  <inkml:trace contextRef="#ctx0" brushRef="#br0" timeOffset="9727.9697">21206 9808 46,'15'-2'25,"14"2"-15,3 2-4,6-2-3,-3 3-4,-2-3-1,-4 0-3,-8 0 0,-6 0-1,-15 0 1,0 0 1,-20 4 4,0-1 4,-25 14 9,22-5-3,4 3 2,6 5 0,10 3-2,3-4-1,13 3-1,4-3-2,7-4 0,6-6-2,5-9-1,-2-6-2,1-6-1,-3-3 0,-2-8-1,-5 0 0,-4-2 0,-5 1 0,-8 7 1,-2 3 1,-5 14 1,0 0 0,0 0 1,-12 14-1,6 4-1,6 5-11,0 5-23,-4-9-2,12 0 1,-8-19-1</inkml:trace>
  <inkml:trace contextRef="#ctx0" brushRef="#br0" timeOffset="10409.4229">21799 9765 65,'15'29'35,"-12"-11"1,5 8-17,-3 2-8,-5-4-5,0-1-4,0-4-4,0-19-4,10 9-4,-10-9-7,21-22-5,-5 2-2,2-7 2,2-1 5,2 2 8,-8 1 6,-1 6 8,-9 9 7,-15 10 31,-1 14-21,0 5-4,-5-1-5,7 8-3,0-1-4,13-1-2,6-4-1,5-8-3,7-2-1,3-10-1,2 0-3,-3-13 0,2-2-1,-7-4 1,1-4 0,-5 1 3,-1 3 1,-2 4 3,-5 6 2,4 9 1,-10 0 0,13 9 1,-10 4-2,5 3 0,-4-4-1,0 2 0,1-4-2,-5-10 1,10 0-2,-10 0-1,19-18 1,-8 4-2,0 0 1,6 1-1,-4 4 1,0 7 0,1 2 1,-6 10 0,-2 4 1,-1 5 0,-5 5 1,4 2-3,-4 4-4,-4-6-12,-3-7-18,7 1-1,0-18 0,0 0 0</inkml:trace>
  <inkml:trace contextRef="#ctx0" brushRef="#br0" timeOffset="10563.0165">22286 9429 36,'0'-14'34,"0"14"-1,0 10 0,0 12-22,0 6-36,7 15-6,-7-5-1,6 12-2</inkml:trace>
  <inkml:trace contextRef="#ctx0" brushRef="#br0" timeOffset="11178.8115">19278 10574 6,'-33'5'26,"10"18"1,-7-2-6,7 9-7,9 3-2,8-1-2,14 2 0,9-8-2,14-5 0,6-8-1,6-3-1,-6-10-1,-3-6 0,-11-7-3,-12-3-2,-16-3-2,-16-2-3,-9 3-5,-8-2-8,-4-3-15,8 13-1,-4-6 0,17 9 4</inkml:trace>
  <inkml:trace contextRef="#ctx0" brushRef="#br0" timeOffset="11429.0994">19423 10643 29,'7'10'28,"3"13"-3,-10 1-9,3 3-4,1 5-2,3-4-2,6-5-2,2-6 0,10-5-1,1-7 0,6-10 0,-5-9-1,2-4 0,-6-6-3,-6-4-5,-4 2-9,-7 3-18,-12-6-2,0 14-1,-6-8 0</inkml:trace>
  <inkml:trace contextRef="#ctx0" brushRef="#br0" timeOffset="11595.8572">19714 10657 40,'20'24'35,"5"9"1,-2 4-6,-1-1-15,7 6-8,-1 1-12,-4-7-9,0-7-20,5-5-1,-13-16 0,6-2-1</inkml:trace>
  <inkml:trace contextRef="#ctx0" brushRef="#br0" timeOffset="11764.6447">19971 10631 56,'-26'27'35,"-9"4"0,0 9-8,0 10-17,-7 5-8,3-4-10,7-3-16,11 3-10,1-22-1,12-1 0</inkml:trace>
  <inkml:trace contextRef="#ctx0" brushRef="#br0" timeOffset="12033.202">19996 10681 59,'0'0'36,"0"0"-1,11 23-9,1 0-14,-5-3-4,7 3-2,-2 0-1,5-6 0,0-8-2,3-4 0,-3-12-2,0-7 0,1-4-4,-5-8-12,-6-6-23,4 6 0,-5-3 0,3 5-1</inkml:trace>
  <inkml:trace contextRef="#ctx0" brushRef="#br0" timeOffset="12397.6321">20506 10736 58,'10'-13'29,"-10"-2"-10,0 1-2,-7 1-5,-7-1-3,-4 4-3,-8 3-1,-1 7-1,-2 0-2,2 10-1,3 2 1,7 2-1,6 1 1,11 3-1,9-1 0,7-2 1,5-2 0,5-3-2,1-6-5,-4-4-11,-3-9-19,0 0 0,-9-14 0,1 0 0</inkml:trace>
  <inkml:trace contextRef="#ctx0" brushRef="#br0" timeOffset="12497.8757">20453 10435 67,'-18'-5'31,"12"19"-8,0 9-39,-2-10-11,15 7-4,-4-6-1</inkml:trace>
  <inkml:trace contextRef="#ctx0" brushRef="#br0" timeOffset="13136.1542">20650 10657 23,'-3'-14'31,"17"14"-1,3-8-3,5 3-15,6 1-4,-1 3-2,1 1-2,-2 0-2,-5 0-1,-7 0-1,-5 0 0,-9 0 0,0 9 0,0-9 0,-20 21 0,10-4 1,3 1 1,0 2 1,7 6 1,0-6 1,9 2-1,-1-7 1,6-3-1,-2-9 0,4-3-2,-1-5 0,3-8-2,1-3 0,-1-7 0,2 1-1,-1 1 0,2 5 0,-3 2 0,-3 8 1,-4 6 1,-3 14-1,-5 1 2,-8 7-1,2-3 1,-4 0 0,0 0 0,1-6-1,6-13 0,0 0-1,0 0 0,18-15-1,-4 1 0,4-3 0,1 2-1,0 2 0,-2 8 1,-3 5 0,-4 8 1,-5 6 0,-1 5-1,1 6-12,-5 5-18,3-9-4,6 3-1,3-12 0</inkml:trace>
  <inkml:trace contextRef="#ctx0" brushRef="#br0" timeOffset="13785.6712">21327 10604 15,'18'4'26,"-6"-10"0,16 10-1,-2-4-19,4-4-2,-2 4-2,-4-3-1,-2 3-2,-10 0 1,-12 0 0,0 0 0,-10 15 1,-5-4 2,-2 0 0,1 2 2,1 5 0,2 0 0,10 1 0,6-4-1,10 2-1,7-2-2,3-2-4,7 1-4,2-9-3,8-5-10,4-5-1,-1-5 0,1-3 8,3 0 7,-2-2 6,-6-2 5,26 6 28,-49 11-10,-9 10 0,-11 6-7,-15 1-6,-5 2-2,-7-2-4,-5-2-5,2-6-3,-1-9-2,5-9 0,5-6-1,13-6 1,2-4 0,10 1 4,7 1 3,2 5 5,9 9 2,2 6 2,6 12 0,-3 3 0,7 12-1,-2-1-2,4 9-5,-1-8-30,-2 4-7,-10-11-2,3-5-1</inkml:trace>
  <inkml:trace contextRef="#ctx0" brushRef="#br0" timeOffset="14788.1675">19737 11389 15,'0'22'25,"-3"-3"-8,3 5-2,5 0 0,2 3-1,8 0-2,1-6-1,6-2-2,1-12-1,6-3-1,-2-12-2,1-5-1,-6-6-1,1-2-1,-6-7-1,-6 2 0,-5 1-1,-6 7 0,-10 4-1,-2 6 1,-1 8 0,-3 4-1,1 10 1,4 4 0,4 3 1,7 1-1,12-1 1,7-1 1,5-5 0,6-2 0,6-7 1,3-6 1,-1-10 0,-2-3-1,-7-6 1,-5 0-1,-7-6 0,-6 2 0,-11-3-2,-12 5-1,-4 2-2,-4 1-4,5 8-15,-1 3-17,-5 4 0,10 9-1,11-6 1</inkml:trace>
  <inkml:trace contextRef="#ctx0" brushRef="#br0" timeOffset="15876.0118">20898 11110 56,'-22'23'24,"-8"9"-2,1 10-3,1 13-3,3 4-4,14 8-2,8-4-3,15 4-1,11-13-2,13-5-1,7-11-4,7-16-9,2-10-19,1-5-7,-10-17 0,4-2-1</inkml:trace>
  <inkml:trace contextRef="#ctx0" brushRef="#br0" timeOffset="16761.7638">21190 11371 43,'26'9'34,"-15"4"0,-1 6-3,-1 8-20,-9-2-3,4 5-2,-11-1-2,-2-5-1,-2-3-3,2-10 0,9-11-2,-11 4-1,11-4-2,9-23-1,3 9-1,1-10-1,4-2 0,1-2 1,3 5 0,-1-1 3,-3 4 2,-3 2 2,-4 4 4,-10 14 2,10-8 0,-10 8 1,-11 18 0,2 0-1,1 0-1,4 6 0,-3 5-2,7-3-1,11 2 0,6-4 0,4-4-2,6-3-1,6-4-2,0-13-3,6 0-3,-2-11-5,5-2-3,-5-8 2,2 2 3,-5-4 4,0-1 4,-6 7 4,-4 2 6,-8 9 4,-16 6 4,0 0-1,-5 15-3,-13 3-1,-9-2-4,0 2-1,-5-1-2,2-6-2,2-6-1,0-5-1,3-9-1,4-6 0,8 1 0,2-8 0,6 3 0,5-1 1,3 7 2,7 8 2,1 5 0,7 4 2,3 7 0,2 9 1,1 1 0,5 7 1,-3-6-2,2 2 0,-1-9-1,1-1-1,-7-11-1,0-6 0,-3-7-2,-3-7 0,0-3-1,-5-4 0,-3 0 1,-3 2-1,0 4 2,-4 7 0,0 11 1,0 0 1,-13 15 0,13 5 0,-5 6-3,5 1-16,0-3-18,13 1 0,4-9-1,26-4 0</inkml:trace>
  <inkml:trace contextRef="#ctx0" brushRef="#br0" timeOffset="17179.1838">22358 11657 41,'11'10'35,"5"4"0,0-10-11,-5-8-6,6-1-6,-8-10-5,3-2-3,-1-6-2,-4-6-2,-4-3 0,-6-5-2,-2-6 0,-1-3-2,2 0-1,-1-3-2,5 4-2,3 0-2,14 7-6,3 5-6,11 1-10,6 18 1,-12 1 2</inkml:trace>
  <inkml:trace contextRef="#ctx0" brushRef="#br0" timeOffset="17395.3576">22332 11425 29,'0'0'33,"0"0"-3,33-10-8,0 6-5,10 0-6,7 4-7,3 0-10,-1 10-21,-5-10-5,2 5 0,-21-5-1</inkml:trace>
  <inkml:trace contextRef="#ctx0" brushRef="#br0" timeOffset="17711.5742">22885 11122 23,'37'24'36,"-9"8"1,6 11 2,-13 12-17,-3 4-5,-8 11-5,-20 0-5,-4 1-4,-17-9-8,-15-6-25,0-15-8,8-10-1,-4-21 0</inkml:trace>
  <inkml:trace contextRef="#ctx0" brushRef="#br0" timeOffset="18952.3229">19099 15029 21,'-14'22'16,"-1"-1"-2,15 2-1,3-1-3,13-3 0,8-4-2,9-4 0,4-3-1,0-8-2,-6 0-2,-4-15-2,-11 1 0,-7-10-1,-9-4 0,-11-7 0,-5-8 0,-4-10 1,-1-3 0,3-1 1,3-1 0,5-1 0,10 6 0,6 7-1,8 9 0,9 15-3,6 9-6,3 13-14,6 13-8,-11 4 1,5 16-1</inkml:trace>
  <inkml:trace contextRef="#ctx0" brushRef="#br0" timeOffset="19151.9721">19525 14936 27,'0'0'32,"-8"5"1,8 8-3,0 6-14,0-1-6,6 9-5,-2-2-5,2 3-9,1-5-16,5 0-8,-12-23 0,23 15-1</inkml:trace>
  <inkml:trace contextRef="#ctx0" brushRef="#br0" timeOffset="19431.3829">19810 14998 32,'-4'33'28,"-16"-10"0,4 1-15,-10-2-9,1-10-4,-2-4-4,3-8 0,2-9-1,8-8 0,5-7 0,9-26 5,11 25 6,1 6 2,5 6 1,5 13 2,-1 8-1,1 11 1,-2 3-3,0 7-6,-2-1-18,7 6-14,-9-15-2,11 0-1,-5-15 0</inkml:trace>
  <inkml:trace contextRef="#ctx0" brushRef="#br0" timeOffset="19851.2493">20136 14945 36,'-30'-19'20,"7"13"-4,-8 6-3,0 5-4,1 12-1,3 7-2,9 6-2,7 1-1,11-1 0,3-4-1,12-1 1,7-8-1,6-6-1,1-6 0,0-5 0,-5-4-1,-4-4 0,-6-1 0,-6 0 1,-8 9 1,0 0 2,-14-3 1,3 17 0,0 5 1,3 8 0,-1 9 0,4 5-1,5 8-4,0-6-6,5 6-14,6-6-15,-7-14-1,12-3 0,-8-16-1</inkml:trace>
  <inkml:trace contextRef="#ctx0" brushRef="#br0" timeOffset="20185.6462">20327 15037 11,'-23'-10'29,"14"20"-1,-8 2-8,7 5-4,5 6-4,5-3-5,4 3-1,8-7-2,8-6-1,6-7 0,2-3-1,-1-13 1,2-3-1,-5-8 0,-4-2 0,-10-4-1,-10 0-1,-5 6-3,-13-1-5,-5 11-7,-5 9-15,-7 1-2,9 13-1,-7-2 4</inkml:trace>
  <inkml:trace contextRef="#ctx0" brushRef="#br0" timeOffset="20556.1517">20517 15175 55,'13'0'36,"5"0"0,-2 2-16,-2-6-6,9 4-3,-7-9-5,6 0-1,-2-3-2,0-6-2,-2-4-1,-5-2 0,-3-3-3,-10 0 0,0 3-1,-11-1 0,-3 10 1,-11 8-1,-1 7 2,-4 11 0,2 8 2,3 9 2,3 7 0,10 9 1,2 1 1,10 3 0,4-2-1,6 0 0,2 1-5,-3-7-12,-3-3-22,6-4 0,-8-14-1,1 2 0</inkml:trace>
  <inkml:trace contextRef="#ctx0" brushRef="#br0" timeOffset="21134.6581">20920 14963 47,'-28'0'19,"10"7"-5,0-1-2,7 4-5,7 0-3,4-10-1,17 15-2,-4-11 1,5 1-1,0-5 1,-2 0-1,-2 0 0,-14 0-1,0 0 0,0 0 0,-16 5 1,-3 3 1,0 3 1,-2 6 1,2 0 1,6 3 0,4-1 0,13 0 1,8-5-1,9-3-3,6-2-4,4-9-5,7 0-11,3-5-15,-8-10 1,2 1-2,-13-11 9</inkml:trace>
  <inkml:trace contextRef="#ctx0" brushRef="#br0" timeOffset="21603.5892">21071 14948 26,'0'0'29,"0"11"1,0-11-13,18 3-7,2-3-2,2 0-1,4 0-2,-3-7-2,-4 4-1,-2-1-1,-5-2 0,-12 6-1,9-10 0,-9 10 0,-13 0-1,1 6 0,-3 3 1,-1 5 1,0 7 0,0 0 1,4 6 0,2 0 0,10-1 1,0-4 0,10 2 0,4-7 0,4-2-1,5-6 0,4-7 0,0-6-1,0-3 0,1-9-1,-4-6 0,0-3 0,-4-2-1,-4 3 1,-7 2 0,-5 5 1,-4 17 0,-9-9 1,0 18 0,-3 8 0,1 5 0,2 3-4,2-2-11,7 1-13,14 2-10,5-16 1,16 0-2</inkml:trace>
  <inkml:trace contextRef="#ctx0" brushRef="#br0" timeOffset="22406.9715">21475 14941 45,'17'-3'32,"7"19"-3,-6 3-12,-5 3-6,0 8-5,-9-1-2,0 3-1,-8-9-1,-3 0 0,-3-11-1,1-4 1,9-8-2,-13-4 0,13-7-2,0-7-2,10-3-2,1-7-2,5 0-1,0-2 1,6 4 1,-4-2 1,0 7 3,-6 4 3,-12 17 3,11-7 10,-17 33-5,-7-6 0,9 8 0,-5-4-2,9 5 0,0-8-1,6 0-1,4-9-1,8-2 0,-1-10-1,3 0-2,-1-9 0,1-4 0,-3-3 0,3-4-1,-2 1 0,-7 0-1,1 4 1,-1 4 1,-2 5 0,-9 6 1,15 15 0,-10 5 1,-3-1-1,2 5 1,-4-3-1,3-1 1,1-6-1,-4-14-1,0 0 1,16 0-1,-5-14 0,2-1-1,5-5 1,-2-3-1,1 6 0,1-1 0,0 9 0,-2 9 1,-6 5 0,-1 8 1,-4 9-1,-5 6 1,4 6-4,-10 3-2,6 1-12,-4-6-11,1-10-8,7-2 1,-4-20 0</inkml:trace>
  <inkml:trace contextRef="#ctx0" brushRef="#br0" timeOffset="22574.3774">22040 14647 61,'0'0'33,"0"0"-4,0 0-23,7 33-33,-16-9-5,9 13-1,-11 0 0</inkml:trace>
  <inkml:trace contextRef="#ctx0" brushRef="#br0" timeOffset="23225.0563">19886 15855 18,'-9'-32'41,"-3"22"-29,-2 10-1,-7 0-1,1 13-3,-1 6-2,3 4-2,6 6-2,4 6 1,8-4-1,8 3 0,8-6 0,2 0 0,6-15-1,-1-2 0,-1-8-1,-2-8-1,-4-5 1,-1-8-1,-8-4 0,-2-5 1,-5 3 2,-6 4 0,0 7 1,-6 4 3,2 9 0,-5 9 1,7 10 1,-2 7 0,10 9-1,-3 3 1,9 7 0,-2-4-3,7 5 1,-2-4-3,4-6-1,-2-4-6,-3-11-12,-8-21-17,19 14-2,-14-26 1,10-2-1</inkml:trace>
  <inkml:trace contextRef="#ctx0" brushRef="#br0" timeOffset="23540.4452">20237 15945 55,'14'14'33,"-14"-14"-2,-6 19-14,0-7-5,-6-4-4,-3 0-4,-4-5-3,0-3-1,0-9-1,1-5-1,3-6 0,6-4-1,2 5 1,7-7 0,3 6 0,8 2 1,2 7 1,5 11 0,1 4 2,1 9-1,1 3 2,0 9-1,-4 1-2,-2 2-7,-4-1-16,3 2-9,-14-16-1,3 3-1</inkml:trace>
  <inkml:trace contextRef="#ctx0" brushRef="#br0" timeOffset="23678.1807">20168 15744 39,'-9'-13'27,"9"13"-13,14 10-14,-14-10-21,23 17-10,-12-10 4</inkml:trace>
  <inkml:trace contextRef="#ctx0" brushRef="#br0" timeOffset="24025.4798">20545 15826 10,'-29'0'27,"9"7"-3,-11 0-8,1 6-3,-3 3-2,3 3-3,5 6-1,7-5 0,9 4-2,9-5 2,12 2-1,3-12 2,10 1 0,-2-7-1,2 0 0,-2-3-2,-4-5-2,-9-2-3,-7-5-9,-3 2-15,0 1-11,-7-11-2,7 6 0</inkml:trace>
  <inkml:trace contextRef="#ctx0" brushRef="#br0" timeOffset="24326.2642">20606 15904 48,'17'25'36,"-8"0"1,-9 0-13,2 7-7,-8-9-6,6-1-4,-8-12-2,8-10-2,0 0-3,0 0 0,12-25 0,0 1 0,5-3-1,2-2 0,2 5 0,-2 6 1,1 7 2,-2 11 0,-1 0 1,-2 17 0,-6 5 1,-2 9 0,-4 0-1,2 0-4,1-1-13,1-6-24,-4-14-2,-3-10 0,16 0-1</inkml:trace>
  <inkml:trace contextRef="#ctx0" brushRef="#br0" timeOffset="25181.7573">21626 15820 28,'-4'-9'26,"-13"-10"-8,-4 10-4,-7 1-2,-4 3-2,-4 10-1,-1 3-2,2 7-1,2 7 0,10 6 0,5 1-1,14 3-1,8 0-1,11-4-1,6-4 1,9-5-1,2-6 0,3-11-2,-1-2-1,-6-8-2,-3-5-1,-4-7 0,-7 0-1,-6-5 1,-8 7 0,-3-1 1,-7 5 3,0 6 2,-6 8 2,1 14 0,-1 3 2,5 11-1,0 9 1,7 6-1,1 4 0,6 8 0,2-1 0,3 1 0,-1-6-1,4 3 1,-4-12-2,0-1 1,-4-8-1,2-9-1,-5-7-1,3-4 1,-3-11-1,0 11 0,0-11 0,0 0 0,0 0-1,0 0 1,0 0-1,0 0-1,0 0-2,-12 0-1,12 0-8,-9-7-18,2-2-11,2-3 0,-5-4 1</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08:35:04.169"/>
    </inkml:context>
    <inkml:brush xml:id="br0">
      <inkml:brushProperty name="width" value="0.05292" units="cm"/>
      <inkml:brushProperty name="height" value="0.05292" units="cm"/>
      <inkml:brushProperty name="color" value="#FF0000"/>
    </inkml:brush>
  </inkml:definitions>
  <inkml:trace contextRef="#ctx0" brushRef="#br0">1822 11918 20,'13'-12'29,"-9"1"3,-4 11-5,0 13-5,-3 12-6,-1 11-4,-6 11-3,1 9-3,-7 3 1,8 4-5,-4-7-1,3-7 1,2-14-2,3-13 0,4-22 0,0 0 0,0-34 0,3-7 0,7-10 0,2-7-1,1-5 0,2 0 1,4 5-1,-2 7 0,-2 12-1,-3 13 2,-1 14 0,0 15 0,0 16 1,-2 17-1,1 11 3,5 7-1,7 7 0,7 5 0,2-5-1,0-6 0,0-9-3,-3-15-3,-1-8-10,-12-10-17,-15-13-6,-6-16 0,-23-6 0</inkml:trace>
  <inkml:trace contextRef="#ctx0" brushRef="#br0" timeOffset="153.4104">1764 12167 38,'25'-4'33,"1"-9"0,20 6-6,-1 1-37,-1-9-17,18 15-3,-13-12-3</inkml:trace>
  <inkml:trace contextRef="#ctx0" brushRef="#br0" timeOffset="416.1563">2083 11717 54,'26'-7'38,"19"16"0,9 18-7,9 10-16,6 28-4,-7 15-4,-6 21-2,-19 7-1,-19 2-2,-18-6-4,-21-12-12,-16-13-25,1-18 1,-9-31-1,11-18-1</inkml:trace>
  <inkml:trace contextRef="#ctx0" brushRef="#br0" timeOffset="901.4182">3050 11830 30,'0'0'35,"0"0"0,18-5 1,16 5-19,23 4-5,8-4-4,16 5-3,-2-1-6,-7-4-7,-1 2-18,-14 5-10,-29-11-1,-13 4 0</inkml:trace>
  <inkml:trace contextRef="#ctx0" brushRef="#br0" timeOffset="1101.359">3329 11834 58,'0'29'38,"6"12"0,-3 7-13,-3 7-10,0 11-4,-6 4-4,3-3-5,0-6-4,0-13-8,3-11-23,9-10-6,-9-27 1,25-8-1</inkml:trace>
  <inkml:trace contextRef="#ctx0" brushRef="#br0" timeOffset="5943.8">3946 12039 25,'-18'5'32,"18"-5"1,15 10-11,7-10-5,12 7-6,6-4-9,4 1-15,2-4-17,7 0-2,-10-9-2,0 7 2</inkml:trace>
  <inkml:trace contextRef="#ctx0" brushRef="#br0" timeOffset="6143.9702">4026 12133 50,'13'14'36,"7"-10"0,10 3-7,7-2-30,0-5-28,13 7-2,-7-7-3,6 5-1</inkml:trace>
  <inkml:trace contextRef="#ctx0" brushRef="#br0" timeOffset="6623.0697">4787 12037 6,'-25'7'31,"3"-12"2,31 10 1,29-5-14,31-5-4,34 5-4,23 0-2,23 5-2,6-1-4,3-2-6,-9 3-25,-16 4-9,-32-9 0,-26-3 0</inkml:trace>
  <inkml:trace contextRef="#ctx0" brushRef="#br0" timeOffset="7192.6085">5073 11597 20,'-31'-29'18,"7"-7"0,13 1 0,11 0 0,13 3-1,12 12-2,6 7-2,11 17-2,-4 10-2,-3 15-1,-18 12-2,-10 12-1,-18 6-4,-10 1-1,-10-2-2,-10-8-1,1-13-1,1-13-1,9-12 0,8-19 0,15-7 2,7-10 1,14-1 2,6 4 0,12 6 1,4 8 1,0 7 0,0 11 0,-3 7-7,-5 4-15,-7-1-13,1 4 0,-13-12-1</inkml:trace>
  <inkml:trace contextRef="#ctx0" brushRef="#br0" timeOffset="7492.7367">5426 11798 21,'3'21'27,"-3"-21"-1,-12 12-11,12-12-5,-16 0-3,16 0-2,-14-16-2,10-2-1,4-1 0,4-5 0,4-3 1,8 5 1,2 4 0,9 7 1,-2 8 1,3 11 0,-5 5-1,-3 8-3,-3 6-9,-5 7-25,-12-12-1,10 5-1,-14-13 0</inkml:trace>
  <inkml:trace contextRef="#ctx0" brushRef="#br0" timeOffset="8210.3135">5225 12225 36,'-17'-4'31,"7"18"0,-7 1-13,2 8-6,2 9-5,2 2-2,11 5-2,5-5 0,11-3 0,4-7-1,8-6 2,3-12-1,1-6 1,1-11-1,-4-8 1,-7-8-2,-5 0 1,-6-2-1,-8 2-2,-3 5 1,-8 6-1,8 16 0,-17 0 0,11 14-1,1 9 1,5 5-1,7 1 1,5 0 0,5 2 0,8-8 1,4-4 0,4-14 2,5-5 0,-6-14 1,3-9 0,-9-11 1,-2-6-1,-15-3-1,-9 1-5,-14 3-36,-12 18-1,-20-2-1,-7 23-1</inkml:trace>
  <inkml:trace contextRef="#ctx0" brushRef="#br0" timeOffset="13233.8441">6235 11959 22,'0'0'29,"19"24"0,5-14-12,10-2-10,10 1-8,3-9-19,6 6-6,-12-14-2,4 3 0</inkml:trace>
  <inkml:trace contextRef="#ctx0" brushRef="#br0" timeOffset="13403.1846">6306 12073 29,'12'0'29,"21"12"0,0-10-22,5-6-26,8 7-4,-6-13-3,10 6 1</inkml:trace>
  <inkml:trace contextRef="#ctx0" brushRef="#br0" timeOffset="13907.791">7119 11860 6,'-38'-20'26,"8"1"-6,0-15-5,13 1-3,5-4-1,14 1-2,14 7-2,6 4-1,15 16 0,2 9 1,-1 17 0,-7 7 0,-8 11 0,-17 8-1,-12 5-2,-17 1 0,-10-3-1,-10-8-1,-4-4 0,1-10-2,8-10 0,14-7 0,8-11 0,16 4-1,16-20 2,8 11-1,10 1 0,9 4 0,1 4-3,2 8-9,-2 5-22,-11-7 0,2 5-1,-17-8 0</inkml:trace>
  <inkml:trace contextRef="#ctx0" brushRef="#br0" timeOffset="14261.3447">7401 11909 34,'0'0'32,"10"16"1,-10 1-13,-7 0-7,7 4-4,-7-2-2,7 1-2,-3-5-2,3-15-2,0 0 0,0 0-1,-4-22-1,9-1 0,4-1 0,1-1 0,8 0 0,4 4 2,5 5 1,3 14 1,-6 6 1,0 11 0,-3 4 0,-5 4-5,-6 2-25,-1 6-8,-13-8-1,4 0-1</inkml:trace>
  <inkml:trace contextRef="#ctx0" brushRef="#br0" timeOffset="15124.9698">7798 12083 23,'16'31'32,"2"13"1,-5 9-10,-4 3-7,3 4-3,-2-8-3,2-5-3,-6-15-2,4-17-1,-2-15-1,2-18-1,0-20-1,-2-17 1,-3-16-1,-1-16 0,3-12-1,3-9 0,2-2 0,3 1 0,3 9 0,2 11 0,-2 12 1,1 18-1,-4 11 0,-5 16 0,-4 9 0,-1 10 0,-5 13 0,0-13-1,0 13 1,0 0-1,22-6 0,-2-1 0,10 7 0,10-6 0,16 6-1,7-1 2,11 2-1,4 5 0,0 5 1,0 4-1,-7-5 1,-8 4 0,-11-2 0,-9-6 0,-11-2-1,-8-4 1,-9-8 0,-9-2 0,-6 0 0,0-2 0,-8 1 0,2 1 0,6 10-1,-14-9 1,14 9 0,-3 15-1,7 0 1,2 3-4,1 9-17,4 6-13,-14-6 0,3 10 0</inkml:trace>
  <inkml:trace contextRef="#ctx0" brushRef="#br0" timeOffset="15841.733">8232 11653 24,'10'0'31,"5"8"-3,-2 4-3,-1 8-5,0 6-5,-6 1-5,1 5-2,-7-7-3,5-3-3,-5-9-1,0-13-1,0 0 0,10-17-1,0-7-1,1-6 1,2-3 0,4-1-1,0 5 2,2 5 0,-1 12 1,-3 12 0,-1 8 0,-5 13 1,-4 7 0,-5 3-1,0 1 0,-3-2 1,-2-5-2,5-9 1,0-16-1,0 0 0,20-14 0,-5-9 0,3-1 0,2-4-1,1 1 2,0 7-1,-5 10 0,-3 10 1,-1 12-1,-3 9-1,-3 9-6,-6 7-22,0-5-6,6 6 0,-6-10-1</inkml:trace>
  <inkml:trace contextRef="#ctx0" brushRef="#br0" timeOffset="16094.4926">8121 12051 35,'24'-7'32,"25"2"2,14-3-6,19 2-16,15 0-4,8 3-5,0 3-8,-9 0-16,-10 9-11,-29-3-2,-17 11 0</inkml:trace>
  <inkml:trace contextRef="#ctx0" brushRef="#br0" timeOffset="16563.8616">8394 12169 49,'8'-9'35,"-4"20"1,-4 16-12,-7 5-9,7 10-5,-6 4-4,0 4-1,3-6-2,3-1-1,0-11-2,0-14-2,0-18-1,19 0-1,-1-15 0,3-12 0,6 0 0,1-8 0,5 5 2,-4 0 0,-3 11 1,-8 9 1,-18 10 0,0 10 1,-18 5-1,-11 10 0,-5 1 0,-1 2 1,7-5 1,9-2 1,19-9 0,22 1 0,13-7 0,14 0-3,10-6-33,6 4-1,-3-8 0,10 4-3</inkml:trace>
  <inkml:trace contextRef="#ctx0" brushRef="#br0" timeOffset="22435.8451">9232 11854 10,'0'0'27,"0"0"1,18-6-10,1 6-4,12-5-4,7 5-2,6-3-3,1 3-4,1 0-6,-8 0-7,-4 0-10,-3 10-8,-19-10 1,1 5 7</inkml:trace>
  <inkml:trace contextRef="#ctx0" brushRef="#br0" timeOffset="22635.8409">9279 11952 27,'18'8'35,"10"-12"-1,12 4-8,2 0-5,6 0-11,-2 4-24,-5-12-16,-1 15-3,-18-14-2</inkml:trace>
  <inkml:trace contextRef="#ctx0" brushRef="#br0" timeOffset="23367.9108">10181 11761 4,'-17'0'19,"-12"-10"-2,4-4-4,-2-13-2,7-5-2,7-6-3,10-4 0,12 4 0,11 1 0,10 14 0,7 9 1,7 18 1,-7 15 0,-5 14 0,-15 9-1,-13 13-1,-17-1-2,-12 0-2,-10-4-1,-5-7-3,-2-11-2,3-17 0,14-7 0,8-12 0,17 4 1,2-19 1,13 1 1,10 4 2,8 8 1,4 3 0,3 6-1,-3 3-4,0 7-11,-4 2-17,-13-6 0,2 8 0,-13-13 6</inkml:trace>
  <inkml:trace contextRef="#ctx0" brushRef="#br0" timeOffset="23689.7559">10425 11806 27,'0'0'33,"17"13"0,-13-2-3,-4 3-17,6 8-3,-6-6-4,-6 0-1,2-6-3,4-10-1,-14 0-2,11-10 1,3-3-2,0-10 1,6-1-1,5-2 2,3 6 1,9 4 2,-2 5 0,3 11 0,-1 6 1,1 8 0,-9 2-1,-1 4-4,-3-1-19,-4 4-15,-7-8 0,0 5-1,-4-10-1</inkml:trace>
  <inkml:trace contextRef="#ctx0" brushRef="#br0" timeOffset="24368.576">10832 11815 6,'18'6'26,"-18"4"1,12 21-8,1 11-4,2 9-3,4 6-1,-3 4-1,8 3-1,-5-10-2,-1-6 0,-3-16-1,1-13 0,-4-19-1,0-14 0,-4-19 0,-2-16-1,-3-19-1,0-21-2,-3-21 0,-3-9-1,3-8 0,-6 3 1,6 6-2,-6 16 2,2 14-2,4 21-1,0 31-7,0 12-20,3 16-7,10 9-1,-4-1 0</inkml:trace>
  <inkml:trace contextRef="#ctx0" brushRef="#br0" timeOffset="25236.277">10996 11132 19,'25'-4'12,"12"4"1,8 0 1,17 0-1,16-3 0,22 3 0,21-3-2,20 3-1,19-4-2,18 0-1,17-2-1,0 1-2,3-1-1,-8 5-1,-13 1-1,-20 0-2,-19 0 0,-24 3-3,-28-1-1,-19 2-1,-19-4-3,-14 7-1,-15-7-7,-19 0-12,15 0-1,-23-12 2,8 12 20</inkml:trace>
  <inkml:trace contextRef="#ctx0" brushRef="#br0" timeOffset="25768.538">13508 11151 36,'13'-4'33,"-13"4"0,10 22-10,-10 6-18,0 1-29,8 16-5,-17-11-2</inkml:trace>
  <inkml:trace contextRef="#ctx0" brushRef="#br0" timeOffset="30013.9041">11746 11412 14,'-18'-10'26,"7"10"-4,-5 3-5,2 13-5,2 5-5,3 9-2,2 8-3,10 2 0,12-1 0,11-3-1,8-7 1,6-11 2,0-14 2,-5-13 0,-3-14 0,-15-9 1,-17-5-1,-12-6 0,-13 5-1,-8 2-3,-5 8-6,3 5-9,6 14-18,5 3-3,24 6 0,-15 5 0</inkml:trace>
  <inkml:trace contextRef="#ctx0" brushRef="#br0" timeOffset="30262.5883">12104 11612 41,'0'0'36,"-15"9"1,5-9-1,10 0-21,-10-6-13,10 6-20,0 0-16,0-12-2,0 12 0</inkml:trace>
  <inkml:trace contextRef="#ctx0" brushRef="#br0" timeOffset="30732.7771">12302 11456 28,'-12'-20'25,"-1"-9"-6,13 4-2,4-2-4,8 4-3,7 9-2,8 6-2,2 11 0,-1 6-1,-8 12 0,-4 9-1,-7 7-1,-14 1-1,-8-1 0,-9-3-1,-3-2 0,1-8 0,7-5 0,6-8 0,11-11-1,15 0 2,11 0-1,4 0 1,1 0 0,3 0-4,-9 6-19,-3-6-12,0 13-1,-22-13-1</inkml:trace>
  <inkml:trace contextRef="#ctx0" brushRef="#br0" timeOffset="31479.214">11576 11794 10,'-79'-5'9,"17"5"-2,22-4-1,49 11 5,53-2-3,28 0 0,40 1 0,26 3 0,27-1-1,26-2 1,5-2-1,0-4-1,-13 0-1,-18 0-2,-31-4-2,-30 4-9,-42-5-19,-37 13-1,-43-8 0,-19 5 8</inkml:trace>
  <inkml:trace contextRef="#ctx0" brushRef="#br0" timeOffset="35009.8275">12197 12007 12,'17'-8'25,"3"8"-5,-11 0-3,-9 0-3,0 0-3,-21 4-3,-1-4-1,-4 0-2,2-2-2,0 2-3,-2-4 1,1 4-2,6 0 1,3 6-1,16-6 0,-12 19 1,6-5 0,6 4 0,-6-4 0,6 5 1,0-2 0,5-4 0,-1-4 0,-4-9 1,19 5-1,-4-5 1,9-3 0,1 3 1,5 0 0,4 5 0,3 9 1,-6 6 2,-6 7 0,-10 4-1,-5 2 2,-17-4-2,-11-3 0,-16-11 0,-4-9-6,5-9-23,1-6-12,-6-12 0,12 6-2</inkml:trace>
  <inkml:trace contextRef="#ctx0" brushRef="#br0" timeOffset="38769.4289">13824 11710 24,'0'0'33,"19"-2"0,9 4 0,1-2-19,7 0-13,1 7-18,-2-7-13,5 2-2,-12-2 0</inkml:trace>
  <inkml:trace contextRef="#ctx0" brushRef="#br0" timeOffset="38937.8158">13847 11783 38,'24'-3'33,"4"-3"-2,12 10-10,0 5-42,-9-9-8,13 15-2,-9-15-2</inkml:trace>
  <inkml:trace contextRef="#ctx0" brushRef="#br0" timeOffset="42628.0922">14643 11635 15,'-41'-17'12,"12"-3"-2,7-9-2,15-4-1,7-3-2,15-2-1,7 6 1,9 3 0,2 11 1,0 8 0,-3 16 2,-4 12 0,-15 10-1,-15 10 0,-11 9-3,-11 3 1,-6 1-2,-5-8-1,1-4 0,3-10-1,9-9-1,14-14 0,10-6 0,10-6 0,9-4 1,8 0-1,6 1 0,4 6-1,-2-2-4,2 5-10,1 9-11,-10-9-4,0 13 0,-16-13 7</inkml:trace>
  <inkml:trace contextRef="#ctx0" brushRef="#br0" timeOffset="43110.9438">14857 11615 24,'15'6'26,"-8"3"-3,5 5-4,-6 4-3,0 1-4,1 1-2,-7-3-3,5 1-2,-5-8-2,0-10-1,0 0-1,-15 0-1,12-12 1,-3-4-2,2-2 1,-1-6-2,5 1 1,0 5 0,0-2 0,0 3 0,5 4 0,5 3-1,1 4-1,3 5-1,2 1 0,1-6 0,3 6 1,1 0-1,0-2 1,-4 2 1,-3 0 2,0 0 2,-4 0 0,-10 0 2,11 13 1,-6-1 1,-5 6 0,5 4 0,-5 5-1,0-1-3,3-3-31,3 5-2,-12-12-1,15 0-1</inkml:trace>
  <inkml:trace contextRef="#ctx0" brushRef="#br0" timeOffset="44665.8759">14320 11869 25,'14'3'24,"19"1"-2,17-2-1,24 2-5,16 3-1,9-1-3,11-3-6,0 3-8,-4-2-16,-16-8-13,-13 8-1,-24-8 0</inkml:trace>
  <inkml:trace contextRef="#ctx0" brushRef="#br0" timeOffset="45597.829">14854 12098 13,'0'0'26,"0"-18"-7,0 18-3,-19-12-4,-1 5-5,-9 1-2,-6 1-2,3 5-2,-1 0 0,-1 4-1,6 1 1,2 2-1,7 3 0,9 1 0,6 2 0,-2 1 1,6-2 2,0 1 0,0 0 0,3 0 1,-3-13 1,16 11-1,-2-11 0,6-4-1,8-1 0,5 3 0,12 2 0,1 2 0,0 7 1,2 9 0,-12 9 1,-3 6 0,-16 4-1,-13 4 1,-22-4-1,-12-5-1,-18-7-2,-4-12-3,-1-13-13,3-10-21,2-21-1,14-3 0,6-12 0</inkml:trace>
  <inkml:trace contextRef="#ctx0" brushRef="#br0" timeOffset="49544.0908">15891 11765 40,'-29'-6'18,"8"6"-4,-3 0-2,10 5-4,14-5-2,-6 19-3,22-5-1,9 3-1,6 3 2,-4 4 2,-4 3 0,-8-4 0,-12-1 0,-13-5 0,-7-8-4,-12-9-7,1-5-15,-7-17-9,17 2-1,0-9-1</inkml:trace>
  <inkml:trace contextRef="#ctx0" brushRef="#br0" timeOffset="50460.9469">16042 11807 15,'0'0'20,"10"7"-4,5-7-2,11 0-3,1 0-2,7 0-2,-6-2-2,0-4-1,-4-2-1,-11 3-2,-13 5 1,0-15 0,-22 11-1,-3-2 0,-6 6 0,-2 0 1,1 8-1,3 1 0,6 3 1,7 3-1,13 3 1,12-2-1,9 0 1,11 0 0,5 0-2,3-6-5,3 0-12,-8-10-11,11 0-2,-21-10 1</inkml:trace>
  <inkml:trace contextRef="#ctx0" brushRef="#br0" timeOffset="50792.6868">16517 11754 31,'-19'-11'44,"-3"11"-26,-3-1-3,-3 1-3,1 9-1,-1 1-3,6 7-1,10 2-3,12 5 0,12-5 0,13 7-1,6-10 1,6-1-6,0-11-30,4 1-1,-14-16-1,13-4-1</inkml:trace>
  <inkml:trace contextRef="#ctx0" brushRef="#br0" timeOffset="53794.7715">16936 11789 15,'-10'-14'27,"10"14"-2,9-20-8,0 8-5,7 1-3,8-3-4,4 6 0,0 8-1,1 0 1,-4 3 1,1 6 1,-7 1-1,0 1 1,-9-3-1,1-2 1,-11-6-2,13 0 0,-13 0-2,5-9-2,-5 9-3,0-21-6,0 9-13,0 12-15,-2-21 0,2 21-1,0-14 1</inkml:trace>
  <inkml:trace contextRef="#ctx0" brushRef="#br0" timeOffset="53994.9952">16955 11923 12,'0'0'34,"17"5"2,11-5-2,6 0-13,7-5-5,5 0-7,3 2-13,-2 3-28,-6-11-2,-1 5-2,-11-5 1</inkml:trace>
  <inkml:trace contextRef="#ctx0" brushRef="#br0" timeOffset="54542.0612">17797 11751 52,'0'-12'24,"6"-5"-2,1-5-3,-2-5-5,-1-7-4,2-4-3,-6 1-1,5 5-1,-5 4-2,0 7 0,0 11-1,0 10-1,0 21 0,0 11 0,0 11-1,5 3 0,1 7 0,1-2 1,0-2-1,0-5 0,2-10-4,-5-13-4,3-10-18,-7-11-9,0 0 0,0 0-1</inkml:trace>
  <inkml:trace contextRef="#ctx0" brushRef="#br0" timeOffset="54748.3559">18107 11867 37,'-8'9'35,"8"-9"1,0 0-5,0 0-17,0 0-16,0 0-28,-4-18-2,4 18-3,8-18 0</inkml:trace>
  <inkml:trace contextRef="#ctx0" brushRef="#br0" timeOffset="55311.2672">18534 11725 24,'-25'0'26,"1"0"-10,-4-11-3,1-9-6,4-7-2,7-10-4,5 0 0,14-1 0,11 1 1,5 4 0,12 11 2,3 13 3,4 13 0,-8 15 2,-4 14 0,-17 8 0,-9 11-1,-20-1-3,-9 5-1,-5-10-3,-5-5-2,2-9-2,6-14-1,12-7-1,9-11 1,10 0 1,15-15 1,5 6 3,3 1-1,5 4 2,2 4-3,1 0-10,6 12-21,-11-12 1,5 10-1,-9-10 1</inkml:trace>
  <inkml:trace contextRef="#ctx0" brushRef="#br0" timeOffset="55695.5463">18991 11573 31,'-17'-26'31,"6"10"1,-5 0-12,-4 6-6,-1 10-5,-6 9-3,2 9-2,-2 10-3,2 6 0,6 7 0,4 5 0,8-2 1,12 2 0,7-9 0,13-5 1,6-10-1,4-7 1,-1-12 0,-3-7 0,-7-9-1,-10-4 0,-14-7 0,-10-1 0,-11 4-3,-5-4-7,0 7-18,6 7-10,-2-1 0,13 7-1</inkml:trace>
  <inkml:trace contextRef="#ctx0" brushRef="#br0" timeOffset="56249.3674">19620 11673 16,'5'-12'31,"5"4"-3,-10-5-5,0 3-4,0 10-5,-26-12-4,8 12-4,-5 0-2,-1 4-3,3 4-1,0 5 0,8 1-2,7 2 1,12 3 0,8-1-1,8 4 1,7-3 1,2 3 1,2-2 3,-7-6 1,-7 4 1,-16-7 1,-12 0-1,-22-5 1,-10-6-8,-21-5-31,8 0-4,-11-17-1,17-2-1</inkml:trace>
  <inkml:trace contextRef="#ctx0" brushRef="#br0" timeOffset="60611.0684">1692 13469 41,'0'0'36,"13"30"2,-4 3-9,-4 6-11,-1 16-3,-1-1-5,4 11-2,-7-2-7,0-9-8,9-7-19,-5-8-12,-4-16 0,5-7-1</inkml:trace>
  <inkml:trace contextRef="#ctx0" brushRef="#br0" timeOffset="60964.4267">1639 13491 32,'29'-25'34,"11"7"-1,3 6-5,7 1-15,-1 11-4,-5 13-3,-13 8-2,-14 11-5,-17 5-1,-20 3-1,-10-4-1,-5-3-2,-3-12-4,8-4 0,5-17 1,25 0 4,0-20 2,21 6 2,13 0 4,12 8 3,-5 12 4,-4 7 1,-9 14 0,-15 5-2,-16 7-2,-20 2-6,-10 0-19,-19-14-15,11-3-2,-2-16 0</inkml:trace>
  <inkml:trace contextRef="#ctx0" brushRef="#br0" timeOffset="61243.4757">2004 13197 48,'28'-18'40,"11"10"0,13 20 0,13 20-23,4 14-6,2 30-3,-9 16-3,-16 18-1,-21 9-1,-28 11-3,-30-1-3,-27-5-19,-16-11-19,-8-14 0,-9-29 1,7-14-2</inkml:trace>
  <inkml:trace contextRef="#ctx0" brushRef="#br0" timeOffset="79170.8121">2954 13507 31,'26'-28'23,"4"8"-3,-3 8-1,1 12-3,-5 19-3,-9 12-4,-1 14-2,-6 8-1,-1 2-2,3-1 0,0-4-1,4-11-1,8-14-1,1-18 1,3-12 0,2-19 0,-4-8-1,-5-16 1,1-7-1,-5-1 0,-6 2-1,-5 6 0,-3 9-1,-10 17 1,10 22 0,-12 5 0,5 24 0,2 7 1,5 6 0,3 4-1,9-3-3,9-4-12,1-3-20,3-19 0,9-2-1,-9-15 0</inkml:trace>
  <inkml:trace contextRef="#ctx0" brushRef="#br0" timeOffset="79724.4787">3474 13789 8,'20'12'32,"-14"-2"1,6 13 1,-6 1-16,-6-2-5,0 2-5,0-6-2,0-9-4,0-9-2,0 0-1,7-19-1,4 2 1,5-3-1,2-3 2,2 3 0,4 9 3,-6 3 0,2 8 1,-11 8 1,0 5-1,-9 0 0,0 4-1,-3-3 0,-1-4-2,4-10-1,0 0 0,0 0-1,10-17 0,3 2 1,-1 0-1,3 3 0,1 3 2,-3 4 0,-2 12 0,-4 5 1,-4 4 0,-3 5-3,0 0-7,0-1-16,4 0-12,-4-20-1,8 14 0</inkml:trace>
  <inkml:trace contextRef="#ctx0" brushRef="#br0" timeOffset="80071.5359">4024 13847 16,'0'0'31,"19"4"-6,-19-4-2,3 17-5,-3-2-3,-13 2-4,1 0-3,-7-3-1,1 1-4,-4-8-2,0-5-1,3-4-3,0-8 1,8-4-1,4-4 1,7-1 0,0 0 1,12 2 2,1 5 1,3 5 1,2 7 2,-2 10-1,3 2 1,-5 8-1,-1 1-4,0 5-5,-1-6-9,0-2-21,5-1 0,-6-11-1,8 3 0</inkml:trace>
  <inkml:trace contextRef="#ctx0" brushRef="#br0" timeOffset="80271.7216">4147 13825 29,'13'-15'35,"3"20"0,-1 0 1,4 5-20,6 12-5,-4 4-8,1-1-7,1 3-14,-2-1-16,-13-14-2,5 0 0,-13-13 1</inkml:trace>
  <inkml:trace contextRef="#ctx0" brushRef="#br0" timeOffset="80407.7473">4343 13825 41,'-12'9'37,"-11"4"1,-4 13 0,2 4-22,-9-1-13,6 3-28,1-12-10,11 4-2,1-16-1</inkml:trace>
  <inkml:trace contextRef="#ctx0" brushRef="#br0" timeOffset="80856.5761">4643 13531 50,'25'6'32,"1"-6"-4,8 0-16,8 0-8,3 3-12,-1 4-19,-10-7-3,-1 4-2,-13-4 4</inkml:trace>
  <inkml:trace contextRef="#ctx0" brushRef="#br0" timeOffset="81041.221">4641 13643 16,'3'18'36,"9"-7"1,19 4 0,7-1-16,8-2-22,13 5-26,-13-12-4,4 8-3,-12-13-2</inkml:trace>
  <inkml:trace contextRef="#ctx0" brushRef="#br0" timeOffset="89197.5361">5404 13484 16,'0'0'29,"0"23"-1,-6-5-10,-3 11-7,4 4-3,5 2-3,0 2 0,11-4-3,5-6 0,8-9-1,7-9 1,4-12 2,-1-10-1,-7-9 2,2-5 0,-11-6 0,-5 1-1,-13 1 2,-7 5-2,-4 7 0,-2 10-2,-5 5 0,5 14 0,0 9-1,8 5 0,9 5-1,6 1 0,9-4 1,8-4-1,8-5 0,-1-11 1,0-6 0,0-9 0,-6-8 1,-8-5-1,-9-1 1,-6-5-1,-10-3-1,-2 1-4,-1 9-9,-8 2-22,1 2-2,5 14-1,-2-3 0</inkml:trace>
  <inkml:trace contextRef="#ctx0" brushRef="#br0" timeOffset="89668.6834">6108 13346 42,'-10'30'33,"-11"4"-3,0 10-10,1 3-7,2-1-6,5-4-2,4-7-3,7-16-2,2-19 0,10-2 1,1-25-1,3-9 1,2-13 1,0-4 0,-3-7-1,3 3 1,-4 6 1,0 9 0,-5 8-1,2 14 1,-9 20-1,12 3 1,-3 18 0,1 14-1,4 6 0,6 10-1,0 5 1,7 5-2,0-2 1,-2-8 0,-1-4-2,-1-12 0,-5-3-4,-8-15-6,-10-17-19,0 0-7,-10-10-1,-6-7 0</inkml:trace>
  <inkml:trace contextRef="#ctx0" brushRef="#br0" timeOffset="89784.4105">5984 13480 33,'31'8'36,"3"-8"-1,21 8-18,1-5-34,-5-15-11,11 12-4,-7-16-3</inkml:trace>
  <inkml:trace contextRef="#ctx0" brushRef="#br0" timeOffset="93582.3443">6732 13531 28,'0'0'32,"15"0"-4,7 0-6,11 0-7,7 0-7,8-3-9,1 3-15,-5-13-15,8 13-1,-18-12 0</inkml:trace>
  <inkml:trace contextRef="#ctx0" brushRef="#br0" timeOffset="93751.327">6849 13671 35,'28'4'35,"16"5"-2,-4-6-13,0-6-40,16 11-8,-16-11-3,9 3-3</inkml:trace>
  <inkml:trace contextRef="#ctx0" brushRef="#br0" timeOffset="95742.5459">7851 13355 32,'0'0'18,"0"0"-2,-16-8-4,-1 8-2,-6 0-5,-5-4-2,-3 2-2,3-3 0,0 2 0,4 3-1,5-4 0,6 4 0,3 0 1,10 0 0,-5 17 1,5-4 2,0 3 1,3 6 0,-3-1 1,0 1-1,0 0 1,3-1-1,0-5-1,-3-16-1,16 9-1,-1-12 0,4-3-1,6-2 0,6 3-1,2 5 1,1 0 0,-1 13 0,-3 10 1,-8 5 1,-8 5 0,-14 5 0,-8 2 1,-15-5-1,-7-3-2,-5-10-4,-8-14-5,3-8-7,-1-16-10,8-12-9,11-2-2,6-6 0</inkml:trace>
  <inkml:trace contextRef="#ctx0" brushRef="#br0" timeOffset="96020.4941">8161 13568 76,'11'0'41,"-11"0"1,0 0-6,0 0-57,0 0-14,0 0-4,0 0-2</inkml:trace>
  <inkml:trace contextRef="#ctx0" brushRef="#br0" timeOffset="103061.9304">8593 13421 13,'0'0'21,"0"-23"-1,0 9-1,-6-1-1,-4 1-1,-4 7-3,-8 5-2,-1 6-4,-4 11-2,5 11-2,-1 12-2,7 9 0,7 4-2,15 0 1,13-5 0,10-9-1,14-9 1,7-13 2,0-15 0,-2-15 1,-10-16 0,-12-3 0,-18-12 1,-14 0-1,-18 0-1,-4 6-2,-7 10-6,-5 5-9,7 12-24,10 17 1,6 3-2,13 17 1</inkml:trace>
  <inkml:trace contextRef="#ctx0" brushRef="#br0" timeOffset="103267.3444">8848 13675 56,'12'0'39,"-12"0"-1,0 0-6,0 0-25,0 0-39,0 0-4,-10 5-1,10-5-1</inkml:trace>
  <inkml:trace contextRef="#ctx0" brushRef="#br0" timeOffset="103746.1559">9163 13395 15,'-3'-13'30,"-12"-6"-4,-1 7-4,-2 4-4,-4 2-3,0 6-3,-2 11-4,8 10-2,-2 7-3,9 5-2,9 8-1,0-2 1,12 2-1,7-2 0,8-8-1,5-9 2,3-16-1,0-6 1,-3-20 1,-2-7 0,-14-11 1,-8-4-1,-19-8 1,-11 7-1,-15 3-1,-7 8-10,-1 4-25,4 18-1,-1 3-2,21 17 2</inkml:trace>
  <inkml:trace contextRef="#ctx0" brushRef="#br0" timeOffset="104399.9417">9679 13309 5,'15'8'26,"-25"-13"-1,10 5-8,-28 5-5,1-5-5,-4 0-3,-3 0-3,-2 0 0,4-5-2,1 5 0,6 0 0,6 0 0,5 5 1,14-5 2,-7 17 2,7-1 2,3 1 1,3 5 2,-6 0-1,9 3 1,-9-6-1,9-2-2,-6-6-1,-3-11-2,18 4-1,-7-11-1,3-2 0,5-3 0,3 3 1,7 4-1,2 5 0,2 5 1,-5 9 0,-1 10 1,-5 6 0,-6 6-1,-16 0 1,-12 1-1,-10-5 0,-13-4-2,-2-9-2,-6-14-7,6-5-11,3-7-17,-1-16-1,17 0 0,5-6 0</inkml:trace>
  <inkml:trace contextRef="#ctx0" brushRef="#br0" timeOffset="104847.2931">10106 13443 52,'10'4'34,"14"-1"1,-2-3-13,13-4-11,7 4-7,-1 0-12,2 4-24,-12-7-2,0 6-1,-18-3 0</inkml:trace>
  <inkml:trace contextRef="#ctx0" brushRef="#br0" timeOffset="105016.5044">10103 13527 51,'15'12'37,"10"-5"1,19-2-6,6 1-27,-4-2-34,9 6-4,-11-10-3,-1 0-1</inkml:trace>
  <inkml:trace contextRef="#ctx0" brushRef="#br0" timeOffset="106810.3458">10961 13346 40,'-12'-15'26,"-3"8"-3,-10 2-5,-6 5-4,1 15-4,1 4-4,4 12-1,7 6-3,15 4 0,12 2-1,13-8 0,12-7 1,8-9 1,2-14 1,0-14 0,-8-14 0,-10-6 1,-14-12-1,-12 3 0,-12-1-3,-12 1-4,1 9-14,-1 9-18,-3 2-2,13 10 0,5 4 0</inkml:trace>
  <inkml:trace contextRef="#ctx0" brushRef="#br0" timeOffset="106979.814">11231 13559 64,'-4'10'34,"-10"-10"5,14 0-65,-13-12-6,13 12-2,8-20 0</inkml:trace>
  <inkml:trace contextRef="#ctx0" brushRef="#br0" timeOffset="107498.1995">11582 13419 5,'-26'-8'25,"-7"-14"-1,11 2-10,7-8-4,8-1-1,7 2-1,16 1-1,9 11 0,3 8 1,6 12 1,-6 7 0,-3 12 0,-16 6-1,-5 9-2,-17 3-2,-9-1-2,-12-3-3,-7-10-3,4-5-2,-2-10 0,12-5-1,6-8 1,21 0 4,0-20 1,18 9 2,11 5 2,5 2 3,6 4-1,-1 6-4,0 1-17,-7-7-15,9 10-2,-17-12 0,3 2 0</inkml:trace>
  <inkml:trace contextRef="#ctx0" brushRef="#br0" timeOffset="108013.1672">12113 13222 36,'0'0'29,"0"0"-6,-15-14-5,0 14-7,-5-3-5,-8-1-2,0 0-3,0 4-1,3-3-1,-1 3 0,5 4-1,3 5 1,3 4-1,5 6 3,4 3 0,0 2 2,6-1 1,0-2 1,7 1 0,3-8 0,8-4 0,6-7-1,6-3 0,3-6-2,7 6 0,-1-3-1,1 3-1,-5 6 2,-10 5-1,-12 7 1,-13 7 0,-10 5 0,-15 2 0,-9-3 0,-8-7-2,-3-4-8,1-10-18,2-17-10,16-10 0,4-14 0</inkml:trace>
  <inkml:trace contextRef="#ctx0" brushRef="#br0" timeOffset="108662.3824">12715 13128 24,'0'0'35,"18"18"0,-9-2-2,-9 6-16,3 7-5,-3-3-4,-3 0-3,-3-8-2,1-6-3,5-12-1,0 0 1,5-29-2,1 2 1,1-2 0,8-2 1,4 2 0,2 6 1,1 7 1,2 10 0,-5 6 1,1 13 0,-4 5 0,-8 5 0,-8 1 1,0 1-2,-6-3 0,-1-6-2,1-5 1,6-11-1,0 0 0,-4-18-1,12-1 0,1-2 0,3 0 0,1 0 1,2 6 0,1 3-1,0 10 1,2 7 0,-6 5 0,1 6 0,-4 5-2,-3 2-6,-3 3-11,-3-1-18,-6-6 0,3 1 0,-7-7 0</inkml:trace>
  <inkml:trace contextRef="#ctx0" brushRef="#br0" timeOffset="108846.7535">12616 13401 51,'12'0'35,"10"-4"-1,26-2-12,13 6-12,6-4-12,4 8-22,1-4-8,3 3-1,-11-3-2</inkml:trace>
  <inkml:trace contextRef="#ctx0" brushRef="#br0" timeOffset="109230.6255">12975 13612 26,'-15'-5'29,"-1"5"-4,-15 5-5,1 0-6,-3 4-4,0-2-1,12 6-2,8-4-1,19 4-1,9-1-1,13 2 0,6 1 1,3 5 1,-2-2 0,-8 6-1,-20-4 0,-14 4 0,-24-5-1,-11-7-6,-14-12-34,0-6-2,-10-24-1,5-16-1</inkml:trace>
  <inkml:trace contextRef="#ctx0" brushRef="#br0" timeOffset="111753.6653">1638 14968 44,'5'-11'33,"-5"22"-6,3 14-5,-3 11-7,7 15-4,-2 3-3,5 8-2,-3-1-4,1-7-6,1-6-8,0-13-16,-1-24-7,2-7 0,-10-22 0</inkml:trace>
  <inkml:trace contextRef="#ctx0" brushRef="#br0" timeOffset="111891.1902">1655 14950 12,'25'-13'27,"15"13"-1,-4 0-11,9-4-19,6 11-16,-12-17-3,7 10-3</inkml:trace>
  <inkml:trace contextRef="#ctx0" brushRef="#br0" timeOffset="112223.3109">2132 14693 33,'41'11'37,"4"12"2,7 20 1,-7 23-17,-8 18-7,-12 30-4,-34 20-6,-23 9-10,-28 3-34,-16-6 0,-19-25-2,-6-20-2</inkml:trace>
  <inkml:trace contextRef="#ctx0" brushRef="#br0" timeOffset="140585.3669">3115 15294 22,'16'-6'26,"-8"-7"-2,6-5-3,-5-2-2,0-7-5,-3 1-3,-9-5-4,-1 4 0,-14 1-2,-1 5-2,-12 4 1,-5 9-2,-8 8-1,3 9-1,2 8 0,5 7 1,12 9-1,6 3 0,16 2 1,19-4-1,8-6 1,11-7-1,5-7 1,1-7 0,-4-10-1,1-8 1,-14-6-1,-8-1 0,-7-1 0,-12 2 0,-4 6-1,4 11 0,-17-4 1,7 14 0,7 6 0,3 2-1,10 5-5,8-7-9,4-3-15,11-2-5,-2-16-1,11 0 1</inkml:trace>
  <inkml:trace contextRef="#ctx0" brushRef="#br0" timeOffset="141055.6441">3398 15279 26,'0'0'32,"0"0"1,17 14-6,-4 1-13,-6 0-4,5 5-2,-6-5-2,3 0-1,-9-5-1,0-10-2,0 0-2,9-10 1,-5-4-1,5 0 0,0-2-1,0 1 1,4 4 0,3 6 0,-3 5 0,1 7 1,-4 5 0,-1 0-1,-2 0 0,-2-1 0,-2 0-2,-3-11 0,0 0-1,10-4-1,0-8 1,-1-5 0,2 2 0,3-2 2,1 5 1,0 5 2,-5 7 0,2 4 1,-5 8-1,-1 6-2,0 2-14,2 6-19,-8-12-1,14 4 1,-3-14-2</inkml:trace>
  <inkml:trace contextRef="#ctx0" brushRef="#br0" timeOffset="141355.3548">4113 15332 11,'-18'5'26,"7"8"-2,-13-8-8,3-1-6,-6-4-4,-1 0-2,0-5 0,2-4-1,1-4 1,7-2 0,8 1 1,5-1 0,11 6 0,3 3 1,9 6 0,2 3 0,7 12-1,-1-1-1,0 7-3,0 3-12,3 4-22,-11-15-1,3 8 1,-8-17-2</inkml:trace>
  <inkml:trace contextRef="#ctx0" brushRef="#br0" timeOffset="141555.9113">4204 15255 32,'9'-3'35,"3"8"1,23 26 18,-17-16-46,7 8-6,0 1-9,-7-4-11,-2-7-17,-1 4 0,-15-17-1,12 2 1</inkml:trace>
  <inkml:trace contextRef="#ctx0" brushRef="#br0" timeOffset="141672.0308">4392 15250 61,'-24'12'38,"5"8"-1,-5 6-11,-2-2-18,1 5-27,0-10-15,8 3-2,-2-11-1</inkml:trace>
  <inkml:trace contextRef="#ctx0" brushRef="#br0" timeOffset="142054.1882">4777 14995 27,'13'0'34,"12"0"0,0 0-2,9-4-17,10 4-8,-3 0-6,1-5-15,-7-2-19,0 7 0,-15 0-1,-3 0-1</inkml:trace>
  <inkml:trace contextRef="#ctx0" brushRef="#br0" timeOffset="142203.8503">4836 15153 35,'29'10'34,"0"-7"2,15 3-8,-2-1-35,-2-5-19,8 10-5,-20-10-2</inkml:trace>
  <inkml:trace contextRef="#ctx0" brushRef="#br0" timeOffset="145346.9929">5625 14967 9,'0'0'27,"0"20"1,-13 4-8,5-1-10,4 12-3,4-3-2,6 0-3,10-7 0,4-3-1,9-11 1,2-11-1,3-4 1,-3-11 0,-4-7 0,-6-2 1,-7-4 1,-6 5 0,-8 2 0,0 7 0,-11 8 0,11 6 0,-18 16-1,11 5-1,7 3 0,7 4-2,8-6 1,6-2 1,9-10 1,8-5 1,0-13 2,0-3-1,-12-13 1,-4 0 0,-13-6-1,-5-2-2,-13 1-3,-6-3-9,-1 2-24,3 8-6,3-2 0,10 6-1</inkml:trace>
  <inkml:trace contextRef="#ctx0" brushRef="#br0" timeOffset="145869.6788">6266 14718 20,'-22'-19'25,"8"0"-5,1-3-4,7-3-5,6 3-2,8 2-3,8 7 0,5 7 1,8 12-1,-3 5 1,-2 11-2,-12 5 1,-3 11-2,-12 4 0,-6-1-1,-7-5 0,-3-5 0,-2-5-2,3-6 1,7-9-1,11-11 0,0 0 0,19-13-2,0 6-7,6 2-10,-3-1-16,11 12-1,-11-6-1,13 20 2</inkml:trace>
  <inkml:trace contextRef="#ctx0" brushRef="#br0" timeOffset="146333.1505">6716 14722 38,'0'0'35,"12"0"-5,-12 18-6,-13 17-5,2 15-5,-12 5-4,5 10-2,-6-5-5,5-2-1,3-10-2,5-14 0,4-16 0,7-18 0,5-20-1,5-16 1,3-14 0,1-11 0,3-6 1,4 1-2,0 8 1,-1 7 0,-2 16 0,2 15 0,-3 20 0,1 19 0,-2 14 1,0 14-1,0 9 1,2 6 1,2 4-2,3 1 0,-1-4 1,0-9 0,-1-8-2,-8-15-4,3-11-11,-8-10-21,-8-20 0,-6-8-1,-15-15 0</inkml:trace>
  <inkml:trace contextRef="#ctx0" brushRef="#br0" timeOffset="146449.0441">6710 15086 17,'12'8'31,"22"1"-4,-3-9-20,10-9-26,11 6-4,-14-15-5</inkml:trace>
  <inkml:trace contextRef="#ctx0" brushRef="#br0" timeOffset="147568.134">7280 14937 18,'22'8'30,"0"-8"1,18 3-6,4-3-23,1-6-25,9 9-3,-10-11-3,2 8 2</inkml:trace>
  <inkml:trace contextRef="#ctx0" brushRef="#br0" timeOffset="147734.1663">7330 15060 37,'0'0'35,"27"9"-1,6-9-6,7 4-34,12 3-22,-6-11-2,10 8-2,-7-15-2</inkml:trace>
  <inkml:trace contextRef="#ctx0" brushRef="#br0" timeOffset="148350.656">8248 14703 12,'0'0'26,"0"0"0,-13-6-9,-2 6-6,-4-4-5,-9 2-4,3-1-1,-5 3 0,5 0-1,-1 0 0,5 5 0,5 3 1,1 3-1,6 4 2,6-2 1,-3 6 0,6-2 2,0-1 1,0-1 1,6-5 0,-3-1 0,-3-9-1,15 7-1,-3-10 0,7 3-2,5-4 0,6 4-1,3 3-1,8 5-1,-2 7 1,-4 5 1,-4 7 0,-10 4 0,-14 4 1,-7 1 0,-22-3 0,-6-1 0,-13-11-1,-5-7-2,2-7-2,-1-12-2,7-4-5,3-13-6,14-1-12,15-1-11,6-6 0,21 4 1</inkml:trace>
  <inkml:trace contextRef="#ctx0" brushRef="#br0" timeOffset="148789.2571">8470 14607 20,'0'-13'29,"-8"-11"-4,13 4-3,6 2-6,5-2-3,6 13-2,2 2-2,1 13-1,-7 3-2,-2 11-2,-10 6 0,-6 2-2,-12 1 0,-7-2 0,-6-4 0,1-6-2,0-10-1,5-6 1,4-6-2,6-5 1,9 8 0,7-17-1,10 13 1,-2 1 1,6 6-4,-1 0-14,-2 2-17,9 5 1,-7-6-1,4 9 0</inkml:trace>
  <inkml:trace contextRef="#ctx0" brushRef="#br0" timeOffset="148989.8157">8822 14939 63,'0'15'40,"0"-15"-1,0 0-7,16 0-19,-16 0-22,12 0-26,-12 0-3,0-13-1,-5 2-1</inkml:trace>
  <inkml:trace contextRef="#ctx0" brushRef="#br0" timeOffset="149591.484">9275 14778 24,'-19'2'31,"-14"-2"1,8 15-9,-6 5-7,6 8-8,6 7-3,14 3-2,10 0-2,10-2 0,11-6 1,8-8 1,9-7 1,-2-15 1,2-7 1,-16-16-1,-5-3 1,-14-12-1,-12 3-1,-12-1-2,-9 2-6,-6 13-15,4 8-19,-8 5 1,13 14-1,4 5 0</inkml:trace>
  <inkml:trace contextRef="#ctx0" brushRef="#br0" timeOffset="149722.632">9476 15003 72,'0'0'38,"18"8"10,-18-26-79,9 16-4,-1-7-2,7 6-1</inkml:trace>
  <inkml:trace contextRef="#ctx0" brushRef="#br0" timeOffset="150106.5762">9870 14790 36,'-28'-17'26,"10"12"-4,-3 5-4,-4 5-5,3 9-3,-4 4-3,5 10-2,3 1-1,9 8-1,9-4 0,6 0 2,12-7-1,10-6 1,3-11 1,5-7-1,-3-11 0,-3-5 0,-8-8-1,-10-5-1,-12-4-2,-11-1-8,-2-1-24,-3 6-7,-3 0-1,8 10 1</inkml:trace>
  <inkml:trace contextRef="#ctx0" brushRef="#br0" timeOffset="150654.4737">10233 14719 20,'16'0'31,"-16"0"-1,0 0-7,0 0-7,-16-11-5,-2 11-5,-4 0-4,0 0-2,-3 4-1,0 0 0,4 2 0,-1 1-1,4 4 1,5-1 0,4-1 1,0 0 1,2 1 1,7-10 1,0 14 1,0-14 1,19 3-1,3-3 0,8 0 0,8 6-1,3-3 0,2 5-1,-3 4 0,-3 5 0,-9 4 0,-13 7 1,-15 0-1,-8 4 1,-14-3 0,-9 0-1,-6-8-3,-10-10-9,7-11-23,2 0-5,2-18 1,10 1-1</inkml:trace>
  <inkml:trace contextRef="#ctx0" brushRef="#br0" timeOffset="151255.0302">10668 14779 22,'30'16'31,"-4"-19"-1,11 3-3,6 3-21,0-3-13,5 10-19,-12-10-3,2 3-1,-18-7 7</inkml:trace>
  <inkml:trace contextRef="#ctx0" brushRef="#br0" timeOffset="151440.1813">10695 14904 13,'-12'6'32,"30"6"1,4-8-4,13 0-16,11 9-34,0-16-4,13 11-4,-8-14-3</inkml:trace>
  <inkml:trace contextRef="#ctx0" brushRef="#br0" timeOffset="152024.2703">11324 14899 20,'5'-24'30,"6"2"-2,-4-10-7,3-9-5,1 0-4,-2-7-2,4 9-2,-8 3-1,4 11-1,-9 12-1,0 13-1,6 26-1,-6 9-1,0 14 0,0 4-1,0 7 0,0 1 0,0-7-3,0-8-7,0-12-20,0-3-7,0-21 0,4 3-1</inkml:trace>
  <inkml:trace contextRef="#ctx0" brushRef="#br0" timeOffset="152194.0609">11545 15025 39,'0'0'37,"-11"0"-1,11 0-5,0 0-28,0 0-34,3-10-3,2-2-2,9 5 0</inkml:trace>
  <inkml:trace contextRef="#ctx0" brushRef="#br0" timeOffset="152610.0666">11932 14872 15,'-31'-20'25,"6"-3"-10,1-6-1,8-5 0,11 2-1,5 1-2,13 4-2,4 8 0,9 12-1,1 9 1,0 15-1,-9 9-2,-4 11-1,-14 9-1,-5 0-1,-11 2-1,-7-4-1,-5-6-1,-1-10-1,4-14-1,6-9 1,19-5-1,-7-24 0,19 6 1,7-2 0,5 6 1,7 2 1,3 12-1,-2 5-7,-3 3-23,1 11-5,-10-10 1,-3 7-1</inkml:trace>
  <inkml:trace contextRef="#ctx0" brushRef="#br0" timeOffset="153142.8763">12405 14647 31,'0'0'30,"-9"-11"-4,-4 11-9,-6 0-7,-6 0-3,0 0-4,4 0-1,-3 0-1,5 0-1,4 0 0,2 3-1,1 1 1,2 3 0,1 5 1,0 2 1,-1 3 0,4 2 1,2 0-1,4-2 2,0-3-1,10-5-1,7-2 1,4-7-2,9 0 1,4 0-1,3-5 0,0 5-1,1 5 1,-4 6 0,-6 5 2,-10 4 0,-12 7 1,-14 1-1,-8 1 1,-16-1 0,-1-4-3,-8-3-11,-1-7-25,-3-20-2,12-2 0,5-19 0</inkml:trace>
  <inkml:trace contextRef="#ctx0" brushRef="#br0" timeOffset="153779.3623">12890 14532 15,'23'0'32,"2"9"1,-15 3-3,-2 1-13,1 5-4,-9-3-4,0 2-3,0-17-1,-12 9-1,12-9-3,-9-24 1,9 2-2,7-2 0,5 1 0,4-3-1,5 6 1,3 8 0,-1 8 1,-1 4 0,-4 10 0,0 2 1,-6 4 0,-5 2-1,-7-1 2,3-2-2,-9-6 0,6-9 0,0 0 0,0 0-1,3-16 0,4 1 0,1-3-1,2 5 1,11 3-1,-5 4 1,3 6 0,-1 8 0,-6 4 0,4 8 0,-3 2-2,-5-3-8,-1 2-20,-3 4-6,-8-12-1,4 5 1</inkml:trace>
  <inkml:trace contextRef="#ctx0" brushRef="#br0" timeOffset="153958.6704">12903 14741 44,'-15'-4'35,"28"-1"1,9-2-7,21-3-16,15 7-7,4 3-11,7 3-15,-7-3-14,12 10-1,-15-7 0</inkml:trace>
  <inkml:trace contextRef="#ctx0" brushRef="#br0" timeOffset="154346.7885">13158 15066 23,'-10'-14'29,"-6"14"-3,-13-2-5,-6 2-6,1 7-5,-3-4-2,9 6-1,6 1-3,16 3-1,13 2-1,16 0 0,6 0 0,5 6 2,0-2 0,-10 6 1,-9-5 0,-10-1-1,-15-6 0,-12-5-5,-3-8-10,-6-7-24,0-15-2,13-2 0,2-8-1</inkml:trace>
  <inkml:trace contextRef="#ctx0" brushRef="#br0" timeOffset="154762.5209">13226 14969 28,'-18'-15'33,"18"15"0,-3-15-5,11 6-13,14 9-4,3 0-5,1 12-1,1-2 0,-5 11-1,-10-1 0,-9 5-1,-6-2 1,-10 5-1,-1-8 0,4 0-1,1-5 1,9-6-2,18-4-1,7-5-7,5-5-30,14 5-1,-7-9 0,13 7-1</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08:37:55.507"/>
    </inkml:context>
    <inkml:brush xml:id="br0">
      <inkml:brushProperty name="width" value="0.05292" units="cm"/>
      <inkml:brushProperty name="height" value="0.05292" units="cm"/>
      <inkml:brushProperty name="color" value="#FF0000"/>
    </inkml:brush>
  </inkml:definitions>
  <inkml:trace contextRef="#ctx0" brushRef="#br0">2179 9936 54,'0'-14'24,"-22"2"-4,-9 1-6,2 2-4,-10 4-3,5 5-1,-3 7-4,3 11 1,9 5-2,10 9-1,15 4 1,9-2-1,12 3 1,7-5-1,11-8 1,6-5-2,2-6 2,-9-9 0,-5-4 0,-13-7-1,-20 7 0,0-10-1,-23 10 0,-11 0 0,-10 9 0,-2 6 1,-2 7-1,8 1 1,10 6-1,12 1 1,8-1 0,16-2 0,13-7 1,7-7 0,14-8-1,2-5 1,6-14 1,0 1 0,-3-6 0,-3-5 0,-9 2-1,-8-2 1,-11 6-1,-5 8 1,-9 10-1,0 0 1,-6 10 0,-2 9 0,3 4-3,5 3-4,8-1-11,1-1-17,-9-14-1,13 0 0,-13-10 0</inkml:trace>
  <inkml:trace contextRef="#ctx0" brushRef="#br0" timeOffset="137.4094">2264 9965 41,'-9'-19'32,"9"19"-3,0 0-13,0 0-38,0 14-6,8 0-3,10 9-1</inkml:trace>
  <inkml:trace contextRef="#ctx0" brushRef="#br0" timeOffset="368.8828">2511 10164 52,'0'0'37,"0"17"-1,-6-1 1,-4 0-24,10 10-5,6-7-4,-6 4-1,7-8-1,1-6-3,2-9 1,5-11-1,4-6 0,-3-7-3,-1-3-1,1-2-6,-1 6-15,1 5-10,-10-5-1,-6 23 1</inkml:trace>
  <inkml:trace contextRef="#ctx0" brushRef="#br0" timeOffset="771.0649">2982 10128 35,'-15'28'35,"-2"9"0,-14-4-1,0-1-17,1-5-10,0-8-8,1-14-4,11-9-2,2-11-2,12-7 0,4-7 1,10 0 2,3 1 1,5 6 5,4 9 3,0 9 4,5 13 1,-5 8 1,3 7 0,-3-1-1,5 5-1,-5-4 0,3-2-2,-4-9-2,2-13 0,-6-4-1,3-10-1,-5-8-1,-3-2 0,-3 1 0,-5 0-1,2 8 0,-6 15 0,0 0 0,0 0 1,3 19-3,-3-1-15,0 1-18,13 3 0,-4-10 1,12 2-2</inkml:trace>
  <inkml:trace contextRef="#ctx0" brushRef="#br0" timeOffset="1255.2829">4049 10009 50,'24'22'34,"-3"4"0,11 11-12,2 10-15,0 2-7,4-4-19,-4-12-12,6-4-2,-12-20-1</inkml:trace>
  <inkml:trace contextRef="#ctx0" brushRef="#br0" timeOffset="1408.345">4386 10062 40,'-31'-5'35,"-2"20"1,-11 3-1,-3 7-21,0 7-8,1 5-6,3 0-8,11-5-18,11 0-8,3-13-2,15-1 1</inkml:trace>
  <inkml:trace contextRef="#ctx0" brushRef="#br0" timeOffset="1705.6547">4780 9825 27,'-18'-13'32,"-2"16"1,-10 7-4,-7 5-14,-1 16-4,-2 2-4,6 11-2,9 5-2,10 4-1,15 1-1,10-2-1,11-6-1,10-9-5,9-8-16,4-3-12,-11-19 0,5-4 0</inkml:trace>
  <inkml:trace contextRef="#ctx0" brushRef="#br0" timeOffset="1940.1216">4849 9876 57,'0'0'36,"0"0"1,10 19-8,-4 0-18,7 13-4,-5 4-2,4 8-1,-3 1 0,-1-2-2,-2-1-1,2-6-1,-1-6-3,-1-11-3,7-2-7,-4-12-16,2-10-9,3 0 0,-8-12 1</inkml:trace>
  <inkml:trace contextRef="#ctx0" brushRef="#br0" timeOffset="2139.6348">4724 10053 21,'0'0'32,"4"9"0,57 1 11,-20-6-50,10 2-19,-6-12-4,9 6 0,-16-16-2</inkml:trace>
  <inkml:trace contextRef="#ctx0" brushRef="#br0" timeOffset="2324.0955">5115 9866 37,'15'0'36,"-1"-4"0,14 15 1,1 10-18,-4 3-7,3 11-4,-9 9-3,-5 3-1,-14 9-3,-5-5-5,-5-4-25,-9-4-9,-5-16 0,10-5-1</inkml:trace>
  <inkml:trace contextRef="#ctx0" brushRef="#br0" timeOffset="2589.7271">5525 9960 40,'14'5'35,"3"-5"0,13 4 0,7 0-22,-3-4-13,2 2-17,-4-8-16,2 6 0,-15-4-2</inkml:trace>
  <inkml:trace contextRef="#ctx0" brushRef="#br0" timeOffset="2743.7507">5580 10072 66,'14'4'36,"15"6"0,4-10-14,5 0-51,17 4-2,-10-8-3,12 4-2</inkml:trace>
  <inkml:trace contextRef="#ctx0" brushRef="#br0" timeOffset="3390.56">6266 9748 27,'-6'19'29,"3"22"1,-16-2-10,-4 14-9,2 3-3,-3-5-3,3-4-1,1-9-2,8-7 0,6-17 0,6-14-1,0 0 1,-6-14-1,12-9 0,3-10 1,3-8-2,2-6 0,7-5 0,0 3 1,2 3 0,-2 5 0,0 7 1,-4 9-1,-5 11 2,0 14 0,-2 14 0,2 11 1,0 10-1,1 11 0,5 1 0,1 9 0,2 0-2,-2-5-5,6 1-11,-3-10-21,-10-19 0,-2-4 0,-10-19 0</inkml:trace>
  <inkml:trace contextRef="#ctx0" brushRef="#br0" timeOffset="3543.6536">6099 9956 43,'0'0'33,"37"9"0,4-9-3,20 0-39,13 0-20,-6-6-1,8 6-2,-14-8 0</inkml:trace>
  <inkml:trace contextRef="#ctx0" brushRef="#br0" timeOffset="3859.3147">6877 9934 74,'-9'-12'24,"-10"3"-3,-5 6-3,-14 3-6,5 5-3,-7 7-3,5 11-1,4 0-2,12 6-2,12 0 1,14-3-1,15 0-4,8-8-6,17-6-22,6-1-4,-3-11 0,5 8 0</inkml:trace>
  <inkml:trace contextRef="#ctx0" brushRef="#br0" timeOffset="4175.0967">7132 9960 37,'-14'-17'31,"4"7"-8,-10 4-3,-1 1-4,-1 5-4,-6 5-3,3 7-3,3 5-1,9 5-3,7 1 0,6 2 0,13-3-1,6-3 0,6-6 1,5-7-1,1-6 1,-6-10-1,-6-4 0,-10-3-2,-9 3-9,-4 5-24,-13-10-1,4 13 0,-6-4-1</inkml:trace>
  <inkml:trace contextRef="#ctx0" brushRef="#br0" timeOffset="4675.7023">7476 9901 44,'0'0'32,"-25"-8"-4,9 5-8,4 3-6,-1 0-4,13 0-3,-9 5-4,9-5 0,24 23-1,-1-8-1,-1 3 1,-1 4 0,-6-2 2,-8 1-1,-14-4 1,-14 0 0,-13-8-1,-9-5-3,-4-4-7,1 0-28,0-13-2,13 4 0,9-9-1</inkml:trace>
  <inkml:trace contextRef="#ctx0" brushRef="#br0" timeOffset="5228.3196">7928 9598 35,'-27'10'33,"-17"3"-1,-4 12-10,0 14-5,1 8-6,10 19-3,9 2-2,18 6-2,17-3-2,11-6-5,21-2-11,13-9-20,0-22-1,7-6 0,-9-24 0</inkml:trace>
  <inkml:trace contextRef="#ctx0" brushRef="#br0" timeOffset="5779.8119">7987 9892 34,'0'0'29,"0"0"0,-18 20-11,12-5-7,-1 8-5,3-2-2,8 5-1,6-2-1,2-5 0,7-5-1,5-6 1,1-8 0,2-5 0,-1-9 0,-5-3 0,-6-7-1,-4 3 1,-5-1-2,-6 3 1,-4 3-1,4 16 0,-18-6 0,9 12 0,2 10 0,7 3 0,0 3 0,10 0 0,5 1 1,10-1 0,0-6 1,6-4 1,-3-6 1,2-6 0,-7-5 0,-3-3 1,-9-7-1,-4-4-2,-7-4-5,-14-1-11,-1 1-22,3 6-1,-4-2 0,16 19 0</inkml:trace>
  <inkml:trace contextRef="#ctx0" brushRef="#br0" timeOffset="6063.9491">8469 9673 31,'0'-20'32,"13"20"2,-13 0-5,12 25-13,0 11-3,-12 5-5,6 12-1,-6 3-1,0 2-1,0-1-2,4-5-1,-1-9 0,6-6-2,3-7-1,4-15-3,6-6-11,3-3-21,-7-16-1,4 0 0,-7-9 0</inkml:trace>
  <inkml:trace contextRef="#ctx0" brushRef="#br0" timeOffset="6233.7796">8393 9910 39,'0'0'33,"19"3"1,9 2-1,4-5-26,6 0-34,11 6-3,-9-6-2,7 10-1</inkml:trace>
  <inkml:trace contextRef="#ctx0" brushRef="#br0" timeOffset="6496.0112">8994 9774 21,'0'-9'33,"0"9"1,6 21-3,-6 4-10,8 11-6,-8 5-5,7 7-3,-7 3-4,4-5-3,1-3-7,-5-4-17,-3-17-12,3-7 1,0-15-1</inkml:trace>
  <inkml:trace contextRef="#ctx0" brushRef="#br0" timeOffset="6633.4972">8863 9908 42,'0'0'34,"16"-5"1,11 7-1,7 3-22,6-2-21,17 3-23,-11-6-1,16 0-1,0-4 0</inkml:trace>
  <inkml:trace contextRef="#ctx0" brushRef="#br0" timeOffset="7196.3702">9638 9934 16,'0'-15'28,"0"15"0,-3-22-7,-15 7-5,-5 5-6,-10 0-2,-2 8-2,-4 2-1,1 8-1,3 9 0,8 8-2,11 5 0,10 0-1,12 2 0,10-1-1,8-7 2,10 0-2,4-13 2,0-4-1,-5-11 0,-5-5 0,-6-5-1,-10-8 1,-12-2-1,-9 0 1,-4 4-2,-8 3 1,-1 12 1,-2 5-1,4 14 1,1 13 1,5 7 1,10 11-1,4 5 1,4 3 0,2-4-1,9-3 0,-2-6-5,5-11-12,-5-12-20,11-7-1,-7-20 0,10-1 0</inkml:trace>
  <inkml:trace contextRef="#ctx0" brushRef="#br0" timeOffset="7565.6287">9834 9627 69,'40'31'39,"0"5"1,6 8-12,-2 21-13,-13 5-4,-13 13-4,-18 4-7,-28 0-38,-15-20 0,-10 0-3,-27-27 0</inkml:trace>
  <inkml:trace contextRef="#ctx0" brushRef="#br0" timeOffset="13216.3832">23910 15059 4,'54'-28'27,"-23"-17"1,-12 1-5,-35-5-9,-27 5-4,-36 11-2,-31 12 0,-40 21-1,-27 27 0,-20 31-1,-12 31-1,-9 36-1,5 28 1,17 24-2,28 24-1,35 10 1,36 6-1,35 3-1,40-7-1,43-14 2,40-22-2,35-16 2,30-36-1,26-32-2,30-37 1,30-43-2,25-36 2,27-40 0,8-32 1,-7-32 2,-23-32 1,-15-21 3,-36-21-1,-53-10 1,-79-11-1,-73 6-2,-78 4-15,-67 9-27,-67 9-2,-60 12-1</inkml:trace>
  <inkml:trace contextRef="#ctx0" brushRef="#br0" timeOffset="17912.705">10567 10055 54,'17'14'38,"-17"-14"-2,0 0-7,0 0-24,0 0-33,0 0-5,0 0-3,14-7 0</inkml:trace>
  <inkml:trace contextRef="#ctx0" brushRef="#br0" timeOffset="18312.8787">11059 9769 50,'-3'25'31,"3"16"-10,-3 9-7,3 1-3,0 1-3,0-7-2,8-6-1,-5-10 0,5-12-1,-8-17 1,10-12-1,-10-18 1,5-6 0,-11-15 0,0-4-1,-7-3-1,3 1 0,-6 5-1,7 5 0,3 8 0,6 8-1,14 8 0,9 7-2,16 7-5,6 0-7,11 6-20,5 6-4,-9 2-1,0 8 0</inkml:trace>
  <inkml:trace contextRef="#ctx0" brushRef="#br0" timeOffset="18566.5386">11316 9906 48,'2'13'33,"8"4"-1,-4 6-11,-6-1-7,8 6-5,-5-1-11,0 4-22,-3-15-9,4 0 0,-4-16-2</inkml:trace>
  <inkml:trace contextRef="#ctx0" brushRef="#br0" timeOffset="18846.2198">11751 10076 66,'-9'14'37,"-5"5"1,-11-5-11,-8-7-14,4-4-7,-5-3-7,3-9-2,6-2-1,5-11-1,12 5-1,8-4 2,9 4 2,8 5 1,10 4 3,5 8 2,1 5 1,3 10-1,-3 4 1,-3 2-6,-4-2-33,-1 4 0,-11-6-3,2 2 1</inkml:trace>
  <inkml:trace contextRef="#ctx0" brushRef="#br0" timeOffset="19298.0737">12471 9621 59,'8'9'36,"-5"4"0,0 14-14,3 14-7,-6 5-5,3 12-3,-3-1-2,6 3-3,1-4 1,2-8-2,7-7-1,8-8-4,7-10-5,-3-12-14,-2-11-15,4-5 1,-14-11-1,-1-3 0</inkml:trace>
  <inkml:trace contextRef="#ctx0" brushRef="#br0" timeOffset="19467.0222">12345 9885 52,'13'8'37,"12"-1"0,3-4-5,12-1-23,4 5-28,5-7-13,7 3-2,-6-5-2</inkml:trace>
  <inkml:trace contextRef="#ctx0" brushRef="#br0" timeOffset="19671.4713">12830 9864 31,'24'-5'30,"19"10"-1,-2-5-10,5 0-22,14 5-20,-23-8-4,6 6-1,-19-10 1</inkml:trace>
  <inkml:trace contextRef="#ctx0" brushRef="#br0" timeOffset="19833.4144">12931 9974 60,'0'0'34,"25"7"-2,-3-13-16,11-1-41,15 9-4,-8-12-2,19 6-2</inkml:trace>
  <inkml:trace contextRef="#ctx0" brushRef="#br0" timeOffset="20171.3608">13686 9811 47,'-17'-10'35,"-10"-2"-4,2 6-7,-3 6-8,-6 6-6,3 6-5,2 12-2,5 8-2,9 1-1,9 9 1,6-3-1,18-1 1,9-7-1,12-4 1,6-18 0,5-4 0,-7-14 1,-5-13-1,-7-10 0,-16-6-4,-11-6-24,-11 8-8,-23-5 0,1 13-1</inkml:trace>
  <inkml:trace contextRef="#ctx0" brushRef="#br0" timeOffset="20756.6632">14175 10031 42,'21'4'37,"-11"9"1,-10 11-3,-16 5-36,-11-2-25,2 9-6,-13-16-3,4 7-2</inkml:trace>
  <inkml:trace contextRef="#ctx0" brushRef="#br0" timeOffset="22756.2667">14614 9767 40,'-7'-10'37,"15"20"0,0 1 0,14 5-17,11 17-8,0 1-5,4 5-6,1 3-6,0-5-14,-4-7-19,-1-3 1,-14-11-1,-7-11 1</inkml:trace>
  <inkml:trace contextRef="#ctx0" brushRef="#br0" timeOffset="22923.3266">14934 9769 33,'-17'-5'35,"0"10"-1,-11 5 1,-5 9-19,-7 8-6,-4 5-7,-1 1-5,6 4-8,2-8-14,6-4-10,15-3 0,7-13-1</inkml:trace>
  <inkml:trace contextRef="#ctx0" brushRef="#br0" timeOffset="23260.8334">15293 9571 21,'-17'7'31,"-18"3"2,1 10-4,0 12-11,-5 8-5,10 8-4,7 8-2,20 4-4,9 0-4,15-11-7,18-5-16,14-8-9,-4-15-1,14-3 0</inkml:trace>
  <inkml:trace contextRef="#ctx0" brushRef="#br0" timeOffset="23592.9563">15545 9839 41,'0'0'33,"-28"-18"-4,7 8-9,-4 5-4,-7 0-5,2 10-2,-1 0-4,4 9-1,6 2-3,11 5 0,10 5 0,10-1-1,14-2 1,3-6-1,7-5 2,3-6-1,-4-6-1,-3-11-3,-9-3-9,-10-1-16,-16-8-7,2 5 0,-11-6 0</inkml:trace>
  <inkml:trace contextRef="#ctx0" brushRef="#br0" timeOffset="23861.1714">15494 9574 50,'19'-5'37,"10"17"2,2 9-4,-5 8-16,7 17-8,-11 1-5,-4 13-2,-11 3-4,-9 0-5,-6-8-19,-6-8-14,-15-16-1,6-7 1,6-15-2</inkml:trace>
  <inkml:trace contextRef="#ctx0" brushRef="#br0" timeOffset="24260.8344">15972 9767 53,'28'2'33,"-4"-6"0,7 3-11,12 1-11,-3 0-8,3 0-9,-3 1-13,-4 10-13,-15-8-1,-5 10-1</inkml:trace>
  <inkml:trace contextRef="#ctx0" brushRef="#br0" timeOffset="24454.9565">15986 9862 33,'-12'7'35,"12"-7"1,9 7-3,16 2-11,7-9-8,10 5-17,-1-5-29,9 11-1,-7-15-2,8-1-2</inkml:trace>
  <inkml:trace contextRef="#ctx0" brushRef="#br0" timeOffset="25124.4524">16703 9596 48,'6'-11'34,"0"22"-1,-12 8-11,-7 10-6,-2 12-6,-7 6-5,0 4-3,0 1 0,4-5 0,0-10-1,8-15 1,10-22-2,0 0 0,6-14 1,7-20-1,-1-12 0,3-12 0,1-5 0,1 5 0,-3 1 0,2 7 0,-6 14 1,1 14-1,5 22 1,-1 16-1,2 21 1,4 9 0,0 8 0,4 4 0,0 0-1,4-3-3,-2-6-5,-8-7-13,-3-18-14,-2-1-1,-14-23 0,0 0-1</inkml:trace>
  <inkml:trace contextRef="#ctx0" brushRef="#br0" timeOffset="25278.6167">16563 9757 44,'0'0'33,"9"-7"1,26 9-5,8-2-18,10 8-17,9-1-25,-3-7-1,6 9-2,-9-9 0</inkml:trace>
  <inkml:trace contextRef="#ctx0" brushRef="#br0" timeOffset="25641.5557">17335 9677 48,'-22'-5'33,"-14"1"0,0 4-12,-1 3-6,-6 7-4,9 10-4,1 3-2,13 8-1,12 1-1,14-1-1,10-5-1,13 1-4,13-5-11,5-5-22,-1-13 0,5 1 0,-10-11 0</inkml:trace>
  <inkml:trace contextRef="#ctx0" brushRef="#br0" timeOffset="25995.0708">17523 9751 69,'-20'0'22,"-9"0"-3,3 4-6,1 8-4,3 3-3,12 4-2,4 2-1,12 1 1,9-5 0,7 0 1,4-9 0,5-2 1,-4-8-2,-2-6 0,-7-3-3,-12-7-9,-6-3-26,-6 4-1,-9-4 0,5 10-2</inkml:trace>
  <inkml:trace contextRef="#ctx0" brushRef="#br0" timeOffset="26528.7355">17934 9708 40,'-3'-21'34,"3"21"-3,-19-16-5,0 10-7,4 6-6,-8 0-5,9 6-3,3 5-2,6 8-2,10 3 0,9 0-1,5 2 0,4 4 1,-1-3-1,-3 0 0,-10-6 1,-9-3 0,-13-6 0,-11-3 1,-10-7-3,-6-7-8,0-9-26,4 6-1,3-12-1,15 3 0</inkml:trace>
  <inkml:trace contextRef="#ctx0" brushRef="#br0" timeOffset="27030.7398">18376 9411 48,'-38'10'33,"-4"22"-3,-8 14-9,0 11-3,13 14-5,9 6-4,17 8-3,11-2-3,21-7-3,16-12-12,13-12-23,-3-24-1,5-6 0,-9-22-1</inkml:trace>
  <inkml:trace contextRef="#ctx0" brushRef="#br0" timeOffset="27485.1415">18459 9714 39,'0'0'30,"-8"9"1,4 6-14,4 7-4,-4-3-3,8 5-6,2-2-1,6 0 0,4-7 0,4-1-1,1-9 0,1-5 0,1-8 0,-4-6-1,-5-6 0,-5-7 0,-9 2 0,-3 2-1,-7 2 0,-3 4 0,-3 11 0,2 6 0,2 12 0,7 8 0,9 2 0,5 2 0,9-2 1,4-1 1,8-5 0,2-5 1,-2-7 0,-1-4 1,-6-8 0,-4-3-1,-10-3-1,-2-4-2,-7 3-10,-7 3-24,-6-4-3,6 7-1,-6-5 1</inkml:trace>
  <inkml:trace contextRef="#ctx0" brushRef="#br0" timeOffset="27647.6266">18925 9794 86,'0'0'39,"0"0"-4,0 0-19,0 0-46,0 0-5,12-5-3,1 5 0</inkml:trace>
  <inkml:trace contextRef="#ctx0" brushRef="#br0" timeOffset="27985.8108">19250 9581 45,'-10'-7'35,"-10"-1"1,0 12-2,0 9-19,-5 2-7,5 13-4,1 4-2,9 9 0,5-4-1,8 5 0,10-5-1,8-5 1,6-6 0,5-9 0,1-8 0,1-9 1,-4-14 0,-4-3-1,-9-11 1,-10-9 0,-13-5-3,-9-5-6,-5 0-30,-3 4-1,-10 2 0,11 8 0</inkml:trace>
  <inkml:trace contextRef="#ctx0" brushRef="#br0" timeOffset="28486.8365">19628 9612 48,'0'-10'33,"0"10"-3,10 22-6,-7 2-8,6 10-7,-3 4-4,1 3-1,2-1-4,-3-6-6,4-3-13,1-7-15,-11-24 0,-6 13-1,-6-23-1</inkml:trace>
  <inkml:trace contextRef="#ctx0" brushRef="#br0" timeOffset="28617.8666">19477 9748 35,'9'-3'32,"19"9"-2,-1-6-8,14 0-35,14 9-14,-10-9-1,17 9-3</inkml:trace>
  <inkml:trace contextRef="#ctx0" brushRef="#br0" timeOffset="29102.6616">20192 9681 50,'-22'-9'32,"-13"0"-5,0 5-9,0 12-5,-3 2-6,6 10-2,5 6-3,15 2 0,12 3-1,9 0 0,14-4 0,8-1 0,7-10-1,4-5 0,-4-9 0,-1-4-1,-7-6 0,-11-9 0,-6-1 0,-13-2 0,-8-2 0,-4 6 1,-6 3 1,-2 10 0,-2 6 1,3 11-1,2 11 2,6 9-2,4 6 2,7 4-1,0 7 0,0 2 1,9-3-1,-1-3-3,3-6-23,2-3-11,-2-22 0,12-3 0</inkml:trace>
  <inkml:trace contextRef="#ctx0" brushRef="#br0" timeOffset="29352.613">20278 9354 56,'44'34'38,"1"16"0,3 13-4,-2 10-17,-11 6-7,-8 7-3,-17 0-4,-16-3-3,-9-8-11,-12-15-27,-11-22-1,7-10 0,-6-19-1</inkml:trace>
  <inkml:trace contextRef="#ctx0" brushRef="#br0" timeOffset="29870.8664">20874 9676 62,'0'0'34,"12"5"-4,12-9-11,9 4-8,2 0-10,4 0-13,1 0-18,3 8-3,-14-8-1,0 7 0</inkml:trace>
  <inkml:trace contextRef="#ctx0" brushRef="#br0" timeOffset="30022.0618">20893 9765 47,'0'0'33,"30"9"-1,-1-7-6,14 1-33,10 7-21,-8-10-2,14 8-2,-8-13-1</inkml:trace>
  <inkml:trace contextRef="#ctx0" brushRef="#br0" timeOffset="30407.5812">21587 9499 25,'0'0'32,"-9"10"0,9 18 1,-4 9-19,-4 4-7,1 6 0,-2 1-2,-1-1-1,3-6-2,-1-8 1,2-15-1,6-18 0,0 0-1,3-14 1,5-20 0,2-7-1,-3-10 1,6-5-1,-1 1 1,0 4-1,-1 5 1,0 11-1,-1 8 1,1 17-1,5 12 0,-1 16 1,2 11-2,1 8 1,1 9 0,1 3-1,-1 3-3,-3 0-4,-2-5-13,-3-2-17,-11-16 0,6-7 0,-11-13-1</inkml:trace>
  <inkml:trace contextRef="#ctx0" brushRef="#br0" timeOffset="30576.0387">21551 9677 58,'0'0'37,"15"12"-1,10-7-4,1 0-42,4-5-22,6 9-2,-3-9-1,9 9-2</inkml:trace>
  <inkml:trace contextRef="#ctx0" brushRef="#br0" timeOffset="30955.4272">22268 9636 28,'-8'-10'35,"-14"-5"-1,-3 3-7,-7 10-6,-4 2-6,-1 14-4,0 9-5,10 6-2,7 7-2,13 1-1,16 1-4,12-2-5,13-7-19,17-2-9,-2-17 0,10 0-1</inkml:trace>
  <inkml:trace contextRef="#ctx0" brushRef="#br0" timeOffset="31224.0836">22512 9740 9,'-38'-41'58,"21"23"-35,-8 4-6,-2 4-3,2 10-2,1 6-3,8 13-2,1 0-1,15 8-1,4 0-1,14-3 0,4-4-1,10-4 0,-3-10 0,-2-6-1,-4-3-2,-10-14-6,-4-4-22,-9 2-8,-20-9 1,6 9-2</inkml:trace>
  <inkml:trace contextRef="#ctx0" brushRef="#br0" timeOffset="31524.9666">22582 9672 51,'27'13'33,"-6"1"-1,8 5-11,4 5-8,-5-2-4,-5 3-2,-11-3-2,-12-3-3,-15-8-10,-5 1-26,-8-15 0,7 3-1,-1-6-1</inkml:trace>
  <inkml:trace contextRef="#ctx0" brushRef="#br0" timeOffset="32378.3671">23251 9649 48,'-15'-15'33,"-10"-2"-5,-5 2-8,-7 9-7,-8 6-4,7 7-3,-6 14-4,8 5 0,12 6-3,10 5 2,11 1 0,13-1 0,10-4 1,10-3 0,7-11-1,7-5 1,-2-7 0,-7-7-1,-1-7-2,-10-7 1,-11-3-1,-13-4 0,-10-2 0,-7 6 0,-10 3 0,6 9 1,0 9 1,-1 11 1,6 12 0,6 10 1,6 11 0,7 7 2,5 1 1,-2 9 0,-6-8 0,4 1-2,2-10-3,-6-10-27,-10-15-12,2-5-1,-5-18-1</inkml:trace>
  <inkml:trace contextRef="#ctx0" brushRef="#br0" timeOffset="46363.091">1863 10992 29,'0'0'34,"0"16"-1,10-11 1,18 0-19,19 2-8,13-2-10,9 3-15,-3-8-14,4 6-1,-13-6-1</inkml:trace>
  <inkml:trace contextRef="#ctx0" brushRef="#br0" timeOffset="46515.7962">1932 11160 22,'0'0'28,"21"0"0,7 0-13,18 0-12,10 4-17,-7-4-8,2 15-4,-15-9-1</inkml:trace>
  <inkml:trace contextRef="#ctx0" brushRef="#br0" timeOffset="46663.5022">1951 11337 22,'0'0'31,"0"0"0,19 2-2,16-2-20,12 0-13,4 8-15,1-8-8,14 13-2,-9-13-2</inkml:trace>
  <inkml:trace contextRef="#ctx0" brushRef="#br0" timeOffset="47064.1322">2647 11139 4,'-28'-16'29,"7"15"-1,-8-6-8,2 7-6,4 4-2,2 0-4,6 6-3,11 0-2,13 2-3,7-2 0,9 0 0,3 2 0,-3-5 0,0 0-1,-3-1 0,-10-2 1,-12-4-1,0 0 1,-19 1 0,-5-1 1,-4 0 0,-1 0 1,-1 6 0,4 2-1,2-1 2,12 3 0,12 4-1,9 0-1,10 0 1,9-3-2,3 2-9,3-4-10,11 1-12,-16-14 0,1 4-1</inkml:trace>
  <inkml:trace contextRef="#ctx0" brushRef="#br0" timeOffset="47180.0251">2613 11003 11,'-12'-23'15,"-5"7"-15,6 7-1,11 19-19,0-10 16</inkml:trace>
  <inkml:trace contextRef="#ctx0" brushRef="#br0" timeOffset="47480.2123">2762 11283 34,'8'21'36,"10"-1"0,-7-7 1,8-11-20,9 6-7,-4-13-5,4-4-3,-3-3-4,-6-8-2,-5 0-3,-10-6 0,-10 1 0,-16-4 0,-2 7 2,-10 3 2,-4 10 2,0 9 2,2 4 2,8 12 1,9 10 1,7 12-1,9-1 0,12 9-1,7-3-1,-2 1-3,5-1-11,0 0-21,-12-19-1,8-1-1,-15-23 1</inkml:trace>
  <inkml:trace contextRef="#ctx0" brushRef="#br0" timeOffset="47896.2823">3063 11129 14,'-19'13'30,"19"4"2,-7-3 0,11 10-16,5 5-7,1-2-1,4 0-3,0-7-1,4-5-1,4-6-1,-1-9-2,-2-6 0,-3-8 0,-4-5-1,0-2 0,-5 0 1,-2 1-1,-5 4 1,-8 6 0,8 10 1,0 0 0,-11 4 1,11 7-1,4 7 1,3 4-1,4-2 2,9-2-1,-1-4 1,4 0 0,-3-11 0,1-3 0,-2-8 0,-4-4-4,-5-3-12,-4 1-23,-16-10-1,1 2 0,-7-11-1</inkml:trace>
  <inkml:trace contextRef="#ctx0" brushRef="#br0" timeOffset="48365.7255">4291 11229 24,'10'-8'31,"-17"-6"0,-3-1-7,-8 2-4,-8-1-5,-1 10-4,-4 2-2,3 7-3,0 6-2,9 7-1,11 6-1,8 2-2,11-1 1,11 1-1,6-2 1,3-10-3,3 1-6,-6-11-18,-3-8-11,-2-4 1,-16-13-1</inkml:trace>
  <inkml:trace contextRef="#ctx0" brushRef="#br0" timeOffset="48496.5459">4175 10933 46,'-12'-16'32,"12"16"-4,0 12-19,0-12-34,28 31-6,-12-13-1</inkml:trace>
  <inkml:trace contextRef="#ctx0" brushRef="#br0" timeOffset="48919.333">4383 11129 36,'0'0'32,"22"7"0,-1-4-5,5 0-18,9 2-5,1-1-2,-2 0-3,-3-4 0,-5 0-2,-9 0 1,-17 0-1,10-8 0,-10 8 2,-25-4 2,10 8 1,-5 4 1,5 2 1,-3 4 0,9 4 1,3 3 0,9 4-2,6-5 0,9 2-1,0-6 1,7-2-2,0-6 1,0-3-2,3-7-1,-7-10 0,-1-2-2,-5-6 1,-2-3-2,-4 1 3,-1-2 0,-8 7 2,0 5 2,0 12 1,0 0 0,0 11 1,0 10-7,7 8-29,-7-9-4,21 6 0,2-11-2</inkml:trace>
  <inkml:trace contextRef="#ctx0" brushRef="#br0" timeOffset="49551.396">5476 11155 45,'12'-13'35,"14"22"0,4 4-9,6 5-11,9 11-8,1 3-9,1-3-12,-4-3-20,-3 0-1,-15-13 0,-3-6 0</inkml:trace>
  <inkml:trace contextRef="#ctx0" brushRef="#br0" timeOffset="49698.5458">5832 11067 35,'-18'-6'34,"5"21"1,-11 14-4,-7 9-16,0 16-7,-7 2-8,1 1-11,3-10-22,6 0-1,4-17-1,14-6 0</inkml:trace>
  <inkml:trace contextRef="#ctx0" brushRef="#br0" timeOffset="49921.2606">6005 11371 50,'-10'11'35,"10"8"1,-9-5-3,4 5-22,5 3-5,5-2-4,3-2-3,3 2-5,1-11-14,-3-9-15,8 3-1,-11-14 0,7 0 0</inkml:trace>
  <inkml:trace contextRef="#ctx0" brushRef="#br0" timeOffset="50068.4164">5977 11235 53,'-12'-9'38,"12"9"-2,0 0-1,0 0-37,15 0-30,-6 0-3,7 9-2,-1-8 0</inkml:trace>
  <inkml:trace contextRef="#ctx0" brushRef="#br0" timeOffset="50284.4446">6307 11142 29,'0'0'31,"11"0"2,22 0-6,3 5-17,5-1-12,4 1-15,-6-5-12,4 5-2,-15-7-1</inkml:trace>
  <inkml:trace contextRef="#ctx0" brushRef="#br0" timeOffset="50437.8883">6387 11207 55,'6'10'35,"6"-6"1,16 4-13,6-2-23,3-6-28,12 9-4,-7-9-2,11 0-1</inkml:trace>
  <inkml:trace contextRef="#ctx0" brushRef="#br0" timeOffset="50839.3885">6977 11072 42,'-19'20'32,"7"15"-2,-5 2-14,-1-1-6,6 3-3,3-7-2,9-3-1,0-11-1,0-18-1,21 0 0,-5-24 0,3-7 0,-1-10-1,-1-12 0,-1-4 0,-3-1 1,-3 7 0,-5 8 0,2 9 0,-4 12 0,-3 22 0,16 10 0,-5 16 0,0 13 0,6 8-1,2 5 1,0 2-2,1 1-2,-2-7-5,0-7-16,1-6-13,-10-14 0,-3-6-1</inkml:trace>
  <inkml:trace contextRef="#ctx0" brushRef="#br0" timeOffset="50987.0296">6980 11156 46,'0'0'37,"0"0"0,12 13-7,16-18-48,9 10-14,0-12-2,17 7-1</inkml:trace>
  <inkml:trace contextRef="#ctx0" brushRef="#br0" timeOffset="51356.3831">7516 11093 38,'-5'10'34,"5"-10"2,14 7-4,14-2-18,6-5-5,9 4-7,7-4-10,0 0-18,-7-9-8,0 7-1,-20-7-1</inkml:trace>
  <inkml:trace contextRef="#ctx0" brushRef="#br0" timeOffset="51525.6665">7553 11169 27,'0'0'35,"18"16"0,8-16 1,11 0-19,12 0-13,4-5-29,5 7-7,-10-5-2,7 4-1</inkml:trace>
  <inkml:trace contextRef="#ctx0" brushRef="#br0" timeOffset="51757.6277">8093 11010 57,'13'-7'39,"11"23"-1,7 5-3,2 3-21,11 11-6,-4 5-5,0 0-7,4-1-14,-12-5-20,-11-14 0,0-3-1,-11-17 1</inkml:trace>
  <inkml:trace contextRef="#ctx0" brushRef="#br0" timeOffset="51904.406">8446 11025 76,'-27'19'38,"-17"8"0,-3 7-17,0 11-15,-2-2-27,5 4-14,-2-10-2,10-3 0</inkml:trace>
  <inkml:trace contextRef="#ctx0" brushRef="#br0" timeOffset="52327.0963">8876 10822 20,'-31'0'34,"0"17"2,-11 7-4,-1 7-10,7 12-8,1 4-5,16 7-2,5 1-3,17 2-2,12-10 0,10-5-4,18-9-6,0-7-17,1-14-11,8-4-1,-9-13 1</inkml:trace>
  <inkml:trace contextRef="#ctx0" brushRef="#br0" timeOffset="52589.684">9065 11082 46,'-20'-33'32,"8"9"-3,-10 0-9,-2 7-8,-4 11-4,1 6-3,1 15-3,5 7 0,5 7-1,5 3 0,11 2 1,5-2 0,17-3 1,3-8 0,8-7 0,-3-9 1,3-5-2,-9-10-4,-11-6-12,-13-5-21,-4 3-1,-14-10 0,6 7-1</inkml:trace>
  <inkml:trace contextRef="#ctx0" brushRef="#br0" timeOffset="52806.3472">9188 10890 49,'18'2'39,"11"15"1,-1 5 0,-3 7-16,-4 19-14,-21 8-4,-6 11-4,-15 2-17,-5-7-24,-11-13-1,3-5-1,-3-20 0</inkml:trace>
  <inkml:trace contextRef="#ctx0" brushRef="#br0" timeOffset="55633.0036">9870 11090 26,'0'0'34,"31"13"1,3-13 0,19 2-17,17 7-7,6-4-5,4 3-6,-2 1-8,-4 1-16,-14-10-10,-5 5-2,-21-10 1</inkml:trace>
  <inkml:trace contextRef="#ctx0" brushRef="#br0" timeOffset="55855.245">9969 11187 40,'0'0'35,"16"10"-1,21-10-10,17 0-8,8 5-5,6-5-6,3 5-5,0-1-9,-13-1-16,-14-8-10,-7 5 0,-24-15-1</inkml:trace>
  <inkml:trace contextRef="#ctx0" brushRef="#br0" timeOffset="56040.6621">10492 10980 21,'29'21'35,"0"-1"1,11 8 0,-6-1-17,-3 0-5,-10 9-5,-14-2-7,-19-1-9,-10-10-20,-13 1-9,-17-15 1,2 1-2</inkml:trace>
  <inkml:trace contextRef="#ctx0" brushRef="#br0" timeOffset="56305.8637">10013 11025 51,'0'0'37,"-28"2"1,3 11-5,-3 14-17,-3 2-6,10 11-4,3 3-5,11 4-23,19-11-16,25 2 0,14-20-1</inkml:trace>
  <inkml:trace contextRef="#ctx0" brushRef="#br0" timeOffset="57843.2577">11337 10922 45,'12'11'34,"-19"16"0,-6 14-12,-5 10-8,-10 5-4,6 1-4,-1-2-1,6-8-3,4-18-1,7-16 1,6-13-2,8-19 1,6-14-1,3-12 1,-2-7-1,2-11 1,0 1-1,2 2 1,-2 5-1,0 12 0,-1 14 1,-1 15-1,1 15 1,1 21-1,1 13 0,2 12 1,-1 7-1,1 2 1,0 3-4,-3-7-5,4-3-14,-4-10-14,-10-19 0,0-5-1,-7-15 1</inkml:trace>
  <inkml:trace contextRef="#ctx0" brushRef="#br0" timeOffset="57974.3213">11205 11139 38,'8'8'34,"7"-8"0,23 8-1,5-8-27,11-9-29,7 9-7,-9-4-2,7 4-2</inkml:trace>
  <inkml:trace contextRef="#ctx0" brushRef="#br0" timeOffset="58321.3294">11957 11090 30,'5'-10'32,"-15"-3"-4,-7 0-4,-1 9-4,-16 4-7,4 8-3,-6 5-4,9 9-2,-1 4-1,12 6-2,10 2 1,6-2-2,13-3-2,8-7-11,1-7-22,15-2 1,-3-13-1,6 5-1</inkml:trace>
  <inkml:trace contextRef="#ctx0" brushRef="#br0" timeOffset="58643.7689">12210 11114 37,'-20'-15'24,"-1"9"-5,-7 3-2,0 6-5,4 9-2,-2 1-4,7 9-1,10-1 0,9 3 0,10-2 0,15-3 1,2-10 1,8-1-1,-1-8 0,-3-7 0,-10-3-2,-4-5-2,-17-3-8,-14 0-22,-7-6-7,-1 5-2,-3-5 1</inkml:trace>
  <inkml:trace contextRef="#ctx0" brushRef="#br0" timeOffset="59145.6161">12507 11061 31,'4'-11'34,"-4"11"0,0 0-5,0-11-9,0 11-7,-9 0-5,9 0-4,-13 15-1,7-5-1,2 2-2,4 5 1,10 0-1,1 4 1,2-1 0,3-2-1,-4 1 1,-3 0-1,-9-5 1,-9 0 0,-13 0 0,-6-6 0,-8-3-1,-3-5-4,6 0-15,8-4-18,9-11 1,16-2-1,13-8 0</inkml:trace>
  <inkml:trace contextRef="#ctx0" brushRef="#br0" timeOffset="59763.1412">12938 11044 24,'-22'-4'31,"-15"-6"-2,3 6-9,-4 4-4,-1 9-5,8 6-3,5 6-3,13 8 0,8 2-1,18 3-1,5-2 2,16 1-2,3-9 1,0-6-1,3-7 0,-2-11-2,-7-3 0,-9-9-1,-10-3 0,-12-5 0,-12 1-2,-1 6 2,-9 1-1,-1 10 1,1 9 1,-1 10 0,1 7 0,7 13 0,9 4 2,6 7-1,0-2 1,2 3-1,5-8-1,2-5-1,1-5-6,0-12-16,-10-19-15,21 0-1,-7-15 1,13-7-1</inkml:trace>
  <inkml:trace contextRef="#ctx0" brushRef="#br0" timeOffset="60010.3903">13213 11035 66,'15'14'36,"2"-14"0,14 3-14,6-1-16,4-2-9,1 6-21,-4-12-10,2 6-2,-11-5 1</inkml:trace>
  <inkml:trace contextRef="#ctx0" brushRef="#br0" timeOffset="60179.6043">13279 11114 49,'-15'0'34,"15"0"0,15 8-10,9-8-16,7 5-11,7-5-27,11 5-2,-5-10-1,5 5-1</inkml:trace>
  <inkml:trace contextRef="#ctx0" brushRef="#br0" timeOffset="60664.3802">13939 10825 20,'0'0'32,"-5"10"1,2 16 0,-7 7-16,-6 2-8,0 12-2,1 2-2,0 2-1,-1-9-2,4-4 0,2-9 0,7-14 0,3-15-1,13-7 0,-3-15 0,5-13 0,6-11 0,1-9-1,-3-5 1,2 4 1,-2 5 0,-6 9 0,2 9 0,1 16 0,-16 17 0,12 20 0,-3 13-1,0 10 0,4 5 0,5 7 0,-5 0-1,5-4 0,1 0-2,-7-10-2,4-7-3,-7-15-12,-9-19-18,15 14 0,-15-14 0,0-14-1</inkml:trace>
  <inkml:trace contextRef="#ctx0" brushRef="#br0" timeOffset="60796.4031">13838 11086 58,'0'0'38,"9"4"0,19-4-2,18 2-36,25 5-30,9-7-5,14 6-3,-5-6 0</inkml:trace>
  <inkml:trace contextRef="#ctx0" brushRef="#br0" timeOffset="63458.4567">14742 10877 22,'28'13'33,"4"-13"-1,17 0-8,13 6-4,6-6-3,9 4-6,-2-4-7,-5 4-7,-13 1-8,-14-3-12,-21-2-11,-5 0-1,-17 0 0</inkml:trace>
  <inkml:trace contextRef="#ctx0" brushRef="#br0" timeOffset="63689.7945">14765 10979 24,'-4'8'50,"29"-8"-29,13 0-4,17 0-4,7 0-5,5 6-10,6-2-10,-4 0-13,-15-8-5,-7 4-2,-19-10 1</inkml:trace>
  <inkml:trace contextRef="#ctx0" brushRef="#br0" timeOffset="63837.4387">15362 10825 14,'38'10'34,"-7"8"3,0 14-1,-7 7-12,-21-3-6,-3 7-5,-18-2-16,-4-4-29,-23-15-2,10-7-3,-9-19 0</inkml:trace>
  <inkml:trace contextRef="#ctx0" brushRef="#br0" timeOffset="64938.3925">16262 10885 25,'-28'0'27,"-15"-7"-6,-6 7-3,0 9-4,-4 5-4,12 9-1,10 3-2,17 8-1,18-3-2,17-2-1,17 0 0,9-5 0,4-9 0,0-5 0,-4-10-1,-9 0 0,-10-12-1,-13-5 0,-12 0 0,-10-5-1,-8 8-1,-4 4 1,0 10 0,-1 8 0,4 11 1,6 12 0,4 10 2,6 10 0,0 4 2,9 2-2,-3-6 1,4-1 0,0-9-2,-2-11-7,5-9-21,0-12-10,-13-9-2,14-18 1</inkml:trace>
  <inkml:trace contextRef="#ctx0" brushRef="#br0" timeOffset="65191.628">16501 10931 32,'0'0'34,"16"-5"0,3 5 0,12-4-21,5 4-11,5 6-12,3 2-21,-8-13-1,2 11-1,-14-6-1</inkml:trace>
  <inkml:trace contextRef="#ctx0" brushRef="#br0" timeOffset="65376.3222">16505 11001 59,'9'10'35,"9"-6"-1,13 2-12,9-1-21,5-5-27,6 9-5,-7-9-2,9 0-1</inkml:trace>
  <inkml:trace contextRef="#ctx0" brushRef="#br0" timeOffset="65838.9752">17331 10803 14,'-11'-10'31,"-17"-5"1,0 6-7,-12 9-6,-3 5-6,3 11-5,2 10-3,9 8-2,11 7-2,13 6 1,12-3 1,18 1 1,12-8 1,15-8 0,6-17 2,4-12-1,-10-15 1,-7-11-2,-21-13-1,-17-7-3,-23 3-6,-20 1-32,-19 1-2,-1 14 0,-6 0-1</inkml:trace>
  <inkml:trace contextRef="#ctx0" brushRef="#br0" timeOffset="73303.9884">17701 11112 57,'21'15'37,"-12"-15"-7,2 0-35,10 10-20,-21-10-5,23 0-4</inkml:trace>
  <inkml:trace contextRef="#ctx0" brushRef="#br0" timeOffset="74267.5224">2131 12089 27,'-5'-25'31,"-2"7"0,-10 6-9,-13 4-6,1 12-5,-9 11-5,3 13 0,5 13-4,12 10-1,9 3 0,14 0 0,14-2 1,9-8 1,11-15 2,12-10-1,-4-19 2,-1-17 0,-10-14 0,-10-9-1,-17-7-2,-9 0-4,-9 1-11,-13 4-25,-6 4-2,7 14 0,1 3 0</inkml:trace>
  <inkml:trace contextRef="#ctx0" brushRef="#br0" timeOffset="74605.5036">2452 12229 23,'5'16'33,"3"10"-1,-8-6-7,0-3-4,2 0-6,-2-17-3,0 0-6,-2-13-2,2-8-1,5-4-1,4-2 0,0-1-2,4 4 0,3 7 1,-1 8 0,0 9 0,-2 11 0,-3 8 0,1 1-9,2-1-23,-6 9-5,-1-13-1,13 3 0</inkml:trace>
  <inkml:trace contextRef="#ctx0" brushRef="#br0" timeOffset="74905.158">2942 12219 22,'7'-15'32,"-14"-9"1,-1 2-9,-4 3-5,-11 2-4,0 9-4,-7 3-3,7 10-3,-1 9-2,2 8 0,10 6-2,12 5 0,5-1 0,13 1-1,5-6 1,2-5 0,-1-6-1,5-10-3,-2-6-8,-9-7-20,-7-15-5,-2-5 0,-12-16-1</inkml:trace>
  <inkml:trace contextRef="#ctx0" brushRef="#br0" timeOffset="75005.9298">2805 11914 35,'-17'-13'29,"17"25"-7,-4-1-23,4-11-22,15 27-6,-2-12-1</inkml:trace>
  <inkml:trace contextRef="#ctx0" brushRef="#br0" timeOffset="75353.1364">3066 12114 19,'-16'-3'31,"16"3"1,0 0 0,25 8-17,5-4-9,-1 1-1,2 0 0,0-1-2,-3-4-1,-6 0-1,-6-6-1,-16 6-1,0 0 1,2-11-1,-11 11 1,-3 6-1,-2 1 2,7 6-1,-7 6 2,8 3-1,6 7 1,5-2-3,8-3-3,6 5-2,5-7-8,8-6-14,16 0-5,-4-16-1,12-4 1</inkml:trace>
  <inkml:trace contextRef="#ctx0" brushRef="#br0" timeOffset="75670.3391">3723 12109 33,'-35'-19'33,"7"9"1,-5 3-8,2 2-13,9 13-4,4 1-3,6 6-3,12 3-1,6 0-1,6 1 0,3-5-2,3-1-1,-5-6-2,-1-2-1,-12-5-1,0 0 0,-15-5 0,-6 5 3,-1 0 2,-4 0 3,5 8 3,0 1 2,11 7 2,4 0-1,19 5 1,2-4-1,13 3-4,3-3-12,6-3-27,-7-14-1,8 5-1,-10-15 0</inkml:trace>
  <inkml:trace contextRef="#ctx0" brushRef="#br0" timeOffset="76138.5327">4689 12175 44,'13'16'36,"18"15"0,1 1-10,5 4-14,6 6-4,-4-1-12,-5-3-18,-13-13-12,4-3-2,-16-17 1</inkml:trace>
  <inkml:trace contextRef="#ctx0" brushRef="#br0" timeOffset="76307.455">5045 12170 70,'-17'10'38,"-10"11"0,-8 0-15,-5 14-12,-2-2-6,-2 4-6,9 0-10,3-9-17,12-6-9,13-2-2,7-20 1</inkml:trace>
  <inkml:trace contextRef="#ctx0" brushRef="#br0" timeOffset="76572.4577">5364 12044 55,'-26'-13'35,"-8"1"-1,2 12-12,6 12-13,-2 11-4,7 13-2,8 10-2,9 5 0,8 3 0,11 1-1,12-1-3,6-12-7,7-12-20,8-2-5,-9-20 1,3-8-2</inkml:trace>
  <inkml:trace contextRef="#ctx0" brushRef="#br0" timeOffset="76795.0833">5544 12063 67,'0'0'36,"-6"10"0,9 9-15,-3 6-12,5 13-4,-5 1-1,6 12-1,-3 0-1,4-6 0,6-1-1,2-9-1,4-7-3,2-13-6,3-6-14,2-9-14,-7-14-1,3 2 0</inkml:trace>
  <inkml:trace contextRef="#ctx0" brushRef="#br0" timeOffset="76957.8477">5425 12272 50,'4'9'32,"-4"-9"-1,39 0-19,-6 0-20,-5-5-20,13 9-2,-9-13-1,8 9 4</inkml:trace>
  <inkml:trace contextRef="#ctx0" brushRef="#br0" timeOffset="77127.1367">5799 12122 69,'16'11'40,"1"3"1,0 14-5,8 4-23,-9 4-7,-2 7-2,-8 2-4,-6-5-12,-13-3-28,4-2-1,-6-16 1,4-1-2</inkml:trace>
  <inkml:trace contextRef="#ctx0" brushRef="#br0" timeOffset="77427.1603">6251 12201 51,'25'10'35,"0"-10"1,12 7-5,6-7-27,-2 0-24,5 3-13,-15-11-2,2 8 0</inkml:trace>
  <inkml:trace contextRef="#ctx0" brushRef="#br0" timeOffset="77596.4351">6301 12328 64,'24'9'36,"17"4"-9,5-3-39,-5-14-14,11 8-6,-11-17-3</inkml:trace>
  <inkml:trace contextRef="#ctx0" brushRef="#br0" timeOffset="81971.8924">6981 12097 41,'-27'0'23,"14"17"-4,-4 2-6,7 13-4,7 9-4,6 1-3,10 3 1,14-4 0,11-4 1,5-11 1,7-11 2,-7-15 1,0-12 0,-15-15-1,-9-7 0,-23-9-1,-11-3-2,-15 0-1,-6 2-5,0 7-10,-1 14-24,0 1 0,8 20 0,5 2-1</inkml:trace>
  <inkml:trace contextRef="#ctx0" brushRef="#br0" timeOffset="82188.5556">7309 12414 65,'0'0'36,"8"6"-5,-8-6-33,0-17-26,0 17-5,7-16-2</inkml:trace>
  <inkml:trace contextRef="#ctx0" brushRef="#br0" timeOffset="82606.6677">7639 12105 32,'-11'-4'33,"-15"-7"0,-4 8-11,0 10-8,-5 3-4,4 9-3,6 13-3,9 2-2,13 6-1,16-2-1,15-4 1,12-3 0,6-12 0,7-10 2,0-14 0,-4-8 1,-15-10 0,-13-6-1,-21-7 1,-18-2 0,-19-2-3,-9 2-8,0 5-26,-2 14-4,-1 1-1,12 11 0</inkml:trace>
  <inkml:trace contextRef="#ctx0" brushRef="#br0" timeOffset="83227.8845">8102 12068 21,'22'-4'31,"-22"4"0,0 0-7,0 0-8,-22-7-5,3 7-4,-6 0-4,-2-3-3,-1 3-1,0-4 0,2 4 0,5 0-1,5 0 0,4 4 0,12-4 2,-12 19 0,12-3 2,0 0 0,0 2 1,3 5 0,-3-2 0,6-3 1,-2-2-1,2-7-1,3-9 0,5 0 0,5-4-1,4-4 0,5 2 0,3 3 0,5 6-1,-1 9 1,-4 6 0,-10 8 2,-8 4 0,-13 4 0,-9 0 1,-14-1-1,-10-7 1,-5-7-4,-2-7-8,-3-7-23,7-15-6,9-1-1,3-12 0</inkml:trace>
  <inkml:trace contextRef="#ctx0" brushRef="#br0" timeOffset="83759.3313">8691 12184 29,'-11'-6'32,"-14"-6"0,-9 6-12,0 6-5,-4 6-4,7 6-3,7 7-2,12 6-3,12 5-2,12 4-2,12 2-5,10-7-5,13-2-11,6-2-11,-6-17-1,6-3 1</inkml:trace>
  <inkml:trace contextRef="#ctx0" brushRef="#br0" timeOffset="84060.0194">8959 12211 43,'-19'-4'31,"-11"-2"-5,5 6-8,-2 7-6,4 7-4,6 9-4,9 5-2,12 4-1,10-5 0,12 0 0,7-6-1,5-8 1,3-9 1,-4-9-1,-9-12 1,-7-2-1,-15-6 0,-12-6-2,-13 7-9,-5 2-22,-12-3-1,9 12-1,-6-5 0</inkml:trace>
  <inkml:trace contextRef="#ctx0" brushRef="#br0" timeOffset="84576.9111">9377 12189 36,'-15'0'29,"-9"-4"-5,1 4-8,2 0-3,0 4-5,5 5-3,5 3-1,11 0 0,8 5-1,13 6 1,1-1 0,2 4 2,-1 1 0,-2-4 0,-12-3 0,-6 2-1,-15-8-1,-9-6-2,-8-6-8,-5-2-27,-2-15-4,12 1-1,1-10 1</inkml:trace>
  <inkml:trace contextRef="#ctx0" brushRef="#br0" timeOffset="84961.2064">9880 11904 24,'-19'-18'36,"-3"10"0,-11 8 0,-3 8-14,3 16-8,-7 13-5,12 17-5,3 13-1,16 11-1,9 2 0,14 2-1,10-3-2,3-14-12,3-16-24,10-9 0,-7-24-1,3-9 0</inkml:trace>
  <inkml:trace contextRef="#ctx0" brushRef="#br0" timeOffset="85713.3461">10314 12045 10,'-10'-5'60,"-11"1"-34,-4-1-10,-6 0-5,1-2-3,-1 3-4,5-3-1,2 2-1,5 3-1,5 2-1,14 0 1,-11 17 0,11-5 2,-6 4 0,3 1 0,3 0 1,-3 1 1,3-2-1,-4-7 0,4 1-1,0-10 0,0 0-2,16 6 0,-5-6 0,9 0 0,8 7-1,5 2 0,6 5 0,0 6 0,-4 2 1,-11 6 0,-5 4 1,-16-2 0,-15 0-1,-16-8 1,-10-4-2,-5-6-2,-3-8-6,8-4-7,-1-9-13,10-9-9,17 0 0,9-5 0</inkml:trace>
  <inkml:trace contextRef="#ctx0" brushRef="#br0" timeOffset="85994.5601">10441 12010 57,'12'-9'37,"-3"1"1,4 8-6,2 10-16,-8 3-6,3 15-5,-5 4-1,-2 6-1,-3 5 0,0 1-2,-5 0 0,5-1 0,0-4-1,2-5-1,7-7-1,1-7-3,9-2-7,-2-11-18,2-7-9,1-7-1,-5-7 1</inkml:trace>
  <inkml:trace contextRef="#ctx0" brushRef="#br0" timeOffset="86148.221">10414 12184 48,'12'3'37,"14"7"1,1-10-3,9 0-51,2 7-12,-11-7-6,2 9-3</inkml:trace>
  <inkml:trace contextRef="#ctx0" brushRef="#br0" timeOffset="88497.5191">10800 11924 50,'35'22'37,"-8"5"2,-2 15-4,-6 16-18,-14 10-4,-5 9-5,-18-4-4,0-4-5,-7-8-8,-5-10-24,4-18-7,12-15 0,14-18 0</inkml:trace>
  <inkml:trace contextRef="#ctx0" brushRef="#br0" timeOffset="88766.3553">11200 12448 71,'10'5'41,"-10"-5"-1,11 5-40,-11-5-25,-11-3-11,11 3-3</inkml:trace>
  <inkml:trace contextRef="#ctx0" brushRef="#br0" timeOffset="96247.9819">1728 13165 35,'0'0'31,"22"0"2,10-3-14,12 3-7,11 0-8,1 3-15,-5-3-18,10 3-2,-19-3 0,-4 6 0</inkml:trace>
  <inkml:trace contextRef="#ctx0" brushRef="#br0" timeOffset="96410.9285">1737 13343 45,'12'12'33,"6"-8"0,19 0-10,9-4-17,7 3-16,2 3-18,-5-6-4,5 0-1,-16 0-1</inkml:trace>
  <inkml:trace contextRef="#ctx0" brushRef="#br0" timeOffset="96564.5889">1720 13534 48,'-22'12'33,"29"-1"-1,16-7-12,19-4-17,14-7-12,9-7-20,15 14 0,-5-15-3,13 9 0</inkml:trace>
  <inkml:trace contextRef="#ctx0" brushRef="#br0" timeOffset="96996.1195">2425 13261 45,'-36'0'31,"12"12"-2,1 2-12,7 1-7,13 5-4,8-1-3,13-1-1,10-5-2,0-1 1,2-5-3,5-3 0,-8-4-2,-10-4-1,-5 0-1,-12 4 1,-22-15 0,-6 9-1,-9 2 4,-10 4 1,2 0 3,-2 10 1,5 0 2,15 7 0,12 0 1,15 0 1,13 2-1,18-2-1,1-2-4,10-8-9,-5-7-23,5 0 0,-16-10-2,8 1 0</inkml:trace>
  <inkml:trace contextRef="#ctx0" brushRef="#br0" timeOffset="97112.0591">2387 13178 62,'-13'-7'33,"13"7"-7,-7 9-23,7-9-32,17 21-4,-9-9-1</inkml:trace>
  <inkml:trace contextRef="#ctx0" brushRef="#br0" timeOffset="97412.287">2606 13452 22,'26'19'35,"-8"-10"0,10 2 1,-4-5-18,1-10-7,3-1-5,-2-7-2,-5-6-3,-5-2-3,-10-5 0,-6-1-1,-11 1-1,-7 4 2,-3 4 0,-4 7 2,-5 10 0,-2 10 2,8 12 0,8 8 1,10 12-1,6 6 0,3 4-1,9 5-7,6-3-20,2-8-8,5-5-1,-7-15 0</inkml:trace>
  <inkml:trace contextRef="#ctx0" brushRef="#br0" timeOffset="97882.0037">3010 13285 39,'-19'0'30,"13"15"1,-9 3-13,8 2-7,7 8-4,0-2-2,13 3-2,5-7 1,4-3-2,3-10 1,2-4-1,-1-10-2,-1-7 1,-5-5-1,-7-4 0,-6-2 0,-7 3-1,0 1 1,-6 6 0,6 13 1,-19-10-1,19 10 2,-12 19-2,12-2 1,8 2 0,5 1 0,6-1 1,2-2 0,8-2 2,-2-10 0,1-5 1,-6-8 0,-1-3 0,-11-7 0,-2-2-3,-8-3-9,-11 3-29,-5-10-3,2 5 0,-3-4 0</inkml:trace>
  <inkml:trace contextRef="#ctx0" brushRef="#br0" timeOffset="99879.811">4436 13280 12,'22'-15'31,"13"11"2,-12 0-2,-1 10-12,0 11-6,-8 7-4,-3 13-3,-11 2-1,3 6-2,-3-4 0,3-7-2,4-3 0,7-11 0,8-8 0,4-12 0,1-13 0,1-10 0,-7-8 0,-1-3-1,-8-5 1,-5-2 0,-7 5-1,-8 5 0,-1 14 0,-3 9 1,1 14-1,1 7 0,7 12 1,3 6-1,9 5-2,6-2-9,7-7-24,9 1-1,-1-13-1,12 2 1</inkml:trace>
  <inkml:trace contextRef="#ctx0" brushRef="#br0" timeOffset="100164.9341">5181 13087 44,'-25'0'34,"1"12"-2,-9 10-11,-3 12-7,5 12-5,1 4-3,14 4-2,10 0-2,12 0-1,14-5 0,10-8-4,10-7-8,4-5-20,-4-22-4,4-7 0,-11-13 0</inkml:trace>
  <inkml:trace contextRef="#ctx0" brushRef="#br0" timeOffset="100411.526">5317 13168 16,'0'-12'35,"0"12"1,3 10 1,4 3-15,-1 13-8,-6 3-4,3 8-2,-3 4-3,0 2-1,0-3-2,6 0-2,1-7-2,4-10-2,9-1-6,-5-13-12,1-9-16,6-4 0,-4-11 0,2 2 2</inkml:trace>
  <inkml:trace contextRef="#ctx0" brushRef="#br0" timeOffset="100581.3161">5203 13326 25,'0'0'35,"3"10"0,19-5 0,6 0-18,4-3-13,10 5-23,-3-7-12,6 0-3,-11-14-1</inkml:trace>
  <inkml:trace contextRef="#ctx0" brushRef="#br0" timeOffset="100728.4587">5609 13194 34,'19'11'38,"-7"9"0,4 6 0,-4 12-14,-12 1-11,3 8-11,-8-6-37,-2 5-2,-12-17-1,7 2-1</inkml:trace>
  <inkml:trace contextRef="#ctx0" brushRef="#br0" timeOffset="101128.9504">6059 13319 38,'34'3'34,"2"-7"0,12 4-4,1 0-25,1 0-27,2 6-9,-15-6-2,-5 0 0</inkml:trace>
  <inkml:trace contextRef="#ctx0" brushRef="#br0" timeOffset="101282.2703">6123 13452 43,'29'10'36,"5"-10"-4,18 0-25,1 7-30,-6-10-8,11 8-2</inkml:trace>
  <inkml:trace contextRef="#ctx0" brushRef="#br0" timeOffset="101867.4815">7234 13300 38,'-19'-20'30,"3"8"-3,-12 1-12,-5 2-4,-1 5-2,-3 4-3,2 13-2,4 3-1,10 6-1,11 5-2,10 2 0,13-1 1,12-1-1,9-8 0,9-11 1,3-8-1,1-7 1,-4-13 0,-5-8 0,-7-12 0,-6-6 0,-13-9 0,-9-6-1,-9-1 3,-1 5 0,-8 4 0,0 13 0,-1 10 1,3 21 0,1 17 0,6 21 0,2 12-2,10 14-1,1 8-4,3 4-20,2-4-13,4 0-1,-4-12 0,4 0-1</inkml:trace>
  <inkml:trace contextRef="#ctx0" brushRef="#br0" timeOffset="102099.3124">6762 13550 32,'13'0'37,"17"0"0,27 6 0,20 1-19,13-7-8,22 0-8,12-9-34,12 2-3,-19-9-1,-1 7-1</inkml:trace>
  <inkml:trace contextRef="#ctx0" brushRef="#br0" timeOffset="102701.2131">7193 14022 38,'-9'-16'26,"0"2"-11,-7-5-5,-3 1-3,-8 4-1,-5 2-1,-4 6 0,-2 6-2,1 13 0,8 3 1,6 7-1,11 2 0,12 0 0,5-4 0,13-3-1,7-6 2,10-9-1,5-8 0,4-7 0,-5-12-2,-1-3 1,-4-9-2,-7-6 1,-8 1-2,-6 1 2,-7 8-1,-6 5 1,-3 13 1,3 14 0,-18 3 0,14 18 1,-2 10-1,6 6 0,3 3 0,6 1-4,3 0-8,2-1-20,-1-16-4,5-2-1,-6-20-1</inkml:trace>
  <inkml:trace contextRef="#ctx0" brushRef="#br0" timeOffset="102917.371">7420 13711 51,'12'0'37,"-6"24"1,-9 7-4,-4 6-19,4 11-6,-5-3-2,5 2-3,3-6-2,0-1-1,5-5-2,6-11-4,9-3-2,2-12-9,3-9-20,6 0-2,-13-15-1,2 2 1</inkml:trace>
  <inkml:trace contextRef="#ctx0" brushRef="#br0" timeOffset="103048.8894">7355 13900 62,'9'-10'36,"19"14"-2,3-4-18,0 0-43,15 10-4,-8-13-3,14 3-1</inkml:trace>
  <inkml:trace contextRef="#ctx0" brushRef="#br0" timeOffset="103488.6244">7847 13298 46,'10'11'35,"12"14"1,3 4-7,-1 3-16,11 9-4,-2 2-10,-5-6-16,-9-7-17,8-5-2,-14-16 0,2-2 0</inkml:trace>
  <inkml:trace contextRef="#ctx0" brushRef="#br0" timeOffset="103650.9331">8136 13283 47,'-10'2'37,"-17"9"-1,-4 15 1,-9 7-23,-7 1-10,3 6-7,4 2-15,6-5-17,3-13-2,17-2 0,14-22 0</inkml:trace>
  <inkml:trace contextRef="#ctx0" brushRef="#br0" timeOffset="103936.6236">8522 13159 20,'-22'-7'33,"-2"12"0,-10 0 2,0 7-18,1 11-6,1 5-4,8 6-3,11 7-2,8 2-1,14 0 0,12 0-1,10-1-4,3-12-7,6-6-21,6-3-2,-13-21 0,8 0 0</inkml:trace>
  <inkml:trace contextRef="#ctx0" brushRef="#br0" timeOffset="104174.0971">8627 13169 42,'0'-12'36,"0"12"0,9 21 1,0-3-23,4 12-6,-4 5-1,1 6-2,-1 3-1,0 1-2,0-6-1,1 0-3,2-8-6,-3-9-10,5-13-19,4-3-1,-3-12-1,4-3 2</inkml:trace>
  <inkml:trace contextRef="#ctx0" brushRef="#br0" timeOffset="104352.557">8515 13391 64,'0'0'35,"26"6"-1,5-12-19,6 6-21,-3-4-24,9 4-2,-9-9-2,3 1 1</inkml:trace>
  <inkml:trace contextRef="#ctx0" brushRef="#br0" timeOffset="104521.8464">8904 13215 73,'18'10'38,"6"10"1,-1 11-12,-9-2-15,6 12-5,-12 0-6,-8 2-11,-9-6-28,-3 4-1,-12-12 0,2 3-1</inkml:trace>
  <inkml:trace contextRef="#ctx0" brushRef="#br0" timeOffset="104922.5583">9287 13261 56,'10'4'36,"12"-1"0,5-3-10,7 0-13,11 0-8,0 0-8,-1 0-18,-10-3-14,3 3-1,-15 0 0</inkml:trace>
  <inkml:trace contextRef="#ctx0" brushRef="#br0" timeOffset="105107.2519">9340 13366 38,'13'14'37,"11"-10"-1,17 6 0,-1-3-38,5-7-26,13 5-4,-12-10-4,13 1 0</inkml:trace>
  <inkml:trace contextRef="#ctx0" brushRef="#br0" timeOffset="110602.5588">9960 13334 44,'0'0'37,"28"12"0,2-12-9,11-5-9,10 1-15,3-7-33,6 11-5,-11-9-3,2 4 0</inkml:trace>
  <inkml:trace contextRef="#ctx0" brushRef="#br0" timeOffset="111365.8708">10708 13237 46,'-12'-12'32,"-11"-3"-2,-4 6-11,5 9-5,-6 9-5,6 10-4,1 7-2,11 8-1,10 3-1,7 2-1,12-3 1,12-2 0,9-12 1,6-10 0,4-12 1,-4-7 0,-6-12 1,-12-10-1,-18-7 0,-17 1 0,-18 1-1,-11 8-2,-4 8-9,-5 7-23,5 3-6,10 13 1,7 3 0</inkml:trace>
  <inkml:trace contextRef="#ctx0" brushRef="#br0" timeOffset="111735.9793">11021 13474 61,'-11'10'37,"11"-10"1,-10 6-10,10-6-17,0 0-13,0 0-31,0-10-3,0 10 0,5-14-2</inkml:trace>
  <inkml:trace contextRef="#ctx0" brushRef="#br0" timeOffset="112338.3086">11262 13304 58,'-26'-15'22,"1"-8"-3,9-4-4,9 0-5,7-2-2,10 3-1,8 5-1,9 10 0,6 7 0,0 13 0,-7 7-1,-2 9-1,-10 7 0,-11 4-2,-15 2 0,-7 2-2,-10-7-1,-6-4-2,1-4-1,-2-11-1,8-6-1,7-8 2,11-7 1,8-4 1,9 0 2,5 3 2,9-1 0,6 9 2,4 0-4,0 4-12,-6-4-22,8 11 1,-11-11-1,6 9-1</inkml:trace>
  <inkml:trace contextRef="#ctx0" brushRef="#br0" timeOffset="112854.9521">11765 13133 42,'18'-8'35,"1"8"-2,-19 0-8,0 0-8,0 0-6,-23-10-5,1 10-3,-1-2-3,-5-3-2,-1 5-1,2 0-1,4 0 0,0 0 0,4 8 1,3 0 1,3 4 2,2 4 1,4 0 1,1 4 1,6 0 1,0 1 0,11-6-1,6-4-1,5-2 0,9-7 0,4-2-1,7 0 0,-1-2-1,2 2 1,-6 4-1,-4 8 2,-10 0-1,-7 8 1,-16 2 0,-7 3 0,-14 0-1,-10-5-5,-2-1-22,-3-4-10,-9-15-2,9 0 1</inkml:trace>
  <inkml:trace contextRef="#ctx0" brushRef="#br0" timeOffset="113793.726">12373 13229 31,'-18'-14'26,"2"7"-6,-15 3-2,0 4-5,-2 0-3,-2 4-3,7 3-3,6 4-2,10 5-1,12 0 0,9 3 0,14 1 2,7 2-1,2 0 2,-1 3 1,-4-4 1,-9 2 1,-14-4-1,-8-1 0,-14-7-2,-9-7-5,-2-4-10,-4-4-19,1-14-6,10 1 0,7-8-2</inkml:trace>
  <inkml:trace contextRef="#ctx0" brushRef="#br0" timeOffset="113993.6659">12476 13261 30,'9'0'34,"6"7"2,-8 5-4,-1 0-14,3 10-5,-5 0-5,1 9-2,-5-1-4,0-1-5,4 0-12,-4-1-21,-10-15 0,10-4-1,-9-14 1</inkml:trace>
  <inkml:trace contextRef="#ctx0" brushRef="#br0" timeOffset="114156.5116">12532 13086 60,'3'-11'35,"-7"-2"-4,4 13-20,13-8-38,-13 8-4,0 0-3,0 0-1</inkml:trace>
  <inkml:trace contextRef="#ctx0" brushRef="#br0" timeOffset="114441.697">12662 13317 58,'9'26'32,"-6"-7"-3,1-3-15,4 1-4,-1-6-4,-7-11-1,9 8-2,0-12-1,4-7 0,1-1 0,3-6-1,7-1 1,1 2-1,0 5 0,3 5 1,-6 7 0,-4 7 1,-5 6-1,-4 8-1,-9 3-11,0 1-25,0 4 0,-3-10-1,10 5 0</inkml:trace>
  <inkml:trace contextRef="#ctx0" brushRef="#br0" timeOffset="114842.6541">13308 13094 35,'-4'-10'33,"-9"-1"0,-9 10-11,-6 4-5,-3 8-5,-3 11-5,0 10-2,6 11-3,10 4 0,6 8-1,14-1 0,15-2-1,10-1-2,8-12-6,7-12-27,3-3 1,-9-17-1,11-5 0</inkml:trace>
  <inkml:trace contextRef="#ctx0" brushRef="#br0" timeOffset="115413.5676">13710 13150 32,'16'-3'29,"-16"3"-2,-4-10-11,4 10-5,-24-7-5,5 4-5,-8 0-2,-5-3 0,-5 4-1,-1 2 0,7-3 0,0 3 0,7 5 1,3 2 2,3 1 2,7 6 1,5-2 1,3 5 1,-4 0 1,4 0-1,3-2 0,0-1 0,10-5-2,4-6 0,-1-3-2,12 6 0,6-6 0,7 4-1,5 0-1,-3 4 0,-3 4 1,-2 3 0,-8 7 0,-7 2 0,-17 0 1,-9 0 0,-19-2 0,-4-3-1,-5-4-4,-9-8-13,-1-12-20,11 0 0,8-12-1,10 3 0</inkml:trace>
  <inkml:trace contextRef="#ctx0" brushRef="#br0" timeOffset="115760.7407">13924 13077 49,'0'0'35,"10"18"1,-10 3-7,6 9-15,-6-2-4,5 11-4,-5-1-2,7 6-1,-7-6 0,6-2-2,-6-4 0,9-8 0,-3-4-1,10-8-1,5-3-4,-5-9-7,12-9-21,3 2-4,-6-5-1,9 0 1</inkml:trace>
  <inkml:trace contextRef="#ctx0" brushRef="#br0" timeOffset="115977.2253">13812 13304 41,'0'0'37,"12"5"-1,16 0-1,1-5-21,7 5-23,9 2-23,-12-11-2,1 4-2,-5-4 0</inkml:trace>
  <inkml:trace contextRef="#ctx0" brushRef="#br0" timeOffset="116199.9079">14153 13077 50,'19'3'36,"2"6"2,17 15-4,6 10-18,-4 9-6,0 13-4,-9 2-2,-6 3-1,-7-1-1,-11-2-1,-17-4-1,-8-16-4,-4-6-11,-3-13-23,-6-19-1,10 0 0,1-10 1</inkml:trace>
  <inkml:trace contextRef="#ctx0" brushRef="#br0" timeOffset="116401.1704">14680 13557 85,'13'9'37,"-13"-9"-37,0 0 0,9 5-36,0-16-2</inkml:trace>
  <inkml:trace contextRef="#ctx0" brushRef="#br0" timeOffset="119671.4596">1849 14770 57,'0'0'36,"12"16"1,15-10-8,19-6-19,13 3-4,9 3-7,-1-3-16,-7-3-18,-1 3-1,-6-10-1,-9 0 0</inkml:trace>
  <inkml:trace contextRef="#ctx0" brushRef="#br0" timeOffset="119856.4299">2473 14509 59,'0'0'38,"0"12"1,-3 10 0,0 11-28,9 12-4,1 10-5,-2 3-4,5 5-10,3-8-17,-1-16-10,3-9 0,-4-18-1</inkml:trace>
  <inkml:trace contextRef="#ctx0" brushRef="#br0" timeOffset="119987.9499">2607 14648 49,'6'-34'38,"9"18"0,-6 16-9,0 12-11,5 23-8,-5 11-17,6 13-27,-11-11-2,8 9-2,-4-18-1</inkml:trace>
  <inkml:trace contextRef="#ctx0" brushRef="#br0" timeOffset="120188.4912">3081 14727 90,'16'0'39,"23"0"1,20 0-22,26 0-10,8 0-8,15 0-36,3-9-2,8-4 0,-13-12-2</inkml:trace>
  <inkml:trace contextRef="#ctx0" brushRef="#br0" timeOffset="120978.6089">4811 14754 29,'0'-22'31,"4"2"-6,-14-5-4,-5-3-6,-4 5-2,-10-3-4,5 11-1,-7 4-3,0 11-1,0 7-2,7 9 0,7 10 0,7 3-2,10 8 1,4-3-1,9-1 0,6-7 1,9-3-1,5-12 0,-2-7 1,3-9-1,-6-9 0,-3-5 0,-6-4 0,-4 0 0,-8-1 0,-4 7 1,-3 5 0,0 12 0,0 0 0,-3 23-1,9 1-4,3 4-20,0-1-12,13-1 1,-4-7-1</inkml:trace>
  <inkml:trace contextRef="#ctx0" brushRef="#br0" timeOffset="121313.6788">5319 14275 30,'-12'-8'33,"-5"17"-1,-13 10-8,-8 7-8,2 12-4,-3 11-4,8 9-3,9 3-1,11 3-2,15-3 0,16-4-3,11-6-1,9-11-6,10-11-12,4-5-14,-9-19-1,1-5-1,-11-15 5</inkml:trace>
  <inkml:trace contextRef="#ctx0" brushRef="#br0" timeOffset="121548.9843">5470 14387 37,'0'0'36,"0"0"1,9 11 1,-4 13-20,-5 5-8,7 13-4,-7 1 0,7 7-2,-1-3-2,4-1-1,2-5 0,3-7-2,5-8-2,2-11-2,4 1-8,-4-16-17,-4-11-9,1-2 1,-10-8-1</inkml:trace>
  <inkml:trace contextRef="#ctx0" brushRef="#br0" timeOffset="121718.2604">5330 14618 54,'0'0'37,"25"15"-1,3-10-6,9-5-23,5 0-15,-3 0-24,9 0-3,-13-18-1,3 8 0</inkml:trace>
  <inkml:trace contextRef="#ctx0" brushRef="#br0" timeOffset="121881.0434">5792 14371 37,'20'12'38,"7"17"1,-7 4 0,-2 5-14,1 5-15,-11 3-6,-8-2-12,-10-1-29,-2-3-1,-11-11 0,6-3-1</inkml:trace>
  <inkml:trace contextRef="#ctx0" brushRef="#br0" timeOffset="122282.3818">6215 14580 32,'17'0'34,"7"3"1,2-6 0,14 6-23,1-3-18,-1-3-24,6 10-3,-11-14 0,-1 11-1</inkml:trace>
  <inkml:trace contextRef="#ctx0" brushRef="#br0" timeOffset="122420.4324">6297 14693 45,'0'0'34,"41"4"-2,-5-8-18,5-3-39,16 7-4,-11-9-3,9 9-2</inkml:trace>
  <inkml:trace contextRef="#ctx0" brushRef="#br0" timeOffset="123183.7921">7273 14669 21,'0'-17'30,"-9"-8"-4,-3 2-5,-9 2-4,-4 4-5,-3 5-3,-1 6-4,-1 11-1,2 3-1,6 9-2,4 6 0,12 6 0,6 0-1,9 2 1,12-8 0,8-3-1,5-7 0,5-9 1,2-8-1,-3-11 0,-4-7-1,-4-8-1,-11-6 0,-9-6-1,-5-1 1,-10-3 0,-5 4 1,0 11 2,-4 7 0,0 13 1,3 14 1,4 15 0,4 14 1,3 15-1,7 4 0,5 4-1,4 2-2,2-8-10,1-11-24,4-3 0,-3-19 0,5-3-1</inkml:trace>
  <inkml:trace contextRef="#ctx0" brushRef="#br0" timeOffset="123584.5269">7535 14464 23,'-10'-31'30,"17"13"-1,-1-9-10,8 3-4,9 7-3,1 4-3,7 13-1,-2 4-1,-5 17-1,-14 3-2,-7 13 0,-9 2-1,-11 0 0,-4-4-1,2-5 0,3-7-1,11-8 1,11-5-1,13-5-1,9-5-5,6-9-12,2 3-19,6 6-1,-12-10 1,-2 10-1</inkml:trace>
  <inkml:trace contextRef="#ctx0" brushRef="#br0" timeOffset="123869.4434">6980 14977 33,'0'0'37,"34"0"0,14-8-4,23-6-13,27 7-6,10-5-5,16 4-4,3 8-15,-3 0-26,-18 0-2,-14 0 0,-34-5-1</inkml:trace>
  <inkml:trace contextRef="#ctx0" brushRef="#br0" timeOffset="124485.8857">7175 15470 41,'21'-3'31,"-11"-9"-5,-1-5-7,0-2-5,-9-7-6,-12 4-3,-4-2-2,-5 9-1,-4 3 0,-3 7-1,0 8-1,1 6 0,5 9 0,6 3 0,7 7 0,9-3 0,7 1 0,8-4 0,6-6 0,10-5 1,0-11 0,7-10 0,-1-8 0,-3-7 0,-3-10-1,-2-5 1,-8-3-1,-9-4 0,-6 5 0,-6 5 1,-3 8-1,-3 11 1,-3 11 0,-1 16 0,1 11 1,6 13-1,3 7-1,3 3-7,12 2-13,4-4-15,-3-15 0,11-1 0</inkml:trace>
  <inkml:trace contextRef="#ctx0" brushRef="#br0" timeOffset="124702.326">7516 15120 50,'0'0'36,"-5"16"0,5 16-4,-4 2-21,9 9-5,-2 0-2,4 3-1,5-7-1,1-3 0,2-4-2,0-10-1,2-1-6,-6-14-12,-2-7-18,7-4 0,-12-13 0,5 2 0</inkml:trace>
  <inkml:trace contextRef="#ctx0" brushRef="#br0" timeOffset="124840.3667">7435 15298 58,'0'0'34,"9"10"2,13-10-7,8 0-29,9 0-14,-2-5-20,13 5 0,-4-12-1,4 9 0</inkml:trace>
  <inkml:trace contextRef="#ctx0" brushRef="#br0" timeOffset="125187.7817">7857 15213 26,'-43'-12'32,"15"7"0,0-12-1,12-1-20,12 2-3,12 3-1,12 3-2,5 1 0,12 9 0,-8 9 0,2 3 1,-12 8 0,-4 5-2,-15 1 0,0 2-1,-10-4-1,-5-2 0,2-7 0,1-4-2,3-5 0,9-6-1,0 0 1,0 0 0,19-13 0,-4 9-3,10 4-15,3 0-19,-6-6-2,6 6 1,-7-13-1</inkml:trace>
  <inkml:trace contextRef="#ctx0" brushRef="#br0" timeOffset="125672.5431">8145 14666 22,'16'-7'35,"11"14"1,1 2-3,-2 7-11,10 15-8,-5 1-6,1 9-6,-2 1-8,-7-9-11,-8-7-19,3-3 0,-18-23-1,25 7 1</inkml:trace>
  <inkml:trace contextRef="#ctx0" brushRef="#br0" timeOffset="125826.4526">8465 14662 54,'-22'0'35,"0"13"-2,-12 15-11,-7 6-11,-1 2-9,1 7-14,7 0-21,-1-11-1,17-2-1,2-15-1</inkml:trace>
  <inkml:trace contextRef="#ctx0" brushRef="#br0" timeOffset="126126.5589">8876 14477 15,'-38'-13'32,"4"13"-1,-6 0 2,2 7-19,3 14-4,2 6-2,8 11-3,10 6-1,8 2-1,14 2 0,8-3 0,10-2-2,8-10-3,9-6-8,1-8-16,-3-19-8,7 0 0,-12-22-1</inkml:trace>
  <inkml:trace contextRef="#ctx0" brushRef="#br0" timeOffset="126358.4095">9018 14489 22,'-9'-13'34,"9"13"1,0 9 0,0 6-16,9 12-7,-9 5-4,3 10-2,-3 0-2,0 2-1,-2-2-1,2-3-1,6-5 0,2-4-1,8-8-2,-3-9-4,10-5-8,-1-2-21,-4-15-2,5 0 0,-8-11 0</inkml:trace>
  <inkml:trace contextRef="#ctx0" brushRef="#br0" timeOffset="126674.261">8825 14594 31,'0'0'31,"27"4"0,-1-4-4,9-3-18,8 3-5,3 0 0,1-4-1,-1 2-1,-5 2 1,-4-5 1,-6 10 2,-7-3 1,4 11 1,-12-1 0,2 14 0,-11-1 0,2 11-2,-12-2-5,-6-2-14,-6-3-25,5-2-1,-8-11-2,8-2 1</inkml:trace>
  <inkml:trace contextRef="#ctx0" brushRef="#br0" timeOffset="127128.5124">9662 14616 38,'13'13'33,"-4"-13"0,20 0-6,-1 0-18,8 4-10,1-4-15,-2 0-15,2 0-1,-12-4-1</inkml:trace>
  <inkml:trace contextRef="#ctx0" brushRef="#br0" timeOffset="127307.0883">9682 14728 22,'6'16'36,"15"-13"0,13 4 0,10-4-18,3-3-31,9 9-14,-11-9-6,8 7-1</inkml:trace>
  <inkml:trace contextRef="#ctx0" brushRef="#br0" timeOffset="130460.5616">10243 14626 32,'0'0'33,"15"4"1,0 2-12,19-3-9,11 3-16,3-6-25,14 0-1,-5-5-3,4 5-1</inkml:trace>
  <inkml:trace contextRef="#ctx0" brushRef="#br0" timeOffset="130845.6352">10845 14618 29,'14'-31'32,"-11"-6"1,4-1-11,2 6-5,-9 2-4,0 13-2,0 17-3,-9 0 0,2 21-3,7 14-1,-3 8-1,3 7-1,3 4 0,8 0-2,3-5-3,-4-10-14,1-12-20,5-10-1,-2-14-1,4-3 1</inkml:trace>
  <inkml:trace contextRef="#ctx0" brushRef="#br0" timeOffset="131046.1742">11143 14771 33,'-11'0'35,"11"0"1,-11 16-1,11-16-22,0 0-27,-14 0-17,14 0-3,8-9-1</inkml:trace>
  <inkml:trace contextRef="#ctx0" brushRef="#br0" timeOffset="132009.9659">11487 14666 13,'-32'-8'24,"2"0"-8,0-6-3,6-4-4,2-3-2,8-4-1,10 3 1,4 1 1,18 6 1,4 5 0,9 10 0,-3 11 1,0 10 0,-10 0-2,-7 11-2,-11 4 0,-9 1-4,-11 1 0,-6-5-3,-4-6 0,2-7-1,3-3 0,10-9 0,15-8 0,0 0 1,0 0 1,18-12 1,4 9 1,4 3 0,4 5-2,-4-2-9,-2-3-25,7 13-1,-13-13 0,4 4-1</inkml:trace>
  <inkml:trace contextRef="#ctx0" brushRef="#br0" timeOffset="132527.0523">11836 14489 24,'22'0'27,"-11"-9"-2,-11 9-4,0 0-4,0 0-4,-21-4-5,-3 4-3,-3 0-4,-1 0-2,-1 0-1,3 0 1,1 2-1,5 3 0,3 1 1,4 0 2,4 5 0,1 2 2,5 1 0,0 1 2,3 2 0,3-4-1,7 0 0,0-5 0,7 0-1,4-8 0,9 0 0,0 0-1,7 0 0,-3 3 0,2 3 0,-6 5 0,-3 5 1,-11 3-1,-7 9 0,-12-2 0,-9-2 0,-13 0-1,-9-5-1,-7-1-3,-5-11-12,-2-7-23,7-7 0,2-11-1,15 3 0</inkml:trace>
  <inkml:trace contextRef="#ctx0" brushRef="#br0" timeOffset="134527.5356">12334 14610 51,'-29'0'31,"-14"6"-7,9 3-5,-1 9-6,8 5-4,12 7-4,12 1-1,11 1-1,10-1 0,15-2-1,3-5-2,4-6-8,7-11-19,-1 0-7,-12-17-1,7 3 0</inkml:trace>
  <inkml:trace contextRef="#ctx0" brushRef="#br0" timeOffset="134797.2699">12612 14668 54,'-18'-21'30,"1"7"-9,-1 7-5,-6 7-5,2 4-4,0 9-3,7 6-1,5 6-2,10 4 0,10 1 0,8-8-1,4-2 1,4-7 1,1-5 0,-3-8 0,-5-4 0,-7-6-2,-5-2-9,-7-1-24,-6-7 0,6 3-1,-9-4-1</inkml:trace>
  <inkml:trace contextRef="#ctx0" brushRef="#br0" timeOffset="135251.1458">12869 14638 47,'-17'0'26,"-8"0"-6,5 2-4,5 8-4,15 2-3,7 6-1,11 2-2,7 5 0,-7 0 0,5 3 0,-14-5-2,-1 0-1,-16-4-1,-12-9-5,-7-5-20,1-5-11,-7-13-2,9 0 0</inkml:trace>
  <inkml:trace contextRef="#ctx0" brushRef="#br0" timeOffset="135583.449">13353 14270 21,'-25'-10'31,"-2"22"1,-13 15-10,0 8-6,8 20-2,-2 13-4,11 11-1,15 1-3,14 5-1,7-6-2,15-7-5,14-11-11,4-11-22,-8-25 0,12-10-2,-13-19 1</inkml:trace>
  <inkml:trace contextRef="#ctx0" brushRef="#br0" timeOffset="136116.1115">13707 14495 29,'0'0'30,"0"0"-1,-18 0-12,-5 0-5,2 0-5,-10 0-4,3-5-1,1 1-2,-2 4-1,5 0 1,-1 0 0,4 0 0,1 9 1,5-4 2,4 7 1,-3 1 0,8-1 1,-1 1 1,7-2-1,0-2-1,16-4 0,2-5-2,2 0 0,11 0-1,3 3 0,3-3 0,6 13 0,-5 0 0,-8 4 0,-8 7 1,-1 5-1,-18-2 1,-8 1 0,-11-6-1,-11-5-1,-9-2-5,-4-11-12,-3-8-20,3-4 1,6-10-1,13-2-1</inkml:trace>
  <inkml:trace contextRef="#ctx0" brushRef="#br0" timeOffset="136416.916">13794 14468 19,'18'-3'33,"-18"3"2,15 5 0,-8 8-15,-7 8-5,7 11-5,-10 4-2,3 8-2,0-1-2,3 1-1,2-3 0,7-2-2,4-10 0,0-7 0,5-6-1,-1-8-1,1-1-5,-5-11-13,-5-5-19,-1 0 0,-10-12-1,0 4 1</inkml:trace>
  <inkml:trace contextRef="#ctx0" brushRef="#br0" timeOffset="136586.2022">13760 14659 41,'0'0'35,"0"0"1,21 7 0,1-7-22,16 6-10,-2 1-12,1 0-20,1-7-7,-1-6 0,-15-8-1</inkml:trace>
  <inkml:trace contextRef="#ctx0" brushRef="#br0" timeOffset="136755.4814">14176 14408 72,'24'21'39,"0"11"2,-1 15-12,1 11-15,-11 5-5,-5 7-5,-8 1-5,-8-7-10,-17-5-29,6-7 0,-15-17-1,-6-7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08:44:42.87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23943 16499 31,'23'-30'28,"-1"-1"22,-29 27-31,-8 18-2,-13 4-5,-10 24-2,-9 6-2,-11 19-2,-6 7-2,3 8 0,-4 1-5,2-13-20,7-10-18,18-9 0,1-38 0,37-13 0</inkml:trace>
  <inkml:trace contextRef="#ctx0" brushRef="#br0" timeOffset="2350.469">22305 17270 39,'13'-12'20,"6"12"0,-4 4-3,-6 9-2,-1 10-2,-12 5-4,4 8 1,-3-2-4,6 8 1,-3-10-4,9-2 2,-2-9-3,11-9 0,-1-15 0,6-7 0,-2-11 0,-3-9-3,-1-4 2,1-3-3,-2 1 2,-7 7-2,-5 8 2,-4 6-2,0 15 1,0 0 2,-13 11 0,4 9 2,1 3-2,4 3 3,4 3-3,0 2 2,5-2-2,1-5-3,8 1-6,-5-13-10,3-2-19,3-5 0,-15-5 0,24-15 0</inkml:trace>
  <inkml:trace contextRef="#ctx0" brushRef="#br0" timeOffset="2572.394">22680 17488 35,'12'19'18,"-5"1"0,3-5 1,-2 5-3,-2-9-2,1 1-4,-7-12-3,0 16-8,0-16-8,0 12-18,-10-18-5,10-3 1,-8-7-2</inkml:trace>
  <inkml:trace contextRef="#ctx0" brushRef="#br0" timeOffset="2735.6983">22751 17317 43,'-9'-9'33,"9"9"-3,0 0-26,0 0-27,0 0-6,0-13-2,11 13 5</inkml:trace>
  <inkml:trace contextRef="#ctx0" brushRef="#br0" timeOffset="3019.9498">22911 17401 3,'19'12'30,"-19"-12"-4,27 0 2,-9 0-17,-1 0-6,3 0-16,-20 0-16,30-2 2,-30 2-4</inkml:trace>
  <inkml:trace contextRef="#ctx0" brushRef="#br0" timeOffset="3173.5143">22954 17492 15,'-16'8'31,"16"3"2,0-11-4,16 4-26,9-4-25,-5-6-6,8 6-2,-8-11 0</inkml:trace>
  <inkml:trace contextRef="#ctx0" brushRef="#br0" timeOffset="3690.3701">23236 17423 39,'20'0'32,"-5"4"-10,7-4-2,1 4-5,1-4-12,4 4-21,-9-8-11,3 4-3,-22 0-1</inkml:trace>
  <inkml:trace contextRef="#ctx0" brushRef="#br0" timeOffset="4437.3048">23650 17323 12,'-24'-7'25,"10"7"-9,-6 4-2,0 5-6,5 4 1,3 7-5,9 6 1,3 5-3,5-2 3,2-4-3,9-3 5,3-5-1,8-2 1,-4-15 2,-2-5-1,-8-12 1,10-5-4,-13-5 1,-1-4-8,-9 2-6,-9-2-18,-4-3-10,7 17-1,-3 0 0</inkml:trace>
  <inkml:trace contextRef="#ctx0" brushRef="#br0" timeOffset="4690.4476">23784 17505 30,'9'7'31,"-9"-7"-1,0 0-8,9 12-11,-9-12-14,0 0-23,0 0-4,6-12 0,-6 12-2</inkml:trace>
  <inkml:trace contextRef="#ctx0" brushRef="#br0" timeOffset="5175.4733">23969 17435 28,'3'-15'24,"2"1"-2,3-5-5,-5-3-1,4 8-2,-7 1-3,5 1-1,-8-3-3,3 15-1,3-14-2,-3 14 0,5 17 0,-5-17-2,-5 22 2,2-3 1,3 7-1,0 6 2,0-4-3,-4 0 2,4-5-2,0 2 1,0-5-2,5-1-1,-5-10 0,0-9-5,5 9-17,-5-9-19,0 0 0,0-18 0,-15-5-1</inkml:trace>
  <inkml:trace contextRef="#ctx0" brushRef="#br0" timeOffset="5937.9437">24276 17246 13,'0'0'28,"30"-10"-6,-30 10-1,0 0-3,0 0-4,26 22-4,-30-10-2,-2-3-4,3 4 1,3-13-2,-14 18-1,14-18-1,0 0 0,0 0 1,0 0-1,0 0 2,26-41-2,-26 41 0,0 0 0,35-45 0,-35 45 1,0 0-1,0 0-1,0 0 1,0 0 0,0 0 0,41 45 0,-41-45 0,0 0-2,-5 42 2,5-42 0,0 0 0,0 0-1,0 0 0,0 0 0,0 0-1,14-52 3,-14 52-4,0 0 3,0 0-2,27-42 0,-27 42 1,0 0 0,0 0 0,31 50-3,-31-50-1,0 0-10,11 50-10,-11-50-13,0 0 1,0 0-2</inkml:trace>
  <inkml:trace contextRef="#ctx0" brushRef="#br0" timeOffset="6222.2346">24246 17423 28,'0'0'33,"0"0"-5,56 22-11,-56-22-3,57 4-4,-57-4-5,68 0-3,-68 0-5,62 5-7,-62-5-15,44-16-8,-44 16-3,0 0 7</inkml:trace>
  <inkml:trace contextRef="#ctx0" brushRef="#br0" timeOffset="6807.4649">24494 17612 8,'0'0'24,"0"0"-1,0 0-3,0 0-3,0 0-2,0 0-3,-57-10-3,57 10-1,0 0-3,0 0-2,0 0 0,0 0-2,-28 50 0,28-50 0,0 0 0,41 34 0,-41-34 1,0 0 0,0 0 1,0 0 2,42 41 0,-42-41 0,0 0 1,0 0-1,0 0 0,-42 22 0,42-22-4,0 0-14,-63 0-26,38-9 1,-1-6-2,1 6 0</inkml:trace>
  <inkml:trace contextRef="#ctx0" brushRef="#br0" timeOffset="8381.7436">22894 14508 33,'10'-6'19,"-10"6"-2,9-4-1,-9 4-3,0 0-2,0 0-3,-25 7-1,0 0-2,-14-1-2,-14 2 0,-9-1-1,-10-1 0,-8-4 0,9-2-1,8 0-1,7-5 1,7-2-1,15 0 1,6 2-1,16-3 0,12 8 1,-13-4-1,13 4 0,0 0 0,0 0 0,13 12 0,-13-12 0,6 12 0,-6-12 0,0 0 0,0 0 0,0 0 1,0 0-2,0 0 1,0 0 0,0 0 0,4-10 0,-4 10 0,0 0 0,0 0 0,-4-10 0,4 10 0,13-14 0,-2 5 0,5-1 1,0-5-1,2 2 1,-1-1 1,-2 5 0,-15 9-1,14-10 1,-14 10 1,-16 3-2,3 4 1,-6 1-1,-7 4-1,1-2 1,-2 1 0,-4-1-1,9-3 1,1-1-1,1 0 0,5-3 1,15-3 0,-9 6 0,9-6 1,15 13 1,0-5 0,-1 4 1,11 2 0,2 1-5,4 1-34,-3-16 0,9 9-2,-5-16 0</inkml:trace>
  <inkml:trace contextRef="#ctx0" brushRef="#br0" timeOffset="9616.319">22107 13750 36,'27'-4'30,"-8"4"-8,-4 8-3,-2 11-5,-13 6-4,0 11-3,-6 2-1,0 4-2,-2-5-1,4-5-2,4-7 1,0-8-1,15-9 0,1-11 0,4-9 0,1-7 0,0-7-1,-2-1 1,1-2-1,-6 2 1,-5 3-1,-1 2 0,-8 10-1,0 12 1,0 0 0,-8 0 0,2 11 0,2 8 1,4 2 0,0 5-1,4-2 0,1 1-4,8 0-9,2 0-19,-7-12-3,6-2 1,-4-11-1</inkml:trace>
  <inkml:trace contextRef="#ctx0" brushRef="#br0" timeOffset="9833.1143">22461 13989 3,'0'0'30,"9"12"2,-9-12-2,0 24-12,-2-6-6,2-2-2,0 1-3,7-4-2,6-2-3,5-3-9,-5-8-13,-9-10-12,11 1 0,-11-11-1</inkml:trace>
  <inkml:trace contextRef="#ctx0" brushRef="#br0" timeOffset="10102.0655">22468 13875 30,'0'0'35,"15"-4"0,-15 4-1,15 0-19,-15 0-20,0 0-25,0 0-3,-13-17-1,13 17-1</inkml:trace>
  <inkml:trace contextRef="#ctx0" brushRef="#br0" timeOffset="15379.5935">22165 13548 41,'0'0'23,"-14"0"-1,14 0-4,21 6-4,6-6-3,14 6-4,8-2-1,11 0-2,-2-1-2,-4-3 0,-10 4-1,-8-4 0,-18 0-1,-18 0 0,0-12-1,-21 3-1,2-1 0,5-2-1,2 2-1,7 1 1,5 9 0,10 0 2,8 7 2,10 7 4,-5 2 1,-5 7 2,-18-1 0,0 1-3,-19-10-35,1 4-2,-19-22-2,16 5-2</inkml:trace>
  <inkml:trace contextRef="#ctx0" brushRef="#br0" timeOffset="55888.881">1812 9619 38,'-11'0'33,"17"12"0,53-4 3,0-1-27,14-4-3,13 4-2,1-2-5,-5-5-7,-7 4-8,-16 1-11,-31-5-6,-16 10-2,-29-10 2</inkml:trace>
  <inkml:trace contextRef="#ctx0" brushRef="#br0" timeOffset="56051.3202">2119 9736 33,'-11'16'35,"11"8"-6,9 6-2,0 5-4,4 9-5,-7-7-4,8 6-7,-5-6-6,6-6-14,-3-7-22,0 0-3,-7-13 0,13 1 0</inkml:trace>
  <inkml:trace contextRef="#ctx0" brushRef="#br0" timeOffset="56304.8754">2570 9900 19,'-10'10'32,"-12"-6"0,7 16 0,-1-1-16,1 2-6,9 2-4,9 0-2,13-3-2,5-10 0,13 0 0,-6-10 2,3-5 1,-9-7-1,-4-5 0,-18-6-1,-13 2-3,-2-5-32,-10 6-2,-10-2-2,15 5-1</inkml:trace>
  <inkml:trace contextRef="#ctx0" brushRef="#br0" timeOffset="56736.7945">3509 9689 41,'-38'11'33,"-4"20"-2,-6 3-11,5 12-6,12 9-4,10 1-4,21 0-2,24-8-4,14-11-5,22-5-8,13-9-17,1-23-4,10-8 0,-10-16 0</inkml:trace>
  <inkml:trace contextRef="#ctx0" brushRef="#br0" timeOffset="57090.1748">3928 9801 51,'-16'26'34,"-9"4"1,3 3-12,6 9-13,-1-4-3,4-1-2,6-5-2,7-10-1,0-22-2,10 6 0,2-25-1,3-8 0,-1-11-1,1-9 1,1 1-1,-1 0 1,-3 3 0,-3 6 1,-3 12 0,1 12 1,-7 13 1,15 12 1,-11 10 0,2 7 0,4 7 1,2 5 0,0 3-1,1-3-2,2-2-5,-6-8-12,1-4-20,2-4-1,-12-23-1,0 12 0</inkml:trace>
  <inkml:trace contextRef="#ctx0" brushRef="#br0" timeOffset="57222.0471">3804 9980 42,'0'0'31,"13"8"0,8-6-13,10-9-43,12 12-4,-9-14 0,16 1-2</inkml:trace>
  <inkml:trace contextRef="#ctx0" brushRef="#br0" timeOffset="57369.1946">4268 9772 48,'26'-8'38,"-5"8"1,3 10-3,2 17-15,-17 7-8,3 12-5,-12 4-4,-9-2-10,-9-6-32,2-3-1,-6-18-1,2-12-1</inkml:trace>
  <inkml:trace contextRef="#ctx0" brushRef="#br0" timeOffset="58007.5262">5153 9876 10,'-12'0'23,"-8"-4"0,10 8-11,10-4-5,0 14-2,9-5-3,7-2-1,4 0 0,2-1 0,-1-6 1,-2 0-1,-5 0 2,-14 0 1,0 0 2,-24 0 1,2 3 1,-6 2 1,2 9 0,-2 1-1,9 2-1,7-2-1,12 3-2,14-6-2,10-1-5,7-5-14,11 2-16,-8-15-1,13 7 0,-10-10-1</inkml:trace>
  <inkml:trace contextRef="#ctx0" brushRef="#br0" timeOffset="58371.1376">5429 9956 25,'0'0'31,"0"18"1,10-5-3,7-6-17,8 6-3,1-6-3,5 1-2,0-8-2,-5 0-2,-4-10 0,-4-5-1,-11-1-2,-7-6 1,-5-1 0,-10 1 1,-7 7 0,-3 4 2,-4 5 0,-1 14 1,2 7 1,3 13 1,3 4-1,10 12 0,6 0 1,6 4-1,5 2 0,6-3-1,4-2-5,4-11-15,2-12-17,14-3 1,-8-19-2,11-9 1</inkml:trace>
  <inkml:trace contextRef="#ctx0" brushRef="#br0" timeOffset="58808.9633">5796 9850 4,'0'0'29,"0"16"-2,-5-6-6,5 8-6,-4 3-3,4 4-2,4-4-4,4-1-1,7-4-1,0-6-1,7-1-1,1-9-1,0-14-1,-3-1 0,-2-7 0,-5-2-1,-8 2 1,-1 2-1,-4 2 2,-9 3 0,9 15 1,-16-9 0,16 9 1,-8 9 1,11 1-1,5 0 1,7 4 0,2-4 2,9 2-1,-4-7 1,6 1-1,-8-6-1,4 0-1,-12 0-2,-2-9-7,-2-1-15,-8 0-16,-8-9-1,1 0 0,-8-8-1</inkml:trace>
  <inkml:trace contextRef="#ctx0" brushRef="#br0" timeOffset="58940.0326">5933 9615 33,'-13'-13'35,"13"13"-1,-10-9-2,10 9-26,15 15-31,-10-4-7,14 9-2,-5-6 0</inkml:trace>
  <inkml:trace contextRef="#ctx0" brushRef="#br0" timeOffset="59524.6635">6149 9862 14,'18'0'29,"10"4"0,3-8-2,6 4-16,4 0-5,1-3-3,-4 1-3,-11-5-2,-8 1-2,-10 1 1,-9 5 0,0 0 0,-15-9 2,-3 14 1,2 4 2,-2 4 2,5 11 1,1-1 2,6 7 0,3-4 0,6 2 0,3-5 0,6-5-1,1-12-1,6-6 0,1-6-2,5-9 0,-4-6-2,2-2 0,-1 3-1,0-3 0,-4 9-1,0 5 2,-5 6-1,-4 6 0,-5 7 2,-1 3-1,-3 1 0,0-2 1,0-12 1,0 9-2,0-9 0,12-11 0,1 1-2,2-4 2,3 2-2,1 5 1,-4 3-1,5 6 0,-7 14 0,-8-2-4,4 10-14,-3 4-18,-12-9 1,10 3 0,-1-11 0</inkml:trace>
  <inkml:trace contextRef="#ctx0" brushRef="#br0" timeOffset="59740.5401">6914 9752 49,'-18'12'36,"18"13"1,0 7-6,0 9-16,12 16-5,-9 6-2,4 15-2,-7-1 0,3-3-3,-3-4-3,-7-17-11,1-10-27,6-14-1,0-29 0,0 0-1</inkml:trace>
  <inkml:trace contextRef="#ctx0" brushRef="#br0" timeOffset="59893.514">6946 10031 51,'12'-9'30,"7"13"-5,-4-4-30,5-10-22,15 10-2,-9-5-1</inkml:trace>
  <inkml:trace contextRef="#ctx0" brushRef="#br0" timeOffset="60141.4334">7336 9979 61,'-9'18'36,"-7"-13"1,-2 4-11,-2 4-11,-7-11-8,-1 3-4,6-5-5,-1-10-2,13-2 0,0-8-1,10 1 0,3 0 1,9 1 2,4 4 3,0 5 1,9 9 2,-4 0 0,6 14 0,-2 4-1,0 5-8,-3 0-29,0 5-2,-6-5 0,9-5 0</inkml:trace>
  <inkml:trace contextRef="#ctx0" brushRef="#br0" timeOffset="60973.8046">8176 9821 19,'0'-10'26,"0"10"-3,0 0-8,-12 10-6,-6 4-2,-1-2-4,3 7-1,0 5 1,8 5 0,8-5 0,12 2 1,10-7 1,9 0-1,0-10 1,5-3-1,-5-17 0,-6-6-1,-13-12-1,-12-9-1,-17-7-1,-8-7 0,-6-4 0,-4-4-1,2 8 1,4 2-3,11 12-2,10 1-5,18 13-12,19 21-9,2 1-1,15 16 1</inkml:trace>
  <inkml:trace contextRef="#ctx0" brushRef="#br0" timeOffset="61496.028">8491 9755 35,'-29'-13'26,"10"13"-9,1 0-5,5 10-6,13 7-2,7 1-2,10 1-1,6 0 1,2 0-1,3-6 0,-3-4-1,-3-3 0,-7-6 0,-15 0-1,0 0 0,-25-10 1,1 7 0,-4 3 1,0 0 0,-1 3 1,4 7 1,6 3 2,13 2 0,6-1 1,10 1 0,5-4-1,12-1 1,0-10-1,4 0-1,-3-14-2,0 2 1,-4-6-2,-1 0 1,-11-4-2,0 5 0,-6 3 0,-6 14 0,12-6-1,-12 6 0,14 15 1,-6 1-1,5 0 2,-2 0 0,5-5 2,3-4 1,3-12-1,-1-1 2,-1-8-3,-2-9-8,-15 0-27,6 4-2,-14-3-1,5 10-1</inkml:trace>
  <inkml:trace contextRef="#ctx0" brushRef="#br0" timeOffset="62028.2392">9594 9936 29,'-18'14'28,"3"1"-2,-14-2-9,1-8-6,0-5-5,4-9-3,2-6-1,7-8-1,12-3 1,9 1 0,9 0 2,7 5-1,6 11 1,0 7 0,6 8 0,-5 12 1,-2 5-4,-6 7-17,4 4-16,-16-12 0,4 4-1,-7-17 0</inkml:trace>
  <inkml:trace contextRef="#ctx0" brushRef="#br0" timeOffset="62359.3833">9688 9719 38,'-4'-18'36,"4"-3"0,11 3 0,7 2-18,4 4-9,13 12-3,1 9-3,7 16-1,-5 7-1,1 8 0,-7 9 1,-5-3-2,-5 0 1,-1-8 0,-6-6 0,-2-12 0,-13-20-1,13 8 1,-13-22-2,-9 0 1,-4-1-1,-9 1 1,-8 4-2,-7 3 2,-3 12 0,2 0-5,4 11-7,6-5-25,6-11 1,22 0-1,-6-15 0</inkml:trace>
  <inkml:trace contextRef="#ctx0" brushRef="#br0" timeOffset="62645.0212">10144 9680 44,'22'0'36,"5"14"1,1 6-3,-7 2-17,10 9-4,-11 3-5,5 5-4,-8 2 0,2-3-1,-6-1 0,2-12-3,-3-9 0,-2-6-1,-10-10-1,9-17 0,-16-2-2,-5-1 2,-6 1-1,-7 2 1,-5 6 1,-1 6 1,-1 10-3,1 1-9,8 2-23,12 3-1,1-8 0,10-3-1</inkml:trace>
  <inkml:trace contextRef="#ctx0" brushRef="#br0" timeOffset="62960.9516">10680 9922 51,'-4'20'33,"-11"-9"-2,-6-3-10,2-1-7,-6-7-7,-4-3-5,5-11-3,0-1 0,5-3-2,3-7 0,13 4 0,3 2 1,11 6 1,7 8 1,-1 5 3,8 9 0,-2 9 2,4 5-1,-5 2 0,-4 1-1,-2-2-6,-7-2-21,-5-11-10,4-2 0,-8-9 0</inkml:trace>
  <inkml:trace contextRef="#ctx0" brushRef="#br0" timeOffset="63077.3464">10609 9639 39,'0'0'17,"-9"19"-17,5-6-5,13 7-21,-7-10 2</inkml:trace>
  <inkml:trace contextRef="#ctx0" brushRef="#br0" timeOffset="63346.3444">10878 9622 71,'0'-25'35,"6"9"1,-6 16-19,0 0-6,11 12-5,-6 16-4,4 13 0,0 8-2,2 9 1,-2 3 0,-1 1 0,-8-3 0,0-3 0,-9-11 0,-7-8-1,-4-11-5,-8-13-12,-3-18-20,8-3 1,1-17-1,13 2 0</inkml:trace>
  <inkml:trace contextRef="#ctx0" brushRef="#br0" timeOffset="63831.832">11231 9760 18,'0'0'30,"-21"-15"1,21 15-3,-7 10-12,7-10-7,11 21-3,3-10-2,6 1-2,3-1-1,-4-6-2,0 1-1,-5-6-1,-14 0 0,0 0-1,-11-2 1,-11 2 1,-2 0 2,-1 3 0,-2 5 4,8 6 1,1-1 1,14 6 1,4-1 0,12 7 0,6-8 0,7-2-1,6-4-1,3-8-1,1-7-2,-4-4-2,2-9-2,-8-6 1,-3 0-1,-6-1 1,-3 2-1,-6 8 1,-3 4 1,-4 10 0,0 0 2,0 15-3,0 7-10,0 3-24,0-3-1,7 1 1,0-7-2</inkml:trace>
  <inkml:trace contextRef="#ctx0" brushRef="#br0" timeOffset="64247.0044">12489 9460 27,'-20'0'33,"-14"9"2,-6 23 0,-10 17-17,0 12-6,10 13-3,9 5-3,20 4-4,17-3-7,16-4-25,20-24-6,18-11 1,5-22-1</inkml:trace>
  <inkml:trace contextRef="#ctx0" brushRef="#br0" timeOffset="64717.0398">12637 9760 43,'9'14'32,"-14"1"-3,-2 6-10,4 4-5,0 2-4,6 5-3,4-4-2,7-2-1,5-9-1,6-8 0,0-9 0,6-6-1,-4-12-2,-4-8 1,-2-3-1,-12 0 1,-2 2-2,-7 6 0,-3 6 0,-6 10 1,-4 8 0,3 11 0,2 10 0,8 5 1,6 2 1,3-3-1,10 1 1,8-10 0,4-6 1,1-7 0,-2-12-1,-5-4 1,-7-12-2,-2-2-2,-10 0-6,-10-3-15,-7-5-15,4 10-1,-5-2 1,7 10-1</inkml:trace>
  <inkml:trace contextRef="#ctx0" brushRef="#br0" timeOffset="64947.8321">13193 9778 65,'27'-7'33,"-6"1"0,11 6-21,5 0-24,-3 0-18,9 4-2,-14-4 0,4 5-1</inkml:trace>
  <inkml:trace contextRef="#ctx0" brushRef="#br0" timeOffset="65101.0394">13221 9893 59,'14'6'35,"15"7"-4,4-3-35,-2-10-22,13 14-4,-16-14-3</inkml:trace>
  <inkml:trace contextRef="#ctx0" brushRef="#br0" timeOffset="66133.9102">14005 9607 28,'27'-10'32,"1"10"0,-16-4-8,-12 4-6,-12-6-5,-13 2-4,-3 4-3,-10 0-4,5 0-1,-3 0-2,1 0 1,8 0-1,7 0-1,2 0 1,5 4-1,13-4 1,-15 10 0,11 0 2,1 0-1,0 3 2,1 1-1,2 1 1,2-1 0,-2-2 0,0-12 0,19 9-1,-7-9 0,3-3 0,11 1 1,2 2-1,9 5 0,1 5 1,5 9-1,-6 3 1,0 9 1,-8-1-1,-16 8 0,-13-6 1,-11 0-1,-19-13 0,-8-5-2,-3-9-3,-4-10-4,4-3-7,9-7-14,2-13-10,18 4 0,12 2 0</inkml:trace>
  <inkml:trace contextRef="#ctx0" brushRef="#br0" timeOffset="66503.6954">14550 9630 30,'0'0'34,"19"14"2,-12 3-2,-4 4-15,1 11-7,-11-7-3,3 5-1,-4-10-3,1-6-1,-6-14-1,13 0-2,-8-20 0,11-3 0,8-6-1,1-1-1,10 6 1,3 3-1,6 8-2,-2 4-4,4 14-15,-4 9-16,-10-5 0,7 10 1,-16-6 0</inkml:trace>
  <inkml:trace contextRef="#ctx0" brushRef="#br0" timeOffset="66803.711">15017 9720 43,'0'12'35,"0"-2"1,-11 3-3,1 1-20,-8-1-2,0 2-4,-9-11-4,1 1-2,-2-10-1,0-3-1,8-3 0,0-10-1,11 2 0,3 0 0,11 4 1,5 4 1,8 11 0,7 0 0,3 9 0,-2 8 0,4 3-5,-6 1-16,0-2-14,-2 4 0,-9-14 0</inkml:trace>
  <inkml:trace contextRef="#ctx0" brushRef="#br0" timeOffset="67251.0471">15333 9803 24,'11'-2'29,"-11"-13"0,0 0-9,0-1-5,-11-3-5,-1 1-3,-4 1-2,-1 6-1,-5 3-2,4 8 0,-1 9-1,5 6 0,4 5-1,10 1 1,4 1-1,4-2 1,8-6 0,5-2 1,5-12-1,1-4 0,2-15 0,4-4 0,-2-14 0,-5-10-1,-5-8 1,-8-5 0,-7-1 2,-6 2 0,-9 10 2,-11 16-1,-5 11 1,-1 22 0,-4 19-1,8 22 0,4 10-2,5 14-2,10 2-3,3-3-9,13-3-20,2-4-5,-4-15-1,5-8 0</inkml:trace>
  <inkml:trace contextRef="#ctx0" brushRef="#br0" timeOffset="67483.2064">14602 9927 39,'-21'9'33,"12"-9"2,32 5-12,17 0-10,21-5-2,21 10-4,20-10-7,18 5-3,7-1-10,0 5-15,-20-5-6,-10 6 0,-28-5-1</inkml:trace>
  <inkml:trace contextRef="#ctx0" brushRef="#br0" timeOffset="67886.4659">15266 10137 39,'-12'-5'31,"-18"-4"-5,-1 4-4,-4 5-7,-4 0-3,6 14-4,5-4-2,13 9-1,15 4-2,12 4 0,10 1 0,8 1 0,-6-3 1,2-1 1,-14-7 0,-8-8-1,-17-10-2,-8-10-4,-1-8-15,1-2-20,-1-15-1,13 5-1,-1-7 0</inkml:trace>
  <inkml:trace contextRef="#ctx0" brushRef="#br0" timeOffset="68127.1032">15803 10007 44,'22'9'38,"-9"1"0,-3 12 0,-10 2-20,0 0-12,-10 7-33,-3-15-7,1 1-3,-1-13-1</inkml:trace>
  <inkml:trace contextRef="#ctx0" brushRef="#br0" timeOffset="68643.6986">16241 9606 30,'0'0'35,"13"-7"0,9 7-1,11-6-16,16 6-5,4 0-6,7 5-3,-4 0-5,-4-5-6,-6 0-11,-16-1-12,-19-8-5,-11 9 0,-16-12 2</inkml:trace>
  <inkml:trace contextRef="#ctx0" brushRef="#br0" timeOffset="68806.9671">16467 9634 34,'-6'34'30,"0"2"-1,9 8-4,6 5-5,-3-6-3,10 7-4,-9-13-3,4 1-4,-4-13-4,-1-8-15,-6-17-23,0 0 0,7-10-1,-2-6-1</inkml:trace>
  <inkml:trace contextRef="#ctx0" brushRef="#br0" timeOffset="69528.9887">16870 9835 34,'0'0'29,"0"-20"1,12 8-12,7 7-5,4-1-5,4 6-2,0 6 0,4 2 0,-6 1-1,-1 6-2,1-6 0,1-4 1,-2-5-2,1-4-1,-4-6 0,-1-7-2,-1 2-2,-7-4-3,-5 4-4,-11 2-7,-5 1-16,-1 12-1,-8-3 1,4 10 2</inkml:trace>
  <inkml:trace contextRef="#ctx0" brushRef="#br0" timeOffset="69713.3811">16930 9956 52,'5'15'36,"14"-15"0,15 0-4,6 8-17,0-8-8,2 0-16,-7-8-26,3 8 0,-14-2-1,-1 2-1</inkml:trace>
  <inkml:trace contextRef="#ctx0" brushRef="#br0" timeOffset="71932.3518">17506 9903 41,'16'-13'32,"-4"-9"-6,4-7-5,2 0-5,-3-5-4,2 3-3,-7 0-2,0 4-2,-10 8-1,0 19-1,0 0 0,-5 17 0,0 16-1,5 6-1,-3 7 0,6 8 0,2-3-2,3-8-6,5-6-21,5-7-8,-8-17-1,6-4 0</inkml:trace>
  <inkml:trace contextRef="#ctx0" brushRef="#br0" timeOffset="72132.5705">17819 10031 39,'4'9'29,"-4"-9"-8,0 0-33,0 0-7,-16-18-6,16 18-3</inkml:trace>
  <inkml:trace contextRef="#ctx0" brushRef="#br0" timeOffset="72695.007">18030 9885 46,'-13'-24'27,"13"-2"-9,3-6-2,7 1-3,11 4-4,4 5-3,12 13 1,0 9-2,4 9 0,-5 11-1,-9 11-1,-11 6 0,-16 5-1,-11-2 0,-12-2-1,-10-4 1,-2-9-1,2-6 0,6-6 0,11-9-1,16-4 0,0 0 0,25-14 0,2 8 0,4-3-3,5 9-14,5 0-17,-11 0-1,4 2 1,-10-2-1</inkml:trace>
  <inkml:trace contextRef="#ctx0" brushRef="#br0" timeOffset="73033.2709">18630 9760 54,'-23'-15'34,"0"6"-9,-2 9-6,-4 0-5,5 15-4,-3 3-4,7 12-2,5 6-2,9 1-1,6 1 1,13 2-1,6-5 1,8-4-1,5-11 2,3-6-1,-6-14 0,-2-6 0,-10-9-1,-9-7-2,-8-3-7,-12-1-20,-9-3-9,6 8 1,-7 0-1</inkml:trace>
  <inkml:trace contextRef="#ctx0" brushRef="#br0" timeOffset="73495.8914">19191 9866 28,'-9'-9'30,"9"9"-3,-18-5-8,3 5-5,0 0-4,-2 0-3,4 5-3,1 2-2,6 2-1,6 3 0,12 3-1,2 0 1,4 3 1,0 0 1,0 0 0,-6-4 2,-2 2-1,-10-16 0,-9 15 0,-6-15-5,-11 0-15,-2-13-18,10 6 0,-4-8-1,11 1-1</inkml:trace>
  <inkml:trace contextRef="#ctx0" brushRef="#br0" timeOffset="73949.7074">19458 9421 38,'31'32'36,"16"24"1,-5 9 0,-2 14-19,-8 18-7,-20 6-1,-12 9-3,-18-5-5,-13-15-20,-14-21-18,-1-7-2,-15-26 0,10-15-1</inkml:trace>
  <inkml:trace contextRef="#ctx0" brushRef="#br0" timeOffset="133904.2582">22085 14809 30,'-16'0'33,"4"44"0,-12 46-13,2 50-5,-1 42-4,2 44-2,11 30-3,6 28-4,8 10 0,10 1-2,10-5 1,1-10-5,-1-6-10,-4-24-21,4-20 0,-13-51 2,9-34-2</inkml:trace>
  <inkml:trace contextRef="#ctx0" brushRef="#br0" timeOffset="134389.8542">21937 14853 33,'19'-3'17,"33"-6"-1,50 1-2,46 1-1,62 1-3,42 6 0,44 6-2,26 9 1,0 2-4,-11 7-7,-63 3-16,-30 9-14,-85-15 1,-48 3-2</inkml:trace>
  <inkml:trace contextRef="#ctx0" brushRef="#br0" timeOffset="134790.3182">24594 14945 24,'0'0'28,"53"29"2,-21 17-16,5 29-4,16 37-2,0 33-1,-7 43-1,10 27-1,-7 36-2,-14 19 1,10 9-1,-7 6 3,-31-17-2,4 3 0,-7-31-1,-8 2 1,17-17-8,5-12-23,3-34-6,-21-34-2,58-16 2</inkml:trace>
  <inkml:trace contextRef="#ctx0" brushRef="#br0" timeOffset="135322.0484">22045 18245 34,'47'14'19,"48"-14"-2,37 4 1,49-1-2,47 5-5,39 12-3,38-1 0,-5 8-3,12 3-2,-26-5-5,-12-2-32,-35-5 1,-19-13 6,-94-68-4</inkml:trace>
  <inkml:trace contextRef="#ctx0" brushRef="#br0" timeOffset="141691.406">2292 10767 47,'-32'-8'31,"-2"8"-8,-4 0-5,-2 5-5,4 9-3,1 4-5,16 8-1,5 5-2,19 2 0,6-1-1,7 0 0,12-7 0,1-3 0,4-8 0,-2-7 1,-9-10-1,-24 3 0,7-21 0,-22 11-1,-15 1 1,-6 3 0,-7 6-1,-4 11 1,4 8 0,10 11 1,7 2-1,19 6 2,11-1-1,8 0 1,12-3-1,14-6-1,7-2 0,3-11-9,0-8-27,-2 2-1,-14-15 0,-3 1-1</inkml:trace>
  <inkml:trace contextRef="#ctx0" brushRef="#br0" timeOffset="141837.9287">1866 10924 48,'-19'-24'35,"7"16"-1,12 8-8,0 0-24,11 12-23,9-2-10,11 9-2,0-4-1</inkml:trace>
  <inkml:trace contextRef="#ctx0" brushRef="#br0" timeOffset="141969.1699">2288 11043 32,'28'11'34,"-8"-1"0,12 12 0,5 7-19,3 7-13,4 2-13,2 2-14,3 3-9,-18-11 0,4 1 0</inkml:trace>
  <inkml:trace contextRef="#ctx0" brushRef="#br0" timeOffset="142122.3678">2631 11081 55,'-27'0'38,"-4"24"0,-4 11-8,-11 7-17,3 15-11,2-10-34,10 11-2,0-14-2,13-3-2</inkml:trace>
  <inkml:trace contextRef="#ctx0" brushRef="#br0" timeOffset="142640.3776">2988 11160 29,'-18'-28'31,"2"10"-1,-6-4-13,-2 6-5,-1 9-2,-3 7-4,3 7-3,3 7-1,9 8-1,8 2-1,5 1 1,5 2 0,15-4 0,4-4 0,7-6-1,0-12 0,0-2 0,-3-11 0,-4-2 0,-7-11-1,-8-2 1,-4 4 2,-8 0-1,-5 3 2,1 7-1,7 13 1,-16-4 0,16 4-1,-7 23 1,7-5-2,14 5 0,-1-4 1,8 4 1,0-9 0,4 1 1,0-9-1,4-3 1,-8-7-1,-2-6 1,-5-5-3,-6-2-5,0-1-15,-1 2-19,-14-7 1,2 10-1,-2 0 0</inkml:trace>
  <inkml:trace contextRef="#ctx0" brushRef="#br0" timeOffset="142855.707">3339 10946 45,'11'4'37,"-7"13"0,5 13-2,1 16-18,-7 8-8,9 14-3,-6 6-2,3 1-2,-5-6-2,-1-8-5,3-4-12,1-15-21,-7-21 0,0-21-1,0 0 1</inkml:trace>
  <inkml:trace contextRef="#ctx0" brushRef="#br0" timeOffset="142991.005">3398 11217 29,'9'0'19,"9"0"-18,7 0-2,-4-10-24,23 10 3</inkml:trace>
  <inkml:trace contextRef="#ctx0" brushRef="#br0" timeOffset="143387.9299">3912 10924 15,'-34'-7'29,"13"12"-1,-4 1-8,2 6-4,5 5-3,2 1-3,8 0-3,4 0-2,11 0-2,7-7-2,6-1-3,5-3-1,-2-7-1,-1 2-1,-9-4 0,-13 2 0,0 0 3,-10-5 3,-14 11 5,-7 0 1,3 6 2,-3-3 1,10 6 1,2-1-2,16 4-1,3-4-2,15 0-2,3-3-2,11-2-5,6-1-19,5-2-16,-6-10 0,9 2-1,-4-8 0</inkml:trace>
  <inkml:trace contextRef="#ctx0" brushRef="#br0" timeOffset="143525.5797">4278 10993 84,'9'-14'40,"5"10"-2,-4-4-16,1 5-41,3 6-17,-14-3-2,7 13-1</inkml:trace>
  <inkml:trace contextRef="#ctx0" brushRef="#br0" timeOffset="143657.1026">4281 11188 99,'0'0'43,"-13"9"-7,13-9-43,0 0-28,0 0-5,19 5-2</inkml:trace>
  <inkml:trace contextRef="#ctx0" brushRef="#br0" timeOffset="144458.4769">5121 10969 72,'23'10'36,"3"3"-2,7 5-18,10 13-5,-2 4-5,5 3-3,-2 4-6,-9-4-8,-2-3-15,-5-4-11,-13-14 1,-2-4-2</inkml:trace>
  <inkml:trace contextRef="#ctx0" brushRef="#br0" timeOffset="144690.0963">5474 10993 51,'0'-9'35,"-11"-3"-2,-1 12-11,0 13-7,-10 3-4,-2 18-4,-11-2-2,-3 6-1,-5 7-1,3-2-3,1-1-2,4-10-7,10-5-8,7-3-20,6-18 0,12-6-1,19-10 1</inkml:trace>
  <inkml:trace contextRef="#ctx0" brushRef="#br0" timeOffset="145097.0313">5823 10761 74,'-25'18'33,"-6"6"-12,-1 12-6,5 10-4,-1 6-3,13 8-2,6 1-1,9 3-1,12-7-1,10-3-1,9-7-4,6-14-8,4-11-26,2-2 0,-6-15-1,2-5 0</inkml:trace>
  <inkml:trace contextRef="#ctx0" brushRef="#br0" timeOffset="145544.217">6062 11155 31,'0'0'30,"7"-24"-6,-11 7-4,-2-1-3,-8-7-4,0 6-1,-8 2-3,1 3-3,-7 6-1,0 12-3,4 6-1,0 7 0,10 10-1,4 1 1,10 0 0,5 0-1,9-5 1,9-8 1,5-7 0,2-8-1,1-4-3,-7-6-8,-3-12-25,-1 8-1,-15-10 0,3 7-1</inkml:trace>
  <inkml:trace contextRef="#ctx0" brushRef="#br0" timeOffset="145929.033">6092 10755 40,'29'12'36,"-4"6"2,9 14-6,0 14-10,-10 9-7,3 11-4,-14 8-4,-9 2-2,-16-3-1,-10-8-5,-4-13-38,-13-5-1,-11-20 0,-3-10-1</inkml:trace>
  <inkml:trace contextRef="#ctx0" brushRef="#br0" timeOffset="151188.5858">6586 10993 37,'18'0'29,"17"5"-6,1-5-6,7-4-9,-2 4-14,-3-10-18,4 13-4,-19-8-2,-5 10 5</inkml:trace>
  <inkml:trace contextRef="#ctx0" brushRef="#br0" timeOffset="151359.422">6611 11105 33,'0'0'36,"15"20"-1,13-17-4,17 1-22,10 6-33,-7-10-5,12 9-3,-11-9-2</inkml:trace>
  <inkml:trace contextRef="#ctx0" brushRef="#br0" timeOffset="152744.0308">7395 10825 36,'0'0'30,"-5"21"-4,-5 5-6,0 12-5,-8 2-5,5 7-1,-5-3-3,2 0-3,4-10-1,2-6-1,4-15 0,6-13-1,3-13 0,0-12 0,6-11 0,0-9 0,1-4 0,6-3 0,-1 4 1,0 5-2,1 4 1,1 13 0,-3 10 0,1 8 0,1 12 1,0 11-1,-1 9 1,4 12 0,2 5 0,1 10 1,3 2-2,-1 3-1,-2 1-7,0-7-14,-7-9-11,4-6-2,-11-18 1</inkml:trace>
  <inkml:trace contextRef="#ctx0" brushRef="#br0" timeOffset="152912.9116">7327 11015 35,'0'0'30,"12"0"1,16 4-15,16 2-38,-4-12-4,16 9-3,-7-12-1</inkml:trace>
  <inkml:trace contextRef="#ctx0" brushRef="#br0" timeOffset="153560.3537">8030 10975 45,'-9'-6'25,"-9"-3"-1,-7 4-5,-1 10-3,-7 4-3,4 11-3,-4 2-2,8 6-3,6 4-1,10 2-1,13-3-1,12-6-2,13-4-5,6-6-12,7-11-18,9 2-1,-4-12 1,2 2-1</inkml:trace>
  <inkml:trace contextRef="#ctx0" brushRef="#br0" timeOffset="153913.7342">8291 11071 14,'0'-10'25,"-12"-4"-2,-1 2-2,-8-2-2,-7 4-3,2 5-3,-4 5-4,2 6-2,3 7-2,8 5-2,6 3-1,14 5 0,10-6 0,9-1 0,8-6 0,4-5 1,0-8-2,0-7 0,-5-2-3,-10-6-8,-10-1-22,-9 5-3,-13-5 0,1 11-1</inkml:trace>
  <inkml:trace contextRef="#ctx0" brushRef="#br0" timeOffset="154478.4603">8606 10952 29,'0'0'31,"0"0"-3,-16-12-5,3 12-4,-1-3-7,3 9-3,2-1-3,9 7-2,3 3-2,10-1 0,5 5-2,4 3 1,0-2 0,-4 1-1,-8-6 1,-10 0 0,-16-6 0,-8-1 0,-8-4-3,-8-4-8,-6-8-24,11 8-2,3-9 1,14 1 0</inkml:trace>
  <inkml:trace contextRef="#ctx0" brushRef="#br0" timeOffset="155381.2386">9090 10597 29,'-25'5'24,"-3"14"-1,-10 8-1,-5 17-3,-1 19-2,4 9-3,9 15-2,6 2-2,19 7-3,12-7-2,20-6-5,19-17-26,14-15-10,-1-26-1,18-8 0</inkml:trace>
  <inkml:trace contextRef="#ctx0" brushRef="#br0" timeOffset="156468.8933">9365 10816 13,'0'0'25,"0"0"-7,0 0-4,-9 11-4,-4-11-1,-3 0-4,1 0-2,-6-2-1,3-1 0,-2-2-1,2 5 0,-1-2 1,1 2-1,3 7 1,1 5 2,3-2-1,1 9 1,4-2 0,2 2 1,4 0-1,4-4 1,2-2-1,6-4 0,1 0-1,12-4 0,-4 1-1,5 3 0,1 0 1,-2 4-2,-3 2 1,-1 7 1,-12 2-1,-5-1 1,-11-1 1,-8-2-1,-9-6 0,-4-4-2,-5-5-3,0-7-5,8-4-11,4 0-15,8-12-4,13 3 0,0-3 1</inkml:trace>
  <inkml:trace contextRef="#ctx0" brushRef="#br0" timeOffset="156668.6106">9526 11080 48,'0'0'38,"9"0"1,-9 0-1,0 0-19,13-7-15,-13 7-29,15 0-11,-15 0-2,16-5 0</inkml:trace>
  <inkml:trace contextRef="#ctx0" brushRef="#br0" timeOffset="157139.3705">9876 10909 32,'0'0'33,"-18"-23"-2,3 10-9,0 7-6,-5 0-4,2 6-4,-4 7-4,3 10-2,0 6-1,8 7-1,5 7 0,6-1 0,0 3 0,12-3 0,6-4 0,7-7 1,4-8 0,4-12 0,-2-9 0,0-6 1,-9-13 0,-1-5-1,-14-5 1,-7-4-1,-15 1-3,-10 7-21,-7 0-11,-2 12-2,-9 2 0</inkml:trace>
  <inkml:trace contextRef="#ctx0" brushRef="#br0" timeOffset="158044.1142">10298 10868 57,'0'0'33,"0"0"-7,0 12-7,0 9-6,0 6-5,4 10-3,-4-1-2,9 7-2,-2-1-4,-4-6-8,1-8-19,4-5-4,-8-11-1,0-4 0</inkml:trace>
  <inkml:trace contextRef="#ctx0" brushRef="#br0" timeOffset="158191.3374">10184 11052 26,'-5'-14'33,"16"14"0,3-8 0,16 3-18,6 1-15,-1-4-29,18 12-2,-7-10-1,6 6-1</inkml:trace>
  <inkml:trace contextRef="#ctx0" brushRef="#br0" timeOffset="158846.305">10938 10924 30,'-13'-25'30,"-3"16"-7,-13-1-3,-1 6-5,-10 4-5,-4 10-4,4 10-1,0 5-2,9 13-1,7-1-2,14 4 1,10 0 0,12-4 0,10-6-1,9-7 2,2-7-1,5-13 0,-1-4-1,-5-9 0,-5-4-1,-7-6 1,-9-1-1,-11-2 0,-6 4 1,-10 4 0,1 8 1,-7 6 0,1 12 0,2 10 2,1 7 0,9 13 1,3-1 1,6 6-1,2 2 0,5-4 0,5-5-1,3-4-3,4-8-8,-1-13-22,1-15-6,6 0-1,-9-15 0</inkml:trace>
  <inkml:trace contextRef="#ctx0" brushRef="#br0" timeOffset="159146.8053">11080 10669 71,'46'31'39,"-3"16"1,1 13-12,-4 23-12,-21 7-5,-8 15-4,-18-2-6,-19-5-35,-11-15-5,-2-13-2,-13-24 0</inkml:trace>
  <inkml:trace contextRef="#ctx0" brushRef="#br0" timeOffset="160582.3493">11686 10997 56,'24'4'34,"-12"-4"1,16 2-17,5 2-9,5 0-12,5-2-15,-3-5-14,8 5-1,-15-6-1</inkml:trace>
  <inkml:trace contextRef="#ctx0" brushRef="#br0" timeOffset="160752.1333">11765 11105 16,'-10'9'32,"29"-5"0,3-8-2,15 4-21,6 4-29,-5-8-6,7 9-4,-11-9-1</inkml:trace>
  <inkml:trace contextRef="#ctx0" brushRef="#br0" timeOffset="161215.713">12466 10817 39,'0'0'34,"0"31"1,-10 1-1,-4 12-20,3 10-4,-6 0-3,1 4-2,4-6-1,5-7-1,4-18-2,3-12 0,0-15 0,20-12-1,-5-18 1,0-15-1,-3-12 0,6-9 0,-2-1 1,1 2-1,-8 9 0,0 8 0,3 16 0,-2 19 0,5 26 1,-2 15-1,5 19 0,-3 12 1,5 6-1,-5 2 1,4 2-1,-1-4-2,-2-9-4,-4-11-10,-9-16-22,6-10 1,-9-19 0,9 0-1</inkml:trace>
  <inkml:trace contextRef="#ctx0" brushRef="#br0" timeOffset="161369.375">12383 11080 54,'0'0'34,"13"8"-1,11-8-11,12-8-43,12 14-8,-7-6-3,14 4-1</inkml:trace>
  <inkml:trace contextRef="#ctx0" brushRef="#br0" timeOffset="161755.7981">13105 11049 40,'-3'-19'31,"-6"6"-7,-4-1-3,-12 4-5,4 6-3,-10 4-4,6 5-2,-5 9-2,10 10-2,5 3-1,9 7-1,12 0-1,6-2-1,13 1-7,3-8-14,5-12-12,11 0-1,-6-13 1</inkml:trace>
  <inkml:trace contextRef="#ctx0" brushRef="#br0" timeOffset="162040.0473">13345 11085 30,'-11'-12'30,"-10"-3"-1,-1 7-9,0 8-6,-5 4-5,6 10-3,1 4-3,8 6-1,6 3-2,6 1 1,10 1 0,5-5 1,6-7 0,5-8 2,-2-9-1,4-1 0,-7-13 1,-5-4-2,-7-5-6,-9-3-19,-6-4-11,6 6 0,-13-2 0</inkml:trace>
  <inkml:trace contextRef="#ctx0" brushRef="#br0" timeOffset="162371.5413">13495 11049 75,'20'9'33,"10"6"-9,1 9-6,-8-2-5,1 9-3,-15-8-3,-6 1-1,-14-4-3,-9-11-11,-8-9-26,7 0-3,3-15 0,12-4-2</inkml:trace>
  <inkml:trace contextRef="#ctx0" brushRef="#br0" timeOffset="163056.8603">13977 10764 46,'-31'7'29,"6"15"-4,0 14-5,0 11-5,9 10-5,7 4-1,9 9-4,16-5-5,-1-5-9,10-10-14,6-7-8,0-20-3,9-4 0</inkml:trace>
  <inkml:trace contextRef="#ctx0" brushRef="#br0" timeOffset="163504.5582">14280 11076 47,'-3'-9'26,"-9"-4"-3,-1 3-6,-8 4-3,-1 0-4,-3 6-3,-2 3-1,4 9-3,2 5-2,5 4 0,7-1-1,9 7 1,2-6-1,15-1 1,1-1-1,4-10 0,3-3 0,-1-6-1,1-6 0,-5-3-1,-6-3 1,-7 1 0,-7 11 1,0-14 0,0 14 2,-7 5 0,-1 8 1,5 11 1,-1 1 0,4 11-1,4 2 1,2 3-1,2 1 0,3-6-2,1-3-6,-4-5-20,2-18-10,2-2-1,-5-19 0</inkml:trace>
  <inkml:trace contextRef="#ctx0" brushRef="#br0" timeOffset="163720.3763">14320 10727 49,'38'5'39,"5"18"0,13 21 0,1 20-20,-6 2-8,-4 16-3,-19 3-4,-19 1-6,-9-10-37,-20-6 0,-12-23-1,-10-11 0</inkml:trace>
  <inkml:trace contextRef="#ctx0" brushRef="#br0" timeOffset="167212.4659">15000 10965 66,'20'0'21,"3"0"-3,6 0-4,7 0-4,3 0-5,1-5-4,2 5-4,-8-3-5,-1 3-6,-8 7-5,-7-7-6,-3 11-5,-15-11-1</inkml:trace>
  <inkml:trace contextRef="#ctx0" brushRef="#br0" timeOffset="167549.1703">15055 11119 31,'14'-4'22,"11"4"-1,0-1-1,6-5-5,3 3-1,0-2-5,2 5-2,-7-4-3,-2 4-1,-9 3-2,-4 3-2,-14-6-5,8 10-9,-8-10-16,0 0-2,-17 7 2,17-7 2</inkml:trace>
  <inkml:trace contextRef="#ctx0" brushRef="#br0" timeOffset="173792.7445">15757 10887 41,'0'0'34,"0"0"-1,15 10-8,7 12-7,1 5-7,16 5-4,-1 3-4,7 4-3,5-1-9,-8-1-16,-3-14-10,-4-4-1,-14-15 0</inkml:trace>
  <inkml:trace contextRef="#ctx0" brushRef="#br0" timeOffset="174062.3239">16138 10909 18,'-12'0'33,"-7"9"1,-2 9 0,-7 1-14,-10 6-5,1 7-5,-9 0-5,6 4-1,0-2-5,3-5-5,11-1-14,4-7-15,7-13 0,15-8-1,0 0 2</inkml:trace>
  <inkml:trace contextRef="#ctx0" brushRef="#br0" timeOffset="174578.5422">16268 11168 22,'0'0'32,"0"0"1,-3 14-5,-2-4-9,5 5-5,-6 0-4,6 6-3,0-2-1,2 1-3,4-2 1,4-3-3,2-2 0,0-9-5,7-4-6,-6-2-11,-4-10-15,6 2 1,-8-9-1,2 3 0</inkml:trace>
  <inkml:trace contextRef="#ctx0" brushRef="#br0" timeOffset="174996.2506">16265 11050 33,'0'9'35,"0"-9"3,0 0-9,10 0-5,-10 0-6,0 0-4,0 0-6,12 8-8,-12-8-36,0 0-2,3-13-1,16-2-1</inkml:trace>
  <inkml:trace contextRef="#ctx0" brushRef="#br0" timeOffset="179096.6187">5042 12110 20,'3'-25'32,"8"12"-1,-4-5-6,6 3-6,5 7-5,-1 8-4,4 12-2,-6 9-3,-2 13-1,-5 6-2,1 7 1,-3 3-2,3-5 0,-2-3 0,5-13 0,2-11 0,5-12-1,2-12 1,1-8-1,-1-10 1,-5-8-1,-1-3 0,-4 0 0,-3 0 0,-6 6 0,-2 5 1,0 6-1,-7 9 0,7 9 1,-14 9-1,7 9 1,0 4 0,7 4 1,0 4-1,5-1-1,9 3-4,0-11-16,3-7-18,9-1 1,-4-13-1,9 0 0</inkml:trace>
  <inkml:trace contextRef="#ctx0" brushRef="#br0" timeOffset="179497.0287">5777 11853 33,'-21'-6'32,"1"9"-7,-3 10-4,0 11-6,4 16-5,2 9-2,9 11-2,4 5-1,11 4-1,6-4-2,7-7-3,9-9-7,6-11-17,-3-21-9,7-3-1,-8-23 1</inkml:trace>
  <inkml:trace contextRef="#ctx0" brushRef="#br0" timeOffset="179981.5386">6098 12128 29,'-6'-14'24,"-2"1"-1,-7 4-3,-5 0-3,-4 9-4,-3 0-3,2 7-3,0 7-2,2 5-2,8 4-2,9 1 0,10 0 0,7-2 0,9-3-1,5-7 1,5-7 1,-2-5-1,-1-4 1,-6-9-4,-4 0-4,-11-3-18,-9-10-10,3 7 0,-6-4 0</inkml:trace>
  <inkml:trace contextRef="#ctx0" brushRef="#br0" timeOffset="180281.7356">6049 11825 40,'25'0'34,"3"5"2,9 11-12,3 18-7,-6 9-5,1 14-4,-14 13-3,-8 8-2,-13 0-2,-10-6-5,-8-4-15,-1-12-18,-12-15 0,10-8 0,-1-22 0</inkml:trace>
  <inkml:trace contextRef="#ctx0" brushRef="#br0" timeOffset="181077.3123">6608 12055 45,'12'9'33,"9"-9"-4,7 4-8,4-4-5,8 0-6,0 0-6,0 0-9,1 0-17,-4 0-12,-15 0 0,-1 0-1</inkml:trace>
  <inkml:trace contextRef="#ctx0" brushRef="#br0" timeOffset="181347.6592">6654 12211 38,'25'5'35,"3"-5"0,12 5-10,0 0-33,0-5-17,6 4-5,-1-12-3</inkml:trace>
  <inkml:trace contextRef="#ctx0" brushRef="#br0" timeOffset="189333.7664">7280 12176 43,'0'0'33,"10"6"1,17-3-13,11 4-10,11-1-10,7 3-18,0-9-14,12 9-1,-10-17-2</inkml:trace>
  <inkml:trace contextRef="#ctx0" brushRef="#br0" timeOffset="189918.9503">7826 12076 16,'0'0'29,"0"0"0,-9 7-10,3 4-4,-1 9-5,7 3-2,-6 5-3,6 5 0,6-1-1,4 0 0,4-4-2,5-6 1,3-12-1,0-5-1,-1-13 1,2-6-1,-6-10 1,0-3-1,-5-1 0,-3-1 1,-6 2-1,-3 7 0,0 6 0,0 14-1,-10-8 1,10 8 0,-11 22-1,11-2 1,0 4-1,9 4 0,6-2 0,4-1 1,9-7 0,6-4 1,3-9 1,3-5-1,-6-14 1,-2-2 0,-10-7 0,-8-4-1,-14 1-2,-11 0-5,-5 6-16,-5 8-16,-11-6-1,8 12 1,-2-2-1</inkml:trace>
  <inkml:trace contextRef="#ctx0" brushRef="#br0" timeOffset="190521.7463">8556 11947 39,'0'0'30,"-9"17"-6,2-1-5,-5 14-6,-1 5-4,-2 10-2,-1 2-2,4 3-2,-1-2 0,6-7-1,-2-12-1,9-7 1,0-22 0,0 0-1,13-19 1,-5-10-1,0-12 1,4-10-1,1-7-1,2 0 0,1 3 1,-1 5 0,-6 11-1,4 10 1,-4 13 0,4 20 0,-4 14 1,4 8 0,5 9 0,4 8-1,6 6 0,6 3 0,-3-3 0,0-6-2,0-1-3,-7-13-4,-4-5-10,-10-5-18,-10-19 0,-17-3-1,-12-13 1</inkml:trace>
  <inkml:trace contextRef="#ctx0" brushRef="#br0" timeOffset="190653.2636">8469 12133 47,'18'15'37,"17"-3"1,8-11-4,6-2-56,10 6-7,-8-9-4,4 4-3</inkml:trace>
  <inkml:trace contextRef="#ctx0" brushRef="#br0" timeOffset="193842.6412">9281 12073 19,'0'0'31,"-22"-10"-1,4 2-6,-6 7-6,-5-5-5,5 12-3,-2-5-4,8 8-1,3 3-3,15 2 0,13 5-2,9 1 1,11 2-1,0 2 2,-1 2 1,-7 3 0,-9-1 0,-10-5 0,-15-5-1,-13-7-2,-6-3-9,-4-8-18,1-15-9,10 2-1,0-10 1</inkml:trace>
  <inkml:trace contextRef="#ctx0" brushRef="#br0" timeOffset="194211.7474">9473 12086 49,'0'0'36,"10"14"1,-3 5-12,-7 5-7,4 11-6,-4 3-6,0 0-8,7-2-27,3-4-7,-7-15-1,6-9 0</inkml:trace>
  <inkml:trace contextRef="#ctx0" brushRef="#br0" timeOffset="194359.441">9387 11904 38,'-5'-15'31,"16"12"-5,-11 3-20,12-14-29,11 18-6,-11-2-2</inkml:trace>
  <inkml:trace contextRef="#ctx0" brushRef="#br0" timeOffset="194675.0833">9669 12143 53,'0'0'36,"13"20"2,-11-5-6,-2 1-20,7 11-4,-7-3-2,0 2-2,-7-6-1,5-3-1,2-17-1,0 0 0,8-12-1,5-8 0,6-9-1,2 3 1,4-1 0,0 8 0,-4 7 0,-1 12 0,-3 4 1,-1 13-2,-3 7-9,-7 6-28,-6-9 0,7 6 0,-3-8-1</inkml:trace>
  <inkml:trace contextRef="#ctx0" brushRef="#br0" timeOffset="195547.1208">10258 11826 44,'-34'22'33,"-16"7"0,-2 17-15,12 15-5,8 14-3,13 7-4,19-1-5,19-7-10,18-10-19,14-4-6,1-22 0,13-11 0</inkml:trace>
  <inkml:trace contextRef="#ctx0" brushRef="#br0" timeOffset="196079.1937">10658 11947 21,'9'5'28,"-18"-10"-2,-7 5-8,-8 0-4,-4 0-5,-4 0-3,1 0-2,4 0-2,3 0 0,4 0-1,5 4-1,2 2 1,4 1 0,1 4 0,1-2 1,4 5 0,0-4 1,3 4 0,0-14 1,12 17-1,3-11 0,10 3 0,4-2 0,4 4 0,2 2 0,1 2-1,-1 3-1,-8 5 2,-11 1-1,-6 2 0,-17-1 1,-9-2-1,-8-8 0,-10-2-1,-4-7 0,1-6-4,6-2-4,0-11-8,13 0-10,8 3-12,10-7 0,10 9 1</inkml:trace>
  <inkml:trace contextRef="#ctx0" brushRef="#br0" timeOffset="196264.1108">10782 12225 82,'10'-9'40,"-10"9"-1,0-9-16,0 9-17,8-3-21,-8 3-21,13-6-3,-4 2 0,1-1 0</inkml:trace>
  <inkml:trace contextRef="#ctx0" brushRef="#br0" timeOffset="196714.2574">11145 12039 39,'-13'-17'30,"-2"10"-5,-4 0-7,-3 4-4,-1 6-4,-3 5-3,4 10-3,2 5-1,6 6-2,8 5-1,6 4 1,12 1-1,4-6 1,12-3 0,4-10 1,4-12 1,1-8 1,-5-12 1,-2-7 1,-11-13-1,-5-4 0,-18-3 0,-8 3-4,-7 7-12,-5 7-26,-10-2 0,1 14-1,-4 6-1</inkml:trace>
  <inkml:trace contextRef="#ctx0" brushRef="#br0" timeOffset="197196.3537">11548 11980 59,'13'7'36,"-15"5"1,2 11-12,2 16-11,-4 0-6,4 8-3,-2 0-4,4-6-5,4 0-12,2-9-21,-4-18 0,2-5-1,-8-9 1</inkml:trace>
  <inkml:trace contextRef="#ctx0" brushRef="#br0" timeOffset="197349.8983">11419 12146 34,'0'0'36,"-9"-7"0,27 7 0,4 0-18,11-6-12,8 6-22,3-10-17,13 10-2,-7-3-1,7 3 0</inkml:trace>
  <inkml:trace contextRef="#ctx0" brushRef="#br0" timeOffset="198082.2006">12132 12059 26,'-22'-15'22,"-25"5"13,14 10-22,0 0-3,1 10-1,4 5-3,5 9-2,10 7 0,13 1-2,3 0 0,16 0-1,10-3 1,4-6-1,1-5 1,2-8 0,-4-10-1,-5-6 0,-7-5 0,-10-3 0,-10-4 0,-10 2 0,-5 4-1,-4 3 0,-2 9 1,0 12 0,2 7 1,4 5 0,5 13 1,4-1 0,6 5 1,8-2-1,0-1-2,3-5-7,4-7-17,-2-13-11,7-2-1,-3-16 0</inkml:trace>
  <inkml:trace contextRef="#ctx0" brushRef="#br0" timeOffset="198334.786">12247 11891 63,'52'32'39,"-3"16"2,-4 18-7,-6 17-19,-23 8-6,-16 3-15,-25-1-31,-12-4-1,-25-24-2,0-14 1</inkml:trace>
  <inkml:trace contextRef="#ctx0" brushRef="#br0" timeOffset="199857.7682">12839 12131 51,'15'6'33,"3"0"2,4-2-14,4-4-12,7 5-11,4-5-21,4 11-10,-13-11 0,3 9-1</inkml:trace>
  <inkml:trace contextRef="#ctx0" brushRef="#br0" timeOffset="200005.383">12876 12288 67,'9'17'35,"9"-12"1,17 0-21,9 7-41,-5-12-5,11 7-3,-12-10-1</inkml:trace>
  <inkml:trace contextRef="#ctx0" brushRef="#br0" timeOffset="200459.3815">13387 12187 48,'3'10'35,"14"-10"0,14 0-12,9 7-10,3-1-14,2 5-28,3-16-4,7 10-1,-11-15-1</inkml:trace>
  <inkml:trace contextRef="#ctx0" brushRef="#br0" timeOffset="200992.9676">13952 12073 20,'0'0'29,"-15"0"-1,15 0-9,-10 24-5,7-3-6,3 7-2,3 2-2,7 4-1,5-1 0,6 0-1,1-10-1,3-7 1,0-9 0,2-7-1,-5-17 1,-3-2-1,-4-9-1,-5-4 2,-1 3 0,-9 2-1,-6 4 2,-1 9-1,-4 9 0,1 6 0,-2 9 0,7 9-1,1 5 0,9 1 0,5 3 0,6-4 0,5-4 1,6-3 1,2-10 0,2-7 1,-7-13 0,1-1 0,-8-12 0,-3 1-1,-10-3-2,-4-2-6,-6 9-15,2 3-18,-8-1 0,12 19-1,-18-15 0</inkml:trace>
  <inkml:trace contextRef="#ctx0" brushRef="#br0" timeOffset="201446.7584">14605 11924 51,'7'9'35,"-7"13"0,-9 7-11,-4 5-11,1 11-4,-4 1-4,4 3-1,-4-6-3,6-5 1,3-10-1,0-14 0,7-14-1,7-9 1,0-15 0,3-13-1,3-9 1,2-9-1,1-1 0,3 1 0,-2 7 0,-2 7 1,1 11-1,-1 16 2,-1 14-1,1 14 1,-2 14 0,3 10-1,-1 4 1,6 7-1,-2 3 0,2-3-1,-1-2-4,-5-10-4,3-1-10,-3-12-19,-15-24-2,13 9 1,-13-20 0</inkml:trace>
  <inkml:trace contextRef="#ctx0" brushRef="#br0" timeOffset="201578.7768">14589 12118 62,'0'0'35,"25"4"1,1-4-14,8-4-34,6 8-18,-9-12-4,3 14 0</inkml:trace>
  <inkml:trace contextRef="#ctx0" brushRef="#br0" timeOffset="202234.4471">15369 12029 44,'-19'-4'30,"-12"-3"-10,0 5-3,0 2-5,0 3-4,5 7-3,8 1-2,12 8 0,12 2-1,12 4-1,8 3 1,6-1 1,1 0 0,-3 2 1,-7-6 0,-13 2 0,-19-9-1,-8-5 0,-12-3-4,-7-8-6,6-3-13,0-3-14,3-8-1,18 0-1,4-7 0</inkml:trace>
  <inkml:trace contextRef="#ctx0" brushRef="#br0" timeOffset="202413.3809">15480 12087 34,'17'-10'36,"-3"10"2,-14 0 0,0 0-16,12 27-8,-12-8-7,0 8-5,4 7-11,-4 0-26,-5-12-3,5 0 0,0-13 0</inkml:trace>
  <inkml:trace contextRef="#ctx0" brushRef="#br0" timeOffset="202567.0448">15536 11847 43,'-13'-11'30,"13"11"-7,-10 0-20,-1-5-27,11 5-5,0 0-3</inkml:trace>
  <inkml:trace contextRef="#ctx0" brushRef="#br0" timeOffset="202852.2286">15660 12044 18,'9'24'34,"4"9"1,-7-6 1,3-4-16,2 4-4,-6-8-6,2 0-2,-7-19-2,0 0-3,15-5-1,-6-12-1,1-2 0,6-5-1,1 2 0,6-3 0,1 7 0,-1 9 0,-1 9 1,-5 8-1,-4 11 1,-6 6 0,-4 7-5,-9 5-25,2-9-9,4 4 1,3-14-1</inkml:trace>
  <inkml:trace contextRef="#ctx0" brushRef="#br0" timeOffset="203236.4234">16403 11847 34,'-23'3'34,"-15"2"1,-4 16-11,1 16-5,-1 7-6,13 16-4,4 6-3,16 6-3,9-1-3,9-7-6,16-7-13,12-7-16,0-21-1,13-9 0,-7-20 0</inkml:trace>
  <inkml:trace contextRef="#ctx0" brushRef="#br0" timeOffset="203815.448">16721 12152 8,'3'-11'28,"-14"-11"-3,-3 4-3,-10 3-3,-7 2-5,-3 11-3,-4 2-2,4 9-3,-3 9-2,9 7-1,10 7-2,9 5 0,9 1-1,9-4 1,7-2 0,9-6 0,2-8-1,1-8-1,0-10-1,-6-10 0,-1-5 0,-9-7-1,-2-2 0,-10-1 1,-7 6 1,0 5 1,-4 4 1,-1 15 1,-1 9 0,3 10 1,5 8-1,5 9 1,0 1-1,7 6 0,2-1 0,3-1-4,-2-6-4,-2-7-14,-3-13-13,9-2 0,-14-18 0</inkml:trace>
  <inkml:trace contextRef="#ctx0" brushRef="#br0" timeOffset="204071.2206">16817 11896 83,'29'33'39,"-1"13"2,0 13-14,2 12-15,-17 9-11,-5 6-38,-24-15-2,-7-5-1,-23-31 0</inkml:trace>
  <inkml:trace contextRef="#ctx0" brushRef="#br0" timeOffset="210368.3021">17268 12071 20,'11'0'29,"21"2"-1,3-2-9,10 0-5,1 0-5,2 0-6,-3 0-7,-4 0-9,-8 3-10,-20-3-7,-1 9 0,-12-9 9</inkml:trace>
  <inkml:trace contextRef="#ctx0" brushRef="#br0" timeOffset="210531.6293">17317 12150 31,'-15'2'33,"15"-2"-1,8 13-7,13-13-8,12 6-7,7 1-11,5 2-23,-3-9-8,10 5-2,-11-8 0</inkml:trace>
  <inkml:trace contextRef="#ctx0" brushRef="#br0" timeOffset="210785.5228">17848 12090 51,'20'4'34,"3"-4"-2,11 0-13,2 0-15,2-8-30,4 14-5,-11-6-1,5 5-1</inkml:trace>
  <inkml:trace contextRef="#ctx0" brushRef="#br0" timeOffset="211248.6132">18566 11918 42,'-13'-9'34,"-11"-4"0,-2 6-13,-4 7-5,-4 12-6,5 6-4,5 10-2,8 8-2,10 3-1,10 3 0,10-1-1,12-3 1,7-10 0,5-12 0,2-11 1,-4-10 0,-6-13 0,-9-10 0,-15-8 1,-8-5-2,-12 2-2,-7-2-9,0 12-20,1 7-7,-2 3 0,11 19 0</inkml:trace>
  <inkml:trace contextRef="#ctx0" brushRef="#br0" timeOffset="211449.0559">18768 12141 36,'0'0'32,"0"0"-5,17 0-21,0 0-25,-13-15-8,10 11-3</inkml:trace>
  <inkml:trace contextRef="#ctx0" brushRef="#br0" timeOffset="211772.0489">19037 11923 38,'0'-32'35,"-6"1"2,12 7-4,0 10-16,-6 14-7,10 3-2,-7 19-3,5 9-2,-4 9-1,4 6-1,-3 2 1,0-1-1,1-2 0,-2-6-1,-4-12 1,-5-8-1,-5-7 0,-3-7 0,-3-5 0,0-5 0,3 2-1,13 3 1,0 0 0,17 0-1,16 0-2,11 10-34,14-10-1,19 8 0,-1-13 0</inkml:trace>
  <inkml:trace contextRef="#ctx0" brushRef="#br0" timeOffset="222524.882">19920 10960 5,'24'0'26,"-7"0"2,3 20-6,-5 15-7,1 9-4,-3 11-2,-1 2 0,2 3 0,0-6-3,4-7-1,5-15-1,8-7-1,2-16-1,4-9 1,-6-10-2,-3-8 0,-9 2 1,-10 3-2,-9 13 1,-18 0-1,-4 26 0,-4 17-1,0 19 1,4 17 1,0 16 0,7 10-1,8 2 1,7 0-1,0-6 1,4-12 0,-4-14-1,-9-18-3,-3-19-7,-8-16-21,-11-29-4,7-11 1,-4-25-1</inkml:trace>
  <inkml:trace contextRef="#ctx0" brushRef="#br0" timeOffset="222887.4475">20642 11326 20,'12'0'30,"29"11"-3,4-7-7,21-2-4,17-2-3,10 0-5,14-2-3,0-2-4,-7-1-4,-11 5-5,-17 0-8,-23 0-12,-15 9-4,-34-9 0,0 20 12</inkml:trace>
  <inkml:trace contextRef="#ctx0" brushRef="#br0" timeOffset="223172.8264">20762 11453 56,'49'-5'34,"22"5"-5,14-5-10,10-6-5,12 4-6,-5-6-6,-8 3-4,-12 1-4,-20-1-4,-18 6-8,-22 4-9,-22 0-7,-9 0 1,-16-3 2</inkml:trace>
  <inkml:trace contextRef="#ctx0" brushRef="#br0" timeOffset="223342.1135">21485 11262 56,'30'-9'30,"5"6"-4,8 10-5,4 16-6,-5 2-3,-6 12-4,-16 4-1,-17 6-3,-17-9-4,-15-3-10,-20-12-26,-4-3 1,-11-20-1,7-4-2</inkml:trace>
  <inkml:trace contextRef="#ctx0" brushRef="#br0" timeOffset="223811.146">21113 10514 6,'-24'-9'64,"-8"9"-32,-8 14-12,-3 12-6,-5 3-3,12 14-3,4 7-3,17 2-1,12 7-2,13-2-1,14-5 0,8-8-3,8-3-6,3-12-17,-3-20-10,6-9 1,-10-21-1</inkml:trace>
  <inkml:trace contextRef="#ctx0" brushRef="#br0" timeOffset="223989.7183">21287 10575 66,'0'0'38,"11"-8"-1,-11 8-5,0 0-25,11 0-13,-11 0-28,11 7-2,-11-7-1,9 14-1</inkml:trace>
  <inkml:trace contextRef="#ctx0" brushRef="#br0" timeOffset="224143.3863">21279 10760 76,'0'11'38,"0"-11"-1,-6 13-13,6-13-17,7 13-11,-7-13-23,0 0-10,10 10 0,-10-10-1</inkml:trace>
  <inkml:trace contextRef="#ctx0" brushRef="#br0" timeOffset="224390.8058">21516 10472 45,'24'9'38,"-2"12"2,8 19 0,-3 10-18,-9 5-11,-7 16-4,-19 7-24,-19-2-21,-24-12 0,-12-2-2,-25-17 0</inkml:trace>
  <inkml:trace contextRef="#ctx0" brushRef="#br0" timeOffset="225414.2597">2064 13718 27,'55'12'29,"7"-12"1,20 0-12,17-5-5,12-4-9,-2 1-13,-7-9-18,4 15-2,-35-7-1,-6 13 5</inkml:trace>
  <inkml:trace contextRef="#ctx0" brushRef="#br0" timeOffset="225777.1785">2036 13875 26,'-21'0'28,"33"3"-12,21-3-3,22-6 0,23 0-1,13 2-2,10-2-2,3-1-5,-5-1-3,-13 1-2,-17-5-3,-17 0 0,-23-7-1,-7-3 0,-16-6 2,0 3 3,0-2 3,4 3 5,7 9 3,2 5 2,13 16 1,-2 3 0,5 17-1,-14 1-2,-2 11-2,-19-2-4,-12 0-11,-16-3-29,-9-5-2,-13-13 0,4-6-1</inkml:trace>
  <inkml:trace contextRef="#ctx0" brushRef="#br0" timeOffset="226231.0297">2261 12926 20,'-32'33'34,"-14"3"2,6 8-4,-1 9-10,6 1-7,28 4-4,7-8-3,18-4-2,16-9-3,7-11-4,6-3-8,3-14-20,-2-13-8,-4-8 0,-12-12 0</inkml:trace>
  <inkml:trace contextRef="#ctx0" brushRef="#br0" timeOffset="226378.1667">2535 12953 71,'0'0'40,"-12"-8"1,2 4-2,10 4-34,0 0-25,-15-5-17,15 5-3,6 9 0,-6 1 0</inkml:trace>
  <inkml:trace contextRef="#ctx0" brushRef="#br0" timeOffset="226547.0469">2546 13207 40,'0'0'40,"17"18"-1,-17-18 1,13 4-16,-3 1-13,-10-5-11,8 17-28,-8-17-10,0 0-1,0 0 0</inkml:trace>
  <inkml:trace contextRef="#ctx0" brushRef="#br0" timeOffset="226778.8382">2734 13006 54,'39'11'41,"6"18"0,-8 7 0,-12 9-21,0 15-11,-19 14-18,-13 8-29,-44-4-1,-19 4-2,-32-12 0</inkml:trace>
  <inkml:trace contextRef="#ctx0" brushRef="#br0" timeOffset="237887.5724">3925 13563 31,'0'0'35,"0"0"0,24-9-2,10 9-20,12-3-18,8 8-24,-1-10-4,9 5-1,-14-3-1</inkml:trace>
  <inkml:trace contextRef="#ctx0" brushRef="#br0" timeOffset="238320.5623">4411 13430 11,'-6'-11'30,"6"11"0,-6 19-1,0 0-14,2 8-5,2 4-3,4 2-1,5-1-2,8-3 0,3-9-1,7-8-1,1-12 0,2-8 0,-7-11 0,0-7-1,-8-8 0,-4 2 0,-9 1 0,0 6-1,-5 4 0,-2 11 0,7 10 0,-10 15 0,10 7 0,4 5 0,8 3-1,3 1 2,5-4-1,7-7 2,1-10 0,-3-10 0,0-8 1,-3-4-1,-8-10-4,-10-3-12,-8-7-21,1 7 0,-8-2-2,11 6 0</inkml:trace>
  <inkml:trace contextRef="#ctx0" brushRef="#br0" timeOffset="238674.5875">5018 13353 21,'-17'10'32,"8"18"2,-8 0-1,4 10-19,1 5-6,-2-1-2,8-1-1,0-12-2,6-10-1,0-19 0,14-11-1,-3-17 0,2-13-1,0-11 1,1-5-1,-2-1 1,-1 5 1,-1 11-1,0 10 1,3 14 0,-1 13 0,6 17 0,0 16 1,2 7-1,3 11-1,-1 6-1,-2 0-5,-1 1-8,-8-5-13,-4-8-11,0-7 0,-17-13 0</inkml:trace>
  <inkml:trace contextRef="#ctx0" brushRef="#br0" timeOffset="238821.7323">4972 13480 59,'11'-4'36,"5"-3"-3,14 10-23,9 4-37,-9-10-5,13 6-3,-1-8-1</inkml:trace>
  <inkml:trace contextRef="#ctx0" brushRef="#br0" timeOffset="239275.8523">5691 13346 18,'-35'-5'27,"10"10"1,0 0-12,9 6-3,10 6-3,13 5-1,11 3 0,4 1-1,6 6 1,-10-1-1,4 2 0,-16-3-2,-10-7-2,-14-4-3,-12-13-6,0-6-13,-2-8-14,1-13-5,9-7 1,6-7-1</inkml:trace>
  <inkml:trace contextRef="#ctx0" brushRef="#br0" timeOffset="239422.9999">5775 13384 49,'23'13'35,"-3"15"-1,-6 2-12,-10 5-8,2 2-10,-6 2-15,2 0-22,-7-15-1,5-3-1,-10-18-1</inkml:trace>
  <inkml:trace contextRef="#ctx0" brushRef="#br0" timeOffset="239577.6491">5783 13178 34,'0'-23'29,"14"20"-5,-14 3-15,0 0-30,21 19-6,-13-3-3,9 14 13</inkml:trace>
  <inkml:trace contextRef="#ctx0" brushRef="#br0" timeOffset="239762.56">5949 13439 29,'16'33'35,"-6"-9"2,-1-8 0,-9-16-17,10 0-8,-1-11-6,0-10-2,7 0-1,2 0-2,3 1-1,2 3 0,-2 10-1,0 7 1,-4 14 0,-5 8-2,-6 5-6,0 2-21,4 7-7,-7-4-1,12-1 0</inkml:trace>
  <inkml:trace contextRef="#ctx0" brushRef="#br0" timeOffset="240178.7801">6604 13404 27,'-18'-20'24,"2"8"-1,-12-1-3,-2 5-5,2 8-4,-3 0-2,8 11-3,4 5-2,7 7-2,10 1-2,8 1 1,8-1 0,6-1 0,2-7 0,2-2 1,-5-10-2,-1-4 1,-3-9 0,-5-1 0,-10 1-1,-6-1 1,6 10 2,-19 0 0,7 16 1,3 12 0,5 6 0,4 13 1,2 7 0,9 3-5,-1 5-21,5-6-15,-6-9-1,3-9 0,-12-15-1</inkml:trace>
  <inkml:trace contextRef="#ctx0" brushRef="#br0" timeOffset="240663.6019">4185 13936 9,'-46'5'27,"46"6"0,43-2-9,49-5-3,49 4 0,42-8-1,37 7 0,32-12-2,24 0-3,3-7-5,0-3-6,-20 1-22,-25 7-10,-49-4-1,-33 11 0</inkml:trace>
  <inkml:trace contextRef="#ctx0" brushRef="#br0" timeOffset="241226.7226">4840 14178 35,'-13'44'26,"-12"1"-6,3 9-8,1 2-4,1 0-1,6-9-3,4-10 0,10-13 0,0-24 0,13-5 1,1-22-1,6-11 0,1-13 0,1-1-2,2-7 1,-3 10-2,-3 5 1,-5 13 0,2 19 0,-3 19 0,-2 19-1,2 15 1,-1 11-1,2 4 0,0 6-2,0-6-7,2-5-12,1-9-14,-13-19 0,3-4 0</inkml:trace>
  <inkml:trace contextRef="#ctx0" brushRef="#br0" timeOffset="241365.2594">4739 14449 25,'0'0'29,"29"-4"-1,-1 4-7,12-4-37,20 11-12,-6-11 0,16 10-1</inkml:trace>
  <inkml:trace contextRef="#ctx0" brushRef="#br0" timeOffset="241597.0456">5498 14382 13,'-22'-29'32,"2"9"2,-10-5-6,-1 11-9,1 9-5,-3 5-4,6 19-3,1 2-2,12 12-2,11 1-2,9 0-3,16 2-4,6-7-8,9-12-19,9 3-2,-4-15 0,6-1-1</inkml:trace>
  <inkml:trace contextRef="#ctx0" brushRef="#br0" timeOffset="241866.6024">5705 14385 31,'-20'-17'22,"0"8"-2,-10 5-3,1 4-3,1 13-3,4 2-3,5 7-1,9 3-2,10 4 0,13-5-1,9-3 0,2-8 0,6-4 1,-4-9-2,-3 0-2,-6-8-11,-4 2-24,-13-11 0,5 8-1,-10-7 0</inkml:trace>
  <inkml:trace contextRef="#ctx0" brushRef="#br0" timeOffset="242082.765">5758 14336 45,'15'0'36,"8"16"0,-2 6-11,5-2-11,1 11-4,-13-2-3,3 3-3,-17-3-5,-7-8-13,-10-12-22,3-4-1,-7-14 1,21 9-2</inkml:trace>
  <inkml:trace contextRef="#ctx0" brushRef="#br0" timeOffset="242514.6524">6197 14314 37,'-11'-14'32,"-15"-2"-9,-5 2-5,-2 10-4,-4 4-3,6 9-5,-1 8-2,9 9-2,13 9-1,12 3 0,14 4-1,7-5 2,8-1-1,5-9 0,1-9 0,-3-7-1,-3-11 0,-7-7 0,-6-7 0,-8-3-1,-10-7 0,-5 7 1,-5 0 1,-3 12 1,-4 12 1,-2 14-1,-3 16 2,4 17-1,-1 18-1,1 13-15,-5 2-22,8 14 0,-6-11-1,7 3 1</inkml:trace>
  <inkml:trace contextRef="#ctx0" brushRef="#br0" timeOffset="244290.2625">7001 13810 15,'0'0'32,"19"0"1,0-5-1,12 5-17,7 0-12,4 0-19,11 7-13,-10-11-2,0 4-1</inkml:trace>
  <inkml:trace contextRef="#ctx0" brushRef="#br0" timeOffset="244459.1724">7029 13962 38,'16'6'32,"21"1"1,3-7-13,11 0-36,10 4-9,-8-11-4,2 7-2</inkml:trace>
  <inkml:trace contextRef="#ctx0" brushRef="#br0" timeOffset="246205.7571">7708 13883 24,'-9'0'22,"9"0"-3,50 0-3,25 4 1,36-4 0,40 4-2,26-4-2,32 0-1,10 0-2,6 4-4,-12-4-24,-21 5-16,-43-13 0,-25 6-3</inkml:trace>
  <inkml:trace contextRef="#ctx0" brushRef="#br0" timeOffset="246994.7052">7875 13468 14,'0'0'32,"10"8"1,20-4 0,4-4-19,17 0-23,8 4-17,-12-9-2,5 7-3,-16-7 0</inkml:trace>
  <inkml:trace contextRef="#ctx0" brushRef="#br0" timeOffset="247479.5483">8484 13360 28,'-19'0'31,"-12"0"-3,-1 9-10,-2 6-5,3 8-5,7 8-3,12 3-3,12 2-1,9-2 0,13-5 2,9-10 2,8-7 1,-5-16 0,5-5 1,-11-16 0,-6-2-1,-13-7-2,-9-1-4,-12 5-13,-4 5-23,-3-4-1,7 10 0,-1 2-1</inkml:trace>
  <inkml:trace contextRef="#ctx0" brushRef="#br0" timeOffset="247626.6897">8695 13566 71,'0'0'35,"12"19"-4,-12-19-30,0 0-28,22 0-6,-22 0 0,20-12-2</inkml:trace>
  <inkml:trace contextRef="#ctx0" brushRef="#br0" timeOffset="247827.2298">8876 13447 25,'5'-28'36,"5"7"2,-1-1-4,-3 3-10,4 15-7,-10 4-5,9 16-3,-9 9-2,3 11-4,0 11-11,1 7-30,-4-2-1,11 4-1,-1-8-1</inkml:trace>
  <inkml:trace contextRef="#ctx0" brushRef="#br0" timeOffset="248946.8863">8056 14206 34,'21'0'33,"16"9"1,3 10-4,4 7-17,6 9-6,3 4-6,-6 2-11,-5-6-17,1 3-6,-18-18-1,-1-5 0</inkml:trace>
  <inkml:trace contextRef="#ctx0" brushRef="#br0" timeOffset="249115.967">8509 14202 38,'-15'-5'37,"-7"5"-1,-4 24-4,-6 8-14,-10-1-8,1 12-5,-2-2-8,0-4-11,8-9-20,10 3-3,4-17 1,17-3-2</inkml:trace>
  <inkml:trace contextRef="#ctx0" brushRef="#br0" timeOffset="249369.1488">8615 14415 26,'6'14'34,"0"6"0,-9-3 0,3 6-19,4 5-5,1 0-6,1-6-7,4 0-9,-1-4-18,-9-18-3,15 6-2,-15-18 0</inkml:trace>
  <inkml:trace contextRef="#ctx0" brushRef="#br0" timeOffset="249500.8055">8676 14344 76,'0'0'35,"0"0"-35,0 0-4,7 9-27,-7-9-5</inkml:trace>
  <inkml:trace contextRef="#ctx0" brushRef="#br1" timeOffset="257699.3729">5290 13137 18,'0'0'32,"-6"22"-2,-21 18-9,-18 24-4,-15 19-6,-12 10-11,-9 12-27,-7-15-2,17 2-3,2-28-1</inkml:trace>
  <inkml:trace contextRef="#ctx0" brushRef="#br1" timeOffset="258099.5455">5107 14111 25,'0'0'33,"-31"44"0,-25 15-4,-31 34-14,-23 34-11,-32 23-31,-1 23-2,-18-10-4,6 9 0</inkml:trace>
  <inkml:trace contextRef="#ctx0" brushRef="#br0" timeOffset="263396.5061">9874 13779 10,'21'9'31,"-5"-14"0,15 2-7,4 2-8,10 1-7,2 0-11,-3-8-18,5 16-8,-14-8-3,-2 3 0</inkml:trace>
  <inkml:trace contextRef="#ctx0" brushRef="#br0" timeOffset="263597.0516">9942 13909 32,'20'0'34,"18"5"-1,3-8-13,1-3-39,13 13-6,-10-10-4,9 10-3</inkml:trace>
  <inkml:trace contextRef="#ctx0" brushRef="#br0" timeOffset="264597.1184">10324 13718 50,'18'11'37,"7"10"0,-4 3-5,-8 7-20,-3 10-15,-15-3-29,-1 4-3,-18-18-1,-7-3-1</inkml:trace>
  <inkml:trace contextRef="#ctx0" brushRef="#br0" timeOffset="264835.8356">10007 13550 43,'-31'14'36,"6"17"1,-9 15-5,0 3-18,21 16-4,13 2-8,22 1-34,19-17-3,29-5-1,8-24-1</inkml:trace>
  <inkml:trace contextRef="#ctx0" brushRef="#br0" timeOffset="265498.6026">10782 13791 30,'0'0'35,"0"0"0,18 8-3,14-11-14,9-2-14,6 0-21,1-5-14,8 4-3,-13-5-1</inkml:trace>
  <inkml:trace contextRef="#ctx0" brushRef="#br0" timeOffset="265937.8897">11272 13593 45,'-6'19'32,"-10"-1"0,7 10-12,6 3-11,3-2-2,5 4-2,11-5-2,3-9 0,6-7-1,1-10-2,-3-6 1,-1-8 0,-8-8-1,-5-2 0,-4 0 0,-5 1 0,-8 7 0,2 4 0,6 10 0,-9 12 0,9 5-1,3 8 1,7 1 0,2 0 0,9-6 0,6-3 2,-3-13 1,8-7 1,-8-10 1,0-4 1,-7-11-1,-5-2 1,-12 0-3,-6-5-7,-2 7-22,-3 7-12,-4 0 0,5 10-1</inkml:trace>
  <inkml:trace contextRef="#ctx0" brushRef="#br0" timeOffset="266369.8538">11802 13326 45,'0'0'34,"0"0"2,-12 5-11,4 26-8,-6 13-6,8 16-4,1 5-3,10 4 0,6-2-2,9-4 0,6-11-1,5-13-2,5-13-2,-4-17-7,2-9-15,-13 0-12,-15-19 0,-6 2-1</inkml:trace>
  <inkml:trace contextRef="#ctx0" brushRef="#br0" timeOffset="266523.5119">11697 13597 43,'13'-8'34,"-1"-5"-1,17 8-7,3-3-24,6-1-25,7 16-8,-8-7-1,8 12-1</inkml:trace>
  <inkml:trace contextRef="#ctx0" brushRef="#br0" timeOffset="266823.6904">12237 13600 28,'12'12'36,"-12"0"0,-8 7-1,-4 5-15,-13-4-6,-1 7-5,-11-6-5,0-5-4,1-5-2,0-11-2,11-3-1,5-15 0,12-1 0,8-9 1,9 3 1,8 2 2,10 7 2,4 10 1,3 6 2,0 13 0,-2 5-1,-2 7-4,-2 3-16,1 1-17,-14-11-1,7 1 0,-9-13 0</inkml:trace>
  <inkml:trace contextRef="#ctx0" brushRef="#br0" timeOffset="267170.6754">12414 13527 51,'27'10'35,"-5"4"1,0 13-14,-4 9-8,-8 2-4,-4 1-3,-9-5-5,-2-9-2,-2-11-2,7-14-2,0 0 0,-6-31 0,15 4-1,3-4 2,4-1 3,2 6 1,5 6 1,1 12 3,-3 8-1,2 13 1,-9 7 0,2 6-4,-4 4-11,2 0-25,-11-15-1,5 3-1,-8-18 1</inkml:trace>
  <inkml:trace contextRef="#ctx0" brushRef="#br0" timeOffset="267703.4079">13086 13578 36,'7'-18'29,"-4"6"-7,-7-2-4,-14-1-5,-4 4-4,-9 2-2,-3 9-2,-3 8-1,-3 7-2,6 9 1,6 5-1,10 7-1,14 2 1,8 0-1,14-3 1,3-6 0,10-4 0,0-10-1,3-5 0,-9-10 0,-2-8 0,-8-3 0,-6-7-1,-9 0 1,0 0-1,-6 4 0,-1 4 1,7 10 0,-15 12 0,6 11 1,9 17 1,-3 6 1,9 16 0,-6 6 1,6 7-2,-6-1-1,4-5-9,-4-10-29,0-7-1,-10-21-2,4-9 0</inkml:trace>
  <inkml:trace contextRef="#ctx0" brushRef="#br0" timeOffset="268861.5976">13447 13611 39,'24'-6'32,"13"12"-1,-3-6-9,5-6-32,6 13-17,-17-7-3,0 9-1,-19-4 6</inkml:trace>
  <inkml:trace contextRef="#ctx0" brushRef="#br0" timeOffset="269030.8771">13452 13750 75,'3'9'38,"14"-6"0,16 4-14,5 3-53,2-10-6,9 4-1,-5-8-2</inkml:trace>
  <inkml:trace contextRef="#ctx0" brushRef="#br0" timeOffset="269666.4061">13976 13764 26,'44'-3'35,"30"3"0,25 0-7,20 0-8,23 0-4,11 0-6,10 0-6,-2 5-11,-9 2-28,-23-7 0,-20 0-2,-34-9 1</inkml:trace>
  <inkml:trace contextRef="#ctx0" brushRef="#br0" timeOffset="270050.7466">14169 13378 7,'0'0'27,"38"-3"0,-8-5-2,17 3-24,7 5-22,-9-7-3,10 7-2,-10-2 11</inkml:trace>
  <inkml:trace contextRef="#ctx0" brushRef="#br0" timeOffset="270567.3383">14810 13197 21,'-18'0'33,"-13"-4"1,8 18 0,-4 4-14,1 5-8,12 9-4,6 5-3,13 1-2,10-4 0,13-7-1,6-10-1,7-8 1,-1-9-1,0-13 0,-12-10 0,-6-5 0,-16-4-2,-12-2-4,-8 11-14,-6 5-17,-10-2-1,7 18 1,-4-1-1</inkml:trace>
  <inkml:trace contextRef="#ctx0" brushRef="#br0" timeOffset="270714.4803">15023 13423 79,'0'0'39,"0"0"-3,9 6-15,-9-6-50,0 0-6,19-10-2,-19 10-2</inkml:trace>
  <inkml:trace contextRef="#ctx0" brushRef="#br0" timeOffset="270915.0198">15207 13196 53,'5'-28'39,"-5"6"0,5 9-5,4 17-15,-4 9-7,2 20-5,-1 9-7,-6 9-29,0 2-9,0 5-1,0-5-1</inkml:trace>
  <inkml:trace contextRef="#ctx0" brushRef="#br0" timeOffset="271517.9729">14324 14062 37,'24'17'37,"7"0"0,10 10 0,5 5-19,1 3-9,-1 1-7,-2 4-13,-9-6-22,-10-16-4,-2-3 0,-9-18 0</inkml:trace>
  <inkml:trace contextRef="#ctx0" brushRef="#br0" timeOffset="271671.6349">14745 14037 50,'-22'3'38,"-8"16"0,-18 7 0,-4 6-21,3 6-10,-4 7-10,1-1-18,9-8-17,15-3 1,8-13-2,20 0 0</inkml:trace>
  <inkml:trace contextRef="#ctx0" brushRef="#br0" timeOffset="271887.7958">14810 14345 49,'0'0'38,"0"19"1,-4-1 0,-2 1-15,1 0-17,5 5-3,0 0-6,5-3-8,5-6-25,3-1-4,-4-14 0,6 0-1</inkml:trace>
  <inkml:trace contextRef="#ctx0" brushRef="#br0" timeOffset="272036.4558">14869 14171 70,'0'0'40,"0"0"-6,0 0-34,0 0-28,13 14-8,-13-14-3</inkml:trace>
  <inkml:trace contextRef="#ctx0" brushRef="#br0" timeOffset="273543.2936">15916 13655 23,'0'0'31,"0"0"2,28 8-11,14 0-6,17-2-3,19 4-4,6-5-2,15 2-5,0-2-9,-8-3-8,-17-2-15,-13 7-4,-30-7 1,-12 3-2</inkml:trace>
  <inkml:trace contextRef="#ctx0" brushRef="#br0" timeOffset="273760.0565">15983 13779 25,'0'12'24,"31"-7"-1,10-5-3,19 3-4,11 0-3,8-3-9,2 0-7,0 0-8,-5 3-17,-18-12-2,-6 6-1,-28-14 10</inkml:trace>
  <inkml:trace contextRef="#ctx0" brushRef="#br0" timeOffset="273907.2013">16697 13621 46,'27'22'37,"-7"6"1,-2 10-3,-6 4-18,-18-2-7,-13 0-13,-15-11-31,0-1-2,-15-20 0,6 0-3</inkml:trace>
  <inkml:trace contextRef="#ctx0" brushRef="#br0" timeOffset="274446.1126">16079 13609 36,'-21'32'37,"-7"7"2,3 10-4,3 10-15,1-1-8,8 10-39,13-18-6,35-9-3,23-25-2</inkml:trace>
  <inkml:trace contextRef="#ctx0" brushRef="#br0" timeOffset="275179.7275">1917 15588 43,'11'8'34,"9"-8"1,23 3-11,13 6-12,16-1-5,9 2-6,13-2-15,2 3-18,-10-11-2,-9 0-1,-23-3 0</inkml:trace>
  <inkml:trace contextRef="#ctx0" brushRef="#br0" timeOffset="275380.3446">2005 15702 52,'10'0'31,"28"4"-9,11-1-5,8 0-6,10 2-9,1-5-16,3 7-16,-21-19-2,0 8 0</inkml:trace>
  <inkml:trace contextRef="#ctx0" brushRef="#br0" timeOffset="275546.6275">2588 15579 18,'19'12'33,"3"17"2,-7-1-2,-9 4-14,-6 3-6,-6-4-14,-19-2-15,-15-12-15,7-2-2,-15-15-1,2-9-1</inkml:trace>
  <inkml:trace contextRef="#ctx0" brushRef="#br0" timeOffset="275681.1548">1915 15523 54,'-50'14'36,"12"25"-1,7 5-6,24-2-51,19 16-8,8-13-4,24 6-1</inkml:trace>
  <inkml:trace contextRef="#ctx0" brushRef="#br0" timeOffset="277151.9273">3608 15400 34,'7'-17'35,"3"25"2,-5 10-9,-3 18-10,9 23-4,-11 2-4,5 16-2,-5 1-3,4 4-1,-4-13-3,11-7-1,2-14-1,2-17-4,7-6-8,-3-16-12,-3-9-14,3-5 1,-11-11 0</inkml:trace>
  <inkml:trace contextRef="#ctx0" brushRef="#br0" timeOffset="277330.8714">3497 15759 19,'-10'0'33,"10"0"1,17-10-1,6 10-15,15-4-10,9 4-18,4-4-20,15 11-3,-11-7 0,7 8-1</inkml:trace>
  <inkml:trace contextRef="#ctx0" brushRef="#br0" timeOffset="277653.3146">4238 15783 41,'6'12'36,"-6"9"0,-16 6-12,-5-3-9,-1 7-2,-12-4-4,0-2-4,-6-6-4,2-9-2,7-10 0,3-10-1,7-9 0,5-6 0,16-3 1,0 1 0,16 2 3,3 9 0,5 5 1,4 14 0,5 9 1,3 13-1,-3 5-9,-2 7-30,-7-8-1,5 0-1,-10-9 0</inkml:trace>
  <inkml:trace contextRef="#ctx0" brushRef="#br0" timeOffset="278085.6846">4405 15796 42,'22'9'35,"-7"6"1,3 10-3,-5 6-20,-10 1-4,1 2-4,-4-5-3,-3-7-2,3-9-1,0-13-1,0-19 0,9-5-1,7-6 2,2-4 1,1 1 1,5 6 2,-6 8 1,8 14 0,-11 10 1,4 16-2,-6 10-10,2 10-30,-6-9 0,6 6-1,-6-10 0</inkml:trace>
  <inkml:trace contextRef="#ctx0" brushRef="#br0" timeOffset="278733.2664">5057 15805 21,'-3'-18'33,"-4"9"1,-11-1-10,-7 3-6,-6 10-4,-6 3-4,6 11-4,-1 7-1,8 6-2,11 5-2,13-2 0,12 2 0,13-6-1,7-5 1,5-9 0,4-10-1,-1-5 1,-7-11-1,-7-4 1,-9-3-1,-9-1 0,-8 1-1,-8 5 1,-4 10 1,-2 8-1,-2 12 1,1 15 1,5 14-1,3 14 0,7 5 1,0 3-1,4 0 0,3-5-2,3-7-3,-3-13-8,3-15-25,2-8 0,-12-20 0,12 0-2</inkml:trace>
  <inkml:trace contextRef="#ctx0" brushRef="#br0" timeOffset="279289.6586">5516 15824 24,'0'0'32,"20"5"1,10-5-6,4 2-13,6-2-7,7 2-6,1 3-11,0-2-14,-14-3-7,0 7-2,-15-7 0</inkml:trace>
  <inkml:trace contextRef="#ctx0" brushRef="#br0" timeOffset="279458.5776">5580 15950 23,'0'0'33,"22"11"0,4-6-5,14-2-33,10 6-18,-10-9-5,13 9-3</inkml:trace>
  <inkml:trace contextRef="#ctx0" brushRef="#br0" timeOffset="280957.0858">6226 15950 10,'70'10'48,"12"-1"-30,33-5 0,33 2 1,32-6-1,31 0-3,19-10-3,12 2-3,-7 1-9,-9 7-31,-37-13-3,-21 13-2,-59-9 0</inkml:trace>
  <inkml:trace contextRef="#ctx0" brushRef="#br0" timeOffset="283662.6035">6904 15443 18,'-31'0'33,"11"18"-1,-15 1 0,7 14-18,7 10-5,5 5-4,16 0-2,13-3-2,17-5 1,10-10-1,10-10 3,-3-15 1,1-10 1,-9-16 0,-11-4-1,-19-13 1,-9 4 0,-22-7-2,-3 7-1,-8-1-3,-2 6-8,10 14-17,6 8-14,1 7 0,18 0 0</inkml:trace>
  <inkml:trace contextRef="#ctx0" brushRef="#br0" timeOffset="283847.5032">7274 15691 78,'0'0'37,"9"0"0,-9 0-18,0 0-20,13 4-20,-4-1-15,-9-3 0,10-3-1</inkml:trace>
  <inkml:trace contextRef="#ctx0" brushRef="#br0" timeOffset="284069.1816">7404 15559 50,'9'-41'38,"1"5"2,-3-1-4,-2 4-19,8 16-7,-13 17-3,18 13-1,-11 26-5,-7 10-23,0 14-17,5 14-1,-5 2-1,7 10 1</inkml:trace>
  <inkml:trace contextRef="#ctx0" brushRef="#br0" timeOffset="284803.1886">6573 16298 37,'21'0'35,"2"9"0,11 9-8,3 12-11,0-1-7,4 9-5,-1 3-11,-4-2-22,-10-14-5,2-7-2,-16-16 0</inkml:trace>
  <inkml:trace contextRef="#ctx0" brushRef="#br0" timeOffset="284972.9585">6936 16222 52,'-15'13'38,"-17"11"-1,-4 12-5,-5 10-20,-9 0-8,6 1-11,5-1-10,5-6-15,11-20-5,17-4 0,6-16 0</inkml:trace>
  <inkml:trace contextRef="#ctx0" brushRef="#br0" timeOffset="285173.0059">7052 16554 70,'-4'15'39,"1"-5"0,3-10-6,0 23-25,2-5-7,-2-5-10,7-2-28,-1 3-1,-6-14-2,7 10 1</inkml:trace>
  <inkml:trace contextRef="#ctx0" brushRef="#br0" timeOffset="285473.7203">7008 16420 65,'11'-9'39,"-11"9"-1,9 0-7,-9 0-54,17 5-11,-17-5-3,9 0-2</inkml:trace>
  <inkml:trace contextRef="#ctx0" brushRef="#br0" timeOffset="285821.51">7324 16444 39,'0'0'36,"11"-8"1,2 8-2,-4 0-24,4-7-38,3 12-7,-5-10-1,7 5-1</inkml:trace>
  <inkml:trace contextRef="#ctx0" brushRef="#br0" timeOffset="286353.8135">7683 16290 26,'-13'-9'34,"13"9"0,-24 17 0,8-3-18,7 17-6,-3 1-6,9 6 0,8 1-3,8-5 0,6-2 0,6-13 0,6-9 1,3-10 0,-3-7 0,-4-10 1,-9-12-1,-2 2 1,-13-6 0,-3 6 1,-8 5-2,-3 7 0,-1 6-1,1 9 1,5 9-1,-1 5 0,11 8-1,4 1 0,4 1 0,5 0 0,7 1 1,4-7-2,0-6 1,6-2 1,-3-10-1,-3-2 1,0-11 0,-7-6 1,-11-9-1,-7 0 1,-6-3-5,-12 1-32,-4 2-4,0 10-2,-6-3 1</inkml:trace>
  <inkml:trace contextRef="#ctx0" brushRef="#br0" timeOffset="294460.033">8717 15913 8,'9'14'31,"7"-8"1,19 2-4,7-4-12,8-4-13,6 5-21,-6-18-9,12 8-4,-22-14 0</inkml:trace>
  <inkml:trace contextRef="#ctx0" brushRef="#br0" timeOffset="298374.8434">8733 15731 38,'36'6'32,"-4"-6"-9,5 0-30,10 8-16,-14-12-5,13 8-2</inkml:trace>
  <inkml:trace contextRef="#ctx0" brushRef="#br0" timeOffset="298876.2873">9514 15674 51,'-27'-20'35,"7"20"-11,-1 4-3,-3 7-7,4 11-4,0 7-4,9 9-2,7 3-2,11 3-1,13-7 0,13-4 0,8-12 0,5-10 1,1-11 0,-1-13 1,-11-13 0,-8-3 0,-21-8-1,-19 3 1,-11 3-1,-10 4-4,-3 13-10,0 7-24,2-1-2,13 14-1,5-2 1</inkml:trace>
  <inkml:trace contextRef="#ctx0" brushRef="#br0" timeOffset="299060.6735">9821 15933 51,'0'0'37,"6"15"-1,-6-15-10,0 0-35,0 0-21,0 0-4,15-6-2</inkml:trace>
  <inkml:trace contextRef="#ctx0" brushRef="#br0" timeOffset="299461.7621">9998 15583 38,'12'-4'36,"-2"16"1,-10 5-3,-2 1-17,2 13-5,-11-2-4,5 4-3,3-2-1,6-3-2,6-2-1,4-9-2,11 0-2,-2-7-4,9-1-5,-7-9-5,2 0-4,-5-9-8,-5-6 2,-4-3 2,-3-5 7,-5-7 10,2-1 11,-3 3 10,-3 1 5,0 9 10,0 18 0,10 0 0,-4 13-5,6 24-7,-6 4-9,1 14-31,-2 0-12,1 13-2,-9-9-2</inkml:trace>
  <inkml:trace contextRef="#ctx0" brushRef="#br0" timeOffset="302204.8646">10711 15695 35,'0'0'34,"10"5"0,17-5-5,13 0-17,16 0-4,9 3-6,5-3-10,0-5-21,-2 9-5,-16-12 0,-7 8 0</inkml:trace>
  <inkml:trace contextRef="#ctx0" brushRef="#br0" timeOffset="302427.0433">10776 15804 28,'19'0'31,"12"4"-3,2-4-8,14 0-7,6 5-5,2-5-8,1 7-18,-9-11-11,-2 4-2,-16-5 0</inkml:trace>
  <inkml:trace contextRef="#ctx0" brushRef="#br0" timeOffset="302605.8362">11235 15588 36,'12'0'36,"10"17"1,-4 1 0,2 4-20,-1 11-8,-8 1-3,-3 3-7,-8-3-25,-7-1-10,-15-13 0,-1-4-2</inkml:trace>
  <inkml:trace contextRef="#ctx0" brushRef="#br0" timeOffset="303327.4944">12126 15509 29,'0'0'26,"-19"-19"-4,-12 15-5,-7 4-3,-7 0-5,0 14-2,0 6-1,6 10-3,9 2-1,13 6-1,11 3 0,12-2 0,13-3 0,11-7 1,4-10-1,3-5 1,-1-10-2,-4-4 1,-7-14 0,-10-1-1,-10-5 1,-8-2-2,-9 3 1,-6 5 0,0 11 2,-2 8-1,0 12 1,9 11 1,3 14-1,8 9 1,3 5 0,6 1 0,-2-1-1,8-5 0,-1-5 0,0-8-1,-2-9-2,-4-13-5,2-5-12,-2-6-17,-4-17-1,5-2 0,-6-18 0</inkml:trace>
  <inkml:trace contextRef="#ctx0" brushRef="#br0" timeOffset="303592.0285">12314 15568 50,'0'0'35,"16"4"-1,12-4-14,3 5-9,6 0-10,3-5-15,-6-5-18,8 10-2,-15-14 0,1 9-1</inkml:trace>
  <inkml:trace contextRef="#ctx0" brushRef="#br0" timeOffset="303761.3178">12317 15693 48,'0'0'35,"38"16"-1,-4-13-10,12-3-43,8 10-10,-8-10-3,3 5-1</inkml:trace>
  <inkml:trace contextRef="#ctx0" brushRef="#br0" timeOffset="304192.9982">12920 15224 41,'11'-12'33,"6"16"2,-2 12-12,-13 9-11,-2 20-2,-2 7-3,-2 14 0,-4 1-1,8 5-2,0-8-2,5-4 0,10-10-3,5-15-4,13-9-11,-4-12-17,-2-14-3,0 0-2,-13-16 2</inkml:trace>
  <inkml:trace contextRef="#ctx0" brushRef="#br0" timeOffset="304362.5157">12821 15550 33,'0'0'33,"21"0"0,9 0-2,5 0-23,6 5-17,11 3-19,-11-8-4,10 5-1,-11-10 0</inkml:trace>
  <inkml:trace contextRef="#ctx0" brushRef="#br0" timeOffset="304632.0758">13444 15591 53,'-17'21'36,"-3"5"0,-9 5-12,-5-13-10,4 4-6,-5-9-6,4-13-4,6 0-2,3-16 0,13-1-1,3-7 1,13 1 1,5 1 2,6 3 2,4 9 1,3 6 2,4 13-1,-5 3 1,3 9-1,-8 5-6,-4 2-14,-6-6-17,5 6-1,-14-14 0,7 1-1</inkml:trace>
  <inkml:trace contextRef="#ctx0" brushRef="#br0" timeOffset="304948.0533">13452 15533 29,'22'-13'35,"-1"4"1,8 19 1,-8 12-16,-5 0-9,2 10-3,-11-2-5,-4 2-1,-3-5-2,-6-5-2,2-10-1,4-12 0,0 0-1,0-20 0,10 0 0,0-4 2,5 1 2,0 1 0,3 2 1,2 11 1,-4 3-1,3 9 0,-1 6 0,0 6 0,-3 2-2,-3 4-3,-2 4-7,-10 0-24,0-8-3,-3-1-1,-12-9 1</inkml:trace>
  <inkml:trace contextRef="#ctx0" brushRef="#br0" timeOffset="305164.7186">13552 15323 21,'0'0'32,"31"-6"1,-12 6-4,14 0-16,-2 0-15,0-3-19,4 6-8,-11-9-4,1 6 1</inkml:trace>
  <inkml:trace contextRef="#ctx0" brushRef="#br0" timeOffset="305333.6558">13850 15141 56,'0'0'38,"13"-15"1,-13 15-11,14 22-9,-8-2-9,4 5-12,0 1-34,2 8-1,-6-8-1,2 7-1</inkml:trace>
  <inkml:trace contextRef="#ctx0" brushRef="#br0" timeOffset="305850.313">14392 15270 4,'-18'-18'30,"-1"18"1,-24 5-1,-1 14-12,-3 16-6,1 9-2,5 16-3,7 4-2,19 5-1,15-2-2,18-8-4,17-6-13,17-7-18,-1-23-1,10-8 1,-5-18-1</inkml:trace>
  <inkml:trace contextRef="#ctx0" brushRef="#br0" timeOffset="306151.1193">14610 15470 21,'-13'-16'31,"-15"-5"1,9 13-6,-7 5-11,1 7-6,2 15-3,5 6-2,8 10 0,6 4-1,8 1 0,11-4 0,13-2 1,3-10 0,9-7 1,-5-14-1,-1-10 0,-7-11-1,-5-7 0,-14-7-1,-11-2-2,-8 2-5,-9-2-17,-3 8-15,4 11-1,0 1 0,9 14 0</inkml:trace>
  <inkml:trace contextRef="#ctx0" brushRef="#br0" timeOffset="306335.533">14731 15680 56,'3'18'36,"-3"-18"1,0 0-7,0 0-31,14 0-30,-4 0-3,-4-9-1,6 3-1</inkml:trace>
  <inkml:trace contextRef="#ctx0" brushRef="#br0" timeOffset="306738.204">14938 15432 44,'0'0'36,"0"0"0,-11 19-5,7-4-16,-3 1-7,4 4-2,3-1-2,0 7-2,9-5 1,3-1-2,4-3-1,1-5-2,3-3-5,-4-9-4,4 0-5,-7-13-5,3-1-2,-8-9 2,4-1 5,-12-5 7,5 3 8,-5 4 6,-3 2 7,3 20 8,-11-12 2,8 23-1,-3 3-5,6 12-3,-3 1-5,3 11-2,4 0-3,-4 1-2,3-4-4,-3-6-7,0-2-19,0-6-9,0-21 1,0 0-1</inkml:trace>
  <inkml:trace contextRef="#ctx0" brushRef="#br0" timeOffset="306986.0938">15121 15345 44,'23'9'38,"-3"10"2,9 17 1,-2 16-20,-4 2-8,2 13-3,-13-1-3,-4 8-2,-15-4-2,-8-5-7,-10-13-37,-12-9 0,-10-17-1,-2-11-1</inkml:trace>
  <inkml:trace contextRef="#ctx0" brushRef="#br0" timeOffset="312497.7224">12207 16662 48,'24'10'34,"7"-7"-7,4 2-9,7 0-9,-2-5-12,1 2-11,-10-4-16,3 7-3,-16-9 0,1 4 11</inkml:trace>
  <inkml:trace contextRef="#ctx0" brushRef="#br0" timeOffset="312714.3812">12280 16763 17,'0'0'35,"32"16"1,-4-14-1,8 6-22,11 7-35,-10-15-6,16 14-4,-7-17-2</inkml:trace>
  <inkml:trace contextRef="#ctx0" brushRef="#br0" timeOffset="314360.7434">12148 16495 14,'21'-11'30,"-8"-10"-6,8 3-4,0 2-1,-1 3-3,4 13-2,-9 5-1,4 12-3,-10 7-3,4 4-3,-3 0 1,8-1-2,1-7 0,5-12-1,1-12 0,3-11 0,-4-11 0,-2-3-2,-5-3-13,-3-2-24,-23-2-1,6 9 0,-13-2-1</inkml:trace>
  <inkml:trace contextRef="#ctx0" brushRef="#br0" timeOffset="318851.4251">13028 16537 24,'-7'-15'26,"7"15"-3,-21 0-2,5 11-7,1 5-3,-4 9-3,10 8-3,3 3-1,12-1-1,6 0-2,14-3 1,5-12 2,8-6 0,-4-14 2,-1-5-1,-10-15 1,-1-3-1,-21-14 1,-4 1-1,-18 0-2,-1 2-2,-4 5-3,-3 3-9,6 11-17,4 8-9,2 4-1,12 13-1</inkml:trace>
  <inkml:trace contextRef="#ctx0" brushRef="#br0" timeOffset="319089.5406">13387 16719 50,'0'0'39,"0"0"1,0 0-4,-6 10-19,6-10-13,0 0-22,-9-10-20,9 10 1,6-23-3,3 13 1</inkml:trace>
  <inkml:trace contextRef="#ctx0" brushRef="#br0" timeOffset="319437.2236">13546 16706 2,'6'-9'28,"3"-1"-1,-4-10-6,8-4-3,1 1-4,-3-7 0,1 2-2,-5-1 0,-1 7-2,-6 4-2,0 18 0,0 0-2,-9 0-1,3 18-2,6 8-1,0 3-1,7 10 0,1 1-1,-1 0-5,8-1-13,0-1-21,-9-16 0,5-5 1,-11-17-1</inkml:trace>
  <inkml:trace contextRef="#ctx0" brushRef="#br0" timeOffset="320075.2416">13859 16592 31,'-11'-14'27,"6"2"-1,3 0-3,5-2-4,11 11-4,3-6-5,10 9-1,0 0-4,6 12 0,-6 4-2,-5 7-1,-7 1 0,-15 2 0,-9 6-1,-10-3 0,-10-3 0,-1-1 0,-3-6 0,4-5 0,4 0-1,10-6 1,5-5-1,10-3 2,0 0 0,21 0 0,-1 0 0,5 7 0,3-7 0,3 0-2,3 5-12,-3-5-27,-9-5 0,5-3-1,-5-6-1</inkml:trace>
  <inkml:trace contextRef="#ctx0" brushRef="#br0" timeOffset="320438.0126">14258 16559 46,'0'0'36,"17"22"-2,-17-2-12,0 1-10,5 6-4,-5-3-4,4 2-5,1-2-6,-5-11-9,0-13-19,7 11 0,-7-11-1,0-16 5</inkml:trace>
  <inkml:trace contextRef="#ctx0" brushRef="#br0" timeOffset="320723.1913">14217 16562 31,'17'7'31,"-7"-7"2,14 0-12,-2 0-9,5-4-4,1 4-3,-3 0-2,1-4-1,-8 4 0,1-4 0,-7 4 0,1 0 2,-13 0-1,11 14 2,-7-2-1,5 3 1,-5 0 0,4 8 1,-3 3-1,3 4 0,-2 0-2,0 3-4,-1-5-37,-1-3 0,-4-10-2,3-1 1</inkml:trace>
  <inkml:trace contextRef="#ctx0" brushRef="#br0" timeOffset="413987.469">17117 10961 19,'10'-13'25,"-10"-7"-3,6-4-2,-6-2-2,3-1-2,0 7-3,-3-4-1,0 10-2,-3 5-2,3 9-3,-5 13 0,5 6-2,-3 9-2,3 6 0,0 6 0,0 2 0,3-1 0,0 1-1,0-9 1,-3-1 0,0-12 0,0-6 0,0-14 0,-17 9 0,6-9 0,-4-5 0,2 1 0,1-4-1,12 8 1,0 0-1,0 0 0,27-3 0,-2 6-2,6 0-2,9 6-9,11-4-24,-19-5-1,0 0 0,-9-8 1</inkml:trace>
  <inkml:trace contextRef="#ctx0" brushRef="#br0" timeOffset="414520.1555">17243 10607 38,'-23'-27'30,"-18"-2"-4,-10 6-4,-6 14-7,-16 0-4,1 18-2,-5 14-4,3 11-1,8 15-2,11 13-1,14 12 0,16 9 1,16 4 0,18 7 0,16-7 1,19-2-1,14-14 1,16-11 0,14-19-1,11-18-1,12-23 0,7-22 2,-1-20-1,-7-18 1,-19-16-1,-23-11 1,-29-6 0,-26 5 1,-33 3-2,-20 10-1,-18 15-13,-9 13-27,-12 7-1,10 17 0,-4-2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10:28:12.869"/>
    </inkml:context>
    <inkml:brush xml:id="br0">
      <inkml:brushProperty name="width" value="0.05292" units="cm"/>
      <inkml:brushProperty name="height" value="0.05292" units="cm"/>
      <inkml:brushProperty name="color" value="#FF0000"/>
    </inkml:brush>
  </inkml:definitions>
  <inkml:trace contextRef="#ctx0" brushRef="#br0">9563 11001 10,'0'0'11,"-12"-7"13,12 7-13,-9-1 0,9 1-2,-16 0 0,16 0-2,-15 8-2,15-8-1,-10 11-2,10-11 0,-6 18-1,6-18 0,4 14-1,-4-14 1,15 10-1,-6-6 1,2-4-1,0 0 1,-1-8 0,1 1 0,-1-1 1,-4-2 0,0-3 0,-6 2 2,0-3 0,-3 5 0,-6 0 0,-3 1 1,-1 2-1,-2 6 0,0 5-1,2 4-1,3 1 0,4 4-1,2-4-1,8 2 0,5-1-6,4-2-17,0-9-10,8 0 0,-8-14 0</inkml:trace>
  <inkml:trace contextRef="#ctx0" brushRef="#br0" timeOffset="1308.926">10820 12080 16,'0'0'16,"-10"0"-2,10 0-2,-13 7-3,13-7-1,-9 14-3,9-14 0,-6 16-2,6-7-1,0-9 0,0 17-1,0-17 0,7 12 0,-7-12 0,15 6 1,-15-6-1,18 0 0,-8-1 1,0-4-1,1 1 1,-2-1 0,-9 5 0,13-15 0,-13 15 1,0-17 0,0 17 0,-9-16 1,-4 10 0,0 0-1,-2 6 0,0 0 0,-1 0 0,2 8-1,1-1-1,4 3 0,9-10-1,-10 18 0,10-6 0,4-2 1,1 0-1,4-1 1,4-1-1,0-2 1,2-6 0,3 0 1,-3-4-1,1-5-3,-3-4-7,-9-7-23,3 4 0,-12-8 0,5 6-1</inkml:trace>
  <inkml:trace contextRef="#ctx0" brushRef="#br0" timeOffset="3544.8508">10856 12131 10,'0'-9'12,"0"9"-1,0 0 0,0 0 2,6-11 0,-6 11 0,0 0 0,0 0 0,0 0-2,0 0-1,-6-10-2,6 10-1,-3-9-1,3 9-1,0 0-1,-3-9-1,3 9 0,0 0 0,0 0-1,-12 14 0,12-14-7,-6 17-22,6-17-8,-6 8 0,6-8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08:51:18.240"/>
    </inkml:context>
    <inkml:brush xml:id="br0">
      <inkml:brushProperty name="width" value="0.05292" units="cm"/>
      <inkml:brushProperty name="height" value="0.05292" units="cm"/>
      <inkml:brushProperty name="color" value="#FF0000"/>
    </inkml:brush>
  </inkml:definitions>
  <inkml:trace contextRef="#ctx0" brushRef="#br0">1900 9774 37,'0'0'36,"22"-5"0,50 3 16,-14 9-42,5-2-5,7 3-8,0 3-17,-6 2-15,-18-5-1,-3 3 0,-22-6-1</inkml:trace>
  <inkml:trace contextRef="#ctx0" brushRef="#br0" timeOffset="184.2493">1988 9948 61,'10'12'29,"11"-7"-9,13 3-7,13-1-8,5-2-22,9 9-9,-13-10-4,3 9-1</inkml:trace>
  <inkml:trace contextRef="#ctx0" brushRef="#br0" timeOffset="330.9756">2072 10154 24,'0'10'32,"0"-10"-1,25 10 0,6-6-24,11-4-28,14 10-6,-4-10-2,15 6-3</inkml:trace>
  <inkml:trace contextRef="#ctx0" brushRef="#br0" timeOffset="746.6419">2727 9900 41,'-27'-7'33,"1"9"-1,2 3-12,2 5-8,7 2-4,6 2-3,9 6-3,6-3 0,10 0-1,8-1-1,-3-6-2,0 0 0,-4-5 0,-1-1-1,-7-4 1,-9 0-1,0 0 1,-26 0 0,2 0 3,-1 0 0,-2 8 2,1-3-1,2 7 3,8 0-1,10 2 0,6 3 1,15-2-1,4-1-1,6-4-1,3 0-6,6-6-16,-7-9-15,5 1 0,-13-13-1,2 1 1</inkml:trace>
  <inkml:trace contextRef="#ctx0" brushRef="#br0" timeOffset="868.803">2644 9803 9,'-10'3'15,"2"9"-14,4 0-5,14 5-16,-4-2 20</inkml:trace>
  <inkml:trace contextRef="#ctx0" brushRef="#br0" timeOffset="1131.412">2932 10114 60,'21'10'36,"4"3"-1,-6-9-11,-1-8-16,4-5-7,-9-1-6,-3-13-5,-2 0 0,-13-6-1,-2 2 1,-5 0 3,-4 6 3,-5 4 4,-4 8 5,-1 13 4,2 9 1,12 13 1,-1 5-1,10 14-2,3 3-2,10 7-1,-1 2-3,10-6-10,-1-4-26,2 3-1,-6-21-1,5-2 0</inkml:trace>
  <inkml:trace contextRef="#ctx0" brushRef="#br0" timeOffset="1569.1226">3202 9927 31,'-21'2'30,"21"15"0,0 6-14,8 5-6,5 6-2,0-3-2,5 2-2,-2-10-1,5 1-1,0-10 0,2-10 0,-5-8-1,-2-5 1,-4-10-1,-2-3 0,-5-2 1,-5 2-1,0 2 0,-5 6 1,5 14 2,-14-6 0,14 6 0,-8 20 1,8-5-1,9 6 1,1-5 0,8 2 0,0-6-1,4-6 1,0-6-1,2-1 0,-4-12-1,-3-1-2,-3-5-5,-14-9-19,0-4-17,0 0-1,-13-1 0,10 4 0</inkml:trace>
  <inkml:trace contextRef="#ctx0" brushRef="#br0" timeOffset="1966.3109">4259 10036 26,'-3'-20'37,"3"3"0,-16 0-1,-2 0-14,0 8-8,-10 3-4,3 6-4,-4 6-2,8 9-2,0 7 0,11 3-2,7 2 1,9 4-1,7-6 1,8-2-1,8-5-1,-2-9-3,10 0-12,-9-9-22,-6-13-1,-1-6 1,-11-15-1</inkml:trace>
  <inkml:trace contextRef="#ctx0" brushRef="#br0" timeOffset="2069.2793">4132 9736 43,'-10'-5'31,"-5"0"-6,15 5-28,7 21-22,-7-11-4,22 12-4</inkml:trace>
  <inkml:trace contextRef="#ctx0" brushRef="#br0" timeOffset="2485.3107">4439 9940 74,'0'0'36,"21"11"1,-1-2-17,8-9-15,3 5-2,0-5-2,0 0-1,-10-6-2,-2-2 0,-7 3 0,-9-5 0,-3 10 0,-12-7 2,-3 10 2,1 8 0,-3 6 1,3 5-1,4 3 1,3 1-1,7 1 1,7-1-2,0-9 0,10-2 1,3-10 0,5-5-2,1-9 1,4-9-1,-2-2 0,-2-4-1,-2 3 0,-5-3 1,-1 10-1,-18 14 2,9-6 0,-9 16 0,0 7 0,-5 4-8,1 4-30,8 6 0,-4-9-1,25-3-1</inkml:trace>
  <inkml:trace contextRef="#ctx0" brushRef="#br0" timeOffset="3118.209">5676 9831 27,'14'-18'33,"7"13"1,-9 5-2,-12 0-15,13 33-5,-17-2-4,4 10-2,-7 2-1,7 3-2,0-3 0,4-2-1,8-12 0,6-11 0,6-12-1,4-12 1,-2-9-1,2-13 0,-3-8-1,-3-2 0,-7-3-1,-6 5 1,-3 5-1,-6 5 0,0 12 1,0 14 0,-10 10 1,5 12 0,5 5-1,0 6-3,8 4-21,5 6-13,-3-3 0,10 2-1</inkml:trace>
  <inkml:trace contextRef="#ctx0" brushRef="#br0" timeOffset="3570.9605">6014 10244 37,'11'-12'34,"-1"19"2,-2 5-3,1 5-20,1 9-5,-3-5-1,-3 2-2,0-1-2,-4-13-1,0-9-1,10-7 0,2-10-1,4-5 0,2 0-1,3 2 0,0 2 0,1 4 0,-2 10 1,-5 12 0,-6 7 1,-5 2-1,-4-1 1,-4 1 1,1-3-2,3-14 1,0 0-1,0 0 0,7-18 0,5 0-1,4-1 0,-1 0 1,3 5-1,-2 6 1,-2 8 1,-1 12 0,-6 2 0,-4 5-4,1 1-19,2 5-14,-12-11 0,6 1-1</inkml:trace>
  <inkml:trace contextRef="#ctx0" brushRef="#br0" timeOffset="3871.4325">6762 10290 37,'-15'15'35,"0"8"1,-7-5 1,-3-4-23,3 1-4,-6-4-4,-3-1-3,0-10-1,4-7-1,4-8-2,5-4 0,9 1 0,9-5 0,3 5 0,10 3 1,5 7 0,5 8 0,2 12 1,1 2 0,-1 9-1,-1-3-4,2 3-19,-1 1-13,-13-15 0,4-1 0</inkml:trace>
  <inkml:trace contextRef="#ctx0" brushRef="#br0" timeOffset="4034.7715">6781 10272 51,'21'5'36,"2"3"1,1 10-3,4 2-21,-6 2-9,-4-5-12,-2-5-27,0 3 0,-7-15-1,6 0-1</inkml:trace>
  <inkml:trace contextRef="#ctx0" brushRef="#br0" timeOffset="4150.0732">7008 10258 65,'-21'10'39,"-17"9"1,0 8-6,0 2-27,-4-7-39,17 6-4,3-16-3,22-12 0</inkml:trace>
  <inkml:trace contextRef="#ctx0" brushRef="#br0" timeOffset="4434.3959">7271 9936 53,'28'3'35,"3"-3"0,12 0-9,6 0-29,-5-7-27,6 11-3,-10-8-1,-3 12 0</inkml:trace>
  <inkml:trace contextRef="#ctx0" brushRef="#br0" timeOffset="4588.119">7361 10016 61,'0'0'38,"19"15"1,11-11-2,13 0-45,13 0-24,-2-8-4,11-2-1,-3-15-1</inkml:trace>
  <inkml:trace contextRef="#ctx0" brushRef="#br0" timeOffset="5319.0396">8061 9857 44,'-10'0'34,"-10"3"1,7 13-6,-2 9-15,5 3-5,10 5-4,0-2-2,18 2-1,4-11 1,11-3-1,3-14 0,1-6 0,-6-13-1,-3-8 1,-6-4-1,-10-2 0,-12-2-1,-5 6 1,-8 1-2,-4 9 1,0 6-1,-2 11 0,7 12 1,5 4 0,13 1 0,10 6 1,5-6 0,10 2 1,4-8 1,2-4 0,0-10 0,-3 0 1,-9-13-2,-7-3 1,-12-3-3,-6-4-1,-12 3-8,-1 2-27,-2-5-5,3 6 1,4 3 0</inkml:trace>
  <inkml:trace contextRef="#ctx0" brushRef="#br0" timeOffset="5834.8182">8772 9738 50,'0'0'36,"0"10"1,-12 11-8,-9 11-13,3 11-7,-8 5-2,2 3-3,2-1-2,3-7 0,4-5 0,6-12-1,6-15 0,3-11 0,15-21 0,0-9-1,3-14 1,4-7 0,0-6-1,3-1 0,-3 6 0,-4 9 0,-1 12 0,-5 16 1,0 15-1,-2 14 1,-1 15-1,3 13 1,3 5 1,1 6 0,6-1 0,-1-4-2,1-2 0,0-10-4,3-3-10,-7-14-25,-8-14-1,-1-6-1,-9-13 1</inkml:trace>
  <inkml:trace contextRef="#ctx0" brushRef="#br0" timeOffset="5973.3679">8627 9960 57,'-9'13'39,"22"2"0,18-9-7,14-6-58,27 3-4,-1-10-4,25 0-4</inkml:trace>
  <inkml:trace contextRef="#ctx0" brushRef="#br0" timeOffset="13744.1445">5087 11122 40,'0'0'35,"9"11"1,-14 12-13,-6 9-7,1 10-4,-11 1-4,8 8-2,-5-2-3,2-10-2,5-8-1,3-12 0,8-19 0,0 0-1,6-33 0,0-7 1,3-12 0,2-2 0,3-3 0,-1 2 0,1 6 0,-3 12 1,2 12-1,-2 15 1,3 18 0,1 10 0,-2 11 0,5 12 0,-2 5 0,8 5 0,-1 2 0,0-2-2,2-1-2,-7-11-7,4-4-14,-5-6-13,-12-20-1,-5-9 1</inkml:trace>
  <inkml:trace contextRef="#ctx0" brushRef="#br0" timeOffset="13913.3428">5035 11323 23,'0'0'33,"0"0"0,21-9-3,5 5-28,5-2-27,16 10-4,-8-16-1,19 12-1</inkml:trace>
  <inkml:trace contextRef="#ctx0" brushRef="#br0" timeOffset="21837.3021">2505 11271 39,'11'-9'32,"-1"-7"-8,2-4-3,-4-5-3,3-3-5,-5-3-2,7 4-2,-10 2-2,-3 11-1,0 14-2,0 0 0,9 16-2,-6 14 1,4 7-1,-1 5-3,2 3-1,-1-5-5,5 2-10,-9-9-21,-3-15 0,0-4-1,0-14 0</inkml:trace>
  <inkml:trace contextRef="#ctx0" brushRef="#br0" timeOffset="22174.9187">2591 10840 55,'-28'-15'36,"-16"0"0,-8 15-11,0 14-14,-7 12-5,4 14-2,4 10-2,13 13 0,14 12-1,24 7 0,20 1 0,12 6 0,16-10 1,10-5-1,11-13 0,11-14-1,6-22 1,-2-22 0,0-27 1,0-18-1,-9-22 0,-16-10 1,-22-15 0,-25-8 0,-27 6-1,-19 10 1,-17 14-3,-8 8-5,0 20-21,4 17-12,9 13 0,26 13-1</inkml:trace>
  <inkml:trace contextRef="#ctx0" brushRef="#br0" timeOffset="22539.416">3391 11197 25,'13'9'35,"14"-4"1,11-5 0,11 0-18,16 6-7,1-6-3,10 0-6,3 0-7,-6 0-9,-4 0-19,-7 0-3,-15 0-1,-1 0 1</inkml:trace>
  <inkml:trace contextRef="#ctx0" brushRef="#br0" timeOffset="22761.6411">3574 11344 15,'-19'8'33,"3"-8"1,26 0 1,15 0-17,13-5-4,17 5-6,3-3-3,15 3-3,0-3-9,-4 3-17,-8-9-11,-3 5 0,-22-11 0</inkml:trace>
  <inkml:trace contextRef="#ctx0" brushRef="#br0" timeOffset="23008.7603">4046 11110 23,'27'0'33,"1"-5"0,13 5-9,1 10-6,-6-2-5,0 12-1,-8 2-1,-10 10-3,-26 0-2,-14 10-2,-15 0-17,-13-3-22,-15-12-2,2-1-1,-14-10-2</inkml:trace>
  <inkml:trace contextRef="#ctx0" brushRef="#br0" timeOffset="23867.1943">5671 11253 38,'14'-5'33,"19"5"-1,1 4-12,8-8-12,6 4-9,1 5-14,-1 2-15,-12-7-1,0 7-2</inkml:trace>
  <inkml:trace contextRef="#ctx0" brushRef="#br0" timeOffset="24084.3486">5702 11397 34,'13'10'37,"8"-10"-1,10 0-10,13 8-7,-4-8-4,10 2-11,-1-7-35,-3 5-4,-11-7-1,-1 3-1</inkml:trace>
  <inkml:trace contextRef="#ctx0" brushRef="#br0" timeOffset="26936.9294">6472 11430 21,'40'4'32,"18"-4"0,35-5-11,28 5-4,28-7 0,33 7-4,20-11-4,24 1-2,8-7-3,3 2-2,-9 1-4,-18 0-9,-19 1-23,-30 13-2,-44 0 0,-32 14 0</inkml:trace>
  <inkml:trace contextRef="#ctx0" brushRef="#br0" timeOffset="27291.9059">7110 10896 30,'22'-6'34,"-4"6"0,13 20-3,6 9-15,1 7-8,4 6-2,-4 2-6,1 0-8,-3-9-15,-2-4-11,-13-17 0,1-10-1</inkml:trace>
  <inkml:trace contextRef="#ctx0" brushRef="#br0" timeOffset="27454.6743">7534 10861 34,'-16'0'34,"-11"0"1,-1 15-7,-9 9-13,-6 4-6,-1 11-4,-5 2-6,-1 0-11,4-4-21,11 4-2,1-12 1,15-3-1</inkml:trace>
  <inkml:trace contextRef="#ctx0" brushRef="#br0" timeOffset="27693.4638">7584 11136 26,'0'0'34,"0"0"0,0 15 1,0-5-17,0 8-10,3 0-3,-3 6-1,6-2-2,0-3-4,4 0-8,-2-4-17,2-15-7,2 8-1,-2-22-1</inkml:trace>
  <inkml:trace contextRef="#ctx0" brushRef="#br0" timeOffset="27824.9861">7677 11006 47,'-9'-19'38,"9"19"0,-5-16-1,5 16-24,0 0-35,0 0-12,0 22-3,0-22-1</inkml:trace>
  <inkml:trace contextRef="#ctx0" brushRef="#br0" timeOffset="28325.6987">7070 11729 37,'-16'0'34,"-15"0"1,-3 5-14,-1 9-5,-1 3-5,8 11-4,8 1-3,16 6-1,11-5-4,16 1-10,17-7-15,11 2-8,1-15 0,15-1-2</inkml:trace>
  <inkml:trace contextRef="#ctx0" brushRef="#br0" timeOffset="28594.8809">7390 11822 34,'-20'-14'31,"-5"-5"1,-3 5-12,4 7-7,-7 4-4,5 11-2,5 4-2,6 6-1,5 4-1,10 1 0,12-3-1,10-1 0,6-8 1,10-4-1,-4-7 0,-1-4-1,-4-6-3,-11-4-10,-5-1-23,-8 6-1,-13-6 0,8 15 0</inkml:trace>
  <inkml:trace contextRef="#ctx0" brushRef="#br0" timeOffset="28994.9437">7677 11797 10,'-9'-12'32,"9"12"-1,-26-10-6,9 3-7,1 4-6,1-1-3,15 4-3,-10 10-2,19-1-2,7 5-2,9 4 1,-2 4 0,3 1 1,-8 0 1,-8 1 0,-13-3-2,-12-3-2,-8-6-19,2-8-13,-10-13-1,15-1-1</inkml:trace>
  <inkml:trace contextRef="#ctx0" brushRef="#br0" timeOffset="29410.5254">8120 11598 28,'-12'-6'31,"-16"3"-5,-3 7-2,-3 11-6,-6 4-5,3 16-2,-1 4-4,8 15-2,11 3-1,13 3-1,12-5-1,15-3-8,19-13-28,14-2-1,5-16 0,7-11-1</inkml:trace>
  <inkml:trace contextRef="#ctx0" brushRef="#br0" timeOffset="29942.5859">8387 11807 16,'0'-10'30,"-19"-4"0,-3 5-9,-9 3-4,-2 6-5,-4 7-3,0 5-2,2 7-2,8 6-2,10 7-1,9 2-1,14-2 0,13-5 0,5-3 0,10-8 1,7-5-1,-4-11-1,-4-10 1,-4-7-2,-7-1 1,-13-6 0,-9 2-1,-4 1 0,-11 3 1,-1 8 0,-3 10 1,-1 9 1,4 11 0,4 9 0,8 8 1,4 6 0,6 3-2,4 1-2,5-6-7,3-11-26,4-2-1,-6-17-1,7 0 0</inkml:trace>
  <inkml:trace contextRef="#ctx0" brushRef="#br0" timeOffset="30176.0722">8559 11596 62,'28'12'40,"6"16"1,0 18 0,-2 11-28,-11 6-5,-9 10-8,-21 2-37,-4-6-2,-21-15-1,-9-9-2</inkml:trace>
  <inkml:trace contextRef="#ctx0" brushRef="#br0" timeOffset="33520.5703">9257 11212 25,'9'0'31,"22"6"-1,3-6-12,10 0-6,8-1-7,1 1-14,1 0-16,-12 0-4,-4 3-2,-21-3 5</inkml:trace>
  <inkml:trace contextRef="#ctx0" brushRef="#br0" timeOffset="33689.1589">9309 11332 22,'10'9'35,"8"-6"0,22 4-1,4-2-21,8-5-36,7 9-5,-9-9-4,12 8-2</inkml:trace>
  <inkml:trace contextRef="#ctx0" brushRef="#br0" timeOffset="35893.0222">10190 11337 10,'-44'0'30,"19"13"2,7-8-7,27 0-7,29 0-5,36-1-2,42 0-4,38-4 0,42 0-2,31 0-2,16 0-2,8 0 0,-9 6-2,-17-2-5,-31 1-15,-41-5-14,-28 9 1,-49-13-1</inkml:trace>
  <inkml:trace contextRef="#ctx0" brushRef="#br0" timeOffset="36427.3283">10696 10885 21,'0'-17'30,"0"17"0,0 0-11,-22 14-5,7 12-4,-2 5-4,3 8-3,7 1-2,10 0 2,18-6 0,13-4 1,10-15 1,7-6 1,-3-19 1,3-7 0,-18-14 0,-11-5-2,-22-4 0,-17 3-2,-19 0-2,-7 7-5,3 9-12,-3 12-21,5 3 0,13 14-1,10 3 0</inkml:trace>
  <inkml:trace contextRef="#ctx0" brushRef="#br0" timeOffset="36589.8833">11024 11114 56,'13'8'36,"-13"-8"-4,0 0-15,0 0-42,0 0-6,16-4-3,-16 4 0</inkml:trace>
  <inkml:trace contextRef="#ctx0" brushRef="#br0" timeOffset="36895.6913">11331 10917 37,'-15'-8'31,"-8"-2"0,6 10-4,0 6-18,0 11-4,6 8-3,5 6-1,12 3 0,6 1-1,11-4 1,9-4 0,7-9 2,1-10 0,0-12 2,-5-13-1,-4-7 1,-19-8 0,-12-1-1,-19-4 1,-12 5-5,-6 8-14,0 4-21,-6-2-2,8 14 1,8 1-2</inkml:trace>
  <inkml:trace contextRef="#ctx0" brushRef="#br0" timeOffset="37498.1861">11873 10844 41,'22'0'34,"-22"0"-1,9-8-11,-9 8-7,-25 0-5,1 0-5,-4 0-6,-3 0-2,3 0-1,0 3-1,5 2 0,3-5 0,5 9 0,7-4 2,8-5 3,-12 20 2,9-8 1,3 6 1,0-4 0,0 3 0,0-1 0,0-2 0,3-4-1,-3-10 1,8 14-1,-8-14 0,17 0-1,-1 0 1,5 0-1,10 0 0,7 0-1,5 8-1,2 2 1,0 6 1,-5 0 0,-7 5 0,-16 0 1,-14-1 0,-17-6 0,-14 0 0,-14-5-3,-7-9-22,-4-6-16,13-1-1,0-12 1,24 5-2</inkml:trace>
  <inkml:trace contextRef="#ctx0" brushRef="#br0" timeOffset="40475.4886">10355 11742 45,'-17'-20'32,"2"8"-5,-10 3-9,-9 4-5,3 10-3,-9 7-2,9 11-2,3 5-2,10 2-2,18 7 0,8-1-3,21-5-5,11-7-12,10-13-16,11 3-1,-5-14 1,3 0-1</inkml:trace>
  <inkml:trace contextRef="#ctx0" brushRef="#br0" timeOffset="40843.5369">10649 11843 19,'-3'-12'24,"3"12"-6,0-19-3,0 4-3,-8-2-2,-6 4-1,-3 1-2,-4 3-3,-3 9 0,-1 5 0,3 5-2,4 7 0,3 3 1,12 3-2,9-1 2,9-3-2,12-9 0,5 0-3,2-10-5,-3-6-16,3 2-8,-21-8 0,-5 2-1</inkml:trace>
  <inkml:trace contextRef="#ctx0" brushRef="#br0" timeOffset="41175.3286">10788 11776 29,'37'9'34,"-3"0"2,0 7-3,-4 4-13,-13 3-6,-8 4-6,-16-1-7,-15 1-34,-11-22-1,5-1-2,-3-19-1</inkml:trace>
  <inkml:trace contextRef="#ctx0" brushRef="#br0" timeOffset="41712.5969">11298 11584 26,'-22'13'32,"-16"5"1,7 17-11,0 8-5,3 10-5,17 9-4,11 2-4,11-3-5,21-1-14,13-13-13,6-14-6,13-6 1,-2-22-2</inkml:trace>
  <inkml:trace contextRef="#ctx0" brushRef="#br0" timeOffset="42129.635">11652 11755 46,'-11'-13'26,"-8"-2"-3,-3 3-5,-4 7-5,-5 5-4,2 9-2,-1 6-3,8 7 0,7 5-3,12 4 1,11-5 0,13 1 0,10-8 0,10-8 0,3-7 1,-2-9-1,1-6 0,-14-8-1,-12-4-3,-17-3-5,-6 3-12,-11 5-16,-14-4 0,9 10-1,-9-1 2</inkml:trace>
  <inkml:trace contextRef="#ctx0" brushRef="#br0" timeOffset="42329.1252">11771 11916 14,'0'0'35,"15"3"0,-15-3-2,14-3-10,-14 3-7,10-8-9,-10 8-12,0-19-27,0 19-3,0-17 0,0 17-2</inkml:trace>
  <inkml:trace contextRef="#ctx0" brushRef="#br0" timeOffset="42645.4943">11919 11830 16,'0'-15'32,"9"3"1,-5-6-7,2-3-7,4 2-4,-6-4-2,3 9-3,-7-4-3,7 9-2,-7 9-1,0 0-2,3 15 0,-3 4 0,4 8-2,-1 2 1,0 2-1,1-2-4,5 6-11,-2-6-22,-7-16 1,8 3-1,-8-16 0</inkml:trace>
  <inkml:trace contextRef="#ctx0" brushRef="#br0" timeOffset="43147.6665">12172 11732 51,'-6'-22'23,"12"6"-4,3 3-4,4 0-3,7 7-2,0 3-4,5 11 0,-4 1 0,-4 9-1,-9 6-1,-8 4-1,-6 2 0,-12 2-1,-4-1 0,-6-4 0,0-4-1,1-4 0,7-2 0,9-6 0,11-11 0,9 10-1,9-10 0,10 0 0,3 0-4,0 0-9,2-9-22,5 9-1,-13-4 1,3 7 0</inkml:trace>
  <inkml:trace contextRef="#ctx0" brushRef="#br0" timeOffset="43431.9416">12460 11817 17,'9'5'32,"-9"-5"1,3 17-4,1-2-10,-4 3-7,0 1-4,0 3-2,3-6-6,0 1-7,-3-17-12,0 0-13,0 0-2,0-13 0,0-2 5</inkml:trace>
  <inkml:trace contextRef="#ctx0" brushRef="#br0" timeOffset="43647.3842">12460 11783 27,'22'-5'26,"-12"1"-4,11 1-8,3 3-2,-2-4-3,0 4 0,-3 0-1,0 6 0,-7-3 0,3 8-1,-9 0-1,-2 6 0,-4-1-2,0 3 0,0 3-4,0-3-9,-4-5-25,4 5-1,0-19 0,10 12-1</inkml:trace>
  <inkml:trace contextRef="#ctx0" brushRef="#br0" timeOffset="43963.223">12773 11575 24,'31'9'36,"3"4"1,11 16 0,-2 9-14,-4 2-8,-4 15-5,-17 7-4,-10-3-4,-16-2-8,-10-6-29,-13-20-3,3-2 0,-8-22 0</inkml:trace>
  <inkml:trace contextRef="#ctx0" brushRef="#br0" timeOffset="44432.1928">12268 11383 19,'25'0'23,"10"0"0,20 0-1,18 9-2,9-4-2,14 8-2,-9-4-5,2 4-1,-16-2-6,-12 2-32,-21-13-6,-3-3-1,-21-11-1</inkml:trace>
  <inkml:trace contextRef="#ctx0" brushRef="#br0" timeOffset="47183.6785">13319 11180 24,'7'-29'30,"18"1"-6,-2 4-7,6 3-3,2 12-2,-3 9-1,0 16-1,-7 4-2,1 11-1,-7 1-1,7 0-2,-3-10 0,6-4 0,0-15-1,0-6 0,0-11-1,-4-5 0,-11-3-2,-10-3-3,-4 7-8,-14 3-20,-4 2-5,0 7-1,-6 6-1</inkml:trace>
  <inkml:trace contextRef="#ctx0" brushRef="#br0" timeOffset="47353.4675">13385 11328 46,'11'0'36,"20"5"1,10-1-5,6-4-21,12 0-16,-1-5-26,8 5-3,-7-6-2,8 1-1</inkml:trace>
  <inkml:trace contextRef="#ctx0" brushRef="#br0" timeOffset="47869.6815">14423 10999 50,'-12'-19'26,"-6"3"-3,-4 7-3,-1 9-6,-7 6-4,4 18-2,5 6-3,5 9-2,5 6-1,14 2-1,9-5 0,15-4 0,8-9 0,11-11 1,-3-11-1,1-14 1,-3-9 0,-9-11-1,-15-6 0,-17-8 1,-10 0-2,-14 2-3,-4 12-17,0 4-16,-6 3 1,10 15-2,0 5 1</inkml:trace>
  <inkml:trace contextRef="#ctx0" brushRef="#br0" timeOffset="48086.3492">14663 11301 40,'0'0'39,"16"8"0,-16-8 0,10 0-17,-10 0-15,11 0-29,-1 0-14,-10 0-3,10-15 1</inkml:trace>
  <inkml:trace contextRef="#ctx0" brushRef="#br0" timeOffset="49610.9315">15144 11012 31,'-3'-19'28,"-14"-2"-3,-2 6-5,-10 8-4,-3 7-5,3 10-3,0 10-3,5 11-2,6 7-1,13 1-1,13 0 1,15-4 0,10-7 0,10-6 1,0-8 0,6-14 0,-8-8 1,-5-7 0,-18-9-2,-16-8 0,-17-1-3,-19-8-8,-4-2-25,2 7-2,-4-1 0,9 8-1</inkml:trace>
  <inkml:trace contextRef="#ctx0" brushRef="#br0" timeOffset="51380.1206">15651 10978 44,'0'0'23,"0"0"-5,0 0-3,-13-9-6,1 9-4,-6 0-2,-3-2-1,-4 2-1,-1 0 0,1 0-1,-4 2 0,5 4 0,3-3 0,4 3 0,4 2 1,2-3 0,11-5 0,-9 15 2,9-6 0,0-9 0,0 14 1,0-14 0,7 14 1,3-11-1,3 2-1,2-5 1,10 3-1,0-3-1,9 7 0,-2-2-1,1 3 0,-6 4 0,1 1 0,-13 1 1,-8 3 0,-10-2 0,-11-1 1,-9-1-1,-6-6 1,-5-4-2,-4-3-2,6 0-5,-1-9-7,15-1-14,18 10-9,-8-19-1,22 11-1</inkml:trace>
  <inkml:trace contextRef="#ctx0" brushRef="#br0" timeOffset="51749.7092">15844 10931 31,'0'0'32,"0"0"1,7-9-10,-7 9-5,-4 9-5,4 6-4,-6-1-3,6 4-1,-7 3-1,7-1-1,0 0-1,10 0 0,-1-3-1,7-3 0,0-1 0,5-6-2,1 1-2,-1-8-5,2 4-7,-6-8-11,-1-4-10,-1 3-1,-8-10 1</inkml:trace>
  <inkml:trace contextRef="#ctx0" brushRef="#br0" timeOffset="51980.7149">15996 10920 25,'-3'-12'29,"3"12"-4,0 0-4,0 0-3,-7 25-4,7-3-3,0 7-3,-3 4-2,3 7 0,-5-4-1,5 4-2,-3-5-1,3-6-1,-3 0 0,3-12-6,0-17-25,5 18-5,-5-18-1,0 0 0</inkml:trace>
  <inkml:trace contextRef="#ctx0" brushRef="#br0" timeOffset="52734.7702">16402 11049 46,'21'10'35,"-5"3"-2,-9 5-10,8 6-7,-13-2-4,8 4-4,-10-8-2,0 2-2,0-20-1,-10 9-1,10-9-1,0-20 0,0 0-1,10-2 0,3-2 0,2 0-1,7 3 0,0 7 0,5 7 1,-2 7 1,-3 7-1,-4 5 1,-2 2-1,-7 6 1,-3 1-1,-6-2 2,0-5-2,0-5 1,0-9-1,0 0 1,0 0-1,16-22 0,-3 5 1,5-2-2,1 3 1,0 3-1,3 3 2,-4 10-1,0 10 2,-5 5 0,-3 6 0,-2 8 1,-5-5 1,-3 2-6,0-1-36,-6-2-1,-2-10-1,11-2 0</inkml:trace>
  <inkml:trace contextRef="#ctx0" brushRef="#br0" timeOffset="59670.5687">17523 9574 4,'41'14'27,"-13"5"1,-3 23-8,-12 15-3,-10 11-2,-3 17-3,-12 4-2,4 6-1,-2-10-3,10-6-2,0-11 0,15-11-1,8-17 0,6-14-1,-1-16-1,1-17 0,-6-10 0,-5-7-1,-7 1 0,-11 1 0,-9 16-1,-7 11 1,-2 19 0,-1 24 0,2 24 0,2 21 1,2 13 0,6 12 0,3 4 0,4 0 0,0-4 0,-3-5 0,-4-13-1,0-14 1,-6-18-3,-1-17-3,-1-17-9,1-15-19,-3-31-2,11-15-1,1-23 1</inkml:trace>
  <inkml:trace contextRef="#ctx0" brushRef="#br0" timeOffset="59970.4483">18007 10389 16,'17'10'32,"4"-10"1,17 0-1,4 0-17,8 0-8,6 0-8,-1 0-15,-1 4-14,-21-8-2,-1 8-1</inkml:trace>
  <inkml:trace contextRef="#ctx0" brushRef="#br0" timeOffset="60170.6356">18045 10458 18,'17'-4'27,"18"12"0,-2-8-11,9 2-9,1-2-5,0 0-14,3 9-13,-21-15 0,3 6-2</inkml:trace>
  <inkml:trace contextRef="#ctx0" brushRef="#br0" timeOffset="60318.2816">18468 10360 15,'22'9'35,"3"11"1,-13-1-1,-5 3-15,-4 6-7,-9-5-18,1 1-23,-22-19-4,10 7-3,-11-19-1</inkml:trace>
  <inkml:trace contextRef="#ctx0" brushRef="#br0" timeOffset="61087.9384">18972 10213 6,'17'0'29,"-17"0"0,17 18-6,-17 4-8,0 6-5,-3 9-2,-4 0-2,2 7-1,2-3-2,6-1 0,9-10 0,4-6 0,8-10 0,4-6 0,3-8 0,4-10-1,-2-9 1,1-8-2,-5-11 0,-3-4-1,-5-4 0,-5 3 0,-6 2 0,-3 4 1,-7 9 0,-4 18 0,4 10 1,-17 20 1,10 8-1,2 8 0,5 5 0,0 3-3,7-1-6,-2-4-13,2-10-15,10 2-1,-8-12 1,6 1-1</inkml:trace>
  <inkml:trace contextRef="#ctx0" brushRef="#br0" timeOffset="61602.9396">19361 10547 29,'0'0'31,"23"21"2,-15-1-11,-1 2-8,-2 2-4,-5-1-2,5-3-2,-5-7-3,0-2-2,0-11-2,0 0 0,11-15 0,0-3 0,4-2-1,0 2 1,3-1-1,0 5 2,-3 5 2,0 6 0,-15 3 0,15 12 0,-15 2 0,0 1 0,0-1 0,-4-1-1,4-13-2,-6 11 1,6-11-2,4-11 1,4-3-1,4 0 1,1-3-1,3 2 1,2 4 1,-2 2 0,-3 9 2,-1 3-1,-4 8 2,-2 4-2,-3 0-3,-3 2-11,-7-3-20,7 5 1,0-19-3,-10 19 1</inkml:trace>
  <inkml:trace contextRef="#ctx0" brushRef="#br0" timeOffset="61919.4742">19920 10583 37,'0'0'33,"0"27"1,-11-11-8,-3 1-14,1 8-1,-9-6-3,2 2-3,-5-6-3,2-6-1,2-9-3,1-5 1,9-7-1,5-4-1,6-5 1,7 0 0,4 4 1,4 3 1,3 9 1,3 5 0,-3 7 1,2 8-1,-3 4 1,-3 5-1,2-1-5,-7-2-10,-2-8-20,6 4 0,-13-17 0,12 8 0</inkml:trace>
  <inkml:trace contextRef="#ctx0" brushRef="#br0" timeOffset="62088.7503">20037 10593 32,'24'22'34,"-16"-7"0,6 10 0,-6-3-18,0 0-12,4-2-9,-4-4-18,6-4-10,-14-12-1,14 0 0</inkml:trace>
  <inkml:trace contextRef="#ctx0" brushRef="#br0" timeOffset="62235.4399">20170 10643 44,'-27'10'32,"4"9"0,-13-2-11,4 2-20,4 8-23,-2-15-8,14 5-1,1-14-1</inkml:trace>
  <inkml:trace contextRef="#ctx0" brushRef="#br0" timeOffset="62688.5458">20309 10318 32,'0'0'30,"29"6"-2,-1-6-10,4 4-7,5 0-4,2 1-5,-2 1-6,-4-2-7,-6 4-8,-12-8-11,1 5 0,-16-5 0</inkml:trace>
  <inkml:trace contextRef="#ctx0" brushRef="#br0" timeOffset="62904.6323">20361 10449 61,'0'0'30,"24"4"-9,6 1-6,6-5-29,12 8-12,-9-13-2,18 2-3</inkml:trace>
  <inkml:trace contextRef="#ctx0" brushRef="#br0" timeOffset="64159.1998">21123 10118 11,'0'0'28,"12"0"0,-12 0-10,-16 0-4,-1 0-4,-4 0-4,-1-4-3,1 4-1,0 0-1,2-3-1,4 3 1,3 0-1,12 0 0,-14 7 0,14-7 1,-13 12-1,7-3 1,-2-1 0,1 5 1,0-4 0,1 3-1,0 0 1,3-2 1,3-10 0,0 14 0,0-14 0,15 12 0,-1-12 0,4 7 0,6-4 1,8 7-1,0 4-1,4 4 0,-2 2 0,-3 7 1,-9 2 0,-4 3 1,-13-3-2,-12 2 2,-15-4-2,-8-5 0,-6-7-1,-4-9-2,-1-6-4,-1-6-4,11-2-4,2-11-7,11 0-10,13 5-7,5-6 2,9 7 0</inkml:trace>
  <inkml:trace contextRef="#ctx0" brushRef="#br0" timeOffset="64558.495">21419 10347 71,'0'0'39,"0"0"0,0 0-15,0 0-8,0 0-6,0 0-3,0 0-4,0 0-7,0 0-27,0 0-9,0 0 0,0 0 0</inkml:trace>
  <inkml:trace contextRef="#ctx0" brushRef="#br0" timeOffset="65137.5182">21675 10224 18,'-42'0'56,"18"12"-39,3 5-3,1 7-6,7 9-2,8 2-2,5 5 1,12-5-1,11-2 2,6-10-1,10-6 2,0-15 0,1-2-1,-8-15 1,-2-7-1,-15-9-1,-11 0-2,-18-5 0,-9 7-3,-6 3-3,-5 2-10,3 6-22,4 15-2,2 1-1,10 9 1</inkml:trace>
  <inkml:trace contextRef="#ctx0" brushRef="#br0" timeOffset="65390.7744">21913 10505 69,'10'8'40,"-10"-8"-2,0 0-11,0 0-12,0 0-6,0 0-8,0 0-14,0 0-25,10 0-2,-10 0 1,0 0-1</inkml:trace>
  <inkml:trace contextRef="#ctx0" brushRef="#br0" timeOffset="65759.9425">22281 10239 38,'-23'-10'31,"5"13"-3,-9 1-11,2 9-7,-1 10-3,5 4-4,7 6-1,9 0 0,9 3 0,10-7 0,10-1 1,5-12 2,7-5-1,1-11 1,3-11 0,-12-8 0,-4-6 0,-13-9-1,-11-2-3,-16 2-3,-6-2-11,-10 4-23,2 8 0,-6 1-1,9 19 0</inkml:trace>
  <inkml:trace contextRef="#ctx0" brushRef="#br0" timeOffset="66275.3556">22656 10166 38,'9'0'29,"-22"-6"-2,-1 2-12,-1 4-7,-4 0-3,0 0-3,0 4-1,-4 0-1,2 5 0,5-1 0,3 1 0,1 3 1,-1-1 0,2 2 1,0 0 0,7-3 1,4-10 1,-7 14 0,7-14 1,4 9-1,-4-9-1,27 5 0,-5-5 0,3 8-1,4 1 0,5 3-1,2 1 0,1 6 0,-4 0 0,-10 3 1,-11-2 1,-5 1 0,-15-2-1,-9-4 1,-11-2-1,-9-4-2,-6-4-3,0-5-11,4-5-23,10 2 0,6-9 0,13 0-1</inkml:trace>
  <inkml:trace contextRef="#ctx0" brushRef="#br0" timeOffset="66606.6789">22833 10183 33,'0'0'34,"0"0"2,0 10-7,0 3-12,-7-4-5,-1 10-3,-1-2-3,9 7 0,0-3-2,14 6-1,4-5 0,-1-1-1,2-2-1,11-3-1,1-2-2,-10-9-3,7 1-6,-16-12-11,1-3-10,5-1-5,-8-8-1,-2-5 1</inkml:trace>
  <inkml:trace contextRef="#ctx0" brushRef="#br0" timeOffset="66775.9161">23043 10164 60,'-10'-17'34,"10"17"-5,0 0-4,-10 17-8,10 12-4,-4 4-4,10 13-2,-6 0-2,8 5 0,1 0-5,-9-7-23,0-4-15,6-2-1,-6-20-1,0 5 0</inkml:trace>
  <inkml:trace contextRef="#ctx0" brushRef="#br0" timeOffset="67537.9626">20387 11268 58,'9'-4'32,"17"8"-6,5-4-11,-1 0-7,7 0-7,-1 0-11,-4 12-19,-14-12-3,2 6-1,-20-6 0</inkml:trace>
  <inkml:trace contextRef="#ctx0" brushRef="#br0" timeOffset="67759.9243">20402 11393 40,'18'9'35,"8"-6"-2,6-3-10,9 0-9,8 0-15,-7-7-27,13 7-3,-11-10-2,6 2-2</inkml:trace>
  <inkml:trace contextRef="#ctx0" brushRef="#br0" timeOffset="74999.276">21196 11165 50,'-4'-12'29,"-13"1"-3,-9 5-5,-4 6-5,-7 15-5,3 9-4,3 8-2,11 9-2,12 3-1,14 1-1,18-6 0,10-5 1,9-18 1,5-6 0,-3-16 0,-4-12 0,-17-12 0,-14-5 0,-17-3 0,-7-3-3,-8 8-8,-6 4-24,0-2-6,10 15-1,4 3 1</inkml:trace>
  <inkml:trace contextRef="#ctx0" brushRef="#br0" timeOffset="75280.1275">21447 11411 91,'0'0'40,"-6"10"1,6-10-16,0 0-29,13 5-33,-13-5-2,22-11 0,-8 0-2</inkml:trace>
  <inkml:trace contextRef="#ctx0" brushRef="#br0" timeOffset="76263.4237">21727 11244 3,'-22'-33'55,"22"12"-33,15 0-4,8 8-3,1 4-3,10 9-1,-5 6-1,0 10 0,-14 4-1,-9 11-3,-17 2 0,-6 3-2,-13-3 0,-2 0-2,-4-5 1,8-1-2,13-7-1,9-7 1,6-13 0,31 13 0,3-13-2,3 0-5,9 0-18,3-3-14,-11-7 0,3 6-1</inkml:trace>
  <inkml:trace contextRef="#ctx0" brushRef="#br0" timeOffset="76617.1046">22044 11108 48,'22'0'34,"-3"-7"1,10 7-10,2 4-13,-1-4-5,3 0-2,-8-5-2,-2 5-1,-7-4-1,-7 4-1,-9 0 1,0 0-1,-3 9 1,-3 5 1,-2 3-1,0 7 1,2 8 1,6 2-1,0 2 1,8 2-2,0-3-1,-3-5-6,5-1-8,-2-2-21,-8-27-2,0 13-1,-11-18 0</inkml:trace>
  <inkml:trace contextRef="#ctx0" brushRef="#br0" timeOffset="76733.0137">22021 11347 49,'0'0'37,"23"0"0,14 0-3,15-3-24,8-4-33,10 7-10,-2-11-3,9 6 0</inkml:trace>
  <inkml:trace contextRef="#ctx0" brushRef="#br0" timeOffset="77364.0034">22885 11059 16,'11'-5'33,"4"11"1,-15-6-1,18 13-16,-18 6-4,-4-1-5,1 4-2,-3-4-1,2-3-2,-2-5 0,6-10-1,-10-4 0,18-7-1,7-7 1,8-6 0,-3 2 1,5-3-1,-3 4 1,4 6 0,-6 7 0,0 8 0,-10 8 0,-3 6-1,-7 1-1,0 1 0,0 0 0,0-2 0,0-14-1,6 9 0,-6-9 0,11-11 0,7 2 0,1-4 0,-1 3 0,-1 1 0,-7 6 0,6 3-1,2 12 1,-7 2-1,-7 6-6,-12-1-12,2 2-20,6 2-1,-7-8 1,1 4 0</inkml:trace>
  <inkml:trace contextRef="#ctx0" brushRef="#br0" timeOffset="77601.8539">22764 11311 62,'0'0'37,"21"7"0,23-4-17,16-3-5,10 0-6,1 0-3,12 0-4,-1 2-7,-5-4-8,-9 2-19,-15 0-6,-25-6 0,2 6 0</inkml:trace>
  <inkml:trace contextRef="#ctx0" brushRef="#br0" timeOffset="78033.5212">23212 11575 53,'-28'-24'24,"5"13"-4,5 0-5,-10 1-4,3 6-2,-1 4-3,-1 0-2,6 8-1,21 7-1,3 2-1,11 7 1,6 1 0,9 4 2,-3-1 0,9 3 1,-5-5 1,-11 1 1,-19-11-1,-12 1 0,-17-12-2,-3-5-2,-6-5-13,-6-8-27,-6-13-1,6-3 0,1-13-1</inkml:trace>
  <inkml:trace contextRef="#ctx0" brushRef="#br0" timeOffset="78719.2756">20380 11132 20,'0'0'30,"-2"-13"-6,8 2-4,5-1-3,4 2-4,3 0-4,8 3-2,-2 5-2,4 2-1,-4 4 1,0 5 0,-6 1-1,-1 5 2,-8-6-1,2-1 0,-11-8 1,21 0-2,-12-8-1,5-1 0,-2 0-4,1-11-10,-2 3-27,2 1 0,-9-6-1,3-1 0</inkml:trace>
  <inkml:trace contextRef="#ctx0" brushRef="#br0" timeOffset="80972.6349">1898 12621 5,'10'4'30,"0"24"1,-13 13 1,-15 18-15,2 14-4,-5 5-2,3-2-3,2-10-4,0-11-1,7-18-1,9-20-2,0-17 1,17-19-1,-3-12-1,1-10 1,1-8-1,2-7 1,1-2 0,-4 1 1,-1 2 2,0 14-2,-7 7 3,-1 17-1,-6 17 1,11 12-1,-7 20 0,9 16-1,5 10-1,6 4-1,3 4-2,-1-6-8,7-6-20,0-3-6,-13-20-1,-8-6 0</inkml:trace>
  <inkml:trace contextRef="#ctx0" brushRef="#br0" timeOffset="81126.022">1857 13007 28,'27'-20'28,"17"20"-2,-2-7-9,7-7-40,6 14-5,-10-5 0,12 5 9</inkml:trace>
  <inkml:trace contextRef="#ctx0" brushRef="#br0" timeOffset="81310.9384">2263 12985 29,'0'12'35,"0"7"0,8 0 2,-1-1-19,9 4-7,-5-8-3,6 3-2,-3-12-1,6-5-2,-5-12 0,1-10-3,-1 2-8,-5-6-24,-6-5-5,7 4-1,-6 0 0</inkml:trace>
  <inkml:trace contextRef="#ctx0" brushRef="#br0" timeOffset="81795.9737">2501 12917 13,'19'9'26,"2"-9"1,13-3-13,4 3-5,2 0 0,1 0-3,-10-3 0,-9 3-3,-10 0 0,-12 0-2,0 0-1,-19 12 1,1-3-1,-4 4-1,0 1 1,6 8 1,4 0 1,12 1 0,6-1 2,7-1 0,6-5 0,8-2 1,8-6-1,3-8 1,-5-3-2,1-6 0,-6-11-1,2 2-1,-11-4 0,-1 3 0,-8 0 0,-7 7-1,-3 12 0,0 0 1,0 20-1,-3 0 0,3 5-7,-9 3-11,3-7-15,11 1-1,-5-22 0,0 0 0</inkml:trace>
  <inkml:trace contextRef="#ctx0" brushRef="#br0" timeOffset="81911.8752">2934 12706 43,'-11'-19'32,"11"19"-6,-9 8-26,9-8-24,6 19-6,-3-8-3</inkml:trace>
  <inkml:trace contextRef="#ctx0" brushRef="#br0" timeOffset="82227.8504">3323 12922 9,'-21'-9'29,"-14"-6"2,7 15-4,1 7-15,-2 6-4,5 10-1,8 4-2,9 5 0,7-3 0,10 0 1,8-7 0,7-3 1,4-13 0,2-3 1,-10-10-2,0-2 0,-14-5-3,-3 2-3,-4 12-8,-22-13-25,0 1-5,7 6 0,-6-3-1</inkml:trace>
  <inkml:trace contextRef="#ctx0" brushRef="#br0" timeOffset="82397.0821">3310 12908 36,'35'5'36,"-1"-5"1,10 9 0,4-6-20,-1 4-13,0-5-7,2 5-15,-11-1-17,-14-11 0,-4 5-1,-15-13-1</inkml:trace>
  <inkml:trace contextRef="#ctx0" brushRef="#br0" timeOffset="82528.8952">3559 12964 40,'0'26'35,"0"-4"-1,8 1-13,6-1-15,-5-7-32,18 0-3,-8-11-4,10-1-1</inkml:trace>
  <inkml:trace contextRef="#ctx0" brushRef="#br0" timeOffset="83060.8667">3996 12997 29,'-35'-5'30,"8"7"-9,-4 4-5,6 6-4,7 2-3,4 3-2,14 2-1,11-6-3,10 1 1,9-4-1,5-5 0,-4-5-1,0-3-6,0-1-10,-8 1-18,-15-9-1,-8 12 0,3-23 5</inkml:trace>
  <inkml:trace contextRef="#ctx0" brushRef="#br0" timeOffset="83198.9132">4163 12951 21,'10'3'33,"8"11"0,-9 1 1,1 4-21,-2 8-21,-11-6-21,10 9-1,-11-9-2,11 1-2</inkml:trace>
  <inkml:trace contextRef="#ctx0" brushRef="#br0" timeOffset="83377.3033">4384 12913 53,'12'14'37,"12"10"0,-1 3 0,4 1-29,4 12-5,0 6-2,-3-5-12,3-3-21,-3-2-4,-13-18 0,-2-4-2</inkml:trace>
  <inkml:trace contextRef="#ctx0" brushRef="#br0" timeOffset="83530.9661">4666 12936 45,'-22'9'37,"-15"14"0,0 18-5,-8 7-16,-10 3-9,3 5-14,2-7-28,12-1 0,2-20-2,23-5 0</inkml:trace>
  <inkml:trace contextRef="#ctx0" brushRef="#br0" timeOffset="83846.5866">5196 13022 26,'-26'12'36,"-3"7"0,-14-8 0,-1-3-17,-3 3-9,1-7-5,3-4-3,5-9-2,7-7-1,8-3 0,8-5-1,12 2 1,10 3 1,7 5 1,6 6 1,5 8 0,8 17 1,-2 4 0,1 7-1,-2 5-2,-7-2-11,-4-3-25,6 0-1,-7-14 0,8-2-1</inkml:trace>
  <inkml:trace contextRef="#ctx0" brushRef="#br0" timeOffset="83978.6033">5463 13118 44,'18'12'40,"-8"10"-2,-16-3-4,-13 3-52,1 7-12,-18-12-5,4 3-3</inkml:trace>
  <inkml:trace contextRef="#ctx0" brushRef="#br0" timeOffset="84779.168">6381 13057 36,'0'-16'29,"-12"-9"-7,-1 6-6,-11 5-6,-2 4-3,-4 10-2,-1 7-2,5 10-1,2 8-1,6 8 0,11 1 0,10 2 0,12-5 0,8-4 1,8-9-1,3-4 1,1-14 0,-2 0-1,0-14 0,-7-4 1,-7-6-1,-4 3 1,-6-1 1,-3 5-1,-6 5 1,0 12 1,0 0-1,-6 9 0,6 11-3,-3 2-7,3 4-22,6 8-6,-6-10-1,4 5 0</inkml:trace>
  <inkml:trace contextRef="#ctx0" brushRef="#br0" timeOffset="85279.7657">6597 13215 33,'16'12'33,"-4"0"2,2 0-13,-2 8-6,-9-1-4,3 3-5,-6-6-2,-3-3-3,3-13-2,0 0-2,0 0 0,0-19-1,12 2 0,-2-3 1,8 1 0,-1 4 2,1 3 0,0 7 2,0 5 0,-6 10 0,-2 1 1,-3 5-1,-7-1-1,0 3-1,0-4-1,0-4-2,0-10 0,0 0-1,0 0-1,8-20 1,5 4 1,0-3 1,5 1 1,-1 4 3,1 5-1,-3 6 2,0 6 0,-3 7 1,-5 5-2,-4 4-6,-3-5-28,5 8 0,-11-10-1,10 5-1</inkml:trace>
  <inkml:trace contextRef="#ctx0" brushRef="#br0" timeOffset="85601.9168">7277 13259 21,'-4'19'30,"-7"-5"1,3 0-10,-7 6-8,-3-3-4,-3-1-1,-4-8-3,0-3-1,0-5-1,4-9-2,4-4 0,5-6 0,6-3 1,6 5 0,9 1 0,4 3 1,5 7 0,5 10-1,-3 3 1,3 10 0,-2 3-3,-2-1-7,0 0-24,-4 1-3,-15-20-2,22 19 0</inkml:trace>
  <inkml:trace contextRef="#ctx0" brushRef="#br0" timeOffset="85765.2724">7345 13255 55,'0'0'37,"19"13"0,-6 4-4,-5-5-20,11 8-8,0 2-8,-4-3-14,-2-8-20,8 0 1,-8-11-2,6 0 1</inkml:trace>
  <inkml:trace contextRef="#ctx0" brushRef="#br0" timeOffset="85881.1424">7566 13271 51,'-15'9'37,"-14"3"0,1 8-8,-3 4-30,-6-10-29,15 3-4,-3-9-2,13-1-1</inkml:trace>
  <inkml:trace contextRef="#ctx0" brushRef="#br0" timeOffset="86165.8481">7770 13072 63,'0'0'36,"27"-5"1,-4 5-16,10 0-10,8 0-7,3 0-13,1 8-26,-10-11 0,3 3-2,-14-6 0</inkml:trace>
  <inkml:trace contextRef="#ctx0" brushRef="#br0" timeOffset="86304.5299">7875 13162 42,'12'0'33,"23"6"-5,-5-3-30,5-10-24,15 7-3,-4-8-3</inkml:trace>
  <inkml:trace contextRef="#ctx0" brushRef="#br0" timeOffset="87020.7077">8482 13058 54,'-10'19'28,"-3"3"-11,6 3-5,7 6-2,4-6-3,12 0-1,6-10 0,6-5-1,2-10-1,5-5 0,-10-10-1,2-2-1,-8-10-1,-7-1 0,-6 3-1,-6 1 0,0 8 0,-6 7-1,6 9 1,-12 8 0,12 7 0,0 9 0,13 1 0,5-2 1,7-2 1,6-2 1,3-8 0,-1-4 0,0-7 1,-9-9-1,-8-3 1,-4-5-2,-12-3-2,-7-6-8,2-2-16,-1 3-14,-4-8 1,10 5-1</inkml:trace>
  <inkml:trace contextRef="#ctx0" brushRef="#br0" timeOffset="87784.3733">8981 12780 44,'-25'-16'19,"9"-2"-2,7 3-2,9-1-3,10 10-2,8-2-3,6 8 0,-3 8-1,8 7-1,-13 7 0,-1 5-2,-15 6 0,-6 4-1,-13-1 0,1-6 0,-4-2-1,6-6 0,10-8-1,6-14-2,20 10-2,4-19-7,13 3-16,6 6-7,-6-4 0,5 8 0</inkml:trace>
  <inkml:trace contextRef="#ctx0" brushRef="#br0" timeOffset="88254.7484">9440 12926 33,'0'0'32,"0"27"-2,-4 3-11,-10 12-5,-3 5-4,-5 2-3,4-1-2,-1-7-2,7-12-2,3-14 0,9-15 0,6-10-1,6-14 0,4-17 1,5-8-1,2-6 0,4-5 0,1 1 1,-3 7 0,-4 5 1,1 15 0,0 18 0,-1 18 1,-2 16 0,0 17 0,-4 9-1,7 9 0,-4 1 0,4 4-2,-3-3-1,0-10-4,-4-10-5,-6-8-10,-6-11-16,1-6-2,-4-12 2,-10-9 3</inkml:trace>
  <inkml:trace contextRef="#ctx0" brushRef="#br0" timeOffset="88385.904">9414 13118 50,'10'12'36,"25"-2"0,7-10-8,2-7-53,15 12-6,-7-10-3,5 5-1</inkml:trace>
  <inkml:trace contextRef="#ctx0" brushRef="#br0" timeOffset="90528.833">10038 13043 47,'12'0'36,"14"3"-1,7-6-11,7-4-8,10 5-10,-3 2-11,2 0-21,-12 0-9,0 0-1,-20 0 1</inkml:trace>
  <inkml:trace contextRef="#ctx0" brushRef="#br0" timeOffset="90692.0785">10146 13133 38,'-11'4'35,"22"5"-1,5-9 1,15 0-25,6 0-23,0 0-18,17 6-3,-6-8 1,8 4-2</inkml:trace>
  <inkml:trace contextRef="#ctx0" brushRef="#br0" timeOffset="91246.3134">11014 12885 35,'13'6'30,"-13"-6"-8,-10 0-4,-1 5-5,-5-5-4,-6 4-4,-3-4-1,-5 0-2,-1 0-1,2 0-1,1 4 0,3-4 1,7 6-2,0 4 2,6 2-1,5 7 2,1 1-1,3 1 1,3 2 0,0 0 1,0-4-1,12-1 1,-1-7 0,9-3-1,2-6-1,12 1 1,4-3-1,4 5 0,2 0 0,-3 4 0,-7 3 1,-12 5 0,-14 1 0,-14 2 1,-17-1-2,-13-5-2,-8-3-11,0-1-23,-5-17-1,12-3 0,4-8-1</inkml:trace>
  <inkml:trace contextRef="#ctx0" brushRef="#br0" timeOffset="91646.9099">11197 12813 20,'-21'-24'34,"11"3"1,-1-4-2,6 4-12,10 5-6,2 2-6,11 9-4,0 5-1,5 3-1,-8 7-1,-1 7 1,-11 7-2,-3 2 1,-12 0-1,-5 2 0,-2-3 0,0-5-1,4-1 0,6-8-1,9-11 1,0 0-1,21 5 0,3-5-2,4 0-4,-4 0-15,0 0-15,2 9 0,-7-1-1,2 7 1</inkml:trace>
  <inkml:trace contextRef="#ctx0" brushRef="#br0" timeOffset="91815.7263">11402 13157 54,'0'0'40,"0"11"-4,0-11-36,0 0-16,2 11-18,-2-11-4</inkml:trace>
  <inkml:trace contextRef="#ctx0" brushRef="#br0" timeOffset="92864.7395">11879 12980 21,'-18'0'28,"-16"0"-5,3 12-5,-3 5-5,0 5-4,6 11-3,7 4 0,16 4-1,12-5 0,15-1 1,10-9 0,12-8 1,5-11 0,6-7 0,-9-18-1,-6-6 0,-16-11-3,-13-2 1,-20-5-2,-12 1-1,-12 8-5,-8-1-12,3 14-21,12 13-1,4 2 1,16 17-1</inkml:trace>
  <inkml:trace contextRef="#ctx0" brushRef="#br0" timeOffset="93065.0842">12138 13276 44,'-15'9'38,"15"-9"1,0 0-1,0 0-17,0 0-12,5 10-12,-5-10-29,0 0-5,20-6-1,-20 6 0</inkml:trace>
  <inkml:trace contextRef="#ctx0" brushRef="#br0" timeOffset="93450.1813">12402 12994 42,'-28'0'32,"9"12"-2,-8 4-12,4 6-6,8 11-5,8 3-3,11 3-2,9-2 1,11-4-2,7-7 1,9-11 0,0-12 1,1-5 1,-4-14-1,-6-7 1,-9-9-1,-11-5 1,-11-3-1,-15 0-2,-6 5-5,-13 0-16,-1 7-16,11 16-1,-3 1 1,10 15-1</inkml:trace>
  <inkml:trace contextRef="#ctx0" brushRef="#br0" timeOffset="93935.4157">12883 12987 30,'0'0'29,"0"0"0,-14-12-12,-1 10-6,-3 2-5,-4 0-3,0 0-1,-5 2-1,4-2 0,2 3 0,2 2-1,3-4 1,5 7 0,1-3 1,3 4 1,2 0 0,5 5 0,-3-4 1,6 4 1,6-4-1,4-1 0,5-4-1,3 2-1,3-4 0,6 2-1,1-1 0,2 4-1,-5-1 0,0 3 1,-9 5 0,-7 1 0,-12 0 0,-6-1 0,-13-2 0,-8-1-1,-2-2-4,-10-6-16,2-8-15,8 1-1,4-11 0,13 6-1</inkml:trace>
  <inkml:trace contextRef="#ctx0" brushRef="#br0" timeOffset="94367.7264">13044 12965 51,'0'0'35,"-4"11"1,-2 0-13,6 11-7,-6-6-7,9 9-3,-3-3-2,9 2-1,4-4-1,6-3-1,1-4-2,2-7-3,4-1-4,-5-12-5,4-1-5,-6-9-3,0-3-1,-5-7 4,-1 3 5,-9-5 7,1 1 8,-5 11 7,-7 1 7,7 16 5,-18 0 1,12 16-3,-6 4-3,9 14-5,-1-1-4,4 8-5,3 1-11,1 1-27,-1-14-1,6 0-1,-3-16 0</inkml:trace>
  <inkml:trace contextRef="#ctx0" brushRef="#br0" timeOffset="94852.2966">13629 12997 26,'10'-24'29,"11"5"-8,4 4-3,3 8-4,0 11-1,-3 6-3,3 12 0,-4 3-2,1 4-2,-3-3-2,2-2 0,-2-14-1,3-10-1,-3-7-1,-4-11-2,-5-5-3,-10-8-5,-3 2-10,-9 6-15,-12-1-1,-2 14 0,-8 3 4</inkml:trace>
  <inkml:trace contextRef="#ctx0" brushRef="#br0" timeOffset="94999.442">13639 13187 36,'8'7'37,"24"4"0,11-11 0,19 3-20,0 2-31,3-5-17,4 7-4,-7-7-2</inkml:trace>
  <inkml:trace contextRef="#ctx0" brushRef="#br0" timeOffset="98709.9405">14383 13072 45,'13'-29'29,"5"-2"-4,0-3-5,-5-7-5,2 5-5,-9-3-2,4 7-2,-10 3-1,0 12-2,0 17 0,0 0-1,-7 20 0,7 14-1,0 7 0,7 9-1,-1 4-1,1-6-3,7 5-11,0-4-20,-7-18-1,13-6 0,-9-15 0</inkml:trace>
  <inkml:trace contextRef="#ctx0" brushRef="#br0" timeOffset="98847.5267">14680 13205 49,'-11'5'33,"11"-5"-9,0 0-24,-11-2-27,24 2-5,-8-15-1</inkml:trace>
  <inkml:trace contextRef="#ctx0" brushRef="#br0" timeOffset="99294.7631">14885 12832 2,'15'-6'29,"-2"-7"1,18 13 1,-2-5-16,5 5-4,2 7-3,-10 2-3,-7 10-1,-14 4-4,-12 5-1,-14-2-2,-8-5 0,-4-5-1,-2-5-2,11-3 1,11-8 1,13 0 3,16-8 4,12 6 0,9 7 2,-1 0 2,-2 12 1,-11 2 0,-11 7 1,-16-1-4,-12 1-4,-9-4-6,-13-6-16,-3-16-12,16 3-1,1-20-1</inkml:trace>
  <inkml:trace contextRef="#ctx0" brushRef="#br0" timeOffset="99795.1265">15527 12787 40,'-33'-12'22,"7"10"-9,-8-1-4,0 3-3,-4 3-4,6 4 0,2 2-2,6 5 0,6-1 0,4 3 2,8-1 1,1 0 2,5-1 2,0-4 1,0 2 1,0-12 0,11 11 0,-1-11-3,10 0-1,2-4-1,7 4-2,4-1 0,4 1 0,2 6-1,-1 6 0,-2 5 0,-10 3 1,-9 5 0,-10 3 1,-14-2-1,-10 2 0,-14-5 1,-9-4-2,-8-6-1,-2-7-6,6-6-11,6-3-20,3-16 0,18-2 0,9-9-1</inkml:trace>
  <inkml:trace contextRef="#ctx0" brushRef="#br0" timeOffset="100410.9997">15927 12643 17,'12'0'33,"11"7"3,-11 1-2,-3 5-14,1 11-7,-10-5-4,3 5-3,-6-3-2,-3-7-2,6-14-2,-12 7-1,12-7 0,4-25-1,6 2 0,3-3 0,5 0 1,1 4 1,0 3 1,3 11 1,-4 8 1,-1 8-1,-5 4 1,-3 8-1,-9 3 0,0 0-1,-3-2 0,-1-7 0,-2-5-1,6-9 0,0 0-1,10-18 1,2 1 0,9-4-1,1 1 1,0 3 0,0 7 1,0 6 0,-7 8-1,-3 6 2,-6 9-2,-6 3-3,0 10-10,0-1-24,-11-9 0,7 5 0,-6-13 0</inkml:trace>
  <inkml:trace contextRef="#ctx0" brushRef="#br0" timeOffset="100595.8444">15887 12915 23,'-14'0'33,"28"0"0,11-2 0,25-7-16,12 5-8,9-3-5,9 2-7,2 5-15,-2 3-15,-24-3 0,-6 7 0,-26-1 2</inkml:trace>
  <inkml:trace contextRef="#ctx0" brushRef="#br0" timeOffset="100995.4671">16247 13157 33,'-22'0'28,"-18"0"-6,6 0-7,0 7-2,3-3-5,9 6 0,10-1-2,18 1-1,12 3-2,10 4 0,1-2 1,4 7 1,-11-3-1,-7 4 0,-15-3 0,-15 0-4,-13-6-5,-12-2-21,-4-12-8,7-3-1,3-16 0</inkml:trace>
  <inkml:trace contextRef="#ctx0" brushRef="#br0" timeOffset="101329.0364">16327 13096 34,'0'0'32,"-6"-16"1,12 8-7,-6 8-11,19-14-6,3 14-3,-2 0-3,3 8 1,-6 1-1,-3 5 0,-10 2-1,-7 6 1,-10-2-1,-6 2 1,1-3 0,2-2 0,7-5-1,9-12-1,22 12-4,3-12-30,8-9-3,15 1-2,0-15-1</inkml:trace>
  <inkml:trace contextRef="#ctx0" brushRef="#br0" timeOffset="106994.0024">1877 13875 28,'-11'-19'27,"-2"19"-3,-1 6-4,-4 12-4,-2 11-6,1 10-3,7 7-3,9 7-1,9-2-1,12 0-1,13-12 1,8-13 1,8-11 3,-2-19 1,0-9 0,-9-19 0,-9-5 0,-21-12 0,-13 2-1,-14-1-3,-2 2-4,-2 10-7,-10 6-14,7 9-17,12 11-1,16 10 2,0 10-2</inkml:trace>
  <inkml:trace contextRef="#ctx0" brushRef="#br0" timeOffset="107163.2836">2221 14025 52,'8'19'36,"-8"1"-4,0 2-9,10 5-7,-2-4-8,5-3-10,2-1-12,16-2-21,0-22 0,14 1-2,-1-15 0</inkml:trace>
  <inkml:trace contextRef="#ctx0" brushRef="#br0" timeOffset="107764.1502">3171 14016 12,'-30'0'28,"10"6"-1,-4 2-3,11 3-14,13 3-5,7 2-3,8-4-1,9 1 0,5-4-1,-1-1 1,-3-4 0,-4-4-2,-7-4 1,-14 4 0,-11-5 2,-11 5 0,-6 3 2,-3 3 0,-2 4 2,5 5 0,11 4 0,8-2 1,16 2-2,15-7-4,9-2-5,9-6-13,8-4-16,0-17-1,8-2-1,-9-14 5</inkml:trace>
  <inkml:trace contextRef="#ctx0" brushRef="#br0" timeOffset="108395.4002">3328 13716 27,'13'7'26,"0"-7"0,18 0-17,9 0-6,1 6-2,2-6 0,0 0-1,-11-4 0,-11-3-1,-8 2 0,-13 5 0,0-14 0,-10 7 0,-3 4 2,2 3-1,11 0 2,-10 12-1,10 1 1,3 1-1,4 3 1,1 0 0,5 1 0,-1 0 1,-6-3 1,-6 1-1,0-2 1,-8-1 0,5 2 0,-4 5 1,4 3-1,3 6 1,6 5-1,4 4 0,4 2-1,-3 3 1,-5 2-1,-6-8 0,-6-8-1,-14-7 0,-4-10-2,-1-12 0,-6-7-2,6-8-3,1-6-2,14-1-2,4-2 0,19 2 0,4 0 0,12 6 0,5 1 3,7 7 5,-1 3 4,37 5 13,-50 10-5,-4 10 1,-8 1 0,-5 4-1,-4 1-5,-3 1-14,-7-6-25,12 1-2,-8-22-1,15 15-1</inkml:trace>
  <inkml:trace contextRef="#ctx0" brushRef="#br0" timeOffset="108896.4895">4173 14024 11,'-32'0'28,"14"11"0,-13 0-9,9 5-7,4 4-3,5 3-4,10 4-1,6-4 1,13 2-1,3-8 1,5 0 1,-2-10 0,2-2 0,-11-8-2,-13 3 0,3-21-3,-18 6-5,-4 1-12,3 5-18,-10-10-1,12 10 0,1-7 3</inkml:trace>
  <inkml:trace contextRef="#ctx0" brushRef="#br0" timeOffset="109397.8298">4328 14043 32,'13'-10'34,"-13"10"0,0 0-11,0 0-8,-10 19-5,10-4-4,0 4-2,6 0-2,3 1 0,6-6 0,1-4-1,3-5 0,3-5 0,-4-3 0,1-6-1,-7-4 1,-2-3 0,-4 1-1,-6 2 0,0 1 0,0 12 0,-16-11-1,16 11 1,-12 9 0,12 2-1,0 3 1,9 0 1,4-1-1,1 0 1,3-3 0,1-2 0,0-4 0,-5-4-1,0-8-2,-4-1-7,-7-7-8,2-4-11,-4-4-3,-6-10 0,-3-2 6,2-2 9,-6-1 9,2 5 10,-14-19 34,9 35-8,16 18-7,-16 0-18,16 0-24,0 29-6,3-16-5,14 11 7</inkml:trace>
  <inkml:trace contextRef="#ctx0" brushRef="#br0" timeOffset="109667.3636">4846 14024 35,'-26'6'33,"-11"-6"-1,13 13-4,2-1-18,7 9-5,2 3-3,13 3 0,9 2 0,9-2 0,5-3 1,4-5 0,1-7 0,-3-7 0,-4-5 0,-7-8-1,-10-2-4,-4-3-15,-7 1-18,-11-13-1,4 8 0,-7-7 0</inkml:trace>
  <inkml:trace contextRef="#ctx0" brushRef="#br0" timeOffset="110162.6839">5127 14026 36,'0'0'35,"-9"-15"-1,9 15-7,-16-10-14,5 10-4,11 0-4,-6 12-4,11-1-1,9 2-3,2-3-1,3 5-1,0-6 0,0 1-2,-7-6 0,-12-4 1,0 0 1,0 0 2,-23 9 1,3-9 2,-1 7 1,0 0 2,2 2 0,4 1 2,10 6-1,5 0 0,8 3 0,6-4 0,4-1-1,2-2 0,6-2-1,0-10-1,0 0 0,-1-14 0,0-1 0,-4-7 0,-2 0 0,-2 0 1,-3 1 0,-5 4 1,-9 17-1,8-11 1,-8 11 0,0 23-1,-5-5-4,2 10-9,-1 1-21,-3-6-4,7-3 1,0-8-2</inkml:trace>
  <inkml:trace contextRef="#ctx0" brushRef="#br0" timeOffset="110330.97">5516 14074 57,'22'-5'37,"2"12"0,1 8-11,-3 2-11,4 12-5,-12-2-4,2 1-2,-10-5-5,-11-9-12,-8-9-25,0-5-1,-12-9 0,1-7 0</inkml:trace>
  <inkml:trace contextRef="#ctx0" brushRef="#br0" timeOffset="111047.7998">6296 14094 37,'26'0'33,"-2"6"2,-1 7-9,-1 10-12,-16 5-5,-1 5-3,-10-1-2,-1 1-2,-4-11-1,3-7-2,7-15 1,0 0-1,10-24 0,5-1-1,7-4 2,-6-5-1,3 6 1,-7 5 0,-3 5 0,-9 18 0,0 0 1,0 0-1,-4 15 0,-1 6 0,5 5 1,5 3-1,2-4 1,9-5 0,6-8-1,5-6 1,1-6 0,0-10 0,-3-9-1,-3-5 1,-4-3 0,-5 1-1,-4 5 0,-3 2 1,-6 10-1,0 9 1,0 0-1,7 22 1,-4 3-1,0 3-1,4 5-6,-7-5-9,2-9-20,7 1 0,-9-20 0,0 0 0</inkml:trace>
  <inkml:trace contextRef="#ctx0" brushRef="#br0" timeOffset="111185.7334">6663 13894 52,'-6'-28'30,"6"28"-5,0-8-27,0 8-23,0 22-4,0-8-3</inkml:trace>
  <inkml:trace contextRef="#ctx0" brushRef="#br0" timeOffset="111370.6399">6802 14066 48,'10'19'37,"6"9"0,-7 0-3,0-3-23,7 6-2,-1-6-3,3-6-2,-2-13-1,3-6-2,0-9-1,-2-10-3,2 0-9,-10-3-17,1-4-9,0 10 0,-7-3-1</inkml:trace>
  <inkml:trace contextRef="#ctx0" brushRef="#br0" timeOffset="111649.3216">7178 14071 37,'12'0'36,"4"14"1,-10 5-3,0-3-17,1 13-6,-7-3-4,0 2-3,0-6-2,0-9-1,0-13-1,0 0-1,18-9 1,-7-13-1,5-2 0,1-3 0,0 7 1,0 4 0,-3 10 0,-3 6 1,-3 13-2,-2 5-4,4 7-19,0 2-13,-7-3 0,11-1 0</inkml:trace>
  <inkml:trace contextRef="#ctx0" brushRef="#br0" timeOffset="111918.8801">7699 14069 56,'-26'-17'34,"2"10"-5,-8 5-12,-1 2-6,5 11-4,3 6-2,9 6-1,10 5-2,10 1 0,8 3 0,7-6-1,6-1-3,-1-11-3,1 0-10,-4-10-13,-4-13-7,-3 0 0,-4-10 0</inkml:trace>
  <inkml:trace contextRef="#ctx0" brushRef="#br0" timeOffset="112172.5064">7732 14073 68,'0'0'33,"23"15"-5,-8 7-7,-2 2-8,5 6-5,-6-4-3,1-1-2,-1-6-1,-1-9-1,3-7-2,-2-9 1,1-9-1,0-5 1,4-3-1,-1 2 0,-1 2 1,-1 6 1,-5 5-1,-9 8 1,15 7-1,-9 5-3,4 6-8,-10 1-22,0-9-4,3 2 1,-3-12-1</inkml:trace>
  <inkml:trace contextRef="#ctx0" brushRef="#br0" timeOffset="112350.9127">8089 14062 27,'10'-7'37,"12"14"1,-7-2 0,7 7-14,2 10-10,-12-1-6,2 6-2,-10-3-4,-4 0-3,-5-2-7,-10-3-28,-1-16-2,16-3-1,-16-12 0</inkml:trace>
  <inkml:trace contextRef="#ctx0" brushRef="#br0" timeOffset="112535.4376">8618 14013 60,'0'0'40,"10"0"1,-10 0-1,0 0-24,12-5-11,-12 5-11,0 0-17,0 0-17,9 13 0,-9-13-1,0 17 1</inkml:trace>
  <inkml:trace contextRef="#ctx0" brushRef="#br0" timeOffset="112689.099">8628 14190 79,'0'14'43,"0"-14"-1,3 17-11,17-13-60,-20-15-8,11 6-2</inkml:trace>
  <inkml:trace contextRef="#ctx0" brushRef="#br0" timeOffset="114693.4924">1714 15161 39,'9'9'35,"10"-2"2,7 10-3,3 9-19,9-1-6,4 9-3,-1 1-5,-2-3-11,0-7-22,-6 2-5,-15-17 0,6-2 0</inkml:trace>
  <inkml:trace contextRef="#ctx0" brushRef="#br0" timeOffset="114856.7687">2083 15143 32,'-22'-7'36,"-1"16"1,-11 4 1,-2 9-20,-1 11-7,-5 4-4,5 4-6,-2 5-10,7-7-17,4-9-10,14-2-1,8-18-1</inkml:trace>
  <inkml:trace contextRef="#ctx0" brushRef="#br0" timeOffset="115210.2373">2452 14963 31,'-9'0'34,"-16"0"1,3 10-9,-7 10-9,-9 7-6,9 10-3,-1 6-3,12 7-2,10-3 0,13 3-1,9-3-1,15-5-3,16-5-7,0-7-21,0-16-6,5-2-1,-14-17 1</inkml:trace>
  <inkml:trace contextRef="#ctx0" brushRef="#br0" timeOffset="115457.6236">2625 15057 52,'0'0'37,"0"0"0,-3 9-4,3 5-21,10 11-5,-10 6-2,5 6 0,-1 5-2,5-2 0,-2-1-1,5-7-1,0-3-1,1-5-2,8-8-6,-6-11-14,2-5-17,-2-7 1,-6-8-2,4 3 1</inkml:trace>
  <inkml:trace contextRef="#ctx0" brushRef="#br0" timeOffset="115610.9674">2477 15224 57,'-10'-3'36,"26"3"-1,8 0-4,5-5-25,11 5-15,0-5-24,6 5-2,-8-6 0,5 6-2</inkml:trace>
  <inkml:trace contextRef="#ctx0" brushRef="#br0" timeOffset="115795.8852">2880 15061 62,'25'11'40,"-4"4"1,7 10-6,-2 11-21,-12 0-5,2 9-6,-10 5-14,-6-2-28,-15-9 0,-2 0-2,-7-15 0</inkml:trace>
  <inkml:trace contextRef="#ctx0" brushRef="#br0" timeOffset="116312.2196">3286 15168 41,'21'-6'37,"15"6"-1,4-4-4,2 4-21,10 0-8,0 0-14,-4 7-22,-8-7-1,-5 5-2,-17-5 0</inkml:trace>
  <inkml:trace contextRef="#ctx0" brushRef="#br0" timeOffset="116497.1082">3345 15285 40,'5'20'36,"18"-17"0,19 6-10,6 3-47,1-12-5,9 5-4,-8-12-5</inkml:trace>
  <inkml:trace contextRef="#ctx0" brushRef="#br0" timeOffset="118681.2519">4107 15025 11,'-8'-13'32,"-9"21"1,-17 5-8,-3 14-5,0 14-6,3 4-4,19 11-2,5-5-3,23-3-1,20-13-1,18-12 0,7-13 2,8-14-1,-11-16 0,-5-8 0,-17-10-1,-16-1 0,-27-5-1,-15 3 0,-16 3-3,-7 5-3,4 15-9,1 9-23,6 2-3,17 11 1,5 4-1</inkml:trace>
  <inkml:trace contextRef="#ctx0" brushRef="#br0" timeOffset="118816.2431">4333 15311 55,'10'15'33,"-10"-15"-7,0-9-33,13 9-18,-13-12-6,18 9-1</inkml:trace>
  <inkml:trace contextRef="#ctx0" brushRef="#br0" timeOffset="119133.0678">4671 15123 49,'-18'0'33,"-16"-6"2,9 6-16,-2 12-8,-1 4-5,6 11-1,7 2-2,11 4-1,8-4-1,16-1 0,8-11 1,13-5-1,-1-12 1,3-9 0,-9-11 0,-3-4 1,-14-2-1,-11 0-1,-19 2-3,-14-4-9,-4 1-25,-1 11-2,-2-3 1,3 8 0</inkml:trace>
  <inkml:trace contextRef="#ctx0" brushRef="#br0" timeOffset="119635.0441">5132 15046 12,'0'-9'34,"0"9"0,-12-10 0,-3 5-15,1 5-6,-10-4-5,2 4-4,0 0-1,0 4-1,2-1-1,3 3-1,2 3 0,2 1 0,3 2 0,0 1 1,1 3 0,1 1 0,0-2 0,5 0 1,3-3 0,0-4 0,11-4 0,6-4 0,6 0 0,8 0-1,1-4 0,8 4 0,-2 0-1,-5 10 1,-4 5 0,-8 4-1,-12 4 2,-9 4-1,-12 0 0,-10-1 0,-5-1-3,-8-12-11,-1-10-25,3-3 0,3-13 0,8-3-1</inkml:trace>
  <inkml:trace contextRef="#ctx0" brushRef="#br0" timeOffset="119936.0721">5293 15030 30,'6'-15'35,"7"11"1,-13 4-4,0 0-15,12 11-5,-16 4-2,4 11-3,-7 0-2,7 4-1,0-3-1,7-1-1,3-1-1,6-3 0,2-7-2,4-6-2,4-2-4,-5-12-11,-1-2-15,1-1-6,-7-9 1,-3-2-1</inkml:trace>
  <inkml:trace contextRef="#ctx0" brushRef="#br0" timeOffset="120087.7284">5494 15020 61,'0'0'36,"-6"12"-3,6 5-9,3 13-8,-3 3-6,7 8-5,-4 3-6,3-3-17,-3-5-19,8-2-1,0-16 0,13-4 0</inkml:trace>
  <inkml:trace contextRef="#ctx0" brushRef="#br0" timeOffset="120605.9795">6117 15148 14,'-18'-33'66,"-7"25"-41,-8 2-5,1 6-5,-4 7-4,9 5-3,0 4-4,12 6-1,8 7 0,14 0-3,8 2 0,8-5-4,12-1-5,0-5-12,9-9-14,2-4 0,0-13-1</inkml:trace>
  <inkml:trace contextRef="#ctx0" brushRef="#br0" timeOffset="120890.6767">6356 15161 22,'-21'-7'31,"-13"-3"1,6 7-10,-1 6-7,2 7-6,11 9-2,7 4-2,14 5-2,9-2 0,10-1-1,7-5 1,12-4-1,-1-10 0,1-9 0,-9-3-1,-6-9 0,-10-2-4,-12-4-4,-9 3-16,-7 5-11,-18-6-1,7 13 0</inkml:trace>
  <inkml:trace contextRef="#ctx0" brushRef="#br0" timeOffset="121207.3183">6518 15173 31,'14'-3'36,"14"8"0,1-1 2,2 7-21,5 12-5,-11 1-4,-3 6-2,-13 1-1,-9-2-5,-11-2-15,-5-8-22,-12-19-2,6-4 0,-2-16 1</inkml:trace>
  <inkml:trace contextRef="#ctx0" brushRef="#br0" timeOffset="121654.8421">7252 14703 31,'0'0'33,"-25"-10"-3,-12 26-10,-9 21-5,-8 12-3,2 18-2,3 10-3,17 9-1,14 0-2,21-1-1,25-7-4,16-16-8,17-20-26,20-8 0,-4-24-2,7-10 1</inkml:trace>
  <inkml:trace contextRef="#ctx0" brushRef="#br0" timeOffset="122239.8993">7670 14916 15,'13'6'30,"-13"-6"2,-13-3-10,-2 7-5,-10-4-6,-2 7-2,-7-7-2,0 6-2,-4-6-2,4 5-2,3-1 0,3-4 0,4 5-1,7 0 0,3 5 0,7 4 0,0 3 0,4 2 0,0 0 0,3 4 1,0-5-1,6-1 1,5-5 0,6-4 0,6-4 0,8-4 0,8 3 0,6-3 0,1 7 0,-3 0 1,-5 5 0,-7 7 1,-16 4 0,-9 3 0,-18-2 0,-10-2-1,-15-5-2,0-5-4,0-2-10,-2-10-18,3-14-5,11 0-1,5-9 0</inkml:trace>
  <inkml:trace contextRef="#ctx0" brushRef="#br0" timeOffset="122540.7005">7829 14916 16,'0'0'35,"13"9"1,-13 7-2,-7 9-10,7 11-8,-11 3-4,3 9-2,-4-3-4,9 2-2,3-6-1,6-6-1,4-6 0,5-7-2,4-8-1,2-10-3,4 0-5,-6-16-11,0-3-18,-2 0-1,-6-6 0,-6 1 0</inkml:trace>
  <inkml:trace contextRef="#ctx0" brushRef="#br0" timeOffset="122691.3528">7735 15126 38,'0'0'36,"29"-3"0,-4-3-2,11 1-44,5 5-19,-16-4-3,3 8-2</inkml:trace>
  <inkml:trace contextRef="#ctx0" brushRef="#br0" timeOffset="126224.8496">8408 15022 18,'0'0'34,"0"0"1,10 25-9,-7 6-5,3 7-6,3 9-5,1 3-8,0 2-15,-7-12-21,10-3-2,-13-20 1,0-7-2</inkml:trace>
  <inkml:trace contextRef="#ctx0" brushRef="#br0" timeOffset="126388.1147">8335 15163 45,'24'5'33,"4"-5"1,10 4-11,1-4-25,3 0-27,15 5-2,-6-10-1,15 5-1</inkml:trace>
  <inkml:trace contextRef="#ctx0" brushRef="#br0" timeOffset="126710.1754">9071 15029 33,'-17'-18'33,"3"8"-5,-11 10-7,-6 0-5,3 19-4,-6 1-3,9 11-2,6 5-3,13 2-1,12-1-1,10-4-1,15-11 1,6-9-1,4-10 1,1-11-1,-7-9 0,-4-9 0,-13-3 0,-11-1-2,-7 4-7,-7 3-17,-8 1-11,5 11-1,-2 1 0</inkml:trace>
  <inkml:trace contextRef="#ctx0" brushRef="#br0" timeOffset="126888.9324">9246 15224 43,'0'0'36,"7"9"0,-7-9-2,0 0-32,19 0-33,-19 0-3,18-9-2,-5 1 0</inkml:trace>
  <inkml:trace contextRef="#ctx0" brushRef="#br0" timeOffset="127127.2424">9455 15122 13,'9'-21'33,"-6"-11"2,7 4 0,0-2-12,-5-2-7,4 12-4,-9 6-2,0 14-2,0 16-1,0 13-2,-3 6-1,3 13-3,0 5-5,0-6-18,0-5-18,10-7 0,0-15 0,10-3 0</inkml:trace>
  <inkml:trace contextRef="#ctx0" brushRef="#br0" timeOffset="127527.5367">9713 15001 24,'-4'-22'31,"17"4"-1,0-2-7,8 4-4,10 9-6,0 7-2,6 10-3,-10 5 0,-5 10-2,-15 8-3,-14 3 0,-11 5-1,-9-2 0,-5-3-1,-2-7 0,7-7-1,10-6 0,14-7 0,13-2 0,11-7 0,7 0-3,6 0-14,7 7-21,-10-12 1,3 5 0,-10-5-1</inkml:trace>
  <inkml:trace contextRef="#ctx0" brushRef="#br0" timeOffset="127907.5787">10125 15080 24,'0'0'33,"12"21"2,-12-6 0,0 2-20,4 8-6,-4-1-3,5-2-3,-2-2-7,0-11-10,-3-9-14,12 0-7,-12-9 1,0-4-2</inkml:trace>
  <inkml:trace contextRef="#ctx0" brushRef="#br0" timeOffset="128128.3704">10072 15071 27,'21'-2'30,"-5"-6"-1,9 4-12,5-1-4,-4 0-5,8 5-1,-9 0-1,-1 7-1,-12 0 0,1 7-1,-10 2-1,0 5 1,-3 1-2,-3 2-1,3 0-5,-6-5-10,6-5-19,6 4-2,-6-18 0,13 7 0</inkml:trace>
  <inkml:trace contextRef="#ctx0" brushRef="#br0" timeOffset="128375.3759">10488 14734 32,'34'17'38,"9"24"0,-3 7 2,-5 13-21,2 17-6,-13 2-3,-8 7-3,-16 0-5,-18-6-27,-16-9-14,-13-4 0,-25-18-1</inkml:trace>
  <inkml:trace contextRef="#ctx0" brushRef="#br0" timeOffset="129729.3323">1657 15969 19,'23'-6'27,"-9"-3"1,5 9-12,-3 9-6,4 11-1,-4 6-2,-5 9-2,-5 2 0,1 1-1,-5-2-2,-2-3 1,0-6 0,5-9 1,0-8-1,7-10-1,4-5 2,2-6-1,5-1 0,-2-4-1,1 0-1,-3 1 0,0 2 0,-5 0 1,-2 1-1,-5-2 0,-7 0 1,0 2 0,0-1 0,0 1-1,0 12 1,0-11-1,0 11 1,-8 21-1,8 3 1,5 1-1,2 6-3,3 2-4,-3-5-16,3-6-15,13-6 0,-4-13 0,1-3-1</inkml:trace>
  <inkml:trace contextRef="#ctx0" brushRef="#br0" timeOffset="130061.169">2344 15853 25,'-10'9'32,"-8"3"-3,2 8-8,-6 9-4,1 2-6,0 12-2,1 4-3,14 0-2,9 1-3,10-4-1,8 0-9,7-5-15,3-14-10,7-3 1,-8-16-1</inkml:trace>
  <inkml:trace contextRef="#ctx0" brushRef="#br0" timeOffset="130329.4131">2553 15887 38,'-14'-15'34,"14"15"1,0 0-5,-4 14-17,10 9-5,-6 6-1,7 12-2,-4 2 0,3 7-2,-3-3 0,7-1-2,1-10 0,2-2 0,5-7-2,2-11-3,7-5-9,-2-5-22,-9-15-2,6-1-1,-16-9 0</inkml:trace>
  <inkml:trace contextRef="#ctx0" brushRef="#br0" timeOffset="130510.3127">2486 16070 32,'0'0'34,"0"0"1,27 11 0,1-14-20,4 3-21,8 3-26,-6-9-2,9 6 0,-12-13 0</inkml:trace>
  <inkml:trace contextRef="#ctx0" brushRef="#br0" timeOffset="130714.5318">2842 15896 50,'19'22'39,"3"5"0,-1 11-3,1 9-20,-12 5-5,-4 9-4,-9-1-12,-7 0-30,-5-13-5,2-6 1,-2-20-2</inkml:trace>
  <inkml:trace contextRef="#ctx0" brushRef="#br0" timeOffset="131130.8339">3323 16056 20,'31'0'33,"-9"-8"0,18 8 0,0 0-20,1 0-14,5 0-18,-9-7-12,1 10-1,-13-6 0</inkml:trace>
  <inkml:trace contextRef="#ctx0" brushRef="#br0" timeOffset="131316.2081">3398 16196 33,'10'0'35,"20"5"2,1-11-1,12 2-24,0 4-17,-8-9-25,14 9-2,-15-8-2,-2 4-2</inkml:trace>
  <inkml:trace contextRef="#ctx0" brushRef="#br0" timeOffset="133501.0989">3946 16075 41,'13'8'36,"14"-1"1,5-7-11,11 0-14,7-3-19,-1-6-23,16 9-3,-10-10-3,6 4-1</inkml:trace>
  <inkml:trace contextRef="#ctx0" brushRef="#br0" timeOffset="133901.4763">4631 15918 55,'-30'-5'34,"10"15"-7,-5 8-7,1 7-7,2 12-4,10 5-3,7 5-4,10-1 0,11-5-1,12-5 0,5-16 0,6-12 0,1-11 0,-7-15 1,-2-8 0,-7-5 1,-11-6-2,-13-1 1,-15 2-2,-3 11-6,-10 2-17,-4 6-15,8 11 1,0 1-2,11 13 2</inkml:trace>
  <inkml:trace contextRef="#ctx0" brushRef="#br0" timeOffset="134069.5705">4799 16179 42,'6'12'38,"0"1"1,-6-13-2,4 12-27,4 2-39,-8-14-6,10 0-2,-4-10-1</inkml:trace>
  <inkml:trace contextRef="#ctx0" brushRef="#br0" timeOffset="136105.1853">5158 16058 26,'-23'-5'30,"3"-3"-5,-5-3-6,2-5-4,3-4-3,9-8-2,11 0-2,3-3-2,12 5-1,8 3-1,7 9 1,1 5-1,-2 20 0,-9 8 1,-9 16-2,-13 8 0,-11 7 0,-10-1-2,-7-1 0,-2-6 0,-3-8-2,8-13 0,8-11 0,9-10-1,10 0 1,4-14 0,11 6 0,10 3 0,4 5 1,2 0 0,0 8-1,5 6-9,-6 1-21,-1-10-6,1 1 0,-10-17 0</inkml:trace>
  <inkml:trace contextRef="#ctx0" brushRef="#br0" timeOffset="136406.2793">5288 15881 34,'0'0'33,"11"-9"2,15 9-7,9 5-15,6-5-6,6 3-1,-1-3-1,1 0-1,-10-4-2,-6-2-1,-10 2 0,-21 4 0,0 0-1,0 0 0,-21 4 0,3 11 0,-1 8 1,2 7 0,0 10 0,4 3 0,7 5 0,6 2-4,0-4-5,5-12-12,-3-11-16,10-4 0,-12-19-1,0 0 3</inkml:trace>
  <inkml:trace contextRef="#ctx0" brushRef="#br0" timeOffset="136559.8176">5355 16025 54,'14'0'35,"18"9"1,5-9-11,6-5-51,9 10-6,-5-9-1,10 4-2</inkml:trace>
  <inkml:trace contextRef="#ctx0" brushRef="#br0" timeOffset="137144.4638">6130 16034 2,'-13'-9'32,"-14"-4"0,0 13 1,-2 0-15,-2 6-4,6 5-4,5 4-4,15 3-2,10 1-2,15 4 0,6-4-1,5 3 2,-1-1 0,-5 3 0,-13-3 0,-12-3 0,-9-3-2,-15-7-4,-5-1-7,-2-7-15,-1-8-11,10-3-1,5-9 0</inkml:trace>
  <inkml:trace contextRef="#ctx0" brushRef="#br0" timeOffset="137307.7334">6273 16047 21,'27'7'37,"-14"1"0,-1 12 1,-12 6-14,0-1-10,0 4-8,-3 2-13,-1 1-28,-2-12-2,6 1 0,0-21-2</inkml:trace>
  <inkml:trace contextRef="#ctx0" brushRef="#br0" timeOffset="137445.774">6263 15871 45,'0'-16'31,"-6"-3"-10,6 19-26,0 0-21,0 0-4,9 16-2</inkml:trace>
  <inkml:trace contextRef="#ctx0" brushRef="#br0" timeOffset="137693.1809">6456 16108 61,'9'37'39,"-1"4"0,-8-7-5,0-6-22,7-5-6,-7-13-4,0-10-3,13-10-1,-2-12-1,5-4 1,0-4-1,6 3 1,-3 9 1,-3 9 3,-1 12 0,-6 7 0,0 9-1,-2 6-22,-1 4-16,-6-12 0,12 0-1,0-19-1</inkml:trace>
  <inkml:trace contextRef="#ctx0" brushRef="#br0" timeOffset="138162.7684">7133 15778 27,'-25'18'34,"-16"7"1,2 22-2,-2 11-17,0 9-7,16 12-3,10-1-3,15-3-1,21-5-6,12-20-9,15-12-22,17-5 0,0-25 0,6-8 0</inkml:trace>
  <inkml:trace contextRef="#ctx0" brushRef="#br0" timeOffset="138679.5105">7583 15908 22,'0'0'28,"-11"0"-5,-9 0-5,-10 0-4,-2 0-5,-1-2-3,-2-4-2,5 3-2,2-3-1,6 3 0,7 3-1,5 7 1,2 2 1,4 10 0,1 2 1,3 4 0,-6 4 0,6 0 1,0-6 0,0-3-1,6-7 0,6-6-1,4-7 0,9 0-1,8-7 1,5 2-1,2 2 1,3 6-1,-8 9 1,-7 7-1,-13 8 1,-9 3 0,-21 3-2,-10-3-2,-7 0-10,-7-3-20,-5-21-4,7-3-1,0-15 1</inkml:trace>
  <inkml:trace contextRef="#ctx0" brushRef="#br0" timeOffset="138933.4342">7680 15894 41,'31'-6'35,"-12"6"-2,-7 6-10,1 13-6,-10 5-4,0 13-4,-9 4-1,0 6-2,-1-5-2,3 2-2,4-5 0,0-1-1,13-11-1,0-8-1,8-4-4,-2-12-6,3-3-13,-1-3-15,-8-13 0,-1 0 1</inkml:trace>
  <inkml:trace contextRef="#ctx0" brushRef="#br0" timeOffset="139080.5863">7674 16110 58,'50'-2'65,"-19"2"-66,-4-9-26,11 9-4,-9-12-3</inkml:trace>
  <inkml:trace contextRef="#ctx0" brushRef="#br0" timeOffset="139550.4441">8257 15973 47,'10'8'36,"-2"14"0,-8 11-12,-2 6-10,2 6-6,-4 5-11,-2-5-17,-6-8-15,12-1-2,-12-21 1</inkml:trace>
  <inkml:trace contextRef="#ctx0" brushRef="#br0" timeOffset="139697.1527">8064 16130 29,'12'0'33,"3"-7"0,21 13-2,4-4-28,7-2-29,14 7-5,-5-9-1,9 6 1</inkml:trace>
  <inkml:trace contextRef="#ctx0" brushRef="#br0" timeOffset="139997.585">8856 15966 36,'-34'-15'34,"6"11"1,-2 4-8,1 10-15,8 12-4,5 8-3,16 8-3,4 0 0,14-2-1,10-2 1,7-12 0,4-12 1,2-10 0,-6-8 0,-5-6 0,-12-15 0,-8 1-1,-13-3-3,-10 2-8,-2 6-21,-4 6-7,-6 1-1,10 13 1</inkml:trace>
  <inkml:trace contextRef="#ctx0" brushRef="#br0" timeOffset="140151.2453">9064 16136 64,'9'7'38,"-9"-7"-1,10 5-15,2 4-50,-12-9-6,9-6-3,-6-4-1</inkml:trace>
  <inkml:trace contextRef="#ctx0" brushRef="#br0" timeOffset="140567.5033">9321 16059 36,'10'-22'32,"-7"-15"0,9-2-13,-2 5-7,1-2-3,0 11-2,-2 7-1,-9 18-1,10 0 0,-7 22-1,-3 14-1,0 12-1,0 6-2,0 1-6,6 3-17,6-2-14,-12-22 1,15-5-1</inkml:trace>
  <inkml:trace contextRef="#ctx0" brushRef="#br0" timeOffset="140953.2725">9679 16056 44,'-23'-20'33,"9"2"-3,-8-9-9,9-3-9,10 2-4,6-1-2,15 10-1,6 3-2,11 13 0,-1 8 1,1 15 0,-11 9-1,-8 11-1,-16 6 0,-10 2-1,-8-1 0,-10-6 0,-2-9-1,1-8 0,7-11 0,8-13 0,14 0-1,3-20 1,12 3 0,10 8 0,6-1 0,2 6-3,1 12-9,1 7-25,-11-5 0,4 7 0,-12-7 0</inkml:trace>
  <inkml:trace contextRef="#ctx0" brushRef="#br0" timeOffset="141353.7967">10035 16007 29,'10'5'37,"-10"-5"0,9 24-3,-1 2-15,-8-1-7,0 7-4,0-3-6,0-7-5,4-2-7,-4-20-3,0 11-2,-4-22-1,4-2 1,-6-9 2,1-2 4,-3 1 5,3 0 6,2-16 11,3 24-6,8 2 1,5 5-2,3 1-2,3 4-2,2 0-1,4 3 1,-3 0 0,0 0 2,-3 1 3,0 4 0,-5 0 1,-2 8 1,-8 0-1,3 7 1,-7 4-6,-7 0-17,0-2-22,7 9-1,0-9-2,10-5 0</inkml:trace>
  <inkml:trace contextRef="#ctx0" brushRef="#br0" timeOffset="141735.6798">10472 15766 55,'52'12'41,"1"12"0,-3 12 2,-6 21-26,-23 10-7,-12 17-5,-15 6-25,-18-1-20,-26-11 0,-9-3-1,-16-13-2</inkml:trace>
  <inkml:trace contextRef="#ctx0" brushRef="#br0" timeOffset="142840.2525">1937 17247 29,'9'-23'32,"-15"-2"-1,-3 2-11,-4 6-2,-8 0-5,1 8-3,-8 5-3,0 10-2,-2 6-1,6 8-4,2 8 1,11 4-2,11 2 1,3 4-1,14-6 0,6-2-1,7-11 1,4-8 2,2-6 0,-3-9-1,-6-9 0,0-5-1,-12-2 2,-3-5 0,-7 7-1,-5 7 0,0 11 0,0 0-1,0 0 1,0 15-1,9 9-7,1 3-19,2-6-9,13-6 0,0-13 0</inkml:trace>
  <inkml:trace contextRef="#ctx0" brushRef="#br0" timeOffset="143091.2398">2385 16958 29,'-20'-3'34,"1"14"2,-8 1 0,5 7-23,-1 14-4,-1 5-2,9 13-5,6-1 1,12 3 1,6 0-3,8 2 1,8-5-5,7-7-6,8-17-24,10-8-2,-13-15-2,4-6-3</inkml:trace>
  <inkml:trace contextRef="#ctx0" brushRef="#br0" timeOffset="143323.0288">2584 16958 56,'0'0'38,"-8"15"0,8 11-8,6 6-21,0 3-4,4 10-2,2-2 1,4 1-3,-4-3 0,3 0-3,6-7 1,-4-8-7,7-4-11,-2-10-19,-9-7 0,7-10-2,-9-10 2</inkml:trace>
  <inkml:trace contextRef="#ctx0" brushRef="#br0" timeOffset="143492.3193">2476 17203 33,'3'12'34,"9"-12"-2,16 9 1,-1-9-27,9 0-27,4 6-12,-12-12-1,10 6 1</inkml:trace>
  <inkml:trace contextRef="#ctx0" brushRef="#br0" timeOffset="143645.9759">2788 17086 41,'0'0'38,"29"0"1,-10 8-2,3 9-20,6 13-7,-6 2-3,-1 10-6,-5 6-13,2-3-25,-18-5-2,0-4 0,-13-16-1</inkml:trace>
  <inkml:trace contextRef="#ctx0" brushRef="#br0" timeOffset="143979.0913">3267 17098 64,'28'3'37,"2"-7"1,5 1-16,11 3-19,-2 0-12,3 3-26,-10-6 0,0 0-1,-18-7-2</inkml:trace>
  <inkml:trace contextRef="#ctx0" brushRef="#br0" timeOffset="144148.3705">3323 17187 49,'22'8'37,"3"-8"1,12 0-9,3 7-44,0-7-15,7 10-4,-11-10-1</inkml:trace>
  <inkml:trace contextRef="#ctx0" brushRef="#br0" timeOffset="146284.3861">4036 17195 22,'0'0'26,"-10"-6"-6,10-12-4,6-6-2,1-14-2,7-1-2,0-7-2,2 2 1,-4 5-1,0 8-1,-5 11-1,-7 20-2,3 10 1,-3 17-1,-3 12-1,3 11-1,0 0 0,6 7-3,3-6-2,1-7-8,4-8-11,2-2-17,-9-18 2,4-1-3</inkml:trace>
  <inkml:trace contextRef="#ctx0" brushRef="#br0" timeOffset="146448.4578">4418 17262 74,'11'7'38,"-11"-7"-2,0 0-28,18-7-42,-18-5-3,8 3 1,-5-14-2</inkml:trace>
  <inkml:trace contextRef="#ctx0" brushRef="#br0" timeOffset="146954.403">4510 16944 5,'0'0'32,"18"-25"1,10 14 1,1-2-17,8 1-5,9 10-3,-8 2-2,-4 13-3,-9 5-2,-13 9-2,-12 1-2,-15-3-2,-5-2-4,-4-5-1,3-6-1,5-12 2,16 0 2,0 0 3,21-11 2,5 11 3,4 4 4,2 10 2,-8 4 2,-8 10-2,-16 1-2,-4 8-4,-14-8 0,-10-4-8,1-9-12,-1-6-18,-4-20 2,14-2-1,5-12 17</inkml:trace>
  <inkml:trace contextRef="#ctx0" brushRef="#br0" timeOffset="147517.9118">5249 16881 13,'0'0'32,"16"-6"-2,-16 6-7,-11 8-7,-4-1-4,-9-7-4,-2 4-2,-5-4-2,1 3-3,0-3 1,2 0-2,5 0 1,4 0-2,5 3 1,2 5-1,7 2 1,0-1 0,2 5 1,3 1 1,0 2 0,0 0 0,0-2 1,5-1 0,0-5 0,3-1-1,5-8 1,6 3-2,5-6 1,7-2-1,5 1 0,4 4 0,1 6 0,1 2 0,-11 8 1,-2 4 1,-15 4-1,-11 11 0,-13-5 1,-8 2-3,-12-3 1,-10-8-9,-1-4-17,1-12-16,-6-17 2,14-5 0</inkml:trace>
  <inkml:trace contextRef="#ctx0" brushRef="#br0" timeOffset="148033.6236">5884 17045 21,'0'0'30,"-7"-15"-8,-13 9-4,-1 6-1,-11 4-4,5 8-2,-6 1-3,5 10-1,5-1-4,13 5-1,10 2 0,10 0-6,15-6-2,6-5-10,9-5-12,10-1-9,-5-15 4,9 3 4</inkml:trace>
  <inkml:trace contextRef="#ctx0" brushRef="#br0" timeOffset="148272.0351">6167 17086 8,'-15'-7'32,"-16"-3"0,2 6-10,-2 4-4,-2 4-5,6 6-3,4 2-5,10 8-1,11 1-3,11 2-1,12-1 2,8-6-1,7-6 1,2-1 0,-4-9 1,0 0-1,-7-9 0,-10-5-3,-11-1-12,-6 7-20,-13-7-2,4 4 0,-6-4-1</inkml:trace>
  <inkml:trace contextRef="#ctx0" brushRef="#br0" timeOffset="148503.8185">6390 17106 20,'0'0'37,"25"0"-1,-1 3 1,2 1-17,8 9-7,-7 5-4,-4 3-4,-14 0-2,-9-1-2,-22-2-3,-13-6-19,-10-7-16,4-5-1,-3-17 0,16 1 1</inkml:trace>
  <inkml:trace contextRef="#ctx0" brushRef="#br0" timeOffset="148937.9209">7104 16705 8,'0'0'31,"-29"0"0,-4 18-10,-11 15-5,-3 13 0,4 14-3,2 7-3,13 9-3,14 0-1,20 3-2,16-10-4,15-11-8,15-21-21,14-6-7,-7-24 1,9-7-1</inkml:trace>
  <inkml:trace contextRef="#ctx0" brushRef="#br0" timeOffset="149507.2096">7518 16920 32,'-18'4'26,"0"1"-12,-5-5-5,-6 3-3,0-3-2,-2-9-1,3 1-1,1-2-2,4 3 1,4 2-1,4 5 1,3 0 1,5 11 0,-1 7 1,5 6 1,0 3-1,3 4 1,-4-6 0,8 3 0,2-13 0,9-2-2,4-10 0,6-3 1,9-4-1,5 1 1,2 3 0,3 0 0,-4 10-1,-7 2 2,-10 4-2,-11 6 1,-12 3-1,-14 2-2,-12-8 0,-6 0-7,-4-9-14,7-3-17,-10-14 4,14 0-2</inkml:trace>
  <inkml:trace contextRef="#ctx0" brushRef="#br0" timeOffset="149760.7183">7732 16871 38,'19'-5'37,"-19"5"1,7 15 0,-10 13-22,-7-1-6,1 12-4,0 0-2,3 3 0,6-4-2,5 1-1,7-3 0,5-8-3,8-8-1,-1-10-6,4 1-6,-6-11-23,-6-9-1,-1-8 0,-15-9 0</inkml:trace>
  <inkml:trace contextRef="#ctx0" brushRef="#br0" timeOffset="149923.2101">7634 17033 46,'9'5'35,"5"-5"-1,19 7-14,3-7-46,-7-9-4,11 9-3,-9-15-1</inkml:trace>
  <inkml:trace contextRef="#ctx0" brushRef="#br0" timeOffset="150307.4433">8315 16898 23,'10'-3'37,"-10"3"-1,10 14 2,-10 11-19,4 2-7,5 11-5,-4 3-3,1-2-5,4 2-8,-7-6-19,-3-13-8,0-4-2,0-18 1</inkml:trace>
  <inkml:trace contextRef="#ctx0" brushRef="#br0" timeOffset="150461.5942">8229 17068 40,'16'-10'37,"6"10"0,5 0-1,7 4-25,10 2-43,-1-14-3,12 1-1,-3-13-1</inkml:trace>
  <inkml:trace contextRef="#ctx0" brushRef="#br0" timeOffset="150993.84">8990 16899 19,'-28'13'32,"-13"-1"0,5 9-3,7 9-16,5 3-4,17 7-2,14-7-2,17 3 0,14-11-1,12-8 0,5-12 1,0-9-1,-8-11-1,-6-5 0,-17-6 0,-14-7-2,-23-3 0,-14 5-2,-5 8-6,-8 2-18,-3 7-13,12 10 1,-3 8-1</inkml:trace>
  <inkml:trace contextRef="#ctx0" brushRef="#br0" timeOffset="151163.082">9312 17145 77,'9'0'40,"-9"0"-3,0 0-17,0 0-52,0 0-5,0-15-1,0 15-1</inkml:trace>
  <inkml:trace contextRef="#ctx0" brushRef="#br0" timeOffset="151495.1511">9511 17050 52,'6'-31'29,"-2"-8"-3,-1 0-3,5 6-5,-8-4-4,11 18-4,-9 10-3,7 18-2,-2 15-1,-2 13-1,2 6-2,-1 8-5,6 7-29,-2-5-8,-4-12 2,6-7-1</inkml:trace>
  <inkml:trace contextRef="#ctx0" brushRef="#br0" timeOffset="152067.0853">9998 17056 24,'-29'0'22,"-11"-8"-4,-2-4-3,4-5-3,7-5-1,12-2-1,13-5-1,14 2-1,12 5-1,15 10-1,6 7-1,7 17 1,-8 6 0,-6 10-2,-15 6-1,-14 11 0,-17 2-1,-12-1-2,-10-6 1,-2-10-2,0-5 0,3-10-2,14-6 1,19-9 1,0-12-1,15-1 2,13 4-2,6 3 0,6 6-8,-2 4-20,-1-4-5,4 14-1,-13-11 2</inkml:trace>
  <inkml:trace contextRef="#ctx0" brushRef="#br0" timeOffset="152267.6228">10267 17023 28,'0'0'32,"10"21"0,-7-3-8,-3 4-17,5 3-2,-1 3-4,-4-3-9,4-7-11,1 0-11,-5-18-2,0 0 0</inkml:trace>
  <inkml:trace contextRef="#ctx0" brushRef="#br0" timeOffset="152530.6741">10267 16999 10,'25'0'26,"-12"-9"1,13 6-13,-2 3-4,3-4-2,1 4-1,-3 0 0,2 0-1,-7 0-1,1 0 2,-9 0-1,4 7 0,-16-7 0,9 21-1,-9-6 0,0 7 0,-3 2-1,3 3-3,0 6-8,0-8-27,-3-8-1,9 2-1,-6-19 0</inkml:trace>
  <inkml:trace contextRef="#ctx0" brushRef="#br0" timeOffset="152831.4798">10763 16687 68,'25'38'41,"0"10"0,0 4-11,3 28-19,-16 3-2,-10 11-3,-16 7-13,-20-6-31,-29-12-3,-23-9-1,-35-14 2</inkml:trace>
  <inkml:trace contextRef="#ctx0" brushRef="#br0" timeOffset="158696.4668">3725 17132 60,'0'0'40,"23"5"-5,0-2-9,4-3-13,9 8-41,-1-15-6,11 7-3,-12-18-2</inkml:trace>
  <inkml:trace contextRef="#ctx0" brushRef="#br0" timeOffset="184383.1049">23902 16424 51,'0'0'38,"0"21"3,-14 5-15,-10 21-5,-18 0-8,1 17-3,-5 1-3,8 3-6,4-2-10,-6-8-32,9-17 0,14-10-1,6-14 0</inkml:trace>
  <inkml:trace contextRef="#ctx0" brushRef="#br0" timeOffset="185128.8127">23119 17304 6,'-4'-17'32,"-6"10"-1,-10 0-9,-2 7-5,-1 6-4,-1 5-4,4 15-1,7 3-4,4 8 1,12 0-2,10-4 3,9-5-3,9-3 4,4-8-2,-2-12 1,-7-17-1,-3-8-1,-15-6-1,-8-3-1,-14 0 0,-8-3-5,-5 3-5,1 6-14,8 5-15,7 11-3,11 7 2,0 0-2</inkml:trace>
  <inkml:trace contextRef="#ctx0" brushRef="#br0" timeOffset="185429.5759">22581 17406 61,'51'0'36,"0"-2"-2,9 2-20,-5 8-39,-8-8-6,0-3-2,-20-7-1</inkml:trace>
  <inkml:trace contextRef="#ctx0" brushRef="#br0" timeOffset="185777.2418">23319 17492 29,'9'16'36,"-9"-16"-1,6 16-2,-6-16-14,13 7-12,-3 1-12,-10-8-27,11-8-2,-8-1-1,4-1 0</inkml:trace>
  <inkml:trace contextRef="#ctx0" brushRef="#br0" timeOffset="186078.5386">23437 17464 13,'9'-17'30,"2"3"3,-11-4-6,4-7-6,9 2-7,-8-2-2,8 9-4,-10 1 0,1 6-1,-4 9-2,0 0-1,0 9 0,0 11 1,3 9-2,-3 5 1,0 0-2,0 5-1,7 1-11,-3-3-26,2-8-4,1-14 1,-7-15-3</inkml:trace>
  <inkml:trace contextRef="#ctx0" brushRef="#br0" timeOffset="186716.4692">23767 17191 16,'0'0'32,"19"0"2,-3 0-8,-2 14-6,1-4-6,1 11-3,-11-4-2,-1 3-3,0-3 0,-4 0-3,-6-8 1,6-9-1,-15 0-1,15-10 0,3-6-1,5-1 1,-2-2-1,5-1 0,2 3-1,5 2 2,2 6-3,-3 9 2,-4 6-1,-3 2-2,-10-8 1,21 17 0,-14-7 1,-5 0-1,-2-10 1,0 0-1,-9 0 1,9 0 2,7-17-1,-7 7 0,0 10-1,5-17 1,-5 17-2,15 5 3,-7 7-2,-1 8-2,-5 4 0,-2 0-6,6 3-11,1 1-23,-10-13 4,3-5-4,-11-10 3</inkml:trace>
  <inkml:trace contextRef="#ctx0" brushRef="#br0" timeOffset="186948.761">23741 17409 40,'23'9'34,"3"-4"3,11-5-12,7 10-11,1-3-10,5-3-12,-5-4-19,5 4-6,-13-4-2,-16 8 0</inkml:trace>
  <inkml:trace contextRef="#ctx0" brushRef="#br0" timeOffset="187464.7349">24082 17665 37,'-7'-13'34,"-11"-1"-6,-6 4-5,-6 1-6,-6 0-5,2 5-3,9 4-2,9 5-3,12 8-2,12 11 0,11-2-1,2 3 0,9 3 2,-8-6 0,-2 4-1,-15-5 2,-18-8 0,-12-13-4,-17 3-28,-6-19-9,-6-7-2,-15-22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19T13:31:37.292"/>
    </inkml:context>
    <inkml:brush xml:id="br0">
      <inkml:brushProperty name="width" value="0.05292" units="cm"/>
      <inkml:brushProperty name="height" value="0.05292" units="cm"/>
      <inkml:brushProperty name="color" value="#FF0000"/>
    </inkml:brush>
  </inkml:definitions>
  <inkml:trace contextRef="#ctx0" brushRef="#br0">10648 18853 9,'0'0'28,"0"0"3,0 0-7,0 0-21,0 0-21,0 0-6,0 0-5,0 0 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7-10-31T09:28:08.564"/>
    </inkml:context>
    <inkml:brush xml:id="br0">
      <inkml:brushProperty name="width" value="0.05292" units="cm"/>
      <inkml:brushProperty name="height" value="0.05292" units="cm"/>
      <inkml:brushProperty name="color" value="#FF0000"/>
    </inkml:brush>
  </inkml:definitions>
  <inkml:trace contextRef="#ctx0" brushRef="#br0">1988 8598 34,'0'0'34,"-6"24"0,0 11-3,-5 15-15,-4 4-7,-1 9-2,0-1-3,6-6 0,-1-6-2,2-13 1,-2-13-1,11-24-1,0 0 1,12-29-2,-6-11 2,2-8-2,4-12-1,4-5 1,3-4-1,-4 8 2,-4 5 0,4 11 0,-8 12 0,8 14 2,-2 19-1,-5 17 1,2 15 0,7 16 0,1 8 0,12 11 0,4 6 0,-1 1 0,-2-5-1,5-7-1,-8-8-1,-1-16-2,-3-6-5,-20-20-11,-4-12-21,0-10-2,-17-14 0,-8-5 1</inkml:trace>
  <inkml:trace contextRef="#ctx0" brushRef="#br0" timeOffset="133.3617">1953 8861 47,'0'0'36,"0"0"0,29 3-3,4-3-33,16 5-30,-5-8-1,15 9-2,-3-11-2</inkml:trace>
  <inkml:trace contextRef="#ctx0" brushRef="#br0" timeOffset="1819.6089">2329 8277 18,'17'0'35,"14"24"1,4 7 1,3 18-15,7 20-6,-8 13-1,4 16-4,-17-1-3,-14 7-4,-19-3-6,-22-11-16,-10-11-20,-5-6-1,-7-23-2,3-10 1</inkml:trace>
  <inkml:trace contextRef="#ctx0" brushRef="#br0" timeOffset="2870.9207">3189 8532 36,'0'0'33,"7"15"-1,-2 12-7,2 14-7,-3 8-5,8 14-3,-7 3-2,9 2-7,-5-5-6,-3-9-16,-2-13-15,4-12-1,-8-29 0,0 0 0</inkml:trace>
  <inkml:trace contextRef="#ctx0" brushRef="#br0" timeOffset="3024.2237">3193 8531 36,'29'0'33,"0"-8"0,15 13-8,6-5-18,6 1-17,6 8-18,-10-9-3,4 7-1,-10-7 0</inkml:trace>
  <inkml:trace contextRef="#ctx0" brushRef="#br0" timeOffset="3224.022">3283 9007 51,'4'12'35,"26"0"0,7-4-7,13-4-26,2 1-23,1-9-10,2 4-2,-14-5-2</inkml:trace>
  <inkml:trace contextRef="#ctx0" brushRef="#br0" timeOffset="3386.8559">3232 8843 34,'0'0'34,"13"0"0,18 0-1,10 0-26,15-12-35,14 15-3,-4-9-1,12 9-2</inkml:trace>
  <inkml:trace contextRef="#ctx0" brushRef="#br0" timeOffset="3910.8487">3655 9039 22,'12'28'28,"-12"-13"2,10 11-14,-4-3-5,-1 2-2,1-3-3,-6-8-2,0-14 0,0 0-2,7-13 0,-7-9 0,0-7 0,-3 0-1,3-3 0,-2 4 0,-2 1-1,4 12 1,0 15 1,0 0 0,0 16 0,6 6 1,1 6-1,1-5 1,5 5 0,2-11-1,0-2 1,4-11-2,-3-8 1,3-11-1,0-2 0,-4-8 0,-3-4 0,-3 4-1,-5 2 0,-1 7 0,2 7-1,-5 9 2,-5 10-1,5 8 0,0 6 0,0 4-2,0-3-7,6 1-14,0-4-13,-6-9 1,10-1-1</inkml:trace>
  <inkml:trace contextRef="#ctx0" brushRef="#br0" timeOffset="4073.7387">4036 8992 43,'13'10'35,"-10"5"-3,-3 7-10,5 12-8,-9-2-4,4 6-7,0-3-13,0 0-22,0-18-2,11 2-2,-11-19 2</inkml:trace>
  <inkml:trace contextRef="#ctx0" brushRef="#br0" timeOffset="4257.8231">4194 8973 52,'11'0'37,"-11"0"0,5 12-10,-5 13-10,0-1-8,0 9-3,3-1-2,0 5-5,3 1-6,-6-9-20,3-7-10,4-3-2,-7-19 1</inkml:trace>
  <inkml:trace contextRef="#ctx0" brushRef="#br0" timeOffset="4473.9572">4095 9104 10,'-12'11'30,"-1"-7"2,13 8-1,10-3-14,9-2-11,5 2-12,-2-9-22,15 10-1,-9-14-1,9 4-2</inkml:trace>
  <inkml:trace contextRef="#ctx0" brushRef="#br0" timeOffset="4642.6414">4449 9048 63,'15'13'37,"1"2"0,-1 3-4,7 1-26,5 2-7,-1 7-11,1 3-20,-8-9-6,2-2 0,-11-11 0</inkml:trace>
  <inkml:trace contextRef="#ctx0" brushRef="#br0" timeOffset="4789.3657">4671 9057 37,'-12'10'36,"-12"5"1,1 11 0,-10 2-19,2-4-40,3 13-10,-9-9-3,12 2-1</inkml:trace>
  <inkml:trace contextRef="#ctx0" brushRef="#br0" timeOffset="5212.4205">5000 8761 20,'0'0'32,"17"-10"0,13 13 0,6-3-20,3 0-23,11 8-16,-14-11-3,10 6 0,-16-5 1</inkml:trace>
  <inkml:trace contextRef="#ctx0" brushRef="#br0" timeOffset="5360.0336">5085 8881 60,'0'0'36,"26"5"-5,1-5-23,10-10-37,16 10-4,3-9 0,15 5-2</inkml:trace>
  <inkml:trace contextRef="#ctx0" brushRef="#br0" timeOffset="5675.1183">5653 8471 35,'0'0'36,"12"10"0,-2 17 2,0 13-20,1 18-7,-5 8-4,3 8-6,1 4-13,-4-3-24,-3-19 0,5-7-1,-5-27-1</inkml:trace>
  <inkml:trace contextRef="#ctx0" brushRef="#br0" timeOffset="5929.1511">6111 8589 49,'-24'12'34,"-1"2"0,-8 3-8,-8 4-16,1 8-5,-4 2-2,6 1-2,4-3-1,10 3 2,10-5 0,14 1 1,12-7 1,14-2-1,10-2 1,9-3 0,5 0-4,-4-6-16,1-8-21,-1 7 1,-9-12-2,3 5 0</inkml:trace>
  <inkml:trace contextRef="#ctx0" brushRef="#br0" timeOffset="6344.9826">6635 8536 36,'0'-8'35,"10"22"0,-7 8 1,2 17-21,2 15-6,-4 8-5,4 2-5,2 1-10,-4-3-22,-5-21-2,-3-4-1,-8-22 0</inkml:trace>
  <inkml:trace contextRef="#ctx0" brushRef="#br0" timeOffset="6492.1872">6433 8821 53,'16'-6'35,"12"-6"0,18 10-6,9-2-28,14-6-30,16 10-3,1-14-1,14 5-1</inkml:trace>
  <inkml:trace contextRef="#ctx0" brushRef="#br0" timeOffset="6930.252">7203 8485 32,'15'-20'35,"9"16"1,-7 6-4,-5 12-12,4 17-6,-16 4-5,0 15-2,-10 6-2,2 2-2,-3-1-1,2 0 0,6-6-1,9-5-1,13-9 1,9-14-1,15-13 0,5-13 0,6-11-1,2-14-1,0-9 0,-7-12 0,-8-6-1,-10-1 2,-11 5 0,-9 1 3,-11 13 1,-3 12 2,-10 12-1,1 17 2,0 15 0,5 18-1,3 9 0,4 14-2,6 6-6,-4 4-28,3-2-9,8-4-3,-6-15 1</inkml:trace>
  <inkml:trace contextRef="#ctx0" brushRef="#br0" timeOffset="8730.82">8328 8707 33,'0'0'31,"11"5"-1,13-3-8,7-2-14,6 5-16,10-2-17,-10-6-4,11 6-1,-15-6-1</inkml:trace>
  <inkml:trace contextRef="#ctx0" brushRef="#br0" timeOffset="8878.1058">8366 8828 42,'0'0'30,"33"3"-7,4 2-28,14-13-20,14 11-4,8-13-1</inkml:trace>
  <inkml:trace contextRef="#ctx0" brushRef="#br0" timeOffset="9131.3568">9059 8773 33,'11'7'32,"26"-2"1,10-8-1,18 3-23,13 0-8,7-4-18,3 4-13,-15-7-1,-5 6 0</inkml:trace>
  <inkml:trace contextRef="#ctx0" brushRef="#br0" timeOffset="9293.4222">9325 8289 46,'-25'-21'34,"15"27"1,1 10 0,7 16-25,8 14-8,6 12-26,4 15-8,-4-2-2,3 8 0</inkml:trace>
  <inkml:trace contextRef="#ctx0" brushRef="#br0" timeOffset="9662.0687">9222 9146 19,'-28'-28'31,"17"4"0,4-13 2,14 5-14,16 3-9,9 2-2,15 17-2,-1 10-1,3 12 0,-15 10 0,-12 14 0,-22 7-2,-12 4 0,-19 3-1,-16-8-1,-5-9-1,-1-10 0,6-9-2,11-9 0,14-5 1,22 0-1,-3-22 2,22 12 0,11 5 0,7 5 1,7 12-4,-1 5-29,0-5-3,8 3 0,-9-7-2</inkml:trace>
  <inkml:trace contextRef="#ctx0" brushRef="#br0" timeOffset="10345.7357">9738 8713 27,'24'0'33,"10"6"0,-9 7-7,-4 1-5,-2 8-5,-10-3-5,1 5-3,-10-7-3,-4-2-1,4-15-2,-12 5-1,12-15-1,0-4 0,10-4 0,-1-1-1,6 2 0,1 1 1,2 8-1,1 8 1,-4 5 0,-2 9 0,-4 4 0,-6 1 1,-3 4-1,0-4 0,-6-1 0,3-6-1,3-12 1,0 0-2,0-12 1,7-3-1,4-4 1,2 0 0,2-1 0,2 5 0,0 6 1,0 9 0,1 0 0,-9 8-1,4 6-9,-4 8-24,-9-9-1,6 5 0,-6-5 0</inkml:trace>
  <inkml:trace contextRef="#ctx0" brushRef="#br0" timeOffset="10746.3957">10287 8692 24,'5'15'30,"-8"-5"-1,6 5-8,0 4-5,2 0-2,6 4-4,-2-5-2,6-3-2,1-6-1,2-1-1,1-8-1,6-10-1,-6-4-1,-1-4 1,-2-5-1,-3 1-1,-5 2 1,-2 6 0,-6 2 0,0 12 1,0 0 0,0 0 0,4 22 0,-1-3 0,3 0-1,0-2-4,3 5-11,1-5-23,-10-17 0,12 14 0,-12-14-1</inkml:trace>
  <inkml:trace contextRef="#ctx0" brushRef="#br0" timeOffset="11046.971">10484 8322 27,'-5'-32'33,"10"13"1,3-2-4,10 11-12,7 10-5,-2 0-5,6 17-3,-9 0 0,-6 8-2,-7 3 0,-11 2-1,-5 1-1,-1-2 0,-5-2 0,5-3 0,8-10-1,11-2-3,18-7-18,14 0-15,5-9 0,10 4-1,-3 0 1</inkml:trace>
  <inkml:trace contextRef="#ctx0" brushRef="#br0" timeOffset="12983.8527">11191 8564 31,'0'0'34,"0"0"0,11 10-8,-6 10-6,-5 6-6,6 8-4,-6 4-4,9 4-2,-3 2-5,-3-11-11,4-6-21,2-3-3,-9-24 0,0 10-1</inkml:trace>
  <inkml:trace contextRef="#ctx0" brushRef="#br0" timeOffset="13120.2259">11042 8697 51,'0'0'36,"11"-7"0,16 7-9,10 0-15,8 5-28,15 4-16,-1-6-1,15 9-2</inkml:trace>
  <inkml:trace contextRef="#ctx0" brushRef="#br0" timeOffset="14503.4786">11724 8724 11,'0'0'31,"22"12"2,5-12-6,24 4-8,20 1-4,11 0-4,10 1-7,5 3-9,-7-1-12,-11-8-16,-4 8 1,-29-11-2,-11-1 5</inkml:trace>
  <inkml:trace contextRef="#ctx0" brushRef="#br0" timeOffset="14672.2799">12098 8424 19,'-20'-27'32,"1"-6"2,13 9-1,3 2-17,3 5-4,0 17-4,0 14-3,0 18-6,0 14-20,3 17-12,-11-2-1,11 13 1</inkml:trace>
  <inkml:trace contextRef="#ctx0" brushRef="#br0" timeOffset="15041.0166">11935 9032 34,'0'-28'33,"0"-5"1,22 8-2,9 7-18,6 9-5,6 17-1,-4 5-3,-5 15-1,-13 6-2,-11 7 1,-22-2-3,-10 2 1,-12-8-2,-11-5 0,2-11 0,0-12-1,5-8 0,10-7 0,13-6 1,10-1 1,11 0 0,10 5 1,7 5 1,10 7 0,6 7 0,1 5-2,6 5-8,-4 4-26,-2-13-1,7 6-1,-4-14 0</inkml:trace>
  <inkml:trace contextRef="#ctx0" brushRef="#br0" timeOffset="15372.2592">12597 8349 38,'0'-49'36,"0"-1"0,6 19-1,1 18-16,-2 23-7,4 31-3,-5 17-4,-1 12-3,-3 10-4,0 3-8,6 0-16,-6-7-12,-3-23 1,3-10-1</inkml:trace>
  <inkml:trace contextRef="#ctx0" brushRef="#br0" timeOffset="15588.1368">12824 8630 43,'0'0'33,"0"0"0,-20 0-7,-4 10-13,-4-1-5,0 8-4,1-2-2,4 2 0,7-2-1,8-1 0,13 0-1,11-4-1,11 4-4,3-5-12,0-3-17,10 7 1,-6-13-2,0 6 1</inkml:trace>
  <inkml:trace contextRef="#ctx0" brushRef="#br0" timeOffset="15841.4407">13034 8548 69,'0'0'38,"12"7"0,4 12-11,3-4-15,8 11-4,1 3-3,1 0-4,1 2-8,-5-8-14,-7-2-16,3-9-1,-4-12-1,4 0 0</inkml:trace>
  <inkml:trace contextRef="#ctx0" brushRef="#br0" timeOffset="15988.5172">13347 8610 60,'-33'12'38,"-9"4"-1,-1 3-3,-3 5-20,3 0-12,-1 3-14,7-8-22,12 5-2,-2-10-2,17-2 1</inkml:trace>
  <inkml:trace contextRef="#ctx0" brushRef="#br0" timeOffset="16442.1111">13407 8306 24,'-11'-17'31,"18"8"0,-1-3-6,10 2-7,11 10-6,4 0-3,4 7-2,-5 5 0,-4 7-1,-11 3-2,-3 7 0,-18-2-1,-6 5 0,-3-8-1,2-1 2,3-4-2,13-5-1,15-6-2,17-8-12,12-8-23,22 3-2,10-11 1,24 9-2</inkml:trace>
  <inkml:trace contextRef="#ctx0" brushRef="#br0" timeOffset="67067.5484">3394 10043 39,'-6'-27'28,"1"1"-5,-11 1-1,-8 1-4,-6 10-2,-13 1-5,2 21-2,-8 4-3,6 19-1,7 6-1,7 13 0,12 4-1,15 4-1,9-1 0,17-10 0,13-6 0,4-12-1,5-7 0,0-16-1,-5-8-2,-7-16-6,0-4-13,-12-8-18,-16-11 0,-6-5 0,-7-10 0</inkml:trace>
  <inkml:trace contextRef="#ctx0" brushRef="#br0" timeOffset="67190.4636">3112 9806 22,'-22'-5'31,"-5"-4"1,14 9-9,4 0-22,9 0-25,9 19-3,4-5-3,18 10 3</inkml:trace>
  <inkml:trace contextRef="#ctx0" brushRef="#br0" timeOffset="67588.3586">3581 10137 24,'18'10'29,"0"-10"-1,11 0-12,5 0-5,-1 0-2,2 0-4,-4-5-1,-6 5-2,-12 0 0,-13 0 0,0 0 1,-7 8 1,-12-1-1,1 5 0,-4 3 0,7 4 0,2 0-1,3 4 0,10 0 0,10 3-2,3-6 0,4-2-2,9-3-4,2-5-6,5-10-12,5 3-10,-4-17 1,7 4-1</inkml:trace>
  <inkml:trace contextRef="#ctx0" brushRef="#br0" timeOffset="67853.1217">4194 10249 21,'10'19'31,"-16"-6"-3,-5 5-6,-9 2-4,-12-1-5,-2 3-5,-6-13-4,3-3-3,2-6-1,2-10-2,8-5 1,9-7-1,9 3 1,7-5 0,10 1 2,8 5 1,4 6 1,6 12 1,4 0 1,-1 12-1,-3 2 0,-1 9 0,-6 1-6,-4 2-9,-6-6-23,-1 4-1,-6-10 0,9 2-1</inkml:trace>
  <inkml:trace contextRef="#ctx0" brushRef="#br0" timeOffset="68106.4944">4299 10198 55,'12'9'37,"-12"3"0,11 8-3,4 4-23,-3-5-5,1 8-1,-1-10-2,3-1 0,-2-12-1,5-4 0,-2-14 0,6-6 0,0-7 0,0-5-3,-1 8-17,-2-3-21,-13 1 0,0 11-1,-13 1 0</inkml:trace>
  <inkml:trace contextRef="#ctx0" brushRef="#br0" timeOffset="69390.8758">5248 10137 14,'26'-5'33,"-6"5"2,11 15-3,1 2-12,4 7-7,4 5-3,-3 5-7,-6 0-7,-2-1-15,-3 1-15,-12-12 0,2 2-2,-16-24 4</inkml:trace>
  <inkml:trace contextRef="#ctx0" brushRef="#br0" timeOffset="69639.7624">5637 10118 28,'0'0'36,"-19"-9"-1,7 15-1,0 3-14,-13 2-7,3 11-5,-6 3-3,-3 6-1,-3 4-2,0-2 0,0 4-1,3-4-2,8-5-2,3-9-3,9-2-7,11-17-17,0 0-7,0 0-1,14-8 1</inkml:trace>
  <inkml:trace contextRef="#ctx0" brushRef="#br0" timeOffset="70124.6372">5857 10156 15,'0'0'33,"0"0"1,9 4-7,9-4-5,6 0-7,16 0-4,-4-4-2,14 4-4,-1 0-5,-8-5-8,-1 5-9,-7 5-14,-16-5-5,-6 8 0,-11-8 0</inkml:trace>
  <inkml:trace contextRef="#ctx0" brushRef="#br0" timeOffset="70424.6455">5894 10326 15,'14'6'31,"0"-10"-3,13 4-5,5-2-3,5-2-3,7 4-5,-2-7-18,3 7-23,-17-9-3,-1 6-1,-17-19-2</inkml:trace>
  <inkml:trace contextRef="#ctx0" brushRef="#br0" timeOffset="72260.7934">6601 10001 21,'0'0'30,"3"10"1,-3 10-8,-6 11-7,-3 8-6,2 11-1,-5 1-3,5 0-1,-1-5-2,1-3 0,-2-16-1,6-7 0,3-20 0,0 0-1,6-36 1,1-8 0,-1-12 0,6-9-1,3-5-1,1 4 0,2 3 1,-2 10-1,0 17-1,2 17 2,1 19 0,0 13 0,-1 15 1,1 15 0,2 1 1,7 9-1,-3 3 0,2 4 0,-3-8-1,-3-5 0,-2-1-2,-5-12-3,-4-2-7,-10-13-14,0-19-12,-12 12-2,-7-21 2</inkml:trace>
  <inkml:trace contextRef="#ctx0" brushRef="#br0" timeOffset="72413.9133">6607 10212 46,'25'10'37,"9"-2"0,3-3-5,7-1-32,9 1-28,-13-5-5,0 0-2,-9-5-2</inkml:trace>
  <inkml:trace contextRef="#ctx0" brushRef="#br0" timeOffset="76580.2601">7392 10394 24,'19'0'35,"0"11"1,-11 4 0,-4 5-19,-8 12-10,-2-4-21,4 1-18,-11-13-1,10-5-3,3-11 1</inkml:trace>
  <inkml:trace contextRef="#ctx0" brushRef="#br0" timeOffset="76918.2371">7785 10113 10,'19'2'30,"2"-4"0,13 7-1,1-1-17,6-2-1,1 2-4,-7-4-2,-4 0-3,-6 0-1,-13 0-1,-12 0 0,0 0-1,-21 7 0,2 0 0,0 2-1,-2 4 1,6 6 0,5 0-2,10 4-4,10-3-4,8 3-5,10-6 0,12-1 2,9-3-3,1-8-1,7 4-3</inkml:trace>
  <inkml:trace contextRef="#ctx0" brushRef="#br0" timeOffset="77119.1738">8439 10235 41,'-5'-19'25,"-4"-4"-1,-5 1-3,-3 7-5,-6 3-4,1 12-3,-2 0-4,3 7-1,4 6-2,5 4-1,9 6 0,6 3-1,10-2 1,3-1-1,5-1-3,4-7-9,4-4-10,0-4-12,-12-16 0,1-2 0</inkml:trace>
  <inkml:trace contextRef="#ctx0" brushRef="#br0" timeOffset="77250.116">8387 9942 16,'0'0'25,"-21"-11"-7,21 11-19,-4 15-17,4-15-6,4 23 9</inkml:trace>
  <inkml:trace contextRef="#ctx0" brushRef="#br0" timeOffset="77597.3653">8500 10086 24,'0'0'30,"28"14"0,-10-14-6,16 6-13,7 1-5,5-2-4,1-1-3,-7 1-3,-6-5 0,-4 0-2,-13-4 1,-17 4 0,0-12 3,-13 9 2,-11 3 4,-4 0 2,0 6 0,-3 7 1,9 3 0,0 5-1,13 3-2,9 3-1,6-3-4,10 2-5,5-4-1,11 0-6,7-3-15,-1-15-4,8 1 0,-5-14 9</inkml:trace>
  <inkml:trace contextRef="#ctx0" brushRef="#br0" timeOffset="77935.558">9136 10108 16,'-29'-7'27,"11"14"0,-7-4-9,13 6-7,5 4-4,7 1-2,7 0-1,5 0-3,4-4 0,0-1-2,2-5 0,-3-4-1,-15 0 0,9-8 0,-9 8 0,-15-12 2,-1 10 1,-6 2 2,-1 7 2,-2 3 2,9 9 0,-1 1 1,13 6 0,4-3-1,12 1 0,6-5-3,8-1-8,7-10-22,5-3-7,2-14-2,25 1 0</inkml:trace>
  <inkml:trace contextRef="#ctx0" brushRef="#br0" timeOffset="78420.353">9870 10080 21,'16'-8'30,"2"18"2,-8-2-12,-2 8-4,-3 5-5,-5-1-3,0 7-1,-3 1-2,3 4-2,8-3 0,2-2-1,5-3-1,7-5 1,3-6-1,6-6 0,3-9-1,-3-13 0,0-7-1,-3-10 0,-6-1 0,-6-6-1,-9 2 2,-3 1 1,-4 8 0,-6 9 2,-3 10 0,9 9 1,-18 14-1,14 9 1,-1 10-1,5 6-1,6 1 0,2-2-3,5 3-11,5-7-25,-5-13 1,9-6-2,-1-19 1</inkml:trace>
  <inkml:trace contextRef="#ctx0" brushRef="#br0" timeOffset="80182.8912">10333 10439 44,'21'19'35,"-9"-10"-1,8 5-11,7 5-6,-2 0-5,0 4-5,-1-4-6,-5-1-9,-1 0-13,-2-4-15,-16-14 0,15 4 0</inkml:trace>
  <inkml:trace contextRef="#ctx0" brushRef="#br0" timeOffset="80352.0664">10574 10435 36,'-9'0'35,"-12"5"0,-1 8-6,-3 5-12,-6-2-8,0 7-4,2 1-8,2-3-8,6-7-18,8 2-6,3-9 0,10-7-1</inkml:trace>
  <inkml:trace contextRef="#ctx0" brushRef="#br0" timeOffset="80583.8667">10696 10489 18,'0'0'32,"15"-3"0,0-2-2,4 5-13,9 0-8,0 5-10,0-2-13,-6-6-17,7 7-1,-16-8 0,0 4 5</inkml:trace>
  <inkml:trace contextRef="#ctx0" brushRef="#br0" timeOffset="80737.3674">10748 10532 24,'0'0'32,"11"19"-1,6-15-8,8 1-15,9 3-21,-9-8-13,15 0-4,-12-7 0</inkml:trace>
  <inkml:trace contextRef="#ctx0" brushRef="#br0" timeOffset="81083.8367">11103 10439 14,'-5'7'32,"-7"-1"0,12 9 1,-5 4-16,-2-1-5,7 4-4,-8-2-1,8-1-2,-7-5-1,7-5-1,0-9-1,0 0 0,0-14-1,8-6 0,-1-8-1,0 0 0,2-3 0,2 4-1,-1 5 1,-1 5 0,0 10 1,0 7-1,1 13 1,4 6 1,0 4-1,-2 4 1,3-1-1,1-1-1,0-4-1,-4-4-4,0 1-8,-4-7-19,-8-11-4,0 0-1,0 0 1</inkml:trace>
  <inkml:trace contextRef="#ctx0" brushRef="#br0" timeOffset="81221.374">11076 10542 44,'10'5'33,"-10"-5"0,25 0-17,-1 0-39,-9-11-5,9 7-5,-3-14 0</inkml:trace>
  <inkml:trace contextRef="#ctx0" brushRef="#br0" timeOffset="81721.1889">11476 10045 49,'17'0'33,"10"3"0,6-3-12,-3 0-10,6 0-10,3 5-14,-2-1-17,-15-8-4,7 8 1,-20-8-1</inkml:trace>
  <inkml:trace contextRef="#ctx0" brushRef="#br0" timeOffset="81899.6621">11516 10118 29,'0'0'33,"10"10"0,13-5-1,7-1-21,4 1-17,11 4-22,-8-9-3,13 5-1,-2-14-1</inkml:trace>
  <inkml:trace contextRef="#ctx0" brushRef="#br0" timeOffset="82237.7401">12368 9940 13,'-10'-13'29,"-13"-4"-1,-1 4-8,-7 6-4,-5 3-5,1 8-2,-5 6-3,3 8-1,3 4-1,8 9 0,7 7 0,13 3 1,15-1 0,15 2 1,12-10-1,14-3 0,5-15-1,5-10-1,-2-17 0,-2-7-1,-16-11 0,-12-12-4,-19 1-10,-18-4-25,-31-5 0,-7 1 0,-21-8-1</inkml:trace>
  <inkml:trace contextRef="#ctx0" brushRef="#br0" timeOffset="91326.0547">14262 8528 18,'15'-14'29,"8"28"1,-12 8-9,-5 26-7,-3 20-4,-6 14-2,3 10-2,0 5-1,0 5-2,0-10-1,7-8 0,0-14-1,5-17 0,6-13 1,0-17 0,1-13-1,-4-10-1,-2-4 1,-1-6-1,-5-2 1,-7 12-1,-7-12 0,-5 26 0,-4 18 0,2 17 1,-3 20-1,3 13 1,1 13 0,0 13 1,1 10 0,2 2 0,-2-7 0,-1-5 1,-4-15 0,-3-3-1,2-17-2,-1-16-1,4-16-6,5-16-26,10-25-2,0-20-2,10-23 1</inkml:trace>
  <inkml:trace contextRef="#ctx0" brushRef="#br0" timeOffset="91648.3674">14626 9369 18,'0'0'31,"23"0"0,6-8 0,9 3-19,19 5-5,10-5-3,9 1-9,-2 2-11,-2 5-10,-20-3-4,-4 8 0,-24-8 4</inkml:trace>
  <inkml:trace contextRef="#ctx0" brushRef="#br0" timeOffset="91947.2749">14725 9472 13,'17'5'29,"5"-10"0,18 1-5,8 0-13,8-3-2,4 3-4,-1-6-2,-3 1-2,-11-2-2,-9-1 1,-7 2-2,-7-2 1,-8 3 2,1 2 1,4 7 2,6 5 1,-2 2 3,4 12 0,-9 2 1,-2 4-1,-16 1 0,-7-2-4,-11-2-13,-4-7-25,-12-15-1,5-5-1,0-14-2</inkml:trace>
  <inkml:trace contextRef="#ctx0" brushRef="#br0" timeOffset="92548.6394">15810 9056 22,'10'-13'34,"-10"13"1,8 11 0,-8 20-16,0 12-6,0 17-6,0-4 0,6 4-4,-6-8 0,4-6-2,-4-10 2,6-14-1,-6-22-1,0 0 0,0-21 0,0-14 0,-9-13 0,2-12 0,-3-6-1,2-4 0,1 4 0,-1 3 0,4 7 1,4 11-2,12 10 1,5 12-2,16 13-2,5 3-5,17 7-17,11 8-11,1-4 0,8 5 0</inkml:trace>
  <inkml:trace contextRef="#ctx0" brushRef="#br0" timeOffset="92811.7319">15844 9501 30,'12'18'30,"7"-10"1,12-3-14,15 3-4,2-2-7,4-5-15,-9-4-19,3 6-2,-18-15 0,-3 2 1</inkml:trace>
  <inkml:trace contextRef="#ctx0" brushRef="#br0" timeOffset="92965.0285">15865 9281 50,'13'-8'31,"18"11"-2,3-3-21,0 0-33,13 11-2,-7-11-2,7 18-3</inkml:trace>
  <inkml:trace contextRef="#ctx0" brushRef="#br0" timeOffset="93481.1082">16291 9541 12,'6'18'31,"-9"-7"0,9 16-3,-3-7-12,-3-1-5,0 2-1,0-7-5,0-14-1,0 0-1,0 0 0,4-21-1,-4-5-1,0-5 1,0-2-2,-4-4 1,4 8-1,-3 1 0,-3 7-1,6 12 1,0 9 0,-3 11-1,3 4 2,5 5-2,1 4 2,1 2-1,2-6 1,0-3 0,4-8 0,-1-9 0,4-4 0,-3-9-1,2-7 1,-2-3 0,1-4-1,-3 5 0,1 6-1,-7 2 1,-5 14 0,10 0 1,-8 16-1,-2 5 0,4 6-1,-4 2-2,0-1-5,0 0-15,7-4-11,-7-12 0,0-12 0</inkml:trace>
  <inkml:trace contextRef="#ctx0" brushRef="#br0" timeOffset="93647.3892">16548 9458 26,'3'-15'36,"6"15"0,-9 0 0,9 12-13,-3 9-8,-6 0-8,4 7-7,-4 6-9,0-6-18,-4-8-9,4 0-1,0-20 0</inkml:trace>
  <inkml:trace contextRef="#ctx0" brushRef="#br0" timeOffset="93813.1667">16662 9447 45,'10'-12'36,"2"12"1,-8 13-8,1 3-9,5 10-7,-10 2-8,6 6-3,-3 2-6,-3-7-9,6-7-24,0-3-1,-6-19 1,6 12-1</inkml:trace>
  <inkml:trace contextRef="#ctx0" brushRef="#br0" timeOffset="94081.6513">16672 9496 33,'-13'0'31,"13"0"1,0 0-5,22 7-16,0 0-9,-1-2-19,8 8-13,-7-13-2,8 9 1,-11-9 6</inkml:trace>
  <inkml:trace contextRef="#ctx0" brushRef="#br0" timeOffset="94550.2977">16814 9453 23,'0'0'35,"25"0"1,-7 9-1,11 4-13,2 8-9,-4 1-4,1 1-8,0 4-7,-4-7-10,-7-6-19,0-1-1,-17-13 0,17 0 0</inkml:trace>
  <inkml:trace contextRef="#ctx0" brushRef="#br0" timeOffset="94681.4963">17065 9457 55,'-28'0'38,"12"19"2,-10 5-3,-5 8-25,-1 14-41,-7-9-5,11 1-2,-10-15-2</inkml:trace>
  <inkml:trace contextRef="#ctx0" brushRef="#br0" timeOffset="95470.8831">17313 9192 30,'9'0'32,"20"0"0,-4 5-10,11-5-11,3 0-3,2 6-8,3-6-9,-7 0-14,2 10-9,-18-10 1,-3 11-2</inkml:trace>
  <inkml:trace contextRef="#ctx0" brushRef="#br0" timeOffset="95655.3645">17382 9274 25,'4'12'33,"7"-12"1,19 9-6,5-2-13,6-2-10,4 10-31,-9-13-4,1 13-3,-19-11 0</inkml:trace>
  <inkml:trace contextRef="#ctx0" brushRef="#br0" timeOffset="97322.1794">18286 9094 28,'0'-26'32,"-13"-1"0,-9 11-10,-7 13-5,-5 10-4,1 18-5,0 15-2,7 9-4,10 6 0,16 4 0,15-6 0,16-3 1,11-16 1,10-8 0,3-20 0,2-17 1,-9-16-1,-13-8-1,-19-16 0,-20-7-1,-19-3-3,-14-3-5,-3 9-24,-4 17-8,-3 6 0,12 16-1</inkml:trace>
  <inkml:trace contextRef="#ctx0" brushRef="#br0" timeOffset="100785.7316">18873 9131 39,'15'0'34,"-15"12"2,8 10-11,-1 11-9,-4 4-5,6 4-4,-1 2-2,1-1-5,0-2-7,-6-12-11,-3-14-18,0 0 1,-10-14-2,-2-9 1</inkml:trace>
  <inkml:trace contextRef="#ctx0" brushRef="#br0" timeOffset="100901.7417">18736 9306 28,'10'-7'31,"20"14"0,0-7-7,15 2-25,14 9-23,-1-11-5,17 13-1,-8-13 1</inkml:trace>
  <inkml:trace contextRef="#ctx0" brushRef="#br0" timeOffset="101133.5336">19393 9314 38,'0'0'33,"24"5"-2,8-5-11,17 0-6,7 8-4,2-8-8,-2 5-16,-10-9-18,1 4 0,-22-10-2,-4 2 0</inkml:trace>
  <inkml:trace contextRef="#ctx0" brushRef="#br0" timeOffset="101301.9552">19671 8872 44,'-10'-19'35,"-4"9"1,14 20-1,0 12-23,5 13-9,1 16-15,-2 7-23,9 17 1,-7-5 0,9 6-1</inkml:trace>
  <inkml:trace contextRef="#ctx0" brushRef="#br0" timeOffset="101649.0309">19582 9648 53,'-32'-24'36,"15"7"-1,6-7-7,11 2-17,19 11-3,7 3-4,10 8-2,1 5-1,-2 12 0,-6 4 0,-11 9 1,-15 1-1,-11 4 1,-18-2-1,-7-2 0,-6-7 0,-2-4-1,3-8 1,10-7-2,11-5 1,17 0-1,4-14 0,17 5 0,11 0 0,8 4-1,8 0-6,1 2-18,1-1-11,0 2 1,-7-10-1</inkml:trace>
  <inkml:trace contextRef="#ctx0" brushRef="#br0" timeOffset="101918.8434">20077 8927 46,'18'-23'36,"-7"9"0,5 19-3,2 14-17,-9 9-7,3 18-3,-3 9-3,-3 8-4,0 5-6,-3-3-11,-3-10-18,5-3-1,-5-16 0,3-7-1</inkml:trace>
  <inkml:trace contextRef="#ctx0" brushRef="#br0" timeOffset="102151.3824">20325 9268 24,'4'-16'34,"-4"16"0,0 0 2,-23 0-16,6 12-8,-11 0-4,6 5-4,-1-2 1,8 4-2,7-3 0,8 2-2,8-4 1,11-1-1,8-4-3,3-2-9,2-4-26,3 1 0,-2-4 0,6-4-1</inkml:trace>
  <inkml:trace contextRef="#ctx0" brushRef="#br0" timeOffset="102620.6837">20672 9053 10,'0'-19'33,"0"19"2,8 0-1,-8 14-13,0 16-5,-11 6-4,3 10-3,-6 0-3,0 2-1,-2-4-2,3-6-1,1-6 0,3-12 0,9-20-1,0 0 1,0 0-1,13-32 0,-3-5-1,4-11 1,0-10-1,3-3 0,1-1-1,1 4 1,-1 8-1,0 8 1,-1 16-1,1 15 1,-2 21 0,0 13 1,-1 15-1,1 7 2,1 5-1,2 6 0,-2-2 1,3 0-3,-1-9-3,-4-9-6,6-9-15,-7-3-14,-9-14 1,-5-10-1,0 0 0</inkml:trace>
  <inkml:trace contextRef="#ctx0" brushRef="#br0" timeOffset="102789.7778">20628 9197 56,'0'0'34,"16"6"-2,12-6-17,15 3-25,7 6-19,-1-9-2,18 9-2,-5-9 1</inkml:trace>
  <inkml:trace contextRef="#ctx0" brushRef="#br0" timeOffset="103237.4057">21137 8876 30,'-21'-5'31,"9"-5"-3,2-4-6,6-2-4,10 0-5,7 0-4,10 7-2,4 2-2,6 7-1,-5 4 0,-2 6 0,-11 4-1,-8 9 1,-16 0-2,-6 5 0,-9-3 0,0 0 0,5-4 0,8 1-1,11-6 0,20-3 0,13-4-5,5 4-34,4-17 0,7 4 0,1-9-1</inkml:trace>
  <inkml:trace contextRef="#ctx0" brushRef="#br0" timeOffset="124179.0236">21931 9188 47,'9'-23'24,"-1"4"-1,-1-4-2,0-6-3,4 5-4,-6-2-1,2 8-4,-7 18-2,0 0-2,7 13-1,-7 12-1,0 10-2,-9 6-5,6 8-7,-3 1-19,3-13-8,3 0 1,-5-18-1</inkml:trace>
  <inkml:trace contextRef="#ctx0" brushRef="#br0" timeOffset="124541.8987">22058 8940 8,'0'-26'30,"-22"-6"0,-2 19 1,-14 6-17,-10 9-4,-7 20-4,-6 10-2,5 14 0,3 12-1,14 9 0,10 4 0,19 8 2,17-8 2,20 1 0,15-14 1,25-4 0,14-26 0,15-10-1,2-22 0,3-14-2,-12-24-2,-11-14 0,-26-19-1,-34-11 0,-36 5-2,-34 7-6,-20 9-35,-15 11 0,-20 9 0,1 23 0</inkml:trace>
  <inkml:trace contextRef="#ctx0" brushRef="#br0" timeOffset="126930.4082">2858 11379 36,'12'4'32,"9"-8"0,24 4-15,13-3-6,7 3-6,4 0-4,2 0-7,-14 4-10,-11-4-15,-7 9 0,-30-9-2,-9 0 17</inkml:trace>
  <inkml:trace contextRef="#ctx0" brushRef="#br0" timeOffset="127083.9067">2960 11483 5,'-34'7'29,"24"7"1,10-14-7,28 10-8,19-6-4,12-4-6,12 5-8,1-5-18,2 6-9,-15-6 0,-4 9-1</inkml:trace>
  <inkml:trace contextRef="#ctx0" brushRef="#br0" timeOffset="127246.9321">2963 11672 4,'-34'0'27,"34"10"0,0-10-4,41-6-13,11 6-5,10 0-6,13 5-14,-2-5-10,12 4-2,-14-4 0</inkml:trace>
  <inkml:trace contextRef="#ctx0" brushRef="#br0" timeOffset="127647.5986">3717 11439 31,'-25'-3'31,"-10"-3"0,5 6-12,2 4-7,3 5-6,13 6-2,8-1-2,10 4 0,13-4-2,6 1 1,6-2 0,3-3 0,-2-5 0,-5-1 0,-11-4-1,-16 0 0,0 0 1,-19 0-1,-6 0 0,-9 4 1,-4 1 0,2 1-1,5 7 2,10 0-1,11 1 1,10 5 0,12-4 0,16 2 0,3-2 0,9-5-4,3 0-9,1-2-24,-16-14 1,6-2-1,-19-11 1</inkml:trace>
  <inkml:trace contextRef="#ctx0" brushRef="#br0" timeOffset="128048.3014">3915 11575 14,'28'10'31,"7"3"0,-14-10-3,3-7-15,-3-1-6,-4-8-7,-8-6-3,-2-1-3,-14-6-1,-8 2 0,-4 2 0,-5 5 4,-5 5 2,-1 12 4,-1 9 3,5 11 3,4 16 1,11 6 1,7 9 0,1-1-3,10 8 0,-1-4-3,9-1-6,3-7-22,5-8-11,-5-18-1,7-3-1</inkml:trace>
  <inkml:trace contextRef="#ctx0" brushRef="#br0" timeOffset="128549.112">4353 11510 26,'-19'-16'29,"3"2"-6,-6 2-5,-3 0-5,0 12-4,-3 0-3,4 12-2,6 6-2,7 6 0,6 6-1,5-1 1,10 0 0,7-2 1,9-8 0,5-4-1,0-12 1,0-3-1,-4-15 0,-1 1 0,-5-8-1,-12 0 0,-3-3 0,-6 7-1,-6 1 1,0 7 0,6 10-1,-18 0 1,18 0 0,-6 27 1,8-13 1,8 5 0,3-4 0,8 2 1,1-7-1,5-1 1,-1-4-1,-4-5 0,-2-5-1,-4-4-4,-4-4-9,-8-3-24,-8-12-3,-4 2-1,-11-8 0</inkml:trace>
  <inkml:trace contextRef="#ctx0" brushRef="#br0" timeOffset="128733.627">3912 11294 6,'-21'-17'30,"21"17"0,-13-22 0,13 22-18,0 0-15,9-6-23,7 24-2,-10-4-1,15 14 8</inkml:trace>
  <inkml:trace contextRef="#ctx0" brushRef="#br0" timeOffset="129087.1975">4641 11448 57,'0'-13'36,"0"13"2,0 9-13,0 9-10,6 16-5,-6 8-4,0 12-1,3 4-2,1 7-1,2 0-1,2-9-3,2-3-5,-4-18-15,-3-16-18,7-7 0,-10-12 0,9-19 1</inkml:trace>
  <inkml:trace contextRef="#ctx0" brushRef="#br0" timeOffset="129218.7164">4631 11673 35,'10'-9'29,"18"13"-4,-3-4-26,5-6-24,16 11-3,-2-11 1</inkml:trace>
  <inkml:trace contextRef="#ctx0" brushRef="#br0" timeOffset="129549.9082">5163 11454 40,'-25'-6'32,"-8"-7"-1,8 7-13,2 6-9,2 0-5,10 5-1,6 5-3,11 2 0,4 0-1,5 0-1,4-2-1,-2-4 0,1-1 0,-7-5-1,-11 0 0,0 0 1,-9 0 2,-8 0 3,-8 0 2,2 8 2,-2-3 3,7 7 0,2 0 1,13 10 0,3-3-1,12 3-2,5-2-5,6-5-10,5-4-29,10 1 0,-1-12-1,17-9 0</inkml:trace>
  <inkml:trace contextRef="#ctx0" brushRef="#br0" timeOffset="130035.9076">5904 11523 30,'-3'-19'32,"-2"0"-3,-7 2-5,-7 3-5,-2 8-5,-6 1-3,6 10-4,-5 9-2,8 4-2,5 5-2,10 3 0,11 2 0,6-2-1,8-3 1,-1-4 0,6-8-3,-2-11-4,1 0-13,-1-10-17,-16-15-1,2-3 1,-11-11-1</inkml:trace>
  <inkml:trace contextRef="#ctx0" brushRef="#br0" timeOffset="130136.6766">5815 11240 23,'-11'-14'18,"-4"5"-17,3 1-14,12 19-8,0-11 14</inkml:trace>
  <inkml:trace contextRef="#ctx0" brushRef="#br0" timeOffset="130537.754">5994 11417 39,'31'17'32,"-10"-12"1,7 0-10,6-1-13,-3-4-6,0-5-1,-6 1-1,-3-1-1,-1 0-1,-8-2 0,-13 7-1,0 0 0,-10-5 0,-8 10 1,-4 3 0,-2 6 1,-2 5 0,4 4 1,4 5 0,9-2 1,5 0-1,7 0 1,7-3 0,9-5 0,3-7 0,3-8-1,-1-6-1,1-6 0,-1-5 0,-1-6 0,-5-2-1,-5-2 0,-4 5 1,-4 5 0,-5 14 1,0-10 0,0 10 0,-2 20 0,-1 1-4,-1 9-30,-1-9-4,12 5-2,0-17 0</inkml:trace>
  <inkml:trace contextRef="#ctx0" brushRef="#br0" timeOffset="131122.4565">7045 11604 8,'12'23'31,"16"3"-2,-4-7-7,5-8-3,4-5-3,-5-19-2,-2-6-4,-12-16-2,-4-7-3,-10-9-1,-6-7-2,-4-6 0,-5 4-1,3-2-1,2 7 0,7 7-3,6 9-2,13 15-4,6 5-10,9 7-15,15 12-2,-8 2 1,8 8 6</inkml:trace>
  <inkml:trace contextRef="#ctx0" brushRef="#br0" timeOffset="131292.2368">7057 11281 20,'-9'13'33,"9"-13"1,22 11 0,9-7-19,14-4-12,8 5-24,-3-5-10,16 7-1,-11-7-2</inkml:trace>
  <inkml:trace contextRef="#ctx0" brushRef="#br0" timeOffset="131508.9839">7582 11356 7,'0'0'29,"20"0"0,15 8 1,1-8-20,9 0-15,7 9-20,-9-12-2,4 9-1,-19-9 9</inkml:trace>
  <inkml:trace contextRef="#ctx0" brushRef="#br0" timeOffset="131655.1282">7646 11500 20,'0'0'30,"18"14"0,8-14-2,14 0-31,8 9-23,-6-14-2,14 10-1,-7-10 8</inkml:trace>
  <inkml:trace contextRef="#ctx0" brushRef="#br0" timeOffset="131995.0833">8192 11300 27,'-9'-23'34,"-4"0"0,10 9-2,3 14-17,0 0-5,6 28-2,-6 0-2,10 11-3,-4 5 0,3 2-1,3 0 0,-5-3-2,-1-6 0,-2-5 0,-8-4 0,-5-9-2,-4-6 1,-5-9 0,-1-4-1,4 0 0,2 0 1,13 0 0,0-12 0,16 7 0,8 0-3,4 1-6,7-2-20,1 6-4,-7-3-1,8 6 1</inkml:trace>
  <inkml:trace contextRef="#ctx0" brushRef="#br0" timeOffset="132310.397">8760 11403 19,'-39'-27'30,"9"12"1,-5 1-10,3 4-7,1 10-4,3 4-3,3 11-1,7 8-2,5 2-1,10 6-1,9 2 1,10 2-1,8-7 1,11-4-1,6-10 0,-2-6 0,1-8 0,-8-17-2,-7-3-3,-12-8-17,-5 1-14,-20-10-1,5 11 1,-11-3-2</inkml:trace>
  <inkml:trace contextRef="#ctx0" brushRef="#br0" timeOffset="132641.7213">9132 11197 31,'0'0'33,"8"17"1,-8 12-5,2 10-15,7 14-6,-6 9-3,3 3-4,0-1-4,1-7-7,-1-7-8,0-7-13,-3-23-3,7-6 0,-4-24 10</inkml:trace>
  <inkml:trace contextRef="#ctx0" brushRef="#br0" timeOffset="132811.1868">9288 11220 47,'6'-19'37,"3"25"-1,-6 13-8,0 8-12,4 16-7,-2 5-4,5 6-2,-1 6-5,-3-4-7,4-6-16,-1-2-12,-9-16 0,6-4 0</inkml:trace>
  <inkml:trace contextRef="#ctx0" brushRef="#br0" timeOffset="132975.971">9154 11468 30,'-12'-8'31,"12"8"-2,10 5-9,5-5-37,19 6-11,-7-6-1,14 14-2</inkml:trace>
  <inkml:trace contextRef="#ctx0" brushRef="#br0" timeOffset="138679.4953">9503 11451 22,'0'0'31,"8"-6"2,4 4-11,7-2-5,6 4-6,3-5-3,6 5-3,-1 0-2,2 0-1,-4 2 0,-12 5-1,-10 6-1,-9 2 1,-13 5-1,-5 4 1,-10 7-1,0-2 0,-3 2 1,7-2-1,8-7 1,16-1 1,15-7-1,16-10-2,15-4-22,14 0-10,11-13-2,22 1 0</inkml:trace>
  <inkml:trace contextRef="#ctx0" brushRef="#br0" timeOffset="141864.787">10314 11664 27,'19'8'34,"-7"-4"1,1 12-2,-8 5-18,-8 5-11,-6 0-18,-6-11-17,10 2-2,-6-16-1,11-1-1</inkml:trace>
  <inkml:trace contextRef="#ctx0" brushRef="#br0" timeOffset="142182.8909">10804 11560 16,'36'-10'34,"3"13"1,-15 4 2,-10 2-18,-10 15-5,-12-4-4,-12 2-4,-4-5-4,-7-7-4,3-4-4,-6-12-3,6-4 1,-2-16-1,13 1 0,2-7 2,12 3 3,3 3 4,12 6 4,4 11 2,8 9 0,8 9 2,1 11-1,2 8 0,-1 3-4,-6 0-8,-4 0-17,-2-4-12,-16-13 0,0-4-2</inkml:trace>
  <inkml:trace contextRef="#ctx0" brushRef="#br0" timeOffset="142298.9853">10763 11364 9,'0'0'1,"10"12"-1,2-4-9,10 11 9</inkml:trace>
  <inkml:trace contextRef="#ctx0" brushRef="#br0" timeOffset="142599.8233">11157 11643 26,'11'10'37,"-3"5"0,-8-15 1,21 8-18,1-1-5,0-14-6,3 3-3,-4-9-4,1-2-1,-5-4-1,-9-2-1,-8-4 0,-13 1 0,-8 5 0,-8 2-1,-6 12 1,-1 5 0,2 15 0,5 7 1,6 12 0,9 6 0,9 3 0,11 2-1,5 1-3,-1-8-6,6-5-14,3-3-12,-3-18 0,6-2-1</inkml:trace>
  <inkml:trace contextRef="#ctx0" brushRef="#br0" timeOffset="142900.0328">11669 11618 47,'-25'17'34,"0"1"-3,-9 0-10,0-9-9,1-4-8,1-5-3,2-12-2,7-2-1,7-6 0,10-1 1,6-3 1,13 2 2,5 5 2,6 5 1,11 12 1,-1 8 1,4 6-1,-7 5 0,0 8-3,-7 1-19,-4 1-20,-10-7-1,-1-2 0,-9-20-1</inkml:trace>
  <inkml:trace contextRef="#ctx0" brushRef="#br0" timeOffset="149012.3879">12335 11515 5,'10'-5'31,"-10"5"0,0 0 1,-6 15-14,2 10-5,4 8-3,-5 2-5,8 8 0,3-4-1,7-5-1,5-7-1,7-12-1,1-15 0,4-5 1,-2-15-1,-4-6 0,-2-9 0,-6-2 0,-7 2 1,-6 1-1,-3 7 0,0 8 0,-6 7 1,6 12-1,-12 7 0,12 11 0,0 6-1,6 2 0,3 3 0,7-2 1,8-2-1,2-2 0,4-9 1,1-7 1,0-14 1,-1-2-1,-6-16 1,-3-5 0,-12-7 1,-6-2-1,-12-4-1,-1 7 0,-8 4-2,-4 6-1,0 14-5,-5 4-20,8 8-13,4 12-1,3-1 1</inkml:trace>
  <inkml:trace contextRef="#ctx0" brushRef="#br0" timeOffset="149835.6626">12913 11165 26,'-6'-23'29,"12"3"-7,4-2-2,5 2-3,10 7-5,2 0-2,2 13-2,-8 0-1,-2 13-2,-13 1-1,-12 10-1,-9 0-1,-7 3 0,-7-3-1,5-1 1,5 0-1,7-9 0,12-4 0,12-2 0,7-3 0,12-5-4,3 9-15,6-5-18,-7-8 1,2 9-1,-10-5 0</inkml:trace>
  <inkml:trace contextRef="#ctx0" brushRef="#br0" timeOffset="150114.4863">13172 11471 7,'0'0'33,"14"0"0,7 5 0,7-5-13,7-8-6,8 8-5,0 0-7,1 0-11,-4-5-17,-2 10-8,-14-11 1,-5 6-2</inkml:trace>
  <inkml:trace contextRef="#ctx0" brushRef="#br0" timeOffset="150268.1496">13235 11579 38,'0'13'33,"0"-13"1,25 0-13,8 0-10,8-3-22,15 3-17,-6-10-3,15 10-2</inkml:trace>
  <inkml:trace contextRef="#ctx0" brushRef="#br0" timeOffset="150554.1084">13776 11586 33,'-10'0'32,"27"12"2,15-4-13,24-3-9,21 5-1,17-6-2,17 4-2,4-5-5,0-3-6,-3-3-16,-9 3-14,-33-18-1,-18 8 0</inkml:trace>
  <inkml:trace contextRef="#ctx0" brushRef="#br0" timeOffset="150868.6624">14090 10896 26,'0'-16'33,"0"16"1,0 24-2,0 15-15,0 16-7,7 11-4,-4 4-2,4 3-2,-1-4-4,4-12-4,-1-10-6,3-14-11,-3-20-9,13-5-2,-10-17-1</inkml:trace>
  <inkml:trace contextRef="#ctx0" brushRef="#br0" timeOffset="151069.2787">14336 11202 27,'-28'-9'25,"4"13"-3,-13 5-4,1 2-2,4 3-3,1 3 0,14 2-4,11-5-1,15 1-2,10-2-1,18-1-1,7-5-6,-1 6-19,1-7-14,3 2 1,-16-3-2</inkml:trace>
  <inkml:trace contextRef="#ctx0" brushRef="#br0" timeOffset="151654.6213">13908 11923 18,'0'0'33,"13"15"2,-7 2-4,0 4-12,0 4-5,-6 0-3,6 3-5,-6-6-2,0-4-2,0-7-2,0-11 0,0 0 0,0-20-1,7-4 0,5-2 0,1-6 0,5 2 2,4 7-1,-1 3 1,4 13 0,-2 7 0,-2 10 1,-5 4-1,-8 10 1,-1 1-1,-7-2-1,3 1 0,-3-10 0,0-14 0,0 0 0,9 0 0,4-14-1,5-11 1,4 0 0,2-2 1,4 4-1,-2 8 2,-2 10 0,-5 11 0,-4 8 0,-2 14-1,-7-1-36,-6 18-2,-9-5 0,5 10-1</inkml:trace>
  <inkml:trace contextRef="#ctx0" brushRef="#br0" timeOffset="153140.5841">15065 11476 34,'-11'0'32,"23"4"-1,5-4-10,19-3-7,17 3-5,13 0-3,12 0-4,8 3-4,-2-3-7,-7 5-12,-6 4-11,-29-9-1,-10 11 0</inkml:trace>
  <inkml:trace contextRef="#ctx0" brushRef="#br0" timeOffset="153387.847">15141 11579 15,'19'0'32,"14"5"0,0-5-6,17 0-9,8 8-4,7-6-4,-1 2-3,0 3-4,-9-7-6,-5 0-12,-13 3-15,-15-14-2,-10 3 0,-15-16-1</inkml:trace>
  <inkml:trace contextRef="#ctx0" brushRef="#br0" timeOffset="153557.6248">15652 11425 32,'25'11'32,"3"11"-1,-9 0-11,-5 3-5,-8 4-6,-14 1-10,-6 0-16,-15-9-13,2 0-2,-10-13-1</inkml:trace>
  <inkml:trace contextRef="#ctx0" brushRef="#br0" timeOffset="153773.3462">15200 11421 24,'-21'18'29,"-10"3"-5,10 5-4,4 7-3,12 3-2,17 2-3,7-1-3,17-3-14,4-8-24,24-1-3,1-21-1,20-4-2</inkml:trace>
  <inkml:trace contextRef="#ctx0" brushRef="#br0" timeOffset="154307.1123">16309 11132 25,'-21'15'31,"-17"-1"0,-2 15-11,3 11-4,-1 11-3,10 10-3,10 4-4,18 8 0,16-6-1,15 1-3,8-7-1,5-11-6,6-9-10,2-6-19,-8-22-1,-1-6 0,-12-17 0</inkml:trace>
  <inkml:trace contextRef="#ctx0" brushRef="#br0" timeOffset="155024.0172">16663 11486 9,'-26'0'24,"4"-1"-5,-5-13-2,0-4-5,4-9-2,5-2-2,9-3-2,9-1-1,12 2 1,6 6-1,13 9 0,4 10 0,6 14 1,-11 7-1,-2 12 0,-16 8 0,-6 9-2,-18 3 0,-9-1-1,-8-3 0,-5-7-1,0-2 0,7-12-1,2-7 0,12-11 0,13-4 1,0 0-1,9-15 1,8 8-1,7 4 1,4 3 0,2 0-1,5 3 0,-4 7-3,0-4-3,-3 3-3,-7-7-1,-1 3 0,-9-5 1,2 0 1,-13 0 4,9 0 4,-9 0 4,0 0 3,6 22 2,-6-22 0,0 23 0,0-23-2,-6 15-1,6-15-3,0 0-1,-5-11-1,8-5 0,2-4 0,5-3-1,-1-1 0,7 3-1,2 4 1,0 4 0,2 8 0,-5 5 1,0 10-1,-3 2 0,-3 5-4,-6 2-10,-3-5-21,0 8 1,0-9-1,0 3 0</inkml:trace>
  <inkml:trace contextRef="#ctx0" brushRef="#br0" timeOffset="155324.8419">17093 11718 42,'18'15'34,"-5"-11"1,5-4-9,10 2-11,-8-4-4,2 2-4,-4-11-2,0 0-1,-9-4-1,-6-7-1,-8-4 0,-6-8-1,-6-7 0,-2-5-1,-2-8-1,2 2 1,6 0-1,5 2-1,8 8 0,5 1-3,15 18-6,-2 3-10,6 8-15,7 12-1,-4 3 1,-3 9 1</inkml:trace>
  <inkml:trace contextRef="#ctx0" brushRef="#br0" timeOffset="155509.7562">17091 11463 50,'0'0'35,"0"0"0,21 8-7,8-8-24,6 4-17,-3-4-19,12 5-1,-2-9-2,10 4 1</inkml:trace>
  <inkml:trace contextRef="#ctx0" brushRef="#br0" timeOffset="155748.0574">17452 11214 24,'25'0'35,"3"12"2,15 16-1,-1 7-17,1 4-6,-3 12-3,-13 6-4,-8 7-2,-19-4-2,-9-5-4,-9-2-7,-13-8-20,-2-16-8,5-7-1,3-22 0</inkml:trace>
  <inkml:trace contextRef="#ctx0" brushRef="#br0" timeOffset="156096.1639">17652 11060 15,'13'-11'33,"-2"-3"1,15 14-1,-1 0-15,0 0-5,1 17-5,-12-2-3,-2 6-1,-15 1-3,-8 0 0,-7-1 0,-3-3 0,1-1 0,2-4 0,18-13-1,-3 11 1,13-11-2,12 0-3,11 0-13,5 6-18,-3-6 0,5 3 0,-10-3 0</inkml:trace>
  <inkml:trace contextRef="#ctx0" brushRef="#br0" timeOffset="156381.5919">18003 11445 15,'12'0'33,"3"-6"0,17 11 0,3-1-16,4-1-5,5 4-6,-2 3-9,-5-5-11,-7-5-17,-4 9-2,-14-13 0,-12 4 0</inkml:trace>
  <inkml:trace contextRef="#ctx0" brushRef="#br0" timeOffset="156513.1114">18054 11547 48,'0'0'35,"40"17"-1,-6-12-11,15-5-30,8 6-20,-9-12-5,4 6-1</inkml:trace>
  <inkml:trace contextRef="#ctx0" brushRef="#br0" timeOffset="157013.4603">18768 10880 15,'9'-8'32,"-9"8"1,12 20 0,-12 16-14,7 5-8,-2 11-3,-5 3-4,3 9-4,0-4-6,-3-8-6,6-12-6,1-11-5,0-13-4,7-10 0,3-14 3</inkml:trace>
  <inkml:trace contextRef="#ctx0" brushRef="#br0" timeOffset="157198.3709">18985 11197 45,'3'-22'24,"-3"22"-2,-20-11-1,-4 16-7,-2 5-3,-6 4-4,8 4-1,4-3-1,15 7-2,9-8-1,13 0-1,13-4 0,7 0-4,6-2-7,-2 2-19,-2-6-6,-1 4 2,-13-6-2</inkml:trace>
  <inkml:trace contextRef="#ctx0" brushRef="#br0" timeOffset="157451.8981">18569 11504 28,'11'11'33,"11"-11"1,25 0-3,14 4-15,15-4-6,13 0-1,1 4-8,1-4-9,-10 0-20,-11 8-6,-23-8-1,-14 9 0</inkml:trace>
  <inkml:trace contextRef="#ctx0" brushRef="#br0" timeOffset="157983.9737">18630 11802 28,'28'15'33,"-16"-6"2,5 5-10,1 8-7,-8-4-4,2 8-4,-9-5-3,-3-2-2,-3-8-2,3-11-3,-13 0-1,8-11-1,5-8 0,0-4 1,11 1-1,-3 0 0,7 2 1,0 11 1,4 9 2,-2 0-1,-5 13 1,2 5 0,-5 2 0,-1 3-1,-4-1 1,-4-6-2,3-4 0,-3-12-1,0 0-1,10-12 1,-2-6-1,5-6 1,4-1-1,4-1 3,4 2-1,2 10 1,-3 6 2,0 8 0,-6 11 0,-1 8 0,-7 5 0,-7 4-2,-3 1-26,0 2-11,-11-8-1,4 1-1</inkml:trace>
  <inkml:trace contextRef="#ctx0" brushRef="#br0" timeOffset="159054.4913">19585 11411 27,'22'0'34,"5"0"0,69 4 13,-37-4-37,7 0-6,4 0-6,-4 0-10,-8-4-18,-5 4-4,-18-6 0,-7 6 0</inkml:trace>
  <inkml:trace contextRef="#ctx0" brushRef="#br0" timeOffset="159261.1688">19625 11529 27,'25'0'32,"21"0"1,6 0-5,9-10-15,6 5-6,1 0-9,-6-4-10,-9-6-14,-6 6-6,-22-9 0,-5 5 4</inkml:trace>
  <inkml:trace contextRef="#ctx0" brushRef="#br0" timeOffset="159408.3223">20158 11404 42,'18'6'33,"-5"5"-3,4 7-8,-2 1-6,-6 1-5,-3 5-5,-12-5-7,-11-7-11,-13-6-21,-6 1-1,-12-12-1,-2 0 1</inkml:trace>
  <inkml:trace contextRef="#ctx0" brushRef="#br0" timeOffset="159577.6115">19661 11373 7,'-33'0'30,"11"10"0,-9 4 1,10 10-16,5 3-4,9 7-3,13-2-4,19 4-11,16 0-21,8-14-3,21 0 0,4-17-1</inkml:trace>
  <inkml:trace contextRef="#ctx0" brushRef="#br0" timeOffset="166757.8914">20672 11105 52,'8'-32'27,"3"13"-2,-2 14-4,-7 14-4,5 25-5,-10 14-2,-3 19-5,-4 7 0,2 6-1,-2 2-3,3-7-1,1-13-3,0-12-2,6-13-6,5-28-3,10-9-3,-1-19-1,9-8 0,2-11 3,5-3 5,-1 0 6,-1-1 6,8-13 17,-30 40-5,-14 10 0,-9 9-1,-10 4-3,-2 9-2,0 4-3,5 4-1,7-2-1,10 1 0,14-3-2,10-2 1,11-5-3,4-6-7,4-8-25,7 0 0,-10-13-1,11 4-1</inkml:trace>
  <inkml:trace contextRef="#ctx0" brushRef="#br0" timeOffset="166927.179">21106 11388 35,'17'0'31,"0"-9"-1,14 9-7,6-6-27,-1-2-19,8 14-6,-12-10-1,4 10 1</inkml:trace>
  <inkml:trace contextRef="#ctx0" brushRef="#br0" timeOffset="167096.4643">21150 11494 56,'-7'10'35,"7"-10"0,13 0-12,12 0-16,9 0-22,8 0-16,7-8-3,14 3-1,-1-10 0</inkml:trace>
  <inkml:trace contextRef="#ctx0" brushRef="#br0" timeOffset="167660.2075">21568 11355 17,'17'9'36,"-12"0"1,0 15-1,-2-4-13,-6 2-7,3 7-5,-9-3-5,3-2-2,1-9-3,5-15-1,0 0 0,0 0-1,9-27 0,2 1 0,7-1 0,2-1 0,4 0 1,-1 10 1,-2 6 0,1 9 0,-6 9 0,-1 7 1,-11 7-1,-4 6 1,0-2-2,-7-1 1,3-5-2,-2-6 0,6-12 1,0 0-2,17-12 1,0-6 0,7-4 0,5-2 1,0 1 1,4 8 0,-6 2 0,-1 9 1,-7 8 0,-4 10 1,-9 0-1,-6 11 0,-2 1-3,-5-4-10,-5-1-28,12 1 0,-5-13 0,5-9 0</inkml:trace>
  <inkml:trace contextRef="#ctx0" brushRef="#br0" timeOffset="168215.6233">22387 11038 53,'-38'12'36,"0"18"0,-10 19-16,3 10-5,12 15-4,7 5-4,20 6-2,14-2-4,15-9-7,19-10-10,9-11-21,-8-27 0,5-10 0,-8-21-1</inkml:trace>
  <inkml:trace contextRef="#ctx0" brushRef="#br0" timeOffset="168784.6929">22493 11296 23,'0'-50'67,"5"27"-36,13 3-13,8 11-4,0 4-5,10 10-3,-7 7-1,-3 8-2,-13 2 0,-16 10-2,-16-1 1,-6 5-1,-10-4 0,-4 2 0,4-4 0,4-5-1,7-3 1,20-8-1,13-4 1,10-5-1,8-5 0,5 0-1,2 0 0,2-5-1,2 5 1,-9-4-1,-5 4 0,-8 4 0,-4 4 0,-12-8 2,14 16 0,-14-4 0,-7-2 1,4-2 0,3-8 1,-10 4-1,10-14-1,-4-2 0,8-9 0,6-2-1,3-1 0,5 0 1,6 1 0,-2 5 0,0 8 1,3 10 0,-8 4 1,-4 7-1,-5 10 0,-8 4-3,3 7-9,-3 0-22,-3-4-4,-1-2 0,1-7-1</inkml:trace>
  <inkml:trace contextRef="#ctx0" brushRef="#br0" timeOffset="169031.7142">23109 11597 51,'0'0'34,"9"0"-1,-9 0-10,6-18-9,0 8-5,-10-13-3,4-4-3,0-9-1,-3-8-1,-2-11-1,2-1 0,3-4 0,8 3 0,9 1-1,-2 9-1,6 10-6,3 9-11,-4 10-16,5 18-1,-13 0 1,0 15-1</inkml:trace>
  <inkml:trace contextRef="#ctx0" brushRef="#br0" timeOffset="169201.002">23000 11365 58,'16'6'35,"18"2"1,-2-8-12,12 0-43,15 5-12,-13-9-2,8 4-2</inkml:trace>
  <inkml:trace contextRef="#ctx0" brushRef="#br0" timeOffset="169483.0203">23423 11136 60,'34'20'39,"7"14"1,1 11-4,-8 1-23,-3 14-4,-16 1-3,-8 0-4,-15 1-3,-9-12-13,-6-10-26,-11-5 0,-2-21-1,16-5 0</inkml:trace>
  <inkml:trace contextRef="#ctx0" brushRef="#br0" timeOffset="170002.6412">23658 10914 27,'13'-10'34,"-3"-3"-1,13 7-10,2 6-5,-7 6-5,2 9-1,-9 1-4,-3 8-2,-8 1-2,-5 5 0,-18-1-2,-2-1 0,-2-5-1,6 1 0,1-7-1,11-3 0,16-4 1,3-6 0,20-4 0,10 0 1,3 0-2,-3-8-8,-6 0-30,1 5 0,-23-10-1,0 13 0</inkml:trace>
  <inkml:trace contextRef="#ctx0" brushRef="#br0" timeOffset="176497.9063">20528 12508 12,'0'0'25,"0"0"-1,11 0-5,6-7-4,12 2-4,5-1-3,7-1-4,1 0-8,3 3-8,-5 4-10,-14-5-7,0 10 0,-26-5 8</inkml:trace>
  <inkml:trace contextRef="#ctx0" brushRef="#br0" timeOffset="176660.6672">20586 12593 42,'21'9'34,"7"-15"-1,15 6-12,4 0-16,-3-6-29,10 10-5,-15-10-3,1 9-2</inkml:trace>
  <inkml:trace contextRef="#ctx0" brushRef="#br0" timeOffset="179761.1528">21172 12500 48,'5'-23'31,"4"-1"-9,2-3-7,-2-6-3,2 4-1,-5-6-2,1 11-1,-7-1-1,7 9-1,-7 16-2,0 0 0,3 12-1,1 13-1,-1 8 0,1 4-1,1 4 0,-2 5-1,2-4-2,-5-5-6,4-5-18,0-5-11,-8-11 0,8 1-1</inkml:trace>
  <inkml:trace contextRef="#ctx0" brushRef="#br0" timeOffset="179914.513">21395 12622 55,'0'0'36,"0"0"-2,0 0-11,0 0-35,0 0-19,10 0-1,-10 0-4</inkml:trace>
  <inkml:trace contextRef="#ctx0" brushRef="#br0" timeOffset="180446.8439">21646 12325 49,'-13'0'23,"-7"6"-3,-2 6-5,3 11-5,3 4-2,4 6-2,8 1 1,8-2-1,9-3 0,12-3-1,6-13 1,5-3-1,-3-10 0,3-6-1,-11-11-2,-7-1 0,-15-10-1,-13-1-1,-9 3-2,-5-8-7,1 10-16,3 4-12,-2-2 1,18 8-1</inkml:trace>
  <inkml:trace contextRef="#ctx0" brushRef="#br0" timeOffset="180831.8124">21794 12250 24,'9'-2'29,"14"6"1,1 1-11,8-5-9,3 0-2,-1-5-3,-3 5-1,-4-4 0,-6 4-1,-8-3 0,-13 3 0,0 0 0,-8 15 1,-9-3 0,3 9 0,-4 4 0,3 8 0,1 1 0,8 5 0,3-1 0,9 1-2,1-5-1,3-5-2,2-5-3,-2-14-11,2-6-13,-1-4-9,-14-12 0,-1-2 0</inkml:trace>
  <inkml:trace contextRef="#ctx0" brushRef="#br0" timeOffset="180963.0648">21788 12467 25,'0'0'31,"21"2"2,10 1-3,7-3-21,10 0-15,0 0-22,-6 0-3,6 0 0,-13-4 0</inkml:trace>
  <inkml:trace contextRef="#ctx0" brushRef="#br0" timeOffset="181317.2378">22336 12448 64,'0'0'37,"0"0"2,11 5-7,-11-5-22,17 0-14,-17 0-28,13-5-5,3 5-1,-4-7 0</inkml:trace>
  <inkml:trace contextRef="#ctx0" brushRef="#br0" timeOffset="181663.9277">22554 12487 21,'5'-16'31,"14"3"0,-12-9-6,8-3-9,-2-3-4,-5-4-3,3 3 0,-5 3-2,6 3 0,-8 2-2,-4 10-1,0 11-1,0 0 0,0 0-1,5 26-1,-5 0 0,3 6 0,-3 5 0,7 4 1,-1 4-1,0-3-1,1 0-5,-5-10-15,-2-11-17,15-2-1,-15-19-1,15 11 1</inkml:trace>
  <inkml:trace contextRef="#ctx0" brushRef="#br0" timeOffset="182149.0143">23017 12371 47,'-5'-10'33,"-17"-1"-7,1 0-7,-4 6-4,-7 5-6,8 5-2,-4 6-4,8 8 1,3 4-2,5 6-1,10 2 1,14 0 1,5-5 1,16 0 1,2-11-1,3-5 1,5-15 0,-3-5 0,-4-13-1,-17-5-1,-6-5-1,-20-2-1,-10 3-2,-4 0-9,-9 9-30,-3 11-1,-10 7 1,16 11-1</inkml:trace>
  <inkml:trace contextRef="#ctx0" brushRef="#br0" timeOffset="183634.5076">23403 12114 29,'0'-10'20,"8"2"-2,-4-2-2,-4 0-2,-10-2-3,-2-2-2,0 4-1,-4-1-1,-1 7-2,-5-2-1,-7 6-1,4 8-1,7 4 0,4-1-2,4 3 1,4 2-1,8-4 1,7 0 0,12-7 0,1-5 0,5 0-1,-2-5 1,-5-5 0,-2-4 0,2 5 1,-8-3-1,-12 12 0,9-14 0,-9 14 0,0 0 0,0 0 0,-4 19 0,4 0-1,4 3 1,-1 4 0,-6 1 1,3 0 0,0-1 1,-21-2 0,1-11 0,-5-3-1,-6-10-3,-5-4-9,10-9-26,8 7-1,5-8-1,13 14 1</inkml:trace>
  <inkml:trace contextRef="#ctx0" brushRef="#br0" timeOffset="184282.5402">23754 12076 44,'17'0'33,"-13"10"1,8 12-12,-6 7-8,-6 3-7,10 6-1,-7-2-2,0 0-1,0-7 0,2-8-1,-10-9-1,5-12 1,-4-13-1,-4-10 0,5-6 0,0-9 0,-4-6 0,7 1 0,0 3 0,0 7 0,0 6 0,10 10 0,-10 17 1,9-9-1,5 21 0,-1 8 0,4 6 0,5 5-1,4 5 1,6 1 0,8-2-1,-1-3 1,-3-7-1,0-8 1,1-17 0,-6-5-1,-6-10 1,-14-13-1,-6-4 0,-5-6 1,-9-1-1,-1 5-1,-7 7-5,-8 4-12,-2 11-21,9 12 0,-2 2 0,0 16-1</inkml:trace>
  <inkml:trace contextRef="#ctx0" brushRef="#br0" timeOffset="184583.5839">23675 12492 33,'-9'0'37,"9"0"0,25 0-2,8-2-17,20 2-4,9-5-5,29 5-3,2-4-3,5 1-2,-14 3-5,-12-9-14,-12 2-19,-60 7-1,47-7-1,-59 7-1</inkml:trace>
  <inkml:trace contextRef="#ctx0" brushRef="#br0" timeOffset="185224.7633">23805 12691 50,'17'12'36,"-9"-1"-2,-2 6-11,6 7-6,-12 0-6,5 3-4,-5-3-2,-5 0-2,-3-7-3,5-9 0,3-8-2,0 0 0,3-20 1,0 1-2,5 0 1,8-6 2,7 2 0,1 5 1,-5 4 1,-2 9-1,3 5 2,2 5-1,-8 4 0,-4 5-1,-4 1 1,-6-2-1,-8-1-1,8-12 1,0 0-2,0 0 1,9-5 0,-3-10-2,1-1 2,8 1-1,8 0 1,-9 6 1,7 3 0,-5 6 1,-1 11 1,8 8 0,-8 3 0,-15 4 0,7 0-2,-7-3-21,0-7-20,0 1 0,-13-12 0,13-5-1</inkml:trace>
  <inkml:trace contextRef="#ctx0" brushRef="#br0" timeOffset="188832.3205">2813 12913 28,'7'9'31,"5"-16"1,7-7-14,4-8-4,4-12-4,1-3-2,-3-12-3,3-4-1,-9 0-2,-4 2-1,-3 6-1,-6 7 0,-6 10 0,-6 10 0,6 18 0,-8 7 0,8 14 1,0 13-1,5 5 1,11 7 0,6 5 0,5 0-2,2 0-2,1-3-4,-2-7-7,-4-9-9,-14-12-11,1-1 0,-25-19 0</inkml:trace>
  <inkml:trace contextRef="#ctx0" brushRef="#br0" timeOffset="188979.46">2976 12818 4,'27'0'24,"14"12"-6,-4-4-21,-10-8-15,8 6-3,-22-12 18</inkml:trace>
  <inkml:trace contextRef="#ctx0" brushRef="#br0" timeOffset="189117.4933">2715 12649 3,'-25'-9'25,"25"9"0,-13 9-5,13-9-34,38 19-8,-6-9-3,16 12 14</inkml:trace>
  <inkml:trace contextRef="#ctx0" brushRef="#br0" timeOffset="189433.9367">3320 12862 34,'18'0'34,"7"2"1,0-4-3,2-6-19,8 4-5,-7-8-2,-1-1-3,-10-4-2,-14-2-1,-6-2 0,-10 3-1,-7-1 0,-9 5-1,0 6 0,-1 8 0,2 5 1,5 10 0,5 11 0,6 3 1,9 12 0,3 1-1,8 5-3,2-6-7,3-1-9,2-6-5,1-17-9,13-5 1</inkml:trace>
  <inkml:trace contextRef="#ctx0" brushRef="#br0" timeOffset="189718.3388">3859 12775 49,'-9'21'33,"-13"-2"-8,-2-4-7,-2 2-9,-5-5-6,-3-7-4,4-5-2,2-12-1,9-2 0,6-3 1,8-3 0,8 2 3,8 0 3,12 8 2,1 6 1,8 11 2,1 3-1,2 9 1,-4 2-2,-3 1-6,-6-5-32,2 3-2,-14-8-1,1-3-1</inkml:trace>
  <inkml:trace contextRef="#ctx0" brushRef="#br0" timeOffset="190736.5012">24440 11560 10,'0'0'23,"0"0"-3,0 0-3,-45-37-4,45 37-2,-7-55-2,7 55 0,0 0-2,78-46-1,-78 46-1,64 10 1,-64-10 0,49 43 1,-49-43-1,15 57-1,-15-57-1,-61 60 0,61-60-1,-71 47-1,71-47-1,0 0 0,-46 50-1,46-50-1,0 0-6,56 33-16,-56-33-14,58 7 1,-58-7-1</inkml:trace>
  <inkml:trace contextRef="#ctx0" brushRef="#br0" timeOffset="191053.1623">24610 11332 15,'0'0'29,"-70"-60"2,13 36-9,-4 12-9,2 12-3,4 17-2,4 7-2,6 20 0,13 8 0,2 14 0,30 7 1,15 4 0,12-2-1,17-3 1,6-11-2,18-10 0,8-21-2,-1-17 0,4-24-1,-3-16 0,-20-24-1,-22-17 0,-14-12-1,-33-5-2,-25 13-11,0 5-26,-27 6 0,-8 20-1,8 13-1</inkml:trace>
  <inkml:trace contextRef="#ctx0" brushRef="#br0" timeOffset="191903.4983">4653 12770 23,'0'0'30,"9"-18"-5,-2 2-4,-1-5-4,0-4-5,2 3-4,-3-5-2,0 8 0,-5 5-2,0 14 0,0 0 0,3 26-2,-3 3-2,0 3-8,7 4-21,2 6-6,-9-11 0,4-2 0</inkml:trace>
  <inkml:trace contextRef="#ctx0" brushRef="#br0" timeOffset="192241.3198">4662 12446 10,'-37'-25'31,"0"21"2,-10 4 0,1 16-18,3 15-5,2 11-3,17 13-2,8 6-1,16 8-1,13 2-1,14 0 1,11-8 0,14-8 1,7-16 0,16-13 1,2-20-1,4-19 1,-6-18-1,-1-11 0,-15-15-1,-13-6-2,-25-10-1,-29-2 1,-32 1-1,-18 15 0,-11 11-3,-10 7-4,5 19-14,9 14-18,9 8 0,28 13 0,15 1 0</inkml:trace>
  <inkml:trace contextRef="#ctx0" brushRef="#br0" timeOffset="192526.1531">5401 12704 43,'-8'-4'34,"32"4"1,13 0-14,16 0-10,17 0-3,2 4-3,6 1-5,-1 1-10,-4 5-22,-21-11-3,-4 5 0,-20-7 0</inkml:trace>
  <inkml:trace contextRef="#ctx0" brushRef="#br0" timeOffset="192758.4987">5426 12779 13,'-8'10'65,"41"-6"-42,7 4-4,8-4-6,14 6-3,3-4-4,5-6-8,0 1-11,-6-1-13,-17-9-7,-6 1-1,-19-8 0</inkml:trace>
  <inkml:trace contextRef="#ctx0" brushRef="#br0" timeOffset="192927.7781">5941 12663 18,'16'0'34,"11"13"0,-2-4-3,0 6-11,-3 5-5,-11 3-5,-7 6-6,-13 2-14,-10-4-23,-20-13-2,0-3-1,-7-14-1</inkml:trace>
  <inkml:trace contextRef="#ctx0" brushRef="#br0" timeOffset="193390.8547">5682 12318 26,'-14'-8'20,"-5"-6"-3,5 0-1,-1-1-3,7-2-2,8 2-2,0 2-1,16 7-2,-2 3 0,9 6-1,-5 7 0,0 7 0,-14 7-2,-4 5 0,-12 3-1,-4 0-1,-2-2 1,1 0-1,6-7-1,8-4 1,10-5-3,11-10-2,12-4-4,0-4-8,3-9-17,5 5-1,-11-16-1,1 2 8</inkml:trace>
  <inkml:trace contextRef="#ctx0" brushRef="#br0" timeOffset="193644.4427">5711 12078 30,'-54'-12'29,"9"18"-6,-7 9-8,3 15-4,8 8-4,5 13-2,11 7-3,11 3 1,14 4 0,13-2 2,18 0 1,10-15 1,17-4-1,5-21 1,11-10-1,-7-17 0,2-11-2,-15-17-2,-11-11 0,-19-13-2,-24-5-1,-15-3-6,-20 5-28,-11-1-2,-1 16 0,-6 3-1</inkml:trace>
  <inkml:trace contextRef="#ctx0" brushRef="#br0" timeOffset="194308.2193">6583 12450 28,'8'-9'35,"-4"29"1,-4 13-3,0 11-16,0 20-5,3 2-5,3 2-4,1-1-6,2-13-14,-1-17-19,5-13 0,-13-24-1,15-8 0</inkml:trace>
  <inkml:trace contextRef="#ctx0" brushRef="#br0" timeOffset="194461.8976">6523 12439 15,'16'-22'30,"25"16"1,2-5 0,15 5-20,8 4-13,-1-3-25,9 15-1,-15-10-2,6 10 0</inkml:trace>
  <inkml:trace contextRef="#ctx0" brushRef="#br0" timeOffset="194693.6687">6666 12947 41,'-3'17'34,"3"-17"0,31 4-5,7-4-18,7-3-9,3 3-16,-2-11-18,9 11-2,-14-11 0,-4 5-1</inkml:trace>
  <inkml:trace contextRef="#ctx0" brushRef="#br0" timeOffset="194862.9563">6611 12746 40,'12'-5'33,"19"5"0,6-7-10,15 7-27,11 4-23,-7-8-4,9 11 0,-11-12-2</inkml:trace>
  <inkml:trace contextRef="#ctx0" brushRef="#br0" timeOffset="195395.5513">7078 12853 28,'0'0'33,"9"13"-1,-6 6-11,0 6-5,1 10-4,-4-2-4,4 1-1,-4-7-4,0-4 0,3-13-1,-3-10-1,5-14 0,-1-8 0,-2-7 0,2-5 0,-1-2-1,-3 3 0,3 3-1,-3 8 1,3 13-1,-3 9 1,7 9-1,-4 8 1,3 7-1,3 0 1,4 0 0,1-3 0,0-10 0,4-4 1,-2-11-1,-1-6 0,1-8 0,-4-5 0,0-1 0,-5 2 0,1 5 0,-4 5-1,-4 12 1,0 0 0,3 17 0,-3 9 0,0 3-5,0 0-9,-3-2-20,9 4-1,-6-15 0,9 0-1</inkml:trace>
  <inkml:trace contextRef="#ctx0" brushRef="#br0" timeOffset="195549.22">7430 12838 69,'15'5'35,"-9"4"1,-6 11-21,6 9-8,-3 6-10,-3 0-22,0-9-9,6 3-1,-6-16-1</inkml:trace>
  <inkml:trace contextRef="#ctx0" brushRef="#br0" timeOffset="195727.6143">7571 12843 58,'9'3'37,"-5"15"-1,-4 7-12,0 3-13,0 6-6,6-1-11,-2-2-20,-1-8-9,5 1-2,-8-24 1</inkml:trace>
  <inkml:trace contextRef="#ctx0" brushRef="#br0" timeOffset="195997.1745">7463 12936 30,'-18'5'34,"27"2"1,6-7 0,7 0-23,9 5-14,0-5-28,6 6-2,-9-6-2,3 6-1</inkml:trace>
  <inkml:trace contextRef="#ctx0" brushRef="#br0" timeOffset="196182.0853">7652 12824 43,'16'14'36,"3"7"1,-1-4 0,9 8-24,4 3-10,-3 4-16,5 1-22,-10-13-1,0 0 0,-8-15-1</inkml:trace>
  <inkml:trace contextRef="#ctx0" brushRef="#br0" timeOffset="196331.7382">7904 12840 30,'-28'24'35,"-13"1"-1,4 13-16,0 3-32,-7-16-14,17 4-5,2-13-1</inkml:trace>
  <inkml:trace contextRef="#ctx0" brushRef="#br0" timeOffset="197968.1262">8287 12726 32,'0'0'31,"22"10"-2,4-10-10,10 0-7,11 5-8,4-5-10,2 5-18,-7-8-6,0 6-1,-17-8-1</inkml:trace>
  <inkml:trace contextRef="#ctx0" brushRef="#br0" timeOffset="198115.2637">8325 12866 27,'38'7'29,"2"-13"-2,16 6-25,4 9-24,-10-16-3,9 12-3</inkml:trace>
  <inkml:trace contextRef="#ctx0" brushRef="#br0" timeOffset="200927.4623">9198 12700 27,'-18'4'24,"-8"-8"-2,1-6-4,0-12-5,6-5-3,11-4-2,8-5-1,18 4-1,7 3-1,9 12 0,0 10 0,3 18 0,-9 10 1,-6 15-1,-18 9-1,-14 6-1,-13 0-2,-4 0-1,-4-7-2,-5-9-1,5-7-1,3-17 0,12-8 0,16-3 1,-6-17 2,15 3 1,6 1 2,4 2 0,2 5 1,4 6-2,-2 7-6,-2 5-19,-8-2-10,8 3-1,-13-6 0</inkml:trace>
  <inkml:trace contextRef="#ctx0" brushRef="#br0" timeOffset="201065.9952">9455 12874 56,'10'5'39,"-10"-5"0,11 0-1,-11 0-29,12-8-36,-2 8-9,-10 0-1,13-9-2</inkml:trace>
  <inkml:trace contextRef="#ctx0" brushRef="#br0" timeOffset="201351.0675">9743 12731 17,'3'-31'31,"-3"-11"2,3 5-12,4 9-2,-7-1-3,3 15-2,-3 5-3,0 9-2,0 23-2,0 6-2,0 5-1,0 7-3,2 5-4,-2 0-19,7-7-15,3 0-1,-5-13 0,5-5-1</inkml:trace>
  <inkml:trace contextRef="#ctx0" brushRef="#br0" timeOffset="201883.4338">10211 12509 23,'22'0'31,"-3"0"-5,-19 0-3,0 0-6,-28 2-5,1-2-3,-11 0-4,0 0-2,-2 0-2,2 0-1,6 0 0,4 0-1,7 7 1,7 1 0,8 7 0,2 4 1,4 3 1,0 0 1,4 3 0,5-5 0,2-1 0,6-4 0,4-7 0,8-8-1,8 0 0,3-6-1,4 4 0,3 2 0,-7 0 1,-7 4 0,-7 10 0,-15 5 1,-11 4-1,-22 2 1,-8-1 0,-16-3-2,-1-4-2,1-6-7,-4-11-17,7-9-13,17-5-1,8-8 0</inkml:trace>
  <inkml:trace contextRef="#ctx0" brushRef="#br0" timeOffset="202184.1757">10645 12725 77,'0'0'43,"0"0"-1,0 0-3,13 0-24,-13 0-9,9-10-5,0 10-20,-9 0-22,13-9-2,-13 9 0,0 0 0</inkml:trace>
  <inkml:trace contextRef="#ctx0" brushRef="#br0" timeOffset="203753.3945">11001 12723 23,'9'-9'34,"-9"-15"0,6-7-7,0 2-8,-3-5-5,6 4-3,-7 2-4,1 11-1,-3 17-2,0 0 0,-5 26-1,1 17-1,-2 8 0,3 8-2,3 5-3,0-6-9,3-6-25,8-8-1,-2-19 0,9-9 0</inkml:trace>
  <inkml:trace contextRef="#ctx0" brushRef="#br0" timeOffset="204085.4804">11316 12625 23,'-9'-17'33,"-9"-1"2,7 10-1,0 5-17,-3 3-6,3 14-4,-3 8-2,5 10-2,6 5-1,9 3 0,7 0-1,8-3 0,9-8 0,7-7 0,6-15 0,2-7 2,-4-13 0,-6-9 0,-11-9 1,-11-3-1,-16-8 0,-15 3 0,-16 2-2,-7 1-4,0 11-16,-3 7-20,-2-2-1,10 11 0,3-2 1</inkml:trace>
  <inkml:trace contextRef="#ctx0" brushRef="#br0" timeOffset="204855.259">11597 12315 38,'4'17'31,"11"-17"0,13 5-17,5-5-3,4 0-3,2-3-2,-2-4-3,-3-2 0,-6-4-1,-9 7 0,-19 6 0,3-11 0,-11 11 1,-8 12-1,-3 3 1,-1 11 0,2 4-1,2 6 1,7 0-1,3 6 0,6-5-2,9-4-4,3-5-7,-2-6-19,-10-22-5,21 15-1,-21-15 1</inkml:trace>
  <inkml:trace contextRef="#ctx0" brushRef="#br0" timeOffset="204987.3323">11605 12472 48,'12'4'31,"16"1"-3,4-5-15,13 0-28,12 6-11,-9-8-3,14 6-2</inkml:trace>
  <inkml:trace contextRef="#ctx0" brushRef="#br0" timeOffset="205418.9173">12352 12458 36,'0'0'33,"12"0"0,13 6-13,13-6-9,14 4-1,4-4-4,9 5 0,-3-5-4,-6 7-3,-7-4-3,-14-3-6,-14 4-8,-21-4-7,0 0-3,-21 0-3,-5 0 2</inkml:trace>
  <inkml:trace contextRef="#ctx0" brushRef="#br0" timeOffset="205651.2108">12619 12489 46,'-13'5'27,"13"5"-4,-3 4-2,3 5-5,3 10-3,1 7-2,7 13-2,-4 3-2,-1 9-1,-6-1-1,-3 1 0,-13-10-2,-11-4 0,-11-15-2,-12-9 1,-5-14-5,-7-15-18,3-13-17,6-3-1,0-10 0,11 3 0</inkml:trace>
  <inkml:trace contextRef="#ctx0" brushRef="#br0" timeOffset="210015.3078">1500 13856 33,'5'-9'36,"-5"9"2,14 19-6,-5 7-10,-1 18-8,-4 3-4,-1 16-3,-3 2-2,9 2-4,-9-2-4,-5-14-7,5-3-8,-4-11-16,4-16-5,0-11 0,0-10 0</inkml:trace>
  <inkml:trace contextRef="#ctx0" brushRef="#br0" timeOffset="210416.71">1495 13932 31,'12'-12'35,"4"-5"0,16 4-5,8 5-14,4-1-6,9 9-3,-3 3-3,-3 9-2,-10 4-1,-14 9-1,-15 4 1,-12 0-3,-12 0 1,-11 0 0,-1-7 1,-3-4-2,9-7 0,7-7 0,15-4 0,0 0 2,28-7 0,4 7 0,4 5 2,0 10 1,-12 5 0,-8 13 1,-16 1 0,-14 7-2,-17-3-3,-14-9-8,-9-10-25,1-6-2,0-13-1,9-10-1</inkml:trace>
  <inkml:trace contextRef="#ctx0" brushRef="#br0" timeOffset="210733.6724">2012 13593 63,'55'33'39,"3"25"3,0 17-11,-20 20-17,4 23-3,-25 3-3,-17 11-3,-27-2-11,-5-2-34,-22-20-1,-6-9-1,-8-32 0</inkml:trace>
  <inkml:trace contextRef="#ctx0" brushRef="#br0" timeOffset="268324.0395">19452 2571 4,'-11'7'26,"11"-7"5,32-4-5,116-5 6,-27 9-21,29-13-1,30 8 0,12 0-2,6-2-3,-9-1-4,-15 1-9,-26-3-21,-30 5-6,-50-4-1,-28 4 1</inkml:trace>
  <inkml:trace contextRef="#ctx0" brushRef="#br0" timeOffset="268571.0658">19938 2008 11,'-7'19'24,"-31"21"2,-15 24-7,-17 6-15,-10 11-2,-4-1-5,5-7-5,12-4-7,10-21-9,32-12-2,15-27 17</inkml:trace>
  <inkml:trace contextRef="#ctx0" brushRef="#br0" timeOffset="268755.7101">20418 2027 12,'42'-25'31,"-20"21"2,-40 8-1,-21 18-16,-19 17-5,-17 21-4,-5 13-3,-5 2-5,4 0-6,9-3-15,18-8-11,9-20 0,28-7-1</inkml:trace>
  <inkml:trace contextRef="#ctx0" brushRef="#br0" timeOffset="268956.2497">20559 1964 9,'69'-18'32,"-27"11"2,-20 29 0,-27 16-20,-26 14-3,-15 18 0,-15 2-2,2 4-5,-2 1-8,4-8-12,13-17-12,18-6-7,12-29 0,25-14-1</inkml:trace>
  <inkml:trace contextRef="#ctx0" brushRef="#br0" timeOffset="269141.162">21287 2104 24,'-17'22'35,"-28"3"-2,-11 18-8,-7 10-8,-8 10-9,-2 4-15,3-2-22,19 1-2,8-22-2,23-4 0</inkml:trace>
  <inkml:trace contextRef="#ctx0" brushRef="#br0" timeOffset="269321.569">21490 2123 40,'36'-16'38,"-15"22"0,-28 4-2,-20 22-19,-8 21-5,-13 8-13,-5 8-34,-4-10-1,5 3 0,1-18-3</inkml:trace>
  <inkml:trace contextRef="#ctx0" brushRef="#br0" timeOffset="269977.3031">20398 2471 49,'3'20'32,"5"35"-11,-4 40-5,-4 28-4,0 32-3,-12 32 2,0 21-3,-12 10-2,-2 5 0,-4-16-1,-1-18-2,-1-24 1,4-24-2,9-30-10,8-25-27,3-37-1,8-18-1,-12-31-1</inkml:trace>
  <inkml:trace contextRef="#ctx0" brushRef="#br0" timeOffset="270732.0138">20344 4601 38,'-17'-17'27,"-18"3"-6,-13 4-5,-9 10-2,-10 7-5,0 15-2,-2 10-2,5 14-3,13 11 0,18 8 0,20 3 1,27-1 0,23-11 2,25-11 1,18-18 1,18-16 1,-1-25-2,1-10 1,-15-21-1,-17-15-3,-33-10-1,-26-5-4,-27 5-6,-26 10-30,-16-3-1,-1 7 0,-3-3-1</inkml:trace>
  <inkml:trace contextRef="#ctx0" brushRef="#br0" timeOffset="271380.0733">20472 2445 22,'18'22'27,"4"-7"-9,15 20-2,16 17-1,12 22-2,17 26 2,13 24-4,18 30-1,8 14-3,10 13-1,2 4-3,3-3 0,-3-10 0,-6-10-6,-11-26-30,-16-7-1,-22-39 0,-12-11-1</inkml:trace>
  <inkml:trace contextRef="#ctx0" brushRef="#br0" timeOffset="272096.4641">22041 4378 17,'-9'-17'29,"-25"-6"-4,-6 6-4,-7 6-3,-7 11-4,6 11-4,-4 10-3,9 21-2,10 9-2,13 10-2,14 6 2,19 1 1,17-4 0,20-8 1,19-14 1,16-9-1,2-23 2,7-15-1,-12-19-1,-15-10-1,-25-15-2,-23-8-2,-28 1-7,-31 4-31,-17-3-1,-8 5-2,-3 1 2</inkml:trace>
  <inkml:trace contextRef="#ctx0" brushRef="#br0" timeOffset="273150.2805">20632 5054 16,'9'0'43,"14"-4"-28,15 3-2,18 1-2,19 0-2,25 3-1,15 1-1,14 3-2,3-2-1,0 5-1,-2-3-3,-14-2-2,-18-3-1,-18-4-2,-25-3-1,-20-2-1,-22-3 1,-20 1 0,-17-1 1,-11-3 2,-8 1 0,-6 3 2,2-1 1,7 4 0,7-4 0,14 6 2,19 4 0,0 0 2,22 13 1,8-3 1,6 3 1,1 6 0,-6-1-1,-8-1-1,-14 0-8,-14-3-14,-22-14-13,-1 4-1,-20-15 0</inkml:trace>
  <inkml:trace contextRef="#ctx0" brushRef="#br0" timeOffset="273482.7321">20717 4983 26,'-16'25'21,"5"1"-2,11 3-1,19-1-3,9-5-7,10-1-19,0-17-12,13 4-3,-16-21-3</inkml:trace>
  <inkml:trace contextRef="#ctx0" brushRef="#br0" timeOffset="273869.5863">20006 4721 14,'23'-6'26,"14"6"2,2 0-10,14 0-11,3 0-9,-2 0-20,6 7-1,-22-7-2,-4 9 5</inkml:trace>
  <inkml:trace contextRef="#ctx0" brushRef="#br0" timeOffset="274038.3716">19847 4826 8,'39'0'25,"3"-5"1,24 5-5,0-4-19,4-1-16,2 13-9,-20-12-1,-5 12 4</inkml:trace>
  <inkml:trace contextRef="#ctx0" brushRef="#br0" timeOffset="274185.9109">19962 4931 24,'57'0'21,"10"-6"-25,9-9-13,20 10-4,-7-14 19</inkml:trace>
  <inkml:trace contextRef="#ctx0" brushRef="#br0" timeOffset="274621.0555">21698 4529 11,'9'7'30,"7"-15"0,24 6-2,4-3-14,18 2-7,5 3-2,-2 0-8,-5 6-13,-12-6-13,-6 9-2,-25-9 1</inkml:trace>
  <inkml:trace contextRef="#ctx0" brushRef="#br0" timeOffset="274790.1939">21721 4599 12,'0'0'29,"31"0"0,5 0-8,23-6-13,0 6-20,-4-4-12,10 4-2,-20-14-2</inkml:trace>
  <inkml:trace contextRef="#ctx0" brushRef="#br0" timeOffset="274943.8517">21920 4681 51,'34'24'32,"5"-14"-1,12-1-25,4 4-32,-14-14-2,1 1-1,-24-16-1</inkml:trace>
  <inkml:trace contextRef="#ctx0" brushRef="#br0" timeOffset="275423.0648">21132 4584 40,'0'0'31,"0"0"-1,-16 17-13,2 7-7,-3 0-4,0 7-2,2-1-1,0-3 0,8 2-1,2-11 0,5-18 0,10 8-1,2-16 1,4-10-1,1-8 0,1-9-1,-1-2 1,0-3-1,-3 5 1,-2 7-1,-2 5 0,-2 10 0,-8 13 0,13 13 1,-7 12 0,2 7-1,4 4 1,2 0 0,2 2-2,-1-5-4,3 0-8,-4-3-16,-6-18-5,1-3 1,-9-9-2</inkml:trace>
  <inkml:trace contextRef="#ctx0" brushRef="#br0" timeOffset="275576.7257">21019 4721 33,'17'7'34,"25"5"-6,5-6-27,3-15-22,14 9-6,-13-13-4</inkml:trace>
  <inkml:trace contextRef="#ctx0" brushRef="#br0" timeOffset="277345.2497">22875 3355 11,'13'-17'32,"-1"17"1,-12 0 1,-15 12-16,-3 18-6,-16 7-3,-1 14-3,-15 10-2,-3 6 0,-5-2-3,5-1 1,2-1-1,-1-10-1,6-2 1,9-12-1,9-10 0,5-5 0,6-7 1,4-2 0,2-10 2,11-5 0,0 0 0,0 0 0,0-9-1,3-1 1,0-3-1,4 1 0,-4-1-2,1-1 0,0 2 0,-1 0 0,-3 1 0,0 11 0,7-15 0,-7 15 0,0-8 0,0 8 0,0 0-1,0 0 1,-3 17-1,-3 0 1,2 3 0,-1 0-1,1 3 2,4-2 0,0-4 1,0-2 0,0-15 1,22 10 0,-4-17-1,11-2 1,0 3-9,5-7-31,-5-5-3,9 3 0,-1-13-1</inkml:trace>
  <inkml:trace contextRef="#ctx0" brushRef="#br0" timeOffset="278266.9217">22410 4894 19,'0'0'28,"6"10"-3,-6 5-4,-5 8-5,-1 6-3,0-1-3,6 5 0,-4-4-4,8 1-1,2-9-1,5-2 0,3-12-1,6-7 0,1-12 0,3-5 0,0-10-1,-3-1-1,-1-2 1,-5-1-2,-5 4 1,1 6-1,-8 4 0,-3 17-1,0 0 1,-12 10 1,6 9-2,3 8 1,3 2 0,-4 7 1,4-4-1,4-3 0,3 2-6,-1-11-18,-3-11-12,9 0 0,-12-9-1</inkml:trace>
  <inkml:trace contextRef="#ctx0" brushRef="#br0" timeOffset="278467.9618">22755 4916 31,'0'0'31,"30"0"0,-5 0-5,3 0-21,3 4-8,4-4-12,3 8-13,-21-11-2,0 10-1</inkml:trace>
  <inkml:trace contextRef="#ctx0" brushRef="#br0" timeOffset="278630.7319">22792 5022 23,'0'14'33,"0"-14"1,29 10-2,-5-10-17,4 0-7,5 0-12,3-3-18,7 3-10,-16-7 0,8 7-2</inkml:trace>
  <inkml:trace contextRef="#ctx0" brushRef="#br0" timeOffset="278931.5404">23266 4928 30,'0'-15'35,"0"15"1,6-14-5,-12 4-11,-6 10-7,-6-3-6,1 8-3,-4 3-2,9 6-1,-1 6-1,-6 7 0,6 2 1,7 2 0,6-5 0,10-1 1,9-9 1,2-2 0,1-14 2,7 0-1,2-19 1,3 0-1,-11-8 0,-13-2-2,-10-3-2,-15 2-10,-9 8-30,-4 9 0,-20 3-2,2 10 0</inkml:trace>
  <inkml:trace contextRef="#ctx0" brushRef="#br0" timeOffset="281272.324">23812 3285 4,'8'-48'27,"-2"3"0,-20-15 1,-12-1-21,-11 2-1,-24-2-1,-18 8 0,-14-1 0,-20 6 0,-18 11 0,-12 13 0,-5 13 1,-7 18-1,-3 14-1,-8 23-1,-5 19-2,0 23 0,-7 19-1,-5 20 1,-2 23 0,0 14 0,4 17-1,15 9 1,14 5 0,21 12 1,25 2-2,27-2 1,33 0 1,30 6 0,34-7 0,28 1-1,30-2 1,23-7-1,27-11 1,22-15-2,24-18 1,17-22-2,20-31 0,13-29 1,23-35 0,17-35-1,12-41 0,14-32 1,-5-29 0,-6-30 0,-20-30 1,-19-21 0,-30-21-1,-38-13 1,-54-16-1,-33-11 1,-35-15 0,-40-7-1,-40-3-3,-30-2-7,-35 0-17,-38 12-9,-39 3 1,-48 18-1</inkml:trace>
  <inkml:trace contextRef="#ctx0" brushRef="#br0" timeOffset="304801.2371">19261 3571 27,'-3'-20'34,"-10"-2"1,8 3-9,5 9-7,0 10-6,0 0-4,19 22-3,3 16-1,6 14-3,7 9-1,2 17 0,2 5-4,2 7-7,-7-1-19,-6-15-6,3-4-1,-12-16 0</inkml:trace>
  <inkml:trace contextRef="#ctx0" brushRef="#br0" timeOffset="305405.5525">19604 4045 46,'0'0'32,"3"-9"-9,-3 9-3,0 0-5,11 21-4,-1-3-3,0 3-4,2 9 0,1 1 0,2 1-1,-2 0-2,-5-3 1,-8-3-2,0-3 2,-16-5-1,-6-3 1,-14-9-1,-2-2 0,-9-4 0,5 0-1,3 0-4,0-9-20,8 0-12,12 2-1,2-10 1</inkml:trace>
  <inkml:trace contextRef="#ctx0" brushRef="#br0" timeOffset="308176.2933">18646 2955 36,'12'0'33,"-12"0"1,27 10-13,-3 9-7,-1 1-5,10 7-3,-3 4-4,1 2-6,-1-1-13,-1 3-15,-13-13-1,2 1-1,-18-23 0</inkml:trace>
  <inkml:trace contextRef="#ctx0" brushRef="#br0" timeOffset="308361.2798">18927 2931 13,'-11'17'26,"-14"-8"0,-1 18-11,-8 2-6,2 5-2,-6 6-2,4-4-4,-1-4-5,8-7-12,9 3-10,-2-19-1,20 5-1</inkml:trace>
  <inkml:trace contextRef="#ctx0" brushRef="#br0" timeOffset="308593.0676">18962 3067 19,'0'0'29,"25"0"1,-6-5 0,9 5-21,6-6-11,4 2-14,5 10-12,-13-9 0,7 7-1</inkml:trace>
  <inkml:trace contextRef="#ctx0" brushRef="#br0" timeOffset="308762.3612">18985 3175 11,'0'0'25,"23"9"-1,2-9-17,6 0-24,11 9-3,-9-9-3,17 4 17</inkml:trace>
  <inkml:trace contextRef="#ctx0" brushRef="#br0" timeOffset="309116.4889">19531 2934 68,'-21'0'32,"-9"-5"-13,1 5-8,1 14-4,1 3-4,6 8-1,7 7 0,7 1 0,11 1 0,11-2 1,10-6 2,8-2 1,3-15 1,4-5 1,-2-17-1,-1-6 0,-15-11-1,-7-3-2,-15-4 0,-10-3-3,-9 8-10,-13 5-28,-4 3-3,0 5-1,-3 1 1</inkml:trace>
  <inkml:trace contextRef="#ctx0" brushRef="#br0" timeOffset="312430.6896">3050 13897 26,'-3'-31'35,"-16"-3"-3,-2 10-8,-10 12-3,-9 12-6,-1 22-4,-2 12-4,8 23-4,7 5-1,16 8 0,18-3-1,23-7 0,16-9 1,12-16-1,5-16 0,3-15 1,-3-13-1,-12-12-1,-11-10-1,-23-5-3,-12-3-5,-17-9-8,-9-1-12,-9 2-8,-14 0-1,-3 9 1</inkml:trace>
  <inkml:trace contextRef="#ctx0" brushRef="#br0" timeOffset="312593.5834">2731 13764 75,'0'0'33,"-9"-17"-13,9 17-19,33 0-28,-5-4-3,17 15-3,1-3 0</inkml:trace>
  <inkml:trace contextRef="#ctx0" brushRef="#br0" timeOffset="312910.0176">3435 14094 26,'-16'-9'28,"32"9"1,-1 0-15,16 0-7,6-4-3,4-1 1,2 3-1,-9-1-1,-3 3-2,-12 0 1,-19 0 0,0 10 0,-19 3 2,-5 6 0,-4 4-1,0 3 1,6 4 0,12-3 0,10 1-2,13-5-4,11-4-5,14-4-7,2-12-7,7-11-8,7-2-1,-3-12 1</inkml:trace>
  <inkml:trace contextRef="#ctx0" brushRef="#br0" timeOffset="313311.0958">4053 14145 70,'6'9'31,"-22"7"-4,-12 7-7,-3 5-6,-10-6-6,3-5-5,4-10-3,0-7-1,6-12-1,7-7-1,10-2 1,11-4-1,5 3 0,10 8 2,5 7 0,7 10 1,3 9 1,1 4-1,3 6 1,-5 0-1,-1-1-2,-3-7-2,0-4-4,-4-10 1,-4-7-1,-2-10 0,0-3 3,-3-3 3,-2 1 3,-1 6 5,-7 4 2,-2 12 1,0 0 1,13 26-1,-10-5-1,9-1-1,0-3-1,11-6 0,5-11-1,9-7 0,-4-10 0,2-1-4,-4-2-18,-6 3-22,-13-4-1,-5 8-1,-14-2-1</inkml:trace>
  <inkml:trace contextRef="#ctx0" brushRef="#br0" timeOffset="313750.2574">4960 14091 29,'26'0'35,"-1"0"1,6 10-1,-5 11-21,2 7-6,1 9-6,-3 5-8,-2-1-18,-8-10-11,1-2 0,-3-16-1</inkml:trace>
  <inkml:trace contextRef="#ctx0" brushRef="#br0" timeOffset="313930.663">5267 14104 36,'-25'-3'36,"0"17"0,-11 4-2,-4 8-21,1 12-6,-3 0-6,2-1-8,11 0-11,2-2-13,9-15-4,11-1-1,7-19 1</inkml:trace>
  <inkml:trace contextRef="#ctx0" brushRef="#br0" timeOffset="314150.3398">5393 14094 25,'0'0'36,"5"-9"-1,25 9 0,5-4-19,12 2-7,3 2-7,7 0-13,-1 10-21,-11-10-3,0 5 0,-22-8-1</inkml:trace>
  <inkml:trace contextRef="#ctx0" brushRef="#br0" timeOffset="314335.244">5466 14234 31,'-17'4'34,"27"5"1,10-9-2,15 0-23,7-4-16,11-1-19,9 5-8,-1-9 0,10 9-2</inkml:trace>
  <inkml:trace contextRef="#ctx0" brushRef="#br0" timeOffset="314713.7131">6276 14040 31,'-13'-10'31,"-8"-4"-5,-6 3-4,-2 8-5,-5 3-4,2 9-4,-1 5-3,5 11-2,5 4-3,12 12 1,11 0-2,9 0 2,13-5-1,9-8 1,9-10 0,8-11 0,-1-14 0,-3-11-1,-7-12 0,-12-6-1,-13-3-6,-20 3-22,-15 0-8,-8 11-1,-5 1 0</inkml:trace>
  <inkml:trace contextRef="#ctx0" brushRef="#br0" timeOffset="314952.5171">6830 14364 45,'12'10'39,"-5"10"0,-14 2-6,-11 4-53,-6 15-11,-26-6-4,-12 12-2</inkml:trace>
  <inkml:trace contextRef="#ctx0" brushRef="#br0" timeOffset="316553.5563">7206 14044 37,'0'0'22,"12"0"-4,13 3-4,6 2-5,10 2-3,5-2-1,1 0-2,-4 0-1,-3-5 0,-10 0-1,-11 0 0,-19 0-1,0 0 0,-18 0 0,-3 0 1,-7 5 0,-4 1 0,2 7 0,2 2 1,6 5 0,10 3 0,12 1 1,11 2-1,12 2-1,11-2-3,3-3-2,10-2-5,-1-7-2,4-3-3,-1-7-3,-3-4 1,-5-12 0,-4-5 5,-6-7 6,-6-2 7,8-31 21,-29 28-5,-14 2 2,-4 6-1,-11 5 0,2 8-4,-5 3-4,1 10-3,5 4-4,4 8-1,9 4-1,9 4-1,10 0 0,7 1 0,5-4-1,6-1 0,-1-6-2,-1-8-5,2 0-9,-9-7-14,-11-16-6,5-2-1,-13-14 0</inkml:trace>
  <inkml:trace contextRef="#ctx0" brushRef="#br0" timeOffset="316734.9636">7791 13948 31,'-11'-19'29,"-5"-1"-3,13 11-26,3 9-19,0 0-7,12 16-3</inkml:trace>
  <inkml:trace contextRef="#ctx0" brushRef="#br0" timeOffset="317002.0051">7907 14083 24,'-16'-11'29,"29"8"1,8-2-15,6 5-4,11 0-4,0 0-2,5 5-2,-6-5-1,-3 4-1,-9-4 0,-9 6 1,-16-6-1,0 0 1,-19 9 1,-3-3 0,-6 1-1,5 3 1,-1 5 0,6 1 0,12 1-1,6 2-2,13 0-3,8-1-5,10-1-9,7-2-4,3-9-8,11-1-5,-6-10 1</inkml:trace>
  <inkml:trace contextRef="#ctx0" brushRef="#br0" timeOffset="317371.5851">8543 14016 26,'-31'-14'31,"9"9"-1,-6 5-8,2 4-6,5 8-6,6 5-4,8 0-2,7 5-1,7-2-1,5-1-1,6-4 1,1-2 0,-3-7-1,1-6-1,-8 0 1,-9 0-1,6-13 0,-19 4 0,-4 2-1,-7 4 0,0 3 0,-5 10 1,5 3 0,-1 5 0,12 5 1,4 3 1,15 0 0,8-2 0,9-4 2,5-6-1,6-7-4,3-11-33,3-1-1,-7-19 0,13-2-1</inkml:trace>
  <inkml:trace contextRef="#ctx0" brushRef="#br0" timeOffset="323658.3966">9244 14041 26,'37'-17'24,"-5"4"-1,1 13-1,-10 11-4,-5 14-5,-9 14-3,-12 7-3,-3 0-1,-1-1-2,1-4-1,6-11-2,6-11 1,8-14-1,6-10 0,3-14 0,4-9 0,-3-4 0,-1-5 0,-2 1 0,-5 4-1,-9 1 0,-1 9 0,-6 8 0,0 14 0,0 0 0,0 0 0,-7 24 0,7 0 0,0 5 0,7 3 0,-1 3-5,3-7-10,3-5-20,7-4 0,2-19 0,13-4-1</inkml:trace>
  <inkml:trace contextRef="#ctx0" brushRef="#br0" timeOffset="323859.0661">9858 14052 44,'12'7'32,"0"-7"0,17-4-14,-2 4-15,5-3-16,8 3-16,-15-8-2,6 8 0,-14-11 7</inkml:trace>
  <inkml:trace contextRef="#ctx0" brushRef="#br0" timeOffset="324055.5964">9898 14141 27,'-6'11'28,"21"7"-3,5-10-23,8-12-20,17 8-5,-2-18-3,20 8 12</inkml:trace>
  <inkml:trace contextRef="#ctx0" brushRef="#br0" timeOffset="324407.2872">10376 13958 18,'12'-3'32,"-12"3"1,18-7-9,-10 19-6,-8 5-4,5 15-4,-11 2-3,6 8-1,-7-1-2,7 1-1,7-3-1,2-8 0,7-12-1,5-12 0,5-13-1,2-9 0,-1-13 1,-2-11-1,-4-5 0,-5-3-1,0 5 0,-7 4 1,-3 14 1,-6 11 0,0 13 0,0 19 0,-5 15 0,1 9-1,4 11-4,-6 4-24,6-3-8,10 0-1,2-12 0</inkml:trace>
  <inkml:trace contextRef="#ctx0" brushRef="#br0" timeOffset="324908.5384">10759 14264 7,'0'-9'31,"0"-3"2,0 12 1,15 15-15,-9 2-5,2 7-5,-4 0-3,1 3-1,-5-3-2,3-7-2,1-7-1,-4-10-1,9-14 0,0-5-1,7-4 1,-1-1 1,1 2 0,2 2 1,-2 7 1,-4 9 0,-12 4 0,16 11 0,-16 3 0,0 3-1,0-3-1,-3-2-2,3-12 0,0 0-2,9 6 1,0-21-1,6-1 0,1 0 1,4 2 2,-3 1 1,-1 9 2,-4 8 1,-5 4-1,-4 11 0,-3 5-7,0 0-21,-3-6-7,6 2-1,-3-20 0</inkml:trace>
  <inkml:trace contextRef="#ctx0" brushRef="#br0" timeOffset="325193.7502">11340 14258 25,'0'12'36,"0"7"0,-12 3-2,-7-3-15,0 6-6,-5-5-8,-1-4-5,1-2-4,-2-11-2,9-3 0,0-14-2,11 2 2,1-11 1,10 4 3,1 0 2,5 5 3,7 11 1,-1 3 0,4 11 1,-3 4-2,-1 8-4,0 1-14,2 4-18,-11-13 0,5 1-1,-13-16 1</inkml:trace>
  <inkml:trace contextRef="#ctx0" brushRef="#br0" timeOffset="325363.0526">11380 14254 41,'10'-4'37,"7"16"1,-3 1 0,0 6-21,3 8-7,-5 2-7,0-2-6,4-1-11,-4-7-18,-1-11-5,2-8-1,-6-8 0</inkml:trace>
  <inkml:trace contextRef="#ctx0" brushRef="#br0" timeOffset="325525.8154">11590 14304 34,'-21'0'36,"-28"41"11,12-9-63,-16-6-10,3 15-6</inkml:trace>
  <inkml:trace contextRef="#ctx0" brushRef="#br0" timeOffset="326516.9324">12089 13926 13,'21'29'27,"-21"-7"0,12 13-13,-12 5-12,0 1-13,9 8-12,-9-20-3,7 0 4</inkml:trace>
  <inkml:trace contextRef="#ctx0" brushRef="#br0" timeOffset="327171.4173">12287 13975 9,'0'0'30,"-32"-3"0,11 6-7,-9 9-8,2 2-5,5 1-1,2 2-4,15 2 0,8-5-1,17 3-1,6-4 0,10-1-2,5 0-4,0-5-5,3-1-10,0-6-8,-8-6-3,-1 1 1,-4-9 2,0 0 18,-3-1 8,-6 0 0,1 3 0,3 4 48,-25 8-18,9 15-3,-9 0-5,-13 0-6,4 4-4,-13-2-3,2-1-3,-6-7-2,-1-4-3,1-5 0,1-5-2,7-8 0,2-2-1,7-3 0,9-7 0,3 3 0,7 0 0,3 3 0,2 5 1,3 6 2,0 8-1,-1 5 1,1 8 1,-2 7-1,2 5 1,-3 0 0,1 1-1,2-2-1,2-6 0,4-4 0,-3-10 0,1-7-1,1-8 1,1-7-1,-3-8 1,1-3 0,-3-2 0,-6 2 0,-2 0 1,-2 12 0,-4 7 0,-5 10 0,0 0 0,-5 24 0,5 2-1,-2 5-2,-1-1-8,3-1-22,3 2-4,-6-11 0,3 2-1</inkml:trace>
  <inkml:trace contextRef="#ctx0" brushRef="#br0" timeOffset="327467.2339">12135 14345 24,'0'0'35,"21"10"0,10-10-4,16-5-14,16 5-4,4 0-1,10 0-4,-7-3-3,3 3-2,-14 0-1,-9 3-1,-19 2-1,-11-5-4,-5 4-28,-15-4-5,0 0-1,0 0 0</inkml:trace>
  <inkml:trace contextRef="#ctx0" brushRef="#br0" timeOffset="329188.265">13518 13843 27,'15'-28'31,"16"3"-6,1-1-7,4 1-5,4 9-1,-5 7-2,-4 16 0,-16 7-2,-3 17-2,-12 11 0,-9 12-1,-6 1 0,1 7-2,3-6 0,5-2-1,12-9-1,9-8 0,7-16 0,8-13 0,3-15-1,6-13 1,-1-12 0,2-11-1,-6-9 0,-5-5 0,-2 0-1,-8 4 1,-7 5 0,-3 7 0,-9 10-1,0 13 1,0 18 0,-18 0 1,8 20 0,4 12 0,6 7 1,0 11-1,0 4 1,10 6 0,1 1 0,5-4-2,3-5 0,-3-14-4,6-6-19,-4-15-16,-8-17 0,8-12-1,-3-17 0</inkml:trace>
  <inkml:trace contextRef="#ctx0" brushRef="#br0" timeOffset="330657.5024">7839 9099 14,'-11'-2'22,"1"2"-2,-7 0-2,-1 7-3,-1-2-4,1 4-3,2 1-3,3 2-2,7 1 0,6-1-1,7-2-1,5-1 1,3-4-1,1 0 1,0-5 0,-2 0-1,-4 0 0,-10 0 0,0 0 0,0 0-1,-21 0 1,4 4-1,-1 4 0,-3 4 0,8 2 2,3 3 0,5 0 0,12-2 1,4-1-1,11-2 0,5-5-3,1-3-7,5-4-15,-10-10-10,6 4 1,-11-10-1</inkml:trace>
  <inkml:trace contextRef="#ctx0" brushRef="#br0" timeOffset="331059.0686">7879 9114 44,'3'-20'33,"12"8"-2,-2-3-11,2 1-7,5 5-3,-6 4-2,5 10-2,-4 4-1,1 11-1,-4 6-1,0 3 1,0 8-1,-1 1 0,-1-2 0,-3-1-2,3-4 1,-3-8 0,-1-5 0,-3-7-1,-3-11 0,0 0-1,0 0-2,-6-16-3,0 7-1,-5-4-1,1 8 0,-7 1 0,1 4 0,-6 0 3,4 8 1,-1 1 3,1-2 1,7 0 0,0-1 0,11-6-7,0 0-22,0 0-5,0 0 0,18 0 0</inkml:trace>
  <inkml:trace contextRef="#ctx0" brushRef="#br0" timeOffset="331243.9807">8242 9334 52,'0'0'34,"12"0"-34,-12 0 0,-12-2-22,12 2-9</inkml:trace>
  <inkml:trace contextRef="#ctx0" brushRef="#br0" timeOffset="333283.3496">14367 14066 28,'-12'0'16,"-4"0"-5,4 8-2,2-1-2,8 3 0,2 0-2,12 2 0,3-3-1,6 2-1,5-2 1,-5-1-1,-1-4 0,-8-4-1,-12 0 0,0 0 0,-16 10-1,-7-8 0,-2 5 1,-4 0-2,4 5 1,3 2 0,9 3 1,8 3 0,11 0 0,7 1-2,5-1-2,6-3-7,5-2-11,-7-15-10,5 4 0,-14-17 0</inkml:trace>
  <inkml:trace contextRef="#ctx0" brushRef="#br0" timeOffset="333562.0243">14510 14071 43,'14'-24'34,"4"17"-4,-1 14-5,-1 12-7,-1 16-7,-5 6-3,-1 9-2,-6 1-1,2 0-2,-1-5-2,-4-7-2,6-8-4,-6-15-2,0-16-2,0 0-2,0 0 1,-3-29 1,-4 15 2,-7-5 2,-6 5 3,-4 8 4,-1 6 1,-2 3-1,6 7-14,11 7-16,-6-17-1,16 0-2,0 0 7</inkml:trace>
  <inkml:trace contextRef="#ctx0" brushRef="#br0" timeOffset="334000.0526">14911 13860 9,'0'0'32,"16"6"1,1-6-3,14 0-12,9 0-5,2 0-4,4 5-6,-2-5-9,-7 4-12,-11-4-12,-1 7-4,-25-7 1,0 0 8</inkml:trace>
  <inkml:trace contextRef="#ctx0" brushRef="#br0" timeOffset="334216.6934">14917 13996 34,'14'9'34,"13"-5"-8,8-1-3,6-3-3,7 9-6,-1-9-4,2 1-10,-3-2-27,-4 1-7,-19-6-2,-1 2 0</inkml:trace>
  <inkml:trace contextRef="#ctx0" brushRef="#br0" timeOffset="336538.1856">15754 13750 49,'-16'-7'31,"-9"1"-10,-6 6-5,-7 11-4,-3 5-5,3 13-2,3 8-2,5 8-1,12 2 0,16 1-1,16-6 1,19-4 0,13-14 3,17-9 0,-2-19 2,12-10 0,-12-19 0,-5-4 0,-22-14 0,-14-5-2,-30-4-1,-18 8-1,-17 9-6,-15 10-17,-3 11-20,7 13-1,-3 5 0,15 17 0</inkml:trace>
  <inkml:trace contextRef="#ctx0" brushRef="#br0" timeOffset="341633.5333">2625 15458 18,'19'-4'35,"4"-15"0,7-9-11,1-6-3,2-17-6,1-1-3,-6-13-5,-3 3-1,-6-1-4,-10 10 0,-9 8 0,0 14-2,-12 17 2,0 19-2,-1 20 1,4 16 0,9 14 0,9 8 0,7 4 0,15 2 0,5-8-1,5-11-2,8-8-4,-8-16-5,-4-9-13,-12-8-13,-25-9-1,0-15 1,-27-4 6</inkml:trace>
  <inkml:trace contextRef="#ctx0" brushRef="#br0" timeOffset="341818.4459">2622 15311 14,'-9'0'32,"28"6"2,8-9-1,16 3-17,-2 0-17,6-6-24,5 9-4,-18-10-3,4 7 0</inkml:trace>
  <inkml:trace contextRef="#ctx0" brushRef="#br0" timeOffset="342018.9866">2660 15192 36,'-34'-5'33,"17"12"-1,-1-7-2,18 0-34,0 22-23,19-14-4,15 8-1,3-6-1</inkml:trace>
  <inkml:trace contextRef="#ctx0" brushRef="#br0" timeOffset="342250.7919">3332 15448 32,'11'7'36,"9"4"0,1-11-6,2 0-16,8-5-3,-7-7-3,-5 1-3,-6-10-3,-7-1 0,-12-2-1,-13-5 0,-3-1-2,-9 5 1,-6 8-1,2 6 0,7 11 0,4 10 1,9 12-1,9 14 1,6 12 0,12 6 0,4 3 1,1-2-1,4 0-4,-4-9-9,-1-11-20,2-6-4,-8-20 1,2-9-1</inkml:trace>
  <inkml:trace contextRef="#ctx0" brushRef="#br0" timeOffset="342551.6099">3832 15373 58,'-10'22'37,"-14"-4"-1,-1-2-11,-2-2-12,-8-10-7,3-4-5,2-6-1,7-6-1,9-2 0,7-6 0,7 4 0,13 3 2,1 2 1,11 11 0,1 8 2,2 7-1,2 5-1,-8 1-13,-6 1-26,9 4-1,-14-11 0,8-1-1</inkml:trace>
  <inkml:trace contextRef="#ctx0" brushRef="#br0" timeOffset="343368.3743">4647 15103 33,'0'0'37,"0"0"1,9 20-4,-9 21-16,-3 11-6,3 15-4,0 4-4,0 4-4,3-5-7,-3-13-11,0-16-21,6-10 1,-6-31 0,0 0-1</inkml:trace>
  <inkml:trace contextRef="#ctx0" brushRef="#br0" timeOffset="343553.4252">4597 15168 41,'34'-10'31,"-3"-3"1,15 9-17,4 4-18,0-5-24,12 14-3,-13-4 0,4 11 2</inkml:trace>
  <inkml:trace contextRef="#ctx0" brushRef="#br0" timeOffset="343753.9603">4762 15668 43,'21'5'35,"22"5"0,-4-10-6,4 6-28,1 0-23,-7-11-10,0 5-1,-18-14-1</inkml:trace>
  <inkml:trace contextRef="#ctx0" brushRef="#br0" timeOffset="343938.8746">4666 15423 52,'0'0'36,"25"0"1,9-8-6,14 1-57,12 11-7,0-8-2,13 8 0</inkml:trace>
  <inkml:trace contextRef="#ctx0" brushRef="#br0" timeOffset="344524.5666">5067 15587 8,'9'4'28,"-12"8"2,6 11-5,-6 5-13,0 1-5,3 0 0,-3-5-1,3-5-1,0-19-1,0 0 0,6-17-2,-3-6 1,1-8-1,1 1 0,-3-4-1,2 5 0,-1 6 0,-3 9-1,0 14 0,0 0 0,7 23 0,-7 1 0,6 1 0,0 3 0,3-2 0,7-6 1,-1-11 0,2-9 0,0-9 0,2-8-1,-3-8 1,-1 0 0,-4 0-1,-3 5 0,-5 7 0,-3 13 0,0 0 0,4 21-1,-4 6-2,0-1-9,0-1-21,9 4-1,-9-10 1,12-4-1</inkml:trace>
  <inkml:trace contextRef="#ctx0" brushRef="#br0" timeOffset="344725.5968">5391 15553 22,'0'16'33,"-5"3"0,5 11-2,-5 4-21,5 3-10,0 3-25,-8-16-5,18 1-2,-10-25 0</inkml:trace>
  <inkml:trace contextRef="#ctx0" brushRef="#br0" timeOffset="344926.1375">5535 15591 40,'0'0'36,"0"13"-2,-3 3-8,-4 6-10,7 10-6,0-1-10,0 2-26,0-7-8,11-6-2,-11-20 0</inkml:trace>
  <inkml:trace contextRef="#ctx0" brushRef="#br0" timeOffset="345126.6765">5451 15665 30,'0'0'34,"0"0"0,0 10-3,9-10-18,10 5-8,6 1-11,4 6-25,-2-12-2,10 5 0,-8-5-2</inkml:trace>
  <inkml:trace contextRef="#ctx0" brushRef="#br0" timeOffset="345311.5869">5675 15613 57,'0'0'36,"24"20"-1,-5 1-16,1-2-11,5 6-8,3-1-14,-1 3-16,-8-12-5,3-1 0,-11-14 0</inkml:trace>
  <inkml:trace contextRef="#ctx0" brushRef="#br0" timeOffset="345512.1315">5882 15608 47,'-12'7'38,"-10"4"0,-1 11-7,-4 8-17,-1 0-21,10 3-26,-9-13-3,13-1-1,2-15-1</inkml:trace>
  <inkml:trace contextRef="#ctx0" brushRef="#br0" timeOffset="345790.8059">6215 15288 38,'13'7'33,"4"-7"0,10 0-5,12 0-21,1 3-7,5-3-15,-9-4-16,5 4-2,-15-8 0</inkml:trace>
  <inkml:trace contextRef="#ctx0" brushRef="#br0" timeOffset="345975.719">6273 15405 44,'0'0'35,"34"7"0,-3-10-10,12-2-45,9 9-8,-8-9-5,6 8-1</inkml:trace>
  <inkml:trace contextRef="#ctx0" brushRef="#br0" timeOffset="346292.1495">6977 14979 36,'0'-18'35,"0"18"1,8 9-5,-1 26-15,-2 17-6,2 14-5,0 12-4,-4 3-6,2 0-19,-3-6-12,-6-21 0,4-13 0</inkml:trace>
  <inkml:trace contextRef="#ctx0" brushRef="#br0" timeOffset="346561.6506">7460 15095 18,'-28'14'33,"-22"-1"1,-3 10-1,-9 2-17,-6-2-5,4 4-5,4-4-2,17 0-2,12-5 1,19-1 0,20-7 2,24 4-1,14-2 2,17 6 1,5 1-1,9 7-1,-3 3-12,1 0-30,-13-3-2,-7-2 0,-14-12-2</inkml:trace>
  <inkml:trace contextRef="#ctx0" brushRef="#br0" timeOffset="348951.4532">7952 15233 14,'18'7'32,"2"-11"1,11 11 0,-3-7-20,10 4-16,2 7-23,-3-11-3,3 8-2,-15-11-1</inkml:trace>
  <inkml:trace contextRef="#ctx0" brushRef="#br0" timeOffset="349167.6153">8021 15326 41,'-7'10'33,"7"-10"1,14 1-7,17-1-21,8 8-19,14-2-18,-3-6-1,15 4-1,-6-9 2</inkml:trace>
  <inkml:trace contextRef="#ctx0" brushRef="#br0" timeOffset="349368.1517">8574 15282 43,'9'3'35,"7"-3"-1,18 0-5,10 0-19,5 8-9,1 1-22,-6-6-12,5 9-1,-12-12-1</inkml:trace>
  <inkml:trace contextRef="#ctx0" brushRef="#br0" timeOffset="349553.0702">8772 14870 26,'-21'-24'33,"-4"7"0,10 21 0,5 15-23,4 12-11,2 19-23,-1 0-8,9 19 0,-8-2-1</inkml:trace>
  <inkml:trace contextRef="#ctx0" brushRef="#br0" timeOffset="349784.8556">8618 15729 22,'-22'-20'28,"-4"-14"2,26-4-16,8 0-4,11 4-1,14 9 0,1 8-1,8 17 0,-6 17-1,-9 13-1,-14 11-1,-13 6 0,-16 4-2,-12 1 0,-6-8-3,-6-10-1,0-11-2,-1-14-1,10-9 0,13-12 2,9-6 0,9-3 2,15-2 1,4 6 2,12 7-1,9 7-7,-4 3-27,6 16-1,-5-7-2,3 10-1</inkml:trace>
  <inkml:trace contextRef="#ctx0" brushRef="#br0" timeOffset="350385.675">9104 15255 49,'10'11'35,"6"8"-7,-1 13-5,-2 3-7,2 8-4,-9-5-5,1-3-3,-7-11-3,-3-14-2,3-10-1,0-23-1,8-5 0,1-8 1,5-1-1,0 0 1,3 7 2,1 12 1,-2 9 1,-1 9-1,-5 11 1,1 6 0,-5 2-1,-2 2 0,-4-2-1,6-7-1,-6-12 0,11 5-1,-1-10 1,3-9-1,4-3 1,1-1 1,0 1 0,4 5 2,-6 5 1,-2 11-1,-4 6 1,-4 8 0,-6 6-3,0 2-11,-10-1-25,10 5 0,0-11-1,10 0 0</inkml:trace>
  <inkml:trace contextRef="#ctx0" brushRef="#br0" timeOffset="350702.1093">9649 15270 33,'-7'0'33,"7"16"1,-11 0-4,11 5-16,7 10-6,-1-1-4,7 2 0,3-4-1,2-10-1,4-10 0,2-8 0,-2-6 0,-3-11-1,-1-11 1,-3-4-1,-2 0-1,-6 3 1,-2 6-1,-2 8 0,-3 15 1,0 0 0,-5 17-1,5 11 1,0 4-1,0 3-4,3 1-10,3-2-22,0-17-1,6 0 0,1-17 0</inkml:trace>
  <inkml:trace contextRef="#ctx0" brushRef="#br0" timeOffset="351040.2405">9859 14954 56,'3'-28'36,"12"12"1,3 7-14,1 1-12,4 8-4,-5 9-4,-4 7-1,-7 5-1,-7 5-1,-12 2 1,-1-1 0,-5-1-1,6-1 1,5-4-1,13-4 0,11-3 0,7-5-1,12-5-27,2 5-9,-7-9 1,0 6-2</inkml:trace>
  <inkml:trace contextRef="#ctx0" brushRef="#br0" timeOffset="352507.5242">10425 15337 30,'21'3'33,"-1"-6"0,14 3-3,1 0-19,7 0-8,-1 0-9,-1 0-16,-5 3-10,-10-3 0,2 3-1</inkml:trace>
  <inkml:trace contextRef="#ctx0" brushRef="#br0" timeOffset="352776.6781">10469 15484 42,'10'6'29,"5"-6"-2,10 0-4,0 0-5,11 4-4,-1-4-6,8 0-9,-3-4-31,0 6-2,-15-10-2,4 8 1</inkml:trace>
  <inkml:trace contextRef="#ctx0" brushRef="#br0" timeOffset="354028.3355">11064 15409 14,'8'-26'26,"6"-2"-5,0-4-3,3-6-5,4 0 1,-4-1-3,2 6 0,-8 6-1,1 15-2,-12 12 0,0 15-1,0 14-1,-2 16-2,2 9-1,0 7-1,5 2-3,2-5-9,5-7-25,5-4-1,-6-19-1,4-7 0</inkml:trace>
  <inkml:trace contextRef="#ctx0" brushRef="#br0" timeOffset="354231.3791">11397 15618 58,'0'0'37,"0"0"0,14-6-9,-14 6-43,13-13-18,-2 10-2,-1-8-2</inkml:trace>
  <inkml:trace contextRef="#ctx0" brushRef="#br0" timeOffset="354578.7852">11737 15224 29,'-9'-16'31,"-2"8"-5,-9 8-5,-7 5-5,1 12-5,-4 6-4,7 11-2,8 5-2,5 5-1,13 0 0,10-3-1,12-8-1,5-6 2,10-13 0,0-11 1,-2-12-1,-3-9 1,-9-9-1,-9-5-1,-12-2-5,-12-4-13,-11 3-18,1 8-1,-5-2 0,6 11-1</inkml:trace>
  <inkml:trace contextRef="#ctx0" brushRef="#br0" timeOffset="354863.9678">11907 15204 13,'22'3'33,"15"6"-1,-3-9 1,6 0-19,4 0-3,-6-9-5,-4-1-3,-8-3 0,-5 2-2,-11 0 1,-10 11-1,3-10 2,-3 10 0,-16 18 1,6 4-1,-2 7 1,3 12 0,-1 5 0,4 5-1,0-1-1,3-1-5,6-2-7,-3-9-18,0-13-9,6-9-1,-6-16 0</inkml:trace>
  <inkml:trace contextRef="#ctx0" brushRef="#br0" timeOffset="355080.131">11990 15400 46,'29'9'35,"2"-9"0,12 10-14,5-3-46,-8-7-5,7 3-2,-9-9-2</inkml:trace>
  <inkml:trace contextRef="#ctx0" brushRef="#br0" timeOffset="355334.053">12497 15415 41,'0'0'36,"0"0"-1,-11-3-2,11 3-32,0 10-31,0-10-4,0 0 0,11-5-2</inkml:trace>
  <inkml:trace contextRef="#ctx0" brushRef="#br0" timeOffset="355629.8666">12839 15457 29,'-7'-28'30,"13"3"3,-6-9-13,7-6-7,3 4-1,-4 1-3,5 9-1,-11 4-1,4 10-1,-4 12-2,-6 9-1,3 12 0,3 9-2,5 11-1,-5 4-3,11 10-10,0 3-24,-2-11 0,11 3 1,-9-14-1</inkml:trace>
  <inkml:trace contextRef="#ctx0" brushRef="#br0" timeOffset="355982.2799">13341 15354 43,'-10'-27'32,"-1"5"-7,-6 3-6,-7 0-4,2 9-4,-6 0-3,0 10-3,-2 10-1,7 9-3,3 10 1,6 6-2,8 3 1,6 3-1,6-3 1,12-3-1,8-6 1,6-10 0,6-12 0,2-10 0,-5-12 0,-3-6-2,-5-7-7,-11-5-20,-16-10-8,0 5 0,-15-2 0</inkml:trace>
  <inkml:trace contextRef="#ctx0" brushRef="#br0" timeOffset="356535.3171">13672 14979 29,'-6'-16'30,"-9"-9"-7,-1 5-6,-2 3-5,0 0-4,-4 11-3,4 3-2,1 8-1,2 5-1,6 8-1,2 2 0,7 2 0,0 1 1,7-5-1,2-4 1,6-4 0,2-5 0,0-9 0,2-1 0,-3-7 0,0 1 0,2 3 1,-6 3 0,0 5 0,1 7 0,-1 7 1,-2 5 1,2 7-1,-8-1 1,-4 1 0,-7-5 0,-6-1-1,-11-8-1,-5-6-11,-13-6-26,13 3-1,-8-11 0,10 8-1</inkml:trace>
  <inkml:trace contextRef="#ctx0" brushRef="#br0" timeOffset="357944.324">14315 15255 33,'-13'3'32,"28"-3"-2,13 8-10,20-5-5,25 7-5,11-5-2,20 6-2,4-4-2,5-1-4,-9 3-4,-14-6-7,-18 0-13,-18 1-10,-26-4-1,-13 0 0</inkml:trace>
  <inkml:trace contextRef="#ctx0" brushRef="#br0" timeOffset="358192.2943">14389 15378 13,'0'0'29,"13"0"-4,24-4-5,16 4-3,17 0-5,10 0-2,8 0-1,5 6-5,-3-2-7,-7-4-9,-11 0-16,-9 0-4,-25-10-1,0 2 3</inkml:trace>
  <inkml:trace contextRef="#ctx0" brushRef="#br0" timeOffset="358408.4541">15187 15233 18,'13'0'34,"16"14"1,-3 1 1,10-2-16,-1 10-8,-10-4-2,-7 6-3,-22-4-1,-11 2-4,-14 3-14,-7-4-24,-20-8-1,3 4 0,-4-9-1</inkml:trace>
  <inkml:trace contextRef="#ctx0" brushRef="#br0" timeOffset="359193.2921">2578 16799 16,'0'0'32,"6"14"0,17-11-13,27-3-4,14 4-5,16-4-1,18 0-3,6-4-3,5-1-4,-6 0-4,-11 0-7,-20-2-14,-7 11-7,-32-6-1,-11 7 4</inkml:trace>
  <inkml:trace contextRef="#ctx0" brushRef="#br0" timeOffset="359425.579">2674 16910 6,'10'3'28,"25"2"-2,8-5-10,16 0-5,9 0-4,10 0 0,5 0-3,3 0-7,-4-3-9,-17-13-16,-3 16 0,-26-23-1,-7 9 25</inkml:trace>
  <inkml:trace contextRef="#ctx0" brushRef="#br0" timeOffset="359648.2537">3350 16667 31,'31'9'36,"-2"0"0,2 5-8,-3 9-13,-10 3-5,-8 9-2,-13 2-8,-10 1-27,-12-15-9,-2 4 0,-11-18-1</inkml:trace>
  <inkml:trace contextRef="#ctx0" brushRef="#br0" timeOffset="360249.4211">4293 16881 8,'29'0'31,"-14"0"0,7 9-8,-13 10-7,-3 8-6,-3 10-2,-6-2 0,-1 4-3,-1-7 0,5 0-1,0-8-1,9-5 0,4-8-1,5-9 1,6-9-1,2-6 0,2-9 1,3-7-3,-4-7 2,-5-5-2,-4 0 0,-5 4-1,-6 11 1,-7 5-1,0 21 0,-20 0 1,9 15-1,1 14 2,4 6-1,6 4 2,6-2-1,6 0 1,7-7-5,4 0-33,1-20 0,9-10 0,-4-19-1</inkml:trace>
  <inkml:trace contextRef="#ctx0" brushRef="#br0" timeOffset="362862.6786">5051 16941 15,'0'-24'24,"-6"-10"-1,12 5-4,6 2-3,5 6-4,7 11-1,-3 10-1,7 15-1,-8 8-1,4 8-1,-6 2-2,4 1 0,-6-11-1,4-5-1,-3-13 0,3-8-1,-3-11 0,-5-6-3,-4-1-6,-8-1-7,-8 5-17,-1 7-6,-13-3-1,1 17 0</inkml:trace>
  <inkml:trace contextRef="#ctx0" brushRef="#br0" timeOffset="363063.9032">5039 17077 38,'21'19'37,"6"-19"1,14 0-10,11 0-11,0 0-10,3 4-37,-7-4-4,3 0-2,-17-4-2</inkml:trace>
  <inkml:trace contextRef="#ctx0" brushRef="#br0" timeOffset="364429.1966">5812 17004 6,'11'-17'30,"-11"-19"-5,6 0-3,-1 2-2,-5-7-4,5 12-2,-5 5-3,0 24-1,0 0-2,14 38-2,-14 5-2,6 9-1,-3 6-2,5 0-2,-1 4-12,4-14-26,-5-23 2,12-9 0,-3-20 0</inkml:trace>
  <inkml:trace contextRef="#ctx0" brushRef="#br0" timeOffset="364883.3176">6270 16999 18,'-28'-19'29,"-3"0"-11,0-5-1,2-4-1,7-4-1,8-5-1,14 10-3,9-2-2,18 14-2,2 9 0,6 12-2,-2 12 1,-6 15-1,-11 9-2,-10 4-1,-12 0-1,-7-5 0,-11-6-2,-4-7 0,-1-12-1,5-11-1,6-8 1,5-11-1,10 0 1,6 2 1,7 2 1,5 4 0,6 6 1,1 8 1,3 5-1,0 6 1,-1 2 0,-2-3-4,0-1-16,1-1-19,-11-16 0,0 5 0,-12-5 0</inkml:trace>
  <inkml:trace contextRef="#ctx0" brushRef="#br0" timeOffset="365099.4799">6462 17145 51,'15'4'31,"-15"-4"-26,0 0-11,0 0-21,6-14-5</inkml:trace>
  <inkml:trace contextRef="#ctx0" brushRef="#br0" timeOffset="365515.354">6977 16779 27,'0'-13'34,"-20"0"-4,-10 8-10,-1 11-5,-6 5-3,3 13-3,-1 7-4,11 14-2,7 2-1,17 5-2,13 0 1,12-8 1,15-7 0,6-8 1,5-13 1,2-9 0,-10-12 0,-7-6 0,-22-9 0,-14 4-1,-25-2-1,-12 1-5,-5 10-12,0 0-25,-12-5 1,9 5 0,4 1 0</inkml:trace>
  <inkml:trace contextRef="#ctx0" brushRef="#br0" timeOffset="366486.5246">7553 16661 5,'18'-8'31,"8"13"2,-11 3-1,-2 12-15,-4 7-6,-6 1-5,-3 0-2,-3-3-2,-3-8-2,6-17 0,-10 0-1,10-17 0,7-8-1,2-6 2,3 6 1,6-3 1,1 7 2,-1 5 0,2 13 2,-6 9-1,2 7 1,-9 4-2,-1-1 1,-6 0-2,5-3 0,-5-13-2,0 10 0,0-20 1,4-2-2,6-7 0,-2 2 0,5 2 0,1 3 0,0 5 0,1 7 0,-3 14-1,-1 1 0,1 11-5,-6-6-15,-3-5-18,7 6 2,-7-10-1,3 4 0</inkml:trace>
  <inkml:trace contextRef="#ctx0" brushRef="#br0" timeOffset="366702.6855">7594 16958 30,'0'0'36,"24"7"1,4-11-1,16-1-21,5 5-8,7 0-5,8-5-10,2-1-21,-1 6-7,-16-11 0,-1 11 0</inkml:trace>
  <inkml:trace contextRef="#ctx0" brushRef="#br0" timeOffset="367087.9535">7928 17164 12,'-16'0'31,"-14"-5"0,-4 5-11,0 0-4,-3 3-4,6 1-3,3 3-3,9 3-2,13 4 0,16 4-1,10-3 1,6 6-1,1 0 2,-2 5 0,-9-3 0,-11 4 1,-16-10-4,-11-8-4,-12-9-33,-7-6-3,-14-20 0,5-12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31/10/2017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380312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1388" y="746125"/>
            <a:ext cx="4975225" cy="3730625"/>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330010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150251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181066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10/31/2017</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925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9423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3254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77491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56003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15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3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8323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807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415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0043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10/31/2017</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21816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0.emf"/></Relationships>
</file>

<file path=ppt/slides/_rels/slide1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6.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0.emf"/></Relationships>
</file>

<file path=ppt/slides/_rels/slide14.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10.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customXml" Target="../ink/ink12.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Απλή Αρμονική Ταλάντωση</a:t>
            </a:r>
          </a:p>
          <a:p>
            <a:endParaRPr lang="el-GR" dirty="0"/>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1"/>
            <a:ext cx="4266121" cy="3644204"/>
          </a:xfrm>
          <a:prstGeom prst="rect">
            <a:avLst/>
          </a:prstGeom>
        </p:spPr>
      </p:pic>
    </p:spTree>
    <p:extLst>
      <p:ext uri="{BB962C8B-B14F-4D97-AF65-F5344CB8AC3E}">
        <p14:creationId xmlns:p14="http://schemas.microsoft.com/office/powerpoint/2010/main" val="127017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r>
              <a:rPr lang="en-US" b="1" dirty="0" smtClean="0"/>
              <a:t> – </a:t>
            </a:r>
            <a:r>
              <a:rPr lang="el-GR" b="1" dirty="0" smtClean="0"/>
              <a:t>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r>
              <a:rPr lang="el-GR" sz="1600" dirty="0" smtClean="0"/>
              <a:t>.</a:t>
            </a:r>
            <a:endParaRPr lang="el-GR"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89680" y="3994560"/>
              <a:ext cx="6490440" cy="1696320"/>
            </p14:xfrm>
          </p:contentPart>
        </mc:Choice>
        <mc:Fallback xmlns="">
          <p:pic>
            <p:nvPicPr>
              <p:cNvPr id="4" name="Ink 3"/>
              <p:cNvPicPr/>
              <p:nvPr/>
            </p:nvPicPr>
            <p:blipFill>
              <a:blip r:embed="rId4"/>
              <a:stretch>
                <a:fillRect/>
              </a:stretch>
            </p:blipFill>
            <p:spPr>
              <a:xfrm>
                <a:off x="582120" y="3983760"/>
                <a:ext cx="6509880" cy="1711800"/>
              </a:xfrm>
              <a:prstGeom prst="rect">
                <a:avLst/>
              </a:prstGeom>
            </p:spPr>
          </p:pic>
        </mc:Fallback>
      </mc:AlternateContent>
    </p:spTree>
    <p:extLst>
      <p:ext uri="{BB962C8B-B14F-4D97-AF65-F5344CB8AC3E}">
        <p14:creationId xmlns:p14="http://schemas.microsoft.com/office/powerpoint/2010/main" val="1887623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Δ) Γράψτε όλες τις εξισώσεις κίνησης.</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11280" y="3367440"/>
              <a:ext cx="8269920" cy="2864520"/>
            </p14:xfrm>
          </p:contentPart>
        </mc:Choice>
        <mc:Fallback xmlns="">
          <p:pic>
            <p:nvPicPr>
              <p:cNvPr id="5" name="Ink 4"/>
              <p:cNvPicPr/>
              <p:nvPr/>
            </p:nvPicPr>
            <p:blipFill>
              <a:blip r:embed="rId4"/>
              <a:stretch>
                <a:fillRect/>
              </a:stretch>
            </p:blipFill>
            <p:spPr>
              <a:xfrm>
                <a:off x="604440" y="3362040"/>
                <a:ext cx="8290440" cy="2881800"/>
              </a:xfrm>
              <a:prstGeom prst="rect">
                <a:avLst/>
              </a:prstGeom>
            </p:spPr>
          </p:pic>
        </mc:Fallback>
      </mc:AlternateContent>
    </p:spTree>
    <p:extLst>
      <p:ext uri="{BB962C8B-B14F-4D97-AF65-F5344CB8AC3E}">
        <p14:creationId xmlns:p14="http://schemas.microsoft.com/office/powerpoint/2010/main" val="1620296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r>
              <a:rPr lang="en-US" sz="1800" b="1" i="1" dirty="0" err="1" smtClean="0"/>
              <a:t>u</a:t>
            </a:r>
            <a:r>
              <a:rPr lang="en-US" sz="1800" b="1" i="1" baseline="-25000" dirty="0" err="1" smtClean="0"/>
              <a:t>i</a:t>
            </a:r>
            <a:r>
              <a:rPr lang="en-US" sz="1800" b="1" baseline="-25000" dirty="0" smtClean="0"/>
              <a:t> </a:t>
            </a:r>
            <a:r>
              <a:rPr lang="en-US" sz="1800" b="1" dirty="0" smtClean="0"/>
              <a:t>= -0.1 m/s</a:t>
            </a:r>
            <a:endParaRPr lang="el-GR" sz="1800" b="1" baseline="-25000" dirty="0"/>
          </a:p>
          <a:p>
            <a:pPr lvl="2"/>
            <a:r>
              <a:rPr lang="el-GR" sz="1600" dirty="0" smtClean="0"/>
              <a:t>Τι αλλάζει στα προηγούμενα ερωτήματα?</a:t>
            </a:r>
            <a:endParaRPr lang="el-GR" sz="16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644040" y="3364560"/>
              <a:ext cx="8435160" cy="3386520"/>
            </p14:xfrm>
          </p:contentPart>
        </mc:Choice>
        <mc:Fallback xmlns="">
          <p:pic>
            <p:nvPicPr>
              <p:cNvPr id="5" name="Ink 4"/>
              <p:cNvPicPr/>
              <p:nvPr/>
            </p:nvPicPr>
            <p:blipFill>
              <a:blip r:embed="rId4"/>
              <a:stretch>
                <a:fillRect/>
              </a:stretch>
            </p:blipFill>
            <p:spPr>
              <a:xfrm>
                <a:off x="634320" y="3351600"/>
                <a:ext cx="8448840" cy="3403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415680" y="3943800"/>
              <a:ext cx="501480" cy="442800"/>
            </p14:xfrm>
          </p:contentPart>
        </mc:Choice>
        <mc:Fallback xmlns="">
          <p:pic>
            <p:nvPicPr>
              <p:cNvPr id="6" name="Ink 5"/>
              <p:cNvPicPr/>
              <p:nvPr/>
            </p:nvPicPr>
            <p:blipFill>
              <a:blip r:embed="rId6"/>
              <a:stretch>
                <a:fillRect/>
              </a:stretch>
            </p:blipFill>
            <p:spPr>
              <a:xfrm>
                <a:off x="3404520" y="3933360"/>
                <a:ext cx="519840" cy="464040"/>
              </a:xfrm>
              <a:prstGeom prst="rect">
                <a:avLst/>
              </a:prstGeom>
            </p:spPr>
          </p:pic>
        </mc:Fallback>
      </mc:AlternateContent>
    </p:spTree>
    <p:extLst>
      <p:ext uri="{BB962C8B-B14F-4D97-AF65-F5344CB8AC3E}">
        <p14:creationId xmlns:p14="http://schemas.microsoft.com/office/powerpoint/2010/main" val="1717313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2214" y="5105400"/>
            <a:ext cx="3186013" cy="1391238"/>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49" y="1492275"/>
            <a:ext cx="7919877" cy="4348445"/>
          </a:xfrm>
        </p:spPr>
        <p:txBody>
          <a:bodyPr/>
          <a:lstStyle/>
          <a:p>
            <a:r>
              <a:rPr lang="el-GR" b="1" dirty="0" smtClean="0"/>
              <a:t>Παράδειγμα – Λύση:</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a:t>
            </a:r>
            <a:r>
              <a:rPr lang="el-GR" sz="1800" b="1" dirty="0" smtClean="0"/>
              <a:t>με αρχική ταχύτητα </a:t>
            </a:r>
            <a:r>
              <a:rPr lang="en-US" sz="1800" b="1" i="1" dirty="0" err="1" smtClean="0"/>
              <a:t>u</a:t>
            </a:r>
            <a:r>
              <a:rPr lang="en-US" sz="1800" b="1" i="1" baseline="-25000" dirty="0" err="1" smtClean="0"/>
              <a:t>i</a:t>
            </a:r>
            <a:r>
              <a:rPr lang="en-US" sz="1800" b="1" baseline="-25000" dirty="0" smtClean="0"/>
              <a:t> </a:t>
            </a:r>
            <a:r>
              <a:rPr lang="en-US" sz="1800" b="1" dirty="0" smtClean="0"/>
              <a:t>= -0.1 m/s</a:t>
            </a:r>
            <a:endParaRPr lang="el-GR" sz="1800" b="1" baseline="-25000" dirty="0"/>
          </a:p>
          <a:p>
            <a:pPr lvl="2"/>
            <a:r>
              <a:rPr lang="el-GR" sz="1600" dirty="0" smtClean="0"/>
              <a:t>Τι αλλάζει στα προηγούμενα ερωτήματα?</a:t>
            </a:r>
            <a:endParaRPr lang="el-GR" sz="1600"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596520" y="3446640"/>
              <a:ext cx="8086680" cy="2964600"/>
            </p14:xfrm>
          </p:contentPart>
        </mc:Choice>
        <mc:Fallback xmlns="">
          <p:pic>
            <p:nvPicPr>
              <p:cNvPr id="5" name="Ink 4"/>
              <p:cNvPicPr/>
              <p:nvPr/>
            </p:nvPicPr>
            <p:blipFill>
              <a:blip r:embed="rId4"/>
              <a:stretch>
                <a:fillRect/>
              </a:stretch>
            </p:blipFill>
            <p:spPr>
              <a:xfrm>
                <a:off x="592920" y="3444120"/>
                <a:ext cx="8093520" cy="2979360"/>
              </a:xfrm>
              <a:prstGeom prst="rect">
                <a:avLst/>
              </a:prstGeom>
            </p:spPr>
          </p:pic>
        </mc:Fallback>
      </mc:AlternateContent>
    </p:spTree>
    <p:extLst>
      <p:ext uri="{BB962C8B-B14F-4D97-AF65-F5344CB8AC3E}">
        <p14:creationId xmlns:p14="http://schemas.microsoft.com/office/powerpoint/2010/main" val="1603850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029200"/>
              </a:xfrm>
            </p:spPr>
            <p:txBody>
              <a:bodyPr>
                <a:normAutofit/>
              </a:bodyPr>
              <a:lstStyle/>
              <a:p>
                <a:r>
                  <a:rPr lang="el-GR" b="1" dirty="0" smtClean="0"/>
                  <a:t>Ενέργεια Απλού Αρμονικού Ταλαντωτή</a:t>
                </a:r>
                <a:br>
                  <a:rPr lang="el-GR" b="1" dirty="0" smtClean="0"/>
                </a:br>
                <a:endParaRPr lang="el-GR" b="1" dirty="0" smtClean="0"/>
              </a:p>
              <a:p>
                <a:pPr lvl="1"/>
                <a:r>
                  <a:rPr lang="el-GR" b="1" dirty="0" smtClean="0"/>
                  <a:t>Κινητική Ενέργεια:</a:t>
                </a:r>
                <a:r>
                  <a:rPr lang="el-GR" dirty="0" smtClean="0"/>
                  <a:t> </a:t>
                </a:r>
                <a:br>
                  <a:rPr lang="el-GR" dirty="0" smtClean="0"/>
                </a:br>
                <a:r>
                  <a:rPr lang="el-GR" b="0" i="0" dirty="0" smtClean="0">
                    <a:latin typeface="Cambria Math" panose="02040503050406030204" pitchFamily="18" charset="0"/>
                  </a:rPr>
                  <a:t/>
                </a:r>
                <a:br>
                  <a:rPr lang="el-GR" b="0" i="0" dirty="0" smtClean="0">
                    <a:latin typeface="Cambria Math" panose="02040503050406030204" pitchFamily="18" charset="0"/>
                  </a:rPr>
                </a:br>
                <a14:m>
                  <m:oMath xmlns:m="http://schemas.openxmlformats.org/officeDocument/2006/math">
                    <m:r>
                      <m:rPr>
                        <m:sty m:val="p"/>
                      </m:rPr>
                      <a:rPr lang="el-GR" b="0" i="0" smtClean="0">
                        <a:latin typeface="Cambria Math" panose="02040503050406030204" pitchFamily="18" charset="0"/>
                      </a:rPr>
                      <m:t>Κ</m:t>
                    </m:r>
                    <m:r>
                      <a:rPr lang="el-GR" b="0" i="0"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𝑢</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i="1">
                        <a:latin typeface="Cambria Math" panose="02040503050406030204" pitchFamily="18" charset="0"/>
                      </a:rPr>
                      <m:t>𝑚</m:t>
                    </m:r>
                    <m:sSup>
                      <m:sSupPr>
                        <m:ctrlPr>
                          <a:rPr lang="en-US"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func>
                      <m:funcPr>
                        <m:ctrlPr>
                          <a:rPr lang="en-US" b="0" i="1" smtClean="0">
                            <a:latin typeface="Cambria Math" panose="02040503050406030204" pitchFamily="18" charset="0"/>
                          </a:rPr>
                        </m:ctrlPr>
                      </m:funcPr>
                      <m:fName>
                        <m:sSup>
                          <m:sSupPr>
                            <m:ctrlPr>
                              <a:rPr lang="en-US"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2</m:t>
                            </m:r>
                          </m:sup>
                        </m:sSup>
                      </m:fName>
                      <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sin</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e>
                    </m:func>
                  </m:oMath>
                </a14:m>
                <a:r>
                  <a:rPr lang="el-GR" b="1" dirty="0" smtClean="0"/>
                  <a:t/>
                </a:r>
                <a:br>
                  <a:rPr lang="el-GR" b="1" dirty="0" smtClean="0"/>
                </a:br>
                <a:endParaRPr lang="el-GR" b="1" dirty="0" smtClean="0"/>
              </a:p>
              <a:p>
                <a:pPr lvl="1"/>
                <a:endParaRPr lang="el-GR" b="1" dirty="0" smtClean="0"/>
              </a:p>
              <a:p>
                <a:pPr lvl="1"/>
                <a:r>
                  <a:rPr lang="el-GR" b="1" dirty="0" smtClean="0"/>
                  <a:t>Ελαστική Δυναμική Ενέργεια: </a:t>
                </a:r>
                <a:br>
                  <a:rPr lang="el-GR" b="1" dirty="0" smtClean="0"/>
                </a:br>
                <a:r>
                  <a:rPr lang="en-US" dirty="0" smtClean="0">
                    <a:latin typeface="Cambria Math" panose="02040503050406030204" pitchFamily="18" charset="0"/>
                  </a:rPr>
                  <a:t/>
                </a:r>
                <a:br>
                  <a:rPr lang="en-US" dirty="0" smtClean="0">
                    <a:latin typeface="Cambria Math" panose="02040503050406030204" pitchFamily="18" charset="0"/>
                  </a:rPr>
                </a:br>
                <a14:m>
                  <m:oMath xmlns:m="http://schemas.openxmlformats.org/officeDocument/2006/math">
                    <m:r>
                      <m:rPr>
                        <m:sty m:val="p"/>
                      </m:rPr>
                      <a:rPr lang="en-US" dirty="0">
                        <a:latin typeface="Cambria Math" panose="02040503050406030204" pitchFamily="18" charset="0"/>
                      </a:rPr>
                      <m:t>U</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sSup>
                      <m:sSupPr>
                        <m:ctrlPr>
                          <a:rPr lang="en-US" i="1">
                            <a:latin typeface="Cambria Math" panose="02040503050406030204" pitchFamily="18" charset="0"/>
                          </a:rPr>
                        </m:ctrlPr>
                      </m:sSupPr>
                      <m:e>
                        <m:r>
                          <a:rPr lang="en-US" b="0" i="1" smtClean="0">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den>
                    </m:f>
                    <m:r>
                      <a:rPr lang="en-US" b="0" i="1" smtClean="0">
                        <a:latin typeface="Cambria Math" panose="02040503050406030204" pitchFamily="18" charset="0"/>
                      </a:rPr>
                      <m:t>𝑘</m:t>
                    </m:r>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fName>
                      <m:e>
                        <m:func>
                          <m:funcPr>
                            <m:ctrlPr>
                              <a:rPr lang="en-US" i="1">
                                <a:latin typeface="Cambria Math" panose="02040503050406030204" pitchFamily="18" charset="0"/>
                              </a:rPr>
                            </m:ctrlPr>
                          </m:funcPr>
                          <m:fName>
                            <m:sSup>
                              <m:sSupPr>
                                <m:ctrlPr>
                                  <a:rPr lang="en-US" i="1">
                                    <a:latin typeface="Cambria Math" panose="02040503050406030204" pitchFamily="18" charset="0"/>
                                  </a:rPr>
                                </m:ctrlPr>
                              </m:sSupPr>
                              <m:e>
                                <m:r>
                                  <m:rPr>
                                    <m:sty m:val="p"/>
                                  </m:rPr>
                                  <a:rPr lang="en-US">
                                    <a:latin typeface="Cambria Math" panose="02040503050406030204" pitchFamily="18" charset="0"/>
                                  </a:rPr>
                                  <m:t>cos</m:t>
                                </m:r>
                              </m:e>
                              <m:sup>
                                <m:r>
                                  <a:rPr lang="en-US" i="1">
                                    <a:latin typeface="Cambria Math" panose="02040503050406030204" pitchFamily="18" charset="0"/>
                                  </a:rPr>
                                  <m:t>2</m:t>
                                </m:r>
                              </m:sup>
                            </m:sSup>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e>
                    </m:func>
                  </m:oMath>
                </a14:m>
                <a:endParaRPr lang="en-US" b="1" dirty="0" smtClean="0"/>
              </a:p>
              <a:p>
                <a:endParaRPr lang="el-GR" dirty="0" smtClean="0"/>
              </a:p>
              <a:p>
                <a:r>
                  <a:rPr lang="el-GR" dirty="0" smtClean="0"/>
                  <a:t>Παρατηρήστε ότι είναι πάντα θετικές!</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029200"/>
              </a:xfrm>
              <a:blipFill rotWithShape="0">
                <a:blip r:embed="rId2"/>
                <a:stretch>
                  <a:fillRect t="-970"/>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833280" y="6787080"/>
              <a:ext cx="360" cy="360"/>
            </p14:xfrm>
          </p:contentPart>
        </mc:Choice>
        <mc:Fallback xmlns="">
          <p:pic>
            <p:nvPicPr>
              <p:cNvPr id="4" name="Ink 3"/>
              <p:cNvPicPr/>
              <p:nvPr/>
            </p:nvPicPr>
            <p:blipFill>
              <a:blip r:embed="rId4"/>
              <a:stretch>
                <a:fillRect/>
              </a:stretch>
            </p:blipFill>
            <p:spPr>
              <a:xfrm>
                <a:off x="3825720" y="6779520"/>
                <a:ext cx="15480" cy="15480"/>
              </a:xfrm>
              <a:prstGeom prst="rect">
                <a:avLst/>
              </a:prstGeom>
            </p:spPr>
          </p:pic>
        </mc:Fallback>
      </mc:AlternateContent>
    </p:spTree>
    <p:extLst>
      <p:ext uri="{BB962C8B-B14F-4D97-AF65-F5344CB8AC3E}">
        <p14:creationId xmlns:p14="http://schemas.microsoft.com/office/powerpoint/2010/main" val="55084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89" y="2275764"/>
            <a:ext cx="6546111" cy="4201236"/>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469120"/>
              </a:xfrm>
            </p:spPr>
            <p:txBody>
              <a:bodyPr>
                <a:normAutofit/>
              </a:bodyPr>
              <a:lstStyle/>
              <a:p>
                <a:r>
                  <a:rPr lang="el-GR" b="1" dirty="0" smtClean="0"/>
                  <a:t>Ενέργεια Απλού Αρμονικού Ταλαντωτή</a:t>
                </a:r>
              </a:p>
              <a:p>
                <a:pPr lvl="1"/>
                <a:r>
                  <a:rPr lang="el-GR" dirty="0" smtClean="0"/>
                  <a:t>Μηχανική Ενέργεια Κ + </a:t>
                </a:r>
                <a:r>
                  <a:rPr lang="en-US" dirty="0" smtClean="0"/>
                  <a:t>U</a:t>
                </a:r>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r>
                  <a:rPr lang="el-GR" b="0" i="1" dirty="0" smtClean="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𝑚𝑒𝑐h</m:t>
                        </m:r>
                      </m:sub>
                    </m:sSub>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𝑈</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𝑘</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2</m:t>
                        </m:r>
                      </m:sup>
                    </m:sSup>
                  </m:oMath>
                </a14:m>
                <a:endParaRPr lang="el-GR" dirty="0" smtClean="0"/>
              </a:p>
              <a:p>
                <a:pPr lvl="1"/>
                <a:endParaRPr lang="el-GR" dirty="0"/>
              </a:p>
              <a:p>
                <a:pPr marL="68580" indent="0">
                  <a:buNone/>
                </a:pPr>
                <a:r>
                  <a:rPr lang="en-US" b="0" dirty="0" smtClean="0"/>
                  <a:t>					      </a:t>
                </a:r>
                <a:br>
                  <a:rPr lang="en-US" b="0" dirty="0" smtClean="0"/>
                </a:br>
                <a:r>
                  <a:rPr lang="en-US" b="0" dirty="0" smtClean="0"/>
                  <a:t/>
                </a:r>
                <a:br>
                  <a:rPr lang="en-US" b="0" dirty="0" smtClean="0"/>
                </a:br>
                <a:r>
                  <a:rPr lang="en-US" b="0" dirty="0" smtClean="0"/>
                  <a:t>					          </a:t>
                </a:r>
                <a14:m>
                  <m:oMath xmlns:m="http://schemas.openxmlformats.org/officeDocument/2006/math">
                    <m:r>
                      <m:rPr>
                        <m:sty m:val="p"/>
                      </m:rPr>
                      <a:rPr lang="en-US" b="0" i="0" smtClean="0">
                        <a:latin typeface="Cambria Math" panose="02040503050406030204" pitchFamily="18" charset="0"/>
                      </a:rPr>
                      <m:t>u</m:t>
                    </m:r>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𝜔</m:t>
                    </m:r>
                    <m:rad>
                      <m:radPr>
                        <m:degHide m:val="on"/>
                        <m:ctrlPr>
                          <a:rPr lang="el-GR" b="0" i="1" smtClean="0">
                            <a:latin typeface="Cambria Math" panose="02040503050406030204" pitchFamily="18" charset="0"/>
                            <a:ea typeface="Cambria Math" panose="02040503050406030204" pitchFamily="18" charset="0"/>
                          </a:rPr>
                        </m:ctrlPr>
                      </m:radPr>
                      <m:deg/>
                      <m:e>
                        <m:sSup>
                          <m:sSupPr>
                            <m:ctrlPr>
                              <a:rPr lang="el-GR" b="0" i="1" smtClean="0">
                                <a:latin typeface="Cambria Math" panose="02040503050406030204" pitchFamily="18" charset="0"/>
                                <a:ea typeface="Cambria Math" panose="02040503050406030204" pitchFamily="18" charset="0"/>
                              </a:rPr>
                            </m:ctrlPr>
                          </m:sSupPr>
                          <m:e>
                            <m:r>
                              <m:rPr>
                                <m:sty m:val="p"/>
                              </m:rPr>
                              <a:rPr lang="el-GR" b="0" i="0" smtClean="0">
                                <a:latin typeface="Cambria Math" panose="02040503050406030204" pitchFamily="18" charset="0"/>
                                <a:ea typeface="Cambria Math" panose="02040503050406030204" pitchFamily="18" charset="0"/>
                              </a:rPr>
                              <m:t>Α</m:t>
                            </m:r>
                          </m:e>
                          <m:sup>
                            <m:r>
                              <a:rPr lang="el-GR" b="0" i="1" smtClean="0">
                                <a:latin typeface="Cambria Math" panose="02040503050406030204" pitchFamily="18" charset="0"/>
                                <a:ea typeface="Cambria Math" panose="02040503050406030204" pitchFamily="18" charset="0"/>
                              </a:rPr>
                              <m:t>2</m:t>
                            </m:r>
                          </m:sup>
                        </m:sSup>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l-GR" b="0" i="1" smtClean="0">
                                <a:latin typeface="Cambria Math" panose="02040503050406030204" pitchFamily="18" charset="0"/>
                                <a:ea typeface="Cambria Math" panose="02040503050406030204" pitchFamily="18" charset="0"/>
                              </a:rPr>
                              <m:t>2</m:t>
                            </m:r>
                          </m:sup>
                        </m:sSup>
                      </m:e>
                    </m:rad>
                  </m:oMath>
                </a14:m>
                <a:endParaRPr lang="el-GR" dirty="0"/>
              </a:p>
              <a:p>
                <a:pPr lvl="1"/>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469120"/>
              </a:xfrm>
              <a:blipFill rotWithShape="0">
                <a:blip r:embed="rId3"/>
                <a:stretch>
                  <a:fillRect t="-1091"/>
                </a:stretch>
              </a:blipFill>
            </p:spPr>
            <p:txBody>
              <a:bodyPr/>
              <a:lstStyle/>
              <a:p>
                <a:r>
                  <a:rPr lang="el-GR">
                    <a:noFill/>
                  </a:rPr>
                  <a:t> </a:t>
                </a:r>
              </a:p>
            </p:txBody>
          </p:sp>
        </mc:Fallback>
      </mc:AlternateContent>
    </p:spTree>
    <p:extLst>
      <p:ext uri="{BB962C8B-B14F-4D97-AF65-F5344CB8AC3E}">
        <p14:creationId xmlns:p14="http://schemas.microsoft.com/office/powerpoint/2010/main" val="226530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12" y="1600200"/>
            <a:ext cx="8179573" cy="4800600"/>
          </a:xfrm>
        </p:spPr>
      </p:pic>
    </p:spTree>
    <p:extLst>
      <p:ext uri="{BB962C8B-B14F-4D97-AF65-F5344CB8AC3E}">
        <p14:creationId xmlns:p14="http://schemas.microsoft.com/office/powerpoint/2010/main" val="3759584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71600"/>
            <a:ext cx="7919878" cy="4348445"/>
          </a:xfrm>
        </p:spPr>
        <p:txBody>
          <a:bodyPr/>
          <a:lstStyle/>
          <a:p>
            <a:r>
              <a:rPr lang="el-GR" b="1" dirty="0" smtClean="0"/>
              <a:t>Παράδειγμα:</a:t>
            </a:r>
          </a:p>
          <a:p>
            <a:pPr lvl="1"/>
            <a:r>
              <a:rPr lang="el-GR" sz="1800" dirty="0" smtClean="0"/>
              <a:t>Πολλά ψηλά κτήρια έχουν αποσβεστήρες μάζας, οι οποίοι είναι συσκευές που εμποδίζουν το κτήριο να ταλαντωθεί από τη δύναμη του ανέμου. Έστω ότι η συσκευή έχει μάζα </a:t>
            </a:r>
            <a:r>
              <a:rPr lang="en-US" sz="1800" dirty="0" smtClean="0"/>
              <a:t>m = 2.72 x 10</a:t>
            </a:r>
            <a:r>
              <a:rPr lang="en-US" sz="1800" baseline="30000" dirty="0" smtClean="0"/>
              <a:t>5</a:t>
            </a:r>
            <a:r>
              <a:rPr lang="en-US" sz="1800" dirty="0" smtClean="0"/>
              <a:t> kg </a:t>
            </a:r>
            <a:r>
              <a:rPr lang="el-GR" sz="1800" dirty="0" smtClean="0"/>
              <a:t>και έχει σχεδιαστεί να ταλαντώνεται σε συχνότητα </a:t>
            </a:r>
            <a:r>
              <a:rPr lang="en-US" sz="1800" dirty="0" smtClean="0"/>
              <a:t>f = 10.0 Hz, </a:t>
            </a:r>
            <a:r>
              <a:rPr lang="el-GR" sz="1800" dirty="0" smtClean="0"/>
              <a:t>με πλάτος </a:t>
            </a:r>
            <a:r>
              <a:rPr lang="en-US" sz="1800" dirty="0" smtClean="0"/>
              <a:t>A = 0.2 m.</a:t>
            </a:r>
            <a:endParaRPr lang="el-GR" sz="1800" dirty="0"/>
          </a:p>
          <a:p>
            <a:pPr lvl="2"/>
            <a:r>
              <a:rPr lang="el-GR" sz="1600" dirty="0"/>
              <a:t>Α) Βρείτε την </a:t>
            </a:r>
            <a:r>
              <a:rPr lang="el-GR" sz="1600" dirty="0" smtClean="0"/>
              <a:t>ολική μηχανική ενέργεια του συστήματος.</a:t>
            </a:r>
            <a:endParaRPr lang="el-GR" sz="1600" dirty="0"/>
          </a:p>
          <a:p>
            <a:pPr lvl="2"/>
            <a:r>
              <a:rPr lang="el-GR" sz="1600" dirty="0"/>
              <a:t>Β) </a:t>
            </a:r>
            <a:r>
              <a:rPr lang="el-GR" sz="1600" dirty="0" smtClean="0"/>
              <a:t>Ποια είναι η ταχύτητα του σώματος όταν περνά από το σημείο ισορροπίας?</a:t>
            </a:r>
            <a:endParaRPr lang="el-GR"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553" y="4038600"/>
            <a:ext cx="3609975" cy="2403604"/>
          </a:xfrm>
          <a:prstGeom prst="rect">
            <a:avLst/>
          </a:prstGeom>
          <a:ln>
            <a:noFill/>
          </a:ln>
          <a:effectLst>
            <a:softEdge rad="112500"/>
          </a:effectLst>
        </p:spPr>
      </p:pic>
    </p:spTree>
    <p:extLst>
      <p:ext uri="{BB962C8B-B14F-4D97-AF65-F5344CB8AC3E}">
        <p14:creationId xmlns:p14="http://schemas.microsoft.com/office/powerpoint/2010/main" val="2622995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a:xfrm>
            <a:off x="738350" y="1371600"/>
            <a:ext cx="7919878" cy="4348445"/>
          </a:xfrm>
        </p:spPr>
        <p:txBody>
          <a:bodyPr/>
          <a:lstStyle/>
          <a:p>
            <a:r>
              <a:rPr lang="el-GR" b="1" dirty="0" smtClean="0"/>
              <a:t>Παράδειγμα – Λύση:</a:t>
            </a:r>
          </a:p>
          <a:p>
            <a:pPr lvl="1"/>
            <a:r>
              <a:rPr lang="el-GR" sz="1600" dirty="0" smtClean="0"/>
              <a:t>Συσκευή μάζας </a:t>
            </a:r>
            <a:r>
              <a:rPr lang="en-US" sz="1600" dirty="0" smtClean="0"/>
              <a:t>m = 2.72 x 10</a:t>
            </a:r>
            <a:r>
              <a:rPr lang="en-US" sz="1600" baseline="30000" dirty="0" smtClean="0"/>
              <a:t>5</a:t>
            </a:r>
            <a:r>
              <a:rPr lang="en-US" sz="1600" dirty="0" smtClean="0"/>
              <a:t> kg</a:t>
            </a:r>
            <a:r>
              <a:rPr lang="el-GR" sz="1600" dirty="0" smtClean="0"/>
              <a:t>, ταλαντώνεται σε συχνότητα </a:t>
            </a:r>
            <a:r>
              <a:rPr lang="en-US" sz="1600" dirty="0" smtClean="0"/>
              <a:t>f = 10 Hz, </a:t>
            </a:r>
            <a:r>
              <a:rPr lang="el-GR" sz="1600" dirty="0" smtClean="0"/>
              <a:t>με πλάτος </a:t>
            </a:r>
            <a:r>
              <a:rPr lang="en-US" sz="1600" dirty="0" smtClean="0"/>
              <a:t>A = 0.2 m.</a:t>
            </a:r>
            <a:endParaRPr lang="el-GR" sz="1600" dirty="0"/>
          </a:p>
          <a:p>
            <a:pPr lvl="2"/>
            <a:r>
              <a:rPr lang="el-GR" sz="1400" dirty="0"/>
              <a:t>Α) Βρείτε την </a:t>
            </a:r>
            <a:r>
              <a:rPr lang="el-GR" sz="1400" dirty="0" smtClean="0"/>
              <a:t>ολική μηχανική ενέργεια του συστήματος.</a:t>
            </a:r>
            <a:endParaRPr lang="el-GR" sz="1400" dirty="0"/>
          </a:p>
          <a:p>
            <a:pPr lvl="2"/>
            <a:r>
              <a:rPr lang="el-GR" sz="1400" dirty="0"/>
              <a:t>Β) </a:t>
            </a:r>
            <a:r>
              <a:rPr lang="el-GR" sz="1400" dirty="0" smtClean="0"/>
              <a:t>Ποια είναι η ταχύτητα του σώματος όταν περνά από το σημείο ισορροπίας?</a:t>
            </a:r>
            <a:endParaRPr lang="el-GR"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46140"/>
            <a:ext cx="2397128" cy="1596063"/>
          </a:xfrm>
          <a:prstGeom prst="rect">
            <a:avLst/>
          </a:prstGeom>
          <a:ln>
            <a:noFill/>
          </a:ln>
          <a:effectLst>
            <a:softEdge rad="112500"/>
          </a:effec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538200" y="698040"/>
              <a:ext cx="8379360" cy="5556960"/>
            </p14:xfrm>
          </p:contentPart>
        </mc:Choice>
        <mc:Fallback xmlns="">
          <p:pic>
            <p:nvPicPr>
              <p:cNvPr id="4" name="Ink 3"/>
              <p:cNvPicPr/>
              <p:nvPr/>
            </p:nvPicPr>
            <p:blipFill>
              <a:blip r:embed="rId4"/>
              <a:stretch>
                <a:fillRect/>
              </a:stretch>
            </p:blipFill>
            <p:spPr>
              <a:xfrm>
                <a:off x="533520" y="691560"/>
                <a:ext cx="8397720" cy="557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961800" y="5500440"/>
              <a:ext cx="1169280" cy="380160"/>
            </p14:xfrm>
          </p:contentPart>
        </mc:Choice>
        <mc:Fallback xmlns="">
          <p:pic>
            <p:nvPicPr>
              <p:cNvPr id="6" name="Ink 5"/>
              <p:cNvPicPr/>
              <p:nvPr/>
            </p:nvPicPr>
            <p:blipFill>
              <a:blip r:embed="rId6"/>
              <a:stretch>
                <a:fillRect/>
              </a:stretch>
            </p:blipFill>
            <p:spPr>
              <a:xfrm>
                <a:off x="3957840" y="5493960"/>
                <a:ext cx="11768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3849120" y="5335200"/>
              <a:ext cx="1276920" cy="611640"/>
            </p14:xfrm>
          </p:contentPart>
        </mc:Choice>
        <mc:Fallback xmlns="">
          <p:pic>
            <p:nvPicPr>
              <p:cNvPr id="7" name="Ink 6"/>
              <p:cNvPicPr/>
              <p:nvPr/>
            </p:nvPicPr>
            <p:blipFill>
              <a:blip r:embed="rId8"/>
              <a:stretch>
                <a:fillRect/>
              </a:stretch>
            </p:blipFill>
            <p:spPr>
              <a:xfrm>
                <a:off x="3833640" y="5320080"/>
                <a:ext cx="1307880" cy="636120"/>
              </a:xfrm>
              <a:prstGeom prst="rect">
                <a:avLst/>
              </a:prstGeom>
            </p:spPr>
          </p:pic>
        </mc:Fallback>
      </mc:AlternateContent>
    </p:spTree>
    <p:extLst>
      <p:ext uri="{BB962C8B-B14F-4D97-AF65-F5344CB8AC3E}">
        <p14:creationId xmlns:p14="http://schemas.microsoft.com/office/powerpoint/2010/main" val="3074695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7555" y="1465715"/>
            <a:ext cx="2179721" cy="50352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71" y="2438400"/>
            <a:ext cx="5358173" cy="4067175"/>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Σχέση απλής αρμονικής ταλάντωσης </a:t>
            </a:r>
            <a:br>
              <a:rPr lang="el-GR" b="1" dirty="0" smtClean="0"/>
            </a:br>
            <a:r>
              <a:rPr lang="el-GR" b="1" dirty="0" smtClean="0"/>
              <a:t>με ομαλή κυκλική κίνηση</a:t>
            </a:r>
            <a:endParaRPr lang="el-GR" b="1" dirty="0"/>
          </a:p>
        </p:txBody>
      </p:sp>
      <p:sp>
        <p:nvSpPr>
          <p:cNvPr id="6" name="Right Arrow 5"/>
          <p:cNvSpPr/>
          <p:nvPr/>
        </p:nvSpPr>
        <p:spPr>
          <a:xfrm rot="10800000">
            <a:off x="5867400" y="4495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4768200" y="5330880"/>
              <a:ext cx="1607400" cy="441720"/>
            </p14:xfrm>
          </p:contentPart>
        </mc:Choice>
        <mc:Fallback xmlns="">
          <p:pic>
            <p:nvPicPr>
              <p:cNvPr id="7" name="Ink 6"/>
              <p:cNvPicPr/>
              <p:nvPr/>
            </p:nvPicPr>
            <p:blipFill>
              <a:blip r:embed="rId6"/>
              <a:stretch>
                <a:fillRect/>
              </a:stretch>
            </p:blipFill>
            <p:spPr>
              <a:xfrm>
                <a:off x="4757760" y="5326560"/>
                <a:ext cx="1630800" cy="453600"/>
              </a:xfrm>
              <a:prstGeom prst="rect">
                <a:avLst/>
              </a:prstGeom>
            </p:spPr>
          </p:pic>
        </mc:Fallback>
      </mc:AlternateContent>
    </p:spTree>
    <p:extLst>
      <p:ext uri="{BB962C8B-B14F-4D97-AF65-F5344CB8AC3E}">
        <p14:creationId xmlns:p14="http://schemas.microsoft.com/office/powerpoint/2010/main" val="260072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smtClean="0">
                <a:effectLst>
                  <a:outerShdw blurRad="38100" dist="38100" dir="2700000" algn="tl">
                    <a:srgbClr val="000000">
                      <a:alpha val="43137"/>
                    </a:srgbClr>
                  </a:outerShdw>
                </a:effectLst>
              </a:rPr>
              <a:t>Απλή Αρμονική Ταλάντωση</a:t>
            </a:r>
          </a:p>
          <a:p>
            <a:endParaRPr lang="el-GR" dirty="0"/>
          </a:p>
        </p:txBody>
      </p:sp>
      <p:sp>
        <p:nvSpPr>
          <p:cNvPr id="5" name="TextBox 4"/>
          <p:cNvSpPr txBox="1"/>
          <p:nvPr/>
        </p:nvSpPr>
        <p:spPr>
          <a:xfrm>
            <a:off x="152400" y="4863405"/>
            <a:ext cx="4285172" cy="738664"/>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a:t>
            </a:r>
            <a:r>
              <a:rPr lang="el-GR" sz="1050" dirty="0">
                <a:solidFill>
                  <a:srgbClr val="FF0000"/>
                </a:solidFill>
                <a:latin typeface="Cambria" panose="02040503050406030204" pitchFamily="18" charset="0"/>
              </a:rPr>
              <a:t>Σταγόνες νερού που πέφτουν από ύψος επάνω σε μια επιφάνεια νερού προκαλούν την ταλάντωση της επιφάνειας. Αυτές οι ταλαντώσεις σχετίζονται με κυκλικά κύματα που απομακρύνονται από το σημείο που πέφτουν οι σταγόνες. </a:t>
            </a:r>
            <a:endParaRPr lang="en-US" sz="1050" dirty="0">
              <a:solidFill>
                <a:srgbClr val="FF0000"/>
              </a:solidFill>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2" y="1219202"/>
            <a:ext cx="4266121" cy="3644205"/>
          </a:xfrm>
          <a:prstGeom prst="rect">
            <a:avLst/>
          </a:prstGeom>
        </p:spPr>
      </p:pic>
    </p:spTree>
    <p:extLst>
      <p:ext uri="{BB962C8B-B14F-4D97-AF65-F5344CB8AC3E}">
        <p14:creationId xmlns:p14="http://schemas.microsoft.com/office/powerpoint/2010/main" val="326892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Σχέση απλής αρμονικής ταλάντωσης </a:t>
            </a:r>
            <a:br>
              <a:rPr lang="el-GR" b="1" dirty="0" smtClean="0"/>
            </a:br>
            <a:r>
              <a:rPr lang="el-GR" b="1" dirty="0" smtClean="0"/>
              <a:t>με ομαλή κυκλική κίνηση</a:t>
            </a:r>
            <a:endParaRPr lang="el-GR"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87" y="2514600"/>
            <a:ext cx="8077934" cy="3810000"/>
          </a:xfrm>
          <a:prstGeom prst="rect">
            <a:avLst/>
          </a:prstGeom>
        </p:spPr>
      </p:pic>
    </p:spTree>
    <p:extLst>
      <p:ext uri="{BB962C8B-B14F-4D97-AF65-F5344CB8AC3E}">
        <p14:creationId xmlns:p14="http://schemas.microsoft.com/office/powerpoint/2010/main" val="1330417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427431"/>
            <a:ext cx="3015743" cy="427112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447801"/>
                <a:ext cx="7916192" cy="5038044"/>
              </a:xfrm>
            </p:spPr>
            <p:txBody>
              <a:bodyPr>
                <a:normAutofit lnSpcReduction="10000"/>
              </a:bodyPr>
              <a:lstStyle/>
              <a:p>
                <a:r>
                  <a:rPr lang="el-GR" b="1" dirty="0" smtClean="0"/>
                  <a:t>Το εκκρεμές</a:t>
                </a:r>
              </a:p>
              <a:p>
                <a:pPr lvl="1"/>
                <a:r>
                  <a:rPr lang="el-GR" dirty="0" smtClean="0"/>
                  <a:t>Όταν η γωνία θ είναι &lt; 10</a:t>
                </a:r>
                <a:r>
                  <a:rPr lang="el-GR" baseline="30000" dirty="0" smtClean="0"/>
                  <a:t>ο</a:t>
                </a:r>
                <a:r>
                  <a:rPr lang="el-GR" dirty="0" smtClean="0"/>
                  <a:t>, τότε</a:t>
                </a:r>
                <a:br>
                  <a:rPr lang="el-GR" dirty="0" smtClean="0"/>
                </a:br>
                <a:r>
                  <a:rPr lang="el-GR" dirty="0" smtClean="0"/>
                  <a:t>μπορούμε να θεωρήσουμε ότι</a:t>
                </a:r>
                <a:br>
                  <a:rPr lang="el-GR" dirty="0" smtClean="0"/>
                </a:br>
                <a:r>
                  <a:rPr lang="el-GR" dirty="0" smtClean="0"/>
                  <a:t>το εκκρεμές εκτελεί απλή </a:t>
                </a:r>
                <a:r>
                  <a:rPr lang="el-GR" dirty="0" err="1" smtClean="0"/>
                  <a:t>αρμο</a:t>
                </a:r>
                <a:r>
                  <a:rPr lang="el-GR" dirty="0" smtClean="0"/>
                  <a:t>-</a:t>
                </a:r>
                <a:br>
                  <a:rPr lang="el-GR" dirty="0" smtClean="0"/>
                </a:br>
                <a:r>
                  <a:rPr lang="el-GR" dirty="0" err="1" smtClean="0"/>
                  <a:t>νική</a:t>
                </a:r>
                <a:r>
                  <a:rPr lang="el-GR" dirty="0" smtClean="0"/>
                  <a:t> ταλάντωση</a:t>
                </a:r>
              </a:p>
              <a:p>
                <a:pPr marL="36576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l-GR" b="0" i="1" smtClean="0">
                              <a:latin typeface="Cambria Math" panose="02040503050406030204" pitchFamily="18" charset="0"/>
                            </a:rPr>
                            <m:t>𝜀𝜋</m:t>
                          </m:r>
                        </m:sub>
                      </m:sSub>
                      <m:r>
                        <a:rPr lang="en-US" b="0" i="1" smtClean="0">
                          <a:latin typeface="Cambria Math" panose="02040503050406030204" pitchFamily="18" charset="0"/>
                        </a:rPr>
                        <m:t>=</m:t>
                      </m:r>
                      <m:r>
                        <a:rPr lang="en-US" b="0" i="1" smtClean="0">
                          <a:latin typeface="Cambria Math" panose="02040503050406030204" pitchFamily="18" charset="0"/>
                        </a:rPr>
                        <m:t>𝑚𝑎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m:t>
                      </m:r>
                      <m:func>
                        <m:funcPr>
                          <m:ctrlPr>
                            <a:rPr lang="el-GR"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d>
                            <m:dPr>
                              <m:ctrlPr>
                                <a:rPr lang="el-GR" b="0" i="1" smtClean="0">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𝑠</m:t>
                          </m:r>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𝑑𝑡</m:t>
                              </m:r>
                            </m:e>
                            <m:sup>
                              <m:r>
                                <a:rPr lang="en-US" b="0" i="1" smtClean="0">
                                  <a:latin typeface="Cambria Math" panose="02040503050406030204" pitchFamily="18" charset="0"/>
                                  <a:ea typeface="Cambria Math" panose="02040503050406030204" pitchFamily="18" charset="0"/>
                                </a:rPr>
                                <m:t>2</m:t>
                              </m:r>
                            </m:sup>
                          </m:sSup>
                        </m:den>
                      </m:f>
                    </m:oMath>
                  </m:oMathPara>
                </a14:m>
                <a:endParaRPr lang="el-GR" dirty="0" smtClean="0"/>
              </a:p>
              <a:p>
                <a:pPr lvl="1"/>
                <a:r>
                  <a:rPr lang="el-GR" dirty="0" smtClean="0"/>
                  <a:t>Επειδή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𝐿</m:t>
                    </m:r>
                    <m:r>
                      <a:rPr lang="el-GR" b="0" i="1" smtClean="0">
                        <a:latin typeface="Cambria Math" panose="02040503050406030204" pitchFamily="18" charset="0"/>
                      </a:rPr>
                      <m:t>𝜃</m:t>
                    </m:r>
                  </m:oMath>
                </a14:m>
                <a:r>
                  <a:rPr lang="el-GR" dirty="0" smtClean="0"/>
                  <a:t>, </a:t>
                </a:r>
                <a:r>
                  <a:rPr lang="en-US" i="1" dirty="0" smtClean="0">
                    <a:latin typeface="Cambria Math" panose="02040503050406030204" pitchFamily="18" charset="0"/>
                  </a:rPr>
                  <a:t/>
                </a:r>
                <a:br>
                  <a:rPr lang="en-US" i="1" dirty="0" smtClean="0">
                    <a:latin typeface="Cambria Math" panose="02040503050406030204" pitchFamily="18" charset="0"/>
                  </a:rPr>
                </a:br>
                <a14:m>
                  <m:oMath xmlns:m="http://schemas.openxmlformats.org/officeDocument/2006/math">
                    <m:f>
                      <m:fPr>
                        <m:ctrlPr>
                          <a:rPr lang="el-GR" i="1" smtClean="0">
                            <a:latin typeface="Cambria Math" panose="02040503050406030204" pitchFamily="18" charset="0"/>
                          </a:rPr>
                        </m:ctrlPr>
                      </m:fPr>
                      <m:num>
                        <m:sSup>
                          <m:sSupPr>
                            <m:ctrlPr>
                              <a:rPr lang="el-GR"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l-GR" b="0" i="1" smtClean="0">
                            <a:latin typeface="Cambria Math" panose="02040503050406030204" pitchFamily="18" charset="0"/>
                          </a:rPr>
                          <m:t>𝜃</m:t>
                        </m:r>
                      </m:num>
                      <m:den>
                        <m:sSup>
                          <m:sSupPr>
                            <m:ctrlPr>
                              <a:rPr lang="el-GR" i="1" smtClean="0">
                                <a:latin typeface="Cambria Math" panose="02040503050406030204" pitchFamily="18" charset="0"/>
                              </a:rPr>
                            </m:ctrlPr>
                          </m:sSupPr>
                          <m:e>
                            <m:r>
                              <a:rPr lang="en-US" b="0" i="1" smtClean="0">
                                <a:latin typeface="Cambria Math" panose="02040503050406030204" pitchFamily="18" charset="0"/>
                              </a:rPr>
                              <m:t>𝑑𝑡</m:t>
                            </m:r>
                          </m:e>
                          <m:sup>
                            <m:r>
                              <a:rPr lang="en-US" b="0" i="1" smtClean="0">
                                <a:latin typeface="Cambria Math" panose="02040503050406030204" pitchFamily="18" charset="0"/>
                              </a:rPr>
                              <m:t>2</m:t>
                            </m:r>
                          </m:sup>
                        </m:sSup>
                      </m:den>
                    </m:f>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l-GR" b="0" i="1" smtClean="0">
                        <a:latin typeface="Cambria Math" panose="02040503050406030204" pitchFamily="18" charset="0"/>
                        <a:ea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b="0" i="1" smtClean="0">
                        <a:latin typeface="Cambria Math" panose="02040503050406030204" pitchFamily="18" charset="0"/>
                      </a:rPr>
                      <m:t>𝜃</m:t>
                    </m:r>
                  </m:oMath>
                </a14:m>
                <a:endParaRPr lang="el-GR" dirty="0" smtClean="0"/>
              </a:p>
              <a:p>
                <a:pPr marL="365760" lvl="1" indent="0">
                  <a:buNone/>
                </a:pPr>
                <a:r>
                  <a:rPr lang="el-GR" dirty="0" smtClean="0"/>
                  <a:t>όταν </a:t>
                </a:r>
                <a14:m>
                  <m:oMath xmlns:m="http://schemas.openxmlformats.org/officeDocument/2006/math">
                    <m:r>
                      <a:rPr lang="el-GR" i="1">
                        <a:latin typeface="Cambria Math" panose="02040503050406030204" pitchFamily="18" charset="0"/>
                      </a:rPr>
                      <m:t>𝜃</m:t>
                    </m:r>
                  </m:oMath>
                </a14:m>
                <a:r>
                  <a:rPr lang="el-GR" dirty="0" smtClean="0"/>
                  <a:t> μικρό.</a:t>
                </a:r>
                <a:endParaRPr lang="el-GR" dirty="0"/>
              </a:p>
              <a:p>
                <a:pPr lvl="1"/>
                <a:r>
                  <a:rPr lang="el-GR" dirty="0" smtClean="0"/>
                  <a:t>Εδώ χρησιμοποιήσαμε την προσέγγιση</a:t>
                </a:r>
                <a:r>
                  <a:rPr lang="el-GR" dirty="0"/>
                  <a:t> </a:t>
                </a:r>
                <a:endParaRPr lang="el-GR" b="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l-GR" b="0" i="1" smtClean="0">
                                  <a:latin typeface="Cambria Math" panose="02040503050406030204" pitchFamily="18" charset="0"/>
                                </a:rPr>
                                <m:t>𝜃</m:t>
                              </m:r>
                            </m:e>
                          </m:d>
                        </m:e>
                      </m:func>
                      <m:r>
                        <a:rPr lang="en-US" b="0" i="1" smtClean="0">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𝜃</m:t>
                      </m:r>
                    </m:oMath>
                  </m:oMathPara>
                </a14:m>
                <a:endParaRPr lang="el-GR" b="0" dirty="0" smtClean="0">
                  <a:ea typeface="Cambria Math" panose="02040503050406030204" pitchFamily="18" charset="0"/>
                </a:endParaRPr>
              </a:p>
              <a:p>
                <a:pPr marL="365760" lvl="1" indent="0">
                  <a:buNone/>
                </a:pPr>
                <a:r>
                  <a:rPr lang="el-GR" dirty="0" smtClean="0"/>
                  <a:t>για μικρές τιμές του </a:t>
                </a:r>
                <a14:m>
                  <m:oMath xmlns:m="http://schemas.openxmlformats.org/officeDocument/2006/math">
                    <m:r>
                      <a:rPr lang="el-GR" i="1">
                        <a:latin typeface="Cambria Math" panose="02040503050406030204" pitchFamily="18" charset="0"/>
                        <a:ea typeface="Cambria Math" panose="02040503050406030204" pitchFamily="18" charset="0"/>
                      </a:rPr>
                      <m:t>𝜃</m:t>
                    </m:r>
                  </m:oMath>
                </a14:m>
                <a:r>
                  <a:rPr lang="el-GR" dirty="0" smtClean="0">
                    <a:ea typeface="Cambria Math" panose="02040503050406030204" pitchFamily="18" charset="0"/>
                  </a:rPr>
                  <a:t> (σε </a:t>
                </a:r>
                <a:r>
                  <a:rPr lang="en-US" dirty="0" smtClean="0">
                    <a:ea typeface="Cambria Math" panose="02040503050406030204" pitchFamily="18" charset="0"/>
                  </a:rPr>
                  <a:t>rad)</a:t>
                </a:r>
                <a:endParaRPr lang="el-GR" dirty="0">
                  <a:ea typeface="Cambria Math" panose="02040503050406030204" pitchFamily="18" charset="0"/>
                </a:endParaRPr>
              </a:p>
              <a:p>
                <a:pPr marL="365760" lvl="1" indent="0">
                  <a:buNone/>
                </a:pPr>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447801"/>
                <a:ext cx="7916192" cy="5038044"/>
              </a:xfrm>
              <a:blipFill rotWithShape="0">
                <a:blip r:embed="rId4"/>
                <a:stretch>
                  <a:fillRect t="-1695"/>
                </a:stretch>
              </a:blipFill>
            </p:spPr>
            <p:txBody>
              <a:bodyPr/>
              <a:lstStyle/>
              <a:p>
                <a:r>
                  <a:rPr lang="el-GR">
                    <a:noFill/>
                  </a:rPr>
                  <a:t> </a:t>
                </a:r>
              </a:p>
            </p:txBody>
          </p:sp>
        </mc:Fallback>
      </mc:AlternateContent>
    </p:spTree>
    <p:extLst>
      <p:ext uri="{BB962C8B-B14F-4D97-AF65-F5344CB8AC3E}">
        <p14:creationId xmlns:p14="http://schemas.microsoft.com/office/powerpoint/2010/main" val="255175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7916192" cy="5114244"/>
              </a:xfrm>
            </p:spPr>
            <p:txBody>
              <a:bodyPr>
                <a:normAutofit/>
              </a:bodyPr>
              <a:lstStyle/>
              <a:p>
                <a:r>
                  <a:rPr lang="el-GR" b="1" dirty="0" smtClean="0"/>
                  <a:t>Το εκκρεμές</a:t>
                </a:r>
              </a:p>
              <a:p>
                <a:pPr lvl="1"/>
                <a:r>
                  <a:rPr lang="el-GR" dirty="0" smtClean="0"/>
                  <a:t>Γιατί χρειαστήκαμε την προσέγγιση;</a:t>
                </a:r>
              </a:p>
              <a:p>
                <a:pPr lvl="1"/>
                <a:r>
                  <a:rPr lang="el-GR" dirty="0" smtClean="0"/>
                  <a:t>Θυμηθείτε για το ελατήριο που εκτελεί απλή αρμονική ταλάντωση:</a:t>
                </a: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𝑥</m:t>
                      </m:r>
                    </m:oMath>
                  </m:oMathPara>
                </a14:m>
                <a:endParaRPr lang="el-GR" dirty="0"/>
              </a:p>
              <a:p>
                <a:pPr lvl="1"/>
                <a:r>
                  <a:rPr lang="el-GR" dirty="0" smtClean="0"/>
                  <a:t>Για το εκκρεμές, καταλήξαμε σε: </a:t>
                </a:r>
                <a:endParaRPr lang="en-US" dirty="0" smtClean="0"/>
              </a:p>
              <a:p>
                <a:pPr marL="365760" lvl="1" indent="0">
                  <a:buNone/>
                </a:pPr>
                <a:endParaRPr lang="el-GR" sz="1200" i="1" dirty="0" smtClean="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sSup>
                            <m:sSupPr>
                              <m:ctrlPr>
                                <a:rPr lang="el-GR"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l-GR" i="1">
                              <a:latin typeface="Cambria Math" panose="02040503050406030204" pitchFamily="18" charset="0"/>
                            </a:rPr>
                            <m:t>𝜃</m:t>
                          </m:r>
                        </m:num>
                        <m:den>
                          <m:sSup>
                            <m:sSupPr>
                              <m:ctrlPr>
                                <a:rPr lang="el-GR"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r>
                        <a:rPr lang="el-GR" b="0" i="1" smtClean="0">
                          <a:latin typeface="Cambria Math" panose="02040503050406030204" pitchFamily="18" charset="0"/>
                        </a:rPr>
                        <m:t>=</m:t>
                      </m:r>
                      <m:r>
                        <a:rPr lang="el-GR" i="1">
                          <a:latin typeface="Cambria Math" panose="02040503050406030204" pitchFamily="18" charset="0"/>
                        </a:rPr>
                        <m:t>−</m:t>
                      </m:r>
                      <m:f>
                        <m:fPr>
                          <m:ctrlPr>
                            <a:rPr lang="el-GR" i="1">
                              <a:latin typeface="Cambria Math" panose="02040503050406030204" pitchFamily="18" charset="0"/>
                            </a:rPr>
                          </m:ctrlPr>
                        </m:fPr>
                        <m:num>
                          <m:r>
                            <a:rPr lang="en-US" i="1">
                              <a:latin typeface="Cambria Math" panose="02040503050406030204" pitchFamily="18" charset="0"/>
                            </a:rPr>
                            <m:t>𝑔</m:t>
                          </m:r>
                        </m:num>
                        <m:den>
                          <m:r>
                            <a:rPr lang="en-US" i="1">
                              <a:latin typeface="Cambria Math" panose="02040503050406030204" pitchFamily="18" charset="0"/>
                            </a:rPr>
                            <m:t>𝐿</m:t>
                          </m:r>
                        </m:den>
                      </m:f>
                      <m:r>
                        <a:rPr lang="el-GR" i="1">
                          <a:latin typeface="Cambria Math" panose="02040503050406030204" pitchFamily="18" charset="0"/>
                        </a:rPr>
                        <m:t>𝜃</m:t>
                      </m:r>
                    </m:oMath>
                  </m:oMathPara>
                </a14:m>
                <a:endParaRPr lang="el-GR" dirty="0" smtClean="0"/>
              </a:p>
              <a:p>
                <a:pPr lvl="1"/>
                <a:r>
                  <a:rPr lang="el-GR" dirty="0" smtClean="0"/>
                  <a:t>Η διαφορική εξίσωση που περιγράφει την κίνηση είναι ίδια!! </a:t>
                </a:r>
                <a:r>
                  <a:rPr lang="el-GR" dirty="0" smtClean="0">
                    <a:sym typeface="Wingdings" panose="05000000000000000000" pitchFamily="2" charset="2"/>
                  </a:rPr>
                  <a:t> </a:t>
                </a:r>
              </a:p>
              <a:p>
                <a:pPr lvl="2"/>
                <a:r>
                  <a:rPr lang="el-GR" dirty="0" smtClean="0">
                    <a:sym typeface="Wingdings" panose="05000000000000000000" pitchFamily="2" charset="2"/>
                  </a:rPr>
                  <a:t>Άρα το εκκρεμές εκτελεί απλή αρμονική ταλάντωση για μικρό θ!</a:t>
                </a:r>
                <a:endParaRPr lang="el-GR" dirty="0"/>
              </a:p>
              <a:p>
                <a:pPr marL="365760" lvl="1" indent="0">
                  <a:buNone/>
                </a:pP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7916192" cy="5114244"/>
              </a:xfrm>
              <a:blipFill rotWithShape="0">
                <a:blip r:embed="rId3"/>
                <a:stretch>
                  <a:fillRect t="-954" r="-77"/>
                </a:stretch>
              </a:blipFill>
            </p:spPr>
            <p:txBody>
              <a:bodyPr/>
              <a:lstStyle/>
              <a:p>
                <a:r>
                  <a:rPr lang="el-GR">
                    <a:noFill/>
                  </a:rPr>
                  <a:t> </a:t>
                </a:r>
              </a:p>
            </p:txBody>
          </p:sp>
        </mc:Fallback>
      </mc:AlternateContent>
    </p:spTree>
    <p:extLst>
      <p:ext uri="{BB962C8B-B14F-4D97-AF65-F5344CB8AC3E}">
        <p14:creationId xmlns:p14="http://schemas.microsoft.com/office/powerpoint/2010/main" val="15492808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1372812"/>
            <a:ext cx="3253868" cy="5136007"/>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1"/>
                <a:ext cx="7916192" cy="5114244"/>
              </a:xfrm>
            </p:spPr>
            <p:txBody>
              <a:bodyPr/>
              <a:lstStyle/>
              <a:p>
                <a:r>
                  <a:rPr lang="el-GR" b="1" dirty="0" smtClean="0"/>
                  <a:t>Το εκκρεμές</a:t>
                </a:r>
                <a:endParaRPr lang="en-US" b="1" dirty="0" smtClean="0"/>
              </a:p>
              <a:p>
                <a:pPr marL="68580" indent="0">
                  <a:buNone/>
                </a:pPr>
                <a:endParaRPr lang="el-GR" b="1" dirty="0" smtClean="0"/>
              </a:p>
              <a:p>
                <a:pPr lvl="1"/>
                <a:r>
                  <a:rPr lang="el-GR" dirty="0" smtClean="0"/>
                  <a:t>Γωνιακή συχνότητα </a:t>
                </a:r>
                <a:r>
                  <a:rPr lang="en-US" b="0" i="1" dirty="0" smtClean="0">
                    <a:latin typeface="Cambria Math" panose="02040503050406030204" pitchFamily="18" charset="0"/>
                  </a:rPr>
                  <a:t/>
                </a:r>
                <a:br>
                  <a:rPr lang="en-US" b="0" i="1" dirty="0" smtClean="0">
                    <a:latin typeface="Cambria Math" panose="02040503050406030204" pitchFamily="18" charset="0"/>
                  </a:rPr>
                </a:br>
                <a:r>
                  <a:rPr lang="en-US" b="0" i="1" dirty="0" smtClean="0">
                    <a:latin typeface="Cambria Math" panose="02040503050406030204" pitchFamily="18" charset="0"/>
                  </a:rPr>
                  <a:t>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𝑔</m:t>
                            </m:r>
                          </m:num>
                          <m:den>
                            <m:r>
                              <a:rPr lang="en-US" b="0" i="1" smtClean="0">
                                <a:latin typeface="Cambria Math" panose="02040503050406030204" pitchFamily="18" charset="0"/>
                              </a:rPr>
                              <m:t>𝐿</m:t>
                            </m:r>
                          </m:den>
                        </m:f>
                      </m:e>
                    </m:rad>
                  </m:oMath>
                </a14:m>
                <a:endParaRPr lang="en-US" dirty="0" smtClean="0"/>
              </a:p>
              <a:p>
                <a:pPr lvl="1"/>
                <a:r>
                  <a:rPr lang="el-GR" dirty="0" smtClean="0"/>
                  <a:t>Περίοδος </a:t>
                </a:r>
                <a:endParaRPr lang="en-US" i="1" dirty="0">
                  <a:latin typeface="Cambria Math" panose="02040503050406030204" pitchFamily="18" charset="0"/>
                </a:endParaRPr>
              </a:p>
              <a:p>
                <a:pPr marL="365760" lvl="1" indent="0">
                  <a:buNone/>
                </a:pPr>
                <a:r>
                  <a:rPr lang="en-US"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l-GR" b="0" i="1" smtClean="0">
                            <a:latin typeface="Cambria Math" panose="02040503050406030204" pitchFamily="18" charset="0"/>
                          </a:rPr>
                          <m:t>𝜋</m:t>
                        </m:r>
                      </m:num>
                      <m:den>
                        <m:r>
                          <a:rPr lang="el-GR" b="0" i="1" smtClean="0">
                            <a:latin typeface="Cambria Math" panose="02040503050406030204" pitchFamily="18" charset="0"/>
                          </a:rPr>
                          <m:t>𝜔</m:t>
                        </m:r>
                      </m:den>
                    </m:f>
                    <m:r>
                      <a:rPr lang="el-GR" b="0" i="1" smtClean="0">
                        <a:latin typeface="Cambria Math" panose="02040503050406030204" pitchFamily="18" charset="0"/>
                      </a:rPr>
                      <m:t>=2</m:t>
                    </m:r>
                    <m:r>
                      <a:rPr lang="el-GR" b="0" i="1" smtClean="0">
                        <a:latin typeface="Cambria Math" panose="02040503050406030204" pitchFamily="18" charset="0"/>
                      </a:rPr>
                      <m:t>𝜋</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m:rPr>
                                <m:sty m:val="p"/>
                              </m:rPr>
                              <a:rPr lang="en-US" b="0" i="0" smtClean="0">
                                <a:latin typeface="Cambria Math" panose="02040503050406030204" pitchFamily="18" charset="0"/>
                              </a:rPr>
                              <m:t>L</m:t>
                            </m:r>
                          </m:num>
                          <m:den>
                            <m:r>
                              <a:rPr lang="en-US" b="0" i="1" smtClean="0">
                                <a:latin typeface="Cambria Math" panose="02040503050406030204" pitchFamily="18" charset="0"/>
                              </a:rPr>
                              <m:t>𝑔</m:t>
                            </m:r>
                          </m:den>
                        </m:f>
                      </m:e>
                    </m:rad>
                  </m:oMath>
                </a14:m>
                <a:endParaRPr lang="el-GR" b="0" i="1" dirty="0" smtClean="0">
                  <a:latin typeface="Cambria Math" panose="02040503050406030204" pitchFamily="18" charset="0"/>
                </a:endParaRPr>
              </a:p>
              <a:p>
                <a:pPr lvl="1"/>
                <a:r>
                  <a:rPr lang="el-GR" dirty="0" smtClean="0"/>
                  <a:t>Εξίσωση κίνησης </a:t>
                </a:r>
                <a:endParaRPr lang="el-GR" b="0" i="1" dirty="0" smtClean="0">
                  <a:latin typeface="Cambria Math" panose="02040503050406030204" pitchFamily="18" charset="0"/>
                </a:endParaRPr>
              </a:p>
              <a:p>
                <a:pPr marL="365760" lvl="1" indent="0">
                  <a:buNone/>
                </a:pPr>
                <a:r>
                  <a:rPr lang="el-GR" b="0" i="1" dirty="0" smtClean="0">
                    <a:latin typeface="Cambria Math" panose="02040503050406030204" pitchFamily="18" charset="0"/>
                  </a:rPr>
                  <a:t/>
                </a:r>
                <a:br>
                  <a:rPr lang="el-GR" b="0" i="1" dirty="0" smtClean="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𝜃</m:t>
                      </m:r>
                      <m:d>
                        <m:dPr>
                          <m:ctrlPr>
                            <a:rPr lang="el-GR"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m:oMathPara>
                </a14:m>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1"/>
                <a:ext cx="7916192" cy="5114244"/>
              </a:xfrm>
              <a:blipFill rotWithShape="0">
                <a:blip r:embed="rId3"/>
                <a:stretch>
                  <a:fillRect t="-954"/>
                </a:stretch>
              </a:blipFill>
            </p:spPr>
            <p:txBody>
              <a:bodyPr/>
              <a:lstStyle/>
              <a:p>
                <a:r>
                  <a:rPr lang="el-GR">
                    <a:noFill/>
                  </a:rPr>
                  <a:t> </a:t>
                </a:r>
              </a:p>
            </p:txBody>
          </p:sp>
        </mc:Fallback>
      </mc:AlternateContent>
    </p:spTree>
    <p:extLst>
      <p:ext uri="{BB962C8B-B14F-4D97-AF65-F5344CB8AC3E}">
        <p14:creationId xmlns:p14="http://schemas.microsoft.com/office/powerpoint/2010/main" val="708927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445757"/>
            <a:ext cx="2618231" cy="4031244"/>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p>
              <a:p>
                <a:pPr lvl="1"/>
                <a:r>
                  <a:rPr lang="el-GR" dirty="0" smtClean="0"/>
                  <a:t>Όταν η μηχανική ενέργεια φθίνει με το χρόνο, τότε η κίνηση λέγεται ότι είναι φθίνουσα ταλάντωση</a:t>
                </a:r>
              </a:p>
              <a:p>
                <a:pPr lvl="2"/>
                <a:r>
                  <a:rPr lang="el-GR" dirty="0" smtClean="0"/>
                  <a:t>Πιο κοντά στην πραγματικότητα:</a:t>
                </a:r>
              </a:p>
              <a:p>
                <a:pPr lvl="3"/>
                <a:r>
                  <a:rPr lang="el-GR" dirty="0" smtClean="0"/>
                  <a:t>τριβές, αντίσταση αέρα</a:t>
                </a:r>
                <a:endParaRPr lang="en-US" dirty="0" smtClean="0"/>
              </a:p>
              <a:p>
                <a:pPr marL="896112" lvl="3" indent="0">
                  <a:buNone/>
                </a:pPr>
                <a:endParaRPr lang="el-GR" dirty="0" smtClean="0"/>
              </a:p>
              <a:p>
                <a:pPr lvl="1"/>
                <a14:m>
                  <m:oMath xmlns:m="http://schemas.openxmlformats.org/officeDocument/2006/math">
                    <m:acc>
                      <m:accPr>
                        <m:chr m:val="⃗"/>
                        <m:ctrlPr>
                          <a:rPr lang="el-GR" i="1" smtClean="0">
                            <a:latin typeface="Cambria Math" panose="02040503050406030204" pitchFamily="18" charset="0"/>
                          </a:rPr>
                        </m:ctrlPr>
                      </m:accPr>
                      <m:e>
                        <m:r>
                          <m:rPr>
                            <m:sty m:val="p"/>
                          </m:rPr>
                          <a:rPr lang="en-US" b="0" i="0" smtClean="0">
                            <a:latin typeface="Cambria Math" panose="02040503050406030204" pitchFamily="18" charset="0"/>
                          </a:rPr>
                          <m:t>R</m:t>
                        </m:r>
                      </m:e>
                    </m:acc>
                    <m:r>
                      <a:rPr lang="en-US" b="0" i="1" smtClean="0">
                        <a:latin typeface="Cambria Math" panose="02040503050406030204" pitchFamily="18" charset="0"/>
                      </a:rPr>
                      <m:t>=−</m:t>
                    </m:r>
                    <m:r>
                      <a:rPr lang="en-US" b="0" i="1" smtClean="0">
                        <a:latin typeface="Cambria Math" panose="02040503050406030204" pitchFamily="18" charset="0"/>
                      </a:rPr>
                      <m:t>𝑏</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𝑣</m:t>
                        </m:r>
                      </m:e>
                    </m:acc>
                    <m:r>
                      <a:rPr lang="el-GR" b="0" i="1" smtClean="0">
                        <a:latin typeface="Cambria Math" panose="02040503050406030204" pitchFamily="18" charset="0"/>
                      </a:rPr>
                      <m:t>=−</m:t>
                    </m:r>
                    <m:r>
                      <a:rPr lang="en-US" b="0" i="1" smtClean="0">
                        <a:latin typeface="Cambria Math" panose="02040503050406030204" pitchFamily="18" charset="0"/>
                      </a:rPr>
                      <m:t>𝑏</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num>
                      <m:den>
                        <m:r>
                          <a:rPr lang="en-US" b="0" i="1" smtClean="0">
                            <a:latin typeface="Cambria Math" panose="02040503050406030204" pitchFamily="18" charset="0"/>
                          </a:rPr>
                          <m:t>𝑑𝑡</m:t>
                        </m:r>
                      </m:den>
                    </m:f>
                  </m:oMath>
                </a14:m>
                <a:r>
                  <a:rPr lang="en-US" dirty="0" smtClean="0"/>
                  <a:t> : </a:t>
                </a:r>
                <a:r>
                  <a:rPr lang="el-GR" dirty="0" smtClean="0"/>
                  <a:t>δύναμη επιβράδυνσης</a:t>
                </a:r>
                <a:endParaRPr lang="en-US" dirty="0" smtClean="0"/>
              </a:p>
              <a:p>
                <a:pPr lvl="2"/>
                <a:r>
                  <a:rPr lang="el-GR" dirty="0"/>
                  <a:t>Συντελεστής απόσβεσης </a:t>
                </a:r>
                <a14:m>
                  <m:oMath xmlns:m="http://schemas.openxmlformats.org/officeDocument/2006/math">
                    <m:r>
                      <a:rPr lang="en-US" i="1">
                        <a:latin typeface="Cambria Math" panose="02040503050406030204" pitchFamily="18" charset="0"/>
                      </a:rPr>
                      <m:t>𝑏</m:t>
                    </m:r>
                  </m:oMath>
                </a14:m>
                <a:endParaRPr lang="el-GR" dirty="0" smtClean="0"/>
              </a:p>
              <a:p>
                <a:pPr lvl="2"/>
                <a:r>
                  <a:rPr lang="el-GR" dirty="0" smtClean="0"/>
                  <a:t>Δρα αντίθετα στην ταχύτητα του </a:t>
                </a:r>
                <a:br>
                  <a:rPr lang="el-GR" dirty="0" smtClean="0"/>
                </a:br>
                <a:r>
                  <a:rPr lang="el-GR" dirty="0" smtClean="0"/>
                  <a:t>σώματος</a:t>
                </a:r>
              </a:p>
              <a:p>
                <a:pPr lvl="1"/>
                <a:endParaRPr lang="en-US" i="1" dirty="0">
                  <a:latin typeface="Cambria Math" panose="02040503050406030204" pitchFamily="18" charset="0"/>
                </a:endParaRPr>
              </a:p>
              <a:p>
                <a:pPr lvl="1"/>
                <a14:m>
                  <m:oMath xmlns:m="http://schemas.openxmlformats.org/officeDocument/2006/math">
                    <m:acc>
                      <m:accPr>
                        <m:chr m:val="⃗"/>
                        <m:ctrlPr>
                          <a:rPr lang="el-GR" i="1">
                            <a:latin typeface="Cambria Math" panose="02040503050406030204" pitchFamily="18" charset="0"/>
                          </a:rPr>
                        </m:ctrlPr>
                      </m:accPr>
                      <m:e>
                        <m:r>
                          <m:rPr>
                            <m:sty m:val="p"/>
                          </m:rPr>
                          <a:rPr lang="en-US" b="0" i="0" smtClean="0">
                            <a:latin typeface="Cambria Math" panose="02040503050406030204" pitchFamily="18" charset="0"/>
                          </a:rPr>
                          <m:t>F</m:t>
                        </m:r>
                      </m:e>
                    </m:acc>
                    <m:r>
                      <a:rPr lang="en-US" i="1">
                        <a:latin typeface="Cambria Math" panose="02040503050406030204" pitchFamily="18" charset="0"/>
                      </a:rPr>
                      <m:t>=−</m:t>
                    </m:r>
                    <m:r>
                      <a:rPr lang="en-US" b="0" i="1" smtClean="0">
                        <a:latin typeface="Cambria Math" panose="02040503050406030204" pitchFamily="18" charset="0"/>
                      </a:rPr>
                      <m:t>𝑘</m:t>
                    </m:r>
                    <m:acc>
                      <m:accPr>
                        <m:chr m:val="⃗"/>
                        <m:ctrlPr>
                          <a:rPr lang="en-US" i="1">
                            <a:latin typeface="Cambria Math" panose="02040503050406030204" pitchFamily="18" charset="0"/>
                          </a:rPr>
                        </m:ctrlPr>
                      </m:accPr>
                      <m:e>
                        <m:r>
                          <a:rPr lang="en-US" b="0" i="1" smtClean="0">
                            <a:latin typeface="Cambria Math" panose="02040503050406030204" pitchFamily="18" charset="0"/>
                          </a:rPr>
                          <m:t>𝑥</m:t>
                        </m:r>
                      </m:e>
                    </m:acc>
                  </m:oMath>
                </a14:m>
                <a:r>
                  <a:rPr lang="en-US" dirty="0"/>
                  <a:t> : </a:t>
                </a:r>
                <a:r>
                  <a:rPr lang="el-GR" dirty="0"/>
                  <a:t>δύναμη </a:t>
                </a:r>
                <a:r>
                  <a:rPr lang="el-GR" dirty="0" smtClean="0"/>
                  <a:t>επαναφοράς</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7038720" y="4521960"/>
              <a:ext cx="1047600" cy="851760"/>
            </p14:xfrm>
          </p:contentPart>
        </mc:Choice>
        <mc:Fallback xmlns="">
          <p:pic>
            <p:nvPicPr>
              <p:cNvPr id="5" name="Ink 4"/>
              <p:cNvPicPr/>
              <p:nvPr/>
            </p:nvPicPr>
            <p:blipFill>
              <a:blip r:embed="rId5"/>
              <a:stretch>
                <a:fillRect/>
              </a:stretch>
            </p:blipFill>
            <p:spPr>
              <a:xfrm>
                <a:off x="7030440" y="4510440"/>
                <a:ext cx="1067760" cy="874080"/>
              </a:xfrm>
              <a:prstGeom prst="rect">
                <a:avLst/>
              </a:prstGeom>
            </p:spPr>
          </p:pic>
        </mc:Fallback>
      </mc:AlternateContent>
    </p:spTree>
    <p:extLst>
      <p:ext uri="{BB962C8B-B14F-4D97-AF65-F5344CB8AC3E}">
        <p14:creationId xmlns:p14="http://schemas.microsoft.com/office/powerpoint/2010/main" val="32737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5816" y="3633355"/>
            <a:ext cx="3292783" cy="2880221"/>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lstStyle/>
              <a:p>
                <a:r>
                  <a:rPr lang="el-GR" b="1" dirty="0" smtClean="0"/>
                  <a:t>Φθίνουσες ταλαντώσεις</a:t>
                </a:r>
              </a:p>
              <a:p>
                <a:pPr lvl="1"/>
                <a:r>
                  <a:rPr lang="el-GR" dirty="0" smtClean="0"/>
                  <a:t>Εφαρμόζοντας το 2</a:t>
                </a:r>
                <a:r>
                  <a:rPr lang="el-GR" baseline="30000" dirty="0" smtClean="0"/>
                  <a:t>ο</a:t>
                </a:r>
                <a:r>
                  <a:rPr lang="el-GR" dirty="0" smtClean="0"/>
                  <a:t> νόμο του </a:t>
                </a:r>
                <a:r>
                  <a:rPr lang="en-US" dirty="0" smtClean="0"/>
                  <a:t>Newton:</a:t>
                </a:r>
                <a:br>
                  <a:rPr lang="en-US" dirty="0" smtClean="0"/>
                </a:br>
                <a14:m>
                  <m:oMath xmlns:m="http://schemas.openxmlformats.org/officeDocument/2006/math">
                    <m:nary>
                      <m:naryPr>
                        <m:chr m:val="∑"/>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𝑥</m:t>
                            </m:r>
                          </m:sub>
                        </m:sSub>
                      </m:e>
                    </m:nary>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𝑏𝑢</m:t>
                    </m:r>
                    <m:r>
                      <a:rPr lang="en-US" i="1">
                        <a:latin typeface="Cambria Math" panose="02040503050406030204" pitchFamily="18" charset="0"/>
                      </a:rPr>
                      <m:t>=</m:t>
                    </m:r>
                    <m:r>
                      <a:rPr lang="en-US" i="1">
                        <a:latin typeface="Cambria Math" panose="02040503050406030204" pitchFamily="18" charset="0"/>
                      </a:rPr>
                      <m:t>𝑚</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𝑥</m:t>
                        </m:r>
                      </m:sub>
                    </m:sSub>
                  </m:oMath>
                </a14:m>
                <a:r>
                  <a:rPr lang="en-US" dirty="0"/>
                  <a:t/>
                </a:r>
                <a:br>
                  <a:rPr lang="en-US" dirty="0"/>
                </a:br>
                <a14:m>
                  <m:oMath xmlns:m="http://schemas.openxmlformats.org/officeDocument/2006/math">
                    <m:r>
                      <a:rPr lang="en-US" i="1" smtClean="0">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r>
                      <a:rPr lang="en-US" i="1">
                        <a:latin typeface="Cambria Math" panose="02040503050406030204" pitchFamily="18" charset="0"/>
                      </a:rPr>
                      <m:t>𝑏</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𝑚</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sSup>
                          <m:sSupPr>
                            <m:ctrlPr>
                              <a:rPr lang="en-US" i="1">
                                <a:latin typeface="Cambria Math" panose="02040503050406030204" pitchFamily="18" charset="0"/>
                              </a:rPr>
                            </m:ctrlPr>
                          </m:sSupPr>
                          <m:e>
                            <m:r>
                              <a:rPr lang="en-US" i="1">
                                <a:latin typeface="Cambria Math" panose="02040503050406030204" pitchFamily="18" charset="0"/>
                              </a:rPr>
                              <m:t>𝑑𝑡</m:t>
                            </m:r>
                          </m:e>
                          <m:sup>
                            <m:r>
                              <a:rPr lang="en-US" i="1">
                                <a:latin typeface="Cambria Math" panose="02040503050406030204" pitchFamily="18" charset="0"/>
                              </a:rPr>
                              <m:t>2</m:t>
                            </m:r>
                          </m:sup>
                        </m:sSup>
                      </m:den>
                    </m:f>
                  </m:oMath>
                </a14:m>
                <a:endParaRPr lang="en-US" dirty="0" smtClean="0"/>
              </a:p>
              <a:p>
                <a:pPr lvl="1"/>
                <a:endParaRPr lang="el-GR" dirty="0" smtClean="0"/>
              </a:p>
              <a:p>
                <a:pPr lvl="1"/>
                <a:r>
                  <a:rPr lang="el-GR" dirty="0" smtClean="0"/>
                  <a:t>Η λύση της διαφορικής </a:t>
                </a:r>
                <a:br>
                  <a:rPr lang="el-GR" dirty="0" smtClean="0"/>
                </a:br>
                <a:r>
                  <a:rPr lang="el-GR" dirty="0" smtClean="0"/>
                  <a:t>εξίσωσης</a:t>
                </a:r>
                <a:r>
                  <a:rPr lang="en-US" dirty="0" smtClean="0"/>
                  <a:t> (</a:t>
                </a:r>
                <a14:m>
                  <m:oMath xmlns:m="http://schemas.openxmlformats.org/officeDocument/2006/math">
                    <m:r>
                      <a:rPr lang="en-US" i="1">
                        <a:latin typeface="Cambria Math" panose="02040503050406030204" pitchFamily="18" charset="0"/>
                      </a:rPr>
                      <m:t>𝑏</m:t>
                    </m:r>
                  </m:oMath>
                </a14:m>
                <a:r>
                  <a:rPr lang="en-US" dirty="0" smtClean="0"/>
                  <a:t> </a:t>
                </a:r>
                <a:r>
                  <a:rPr lang="el-GR" dirty="0" smtClean="0"/>
                  <a:t>μικρό): </a:t>
                </a:r>
                <a:br>
                  <a:rPr lang="el-GR" dirty="0" smtClean="0"/>
                </a:br>
                <a:r>
                  <a:rPr lang="en-US" b="0" i="1" dirty="0" smtClean="0">
                    <a:latin typeface="Cambria Math" panose="02040503050406030204" pitchFamily="18" charset="0"/>
                  </a:rPr>
                  <a:t/>
                </a:r>
                <a:br>
                  <a:rPr lang="en-US" b="0" i="1" dirty="0" smtClean="0">
                    <a:latin typeface="Cambria Math" panose="02040503050406030204" pitchFamily="18" charset="0"/>
                  </a:rPr>
                </a:br>
                <a:r>
                  <a:rPr lang="el-GR" b="0" i="1" dirty="0" smtClean="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r>
                          <a:rPr lang="en-US" b="0" i="1" smtClean="0">
                            <a:latin typeface="Cambria Math" panose="02040503050406030204" pitchFamily="18" charset="0"/>
                          </a:rPr>
                          <m:t>𝑡</m:t>
                        </m:r>
                      </m:sup>
                    </m:sSup>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l-GR" b="0" i="1" smtClean="0">
                        <a:latin typeface="Cambria Math" panose="02040503050406030204" pitchFamily="18" charset="0"/>
                      </a:rPr>
                      <m:t>𝜔</m:t>
                    </m:r>
                    <m:r>
                      <a:rPr lang="en-US" b="0" i="1" smtClean="0">
                        <a:latin typeface="Cambria Math" panose="02040503050406030204" pitchFamily="18" charset="0"/>
                      </a:rPr>
                      <m:t>𝑡</m:t>
                    </m:r>
                    <m:r>
                      <a:rPr lang="en-US" b="0" i="1" smtClean="0">
                        <a:latin typeface="Cambria Math" panose="02040503050406030204" pitchFamily="18" charset="0"/>
                      </a:rPr>
                      <m:t>+</m:t>
                    </m:r>
                    <m:r>
                      <a:rPr lang="el-GR" b="0" i="1" smtClean="0">
                        <a:latin typeface="Cambria Math" panose="02040503050406030204" pitchFamily="18" charset="0"/>
                      </a:rPr>
                      <m:t>𝜑</m:t>
                    </m:r>
                    <m:r>
                      <a:rPr lang="el-GR" b="0" i="1" smtClean="0">
                        <a:latin typeface="Cambria Math" panose="02040503050406030204" pitchFamily="18" charset="0"/>
                      </a:rPr>
                      <m:t>)</m:t>
                    </m:r>
                  </m:oMath>
                </a14:m>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38715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77050" cy="5410200"/>
              </a:xfrm>
            </p:spPr>
            <p:txBody>
              <a:bodyPr>
                <a:normAutofit lnSpcReduction="10000"/>
              </a:bodyPr>
              <a:lstStyle/>
              <a:p>
                <a:r>
                  <a:rPr lang="el-GR" b="1" dirty="0" smtClean="0"/>
                  <a:t>Φθίνουσες ταλαντώσεις</a:t>
                </a:r>
              </a:p>
              <a:p>
                <a:pPr lvl="1"/>
                <a:r>
                  <a:rPr lang="el-GR" dirty="0" smtClean="0"/>
                  <a:t>Γωνιακή συχνότητα </a:t>
                </a:r>
                <a14:m>
                  <m:oMath xmlns:m="http://schemas.openxmlformats.org/officeDocument/2006/math">
                    <m:r>
                      <a:rPr lang="el-GR" b="0" i="1" smtClean="0">
                        <a:latin typeface="Cambria Math" panose="02040503050406030204" pitchFamily="18" charset="0"/>
                      </a:rPr>
                      <m:t>𝜔</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e>
                            </m:d>
                          </m:e>
                          <m:sup>
                            <m:r>
                              <a:rPr lang="en-US" b="0" i="1" smtClean="0">
                                <a:latin typeface="Cambria Math" panose="02040503050406030204" pitchFamily="18" charset="0"/>
                              </a:rPr>
                              <m:t>2</m:t>
                            </m:r>
                          </m:sup>
                        </m:sSup>
                      </m:e>
                    </m:rad>
                  </m:oMath>
                </a14:m>
                <a:endParaRPr lang="en-US" dirty="0" smtClean="0"/>
              </a:p>
              <a:p>
                <a:pPr lvl="1"/>
                <a:endParaRPr lang="en-US" dirty="0"/>
              </a:p>
              <a:p>
                <a:pPr lvl="1"/>
                <a:r>
                  <a:rPr lang="el-GR" dirty="0" smtClean="0"/>
                  <a:t>Η ποσότητα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f>
                          <m:fPr>
                            <m:ctrlPr>
                              <a:rPr lang="el-GR"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𝑚</m:t>
                            </m:r>
                          </m:den>
                        </m:f>
                      </m:e>
                    </m:rad>
                  </m:oMath>
                </a14:m>
                <a:r>
                  <a:rPr lang="en-US" dirty="0" smtClean="0"/>
                  <a:t> </a:t>
                </a:r>
                <a:r>
                  <a:rPr lang="el-GR" dirty="0"/>
                  <a:t> </a:t>
                </a:r>
                <a:r>
                  <a:rPr lang="el-GR" dirty="0" smtClean="0"/>
                  <a:t>είναι η γωνιακή</a:t>
                </a:r>
                <a:br>
                  <a:rPr lang="el-GR" dirty="0" smtClean="0"/>
                </a:br>
                <a:r>
                  <a:rPr lang="el-GR" dirty="0" smtClean="0"/>
                  <a:t>συχνότητα απουσία απόσβεσης</a:t>
                </a:r>
              </a:p>
              <a:p>
                <a:pPr lvl="1"/>
                <a:endParaRPr lang="el-GR" dirty="0"/>
              </a:p>
              <a:p>
                <a:pPr lvl="1"/>
                <a:r>
                  <a:rPr lang="el-GR" dirty="0" smtClean="0"/>
                  <a:t>Άρα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smtClean="0">
                                <a:latin typeface="Cambria Math" panose="02040503050406030204" pitchFamily="18" charset="0"/>
                              </a:rPr>
                            </m:ctrlPr>
                          </m:sSubSupPr>
                          <m:e>
                            <m:r>
                              <a:rPr lang="el-GR" b="0" i="1" smtClean="0">
                                <a:latin typeface="Cambria Math" panose="02040503050406030204" pitchFamily="18" charset="0"/>
                              </a:rPr>
                              <m:t>𝜔</m:t>
                            </m:r>
                          </m:e>
                          <m:sub>
                            <m:r>
                              <a:rPr lang="el-GR" b="0" i="1" smtClean="0">
                                <a:latin typeface="Cambria Math" panose="02040503050406030204" pitchFamily="18" charset="0"/>
                              </a:rPr>
                              <m:t>0</m:t>
                            </m:r>
                          </m:sub>
                          <m:sup>
                            <m:r>
                              <a:rPr lang="el-GR" b="0" i="1" smtClean="0">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r>
                  <a:rPr lang="el-GR" dirty="0" smtClean="0"/>
                  <a:t>   και λέγεται </a:t>
                </a:r>
                <a:endParaRPr lang="en-US" dirty="0" smtClean="0"/>
              </a:p>
              <a:p>
                <a:pPr marL="365760" lvl="1" indent="0">
                  <a:buNone/>
                </a:pPr>
                <a:r>
                  <a:rPr lang="en-US" b="1" i="1" dirty="0" smtClean="0"/>
                  <a:t/>
                </a:r>
                <a:br>
                  <a:rPr lang="en-US" b="1" i="1" dirty="0" smtClean="0"/>
                </a:br>
                <a:r>
                  <a:rPr lang="en-US" b="1" i="1" dirty="0"/>
                  <a:t>	 </a:t>
                </a:r>
                <a:r>
                  <a:rPr lang="en-US" b="1" i="1" dirty="0" smtClean="0"/>
                  <a:t>        </a:t>
                </a:r>
                <a:r>
                  <a:rPr lang="el-GR" b="1" i="1" dirty="0" smtClean="0"/>
                  <a:t>φυσική συχνότητα</a:t>
                </a:r>
                <a:r>
                  <a:rPr lang="en-US" b="1" i="1" dirty="0" smtClean="0"/>
                  <a:t> (</a:t>
                </a:r>
                <a:r>
                  <a:rPr lang="el-GR" b="1" i="1" dirty="0" smtClean="0"/>
                  <a:t>ή </a:t>
                </a:r>
                <a:r>
                  <a:rPr lang="el-GR" b="1" i="1" dirty="0" err="1" smtClean="0"/>
                  <a:t>ιδιοσυχνότητα</a:t>
                </a:r>
                <a:r>
                  <a:rPr lang="el-GR" b="1" i="1" dirty="0" smtClean="0"/>
                  <a:t>)</a:t>
                </a:r>
                <a:r>
                  <a:rPr lang="el-GR" dirty="0" smtClean="0"/>
                  <a:t> </a:t>
                </a:r>
                <a:r>
                  <a:rPr lang="en-US" dirty="0" smtClean="0"/>
                  <a:t/>
                </a:r>
                <a:br>
                  <a:rPr lang="en-US" dirty="0" smtClean="0"/>
                </a:br>
                <a:r>
                  <a:rPr lang="en-US" dirty="0" smtClean="0"/>
                  <a:t/>
                </a:r>
                <a:br>
                  <a:rPr lang="en-US" dirty="0" smtClean="0"/>
                </a:br>
                <a:r>
                  <a:rPr lang="el-GR" dirty="0" smtClean="0"/>
                  <a:t>του συστήματος </a:t>
                </a:r>
                <a:endParaRPr lang="el-GR" dirty="0"/>
              </a:p>
              <a:p>
                <a:pPr lvl="1"/>
                <a:endParaRPr lang="el-GR"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77050" cy="5410200"/>
              </a:xfrm>
              <a:blipFill rotWithShape="0">
                <a:blip r:embed="rId2"/>
                <a:stretch>
                  <a:fillRect t="-1577"/>
                </a:stretch>
              </a:blipFill>
            </p:spPr>
            <p:txBody>
              <a:bodyPr/>
              <a:lstStyle/>
              <a:p>
                <a:r>
                  <a:rPr lang="el-GR">
                    <a:noFill/>
                  </a:rPr>
                  <a:t> </a:t>
                </a:r>
              </a:p>
            </p:txBody>
          </p:sp>
        </mc:Fallback>
      </mc:AlternateContent>
    </p:spTree>
    <p:extLst>
      <p:ext uri="{BB962C8B-B14F-4D97-AF65-F5344CB8AC3E}">
        <p14:creationId xmlns:p14="http://schemas.microsoft.com/office/powerpoint/2010/main" val="20482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526067"/>
            <a:ext cx="3512594" cy="2512533"/>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a:bodyPr>
              <a:lstStyle/>
              <a:p>
                <a:r>
                  <a:rPr lang="el-GR" b="1" dirty="0" smtClean="0"/>
                  <a:t>Φθίνουσες ταλαντώσεις</a:t>
                </a:r>
                <a:br>
                  <a:rPr lang="el-GR" b="1" dirty="0" smtClean="0"/>
                </a:br>
                <a:r>
                  <a:rPr lang="el-GR" b="1" dirty="0" smtClean="0"/>
                  <a:t>	</a:t>
                </a:r>
                <a:r>
                  <a:rPr lang="en-US" b="1" dirty="0" smtClean="0"/>
                  <a:t/>
                </a:r>
                <a:br>
                  <a:rPr lang="en-US" b="1" dirty="0" smtClean="0"/>
                </a:br>
                <a:r>
                  <a:rPr lang="en-US" b="1" dirty="0" smtClean="0"/>
                  <a:t>	</a:t>
                </a:r>
                <a14:m>
                  <m:oMath xmlns:m="http://schemas.openxmlformats.org/officeDocument/2006/math">
                    <m:r>
                      <a:rPr lang="el-GR" i="1">
                        <a:latin typeface="Cambria Math" panose="02040503050406030204" pitchFamily="18" charset="0"/>
                      </a:rPr>
                      <m:t>𝜔</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bSup>
                          <m:sSubSupPr>
                            <m:ctrlPr>
                              <a:rPr lang="el-GR" i="1">
                                <a:latin typeface="Cambria Math" panose="02040503050406030204" pitchFamily="18" charset="0"/>
                              </a:rPr>
                            </m:ctrlPr>
                          </m:sSubSupPr>
                          <m:e>
                            <m:r>
                              <a:rPr lang="el-GR" i="1">
                                <a:latin typeface="Cambria Math" panose="02040503050406030204" pitchFamily="18" charset="0"/>
                              </a:rPr>
                              <m:t>𝜔</m:t>
                            </m:r>
                          </m:e>
                          <m:sub>
                            <m:r>
                              <a:rPr lang="el-GR" i="1">
                                <a:latin typeface="Cambria Math" panose="02040503050406030204" pitchFamily="18" charset="0"/>
                              </a:rPr>
                              <m:t>0</m:t>
                            </m:r>
                          </m:sub>
                          <m:sup>
                            <m:r>
                              <a:rPr lang="el-GR"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e>
                            </m:d>
                          </m:e>
                          <m:sup>
                            <m:r>
                              <a:rPr lang="en-US" i="1">
                                <a:latin typeface="Cambria Math" panose="02040503050406030204" pitchFamily="18" charset="0"/>
                              </a:rPr>
                              <m:t>2</m:t>
                            </m:r>
                          </m:sup>
                        </m:sSup>
                      </m:e>
                    </m:rad>
                  </m:oMath>
                </a14:m>
                <a:endParaRPr lang="el-GR" b="1" dirty="0" smtClean="0"/>
              </a:p>
              <a:p>
                <a:pPr lvl="1"/>
                <a:r>
                  <a:rPr lang="el-GR" dirty="0" smtClean="0"/>
                  <a:t>Αν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r>
                          <a:rPr lang="en-US" b="0" i="1" smtClean="0">
                            <a:latin typeface="Cambria Math" panose="02040503050406030204" pitchFamily="18" charset="0"/>
                          </a:rPr>
                          <m:t>𝑚</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𝜔</m:t>
                        </m:r>
                      </m:e>
                      <m:sub>
                        <m:r>
                          <a:rPr lang="el-GR" b="0" i="1" smtClean="0">
                            <a:latin typeface="Cambria Math" panose="02040503050406030204" pitchFamily="18" charset="0"/>
                          </a:rPr>
                          <m:t>0</m:t>
                        </m:r>
                      </m:sub>
                    </m:sSub>
                    <m:r>
                      <a:rPr lang="el-GR" b="0" i="0" smtClean="0">
                        <a:latin typeface="Cambria Math" panose="02040503050406030204" pitchFamily="18" charset="0"/>
                      </a:rPr>
                      <m:t>→</m:t>
                    </m:r>
                  </m:oMath>
                </a14:m>
                <a:r>
                  <a:rPr lang="el-GR" dirty="0" smtClean="0"/>
                  <a:t> υποαπόσβεση</a:t>
                </a:r>
              </a:p>
              <a:p>
                <a:pPr lvl="1"/>
                <a:endParaRPr lang="el-GR" dirty="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κρίσιμη απόσβεση</a:t>
                </a:r>
              </a:p>
              <a:p>
                <a:pPr lvl="1"/>
                <a:endParaRPr lang="el-GR" dirty="0" smtClean="0"/>
              </a:p>
              <a:p>
                <a:pPr lvl="1"/>
                <a:r>
                  <a:rPr lang="el-GR" dirty="0" smtClean="0"/>
                  <a:t>Αν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𝑏</m:t>
                        </m:r>
                      </m:num>
                      <m:den>
                        <m:r>
                          <a:rPr lang="en-US" i="1">
                            <a:latin typeface="Cambria Math" panose="02040503050406030204" pitchFamily="18" charset="0"/>
                          </a:rPr>
                          <m:t>2</m:t>
                        </m:r>
                        <m:r>
                          <a:rPr lang="en-US" i="1">
                            <a:latin typeface="Cambria Math" panose="02040503050406030204" pitchFamily="18" charset="0"/>
                          </a:rPr>
                          <m:t>𝑚</m:t>
                        </m:r>
                      </m:den>
                    </m:f>
                    <m:r>
                      <a:rPr lang="el-GR" b="0" i="1" smtClean="0">
                        <a:latin typeface="Cambria Math" panose="02040503050406030204" pitchFamily="18" charset="0"/>
                      </a:rPr>
                      <m:t>&gt;</m:t>
                    </m:r>
                    <m:sSub>
                      <m:sSubPr>
                        <m:ctrlPr>
                          <a:rPr lang="en-US" i="1">
                            <a:latin typeface="Cambria Math" panose="02040503050406030204" pitchFamily="18" charset="0"/>
                          </a:rPr>
                        </m:ctrlPr>
                      </m:sSubPr>
                      <m:e>
                        <m:r>
                          <a:rPr lang="el-GR" i="1">
                            <a:latin typeface="Cambria Math" panose="02040503050406030204" pitchFamily="18" charset="0"/>
                          </a:rPr>
                          <m:t>𝜔</m:t>
                        </m:r>
                      </m:e>
                      <m:sub>
                        <m:r>
                          <a:rPr lang="el-GR" i="1">
                            <a:latin typeface="Cambria Math" panose="02040503050406030204" pitchFamily="18" charset="0"/>
                          </a:rPr>
                          <m:t>0</m:t>
                        </m:r>
                      </m:sub>
                    </m:sSub>
                    <m:r>
                      <a:rPr lang="el-GR">
                        <a:latin typeface="Cambria Math" panose="02040503050406030204" pitchFamily="18" charset="0"/>
                      </a:rPr>
                      <m:t>→</m:t>
                    </m:r>
                  </m:oMath>
                </a14:m>
                <a:r>
                  <a:rPr lang="el-GR" dirty="0" smtClean="0"/>
                  <a:t> υπεραπόσβεση</a:t>
                </a:r>
                <a:endParaRPr lang="el-GR" dirty="0"/>
              </a:p>
              <a:p>
                <a:pPr lvl="5"/>
                <a:endParaRPr lang="el-GR" dirty="0" smtClean="0"/>
              </a:p>
              <a:p>
                <a:pPr lvl="5"/>
                <a:r>
                  <a:rPr lang="el-GR" dirty="0" smtClean="0"/>
                  <a:t>Για συστήματα κρίσιμης απόσβεσης ή </a:t>
                </a:r>
                <a:r>
                  <a:rPr lang="el-GR" dirty="0" err="1" smtClean="0"/>
                  <a:t>υπεραπόσβεσης</a:t>
                </a:r>
                <a:r>
                  <a:rPr lang="el-GR" dirty="0" smtClean="0"/>
                  <a:t>, η εξίσωση φθίνουσας ταλάντωσης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smtClean="0"/>
                  <a:t> </a:t>
                </a:r>
                <a:r>
                  <a:rPr lang="el-GR" dirty="0" smtClean="0"/>
                  <a:t>δεν ισχύει.</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236693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2106889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a:t>
            </a:r>
            <a:r>
              <a:rPr lang="el-GR" dirty="0"/>
              <a:t>Ταλάντωση </a:t>
            </a:r>
            <a:r>
              <a:rPr lang="el-GR" sz="2700" dirty="0"/>
              <a:t>(Επανάληψη…)</a:t>
            </a:r>
            <a:endParaRPr lang="el-GR" sz="4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600200"/>
                <a:ext cx="7872250" cy="5105400"/>
              </a:xfrm>
            </p:spPr>
            <p:txBody>
              <a:bodyPr/>
              <a:lstStyle/>
              <a:p>
                <a:r>
                  <a:rPr lang="el-GR" b="1" i="1" dirty="0" smtClean="0">
                    <a:effectLst>
                      <a:outerShdw blurRad="38100" dist="38100" dir="2700000" algn="tl">
                        <a:srgbClr val="000000">
                          <a:alpha val="43137"/>
                        </a:srgbClr>
                      </a:outerShdw>
                    </a:effectLst>
                  </a:rPr>
                  <a:t>Περιοδική κίνηση: </a:t>
                </a:r>
                <a:r>
                  <a:rPr lang="el-GR" b="1" i="1" dirty="0" smtClean="0"/>
                  <a:t>ονομάζεται η κίνηση ενός σώματος που επιστρέφει σε μια αρχική θέση ανά τακτά σταθερά χρονικά διαστήματα</a:t>
                </a:r>
              </a:p>
              <a:p>
                <a:endParaRPr lang="en-US" dirty="0" smtClean="0">
                  <a:sym typeface="Wingdings" panose="05000000000000000000" pitchFamily="2" charset="2"/>
                </a:endParaRPr>
              </a:p>
              <a:p>
                <a:r>
                  <a:rPr lang="el-GR" dirty="0" smtClean="0">
                    <a:sym typeface="Wingdings" panose="05000000000000000000" pitchFamily="2" charset="2"/>
                  </a:rPr>
                  <a:t>Μαθηματικός ορισμός: </a:t>
                </a:r>
                <a14:m>
                  <m:oMath xmlns:m="http://schemas.openxmlformats.org/officeDocument/2006/math">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e>
                    </m:d>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𝑓</m:t>
                    </m:r>
                    <m:d>
                      <m:dPr>
                        <m:ctrlPr>
                          <a:rPr lang="en-US" b="0" i="1" smtClean="0">
                            <a:latin typeface="Cambria Math" panose="02040503050406030204" pitchFamily="18" charset="0"/>
                            <a:sym typeface="Wingdings" panose="05000000000000000000" pitchFamily="2" charset="2"/>
                          </a:rPr>
                        </m:ctrlPr>
                      </m:dPr>
                      <m:e>
                        <m:r>
                          <a:rPr lang="en-US" b="0" i="1" smtClean="0">
                            <a:latin typeface="Cambria Math" panose="02040503050406030204" pitchFamily="18" charset="0"/>
                            <a:sym typeface="Wingdings" panose="05000000000000000000" pitchFamily="2" charset="2"/>
                          </a:rPr>
                          <m:t>𝑡</m:t>
                        </m:r>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𝑇</m:t>
                        </m:r>
                      </m:e>
                    </m:d>
                    <m:r>
                      <a:rPr lang="el-GR" b="0" i="1" smtClean="0">
                        <a:latin typeface="Cambria Math" panose="02040503050406030204" pitchFamily="18" charset="0"/>
                        <a:sym typeface="Wingdings" panose="05000000000000000000" pitchFamily="2" charset="2"/>
                      </a:rPr>
                      <m:t>,  </m:t>
                    </m:r>
                    <m:r>
                      <a:rPr lang="el-GR" b="0" i="1" smtClean="0">
                        <a:latin typeface="Cambria Math" panose="02040503050406030204" pitchFamily="18" charset="0"/>
                        <a:sym typeface="Wingdings" panose="05000000000000000000" pitchFamily="2" charset="2"/>
                      </a:rPr>
                      <m:t>𝛵</m:t>
                    </m:r>
                    <m:r>
                      <a:rPr lang="el-GR" b="0" i="1" smtClean="0">
                        <a:latin typeface="Cambria Math" panose="02040503050406030204" pitchFamily="18" charset="0"/>
                        <a:sym typeface="Wingdings" panose="05000000000000000000" pitchFamily="2" charset="2"/>
                      </a:rPr>
                      <m:t>&gt;0, ∀ </m:t>
                    </m:r>
                    <m:r>
                      <a:rPr lang="en-US" b="0" i="1" smtClean="0">
                        <a:latin typeface="Cambria Math" panose="02040503050406030204" pitchFamily="18" charset="0"/>
                        <a:ea typeface="Cambria Math" panose="02040503050406030204" pitchFamily="18" charset="0"/>
                        <a:sym typeface="Wingdings" panose="05000000000000000000" pitchFamily="2" charset="2"/>
                      </a:rPr>
                      <m:t>𝑡</m:t>
                    </m:r>
                    <m:r>
                      <a:rPr lang="en-US" b="0" i="1" smtClean="0">
                        <a:latin typeface="Cambria Math" panose="02040503050406030204" pitchFamily="18" charset="0"/>
                        <a:ea typeface="Cambria Math" panose="02040503050406030204" pitchFamily="18" charset="0"/>
                        <a:sym typeface="Wingdings" panose="05000000000000000000" pitchFamily="2" charset="2"/>
                      </a:rPr>
                      <m:t>&gt;0</m:t>
                    </m:r>
                  </m:oMath>
                </a14:m>
                <a:endParaRPr lang="en-US" i="1" dirty="0" smtClean="0">
                  <a:sym typeface="Wingdings" panose="05000000000000000000" pitchFamily="2" charset="2"/>
                </a:endParaRPr>
              </a:p>
              <a:p>
                <a:endParaRPr lang="en-US" b="1" u="sng" dirty="0"/>
              </a:p>
              <a:p>
                <a:r>
                  <a:rPr lang="el-GR" b="1" u="sng" dirty="0" smtClean="0"/>
                  <a:t>Ορισμός</a:t>
                </a:r>
                <a:r>
                  <a:rPr lang="el-GR" b="1" u="sng" dirty="0"/>
                  <a:t>:</a:t>
                </a:r>
                <a:r>
                  <a:rPr lang="el-GR" b="1" i="1" dirty="0"/>
                  <a:t> Όταν η δύναμη που ασκείται σε ένα σώμα έχει πάντα κατεύθυνση προς τη θέση ισορροπίας του σώματος, η κίνηση λέγεται </a:t>
                </a:r>
                <a:r>
                  <a:rPr lang="el-GR" b="1" i="1" dirty="0">
                    <a:effectLst>
                      <a:outerShdw blurRad="38100" dist="38100" dir="2700000" algn="tl">
                        <a:srgbClr val="000000">
                          <a:alpha val="43137"/>
                        </a:srgbClr>
                      </a:outerShdw>
                    </a:effectLst>
                  </a:rPr>
                  <a:t>Απλή Αρμονική Κίνηση</a:t>
                </a:r>
                <a:endParaRPr lang="el-GR" i="1"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600200"/>
                <a:ext cx="7872250" cy="5105400"/>
              </a:xfrm>
              <a:blipFill rotWithShape="0">
                <a:blip r:embed="rId2"/>
                <a:stretch>
                  <a:fillRect t="-1075" r="-464"/>
                </a:stretch>
              </a:blipFill>
            </p:spPr>
            <p:txBody>
              <a:bodyPr/>
              <a:lstStyle/>
              <a:p>
                <a:r>
                  <a:rPr lang="el-GR">
                    <a:noFill/>
                  </a:rPr>
                  <a:t> </a:t>
                </a:r>
              </a:p>
            </p:txBody>
          </p:sp>
        </mc:Fallback>
      </mc:AlternateContent>
    </p:spTree>
    <p:extLst>
      <p:ext uri="{BB962C8B-B14F-4D97-AF65-F5344CB8AC3E}">
        <p14:creationId xmlns:p14="http://schemas.microsoft.com/office/powerpoint/2010/main" val="378510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l-GR" sz="2700" dirty="0" smtClean="0"/>
              <a:t>(Επανάληψη…)</a:t>
            </a:r>
            <a:endParaRPr lang="el-GR" sz="2700" dirty="0"/>
          </a:p>
        </p:txBody>
      </p:sp>
      <p:sp>
        <p:nvSpPr>
          <p:cNvPr id="3" name="Content Placeholder 2"/>
          <p:cNvSpPr>
            <a:spLocks noGrp="1"/>
          </p:cNvSpPr>
          <p:nvPr>
            <p:ph idx="1"/>
          </p:nvPr>
        </p:nvSpPr>
        <p:spPr>
          <a:xfrm>
            <a:off x="738350" y="1600200"/>
            <a:ext cx="7872250" cy="5105400"/>
          </a:xfrm>
        </p:spPr>
        <p:txBody>
          <a:bodyPr>
            <a:normAutofit/>
          </a:bodyPr>
          <a:lstStyle/>
          <a:p>
            <a:endParaRPr lang="el-GR" i="1" dirty="0"/>
          </a:p>
          <a:p>
            <a:pPr marL="68580" indent="0">
              <a:buNone/>
            </a:pPr>
            <a:endParaRPr lang="en-US" dirty="0" smtClean="0">
              <a:sym typeface="Wingdings" panose="05000000000000000000" pitchFamily="2" charset="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638800" cy="5130916"/>
          </a:xfrm>
          <a:prstGeom prst="rect">
            <a:avLst/>
          </a:prstGeom>
        </p:spPr>
      </p:pic>
    </p:spTree>
    <p:extLst>
      <p:ext uri="{BB962C8B-B14F-4D97-AF65-F5344CB8AC3E}">
        <p14:creationId xmlns:p14="http://schemas.microsoft.com/office/powerpoint/2010/main" val="1094549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l-GR" sz="2700" dirty="0" smtClean="0"/>
              <a:t>(Επανάληψη…)</a:t>
            </a:r>
            <a:endParaRPr lang="el-GR" sz="2700" dirty="0"/>
          </a:p>
        </p:txBody>
      </p:sp>
      <p:sp>
        <p:nvSpPr>
          <p:cNvPr id="3" name="Content Placeholder 2"/>
          <p:cNvSpPr>
            <a:spLocks noGrp="1"/>
          </p:cNvSpPr>
          <p:nvPr>
            <p:ph idx="1"/>
          </p:nvPr>
        </p:nvSpPr>
        <p:spPr>
          <a:xfrm>
            <a:off x="738350" y="1600200"/>
            <a:ext cx="7872250" cy="5105400"/>
          </a:xfrm>
        </p:spPr>
        <p:txBody>
          <a:bodyPr>
            <a:normAutofit/>
          </a:bodyPr>
          <a:lstStyle/>
          <a:p>
            <a:endParaRPr lang="el-GR" i="1" dirty="0"/>
          </a:p>
          <a:p>
            <a:pPr marL="68580" indent="0">
              <a:buNone/>
            </a:pPr>
            <a:endParaRPr lang="en-US" dirty="0" smtClean="0">
              <a:sym typeface="Wingdings" panose="05000000000000000000" pitchFamily="2" charset="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63116"/>
            <a:ext cx="5791200" cy="5210759"/>
          </a:xfrm>
          <a:prstGeom prst="rect">
            <a:avLst/>
          </a:prstGeom>
        </p:spPr>
      </p:pic>
    </p:spTree>
    <p:extLst>
      <p:ext uri="{BB962C8B-B14F-4D97-AF65-F5344CB8AC3E}">
        <p14:creationId xmlns:p14="http://schemas.microsoft.com/office/powerpoint/2010/main" val="39726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l-GR" sz="2700" dirty="0" smtClean="0"/>
              <a:t>(Επανάληψη…)</a:t>
            </a:r>
            <a:endParaRPr lang="el-GR" sz="2700" dirty="0"/>
          </a:p>
        </p:txBody>
      </p:sp>
      <p:sp>
        <p:nvSpPr>
          <p:cNvPr id="3" name="Content Placeholder 2"/>
          <p:cNvSpPr>
            <a:spLocks noGrp="1"/>
          </p:cNvSpPr>
          <p:nvPr>
            <p:ph idx="1"/>
          </p:nvPr>
        </p:nvSpPr>
        <p:spPr>
          <a:xfrm>
            <a:off x="738350" y="1600200"/>
            <a:ext cx="7872250" cy="5105400"/>
          </a:xfrm>
        </p:spPr>
        <p:txBody>
          <a:bodyPr>
            <a:normAutofit/>
          </a:bodyPr>
          <a:lstStyle/>
          <a:p>
            <a:endParaRPr lang="el-GR" i="1" dirty="0"/>
          </a:p>
          <a:p>
            <a:pPr marL="68580" indent="0">
              <a:buNone/>
            </a:pPr>
            <a:endParaRPr lang="en-US" dirty="0" smtClean="0">
              <a:sym typeface="Wingdings" panose="05000000000000000000" pitchFamily="2" charset="2"/>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350" y="1295400"/>
            <a:ext cx="3392014" cy="52107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8895" y="1994808"/>
            <a:ext cx="4501705" cy="4371535"/>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324440" y="2748600"/>
              <a:ext cx="2592000" cy="3074400"/>
            </p14:xfrm>
          </p:contentPart>
        </mc:Choice>
        <mc:Fallback xmlns="">
          <p:pic>
            <p:nvPicPr>
              <p:cNvPr id="6" name="Ink 5"/>
              <p:cNvPicPr/>
              <p:nvPr/>
            </p:nvPicPr>
            <p:blipFill>
              <a:blip r:embed="rId5"/>
              <a:stretch>
                <a:fillRect/>
              </a:stretch>
            </p:blipFill>
            <p:spPr>
              <a:xfrm>
                <a:off x="1315080" y="2746080"/>
                <a:ext cx="2603880" cy="3081600"/>
              </a:xfrm>
              <a:prstGeom prst="rect">
                <a:avLst/>
              </a:prstGeom>
            </p:spPr>
          </p:pic>
        </mc:Fallback>
      </mc:AlternateContent>
    </p:spTree>
    <p:extLst>
      <p:ext uri="{BB962C8B-B14F-4D97-AF65-F5344CB8AC3E}">
        <p14:creationId xmlns:p14="http://schemas.microsoft.com/office/powerpoint/2010/main" val="713656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872250" cy="661308"/>
          </a:xfrm>
        </p:spPr>
        <p:txBody>
          <a:bodyPr>
            <a:normAutofit fontScale="90000"/>
          </a:bodyPr>
          <a:lstStyle/>
          <a:p>
            <a:r>
              <a:rPr lang="el-GR" dirty="0" smtClean="0"/>
              <a:t>Απλή Αρμονική Ταλάντωση </a:t>
            </a:r>
            <a:r>
              <a:rPr lang="el-GR" sz="2700" dirty="0" smtClean="0"/>
              <a:t>(Επανάληψη…)</a:t>
            </a:r>
            <a:endParaRPr lang="el-GR" sz="27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600200"/>
                <a:ext cx="7872250" cy="5105400"/>
              </a:xfrm>
            </p:spPr>
            <p:txBody>
              <a:bodyPr>
                <a:normAutofit/>
              </a:bodyPr>
              <a:lstStyle/>
              <a:p>
                <a:r>
                  <a:rPr lang="el-GR" dirty="0" smtClean="0"/>
                  <a:t>1. </a:t>
                </a:r>
                <a14:m>
                  <m:oMath xmlns:m="http://schemas.openxmlformats.org/officeDocument/2006/math">
                    <m:r>
                      <a:rPr lang="en-US" i="1" smtClean="0">
                        <a:latin typeface="Cambria Math" panose="02040503050406030204" pitchFamily="18" charset="0"/>
                      </a:rPr>
                      <m:t>𝑥</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r>
                          <a:rPr lang="el-GR" i="1">
                            <a:latin typeface="Cambria Math" panose="02040503050406030204" pitchFamily="18" charset="0"/>
                          </a:rPr>
                          <m:t>)</m:t>
                        </m:r>
                      </m:e>
                    </m:func>
                  </m:oMath>
                </a14:m>
                <a:endParaRPr lang="el-GR" i="1" dirty="0" smtClean="0">
                  <a:latin typeface="Cambria Math" panose="02040503050406030204" pitchFamily="18" charset="0"/>
                </a:endParaRPr>
              </a:p>
              <a:p>
                <a:r>
                  <a:rPr lang="el-GR" dirty="0" smtClean="0"/>
                  <a:t>2. </a:t>
                </a:r>
                <a14:m>
                  <m:oMath xmlns:m="http://schemas.openxmlformats.org/officeDocument/2006/math">
                    <m:r>
                      <a:rPr lang="el-GR" i="1">
                        <a:latin typeface="Cambria Math" panose="02040503050406030204" pitchFamily="18" charset="0"/>
                      </a:rPr>
                      <m:t>𝜔</m:t>
                    </m:r>
                    <m:r>
                      <a:rPr lang="el-GR">
                        <a:latin typeface="Cambria Math" panose="02040503050406030204" pitchFamily="18" charset="0"/>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smtClean="0"/>
              </a:p>
              <a:p>
                <a:r>
                  <a:rPr lang="el-GR" dirty="0" smtClean="0"/>
                  <a:t>3. </a:t>
                </a:r>
                <a14:m>
                  <m:oMath xmlns:m="http://schemas.openxmlformats.org/officeDocument/2006/math">
                    <m:r>
                      <a:rPr lang="en-US" i="1">
                        <a:latin typeface="Cambria Math" panose="02040503050406030204" pitchFamily="18" charset="0"/>
                      </a:rPr>
                      <m:t>𝑇</m:t>
                    </m:r>
                    <m:r>
                      <a:rPr lang="el-GR">
                        <a:latin typeface="Cambria Math" panose="02040503050406030204" pitchFamily="18" charset="0"/>
                      </a:rPr>
                      <m:t>=</m:t>
                    </m:r>
                    <m:f>
                      <m:fPr>
                        <m:ctrlPr>
                          <a:rPr lang="el-GR" i="1">
                            <a:latin typeface="Cambria Math" panose="02040503050406030204" pitchFamily="18" charset="0"/>
                          </a:rPr>
                        </m:ctrlPr>
                      </m:fPr>
                      <m:num>
                        <m:r>
                          <a:rPr lang="el-GR" i="1">
                            <a:latin typeface="Cambria Math" panose="02040503050406030204" pitchFamily="18" charset="0"/>
                          </a:rPr>
                          <m:t>2</m:t>
                        </m:r>
                        <m:r>
                          <a:rPr lang="el-GR" i="1">
                            <a:latin typeface="Cambria Math" panose="02040503050406030204" pitchFamily="18" charset="0"/>
                          </a:rPr>
                          <m:t>𝜋</m:t>
                        </m:r>
                      </m:num>
                      <m:den>
                        <m:r>
                          <a:rPr lang="el-GR" i="1">
                            <a:latin typeface="Cambria Math" panose="02040503050406030204" pitchFamily="18" charset="0"/>
                          </a:rPr>
                          <m:t>𝜔</m:t>
                        </m:r>
                      </m:den>
                    </m:f>
                    <m:r>
                      <a:rPr lang="el-GR" i="1">
                        <a:latin typeface="Cambria Math" panose="02040503050406030204" pitchFamily="18" charset="0"/>
                      </a:rPr>
                      <m:t>=2</m:t>
                    </m:r>
                    <m:r>
                      <a:rPr lang="el-GR" i="1">
                        <a:latin typeface="Cambria Math" panose="02040503050406030204" pitchFamily="18" charset="0"/>
                      </a:rPr>
                      <m:t>𝜋</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𝑚</m:t>
                            </m:r>
                          </m:num>
                          <m:den>
                            <m:r>
                              <a:rPr lang="en-US" i="1">
                                <a:latin typeface="Cambria Math" panose="02040503050406030204" pitchFamily="18" charset="0"/>
                              </a:rPr>
                              <m:t>𝑘</m:t>
                            </m:r>
                          </m:den>
                        </m:f>
                      </m:e>
                    </m:rad>
                  </m:oMath>
                </a14:m>
                <a:endParaRPr lang="el-GR" dirty="0" smtClean="0"/>
              </a:p>
              <a:p>
                <a:r>
                  <a:rPr lang="el-GR" dirty="0"/>
                  <a:t>4</a:t>
                </a:r>
                <a:r>
                  <a:rPr lang="el-GR" dirty="0" smtClean="0"/>
                  <a:t>.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𝜔</m:t>
                        </m:r>
                      </m:num>
                      <m:den>
                        <m:r>
                          <a:rPr lang="el-GR" i="1">
                            <a:latin typeface="Cambria Math" panose="02040503050406030204" pitchFamily="18" charset="0"/>
                          </a:rPr>
                          <m:t>2</m:t>
                        </m:r>
                        <m:r>
                          <a:rPr lang="el-GR" i="1">
                            <a:latin typeface="Cambria Math" panose="02040503050406030204" pitchFamily="18" charset="0"/>
                          </a:rPr>
                          <m:t>𝜋</m:t>
                        </m:r>
                      </m:den>
                    </m:f>
                    <m:r>
                      <a:rPr lang="en-US" i="1">
                        <a:latin typeface="Cambria Math" panose="02040503050406030204" pitchFamily="18" charset="0"/>
                      </a:rPr>
                      <m:t>=</m:t>
                    </m:r>
                    <m:f>
                      <m:fPr>
                        <m:ctrlPr>
                          <a:rPr lang="en-US" i="1">
                            <a:latin typeface="Cambria Math" panose="02040503050406030204" pitchFamily="18" charset="0"/>
                          </a:rPr>
                        </m:ctrlPr>
                      </m:fPr>
                      <m:num>
                        <m:r>
                          <a:rPr lang="el-GR" i="1">
                            <a:latin typeface="Cambria Math" panose="02040503050406030204" pitchFamily="18" charset="0"/>
                          </a:rPr>
                          <m:t>1</m:t>
                        </m:r>
                      </m:num>
                      <m:den>
                        <m:r>
                          <a:rPr lang="el-GR" i="1">
                            <a:latin typeface="Cambria Math" panose="02040503050406030204" pitchFamily="18" charset="0"/>
                          </a:rPr>
                          <m:t>2</m:t>
                        </m:r>
                        <m:r>
                          <a:rPr lang="el-GR" i="1">
                            <a:latin typeface="Cambria Math" panose="02040503050406030204" pitchFamily="18" charset="0"/>
                          </a:rPr>
                          <m:t>𝜋</m:t>
                        </m:r>
                      </m:den>
                    </m:f>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panose="02040503050406030204" pitchFamily="18" charset="0"/>
                              </a:rPr>
                              <m:t>𝑘</m:t>
                            </m:r>
                          </m:num>
                          <m:den>
                            <m:r>
                              <a:rPr lang="en-US" i="1">
                                <a:latin typeface="Cambria Math" panose="02040503050406030204" pitchFamily="18" charset="0"/>
                              </a:rPr>
                              <m:t>𝑚</m:t>
                            </m:r>
                          </m:den>
                        </m:f>
                      </m:e>
                    </m:rad>
                  </m:oMath>
                </a14:m>
                <a:endParaRPr lang="el-GR" dirty="0" smtClean="0">
                  <a:sym typeface="Wingdings" panose="05000000000000000000" pitchFamily="2" charset="2"/>
                </a:endParaRPr>
              </a:p>
              <a:p>
                <a:r>
                  <a:rPr lang="el-GR" dirty="0"/>
                  <a:t>5</a:t>
                </a:r>
                <a:r>
                  <a:rPr lang="el-GR" dirty="0" smtClean="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𝑑𝑥</m:t>
                        </m:r>
                      </m:num>
                      <m:den>
                        <m:r>
                          <a:rPr lang="en-US" i="1">
                            <a:latin typeface="Cambria Math" panose="02040503050406030204" pitchFamily="18" charset="0"/>
                          </a:rPr>
                          <m:t>𝑑𝑡</m:t>
                        </m:r>
                      </m:den>
                    </m:f>
                    <m:r>
                      <a:rPr lang="en-US" i="1">
                        <a:latin typeface="Cambria Math" panose="02040503050406030204" pitchFamily="18" charset="0"/>
                      </a:rPr>
                      <m:t>=−</m:t>
                    </m:r>
                    <m:r>
                      <a:rPr lang="el-GR" i="1">
                        <a:latin typeface="Cambria Math" panose="02040503050406030204" pitchFamily="18" charset="0"/>
                      </a:rPr>
                      <m:t>𝜔</m:t>
                    </m:r>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oMath>
                </a14:m>
                <a:endParaRPr lang="en-US" dirty="0"/>
              </a:p>
              <a:p>
                <a:r>
                  <a:rPr lang="el-GR" dirty="0"/>
                  <a:t>6</a:t>
                </a:r>
                <a:r>
                  <a:rPr lang="el-GR" dirty="0" smtClean="0"/>
                  <a:t>.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i="1">
                                <a:latin typeface="Cambria Math" panose="02040503050406030204" pitchFamily="18" charset="0"/>
                              </a:rPr>
                              <m:t>2</m:t>
                            </m:r>
                          </m:sup>
                        </m:sSup>
                        <m:r>
                          <a:rPr lang="en-US" i="1">
                            <a:latin typeface="Cambria Math" panose="02040503050406030204" pitchFamily="18" charset="0"/>
                          </a:rPr>
                          <m:t>𝑥</m:t>
                        </m:r>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r>
                      <a:rPr lang="en-US" i="1">
                        <a:latin typeface="Cambria Math" panose="02040503050406030204" pitchFamily="18" charset="0"/>
                      </a:rPr>
                      <m:t>=−</m:t>
                    </m:r>
                    <m:sSup>
                      <m:sSupPr>
                        <m:ctrlPr>
                          <a:rPr lang="en-US" i="1">
                            <a:latin typeface="Cambria Math" panose="02040503050406030204" pitchFamily="18" charset="0"/>
                          </a:rPr>
                        </m:ctrlPr>
                      </m:sSupPr>
                      <m:e>
                        <m:r>
                          <a:rPr lang="el-GR" i="1">
                            <a:latin typeface="Cambria Math" panose="02040503050406030204" pitchFamily="18" charset="0"/>
                          </a:rPr>
                          <m:t>𝜔</m:t>
                        </m:r>
                      </m:e>
                      <m:sup>
                        <m:r>
                          <a:rPr lang="el-GR" i="1">
                            <a:latin typeface="Cambria Math" panose="02040503050406030204" pitchFamily="18" charset="0"/>
                          </a:rPr>
                          <m:t>2</m:t>
                        </m:r>
                      </m:sup>
                    </m:sSup>
                    <m:r>
                      <a:rPr lang="en-US" i="1">
                        <a:latin typeface="Cambria Math" panose="02040503050406030204" pitchFamily="18" charset="0"/>
                      </a:rPr>
                      <m:t>𝐴</m:t>
                    </m:r>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r>
                              <a:rPr lang="el-GR"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l-GR" i="1">
                                <a:latin typeface="Cambria Math" panose="02040503050406030204" pitchFamily="18" charset="0"/>
                              </a:rPr>
                              <m:t>𝜑</m:t>
                            </m:r>
                          </m:e>
                        </m:d>
                      </m:e>
                    </m:func>
                    <m:r>
                      <a:rPr lang="el-GR" b="0" i="1" smtClean="0">
                        <a:latin typeface="Cambria Math" panose="02040503050406030204" pitchFamily="18" charset="0"/>
                      </a:rPr>
                      <m:t>=−</m:t>
                    </m:r>
                    <m:sSup>
                      <m:sSupPr>
                        <m:ctrlPr>
                          <a:rPr lang="el-GR" b="0" i="1" smtClean="0">
                            <a:latin typeface="Cambria Math" panose="02040503050406030204" pitchFamily="18" charset="0"/>
                          </a:rPr>
                        </m:ctrlPr>
                      </m:sSupPr>
                      <m:e>
                        <m:r>
                          <a:rPr lang="el-GR" b="0" i="1" smtClean="0">
                            <a:latin typeface="Cambria Math" panose="02040503050406030204" pitchFamily="18" charset="0"/>
                          </a:rPr>
                          <m:t>𝜔</m:t>
                        </m:r>
                      </m:e>
                      <m:sup>
                        <m:r>
                          <a:rPr lang="el-GR" b="0" i="1" smtClean="0">
                            <a:latin typeface="Cambria Math" panose="02040503050406030204" pitchFamily="18" charset="0"/>
                          </a:rPr>
                          <m:t>2</m:t>
                        </m:r>
                      </m:sup>
                    </m:sSup>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oMath>
                </a14:m>
                <a:endParaRPr lang="el-GR" i="1" dirty="0"/>
              </a:p>
              <a:p>
                <a:pPr marL="68580" indent="0">
                  <a:buNone/>
                </a:pPr>
                <a:endParaRPr lang="en-US" dirty="0" smtClean="0">
                  <a:sym typeface="Wingdings" panose="05000000000000000000" pitchFamily="2" charset="2"/>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600200"/>
                <a:ext cx="7872250" cy="5105400"/>
              </a:xfrm>
              <a:blipFill rotWithShape="0">
                <a:blip r:embed="rId2"/>
                <a:stretch>
                  <a:fillRect t="-956"/>
                </a:stretch>
              </a:blipFill>
            </p:spPr>
            <p:txBody>
              <a:bodyPr/>
              <a:lstStyle/>
              <a:p>
                <a:r>
                  <a:rPr lang="el-GR">
                    <a:noFill/>
                  </a:rPr>
                  <a:t> </a:t>
                </a:r>
              </a:p>
            </p:txBody>
          </p:sp>
        </mc:Fallback>
      </mc:AlternateContent>
    </p:spTree>
    <p:extLst>
      <p:ext uri="{BB962C8B-B14F-4D97-AF65-F5344CB8AC3E}">
        <p14:creationId xmlns:p14="http://schemas.microsoft.com/office/powerpoint/2010/main" val="2403555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170396"/>
            <a:ext cx="4495800" cy="5331928"/>
          </a:xfrm>
          <a:prstGeom prst="rect">
            <a:avLst/>
          </a:prstGeom>
        </p:spPr>
      </p:pic>
      <p:sp>
        <p:nvSpPr>
          <p:cNvPr id="5" name="Title 1"/>
          <p:cNvSpPr>
            <a:spLocks noGrp="1"/>
          </p:cNvSpPr>
          <p:nvPr>
            <p:ph type="title"/>
          </p:nvPr>
        </p:nvSpPr>
        <p:spPr>
          <a:xfrm>
            <a:off x="738350" y="710292"/>
            <a:ext cx="7719850" cy="661308"/>
          </a:xfrm>
        </p:spPr>
        <p:txBody>
          <a:bodyPr>
            <a:normAutofit fontScale="90000"/>
          </a:bodyPr>
          <a:lstStyle/>
          <a:p>
            <a:r>
              <a:rPr lang="el-GR" dirty="0" smtClean="0"/>
              <a:t>Απλή Αρμονική Ταλάντωση </a:t>
            </a:r>
            <a:r>
              <a:rPr lang="el-GR" sz="2700" dirty="0" smtClean="0"/>
              <a:t>(Επανάληψη…)</a:t>
            </a:r>
            <a:endParaRPr lang="el-GR" sz="2700" dirty="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855480" y="1688760"/>
              <a:ext cx="1436760" cy="4252320"/>
            </p14:xfrm>
          </p:contentPart>
        </mc:Choice>
        <mc:Fallback xmlns="">
          <p:pic>
            <p:nvPicPr>
              <p:cNvPr id="2" name="Ink 1"/>
              <p:cNvPicPr/>
              <p:nvPr/>
            </p:nvPicPr>
            <p:blipFill>
              <a:blip r:embed="rId4"/>
              <a:stretch>
                <a:fillRect/>
              </a:stretch>
            </p:blipFill>
            <p:spPr>
              <a:xfrm>
                <a:off x="6846120" y="1679760"/>
                <a:ext cx="1459080" cy="4275720"/>
              </a:xfrm>
              <a:prstGeom prst="rect">
                <a:avLst/>
              </a:prstGeom>
            </p:spPr>
          </p:pic>
        </mc:Fallback>
      </mc:AlternateContent>
    </p:spTree>
    <p:extLst>
      <p:ext uri="{BB962C8B-B14F-4D97-AF65-F5344CB8AC3E}">
        <p14:creationId xmlns:p14="http://schemas.microsoft.com/office/powerpoint/2010/main" val="3102032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4922" y="4329309"/>
            <a:ext cx="4963306" cy="2167329"/>
          </a:xfrm>
          <a:prstGeom prst="rect">
            <a:avLst/>
          </a:prstGeom>
        </p:spPr>
      </p:pic>
      <p:sp>
        <p:nvSpPr>
          <p:cNvPr id="2" name="Title 1"/>
          <p:cNvSpPr>
            <a:spLocks noGrp="1"/>
          </p:cNvSpPr>
          <p:nvPr>
            <p:ph type="title"/>
          </p:nvPr>
        </p:nvSpPr>
        <p:spPr/>
        <p:txBody>
          <a:bodyPr>
            <a:normAutofit fontScale="90000"/>
          </a:bodyPr>
          <a:lstStyle/>
          <a:p>
            <a:r>
              <a:rPr lang="el-GR" dirty="0" smtClean="0"/>
              <a:t>Απλή Αρμονική Ταλάντωση</a:t>
            </a:r>
            <a:endParaRPr lang="el-GR" dirty="0"/>
          </a:p>
        </p:txBody>
      </p:sp>
      <p:sp>
        <p:nvSpPr>
          <p:cNvPr id="3" name="Content Placeholder 2"/>
          <p:cNvSpPr>
            <a:spLocks noGrp="1"/>
          </p:cNvSpPr>
          <p:nvPr>
            <p:ph idx="1"/>
          </p:nvPr>
        </p:nvSpPr>
        <p:spPr/>
        <p:txBody>
          <a:bodyPr/>
          <a:lstStyle/>
          <a:p>
            <a:r>
              <a:rPr lang="el-GR" b="1" dirty="0" smtClean="0"/>
              <a:t>Παράδειγμα:</a:t>
            </a:r>
          </a:p>
          <a:p>
            <a:pPr lvl="1"/>
            <a:r>
              <a:rPr lang="el-GR" sz="1800" dirty="0"/>
              <a:t>Ένα σώμα μάζας 200 </a:t>
            </a:r>
            <a:r>
              <a:rPr lang="en-US" sz="1800" dirty="0"/>
              <a:t>gr</a:t>
            </a:r>
            <a:r>
              <a:rPr lang="el-GR" sz="1800" dirty="0"/>
              <a:t> είναι συνδεδεμένο με αβαρές ελατήριο για το οποίο η σταθερά είναι 5 </a:t>
            </a:r>
            <a:r>
              <a:rPr lang="en-US" sz="1800" dirty="0"/>
              <a:t>N/m</a:t>
            </a:r>
            <a:r>
              <a:rPr lang="el-GR" sz="1800" dirty="0"/>
              <a:t>. Το σύστημα βρίσκεται σε οριζόντια επιφάνεια χωρίς τριβές. Το σώμα μετατοπίζεται κατά </a:t>
            </a:r>
            <a:r>
              <a:rPr lang="en-US" sz="1800" dirty="0"/>
              <a:t>5 cm </a:t>
            </a:r>
            <a:r>
              <a:rPr lang="el-GR" sz="1800" dirty="0"/>
              <a:t>από τη θέση ισορροπίας και αφήνεται ελεύθερο.</a:t>
            </a:r>
          </a:p>
          <a:p>
            <a:pPr lvl="2"/>
            <a:r>
              <a:rPr lang="el-GR" sz="1600" dirty="0"/>
              <a:t>Α) Βρείτε την περίοδο της κίνησης.</a:t>
            </a:r>
          </a:p>
          <a:p>
            <a:pPr lvl="2"/>
            <a:r>
              <a:rPr lang="el-GR" sz="1600" dirty="0"/>
              <a:t>Β) Βρείτε τη μέγιστη ταχύτητα του σώματος.</a:t>
            </a:r>
          </a:p>
          <a:p>
            <a:pPr lvl="2"/>
            <a:r>
              <a:rPr lang="el-GR" sz="1600" dirty="0"/>
              <a:t>Γ) Βρείτε τη μέγιστη επιτάχυνση του σώματος.</a:t>
            </a:r>
          </a:p>
          <a:p>
            <a:pPr lvl="2"/>
            <a:r>
              <a:rPr lang="el-GR" sz="1600" dirty="0"/>
              <a:t>Δ) Γράψτε όλες τις εξισώσεις κίνησης.</a:t>
            </a:r>
          </a:p>
        </p:txBody>
      </p:sp>
    </p:spTree>
    <p:extLst>
      <p:ext uri="{BB962C8B-B14F-4D97-AF65-F5344CB8AC3E}">
        <p14:creationId xmlns:p14="http://schemas.microsoft.com/office/powerpoint/2010/main" val="20939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5241</TotalTime>
  <Words>762</Words>
  <Application>Microsoft Office PowerPoint</Application>
  <PresentationFormat>On-screen Show (4:3)</PresentationFormat>
  <Paragraphs>140</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Cambria</vt:lpstr>
      <vt:lpstr>Cambria Math</vt:lpstr>
      <vt:lpstr>Wingdings</vt:lpstr>
      <vt:lpstr>Wingdings 2</vt:lpstr>
      <vt:lpstr>Theme2</vt:lpstr>
      <vt:lpstr>Φυσική για Μηχανικούς</vt:lpstr>
      <vt:lpstr>Φυσική για Μηχανικούς</vt:lpstr>
      <vt:lpstr>Απλή Αρμονική Ταλάντωση (Επανάληψη…)</vt:lpstr>
      <vt:lpstr>Απλή Αρμονική Ταλάντωση (Επανάληψη…)</vt:lpstr>
      <vt:lpstr>Απλή Αρμονική Ταλάντωση (Επανάληψη…)</vt:lpstr>
      <vt:lpstr>Απλή Αρμονική Ταλάντωση (Επανάληψη…)</vt:lpstr>
      <vt:lpstr>Απλή Αρμονική Ταλάντωση (Επανάληψη…)</vt:lpstr>
      <vt:lpstr>Απλή Αρμονική Ταλάντωση (Επανάληψη…)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Απλή Αρμονική Ταλάντωση</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655</cp:revision>
  <dcterms:created xsi:type="dcterms:W3CDTF">2006-08-16T00:00:00Z</dcterms:created>
  <dcterms:modified xsi:type="dcterms:W3CDTF">2017-10-31T13:26:12Z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