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334" r:id="rId3"/>
    <p:sldId id="371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65" r:id="rId15"/>
    <p:sldId id="366" r:id="rId16"/>
    <p:sldId id="367" r:id="rId17"/>
    <p:sldId id="368" r:id="rId18"/>
    <p:sldId id="374" r:id="rId19"/>
    <p:sldId id="336" r:id="rId20"/>
    <p:sldId id="337" r:id="rId21"/>
    <p:sldId id="338" r:id="rId22"/>
    <p:sldId id="372" r:id="rId23"/>
    <p:sldId id="339" r:id="rId24"/>
    <p:sldId id="340" r:id="rId25"/>
    <p:sldId id="341" r:id="rId26"/>
    <p:sldId id="342" r:id="rId27"/>
    <p:sldId id="34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1" autoAdjust="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09:30:32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15632 13193 17,'22'0'19,"-22"0"-2,20 20-3,-15 1-2,0 2-3,-5 6-1,0 4-2,-2 3-2,-3 0-1,5 2-1,0-8-1,0-2 0,7-5-1,0-4 1,5-8-1,-12-11 1,19 6-1,-19-6 0,16-12 0,-9 3 0,-7 9 1,9-13-1,-9 13 0,0 25 2,-9 2-1,5 13 0,-2 8 1,6 11 3,-3 4 0,3 6 0,0-9 0,3-1 2,-3-10 0,3-3 0,-9-7 0,0-5-2,-7-9-1,0-2-2,1-4-8,-2-1-30,-2-18-1,7-6 0,-4-19-1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10:24:31.8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2033 5791 13,'0'0'30,"10"8"1,21-8-10,20 0-5,12 0-3,13-7-2,6-1-3,4 3-3,-10-2-4,-5 1-3,-9 2-3,-25-2-3,-10 6-4,-27 0-3,0 0 1,-27 0 1,2 4 1,-9-4 5,-3 5 2,2 0 4,-29 21 14,38-5-3,1 7 1,6 4 2,7 11-2,3 0 1,6 6-3,-1-2-1,4 3-4,0-5-6,12-6-13,-2-11-16,8-3-2,-11-13-1,16-4 4</inkml:trace>
  <inkml:trace contextRef="#ctx0" brushRef="#br0" timeOffset="265.6255">2780 5995 16,'-33'0'26,"8"22"1,-5-3-11,10 4-6,5 5-3,11 1-2,13 2-1,10-7 2,12-2 0,7-5 2,4-10 1,-5-7-1,-5-7 0,-11-10-1,-9-2-1,-18-8-6,-9 0-13,-16-2-21,6 8-1,-3 0-2,10 8-1</inkml:trace>
  <inkml:trace contextRef="#ctx0" brushRef="#br0" timeOffset="781.3061">3680 6017 6,'0'0'30,"-15"-13"-1,-2 13-9,-10 0-5,4 6-4,-1 8-3,2 3-4,13 5-1,9 5-1,12-1-1,7-3-1,15-1 2,-3-5 0,7-6 0,-10-8 1,-4-3 0,-21-12 0,-12 1-1,-16-1 1,-8-3-4,-5 4-6,-2 2-10,5 0-15,19 9-1,16 0 0,0 0 8</inkml:trace>
  <inkml:trace contextRef="#ctx0" brushRef="#br0" timeOffset="1156.4212">3844 6026 37,'-13'-5'28,"13"5"-6,-16 8-6,11 1-3,5 6-5,0 0-1,9 7-1,6-6-1,8 0 1,-2-7-2,6-2 1,-4-7-1,2-5-1,-7-8 0,-3-1-1,-5-5-1,-5 0 1,-5 3-2,0 3 0,0 13-1,-5-10 0,5 10 1,0 13-1,3 0 0,6 6 0,7-1 2,3 0 0,1-6 0,5-1 0,-2-6 1,-2-5-1,1 0-3,-11-13-9,-6-4-25,1 1 0,-9-8 0,-1 1 0</inkml:trace>
  <inkml:trace contextRef="#ctx0" brushRef="#br0" timeOffset="1281.421">4059 5789 39,'-10'0'33,"-7"-7"-1,17 7-11,-8 17-36,8-17-12,2 28-5,2-13 0</inkml:trace>
  <inkml:trace contextRef="#ctx0" brushRef="#br0" timeOffset="1500.1819">4384 5936 35,'5'25'37,"-10"-7"0,5 17-5,0 12-13,-4 5-6,4 18-4,0-1-3,9 5-3,-2-6-1,5-5-3,7-12-5,-7-17-13,0-15-19,7-16-2,-12-21 2,-1-8-1</inkml:trace>
  <inkml:trace contextRef="#ctx0" brushRef="#br0" timeOffset="1640.7965">4395 6129 15,'16'0'24,"19"12"1,-5-11-20,11-1-18,9 5-8,-7-15-2,9 10 12</inkml:trace>
  <inkml:trace contextRef="#ctx0" brushRef="#br0" timeOffset="1875.2516">4950 6068 59,'-20'13'37,"-11"-4"0,-6 1-14,1 3-7,-3-6-7,5-2-5,3-5-4,11-6-1,7-4 0,11-3-1,8-1 0,3 2 0,7 1 0,3 5 2,6 6 0,6 10 1,-1 5 0,1 3-1,0 8-11,2 2-24,-7-8-2,5-2 1,1-10-1</inkml:trace>
  <inkml:trace contextRef="#ctx0" brushRef="#br0" timeOffset="2297.1364">5552 5978 15,'10'-18'33,"3"24"2,-13-6-3,12 22-12,-4 1-7,-5 5-5,1 3-7,1 2-11,2 6-22,-3-14-2,10-1-1,-4-15 0</inkml:trace>
  <inkml:trace contextRef="#ctx0" brushRef="#br0" timeOffset="2594.0007">5927 5985 45,'-9'-7'31,"-13"-3"-3,-1 10-11,4 2-7,2 6-6,5 6-2,7 8 0,5 0-2,9 5 0,6-1 0,4-5 1,2-3-1,3-4 1,-7-8 0,-6-6 0,-11 0 0,0-10 0,-14-3-5,2 1-12,-1 8-16,-2-9-1,15 13 1,-12-9 5</inkml:trace>
  <inkml:trace contextRef="#ctx0" brushRef="#br0" timeOffset="2890.8763">6222 6004 36,'-9'-16'32,"-7"6"-10,-1 2-3,-8 8-6,0 3-3,-4 3-3,8 10-3,3 0-2,12 6-1,11-2 0,5 1 0,12-5 1,5-3-1,2-6 1,2-1 0,-3-6-1,-10-10-4,-3 0-11,-5 5-19,-16-11-1,6 8 1,-10-6-2</inkml:trace>
  <inkml:trace contextRef="#ctx0" brushRef="#br0" timeOffset="3234.6275">6397 6094 44,'20'10'35,"-5"-10"-1,6 4-11,3 1-9,1-5-5,3 0-3,-4 0-1,-2-10-2,-9-3 0,-4-5-1,-6-1-2,-6-3 1,-9 1-1,-10 3 1,-4 4-2,-4 11 1,2 6-1,-3 11 1,7 10 0,5 5 1,7 8 0,12 6 0,5 3 0,8-2 0,3-5 0,2-2 0,0-6-4,-5-10-13,-3-9-20,2-6-2,-7-17 1,3-3-1</inkml:trace>
  <inkml:trace contextRef="#ctx0" brushRef="#br0" timeOffset="3609.6277">6718 6094 39,'19'-5'31,"10"5"-8,-2 0-7,4-3-3,0 3-4,-6-8-1,1 2-2,-11-7-2,-3-4-1,-12-4-1,-3 4-1,-9-2 0,-8 2 0,-5 5-1,-2 3 0,-1 9 0,0 14-1,7 5 2,8 10-2,4 7 1,9 6 0,0 3 1,9 2-1,1-4-1,-1-5-6,1-10-27,5 1 0,-9-18 0,9-6 1</inkml:trace>
  <inkml:trace contextRef="#ctx0" brushRef="#br0" timeOffset="3890.8891">7246 6007 39,'-12'-20'30,"3"4"-7,-10 5-4,-3 5-5,-3 13-3,-1 1-3,6 11-3,1 0 1,10 5-3,9 0 1,12 3-2,6-9 0,10-2-3,4-7-7,-1-6-15,-6-8-12,6 1 0,-13-11 0</inkml:trace>
  <inkml:trace contextRef="#ctx0" brushRef="#br0" timeOffset="4187.7551">7352 6024 36,'23'21'36,"-13"-11"0,2 3-9,-1 5-9,-5-8-5,-1 4-5,-5-14-2,0 0-5,0 0-1,0 0-4,0-14-1,0-8-1,9 6-1,-2-6 0,11 3 1,1 1 3,3 11 2,0 4 3,-2 6 1,0 9 2,-4 2 1,-1 10-2,-6 1-8,-6 4-25,-3-9-6,7 2 1,-1-10-1</inkml:trace>
  <inkml:trace contextRef="#ctx0" brushRef="#br0" timeOffset="4719.0594">7910 5921 10,'-16'0'20,"13"11"-8,3-1-2,6 5-2,7-4-1,2 1-2,1-3 0,2 0-2,-2-6-1,-4-3 0,-12 0-1,0 0 0,-15-6 0,-5 6 1,-4 3-1,0 1 2,-2 6 0,4 2 3,5 5 0,10 0 1,7 7 1,10-6 0,8 0 0,4-4-1,8-4-1,3-4-1,3-6-1,-2-3-1,0-5-1,-3-10-1,-3-5 1,-4 1-2,-4 0 1,-8-1-1,-6 1 1,0 7-1,-6 15 1,0 0-1,0 0 0,7 17 1,-7 5-1,4 6-3,-4 0-5,5 1-17,4-3-10,-9-14-1,7 0 1</inkml:trace>
  <inkml:trace contextRef="#ctx0" brushRef="#br0" timeOffset="4844.061">8164 5750 37,'-15'-44'35,"8"20"-1,-8 5-9,6 19-44,15 29-8,-12-6-5,15 10-3</inkml:trace>
  <inkml:trace contextRef="#ctx0" brushRef="#br0" timeOffset="5765.9933">9040 5932 50,'21'6'32,"-12"5"-7,1 8-5,-5 8-6,-5 2-6,-5 5-3,-4-5-3,-1-3-1,-2-11-1,12-15-2,0 0 1,0-9-1,18-10-1,0-7 1,4-2 0,3 0 1,-5 5 0,-3 1 1,-4 12 0,-3 10 0,-10 0 0,6 22 0,-3 2 1,0 3 0,4-1 0,5 1 0,7-6-1,2-6-1,7-12-1,2-3 0,2-9 0,-2-2-1,1-6 1,-3-3 1,-3 2 1,-6 7 1,-6 5 1,-1 6 1,-12 0 0,3 12 1,-10-1-1,-4 5 0,-8-4 0,0 0-1,-3-8-1,-3-4-1,4-7-1,2-5-1,11-1 1,4-5-2,7 3 2,6-2-1,7 8 1,6 6 1,5 6 1,1 6 0,-4 4 1,5 6 0,-4-4 0,-1 6 0,-2-7 0,1-6 0,-3-8-1,0-5 0,-2-9-1,1-6 0,0-4 0,-4-4 0,-3 3-1,-3 3 1,1 9 1,-10 13 0,0 0 0,8 19 0,-8 6 0,0 5-4,4-2-28,3 6-3,1-12-1,18-2 0</inkml:trace>
  <inkml:trace contextRef="#ctx0" brushRef="#br0" timeOffset="6250.3693">10614 5871 14,'-28'0'28,"8"15"0,-9-1-7,5 10-7,8 6-2,6 1-4,10 2-1,13-2-1,9-5 1,2-10-2,8-1 1,-3-10-2,-3-5 0,-7-10-1,-12-5-2,-7-3-5,-6-4-8,-5-3-16,0 6-6,-11-8-1,13 13 0</inkml:trace>
  <inkml:trace contextRef="#ctx0" brushRef="#br0" timeOffset="6375.3691">10655 5924 16,'31'0'33,"10"3"-1,-2-3-1,8-3-13,-3 3-7,-1 0-10,-3-4-11,-9-6-17,-8 10-5,-17-13-1,-6 13 0</inkml:trace>
  <inkml:trace contextRef="#ctx0" brushRef="#br0" timeOffset="6484.7449">10940 5924 19,'0'26'30,"-11"-1"0,11-1-9,0 3-16,0-8-26,11 7-5,-5-16-3,19 1 1</inkml:trace>
  <inkml:trace contextRef="#ctx0" brushRef="#br0" timeOffset="7015.9965">11362 5973 32,'-17'-22'33,"3"7"-1,-14-3-8,1 3-10,1 9-4,-2 6-5,3 8-2,5 8 0,5 5-2,8 3 0,12-1 0,8 0 1,9-4-1,2-7 1,10-5-1,-1-7 0,0-9 0,-4-6-1,-6-4 0,-7 1 0,-4-2 0,-7 4-1,-5 5 1,0 11 0,-9-5 0,6 15 0,-2 4-1,5 4 2,0 2-2,0 2 2,8-5 0,5-3-1,3-4 0,2-10 0,4 0 1,0-10-2,1-6 1,0-4-1,1-1 1,0-1-1,-3 5 1,2 2 0,-2 6 2,3 9 0,2 9-1,-1 4 2,-2 6 0,-6-2 1,0 4 0,-12-5 0,-5 2-2,-8-10-4,-13-2-24,-4-6-11,0 0 0,-6-6-2</inkml:trace>
  <inkml:trace contextRef="#ctx0" brushRef="#br0" timeOffset="7515.9999">12522 5889 36,'-18'8'31,"-7"0"1,8 11-12,3 8-6,11 1-4,13 0-2,7-4 0,11-2-2,1-12-1,8-3-1,-6-15 0,0-12-1,-13-12-1,-9-9 0,-9-13-1,-5-9 0,-2-7-1,-5-3 1,5 3-4,2 5-3,14 11-5,0 11-12,4 16-13,15 18 0,-4 9-1,5 21 2</inkml:trace>
  <inkml:trace contextRef="#ctx0" brushRef="#br0" timeOffset="7734.7479">12777 5868 27,'-10'23'33,"10"7"1,0-7-9,6-1-7,10 1-5,0-8-3,6-3-4,3-7-1,2-5-2,-3-14-1,1-3 0,-5-3-3,-5-1-4,-6 3-9,-3 2-12,-9 1-10,3 15 0,0 0 1</inkml:trace>
  <inkml:trace contextRef="#ctx0" brushRef="#br0" timeOffset="7969.1235">13108 5957 35,'0'0'34,"20"12"1,-20-12 0,17 16-16,-1 0-7,-1-3-6,7 4-2,-3-6 1,2-1-2,-2-10 0,-4-11 0,-5-4-2,-10-4 1,-6 0-2,-11-3 1,-7 0-2,-6 3-6,2 7-30,3 9-1,0 3 1,25 0-2</inkml:trace>
  <inkml:trace contextRef="#ctx0" brushRef="#br0" timeOffset="8484.7516">14083 5915 16,'24'21'33,"-21"-1"0,-6 4 1,-14 5-16,-12-4-4,-3-1-4,-8-10-4,3-4-5,-4-14 0,13-11-2,8-6 0,9-5-1,11-5 1,13 2 2,8 2 0,7 11 2,6 8 0,1 18 1,-1 7 0,-1 12 1,-4 2-2,-8 4-3,-2 3-7,-10-7-21,-6-8-8,4-9-1,-7-14 0</inkml:trace>
  <inkml:trace contextRef="#ctx0" brushRef="#br0" timeOffset="8625.3738">14011 5666 36,'-4'-17'29,"-8"0"-3,12 17-11,0 0-37,0 0-3,25 9-6,-13-9 4</inkml:trace>
  <inkml:trace contextRef="#ctx0" brushRef="#br0" timeOffset="9078.4992">14259 5513 42,'25'-2'33,"-10"-10"0,16 7-1,-3 2-20,0-2-6,0 5-5,0-4-1,-4 0 0,-11 2-2,-4-1 1,-9 3-1,0 0-1,-6 9 1,-7 3 1,5 5-1,-2 5 2,10 4-1,-3 3 0,3 0 2,3 0-1,-3-5 0,0-5 0,0-4 0,0-15 0,-22 6 0,11-6 0,-4-4 0,4 4-1,2 0 2,9 0 0,3 21 0,12 2 2,7 5 0,-1 10 1,1 3 0,-2 2 0,-3 1 0,-3-1-2,-14-9 2,-4-2-3,-12-11 0,-5-6-2,2-10-2,-2-8-2,2-1-4,0-8-5,13 2-6,3-2-3,3 12-3,24-10 1,1 10 1</inkml:trace>
  <inkml:trace contextRef="#ctx0" brushRef="#br0" timeOffset="9469.1252">14806 6018 66,'11'-16'23,"-11"-7"-2,-7 1-3,-3 1-5,-9 0-3,-1 6-2,-10 1-3,7 14-1,-2 5-2,7 9 0,7 6-2,5 6 0,10 1 0,7-1-1,11-1-1,7-9 0,4-4 0,1-7 0,0-8 0,-4-8 1,-7-7 0,0-3 3,-9-1-1,-3 1 2,-5 4-1,-3 5 1,-3 12 0,0 0 1,9 0-1,-9 14-2,7 5 2,-1 0-1,0-1 0,3-4 0,-3-1 0,8-5 0,-3-8-1,2-6-1,2-3-8,-9-1-19,8-6-9,2 3-2,-1-5 1</inkml:trace>
  <inkml:trace contextRef="#ctx0" brushRef="#br0" timeOffset="9953.5615">15415 5847 23,'-16'-15'25,"6"15"0,-6-4-10,5 9-7,3 4-4,8 3-3,0 3-1,2-1 0,7 0-1,4-2-1,-4-5 1,0-3-1,-9-4 2,0 0 0,0 0 1,-9-7 1,-6 7 1,-3 0-1,0 7 2,3 2-1,1 8 0,7 3 1,4 1-2,3-4 2,5 5 0,3-10 0,6 0-1,0-9 1,6-8 0,3-2-1,2-8-1,6 0-1,0-1 1,6 3-1,0 2 1,3 8 1,-2 6-1,-7 1 2,-3 10-1,-16 1 2,-4 2-1,-13 0-3,-7-3-12,-16-9-23,6 0-1,-9-8 0,12-1-1</inkml:trace>
  <inkml:trace contextRef="#ctx0" brushRef="#br0" timeOffset="10172.313">16052 5307 47,'25'-36'35,"-9"7"0,-5 29 2,-2 17-25,-9 15-2,4 23-5,-11 8-3,1 10-7,2 6-22,0 5-9,-10-10 0,9-2 0</inkml:trace>
  <inkml:trace contextRef="#ctx0" brushRef="#br0" timeOffset="10297.3105">16086 6106 61,'7'19'35,"-7"-19"-32,0 0-4,0 0-20,-25-29-11</inkml:trace>
  <inkml:trace contextRef="#ctx0" brushRef="#br0" timeOffset="14781.6943">1981 7420 32,'6'11'26,"3"-2"-3,7-9-3,3-9-3,2-10-3,1-10-4,6-9-2,-5-12-4,6-7-1,-4-7-1,-6-1-1,-7 4 0,-4 9-1,-8 9 1,8 14 0,-5 19 0,-3 20 0,2 16-1,14 18 1,6 9-1,3 3 1,6 6 1,-5 0-2,4-7 0,-1-5-3,-3-8-6,-12-9-17,-14-13-8,0-3-1,-11-17 0</inkml:trace>
  <inkml:trace contextRef="#ctx0" brushRef="#br0" timeOffset="14906.6953">2253 7282 4,'18'0'24,"17"10"0,-12-3-10,7-7-28,3 14-6,-17-14-2,6 12 13</inkml:trace>
  <inkml:trace contextRef="#ctx0" brushRef="#br0" timeOffset="15062.9473">2021 7183 32,'-28'-17'33,"16"11"0,1-4 1,11 10-23,0 0-12,28 10-17,7 4-14,-5-5-1,14 10-1</inkml:trace>
  <inkml:trace contextRef="#ctx0" brushRef="#br0" timeOffset="15375.4453">2542 7351 20,'25'15'34,"-6"-15"1,8 8-1,-6-5-17,8-8-3,2 2-5,-6-9-4,-1-3-2,-8-2-3,-13-2-1,-7-2-1,-14-1 0,-4 4-2,-6 4 1,-5 10 0,-2 4 2,1 11 1,6 9 1,10 7 1,14 7-1,4 7 2,10 2 0,-1 0 0,12 4-1,-1-7-3,4-3-6,-2-11-16,3-4-12,-10-18 0,4-4-1</inkml:trace>
  <inkml:trace contextRef="#ctx0" brushRef="#br0" timeOffset="15687.9466">3115 7272 45,'-13'18'32,"-1"5"1,-15-8-14,-2-3-9,0-1-7,1-5-3,-5-6-2,11-9-1,-1-1 1,12-3 0,13 1 1,6 1 3,9 3 2,5 4 2,8 6 2,2 1 1,5 12-1,-7-3 0,3 6-2,-10-1-3,1-4-7,0-3-21,-4 1-12,-18-11-1,22-8 0</inkml:trace>
  <inkml:trace contextRef="#ctx0" brushRef="#br0" timeOffset="15844.2071">3336 7210 47,'21'-8'37,"-21"8"-1,21-4-7,-21 4-36,0 0-24,9 11-3,-9-11-2,7 15-1</inkml:trace>
  <inkml:trace contextRef="#ctx0" brushRef="#br0" timeOffset="15953.5744">3360 7393 67,'0'14'39,"0"-14"-4,0 0-40,15 5-22,-15-14-7,10 6-3</inkml:trace>
  <inkml:trace contextRef="#ctx0" brushRef="#br0" timeOffset="17625.4495">1901 8322 17,'0'0'23,"-4"-9"-7,4 9-4,0 0-3,0 0-3,0 0-1,-6-10-1,6 10 0,0 0 0,0 0 0,0 0 1,0 0-1,0 0 0,0 0 0,0 0-1,0 0-1,0 0-1,0 0 0,0 0 0,0 0 0,0 0-1,0 0 0,0 0 1,0 0 0,0 0-1,0 0 1,0 0 0,0 0-1,0 0 0,0 0 1,0 0-1,0 0 0,0 0 0,0 0 0,0 0 0,0 0 0,-11-3 0,11 3 0,0 0 0,0 0-1,0 9 0,0 4 1,2 0-1,7 3-1,1 3 2,1-1 0,5-8 0,-2-1 0,0-9 2,6-4-1,-5-9 2,-8-6 1,-7-5-1,0-1 1,-11-1-1,-2 2 2,-4 2-3,-3 11 1,-2 3-1,8 8 0,-3 12-1,3 5 1,5 9-2,9 1 1,4 0-1,4 1 0,7-4-1,0-6 1,4-8 0,2-6 1,0-10-1,-3-5 1,-6-7 1,-4-5-1,-8-1 1,0 0 0,-9 2-1,0 4 0,-7 7 0,-1 5-1,2 6 0,1 11 1,5 3-1,2 6 0,7-1 0,7 1 0,5-4 1,3-1-1,3-6 1,3-5-1,-6-4 2,-1-7-1,-14 7 1,11-16-1,-11 16 1,-6-15-1,-3 11 1,-4 4-1,3 0-1,10 0 0,0 0-7,0 0-18,0 0-13,15 5-1,4-10 1</inkml:trace>
  <inkml:trace contextRef="#ctx0" brushRef="#br0" timeOffset="17922.3244">2402 8269 33,'13'8'34,"1"0"1,15 13-3,5 5-14,0 3-8,9 11-2,-3 2-6,1-3-6,-3 2-12,-7-3-19,-7-16-1,0-7-1,-14-15 1</inkml:trace>
  <inkml:trace contextRef="#ctx0" brushRef="#br0" timeOffset="18078.5866">2813 8323 35,'-14'-8'38,"-8"2"-1,-5 15 1,-8 9-16,-2-2-11,3 15-3,-6 1-7,6 1-6,8 1-15,5 1-17,-1-14-1,19-2-1,3-9 1</inkml:trace>
  <inkml:trace contextRef="#ctx0" brushRef="#br0" timeOffset="18266.0757">2901 8470 51,'38'0'36,"-3"0"-1,16 0-14,5 8-47,-13-13-4,7 5-3,-17-5-2</inkml:trace>
  <inkml:trace contextRef="#ctx0" brushRef="#br0" timeOffset="18812.9521">3676 8388 36,'-9'23'34,"0"10"-4,-17 0-8,-4-7-6,-2-1-5,-7-11-6,5-8-3,5-9-2,2-10-1,9-5 0,11-7-1,7-1 0,9 2 1,10 6 2,6 5 0,3 12 1,6 9 0,0 7 1,-3 8 1,0 6-4,-6 3-8,-10-7-25,3 3-1,-12-12 0,-1-3-2</inkml:trace>
  <inkml:trace contextRef="#ctx0" brushRef="#br0" timeOffset="18937.9548">3491 8151 36,'-4'-13'29,"4"13"-13,0 0-21,17 5-18,-6 5-6,18 13 6</inkml:trace>
  <inkml:trace contextRef="#ctx0" brushRef="#br0" timeOffset="19453.6325">3757 8049 8,'-7'-13'26,"20"13"0,3-10 1,14 4-21,5 1-2,2 1-3,0-1 0,-6-1-2,-3-1 0,-12 2 0,-16 5 0,0-14-1,-9 12 1,-4 2-1,1 7 2,2 0-1,4 5 2,6 3-1,6 4 0,6-2 1,1 1-1,-1-3 1,1-1-1,-4 0 1,-9-14 0,0 14-1,0-14 1,-12 7 0,12-7 1,-16 19 0,16-4 0,0 9 1,9 10 1,3 4 1,5 9 2,-3 1-1,-2 3 0,-7-5 0,-5 0 0,-10-16-1,-6-4-2,-6-14-2,-1-12-2,-2-3-4,3-11-2,9-5-7,7-4-5,6 2-7,19 6-6,-4-1 0,19 10 15</inkml:trace>
  <inkml:trace contextRef="#ctx0" brushRef="#br0" timeOffset="19875.5058">4315 8461 8,'38'-22'51,"-30"7"-30,-8-6-3,-2 0-3,-14-3-2,-5 7-3,-7-1-3,0 10-2,-3 3-2,6 10 0,2 9-2,9 8-1,6 1 0,15 5 0,5-3 1,7-2-1,6-5 0,0-6 0,3-7-1,2-5 0,-4-8 1,-7-6-1,-1-1 1,-8-4-1,-2-2 1,-4 6 1,-1 3 0,-3 12 1,0 0-1,0 0 1,9 15 0,-2 4 1,0 2-1,0 4 2,3-8-1,8 0 1,-1-8-1,4-5 0,-2-9 0,3-4 0,-4-7-4,3-4-7,-2-2-21,-3 3-9,-8-5 0,3 9-1</inkml:trace>
  <inkml:trace contextRef="#ctx0" brushRef="#br0" timeOffset="20359.8833">4964 8381 57,'-5'26'37,"-13"-3"0,-5-3-10,-1 5-12,-8-9-8,3 1-5,-3-8-3,2-9-3,8 0-1,1-16-1,11 2 1,4-8-2,6 1 2,6 1 1,7 6 3,2 2 2,4 9 1,5 6 1,1 6 0,4 5 1,-1 1 0,0 2 0,-1-5-1,3 0-1,-5-7 0,1-5 0,-5-7-1,-2-6 0,1-6 0,-2-2 0,2 1-1,-2 3 0,1 6 1,2 6 0,-1 7-1,1 14 1,-3 4 0,-3 6 1,-8 4 0,-7 1 1,0-5-2,-12-1 1,-5-6-4,-7-13-7,3-6-24,2 0-6,-5-15 1,13-2-1</inkml:trace>
  <inkml:trace contextRef="#ctx0" brushRef="#br0" timeOffset="20563.0089">5682 8322 55,'0'0'41,"0"0"0,0 0 0,9-12-18,-9 12-16,13 5-11,-13-5-23,0 0-14,0 0 1,0 13-1</inkml:trace>
  <inkml:trace contextRef="#ctx0" brushRef="#br0" timeOffset="20688.0115">5718 8504 84,'0'0'39,"0"15"-18,0-15-31,0 0-23,0 0-4,0 0-1</inkml:trace>
  <inkml:trace contextRef="#ctx0" brushRef="#br0" timeOffset="21922.3849">6765 8058 48,'10'0'32,"-10"0"-9,-22-7-4,-6 7-6,-16-6-4,2 6-5,-8 0-2,3 0 0,7 0-2,6 0 0,15 4 0,19-4-1,0 12 1,28-2 0,6 2 1,6 4 0,2 4 1,-3 7 1,-14 5-1,-12 5 1,-26 5-1,-15 1 1,-15 1-1,-5 0-1,-6-6 0,4-1-1,13-5 1,11-5-1,21-7 1,19-2-1,15-4 0,11-5 0,13 0-3,0-9-9,8 0-18,1 0-6,-12-16 0,0 4 0</inkml:trace>
  <inkml:trace contextRef="#ctx0" brushRef="#br0" timeOffset="22234.9428">7001 8349 32,'6'11'34,"-6"3"2,0 11-3,4 7-16,-4-1-6,0 6-1,0-8-4,0-2-1,0-8-1,0-10-2,0-9 0,-3-14 0,-1-12-1,-2-9 0,-1-15 0,-4-9-1,-2-3 1,4-1-1,0 3 0,2 5 0,7 7 0,0 11 0,16 14-2,3 11-2,12 12-5,3 0-13,9 3-17,5 4 1,0 2-1,7 3 1</inkml:trace>
  <inkml:trace contextRef="#ctx0" brushRef="#br0" timeOffset="22438.0662">6985 8402 62,'9'15'34,"8"-8"1,14-1-19,9 3-17,-3-9-26,7 14-5,-11-9-2,2 8-1</inkml:trace>
  <inkml:trace contextRef="#ctx0" brushRef="#br0" timeOffset="22609.9457">7380 8555 61,'24'14'36,"-5"-6"0,3 6-12,2 1-15,-5-1-9,0-3-12,-4-3-18,1-2-5,-16-6-1,18-10 0</inkml:trace>
  <inkml:trace contextRef="#ctx0" brushRef="#br0" timeOffset="22734.9406">7587 8528 62,'-18'-8'39,"0"19"-1,-11 8-10,-5 0-10,-1 8-10,-4 4-10,-2-1-29,4-2-7,10-6-1,-5-10 0</inkml:trace>
  <inkml:trace contextRef="#ctx0" brushRef="#br0" timeOffset="23359.9438">6908 7853 51,'0'0'34,"16"8"-3,8-8-11,19 7-7,8-3-4,13 1-4,-1 0-2,2 0-4,-7 2-2,-14-7-3,-7 0-2,-20-7 0,-17 7-1,-7-15 0,-9 6 2,-5-4 0,2 4 3,0 3 5,3 2 7,7 13-2,15 4 1,-1-2 0,5 7 0,-3 2-5,2-3-18,-9-4-13,10 2-3,-10-15 0</inkml:trace>
  <inkml:trace contextRef="#ctx0" brushRef="#br0" timeOffset="23625.5682">7746 8172 37,'0'0'34,"30"0"0,-5-4-1,13 4-21,7 0-8,5 7-13,-1 3-21,-8-10-4,1 4 1,-18-4-2</inkml:trace>
  <inkml:trace contextRef="#ctx0" brushRef="#br0" timeOffset="23781.818">7828 8299 47,'7'9'33,"7"-9"1,19 5-12,10-3-18,7-2-18,12 8-16,-4-11-2,11 8-1,-11-8 3</inkml:trace>
  <inkml:trace contextRef="#ctx0" brushRef="#br0" timeOffset="24094.3181">8590 8176 44,'-20'-20'32,"6"10"-6,-12 3-9,-1 7-5,-1 11-4,-4 2-3,4 9-1,6 9-2,6 5 0,8 3 1,12 2-1,10-3 1,11-6 0,5-7 0,10-6 0,3-12 0,-2-7-1,-2-17 0,-4-8-1,-9-3-1,-12-5-3,-4 1-7,-17-1-15,-8-4-11,2 10 0,-12 0 0</inkml:trace>
  <inkml:trace contextRef="#ctx0" brushRef="#br0" timeOffset="24469.3229">8321 7905 34,'11'0'33,"7"0"1,19 3-4,10 3-15,4-5-6,9 8-3,-5-6-5,0 1-2,-9-2-3,-15-7-2,-9 1-1,-18-6-2,-8-1 1,-11-6 0,0 4 3,-2-2 4,0 4 3,7 5 3,10 6 2,0 0 2,3 12 0,9 3 1,-3-1-2,4 6-3,-4 2-11,-3 0-26,-12-12-2,4 6-1,-15-11-1</inkml:trace>
  <inkml:trace contextRef="#ctx0" brushRef="#br0" timeOffset="24891.1949">9263 8151 61,'12'5'33,"7"2"-7,18-5-9,15 3-5,10-5-3,11 8-4,3-4-6,-1-4-7,-1 0-12,-11 3-14,-23-9 0,-6 6-1</inkml:trace>
  <inkml:trace contextRef="#ctx0" brushRef="#br0" timeOffset="25094.3198">9371 8262 21,'31'10'33,"4"-10"1,18 2-3,8 1-14,2 1-8,2 0-8,-3-4-17,-2 0-15,-21-11-2,-3 5 0</inkml:trace>
  <inkml:trace contextRef="#ctx0" brushRef="#br0" timeOffset="25250.5737">9898 8104 33,'19'13'34,"6"10"1,-9 0-2,-1-1-17,3 7-4,-9-3-9,-9-4-13,-15-4-23,-1-1-1,-16-11-1,-1-1-1</inkml:trace>
  <inkml:trace contextRef="#ctx0" brushRef="#br0" timeOffset="25500.5734">9371 8073 42,'-15'13'36,"-6"3"-2,5 6-9,6 7-5,5 6-9,10 3-27,5-6-16,9 1-3,-4-14-1</inkml:trace>
  <inkml:trace contextRef="#ctx0" brushRef="#br0" timeOffset="29359.9539">10406 8261 45,'19'-4'32,"4"11"-4,-2 11-5,-6 9-5,1 9-5,-10-2-4,-6 5-2,0-4-3,-9-10-1,0-9-4,9-16 0,0 0-2,5-29 0,8 0 0,3-6 0,6-2 0,3 0 0,2 6 3,-2 9 0,-3 10 1,-1 17 1,-6 6 0,-2 12 0,-6 4 0,-2 1 0,-5-1-1,0-3 1,0-7-2,3-8 0,-3-9-1,16-16 1,-3-5-1,5-7-1,4 0 1,-1-2 0,1 6 0,-1 9 1,-5 6 0,1 16 1,-10 10-1,-2 6-1,0 9-8,-5 1-17,-6-5-8,6 3-1,0-11 0</inkml:trace>
  <inkml:trace contextRef="#ctx0" brushRef="#br0" timeOffset="29813.0809">11122 8439 45,'12'-13'29,"-6"-10"-3,5 3-7,-2-2-4,-7-3-5,5 2-2,-10 0-3,-3 9 0,-11 5-1,-6 9-1,-5 7-2,0 9 1,1 9-2,4 5 1,6 1-1,10 0 1,7-5-1,7-6 0,7-5 0,5-10 1,1-5-1,0-10 1,-3 0-1,2-4 1,-4 5 0,-1 1 0,2 8 0,-1 7 0,-1 7 0,3 8 0,-4 10 1,-7 3-2,-6 3 2,-3 0 0,-15-3 1,-8-2-1,-11-8 1,-5-7 0,-3-13-1,5-10-1,8-7-9,5-10-30,15-18 0,20-6-1,15-21-1</inkml:trace>
  <inkml:trace contextRef="#ctx0" brushRef="#br0" timeOffset="33219.3915">10977 8051 28,'-14'0'29,"14"0"-6,0 0-4,27 0-4,4 7-3,6-4-4,8 3-1,0-3-2,2 1-1,-6-4-4,-5 0-3,-10-6-1,-12-4-3,-9-2-1,-10-5-1,0 3 0,-5-3-1,0 8 3,-1 1 3,11 8 3,0 0 3,-4 12 5,10 3 0,-1-3 0,2 4 1,-2-3-3,-2 5-10,-3-18-21,-6 23-1,-5-15-4,11 9 1</inkml:trace>
  <inkml:trace contextRef="#ctx0" brushRef="#br0" timeOffset="33625.6421">11710 8185 25,'-17'-15'30,"3"5"0,-7 1-10,-2 4-6,2 5-4,1 7-3,8 10-3,7 1-1,8 5 0,10 6-1,7 0 0,-2 2 1,7 1 1,-9 0-1,-7-4 1,-15-5-1,-7-2 0,-12-8-1,-4-9-5,3-4-5,-2-5-6,8-10-12,12 3-9,5-12 0,15 1 0</inkml:trace>
  <inkml:trace contextRef="#ctx0" brushRef="#br0" timeOffset="33797.5167">11751 8229 31,'29'0'34,"-11"3"2,1 8-7,-2 8-6,-9 5-7,6 8-5,-9 0-4,1 6-3,-6-4-2,4-3-6,-4-2-11,2-5-23,-4-15 1,2-9-1,0 0 0</inkml:trace>
  <inkml:trace contextRef="#ctx0" brushRef="#br0" timeOffset="33938.1418">11887 8067 29,'-3'-18'30,"3"18"-5,0-10-17,0 10-24,0 0-9,0 0-6</inkml:trace>
  <inkml:trace contextRef="#ctx0" brushRef="#br0" timeOffset="34235.0178">11965 8300 26,'14'22'34,"4"3"1,-2-6-3,-4-4-13,3 2-5,-15-17-4,18 9-3,-18-9-2,12-19-2,-2 1-1,10 0-1,2 1 0,1-3-1,4 8 0,1 5-1,-3 7 1,0 13 0,-4 6 0,-9 0 1,-2 8-1,-4-3-3,0 2-12,-6-1-21,0-15-1,6 2 1,-6-12-1</inkml:trace>
  <inkml:trace contextRef="#ctx0" brushRef="#br0" timeOffset="34625.6493">12513 8306 16,'0'0'32,"-18"16"1,15 4 0,0 3-15,3 1-5,6 2-3,6-5-3,6 4-1,7-14-2,2-2-1,2-13 0,2-10-1,-3-13 0,-6-11-1,-6-11 1,-11-10-2,-16-8 0,-12-5 1,-10-1-1,-8 6 1,-3 16 0,-2 9 0,-1 16 0,10 19 0,9 18 1,16 18-1,18 16-6,10 11-30,9-7-2,21 8 0,7-10-1</inkml:trace>
  <inkml:trace contextRef="#ctx0" brushRef="#br0" timeOffset="35750.6565">13105 8153 40,'0'0'33,"9"0"-3,-2 14-7,-7 11-7,6 9-5,-6 4-5,9 4-1,-5 2-7,4-4-8,-1-6-16,3-5-8,-10-14 0,0-6-1</inkml:trace>
  <inkml:trace contextRef="#ctx0" brushRef="#br0" timeOffset="35891.2715">12987 8315 43,'16'0'36,"5"0"0,20 8-2,6 1-22,8-9-36,10 13-7,-4-13-3,18 4-1</inkml:trace>
  <inkml:trace contextRef="#ctx0" brushRef="#br0" timeOffset="37485.027">13614 8361 18,'15'22'31,"1"-6"0,8 0-8,4-4-4,-3-9-4,3-3-4,-6-15-3,-4-4-3,-5-16 0,-8-4-2,-7-12 0,-4-9-2,-1-3 0,1 1-1,6-1 0,0 4-1,6 6-4,4 9-7,10 9-17,4 19-6,-6 0 1,10 16-2</inkml:trace>
  <inkml:trace contextRef="#ctx0" brushRef="#br0" timeOffset="37641.2757">13713 8095 36,'9'4'32,"16"7"-1,-4-7-5,11 6-37,5 7-15,-9-5-4,3 10 0</inkml:trace>
  <inkml:trace contextRef="#ctx0" brushRef="#br0" timeOffset="38000.6556">14048 8403 39,'0'-10'31,"-10"-5"-5,-4 2-7,-2 4-3,-3 3-4,1 12-3,2-1-3,6 17-2,10 2-2,7 5 1,5 3-3,4 4 3,2-1-1,-2-4 0,-4-5 0,-12-10 0,-9-8 0,-6-8-4,-10 0-9,0-10-24,-6-16 0,9 2-1,-3-14-1</inkml:trace>
  <inkml:trace contextRef="#ctx0" brushRef="#br0" timeOffset="38500.6507">13714 7596 48,'24'6'30,"0"-6"-7,17 9-7,8-5-5,8-1-4,3 1-4,-3-1-4,-7-3-1,-13-4-1,-14-6-1,-23 10 0,0-18 0,-16 7 1,-3-1 1,3 2 2,-11 4 7,27 6-2,0 11 0,5 3-1,2 6-10,6 3-22,-13-11-1,9 7-2,-9-10 0</inkml:trace>
  <inkml:trace contextRef="#ctx0" brushRef="#br0" timeOffset="38828.7766">14362 8073 32,'0'0'33,"0"0"0,30 13-3,-2-9-14,3-4-9,7 5-10,1-5-23,8 8-6,-17-8-1,7 4 0</inkml:trace>
  <inkml:trace contextRef="#ctx0" brushRef="#br0" timeOffset="39000.6523">14426 8201 48,'-13'3'33,"17"8"1,5-9-7,16 2-23,12 6-23,4-10-12,16 8-1,-5-12-1</inkml:trace>
  <inkml:trace contextRef="#ctx0" brushRef="#br0" timeOffset="39328.7783">15127 8067 31,'-17'-9'33,"-10"0"-1,1 4-8,-7 5-8,-4 3-4,0 14-5,0 6-1,6 12-2,6 6-1,13 4-1,8 0 0,15 2 1,13-10-1,13-4 1,6-14 0,8-12 0,-1-18-1,-2-9 0,-8-13 0,-9-8-2,-12 0-4,-14-5-10,-10 2-23,-6 10 0,-6 1 0,-2 7 0</inkml:trace>
  <inkml:trace contextRef="#ctx0" brushRef="#br0" timeOffset="39766.34">14876 7807 48,'0'0'33,"9"4"1,16 0-12,18-2-8,16 3-6,5 0-5,2-1-1,-1-4-4,-9 0-2,-9-3-2,-18-9 0,-17 0-1,-12-7-1,-10 3 1,-6-1 1,1 4 3,-1 6 4,7 7 2,9 8 3,3 6 1,9 10 2,-4 0 0,0 5-2,-3-3-17,-1 3-20,-16-13-1,-1-1-2,-14-11-1</inkml:trace>
  <inkml:trace contextRef="#ctx0" brushRef="#br0" timeOffset="42203.8446">22008 8676 23,'0'0'29,"0"0"-5,4 19-4,21-7-5,19 5-3,22 7-3,16 6-2,10 3-2,10 4-2,1 1-1,-6-2-2,-3-4 1,-15-8-2,-20-9-2,-19-11 0,-16-11 0,-13-9-1,-15-9 1,-3-2 0,-14-1 0,-3 1 2,4 7 1,2 8 0,5 12 1,8 10 0,5 12 1,5 6 1,5 4-1,-2 2 1,-1-2 0,-5-1 0,-10-7-4,-8-9-9,-1-3-20,-9-23-1,7 3-1,-3-16 0</inkml:trace>
  <inkml:trace contextRef="#ctx0" brushRef="#br0" timeOffset="42578.8621">23115 8374 17,'-31'-4'22,"-3"13"-4,-14 5-1,2 8-4,9 7-2,10 8-4,15 5-1,18-1-1,3-2-4,15-4-6,8-5-11,2-13-11,9-2-1,-14-20-1</inkml:trace>
  <inkml:trace contextRef="#ctx0" brushRef="#br0" timeOffset="42735.0978">23316 8481 18,'0'0'31,"0"0"-1,-4 19-1,-7 7-13,-2 5-6,2 3-8,-9 0-4,2 1-10,9-5-12,-1-10-7,6-4 0,-10-16 0</inkml:trace>
  <inkml:trace contextRef="#ctx0" brushRef="#br0" timeOffset="43016.3459">23068 8589 10,'13'0'26,"17"9"-1,0-9-7,9 3-12,-3-3-4,-5 0-4,-3-3-1,3-3 0,0 0 0,1-1 2,-2 2 2,-3 1 5,9 8 3,4 2 3,1 12 0,-12-1 3,7 11 0,-26-3-2,-2 10-1,-29-6-5,-6 3-8,-12-9-28,-8 1-5,-16-10-2,12-1-2</inkml:trace>
  <inkml:trace contextRef="#ctx0" brushRef="#br0" timeOffset="47860.1375">15758 8138 45,'15'0'18,"10"0"-1,11 0-5,11 3-2,11 2-2,3-5-3,4 5-2,-1-3-3,-4 1-1,-8-3-4,-14 4-3,-11-4-6,-12 0-8,-15 0-6,0 0 0,-9-13 17</inkml:trace>
  <inkml:trace contextRef="#ctx0" brushRef="#br0" timeOffset="48125.7697">15858 8219 15,'15'-4'21,"18"8"-1,7-4-4,14 0-3,4 0-4,4 0-3,-1 0-4,-1-3-4,-11-2-5,-12 0-6,-9-1-4,-15-6-2,-4 3 0,-9-9 0</inkml:trace>
  <inkml:trace contextRef="#ctx0" brushRef="#br0" timeOffset="48250.7662">16427 8128 45,'24'13'23,"-2"2"0,-2-1-3,-3 8-3,-10-4-5,-7 1-6,-4-8-29,-11 6-6,-16-17-3,3 11 0</inkml:trace>
  <inkml:trace contextRef="#ctx0" brushRef="#br0" timeOffset="49141.3889">2402 9440 21,'0'0'30,"0"0"3,10 3-8,24 1-7,12 2-5,15-2-4,20 3-3,4 1-3,1-4-4,1 6-10,-12-5-12,-22-2-10,-8 9-1,-33-12 0</inkml:trace>
  <inkml:trace contextRef="#ctx0" brushRef="#br0" timeOffset="49360.1392">2495 9561 11,'25'0'26,"22"5"-4,8-2-7,13 4-4,1-4-7,1-3-6,-4 4-6,-7-9-8,-4 1-4,-17-11-1,-10 0 3</inkml:trace>
  <inkml:trace contextRef="#ctx0" brushRef="#br0" timeOffset="49485.1423">3097 9416 47,'11'-5'27,"0"5"0,1 12-5,3 8-3,-8 5-5,-4 8-3,-10 4-9,-8 8-33,-16-16-3,0 7-1,-19-16-1</inkml:trace>
  <inkml:trace contextRef="#ctx0" brushRef="#br0" timeOffset="53125.8308">3844 9478 19,'16'-6'32,"8"15"0,-8 1-9,-1 9-4,0 8-5,-15 0-4,6 7-2,-12-6-3,3-1-2,-3-12-3,6-15-1,0 0-2,7-19 0,8-3 1,4-8-1,11 2 0,-2 0 0,3 6 3,1 11 1,-4 11 1,-7 5 0,-9 9 0,-5 9 0,-7 1 0,-4 4 0,1-6 0,-5-3-1,1-9-1,7-10 0,0 0 0,13-19 0,5-4 0,3 1-1,5-1 0,1 4 1,2 8 0,-2 7 0,-5 4 1,-4 15-1,-7 4 1,-3 5-4,-1 4-15,2 3-16,-9-12-1,9 0 0,-2-7 1</inkml:trace>
  <inkml:trace contextRef="#ctx0" brushRef="#br0" timeOffset="53875.8294">4641 9658 31,'15'-5'30,"-6"-4"-8,1-5-4,2 1-3,-8-7-2,-4 1-4,-10-4-2,-2 3-1,-11-2-1,-4 8-2,-4 3 0,-1 8-1,2 6 0,5 10 0,4 4-1,8 7 0,13 2-1,3-1 1,13-3-1,8-3 0,5-9-1,0-5 1,4-5 0,-6-9 0,-5-1 0,-3 1 0,-4-2 1,-15 11-1,10-3 1,-10 15 0,0 8 1,-3 11-1,-4 8 1,1 4 0,-6 8 0,0 3 0,-7-7 0,2-1-1,-3-11 0,-4-9-2,0-11 0,3-15-3,5-10-4,1-17-5,10-3-11,5-7-14,0-9 1,9 5 0</inkml:trace>
  <inkml:trace contextRef="#ctx0" brushRef="#br0" timeOffset="54235.2049">5104 9467 17,'-19'-18'31,"4"9"1,-13-2-10,3 3-5,-1 8-6,1 0-4,8 10-2,9 6-2,11 1-2,12 5 0,3 2 0,6 2-1,3 2 3,-4-3 0,-4 1 1,-13-5 0,-9 1 0,-16-9 0,-4-3 0,-7-6-3,-4-8-5,5 0-12,2-3-19,2-10-1,17 0-1,4-7 0</inkml:trace>
  <inkml:trace contextRef="#ctx0" brushRef="#br0" timeOffset="54422.7069">5220 9467 56,'14'5'38,"-2"4"0,-9 10-10,-3-4-11,5 14-7,-8-2-5,3 4-4,0 1-8,-3-7-18,-1-7-14,4-6 0,0-12 0</inkml:trace>
  <inkml:trace contextRef="#ctx0" brushRef="#br0" timeOffset="54563.3331">5239 9267 32,'7'-12'29,"-7"-3"-8,0 15-27,0 0-14,3 12-7,4 3-1</inkml:trace>
  <inkml:trace contextRef="#ctx0" brushRef="#br0" timeOffset="54860.2053">5411 9472 35,'18'22'37,"-6"-1"1,1 1-2,-4 5-14,-9-4-10,0 5-4,-6-7-3,0 0-1,-4-10-3,10-11 0,0 0-1,0-15-1,16-4 0,3-8-1,3 3 1,2 1-1,4 9 1,-3 5 1,-2 9 0,-4 9 0,-5 5 1,-5 7-3,-2 8-6,-7 0-25,0-9-6,0 1 1,0-10 0</inkml:trace>
  <inkml:trace contextRef="#ctx0" brushRef="#br0" timeOffset="55203.9577">5832 9476 24,'-20'5'34,"9"14"1,-3 3 0,14 3-19,10 6-5,2-2-3,11 0-2,1-8 0,4-8-2,1-13 0,0-11 0,-6-9 0,0-12-1,-8-9-1,-6-7 0,-9-10-1,-16-1-1,-8-1 0,-12 4 1,-7 6-1,-7 12 0,-2 10 0,3 14 1,8 14-1,16 10 0,17 17-4,8-2-11,23 4-24,13 6-1,7-8 1,19 4 0</inkml:trace>
  <inkml:trace contextRef="#ctx0" brushRef="#br0" timeOffset="55469.5821">6230 9538 38,'0'0'39,"0"0"-1,36 9-2,13-9-16,5 0-19,16 9-32,-10-15-4,5 6-2,-6-12-1</inkml:trace>
  <inkml:trace contextRef="#ctx0" brushRef="#br0" timeOffset="55985.2085">6747 9677 50,'15'22'37,"3"-7"1,10-9-13,10 2-6,-7-16-6,6-3-4,-5-13-2,-5-8-3,-8-10-1,-3-5-1,-10-8-1,-3-5-1,-3 3-1,3-3-2,5 9-5,-1 3-6,8 11-21,5 10-5,-5 8 1,8 15-1</inkml:trace>
  <inkml:trace contextRef="#ctx0" brushRef="#br0" timeOffset="56172.7178">6886 9411 54,'0'0'33,"25"0"1,12 0-17,6 0-24,-2 0-22,15 9-3,-12-9-1,5 8 0</inkml:trace>
  <inkml:trace contextRef="#ctx0" brushRef="#br0" timeOffset="56563.3897">7321 9690 19,'0'0'31,"-23"-22"1,-4 13-9,-2 3-6,-4 2-5,4 4-4,2 7-2,9 5-2,11 2-1,16 10-1,6-4 0,8 9 2,-4-8-1,2 4 2,-8-1 0,-5-5 0,-17-6-2,-7-8-3,-1-5-10,-2-5-27,3-14 1,13-8-2,3-6 0</inkml:trace>
  <inkml:trace contextRef="#ctx0" brushRef="#br0" timeOffset="56813.39">7618 9435 26,'-9'0'33,"9"0"0,18 4-4,1-4-12,15 4-8,4-2-8,1 1-11,-1-3-22,5 7 0,-15-7-1,3 2-1</inkml:trace>
  <inkml:trace contextRef="#ctx0" brushRef="#br0" timeOffset="56985.265">7670 9552 54,'7'12'34,"-7"-12"1,34 0-10,0 5-24,4-5-25,8 5-8,-3-10-1,4 5-1</inkml:trace>
  <inkml:trace contextRef="#ctx0" brushRef="#br0" timeOffset="57313.3939">8406 9365 42,'-19'-26'37,"3"9"-1,-6-1 0,-5 0-21,3 13-5,-8 5-5,1 17-2,4 7-1,1 5-1,8 8 0,8 4-1,14 5 1,11-6-1,13-5 1,12-7 0,6-13-1,7-6 1,-3-14 0,-6-9 0,-6-10 0,-13-10 0,-16-5 0,-14-4-1,-14 2-4,-14-1-15,-7 9-19,0 16 0,-8 2-1,6 15 0</inkml:trace>
  <inkml:trace contextRef="#ctx0" brushRef="#br0" timeOffset="57907.1438">9158 9379 26,'0'0'34,"8"13"1,18-13-2,17 0-14,16 0-7,3 0-4,12 0-4,3 0-7,-8-5-4,-3 5-8,-20 0-12,-15 0-9,-3 0 1,-16 0-1</inkml:trace>
  <inkml:trace contextRef="#ctx0" brushRef="#br0" timeOffset="58235.2675">9259 9445 54,'0'0'35,"7"13"-3,24-9-13,18 2-5,11-2-7,8 0-5,6 1-6,-5-10-6,-2 1-3,-13-6-2,-9-2 0,-12-3 1,-7-1 2,-6-1 5,-2 3 7,9-1 16,-12 15-3,0 9 0,-1 3 0,-7 1-1,-1 6-4,-6 0-5,-6-2-8,-4-2-14,-3-2-14,-18-13 0,4 0-1</inkml:trace>
  <inkml:trace contextRef="#ctx0" brushRef="#br0" timeOffset="58438.3932">9325 9271 17,'-46'7'34,"5"10"0,-2 3-2,6 6-10,12 6-7,12 2-4,17 4-5,17 2-12,16-6-27,3-9-2,14 0 0,-5-15-2</inkml:trace>
  <inkml:trace contextRef="#ctx0" brushRef="#br0" timeOffset="59204.0736">10575 9380 31,'0'0'33,"18"22"1,-4 2-10,-3 5-8,-2 5-3,-5-1-5,-4-3-2,0-6-2,-4-10-2,4-14-2,-9-11 0,12-8 0,7-6-1,4-7 0,8 1-1,4 6 1,4 4 1,2 11 1,-2 10 0,-5 4 0,-6 11 1,-8 3-1,-4 7 1,-7-2-1,-9-2-1,3-3 1,2-8-1,4-10-1,0 0 1,22-15-1,-6-2 1,8-2-1,4-2 1,0 5 0,-3 4 0,-3 7 1,-2 8 0,-6 7-1,-2 7 0,-2 7-8,-10-1-17,0 1-10,6 4-1,-9-5 1</inkml:trace>
  <inkml:trace contextRef="#ctx0" brushRef="#br0" timeOffset="59657.1989">11416 9550 9,'-6'-28'29,"6"5"-1,-11-8-5,0 6-7,-4 5-4,-9 3-3,1 8-2,-3 9-2,2 4-1,-2 6-2,11 10-1,7 2 0,8 0 0,11-3 0,7 0-1,5-7 1,7-5 0,1-2 0,-5-5-1,1-8 2,-9 1-1,-1 3 2,-10 4 1,-7 0 0,9 22 1,-9 2-1,0 9 1,-4 9-1,2 4-1,-8 7 0,1 2 0,-6-1-1,1-4 1,-8-7 0,1-9-2,-3-9 1,1-10-3,4-8-5,0-21-7,10-10-19,3-8-7,6-14-1,9-2 1</inkml:trace>
  <inkml:trace contextRef="#ctx0" brushRef="#br0" timeOffset="60032.2551">11895 9448 41,'0'0'30,"-16"-22"-4,1 11-6,-4 2-6,-5-3-3,1 6-4,-2 0-1,4 6-3,4 10-1,6 0-1,11 7-1,10 2 1,7 3 0,6 4 0,3-2 1,2 2 0,-4-3 1,-5 1 1,-17-5 0,-9-4 0,-14-6-1,-5-5-1,-7-4-2,0-12-9,8 0-18,4-5-10,6-8-1,15 7 1</inkml:trace>
  <inkml:trace contextRef="#ctx0" brushRef="#br0" timeOffset="60235.3824">12032 9411 49,'16'5'37,"-1"7"-1,-5 3-8,-7 2-9,4 9-7,-7 1-4,3 2-4,-3 3-4,0-9-9,0-5-27,0 1-1,0-19-1,0 0 0</inkml:trace>
  <inkml:trace contextRef="#ctx0" brushRef="#br0" timeOffset="60641.6386">12203 9447 39,'21'25'33,"-8"-11"-1,6 1-8,-1 2-9,-5-7-5,-3-1-3,-10-9-1,13 0-2,-13 0-1,11-19 0,-4 4-1,0-2-1,8 3 0,0-1-1,3 3 0,0 7 0,1 8 0,-4 7 0,1 4 0,-4 5 0,-4 3-2,-3-2-9,-2-1-24,0 0 0,-9-7-1,9 3 0</inkml:trace>
  <inkml:trace contextRef="#ctx0" brushRef="#br0" timeOffset="61001.0073">12678 9513 46,'5'14'37,"8"1"0,-3-1-7,1-6-12,10 6-6,-4-11-3,7-3-3,-4-11-1,0-7-3,-3-6 1,-3-8-2,-7-9 0,-7-10-1,-15-7 0,-10-7 0,-12-1 0,-5 3 0,-3 10-1,-5 10 0,0 16 1,4 14-1,9 16 1,12 17-1,16 13 1,9 4-1,19 6-4,8-6-17,13-4-17,15-3 1,5-15-1,15-6 1</inkml:trace>
  <inkml:trace contextRef="#ctx0" brushRef="#br0" timeOffset="61485.3826">13171 9361 34,'12'8'34,"4"-2"1,2-6-3,7 0-14,12 4-9,3-1-12,0 0-14,-3-3-17,7 7 0,-16-11-2,0 4 2</inkml:trace>
  <inkml:trace contextRef="#ctx0" brushRef="#br0" timeOffset="61657.2572">13205 9462 58,'21'10'32,"6"-6"-7,13 1-7,8-1-13,1-8-31,8 12-3,-14-11-2,4 7-2</inkml:trace>
  <inkml:trace contextRef="#ctx0" brushRef="#br0" timeOffset="62251.0093">13813 9569 33,'12'19'34,"10"0"-1,-1-7-7,0-7-5,5-3-5,-7-13-3,2-5-3,-9-12-3,-2-5-2,-10-9-1,0-7-2,-3-6-1,0-5 1,3 4-2,0 0 0,9 5-1,0 5-1,10 13-5,-1 6-7,10 8-21,1 14-4,-7 5 0,7 5 0</inkml:trace>
  <inkml:trace contextRef="#ctx0" brushRef="#br0" timeOffset="62422.8861">13868 9353 47,'0'0'33,"9"7"1,10-7-10,14 0-35,17 5-16,-8-5-4,9 8-2</inkml:trace>
  <inkml:trace contextRef="#ctx0" brushRef="#br0" timeOffset="62766.6379">14318 9510 25,'-10'-4'31,"-11"-5"-2,3 6-7,-2 3-6,-2 0-4,4 6-3,5 3-3,7 4-3,9 9-1,10 2-1,5 1 0,4 1 1,-3-2 0,0 3 1,-11-7 0,-8-6 0,-14-8 1,-6-6-5,-10-6-28,-1 1-4,-13-16-2,8 8-1</inkml:trace>
  <inkml:trace contextRef="#ctx0" brushRef="#br0" timeOffset="67172.9277">14996 9360 57,'0'-21'30,"-6"0"-8,3-2-5,-2-1-4,5 5-3,-7 2-4,7 6-1,0 11-1,0 0-1,0 0 0,-5 28-2,5 1 0,6 4 0,-6 7 0,5-2 0,-5 4 0,0-7 0,0-4-1,-6-9 1,-4-6 0,-5-7 0,1-9-1,0-6 1,2-3-1,1-5 0,6 2 0,5-3 0,13 6-1,5 4 1,7 5-1,0 0-3,7 9-5,-3-6-11,-3-3-15,3 5-1,-8-13 1,3 3-1</inkml:trace>
  <inkml:trace contextRef="#ctx0" brushRef="#br0" timeOffset="67563.5538">15043 9092 20,'-33'-20'28,"-14"-3"-4,4 13-3,-8 5-4,-1 10-6,0 13-2,5 10-3,5 15-1,6 6-1,11 13-1,7 4 0,7 5 1,11 2-1,11 0 0,12-6 0,19-8-1,15-17 1,16-9-1,11-24 0,12-15-1,8-21 1,-2-13-1,-11-12 1,-18-14 0,-25-8 0,-23-5 0,-25 1 0,-25 7 0,-18 9 0,-13 13-1,-4 10-10,-4 17-27,4 6-2,11 16 1,-1-3-1</inkml:trace>
  <inkml:trace contextRef="#ctx0" brushRef="#br0" timeOffset="69954.1831">1742 10594 16,'0'0'20,"0"0"0,0 0 0,0-9-4,0 9-2,-8-9-3,-3 9-1,-1 0-4,-1 3-2,-2 6-1,0 5-2,5 1 0,1 6-1,6-2 1,9 1-1,5 0 1,6-3-1,7-8 2,0-4 0,-2-5 1,1-3 2,-4-8 0,-1-4 0,-12-8 1,-1 0 0,-11-2-1,-2 3 1,-7-2-2,-3 7-1,-2 3-2,-1 9 1,1 5-1,2 10-1,6 8 0,-1 1 0,13 3 0,0 3-1,8-3 1,6 1 0,5-8 0,3-2 0,1-11 1,3-2-1,-7-7 1,-1-6 0,-5-5-1,-13-2 1,-5-1-1,-9 2 2,-4 3-2,-4 0 0,0 9 0,-6 7 0,3 4 0,5 8-1,6 4 1,8 2-1,6 2 1,0-1-1,10 0 2,8-4-2,5-6 2,4-4 0,1-5-1,-3-2 1,-4-7 0,-1-6-1,-9-2 0,-11-2 2,0-3-2,-14 6 1,-6 2 0,2 1-1,-4 7 1,-5 6 0,10 5-1,0 7-1,9 3 1,8-3 0,10 2 0,2-4 0,7-3 0,1-6 1,-2-4-1,2-7-4,-5 8-13,-1-6-23,-14-2 1,0 10-1,3-14 0</inkml:trace>
  <inkml:trace contextRef="#ctx0" brushRef="#br0" timeOffset="70501.0611">2231 10567 16,'0'0'30,"0"0"1,0 25-3,7-9-12,-5 2-7,11 4-3,3-1 0,3-1-3,2-9 0,7-3 0,-3-8-1,2-11 0,-4-5-1,-5-5 1,-5-4-1,-6 1 1,-2 0 0,-5 6 0,0 9-1,0 9 1,-9 14-1,12 9 0,8 14 0,-1 7-1,3 10 1,-1 11-1,-6-3 2,-3 1-2,-9-3 1,-7-7 0,-11-12 0,-8-9 1,-1-15-3,-3-17-3,10-11-5,-2-15-16,6-12-11,19-1 0,-2-7-1</inkml:trace>
  <inkml:trace contextRef="#ctx0" brushRef="#br0" timeOffset="70672.9351">2708 10694 45,'20'-5'35,"17"5"0,-7 0-11,8-3-48,8 6-4,-12-7-5,7 4 0</inkml:trace>
  <inkml:trace contextRef="#ctx0" brushRef="#br0" timeOffset="71219.8147">3460 10647 17,'15'20'31,"-25"-11"0,-9 9-9,-8-2-5,-9-3-4,-2-4-3,-2-4-5,5-5-1,4-9-1,7-4-1,8-3-2,10-5 0,6 5 0,12 2-2,6 9 2,4 5-1,3 10 1,10 6-1,-2 11 2,-1 4-2,1 3-6,-8 2-16,-6-11-10,5-3 0,-11-18-1</inkml:trace>
  <inkml:trace contextRef="#ctx0" brushRef="#br0" timeOffset="71360.4371">3353 10405 25,'0'0'25,"0"0"-14,0 0-17,14 21-16,-5-12-4</inkml:trace>
  <inkml:trace contextRef="#ctx0" brushRef="#br0" timeOffset="71860.4377">3592 10326 7,'13'2'28,"-13"-2"1,34 0 0,-10 0-16,9 0-7,0 0-2,1-3-2,-9 1-1,-3-6-1,-7 3 0,-15 5 0,6-13-1,-6 13 1,-16-5-1,5 5 1,11 0-1,-13 18 1,13-3 0,3 2 0,4 1 0,2 1-1,0 0 2,1-6-1,-5-2 0,-5-11 1,0 13 0,-9-13 0,9 0 0,-19 8 0,19-8 1,-15 12-1,15 4 1,7 3-1,5 10 0,3 3 1,-6 9 1,1-3 1,-4 4 0,-10 0 2,-5-4-1,-11-7 1,-6-7-1,-2-13-1,1-4-2,2-7-4,3-13-5,16-1-4,2-4-8,11 2-11,18 3-5,0 2-1,12 7 8</inkml:trace>
  <inkml:trace contextRef="#ctx0" brushRef="#br0" timeOffset="72266.6878">4169 10719 43,'12'-10'28,"-15"-4"-3,-10-4-4,-1 5-5,-14-2-4,3 6-3,-9 3-2,6 6-2,-3 6-3,12 11-1,4-2 0,12 8-1,9-4 0,6 2 0,10-5 0,3-6 0,6-3 1,-1-7-1,-1-8 1,-1-3-1,-3-3 1,-3-3 0,-8 3 0,-4-1 0,-4 7 0,-6 8 0,13 0 0,-13 0 0,12 18 0,-5-3 0,1 1 1,4 1 0,2-4 0,4-5 1,0-8-1,1 0 1,-3-13-1,6 0-2,-4-1-5,-3-9-7,-2 4-20,1 5-7,-6-5 0,1 6 0</inkml:trace>
  <inkml:trace contextRef="#ctx0" brushRef="#br0" timeOffset="72719.8137">4715 10636 36,'0'17'36,"-7"7"0,-4-1-8,-11-5-9,3 6-6,-8-15-6,5 0-5,-4-9-3,2-5-1,11-7-2,-2-4 1,11-1-2,4 1 1,4 3 1,8 4 2,4 9 1,5 9 1,2 2 1,1 10 0,1-2 1,3 6-1,-1-4 1,1-6-2,-2-10 1,2-5-1,0-10 0,0-4-1,0-9 1,-1-5 0,-1 4 1,-1 6-1,-2 3 1,0 9-1,-1 6 1,-3 12 1,-8 2-1,-2 13 0,-9-3 0,-9 3 1,-2-2-3,-8-7-4,1 1-11,-4-6-23,1-13 0,11-3-1,-1-8 0</inkml:trace>
  <inkml:trace contextRef="#ctx0" brushRef="#br0" timeOffset="72907.3146">5320 10621 79,'10'0'40,"-1"9"0,-9-9-12,10 6-16,-10-6-8,15 9-8,-15-9-15,0 0-21,0 0 0,9 13 0,-2-3-1</inkml:trace>
  <inkml:trace contextRef="#ctx0" brushRef="#br0" timeOffset="73063.5655">5349 10868 55,'-3'12'41,"3"-12"1,0 11-2,0-11-27,18 5-47,-18-5-5,0 0-1,9-14-2</inkml:trace>
  <inkml:trace contextRef="#ctx0" brushRef="#br0" timeOffset="76751.0743">6437 10556 7,'-10'0'27,"-5"0"-3,-19-5-5,-3 2-7,-3 0-5,-4 0-3,2-3-2,7 6 0,7 0-1,15 0 1,13 0 0,18 21 2,11-4-1,4 1 1,5 1-1,-4 4 2,-3 3-1,-17 0-1,-14 2-1,-14-2-1,-17-2 0,-7-1-1,-4-3 1,1-2-1,3-3 1,10-2 1,17 1 0,17-5 2,16 1 0,12-2-1,8 2 1,9-4-1,7 1-6,2-2-17,1 1-15,-15-12 0,1 6 0</inkml:trace>
  <inkml:trace contextRef="#ctx0" brushRef="#br0" timeOffset="77063.6181">6749 10653 20,'0'0'34,"5"22"2,-9 0-4,0 10-12,4 10-7,-5-1-3,5 4-3,0-11-4,0-3 0,0-10-1,0-12-1,0-9 1,5-24-1,-5-5 0,-5-13 0,-1-8 0,-4-2-1,1-4 0,-1 4 0,-5 6 0,5 6 0,2 7-1,8 10 1,12 8-1,4 6-4,15 9-8,3 0-15,9 0-9,7 8 0,-3-8 0</inkml:trace>
  <inkml:trace contextRef="#ctx0" brushRef="#br0" timeOffset="77266.741">6754 10783 17,'12'10'27,"7"-10"-4,23 0-18,11 10-25,-9-10-4,9 7-2</inkml:trace>
  <inkml:trace contextRef="#ctx0" brushRef="#br0" timeOffset="77657.3664">7106 10844 20,'-21'0'29,"17"11"1,-2 5-12,6 2-4,7 3-4,5-2-3,4 2 0,2-7-3,4-3 0,0-8-1,-1-3-1,-6-9 0,-2 0-1,-3 1 0,-10 8 0,0 0 0,9 0 0,-9 13 0,0 11 1,0 6 0,-4 9 2,-2 3 0,-3 5 0,-12-5 0,-1-2 0,-10-8 0,-4-10-2,-4-13-3,-3-15-5,4-9-7,-3-21-13,7-14-12,11-12 1,4-12-1</inkml:trace>
  <inkml:trace contextRef="#ctx0" brushRef="#br0" timeOffset="78047.9911">6651 10364 6,'-13'-4'28,"13"4"1,16 6-7,15-6-7,12-2-5,14 2-5,11 0-1,3 2-1,-3-2-3,-3 8-2,-9-5 0,-13-3-1,-12 0 1,-15 0-1,-16 0 1,9-11 1,-9 11 2,-6-11 2,6 11 1,0 0 0,0 0 2,-3 14-1,3 1-3,0-1-14,3 5-16,-3-19-2,-4 22-2,4-22 3</inkml:trace>
  <inkml:trace contextRef="#ctx0" brushRef="#br0" timeOffset="78297.9919">7547 10725 46,'12'5'32,"11"0"1,-2-5-15,13 0-11,6 0-9,0-3-18,4 7-11,-16-10-1,3 6 0</inkml:trace>
  <inkml:trace contextRef="#ctx0" brushRef="#br0" timeOffset="78454.2474">7642 10816 29,'0'0'33,"23"9"0,2-12 0,8 3-24,8 3-16,2-3-22,13 4-2,-4-8-2,10 4 1</inkml:trace>
  <inkml:trace contextRef="#ctx0" brushRef="#br0" timeOffset="78766.7481">8366 10678 30,'-27'-23'34,"1"11"1,-8-1-7,0 8-11,3 11-6,0 11-4,2 11-3,7 10-2,10 4-1,12 1 0,12 4 0,14-4 0,8-10 0,9-8 1,9-11 0,0-14-1,-4-11 1,-2-11 0,-10-12 0,-14-7-2,-12-5-4,-10-1-8,-14 1-18,-9-1-7,-1 8 0,-10 0 0</inkml:trace>
  <inkml:trace contextRef="#ctx0" brushRef="#br0" timeOffset="79141.7981">8089 10485 35,'0'-18'35,"19"15"-1,3-3-2,12 1-18,14 5-5,0 0-3,4 8-2,-2-2-3,-3 1-2,-10 0-3,-8-2-3,-10-1-2,-19-4-3,12-4 1,-12 4-1,-9-14 3,2 4 4,1 1 3,-2-5 11,8 14 1,0 0 1,18 10 0,-18-10-1,12 24-2,-12-11-12,9 1-26,-18-9-3,9-5-1,-27 5-1</inkml:trace>
  <inkml:trace contextRef="#ctx0" brushRef="#br0" timeOffset="79579.2987">9039 10873 30,'15'0'30,"26"7"-1,9-7-10,18 0-6,9 5-4,4-5-6,0 0-7,-7 0-10,-9 6-16,-21-15-1,-6 9-1,-38 0 11</inkml:trace>
  <inkml:trace contextRef="#ctx0" brushRef="#br0" timeOffset="79876.1732">9138 10931 31,'10'12'33,"21"-3"-1,9-6-7,13 2-14,9-5-5,1 0-8,1 0-8,-4-8-9,-8-4-4,-9-6 0,-8-3 3,-7 2 8,-7 5 7,-5 1 9,-2 8 8,-3 5 35,-2 27-21,-9-5-4,-10 1-9,-2 1-13,-9-9-25,-1 4-7,-12-19-2,5 4-1</inkml:trace>
  <inkml:trace contextRef="#ctx0" brushRef="#br0" timeOffset="80016.8023">9105 10803 51,'-15'40'35,"5"-3"-1,17 12-19,13 0-40,-3-12-4,17 5-4,-4-23-1</inkml:trace>
  <inkml:trace contextRef="#ctx0" brushRef="#br0" timeOffset="81219.9273">10206 10747 41,'36'0'35,"-7"5"0,1 12-9,-2 11-8,-12 9-7,-3 2-3,-11 2-4,1-3-1,-8-11-2,2-9-2,3-18 0,6-17 0,9-11 0,3-10-1,4 0 1,3-3 0,3 2 1,-4 10 1,-1 13 1,-2 16-1,-8 9 1,-4 15 0,-3 11 0,-6 9 0,0 2-4,-3-5-9,3-7-25,3-1-1,-3-20 0,9-3-1</inkml:trace>
  <inkml:trace contextRef="#ctx0" brushRef="#br0" timeOffset="81594.9302">10162 10529 42,'9'7'31,"19"-1"0,6 3-12,16-9-11,9 9-4,9-4-4,1-5-5,-8 0-3,-8 0-2,-8-9-1,-10 0 0,-13-2 1,-16-6 4,-6 5 7,-6 0 3,-3 2 5,-4 6 14,13 4-11,-5 19-1,5-5-2,0 1-7,0 2-11,-3-6-21,3 6-2,0-17 0,0 14-1</inkml:trace>
  <inkml:trace contextRef="#ctx0" brushRef="#br0" timeOffset="81907.4534">11013 10722 43,'3'-18'35,"5"6"-3,-8 12-7,0 0-7,17 26-5,-13 2-4,4 9-5,0 5-2,-2 1-5,1 3-10,-7-5-18,0-12-6,-4-5 0,-8-13 0</inkml:trace>
  <inkml:trace contextRef="#ctx0" brushRef="#br0" timeOffset="82048.0561">10857 10882 43,'16'-4'37,"3"-2"-1,23 10-2,9-4-17,0 0-20,10 6-28,-10-10-4,14 4-1,3-15-1</inkml:trace>
  <inkml:trace contextRef="#ctx0" brushRef="#br0" timeOffset="83579.3067">11574 10802 47,'8'13'29,"1"12"-11,-3 7-4,-6 2-4,3 0-4,-3-3-3,-4-9-2,4-14-2,0-8 0,8-17 0,5-12 0,5-6 0,5-3 0,3 0 2,0 9 1,-1 3 1,-2 15 0,-5 11 1,-6 15 0,-7 8 0,-5 5-1,-3 1-2,-1 2 1,-5-6-2,3-8 0,6-17 0,0 0 0,15-15-1,1-2 0,6-7 1,2-2 0,6 5 0,-1 5 0,-1 7 0,-6 9 0,-2 7 0,-7 8-3,-4 8-7,-6 6-15,-8-4-7,5 4 0,-9-10 0</inkml:trace>
  <inkml:trace contextRef="#ctx0" brushRef="#br0" timeOffset="84016.8096">12212 10947 26,'19'-10'30,"-9"-13"0,1-1-10,-1 2-7,-4-7-4,-6 6-2,-6-3-3,-3 5-1,-7 4-1,-7 8 0,-4 8-2,2 6 1,-2 9-1,8 8 0,3 3 0,9 2 0,11 1 0,9-5 1,6 0-1,5-10 0,4-7 1,-2-3 0,-2-6 0,-2-1 2,-6-2 0,-2 2 0,-4 4 0,-3 10 0,-2 4 0,1 12 1,-6 4-2,3 11 0,-3 10 0,-3-1-1,-3 2 1,-4-1-1,-8-4 0,-6-5-1,-5-10-3,-8-13-5,3-10-8,-5-18-15,-2-16-5,8-11-1,3-20 0</inkml:trace>
  <inkml:trace contextRef="#ctx0" brushRef="#br0" timeOffset="84469.9902">11940 10532 40,'0'0'31,"33"4"0,4-4-13,17 6-7,10 0-4,5 1-1,5-1-5,-8 0-1,-5-4-3,-14-2-2,-13 0-1,-15-5 0,-10-8 0,-9 4 1,-10-6 2,2 2 2,-2 4 3,10 9 2,-13-7 2,13 7-1,0 16 1,0-4 0,6 5-2,-6 4-5,0-2-15,-10-5-15,10 0 0,-8-8-1,8 7 1</inkml:trace>
  <inkml:trace contextRef="#ctx0" brushRef="#br0" timeOffset="84813.7488">12885 10737 64,'-25'-14'25,"-6"5"-5,-6 3-4,0 16-4,-4 1-2,10 15-2,4 3-3,15 5-1,12 1-2,18-3-4,13 0-15,14-6-16,-3-14-2,10-2 1,-1-15-1</inkml:trace>
  <inkml:trace contextRef="#ctx0" brushRef="#br0" timeOffset="85219.9951">13165 10779 50,'-16'-3'21,"-3"-2"-4,-6 5-4,-2 0-3,-1 4-1,2 1-1,2 4-2,8 5-1,7-1 0,9 2-2,7-3 0,8-5 1,7-4-1,6-3 0,2-5-2,4-4 1,0-5-1,4 1 1,-4 4 0,4 3 0,-2 6 0,-4 8 0,-4 3 1,-3 8 0,-14-1-1,-5 6 1,-12-2-1,-12-1-1,-6-4-4,-7-11-9,-1-6-24,3 0-1,2-6 0,8-3-1</inkml:trace>
  <inkml:trace contextRef="#ctx0" brushRef="#br0" timeOffset="85610.6177">13527 10788 42,'-12'5'33,"12"10"-1,-4 6-11,4 1-7,10 7-3,0-4-4,7-1-1,0-7-2,10-8-1,-3-12-1,5-10-1,2-12 0,-7-7 0,-2-11 0,-10-8-1,-12-8 1,-9-8-1,-18-2 0,-11 0 0,-12 11-1,-5 9 1,-5 13 0,5 15-1,9 14 2,14 16-1,17 18-3,18 4-8,19-2-24,15 9-1,9-6 0,13 3 0</inkml:trace>
  <inkml:trace contextRef="#ctx0" brushRef="#br0" timeOffset="85907.4942">14036 10774 13,'0'0'33,"12"4"0,12-3-1,7-1-13,7-1-6,9 1-8,-1 0-10,-2 5-18,-11-5-9,-1 2-1,-17-4-1</inkml:trace>
  <inkml:trace contextRef="#ctx0" brushRef="#br0" timeOffset="86048.12">14079 10857 34,'0'0'31,"18"11"0,8-11-9,14 0-34,12 12-14,-5-12-3,8 9-2</inkml:trace>
  <inkml:trace contextRef="#ctx0" brushRef="#br0" timeOffset="86376.2442">14923 10747 37,'-13'-18'31,"-15"-1"-2,3 4-11,-6 6-6,-3 9-4,-3 6-2,1 10-2,5 8-2,5 8 0,7 7-1,14 6 0,12-2 1,13-3-1,11-2 1,9-13 0,6-7 0,3-15 0,-3-12 0,-6-13-1,-10-12 0,-15-6-2,-15-6-6,-6 0-18,-8 6-9,-18-6 0,4 15-1</inkml:trace>
  <inkml:trace contextRef="#ctx0" brushRef="#br0" timeOffset="86813.746">14635 10515 35,'-9'-5'34,"23"9"-2,4-4-2,17 0-17,16 8-5,6-3-4,5 0-2,0 2-3,-6-4-2,-8-3-1,-12 0-1,-15 0 1,-21 0-2,0-15 1,-12 7 1,-5 2 1,1-2 2,-1 1 0,5-1 1,12 8 0,0 0 1,0 0 1,25-4 2,-10 8-1,5 4 3,-11 4 0,-4 0 1,-8 5 0,-6 0-5,-3-4-31,2 6-3,-4-14 0,14 4-2</inkml:trace>
  <inkml:trace contextRef="#ctx0" brushRef="#br0" timeOffset="87298.1315">15325 10822 13,'0'0'32,"0"0"0,34 0-2,3 0-12,16 0-5,11 7-5,4-1-4,5-2-3,-1 3-4,-11-4-5,-4 1-7,-17 0-6,-15-4-8,-7 4-4,-18-4 1</inkml:trace>
  <inkml:trace contextRef="#ctx0" brushRef="#br0" timeOffset="87485.6217">15427 10926 36,'30'7'28,"-1"-7"-6,18 0-8,1 0-6,0 0-11,-1 0-13,-13-7-11,1 7-1,-17-18-1</inkml:trace>
  <inkml:trace contextRef="#ctx0" brushRef="#br0" timeOffset="87610.621">15879 10826 55,'21'13'35,"0"9"-4,-5 3-6,-12 0-10,-4 2-13,-23-10-32,5 6-3,-17-17-2,4-1-1</inkml:trace>
  <inkml:trace contextRef="#ctx0" brushRef="#br0" timeOffset="88735.6248">2371 11810 7,'-17'0'31,"17"0"1,17 5 0,19-1-16,17 2-4,16-5-6,14 7-2,7-2-6,-3-2-13,-8-4-17,0 6-1,-25-8 1,-8 2 7</inkml:trace>
  <inkml:trace contextRef="#ctx0" brushRef="#br0" timeOffset="88954.3763">2325 11916 3,'15'13'28,"13"-13"2,25 11-3,5-11-12,13 0-6,1-4-6,6-5-8,-10-2-10,-12-8-5,-1 2-1,-15-9 0</inkml:trace>
  <inkml:trace contextRef="#ctx0" brushRef="#br0" timeOffset="89095.0003">3043 11783 49,'20'14'28,"-6"10"0,4 8-3,-11 1-7,-4 3-22,-15-11-24,0 3-4,-13-16-3,13-2-1</inkml:trace>
  <inkml:trace contextRef="#ctx0" brushRef="#br0" timeOffset="89970.0004">19619 5346 47,'-10'27'35,"0"25"0,-14 17-13,-9 6-9,-4 19-1,-11 3-6,2 2-4,-1-7-5,-1-12-4,10-12-9,2-10-19,6-24 0,17-14-1,3-20 1</inkml:trace>
  <inkml:trace contextRef="#ctx0" brushRef="#br0" timeOffset="90329.382">19504 5450 19,'-18'7'16,"-10"-1"-5,0 4-1,-3 2-4,5-1 0,7-3-2,8-4-1,11-4 1,13-7-2,7-3 1,10-5-1,6 1 0,2-3 1,2 3 0,-6 4 0,0 8-1,-3 2 1,-6 7-3,-4 3-7,3 7-18,-11-12-2,12 7 1,-13-15 10</inkml:trace>
  <inkml:trace contextRef="#ctx0" brushRef="#br0" timeOffset="90626.2524">20096 4942 11,'-36'-11'28,"13"22"1,-16-3-3,3 16-14,2 10-2,4 7-3,10 6-2,11 7 0,15-3-3,15-2-5,6-4-11,7-16-15,11 2-1,-6-25-1,6 1 4</inkml:trace>
  <inkml:trace contextRef="#ctx0" brushRef="#br0" timeOffset="90798.1281">20278 5052 46,'0'0'29,"-6"14"-7,0 7-7,-4 6-4,-2 5-4,3 4-3,-3 4-8,5 4-17,-3-14-9,10 3 1,-11-19-2</inkml:trace>
  <inkml:trace contextRef="#ctx0" brushRef="#br0" timeOffset="91110.6278">20078 5155 10,'7'-9'24,"15"15"-2,-9-10-7,7 4-16,1 0-4,1 0 0,4 0 2,-5 4 2,3 1 3,28 5 16,-26-3-3,4 3 2,-3 0 1,4 7-1,-8-3-1,3 10-3,-17-2-2,-4 7-3,-17 0-1,-5 3-4,-6 6-12,-1-6-28,-5-13-2,9-2 1,2-12-2</inkml:trace>
  <inkml:trace contextRef="#ctx0" brushRef="#br0" timeOffset="95345.0111">3630 11774 16,'13'-9'34,"4"12"1,-7 7-6,3 9-8,-5 14-5,-8-1-5,5 10-3,-9-10-2,1-3-3,-3-11-2,6-18-2,0 0-1,13-31 0,4 1 0,2-12 0,12 1-1,0 0 1,6 8 2,-3 14 1,-3 12 1,-5 14 1,-10 12-1,-5 14 1,-11 7 0,0-1-6,7-2-33,-1 0 0,0-13-2,18-3 1</inkml:trace>
  <inkml:trace contextRef="#ctx0" brushRef="#br0" timeOffset="95907.5156">4170 11821 18,'0'0'34,"0"9"2,17-3-4,9-2-11,17-4-13,9 0-26,5-2-13,11 2-3,-6-8 0</inkml:trace>
  <inkml:trace contextRef="#ctx0" brushRef="#br0" timeOffset="96501.2677">4702 11831 17,'10'17'31,"6"15"2,-13-3-10,2 2-8,-1 0-4,-4-5-2,0-7-3,0-19-3,0 0-1,0 0-1,16-27 0,-5 3-1,5-1 0,6-1-1,3 3 1,1 4 0,-2 10 2,-2 9-1,-2 9 1,-6 5 1,-4 5-1,-10 3 1,0 2-1,-7-4 1,3-3-2,1-8 0,3-9-1,0 0-1,20-17 0,-5-3 0,7-3 0,3 2 0,-2 1 0,0 6 0,-3 8 1,-6 10 1,-3 11-1,-3 4 1,-5 3-5,1 4-20,4 5-11,-4-9 0,8 2 0</inkml:trace>
  <inkml:trace contextRef="#ctx0" brushRef="#br0" timeOffset="97016.8891">5463 11990 28,'0'-14'30,"3"2"-7,-6-2-4,-3-3-5,-6 2-3,-10-2-3,-1 7-3,-5 1-1,0 7-1,2 2-1,1 7-1,5 4 1,9 5-2,8-1 1,7 2-1,12-4 0,7-3-1,2-1 1,3-7-1,0-2 1,0 0-1,-5-1 1,-4 1-1,-9-4 0,-10 4 1,17 13 1,-12 0-1,1 11 0,-3 5 1,2 3 0,-2 10 1,-3-1 0,0 3 2,-8-3 0,-5-2 0,-9-7 0,-4-6 0,-7-8 0,0-8-1,-1-10-1,3-8-3,3-8-5,10-10-8,10-4-18,8 0-5,8-7 0,13 9-1</inkml:trace>
  <inkml:trace contextRef="#ctx0" brushRef="#br0" timeOffset="97438.7671">5837 11860 35,'-17'-3'32,"-14"-6"-5,0 9-6,0 9-6,-2 1-4,14 10-4,3 6-2,11 1-3,11 1-2,10-3-4,10 4-7,10-3-15,-1-11-8,10-2 0,-7-9 0</inkml:trace>
  <inkml:trace contextRef="#ctx0" brushRef="#br0" timeOffset="97766.8921">6136 11980 60,'-3'-14'34,"-13"-2"-6,-3-6-10,-2 8-7,-7-4-5,1 8-1,0 4-4,4 6 1,6 14-1,6 1-1,8 6 1,8 4-1,6-4 1,10 0-1,4-6 1,6-5-1,5-10 0,2-4 1,2-4-1,-2-4 1,-1 3 0,-4 3 1,-7 2 0,-5 5 1,-21-1 0,10 21 0,-19-6 1,-4 3-3,-5-4-3,-4-4-12,1-4-24,4 2 0,-1-8-1,18 0 0</inkml:trace>
  <inkml:trace contextRef="#ctx0" brushRef="#br0" timeOffset="98141.8927">6549 11955 19,'0'0'34,"0"0"1,-10 14-2,4 4-11,0 0-10,6 11-4,0-6-2,6 5-2,3-8-1,7-3-1,3-10-1,5-7 0,4-12 0,3-11 1,0-8-2,-3-13 0,-9-6 0,-7-9 0,-12-5 0,-18-4-1,-13 3 1,-7 5 0,-7 15 0,3 16 0,-1 15 0,7 18 0,22 20-6,14 13-31,13 6 0,21 6 0,13-6-1</inkml:trace>
  <inkml:trace contextRef="#ctx0" brushRef="#br0" timeOffset="99204.3984">7101 11876 36,'0'0'35,"9"4"0,9-2-10,10-2-9,9 7-6,1-2-6,2-3-7,3 3-15,-2 0-17,-13-5 1,-7 0-2,-21 0 2</inkml:trace>
  <inkml:trace contextRef="#ctx0" brushRef="#br0" timeOffset="99360.6476">7166 11988 21,'0'0'29,"18"9"0,1-9-12,18 0-23,10 4-16,-7-12-4,15 8-2</inkml:trace>
  <inkml:trace contextRef="#ctx0" brushRef="#br0" timeOffset="99673.149">7866 11725 19,'-19'-11'31,"-11"-2"2,2 13-4,0 4-13,0 6-6,6 17-3,4-1-3,11 14-1,7 2 0,4 2-2,11-5 1,12-1-1,5-8 1,5-6-1,4-14 0,-1-10 0,-6-13-1,0-11 1,-12-5-1,-13-7 1,-13-8-2,-10 3 0,-9 5-9,-7 7-25,-8 1 0,5 12 0,-2-1 0</inkml:trace>
  <inkml:trace contextRef="#ctx0" brushRef="#br0" timeOffset="100110.6461">8509 11853 18,'16'5'32,"2"-5"1,22 4-2,13 0-17,8-4-4,8 6-5,0 0-6,-7 1-8,-3-3-11,-7 5-12,-23-9 0,-8 8-2</inkml:trace>
  <inkml:trace contextRef="#ctx0" brushRef="#br0" timeOffset="100313.7713">8568 11935 33,'12'11'33,"13"-10"0,16 4-11,14 3-7,4-8-5,6 8-7,0-8-8,-6 0-9,-9-8-13,-4 3-7,-21-8 1,1 0 0</inkml:trace>
  <inkml:trace contextRef="#ctx0" brushRef="#br0" timeOffset="100438.7723">9179 11869 41,'0'0'30,"9"28"-5,-9-7-6,0-1-9,-12 2-11,-6-9-22,2 7-6,-19-16-2,5 4-1</inkml:trace>
  <inkml:trace contextRef="#ctx0" brushRef="#br0" timeOffset="100626.2721">8461 11821 37,'-15'29'34,"-4"-1"-4,17 4-11,13 5-4,15-4-14,21 4-28,3-15-2,18-3-3,3-19-2</inkml:trace>
  <inkml:trace contextRef="#ctx0" brushRef="#br0" timeOffset="101360.6958">9682 11913 38,'13'5'31,"11"7"-5,-5 8-5,-4 1-6,0 7-3,-15-2-4,2-1-3,-7-7-2,-1-8 0,-4-8-1,10-2-1,-6-22 0,12-1 0,10-5-1,6-4-1,0 3 1,5 5 0,-1 3-1,2 11 1,-4 10 1,-5 13-1,-4 2 1,-8 9 0,-2 2 0,-3 3-2,3 2-9,-5-2-22,0-14-4,12-2 2,-12-13-2</inkml:trace>
  <inkml:trace contextRef="#ctx0" brushRef="#br0" timeOffset="101641.9571">10289 11882 22,'0'0'34,"0"0"1,31 7-1,-9-7-14,9 0-11,7 0-10,4 6-12,5 0-21,-10-6 1,0 0-2,-15 0 0</inkml:trace>
  <inkml:trace contextRef="#ctx0" brushRef="#br0" timeOffset="101829.4537">10348 12008 49,'0'0'35,"15"14"0,8-7-12,5-2-10,8 0-19,-7-5-25,11 1-2,-13-5-3,4 4 1</inkml:trace>
  <inkml:trace contextRef="#ctx0" brushRef="#br0" timeOffset="102579.4667">10875 11857 16,'22'0'32,"6"12"1,-4 4-7,-5 3-7,-7 5-5,-9-1-4,-3 4-4,-7-8-2,-4-6-4,1-7-2,10-6-2,-6-19 0,12-3-1,16-1 0,2-4 0,9 0 2,0 6 3,1 6 1,-1 11 1,-7 8 2,-4 6 1,-14 7-1,-2 8 0,-6-1-1,-6 2-1,-2-3 0,2-7-1,6-7 0,0-9-2,9 0 0,3-15 0,5-2 0,4-3 0,0 0-1,2 2 1,-1 4 0,-2 7 2,-3 7 0,-3 12 0,-3 2 1,-3 6-2,1 6-5,-6-1-17,-3-6-11,7 3-1,-4-11 0</inkml:trace>
  <inkml:trace contextRef="#ctx0" brushRef="#br0" timeOffset="103063.8875">11765 11973 15,'6'-13'28,"-12"-11"-1,-2 4-6,-6-1-5,-9 2-3,-4 6-4,-4 5-2,-1 8-2,-1 7 0,5 8-2,8 6-1,8 6-1,12 0 1,8 0-1,10-5 0,8-5-1,4-6 0,1-6 1,0-5-1,-2-9 0,-4 1 0,-3-1 0,-8 0 1,1 9 0,-8 0 1,5 13 0,-7 9 0,2 7 0,-7 5 1,0 10-1,-6 0 0,-3 6 0,-10-6-2,-2-3 2,-9-6-2,-2-7 1,-2-10-1,-3-11-3,5-7-5,1-15-16,5-12-12,14-2 0,5-12-1</inkml:trace>
  <inkml:trace contextRef="#ctx0" brushRef="#br0" timeOffset="103501.3987">12287 11876 26,'0'0'31,"-22"-14"-4,0 10-5,-7 4-5,-3 5-4,3 9-2,2 4-4,5 6-3,7 3-1,15 0-1,11-3-1,12 1-2,13-4-3,5-10-7,8-6-18,7 0-4,-6-10-2,3 1 1</inkml:trace>
  <inkml:trace contextRef="#ctx0" brushRef="#br0" timeOffset="103813.8894">12572 11940 40,'-22'-17'32,"7"8"-4,-10 0-9,-3 2-6,2 13-4,2-1-4,3 11-3,8 5 0,7-1-1,6 2 0,6-2-1,10-3 1,3-3-1,6-13 1,6-2 0,-1-12 0,5-3 0,1-1 0,5-3 1,-4 3 0,0 4 1,-5 7 0,-2 6 1,-11 10-1,-10 5 1,-9 3 0,-12 3-1,-9 3-1,-7-6-3,2-3-11,-1-1-24,-2-14-2,14 4 1,-1-9-1</inkml:trace>
  <inkml:trace contextRef="#ctx0" brushRef="#br0" timeOffset="104204.5753">13018 11916 38,'-18'-8'33,"11"18"2,-4 1-8,7 6-13,4 8-5,3-3-3,6 4-1,7-5-1,9-3-2,3-12 0,5-7 0,2-17-1,3-8 0,-5-10-1,-3-11 1,-16-9-1,-11-12 0,-15-2 0,-16-4 0,-10 9 1,-5 9 0,-10 13 1,-2 16 0,8 21-1,10 17 1,18 19 0,19 13-1,21 5-6,5-1-20,17-4-13,16-3 0,3-14 0</inkml:trace>
  <inkml:trace contextRef="#ctx0" brushRef="#br0" timeOffset="104782.7038">14038 11854 15,'-14'-7'26,"-5"-15"-3,19 3-9,9-4-3,12 1-4,14 8-1,5 6 0,6 8 0,-6 8 1,-5 10 1,-22 6-1,-17 8 2,-21 0-1,-8 1-2,-8-6-1,3-3-2,7-2 0,11-5-2,16-4 0,16-3-1,14-6 1,11-4-2,3 5-3,0-6-9,-3-8-20,-2 4-2,-13-8 0,8 1-1</inkml:trace>
  <inkml:trace contextRef="#ctx0" brushRef="#br0" timeOffset="105095.2007">14336 11606 37,'-44'-42'34,"-4"16"0,-17 6-8,-1 11-11,-2 19-5,-4 14-5,4 17-2,7 11-2,11 13 1,13 8-1,21 7 0,16 1 1,12-1 0,28-12 1,20-8-1,21-19 1,17-18-1,11-19 0,3-23 0,0-21-1,-11-18 0,-23-24 0,-30-12 0,-31-12-1,-33 4-3,-24 7-28,-30 16-6,-30 11-1,-12 21 0</inkml:trace>
  <inkml:trace contextRef="#ctx0" brushRef="#br0" timeOffset="115595.255">2320 12682 26,'-28'-6'32,"-20"1"0,2 9-8,0 11-10,-4 9-4,12 10-5,17 2-2,14 4-1,18-2-1,25-7-1,10-6-1,9-9-1,5-8 0,-4-8 0,-12-3 0,-11-7-1,-13 1 1,-25-2 1,-19 2 2,-16 9 0,-13 0 0,-6 10 0,5 7 0,1 7 0,8 3-1,12 4 1,15 3-1,21-2 1,20-3-1,9-6 1,9-4 0,10-9 0,1-7 0,3-5 0,0-8 0,-9-7 0,-9-4-1,-2-4 1,-17-2 1,1 1 0,-10 7 0,0 7 1,-9 12 0,0 0 0,10 19 0,-5 6-3,2 3-6,-1 1-7,0-5-15,10-2-8,-16-22 1,12 12-2</inkml:trace>
  <inkml:trace contextRef="#ctx0" brushRef="#br0" timeOffset="115735.8824">2498 12759 80,'0'0'31,"-10"0"-17,-1 0-36,17 16-7,-3-2-5,12 10-1</inkml:trace>
  <inkml:trace contextRef="#ctx0" brushRef="#br0" timeOffset="116048.382">2848 12983 22,'-49'0'31,"15"12"0,-6-1-3,15 8-16,16 6-5,12-3-2,22 5 0,8-8-1,8-7 1,2-6-1,3-6 1,-12-15-1,0-2 0,-17-12-1,-12-8-1,-17-7 0,-12-8-1,-8-4-1,-2 0 0,7 3-3,-1 0-3,15 14-7,13 10-16,9 7-7,23 13 0,1 9 0</inkml:trace>
  <inkml:trace contextRef="#ctx0" brushRef="#br0" timeOffset="116329.6329">3292 13047 42,'-12'17'31,"8"5"-5,-8-7-13,-5-7-8,-3-1-6,-5-7-7,0-5-5,1-5-1,2-4-1,3-1 2,4 1 5,9 3 6,6 2 6,28 5 23,-6 11-10,5 6 1,4 1-3,3 4-7,0 0-10,4 5-27,-14-17-1,10 4-3,-6-16 1</inkml:trace>
  <inkml:trace contextRef="#ctx0" brushRef="#br0" timeOffset="116532.7585">3614 12871 43,'-12'23'38,"2"6"1,4 12 0,6 7-22,-3 2-6,7 6-4,1 1-3,1-2-5,1-2-7,0-12-20,-1-15-12,2-7 1,-8-19-2</inkml:trace>
  <inkml:trace contextRef="#ctx0" brushRef="#br0" timeOffset="116673.3836">3617 13130 49,'19'3'35,"-3"-3"-3,11 0-15,-1 13-44,-5-23-3,13 10-3,-3-15-1</inkml:trace>
  <inkml:trace contextRef="#ctx0" brushRef="#br0" timeOffset="117017.1343">4055 12891 20,'-25'-8'31,"-7"1"0,7 7-11,5 10-5,7 5-5,11 6-2,7-2-4,11 2-2,9-5-3,6-2-1,2-6-1,-7-8-1,-6 0-1,-10-6 0,-10 6 2,-15-10 1,-4 10 3,-9 6 4,-6 1 1,10 8 2,1 2 1,14 7-1,9-8 0,10 4-2,14-4-9,8-3-20,7-13-11,8 0-3,-6-10 1</inkml:trace>
  <inkml:trace contextRef="#ctx0" brushRef="#br0" timeOffset="117470.2653">5014 13057 34,'23'-11'33,"-18"-4"-6,-1-1-6,-4 1-4,-9-7-4,-3 8-3,-12-4-2,-4 9-2,-3 5-2,3 10-1,-2 9-1,9 6-1,12 6 0,9 0 0,17 1-1,8-2-1,11-5-1,-1-11-5,9-3-8,-10-7-17,-9-17-5,-4 0 0,-14-11 0</inkml:trace>
  <inkml:trace contextRef="#ctx0" brushRef="#br0" timeOffset="117626.51">4973 12768 10,'0'0'22,"-14"-13"-15,14 13-11,0 0-13,0 0 0</inkml:trace>
  <inkml:trace contextRef="#ctx0" brushRef="#br0" timeOffset="117985.8849">5232 12904 30,'17'14'33,"8"7"0,-6-9 0,3-6-24,5-1-3,-2-5-4,-5 0-2,-4-6-1,-16 6-1,12-11-2,-12 11 1,-14 0 0,-1 3 0,-4 10 1,-2 4 3,2 2 1,5 9 0,6-6 1,8 3 1,8-3-1,6-5 0,5-10 0,5-2-1,4-10-1,-3-5 0,-3-9-1,-1-4 0,-6-4 0,-2-3-1,-3 8 1,-7 1 1,-3 8 1,0 13 0,0 0 1,0 18 1,3 4-2,3 4-5,3-4-26,10 9-6,-3-14 0,11 0-1</inkml:trace>
  <inkml:trace contextRef="#ctx0" brushRef="#br0" timeOffset="118517.1427">6464 13171 26,'20'28'34,"1"-5"-2,9-3-8,5-1-4,-1-12-6,7-2-2,-13-17-3,2-1-3,-11-15-2,-6-9-1,-9-10-1,-4-11-1,-4-4 0,1-3 0,-1-1-1,4-1-2,4 4-1,9 8-2,8 17-5,0 7-13,7 13-15,6 15 1,-3 3-1,0 15 6</inkml:trace>
  <inkml:trace contextRef="#ctx0" brushRef="#br0" timeOffset="118704.6375">6530 12997 19,'-10'-2'29,"26"7"0,8-10-8,17-3-31,21 8-14,-10-7-3,13 10-2</inkml:trace>
  <inkml:trace contextRef="#ctx0" brushRef="#br0" timeOffset="119220.2633">7008 13212 26,'-21'3'31,"-14"-6"0,7 9-11,3 5-7,6 2-4,16 8-2,13 1-2,11 5-2,6 2 0,5 0 1,-5-5 1,-1 0 1,-17-9 0,-9-1 0,-21-14 0,-10 0-3,-7-11-23,1-2-15,-5-11-3,9 3-1</inkml:trace>
  <inkml:trace contextRef="#ctx0" brushRef="#br0" timeOffset="122860.8951">7603 12816 31,'0'0'32,"15"-8"-2,-15 8-9,0 0-5,-19 18-5,-6-6-3,-2 4-2,-8 4-2,-1 2-2,-2 2 0,1-2-1,9 0-1,4-6 1,8-2-1,10-2 0,6-12 1,9 9-1,7-9 2,2 4-1,4-4 1,6 3-1,5 1 0,2 1-2,5 2-5,1 2-21,-4-2-9,3 3 0,-6-6 0</inkml:trace>
  <inkml:trace contextRef="#ctx0" brushRef="#br0" timeOffset="123610.8971">7336 13164 22,'-12'4'20,"12"-4"-2,0 0-2,-13 7-2,13-7-2,0 0-2,0 0 0,13 4-2,5-4 0,1 4-2,10 0 0,4-4-1,7 6-1,-3-1-1,1 2 0,-4-2-1,-4 0-1,-7-2 0,-6 1 0,-7-4 0,-10 0 0,12 0 0,-12 0-1,0 0 1,0 0-1,0 0-3,0 0-7,-5-14-25,5 14-2,-13 0 2,13 0-2</inkml:trace>
  <inkml:trace contextRef="#ctx0" brushRef="#br0" timeOffset="124360.8979">8058 12864 15,'0'0'34,"9"8"1,-6 18-8,0 17-5,-3 9-5,13 19-5,-13 5-2,9 9-4,-6-2-3,1-9-2,0-9-3,-4-13-3,0-11-3,0-15-7,0-12-12,0-14-10,0 0 0,0-9 2</inkml:trace>
  <inkml:trace contextRef="#ctx0" brushRef="#br0" timeOffset="124579.6516">8059 13188 33,'24'-5'32,"-5"5"2,12 0-11,0 0-24,-4 0-23,14 4-5,-10-8-3,9 4-1</inkml:trace>
  <inkml:trace contextRef="#ctx0" brushRef="#br0" timeOffset="125142.1499">8547 13216 36,'-22'-8'31,"-2"8"-8,-5 0-5,0 4-5,1 4-4,3 2-3,14 6-2,4 1-1,14 0-2,13 1 1,8 1-1,9-5 0,2 3 0,-4-3 1,-5 2 3,-13-5 0,-12 1 1,-25-2 0,-9 4 0,-12-9-1,-5 4-1,1-1-9,-1 0-29,5-8-4,17-3-1,8-9 1</inkml:trace>
  <inkml:trace contextRef="#ctx0" brushRef="#br0" timeOffset="127860.9058">8801 13029 34,'0'0'35,"-10"9"-2,10-9-9,-9 5-5,9-5-5,0 0-9,0 0-22,12-9-16,4 4-2,-6-5 0,11 6-2</inkml:trace>
  <inkml:trace contextRef="#ctx0" brushRef="#br0" timeOffset="128423.4091">9052 12879 30,'18'22'34,"-11"-9"-1,-1 9-11,-4 6-5,-2-5-5,0 5-4,-2-5-2,-1-3-2,0-6-1,3-14-1,0 0 0,0 0-1,0 0 1,0-26-1,3 5-1,7-4 1,5-1-1,3 0 0,4 4 1,0 4-1,2 4 2,1 9-1,-3 5 1,3 11 1,-9 6 1,-1 9 0,-6 4 0,-3 9-1,-6-3 0,0 7-2,0 2-11,0-7-29,-3-9 0,6-3-2,3-16 1</inkml:trace>
  <inkml:trace contextRef="#ctx0" brushRef="#br0" timeOffset="156470.399">9882 12980 35,'0'0'34,"16"12"-4,15-9-8,17-3-6,17 5-3,9-5-4,7 4-6,2-4-6,-9 0-6,-3 5-7,-15-2-12,-21-3-7,-5 4-1,-18-6 2</inkml:trace>
  <inkml:trace contextRef="#ctx0" brushRef="#br0" timeOffset="156767.2751">9966 13127 29,'10'3'29,"6"-3"-6,23 0-6,12 0-4,10-2-4,10 2-5,0 0-6,2-4-6,-12 4-6,-4 0-6,-18 0-7,-2 0-3,-22-3 8</inkml:trace>
  <inkml:trace contextRef="#ctx0" brushRef="#br0" timeOffset="157064.149">10512 12872 27,'20'0'33,"13"17"-2,-5 2-7,0-1-8,-1 10-3,-8-2-3,0 6-2,-13-6-2,-6 2-1,-9-3-2,-9-2-2,-9-1-7,-4-3-21,-9-9-8,7 3-2,-9-11 1</inkml:trace>
  <inkml:trace contextRef="#ctx0" brushRef="#br0" timeOffset="157845.402">11205 13268 19,'5'21'34,"7"-14"1,9-3-6,12 4-7,-6-8-5,7 4-4,-7-7-3,3-6-2,-11-6-4,-4-4 0,-10-8-1,-5-11-1,-9-11-1,1-8 0,3-9-1,1 1 0,8-1 0,6 0-2,8 7-1,2 6-3,13 18-5,-5 9-9,5 10-18,-1 12-1,-7 4 1,2 10 0</inkml:trace>
  <inkml:trace contextRef="#ctx0" brushRef="#br0" timeOffset="158032.9007">11307 13029 43,'11'5'31,"5"-13"-1,21 7-20,3 1-17,4-8-19,12 13-2,-11-8-2,9 10 8</inkml:trace>
  <inkml:trace contextRef="#ctx0" brushRef="#br0" timeOffset="158423.5278">11687 13143 39,'-13'4'32,"-8"-4"-3,5 8-8,8 1-5,8-9-5,2 23-5,9-9-1,6 7-2,1-4 1,2 3-1,-11-1 2,0 3 0,-14-5 0,-8 2-1,-9-9 0,-1-5-1,0-5-5,1-5-7,12-5-21,10-7-9,0-5 1,14 2-2</inkml:trace>
  <inkml:trace contextRef="#ctx0" brushRef="#br0" timeOffset="158907.9031">12019 12955 21,'-5'13'33,"5"-13"0,5 10-5,14-5-10,7-5-7,14 0-6,4 0-7,1-9-8,2 1-14,3 8-9,-16-10 0,0 10-1</inkml:trace>
  <inkml:trace contextRef="#ctx0" brushRef="#br0" timeOffset="159204.7786">12095 13104 54,'0'0'26,"0"0"-4,6 14-3,15-14-4,10 5-3,0-7-2,13 2-2,-6-5-2,2 2-4,-1-2-7,-11-2-14,-9 0-16,-1 2-1,-18 5 0,16-9-1</inkml:trace>
  <inkml:trace contextRef="#ctx0" brushRef="#br0" timeOffset="159673.5303">12731 12811 56,'0'23'38,"0"14"1,0 9-12,-4 11-9,11 16-5,-7 1-3,10 9-3,-8-4-3,4-5 0,-3-10-2,1-6-2,-1-15-1,-3-8-1,5-9-4,-5-14-8,0-12-24,9-6-4,-9-14 1,10-3 1</inkml:trace>
  <inkml:trace contextRef="#ctx0" brushRef="#br0" timeOffset="159861.0306">12711 13220 52,'20'-5'36,"1"2"0,13 6-7,4-3-31,-5-7-28,10 7-3,-8-4-2,5 4-1</inkml:trace>
  <inkml:trace contextRef="#ctx0" brushRef="#br0" timeOffset="160329.7919">13220 13176 22,'0'0'32,"-10"-12"2,-2 7-10,-9 5-4,-4 0-6,3 3-3,-3 1-4,10 5-1,-1-1-3,13 3-1,9 3 0,9 3-1,7-3 0,4 4 0,-1-2 2,-4 1-1,-8 1 2,-7 0-1,-10-5 1,-7-2-1,-9-3 0,-3-6-6,0 1-15,6-6-21,0-11 0,11 2-1,6-8 1</inkml:trace>
  <inkml:trace contextRef="#ctx0" brushRef="#br0" timeOffset="160736.0336">13420 13063 75,'0'0'39,"0"0"0,0 0-13,0 9-16,0-9-21,0 0-26,0 0 0,7 0-2,-7 0 0</inkml:trace>
  <inkml:trace contextRef="#ctx0" brushRef="#br0" timeOffset="161298.5576">13632 12926 53,'0'0'35,"19"0"-5,-7 11-4,-6 3-8,8 8-4,-11 2-5,3 4-3,-6-3-2,0 0-1,-5-5-1,3-6 0,2-14-1,0 0-1,0 0 1,9-20-1,4-1 0,0-4 0,5-3 0,4 0-1,1 7 1,0 2 0,2 13-1,2 8 1,-2 9 0,-3 11 0,-6 6 1,-3 6-1,-5 0-4,-8 5-35,-5-12 0,5 0 0,-10-13 0</inkml:trace>
  <inkml:trace contextRef="#ctx0" brushRef="#br0" timeOffset="189376.8635">14597 12886 15,'0'0'29,"23"-12"1,0 2-9,13 8-5,3 2-3,-6 0-4,2 12-1,-12 3-2,-12 9-1,-16 2-1,-10-1-1,-12-6-1,2-2 0,5-5-1,10-5 0,10-7-1,21 3 1,10-3-1,10 7 0,5 2 0,-7 3 1,-13 7 0,-10 6 1,-21-4-1,-15 2 1,-14-2-2,-10-6-6,3-2-11,2-3-17,2-10-2,12-3 0,3-8 0</inkml:trace>
  <inkml:trace contextRef="#ctx0" brushRef="#br0" timeOffset="189704.9935">14847 12729 34,'-45'-20'34,"-2"8"0,-19 2-10,-5 10-8,3 10-4,-6 8-4,9 13-1,6 12-4,16 13 1,18 7-2,21 7 1,23 2-2,16-1 1,17-3 0,20-6 0,14-13-1,10-15 1,3-13-1,1-21 0,-9-16 0,-9-17 0,-17-19-1,-18-19 0,-23-13 1,-24 0-1,-17 5-2,-20 9-9,-19 20-27,-10 26-1,-19 16 1,-3 39-1</inkml:trace>
  <inkml:trace contextRef="#ctx0" brushRef="#br0" timeOffset="190767.4974">1996 14008 53,'12'-7'33,"-12"7"-4,13 32-5,-7 14-6,-6 11-5,5 10-4,-5 5-3,0 3-4,4-3-6,-8-11-10,4-12-19,9-14-4,-9-22-1,0-13-1</inkml:trace>
  <inkml:trace contextRef="#ctx0" brushRef="#br0" timeOffset="190954.9922">2190 14066 52,'12'0'37,"2"22"-4,1 12-10,-11 8-7,5 10-3,-9 2-4,16 6-6,-8 1-12,-1-7-23,-7-14-5,6-8-2,-12-17 1</inkml:trace>
  <inkml:trace contextRef="#ctx0" brushRef="#br0" timeOffset="191126.8683">1987 14388 63,'11'5'33,"12"-5"-1,19 4-33,14 7-27,1-11-2,24 7-2,6-14 0</inkml:trace>
  <inkml:trace contextRef="#ctx0" brushRef="#br0" timeOffset="191408.1203">3218 14466 27,'0'-24'32,"11"-3"-1,-4-4-12,3-6-4,2 8-2,-6-5-1,4 10-2,-7 3-2,-3 21-1,0 0-2,5 23 0,-5 10-2,7 6-1,-1 11-5,-6 0-10,10-1-20,2-3-5,-3-12 0,4-8 0</inkml:trace>
  <inkml:trace contextRef="#ctx0" brushRef="#br0" timeOffset="191736.2436">3469 14120 30,'-35'-22'35,"-23"0"0,5 12 1,-6 10-20,-3 5-7,9 17-4,-2 11-3,11 12 0,14 10-2,14 8 1,12 7 0,14 1 1,17-1-1,11-4 0,15-11 1,3-9-1,6-14 0,5-18 0,-1-16-1,-4-19 0,-7-15 1,-14-14-1,-16-15 1,-16-9 0,-13-2-3,-19 3-9,-9 8-25,-5 17-1,-4 4-1,8 17 1</inkml:trace>
  <inkml:trace contextRef="#ctx0" brushRef="#br0" timeOffset="192220.62">4095 14214 24,'44'-31'33,"-2"2"2,5 18-6,0 20-11,-7 13-3,1 25-3,-14 7-2,-2 16-2,-9 0-1,-4 4-2,-2-9 0,-4-11-3,0-15 0,3-15-2,1-16 0,-10-8-1,12-29-1,-15-2 0,-9-1-1,-5 2 1,-7 10-1,-13 8 1,0 12-1,-7 8-5,13 13-10,3 5-17,10-5-3,18-1 1,6-11-1</inkml:trace>
  <inkml:trace contextRef="#ctx0" brushRef="#br0" timeOffset="192486.2455">4827 14554 35,'-16'-22'33,"-2"4"0,-5-4-11,-7-2-7,2 7-5,-3 5-4,3 10-1,-3 2-2,12 14-1,4 11 1,12 3-1,3 1 0,16 1 0,1-6 0,8-1-1,7-4-2,-1-12-10,0-13-22,0 1-3,-12-16-1,-1-3 0</inkml:trace>
  <inkml:trace contextRef="#ctx0" brushRef="#br0" timeOffset="193126.8723">4742 14250 20,'-7'-24'34,"-6"5"1,13 19-1,0 0-15,6 22-8,6 4-7,7 8-6,2 5-8,9 12-2,0 3 0,4 8 0,-6 2 0,-5 6 0,-9-2 3,-7 3 6,-15-2 5,-12-5 3,-8-6 2,-6-12 1,-4-11-1,0-17 0,7-18-2,10-21-2,11-13-1,17-17 0,10-9-3,16-6 0,6-3 0,9 2 0,1 6 0,0 7 0,-5 11 0,-6 8 1,-7 8 0,-13 11 2,-5 6 0,-13 10 2,0 0-1,-6 13 1,-1 1 1,-4 7-1,4 4 0,1-1-1,6 1-1,6-4 0,3-4-1,3-5 1,7-8-1,0-6 0,0-9 0,-2-7 0,1-1 0,-5-3-1,2 0 0,-7 4 0,-2 5 0,-6 1 2,0 12-1,0 0 1,4 15 0,0 4 1,3 0 0,6-1 0,5 0-2,4-3 1,4-5 0,2-6-1,-1-4 0,-4-12-1,-3-2 0,-2-3-7,-15-8-15,-3-8-15,-2 6-1,-11-7 1</inkml:trace>
  <inkml:trace contextRef="#ctx0" brushRef="#br0" timeOffset="193626.8733">6089 14275 26,'53'4'28,"-13"-4"0,-3 3-10,-8 7-5,-14 2-3,-8 7-2,-18-5-2,-10 2 0,-4-5-1,-2-1-2,5-10-1,12 2-1,10-2 0,19-8 0,12 8 1,3 4 1,4 3 1,-3 12 0,-11 3 1,-12 7 0,-21 2 0,-13 3-2,-16-7-1,-5-6-6,3-3-9,-1-18-7,14 0-9,11-10-10,10-12 1,15-1 0</inkml:trace>
  <inkml:trace contextRef="#ctx0" brushRef="#br0" timeOffset="193970.6263">6278 14008 44,'-46'-14'32,"-19"7"-7,0 16-5,-6 17-6,0 16-5,8 16-3,9 8-3,17 9 0,15 7 0,22 2 0,15-4 0,28-3 0,17-16 2,22-12-1,11-17 0,12-14 0,-3-24 0,-2-16-1,-7-20 0,-17-11-2,-31-20 0,-23-7 1,-31-3-1,-22 9-1,-22 11-4,-19 10-11,-17 15-24,-1 16-1,-3 17 0,2 18 1</inkml:trace>
  <inkml:trace contextRef="#ctx0" brushRef="#br0" timeOffset="194673.7487">7206 14340 43,'12'7'33,"4"-4"-3,19 2-11,16-1-5,9-4-4,13 3-3,6-3-4,4 0-4,1 0-8,-10 0-13,-12 0-12,-6 4-1,-22-4 0</inkml:trace>
  <inkml:trace contextRef="#ctx0" brushRef="#br0" timeOffset="195064.4043">7290 14455 25,'12'4'27,"7"-4"-6,17 0-5,15 0-3,10-2-5,5 2-6,8-7-6,-3-1-3,-5 0-2,-11-6-1,-9 1 1,-11-3 0,-11 0 5,-5 0 6,6-6 14,-9 19-4,3 12 2,-1 1 1,0 13 0,-6-1-4,-5 10-1,-14-4-2,-1 3-3,-12-5-11,-7 0-28,-6-20-1,0 1-1,0-14 0</inkml:trace>
  <inkml:trace contextRef="#ctx0" brushRef="#br0" timeOffset="196033.1291">8724 14379 48,'21'8'35,"3"13"1,-5 7-14,-10 2-7,1 12-5,-7-9-3,-3 2-3,-3-10-1,-3-13-1,6-12-2,0-12 0,11-11 0,2-5-1,3-3 0,2 2 1,4 5-1,1 9 1,-2 13 0,0 7 1,-4 7 0,0 7-1,-3 0 1,-2 1 0,0-3 0,-6-3 1,-6-14-2,13 4 0,-8-13 1,2-8-2,2-7 1,0 0-1,4-4 0,-1 5 0,3 9 0,-2 6 0,-1 8 1,-6 13-1,1 10 1,-7 2-1,3 8-4,-9-5-11,6-3-20,3 2-1,3-12 1,10-2-1</inkml:trace>
  <inkml:trace contextRef="#ctx0" brushRef="#br0" timeOffset="196533.128">9511 14557 40,'0'0'30,"10"-21"-6,-10 4-6,-7 0-4,-9-5-4,-2 7-2,-10-1-2,0 9-2,-6 4-1,0 6 0,5 9-1,8 4 0,5 7-1,16-1 0,7 0 0,11-5 0,9-6-1,3-4 1,3-7 0,-1 0-1,-4-7 1,-6 0 0,-5-1-1,-4 8 1,-13 0 2,10 17-1,-10 3 1,5 11-1,-5 8 1,3 15 1,-6 1 0,3 5-1,-9-2-1,-3-3 1,-5-8-1,-4-8-1,-6-17 0,-1-15-3,0-15-2,3-18-5,9-7-10,2-13-16,14-8-4,9 0-1,10-1 1</inkml:trace>
  <inkml:trace contextRef="#ctx0" brushRef="#br0" timeOffset="196892.5035">9976 14366 30,'-28'-16'30,"4"13"1,-2-2-12,2 5-7,8 8-3,3 4-4,13 8-1,4-1-1,11 5 0,3-1-1,7 0 2,-3 1 0,-3 2 0,-10-6 2,-6 2-2,-12-7 1,-5-2-1,-9-6-1,-2-7-6,3-3-8,-2-8-18,9-7-8,11 0 0,4-5-1</inkml:trace>
  <inkml:trace contextRef="#ctx0" brushRef="#br0" timeOffset="197064.3797">10134 14362 57,'16'12'38,"-4"2"0,-3 6-6,-1 8-17,-8-3-8,0 4-5,0 3-12,-4-4-22,0-15-6,4-1-1,0-12 1</inkml:trace>
  <inkml:trace contextRef="#ctx0" brushRef="#br0" timeOffset="197236.2559">10106 14117 28,'0'0'26,"0"-9"-11,0 9-21,10 12-16,-10-12-5,12 29 14</inkml:trace>
  <inkml:trace contextRef="#ctx0" brushRef="#br0" timeOffset="197486.255">10273 14385 51,'22'28'36,"-12"-5"0,5-2-11,1 5-11,-4-9-7,0 1-2,-6-7-3,-6-11 0,10 5-1,-10-5 0,12-22-1,-6 2 0,6-1 0,4 1-1,0 2 1,2 5-1,-1 8 1,0 8 0,-1 8 0,-3 6 0,-5 3 0,-3 3-3,3 5-11,-5-2-22,-3-12 0,7-2-1,-7-12 1</inkml:trace>
  <inkml:trace contextRef="#ctx0" brushRef="#br0" timeOffset="197876.8799">10732 14457 38,'-6'21'34,"6"-9"2,9 10-5,8 2-15,-6-6-6,8 4-4,-1-7-1,4-2-2,1-13-1,-2 0 0,-2-20-1,0-1 0,-5-10 0,-7-14-1,-7-8 0,-12-9 0,-16-6 1,-9-1-2,-7 2 2,-8 7-1,-2 11 2,1 14-1,8 16 0,12 19 1,16 19-1,17 11 1,8 10-2,14 2-4,16 5-19,8-4-15,-3-11-1,7-1 0,-3-16 0</inkml:trace>
  <inkml:trace contextRef="#ctx0" brushRef="#br0" timeOffset="198736.2604">11309 14418 45,'0'0'35,"22"-6"0,6 6-12,10 0-8,0-7-7,10 7-5,-2 0-7,-6-4-9,-2 4-14,-4 0-8,-17 0 0,0 4-1</inkml:trace>
  <inkml:trace contextRef="#ctx0" brushRef="#br0" timeOffset="198970.6331">11411 14495 19,'-4'9'32,"4"-9"2,0 0-10,28 8-5,-1-8-4,9 0-5,1 0-10,4 0-27,-6-7-5,6 7-2,-16-7-1</inkml:trace>
  <inkml:trace contextRef="#ctx0" brushRef="#br0" timeOffset="200142.511">12033 14257 31,'0'-31'35,"7"22"0,-7 9-10,0 31-5,5 18-4,-5 11-5,0 19-4,5 6-2,0 8-2,3-4-3,-1-12-2,7-9-4,-8-17-6,8-14-14,-2-14-12,-12-23 0,16 0 0</inkml:trace>
  <inkml:trace contextRef="#ctx0" brushRef="#br0" timeOffset="200314.3855">12017 14570 43,'11'-13'35,"20"13"0,3-4-4,7-1-31,12 8-29,-9-11-2,8 6-3,-11-10-1</inkml:trace>
  <inkml:trace contextRef="#ctx0" brushRef="#br0" timeOffset="200783.1361">12656 14580 49,'-22'-11'27,"3"3"-4,-6 4-5,1-3-3,-1 7-4,0-3-4,7 6-2,9 6-1,9 1-3,5 4 1,14 4-2,3 2 2,2 4-1,0-1 2,-4 2-1,-11-5 1,-6 4 0,-11-10 0,-9-1-1,-7-8-2,-1-5-10,1-12-25,7 3-1,6-7-2,11 2 1</inkml:trace>
  <inkml:trace contextRef="#ctx0" brushRef="#br0" timeOffset="201033.1364">12744 14429 45,'-10'10'37,"10"-10"0,0 0 0,0 0-22,11 11-13,-11-11-30,22 7-7,-22-7-1,17 4-2</inkml:trace>
  <inkml:trace contextRef="#ctx0" brushRef="#br0" timeOffset="201470.6371">12969 14345 34,'12'5'36,"0"-3"1,5 8-1,1 7-16,-6 0-7,1 7-5,-7 2-3,-3-1-1,-6-3-2,0-3 0,-3-9 0,6-10-1,0 0 0,0-16-1,12-5 1,0-3-1,10-3 0,0 0 0,5 5 0,0 5 0,3 11 1,-4 12 0,-3 9-1,-6 10 2,-2 8-1,-5 2-9,-6 1-31,-1 0-1,-11-12 0,2-1-1</inkml:trace>
  <inkml:trace contextRef="#ctx0" brushRef="#br0" timeOffset="204314.3933">13964 14204 34,'13'11'32,"-16"3"-2,-4 11-10,-2 5-6,-7-1-3,11 2-5,5-7-2,9-3-4,13-10-2,8-11-4,8-4-2,-2-13-4,5 0-2,-10-7 1,-3 4 2,-12-2 4,-8 5 5,-8 4 5,0 13 5,-17 0 4,4 10 3,4 18-1,2-2-2,10 15-2,1 0-8,8 2-14,0-5-20,10-2-1,-7-15-1,7-5 0</inkml:trace>
  <inkml:trace contextRef="#ctx0" brushRef="#br0" timeOffset="204642.5189">14131 14047 30,'-43'-17'30,"-3"17"1,-20 3-15,-2 16-5,-3 14-4,0 9-1,9 14-1,13 8 0,18 9-1,17 3 1,27 4 0,16-8 0,26-4 0,19-13-1,16-13-2,7-18 1,7-24-2,-4-18 0,-3-24 1,-14-21-1,-24-19 1,-29-17 0,-27 2 0,-30 4-1,-25 16-3,-16 16-34,-18 32 0,-12 24-2,-1 30 1</inkml:trace>
  <inkml:trace contextRef="#ctx0" brushRef="#br0" timeOffset="296440.2953">14766 14570 41,'0'0'39,"16"0"0,-16 0 1,0 0-21,0 0-11,0-7-26,0 7-18,7-16-2,10-4-1,1-15 0</inkml:trace>
  <inkml:trace contextRef="#ctx0" brushRef="#br0" timeOffset="297159.0456">15442 14197 25,'12'-17'31,"-12"17"-7,0 0-3,0 27-4,-17 11-4,-8 4-4,0 7-2,0-2-2,7-8-2,5-13-1,13-13-1,11-20 1,9-18-1,5-20 0,5-10 1,-3-10-1,4 1-1,-7 1 1,-3 9-1,-5 14 1,-4 18-1,1 22 0,-1 17 0,4 21 0,2 11 0,4 9 0,3 2 0,-2 1 0,-3-3 1,-7-10-1,-9-10 0,-12-13 0,-10-8 1,-13-7-2,-13-10 0,-1 4-4,-3-10-4,8 3-10,6 3-15,6-12-1,28 12 0,-6-22 6</inkml:trace>
  <inkml:trace contextRef="#ctx0" brushRef="#br0" timeOffset="297330.9207">15851 14257 11,'15'5'32,"-15"-5"0,13 29 0,-13-2-15,0 7-8,0 2-9,5 1-13,2 2-18,-7-18-1,15 2 0,-6-19 8</inkml:trace>
  <inkml:trace contextRef="#ctx0" brushRef="#br0" timeOffset="297737.1714">16291 14336 35,'-9'14'34,"-1"10"0,-21 0-11,0-5-7,-4 3-5,-2-10-6,3-5-4,7-7-3,8-10 0,9-5-1,17-6-1,8 0 0,4 4 1,7 2 1,0 6 2,-1 9 1,0 12 1,-3 3 1,-4 5 0,-5 0 1,2 2-1,-2-6-1,2-3 1,0-8-2,1-10 0,3-6 0,-1-7-1,4-3 0,-3-1-1,0 0 2,-7 5-1,-3 7 1,-9 10 0,13 8 0,-10 6 1,0 8-4,-3-1-9,0-4-23,10 4-1,-10-21 0,14 15 0</inkml:trace>
  <inkml:trace contextRef="#ctx0" brushRef="#br0" timeOffset="298080.9227">16573 14372 31,'15'15'33,"1"-9"0,5 2-4,4 3-14,0-5-6,6 1-3,-3-7-3,0-5 0,-4-8-2,-5-3-1,0-7-1,-7-2-1,-9-4 0,-11 1 0,-5 5 0,-6 7 2,-12 10 1,-1 12 1,-5 9 2,3 15 1,4 11 0,12 13 0,4 5-1,14 7-3,10 0-9,7 4-26,3-15-2,18-4-2,-2-17 1</inkml:trace>
  <inkml:trace contextRef="#ctx0" brushRef="#br0" timeOffset="298596.5478">17010 14304 27,'0'12'31,"-13"-1"1,13 7-11,-6 12-6,6-4-4,8 6-4,8-8-1,5-3-1,5-10-1,5-5 0,0-12-2,0-7-1,-7-9 0,-4-5-1,-9 0 0,-1-4-1,-6 7 0,-4 4 0,-4 10 1,4 10-1,0 0 1,-3 23 0,10 1 0,1 3 0,8 2 0,3-5 1,2-2-2,1-9-4,-1-5-10,-4-8-19,-9-15-1,5-1 1,-13-18-1</inkml:trace>
  <inkml:trace contextRef="#ctx0" brushRef="#br0" timeOffset="298784.05">17292 14122 37,'-19'-21'32,"19"21"-3,-18-15-19,7 5-28,11 10-8,0 0-4,0 0-1</inkml:trace>
  <inkml:trace contextRef="#ctx0" brushRef="#br0" timeOffset="298971.5503">17437 14241 52,'15'34'35,"-5"-5"1,0 0-13,8 4-9,-9-6-7,5 0-2,0-8-3,3-8 0,-3-11 0,5-5-2,-1-8-1,-5-12-5,3 1-12,-2 0-18,-9-8-1,1 6 0,-6 1 0</inkml:trace>
  <inkml:trace contextRef="#ctx0" brushRef="#br0" timeOffset="299284.0488">17825 14239 30,'16'8'30,"-16"-8"0,27 8-11,-7-1-8,-2-3-5,3 0-3,-2-4-1,-7 0-1,-2-4-1,-10 4 1,-3-13-1,-6 7 1,-7 2 1,-2 4 0,-3 7 2,0 6 0,2 6 0,7 7 0,4 2-1,11 2 0,3 0-1,12-6-2,8 0-3,4-10-6,8-4-9,6-7-12,-2-13-4,5-1-1,-8-13 3</inkml:trace>
  <inkml:trace contextRef="#ctx0" brushRef="#br0" timeOffset="299659.0496">18348 14345 71,'0'14'34,"-11"9"-10,1 2-5,-13-5-7,2 4-3,-4-9-4,0-5-3,1-10-1,3-6-1,5-10-1,5-5 0,8-2-1,3-3 0,5 4 1,4 5 0,5 10 0,3 7 1,1 14 1,2 5-1,0 3 1,1 5 0,1-5 0,1-3 0,2-7 0,-1-9-1,0-9 1,1-5-1,4-6-1,2-3 0,-3 2-1,-1 2 1,-2 7 0,-4 7 1,-5 8 1,-7 4 0,-9 7 0,-11 2-1,0 2-15,2-1-20,-15-12 0,8 3-1,16-11-1</inkml:trace>
  <inkml:trace contextRef="#ctx0" brushRef="#br0" timeOffset="300518.4272">19099 14262 20,'17'-5'29,"15"11"-4,0-6-6,4 0-6,-1 0-4,-1-5-4,-3 0-3,-9-5-2,-10 1-1,-12 9 0,-12-8 0,-8 13 0,-6 5 0,-2 7 2,-1 8 0,1 7 1,10 3 1,9-2 1,14-1-1,9-10 1,12-5-1,3-10 0,5-10 0,6-9-1,-1-8-1,-5-2 0,-5-3 1,-8 5-2,-5 6 2,-6 6 0,-10 8 1,9 13-1,-9 3 0,-4 2 1,-1 3-1,-1-4 0,6-6 0,0-11-1,15 0-1,-2-13 0,1-6 0,6 0 0,1-4-1,3 9 1,-4 2 0,-5 9 1,-1 7 1,-4 9 0,-3 5 1,-4 4-1,2-1 1,-5-4-1,0-3-1,0-14-1,16 2-1,-7-13 0,5-9 0,3-2-1,0-2 1,2 0 0,2 7 0,-6 8 2,1 9 0,-2 7 1,-1 10 0,-3 4 0,-1 7 0,0-7 1,0-3-1,0-7 0,0-9 0,-9-2-1,17-21-2,-9 3-5,-5-8-21,-3-5-12,4 4-1,-4-5 1</inkml:trace>
  <inkml:trace contextRef="#ctx0" brushRef="#br0" timeOffset="300877.8087">20675 14113 41,'0'0'33,"15"0"-2,-15 13-10,-13 4-5,2 6-5,-4 3-1,5 1-2,4-2-2,6 1-2,12-7-1,10-4-2,8-4-3,1-11-6,7 3-8,-7-13-8,1-2-5,1-4-2,-8-4 2</inkml:trace>
  <inkml:trace contextRef="#ctx0" brushRef="#br0" timeOffset="301065.3041">20944 14164 62,'0'0'28,"-14"4"-2,4 15-5,-1 8-8,6 6-5,0 4-8,1 2-12,-1-5-21,11 2-2,-6-16 1,14-1-1</inkml:trace>
  <inkml:trace contextRef="#ctx0" brushRef="#br0" timeOffset="301330.9286">20904 13909 42,'-48'-8'32,"-22"7"0,4 13-7,-7 19-17,1 13-4,5 19-2,9 12 0,14 9 0,16 2 1,22 4 0,16-7 1,24-6 0,18-15 0,20-15 0,15-24 0,11-16-2,4-22 0,1-16 0,-8-21 0,-14-17-1,-26-15 0,-24-4 0,-27 1 0,-23 3-3,-18 18-5,-18 11-26,-11 13-4,5 18-1,-1 14 0</inkml:trace>
  <inkml:trace contextRef="#ctx0" brushRef="#br0" timeOffset="301705.9293">21721 14266 48,'9'7'36,"2"24"1,-11 15-14,0 9-8,-3 16-4,-5 6-4,-1 0-6,2-2-7,-2-16-10,5-14-19,-1-11-2,-3-23-1,8-11 1</inkml:trace>
  <inkml:trace contextRef="#ctx0" brushRef="#br0" timeOffset="301893.4313">21743 14427 13,'33'-2'28,"-6"-6"0,15 16-7,-4 3-31,-7-11-14,14 8-3,-9-15-1</inkml:trace>
  <inkml:trace contextRef="#ctx0" brushRef="#br0" timeOffset="302143.4305">22228 14212 19,'-31'-25'31,"0"18"1,-8 0-7,6 7-8,3 7-6,7 5-5,12 5-3,11 3-2,14 2 1,9-3-2,2-3-1,2-2 0,-2-7 0,-8-3-1,-8-4-1,-9 0 1,-16-7 0,-5 7 3,-5 0 0,-2 4 2,3 6 1,9 1 0,7 7 0,9-1 0,20 2-1,6-1-3,7-1-6,9-2-12,4 1-16,-4-11 0,11 2-1,-7-13 4</inkml:trace>
  <inkml:trace contextRef="#ctx0" brushRef="#br0" timeOffset="302690.3062">22618 14178 26,'0'-10'31,"12"15"0,1-5-8,7 5-10,9 2-5,2-4-3,-3 3-1,-6-3-2,-9-3 0,-13 0-1,0 0 0,0 0-1,-21 0 1,-1 9 0,-1 2 1,0 8-1,8 7 2,2-1 0,13 6 0,5-2 0,6-4 0,6-9 0,11-3 0,-1-13-1,0-10-1,0-5 0,-1-8 0,-8-2 0,3 1-1,-9 3 1,-5 4 0,-7 8 0,0 9 0,0 0 0,8 16 0,-8-2 0,0 3 1,0-5-1,0-12 0,13 11 0,-3-11 0,8-9 0,-3-5 0,1-1 0,12 1-1,-1 1 0,-1 6 0,-3 7 0,-7 3 0,-6 11-1,3 3-7,-2 2-24,-11 6-6,-5-8 0,5 4 0</inkml:trace>
  <inkml:trace contextRef="#ctx0" brushRef="#br0" timeOffset="303112.185">23587 14088 48,'16'-15'33,"4"8"-7,7 7-5,7 5-7,3 9-4,2 3-3,-9 7 0,-15 5-4,-11 3 0,-11 0-1,-11-3-1,-13-4 1,-6-4 0,-7-6-1,9-1 0,9-7 0,7-1 0,19-6 0,0 0 0,19 9-2,10-9-4,10 7-14,8-3-18,-10-10 0,17-1 0,-14-9 0</inkml:trace>
  <inkml:trace contextRef="#ctx0" brushRef="#br0" timeOffset="303424.6824">23972 13992 35,'-29'-40'35,"4"10"-2,-15 5-9,-13 8-7,-5 13-6,-5 12-5,0 17-4,12 12-1,3 10 0,8 14-1,2 7 0,19 7 2,11 3 0,14-8 0,15 0 0,14-17 2,20-12-2,0-21 1,24-16 0,-8-22-2,2-19 1,-4-21-1,-19-12 2,-27-10-1,-14 2 0,-21 6-2,-26 7-12,-13 15-26,2 24 1,-16 11-3,3 24 1</inkml:trace>
  <inkml:trace contextRef="#ctx0" brushRef="#br0" timeOffset="304627.8113">1857 15734 25,'-4'19'35,"11"4"-1,3-2-7,4-7-9,15-1-6,6-13-3,4-4-2,1-19-1,-3-6-3,-9-12 0,-6-11-1,-17-5 0,-15-2-1,-18-3 0,-10 6 1,-14 10-1,1 14 0,-3 12 0,1 14 1,11 15-1,18 16-1,14 12-2,23 2-5,25 6-3,11-7-3,22 4-7,9-11-4,7-5-2,-6-11 1,0-7 5,-16-8 9,-8 0 9,-13-4 6,-21 0 10,-9 4 29,-14 12-20,-12 2-3,-4 6-5,-12-2-4,-2 5-3,0-8-4,1-5-2,-5-10-1,10-5 0,3-10-1,1-6 0,14-5-1,9 2 0,8 4 0,8 7 0,8 13 1,0 5 0,7 12-1,0 6-10,-8 3-24,6 7-1,-9-11 0,11 3-1</inkml:trace>
  <inkml:trace contextRef="#ctx0" brushRef="#br0" timeOffset="305159.0608">3326 15552 16,'-21'-14'33,"-2"12"2,-12-4-2,0 10-16,7 7-6,0 3-3,13 10-3,8-2-3,19 2-2,10 1-2,3-9 1,6 0 0,-3-7 0,0-4-1,-13-5 1,-15 0 0,0 0 3,-28 3-1,0 2 1,-6-1 0,3 4 0,0 5 0,9 1 0,9 1 1,13 0-2,11 0 0,9-1 0,6-2 0,5-4-1,2-4-5,0-4-11,-6-14-19,4 0-1,-15-15 0,-2 0 0</inkml:trace>
  <inkml:trace contextRef="#ctx0" brushRef="#br0" timeOffset="305346.565">3295 15363 29,'-6'-20'19,"-3"9"-18,2 2-16,11 20-6,-4-11 9</inkml:trace>
  <inkml:trace contextRef="#ctx0" brushRef="#br0" timeOffset="305393.4358">3416 15655 50,'31'60'37,"6"2"1,1-3-7,-10-7-24,2-7-12,-2-8-17,-4-7-14,-10-19 0,3-7-1</inkml:trace>
  <inkml:trace contextRef="#ctx0" brushRef="#br0" timeOffset="305580.9384">3643 15645 44,'-26'7'37,"-11"12"1,-3 22 1,-1 11-21,-5-1-13,1 3-15,7 0-27,11-4 0,4-11-1,11-6-1</inkml:trace>
  <inkml:trace contextRef="#ctx0" brushRef="#br0" timeOffset="306018.4407">3753 15634 26,'0'-22'35,"0"22"1,7-11-5,-7 11-12,3 29-5,-3-5-6,10 8-3,-1-3-1,9 3-2,-1-9 0,4-5-1,4-9-1,-4-9 0,0-11 0,-1-7-1,-7-6 1,-8-5-2,-5 0 2,0 1-1,-9 8 1,0 8 1,-1 11-1,10 1 1,-12 17 0,12 4 1,6 2-1,6 6 1,6-7 0,5-3 1,1-8-1,2-3 2,-5-8-1,7-7-1,-7-5 1,-4-6-1,-6-3-1,-4-2-1,-7 2-3,-4-3-4,4 11-16,-6 2-17,-7-1-1,13 12 0,-11-12 0</inkml:trace>
  <inkml:trace contextRef="#ctx0" brushRef="#br0" timeOffset="306205.9449">4429 15492 80,'14'12'41,"-14"-12"1,3 12-6,5-2-27,-5 0-9,-3-10-16,0 14-25,5-2 0,-5-2 0,2 3-1</inkml:trace>
  <inkml:trace contextRef="#ctx0" brushRef="#br0" timeOffset="306393.4442">4480 15741 76,'0'0'44,"0"9"0,0-9-2,0 0-40,0 0-40,-10 0-3,-5 0-2,-11 17-1</inkml:trace>
  <inkml:trace contextRef="#ctx0" brushRef="#br0" timeOffset="307877.8206">6553 15584 51,'-7'15'30,"3"4"-4,-5 7-4,0 0-4,9 4-4,-4-3-6,11 2-3,5-9-3,9-4-1,8-6-5,2-10-3,3 0-8,-4-10-9,-2-3-4,-5-4-2,-4-4 2,-11-3 7,-2 2 12,-6 1 9,0 2 10,-6 5 38,-9 9-18,9 17-3,3 10-5,-1 3-9,7 9-5,-3 2-9,4 1-17,-4-3-17,6-2-1,-6-14 0,6 0-1</inkml:trace>
  <inkml:trace contextRef="#ctx0" brushRef="#br0" timeOffset="308221.5663">6739 15436 16,'-27'-36'33,"-4"16"3,-21 3-6,-7 17-10,0 15-6,-9 16-5,9 22-2,10 11-4,18 14 0,15 7-2,22 1 1,18 1-2,23-8 1,15-11 1,16-15-2,8-21 1,4-18 0,-2-21 0,-1-17 0,-10-19 0,-12-17-1,-16-17 1,-26-12-1,-23-4 1,-25 5-1,-19 11 0,-18 14-5,-4 20-19,-2 24-14,-5 19 1,11 26-1</inkml:trace>
  <inkml:trace contextRef="#ctx0" brushRef="#br0" timeOffset="308580.9434">6124 16356 42,'-20'0'35,"20"0"1,28 0 0,26-5-27,33 0-4,27 0-1,19 5-1,17 0-5,1-4-14,-8 0-20,-7 10 0,-33-12 0,-16 10 0</inkml:trace>
  <inkml:trace contextRef="#ctx0" brushRef="#br0" timeOffset="309112.1939">6641 16791 26,'-30'-15'30,"13"2"0,5-5-12,12-8-5,15 4-2,5 0 0,14 10-1,-6 4 0,8 21-1,-14 9 1,-6 17-2,-22 6-3,-7 6-1,-17-5-3,-2-2 1,-5-11-2,6-14-1,7-13 1,11-14-1,16-8 0,16-6-2,10 7-2,4-7-9,4 7-21,3 9-4,-9 1 1,3 5-2</inkml:trace>
  <inkml:trace contextRef="#ctx0" brushRef="#br0" timeOffset="309471.5694">6790 16473 44,'-62'-24'37,"4"16"-1,-15 8-13,-1 16-9,4 17-3,1 7-6,10 20-1,12 11-3,19 4 1,16 6-1,19 0 1,24-11-1,21-5 1,23-14 0,19-17 1,10-20-1,2-14 0,-4-24-1,0-10 0,-16-14 0,-16-14-1,-29-7 0,-30-3 0,-29 2 0,-29 9-2,-15 18-10,-12 9-28,-13 3 2,3 17-2,3-7 1</inkml:trace>
  <inkml:trace contextRef="#ctx0" brushRef="#br0" timeOffset="310034.071">7582 16233 32,'0'0'27,"21"8"-1,-2-4-3,8 1-3,10-5-4,7 7-6,3-7-8,0 0-8,-1 0-14,-4 0-14,-19 0-2,-6 4 1</inkml:trace>
  <inkml:trace contextRef="#ctx0" brushRef="#br0" timeOffset="310237.1976">7625 16380 63,'12'4'39,"7"-4"1,18 3-8,6-3-36,1 0-29,11 0-3,-2-9-1,9 1-3</inkml:trace>
  <inkml:trace contextRef="#ctx0" brushRef="#br0" timeOffset="312565.326">8369 16345 22,'-37'0'24,"9"0"-4,28 0-4,35 0-3,29 0-2,39 5-2,34-5-2,36 0-1,30 0 1,29 0-1,18 0 1,14 0-1,-4-9 0,-8 5-2,-19 4-8,-29 0-23,-25-10-7,-23 5-2,-40-10 0</inkml:trace>
  <inkml:trace contextRef="#ctx0" brushRef="#br0" timeOffset="313518.4524">8552 15827 13,'18'-4'33,"-8"4"2,10 13-8,1 6-4,-5 2-6,6 11-4,-8-2-2,0 5-4,-10-2-1,-4-3-3,-8-12 0,1-9-1,7-9-2,-12-10 1,12-18-2,6-6 1,7-5-1,10 0 0,3 2 0,0 4 0,4 10 0,-2 14 1,-6 9 0,-4 13 0,-5 8 1,-6 2-1,-4 3 2,-3-3-2,0-6 0,3-6 0,-3-11 0,15-11-2,0-6 1,1-6 0,8-3-1,3 1 0,0 3 1,-3 6 1,-5 13 0,-1 9 1,-8 13 0,-4 6 0,-6 4-2,-3 3-5,3-1-13,5-2-19,3-13 1,10-4-1,-2-12-1</inkml:trace>
  <inkml:trace contextRef="#ctx0" brushRef="#br0" timeOffset="313987.2036">9433 15936 14,'12'-4'31,"-12"-5"0,7-3-7,-7-1-6,0-6-6,0 5-4,-12-8-2,-1 5-2,-11 2-1,-2 6 0,-5 9-1,-2 3 0,1 12-1,7 3 1,7 6-1,8 2 0,10-1 0,13-6-1,5-4 1,7-5 0,3-10-1,0-3 1,-2-6-1,-2-3 1,-5 2 0,0 0 1,-5 10 1,3 5-1,-6 6 2,5 11 0,-8 6 0,-1 9 0,-7 3 0,0 3-1,-15-6 0,-4-3-1,-8-8-1,-6-10-4,3-3-5,-7-20-20,3-10-12,9-5-1,1-12 0</inkml:trace>
  <inkml:trace contextRef="#ctx0" brushRef="#br0" timeOffset="314487.2041">9929 15879 45,'-21'-14'24,"2"7"-3,-6 2-5,-3 5-5,0 0-1,3 9-3,11 5 0,11 1-2,17 9 0,7 2 0,8 2 0,0 1 1,2 7 0,-10-8-1,-3 1-1,-18-8 0,-11-4-2,-12-10-3,-5-7-4,1-6-7,-2-11-14,5-5-13,9-1 1,4-5-1</inkml:trace>
  <inkml:trace contextRef="#ctx0" brushRef="#br0" timeOffset="314690.3331">10098 15933 65,'20'12'36,"-3"6"1,-6 6-15,-11-5-12,0 4-8,0 1-13,0 0-24,0-24-2,-11 13 0,0-20 0</inkml:trace>
  <inkml:trace contextRef="#ctx0" brushRef="#br0" timeOffset="314893.4554">10083 15638 27,'14'-13'31,"-11"0"-3,10 21-10,-7 9-37,-6-2-9,9 13-2,-6 0 4</inkml:trace>
  <inkml:trace contextRef="#ctx0" brushRef="#br0" timeOffset="315096.5832">10277 15998 37,'8'27'38,"7"-4"-1,-11-9 1,-4-14-19,3 8-9,-3-8-4,11-17-3,-5-2-2,8 0 0,2 1-1,3 1-1,2 6 1,-2 3-1,-1 8 0,-5 12 0,-3 6-3,-10-2-12,0 2-22,8 3 1,-4-9-1,11-1 0</inkml:trace>
  <inkml:trace contextRef="#ctx0" brushRef="#br0" timeOffset="315377.8307">10633 15992 47,'-2'14'33,"7"7"-3,5 5-12,3-7-5,7 1-3,0-6-3,7-4-2,-1-16-1,1-5-1,1-10-1,-3-13 0,-7-12-1,-9-7 0,-12-15-1,-11-7 1,-14-2 1,-10 6 1,-14 5 0,-4 18 1,-3 17 1,8 22-1,9 25 1,19 20 0,15 13-3,26 8-2,25 7-16,22-7-25,10-16 0,19-13 0,10-21 0</inkml:trace>
  <inkml:trace contextRef="#ctx0" brushRef="#br0" timeOffset="321190.4277">8559 16670 29,'13'5'31,"5"19"-4,0 8-6,1 3-3,-1 10-1,-7 1-4,0 5-4,-8-13-2,-3-9-4,0-19-3,0-10-1,0-20 0,13-11 0,2-10 0,5-7 0,4 5-1,3 4 1,1 13 1,-2 11 0,-2 15 1,-5 6-1,-4 10 0,-5 9 0,-4 4 0,-2-3 1,-4-6 0,3-8-1,-3-12 0,12 0 0,-3-13 1,3-10-1,4-4 0,4-1-1,6 4 1,-4 5 0,-1 12-1,-2 7 1,-6 16-1,-4 9-4,-2 13-12,-1 5-19,-6-9 0,15 1 0,-6-17 0</inkml:trace>
  <inkml:trace contextRef="#ctx0" brushRef="#br0" timeOffset="321627.9245">9446 16855 42,'15'-10'23,"-2"-1"-4,0-3 0,-4-3-4,-9-7-4,-2 7-2,-16-4-1,-3 3-3,-7 6-1,-3 5-1,-6 2-1,6 13 0,4 8-1,7 4 1,8 6-1,12-1-1,7-4-1,11-2 1,4-4 0,5-8 0,1-1 1,1-12-1,-4 4 0,-1 2 1,-3 4 1,1 6 1,-3 8-1,-2 8 1,-2 7 0,-1 12 0,-8-4-1,-6 7 0,-6-4 0,-9-3-3,-10-10 1,-6-7-2,0-9-3,-6-20-10,2-7-23,8-8-1,5-18 0,13-3 2</inkml:trace>
  <inkml:trace contextRef="#ctx0" brushRef="#br0" timeOffset="322362.2978">10029 16675 53,'-22'-9'28,"-8"5"-3,-12 4-4,0 6-5,-6 3-4,9 9-3,7 3-3,11 8-2,17 5-1,14-7-2,14 2-2,14-6-3,17 0-5,1-13-5,10-2-6,-2-8-4,-2-9-2,-6-4 1,-3-2 4,-15-7 6,-5 2 11,-12-2 8,-8-16 29,-19 23-10,-12 1 0,-7 5-1,-3 1-5,-9 0-5,6 8-3,0 7-3,6 2-3,6 2-1,10 6-1,12 2-1,9 1 1,8-3-1,5 0 1,3-12 0,-1-5 0,4-4-1,-1-9 0,3-4 1,-3-5 0,4 0 1,1 6 0,0 4 0,0 6 1,-3 14-1,-7 6 1,-7 8 0,-9 5-1,-9 4-1,-13-2 0,-8-1 0,-6-8-4,1-3-12,1-12-24,-3-12-1,10-5 0,3-8 0</inkml:trace>
  <inkml:trace contextRef="#ctx0" brushRef="#br0" timeOffset="322799.8001">10822 16748 15,'-15'6'35,"-7"0"1,6 13 0,10 5-16,2-3-7,18 9-4,5-3-3,8-4-2,9-3-1,2-12-1,3-11-1,-1-11 1,-8-11 0,-3-8-1,-12-8 1,-14-6-1,-16-9 0,-10 6 1,-13 7 0,-7 11-1,-7 10 1,2 10-1,4 12 0,15 10 0,14 9-3,19 2-5,27 4-16,20-6-17,15-12-1,24-1 2,9-13-1</inkml:trace>
  <inkml:trace contextRef="#ctx0" brushRef="#br0" timeOffset="323299.8606">11439 16304 30,'22'13'35,"-4"-13"-1,19 0-8,6 0-11,3 0-8,5-4-14,-1 1-20,1 6-6,-17-5-1,-1 8 0</inkml:trace>
  <inkml:trace contextRef="#ctx0" brushRef="#br0" timeOffset="323502.9806">11476 16424 41,'0'0'35,"0"0"2,37 0-12,1 0-15,7-4-36,12 9-6,-3-11-2,7 6-2</inkml:trace>
  <inkml:trace contextRef="#ctx0" brushRef="#br0" timeOffset="324268.6185">12224 16341 3,'-27'-7'31,"27"7"1,16 0-7,36-3-4,35 3-3,28 0-2,35 5-3,19-5-3,11 7-9,-6-7-34,0 8-1,-38-16-2,-18 1-1</inkml:trace>
  <inkml:trace contextRef="#ctx0" brushRef="#br0" timeOffset="347034.3935">12491 15680 23,'-6'-25'34,"6"12"2,0 13-2,0 0-14,12 34-4,-12 2-5,10 20-4,-10 0-1,9 11-2,-6 1-3,-3-9-5,4-2-8,-4-19-17,0-13-10,0-13 1,0-12-2</inkml:trace>
  <inkml:trace contextRef="#ctx0" brushRef="#br0" timeOffset="347237.5191">12502 15969 40,'9'-6'32,"11"6"0,2 0-15,8 0-15,3 6-20,1-12-11,3 9-1,-6-3-3</inkml:trace>
  <inkml:trace contextRef="#ctx0" brushRef="#br0" timeOffset="347456.2728">12845 15891 39,'-16'0'30,"-11"-3"-1,8 9-11,0 4-8,7-1-4,12 7-3,6 3-1,12 2-2,4-2 2,1 5 2,-6-7 1,-5 1 0,-12-6 1,-8-1-1,-8-6-1,-6-5-4,2-7-17,7 1-18,-3-9-1,16 2-1,0-5 0</inkml:trace>
  <inkml:trace contextRef="#ctx0" brushRef="#br0" timeOffset="347784.396">12965 15815 33,'16'0'37,"6"5"0,-3 8-2,-3 4-14,5 7-8,-12-4-4,-3 4-4,-6-6-2,0-4 0,0-14-2,0 0 0,0 0 0,10-27-1,-1 4 0,6-1-1,1-2 0,2 6 1,5 6-1,-2 9 1,-2 9 1,-1 10 0,-2 9 1,-2 5-1,-4 5-2,-10-1-18,0 1-20,0 0 0,-8-6-1,8 1-1</inkml:trace>
  <inkml:trace contextRef="#ctx0" brushRef="#br0" timeOffset="348284.3966">12690 16652 26,'3'-21'36,"12"14"3,4 10-5,-1 9-14,6 15-5,-7 3-6,1 7-2,-8-5-3,-3 5-1,-4-13-1,0-7-1,-3-17 0,9-15 0,3-7-1,6-8 0,5-1 1,4 2 0,-2 5 0,3 14 1,-4 15 0,-4 17 0,-7 14 0,-8 6-5,-5 5-37,-3 0 0,-6-10 0,1-9-2</inkml:trace>
  <inkml:trace contextRef="#ctx0" brushRef="#br1" timeOffset="354315.7086">9743 15628 5,'-30'30'21,"-32"10"-10,-16 20-3,-18 11 0,-9 11-3,-8 5 0,-1 0-2,6-3-1,9-8-3,15-11-9,10-25-12,32-6-2,12-34 14</inkml:trace>
  <inkml:trace contextRef="#ctx0" brushRef="#br1" timeOffset="354784.4599">9706 16505 15,'-19'22'23,"-23"3"-8,-17 17-5,-19 12-2,-15 17-1,-13 13 1,-12 6-2,-6 9-3,3-6 0,13-7-7,9-16-23,31-9 1,9-33 0,34-17 12</inkml:trace>
  <inkml:trace contextRef="#ctx0" brushRef="#br1" timeOffset="356003.2219">13546 15683 17,'-16'7'26,"-27"9"-5,-10 19-2,-18 16-3,-13 9-8,-6 16-9,-9-3-24,12 11-2,3-14-2,19-2 5</inkml:trace>
  <inkml:trace contextRef="#ctx0" brushRef="#br1" timeOffset="356331.3368">13177 16460 35,'6'9'35,"-19"21"-5,-27 20-7,-31 25-13,-25 24-33,-35 13-4,-11 14-2,-37 1-6</inkml:trace>
  <inkml:trace contextRef="#ctx0" brushRef="#br0" timeOffset="359143.8431">13958 16269 21,'0'0'35,"31"4"-1,12-4 1,15-4-20,23 7-7,10-3-6,2 4-6,3-1-10,-6 4-13,-24-3-7,-10 6-1,-26-6 0</inkml:trace>
  <inkml:trace contextRef="#ctx0" brushRef="#br0" timeOffset="359393.8445">14060 16402 24,'19'0'32,"19"0"-1,8 4-9,8-1-7,10 4-4,0-2-8,4-5-14,-12-2-19,6 2-3,-18-17 0,-4 12 3</inkml:trace>
  <inkml:trace contextRef="#ctx0" brushRef="#br0" timeOffset="359612.596">14559 16308 25,'34'17'30,"0"-6"-6,5 5-5,-5 4-3,-9-2-5,-11 3-3,-19-3-7,-15-2-8,-20-8-20,-5 8-5,-19-16 0,9 5-1</inkml:trace>
  <inkml:trace contextRef="#ctx0" brushRef="#br0" timeOffset="359815.7193">14036 16220 28,'-19'5'35,"-9"7"2,-6 8-11,6 18-7,3-2-5,16 11-4,15 0-11,22 2-32,21-17-2,29-6-2,15-18 1</inkml:trace>
  <inkml:trace contextRef="#ctx0" brushRef="#br0" timeOffset="364190.734">15076 15913 25,'12'6'33,"-12"7"2,3 11-11,-6 18-5,-8 7-6,2 12-2,-7 0-5,8 5-1,1-3-1,7-2-1,9-9-2,8-10 0,11-4-5,5-17-7,7-5-14,1-7-11,-8-13-1,-2-2-1</inkml:trace>
  <inkml:trace contextRef="#ctx0" brushRef="#br0" timeOffset="364409.4788">14944 16269 21,'14'0'28,"21"9"-3,-1-6-23,4-3-21,11 5-4,-11-10-3</inkml:trace>
  <inkml:trace contextRef="#ctx0" brushRef="#br0" timeOffset="364643.8538">15579 16369 52,'-31'18'36,"-2"1"-3,-11-1-10,-3-9-9,5-2-7,1-7-3,10-7-4,7-7-1,16-8-2,15-2 1,8-3-2,11 5 2,6 3 0,6 9 2,1 10 1,1 0 1,-4 17 0,-8 4 1,-2 7-2,-5 1-8,-9 0-21,-7-10-7,2 3 0,-7-22 0</inkml:trace>
  <inkml:trace contextRef="#ctx0" brushRef="#br0" timeOffset="364925.104">15644 16264 35,'25'7'36,"-12"11"1,1 9-5,0 2-15,-11-5-7,1 4-2,-4-12-4,0-1-1,0-15-2,0 0-1,15-18-1,0-5 0,8 1 0,1-2-1,7 6 2,-3 5 0,-2 6 0,-5 15 1,-3 5 1,-5 9 0,-7 5-2,-6 0-5,2-3-22,-2 2-11,-2-10 1,8-2-1</inkml:trace>
  <inkml:trace contextRef="#ctx0" brushRef="#br0" timeOffset="365315.7311">16073 16249 34,'9'30'35,"-9"-2"1,13 1-11,-1 5-8,-2-3-5,14-3-4,-2-12-2,7-11-2,0-12-1,4-16-2,-5-13 1,-3-14-1,-13-14 0,-12-11-1,-10-11 0,-15 4 2,-12 6-1,-12 15 1,-8 16 0,-2 16 0,10 24 1,15 18-2,22 22-4,21 10-26,22-1-9,35 5-2,26-12 1</inkml:trace>
  <inkml:trace contextRef="#ctx0" brushRef="#br0" timeOffset="366253.2334">16675 16171 27,'0'0'33,"0"0"-2,18 8-10,14-8-6,8-5-5,9 1-4,4 1-8,-3-2-10,-7-5-19,-3 10-1,-22-9-2,-3 14 3</inkml:trace>
  <inkml:trace contextRef="#ctx0" brushRef="#br0" timeOffset="366471.9826">16724 16295 25,'12'12'33,"4"-16"2,21 4-6,10-5-15,6 2-17,8 6-25,-12-11-3,8 8-2,-16-12-1</inkml:trace>
  <inkml:trace contextRef="#ctx0" brushRef="#br0" timeOffset="366784.4828">17412 15894 42,'0'0'35,"0"0"1,7 40-11,1 24-7,-8 13-6,10 13-4,-4 7-1,3 5-6,4-1-6,-6-17-6,6-11-7,-10-27-4,1-15-8,0-14-8,-4-17 0,-4-17 17</inkml:trace>
  <inkml:trace contextRef="#ctx0" brushRef="#br0" timeOffset="367018.8606">17331 16327 19,'4'-19'35,"17"19"0,4-8 0,17 6-21,2 2-26,-4-12-16,11 9-3,-9-11-3</inkml:trace>
  <inkml:trace contextRef="#ctx0" brushRef="#br0" timeOffset="367393.8584">17943 16300 9,'-7'-11'31,"-4"11"1,-12-10-8,-4 4-4,-2 6-5,-2 0-4,4 8-3,4 0-3,12 10-2,11-1 0,13 5-1,9 2-1,9 3 0,1-4 0,-1 2 1,-8-5 0,-13-2 1,-14-5-1,-11-1 1,-14-9-1,-5-3-1,1-6-6,2-5-9,12-3-20,13 1-3,6-6 0,16 7-1</inkml:trace>
  <inkml:trace contextRef="#ctx0" brushRef="#br0" timeOffset="367612.61">18248 16406 85,'8'10'40,"-8"-10"-9,-10-7-37,10 7-26,-18-31-5,11 5-2</inkml:trace>
  <inkml:trace contextRef="#ctx0" brushRef="#br0" timeOffset="370346.9928">18374 16160 46,'27'14'35,"5"-17"0,20 3-14,17 0-7,7 0-6,7 0-9,0 0-11,-7 6-18,-11-9-5,-12 6 0,-20-6 0</inkml:trace>
  <inkml:trace contextRef="#ctx0" brushRef="#br0" timeOffset="370612.615">18370 16292 19,'0'0'32,"25"3"-1,2-3-6,15-3-6,18 3-6,5 0-7,10 0-11,-2-6-19,3 12-8,-12-12-1,-4 6-2</inkml:trace>
  <inkml:trace contextRef="#ctx0" brushRef="#br0" timeOffset="370831.3698">18974 16108 35,'24'10'33,"5"13"-3,-10 10-7,-9-1-5,-10 10-15,-23-10-30,0 8-4,-17-19-1,4-1-1</inkml:trace>
  <inkml:trace contextRef="#ctx0" brushRef="#br0" timeOffset="371643.8711">19562 16129 43,'-4'26'28,"-4"-2"-6,5 8-3,7 1-5,4-1-4,9-1-2,8-9-2,8-6-2,1-16-1,4-11 0,-3-15 0,-3-16-1,-9-8 0,-10-9-1,-16-8 0,-14-5 0,-18 1-1,-11 9 1,-15 10-1,-4 14 0,2 13 0,2 16 0,12 14 1,17 9-2,22 14-3,16-3-11,25 1-20,24 0 0,6-11-1,22 3 1</inkml:trace>
  <inkml:trace contextRef="#ctx0" brushRef="#br0" timeOffset="371893.8679">20095 16006 17,'-13'-4'31,"23"9"1,3-5-1,10 0-17,14 0-9,3 0-13,4 8-19,-10-12-4,3 11 0,-18-7-1</inkml:trace>
  <inkml:trace contextRef="#ctx0" brushRef="#br0" timeOffset="372128.2436">20056 16131 36,'0'0'33,"0"0"0,36 10-11,0-6-37,4-13-12,18 13-4,-6-13-2</inkml:trace>
  <inkml:trace contextRef="#ctx0" brushRef="#br0" timeOffset="372456.3685">20722 15677 45,'10'-8'35,"-10"8"1,11 11-13,-11 21-7,-10 11-3,-1 14-6,-7 8 0,6 9-3,2 0 0,10-5-2,3-6 0,14-12-1,10-15-2,7-14-2,8-9-6,-7-22-7,-1-10-19,-6-3-4,-15-16 0,-7 7 1</inkml:trace>
  <inkml:trace contextRef="#ctx0" brushRef="#br0" timeOffset="372675.1188">20521 15944 17,'0'0'33,"18"0"0,11 3-3,4-3-11,10 3-12,0 1-21,-3-4-16,8 12-2,-9-9-1</inkml:trace>
  <inkml:trace contextRef="#ctx0" brushRef="#br0" timeOffset="373081.3701">21184 16110 17,'8'-25'42,"-8"8"-23,-6 2-2,-8-8-1,-4 9-2,-11-2-2,-1 8-1,-8 5-3,4 11-3,2 6-1,8 5-1,7 9-1,11-1-1,14-1 0,10 1-1,7-7 1,5-10 0,2-10-1,0-3 1,-2-14-1,-5 0 1,-6-5-1,-4-2 0,-3 1 1,-5 7-1,-2 6 0,-5 10 1,0 0 0,0 9 0,0 8 0,0 2 0,2 6-2,-2-7-7,9 1-15,1 0-14,-10-19 0,14 8 0</inkml:trace>
  <inkml:trace contextRef="#ctx0" brushRef="#br0" timeOffset="373378.2473">21298 16012 38,'18'0'36,"-5"-2"1,0 11-10,6 10-7,-9-1-6,2 8-5,-9 0-3,-3-1-1,0-6-2,0-6-1,0-13-1,0 0-1,7-15 1,4-4-1,5-8 0,5 1 0,7 1-1,-2 2 1,1 9 0,-3 7 0,-5 10 1,-2 7 0,-7 12 0,-5 0-2,-5 11-8,0-2-29,-4-13-2,4-1 1,0-17-1</inkml:trace>
  <inkml:trace contextRef="#ctx0" brushRef="#br0" timeOffset="373628.2464">21459 15654 63,'0'0'37,"16"15"1,6-10-9,8-5-22,9 0-12,4-4-25,2 4-6,-9-4-1,0 4 0</inkml:trace>
  <inkml:trace contextRef="#ctx0" brushRef="#br0" timeOffset="374050.1212">21906 15601 24,'7'-35'33,"6"6"-5,-3 0-2,-6 3-6,2 7-5,-6 3-3,0 16-3,0 0-2,-3 14-3,3 5-1,0 9-1,0 4-1,4 2 1,0-3-1,0 1 0,2-6-1,-6-3 1,-5-9 0,5-14 0,-13 12 0,13-12-1,-16-4 1,16 4-1,-12-13 1,12 13-1,11-11 0,3 7-2,10 4-5,-3 0-23,5 0-8,7 0-1,-3 0 1</inkml:trace>
  <inkml:trace contextRef="#ctx0" brushRef="#br0" timeOffset="374440.7506">22486 15486 20,'-25'11'36,"-20"11"0,-2 24 0,-2 14-13,0 9-7,18 16-5,10 3-3,21 4-4,21-5-3,20-14-12,18-12-27,24-8 0,2-20-1,16-11 0</inkml:trace>
  <inkml:trace contextRef="#ctx0" brushRef="#br0" timeOffset="374831.3743">22690 15820 57,'0'0'33,"9"-4"-3,-5 21-6,2 21-5,-6 14-5,11 22-6,-11 4-1,8 14-2,-8 3-4,5-3-2,-3-8-6,-2-16-8,5-20-24,3-14-1,-5-23 1,7-11-1</inkml:trace>
  <inkml:trace contextRef="#ctx0" brushRef="#br0" timeOffset="375065.7493">22737 16131 60,'22'-2'34,"11"9"-8,-7-1-30,1-6-20,9 9-6,-15-9-3</inkml:trace>
  <inkml:trace contextRef="#ctx0" brushRef="#br0" timeOffset="375393.8742">23168 16169 52,'0'0'36,"-17"-14"-5,-1 4-8,1 10-7,-4 0-5,3 5-4,-4 2-2,14 10-2,8 2-2,12 6-1,8 2 1,-1 1-1,-3-1 1,2 2 0,-10-7 0,-8-3 0,-8-9-3,-19-10-22,5-16-14,12-2 1,7-16-2</inkml:trace>
  <inkml:trace contextRef="#ctx0" brushRef="#br0" timeOffset="375878.2501">23388 15579 46,'30'9'36,"11"26"1,12 12-11,-2 10-8,-5 14-6,-14 5-4,-15 6-2,-24-2-2,-5-7-1,-21-13-2,-12-13-2,-2-9-4,1-16-11,11-15-22,23-4-1,2-16 0,15-1 1</inkml:trace>
  <inkml:trace contextRef="#ctx0" brushRef="#br0" timeOffset="376112.6256">23901 16168 75,'11'9'44,"-11"-9"-1,0 19-4,-10-4-64,-14-15-12,0 0-4</inkml:trace>
  <inkml:trace contextRef="#ctx0" brushRef="#br0" timeOffset="395097.0715">14786 15426 11,'8'18'30,"-8"17"2,10 26-12,6 24-2,-4 28-4,3 25-1,-4 13-2,3 12-2,-4-3-5,2-6-3,-3-7-7,-4-16-16,-5-27-13,17-17-1,-9-30 0</inkml:trace>
  <inkml:trace contextRef="#ctx0" brushRef="#br0" timeOffset="395722.1531">14605 15603 8,'44'-7'13,"15"-5"-1,37 2-1,31-2 0,41 0-2,38 0 0,47 2-1,36-2-1,37 0-2,39 0-2,41-1-1,22 0 0,23-2 2,19 0 1,20-2 0,9 4 1,8 0 0,-1 6-1,-7-3 1,-1 7-1,-9 3-5,-17 0-15,-28 5-17,-22 5 0,-42-10-1,-39 12 4</inkml:trace>
  <inkml:trace contextRef="#ctx0" brushRef="#br0" timeOffset="396315.9013">23852 15438 22,'15'54'31,"3"13"-6,5 24-5,8 25-4,-6 17 0,-4 14-3,-4 1-2,-5-1-4,-3-14-2,1-6-3,-4-12-9,-6-20-27,0-32-2,8-10 0,-8-32-1</inkml:trace>
  <inkml:trace contextRef="#ctx0" brushRef="#br0" timeOffset="396987.7747">14754 17104 10,'93'-4'11,"28"1"-3,40 0 0,36-3 0,45-3-1,37-4 0,37-4 2,48-1 0,39-6 2,29 0 0,19-1 0,30 1 0,22 0 0,18 4-1,21-1-3,4 6-3,-11 4-1,6 2-3,-2 9-5,-22 0-15,-46 3-14,-43 12-1,-53-15 0,-43 19 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10:38:58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14987 1899 29,'-34'-6'30,"1"16"2,-78 66 0,49-12-22,-2 16-3,12 16-1,8 2-1,16 11-1,20 2-1,26-18-1,22-17 0,22-11 1,12-19-3,7-10 2,0-14-2,-10-10 1,-15-1-1,-27 13 3,-29 5-2,-26 21 1,-27 12 1,-14 22 0,-9 18 0,5 18-1,9 6 2,23 0-3,25-1 1,33-5-1,26-6 0,26-7-2,21-9 1,16-11-1,7-2-1,3-11 0,-3-5 1,-2-9-1,-1-17 0,7-13 2,6-16-2,7-7 1,11-7 1,9 5 1,7 3 0,2 11 1,-6 22 1,-9 19-1,-10 16 1,-3 16 0,-6 2-3,-2 2-2,19-6-4,12-17-4,33-15-2,16-22 1,32-17-1,12-25 2,20-7 2,2-14 5,-9 4 7,217-3 14,-267 26-7,-28 11 1,-13 18-2,-19 4-1,-2 9-2,-4-8-4,11-1-2,12-11-2,17-10 0,16-4 0,11-8 0,7 0 0,-3-4 0,-3 0 2,-17 0-1,-18 4 1,-15 0-1,-16 0-1,-16-5-6,-4-5-12,11-8-19,1-20-1,2-1 0,17-23 1</inkml:trace>
  <inkml:trace contextRef="#ctx0" brushRef="#br0" timeOffset="1328.1305">15579 2129 35,'-38'13'29,"5"17"-3,0 8-12,10 11-4,11 1-3,12-3 0,17-7 0,12-10 0,12-6 1,8-24 0,1-6-1,-10-24 1,-7-7-1,-19-18-2,-14 6 0,-16 1-1,-9 5-3,-8 9-3,-3 3-7,9 15-13,9 16-16,5 5 0,13-5 0,17 15 0</inkml:trace>
  <inkml:trace contextRef="#ctx0" brushRef="#br0" timeOffset="1765.686">15887 2250 37,'0'0'32,"0"0"-2,0 0-5,-12 23-4,12 1-6,-6-2-6,6 11-3,3 2-3,6-8-5,9-6-12,7-4-22,0-17 0,9 3-1,-3-13 1</inkml:trace>
  <inkml:trace contextRef="#ctx0" brushRef="#br0" timeOffset="2171.9434">16628 2234 28,'-27'0'31,"8"20"1,0-3-9,7 5-11,9 12-2,6-9-3,9 10-2,7-12 0,6-7-1,-1-16-2,0-5 1,-4-13-2,-2-10 0,-11-9 1,-4-11-1,-3-8 0,-10 0 0,5-2 0,-2 9 0,7-2-1,0 10-2,9 4-7,4 14-8,8 9-17,11 7-1,-5 5-1,8 7 2</inkml:trace>
  <inkml:trace contextRef="#ctx0" brushRef="#br0" timeOffset="2421.937">16868 2194 20,'0'28'32,"-10"-6"-1,7 10-7,3-6-4,-4-1-5,10 7-4,-2-8-2,9-1-3,2-8 0,3-12-2,1-6 0,3-9-1,-4-8 0,-2-7-2,0-6-2,-7-3-5,2 2-15,-3 10-17,-8-9 0,8 15 0,-8 1 0</inkml:trace>
  <inkml:trace contextRef="#ctx0" brushRef="#br0" timeOffset="2687.5636">17088 2269 25,'0'0'30,"0"12"-1,3 4-7,-3-1-6,5 0-8,5 7-1,-1-6-2,9 3 1,-1-7 0,10-2-1,-2-17 0,3 4 1,-4-10 0,-5-2 0,-7-11-1,-8-2-1,-11 5-1,-7 1-1,-6 6-7,-7-3-20,-2 0-13,9 12-1,-3 0 0</inkml:trace>
  <inkml:trace contextRef="#ctx0" brushRef="#br0" timeOffset="3500.1075">17810 2176 48,'-13'8'17,"1"2"-6,6 6-2,6 1-3,12 0-2,4 2-1,5 0-1,2-4 0,-3-3 0,-6-9-1,-14-3-1,0 0 1,0 0-1,-26 0 2,4 5 0,-2 2 1,0 5-1,4 7 1,8 1 0,7 7-1,9-5 1,7 6-1,7-9-1,4 0 1,2-8 0,4-4-1,-1-14 0,-4-2 2,-1-7-1,-2-3 0,-6 0 2,-3-1-1,-3 1 0,-8 19 0,9-7 0,-9 7 0,8 14-1,-8 1 0,3-5-2,-3 7 2,0-6-1,0-11-1,0 0 0,0-9 0,0-15-1,6 4 1,2-6-1,1 1-1,4-3 2,1 6-1,4 7 1,-1 10 0,-2 11 1,0 4 1,-4 6-1,2 8 0,-4 3-1,0-1-3,-2 6-11,2-3-20,-9-17-1,8 5-1,-8-7 1</inkml:trace>
  <inkml:trace contextRef="#ctx0" brushRef="#br0" timeOffset="3656.3585">18276 2299 35,'13'6'37,"-13"-6"1,18 19-5,-9 12-13,-2-2-10,0 8-10,3-3-22,1 0-14,-8-22-1,7 4-1</inkml:trace>
  <inkml:trace contextRef="#ctx0" brushRef="#br0" timeOffset="4234.5408">18490 2231 16,'0'0'29,"26"-4"1,-6-4-1,4 4-18,2 4-3,-1 0-3,-2 0-2,-5 0 0,-6 0-1,-12 0-1,0 0 0,-22 12 0,4-1 0,-3 1 1,0 6 0,0-1 0,7 11 1,5 2-1,9 4 0,8-8-1,7 2 0,9-4-3,7-6-4,9 0-6,3-14-7,4-4-2,2-13 0,-2 2 4,-3-8 4,-2 2 9,-10-2 7,11-10 26,-43 29-7,9-7 2,-9 7-4,-20 12-4,-2-2-5,2 8-4,-8-9-3,0 2-1,4-6-2,2-10 0,2-1 0,5-7 0,3-6-2,7 4 1,5 3 1,10-4-1,1 3 0,7 18 1,4 7-1,3 5-2,5 12-16,5-3-18,-14-4-2,9 7 0,-1-7 2</inkml:trace>
  <inkml:trace contextRef="#ctx0" brushRef="#br0" timeOffset="4640.7925">19123 2295 23,'10'19'34,"15"22"1,-3-2 1,4 0-21,6 13-7,-6 2-10,-5-5-13,-7-20-17,5 5 0,-19-34-3,14 12 1</inkml:trace>
  <inkml:trace contextRef="#ctx0" brushRef="#br0" timeOffset="4781.4282">19370 2244 38,'-12'9'36,"-18"9"-1,0 19 1,-7 10-25,-4 1-6,-2 12-9,3-3-23,9 3-7,2-19 0,17-8-1</inkml:trace>
  <inkml:trace contextRef="#ctx0" brushRef="#br0" timeOffset="5078.2926">19457 2276 21,'0'0'33,"0"0"0,0 13-1,0 8-17,0 5-5,0 0-3,9 6-1,2-5-2,7 2-1,1-7 0,7-10-1,-1-7 0,1-9-1,-4-10-1,-3-4-2,-5 3-2,-8-12-6,-6-1-9,0 8-12,-14-7-4,3 5-1,-6-2 2</inkml:trace>
  <inkml:trace contextRef="#ctx0" brushRef="#br0" timeOffset="5187.6683">19564 2184 56,'0'-15'35,"0"15"-8,5-10-17,-9-1-32,4 11-7,0 0-3,5 13-3</inkml:trace>
  <inkml:trace contextRef="#ctx0" brushRef="#br0" timeOffset="5437.7156">19844 2297 39,'7'15'36,"2"4"1,-5 1-3,-4-3-19,10 7-5,-7-2-3,3-5-2,2-4-2,2-5 0,2-8-1,3-4-1,2-10 1,1-11-1,-2-7-3,-2 1-5,0 9-13,-2-1-18,-12-9-1,0 13 0,-6 7 0</inkml:trace>
  <inkml:trace contextRef="#ctx0" brushRef="#br0" timeOffset="5750.2243">20306 2222 30,'0'0'32,"-23"-10"1,11 10-6,-2 5-13,-4 5-7,2 12-4,4 5 0,5 2-2,7 0 0,0 1 1,12-5 0,2 2 1,-1-8 1,5-9 1,-5-10 0,-2 0 0,-11 0 0,0-19-4,0 19-5,-17-15-25,6 3-8,11 12-2,-17-15 1</inkml:trace>
  <inkml:trace contextRef="#ctx0" brushRef="#br0" timeOffset="6281.6478">20571 2227 18,'-12'-19'30,"12"19"1,-22-10-10,10 10-7,1 5-6,2 5-4,3 7-2,6 5 0,6-5-2,3-4 1,0-4 1,4 0-1,-3-1-1,-10-8 0,0 0 1,0 0-1,-12 2 0,-1-2-1,-2 14 0,2 0 0,1 0 1,3 2 0,9 5-1,0-4 1,11 7 0,1-10 1,5-8 0,4-6-1,4 0 1,-1-12 0,3-6 0,-1-6 0,-3-10 1,-2-4 1,-1 9 1,-6 0 1,-2 4 0,-6 4 1,-2 9 0,-4 12-1,0 0-1,0 23 0,0 2-2,-3 7-1,3-3 1,0 0-3,0 5-3,5 2-11,4-12-22,-9-24-1,17 15 0,-8-26 1</inkml:trace>
  <inkml:trace contextRef="#ctx0" brushRef="#br0" timeOffset="6469.1515">20920 2235 54,'19'6'38,"9"12"0,0 8-11,0 3-11,3 8-4,-10-8-5,0 7-1,-13-7-1,-8-7-2,-12-5-8,-16-5-34,-11-22-1,2 6-1,-11-6 1</inkml:trace>
  <inkml:trace contextRef="#ctx0" brushRef="#br0" timeOffset="11719.337">21857 2155 33,'0'0'26,"0"0"-10,-17 6-5,17-6-4,-15 15-2,15-15-2,0 11-2,0-11 0,13 14 0,-1-14 0,0 5 0,-12-5 1,10 0-1,-10 0 1,-13 24 0,-1-10 1,-5 8 0,2 2 1,1 0-1,8 8 1,8-4 0,3-3-1,10-8 0,3-2-3,2-8-5,-1-1-6,-1-6-14,0 0-7,-16-15-1,0 15 0</inkml:trace>
  <inkml:trace contextRef="#ctx0" brushRef="#br0" timeOffset="11828.714">21843 2022 2,'0'-34'21,"-6"7"-4,6 12-21,0 15-11,0 0-4,8 25 18</inkml:trace>
  <inkml:trace contextRef="#ctx0" brushRef="#br0" timeOffset="11953.7116">21974 2187 35,'37'44'31,"3"7"-3,-10 1-6,-3 1-8,-5-2-10,-7-8-11,-4-2-19,-11-22-6,3-8 0,-6-26-2</inkml:trace>
  <inkml:trace contextRef="#ctx0" brushRef="#br0" timeOffset="12109.963">22198 2157 39,'-25'7'36,"-3"27"0,-14 9-9,-4 9-14,3 4-11,0 4-20,10 3-14,-7-13-3,17 1 0</inkml:trace>
  <inkml:trace contextRef="#ctx0" brushRef="#br0" timeOffset="12766.2135">22536 2360 16,'2'-29'32,"-9"-8"1,-1 2-7,-5 6-10,-4 0-6,1 16-3,-4 1-3,1 12-2,2 8-1,-2 9-1,9 9 0,1 6 0,6 2 0,6-5 0,6-5 1,5-6 1,0-7 0,11-6 0,-4-12 0,5-11 0,-6-10 0,-2 2-1,-7 1 1,4-1-2,-5 6 0,-5 5 0,-5 15 0,0 0 1,0 15-2,7 2 1,0 7 0,1-7 0,5 3 1,-3-6 0,5-7 0,4-7 0,0-5 1,-3-9 0,-2-11-1,1 2 0,-5 0 0,1 3 0,-1-1-2,-4 7 2,-6 14-1,12 4-1,-7 11 1,7 2-1,3 5 1,-2-3 1,-2 5 1,8-6 1,-3-7 1,-1-6-1,1-12 1,-5 0 0,0-7 0,7-1-1,-4-5-1,-2-2 0,6 0-1,-8 6-5,-10 16-11,16-14-25,-16 2-1,-12 12 1,-9 0-1</inkml:trace>
  <inkml:trace contextRef="#ctx0" brushRef="#br0" timeOffset="13469.3962">15406 3091 36,'15'0'31,"-10"13"1,9 8-11,-5 9-9,-4 3-3,1 6-4,-6-3-4,0 1-9,-5-9-15,2-1-9,-12-18-1,5 3 0</inkml:trace>
  <inkml:trace contextRef="#ctx0" brushRef="#br0" timeOffset="13625.6444">15390 2935 61,'6'-18'35,"-6"1"-1,0 17-14,16-4-17,-4 13-29,5 13-7,-4-3-2,8 9 0</inkml:trace>
  <inkml:trace contextRef="#ctx0" brushRef="#br0" timeOffset="14453.7715">15853 3168 36,'-28'-9'31,"9"14"-5,-5 4-5,0 1-7,5 7-2,6 2-3,13 2-4,9 2 0,11-5-3,3-3 1,6-2 0,-3-8 0,-1-5-1,-5-16 0,-7-5 1,-13-14-2,0-7 2,-7-12-1,-2-5-1,-1-9 1,2 0-2,2 9 0,6 1-3,3 16-3,5 6-6,8 18-15,6 18-10,-6 7 0,9 15 0</inkml:trace>
  <inkml:trace contextRef="#ctx0" brushRef="#br0" timeOffset="14610.046">16048 3152 38,'4'27'34,"-4"-7"0,6 2-10,-6-1-15,7-4-23,7 4-15,-14-21-1,16 16-3</inkml:trace>
  <inkml:trace contextRef="#ctx0" brushRef="#br0" timeOffset="14891.2716">16300 3117 24,'-13'0'31,"-11"-8"1,9 15 0,3 2-17,1 4-7,6 11-2,5-3-1,9 7-1,3-5 1,10-4 0,5-9-1,2-1 1,0-13-1,-2-5 0,-6-6 0,-12-10-1,-9 2-7,-19-4-18,-5 0-15,-1 4-1,-10 0 0,8 12 1</inkml:trace>
  <inkml:trace contextRef="#ctx0" brushRef="#br0" timeOffset="15313.1503">16849 3066 49,'0'10'34,"0"13"-1,2 20-11,8 21-7,-7 3-6,6 12-1,-3-3-2,1-4-5,-1-6-4,-3-15-10,-1-15-23,3-7-1,-5-29 1,0 0-1</inkml:trace>
  <inkml:trace contextRef="#ctx0" brushRef="#br0" timeOffset="15453.7721">16930 3242 30,'0'0'28,"18"0"-2,-8 4-14,5-4-34,15 13-6,-8-9 1,11 5 9</inkml:trace>
  <inkml:trace contextRef="#ctx0" brushRef="#br0" timeOffset="15797.5687">17313 3142 15,'-18'-8'31,"-13"-9"0,4 10-3,2 3-12,2 4-7,6 7-4,17-7-4,-7 19 0,19-4-1,6 0 0,4-2 0,2 1 0,1-4-1,-5-3 1,-7-2-1,-13-5 2,0 0 1,-16 9 2,-7-5 1,3 2 0,-6 1 0,8 5 1,1 2 1,13 8-1,8-6-1,9 1-2,10-4-1,2-6-3,6 3-7,-2-10-16,-3-15-12,2 3-2,-13-13 1</inkml:trace>
  <inkml:trace contextRef="#ctx0" brushRef="#br0" timeOffset="15922.5831">17320 2896 29,'-10'-25'34,"-8"2"-1,18 23-6,-17 0-29,7 4-24,15 15-4,-5-5-2,9 15 0</inkml:trace>
  <inkml:trace contextRef="#ctx0" brushRef="#br0" timeOffset="16078.829">17413 3125 8,'30'12'26,"-5"-12"1,10 5-4,-1-5-13,4 4-9,-2-4-9,-9-4-11,-1 4-5,-16-8-1,2 4 7</inkml:trace>
  <inkml:trace contextRef="#ctx0" brushRef="#br0" timeOffset="16219.448">17639 3099 42,'-9'11'34,"-1"4"-2,2 2-4,4 10-7,0-4-8,4 6-3,0-2-7,0-3-10,5-4-24,1-2-6,-6-18 0,0 21-1</inkml:trace>
  <inkml:trace contextRef="#ctx0" brushRef="#br0" timeOffset="16563.1987">17826 3296 45,'15'0'36,"6"8"0,0-8-7,2 0-13,5 0-6,-4 0-4,0-10-3,-5 1-1,-6-6-1,-5-4-2,-8-2 0,-11-1 0,-6 2-1,-2 3 1,-4 6 0,-1 7 0,-1 12 0,3 8 2,3 11-1,6 10 1,5 4 0,1 3 0,7 1 0,0 0-1,0-8-5,7 2-9,0-3-22,-2-18 0,12-4 0,3-14-1</inkml:trace>
  <inkml:trace contextRef="#ctx0" brushRef="#br0" timeOffset="16860.1879">18385 3208 32,'-8'-19'31,"-9"-2"1,0 5-12,-2 11-6,-3 5-4,2 8-2,-3 6-2,10 10-1,0 4 0,13 6-1,0-7 1,16 4-2,5-11 1,5-3 0,2-12-1,0-5 0,-3-13-2,-6-6-1,-8-4-9,-14 0-27,-13-8-2,-2 4 0,-11 0 0</inkml:trace>
  <inkml:trace contextRef="#ctx0" brushRef="#br0" timeOffset="17469.6201">18943 3021 24,'6'-29'29,"23"3"-7,3 3-4,12 9-4,6 14-3,0 16-1,-2 19 0,-12 10 0,-1 19-3,-13 3 0,-4 7-1,-10-12-1,-1-2-1,-7-19 0,5-12-2,0-16-1,-5-13 1,6-22-3,-12-4 0,-7-11 0,-8-3-1,-5 0 0,-5 4 0,-3 7 0,-6 13 0,0 15 2,5 6-3,12 18-1,4 1-7,13 8-13,10 3-11,3-9 0,16 1 0</inkml:trace>
  <inkml:trace contextRef="#ctx0" brushRef="#br0" timeOffset="17766.4946">19650 3309 39,'6'-20'29,"-16"-6"-5,-2 3-6,-4 8-5,-8-3-4,-1 8-2,-3 2-2,3 12 0,1 5-3,11 8 1,7 4 0,10 2 0,8 1 0,10-1-1,2-2-1,2-4-5,1-4-11,1-5-19,-14-18-1,2 1 0,-10-12 0</inkml:trace>
  <inkml:trace contextRef="#ctx0" brushRef="#br0" timeOffset="17860.2478">19654 2935 52,'0'-25'26,"-5"7"-13,5 18-21,0 0-11,-8 18-5,16 13-1</inkml:trace>
  <inkml:trace contextRef="#ctx0" brushRef="#br0" timeOffset="18438.3753">19872 3304 63,'45'53'30,"-1"7"-4,-15-1-6,-13-6-12,-16-2-3,-20-10-2,-12-7-1,-9-9-2,-7-14-1,1-11-1,6-14 0,8-13 0,9-7-1,13-5 1,11-4 0,11-2 1,11 1 0,10 1 1,4 2-1,3 8 1,4 1 0,-3 4-1,-4 8 1,-2 1-1,-7 4 1,-5 6 0,-8 2 0,-4 2 1,-10 5-1,0 9 1,0 1 0,-8 8 1,3 0 0,3 2 0,2 6 0,6-2 1,6-4-2,1-3 2,7-5-1,-1-12 0,4 0 0,-5-12-1,1-5 1,-3-3-2,-5-2 1,-5 1-1,1 1 1,-2 5-2,-5 4 0,0 11 1,0 0 0,4 9-1,0 2 1,4 8 1,2 0 0,3-1 1,5 4 0,0-8 2,5-7 0,-2-7 0,0 0 0,-5-11-2,-5-6-3,0 1-8,-11-6-24,-11-3-5,8 7 0,-8-4-1</inkml:trace>
  <inkml:trace contextRef="#ctx0" brushRef="#br0" timeOffset="19282.1809">20811 3146 27,'19'0'31,"0"-8"0,18 4-14,1 4-5,-1 0-3,0 0-2,-6-6-2,-6 3-1,-8-5-2,-6 4 0,-11 4-1,-7-14-1,-6 14 1,-2 0-1,-2 10-1,0 4 1,4 5-1,3 7 1,10 2 1,0 2 0,12-1 0,6-4 0,3-4 1,5-8 0,1-6 0,2-7-1,-3-8-1,0-6 0,-5-8 0,-3-2 0,-5-4-1,-3 2 1,-4 2-2,-3 4 2,-3 7 0,-3 3 0,3 10 0,-10 10 1,7 3 0,3 5 0,0 2 1,7 4 0,0-2 1,6-2 0,3-7-1,3-4 0,2-9 1,-1 0-1,1-13-1,-2 0 1,-4-4-2,-2-4 0,-3 3 0,-2 3 1,-5 4-2,-3 11 1,0 0 0,0 0 0,4 19 0,-1-1 0,2-1 1,5 2-1,0-5 1,3-1 1,2-6 0,1-7 0,0-5-1,2-3 1,-3-6-1,0-2 0,1 0 0,-3 3-2,-2 4 1,0 3-1,-2 6 1,-9 0-1,15 21 1,-9-4-1,4 0 1,-1-2 1,3-3 1,0-5-1,-2-9 0,2-6 0,-3-9-1,-3-9-6,1-1-17,-7-2-16,-4-10 0,4 5-1,-3-4 1</inkml:trace>
  <inkml:trace contextRef="#ctx0" brushRef="#br0" timeOffset="19875.9308">22370 3099 23,'10'23'29,"-10"-7"0,4 8-12,1 2-5,-5-2-2,7-2-2,-7-8-2,0-14-1,0 0-2,0 0-1,-9-24 0,9-3-1,5-2-1,-1-2 0,6 3-2,4 4 1,8 8 1,0 6 1,2 10-1,-1 13 1,-4 4-1,-1 7 1,-6 1 0,-6 1-3,-6-1-10,0 3-21,-9-11 1,9-3-1,0-14 1</inkml:trace>
  <inkml:trace contextRef="#ctx0" brushRef="#br0" timeOffset="20407.183">22882 3080 10,'14'0'33,"3"20"1,-11-4-4,-11 2-12,-4 4-3,-11-5-5,-7 2-2,-4-9-4,0 0-2,-1-10-3,-2-6-1,7-7-1,8-2-1,9-3 1,10-3-1,8 7 2,4 2 1,11 5 2,0 11 1,5 4 0,3 8 1,-3 2 0,0 7 0,1-3 0,-2 3-1,4-5 0,3-9 0,-2-3 0,-6-8 0,-3-5-1,3-7-1,-6-9 1,-2-11-1,-13-2 0,-5 0 0,-9 3-1,1 0 1,0 8-1,-9 9 0,1 14 1,-6 9-1,3 15 0,7 6 0,5 8 2,-1 5-2,-2 4 1,10 2 2,7-5-1,8-2 0,0-6 0,-2-7-2,1-4-10,7-4-22,3-17-3,0-4 0,-5-10 0</inkml:trace>
  <inkml:trace contextRef="#ctx0" brushRef="#br0" timeOffset="20735.3073">23560 3175 27,'0'12'32,"-15"-3"0,0 3-11,-4 5-5,-11-3-4,6 0-2,-2-4-3,3-5-2,-2-5-3,2-2-1,4-9 1,11-4-2,8-5 1,-4-1-1,12 0 0,5 2 0,6 6 0,5 3 0,-2 10 0,-4 6 0,0 4 1,5 7-1,-15 2 0,-1 1-3,6 6-13,-6-1-20,-2-12 1,11 0-1,-6-9 0</inkml:trace>
  <inkml:trace contextRef="#ctx0" brushRef="#br0" timeOffset="20891.5605">23701 3199 47,'18'0'37,"17"9"0,-2-5-4,2 1-26,3 9-35,-15-14-5,8 0-1,-9 0-2</inkml:trace>
  <inkml:trace contextRef="#ctx0" brushRef="#br0" timeOffset="21719.6849">15654 4196 57,'-20'0'18,"-4"8"-2,10 5-2,2 4-3,12 4-3,12 4-2,9-1-1,10 0 0,3-10-1,3-1 1,-5-13 0,-1-10-2,-13-12 0,-5-8 0,-13-8 0,-13-8-1,0-6-1,-2 0 0,1 1-2,1 2 1,9 6-4,4 5-2,7 10-9,9 12-11,2 7-8,10 13-1,-4 3 1</inkml:trace>
  <inkml:trace contextRef="#ctx0" brushRef="#br0" timeOffset="21985.3602">16024 4175 24,'-19'0'30,"4"5"-2,-3 0-5,-2 3-5,5 6-4,-1 0-4,13 6-3,3-4-1,16 2 0,2-7-1,9-1 0,-1-10-1,3 4 0,-5-8 0,-6-6-3,-5-4-2,-9 1-5,-4 13-10,-7-14-21,-6 4 0,13 10-1,-18-18 0</inkml:trace>
  <inkml:trace contextRef="#ctx0" brushRef="#br0" timeOffset="22157.2353">16120 4146 47,'13'2'37,"12"16"-1,-2 1-4,-1 5-16,16 12-7,-11-1-5,1 1-5,0 0-5,-4-4-7,-4-10-18,-4-7-6,-16-15 0,15 0 0</inkml:trace>
  <inkml:trace contextRef="#ctx0" brushRef="#br0" timeOffset="22329.1098">16408 4192 37,'-12'5'35,"-12"2"-1,1 7-5,-7 13-12,-8 3-6,4 8-7,-3 1-13,2 7-24,-2-10-1,12-2-1,5-13 0</inkml:trace>
  <inkml:trace contextRef="#ctx0" brushRef="#br0" timeOffset="22922.862">16517 4213 64,'0'0'26,"0"0"-5,-14 5-7,14 12-4,-5 3-2,8 7-2,-1-3-1,9 2-1,5-6-1,3-4-1,5-5 0,0-6 0,-1-11 0,1-7 0,-3-7-1,-5-2 0,-6-5 0,-4 2-1,-6 2 0,0 4 0,0 7 0,0 12 0,0 0 0,-4 11 0,7 6 0,4 1 0,3 6 1,5 2 0,0-3 1,7-2 1,-1-10-1,2 0 1,-2-6-1,1-5 0,-4-5-1,-2-3-4,-3-6-2,-5-5-5,-1 4-5,-7-8-6,0 0-6,-10-1 0,1-5 1,-7 0 6,-1 0 8,-3 1 6,2 0 8,0 3 6,5 4 6,-2 2 2,11 10-15,-12-2-20,16 11-2,0 0 2</inkml:trace>
  <inkml:trace contextRef="#ctx0" brushRef="#br0" timeOffset="23172.9121">16889 4163 41,'24'19'34,"-5"-5"0,11 6-5,-3-1-16,-4 2-6,-2-1-4,-3-3-2,-3-4 1,-5-5 0,0-3-1,-10-5 1,10-10 1,-7-8-1,4-1 0,-2-3-2,-2-3-7,1-2-25,2 11-4,-11-6 1,5 22-1</inkml:trace>
  <inkml:trace contextRef="#ctx0" brushRef="#br0" timeOffset="23954.2279">17611 4192 32,'12'-8'28,"19"8"-7,3-4-8,1 4-4,2-5-1,-2 5-4,-3 0 0,-9-1-2,-5 1 0,-18 0-1,0 0 0,0 9-1,-14 0 1,0 6-1,0 4 0,5 8 0,5-2 0,8 6 0,9-2-1,8-6 1,6 0-1,6-9 0,3-5 1,3-9-1,-2-4 1,0-6 0,-6-5 0,-3-4 1,-4-3-1,-8-2 1,-3 0 1,-13-2 1,-4 4 0,-10-4 0,-3 7 1,-7 5 0,-1 7-1,-2 7 1,0 5-2,6 7 0,7 7 1,7 4-1,7 1 0,6 0 1,7 0-1,3-6 1,9-4 0,0-7-1,2-7-1,-3-7 0,1-3-1,-3-4 1,-4-4-1,-5 4 0,-3-5 0,-6 9-1,-4 10 1,0 0 0,0 0 0,0 0 0,0 18 0,7-3 1,2 3 0,6-3 1,4 3 1,0-10-1,7-6 2,-3-7-1,0 1-1,-7-11 1,-2-4-2,-10-3-4,-8-4-10,-7 1-26,-2 6 1,-6-1-1,1 3 0</inkml:trace>
  <inkml:trace contextRef="#ctx0" brushRef="#br0" timeOffset="24532.3541">18963 4300 8,'7'13'28,"8"12"1,-11-4-9,3-1-4,-4 0-5,-3-7-2,0-4-2,0-9-2,0 0-2,-5-21-1,9 4 0,3-5-1,4-2 0,3-3 0,6 6 1,3 0 0,2 9 1,-3 6-1,1 9 1,-7 3-1,0 11-1,-5 7-7,-5 0-14,-1-3-13,9 5-1,-2-11 0</inkml:trace>
  <inkml:trace contextRef="#ctx0" brushRef="#br0" timeOffset="25032.3553">19523 4293 58,'-3'-18'21,"-8"-1"-3,-2 4-6,-1 5-3,-4 3-3,-2 7-3,3 4-1,4 6-1,2 2 0,4 0-1,0-2 0,4 0 1,3-10-1,0 14 1,0-14 0,0 0 0,0 0 0,-7 13-1,7-13 1,-15 15-1,4-2 0,2 2 0,3 1 0,3 2 0,8-1 0,4 0 0,9-7 1,4-4-1,4-6 1,3 0 1,-2-5 0,-1-6 1,-4-4-1,-1-2 1,-10-5-1,-1-2 0,-7 1 0,-3 0-1,-8 2 0,-4 2 0,-4 4-1,-6 5-1,-2 5-1,-3 5-3,2 3-2,-1 3-4,6 9-7,4 2-10,-2-2-5,12 9 0,-1-6 12</inkml:trace>
  <inkml:trace contextRef="#ctx0" brushRef="#br0" timeOffset="25344.8857">19389 4286 29,'-10'10'28,"10"8"-6,-6 5-4,-2 6-6,2 5-2,-1 2-2,1 6-2,-2-6-2,3-2-4,0-3-9,5-2-20,0-17-2,5 1-1,-5-13 1</inkml:trace>
  <inkml:trace contextRef="#ctx0" brushRef="#br0" timeOffset="25766.732">19843 4304 60,'-9'-15'24,"-10"2"-6,-1 3-5,-2 2-3,-4 8-4,2 5-2,3 8-1,7 7-2,7 3 1,7 3 0,5 0 0,11-1 1,5-4-1,4 0 0,4-8-4,-4-7-11,-3-14-19,8 7-1,-14-20 0,6 2 0</inkml:trace>
  <inkml:trace contextRef="#ctx0" brushRef="#br0" timeOffset="25938.6054">19928 4175 24,'0'0'32,"12"14"1,-12 9-5,7 10-11,0 13-6,-3 1-4,0 7-3,-4 0-10,0-1-17,-6-14-10,6-2-1,-10-20 0</inkml:trace>
  <inkml:trace contextRef="#ctx0" brushRef="#br0" timeOffset="26235.4809">19962 4085 36,'24'-23'33,"12"16"1,-1 7-6,-3 0-15,2 9-5,-14 4-3,-5 6-2,-15-1-1,-5 2-3,-8 0-1,-4-8 0,0 2-2,3-5 0,10 0 0,4-9 1,12 17 0,6-11 2,4 7 2,0 1 1,-4 1 1,-9 7 0,-12-2 0,-7 0-4,-8-3-18,0 2-13,-16-12-1,11 0 0</inkml:trace>
  <inkml:trace contextRef="#ctx0" brushRef="#br0" timeOffset="26594.8596">20282 4163 30,'27'-18'35,"8"10"-1,-1 5-6,-3 7-6,1 15-5,-9 4-6,-1 14-2,-10 2-3,-2 5-1,-5-2-2,0 0 0,-2-10-2,1-6 0,1-9-1,-5-17-1,10 4 0,-7-18-1,-3-5 0,-5-5 0,-3-2 0,-6 2 0,-7 1 0,-3 7-2,-4 12-3,-5 4-9,1 1-22,8 13 1,-1-3-1,10 7 1</inkml:trace>
  <inkml:trace contextRef="#ctx0" brushRef="#br0" timeOffset="26954.2385">20704 4314 41,'0'0'34,"13"19"2,-8-6-11,1 0-11,1 3-3,-4-7-4,6 3-2,-9-12-1,14 0-2,-4-13 0,5-2 0,0-1-1,5 1-1,0-1 0,3 5 0,-3 6 0,-2 9 0,-3 8 0,-6 6 0,-2 7-1,-7-1-3,4 8-8,-11-4-16,-2-9-8,5 0-1,4-19 0</inkml:trace>
  <inkml:trace contextRef="#ctx0" brushRef="#br0" timeOffset="27094.8586">20917 4110 43,'-2'-29'33,"2"16"-3,0 13-18,-11-9-32,16 21-8,-10-2-3,10 14-2</inkml:trace>
  <inkml:trace contextRef="#ctx0" brushRef="#br0" timeOffset="27344.8594">21165 4150 55,'13'0'37,"-13"0"1,18 30-7,-6 8-15,-7 10-7,4 10-2,-4 2-3,0 5 0,0 0-3,-5-9-3,7-5-4,-7-18-9,4-16-25,2-2 1,-6-15-1,11-10 1</inkml:trace>
  <inkml:trace contextRef="#ctx0" brushRef="#br0" timeOffset="27485.484">21237 4384 57,'0'0'34,"13"-5"-1,5 5-20,0 5-20,-3-5-23,11 4-2,-5-8-1,7 8 0</inkml:trace>
  <inkml:trace contextRef="#ctx0" brushRef="#br0" timeOffset="27813.6643">21682 4284 55,'-24'9'32,"8"4"-10,-6-2-7,-3-1-5,2-5-2,-2-5-3,4-5-1,1-5-2,6-7-1,-1-3 0,7-2 0,4-1 0,4 5-1,6-1 0,7 8 1,2 6-1,7 8 0,4 9 1,4 7 0,-1 3 0,2 2 1,-4 1-4,-5 1-8,-4-11-24,1 9 0,-13-15 0,5 4-1</inkml:trace>
  <inkml:trace contextRef="#ctx0" brushRef="#br0" timeOffset="28219.9139">21793 4151 23,'13'0'30,"-3"-3"0,18 3-10,0 0-9,6 0-4,6 0-1,-4 0-3,-2 0 0,-6 0-2,-8 0 0,-20 0 0,11 0 0,-11 0-1,-21 3 1,6 3 1,-5 3-1,0 5 1,3 1 0,6 3 1,2 4-1,9 1 1,0-1-3,12 3-7,6-2-18,-2-9-8,12 3 0,-6-12-1</inkml:trace>
  <inkml:trace contextRef="#ctx0" brushRef="#br0" timeOffset="28673.1478">22374 4231 56,'-5'-14'29,"-11"-3"-9,-1 2-6,0 10-4,-6 0-3,4 13-4,1 5-2,5 7 0,0 5-1,11 1 1,2 0 0,6 0 0,3-6 0,5-4 1,1-12-1,6-4 1,2-9 0,1-3-1,1-7 0,3 0 0,3-4 0,-1 4 0,4 2 0,-8 7 0,2 4 1,1 6 0,-3 4 1,-2 11 0,-8-1 1,-5 10 0,-8-2 0,1 2-1,-9-7 1,-6 3-1,-7-6-3,-4-9-9,-4-5-28,6 0-1,-8-5 0,8 1-1</inkml:trace>
  <inkml:trace contextRef="#ctx0" brushRef="#br0" timeOffset="31063.7805">23030 4337 57,'0'0'41,"17"5"0,-17-5-7,10 17-55,-10-17-10,0 0-4,-18-31-3</inkml:trace>
  <inkml:trace contextRef="#ctx0" brushRef="#br0" timeOffset="41126.328">1653 8899 51,'0'0'36,"0"0"-1,0 16-13,0 12-6,4 14-6,-4 8-4,6 9-1,-1 7-1,1-6-2,4 1-3,-5-15-4,4-5-2,-2-15-4,-3-4-2,-4-22-2,0 0-1,-14-15 1,2-1 3,2-4 3,-2-6 5,1-23 7,16 26 3,4 5 2,13 5 1,7 2 0,6 6-1,2 5-1,-2 10 0,-7-1 0,-3 10-2,-14 4 1,-11 1-2,-16 0 1,-8 3-5,-7-7-6,1-2-19,5-18-10,7 0 1,5-12-1</inkml:trace>
  <inkml:trace contextRef="#ctx0" brushRef="#br0" timeOffset="41548.205">1757 8639 63,'34'14'37,"4"14"-1,19 23-16,10 23-5,-7 16-3,1 21-3,-23 1-2,-18 9-2,-20-4-1,-18-7-2,-25-20-1,-10-20-5,6-12-23,1-20-13,12-19 0,8-6-1</inkml:trace>
  <inkml:trace contextRef="#ctx0" brushRef="#br0" timeOffset="63532.9494">2486 8968 49,'27'3'30,"7"4"-10,13-1-4,18-2-6,6 1-1,4-1-7,2-4-5,-10 0-10,-9 0-8,-15-5-8,-16 5-3,-27 0 0</inkml:trace>
  <inkml:trace contextRef="#ctx0" brushRef="#br0" timeOffset="63704.8295">2828 9010 32,'-11'15'28,"11"13"-3,4 1-4,3 4-4,-2 12-4,1-6-5,4 5-8,-4-6-14,9 3-18,-12-17-1,10-1-1,-10-12 4</inkml:trace>
  <inkml:trace contextRef="#ctx0" brushRef="#br0" timeOffset="63970.4506">3084 9246 15,'-10'6'28,"-11"-6"1,11 14-6,-5 1-12,9 6-5,6 1-3,6 0-1,10-1 0,6-6-1,6-3 0,0-7 1,-4-5 1,-5-12 1,-7-2 0,-8-6 0,-4-1 0,-11 2-6,-6-1-15,-2-2-13,13 12-3,-10-2 1</inkml:trace>
  <inkml:trace contextRef="#ctx0" brushRef="#br0" timeOffset="64376.7006">3771 9165 74,'-24'-8'34,"-3"8"-11,3 8-8,-2 4-7,11 14-3,8 1-2,7 4-2,10-2 1,9 0-1,2-7 1,10-2-1,-3-8 1,-1-10-1,-7-7 0,-11-4-1,-9-1-6,-9-7-9,-7 0-21,1 4 0,-7-5-1,10 8 0</inkml:trace>
  <inkml:trace contextRef="#ctx0" brushRef="#br0" timeOffset="64782.9564">3946 9194 30,'0'0'31,"0"13"-3,-3 2-11,-1 2-6,4 5-3,7-2-1,5-2-3,3-3 0,4-2-1,2-6 0,5-7 0,-5-6-2,-1-4 1,-5-4 0,-5-4-1,-8 0 0,-2 2 0,-6 3-1,6 13 1,-17-12 0,17 12 1,-14 6 0,14-6 0,7 19 1,2-10 0,6 6 1,6-4-1,1-2 1,3 1-2,-3-3 1,-3-2-4,3-4-8,-10-1-24,-3-11-5,1-1 0,-10-10-1</inkml:trace>
  <inkml:trace contextRef="#ctx0" brushRef="#br0" timeOffset="64907.9523">4213 9041 27,'-12'-19'35,"-4"1"0,16 18-7,-15-3-27,2 3-27,16 12-6,-6-3-2,16 12 1</inkml:trace>
  <inkml:trace contextRef="#ctx0" brushRef="#br0" timeOffset="65142.3268">4427 9076 29,'-3'18'36,"3"2"2,5 13 0,2 9-19,-4 5-9,10 15-2,-3 0-4,-2 6-1,-1-2 0,-4-8-4,3-4-5,-6-17-11,0-12-21,7-11 0,-7-14 0,5-15-1</inkml:trace>
  <inkml:trace contextRef="#ctx0" brushRef="#br0" timeOffset="65282.9508">4439 9351 36,'0'0'35,"0"0"-1,19-5-1,-3 5-28,8-7-27,7 7-10,0-15-2,13 5 0</inkml:trace>
  <inkml:trace contextRef="#ctx0" brushRef="#br0" timeOffset="65564.2016">4972 9206 35,'-11'14'38,"2"10"-1,-11-1-2,-7-5-18,3 4-6,-8-10-5,1 1-3,0-9-1,2-4-2,-1-12-1,4-5 0,11 0 0,-1-6 0,14 5-1,4 2 1,14 3 0,5 8 1,10 5 0,5 7 1,-1 6 0,1 4 1,-4-1-2,-8 2-10,-7 0-27,-3-3 1,-14-5-1,6 4-1</inkml:trace>
  <inkml:trace contextRef="#ctx0" brushRef="#br0" timeOffset="66689.2054">5403 9249 17,'17'5'34,"11"12"1,-6 2-8,-1 6-7,-1 11-5,-9-5-3,-1 2-4,-10-10-2,-3-8-3,3-15-1,0 0-1,-7-14-1,17-14 0,5-4-1,4 1 0,5 2-1,-2 6 1,3 12 1,-6 7 0,-2 13 0,-7 9 0,-5 8 2,-5 4-2,-5-2 2,0-3-1,0-7 0,5-6 0,0-12 0,7-9-1,6-14 0,5-7 1,7-4-2,0 0 1,3 3-1,-3 3 0,-3 10 0,-4 13 1,-2 9 0,-6 14 0,-2 6 0,-5 2-3,3 8-7,-2-2-20,-4-4-6,11 2-1,-6-13 0</inkml:trace>
  <inkml:trace contextRef="#ctx0" brushRef="#br0" timeOffset="66892.3293">5972 9497 36,'12'3'36,"-12"-3"1,9-10-3,-9 10-16,15-18-10,-3 8-3,-1 1-2,1 4-1,-2 5 1,-1 10-1,-6 4 0,1 8 1,-4 6-2,0 0-8,-7 0-30,7 5-1,0-10 0,3 1-1</inkml:trace>
  <inkml:trace contextRef="#ctx0" brushRef="#br0" timeOffset="67767.4381">6641 9197 29,'22'11'34,"-9"7"1,2 10-4,-5 11-16,-10 0-5,0 5-3,-10-9-3,3-1-2,-4-15-2,11-19-1,-10 5 0,13-19 0,9-10 0,4-6-1,0-1 0,6 0 0,-7 5 2,-3 3 0,-3 4 0,-9 9 1,0 10 0,-9 6 0,0 8 1,4 0-1,1 5 1,8 5-1,5-2 1,9 0-1,10-7 0,2-5 0,2-6-1,4-4-1,-5-4 0,-2-14 0,-4-3-1,-7-4 1,-7 0-1,-2-3 1,-3 9 1,-6 0 1,5 6 0,-5 13 0,0 0 2,3 20-1,1-1 0,2 3-1,-3 2 1,1-2-1,1-3 0,-2-2 0,3-2-1,-6-4-1,4 0-2,-4-11-5,5 12-8,-5-12-8,0 0-4,0 0 1,10-12 3,-10-1 6,8-4 8,-8-4 9,0-4 11,4 4 11,-4 3 3,0 0 2,-4 6-4,4 12-4,0 0-5,-6 26-4,0 1-5,3 2-15,-2 0-23,11 6-1,-3-12 0,16 6-2</inkml:trace>
  <inkml:trace contextRef="#ctx0" brushRef="#br0" timeOffset="68236.1988">7166 9305 32,'18'0'34,"-2"13"1,-4 1-4,4 1-14,2 7-5,-6-6-5,1 6-1,-1-10-1,-1-5 0,-11-7-2,17-6 0,-7-7-2,4-7-2,3 2-6,-6-5-25,-1-4-6,8 13-1,-8-1 1</inkml:trace>
  <inkml:trace contextRef="#ctx0" brushRef="#br0" timeOffset="68751.8144">7670 9235 30,'-14'-3'29,"-9"-5"0,5 8-11,2 0-7,4 9-5,12-9-4,-7 19 0,14-7-1,3-2-1,4-3 0,0 2 0,-2-5 0,0-4-1,-12 0-1,0 0 2,0 0 0,-19 11 2,1-6 0,0 3 1,1 6 0,3-1 1,4 6 0,8-5 1,10 2-1,4-3-1,10 0 0,0-7 0,6-6 0,-1-5-1,4-5 0,-5-7-1,2-2 1,-7-5-2,-8 0 1,-1 2-1,-5 3 1,-4 4-1,-3 15 1,0 0 0,0 0-1,-10 27 2,10-3-1,0 2 1,0 4-2,0-1-4,0-7-10,0-8-23,12-2 1,-12-12-2,13-7 2</inkml:trace>
  <inkml:trace contextRef="#ctx0" brushRef="#br0" timeOffset="68876.8165">7795 9057 41,'-17'-18'29,"17"18"-23,-11 12-10,1-9-19,20 15-7</inkml:trace>
  <inkml:trace contextRef="#ctx0" brushRef="#br0" timeOffset="69626.8168">7987 9235 49,'0'0'32,"0"0"-9,19-5-8,3 5-6,9 0-3,3 0-2,0-5-3,-1 0-1,-6 0-2,-6 1 0,-12-1-1,-9 5 1,-9 0-1,-10 7 2,0 4 1,-27 23 2,28-11 0,5 0 1,7-1 0,10 3 0,11-7 0,6 0-1,6-8 0,7-6-1,1-4-3,5-4 0,3-1 0,-6-8-1,-3 3 1,-8 2 2,-4 3 2,-7 5 2,-15 0 2,9 9 1,-22-1-1,1 6 2,-9-4-2,1 1-1,-4-4-3,2-7-1,0-4-1,5-6-2,4-2 0,1-7-1,12 5-1,0-6 1,2 8-1,11 6 1,3 6 1,5 6 1,0 4 2,2 9-1,4-3 2,-2 7-1,3-8 1,1-2 0,-6-7 0,1-6-1,0-6 0,-3-6 0,-1-4-1,-4-9 0,-1 3 0,-5 1 0,-1 5 1,-9 16 1,12-6 0,-12 6 0,4 22 1,-4 5-3,3 4-9,4 2-27,-7-13 0,10 2-2,4-17 0</inkml:trace>
  <inkml:trace contextRef="#ctx0" brushRef="#br0" timeOffset="70126.8286">9210 9327 11,'0'0'31,"9"14"0,-9-2-2,6 0-12,-3 1-5,-3-13-4,4 14-3,-4-14-1,0 0-1,14-22-1,-3 8 0,4-6 0,-2 1 1,5 1-2,0 6 1,1 6 0,-3 11 0,-7 4 1,-2 6-1,-4 7-2,-3 2-4,7 2-19,1-2-12,-5-13-1,11 1 1</inkml:trace>
  <inkml:trace contextRef="#ctx0" brushRef="#br0" timeOffset="70439.3176">9573 9388 23,'0'0'33,"15"13"0,-2-13 0,5 5-20,7-3-3,-3-4-3,-1-3-3,-5-4-1,-1-7-1,-8-3-1,-7 1 0,-7-3-1,-5-1 0,-7 7-1,-2 1 1,-3 11 1,-2 10-1,1 9 0,3 7 1,7 12 0,6 5 0,3 4 1,6 3-2,6-1-5,0-8-7,-2-5-23,10 4 1,-3-18-2,10-1 1</inkml:trace>
  <inkml:trace contextRef="#ctx0" brushRef="#br0" timeOffset="70829.9452">10069 9351 31,'-11'-22'30,"-4"6"-5,-3 2-3,-3 5-4,2 9-6,-6 5-1,7 8-4,2 1-2,7 3-2,9 0 0,0 0-2,13-8 0,5-3 1,1-6-1,6-12 2,3 1-2,3-7 0,5 3-1,-1-2 1,-1 8 0,3 5 0,-11 4 1,-3 13 0,-7 0 1,-9 10-1,-11-5 1,-5 5-5,-6-7-31,-3 2-4,-8-9-1,7-5-1</inkml:trace>
  <inkml:trace contextRef="#ctx0" brushRef="#br0" timeOffset="71564.383">10745 9211 10,'12'-8'29,"17"8"0,-2-4 0,5 4-18,2 0-3,-2 0-4,-6 0-1,-9 4-2,-17-4 1,0 0-2,-9 12 1,-12-7 0,-6 5 1,-1 4 0,3 3 0,6 3 0,13 5 0,9-3 1,10 6-1,11-6-1,7-1-3,10-4-6,4-7-6,0-5-8,4-5-3,-7-5-1,4-4 5,-4-1 8,-4-3 10,-7-1 9,12-1 33,-43 15-10,9 4 0,-16 6-4,-12-1-7,0 5-7,-12-5-3,2 5-3,-2-10-3,-2-4-1,3-3-2,5-8 0,3-3 0,5-8 0,9-1-1,4-1 0,13 5 0,3 2 2,7 11 0,7 10 1,4 6 1,2 10-1,-3 4 1,3 7-2,-5 1-14,3-3-22,-15-11 0,1 1-1,-5-10 0</inkml:trace>
  <inkml:trace contextRef="#ctx0" brushRef="#br0" timeOffset="72064.3987">11881 9299 23,'17'19'32,"-14"-5"0,7 10-4,-7-1-14,-3-5-4,0 1-3,0-19-3,0 10-1,0-10-2,3-19 1,1 0-2,7-5 1,5-4-1,2 6 0,4-2 1,3 10 0,1 6 1,1 11-1,-1 4 2,-4 10-1,-7 2-1,-6 3-4,1 7-16,-2-2-16,-8-8 0,6-1 1,-2-8-3</inkml:trace>
  <inkml:trace contextRef="#ctx0" brushRef="#br0" timeOffset="72361.3156">12547 9373 30,'3'14'36,"-16"-9"0,-8 4 0,-6 1-16,-8-7-10,4 0-5,-3-3-5,0-2-2,3-5-3,6-4-1,9-4 0,5-3 1,11 1-1,5-2 3,8 9 1,8 2 2,7 8 3,6 4 0,-2 8 1,4 8-1,-8 2 2,1 4-3,-5 1-4,-9-1-13,-10-9-19,3 1 1,-8-18-1,0 12 0</inkml:trace>
  <inkml:trace contextRef="#ctx0" brushRef="#br0" timeOffset="72501.9351">12432 9082 34,'-3'-12'27,"-10"2"-12,13 10-21,0 16-17,0-16-3,17 33 6</inkml:trace>
  <inkml:trace contextRef="#ctx0" brushRef="#br0" timeOffset="72689.4365">12583 9259 55,'14'17'38,"4"3"2,-5-1-1,3 2-24,6 7-4,-5-7-6,3 1-3,-2-10 0,-2-3-2,2-9-2,-6-5-6,5-4-20,-3-8-11,-10-5-1,4 4 1</inkml:trace>
  <inkml:trace contextRef="#ctx0" brushRef="#br0" timeOffset="73158.1934">12931 9252 49,'0'0'34,"-3"9"-2,3 8-12,0 0-5,7 7-6,3-2-2,8 2-3,0-7 0,8-2-2,-2-10-1,4-5-1,-6-5-1,-1-7 0,-9-3-1,-2-2 0,-4 0 0,-12 0 1,0 8 1,6 9 0,-15-3 2,15 3-1,-11 17 1,11 0 0,10-2 1,2 4-1,4-6 1,6-2 1,-4-9-1,5-2 1,-3-4-2,0-8 1,-5-4-2,-6-7-5,-3 4-16,-6-1-18,-10-1-1,2 6 0,-7-4 0</inkml:trace>
  <inkml:trace contextRef="#ctx0" brushRef="#br0" timeOffset="73705.1789">13841 9233 12,'0'0'31,"0"19"1,-10 0-4,10 0-11,0 8-3,3-3-3,10 2-2,2-8-3,7-2-1,2-13-1,1-3-1,-3-10 0,-1-2-1,-5-3-1,-4-1 0,-6-1 0,-2 2-1,-4 4 1,0-2-2,0 13-4,0-19-7,6 9-13,-6 10-11,10-23 0,-4 10 0</inkml:trace>
  <inkml:trace contextRef="#ctx0" brushRef="#br0" timeOffset="74080.1718">14237 9341 6,'7'20'28,"-7"-20"0,0 15-6,0-15-7,0 0-5,0 0-3,0 0-2,-6-16-1,6-1-1,0-2 1,8 0-2,1 4 1,4-1 0,3 6 2,-1 5-1,3 12 1,-3 1-1,1 8 0,-6 4-1,-3 2-5,2 2-13,3 2-19,-12-9-1,12 3 1,-3-10-2</inkml:trace>
  <inkml:trace contextRef="#ctx0" brushRef="#br0" timeOffset="74330.1765">14688 9341 61,'-22'-24'37,"1"1"-2,-3 5-15,-5 0-6,6 9-5,-5 9-4,9 12-3,4 5 0,8 4-2,7 4 2,13 2-2,5-3 2,8 0-2,4-6-1,1-7-3,3-4-9,-6-7-21,-6-9-4,0-6 1,-15-14-1</inkml:trace>
  <inkml:trace contextRef="#ctx0" brushRef="#br0" timeOffset="74455.1736">14631 9048 35,'0'0'34,"-19"-12"0,16 24-9,3 7-42,-9-9-9,21 16-5,-6-7-2</inkml:trace>
  <inkml:trace contextRef="#ctx0" brushRef="#br0" timeOffset="74923.9259">15381 9224 40,'-15'8'30,"-9"-1"-3,3 12-13,3 4-3,9 3-2,9 5-3,8-1 0,9 1-1,2-10 0,4-3 0,0-13 0,0-5-2,-6-4 0,-7-12-3,-7-6-5,-6-4-8,-5 2-10,3 0-10,-6-1-2,7 9 0</inkml:trace>
  <inkml:trace contextRef="#ctx0" brushRef="#br0" timeOffset="75048.9274">15486 9252 36,'25'0'28,"15"7"-6,-4-2-6,3 2-8,1-2-10,-6 0-14,1 4-9,-19-16-3,3 7-1</inkml:trace>
  <inkml:trace contextRef="#ctx0" brushRef="#br0" timeOffset="75173.9239">15684 9278 52,'-10'17'27,"8"6"-5,2 2-5,0-3-7,2 1-9,8-9-15,9 4-16,-3-18 0,16 5 0</inkml:trace>
  <inkml:trace contextRef="#ctx0" brushRef="#br0" timeOffset="75642.6762">16027 9360 27,'0'0'35,"6"25"0,-22-13-4,-5 2-9,-1-4-8,-8-5-6,4-5-4,-4-3-2,4-9-1,2-2-1,4-4-1,8-1 0,6 0-1,6 5 1,6 4 0,5 7 1,5 6 0,4 7 1,5 6 0,0 2 1,3 8 1,3-5-1,1 0 0,-2-7 1,1-2-1,0-12-1,-2-2 0,-3-11 0,-1-2-1,-6-11 0,-4-6 1,-5-8-1,-4-6 0,-9-10 0,-9-9 0,-7-5 0,-6-4 0,-6 7 0,-6 9 0,-4 11 0,-2 14 0,3 19 0,6 19 1,12 18-1,12 16 0,10 8 1,19 6-1,17 0-3,6-1-7,14-3-27,0-5-1,-4-10 0,1-3 0</inkml:trace>
  <inkml:trace contextRef="#ctx0" brushRef="#br0" timeOffset="75798.9283">16446 9416 54,'9'18'40,"-9"-18"-2,8 9-10,-8-9-48,0 0-12,13-3-5,-16-6-2</inkml:trace>
  <inkml:trace contextRef="#ctx0" brushRef="#br0" timeOffset="76798.9332">17049 9235 18,'-31'-5'54,"8"7"-36,3 6-4,7 9-5,6 0-4,7 4-3,12-2 1,6 3-1,1-7-1,5-1 1,-1-6 0,-5-6 0,-6-2 0,-12 0-1,0 0 0,-16-10 0,-2 6-1,-4 4 0,1 4 0,2 4 0,4 4 0,7 2 1,8 2 1,6-2-1,8 0 1,8 0 0,2-7 1,3-4-1,1-3 0,0-5 0,-5-4-1,0 3-1,-7-1 1,-3 5-1,-4 2 1,-9 0-1,11 10 0,-11-10 0,3 14 1,-3-14 0,0 10 1,0-10-1,-8-10 0,8 1 0,0-9 0,0-1-1,5-3 1,4 1-1,6 4 0,1 2-1,5 10 1,-2 1 0,1 8 0,-1 7 1,-6 6-1,-3 1 1,-1 6 0,-4-4-3,-2 2-6,-3-6-12,0-16-13,16 17-1,-16-17-1,25-9 1</inkml:trace>
  <inkml:trace contextRef="#ctx0" brushRef="#br0" timeOffset="76939.5551">17503 9324 59,'6'-11'35,"4"11"-3,-10 0-8,8 15-7,-2 10-8,-6 1-8,4 2-11,-4-4-25,8 5-1,-8-12-1,10 2 1</inkml:trace>
  <inkml:trace contextRef="#ctx0" brushRef="#br0" timeOffset="77517.6847">17729 9287 35,'-19'-6'32,"19"6"1,0 0-5,15 4-16,9-4-3,-1 0-5,5 0-1,-1 0-1,-1 2 0,-9-2-1,-9 0-1,-8 0 0,0 0 0,-16 12 0,2-1 1,-1 1-1,3 4 0,4 2 1,8 2 0,6-2 0,8 2 0,10-5-2,7-5-2,6-1-2,6-9 0,9 0 0,0-8-2,4-1 1,-6-5 0,0 4 3,23-8 8,-51 18 1,-22 0 1,4 12 0,-22 1 1,-5 2 0,-12-1-1,0 3-2,-3-8-3,4-2 1,0-7-1,6-7-1,8-5-1,9-6 1,11-4-1,4 2 0,9 2 0,5 4-1,4 5 2,5 9-1,0 4 1,-1 9 0,-5 6 0,0 5 1,-3 5-3,-5-2-3,1-2-16,-3-3-18,-11-12 1,0-10-1,0 0-1</inkml:trace>
  <inkml:trace contextRef="#ctx0" brushRef="#br0" timeOffset="77658.3037">18243 9114 49,'-13'-15'29,"13"15"-15,0 10-20,0-10-20,0 25-4,0-13 1</inkml:trace>
  <inkml:trace contextRef="#ctx0" brushRef="#br0" timeOffset="77814.5524">18441 9313 74,'21'38'39,"-4"3"0,0 2-15,9 8-13,-2 0-9,-2-5-9,6-3-20,-4-7-10,-10-16-2,2-8 1</inkml:trace>
  <inkml:trace contextRef="#ctx0" brushRef="#br0" timeOffset="77970.8034">18658 9356 67,'-27'-9'38,"-32"38"28,18-4-53,3 9-5,-7 3-8,4 4-9,2-4-28,5 6-1,3-14 0,8-1-1</inkml:trace>
  <inkml:trace contextRef="#ctx0" brushRef="#br0" timeOffset="78298.9819">18757 9327 24,'0'0'33,"0"9"1,-5 6-3,0-1-14,5 9-6,0 0-1,7 2-2,0 1-2,9-2-1,3-7-2,7-5 0,-1-12-1,3 0 0,-2-15 0,-4-4-2,-4-5-3,-10-12-10,-8 3-24,0 10 0,-9-4-1,1 13 0</inkml:trace>
  <inkml:trace contextRef="#ctx0" brushRef="#br0" timeOffset="78595.8553">19020 9341 42,'25'6'36,"-5"1"1,5 4-8,2 9-10,-7-1-7,3 3-5,-9-1-1,3-1-1,-7-6-1,2-6-1,-2-8 0,4-8-1,-4-4-1,3-4-1,-1-2-5,-6-6-15,-6-2-20,4 6 1,-6-4-2,2 12 2</inkml:trace>
  <inkml:trace contextRef="#ctx0" brushRef="#br0" timeOffset="79173.9816">19600 9307 33,'-8'-21'33,"8"21"-2,-24-12-9,3 12-5,2 2-6,-4 3-4,1 10-3,3 3 0,4 2-2,6 2 1,9-2-2,0-2 1,9 2 0,2-8-1,3 0 1,1-10 0,3-2-2,0 0-1,-3-11-3,3 2-2,-6-7-1,6 4 0,-3-2 0,4 4 3,-4 2 3,1 5 3,2 7 3,-7 4 3,3 8 1,-7 0 0,4 4 0,-11-3-3,8 0-1,-8-5-1,0-12-1,8 9 0,-8-9-2,14-14 0,-4 0 0,1-3-1,3 0 0,2-3 0,-1 5-1,0 3 0,0 5 1,-1 7 0,-3 7 0,0 5 0,-2 6 1,0 2 0,-2 3 0,-1 3-4,-6-7-19,3-4-17,3-2-1,-6-13 0,10 5-1</inkml:trace>
  <inkml:trace contextRef="#ctx0" brushRef="#br0" timeOffset="79814.6078">20680 9369 26,'7'-13'29,"-1"0"-5,-6-3-5,0-4-4,-9 3-4,-9-2-2,-1 6 0,-6 4-4,-1 9-1,1 3-2,3 11 0,4 6-1,8 4 0,7 2 1,8-2-2,8-2 2,9-3-1,0-9 0,5-5 0,3-10 0,-5-2 0,-2-5-1,-2-1 1,-7-1-2,-6 5 1,-8 9 0,0 0 0,0 0 1,9 4 0,-6 9 0,4 6 1,4-3 0,2 2-1,4-1-6,-2-5-19,-2-10-12,5 3 0,-6-10 0</inkml:trace>
  <inkml:trace contextRef="#ctx0" brushRef="#br0" timeOffset="80408.3594">20425 9115 50,'0'0'26,"10"-6"-5,8 6-6,7 0-3,13 0-6,5 5-2,7-5-1,1 9-1,-4-7 0,-4 1 0,-8-3-1,-8 3 0,-13-3 0,-14 0-1,0 0 0,7-13 0,-7 13-2,-6-10 1,6 10-2,0 0 1,0 0 1,0 0 1,0 0 1,-5 17 1,5-6 0,-3-1-3,3 1-14,10 1-15,-10-12-1,16 9-2,-7-12 2</inkml:trace>
  <inkml:trace contextRef="#ctx0" brushRef="#br0" timeOffset="80611.4844">21199 9486 100,'0'0'41,"0"11"-6,0-11-53,0 0-16,0 0-4,-13-11-2</inkml:trace>
  <inkml:trace contextRef="#ctx0" brushRef="#br0" timeOffset="83252.1409">2607 10462 15,'25'0'32,"-7"-18"1,16-11-9,-3-5-5,7-13-5,-2-2-5,-5-11-3,-8 4-1,-8-4-2,1 12 0,-7 8-1,-9 11 0,0 15 0,0 14-1,-13 11-1,13 18 1,12 15-1,-3 8 0,7 5 1,6 3-1,3-5 0,6-4 0,0-5-3,-6-14-5,-6-8-16,-2-9-11,-17-15-1,0 0 0</inkml:trace>
  <inkml:trace contextRef="#ctx0" brushRef="#br0" timeOffset="83392.7392">2828 10256 22,'15'7'30,"12"7"1,-2-5-9,2 2-25,5 6-21,-13-13-3,2 6-2,-21-10 8</inkml:trace>
  <inkml:trace contextRef="#ctx0" brushRef="#br0" timeOffset="83548.9901">2594 10137 22,'-12'-7'33,"0"-3"0,12 10-2,0 0-20,18 8-21,10 5-20,0-7-2,19 11-1,-8-6 9</inkml:trace>
  <inkml:trace contextRef="#ctx0" brushRef="#br0" timeOffset="83861.4898">3124 10394 14,'0'0'33,"29"17"-2,-14-17 1,10-6-16,0-1-6,-7-8-5,1-4-2,-7-5-1,-5-2-1,-11-2 1,-6 5 0,-5 1 0,-3 10 1,-2 4-1,0 11 1,1 9-1,4 10 1,1 10 0,9 6-1,2 3-1,3 5 1,3-6-3,0-1-3,9-4-17,1-3-15,-10-17 0,9 1 0,-2-16-1</inkml:trace>
  <inkml:trace contextRef="#ctx0" brushRef="#br0" timeOffset="84173.9911">3685 10299 22,'-5'11'35,"1"11"1,-14-8 0,-4 2-16,-2 3-8,-8-11-6,1 1-3,0-9-3,0-5-1,7-9 0,-1-3 0,10-3-1,5-3 0,10 3 1,6 2 0,3 5 2,4 3 0,9 10 1,2 10 0,4 4 0,3 7 0,-3 2-4,-6 2-23,-1-7-10,5 7-1,-11-14 0</inkml:trace>
  <inkml:trace contextRef="#ctx0" brushRef="#br0" timeOffset="85033.3688">5023 10067 22,'-31'-4'29,"-15"-4"-7,-6 3-4,-2 3-5,0-3-4,4 5-4,8 0-2,13 5 0,14 0-1,15-5 0,21 14 0,10 0 0,9 0 1,5 9 1,-5 1 1,-2 9 0,-15 5-1,-10 7 0,-18 1 0,-13 5 0,-14-1-2,-4 0 0,-1 0-1,1-4 0,5-9 0,9-4-1,7-7 1,15-6-1,8-9 1,12-3-1,10-8 1,7 3-1,7-3-3,5-3-13,-2-5-20,4 8 0,-11-10-1,7 10 0</inkml:trace>
  <inkml:trace contextRef="#ctx0" brushRef="#br0" timeOffset="85470.8689">5229 10411 20,'0'0'34,"5"16"1,-2 4-7,-3 14-8,0 4-7,5 4-3,-5-1-2,6-3-3,-3-6-1,2-5 0,-2-12-2,-3-15 1,0 0-2,-3-28 1,-7-5-1,-4-10 0,-3-11 0,-1-6-1,-2-1 0,1-2 0,2 5 0,4 6 0,6 6 0,7 8 0,14 10 0,4 6-1,13 7-2,8 2-4,15 8-11,5 5-20,3-4 0,6 8-1,-5 1 1</inkml:trace>
  <inkml:trace contextRef="#ctx0" brushRef="#br0" timeOffset="85720.8691">5208 10510 29,'0'0'32,"0"0"2,14 9-5,17-9-21,14 0-14,10 3-22,-4-10-3,15 7-2,-14-5 0</inkml:trace>
  <inkml:trace contextRef="#ctx0" brushRef="#br0" timeOffset="86799.0474">5249 9899 16,'-24'0'29,"-2"-9"2,26 9-12,0 0-5,26 0-5,12 0-3,16 3-1,10-1-2,6 3-1,1-5-2,-6 0 0,-7 0-2,-16 0 1,-11-6-1,-17 2 1,-14 4-1,0-12 2,0 12 1,-11 0 0,11 0 1,-10 12 1,10-2 0,-4 8-6,4 3-22,-5-9-5,11 5-2,-6-17 0</inkml:trace>
  <inkml:trace contextRef="#ctx0" brushRef="#br0" timeOffset="87080.2977">6161 10332 19,'0'0'32,"22"11"0,-1-8-3,7-3-17,10 5-9,-1-5-20,12 4-12,-18-8-2,0 8-1</inkml:trace>
  <inkml:trace contextRef="#ctx0" brushRef="#br0" timeOffset="87252.1723">6139 10453 59,'7'9'35,"8"-9"1,14 5-15,13-5-19,8 0-33,11 5-2,-1-13-1,10 3-2</inkml:trace>
  <inkml:trace contextRef="#ctx0" brushRef="#br0" timeOffset="87861.5491">6697 10379 20,'10'-10'34,"11"13"1,-2 10-6,3 3-8,2 13-5,-9-5-5,1 11-1,-12-9-3,-1 1-2,-6-9-2,-4-10-2,7-8-2,-13-8 0,13-10-1,4-9-2,5-2 1,3-4-1,10 0 1,0 6 0,7 8 2,-2 5 1,1 9 1,-2 10 0,-9 4 1,2 11 0,-10-2 1,-3 2-1,-6-3 0,3-2-1,-3-15 0,0 9-1,0-9 0,13-15-1,2 1 1,-2-7-1,6 2 0,-1 3 0,4 2 2,-4 7-1,-2 7 1,-1 12 0,-5 3 1,1 7-1,-4 6 0,-4-3-6,4 5-16,1-2-17,-2-8 1,8-2-2,3-13 1</inkml:trace>
  <inkml:trace contextRef="#ctx0" brushRef="#br0" timeOffset="88283.4284">7693 10510 8,'-10'-44'45,"4"18"-28,-4 1-1,-5 3-1,0 3-2,-7 5-2,-3 0-3,0 14 0,-5 5-2,4 9 0,1 5-3,4 5 0,6 3-1,12 2 0,6-3-1,9-3 2,6-8-1,8-1-1,-2-11 0,4-3-2,3-11 0,-7-4 0,-5 1-1,-3-4 0,-6 3 1,-2 1-1,-4 5 2,-4 9 1,0 0 1,0 0 0,0 0 1,12 18 0,-9-4-1,7 5 0,-2-2-3,-1-2-9,-1-2-26,7 2 0,-13-15 0,22 10-1</inkml:trace>
  <inkml:trace contextRef="#ctx0" brushRef="#br0" timeOffset="89033.4264">7501 10111 25,'-23'0'32,"23"0"1,0 0-9,25 0-10,14 3-4,9-3-4,11 4-3,6-4 0,3 5-2,-5-5 0,-7 4-1,-10-4 0,-12-4 0,-12-1 0,-13-3-1,-9-1 1,0-1 0,0 10-1,-12-15 1,12 15-1,0 0 2,0 0 0,6 25 3,0-6 0,0 8 1,-6 0 0,0-4-8,-18-3-30,11 2-1,-16-22-1,9-4-1</inkml:trace>
  <inkml:trace contextRef="#ctx0" brushRef="#br0" timeOffset="100580.3879">5538 10653 19,'12'-5'18,"-6"-7"-1,4 7-1,-10 5-3,15 0-2,-5 12-1,-4 2-2,3 6-2,0 2-2,7-2 1,-1-1-2,4-6 0,-1-7-1,4-6 0,-5-11 0,-1-6-1,-5-8 1,-4-2-1,-7-1 0,0 5 0,-5 5 0,-2 7 0,7 11 0,-8 14 0,8 13 1,5 11 0,0 11 2,-2 11 0,-3 1 1,-3 4-1,-8-9 1,-3-2-1,-9-14 0,-5-9-1,-7-18-3,1-18-4,8-14-9,1-13-22,10-19-3,15-1 0,9-9-1</inkml:trace>
  <inkml:trace contextRef="#ctx0" brushRef="#br0" timeOffset="106002.2727">8506 10379 26,'0'0'32,"13"7"1,17-7-12,14 3-5,14 4-6,5-2-4,8 1-6,0 2-11,-6 3-16,-9-7-6,-3 1 0,-22-10-1</inkml:trace>
  <inkml:trace contextRef="#ctx0" brushRef="#br0" timeOffset="106252.2742">8597 10507 42,'24'6'23,"11"-4"-4,16 2-4,8-1-3,3-1-5,0-2-6,0 0-7,-10 0-9,-14-7-10,-9 7-4,-20-17-1,-4 7 17</inkml:trace>
  <inkml:trace contextRef="#ctx0" brushRef="#br0" timeOffset="106408.5263">9132 10435 27,'19'26'34,"-12"-7"0,-2 1-12,-8-1-9,-9-2-21,2 2-19,-21-14-3,9 0-4,-11-10 4</inkml:trace>
  <inkml:trace contextRef="#ctx0" brushRef="#br0" timeOffset="106580.4092">8643 10372 37,'-37'13'36,"8"13"0,-2 2-4,10 6-14,14 7-11,17-7-38,21 5-3,15-11-1,32-3-2</inkml:trace>
  <inkml:trace contextRef="#ctx0" brushRef="#br0" timeOffset="108002.279">9591 10164 32,'0'0'27,"0"0"-3,18 5-3,15 0-3,12-5-5,17 4-2,0-4-3,9 5-5,-2-5-5,-10 0-4,-7 0-4,-17 0-3,-16 5-4,-19-5-2,-16 0 0,-6 0 1,-8 0 3,0 2 6,-6-2 5,5 7 6,-16 11 21,33-2-7,7 7 2,7 8 1,0 7-1,6-1-2,0 8-3,-6-4-3,7 3-2,-7-2-6,0-13-12,0-8-24,0-1-2,0-20 0,0 0 0</inkml:trace>
  <inkml:trace contextRef="#ctx0" brushRef="#br0" timeOffset="108533.5289">9635 10009 39,'-9'0'24,"9"0"-4,0 0-2,30-7-5,8 7-4,14 0-3,7 0-1,10 0-2,-4 0-1,-4 0-2,-8 0-1,-16-8-1,-11 2 0,-18-4-1,-8-3 0,-12-1 0,-3 3-1,0 0 1,6 6 1,9 5 2,0 0 2,3 22 1,3-3-1,5 3 1,-4 0-7,5 5-23,-12-11-2,6 4 0,-6-20-3</inkml:trace>
  <inkml:trace contextRef="#ctx0" brushRef="#br0" timeOffset="109017.907">10431 10325 41,'0'0'34,"11"3"1,-7 11-13,2 4-7,1 7-5,0 3-4,3 3-2,1 3-6,-4-7-10,2-5-19,-2 2-5,-14-15 1,4 0-1</inkml:trace>
  <inkml:trace contextRef="#ctx0" brushRef="#br0" timeOffset="109142.9074">10301 10464 45,'26'-7'35,"7"-4"1,18 8-14,13 4-44,-11-6-7,21 5-3,-5-6-2</inkml:trace>
  <inkml:trace contextRef="#ctx0" brushRef="#br0" timeOffset="110486.6582">10893 10338 30,'20'9'31,"-5"6"-5,6 8-3,1 7-5,-7 1-5,-1 6-2,-8-6-4,-1-3-2,-8-14-2,3-14-1,-9 0-1,9-19-1,0-8 0,9-3-1,2-6 1,1 3-2,9 6 2,-1 7-1,-2 11 2,2 14-1,-6 4 1,-1 11 0,-5 6 0,-1-1 1,-7-1-1,5-5 0,-5-9 1,0-10-2,17-7 1,-1-8 0,4-7-1,1-3 0,3 2-1,0 3 1,-2 8 0,-4 9 0,-3 11 0,-11 10 0,-4 5-1,-3 6-6,3 3-18,0 6-11,-7-16 0,13 7 0</inkml:trace>
  <inkml:trace contextRef="#ctx0" brushRef="#br0" timeOffset="110721.0332">11448 10617 27,'-16'4'35,"16"-4"0,0 0 2,3-19-18,-3 19-7,13-20-5,-3 12-2,-4-1-2,-6 9-1,15 2 1,-8 10-2,-4 6 1,3 6-2,0 8-8,-6-4-18,3-3-12,11 1 1,0-12-1</inkml:trace>
  <inkml:trace contextRef="#ctx0" brushRef="#br0" timeOffset="111267.9599">11883 10519 42,'18'-9'25,"-8"-6"-3,2-2-5,-7-3-4,-5-3-2,-7 1-3,-7 1-1,-6 3-2,-6 6-2,-2 5 0,-3 7-1,6 14 0,5 1-1,8 4-1,9 2 1,7-1 0,8-3-1,9-2 1,0-8-1,1-3 1,-2-4 0,-1-4-1,-7 1 1,1-1-1,-13 4 1,9 0 0,-9 10 0,3 6 1,0 9-1,3 9 1,1 7 0,-4 10 0,-3 0-1,-3 1 1,-4-1-1,-7-5 0,-7-12 0,-6-7-1,-5-13 0,-1-18-2,6-6-5,-2-22-10,8-11-19,8-3-1,7-18-1,12 3 1</inkml:trace>
  <inkml:trace contextRef="#ctx0" brushRef="#br0" timeOffset="111674.2637">11647 10147 19,'-16'0'30,"6"-8"-1,10 8-8,29-6-6,10 6-3,15 0-5,10 0-1,5 0-2,0 0-1,-7 0-2,-10 0 0,-11-5-1,-15-1 1,-18-5-1,-11 1-1,-6-1 0,-3 2 0,2 0 1,-3 9 0,13 0 3,-12 14-1,7 0 2,1 9-11,4 5-24,-18-10-1,10 14-1,-13-14-1</inkml:trace>
  <inkml:trace contextRef="#ctx0" brushRef="#br0" timeOffset="113174.266">12314 10439 39,'10'5'32,"12"0"-10,8-5-3,8 0-5,4 4-8,6-4-10,1 5-18,-15-8-9,7 7-1,-26-4 0</inkml:trace>
  <inkml:trace contextRef="#ctx0" brushRef="#br0" timeOffset="113330.5164">12364 10548 24,'0'0'31,"15"7"-1,10-7-7,16 0-19,8 9-19,-2-9-11,19 0-3,-5-8-1</inkml:trace>
  <inkml:trace contextRef="#ctx0" brushRef="#br0" timeOffset="113861.7692">12938 10355 24,'9'0'31,"10"14"-3,-1 1-8,-2 2-6,-3 7-2,-5 0-3,-1 0-2,-7-3-2,-4-5-1,4-16-1,-13 9-1,11-18 0,2-6-1,6-7 0,3-4-1,11-1 0,2 3 0,4 5 0,6 7 0,-4 12 1,-1 7 0,-7 10 0,-2 2 1,-12 8 0,-6-3 0,0-2 0,-6-1 0,-4-10-1,10-11-1,0 0 0,-5-11-1,13-5 1,6-3-2,3-1 1,2 3 0,3 5 0,-1 5 2,-1 7-1,-2 9 2,-6 6-1,-6 3 1,1 5-3,-7-4-12,-7 0-22,10 1-1,-3-11 0,10 4-2</inkml:trace>
  <inkml:trace contextRef="#ctx0" brushRef="#br0" timeOffset="114346.1434">13768 10502 21,'0'0'23,"10"-13"0,-4 2-3,-2-3-3,-4-6-3,0-4-3,-7-2-3,-2 1-2,-10 2-1,-7 3-1,-3 8-2,0 7 1,-5 10-2,6 9 0,4 9-1,7 3 1,10 3-1,7 1 0,7-2 1,8-6-1,5-6 1,8-5-1,-2-11 1,4-3 0,-5-7-1,0-4 1,-4-5-1,-5 4 0,-1-2 1,-6 7-1,-9 10 1,0 0 1,0 0-1,7 10 1,-3 7 0,1 2 0,2 0-4,1-2-14,-1-5-19,7-2-2,0-10 2,1 0-2</inkml:trace>
  <inkml:trace contextRef="#ctx0" brushRef="#br0" timeOffset="114721.1469">13462 10095 30,'0'0'33,"16"6"-1,20-3-4,12 2-16,6-1-6,12 1-1,-1 0-4,0-1 0,-12-3-1,-9-1-2,-13-5 0,-13-3-2,-9-3 0,-9-1-1,-3 0 1,-6 1 1,9 11 2,-7-9 3,7 9 2,0 16 1,0-1 2,0 7-1,-6 0-6,6 7-29,-13-19-2,13 4-1,-12-19-3</inkml:trace>
  <inkml:trace contextRef="#ctx0" brushRef="#br0" timeOffset="115268.0215">14424 10306 18,'0'0'33,"21"4"0,16-4-5,15 0-11,11 0-5,18 0-4,5 0-4,8 0-3,-1 0-5,-7 0-5,-13 0-4,-18 0-8,-16 0-8,-8 5-4,-31-5 0</inkml:trace>
  <inkml:trace contextRef="#ctx0" brushRef="#br0" timeOffset="115533.6476">14565 10384 15,'0'0'31,"19"5"-1,12-5-6,12 5-4,13 2-6,5-2-3,6 4-3,2-4-5,-5-5-4,-5 4-6,-12-10-5,-11-1-8,-14-3-8,-11-7-3,-3-1-1</inkml:trace>
  <inkml:trace contextRef="#ctx0" brushRef="#br0" timeOffset="115658.6464">15186 10285 26,'14'14'32,"9"11"0,-8 2-4,-5 1-6,-4 1-8,-6-7-38,-10 1-5,-13-12-3,6-1-3</inkml:trace>
  <inkml:trace contextRef="#ctx0" brushRef="#br0" timeOffset="118986.7808">16824 10667 14,'0'9'25,"7"20"-5,-7 6-3,-4 12-5,1 5-2,0-1-3,3-1-3,-4-6-5,4-13-5,0-14-9,7-5-9,-13-21-4,12-5-1</inkml:trace>
  <inkml:trace contextRef="#ctx0" brushRef="#br0" timeOffset="119252.4036">16799 10699 23,'-6'14'17,"-6"-4"-4,5 4-5,-9 0-1,1-1-3,2-8-1,1-5-2,12 0 0,-8-18 0,11-1-1,2 0 0,7-5 0,5 4 1,1 8 1,3 5 2,-2 14 0,3 4 0,-4 10-1,1 4-6,-4 7-14,-5-11-7,11 1-3,-11-18 3</inkml:trace>
  <inkml:trace contextRef="#ctx0" brushRef="#br0" timeOffset="119533.6538">17091 10459 5,'-17'-15'24,"5"15"-8,-6 3-2,3 8-3,3 3-3,5 4-2,4 6-2,9 1-1,9 1-2,3-3-5,4 0-3,1-8-8,3-1-5,-9-14-5,7 8 5</inkml:trace>
  <inkml:trace contextRef="#ctx0" brushRef="#br0" timeOffset="119689.9036">17220 10455 47,'0'0'21,"0"0"-3,0 23-4,0-1-5,0 5-3,6 6-1,-2-1-2,-1-3-7,5-2-13,5 1-12,-13-18-1,9 5 1</inkml:trace>
  <inkml:trace contextRef="#ctx0" brushRef="#br0" timeOffset="119939.9039">17125 10569 15,'0'0'22,"30"-4"-7,-7-1-8,5 0-3,1-3 0,0-2 0,3 2 2,-1 1 3,0 4 1,-1 3 1,-1 5 2,-7 7 0,4 7 0,-12 0-2,-1 8-3,-9-5-6,-4 0-18,-15-9-18,6 4-1,-13-15-1,6 3 0</inkml:trace>
  <inkml:trace contextRef="#ctx0" brushRef="#br0" timeOffset="120627.4064">17307 11206 30,'13'12'18,"9"-12"-1,17 5-4,11-5-1,11 3-4,6-3-2,4 0-2,-3 0-4,-6 0-1,-9 0-5,-12-4-1,-15 0-5,-16-3-1,-10 7-3,-6-17 2,-3 10 0,-5-5 2,2 6 4,0 1 5,12 5 6,0 0 5,0 0 13,7 15-9,-1-5-1,-6-2-3,0-8-13,0 24-14,-20-24-3,20 0 4</inkml:trace>
  <inkml:trace contextRef="#ctx0" brushRef="#br0" timeOffset="120924.2814">18043 10955 42,'-23'10'23,"5"5"-4,5 6-4,7 0-4,6 7-2,0-5-3,13 3-2,5-6-7,1-3-11,-3-13-15,9 3-2,-14-12 1,8-3 9</inkml:trace>
  <inkml:trace contextRef="#ctx0" brushRef="#br0" timeOffset="121111.7812">18201 10928 3,'0'0'28,"0"12"0,-9 3-5,6 1-10,3 7-3,0 4-5,3 1-2,4-1-4,0 2-5,0-7-11,8 2-11,-12-15 0,7 2-2</inkml:trace>
  <inkml:trace contextRef="#ctx0" brushRef="#br0" timeOffset="121361.7821">18130 11058 36,'25'-6'21,"11"6"-1,1 0-2,2 0-1,5 0-2,-4 7-3,4 3-1,-8-3-2,-1 10-2,-13-5-1,-9 8-2,-21 1-10,-12 1-29,-26-8 0,-5 5-1,-19-9 0</inkml:trace>
  <inkml:trace contextRef="#ctx0" brushRef="#br0" timeOffset="123455.5555">2588 11456 17,'0'0'32,"13"8"1,24-8-3,19 4-15,15-4-7,10 7-5,5-4-10,1 4-13,-16-7-12,0 2-1,-27-6 0</inkml:trace>
  <inkml:trace contextRef="#ctx0" brushRef="#br0" timeOffset="123674.2861">2663 11589 23,'18'4'28,"16"-4"-4,21 0-9,5 0-7,5 4-10,0 4-14,-12-8-10,11 0-2,-29-9 3</inkml:trace>
  <inkml:trace contextRef="#ctx0" brushRef="#br0" timeOffset="123799.2872">3256 11394 41,'21'21'34,"-18"6"-5,-6 8-40,-10 20-9,-25 2-6,-4 9-4</inkml:trace>
  <inkml:trace contextRef="#ctx0" brushRef="#br0" timeOffset="125408.6657">3787 11425 26,'13'14'31,"9"-14"-4,15 0-9,9 5-3,14-5-3,1 0-4,2 0-3,-2-5-3,-10 5-5,-14-4-3,-7 4-9,-14-5-4,-16 5-5,0 0 0,-13-13-1</inkml:trace>
  <inkml:trace contextRef="#ctx0" brushRef="#br0" timeOffset="125596.1644">4119 11442 24,'-14'20'23,"3"3"2,6 7-2,5 8-2,-5 1-4,10 8-3,-5-6-4,9 2-2,-6-5-2,3-5-3,-2-8-2,-4-9-7,0-5-16,0-11-15,0 0 1,0 0-2,-10 0 3</inkml:trace>
  <inkml:trace contextRef="#ctx0" brushRef="#br0" timeOffset="126549.3026">4278 11621 27,'6'9'34,"-6"-9"-1,24 3-10,11-3-6,3-3-6,10 3-3,6-4-9,-2 4-21,-8-11-12,2 11-1,-17-9 0</inkml:trace>
  <inkml:trace contextRef="#ctx0" brushRef="#br0" timeOffset="127361.7944">4874 11529 14,'27'22'31,"-10"-8"1,7 13-9,-6 2-6,-8-3-5,1 5-3,-11-9-3,3-7-3,-3-15-3,0 0-2,-11-11 0,11-11-1,4-3-1,3-2 0,8 1 2,0 1 1,3 8 2,4 10 2,-3 7 0,-1 9 1,-5 4-1,-2 6 1,-6 0-1,-2 1-1,-3-5 0,0-4-1,0-11 0,0 0 0,18-17-1,-3-1 1,4-3-1,4-4 0,4 5 1,-3 6-1,0 4 1,-1 10 1,-6 15 0,-3 6 0,-5 5 0,-6 6-3,-3 5-18,10 0-17,-13-12 0,7 2 0,-1-9 0</inkml:trace>
  <inkml:trace contextRef="#ctx0" brushRef="#br0" timeOffset="127658.6716">5429 11825 39,'10'-8'34,"-4"-8"1,9-2-14,4 3-7,-5-2-4,3 11-2,-6 0-2,0 10-1,-8 4-1,3 14-1,-6 2-1,3 0-5,3 8-18,4-3-15,-10-10-2,12 3 1,-3-12-1</inkml:trace>
  <inkml:trace contextRef="#ctx0" brushRef="#br0" timeOffset="128268.0579">5922 11719 35,'13'-9'31,"0"0"-6,-6-6-4,-7-3-6,0 3-4,-13-8-4,-2 4-2,-8-3-2,-2 8-1,-6 5-1,3 9 0,-1 7-1,4 6 0,6 7 0,10 4 1,9 3-2,4 1 2,10-5-1,7-8 0,3-2 1,4-10-1,-3-3 0,1-7 0,-2-6 0,-6 4 0,-4-1 0,-2 3 0,-12 7 0,12 5 0,-7 10 0,2 6 1,-1 9-1,0 8 2,-6 4 2,0 8-1,-3-4 1,-8 2 0,-6-6-1,-3 0 0,-5-13 1,-6-7-2,-2-8-2,3-14-3,5-8-5,-3-12-8,9-11-20,7-1-3,5-9 1,14 5-1</inkml:trace>
  <inkml:trace contextRef="#ctx0" brushRef="#br0" timeOffset="128580.5492">6384 11575 37,'0'0'33,"22"10"0,5-6-13,10-4-10,5 0-7,4 4-7,-3-4-12,-9-4-15,1 8-2,-24-8 0,-1 11 15</inkml:trace>
  <inkml:trace contextRef="#ctx0" brushRef="#br0" timeOffset="128721.1715">6418 11717 44,'0'0'36,"19"12"1,9-7-10,8-5-19,11 8-35,-4-14-4,7 6-5,-12-11 0</inkml:trace>
  <inkml:trace contextRef="#ctx0" brushRef="#br0" timeOffset="129518.0476">7027 11553 32,'15'12'33,"3"15"1,-5 6-11,-4-1-9,2 5-3,-7-4-4,3-3-2,-7-9-1,4-6 0,-4-15-2,0 0 0,10-28-1,0 2 0,2-8 1,1 1-2,5 1 0,1 7 0,0 6 0,3 9 1,-4 16-1,-2 8 1,-1 10 0,-6 3 0,-4 5 0,-5-2 0,0-2 0,-2-2 0,-3-12 0,1-4 0,4-10 0,0-10 0,4-9-1,2-7-1,6-6 1,4 0-2,5 4 1,-2 3 0,2 11 0,-2 11 1,-1 13 0,-2 11 0,-1 7 1,-5 5 0,-1 1-6,-6 5-32,-3-11 0,4 0 0,-10-11-1</inkml:trace>
  <inkml:trace contextRef="#ctx0" brushRef="#br0" timeOffset="130674.3086">13407 10695 49,'0'0'29,"7"4"-5,-7-4-4,13-9-3,-6 0-4,6 4-3,-7-4-3,9 0-2,-15 9-1,15-10 0,-15 10-1,10 9 0,-7 6 0,3 5 0,-3 6-8,-3 7-32,0-10-1,9 5-1,-9-14 0</inkml:trace>
  <inkml:trace contextRef="#ctx0" brushRef="#br0" timeOffset="131596.1767">7218 10767 32,'0'0'30,"0"0"-5,18-3-6,-5-4-4,0-4-3,5 2-3,-8-3-1,5 5-1,-3-1-1,0 8 1,-12 0-1,17 13 0,-11 0-1,5 11 0,-4 1-1,3 2-1,-2 5-22,-2-4-19,-6-10-1,0 3-1,0-21-1</inkml:trace>
  <inkml:trace contextRef="#ctx0" brushRef="#br0" timeOffset="132221.1782">7549 11927 9,'0'0'32,"0"0"1,14-4-3,-2-1-10,-3-9-6,10 6-3,-5-6-4,3 8-1,-2 2-1,1 4-1,-4 13-1,-2 6 1,-4 5-3,-3 3-12,-3 2-25,12 4-1,-9-11 0,10-2 0</inkml:trace>
  <inkml:trace contextRef="#ctx0" brushRef="#br0" timeOffset="132814.932">8124 11765 6,'5'-14'28,"5"9"-3,-4-12-3,-2 1-4,-4-1-2,-3-6-4,-4 7-1,-8-5-2,-7 7-3,-7 4 0,-1 10-3,-5 3-1,2 12 0,5 7-1,6 4 0,7 1-1,11 4 0,10-8 1,10 1-1,12-13 1,3-3 0,0-8-1,0-8 0,0-3 0,-5-1 0,-5 0-1,-6 4 1,-15 8 1,16 4 0,-7 6 0,7 8 1,2 1-3,3 1-34,5-8-1,19-6 0,10-20 0</inkml:trace>
  <inkml:trace contextRef="#ctx0" brushRef="#br0" timeOffset="134986.8083">8818 11618 20,'-14'6'32,"32"0"-1,12-6-12,21 0-5,14 5-4,6-5-3,10 4-8,0-4-11,-1 11-14,-18-11-5,-8 7-1,-23-7 2</inkml:trace>
  <inkml:trace contextRef="#ctx0" brushRef="#br0" timeOffset="135205.5636">8845 11751 27,'14'0'30,"12"0"-7,22 0-6,18 0-4,8-5-8,4 5-6,-3-4-6,-7 4-7,-13-9-7,-8 5-5,-25-11-1,-4 5 9</inkml:trace>
  <inkml:trace contextRef="#ctx0" brushRef="#br0" timeOffset="135346.1859">9436 11685 22,'0'16'22,"7"10"-3,-7-2-9,0-4-16,-3 3-15,-16-13-2,3 1 1</inkml:trace>
  <inkml:trace contextRef="#ctx0" brushRef="#br0" timeOffset="135471.1863">8842 11621 36,'-30'23'36,"3"6"0,11 11-4,11 3-17,5 2-12,16 1-32,11-18-4,20 1-2,3-19 0</inkml:trace>
  <inkml:trace contextRef="#ctx0" brushRef="#br0" timeOffset="137502.443">9808 11491 31,'19'-6'32,"25"6"0,15 0-11,11 0-7,11 5-4,2-5-2,2 4-4,-9 2-6,-10-6-5,-16 6-6,-22-6-8,-18-2-3,-10 2-2,-22-10-1</inkml:trace>
  <inkml:trace contextRef="#ctx0" brushRef="#br0" timeOffset="137658.6917">10240 11514 40,'-19'26'27,"2"7"1,6 9-3,8 5-3,-4 1-5,11 7-4,-4-5-4,6-2-4,1-7-7,2-12-15,1-12-21,8-7 0,0-13 0,7-2-1</inkml:trace>
  <inkml:trace contextRef="#ctx0" brushRef="#br0" timeOffset="137893.0644">10598 11710 48,'23'0'34,"9"8"1,-2-1-7,10-5-20,3 4-8,1 0-13,-4 2-20,-12-8-1,-2 0-1,-16-5 1</inkml:trace>
  <inkml:trace contextRef="#ctx0" brushRef="#br0" timeOffset="138033.6891">10671 11797 40,'6'17'36,"12"-9"1,16 1-7,4-1-39,2-8-18,9 1-6,-12-7-1</inkml:trace>
  <inkml:trace contextRef="#ctx0" brushRef="#br0" timeOffset="138611.8188">11504 11404 20,'-21'13'35,"-14"9"0,3 19 2,-5 12-19,-2 10-4,13 14-5,2 1-3,17 9-3,16-6-6,6-10-12,15-17-21,15-8-1,8-22 0,15-15 0</inkml:trace>
  <inkml:trace contextRef="#ctx0" brushRef="#br0" timeOffset="139736.8209">11765 11821 11,'25'-13'23,"-8"-8"-2,0 2-2,-10-2-4,-7 1-3,-7 3-2,-12-1-1,-4 7-2,-7 3-2,2 11-2,-3 6 0,4 7-1,5 6 0,9 6 0,9-1-1,7 2 0,8-2 1,7-7 0,7-7-1,3-4 1,2-9 0,-1-4-1,-4-8 0,-2-4-1,-6 2 0,-1-1 1,-10 4-1,-6 11 0,6-10 0,-6 10 0,0 12 0,5-1-2,2 2-16,7 3-16,-3-9 1,11 2-2,-4-9 1</inkml:trace>
  <inkml:trace contextRef="#ctx0" brushRef="#br0" timeOffset="140705.5703">12141 11613 27,'0'0'34,"9"17"1,0 6-8,4 10-9,-7 3-6,6 3-5,-2 3-5,-3-5-15,-4-11-20,5-5-2,-8-21 0,0 0-1</inkml:trace>
  <inkml:trace contextRef="#ctx0" brushRef="#br0" timeOffset="140846.1949">12050 11783 45,'34'0'33,"-5"0"0,14 4-14,5 2-23,-5-6-23,10 8-4,-11-12-2,-1 10 0</inkml:trace>
  <inkml:trace contextRef="#ctx0" brushRef="#br0" timeOffset="141314.946">12612 11872 6,'12'-14'27,"10"4"0,-15-8-7,5-4-10,-12-3-3,-7 1-4,-8 1-1,-9 4-1,-5 6 0,-2 5-1,1 8 1,-2 8-1,11 7 0,5 3 1,12 1-1,10-1 1,5-5-1,10-6 1,2-3 0,1-4 0,1-4 0,-1-1 1,-4-1 2,-2 1 0,-2 5 2,-2 7 1,5 5 1,-3 10 0,2 9 0,-2 1-1,-3 13-1,-13-3 0,0 4-3,-12-7 0,-5-1-1,-13-12-2,-1-8-4,0-8-11,0-10-22,5-17 0,11-4-1,-1-15 0</inkml:trace>
  <inkml:trace contextRef="#ctx0" brushRef="#br0" timeOffset="141549.3215">12738 11347 42,'54'20'38,"2"11"0,3 19-8,3 17-12,-15 7-4,-8 13-4,-26 2-3,-13 0-2,-22-10-3,-9-11-3,-6-11-16,0-14-22,1-21-1,16-12-1,20-10 0</inkml:trace>
  <inkml:trace contextRef="#ctx0" brushRef="#br0" timeOffset="142080.5721">13195 11618 43,'22'8'36,"3"13"1,-3 4-5,-4-3-17,1 10-3,-7-4-6,-3-2-1,-9-8-2,0-4 0,0-14-3,0 0 0,-3-25-1,6-3-1,7-2-1,3-3 0,4 4 1,0 2 1,4 12 1,-1 8 1,-6 13 1,-1 10 1,-5 8 0,-4 6-1,-4-2 0,0 1 1,-9-7-2,9-6 0,0-16-2,15 5 1,0-14-1,4-11 0,3-3 1,2-2-2,1 0 1,-2 5 1,-2 7 0,-6 9 0,-3 10 1,1 9 0,-10 9 0,0 3-1,0 7-6,-3-6-19,0-2-13,3-2-1,0-10 0</inkml:trace>
  <inkml:trace contextRef="#ctx0" brushRef="#br0" timeOffset="142361.8223">13783 11906 29,'13'8'37,"-13"-8"0,20 0-1,-5-6-13,-2-8-10,6 2-5,-7-3-4,2 5-1,-4-3-1,-10 13 1,10-5-1,-10 5 0,0 24 0,0-1-1,-3 4 2,3 2-2,0-2-1,0-3-4,5 2-12,5-6-24,-10-20 0,15 7 0,1-10-1</inkml:trace>
  <inkml:trace contextRef="#ctx0" brushRef="#br0" timeOffset="142533.698">14253 11964 77,'12'9'41,"-12"-9"-10,0 0-31,0 0-32,4-16-5,-4 16-3</inkml:trace>
  <inkml:trace contextRef="#ctx0" brushRef="#br0" timeOffset="147955.5857">14862 11681 31,'0'-31'32,"7"-1"-10,1 3-1,-3 0-4,0 7-3,-5-1-3,0 23-2,0-10-2,0 24-2,0 9-3,4 7-1,-1 6 0,2 6 0,-1 0-1,4 0 1,-3-2 0,-5-8 0,-3-7-1,-8-8 0,-5-7 0,-7-6-1,0-4 1,-2-5-1,5-2 0,7 0 0,13 7 1,7-13 0,11 13-2,12-5-3,9 9-7,0-4-16,4 0-7,2 0-1,-5-10 0</inkml:trace>
  <inkml:trace contextRef="#ctx0" brushRef="#br0" timeOffset="148361.837">14962 11328 29,'-29'-5'32,"-19"0"0,-8 5-13,-3 10-5,-3 3-4,-1 13-4,1 9-2,10 16-1,16 6-2,17 10 1,15 3 0,16 6 0,17-2-1,22-3 2,20-10-1,18-11 0,5-17 0,10-16-1,1-21-1,-3-20 2,-11-17 0,-17-18 0,-34-17 1,-30-12-1,-35-9 1,-26 10-1,-19 10-7,-7 13-30,-10 4-2,13 26 0,-4 1-1</inkml:trace>
  <inkml:trace contextRef="#ctx0" brushRef="#br0" timeOffset="158065.0107">1855 12888 53,'-5'-17'36,"-8"-1"-5,-5 8-5,-10 0-5,-3 15-6,-13 4-4,8 15-4,0 3-2,11 9-1,14 3-2,11 3 0,16-4-2,13-9 0,18-6-5,-1-12-9,5-11-27,5-3 0,-9-14 0,-4-4-1</inkml:trace>
  <inkml:trace contextRef="#ctx0" brushRef="#br0" timeOffset="158424.3855">1863 12380 61,'43'40'39,"11"25"1,1 29-7,-15 5-19,-3 26-3,-27 4-4,-21-2-5,-16-1-16,-13-18-25,-17-29-2,-4-18 0,-1-32-1</inkml:trace>
  <inkml:trace contextRef="#ctx0" brushRef="#br0" timeOffset="159908.7973">2473 12627 27,'-15'7'37,"3"-2"0,23 0-2,21 6-16,15-7-6,24 3-4,12-7-6,1 2-6,10-2-8,-11 0-8,-12 0-12,-18 0-5,-22-5-1,-18 5 0</inkml:trace>
  <inkml:trace contextRef="#ctx0" brushRef="#br0" timeOffset="160049.4212">2839 12700 22,'-21'29'33,"4"6"-5,11 6-3,6 11-4,4-4-6,12 4-4,-1-3-9,-2-8-11,1-6-13,8-4-13,-6-20 0,9-2-1</inkml:trace>
  <inkml:trace contextRef="#ctx0" brushRef="#br0" timeOffset="160315.0457">3137 12946 32,'-18'7'34,"7"6"0,-3-3-2,4 7-20,10 6-4,0-1-4,13 2-2,5-6-1,10-2 0,3-7 0,-3-9 2,-3-4-1,-3-10 1,-11-4 0,-11-3 0,-14-1-1,-10-2-8,-9 2-29,9 15-1,-7-1-1,9 14-1</inkml:trace>
  <inkml:trace contextRef="#ctx0" brushRef="#br0" timeOffset="160783.7986">4043 12945 11,'0'0'32,"-19"0"0,3 10-9,-6 10-6,4 2-6,9 6-3,3-3-2,14 5-2,9-6-2,7-1 0,7-8-1,0-7 0,-6-8-2,-7-4-7,-6-6-9,-9 1-17,-15-17 1,1 8-1,-11-11 12</inkml:trace>
  <inkml:trace contextRef="#ctx0" brushRef="#br0" timeOffset="161143.1773">4228 12973 22,'10'11'35,"-7"11"2,-9-3-5,-4-1-11,10 7-6,0-6-7,13 2-3,2-8-2,12-1-2,1-8 0,3-4-1,-2-7 0,-5-7-1,-5-3 0,-6-6 0,-8 4 1,-5-2-1,0 4 1,-5 7 0,5 10 1,0 0 0,0 0 0,-6 22 0,12-6 1,6 3-1,1-2 1,5-3-1,2-3 0,0-3 1,-4-6-1,0-2-2,-1-3-4,-6-13-11,-6-3-22,-1 1 0,-7-13-1,5 6 0</inkml:trace>
  <inkml:trace contextRef="#ctx0" brushRef="#br0" timeOffset="161283.7991">4457 12792 52,'-8'-12'33,"8"12"-7,0 0-25,0 0-24,3 12-6,-3-12-4</inkml:trace>
  <inkml:trace contextRef="#ctx0" brushRef="#br0" timeOffset="161455.6731">4715 12854 52,'-6'31'39,"2"-6"1,4 12-3,4 10-23,-4 6-6,3 13-3,3 0-3,4 0-1,2-5-4,1-8-4,2-6-15,3-14-18,-8-20 0,5-8 1,-8-19-1</inkml:trace>
  <inkml:trace contextRef="#ctx0" brushRef="#br0" timeOffset="161611.9251">4729 13137 30,'0'-16'35,"13"22"-2,1-6-1,7 0-31,7 6-29,3-12-4,13 6-2,-3-16 1</inkml:trace>
  <inkml:trace contextRef="#ctx0" brushRef="#br0" timeOffset="161830.6738">5239 13047 41,'0'19'37,"-19"-9"2,-2-2-8,-3 5-12,-10-6-7,4-3-6,-1-4-3,2-4-3,9-6-1,6-6-1,9 0 0,5-5 0,10 5-1,4 0 1,6 7 2,4 9-1,0 6 1,2 5-2,2 7-22,-2 5-12,-7-5-1,4 5 0</inkml:trace>
  <inkml:trace contextRef="#ctx0" brushRef="#br0" timeOffset="162486.9291">5796 12913 43,'18'9'36,"7"16"0,-7 11-11,-3-2-10,0 7-4,-11-4-6,6-2-1,-10-15-2,-5-11-2,5-9 0,0-17-1,5-7 0,6-8-1,4-1 2,2-4-1,4 5 1,2 7 1,-3 8 0,-2 12 1,-3 10 0,-3 10 1,-9 4-1,-3 5 0,-3-2-1,3-3 1,-7-5-2,7-14 1,0 0-1,13-16-1,5-4 1,4-2 0,6-2 0,-3 4 0,3 6 0,0 8 1,-10 12 0,0 8 0,-11 7 1,-4 5-2,-3 3-4,-6 0-16,-4-3-18,10-4-1,-3-10-1,16 0 1</inkml:trace>
  <inkml:trace contextRef="#ctx0" brushRef="#br0" timeOffset="162736.9294">6381 13136 50,'0'0'36,"6"-11"0,13 4-10,9 7-14,0 0-5,0 9-2,-6-3-1,-10 11-1,-12 4 0,-4 4-2,-14 1 2,-1-3-2,-2-2 1,5-2-1,9-8-1,7-11-3,29 9-8,-5-14-20,4-8-7,12 2-1,4-8 1</inkml:trace>
  <inkml:trace contextRef="#ctx0" brushRef="#br0" timeOffset="163377.5523">7321 12840 20,'21'4'36,"4"18"0,-12 3 2,-7 6-20,-9 13-5,-10-3-4,4 0-4,-7-9-2,1-8-2,5-13-1,10-11-1,13-11 0,9-10-1,9-7 1,3-5 0,0 1 1,0 1 1,-9 4 0,-7 8 1,-13 7 0,-5 12 0,-14 8 0,3 12 0,-6 5 0,5 4 0,6 0-2,8 0 2,14-6-2,8-4 1,9-8-1,0-11 0,5-7 0,-3-5-1,-2-8 1,-9-6-1,-5-3 1,-4 3-1,-8 3 0,-1 4 1,-6 9 1,0 10 0,0 0 0,0 29 0,-4-6 0,4 3-1,0 5-2,0-7-6,10-4-15,3-4-16,-13-16 1,18 0-1,-8-13 0</inkml:trace>
  <inkml:trace contextRef="#ctx0" brushRef="#br0" timeOffset="163580.6791">7832 12913 24,'7'-9'36,"-7"9"2,17 9-1,-1 10-14,-6 3-8,5 8-7,-6-5-2,4 5-3,-4-6 0,4-7-1,-4-10 0,0-7-2,1-10-1,1-5-3,2-1-9,-3-5-25,-2-7-2,2 4 1,0-1-1</inkml:trace>
  <inkml:trace contextRef="#ctx0" brushRef="#br0" timeOffset="164080.6813">8332 12845 23,'0'0'32,"-23"0"-2,14 5-7,-3 7-6,5 5-8,7 2-3,0 1-4,10-2-2,6-6 0,-1-5-1,2-3 0,-6-4 0,-2-4 0,-9 4 0,-3-14 1,-10 7 1,-5 5 0,0 2 0,-2 5 1,2 6 0,0 3 0,12 4 1,6 2 0,2 2-1,8-5 1,6 1 0,2-8-1,6-2 0,2-8 0,-1-7 0,3-4-1,-3-10 0,-2-3-1,0-1 0,-4-3 0,-2 3 1,-6 1 0,-1 8 1,-7 5-1,-3 11 2,0 10-1,0 7 1,0 5-2,0 3 0,-3 5-4,3-8-8,0 0-24,6-3-3,-6-19 0,0 0 0</inkml:trace>
  <inkml:trace contextRef="#ctx0" brushRef="#br0" timeOffset="164236.9289">8494 12668 34,'-16'-21'33,"16"21"-5,-20 0-16,20 0-34,0 21-6,0-9-5</inkml:trace>
  <inkml:trace contextRef="#ctx0" brushRef="#br0" timeOffset="164924.4332">8691 12862 30,'-14'0'31,"27"2"0,1-4-3,12 2-21,5 0-5,2 0-1,-4 0 0,-5 0-1,-11 0 0,-13 0 0,0 0 0,-18 14 2,-2-5-1,-1 4 0,-1 4 1,4 2 0,11 4 1,7 0-1,10-3 0,9-5-2,14-1 0,3-5-2,5-9-2,6 0-2,-4-12-1,5 0 0,-6-5 1,-1 3 2,-10-3 3,-7 7 3,-2 7 5,-22 3 1,13 9 3,-23 2 0,-5 10-1,-12-3-1,-2 4-2,-4-9-2,2 2-2,2-13-2,3-8-1,9-5 0,7-7-1,10-5 0,7 1 0,6 2 0,2 2-1,6 9 2,2 9 1,1 10-1,0 9 1,-3 5 1,-1 1-1,-1 3 1,2-4-1,-2-4 0,2-8 0,2-7-1,1-12 0,1-6 0,-1-8-1,2-4 0,-2-4 1,-5 3 0,-4 2 0,-6 8 1,-9 16 0,0 0 0,0 0 0,7 25 0,-7-1-5,0-2-29,6 5-5,-6-10 0,15-2-1</inkml:trace>
  <inkml:trace contextRef="#ctx0" brushRef="#br0" timeOffset="165752.5598">9982 12954 17,'6'19'30,"7"8"1,-7-8-1,-3 1-18,-3 0-3,0-10-3,0-10-1,0 0-1,-12-12-1,12-7 0,9-7-2,4-3 0,8 0 0,7 4-1,1 4 1,1 9 0,-6 12 1,-5 8-1,-3 13 0,-10 5-2,-6 6-1,4-1-3,-4-4-3,7-2-2,4-8-1,11-6 0,-1-11 1,8 0 4,2-5 5,-4 0 4,22-6 16,-24 11-6,-9-7-1,2 7 0,-5-9-3,6 2-3,-7-7-1,1-3-2,-4-7-2,-4-3 0,-5 1-1,-9 1 0,-6 6 1,-6 10-1,-4 9 0,2 11 0,-1 11 0,5 11 1,4 9-1,8 4 1,7-2-1,5 5 0,3-7-1,1-8-2,7-4-3,2-11-9,4-12-21,9 1-1,-2-16 0,10-2 1</inkml:trace>
  <inkml:trace contextRef="#ctx0" brushRef="#br0" timeOffset="166111.9346">10851 12971 47,'-7'-17'33,"-8"0"-8,-7 3-6,3 14-4,-8 0-4,8 18-2,-4-3-3,9 9-1,5-1-2,12 3-1,6-7 0,10-4-2,6-9 0,5-6 1,7-10-2,0-2 1,2-1 0,0-4 0,-4 4 0,-3 6 2,-8 7 0,-7 5 1,-14 5 0,-6 4 0,-12 3-4,-8-3-19,-2-4-17,5 0-2,-1-10 0,21 0 0</inkml:trace>
  <inkml:trace contextRef="#ctx0" brushRef="#br0" timeOffset="166580.6853">11546 12932 16,'17'0'32,"-4"-5"0,11 5-3,1 0-14,6-4-6,3 1-2,0-7-5,-3 5 0,-4-4-2,-9 4 0,-18 5 0,0 0-1,0 0 1,-20 13 1,0 1 0,0 7 0,2 4 1,6 3-2,7-3-1,10 1-3,11-3-7,9-6-9,6-9-6,11-2-1,3-11 1</inkml:trace>
  <inkml:trace contextRef="#ctx0" brushRef="#br0" timeOffset="166783.8092">12131 13025 67,'0'0'29,"-21"14"-3,-11-6-5,-2 3-5,-11-7-6,5 0-3,2-11-4,9-5-1,10-6-2,15-5 0,11 0 0,9 5-1,9 7 1,3 8 0,1 11 0,2 7-3,3 6-23,-1 9-10,-5-8-1,4 4 1</inkml:trace>
  <inkml:trace contextRef="#ctx0" brushRef="#br0" timeOffset="167315.0592">12976 12881 19,'-41'-15'34,"3"15"1,-9-4-1,4 13-16,9 9-5,6 6-6,21 5-2,17 0-1,15-3-2,9-2 0,7-9 1,1-12-1,-3-11-1,-8-11 1,-10-13-1,-14-9-1,-11-7 1,-11-9-1,-7-2 0,-2 3 0,4 3-3,7 7-2,6 5-6,13 16-12,12 14-13,1 6-2,18 19 1</inkml:trace>
  <inkml:trace contextRef="#ctx0" brushRef="#br0" timeOffset="167611.9386">13242 12787 23,'-18'6'34,"-14"-6"-1,8 4-5,1 3-12,2 1-5,14 5-4,7 0-3,11 3-3,9-4-1,4-2 0,2-1-1,-1-5 0,-9-4 0,-7 0 0,-9 0 1,-13 0 1,-9 5 1,-2 6 2,-4 4-1,1 6 1,2-1 0,12 7 0,9 0 0,12-3-3,10-4-4,7-7-7,15-5-11,6-8-16,4-13 0,9-4-1,-6-14 5</inkml:trace>
  <inkml:trace contextRef="#ctx0" brushRef="#br0" timeOffset="168221.3121">13387 12593 15,'-15'-5'28,"2"-7"2,26 5-8,6 2-12,11 1-2,11 4-3,5 0-3,1 0-2,-7 6-1,-6-2 0,-11 5-1,-12-5 1,-16 6-1,-8-1 0,-9-1 2,0 3 0,0-5 1,7 6 0,6-8 0,6 6 0,3-10 0,12 10 0,0-5 0,-2 5 1,-3-1 2,-1 5 1,-10 4 0,-2 6 1,0 1 0,0 6 0,0 3-1,3 4-1,0-4-2,0 0-1,0-5 0,-4-5-1,-2-7-1,-7-7 0,-3-10 0,-2 0 0,2-7-1,3-8-1,11-2 0,5 2 0,6 1 1,12 2-1,10 5 1,0-2 0,9 6 1,-2 3 1,-1 6 1,0-3 1,-4 2 1,-2-2 0,-8-3 0,-2 8 1,-6-2 1,-3 5 0,-9-2-1,0 7-1,-5-3-3,-2 3-7,7-3-20,0 2-8,0-15-2,11 4 0</inkml:trace>
  <inkml:trace contextRef="#ctx0" brushRef="#br0" timeOffset="168518.1863">14123 12859 22,'11'10'36,"-1"10"0,-13 1-2,-10-2-16,-2 6-3,-9-6-5,-2-2-5,-8-7-4,3-4-4,1-6-1,4-11-1,8 0-1,2-7 0,13 5 2,6-1 0,10 2 3,3 8 2,9 7 1,-3 12 1,2-1 0,4 11 0,-4-1-4,-5-2-12,-10-5-20,6 3-1,-15-20 0,13 5-1</inkml:trace>
  <inkml:trace contextRef="#ctx0" brushRef="#br0" timeOffset="168690.0643">14076 12631 60,'-7'-18'36,"7"18"-6,0 21-36,-9-9-21,9 18-5,3-6-4</inkml:trace>
  <inkml:trace contextRef="#ctx0" brushRef="#br0" timeOffset="169783.8176">2579 13802 6,'0'0'33,"9"10"-1,-9 3-1,0 9-14,3 11-6,-3-1-1,13 2-2,-1-5-1,10-3-2,7-12 1,1-7 0,5-17-2,1-6 1,-5-12-1,2-1-1,-10-6-2,-14 2-1,-3 3-7,-8 1-11,-5 8-19,7 21-2,0-12 1,0 12-1</inkml:trace>
  <inkml:trace contextRef="#ctx0" brushRef="#br0" timeOffset="170049.4431">3013 13932 33,'0'14'34,"7"4"1,-7-7-5,0-11-15,-5 12-6,5-12-4,-6-17-1,6-1-3,7-3 0,-1-1-1,6-5-1,1 4 0,3 3 1,2 6 0,2 10 1,-2 4-1,-4 11 2,-4 8 0,-1 5 0,-5 4-3,-1-2-6,6 0-16,-1 2-13,-4-14 1,11 4-2</inkml:trace>
  <inkml:trace contextRef="#ctx0" brushRef="#br0" timeOffset="170315.0676">3460 13948 26,'9'-17'31,"-1"2"-4,-8-1-1,-6-4-5,-2 9-4,-12-4-4,2 15-3,-9-2-2,5 6-3,-1 9-1,6 8-2,4 0-1,13 4 0,6-1 0,10-1 0,5-5-1,1-3-2,5-5-2,-1-10-5,4 0-11,-10-10-13,-6-7-6,-1-5 0,-13-9 2</inkml:trace>
  <inkml:trace contextRef="#ctx0" brushRef="#br0" timeOffset="170471.3179">3447 13726 27,'-22'-27'33,"13"12"0,-4 6-10,13 9-22,4 22-25,-4-11-6,12 13-3,0-8 4</inkml:trace>
  <inkml:trace contextRef="#ctx0" brushRef="#br0" timeOffset="170783.8164">4213 13832 28,'-22'-3'33,"7"15"-1,-4 1-12,-2 6-5,7 9-5,2 0-1,12 4-4,10-1 0,15-2-1,3-5 0,8-3-1,-1-11 1,1-3-1,-10-7-1,-6-9-1,-12-3-2,-16-9-5,-6 2-7,-7-6-10,-2-1-12,2 5-2,2-3 3</inkml:trace>
  <inkml:trace contextRef="#ctx0" brushRef="#br0" timeOffset="170955.6927">4305 13868 24,'34'-5'34,"11"5"-3,-3 0-5,-1 0-8,0 0-8,-8 0-10,-6 0-11,-7-5-15,-1 5-8,-19 0 1,0 0-2</inkml:trace>
  <inkml:trace contextRef="#ctx0" brushRef="#br0" timeOffset="171111.9436">4491 13900 19,'4'26'32,"-4"-6"1,9 5-9,-3 0-8,4-3-11,5 0-14,-5-12-20,13 2-1,-7-15-3,14 3 6</inkml:trace>
  <inkml:trace contextRef="#ctx0" brushRef="#br0" timeOffset="171596.3189">4924 13968 36,'0'0'37,"-10"29"0,-16-10-4,-9-5-15,2 3-6,-4-9-7,3-1-2,0-7-4,10-12 0,8-1-1,9-9 1,7 1-2,7 0 0,5 6 1,1 7 0,9 8 1,-2 5 1,3 10 0,-1 5 0,2 6-1,1-2-3,6-2 0,-5-8-1,5-5 1,-3-9 0,0 0 1,-1-6 2,1-2 4,-4 1 2,-6-3 1,3 8 1,-8-3-1,4 5 1,-6 5-2,1-2-1,-12-3-1,17 0-1,-7 0-1,3-3-1,-6-6 0,1-4 0,-2-11-2,-3-2 0,-3-8-3,-12-9 2,-8-4-2,-12-4 2,-6 4 0,-7 5 1,0 10 1,-3 15 2,6 9 0,10 20 1,11 8 0,19 14 1,12 2-2,12-1 0,10 3-4,6-6-10,2-7-23,7-2-1,-10-11 1,3 3-1</inkml:trace>
  <inkml:trace contextRef="#ctx0" brushRef="#br0" timeOffset="171752.5749">5441 14046 67,'0'0'38,"0"0"-4,0 13-33,0-13-34,0 0-4,0-15-2</inkml:trace>
  <inkml:trace contextRef="#ctx0" brushRef="#br0" timeOffset="172690.0705">6062 13844 32,'-16'-7'20,"-8"1"-2,2 6-4,0 0-3,7 6-3,15-6-3,-10 19-2,22-9-1,7 3 0,5-2 0,2-1 0,-1-5-1,-4 2 1,-8-5-1,-13-2 0,0 0-1,-22 12 0,0-6 0,-5 3-1,1 0 1,5 2 1,6 3 0,12 0 1,9 1 0,9-4 0,8-4 0,7-1 1,2-6-1,1-4-1,0-4 1,-5-3-1,-2-2 1,-5 0-2,-6 1 2,-4 3-1,-11 9 1,12-8 0,-12 8-1,3 10 1,-3 0 0,0-10 1,0 14-1,0-14-1,0 0 1,0 0-2,12-22 0,0 6-1,0-4 1,3 5-1,2 0 0,1 6 0,-2 6 1,0 9 1,-4 8 0,-3 6 1,-2 6-2,1-1-1,-4-1-7,8-2-13,1-2-14,-13-20 0,25 9-1</inkml:trace>
  <inkml:trace contextRef="#ctx0" brushRef="#br0" timeOffset="172861.9461">6542 13914 28,'0'0'36,"4"-14"1,-4 14-5,8 16-10,-8 0-8,6 7-10,4 5-16,2 0-23,-5-14-1,11 4-2,1-18 0</inkml:trace>
  <inkml:trace contextRef="#ctx0" brushRef="#br0" timeOffset="173424.4472">6714 13815 30,'0'0'33,"27"7"0,4-7-10,5 0-13,9 0-2,-3-4-2,4 4-3,-7-7-2,-8 1-2,-7 3-1,-11-3 0,-13 6-1,0 0 2,-16 0 0,0 6 1,-6 7 2,1 4 0,0 5 2,8 4-2,1 3 1,12-6-2,8 3-4,5-9-2,9-2-3,6-9-4,13-6-4,-1-7-1,6-2 1,1-6 4,2 2 7,-5 2 6,-4 1 7,10 10 24,-38 12-12,-18 0 0,-6 8-3,-13-3-4,0 2-4,-9-9-5,3-1-1,3-9-3,2-6 0,9-6-1,2-7 0,8-1-1,7-3 1,5 4-1,8 2 2,3 7-1,5 7 2,1 9 0,6 9 0,-1 4 0,-1 5-1,-1 3-2,-7-6-7,4 0-10,-3-3-18,-19-18-1,14 3 1,-16-15 0</inkml:trace>
  <inkml:trace contextRef="#ctx0" brushRef="#br0" timeOffset="173580.7021">7254 13618 72,'0'0'38,"0"0"-2,0 0-21,5 30-43,1-11-6,9 10-3,-6-7 0</inkml:trace>
  <inkml:trace contextRef="#ctx0" brushRef="#br0" timeOffset="173940.0741">7518 13851 18,'25'-4'35,"-2"0"2,14 17 0,2 7-18,-4 7-6,11 11-5,-8 4-5,-2-3-8,-7 5-11,-6-5-20,-12-18-1,-1-6 0,-10-15 0</inkml:trace>
  <inkml:trace contextRef="#ctx0" brushRef="#br0" timeOffset="174111.9487">7890 13815 49,'-18'0'37,"-6"22"1,-10 12-5,-14 4-19,0 11-7,-3 2-5,2 2-9,11-7-16,9-4-14,3-18-1,19-5 0</inkml:trace>
  <inkml:trace contextRef="#ctx0" brushRef="#br0" timeOffset="174408.8235">7969 13850 66,'-3'12'34,"3"-1"0,-3 4-20,9 8-5,0-3-2,12 1-2,3-5-1,8 0-1,1-11 0,3-1-1,-3-8-1,-2-8 0,-9-4-1,-8-4-1,-4 1-4,-14-3-6,2 0-22,-2 8-4,-5 0-1,12 14 1</inkml:trace>
  <inkml:trace contextRef="#ctx0" brushRef="#br0" timeOffset="174674.4492">8328 13834 36,'0'0'36,"13"0"1,-13 0-1,15 20-20,1 2-7,-4-1-3,4 6-3,-4-5 1,7-1-2,-7-8 1,4-6-2,-3-10 0,0-6 1,2-6-2,-3-4-1,1-2-8,-10-5-16,3 0-14,3 5 0,-6-1 1</inkml:trace>
  <inkml:trace contextRef="#ctx0" brushRef="#br0" timeOffset="174986.9504">8801 13782 17,'-19'-11'30,"9"11"-2,-8 0-8,-4 5-6,4 7-3,-1 1-3,10 6-3,3 4-1,9 0-2,5 1 1,8-3-1,1-6 2,1 0 0,-2-8 0,-2-7-1,-14 0 0,7-10 0,-14 1-5,-5-3-8,-3-2-25,5 5-1,-5-6 0,15 15 0</inkml:trace>
  <inkml:trace contextRef="#ctx0" brushRef="#br0" timeOffset="175299.4506">8850 13808 48,'29'12'35,"-5"-3"2,4-1-12,-3 9-10,-12 0-5,1 6-4,-7-6-3,0-2-2,-7-2-1,0-13-2,0 0-1,0 0 0,5-22-1,1 5 0,4-3 1,-3 0 2,5 3 1,0 6 2,-2 6 1,2 5 0,0 10 2,-3 4 0,-3 3 0,0 9-2,-3-4 0,-3 1-5,7 0-8,-7-1-26,-3-10-2,10 1-1,-7-13 0</inkml:trace>
  <inkml:trace contextRef="#ctx0" brushRef="#br0" timeOffset="178799.4569">9774 13984 15,'22'-9'18,"0"5"1,-1-6-2,-5 0 0,-4-3-1,-5-3-2,-5-2-1,-10-6-4,-4 6-1,-10-7-3,-1 10 0,-10 3-2,1 12 0,-1 3-1,-2 14-1,6 7 0,11 9 0,9 2-1,9 1 1,13-7-1,8-4 1,7-7 0,4-13-1,1-5 1,-1-13 0,-5-5-1,-4-3 1,-8-2-1,-2 4 1,-8 1-1,-1 7 1,-4 11-1,0 0 1,6 11 0,0 5-2,3 3-2,-1-4-9,6 1-17,2 0-8,-5-10 0,6-2 1</inkml:trace>
  <inkml:trace contextRef="#ctx0" brushRef="#br0" timeOffset="179127.5845">9576 13641 20,'-12'-8'31,"6"-1"1,21 5-9,13 8-10,13 2-4,12 7-3,2-6-2,6 2-2,-4-1-2,-5-8-1,-8 0-1,-11-6-1,-11-3 1,-10-4 0,-5 1 1,-4 2 1,-3 10 4,0 0 1,0 0 0,0 16 1,-6 3-1,0 4-6,-1-1-23,4 6-9,-6-18-1,9 2-1</inkml:trace>
  <inkml:trace contextRef="#ctx0" brushRef="#br0" timeOffset="179346.3342">10331 14002 58,'7'22'40,"-7"-9"-20,-6-4-20,6-9-21</inkml:trace>
  <inkml:trace contextRef="#ctx0" brushRef="#br0" timeOffset="180596.339">2432 15047 37,'14'-7'23,"-3"-8"-1,9-9-4,4-4-4,-2-9-2,8-6-5,-8-7-1,0-3-3,-10-5-1,1 5 0,-13 4 1,0 11-1,-6 12-1,3 14 2,3 12-1,0 29-1,6 14 1,7 13-1,2 9 0,9 4 0,4-1 0,-2-4-3,7-10-5,-5-14-13,-9-16-15,4-10 0,-23-14 0,11-14 6</inkml:trace>
  <inkml:trace contextRef="#ctx0" brushRef="#br0" timeOffset="180783.8383">2615 14933 18,'10'28'27,"6"-18"0,17 1-15,1-2-18,-3-9-17,7 10-2,-22-21-2</inkml:trace>
  <inkml:trace contextRef="#ctx0" brushRef="#br0" timeOffset="180955.7145">2344 14798 26,'-25'-12'32,"25"12"0,-13-10-2,23 10-27,14 7-22,4-7-11,20 12-2,-1-7 0</inkml:trace>
  <inkml:trace contextRef="#ctx0" brushRef="#br0" timeOffset="181205.7126">3025 15037 22,'15'10'34,"5"6"-1,-8-10 2,10-6-22,3 6-3,-7-12-4,6-3-1,-9-7-2,-4-3 0,-9-8-1,-4 2 0,-11-3-1,0 9-1,-9 6 1,-2 8 0,0 10-1,1 14 0,5 8-1,9 10 1,3 4 0,6 5 1,5 0 0,2-2-2,5-2-2,-3-12-9,11-9-15,4-2-9,-5-19 0,12-6 0</inkml:trace>
  <inkml:trace contextRef="#ctx0" brushRef="#br0" timeOffset="181471.3375">3618 14963 28,'8'19'36,"-26"0"2,-6 5-1,-8 2-17,-8-8-9,-1 0-3,1-10-4,0-2-3,9-10-1,3-6 0,13-6 0,8-4-1,7 2 0,10 0 0,5 5 0,4 6 1,8 7 1,2 10-1,7 10 1,-4 4-5,2 2-32,-2 8-1,-9-7 0,2 3-1</inkml:trace>
  <inkml:trace contextRef="#ctx0" brushRef="#br0" timeOffset="182440.0909">5123 14955 7,'-19'0'26,"-20"-7"-5,-9 4-5,-8-4-4,-4 2-2,2 1-2,8 4-2,6 0-2,13 7-1,15 2-1,16 5-1,13 9 1,11-1-1,8 6 1,2 2 1,-6 3 0,-5 4 0,-11 6 0,-18-2 0,-11 5 0,-14-3-1,-8 1 0,-3-5-1,3-1 0,11-7-1,12-11 1,20-3-1,13-7 1,21-6-1,12 0 1,8 0 0,4-4-4,6 0-13,2 8-17,-14-16 0,-1 8 0,-20-17 3</inkml:trace>
  <inkml:trace contextRef="#ctx0" brushRef="#br0" timeOffset="182783.8405">5239 15175 26,'15'15'34,"-12"8"1,5 14-3,-1 8-19,-7 3-2,5 3-2,-5-7-3,5-2-1,-5-14-2,0-13 0,0-15-2,0-11 1,-3-17-1,3-11 1,-7-12-2,-3-9 1,1-4-2,0 1 2,4 1-1,0 6 0,5 4-1,0 14 1,14 7 1,10 8-2,6 14 0,10-2-5,16 11-10,0 3-21,4-3-1,1 5 1,-5-5-1</inkml:trace>
  <inkml:trace contextRef="#ctx0" brushRef="#br0" timeOffset="183033.8403">5257 15329 15,'-4'8'33,"4"-8"0,27 5-2,3-5-17,15 0-19,9 8-23,-7-13-2,11 5-2,-12-8 2</inkml:trace>
  <inkml:trace contextRef="#ctx0" brushRef="#br0" timeOffset="183455.7162">5598 15429 13,'20'9'33,"-3"4"0,7 6-2,2 5-13,-4 3-6,4 6-4,-1-5-7,-5-5-10,-2-8-19,4-1-6,-11-19 0,4 1 0</inkml:trace>
  <inkml:trace contextRef="#ctx0" brushRef="#br0" timeOffset="183643.2182">5860 15452 56,'-18'3'37,"-1"12"-2,-6 6-9,-7 1-12,4 12-6,-2 1-11,2-1-30,4-12-4,8-1 0,-2-17-1</inkml:trace>
  <inkml:trace contextRef="#ctx0" brushRef="#br0" timeOffset="184190.0974">5260 14704 19,'0'0'28,"13"5"1,16-2-14,11 1-5,16-1-3,3 0-1,6-3-2,-1 5-3,-4-5 0,-10 0-1,-10-5 0,-13 2-1,-17-4 1,-10 7-1,0-13 2,0 13 0,-10-13 2,10 13 0,-16-3 1,16 3 1,-5 8 0,5 2 0,0-10-1,0 19-2,0-7-10,0-2-24,-9-10-1,9 0-1,-15 0 0</inkml:trace>
  <inkml:trace contextRef="#ctx0" brushRef="#br0" timeOffset="184596.344">6101 15183 28,'14'0'31,"1"-6"2,25 6-5,4 0-16,7 0-11,2-2-11,1-5-20,1 7-1,-20-5-1,-4 5 3</inkml:trace>
  <inkml:trace contextRef="#ctx0" brushRef="#br0" timeOffset="184768.2213">6192 15308 26,'12'9'32,"7"-9"1,21 5-5,8-5-26,-3-7-28,16 7-2,-10-10-3,8 10-1</inkml:trace>
  <inkml:trace contextRef="#ctx0" brushRef="#br0" timeOffset="185346.3455">6747 15126 52,'12'6'35,"13"12"-8,-7 9-7,0 7-6,1 8-3,-9-2-3,5 0-3,-11-10-1,-4-6-2,0-14-2,0-10 1,-8-14-1,8-10 0,4-6-1,0-5 0,8-2 0,4 4 0,2 5 0,7 7 1,0 9 0,-1 12 0,-4 9 0,0 10 1,-7 3 1,-6 2-2,-3-3 2,-4 0-1,0-9 0,0-12 0,0 0-2,18-12 1,-1-9-1,2-1 0,3-2 0,6 2 0,0 7-1,-3 4 2,-3 11 0,-1 13 0,-11 9 1,1 5 0,-7 6-3,-4-1-10,0-5-24,6 5-1,0-13 0,6-2 1</inkml:trace>
  <inkml:trace contextRef="#ctx0" brushRef="#br0" timeOffset="185783.8467">7652 15322 37,'5'-21'31,"5"3"-8,-7-3-5,-3-3-6,0 2-2,-11-1-2,-6 5-3,-8 4-1,-2 11 0,-4 3-1,-3 12 1,3 8-1,9 5-2,4 4 0,12 1-1,11-3 1,8-3 0,5-6 0,9-4-1,-2-12 1,4-4-1,-4-8 1,0-1 0,-6-5-1,-1 1 1,-5 1-1,-1 5 1,-2 3-1,-10 6 0,16 6 1,-8 5-2,2 1-1,-4 1-9,0-4-25,7 4 0,-13-13-1,15 0 2</inkml:trace>
  <inkml:trace contextRef="#ctx0" brushRef="#br0" timeOffset="186111.9722">7414 14843 25,'-4'-10'33,"22"16"0,8 0-4,11-2-16,12 6-5,4-4-3,3 1-2,-6-7-3,-3 0-1,-11-3-2,-14-7-1,-9-1 0,-8-3 1,-5 5 0,-4 0 1,4 9 3,0 0 2,0 0 1,7 13 1,-3 4 0,6 2-4,-4 3-15,6 3-18,-12-11-1,0 5-1,-12-10 0</inkml:trace>
  <inkml:trace contextRef="#ctx0" brushRef="#br0" timeOffset="186518.2233">7240 15649 15,'-6'-12'31,"6"12"2,12-14-9,4 4-4,5 10-6,4-6-4,2 14 0,-5-3-2,-4 13-2,-10 3-1,-8 6-2,-8-4-1,-4 1 0,-5-6 0,4-1-1,7-7 1,6-10-1,21 5 0,6-5-2,12 0-15,4-5-22,-6-6 0,4 3-1,-11-7 1</inkml:trace>
  <inkml:trace contextRef="#ctx0" brushRef="#br0" timeOffset="188486.9812">8315 15161 49,'0'0'36,"17"7"1,10-2-12,17-5-13,17 0-6,5 4-7,7-4-9,1 0-16,1 4-11,-17-4 1,-8 0-1</inkml:trace>
  <inkml:trace contextRef="#ctx0" brushRef="#br0" timeOffset="188721.3529">8400 15291 43,'0'0'36,"11"-6"-1,18 6-12,18-3-7,12 6-6,4-3-4,1 0-8,0 6-8,-9-3-17,-12-3-8,-6-6-2,-19-8 0</inkml:trace>
  <inkml:trace contextRef="#ctx0" brushRef="#br0" timeOffset="188893.2303">8972 15170 2,'12'31'28,"-15"-12"-2,3 11-7,0-4-32,-13-8-9,1 2-3,-13-16 11</inkml:trace>
  <inkml:trace contextRef="#ctx0" brushRef="#br0" timeOffset="189080.7284">8279 15126 71,'-16'29'38,"7"10"-1,18 12-20,7 6-46,3-12-5,18 3-2,0-14-1</inkml:trace>
  <inkml:trace contextRef="#ctx0" brushRef="#br0" timeOffset="202955.7548">9449 14901 41,'0'-17'33,"0"17"-7,-3 26-5,0 9-4,3 13-4,-3 6-5,3 10-1,-7-5-3,7-4-1,0-11-1,-5-15 0,5-13 0,0-16-1,0-14 0,0-16-1,-4-11 1,1-16 0,-4-6-1,4 0 0,3 1-1,-4 8 1,4 8 0,0 8 0,11 11 0,4 13-1,7 7 0,3 4-2,9 8-7,0-5-7,6-5-20,10 11 0,-4-10 0,-2 8 0</inkml:trace>
  <inkml:trace contextRef="#ctx0" brushRef="#br0" timeOffset="203174.5057">9407 15107 31,'-14'10'32,"3"-10"2,25 0-10,20 0-11,9 3-10,11 1-22,1-4-12,7 8-1,-9-8 0</inkml:trace>
  <inkml:trace contextRef="#ctx0" brushRef="#br0" timeOffset="203487.0054">9687 15317 36,'7'9'36,"5"8"1,-2 1-7,5 1-13,10 9-6,-5 0-7,3 2-7,2-5-11,-4-5-15,-5-15-8,3-5 1,-10-9-1</inkml:trace>
  <inkml:trace contextRef="#ctx0" brushRef="#br0" timeOffset="203690.1315">9901 15352 25,'0'0'37,"-21"-6"1,3 15-3,-1 9-12,-6 2-7,3 6-8,-4 2-10,2 0-25,0-7-11,9-2 0,-1-16-1</inkml:trace>
  <inkml:trace contextRef="#ctx0" brushRef="#br0" timeOffset="204190.1326">9409 14647 5,'-19'5'31,"3"-9"2,16 4 0,16 6-15,15-6-6,15 4-4,11-4-3,10 4-2,2-4-3,-1 0-2,-3 4-2,-16-8-1,-11 0-2,-17-7 1,-11 2-2,-10-6 3,-7 2 2,1-2 2,-2 6 2,8 9 4,-13-7 1,13 17 1,0 2 1,5 6-2,-5 2-1,5 0-7,-2-4-20,5 6-10,-8-22-1,3 16-1</inkml:trace>
  <inkml:trace contextRef="#ctx0" brushRef="#br0" timeOffset="204580.7832">10227 14965 45,'0'0'37,"12"14"-2,-9 8-8,-3-1-9,10 15-6,-6-2-4,5 7-3,-1-2-3,2-4-3,2-4-7,-7-12-11,-1-10-19,-4-9-1,0 0 1,-3-11-1</inkml:trace>
  <inkml:trace contextRef="#ctx0" brushRef="#br0" timeOffset="204768.2584">10073 15152 73,'10'0'36,"13"-2"-2,8-3-20,12 1-16,1-5-30,15 9-3,0-10 0,12 4-2</inkml:trace>
  <inkml:trace contextRef="#ctx0" brushRef="#br0" timeOffset="205237.0096">10613 14884 55,'18'0'34,"9"0"-2,16-4-15,19 4-7,3 0-3,8 4-2,-3-4-5,-4 6-3,-8-2-7,-18-4-7,-15 0-5,-25 0-2,0 0-1,-17-12 3,-6 8 5,-8-2 7,0 2 11,-26 16 30,38 4-8,6 9 2,7 11-1,2 2-4,6 9-3,-2 1-3,0 5-5,4-9-4,-4-5-5,6-8-18,3-12-18,-9-19-1,11-4-1,-6-21-1</inkml:trace>
  <inkml:trace contextRef="#ctx0" brushRef="#br0" timeOffset="205612.0108">10624 14620 23,'9'16'34,"6"-12"0,23 3-4,10-2-13,7 0-5,15-3-4,-1-2-3,2 0-2,-9 0-3,-9-2-3,-16-1-1,-22-6 0,-15 9-1,-4-19 1,-10 9-1,-5-2 1,2 3 3,2 1 2,4 8 1,11 0 1,0 14 1,9 1-1,2 2-2,-3 4-21,-1-9-12,9 8-1,-16-20-2</inkml:trace>
  <inkml:trace contextRef="#ctx0" brushRef="#br0" timeOffset="206158.8887">11508 14912 27,'10'0'35,"-10"0"2,5 38-4,1 3-15,-6 5-7,3 12-4,3 0-5,-2-6-9,7-4-14,2-8-14,-5-19-2,7-6 1</inkml:trace>
  <inkml:trace contextRef="#ctx0" brushRef="#br0" timeOffset="206362.0139">11383 15132 48,'0'0'35,"19"0"1,9 1-10,12 3-13,6 0-12,4-4-17,0 0-17,8 3-3,-11-6 1,0 7-2</inkml:trace>
  <inkml:trace contextRef="#ctx0" brushRef="#br0" timeOffset="207440.1402">12072 15332 22,'0'0'34,"7"8"-1,7-8-7,3-4-6,7 4-4,-4-13-3,5-2-3,-7-7-4,-3-2-2,-9-13-2,-6-4 1,-9-9-2,-3-6-1,-4-7 1,1-2-2,8-1 2,7 4-2,10 6-1,3 2-4,17 17-7,-1 5-12,4 12-13,5 11 0,-8 2 0</inkml:trace>
  <inkml:trace contextRef="#ctx0" brushRef="#br0" timeOffset="207627.6422">12016 15057 14,'16'19'30,"-1"-15"1,22 4-4,5-4-19,1-4-23,9 8-11,-14-8-3,5 7-2</inkml:trace>
  <inkml:trace contextRef="#ctx0" brushRef="#br0" timeOffset="208002.6396">12330 15305 19,'0'0'34,"9"27"1,-6-10 0,1 3-18,5 4-6,-3-1-4,3 2-2,-5-5-4,2-8-2,4-5-2,-10-7-2,14-7 0,-8-8 0,7-2 0,-3-5 0,5 3 1,-3-2 3,-1 5 3,0 4 1,-11 12 1,0 0 1,0 0 0,-20 14 1,3 1-1,1 5 0,1 2-1,9 0-1,6-8-1,15-2-2,7-5-7,5-9-11,4-10-18,13-4 0,-4-15-1,10-2 0</inkml:trace>
  <inkml:trace contextRef="#ctx0" brushRef="#br0" timeOffset="208471.417">12166 14476 11,'6'9'30,"-6"-9"0,28 10-6,9-5-10,9 3-4,11-2-3,4-2-2,1 0-3,-6-4-2,-3 0-2,-13-7 0,-11 0-2,-17-4 0,-6-1 0,-6 0 1,-3 3 2,3 9 2,0 0 3,-13 0 1,13 9 0,0 4 0,-5 3-6,5-3-27,3 9-1,-3-22-2,0 25-1</inkml:trace>
  <inkml:trace contextRef="#ctx0" brushRef="#br0" timeOffset="208830.7662">12827 15034 24,'0'0'33,"-6"7"2,24 2-2,6 0-17,13-5-8,11 2-7,1 0-11,6 3-22,-11-13-1,3 4-1,-20-8 0</inkml:trace>
  <inkml:trace contextRef="#ctx0" brushRef="#br0" timeOffset="209033.8911">12932 15151 37,'18'-6'27,"16"11"-9,6-5-13,2 0-15,13 5-14,-9-7-1,16 7-2</inkml:trace>
  <inkml:trace contextRef="#ctx0" brushRef="#br0" timeOffset="214565.1534">2218 16391 29,'35'11'33,"9"-11"0,22 0-12,1 0-6,8-3-9,4 3-7,0-5-13,-2 5-17,-18-3-2,-6 9 0,-22-11 9</inkml:trace>
  <inkml:trace contextRef="#ctx0" brushRef="#br0" timeOffset="214783.9033">2340 16511 11,'12'-9'27,"27"9"0,6-3-6,8 3-12,11-5-6,2 2-12,-4 6-15,-15-11-3,5 8-1,-21-12 19</inkml:trace>
  <inkml:trace contextRef="#ctx0" brushRef="#br0" timeOffset="214971.4047">2969 16317 35,'25'10'36,"-6"6"0,-7 10-11,-3 2-14,-15-1-36,3 12-4,-28-17-3,10 6-3</inkml:trace>
  <inkml:trace contextRef="#ctx0" brushRef="#br0" timeOffset="220862.0425">3565 16245 12,'3'26'35,"-3"6"0,0 19 0,0 8-17,3 1-4,7 7-4,-1-4-9,0-8-7,4-9-15,2-9-14,-6-26 0,3-8-1</inkml:trace>
  <inkml:trace contextRef="#ctx0" brushRef="#br0" timeOffset="221080.7911">3528 16257 34,'28'4'34,"3"-11"0,18 7-9,7 0-16,5 5-15,8 2-18,-10-12-9,-2 10 0,-17-9-1</inkml:trace>
  <inkml:trace contextRef="#ctx0" brushRef="#br0" timeOffset="221283.9173">3639 16508 51,'7'12'36,"8"-8"-1,25 5-17,12 1-47,-1-13-3,19 3-2,2-12 0</inkml:trace>
  <inkml:trace contextRef="#ctx0" brushRef="#br0" timeOffset="221705.7921">4203 16547 27,'-18'0'33,"-13"-7"-3,3 13-5,-3 5-6,0 2-5,11 12-5,5 0-3,15 3-3,10-3-1,11-3-4,13-2-8,4-7-15,6-10-11,8 2 0,-8-15-1</inkml:trace>
  <inkml:trace contextRef="#ctx0" brushRef="#br0" timeOffset="225565.1737">13381 15005 12,'12'-19'33,"5"19"1,0 2-8,-1 9-5,3 12-2,-9 2-6,-1 8-3,-9 0-4,0 2-1,-10-10-3,-1-5-1,0-12-1,11-8 0,-6-14 0,15-5-1,4-5 0,5-4-1,5 1 1,4 1 0,-1 10 0,-2 6 1,-5 7 0,-1 9 0,-6 5 0,-3 4 1,-3-1-1,-1 1 1,-5-2-1,0-13 0,0 9 0,0-9 0,6-17-1,0-1 0,2-2 0,5 0 0,2 3 0,1 5 1,0 10-1,2 9 1,-5 9 0,-1 7 1,-2 7-2,-5-2-8,5 0-18,2 2-9,-6-13 1,7-2-2</inkml:trace>
  <inkml:trace contextRef="#ctx0" brushRef="#br0" timeOffset="226049.5529">14163 15199 6,'13'0'27,"-8"-15"2,-5 15-10,15-16-4,-11 3-4,3 1-3,-7-5-1,0 3-1,-14-6 0,-1 4 0,-12 2 0,-4 3-1,-4 7 0,-2 7-1,-3 4-1,8 8-1,5 7 0,9 3-1,11 1 1,12 4-1,8-5 0,7-4-1,7-5 1,4-8 0,-1-8-1,3 0 0,-6-12-1,-6-2 1,-2 0-1,-6 0 2,-5 4-1,2 4 1,-10 6 0,9 6 0,-2 6 1,2 3-2,3 2-13,1 2-23,-4-9 0,9 3-1,2-10 0</inkml:trace>
  <inkml:trace contextRef="#ctx0" brushRef="#br0" timeOffset="226705.8038">13605 15391 24,'9'-11'34,"9"7"2,7 1-9,0-1-7,6 11-4,-10 0-5,2 10-2,-15 6-4,-8 2-1,-9 3-3,-6 1 1,-9-4-1,1-1-1,5-8 1,6-4-1,12-12 0,12 6 0,9-6 0,4-5-2,13 5-12,2 0-24,1-6 0,7 2-1,-4-7 0</inkml:trace>
  <inkml:trace contextRef="#ctx0" brushRef="#br0" timeOffset="227846.4283">13948 14811 23,'10'4'28,"1"-4"-8,24 0-5,6 7-3,11-2-3,4 1-4,0-3-6,-7-3-3,-5 0-2,-10 0-2,-12-11-1,-10 1 1,-4-4 0,-3 2 5,1 2 6,3 10 5,6 13 16,-10 3-10,-5 6-8,-5-3-28,5 4-3,-11-17-3,11-6-4</inkml:trace>
  <inkml:trace contextRef="#ctx0" brushRef="#br0" timeOffset="228393.3042">14707 15154 35,'0'0'32,"0"0"1,21 0-15,22 0-5,15 0-4,12 4-2,6 0-7,1 0-10,-5 0-16,-3 6-7,-24-10 0,-4 10 0</inkml:trace>
  <inkml:trace contextRef="#ctx0" brushRef="#br0" timeOffset="228627.6798">14742 15243 16,'-12'0'33,"21"7"-1,7-4-6,13-3-7,14 9-6,6-9-3,9 7-10,1-7-17,0 4-15,-14-15-2,-1 3 0,-18-9 3</inkml:trace>
  <inkml:trace contextRef="#ctx0" brushRef="#br0" timeOffset="228830.8076">15257 15172 43,'24'19'37,"5"9"1,-11-4-9,-12 5-16,-9 7-38,-20-11-6,-4 5-3,-20-15-3</inkml:trace>
  <inkml:trace contextRef="#ctx0" brushRef="#br0" timeOffset="230268.3082">4557 16573 24,'0'-9'30,"-15"-3"-6,-4 5-4,-2 7-3,-7 0-5,1 11-3,4 4-3,7 6-1,9 3-2,11-1 0,15 1-1,12-2 0,3-10-1,6 0-1,3-5-9,-8-7-21,-7-10-6,2 3 1,-14-12 0</inkml:trace>
  <inkml:trace contextRef="#ctx0" brushRef="#br0" timeOffset="230752.6869">4946 16616 25,'-25'-21'26,"3"10"-2,-3 1-3,-1 5-6,1 5-3,7 0-4,18 0-2,-9 17-2,24 0-1,7 3-1,7 1 1,-7-2 0,1 8 1,-9-11-1,-11 1 1,-12-4-5,-12-13-12,-10-7-22,8 1 0,-3-13 0,11-2-2</inkml:trace>
  <inkml:trace contextRef="#ctx0" brushRef="#br0" timeOffset="231221.4347">5125 16545 32,'-18'4'33,"9"16"-2,2 1-10,12 4-7,10 8-4,2-5-4,11 2-1,0-7-2,5-7 0,-1-7-1,1-9-1,-5-13 0,-3-14 0,-7-10 1,-8-7-1,-10-13 1,-17-11 0,-16-7 1,-7 4 0,-11 9 0,-1 14-1,2 12-2,3 13-8,13 23-29,23 22 0,19 11-1,27 8 0</inkml:trace>
  <inkml:trace contextRef="#ctx0" brushRef="#br0" timeOffset="233080.8129">5730 16617 34,'3'15'35,"8"-15"0,12 3-12,18 3-6,8-6-8,12 3-25,2-12-15,17 3-5,-8-11 1</inkml:trace>
  <inkml:trace contextRef="#ctx0" brushRef="#br0" timeOffset="233549.5641">6256 16359 6,'0'11'33,"0"-11"1,20 5-5,15 1-9,10-3-7,14 3-2,3-6-4,6 3-5,-5-3-7,-5-3-8,-10 0-10,-13 3-8,-19-12-4,-16 12 1</inkml:trace>
  <inkml:trace contextRef="#ctx0" brushRef="#br0" timeOffset="233752.6908">6548 16421 54,'0'36'33,"5"0"-3,0 4-6,7 10-6,-2-4-11,-1 3-34,-3-14-7,7 2-2,-13-18-2</inkml:trace>
  <inkml:trace contextRef="#ctx0" brushRef="#br0" timeOffset="234705.8195">6942 16629 33,'28'10'37,"-6"-10"1,18 4-5,7 1-17,2-1-17,11 2-29,-9-13-3,3 7-3,-11-8-1</inkml:trace>
  <inkml:trace contextRef="#ctx0" brushRef="#br0" timeOffset="235283.943">7511 16715 41,'14'19'36,"7"-3"-2,8-1-14,11 2-4,1-8-3,7-1-3,-9-8-3,-2-8-2,-16-9-2,-6-2-1,-15-11 0,-12-8-2,-9-5 1,-4-9-1,0-3-1,6-8-2,9 10-1,7-6-5,20 14-9,4 14-18,10 2-3,10 14 0,-3 8 2</inkml:trace>
  <inkml:trace contextRef="#ctx0" brushRef="#br0" timeOffset="235487.0709">7686 16523 24,'-16'8'34,"26"1"0,9-9-1,15 0-29,18 12-31,-5-15-3,18 3-3,-10-12 0</inkml:trace>
  <inkml:trace contextRef="#ctx0" brushRef="#br0" timeOffset="236018.3197">8006 16716 37,'12'8'34,"-12"2"-4,0 10-10,0 5-8,0 4-3,6 0-3,-3-2-2,1-7-2,5-6-2,2-4-1,4-10-1,-1-9-1,5-4 0,0-5-1,-1-3 1,-2 2 1,-4 2 3,-9 7 1,-3 10 1,-13-5 2,-5 11 0,-4 7 0,-2 2 0,5 2 0,4-2-2,15 4 0,10-13-3,13 1-5,17-7-19,13 0-12,-3-13-2,12 3 1</inkml:trace>
  <inkml:trace contextRef="#ctx0" brushRef="#br0" timeOffset="236408.9474">8530 16537 27,'4'12'34,"-4"-12"0,31 15-4,4-10-16,5-5-8,9 4-8,4-4-7,-4 3-16,-8-9-9,-4 10 1,-13-12-1</inkml:trace>
  <inkml:trace contextRef="#ctx0" brushRef="#br0" timeOffset="236612.0735">8593 16655 42,'12'11'32,"13"-11"-1,16 0-23,14 9-27,4-16-9,15 7-2,-8-7-2</inkml:trace>
  <inkml:trace contextRef="#ctx0" brushRef="#br0" timeOffset="237190.1959">9228 16494 27,'13'11'32,"9"14"-2,-6 2-8,-1 2-7,-3 5-3,-9-2-5,-3-3-1,-3-11-2,-3-10-1,-4-8-1,10 0-1,-8-22 0,13-5 0,9-7-1,7 3 0,9 2 1,8 5 0,-1 4 0,-3 13 2,-1 12-2,-9 10 2,-10 6-1,-8 6 0,-16-3-1,-1 0 1,-8-5-1,4-6 0,0-13-1,8-13 1,7-6-1,7-3 0,11-4 1,7-1-2,3 3 0,2 2 1,2 13 0,-2 9 1,-5 9-1,-5 10 0,-8 6-1,-5 6-1,-2 6-12,-5 1-23,-6-11-1,6-5 0,-4-6 0</inkml:trace>
  <inkml:trace contextRef="#ctx0" brushRef="#br0" timeOffset="237533.9467">9722 16743 44,'9'-5'37,"3"-2"-1,7-1-14,12 8-7,-3-4-5,3 10-2,-3 5-2,-4 8-2,-11 5 0,-10 1-2,-12 3-1,-9-1 1,-5-3-1,-4-3-1,2-8 1,6-7-1,7-6 0,12 0 0,0 0 1,12-10-2,10 10-3,2-9-9,11 0-26,7 9-1,-2-5 1,12-4 1</inkml:trace>
  <inkml:trace contextRef="#ctx0" brushRef="#br0" timeOffset="238096.4515">10376 16709 35,'15'-7'28,"-12"-3"-7,1-4-2,-2-1-4,-4-9-3,-5 0-3,-8-3-2,-3 5-1,-11 2-2,-2 11-1,-5 5-1,1 11-1,1 7 0,7 11-1,7 7 1,14 1-1,9 1 0,10-5 1,11-5-1,4-10 1,6-5 0,1-9-1,-1-10 1,-7-6 0,-4-8 0,-5 6 0,-5-2 1,-1 8 0,-3 2 0,4 10-4,3 8-34,15 15-1,6-12-1,30-1 3</inkml:trace>
  <inkml:trace contextRef="#ctx0" brushRef="#br0" timeOffset="244565.247">11272 16579 18,'-20'-20'15,"6"-7"1,14-1 0,5-2-2,18 5-1,11 9 0,6 7-2,5 11 0,-6 6-2,-7 12 0,-18 7-2,-14 10-2,-20 4-2,-13 1-1,-10-4-2,-3-7 0,1-2-1,10-6 0,15-7 0,14-6 0,17-4-1,12 0 0,11 3-7,0 1-18,-1-10-8,5 4 1,-9-11 0</inkml:trace>
  <inkml:trace contextRef="#ctx0" brushRef="#br0" timeOffset="245096.4981">11480 16225 23,'-47'-19'33,"-20"0"0,-6 15-9,-6 20-5,-4 14-6,5 20-4,7 14-4,13 14-2,14 9-1,23 7-1,21 1-1,23-4 1,26-13-1,21-8 0,24-23 1,19-19-1,10-28 1,4-24 0,-6-25 2,-7-15-1,-24-16 2,-26-15 0,-47-6-1,-43-4 1,-47 9-2,-34 16-12,-28 22-27,-11 26-2,-18 11 0,4 21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10:43:09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2492 8954 21,'0'0'32,"0"0"2,-16-3-10,-17 6-5,-19-1-5,-2 6-6,-8-1-2,6 4-4,7 0-3,5-2 0,16-1-1,11 4 0,22 0 0,18-2 0,18 3 1,4 2 1,4 3 1,-4 6 1,-6 2 0,-5 3 1,-19 5 0,-24 2 0,-15-1 0,-12-1-1,-6-6-1,5-3 0,7-6 0,5-5 0,25-14-1,0 0 0,30 5 0,9-7-1,13 2-5,-1-9-6,8 6-16,9 3-7,-15-9-1,-1 9 0</inkml:trace>
  <inkml:trace contextRef="#ctx0" brushRef="#br0" timeOffset="187.4993">2511 9198 31,'12'0'32,"1"-4"1,11 4-8,10 4-13,-2-4-7,4 5-6,2-5-6,-6 0-10,-9-9-11,3 9-4,-26 0 1,14-6 10</inkml:trace>
  <inkml:trace contextRef="#ctx0" brushRef="#br0" timeOffset="312.499">2692 9264 43,'-8'17'31,"8"1"-8,7 1-9,2-1-17,0 6-17,-3-11-8,15 6-2,-7-12 1</inkml:trace>
  <inkml:trace contextRef="#ctx0" brushRef="#br0" timeOffset="734.436">3072 9249 14,'-32'-19'31,"4"11"0,-11 1-4,4 3-12,-2 8-6,6 6-2,7 8-3,8 0 0,16 7-2,9-1 1,10-2-1,3-7 0,9-2 0,3-9 0,3-11-1,-3-2 0,-3-7 0,-10-6-2,1 2 2,-9-3-2,-1 2 2,-3 5-1,-2 4 1,-7 12 0,12-3 0,0 13 1,-5 8 0,5-2-1,-2 6 0,-1 1 1,3-3-1,-1-5 2,0-1 0,-11-14 0,18 0 0,-18 0 0,19-19 0,-9 3-1,2-4-6,0 3-25,0 0-10,-6-1 1,1 7-2</inkml:trace>
  <inkml:trace contextRef="#ctx0" brushRef="#br0" timeOffset="1406.3095">3940 9196 4,'0'0'27,"0"0"1,0 0-11,6 19-4,0-4-3,4-1-4,6 3 0,2-2-1,4-5 0,3-6-2,-4-4-1,4-7 1,-4-5-2,-5-7 1,-3 0 0,-5 1 0,-8 4 1,0 14 0,0 0 2,-5 14 0,5 14 1,0 14 0,0 7 0,0 9-1,0 3-1,-4 1-1,-5-7 0,-3-6 0,-7-12-2,-2-13-1,-7-19 0,3-9-1,2-18-2,2-10-3,11-2-4,2-12-8,13 7-12,11 3-8,2-1 1,14 13 0</inkml:trace>
  <inkml:trace contextRef="#ctx0" brushRef="#br0" timeOffset="1531.3127">4339 9298 39,'20'6'37,"-2"-6"-1,7 2-2,6-2-23,0 0-27,6 0-16,-12-10-2,12 4-3</inkml:trace>
  <inkml:trace contextRef="#ctx0" brushRef="#br0" timeOffset="2046.9391">5060 9274 26,'-11'16'32,"1"8"-1,-17-4-9,-2-3-9,-5-3-6,0-11-4,3-3-1,3-11-1,5-5-1,11-1 0,6-3 0,11 2 0,8 6 2,3 9 2,6 8-1,3 5 2,4 10-1,-4 3 2,0 8-3,-5-3-6,-4-1-18,-5-16-14,2 1 0,-13-12-2</inkml:trace>
  <inkml:trace contextRef="#ctx0" brushRef="#br0" timeOffset="2171.939">4952 8974 17,'0'0'0,"15"11"0,-15-11-16,25 22 16</inkml:trace>
  <inkml:trace contextRef="#ctx0" brushRef="#br0" timeOffset="2687.5625">5156 8834 6,'0'0'28,"14"0"-1,13 6 1,2-6-19,8 0-6,2 0-3,-3-6-2,-4 3-2,-7-2 0,-11 0 0,-14 5 0,0 0 1,-11-6 0,-7 10 4,-2 5 1,6 3 1,3 2 2,5 4-1,6 1 1,7 0 0,6-1-1,2 0-1,1-3 1,-2-5-1,-5-3 0,-9-7-1,8 19 0,-8-9 0,-8 5 0,5 6 1,-2 3-1,10 8 2,-1 7 0,4 7 0,-3-5 0,0 5 0,-9-7 0,-2-1-1,-8-10 0,-9-7-2,-3-16 0,1-5-1,3-10-2,4-9-2,13-3-3,5-2-5,9 3-10,11 5-8,5 4-5,9 12 2</inkml:trace>
  <inkml:trace contextRef="#ctx0" brushRef="#br0" timeOffset="3078.1879">5708 9360 40,'17'-4'25,"-9"-9"-3,-5-3-3,-3-3-2,-9-4-4,-3 2-3,-9 1-3,-2 6-2,-6-1-2,-2 13-1,1 4 0,4 8-1,7 9 0,8 1-1,7 1 1,12-1-1,4-1 1,11-7-1,4-2 1,0-5-1,0-10 0,-2-5 1,-4 0-2,-4-3 1,-3-1 0,-6 5 0,-8 9 0,12-5 0,-12 5 1,17 14-1,-3-3 2,2 5-2,1-3 2,3-1-1,0-7 0,0-5 0,-4-2 0,1-9 0,-6 0-5,-3-8-9,-4 0-24,4 6 0,-5-7 0,3 8 0</inkml:trace>
  <inkml:trace contextRef="#ctx0" brushRef="#br0" timeOffset="3375.1211">6325 9224 41,'-3'25'37,"-15"-8"0,-4 3-4,-3 2-15,-10-3-9,-1 0-8,2-8-4,-1-4-3,8-7-2,2-16 1,13 0 0,0-6 1,12 2 2,8 4 5,1 3 1,10 7 4,2 6 1,5 16-1,-1-1 1,3 9-5,-4 5-17,3 2-19,-11-9-1,3 3-1,-7-14-1</inkml:trace>
  <inkml:trace contextRef="#ctx0" brushRef="#br0" timeOffset="3531.3698">6586 9420 63,'3'16'39,"2"10"-2,-14-7-16,-12-1-48,10 5-6,-15-8-3,10-2-2</inkml:trace>
  <inkml:trace contextRef="#ctx0" brushRef="#br0" timeOffset="4234.608">6935 9274 8,'11'4'29,"0"-9"0,17 8-4,-5-3-11,11 0-6,5-2-3,-5-1-2,1 3-3,-10-4 0,-12 4 0,-13 0 0,0 0 0,-19 6 0,0 4 0,0 3 1,1 5 0,5 2 0,13 2 1,8 0-1,12 1-1,11-4 0,4-4 0,4-7-1,5-1-1,-4-7 1,0-5 0,-5-5 0,-7-8 1,-10-2 1,-2-2 3,-11-2 0,-5-3 2,-11 3 0,-5 7 0,-8 5 0,-1 12 0,-1 0-1,4 12-1,4 5-2,10 7 0,8-1 0,14 0-2,8-1 1,3-8 0,6-6 0,0-6 0,-4-2-5,-10-5-16,-9-9-17,-8 5 1,-11-6-1,4 3 1</inkml:trace>
  <inkml:trace contextRef="#ctx0" brushRef="#br0" timeOffset="4703.3597">8194 9239 48,'-18'13'32,"-10"1"-7,-2 6-10,8 4-5,6 5-2,13 1-2,13-2-2,14-5 0,7-12-1,7-2 1,-4-9 0,-1-1-1,-13-12-1,-12 1 0,-11-5-2,-15 2-5,-1 2-9,-5 4-20,-2-4-3,11 7 2,2 1-1</inkml:trace>
  <inkml:trace contextRef="#ctx0" brushRef="#br0" timeOffset="5156.4856">8419 9295 52,'0'0'34,"-10"22"-3,7-3-10,-7-4-9,10 3-4,4 0-2,8-3-3,6-6-1,4-4 0,4-5 0,-3-9-1,1-4 0,-6-3 0,-2-2-1,-9 3 0,-3 2 0,-4 5-1,0 8 2,0 0-1,0 0 1,-5 19-1,8-2 1,6 2 0,4-1 1,2-4 0,5 1-1,4-7 1,-3-8 0,0 0-1,-1-9-1,-7-5-3,-5-3-6,-8-7-6,0 1-5,-8-7-1,1 0 2,-9-5 4,4 5 5,-4 1 7,1 1 7,2 6 6,1 4 4,6 7 1,6 11-8,0 0-22,-13 9-12,20 8-4,-7-4-1</inkml:trace>
  <inkml:trace contextRef="#ctx0" brushRef="#br0" timeOffset="5359.6107">8823 9230 31,'18'16'36,"-12"-1"1,7 14 0,3 13-16,-11 5-11,5 17-3,-1 6-4,-3 0-1,-2 0-4,-4-12-6,8-5-14,-1-11-16,-4-26 1,-3-16 0,13-11 0</inkml:trace>
  <inkml:trace contextRef="#ctx0" brushRef="#br0" timeOffset="5484.6111">8906 9431 28,'15'7'29,"-5"-7"-4,11 10-15,8-1-34,-6-9-2,22 0-2</inkml:trace>
  <inkml:trace contextRef="#ctx0" brushRef="#br0" timeOffset="5734.6114">9474 9354 49,'0'15'38,"-22"-2"-1,-12 4-11,-7 0-7,-9-4-9,4-3-5,0-6-6,3-7 0,12-6-2,8-6 0,14-4 0,9-2 0,7 2 2,12 8 1,8 4 2,5 9 1,4 8 0,1 8 0,-3 10-7,-6 6-31,-6-8-1,0 3 0,-10-12-2</inkml:trace>
  <inkml:trace contextRef="#ctx0" brushRef="#br0" timeOffset="6375.2382">9945 9271 47,'17'5'35,"12"12"1,-7 0-10,0 9-12,2 3-4,-7-2-3,-2-3-4,-8-9-2,-7-15-1,0 0-1,0 0-1,0-24-1,5-1 0,8-4 0,-1 0 1,10 4 1,2 7 2,1 8 0,0 10 1,-4 10 1,-4 8-1,-8 7 2,-3-1-2,-6 1-1,-6-4-1,6-4-2,0-17 0,0 0-1,0 0 0,18-26-1,-3 1 1,6-1 0,2-1 3,2 1 0,0 12 2,-4 5 1,1 9 1,-7 13 0,-5 9 0,-7 4-2,-3 6-6,0-1-24,4 3-8,-11-11-1,7 0 0</inkml:trace>
  <inkml:trace contextRef="#ctx0" brushRef="#br0" timeOffset="6656.4883">10555 9468 65,'11'-6'35,"1"-1"2,3 0-19,10 7-6,-7 5-5,1 4-1,-10 4-2,-6 8-1,-9 1 0,-3 7-1,-3-5 1,3 2-1,-1-5 0,10-3-1,15-5 0,8-9-1,10 1-4,-4-10-19,4-2-16,5 0 0,-10-5-1,2 2 0</inkml:trace>
  <inkml:trace contextRef="#ctx0" brushRef="#br0" timeOffset="13078.3766">11392 9166 44,'16'9'36,"-16"9"1,0 4-10,3 12-12,-3-2-4,3 1-6,11-2-5,0-11-7,12-3-18,6-2-11,-4-11-1,4 1 1</inkml:trace>
  <inkml:trace contextRef="#ctx0" brushRef="#br0" timeOffset="13375.2516">11757 9215 10,'0'0'29,"-14"-18"3,3 18-3,-4 4-12,-5 2-7,4 7-3,1 10-2,2 1-1,8 4-1,5 3-1,11-4 1,6-1-1,7-8 1,2-4-1,-2-9 0,-1-5 0,-10-9 0,-8-1 0,-10-5-4,-4-6-6,-6 1-26,5 11 1,-4-9-2,14 18 1</inkml:trace>
  <inkml:trace contextRef="#ctx0" brushRef="#br0" timeOffset="13703.3775">12090 9281 22,'-6'-23'35,"-5"17"-1,-10 0-4,-3-1-11,0 12-5,-4 0-5,4 10-5,4 2 0,7 2-4,11 5 1,8-2 0,9-3 1,6-2-1,2-7-1,5-10 2,-3 0-2,-4-10-1,-1 1-9,-9-4-25,-11-11-1,6 10 1,-9-4-1</inkml:trace>
  <inkml:trace contextRef="#ctx0" brushRef="#br0" timeOffset="14047.1384">12268 9369 32,'25'9'32,"-8"-9"1,12 4-10,-3 2-9,-2-6-4,1 0-4,-7-3-2,-5-3-1,-4-8 0,-9 0-2,-6-8 0,-6 1 0,-8 3-1,-3 4 0,-2 5-1,-4 9 1,4 9-1,1 8 0,8 9 1,7 11 1,3 4-1,6 5 2,7 5-2,1-3-3,1-1-14,5-2-17,-8-14 0,6-4 0,-3-15 0</inkml:trace>
  <inkml:trace contextRef="#ctx0" brushRef="#br0" timeOffset="14437.7538">12655 9341 17,'13'0'33,"5"12"2,-2-5 0,6-2-16,6 3-7,-3-3-2,6-5-3,-7 0-4,-2-11 0,-9-2-3,-8-5 1,-7 0-1,-11-4 0,-12 7-1,-3-2 0,-7 11 0,2 9 0,0 7 1,5 9 0,8 10 2,11 9-1,9 6 0,6 4 1,7 0 0,3-1-1,1 2-7,-1-12-19,1-8-11,0-6 0,-3-11 0</inkml:trace>
  <inkml:trace contextRef="#ctx0" brushRef="#br0" timeOffset="14750.2646">13201 9370 31,'-3'-19'29,"3"0"-9,-12 1-3,-4-1-4,-2 5-2,-7-1-2,-3 7-1,-3-1-1,0 12-3,3 6 1,6 8-2,4 3 1,12 4-1,6 0 1,9 3-1,12-6-2,7-1-4,6-8-21,4-3-10,-7-13-2,6 2 1</inkml:trace>
  <inkml:trace contextRef="#ctx0" brushRef="#br0" timeOffset="15078.3817">13252 9343 11,'14'13'29,"8"4"-3,-9-2-3,0 3-3,-5-4-3,-8-3-4,0-11-3,0 9-3,0-9-1,-14-12-2,7-1-2,3-8-1,4-4-1,0-1 0,10 1-1,2 3 0,3 7 1,7 5-1,1 10 1,7 2 1,-5 12 0,3 5 0,-7 3 0,-2 6-8,-7-2-21,-2-6-7,-1 4 0,-12-11 0</inkml:trace>
  <inkml:trace contextRef="#ctx0" brushRef="#br0" timeOffset="15656.5063">13727 9225 44,'-20'0'19,"7"2"-4,1 6-3,-1 1-5,11 5-1,7-1-2,5 1-1,6-4-1,6-1-1,-4-3-1,4-6-1,-6 0 0,-5 0 0,-11 0 0,-4-14 1,-11 8 1,-3 6 2,-1 0 1,-2 9 1,2-3 1,7 7 0,2 1 1,10 2-2,10 0-1,5-4 0,5-3 0,7-2-1,-2-7-1,5-4 0,-1-6 0,1-8-1,-4-1-1,-4-4 0,-1 0 1,-6 2-1,-2 2 0,-3 8 0,-5 2 2,-5 9-1,6 11 2,-6 7-1,0 3 0,4 2 0,-4 5 0,6-4-2,0 4-5,-3-10-11,-3-18-21,10 13 1,-10-13-1,12-17 1</inkml:trace>
  <inkml:trace contextRef="#ctx0" brushRef="#br0" timeOffset="15797.1326">13969 8974 60,'0'0'35,"-14"-8"-1,14 18-14,7 2-46,-7-12-6,15 19-1,-9-9-3</inkml:trace>
  <inkml:trace contextRef="#ctx0" brushRef="#br0" timeOffset="16140.8854">14379 9365 85,'0'0'32,"0"0"-32,17 11-13,-17-27-18</inkml:trace>
  <inkml:trace contextRef="#ctx0" brushRef="#br0" timeOffset="17062.7591">14981 9364 25,'12'-8'31,"-7"-7"-1,4-7-9,5-2-4,6-10-6,2-2-4,-2-10-3,4-2-1,-4-1-2,-3 2 1,-4 2 1,-3 7 0,-8 9-1,2 14 0,-4 15 0,0 15 1,0 17-2,9 16 1,6 9-1,5 8 0,4 2 0,4-2-2,6-5-4,-4-16-10,-4-13-20,1-8 0,-27-23-1,9-4 0</inkml:trace>
  <inkml:trace contextRef="#ctx0" brushRef="#br0" timeOffset="17203.386">15046 9160 29,'12'14'32,"16"1"-2,-2-7-7,7 6-30,4 2-17,-15-10-3,5 5-4,-27-11 7</inkml:trace>
  <inkml:trace contextRef="#ctx0" brushRef="#br0" timeOffset="17344.0099">14817 9056 34,'0'0'31,"0"0"-2,23 7-13,9 3-32,3-1-10,16 8-3,-6-2 0</inkml:trace>
  <inkml:trace contextRef="#ctx0" brushRef="#br0" timeOffset="17640.9275">15539 9332 44,'19'14'35,"-2"-9"1,6-5-4,2 0-17,-7-13-5,3 1-5,-7-7-3,-8-2-1,-6-4 0,-10 0-2,-5 4 1,-6 4 0,-2 11-1,-1 6 1,0 14 1,6 7-1,5 10 0,6 9 1,3 3 0,4 4 0,4-4-1,2-2-4,3-7-10,0-8-13,1-11-10,8-10 1,1-11-1</inkml:trace>
  <inkml:trace contextRef="#ctx0" brushRef="#br0" timeOffset="17953.4278">16130 9267 50,'14'6'36,"-14"-6"1,-17 17-10,0-7-10,-14-2-8,0 2-3,-5-6-3,1-4-1,-1-4-2,10-6 0,4-3-1,8-1 0,10 0-1,4 2 2,12 6-1,4 6 2,2 3 0,7 11 1,1 3 0,2 5 1,-1 0 0,1 2-1,-4 3-12,7-8-27,-18-10-1,3-4 0,-16-5-2</inkml:trace>
  <inkml:trace contextRef="#ctx0" brushRef="#br0" timeOffset="19172.2352">2657 10365 30,'0'0'31,"-10"4"-7,-11 1-3,-11 0-3,-11 0-6,-4 3-3,-9-2-4,-2-3-2,4 2-2,9 0 0,14 1-2,21 2 1,15 2-1,21 2 0,15 3-1,8 4 1,7 5 1,0 3 0,-16 5 1,-10 1 0,-16 0 1,-18 5 0,-20-2 1,-8 2-1,-12-9 0,-4-1-1,4-3 0,12-5 0,12-5-1,13-2 0,18-5 1,15-1-2,12-3 0,14 2-5,17 1-11,1-2-18,-7-10 0,15 0-1,-16-9 2</inkml:trace>
  <inkml:trace contextRef="#ctx0" brushRef="#br0" timeOffset="19515.9865">2920 10514 33,'-13'12'35,"13"13"0,-6 9-3,6 4-18,13 7-4,-11-3-2,8 3-2,-4-10-1,7-8-2,-8-15 0,5-12-1,-7-12 0,-3-12 0,-3-10-1,-4-11 1,-5-7-2,-9-2 1,5 1-1,-5 3 0,6 7 0,4 6-1,11 6 1,4 11 0,15 6-2,15 6-2,12 8-8,1 3-15,6-3-12,6 10 1,-4-6-1</inkml:trace>
  <inkml:trace contextRef="#ctx0" brushRef="#br0" timeOffset="19719.112">2950 10672 9,'-12'14'29,"24"1"1,11-10-2,17 2-24,12-2-21,-9-5-9,11 0-1,-14-4-2</inkml:trace>
  <inkml:trace contextRef="#ctx0" brushRef="#br0" timeOffset="20031.6128">3310 10727 47,'4'20'34,"-1"-6"0,5 4-15,6 5-6,-3-9-3,12 1-3,-5-10-1,4-2-2,0-8-1,-4-7 0,-5-5-1,2 0-1,-5-2 0,-1 2 0,-3 7-1,-6 10-1,0 0 1,6 17 0,-3 12-1,-3 8 1,-6 10 0,-3 3 0,-13 3 0,0-2 0,-9-6-3,-16-11-8,-2-20-22,2-8-4,-8-26 0,9-9-1</inkml:trace>
  <inkml:trace contextRef="#ctx0" brushRef="#br0" timeOffset="20437.9016">2926 10174 37,'0'0'31,"0"0"1,19 7-14,12-3-7,18 1-5,17 2-2,5-1-3,3-2-3,4 1-3,-13-5-1,-9 0-2,-16-5 0,-15 1 0,-16-6-1,-9-2 3,-9 0 5,-16-6 8,13 14 0,12 4 3,-10 10 0,10 7 0,-3-3 0,3 5-6,0-5-27,3 4-7,-3-18-3,0 15-1</inkml:trace>
  <inkml:trace contextRef="#ctx0" brushRef="#br0" timeOffset="20703.4891">3834 10579 17,'-12'0'34,"12"0"0,24 4 0,1-4-17,12 0-10,4 2-14,0 2-20,-7-4-5,3 4-3,-18-4 2</inkml:trace>
  <inkml:trace contextRef="#ctx0" brushRef="#br0" timeOffset="20844.1164">3863 10708 36,'0'0'31,"24"10"-3,4-10-20,10-4-32,17 8-3,-3-13-3,17 9 9</inkml:trace>
  <inkml:trace contextRef="#ctx0" brushRef="#br0" timeOffset="21140.9891">4783 10569 33,'-46'-22'33,"3"11"-1,-7-1-9,0 7-11,10 8-4,3 11-4,7 10-2,10 13 1,8 4 0,12 2 0,18 1 0,7-5 1,12-7 0,7-13 0,6-10-1,-1-14 0,-2-7-1,-10-12 1,-12-8-2,-16-1-4,-15-4-9,-14-1-25,-4 10-1,-13 0 1,-1 6-1</inkml:trace>
  <inkml:trace contextRef="#ctx0" brushRef="#br0" timeOffset="21547.2958">4384 10248 32,'0'0'34,"9"8"0,20-2-3,9 0-19,16 3-5,8 1-5,3-3-6,0 3-3,-9-5-3,-10-5-4,-18-5-1,-10-2-1,-18-8 2,-8 4 4,-8-2 5,1-1 7,-5 6 19,20 8-5,0 15 2,10 6-1,-7-7-2,4 12-3,-2-2-15,-2 0-28,-12-15-3,5 6-1,-10-20-2</inkml:trace>
  <inkml:trace contextRef="#ctx0" brushRef="#br0" timeOffset="22016.1012">5375 10640 37,'0'0'34,"14"0"-2,15 0-8,23 3-7,10-3-6,12 5-5,7-5-6,2 0-7,-2 2-16,-3 3-12,-29-5 0,-10 2 0</inkml:trace>
  <inkml:trace contextRef="#ctx0" brushRef="#br0" timeOffset="22203.6038">5476 10746 40,'15'5'33,"16"-9"-2,20 4-13,14 0-7,4 0-7,5 0-9,-1 0-12,-5 4-14,-18-9-1,-7 5 0</inkml:trace>
  <inkml:trace contextRef="#ctx0" brushRef="#br0" timeOffset="22344.2962">6043 10650 13,'15'7'32,"-15"-7"1,22 18-5,-13 2-9,-9-1-7,-5 3-6,-10 2-11,-9 0-18,-18-12-9,2-1-2,-11-11 0</inkml:trace>
  <inkml:trace contextRef="#ctx0" brushRef="#br0" timeOffset="22516.1734">5460 10575 30,'-35'12'35,"-4"5"2,10 13-3,7 8-17,7 0-5,20 11-3,16-5-7,16 4-36,15-21-1,23-4-2,7-23-1</inkml:trace>
  <inkml:trace contextRef="#ctx0" brushRef="#br0" timeOffset="26563.0616">6601 10346 27,'10'11'29,"-17"6"-3,4 5-6,3 12-4,-4 7-3,8 10-3,-4 5 0,3 5-3,0-6-1,3-3-2,1-10-1,1-6-1,-1-17-1,-7-19 1,13 0-1,-7-17 0,-3-10 0,-3-8 0,-3-6 0,-3-7-1,-4-4 0,-2 3 0,0 2 0,2 1 0,-1 9-1,4 4 1,7 11 0,5 2-1,15 13 1,7 5-1,16 2-6,8 0-11,4 0-18,16 9-1,-3-13 0,0 4 1</inkml:trace>
  <inkml:trace contextRef="#ctx0" brushRef="#br0" timeOffset="26813.054">6663 10657 14,'0'0'32,"28"0"0,6 0-6,13-4-11,6 4-15,-1-10-25,7 15-4,-15-10-2,1 10-1</inkml:trace>
  <inkml:trace contextRef="#ctx0" brushRef="#br0" timeOffset="27250.5575">6985 10746 21,'0'0'29,"13"9"-8,-3 4-3,-1 3-5,2 2-2,0-4-2,4-1-3,-3-7-1,1-6-2,-1-6-1,1-5 0,-7-9 1,-1 1-1,-5 0 1,6 2 0,-6 6 0,0 11 0,0 0-1,-9 11 1,12 13 0,4 11-2,-1 9 0,-1 6 2,-5 0-1,4 3 0,-10-3 1,-4-3 0,-11-9-1,-7-10 0,-5-15-3,-2-13-10,4-15-19,4-11-7,-5-22-1,13-6-1</inkml:trace>
  <inkml:trace contextRef="#ctx0" brushRef="#br0" timeOffset="27719.3064">6524 10173 29,'9'15'33,"7"-15"-1,18 0-9,16 2-6,8-2-5,10 0-3,1 0-6,-2-5-3,-5 2-3,-11-4-1,-11 1-2,-16-3 1,-24 9-1,6-18 0,-11 8 3,-6 0 1,0 2 2,11 8 2,-16-3 1,16 3 0,0 17 1,7-4 0,-2 2-2,2 2-4,2 2-17,3 0-12,-12-9-1,3 5-1</inkml:trace>
  <inkml:trace contextRef="#ctx0" brushRef="#br0" timeOffset="28125.5576">7656 10430 39,'8'-13'36,"-8"13"0,3 16-9,-3 0-8,10 16-5,-7 1-6,7 8-2,-5 1-2,5 1-2,-1-2-2,0-9-6,3-3-7,-8-10-20,-4-9-6,0-10 0,0 0 0</inkml:trace>
  <inkml:trace contextRef="#ctx0" brushRef="#br0" timeOffset="28266.185">7512 10643 42,'0'0'32,"26"-8"1,8 8-14,12-5-12,6 5-19,1-5-18,9 5-1,-9-4-2</inkml:trace>
  <inkml:trace contextRef="#ctx0" brushRef="#br0" timeOffset="28766.1827">8096 10551 16,'25'9'35,"-4"-1"2,1 12-1,3 6-15,-10-1-5,3 8-5,-13-6-3,0 1-3,-10-12-2,-2-3-1,7-13-1,-10 0-1,10-10-1,4-13 1,7-1-1,5-3 0,3 3 0,6 1 0,3 5 1,-1 5 0,-1 11 0,-2 7 1,-3 4 0,-1 6 0,-5 0 0,-7 4-2,0 2-7,-8 2-22,0-8-8,0 1 0,-6-6-1</inkml:trace>
  <inkml:trace contextRef="#ctx0" brushRef="#br0" timeOffset="29344.3113">8073 10333 19,'0'0'33,"0"0"-1,20 0-6,8 0-9,11 0-6,12 4-4,1-4-3,10 9-2,-4-2-2,-5 0-2,-10-1-2,-10-3-2,-10 2 0,-9-7-1,-14 2 1,7-15-1,-7 3 2,-4-2 3,4-2 3,0 5 2,0 11 3,11-8 1,-11 8 2,22 14 1,-14-1-1,2 6 1,-10-1-2,0 1-9,-10-9-31,0 7-3,-8-12 0,2 4-2</inkml:trace>
  <inkml:trace contextRef="#ctx0" brushRef="#br0" timeOffset="33047.4436">9058 10500 46,'0'0'36,"7"22"-1,-5 10-12,-2 1-8,13 14-6,-6 0-4,7 1-6,-1-1-11,0-11-18,-4-17-6,3-11 0,-12-8 0</inkml:trace>
  <inkml:trace contextRef="#ctx0" brushRef="#br0" timeOffset="33203.6911">8943 10657 39,'0'0'36,"0"0"0,26 5-7,7 2-12,5-4-10,11 2-16,2-5-24,9 8-2,-7-12-1,1 4 0</inkml:trace>
  <inkml:trace contextRef="#ctx0" brushRef="#br0" timeOffset="33688.0692">9517 10546 40,'17'-3'36,"0"17"2,-2 7-6,-5 2-15,5 7-6,-9 1-3,4-3-4,-8-3 0,-2-4-3,0-21 0,0 0-2,0 0 1,11-18-1,0-4 0,2-5 0,2 1 0,4 4 0,3 2 0,-4 6 2,4 10 0,-3 9 0,-2 8 0,-6 3 0,-5 2 1,-3 2 0,-3-3-1,0-3-1,0-14 0,0 0 0,0 0-1,7-14 0,4-3-1,5-3 1,3 2-1,2 5 2,-1 6 0,1 7 0,-8 11 1,-2 6 0,-4 6 1,-7 5-3,3 5-15,-3 0-21,0-15-1,0 1 0,10-5-1</inkml:trace>
  <inkml:trace contextRef="#ctx0" brushRef="#br0" timeOffset="34031.8324">10007 10802 42,'0'-15'36,"16"8"1,4 7-9,9 0-11,3 5-6,-5 3-3,-5 9-2,-13 4-3,-9 6 0,-10 4-2,-11-2 1,-10-1-1,0-5 0,4-3-1,8-8 0,19-12 0,-3 10-1,21-10-3,10-12-6,10 2-21,4 5-8,-1-10 1,-1 6-1</inkml:trace>
  <inkml:trace contextRef="#ctx0" brushRef="#br0" timeOffset="34625.65">10524 10761 23,'22'0'30,"-13"-10"-2,5-3-5,-3-2-7,-5-4-4,1-4-4,-7-5-1,-7 5-1,-5-3-2,-7 7-1,-5 3-1,-1 8 1,-6 8-2,1 12 0,4 4 0,5 6-1,5 5 1,10-3-1,12 0 0,6-2 0,7-7 0,6-6 0,-1-3 0,1-6 0,0-3 0,-5-5 0,-6-1 0,-2 0 0,-12 9 0,13-5 0,-13 5 1,6 14 0,-3 6 0,0 6 0,1 9 0,2 5 0,-6 1 0,0 3 0,-7-4 0,-1-5 0,-8-5-1,-6-9 1,-5-10-4,-2-11-5,1-9-13,3-4-16,-2-18 1,11-2-1,1-14 0</inkml:trace>
  <inkml:trace contextRef="#ctx0" brushRef="#br0" timeOffset="35125.6269">10292 10369 33,'9'5'32,"4"-5"1,24 0-9,10 0-9,8 0-6,11 0-4,1 3-3,-1-3-2,-7 6-2,-13-6-2,-11 0-2,-17-4 0,-18 4-1,3-14 1,-3 14 1,-16-20 0,16 20 2,-12-17 1,12 17 2,13 0 2,2 5 3,4 12 1,-7-2 2,0 9 0,-6-6 0,-6 5-6,-9-9-30,3 4-1,-13-16-3,10 6-2</inkml:trace>
  <inkml:trace contextRef="#ctx0" brushRef="#br0" timeOffset="35547.5029">11179 10626 26,'9'17'34,"13"-17"-1,21 10-2,5-5-17,5-5-14,3 9-21,-8-9-10,2 5-2,-21-5 0</inkml:trace>
  <inkml:trace contextRef="#ctx0" brushRef="#br0" timeOffset="35719.3764">11231 10743 23,'0'0'33,"25"18"2,0-15-1,18 3-21,2 2-30,3-10-11,11 2-4,-4-7-1</inkml:trace>
  <inkml:trace contextRef="#ctx0" brushRef="#br0" timeOffset="36047.5047">12035 10444 26,'-31'-4'30,"-5"4"1,6 9-6,6 9-13,-1 13-4,9 8-2,7 7-2,9 2 1,12 2 0,13-4-1,8-9-1,9-5 0,6-18 1,4-8-2,-2-15 1,-7-10-1,-5-14 0,-17-4-1,-15-9 1,-16-1-1,-14 1-3,-10-1-8,-3 5-26,-2 14 0,-3 2-1,7 10 1</inkml:trace>
  <inkml:trace contextRef="#ctx0" brushRef="#br0" timeOffset="36438.1283">11788 10229 30,'17'6'33,"16"3"2,3-4-3,18-5-17,12 9-6,1-9-4,4 2-4,-6-2-3,-13-7-2,-11 3-2,-19-10 0,-13 1-1,-9-2 0,-7 1 2,-5-1 3,3 3 4,9 12 2,-10 5 2,17 12 2,-4 6-1,6 5 1,-3 6-8,0 7-30,-6-18-2,10 0-2,-10-23 0</inkml:trace>
  <inkml:trace contextRef="#ctx0" brushRef="#br0" timeOffset="36985.0029">12935 10585 34,'12'9'34,"6"-9"0,24 10-5,13-3-17,15-3-5,11 4-6,3-1-12,-7-2-13,-8-5-10,-6 8 1,-21-8-1</inkml:trace>
  <inkml:trace contextRef="#ctx0" brushRef="#br0" timeOffset="37250.6303">12953 10695 38,'0'0'32,"0"0"-3,25 9-11,15-5-4,16-4-5,15 10-3,8-5-1,7 1-4,-2 0-10,-3-4-15,-13-7-8,-3-2-1,-22-13 0</inkml:trace>
  <inkml:trace contextRef="#ctx0" brushRef="#br0" timeOffset="37422.5082">13586 10532 49,'13'4'26,"5"11"-3,12 7-2,6 7-4,-9-1 1,1 11-4,-25-2-2,-13 8-4,-21-6-41,-18 6-1,-29-17-4,-5 0 1</inkml:trace>
  <inkml:trace contextRef="#ctx0" brushRef="#br0" timeOffset="38985.0136">2046 11806 20,'21'9'33,"21"1"0,8-10-3,20 5-19,12 0-6,9 0-10,-1 3-19,-7-12-7,1 4-1,-28-4-1</inkml:trace>
  <inkml:trace contextRef="#ctx0" brushRef="#br0" timeOffset="39219.3842">2039 11984 6,'0'0'26,"38"9"2,-3-9-7,24 0-11,10 5-7,6-5-10,9 0-12,-13-9-7,-2 7-1,-26-16 13</inkml:trace>
  <inkml:trace contextRef="#ctx0" brushRef="#br0" timeOffset="39360.0121">2657 11831 24,'27'0'33,"-8"5"3,6 12-9,0 10-6,-13-2-6,-3 8-7,-9-5-32,-13 7-8,-20-9-2,-3 6-3</inkml:trace>
  <inkml:trace contextRef="#ctx0" brushRef="#br0" timeOffset="41813.171">3394 11650 8,'0'-10'34,"9"23"0,-9 10-2,4 16-11,-1 17-7,-3 4-3,6 10-3,-6-6-3,9 0-1,-5-13-1,2-13-1,0-17 0,-6-21-1,8-11 0,-4-19 0,-4-14 0,-6-13-1,-3-11 0,-4-3 1,-2-2-2,3 10 1,-2 8 0,3 10-1,8 12 1,8 10 0,14 17-4,16 6-7,14 4-13,10 5-13,3-7 0,9 3-1</inkml:trace>
  <inkml:trace contextRef="#ctx0" brushRef="#br0" timeOffset="42031.9213">3453 11886 29,'-15'9'34,"15"-9"1,28 0-4,15 0-20,16-4-25,9 4-15,-8-5-4,11 5-1</inkml:trace>
  <inkml:trace contextRef="#ctx0" brushRef="#br0" timeOffset="42391.2967">4015 11951 24,'-35'-9'32,"8"10"0,-5 3-12,5 1-5,7 11-5,9-4-4,11 11-1,11-4-1,13 4 0,-4-2 0,2 3 1,-6-3 0,-1-1-1,-15-3 0,-12-5-3,-9-5-5,-8-7-10,4-12-20,6 3-2,1-14-1,15 4-1</inkml:trace>
  <inkml:trace contextRef="#ctx0" brushRef="#br0" timeOffset="42563.1718">4119 11964 28,'17'4'38,"1"11"0,-7 3-2,-1-1-15,0 13-7,-8-5-7,-2 3-4,7 2-11,-14-6-16,4-10-14,3-5 0,0-9-1</inkml:trace>
  <inkml:trace contextRef="#ctx0" brushRef="#br0" timeOffset="42688.1723">4129 11789 33,'0'0'26,"-3"-11"-16,3 11-19,10 9-14,-10-9-4</inkml:trace>
  <inkml:trace contextRef="#ctx0" brushRef="#br0" timeOffset="42985.1061">4312 12019 41,'13'29'37,"-8"-11"0,6 2-4,-3-1-16,-1-10-8,-1 3-4,-6-12-3,0 0-1,9-9 0,-3-4-2,4-1 1,2-3-1,7 3 1,2 3-1,0 6 2,1 5 0,-6 5 0,0 10 1,-4 0-1,-3 4 0,-5 3-11,-4 2-27,0-16-1,0-8 0,0 0-1</inkml:trace>
  <inkml:trace contextRef="#ctx0" brushRef="#br0" timeOffset="43344.4793">4808 12007 26,'-9'18'36,"0"1"0,12 10-2,6-2-17,4-4-5,8 4-4,2-10-2,6-6-2,-2-11-2,-3-12 0,-2-11-1,-6-9 0,-10-11-1,-9-7 0,-16-9 0,-13-9 0,-13-2 0,-9 3 0,1 9 0,-2 14 0,2 10 1,9 19 0,13 18 0,21 17-1,27 21-12,19 2-26,8-7 0,17 5 0,2-7-1</inkml:trace>
  <inkml:trace contextRef="#ctx0" brushRef="#br0" timeOffset="45469.487">5408 11804 57,'9'11'37,"-4"5"-3,-5 13-12,12 12-8,-7 4-6,5 2-2,1 3-7,-5-10-10,4-9-16,-1-8-10,-9-23-1,0 0 1</inkml:trace>
  <inkml:trace contextRef="#ctx0" brushRef="#br0" timeOffset="45610.1104">5293 11957 47,'19'-7'34,"11"9"0,6-2-13,12 5-24,10 4-26,-4-9-3,8 9 0,-9-9-2</inkml:trace>
  <inkml:trace contextRef="#ctx0" brushRef="#br0" timeOffset="45953.8589">5901 11887 38,'12'9'36,"-1"0"2,3 9-10,-2 6-11,-9-2-5,2 8-4,-5-7-2,-3-2-2,3-21-2,0 0-2,0 0 0,0-21-1,12-5 0,5-5 0,4 3-1,2 5 2,-2 5-1,4 13 3,-6 10 1,-1 15-1,-5 7 1,-4 10 0,-3 10-17,4-2-24,-10-9 0,12 2-2,-3-14 0</inkml:trace>
  <inkml:trace contextRef="#ctx0" brushRef="#br0" timeOffset="47110.1104">6421 11960 34,'0'0'35,"32"11"0,5-7-13,15-4-7,10 0-13,3-4-30,7 6-3,-14-6-4,-2 4 0</inkml:trace>
  <inkml:trace contextRef="#ctx0" brushRef="#br0" timeOffset="47641.3649">7017 11894 33,'22'14'34,"-13"1"1,2 5-9,2 8-11,-10-2-5,7 2-3,-10-8-2,5-1-2,-5-19 0,0 0-1,0 0-1,14-19 1,-3-4-2,6-2 1,1-3-2,4 2 2,2 6-2,1 5 2,0 5-1,-2 16 1,-5 4 1,-4 5-1,-6 6 1,-8 0-1,0-2 1,-4-1-2,0-4 1,4-14-1,0 0 0,0-10-1,10-6-1,6-5 1,2-2-1,4 4 1,2 1 0,-1 7 2,1 11 0,1 9 0,-7 5 1,-5 10 0,-4 3-1,-6-2-8,0 1-30,0 3-1,-3-10 0,0 4 0</inkml:trace>
  <inkml:trace contextRef="#ctx0" brushRef="#br0" timeOffset="48000.8041">7578 12155 29,'19'0'35,"-1"-8"1,13 8-9,0 8-10,-5-3-5,1 10-4,-15-1-2,-6 8-3,-12 2-1,-10-1 0,-7-5 0,0 2-1,0-6 0,5-6 0,9-4-1,9-4 1,0 0-1,25-4 0,0 4-3,0-13-7,8 9-19,2 4-9,-7-11 1,6 7-1</inkml:trace>
  <inkml:trace contextRef="#ctx0" brushRef="#br0" timeOffset="48532.044">8093 12094 24,'13'-9'24,"7"0"-3,-4-3-4,-4-4-2,0-3-4,-12-7-1,0 7-2,-12-3-1,-6 7 0,-12 1-2,-3 4-1,-7 10 0,10 5-1,-4 7 0,12 4-2,9 3 0,9 2 0,12-2-1,6-3 0,11-2-1,1-4 1,1-2-1,-2-7 0,-3-1 0,-1 0 0,-1 0 1,-5 8 1,1 0-1,-4 6 2,0 10-1,4 9 1,-7 10 0,-3 6 0,-6-1 0,-6 2 1,-10-3-1,-8-4 0,-8-11-1,-5-10 1,-3-17-2,2-10-3,5-8-6,5-13-17,10-13-11,14-4 0,6-8-1</inkml:trace>
  <inkml:trace contextRef="#ctx0" brushRef="#br0" timeOffset="48813.3519">8500 11908 19,'0'0'33,"0"0"0,34-4-3,-2 4-13,13 0-8,5 0-7,3 10-10,-3-6-12,-10 1-12,1 5-1,-20-10 0</inkml:trace>
  <inkml:trace contextRef="#ctx0" brushRef="#br0" timeOffset="48985.2269">8540 12025 27,'0'0'33,"3"14"0,17-14-2,13 5-19,14-1-16,-1-4-24,11 6-4,-6-12 0,10 6-1</inkml:trace>
  <inkml:trace contextRef="#ctx0" brushRef="#br0" timeOffset="49360.2254">9507 11797 43,'-24'-14'34,"-11"-4"-5,-2 8-10,1 6-5,-5 4-5,4 14-4,3 6-2,6 10-2,6 5 2,13 6-2,9 1 2,18 3-1,10-11 1,16-2-1,8-13 1,7-10-1,0-17 0,-2-12 0,-12-14-2,-10-5 1,-20-7-1,-24-2 0,-22 5-17,-13 3-20,-20-3 0,1 14-1,-17-7 1</inkml:trace>
  <inkml:trace contextRef="#ctx0" brushRef="#br0" timeOffset="54094.6464">10463 11847 32,'0'-18'34,"0"18"0,19-19-11,2 10-7,11 9-5,4 2-5,7 7-1,-5 5-2,-7 6 0,-10 3-2,-11 3 0,-16-5 1,-10-4-2,-9-4 1,-2-8-1,5-5 0,6-4-1,16 4-1,9-11 1,13 11 0,4 0 0,7 10 0,-6 4 1,-8 5 0,-12 1-1,-17 3-6,-11-2-18,-16-14-10,2 1 0,-11-12 0</inkml:trace>
  <inkml:trace contextRef="#ctx0" brushRef="#br0" timeOffset="54454.0269">10738 11644 26,'-24'-33'34,"-7"14"1,-19 2-7,-14 17-11,-2 14-5,-9 15-5,5 14-2,7 14-2,13 10-2,17 10 1,20 3-1,17 0 0,20-1 0,19-9 1,18-6 0,14-20 0,12-18-1,6-23 1,7-20 0,-10-24-1,-4-20 1,-20-19-1,-25-19 0,-30-3 1,-30 1-2,-24 16-4,-25 13-33,-13 5-1,-2 24-1,-7 9 0</inkml:trace>
  <inkml:trace contextRef="#ctx0" brushRef="#br0" timeOffset="85266.6195">11421 12096 34,'0'0'33,"14"0"-1,-14 0-10,7-10-45,12 10-5,-7-10-3,12 5-2</inkml:trace>
  <inkml:trace contextRef="#ctx0" brushRef="#br0" timeOffset="85657.2634">11988 11715 20,'11'-2'33,"-11"2"1,0 26 0,-9 10-20,-5 8-4,1 9-3,-3-2-2,1 4-1,2-11-1,5-8-1,1-14-1,7-22 0,0 0-1,14-21 1,-4-13-1,0-12 0,0-10 0,1-5 0,6 3-1,-3 5 2,0 12-2,-2 16 2,2 16 0,1 18 0,3 16 0,-1 16 1,4 5 0,1 5-3,2 2-8,-2-2-27,-4-13 0,4-3 0,-7-17 0</inkml:trace>
  <inkml:trace contextRef="#ctx0" brushRef="#br0" timeOffset="85907.2519">12383 11909 29,'0'0'34,"0"0"1,-4 18-3,4-9-15,7 10-5,2-3-5,6 6-2,1 0 1,3-2-3,0-9 0,2-3 0,-3-8-1,1-4-2,-6-3-2,-7-11-9,3-6-19,-6 2-8,-6-6 0,3 0 0</inkml:trace>
  <inkml:trace contextRef="#ctx0" brushRef="#br0" timeOffset="86016.6198">12497 11754 26,'-12'-22'31,"12"22"-5,0 0-23,0 0-22,-3 10-6,3-10-4</inkml:trace>
  <inkml:trace contextRef="#ctx0" brushRef="#br0" timeOffset="86282.2481">12675 11906 39,'15'12'36,"-7"-2"1,8 8-4,1 7-17,-6-3-5,6 7-3,-5-7-3,6-2-1,-5-8-1,2-8 0,0-11-2,3-5-1,1-4-7,-9-7-23,1-6-9,2 5 0,-9-2 0</inkml:trace>
  <inkml:trace contextRef="#ctx0" brushRef="#br0" timeOffset="86704.1224">13049 11887 22,'0'14'32,"3"8"-1,-3 1-9,0 0-4,10 1-5,-4-5-3,10-2-3,-1-7-2,0-9-2,3-4-1,-1-9 0,-1-5-1,-7-3 0,0 0-1,-3 2 0,-3 1-1,-3 7 2,0 10-1,0 0 1,0 19 0,3-1 0,3 1 1,6 0 1,1-1 1,9-5 0,-2-8 0,3-5-1,-4-9 1,2-6-1,-7-2-5,-8-10-19,-6 3-18,3 0 0,-7-5-1,7 8 0</inkml:trace>
  <inkml:trace contextRef="#ctx0" brushRef="#br0" timeOffset="87297.9204">13918 11858 34,'0'0'33,"-3"14"2,6 3-13,3 8-8,-1-3-4,6 2-2,4-4-2,3-4-3,-2-11 0,5-5-1,-2-11-1,-6-1-1,-3-6 1,1 0-1,-11 4 0,0 4-1,0 10 1,0 0 0,0 20 0,6-1-1,8 3 1,0-5 1,8-3-1,0-6 1,6-8-1,-4-11 0,2-9 1,-1-5 0,-7-2 0,4-2 2,-4 3-2,4 6 2,2 8-1,6 12 0,-5 12 2,-2 8 0,-8 4-1,-11 5 0,-11 0-4,-18 2-36,-9-17-1,4-2-1,-2-15-1</inkml:trace>
  <inkml:trace contextRef="#ctx0" brushRef="#br0" timeOffset="88235.4294">2064 13000 32,'0'22'29,"0"4"-7,-6 1-4,0-6-5,1 1-3,-4-13-3,9-9-2,-5-12-1,5-9-1,0-11-1,10-4 0,2 2-1,7-4 0,5 9 0,1 9 1,-1 13 0,2 17 0,-6 11 0,2 9-1,-1 8-11,-8 6-23,-5-10 0,6-1-1,-4-13-1</inkml:trace>
  <inkml:trace contextRef="#ctx0" brushRef="#br0" timeOffset="88532.2981">2396 13084 17,'12'5'29,"12"7"-2,-10-7-8,7-2-5,4-3-1,-7-5-3,3-5-1,-6-8-3,-1-4-1,-11-6-2,-3-1 0,-13-2-1,-1 4-1,-9 5 0,-1 9 0,-4 7 0,-1 16 0,5 11 0,7 12-1,8 8 1,4 6-3,10 7-7,2 4-17,-4-10-8,15 0 0,-3-13-1</inkml:trace>
  <inkml:trace contextRef="#ctx0" brushRef="#br0" timeOffset="88954.2341">2874 12964 39,'-25'-17'27,"2"11"-6,-5 6-3,-3 4-5,4 8-3,-1 4-3,12 5-1,7 0-3,9 2 1,4-7-1,10-4 0,6-6-1,8-6 0,9-14 0,3-3 0,0 1-1,9-3 0,-8 5 1,0 2 0,-5 8 1,-8 11 1,-16 7-1,-5 8 1,-14 2-1,-7 5-5,-2-7-24,-3 2-11,-6-12-1,4-5 0</inkml:trace>
  <inkml:trace contextRef="#ctx0" brushRef="#br0" timeOffset="89657.3546">3639 12883 40,'22'22'35,"-6"2"0,-1 6-11,0 6-10,-6-5-4,0 2-4,-9-8-2,7-8-3,-7-17 0,14-9-2,0-11-1,3-6 1,0-5-1,6-1 0,1 3 2,-2 4 0,-4 9 1,-1 12 2,-17 4 0,14 24 1,-14-1 0,0 8 0,0-3-1,0 4-1,3-6-4,0-8-9,10-8-26,2-2-1,-2-12-1,6 4 1</inkml:trace>
  <inkml:trace contextRef="#ctx0" brushRef="#br0" timeOffset="89860.4797">4312 12879 70,'0'0'37,"13"4"1,-13-4-16,0 0-22,12 13-26,-12-13-9,0 0-1,0 0-1</inkml:trace>
  <inkml:trace contextRef="#ctx0" brushRef="#br0" timeOffset="90016.7619">4318 13111 92,'0'0'43,"0"12"0,0-12-15,0 0-61,15 4-6,-15-4-1,0 0-3</inkml:trace>
  <inkml:trace contextRef="#ctx0" brushRef="#br0" timeOffset="91235.5252">3627 14062 47,'23'4'38,"-3"6"1,1 10-10,1 16-12,-10-2-5,5 12-4,-8-4-3,-3 0-1,-6-9-2,-6-7 0,1-12-2,5-14 1,-15-7-1,7-15-1,5-7 1,3-7-2,9-1 2,1-1-2,11 2 1,1 5 0,9 11 1,0 8 0,3 12 1,0 7 0,-3 7 0,-7 9 1,-8 6-1,-3 6 1,-7 0-2,-3 0-2,-3 2-15,3-6-23,-3-13-1,7-4 1,2-14-1</inkml:trace>
  <inkml:trace contextRef="#ctx0" brushRef="#br0" timeOffset="91923.0267">4331 14082 41,'12'0'35,"16"7"0,0-7-10,6 0-13,7 0-14,-1-4-28,6 4-4,-12-4-1,3 4 0</inkml:trace>
  <inkml:trace contextRef="#ctx0" brushRef="#br0" timeOffset="92141.7999">4384 14248 36,'8'14'38,"11"-14"0,21 8-4,4-1-52,0-14-10,11 19-5,-8-12-3</inkml:trace>
  <inkml:trace contextRef="#ctx0" brushRef="#br0" timeOffset="94266.8467">4949 14044 7,'7'-11'34,"10"13"1,-4 8-1,2 9-13,1 13-6,-8 2-5,2 7-3,-8-3-3,1 0-1,-6-13-1,3-8-1,0-17 1,-6-9-2,6-14 1,8-9 0,-1-6-1,7 0 0,6 2 0,-1 8-1,4 9 1,-1 15 0,0 13 0,-5 11 1,-4 11-1,-6 6 1,-7 1 0,-4 1 0,1-5-1,3-10 1,-5-14-1,5-10 0,6-15-1,3-8 1,5-9 0,3-2-1,2-1 1,-1 6 0,2 10 0,1 10 1,-3 12 0,-1 9 1,-3 12-1,-3 7-2,3 8-12,-5 1-24,-9-10 0,6 1-1,-6-11-1</inkml:trace>
  <inkml:trace contextRef="#ctx0" brushRef="#br0" timeOffset="94579.3459">5457 14362 32,'6'-20'37,"12"16"-1,3 2-2,3-4-18,10 12-5,-10-2-4,3 8-2,-12 4-2,-9 3 0,-13 2-2,-9 4 1,-6-3-1,1-1 0,4-2-1,3-8 1,14-11-1,7 11-1,13-11-2,5-5-7,11 1-19,1 0-9,-7-10-1,3 4 0</inkml:trace>
  <inkml:trace contextRef="#ctx0" brushRef="#br0" timeOffset="95110.6575">5949 14277 14,'14'-13'30,"4"2"-4,-5-8-3,-3-6-5,-2 3-4,-11-9-3,-3 7-3,-9-3-1,-4 8-2,-11 4-1,1 8-1,-4 10-1,5 11 0,4 5-1,7 7 0,10 2-1,7-2-1,13-3 1,5-7-1,4-6 0,1-10 0,1 0 0,-1-6 0,-5-2 0,-2 2 2,-2 6 0,0 3 1,-4 11 0,5 13 0,-1 7 0,1 9 0,-6 10 2,0 3-2,-9 0 1,-5-1-1,-8-7 0,-9-7 0,-8-12-1,-8-13-4,1-9-9,1-14-22,2-15-4,11-11-1,2-14 0</inkml:trace>
  <inkml:trace contextRef="#ctx0" brushRef="#br0" timeOffset="95376.2858">6228 14151 44,'0'0'39,"0"0"-1,29 13-1,8-13-23,15-3-24,-1-4-23,11 7-3,-9-13-2,5 5-1</inkml:trace>
  <inkml:trace contextRef="#ctx0" brushRef="#br0" timeOffset="95970.034">6939 13938 18,'-9'-7'32,"9"19"1,-4 9-2,4 11-14,0 16-7,0 4-1,4 7-2,-4-5-1,9-5 0,-9-13-1,7-10-1,-7-26 1,0 0-2,3-29 0,-3-8-1,-10-14 0,0-10-1,-5-5-1,-4-5 0,1 4 0,5 5 0,5 11-1,5 6 1,12 13-1,13 10-1,15 12-3,9 5-11,14 5-22,7 0-1,5 0 1,2 3-1</inkml:trace>
  <inkml:trace contextRef="#ctx0" brushRef="#br0" timeOffset="96173.1591">6960 14030 30,'-14'0'34,"22"3"1,11-6-2,22-3-21,11 3-17,1-3-25,12 6-2,-7-9-3,5 9 1</inkml:trace>
  <inkml:trace contextRef="#ctx0" brushRef="#br0" timeOffset="96470.0352">7518 14011 19,'-24'-10'31,"6"10"1,-10 4-10,6-1-7,7 7-5,1 2-3,18 8-2,9-1-1,5 3 0,1 1 0,0 4 2,-11-3-1,-5 3-1,-18-4 1,-3-6-1,-16-6-3,-3-11-4,6 0-8,2-14-11,14-11-15,15 1 0,7-10 0,16 8 7</inkml:trace>
  <inkml:trace contextRef="#ctx0" brushRef="#br0" timeOffset="96626.2861">7625 14015 56,'14'9'38,"3"7"0,-8 6-11,-4 2-10,5 7-8,-7 1-5,-3-5-7,7 4-10,-7-7-22,-3-12-3,3-12-1,0 0 0</inkml:trace>
  <inkml:trace contextRef="#ctx0" brushRef="#br0" timeOffset="96766.91">7609 13847 31,'2'-13'33,"11"13"-2,-13 0-8,0 0-45,19 3-7,-19-3-2,14 17-2</inkml:trace>
  <inkml:trace contextRef="#ctx0" brushRef="#br0" timeOffset="97032.5351">7822 14062 36,'26'32'38,"-10"-4"0,-8 6 2,-2-2-20,-6-5-9,4 1-4,-7-11-3,3-7-2,0-10-1,0-8 0,11-11-2,3-3 1,7-6-1,1-1 0,3 6 0,2 4 1,-5 10 1,0 9-1,-6 13 1,-5 3-1,-4 10-7,-7 3-28,-4-9-4,8-1 0,-1-8-1</inkml:trace>
  <inkml:trace contextRef="#ctx0" brushRef="#br0" timeOffset="97360.6627">8288 14154 69,'-7'20'37,"11"6"-2,-1 6-18,7-6-8,7 5-3,3-6-1,4-9-2,1-9-1,0-14-1,0-12 0,0-15 0,-5-9 0,-5-15 0,-12-10-1,-9-7 0,-16-7 0,-13 6 0,-15 9 1,-3 14 1,-8 14 0,5 22 0,6 17 1,19 17-1,22 25-6,20 8-34,24-11-2,34 2 1,33-15-1</inkml:trace>
  <inkml:trace contextRef="#ctx0" brushRef="#br0" timeOffset="99141.9152">9200 13933 41,'4'13'34,"-17"2"-6,2 1-7,-3 8-5,0-4-6,4 5-3,6-4-4,4 1-1,13-7-1,9-6 0,5-5-2,5-4-4,5 0-7,-5-9-11,-8-5-12,3 2 0,-14-8 0</inkml:trace>
  <inkml:trace contextRef="#ctx0" brushRef="#br0" timeOffset="99251.2904">9359 13973 33,'-7'14'34,"-2"4"0,9 14-7,0 7-11,6 5-21,7 2-26,-9-12-2,12 4-1,-8-18-1</inkml:trace>
  <inkml:trace contextRef="#ctx0" brushRef="#br0" timeOffset="99751.2931">9363 13793 29,'-38'-11'33,"-15"-2"1,-5 13-12,-11 10-6,-9 13-5,8 16-4,4 12-2,14 15-2,21 9-1,21 6 0,22 2 0,26 0 1,24-13-2,25-7 2,18-21 0,7-19 0,-1-30 0,-2-18 1,-16-28 0,-16-15-1,-33-18 0,-32-10-1,-39-2-5,-32 8-32,-21 6-4,-12 18-1,-15 6-1</inkml:trace>
  <inkml:trace contextRef="#ctx0" brushRef="#br0" timeOffset="148985.9717">1813 15032 22,'9'8'33,"-9"6"2,-6 26-4,0 10-12,-7 8-6,5 12-3,-5-5-3,4-2-3,-1-10-1,10-14-1,0-20 0,0-19 1,16-17-2,-7-19 1,-2-10 0,3-11-1,1-4-1,-2-1 1,4 5-3,-8 11 2,5 9-2,3 16 0,-1 16 1,2 17 0,0 13 1,1 15-1,-2 8 2,7 6 0,-3 5-1,0-2-2,3-3-9,-1-8-20,-4-16-6,4-9 0,-19-21-1</inkml:trace>
  <inkml:trace contextRef="#ctx0" brushRef="#br0" timeOffset="149376.5932">1776 15376 4,'15'4'24,"13"3"0,3-11-5,14-1-13,3 2-3,7-2 0,-3 1-1,1 4 1,-6-3 0,-6 3 2,-6 11 2,-12-2 1,-2 8 0,-8-2 1,1 6 0,-14-3 0,0 1-2,0-6-1,-3-4-2,3-9-1,-10 0 0,7-15-2,0-3 1,8-6-1,3 2-1,5-1 0,-1 0-1,9 4 1,-2 5 0,-1 8-1,9 6 1,-5 0 1,-2 6-3,-2 7-4,-6-2-5,1 3-15,-1 6-9,-12-7-1,9 8 0</inkml:trace>
  <inkml:trace contextRef="#ctx0" brushRef="#br0" timeOffset="149689.0951">2805 15412 14,'-12'-25'53,"-4"11"-32,0 3-4,-8-1-2,2 8-3,-5 4-2,7 8-2,-4 7-2,14 6-1,8 5-1,10 2-1,5-2-1,6 1-1,3-6-1,3-5-2,2-6-5,-8-14-9,-4-10-20,0-1 0,-15-14 0,4-4 0</inkml:trace>
  <inkml:trace contextRef="#ctx0" brushRef="#br0" timeOffset="149798.4696">2712 15161 25,'-18'-17'34,"18"17"-1,-20 8-10,17 6-40,13 12-8,-10-9-5,13 11-3</inkml:trace>
  <inkml:trace contextRef="#ctx0" brushRef="#br0" timeOffset="150485.9717">3335 15330 26,'28'7'30,"-6"-7"0,12 8-5,0-3-20,4-5-1,-4 4-1,-3-4 0,-4-4-2,-11 4 0,-3-5-1,-13 5 0,0 0 0,-20 13-1,2 2 1,0 3 2,5 6 0,-1 2 1,10 3 1,4-3 0,8-1 0,5-5 1,6-5-1,3-9-1,3-6-1,-1-12-1,-2 0 0,0-5 0,-1 0-1,-2 0 0,-3 9 0,-4 4 0,0 9 1,-5 5-1,-4 4 1,-3 1-1,3 2 2,-3-5-1,0-12 1,0 0-1,9-8 0,3-11-1,1-2 0,5-4 0,1 1 0,2 2-1,-2 9 1,-1 9 0,-2 11 0,-3 12-1,-6 0-10,-7 7-25,8 6 0,-2-7 0,9-3 0</inkml:trace>
  <inkml:trace contextRef="#ctx0" brushRef="#br0" timeOffset="151017.2251">4924 15406 4,'-28'0'26,"8"-3"-3,-13-13-8,11-5-4,3-8-2,15-6-3,14-1-1,15 3-1,10 8 1,5 9 0,7 11 1,-8 14 1,-7 14 0,-18 10 0,-14 8-1,-23 3-1,-8 5-1,-8-6-1,2-2-1,3-6-1,8-7 0,19-7-3,13-10-2,19-1-7,6-10-16,6-5-8,7 0 1,-7-15-1</inkml:trace>
  <inkml:trace contextRef="#ctx0" brushRef="#br0" timeOffset="151345.3477">5087 15078 32,'-50'-24'30,"-20"-1"2,1 9-14,0 16-8,-1 9-4,8 15-1,9 13-1,15 16-1,13 11-1,20 12 1,14 7-1,16 2 0,14-3 2,14-3-1,10-16 1,8-12 0,3-21 0,5-15 1,-8-28-1,-4-16-1,-14-22 0,-13-12-1,-17-12-2,-20-4 1,-17 3-2,-15 9-5,-6 10-23,-5 22-10,-1 7 2,8 21-2</inkml:trace>
  <inkml:trace contextRef="#ctx0" brushRef="#br0" timeOffset="151564.1013">5525 15751 49,'10'15'36,"1"14"-10,-16 3-36,-12-16-10,8 3-8,-15-19-4</inkml:trace>
  <inkml:trace contextRef="#ctx0" brushRef="#br0" timeOffset="152189.1556">6102 15407 41,'-31'-7'29,"5"7"-9,-1 6-6,3 3-6,8 5-2,7-2-3,9 4-1,12-3-1,7 1 0,4-2 0,0 0 1,0-5-1,-8-1 0,-15-6 0,0 9 0,-15-5 0,-5 2 0,-4 2-1,-1 1 1,3 2-1,8 4 1,8-1 0,12 4 0,8-4 0,4 1-2,8-2-7,1-4-14,-6-12-10,8-1 0,-11-17 0</inkml:trace>
  <inkml:trace contextRef="#ctx0" brushRef="#br0" timeOffset="152454.7806">6096 15273 8,'-12'-26'23,"-10"0"-5,9 10-19,13 16-14,-15 7-6,17 10 10,2 1 11,9 9 0,3 4 0,35 57 29,-22-38 4,13 11 1,-5-3-6,0 5-9,2 1-7,-11-5-6,3-3-3,-7-12-7,-12-15-11,0-16-19,5-7-2,-12-21 0,8-8 1</inkml:trace>
  <inkml:trace contextRef="#ctx0" brushRef="#br0" timeOffset="152579.781">6442 15461 50,'-30'6'35,"5"24"0,-18 3-10,-4 7-16,6 8-8,2 0-19,12 3-16,-6-15 0,18 1-2,0-21 4</inkml:trace>
  <inkml:trace contextRef="#ctx0" brushRef="#br0" timeOffset="153079.7821">6591 15461 51,'0'0'34,"-24"0"0,12 5-14,5 12-11,-2 4-3,9 5-3,9 1 0,3-1-1,5-2 0,7-6 0,-2-5 0,3-9-1,0-10 1,-4-5-1,-6-10 0,-2-4 0,-7-4 0,-2 3-1,-4 2 0,0 4-1,-4 10 1,4 10 0,0 0 0,-6 10 0,6 9 0,10 5 1,1 1 0,5 1 1,6-4 0,3-3-1,0-8 1,4 0 0,-2-11 1,-6-4-2,-5-9 1,-5 0 0,-7-3-1,-4-3-3,-3 2-3,-7-5-8,4 5-18,6 5-7,-9-2-1,9 4 0</inkml:trace>
  <inkml:trace contextRef="#ctx0" brushRef="#br0" timeOffset="153251.6589">7115 15395 38,'17'0'38,"-17"0"0,16 5-2,-16-5-15,0 0-13,8 0-11,-8 0-24,12 4-10,-12-4-1,0 0 1</inkml:trace>
  <inkml:trace contextRef="#ctx0" brushRef="#br0" timeOffset="153407.9064">7181 15533 72,'0'12'42,"0"-1"0,0-11-4,0 0-31,0 0-43,0 10-3,0-10-2,15-16 0</inkml:trace>
  <inkml:trace contextRef="#ctx0" brushRef="#br0" timeOffset="156673.5387">7897 15216 3,'0'-16'31,"-6"3"1,6 22-2,3 19-11,-3 15-4,6 16-4,-6 6-3,7 5-2,-2-6-1,-1-6-2,-1-18-1,0-19 0,-3-21 0,0-18-1,-4-20 0,-2-13 1,-5-13-2,-3-9 0,3-1 0,1 6 0,7 10 0,3 11-1,9 14 1,7 13-1,18 14-3,12 6-6,13 9-10,3 3-15,-2-10-1,3 3 0,-9-12 7</inkml:trace>
  <inkml:trace contextRef="#ctx0" brushRef="#br0" timeOffset="156861.0385">7897 15350 12,'0'0'32,"21"8"0,13-3-3,7-5-25,9-4-28,13 8-3,-11-8-4,10 8 5</inkml:trace>
  <inkml:trace contextRef="#ctx0" brushRef="#br0" timeOffset="157157.9146">8470 15486 13,'0'0'32,"-8"-22"1,-5 9-8,-6 3-5,-8 2-4,-1 13-4,-6 1-2,6 16-3,3 4-2,9 8-2,11 2-4,8-2-4,17-2-10,5-6-9,16-11-7,9-6-6,3-17 1</inkml:trace>
  <inkml:trace contextRef="#ctx0" brushRef="#br0" timeOffset="157470.4159">8748 15515 34,'-13'-15'23,"-2"9"-1,-6-1-4,-5 7-2,4 9-3,1 3-2,9 10-4,2 0-2,13 2-2,10-6 0,6-1-1,2-8 1,6-4 0,2-12 0,-4-3-1,-6-7 1,-3 3-1,-7 0-3,-4 1-7,2 1-24,-7 12-4,0 0-1,18 5 0</inkml:trace>
  <inkml:trace contextRef="#ctx0" brushRef="#br0" timeOffset="158048.6133">9043 15484 30,'-22'-9'32,"9"9"0,-8 0-11,7 7-7,12 6-5,6 5-4,11 5-2,7 0-1,3 2 1,-3-1 0,-1 1 1,-14-6 0,-7-1 0,-14-8-2,-7-4-7,-6-12-24,6 2-6,1-14-1,13 5-1</inkml:trace>
  <inkml:trace contextRef="#ctx0" brushRef="#br0" timeOffset="158454.8544">9291 15529 47,'-19'5'34,"10"11"-2,-6 6-11,9 0-9,10 9-3,4-6-4,13 5-1,4-10 0,3-8-2,0-12 0,3-9 0,-3-14 0,-3-9-1,-10-13 1,-9-8-1,-15-13 0,-13-1 0,-8 0 0,-7 8 0,-7 11 0,-6 14 0,3 12 0,4 22 1,9 14 0,18 14-4,16 13-9,19 4-27,9-10-1,22-2 1,6-16-1</inkml:trace>
  <inkml:trace contextRef="#ctx0" brushRef="#br0" timeOffset="158986.1073">9707 15566 48,'15'4'36,"3"-4"-1,18-5-12,9 5-11,10 0-20,8 3-23,-11-9-3,5 6-1,-15-10-1</inkml:trace>
  <inkml:trace contextRef="#ctx0" brushRef="#br0" timeOffset="159361.1068">10100 15201 25,'0'0'34,"28"0"0,6 0-4,10 0-13,20 4-8,-1 0-4,5-4-3,-3 7-5,-12-7-7,-7 0-8,-15 4-9,-21-8-3,-10 4-5,0 0 3</inkml:trace>
  <inkml:trace contextRef="#ctx0" brushRef="#br0" timeOffset="159517.3554">10417 15250 51,'-4'24'31,"1"6"-2,3 8-5,0 13-4,0-3-7,0 10-3,0-7-6,0-5-8,0-9-31,4-1-2,-4-19-1,8-6-1</inkml:trace>
  <inkml:trace contextRef="#ctx0" brushRef="#br0" timeOffset="162782.9872">10727 15504 34,'30'12'37,"5"-7"0,11 7 0,3-5-25,9-7-33,7 10-11,-8-17-4,10 1 0</inkml:trace>
  <inkml:trace contextRef="#ctx0" brushRef="#br0" timeOffset="163361.1136">11304 15404 23,'0'-18'35,"0"18"2,0 0-2,0 17-15,5 27-6,-5 13-5,8 12-2,-4 7-4,3 4-1,3 2-4,0-14-5,4-10-8,-10-17-15,-4-21-8,3-7 0,-3-13 1</inkml:trace>
  <inkml:trace contextRef="#ctx0" brushRef="#br0" timeOffset="163532.9903">11312 15698 29,'31'0'34,"0"-7"-1,12 7-10,1 0-40,-8-7-9,9 7-5,-18-4-2</inkml:trace>
  <inkml:trace contextRef="#ctx0" brushRef="#br0" timeOffset="164064.2392">11672 15677 46,'9'16'34,"-9"0"-3,3 6-14,5 8-6,-3 3-5,3 2-7,2-5-9,-1-1-16,-2-13-7,7-7-1,-14-9 1</inkml:trace>
  <inkml:trace contextRef="#ctx0" brushRef="#br0" timeOffset="164267.3676">11858 15750 64,'0'0'33,"-16"14"-9,-5-8-6,2 10-5,-6-4-4,10 5-1,3-6-3,12 2-1,12-2-1,12-2-1,7 2-7,4 1-31,-3-12-1,8 9-1,-12-13 1</inkml:trace>
  <inkml:trace contextRef="#ctx0" brushRef="#br0" timeOffset="165392.3669">12035 15491 37,'24'16'33,"-13"0"-6,-2 8-4,-1 8-7,-8-3-4,3 4-3,-7-8-4,1-4-1,3-21-2,-8 10-1,8-27 0,5-6 0,10-7 0,4-1-1,1 1 2,5 7-1,1 7 2,1 16 0,-5 10 1,-1 15-1,-7 9 0,-3 3-4,2 4-26,-3 2-10,-5-12-2,4-1 0</inkml:trace>
  <inkml:trace contextRef="#ctx0" brushRef="#br0" timeOffset="171126.7565">12613 15483 32,'0'0'36,"0"0"0,24 7-7,7-11-11,12 4-7,5 4-8,3-4-8,2 6-13,-3 3-15,-12-6-3,-3 5-1,-21-8 2</inkml:trace>
  <inkml:trace contextRef="#ctx0" brushRef="#br0" timeOffset="171298.6315">12696 15613 32,'0'0'33,"15"20"1,11-12-11,20-3-16,9 4-30,-3-14-6,14 5-3,-11-9-2</inkml:trace>
  <inkml:trace contextRef="#ctx0" brushRef="#br0" timeOffset="171923.6364">13217 15462 27,'9'8'33,"16"16"-3,-8 3-7,1 2-7,3 5-3,-12-2-4,3-2-2,-12-10-4,0-6 0,0-14-2,-12-11-1,9-16 0,3-7-1,6-6 1,6 1 0,4 1 0,6 5 1,-1 11 1,1 12 0,-3 17 1,-3 14 0,-7 7-1,-3 6 1,-9 0-1,-3 0-1,2-7 0,2-8-1,2-19-1,13 0 1,2-14-1,5-11 0,9-3 0,2-1 0,0 3 0,-1 8 1,-5 8 1,-3 13 0,-9 13 0,-4 9 0,-9 10-1,0 0-6,0-2-25,0 5-7,0-16 1,4-1-1</inkml:trace>
  <inkml:trace contextRef="#ctx0" brushRef="#br0" timeOffset="172236.1322">13766 15722 40,'21'0'35,"-5"-7"2,12 7-8,-1 10-13,-7-6-4,4 12-3,-15 1-4,-6 4 0,-12 1-1,-9 2-2,-7-5 0,0 2 0,-2-4-1,7-7-1,8-5 1,12-5-1,0 0-2,25-5-3,6 5-10,3-5-24,6-5 0,7 6-1,0-3 1</inkml:trace>
  <inkml:trace contextRef="#ctx0" brushRef="#br0" timeOffset="172720.5629">14311 15625 45,'6'-17'25,"-2"0"-3,-4-2-3,-10-6-4,-1 5-4,-11 0-1,-1 7-3,-8 5-1,0 8-1,-3 8-2,3 14 0,6 7-2,8 8 0,10 1 0,11 0 0,10-5 0,14-4 0,3-8 0,6-12-1,4-9 1,-4-13-1,-5-7 0,-4-8 1,-10-4 0,-4 3 1,-7 2 1,-5 11 0,-2 6 0,0 10 1,0 21 0,14 6-2,1 9-21,7 3-20,6-6 0,31-2-1,18-15 0</inkml:trace>
  <inkml:trace contextRef="#ctx0" brushRef="#br0" timeOffset="179095.6672">1695 16543 14,'30'0'30,"-6"-3"3,6 17-8,-8 5-5,-5 11-5,-3 6-4,-11 3-4,-3 2-2,-16 0-1,4-10-3,-4-9-1,4-15-3,12-7 0,-6-14 0,12-8-1,2-2-1,4-8 2,-3-2-1,10 4 2,-7 5 1,-1-1 0,-1 11 3,-7 3-1,-3 12 2,-10 0 1,4 15 0,-6 4 2,9 5-3,3 2 0,5-1-4,11 3-3,12-8-6,9-3-14,10-8-11,-4-13-1,10 1 1</inkml:trace>
  <inkml:trace contextRef="#ctx0" brushRef="#br0" timeOffset="179501.9162">2412 16584 34,'-16'20'35,"-6"10"0,-15-6-3,0-1-19,3 5-4,-6-8-4,2-2-4,4-10-2,5-13-1,9-4-1,7-10 0,7 2-1,6-3 0,6-1 2,9 5 0,1 11 3,8 5 0,0 15 1,5 2 1,2 4-1,1 5 2,-1 0-2,0 0 1,-4-7-2,-2-9 1,0-10-1,0-9 0,-3-11-1,-4-4 1,-2-4-1,-7-2 0,4 2 1,-7 8-1,2 5 2,-8 15-1,0 0 1,12 24-3,-1 0-20,0 6-15,-1-6 0,11 0-1</inkml:trace>
  <inkml:trace contextRef="#ctx0" brushRef="#br0" timeOffset="179986.2915">3289 16641 32,'-12'20'33,"-1"14"-1,-12-4-10,0-5-8,0-5-5,-2-7-5,6-13-1,-1-4-1,4-13 0,7-4-2,5-4 0,6 1 0,10 2 0,4 6 0,8 10 1,1 6 1,5 10-1,-2 5 1,0 8-1,1 9-8,-7 0-19,-8-5-9,4-3 0,-7-15-1</inkml:trace>
  <inkml:trace contextRef="#ctx0" brushRef="#br0" timeOffset="180236.2946">3443 16719 21,'23'24'32,"-18"-4"1,2 6-3,-1 0-17,-6-6-4,0-3-3,0-17-3,0 0 0,0 0-2,0-22-1,7-2 1,2-3-1,6-2 0,-1 7-1,3 3 2,4 9 0,1 10 0,-3 8 1,-6 9-2,-2 6-7,0-1-25,1 6-2,-6-9-1,10 8 1</inkml:trace>
  <inkml:trace contextRef="#ctx0" brushRef="#br0" timeOffset="180517.5431">3971 16811 2,'-3'-29'30,"8"7"2,-8-2-8,0-1-5,-2 6-3,-8 2-1,-4 10-2,-6 2-3,1 14-3,-2 1-2,5 7-2,7 7-1,8 1 0,8-3-2,8 4 0,9-4 0,8-5-1,4 0-11,-7-12-3,1-5-16,-2-5-6,-10-13-1,-2-8 1</inkml:trace>
  <inkml:trace contextRef="#ctx0" brushRef="#br0" timeOffset="180626.9193">3946 16462 29,'-10'-14'35,"-5"4"2,9 20-7,3 4-33,3-2-24,13 13-6,-4-13-1</inkml:trace>
  <inkml:trace contextRef="#ctx0" brushRef="#br0" timeOffset="181017.547">4764 16664 16,'13'-20'29,"6"0"2,-7-6-12,-5-6-2,-1 11-2,-6-6-2,0 13-1,0 14-3,-13 0-1,6 20-2,7 13-3,7 12-4,-1 1-7,7 5-15,0 0-14,-3-12 0,8-4-1</inkml:trace>
  <inkml:trace contextRef="#ctx0" brushRef="#br0" timeOffset="181376.9197">5017 16373 27,'-50'-3'33,"-21"-1"1,5 11-4,0 10-17,1 2-6,7 17-4,11 9-1,16 5-1,15 12 0,16 3 0,13 4 0,18 1 1,12-5-1,14-9 1,7-10 0,4-14-1,3-18 0,1-19 0,-3-23 2,-6-14-1,-14-18 2,-12-6-2,-24-11 2,-13 2 0,-25 2 1,-11 14-5,-9 19-21,-6 11-17,-9 7-1,9 13 1,6 6-1</inkml:trace>
  <inkml:trace contextRef="#ctx0" brushRef="#br0" timeOffset="181986.3475">5721 16620 46,'0'0'39,"0"0"-1,0 0-2,0 0-20,9 9-7,-9-9-4,0 0-4,0 0-6,9 0-19,-9 0-15,0 0 1,12-5-1</inkml:trace>
  <inkml:trace contextRef="#ctx0" brushRef="#br0" timeOffset="182189.482">5738 16755 43,'0'0'41,"-3"14"1,3-14-1,0 0-16,7 10-15,7 2-14,8 3-34,-3-15-2,12 0-2,0-19 1</inkml:trace>
  <inkml:trace contextRef="#ctx0" brushRef="#br0" timeOffset="183814.4853">6406 16428 5,'0'0'33,"3"15"0,-3 14-2,0 7-13,0 12-5,0 8-4,0 2-2,3 3-2,0-8-2,4-10-1,-1-16 0,0-12 0,-6-15-1,9-15 1,-9-12-1,3-9-1,-3-14 1,-7-4-1,1-4 1,-2-5-1,-2 2 0,4 4 0,0 2 1,2 5-1,8 11 0,10 8 0,8 12-1,13 5-4,15 9-11,8 12-20,1-7 0,12 9 0,-3-9 0</inkml:trace>
  <inkml:trace contextRef="#ctx0" brushRef="#br0" timeOffset="184017.612">6462 16636 17,'0'0'28,"22"5"-3,9-5-17,9 0-23,18 7-5,-11-16-4,15 13 6</inkml:trace>
  <inkml:trace contextRef="#ctx0" brushRef="#br0" timeOffset="184361.3615">6948 16658 55,'-34'0'19,"4"3"-2,-5 6-4,1 7-3,6 7-2,7 4-3,14 3-1,10 1-3,13-4-3,12 3-9,8-3-15,2-14-6,8-4 1,-6-15 2</inkml:trace>
  <inkml:trace contextRef="#ctx0" brushRef="#br0" timeOffset="184658.2371">7206 16738 15,'0'0'25,"-22"-14"-4,6 5-4,-6 3-2,-3 1-5,1 10-1,0 5-2,7 5-2,3 6-1,7 3-1,7 3-1,15-3 0,5-2 1,7-8 0,1-11 1,6-6 0,-5-9-1,-5-2 1,-6-10 0,-12 2-2,-14-2-3,-12 4-9,-7 3-25,2 10-1,-3-3 0,10 13 0</inkml:trace>
  <inkml:trace contextRef="#ctx0" brushRef="#br0" timeOffset="184986.3636">7364 16724 24,'0'0'34,"0"0"0,19 17-9,-1-3-6,6 10-7,-8 3-4,0 7-2,-10-3-3,-6-3-3,-10-3-8,-11-11-23,-7-20-5,7 1 1,-2-23-1</inkml:trace>
  <inkml:trace contextRef="#ctx0" brushRef="#br0" timeOffset="185439.5434">7677 16728 17,'-18'-6'31,"8"15"3,-5 1-12,3 6-4,8 8-6,4 1-2,7 4-3,5-2-2,10 1 0,5-9-2,4-9 0,0-10-2,1-16 2,-4-13-1,-1-5-1,-5-15 2,-9-11-1,-17-5 0,-15-6 0,-15-1-1,-10 11 0,-8 11 0,-8 10-1,2 16 1,3 17-2,17 14 1,17 14-5,27 14-20,21 6-13,18-12 0,22 5 0</inkml:trace>
  <inkml:trace contextRef="#ctx0" brushRef="#br0" timeOffset="186392.6704">8235 16750 45,'32'10'36,"2"-10"-2,13 5-25,14 4-32,-12-18-6,15 4-3,-11-14-2</inkml:trace>
  <inkml:trace contextRef="#ctx0" brushRef="#br0" timeOffset="192111.4295">8963 16286 23,'-32'6'32,"4"17"-6,-6 17-2,6 12-7,6 20-4,4 1-4,14 8-3,14-3-8,15-10-13,9-15-19,19-16 0,-3-20-1,8-10 6</inkml:trace>
  <inkml:trace contextRef="#ctx0" brushRef="#br0" timeOffset="192689.5553">9309 16658 42,'0'-17'20,"0"3"-1,0 0-4,-12 2-3,-1 1-2,-5 4-3,-4 7-2,-5 0-2,2 12 0,2 5-1,2 0 0,11 7-1,7-1 1,10 0-1,9 0 1,5-9 0,6-5 0,5-9-1,-1-2 1,-6-8-1,0-4-1,-10-1 1,-5-4-1,-5 2 0,-5 7 0,0 10 0,-14 0-1,6 9 1,3 2 0,5 10-5,0-1-6,13 2-14,5-3-9,-4-14 0,9 3 0</inkml:trace>
  <inkml:trace contextRef="#ctx0" brushRef="#br0" timeOffset="192923.9303">9638 16504 32,'0'0'35,"13"23"0,-8-1-8,-5 8-11,10 6-5,-10 0-5,7 3-5,-2 0-5,-1-11-6,1-6-15,2-8-11,-7-14 0,0 0-1</inkml:trace>
  <inkml:trace contextRef="#ctx0" brushRef="#br0" timeOffset="193064.556">9535 16648 33,'0'0'34,"13"1"-2,8-1-9,8 0-9,8 4-16,12 4-26,-3-15-3,14 7-2,-11-10 0</inkml:trace>
  <inkml:trace contextRef="#ctx0" brushRef="#br0" timeOffset="193705.193">10116 16685 17,'15'-7'25,"-8"-5"-2,4 4-1,-11-9-6,-3 3-3,-6 3-5,-15 2 0,-2 5-3,-7 2-1,1 4-1,-2 7-2,8 8 0,6 2-1,10 3 1,10-5-1,13 0 0,8-2 0,8-5 0,1-6 0,-1-6 0,-1-10 0,-4 4 0,-5-4 2,-4 0-1,-6 1 1,-9 11 1,0 0 0,13 5 0,-4 13-1,3 11 1,-2 3-1,0 7 0,-2 5-1,-4 0 0,-7-2 0,-7-4-1,-9-10-1,-11-11-4,1-4-7,-5-17-15,-3-12-8,12-4-2,0-12 0</inkml:trace>
  <inkml:trace contextRef="#ctx0" brushRef="#br0" timeOffset="193955.1832">10172 16180 28,'37'-11'37,"21"30"1,2 18-4,-2 14-15,2 23-6,-18 5-4,-10 10-4,-20 1-12,-21-2-26,-16-19-5,-10-10 0,-14-26-2</inkml:trace>
  <inkml:trace contextRef="#ctx0" brushRef="#br0" timeOffset="194611.434">10683 16549 10,'12'7'32,"10"13"0,-12-2-8,1 5-7,3 5-2,-12-3-5,-2-1-3,-2-9-2,2-15-2,-17 4-2,11-21-1,6-9 0,3-1-1,10-4 0,3-2 0,8 3 1,2 8 0,1 9 1,1 13 1,-2 13 1,-5 6-1,-10 4 0,-4 6 1,-7-1-2,0 0 0,-3-6 0,-1-6-1,4-16 0,0 0-1,7-12 0,0-7 0,8-7 0,-2-2 0,3 0 0,-1 5 0,-1 7 1,0 8 1,-3 8-1,-3 11 0,-3 7 0,-2 4-4,0 7-10,-3-2-14,0-5-7,4 4-1,-4-9 0</inkml:trace>
  <inkml:trace contextRef="#ctx0" brushRef="#br0" timeOffset="194845.8096">11188 16787 36,'0'0'34,"9"-13"0,-9 13-12,13-21-8,-4 12-4,-4-4-2,-5 13-3,11-12 0,-11 12-1,10 24 0,-5-5 0,-5 7-1,6 4-2,-3 6-8,-3-3-29,0-11-2,0-4-1,0-18 0</inkml:trace>
  <inkml:trace contextRef="#ctx0" brushRef="#br0" timeOffset="195502.1172">11521 16629 24,'0'0'38,"34"10"-2,0-6-5,6-4-12,10 0-13,2 0-34,3 2-4,-15-4-4,-2 2 0</inkml:trace>
  <inkml:trace contextRef="#ctx0" brushRef="#br0" timeOffset="195923.9987">12093 16452 29,'0'0'34,"0"0"1,7 38-12,-3 6-5,2 10-7,0 19-3,0 2-6,-6 2-8,7 0-15,-2-2-14,-5-22-1,4-9 0</inkml:trace>
  <inkml:trace contextRef="#ctx0" brushRef="#br0" timeOffset="196111.4939">12126 16772 42,'21'0'36,"1"-3"0,9 3-7,3 0-26,-3-6-31,9 12-4,-12-13-3,7 7 1</inkml:trace>
  <inkml:trace contextRef="#ctx0" brushRef="#br0" timeOffset="196392.746">12408 16719 36,'19'19'36,"-13"3"-2,2 2-13,2 12-8,-7 3-5,5 1-7,-4-3-6,1-9-7,0-13-12,1-2-7,-6-13-4,15-19 0</inkml:trace>
  <inkml:trace contextRef="#ctx0" brushRef="#br0" timeOffset="196564.6182">12569 16794 36,'0'0'34,"-19"8"-5,4 3-6,2 3-7,-2-1-5,8 9-3,7-8-3,10 4-2,6-4-3,8-5-12,1-9-24,10 10 0,-4-13 0,5-4 0</inkml:trace>
  <inkml:trace contextRef="#ctx0" brushRef="#br0" timeOffset="197049.0484">12808 16546 27,'18'3'36,"6"14"0,-4 0-1,-7 11-20,-1 0-4,-6-1-4,0 1-3,-6-9-1,3-8 0,-3-11-1,0 0-1,13-13 0,-2-6 0,3-3 0,7-3-1,1 2 0,2 5 1,1 7-1,-3 8 2,0 7-1,-6 13 1,-5 1 0,-1 14-1,-7-1-4,-6-1-11,-4-4-25,7 5 0,0-11-1,10-2 0</inkml:trace>
  <inkml:trace contextRef="#ctx0" brushRef="#br0" timeOffset="197377.1733">13455 16573 32,'28'0'34,"0"-4"1,13 11-5,-1 0-22,0-7-15,4 12-22,-10-12-3,0 8-3,-18-16 1</inkml:trace>
  <inkml:trace contextRef="#ctx0" brushRef="#br0" timeOffset="197533.4236">13480 16683 39,'10'0'31,"21"14"-3,0-7-31,6-12-22,13 11-3,-3-12-2</inkml:trace>
  <inkml:trace contextRef="#ctx0" brushRef="#br0" timeOffset="198095.9276">13973 16579 15,'23'11'33,"-5"-2"2,3 14-4,-8 3-15,-7-4-5,-2 5-3,-8-5-3,0 0-2,-4-11-1,8-11-1,-10 0-1,10-14 0,10-5 0,5-4-1,7 0 1,0-5 0,6 9 0,-1 5 1,-5 7 1,-4 13-1,-7 6 1,-3 6 1,-8 5-1,-4 5 0,-4-6 0,-2 0-1,5-8 0,5-14-1,0 0 1,12-7-1,3-8 0,7-4 0,0 2 0,5 2-1,2 5 1,-5 10 0,0 6 0,-4 8-1,-2 10-6,-12 1-21,-6-1-10,6 5 2,-11-10-2</inkml:trace>
  <inkml:trace contextRef="#ctx0" brushRef="#br0" timeOffset="198439.6755">14473 16873 28,'28'0'32,"-7"0"-6,7 0-6,-2 13-2,-4-4-4,-5 13-3,-17-4-4,0 8-1,-15-1-2,-7 1-1,-3-5-1,0-4 0,4 0-1,13-7-1,8-10-2,14 4-8,15-6-22,7-3-4,-2-4-1,11 4 0</inkml:trace>
  <inkml:trace contextRef="#ctx0" brushRef="#br0" timeOffset="199002.2538">15060 16748 32,'12'-7'33,"-12"-10"-5,0-3-5,-6-1-6,-9-9-3,1 6-4,-13 0-3,1 7-1,-7 8-2,2 5-2,-2 8 0,8 9 0,4 10-2,7 7 0,10 5 0,7-1 0,10-5 0,10 0 0,2-7 1,8-10-1,0-12 1,4-5 0,-4-11 0,-1 0 0,-5-5 1,-2 6 0,-5 1 1,-2 14 0,-1 6-2,0 10-21,4-1-18,17 2-1,18-17-2,36-7 2</inkml:trace>
  <inkml:trace contextRef="#ctx0" brushRef="#br0" timeOffset="223736.8702">13565 17291 42,'14'4'37,"-4"9"3,0 10-15,5 15-10,-13 9-6,9 13-1,-3 1-6,2-3-6,5-3-16,-3-5-17,-8-22 0,2-12-1,-6-16-1</inkml:trace>
  <inkml:trace contextRef="#ctx0" brushRef="#br0" timeOffset="223986.8699">13300 17613 22,'13'6'34,"21"-4"1,9-2 0,10-7-21,12-5-3,8-5-4,4-3-3,-4-3-2,-7 5-2,-15-1 1,-13 0-2,-18 9 0,-20 10 1,-17 7-1,-19 10 0,-11 13-2,-17 1-4,-2 14-11,0 7-13,-2-6-4,13-13 1,-1-8 2</inkml:trace>
  <inkml:trace contextRef="#ctx0" brushRef="#br0" timeOffset="224127.4978">13286 17478 41,'34'-9'39,"15"16"-1,23 9 2,14 16-28,13 5-42,10 9-4,-3-11-2,11-3-1</inkml:trace>
  <inkml:trace contextRef="#ctx0" brushRef="#br0" timeOffset="225002.5041">14292 2138 50,'0'0'34,"0"0"1,7 38-14,-4 8-7,10 17-4,-4 12-4,5 10 1,-4 3-5,3-11-5,-2-10-8,-4-17-20,-3-21-4,-4-10-1,-16-25-1</inkml:trace>
  <inkml:trace contextRef="#ctx0" brushRef="#br0" timeOffset="225236.873">14079 2564 33,'40'0'31,"1"-8"1,26-6-3,-7 2-18,8-10-5,3-5-4,-9 1 1,-9-8-2,-13 0-2,-16 7 1,-17 9-1,-15 7 0,-17 18 1,-13 10 0,-8 8-2,-5 16 1,0 5-5,0-3-11,1-6-14,16 1 1,3-22-2,10-3 7</inkml:trace>
  <inkml:trace contextRef="#ctx0" brushRef="#br0" timeOffset="225377.5003">14085 2414 48,'0'0'34,"40"12"2,0 10-1,13 6-27,18 6-29,7-7-11,19 7-2,4-13 0</inkml:trace>
  <inkml:trace contextRef="#ctx0" brushRef="#br0" timeOffset="225893.1239">15269 2215 34,'-3'34'28,"-12"8"2,-1 13-16,-2 5-4,-1-2-1,5-4-2,-1-9-2,10-11 0,1-18 0,4-16-2,5-16 0,5-20-1,-3-15 1,0-11-1,2-13-1,-2 7-2,0 2 2,-2 11 0,4 6-1,-2 24 1,4 19-1,3 25 0,4 18 1,0 6 0,7 10-1,0 5 2,1 3-2,4-1-1,0-6-4,-8-16-14,-2-14-16,4-4 0,-24-20 2,15 0-2</inkml:trace>
  <inkml:trace contextRef="#ctx0" brushRef="#br0" timeOffset="226252.4993">15238 2399 39,'33'-10'7,"10"5"-3,2 1 2,3 4-1,-1 7 2,-2 3 1,-3 5-1,-8-1 1,-6 12 1,-11-5-1,-5 5 0,-7-11-1,-3-2-1,-2-13-3,0 0 1,-7-14-2,7-4-1,0-1 1,4-9-2,3 1 0,4 0 1,1 6 0,5 8 0,0 8 1,2 5 0,-3 8 1,0 9-1,-7 2 0,1 8-5,-5 2-6,-5-3-11,-3-6-12,6 6-2,-6-14 1</inkml:trace>
  <inkml:trace contextRef="#ctx0" brushRef="#br0" timeOffset="226533.7502">16095 2504 43,'0'-19'29,"0"4"-4,-6-10-5,-7 3-5,-3-5-4,-8 2-3,2 9-3,-3 4-2,1 12-2,-2 0 0,8 19 0,6 3-1,9 8 0,6-1 0,9 4 0,6-5 0,8-6-6,5-6-13,3-2-15,-12-23 0,8 1 0,-14-18 0</inkml:trace>
  <inkml:trace contextRef="#ctx0" brushRef="#br0" timeOffset="226674.3753">16073 2176 30,'-18'-31'32,"11"19"-2,-8 7-13,3 5-35,18 14-7,-6-1-5,15 10-1</inkml:trace>
  <inkml:trace contextRef="#ctx0" brushRef="#br0" timeOffset="227158.7517">16399 2402 37,'0'0'30,"0"0"2,31 0-17,-3 0-4,3-5-3,9 0-2,-2-4-3,-5 3-2,-5 0 0,-8-3-2,-8 6 1,-12 3-1,0 0 0,-23 0 0,3 9 0,0 6 1,-2 5 2,4 7 0,5-2-1,8 9 2,5-9-1,15 0 1,3-8-1,7-2 1,4-15-2,2 0-1,2-15 0,-1-4 0,-2 0 0,-7-9-1,-5 0 1,-2 1-2,-8 10 4,-4 1-1,-4 16 1,0 0 1,0 0-1,-7 28 1,7-5-2,0 1-1,6 3-9,-2 0-15,2-8-10,6-8-2,-12-11 1</inkml:trace>
  <inkml:trace contextRef="#ctx0" brushRef="#br0" timeOffset="227330.6285">16939 2382 33,'25'0'37,"2"-5"0,10 17-1,6 8-14,-9-3-8,0 16-6,-12-1-1,-6-5-4,-16-3-13,-12-2-28,-19-13 1,-4-9-2,-6-10 1</inkml:trace>
  <inkml:trace contextRef="#ctx0" brushRef="#br0" timeOffset="227924.3772">17804 2327 10,'-9'7'28,"-14"-1"1,5 9-8,-5 7-8,4 7-4,9 0-2,10 3-3,11 2-1,7-9 0,8-5 0,2-10-1,-3-3 1,-5-14-1,-9 1-2,-15-5-2,-11-4-6,-10-5-18,4 12-6,-10-11 1,13 12-1</inkml:trace>
  <inkml:trace contextRef="#ctx0" brushRef="#br0" timeOffset="228065.0046">17906 2362 32,'31'27'35,"-3"-1"1,3 12-1,-3 5-16,2 0-12,-2 6-8,0-3-14,1-7-18,-7-18-2,2-6 1,-6-15-1</inkml:trace>
  <inkml:trace contextRef="#ctx0" brushRef="#br0" timeOffset="228221.2533">18246 2368 39,'-37'5'35,"-1"16"0,-13 16-2,-2 14-18,1 8-8,2-3-20,8 7-19,2-18-2,16-7-1,6-12 0</inkml:trace>
  <inkml:trace contextRef="#ctx0" brushRef="#br0" timeOffset="228611.8798">18450 2355 29,'-19'0'26,"-7"0"2,12 10-15,2 2-6,7 0-3,11-2-2,3-6-1,6 2-1,1-1 1,0-5-1,-2 0 0,-14 0 0,5-11 2,-15 14 1,-7 1 2,-1 7 1,0-1 2,5 7 0,2-2 0,11 11 0,0-7-2,17-1-1,2-2-1,5-3-3,5-7-10,-3-3-22,-6-11-4,5-6-1,-9-18 0</inkml:trace>
  <inkml:trace contextRef="#ctx0" brushRef="#br0" timeOffset="228752.505">18547 2133 24,'0'0'19,"0"0"-15,0 22-19,0-7-7,13 11 13</inkml:trace>
  <inkml:trace contextRef="#ctx0" brushRef="#br0" timeOffset="228955.6295">18768 2314 32,'-25'-5'31,"2"5"-1,-11 5-7,6 5-9,7 12-6,6 2-4,8 9-2,7 2 0,13-3-1,6-3 1,4-6-2,-1-8 2,2-8-1,-8-7-1,-16 0-2,7-17-6,-18 10-23,-9-17-2,4 9-1,-6-5 2</inkml:trace>
  <inkml:trace contextRef="#ctx0" brushRef="#br0" timeOffset="229455.6345">19003 2338 32,'-12'-4'25,"-14"-3"-5,10 7-8,-1 0-4,7 5-4,6 6-2,4-11-1,14 22 0,1-7 0,1-3 0,-1-5 0,-2 0 0,-13-7-1,0 0 0,0 0 1,-14 8 0,-4-4-1,0 4 2,2 1-1,3 8 1,5-2 1,8 4 2,3-6-1,10 5 1,1-11 0,8 2 0,2-9 1,2-3-2,1-10-1,-2-3-1,0 1-1,-4-7 0,-2 6 1,-3-6-1,-7 8 0,-9 14 1,11-3 0,-11 3 1,5 17-1,-3-1 1,1-3-5,-3 4-5,9-5-19,-9-12-9,11 0-2,-11 0 0</inkml:trace>
  <inkml:trace contextRef="#ctx0" brushRef="#br0" timeOffset="229627.5057">19347 2334 67,'38'12'39,"-2"10"0,1-1-13,2 11-10,-16 0-4,-2 1-4,-15-6-4,-9 4-5,-9-10-38,-15-6-1,-12-11 0,2-4-2</inkml:trace>
  <inkml:trace contextRef="#ctx0" brushRef="#br0" timeOffset="235393.2885">16223 16508 13,'0'0'22,"0"0"-10,-17 5-2,-1 2-2,-7-4-2,0-3-2,-6 7-1,3 0-2,4-4-1,0 2 0,7 2 1,5 0 0,3 8 2,2 3 0,7-3 0,-3-2 1,6 1 2,-3-14 0,16 17 0,-1-17 1,8 7 0,1-12-1,5 5 1,-7 0 0,1 8-1,-6 1 0,-5 4-1,-12 1-1,-4 2-2,-8 2-2,-6-4-2,0 4-4,-4-11-7,2 2-10,5 3-13,-1-12-1,16 0 1</inkml:trace>
  <inkml:trace contextRef="#ctx0" brushRef="#br0" timeOffset="235924.538">16173 16295 21,'-34'-14'32,"-16"2"1,0 19-5,-5 12-13,-2 10-6,5 13-3,3 11-4,10 11-1,15 7 0,12 4-1,12-2 0,19-2 1,15-4-1,16-5 0,15-17 1,12-15 0,9-22 1,8-20 1,2-23 1,-6-10 1,-16-21 1,-14-8 0,-32-13 0,-20 4 0,-31 1-2,-21 14-9,-18 10-32,-10 15-1,-15 6-2,3 18 1</inkml:trace>
  <inkml:trace contextRef="#ctx0" brushRef="#br0" timeOffset="243471.4921">20530 2131 45,'11'0'25,"-11"0"-2,0 0-6,0 0-4,-23-3-4,4 3-4,-5 0-4,-1 0-1,-3 3 0,1 4-2,1 0 1,1-7 0,4 7 0,4-2 0,3 7 1,4-1-1,2-2 2,2 3 1,6-3-2,0 3 2,0-12 0,24 13 0,-6-13 1,7 4-1,5-4 0,5 3 0,3 7 1,1-3-1,-5 7 0,-4 4 1,-10 5-1,-7 3 0,-17 2 1,-12-2-1,-15-8-2,-4-1-2,-6-4-8,-5-13-11,-1-7-14,15-7 0,-1-13-1</inkml:trace>
  <inkml:trace contextRef="#ctx0" brushRef="#br0" timeOffset="243846.4872">20493 1961 15,'-33'-19'31,"0"14"0,-16-5 1,-7 15-17,-2 15-7,-5 6-3,7 13-2,4 17-1,10 4-1,13 13 0,16 3-1,20-2 1,15-4 1,20 0 0,15-14 1,14-20 1,15-5-1,2-25 0,5-14 0,-7-17 1,-7-20-1,-18-21 0,-19-3 0,-25-5-1,-17-3 0,-25 5 1,-13 12-1,-11 13-4,-4 22-9,1 14-25,10 11-1,6 14-1,14 13 0</inkml:trace>
  <inkml:trace contextRef="#ctx0" brushRef="#br0" timeOffset="248112.1234">22095 2396 34,'6'15'36,"0"12"-1,-14 7-7,-2-5-27,4 9-27,-10-21-3,12 0-4,4-17-1</inkml:trace>
  <inkml:trace contextRef="#ctx0" brushRef="#br0" timeOffset="248596.4982">22635 2173 51,'-21'-4'17,"0"4"-4,-1 4-4,-1 7-3,6 1-2,5 9-2,12 1-1,9 5 0,8-8-1,6 1 0,-3-4 1,1-8-2,-6-1 1,-15-7 0,0 0 1,0 0 1,-26 10 0,2-10 0,1 10 1,2 5 0,5 3-1,8 3 1,8 2 0,8-1-3,4-1-6,10-5-11,8-3-13,-12-19 0,9 1 0</inkml:trace>
  <inkml:trace contextRef="#ctx0" brushRef="#br0" timeOffset="248752.748">22614 2063 13,'-2'-23'29,"-11"0"-5,13 13-18,0 10-21,0 0-8,0 20-4</inkml:trace>
  <inkml:trace contextRef="#ctx0" brushRef="#br0" timeOffset="248908.9984">22750 2268 25,'32'42'31,"12"13"1,-16-4-14,-4 0-10,2-5-11,-11-13-21,-2-1-5,-13-32-2,0 19 5</inkml:trace>
  <inkml:trace contextRef="#ctx0" brushRef="#br0" timeOffset="249065.2504">22916 2235 62,'-22'12'37,"-5"19"0,-10 5-14,-1 9-13,-4 8-8,1 8-16,4 5-21,-1-11-1,16-10 1,-2-16-3</inkml:trace>
  <inkml:trace contextRef="#ctx0" brushRef="#br0" timeOffset="249862.1248">23161 2356 12,'-3'-10'31,"-7"-15"-2,0 9-6,-2-4-7,-4 4-5,-6 10-4,2 6-3,4 13-3,4 10 1,9-3-2,3 7 1,3 2 0,5-5 0,9-2 0,3-8 1,4-9-1,-4-10 0,-3-4-1,-7-8 0,1 0 0,-3-1 1,-3-1-1,-9 2 0,-5 13 0,9 4 1,0 0 0,0 17 1,6-3-1,5 5 1,1 3 1,11-7 0,11-3 0,-3-12 1,-7 2-1,-4-11 0,-3-1-1,-5-12-3,-1-7-4,-7 7-6,-12-4-10,1 3-7,7 0-1,8 1 2,-8 0 4,10 7 10,-10 15 8,13-19 11,14 15 36,-16 9-15,-4 18 0,6 10-4,-6 8-6,11 11-6,-10 4-2,6 12-4,-5-8-3,-3 5-1,0-9-11,1-15-16,-7-11-11,3-6 0,-3-24-1</inkml:trace>
  <inkml:trace contextRef="#ctx0" brushRef="#br0" timeOffset="250018.3746">23474 2443 27,'19'7'33,"-8"-7"-1,14 14-7,-3-2-40,-1-12-14,13 4-2,-17-12-2</inkml:trace>
  <inkml:trace contextRef="#ctx0" brushRef="#br0" timeOffset="250409">23827 2194 45,'-10'-5'32,"-17"-4"-1,9 5-14,-4 8-10,3 9-2,12 2-4,7 4 0,5 1-3,3-1 1,10 0 0,-4 1 1,12-11 0,-7 1-1,-19-10 2,10 0 0,-10 0 2,-13 5 1,4-5 0,-4 0 0,-9 9-1,2-1 0,9 6 0,7 6 0,4-1 0,7-6-1,5 6-1,5-6-5,5-5-20,2-8-10,-6 0-2,4-12-1</inkml:trace>
  <inkml:trace contextRef="#ctx0" brushRef="#br0" timeOffset="250596.5004">24073 2234 47,'9'-4'35,"-9"4"0,0 0-8,11-10-32,-14 21-26,3-11-2,-14 10-2,14-10-1</inkml:trace>
  <inkml:trace contextRef="#ctx0" brushRef="#br0" timeOffset="250768.3815">24026 2440 88,'0'0'44,"13"12"1,-13-12-13,0 0-20,3 11-16,9-11-37,-12 0-2,10 0-2,-10 0 1</inkml:trace>
  <inkml:trace contextRef="#ctx0" brushRef="#br0" timeOffset="251987.1376">14801 3853 38,'-12'29'20,"-7"2"1,-6 3-3,-6-2-3,-3-8-3,-3-3-4,-3-12-2,6-9-2,6-13-3,8-9 1,9-6-1,11-4 2,0-2-1,12 7 2,7 4 0,9 18 1,7 5 1,6 14 0,-1 10 1,5 7-3,-4 7-6,2 4-33,-10-15-1,5 3-1,-12-17 0</inkml:trace>
  <inkml:trace contextRef="#ctx0" brushRef="#br0" timeOffset="252549.6403">15152 3858 42,'17'0'34,"18"0"0,2 0-12,7 0-8,7 0-5,-5 0-12,-4 0-18,-11 0-12,1 0-1,-17-4 0</inkml:trace>
  <inkml:trace contextRef="#ctx0" brushRef="#br0" timeOffset="252768.3799">15223 3979 59,'31'14'37,"-4"-14"2,13-5-11,9 5-12,-1 1-13,2 9-35,-5-13-4,0 10-1,-11-7-1</inkml:trace>
  <inkml:trace contextRef="#ctx0" brushRef="#br0" timeOffset="255705.8939">16082 4083 19,'100'4'15,"49"3"2,34-5-4,49 2 0,43 1-2,42-5 2,37 0-2,45-5 0,30 1-1,19-1-1,23 5 0,13-8-2,6 8 0,-7-4-1,-10 4-1,-32 0-2,-25 0-7,-46-5-31,-50 5-1,-67-15 0,-48 3 0</inkml:trace>
  <inkml:trace contextRef="#ctx0" brushRef="#br0" timeOffset="257377.7658">16113 3441 38,'13'0'33,"-13"0"0,15 27-11,-5 10-9,-6 9-5,2 6-1,-4 3-2,4-3-1,-6-6-1,0-6 0,0-14-1,-6-13-1,6-13 1,-9-15-1,-1-17 1,-1-14-1,-5-9 0,1-3-1,2-8 0,0 3 0,4 4 0,6 5 0,9 9-1,10 13 1,13 9 0,7 4-1,10 14-4,5-5-6,8 10-16,5 4-9,-8-4 1,-1 9-2</inkml:trace>
  <inkml:trace contextRef="#ctx0" brushRef="#br0" timeOffset="257565.265">16206 3589 15,'23'0'20,"26"0"-17,4 0-16,-2-5-4,9 13 10</inkml:trace>
  <inkml:trace contextRef="#ctx0" brushRef="#br0" timeOffset="257893.3905">16675 3650 39,'-25'-19'33,"6"14"-3,-8 5-6,-4 9-7,7 8-5,-5 2-4,11 6-3,8 3-2,10 2 0,11-1-2,13-9-5,12-1-14,4 0-17,-6-15 0,7 1-1,-9-12 0</inkml:trace>
  <inkml:trace contextRef="#ctx0" brushRef="#br0" timeOffset="258237.1418">16930 3701 30,'0'-14'21,"-4"0"-4,-5 5-1,-4-3 0,-5 5-2,-7 1-2,-3 6-2,-3 5-2,3 9-1,1 5-1,10 4-2,9 1-1,11 4 0,13-5 0,11 0-1,4-11 1,6-5 0,-3-12-1,-2-7-1,-4-5-1,-14-7-7,-4-2-20,-6 3-9,-14-5 0,6 10-1</inkml:trace>
  <inkml:trace contextRef="#ctx0" brushRef="#br0" timeOffset="258502.7701">17022 3658 26,'31'9'35,"0"-3"0,9 12-2,-9 1-10,-7 1-10,-1 5-4,-17-2-3,-13-1-3,-11 0-6,-13-6-20,-3-9-13,10 0-1,-2-10 0</inkml:trace>
  <inkml:trace contextRef="#ctx0" brushRef="#br0" timeOffset="258924.641">17324 3641 29,'-22'-6'34,"3"16"1,-3 4-2,7 4-14,12 14-7,3-4-5,15 3-2,10-5-1,5 0-1,8-15-1,3-7 1,-1-13-1,-3-10 0,-7-14 1,-12-10-1,-14-11-1,-15-6 1,-20-7-1,-14-1 0,-8 3-2,-8 12 1,-4 12 0,5 14 0,9 16 0,18 11-1,22 20-2,17 8-10,22 6-25,16 1 0,11-6-1,12 8 1</inkml:trace>
  <inkml:trace contextRef="#ctx0" brushRef="#br0" timeOffset="259924.6466">17722 3682 28,'0'0'36,"0"11"0,12-5 0,17-4-17,4-4-7,12 2-8,3 0-25,4 4-14,-13-8 0,1 4-2</inkml:trace>
  <inkml:trace contextRef="#ctx0" brushRef="#br0" timeOffset="260580.8975">18157 3560 25,'0'0'34,"15"15"1,-7-2-5,-2 8-10,4 5-6,-10 2-5,7 1-3,-7-4-2,3-1-1,-3-9-1,-3-5 0,3-10 0,0 0-1,-9-21 0,9 0-1,0-4 2,5-4-2,2 1 0,4 2 0,5 3 0,2 10 0,3 8 0,-1 5 0,1 13 0,-4 4 0,-3 4 0,-3 6 1,-5 1-1,-6-4 1,0-4-1,0-3 1,-4-7 0,4-10 0,0 0 0,0-21-1,7 0 0,2-2 0,3-2 1,4-2-2,2 8 1,1 0 0,1 11 0,-2 8-1,-3 0 1,0 10 1,-2 3-1,-4 8 0,-2-1 1,-1 4-1,-6-1 1,0-3-4,3 6-15,-3-6-20,0-6-1,0-2 1,0-12-1</inkml:trace>
  <inkml:trace contextRef="#ctx0" brushRef="#br0" timeOffset="260846.5203">18552 3854 44,'15'9'34,"-15"-9"1,20-13-13,-4 6-6,-7-5-5,9 3-3,-8-2-1,1 2-2,-11 9-1,14-9-1,-14 9 1,3 10-1,-3 4-1,-3 3 0,3 2-2,-3 1-2,3 0-12,6 0-25,-6-20 1,6 15-2,-6-15 2</inkml:trace>
  <inkml:trace contextRef="#ctx0" brushRef="#br0" timeOffset="261440.2724">19052 3742 25,'10'-10'28,"6"2"-8,-5-3-3,-2-6-2,-1 3-3,-8-4-1,0-1-2,-11-1-1,-3 4-1,-6-4-2,-2 11-1,-5 6-1,0 3-1,1 7-1,4 10 0,7 3-1,5 3 0,7 3 0,3-3 0,11-2 0,1-2 1,7-6-1,2-7 1,-2-6-1,0-6 0,1-7 1,-4-2-1,0 2 0,-3-3 0,-13 16-1,15-13 1,-15 13 1,13 11-1,-8 7 1,0 9 0,2 6 0,-4 5 0,-3 0 2,-3-1-2,-9-1 2,-4-4-2,-8-11 1,-6-9-6,-2-12-19,-2 0-13,-6-19-2,8 5 1</inkml:trace>
  <inkml:trace contextRef="#ctx0" brushRef="#br0" timeOffset="262752.7787">19399 3742 59,'11'5'34,"12"2"-4,5-5-12,6-2-11,4 7-13,1-7-24,12 5-1,-11-9-3,5 4 0</inkml:trace>
  <inkml:trace contextRef="#ctx0" brushRef="#br0" timeOffset="263112.1503">20071 3184 47,'-17'0'28,"-12"8"-10,-8 17-3,0 13-4,-4 16-3,11 15 0,3 7-3,12 8-1,15-2-1,6-3-4,15-8-6,7-11-12,1-17-12,12-7-1,-3-17 0</inkml:trace>
  <inkml:trace contextRef="#ctx0" brushRef="#br0" timeOffset="263690.2766">20089 3571 45,'10'0'33,"10"16"-3,-2 6-11,-6-1-7,1 7-2,-5-5-4,-1 1-1,-7-9-1,0-3-1,0-12 0,-10-7-1,5-8 0,5-6-1,5-6 0,3-2-1,4-1 0,7 4 0,2 5 0,3 11 0,-1 6 0,-3 8 1,-4 10-1,-3 6 1,-6 3 0,-2 3 0,-5-2 0,0 0 0,0-5 0,-3-6 0,3-13-1,0 0 1,0 0-1,3-19 0,4-1 0,4-5 0,1 1 0,2 0-1,2 4 0,-2 5 1,2 9-1,0 2 1,-4 8 0,-2 10 0,1 0 0,-3 8 1,0 2-1,-2-1 1,0 5-5,-6-8-14,0-1-18,6 2-2,-6-12 1,3 3 0</inkml:trace>
  <inkml:trace contextRef="#ctx0" brushRef="#br0" timeOffset="264096.5278">20522 3859 19,'18'-6'32,"-18"6"1,27-7-6,-6 7-7,-3 6-7,2 4-3,-8-1-3,-2 5-2,-10 1-2,-4 0-1,-11 4 0,-5-3 0,-4-2 0,2-3 0,-1-4-1,10-2 0,13-5-1,0 0 0,10-7 0,11 2 0,7 1 0,3 4 0,2-5-2,-4 5-2,1 4-17,-1 0-15,-12-7 0,0 3-1,-17 0 1</inkml:trace>
  <inkml:trace contextRef="#ctx0" brushRef="#br0" timeOffset="264721.5758">21000 3705 20,'-3'-12'31,"3"12"-1,0-17-11,-6 0-6,-3 6-3,-6-4-3,-4 3-3,-3 0-1,-3 6-2,-1 6-1,1 0 0,4 14-1,4 0 2,8 5-1,9 4 1,10-3 0,7 1 0,6-2 1,5-6 0,1-7 0,0-2 0,-4-6 0,-4-5 0,-9-2-1,-5-2 0,-7 1 0,0 10-1,-3-14 0,3 14 0,0 0 0,-6 14 0,12 2 1,6 10 1,4 0 0,0 6 3,-4-3-1,-1 3 1,-11-6-1,-4-2 1,-13-9-2,-7-3-3,-4-7-8,-1-5-25,0-10-4,9 1-2,5-9 2</inkml:trace>
  <inkml:trace contextRef="#ctx0" brushRef="#br0" timeOffset="265565.3271">21159 3635 26,'0'0'36,"5"14"1,9-11-2,7-3-15,13 7-6,-3-4-5,4-1-7,2 5-16,2 2-22,-11-16-1,1 7 0,-13-10-1</inkml:trace>
  <inkml:trace contextRef="#ctx0" brushRef="#br0" timeOffset="265955.9531">21582 3463 28,'0'0'29,"0"0"1,10 28-9,-3 2-9,-7 5-4,7 11-1,-7 2 0,5 1 0,-5-7-1,0-3-2,0-12 1,0-10-1,0-17-1,0 0-1,-5-22 1,5-6-1,-6-11 1,1-7-2,-4-9 0,0-4-1,-4-2 0,1 1 0,0 8 0,0 5 0,1 10-1,7 8 1,4 8-1,8 11-1,9 7 0,5 3-6,15 5-7,6 3-16,5 4-4,11 4-3,-4-3 2</inkml:trace>
  <inkml:trace contextRef="#ctx0" brushRef="#br0" timeOffset="266205.9539">21617 3566 30,'-22'5'34,"22"8"1,0-4-2,14-3-19,19 4-11,3-3-18,12 7-15,-7-14-3,8 9-2,-9-9 1</inkml:trace>
  <inkml:trace contextRef="#ctx0" brushRef="#br0" timeOffset="266549.7041">22071 3641 44,'-26'-21'30,"11"10"-7,-3 5-7,-1 0-6,4 6-3,1 13-3,11 3-1,6 8-1,11 6-1,3 0 0,2 2 1,-1-1-1,-2-2 2,-7-7-1,-9-3 1,-13-10-1,-8-7 0,-7-2-3,-3-8-6,3-3-13,8 2-14,-3-10 0,20 5 0</inkml:trace>
  <inkml:trace contextRef="#ctx0" brushRef="#br0" timeOffset="266752.8308">22175 3664 29,'18'6'34,"-18"-6"2,7 22-2,1-5-16,-6 1-7,7 7-3,-5-2-4,-4 2-5,4-1-9,-7-3-21,-3-8-5,1-4-1,-4-9 1</inkml:trace>
  <inkml:trace contextRef="#ctx0" brushRef="#br0" timeOffset="266940.3306">22147 3500 54,'6'-9'33,"-6"-6"-5,0 15-24,17-5-30,-17 5-5,17 0-2</inkml:trace>
  <inkml:trace contextRef="#ctx0" brushRef="#br0" timeOffset="267237.2056">22256 3655 11,'30'32'29,"-8"-9"1,7 9-3,-5-3-11,-8-4-6,2 0-1,-11-7-2,-3-4 0,-4-14-1,-14 10-1,2-15 1,4-4-3,6-10 0,2-4-2,5-1 0,1-3 0,9 1-2,5 1 1,5 10 0,-2 2-1,-2 13 1,-2 5 0,0 9 1,1 8-1,-6 2 1,-3 0-1,-8 1-4,-3-3-11,3-4-20,4 0-1,-7-18 1,0 17-1</inkml:trace>
  <inkml:trace contextRef="#ctx0" brushRef="#br0" timeOffset="267612.2052">22815 3709 33,'-19'11'34,"16"7"0,-2 4-9,5-3-9,8 9-3,-3-9-3,10 5-2,2-8-2,4-7-2,1-9-1,0-12 0,2-6-1,1-10 0,-3-14-1,-14-8-1,-8-8 1,-13-10-1,-13 0-1,-3-1 1,-9 5-1,-10 16 0,-1 8 0,9 15 1,5 15 0,13 20-2,11 14 2,11 9-3,11 9-10,17 2-25,7-9 1,12 7-1,2-18 0</inkml:trace>
  <inkml:trace contextRef="#ctx0" brushRef="#br0" timeOffset="268143.4579">23085 3193 40,'16'6'36,"12"19"1,6 14-4,2 12-14,9 19-6,-12 5-4,-5 12-3,-24-3-2,-12-5-3,-5-13-5,-15-16-11,-6-16-23,3-8-1,8-19 0,11-7-1</inkml:trace>
  <inkml:trace contextRef="#ctx0" brushRef="#br0" timeOffset="269377.8352">23517 3413 40,'0'0'34,"6"17"0,-3 10-10,-3 12-8,6 17-5,0 8-4,3 7 0,-2-2-2,5 5-1,0-13-2,2-9-3,0-11-6,-8-15-15,-6-26-15,11 11 0,-4-27 0,-2-2 0</inkml:trace>
  <inkml:trace contextRef="#ctx0" brushRef="#br0" timeOffset="269565.335">23532 3699 46,'25'2'37,"-11"-2"1,9 4-4,2 0-20,3-4-18,10 11-28,-7-17-2,-3 6-2,-6-5-1</inkml:trace>
  <inkml:trace contextRef="#ctx0" brushRef="#br0" timeOffset="269909.0863">23876 3693 27,'9'0'34,"-9"0"1,0 0-4,13 20-10,-9-3-8,12 7-5,-8 2-3,1 5-1,-9-3-2,0-1-3,5-2-8,-5-10-12,0-6-15,0-9-1,-13 8 1,13-8-2</inkml:trace>
  <inkml:trace contextRef="#ctx0" brushRef="#br0" timeOffset="270174.7107">24092 3794 43,'0'0'30,"0"0"-9,-10 11-7,-10-6-3,-3 5-2,3-5-1,-1 5-2,4-2 1,3 2 0,14-10 0,-9 15 0,9-15-2,25 14 0,-10-7-1,15 0-2,-4 6-9,7-4-29,-14-6-2,8 4 0,-10-7 0</inkml:trace>
  <inkml:trace contextRef="#ctx0" brushRef="#br0" timeOffset="270721.5893">23229 4064 27,'0'0'46,"19"0"-25,15 0-3,10 0-2,23 4-2,13-4-3,29 7-3,4-7-2,4 8-2,1-6 0,-17 4-2,-19-6-1,-8 3-2,-20-3-3,-35 0-8,-19 0-24,0 0 0,-19-6-2,4 6 2</inkml:trace>
  <inkml:trace contextRef="#ctx0" brushRef="#br0" timeOffset="272346.5903">18547 4538 58,'21'-5'35,"-2"5"-7,0 5-7,2 9-4,-8 6-6,-1 7-3,-8-1-3,2 3-1,-6-3-2,-4-6-1,-2-5 0,6-15-1,0 0-1,3-15 0,7-5-1,2-6 1,6 0 0,3-3 0,4 4 0,1 6 2,-2 10-1,-2 9 1,-2 6 0,-4 12 0,-6 3 1,-5 7-1,-5 1 1,-4-4-1,-2-2 1,1-6-2,5-8 1,0-9-1,0 0-1,15-22 1,-1 2-1,2-6 1,5 2-2,-2 0 1,2 6 1,-4 5 0,-3 8 0,-4 10 0,-6 12 1,-4 7-1,0 1 1,-8 2-3,6 5-8,-5 2-25,2-12-2,5 0-1,0-8 1</inkml:trace>
  <inkml:trace contextRef="#ctx0" brushRef="#br0" timeOffset="272674.7163">19117 4848 36,'13'0'32,"-13"0"-5,18-14-3,-7 4-4,-1-7-5,3 3-5,-6 1-2,4 1-3,-5 0-1,-6 12-1,11-5 0,-6 15-1,-5 4 0,6 4 1,-3 6-1,2 2 0,-1-2-1,1 1-1,1-3-5,-6-8-17,0-14-17,5 10 1,-5-10-2,7-18 2</inkml:trace>
  <inkml:trace contextRef="#ctx0" brushRef="#br0" timeOffset="272987.2165">19675 4485 73,'0'0'36,"14"0"-8,-6 13-6,-3 3-8,6 16-6,-5-3-3,3 12 0,0-5-2,3 1-1,-3-2-3,-3-13-4,1 2-10,-4-11-20,-3-13-3,0 0 0,-9-13-1</inkml:trace>
  <inkml:trace contextRef="#ctx0" brushRef="#br0" timeOffset="273159.0938">19567 4625 52,'9'0'36,"5"0"0,16 0-10,7 0-10,2 0-9,7-3-12,-2 0-29,5 3-1,-7 0-1,7 0-1</inkml:trace>
  <inkml:trace contextRef="#ctx0" brushRef="#br0" timeOffset="273784.0926">20227 4514 47,'14'0'35,"-14"0"-2,20 22-9,-6-2-6,-6 4-7,4 6-3,-6-5-3,1 3-2,-4-5 0,0-4-1,-3-9 0,0-10-1,0 0-2,0-19 2,5 0-1,1-8 0,4 2-1,2-2 0,5 1 0,1 6 0,0 10 2,1 6-1,-1 8 0,-1 9 0,-6 4 1,-2 4 0,-6 5 1,0-3-1,-3-2 0,0-3 0,0-3 0,0-15-1,-3 9 0,3-9 0,9-19 0,-1-1-1,4-6 0,2-3 1,3-2-1,2 3 0,0 2 0,0 7 1,-3 10 0,-3 9 0,1 11 1,-4 8 0,-3 8 1,0 2-1,-3 6 1,1-4 0,0-3-2,-2-6-6,6-1-23,-1-5-10,-8-16-1,0 0 2</inkml:trace>
  <inkml:trace contextRef="#ctx0" brushRef="#br0" timeOffset="274268.469">20775 4712 68,'16'-3'38,"1"-1"0,8-5-13,6 9-12,-6 0-5,2 9-4,-3-4-1,-6 6-1,-9 2-1,-9-1 0,-7 3 0,-10 2-1,-5-2 1,-1-1-1,-1 0 1,2-5-1,4-3 0,7 0 1,11-6-1,0 0 1,27 0-1,-2-4 0,4 2 0,6 2 0,1 0 1,2 0-1,-3 2 0,-5 2 0,-4 2 1,-4-1-1,-8 0 1,-4-2 0,-10-3 0,9 0-1,-9 0-2,0 0-17,0 0-21,-10-6 0,-1-6-1,11 12 0</inkml:trace>
  <inkml:trace contextRef="#ctx0" brushRef="#br0" timeOffset="321940.8324">20914 2421 50,'6'14'37,"-2"10"-1,-8-1-11,-7 4-18,-2-1-26,-3-15-12,6 2-3,-6-13-2</inkml:trace>
  <inkml:trace contextRef="#ctx0" brushRef="#br0" timeOffset="322393.9521">21257 2081 23,'-10'4'32,"0"12"2,-10-7-2,-1 10-19,9 2-3,2 1-4,10 2-2,11 1-1,7-8-2,9-8-2,-1-6-3,8-6-3,-4-5-5,1-6 0,-7-10-2,-3-3 2,-8 1 3,1 4 5,-5 2 5,-9 3 5,0 17 5,0-13 3,0 22 1,-9 7-2,9 15-2,-3 4-3,3 4-2,6 5-7,0-5-6,6 3-20,6-8-9,-9-19 0,5 2-1</inkml:trace>
  <inkml:trace contextRef="#ctx0" brushRef="#br0" timeOffset="322815.828">21393 1894 11,'-48'-39'61,"11"27"-38,-9 0-6,-2 21-4,-8 13-4,5 10-4,3 13 0,11 18-4,10 15 0,15 14-2,17 5 1,15-6 1,15-3 0,12-12 1,14-17-1,9-20 0,7-26 1,3-26 2,-1-27 2,-2-18 0,-15-24 1,-8-5-1,-27-9 1,-15 4 1,-30 7-2,-18 20-8,-21 24-36,-4 21 0,-5 6-3,6 28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11:00:37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6704 18533 23,'41'58'36,"-41"-58"-2,0 0 5,0 0-40,0 0-26,-13 57-5,-31-36 0,3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09:19:28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1728 7560 50,'-3'-17'32,"3"17"-2,0 14-9,-5 8-5,5 15-6,3 8-3,-3 9-2,5 6-1,-2 3 0,2-5-2,-2-5 1,2-12-1,-5-8 0,0-14 0,0-19-1,0 0 0,5-22 1,-1-2-2,3-7 1,4 0-1,8 2-1,7 6 0,2 5 0,-2 15 0,-1 10 0,-8 11 1,-4 10-1,-13 4 2,-13 1 0,-10-1 1,-5-5-4,2-4-9,-2-10-19,8-16-6,9-7 0,5-12-1</inkml:trace>
  <inkml:trace contextRef="#ctx0" brushRef="#br0" timeOffset="462.8897">1928 7361 57,'22'18'37,"15"18"-2,5 27-10,-11 5-5,3 31-4,-16 8-3,-13 13-5,-19 1-6,-17-4-20,-14-12-18,-1-5-4,-6-20 0,0-13-1</inkml:trace>
  <inkml:trace contextRef="#ctx0" brushRef="#br0" timeOffset="14113.698">2492 7571 46,'0'0'32,"0"0"-2,0 35-11,-4 2-4,4 14-5,0 1-1,0 12-2,-3-6-3,3-2-1,0-11 0,-2-11-1,2-11-1,0-13 1,0-10-1,3-16 0,0-11-1,0-13 1,6-10-2,-3-13 1,0-4-2,7-6 1,-3 4 0,2 0-1,3 11 1,3 7 0,1 15 1,10 12-4,11 14-6,-2 10-16,8 6-9,9 12 0,4-3 0</inkml:trace>
  <inkml:trace contextRef="#ctx0" brushRef="#br0" timeOffset="14375.998">2777 7899 63,'6'29'27,"-12"0"-9,6 2-11,0-1-15,-6-9-16,21 1-5,-15-22-1,22 0 7</inkml:trace>
  <inkml:trace contextRef="#ctx0" brushRef="#br0" timeOffset="14644.5812">3168 7877 40,'3'15'38,"-3"7"0,-7-3 0,-14 4-16,6 0-9,-10-4-6,3-9-6,1-1-4,-4-15-5,10 1-3,-1-13 0,13 2-1,-7-9 1,13 6 0,4 2 4,5 5 3,6 5 6,1 7 2,26 16 10,-19 4-7,-4 4-8,3 1-22,-4-9-7,12 4-2,-3-16-1</inkml:trace>
  <inkml:trace contextRef="#ctx0" brushRef="#br0" timeOffset="15315.6231">3810 7804 22,'0'0'32,"0"0"1,24-4-1,-2 7-17,0-3-6,8 4-2,-4-4-2,2 0-2,-6 0-2,-8 0 0,-14 0-1,0 0-1,0 0 1,-14-4-1,-2 8 0,-3 2 1,1 6 0,2 3 0,4 5 0,7 2 0,5 4 0,10-2-3,12 0-1,1-6-3,10-3-2,2-10-3,11-5-4,-3 0 0,4-5 3,-10-6 4,-3-3 5,-3-4 5,-10 3 3,0 1 6,-11-14 23,-16 14-16,6 14-1,-27-15-3,9 15-3,-8 0-1,2 5-3,-1 2-2,7 6-2,1 1-1,11 6-1,9 4 1,13-6-1,8 2 1,4-3-1,1-5 1,5-4-1,-4-8 1,-4-7 0,-8-6-2,-9-6-5,-6-4-31,-8 1 0,-8-6-1,1 8-1</inkml:trace>
  <inkml:trace contextRef="#ctx0" brushRef="#br0" timeOffset="16080.1052">5167 7882 49,'0'-17'24,"0"5"-5,0-1-3,-14 4-3,2 3-3,-8 6-3,0 11-2,-1 9-2,3 10-2,5 7 0,6 1 0,7 0-1,9 1 0,7-6 0,8-5-1,3-12 0,1-9 0,-4-7 0,-3-10 0,-6-4-1,-10-3 0,-5-3 2,-10 1-1,-4 3 1,-1 8 1,-1 8-1,1 8 2,2 10-1,7 9 2,0 8-1,6 10 2,4 1-1,1 2 1,3-7-2,1-4-1,2-6-9,2-6-24,-13-25-2,21 3 0,-10-24 0</inkml:trace>
  <inkml:trace contextRef="#ctx0" brushRef="#br0" timeOffset="16417.486">5646 7940 87,'-11'24'36,"-12"-5"-8,-5 4-14,4 0-4,-6-1-6,2-5-3,0-7-2,3-6-1,5-8-1,2-7 0,7-2-1,4-9 1,7 0 1,2 1 2,7 1 1,5 4 2,3 6 0,7 4 1,-3 9 0,6 13 0,-4 2-1,1 4-2,-3 2-3,-4 1-11,0-6-22,4 2-1,-9-16-2,5 0 2</inkml:trace>
  <inkml:trace contextRef="#ctx0" brushRef="#br0" timeOffset="16648.8076">5758 7879 68,'0'0'37,"12"3"2,-4 9-12,3 9-13,-3 2-4,3 4-4,-2-3-3,3-2 0,-2-4-1,2-5-1,0-10 0,2-6 0,-3-10-1,5-5-1,-1-3-3,-2-5-8,5 2-16,-3 2-11,0 0-1,1 5 0</inkml:trace>
  <inkml:trace contextRef="#ctx0" brushRef="#br0" timeOffset="16980.7973">6421 7914 65,'-15'19'37,"0"9"0,-4-3-14,-9-5-7,6 1-7,-6-9-5,6-2-2,-2-13-1,6-8 0,2-9-2,6-6 1,3-2 0,7-1-1,4 2-1,3 1 2,5 11-1,3 8 1,7 7-1,3 11 1,0 6 1,2 6-1,-5 1 0,3 2 0,-7-1-1,-2-5-7,1-3-21,-6-2-8,-11-15 0,0 0 0</inkml:trace>
  <inkml:trace contextRef="#ctx0" brushRef="#br0" timeOffset="17118.0336">6278 7682 57,'-21'-15'36,"9"15"-5,-1 0-11,13 0-45,3 16-7,4-4-3,14 8-1</inkml:trace>
  <inkml:trace contextRef="#ctx0" brushRef="#br0" timeOffset="17480.6657">6580 8026 57,'18'14'35,"-5"-9"0,8-5-12,0 0-9,-4-9-5,4-1-4,-8-5-4,-1-3-1,-3-1-1,-9-5-1,0 1-1,-9-1 0,-3 6 0,-7 5 1,-3 5 1,0 8 1,1 8 2,2 9 0,4 8 1,6 8 0,5 6 1,4 4-1,3 4 0,1 4 1,1-3-3,-1-3-4,2-7-29,0-2-5,-6-15 0,0-4-1</inkml:trace>
  <inkml:trace contextRef="#ctx0" brushRef="#br0" timeOffset="17881.2419">6908 7858 51,'0'0'34,"0"0"0,3 12-13,-3 3-7,0-1-4,0 11-4,0-6 0,0 6-3,0-4-1,7 0-1,-1-5 0,3-4-3,6-5-15,3-7-19,-7-10 1,10 1-1,-5-11 0</inkml:trace>
  <inkml:trace contextRef="#ctx0" brushRef="#br0" timeOffset="18116.3611">7317 7796 56,'0'0'38,"22"-8"1,-22 8-3,0 0-18,12-3-11,-12 3-12,0 0-21,0 0-11,0 0-2,0 0 1</inkml:trace>
  <inkml:trace contextRef="#ctx0" brushRef="#br0" timeOffset="18265.8479">7355 7964 76,'0'0'41,"-3"14"-1,3-14-7,-10-8-60,10 8-8,0-14-4,10 4-1</inkml:trace>
  <inkml:trace contextRef="#ctx0" brushRef="#br0" timeOffset="19342.6673">7987 7514 27,'12'35'31,"-15"3"-5,3 20-5,0 12-6,0 8-1,0 4-5,3-4-3,1-9-6,-1-12-7,0-12-15,-3-22-11,6-10 2,-12-23-2</inkml:trace>
  <inkml:trace contextRef="#ctx0" brushRef="#br0" timeOffset="19642.6007">7985 7504 12,'24'-26'28,"10"21"1,-11 5-4,-9 13-11,-5 11-4,-15 8-4,-6 5-1,-10-1-3,0-2-2,-2-6-1,1-13-1,9-7-1,14-8 0,9-6 1,13-3 1,12 5 0,5 4 3,-1 2 1,0 14 2,-8 5 0,-12 8 1,-14 0-1,-8 4-1,-14-4-2,-9-5-5,2-3-8,0-7-16,-1-10-5,17-1-1,0-10 1</inkml:trace>
  <inkml:trace contextRef="#ctx0" brushRef="#br0" timeOffset="19989.6607">8297 7853 58,'28'10'34,"-9"-3"-4,3 0-11,2 1-6,0-8-6,4 2-2,-5-4-3,0-6 0,-5-5-2,-2-4-1,-10-5-2,-6-6 0,-10 5 0,-5-2-1,-4 11 0,-6 3 1,0 11 0,-3 12 2,6 9 1,7 10 1,2 8 2,10 6-1,3 0 2,3 3-1,4-3 1,2 0-1,-1-2 0,2-8-4,0-3-11,1-6-21,-11-26-1,25 8 0,-9-22-2</inkml:trace>
  <inkml:trace contextRef="#ctx0" brushRef="#br0" timeOffset="20174.6591">8785 7764 38,'0'0'33,"-13"1"1,10 12-4,0 8-14,1 1-7,2 6-5,5 5-10,-2 0-17,-3-10-10,13 0 0,-13-23-1</inkml:trace>
  <inkml:trace contextRef="#ctx0" brushRef="#br0" timeOffset="20305.7344">8739 7542 62,'-6'-21'30,"6"21"-9,15 12-36,-15-12-10,16 28-4,-8-11-3</inkml:trace>
  <inkml:trace contextRef="#ctx0" brushRef="#br0" timeOffset="20628.3921">9135 7720 35,'-12'-3'30,"-7"-3"-1,2 6-9,1 9-7,-3 3-6,6 8-3,4 3-2,9 6-1,0-2 0,13-2 0,5-5 0,4-6 1,0-5 2,2 0 1,-8-9-1,-3 0 1,-13 0 0,-10-18-1,-11 10-2,-5-2-4,2 3-16,-1 2-17,-3-6-1,15 7 0,1-5 1</inkml:trace>
  <inkml:trace contextRef="#ctx0" brushRef="#br0" timeOffset="21007.9406">9217 7783 38,'21'0'34,"-3"0"2,2 4-3,1 2-15,-9-2-7,4 11-4,-10 0-4,-3 6-1,-6-1 0,-7-2-1,-2 0 0,0-4-1,2-5-1,2-9-1,8 0-1,-6-16 1,14 1-1,2-5 0,8-2 1,-2 0 0,-1 2 2,-3 3 1,-1 4 1,-11 13 0,6-13 1,-6 13 1,-10 6-1,0 4 0,4 2-1,0 3 0,3 1-1,3 0 0,9 1-1,7-1-1,5-1-4,2-8-9,10-2-18,1-1-5,-1-7 1,6 3-2</inkml:trace>
  <inkml:trace contextRef="#ctx0" brushRef="#br0" timeOffset="21392.8647">9756 7713 38,'0'0'28,"-28"-21"-1,9 15-10,1 6-6,2 5-3,0 6-2,5 4-3,7 1-1,4 3 0,5-3-1,8-1 0,1-5 0,0-1 0,3-4-1,-2-5 0,-7 0 0,-8 0-1,0 0 1,-8-12-1,-1 12 2,-7 0 0,-3 0 1,1 7 1,2 3 1,3 0 0,4 8 0,7-5 0,7 4 0,1-2 0,10-1-2,3-5-2,10-3-7,10-6-22,4-3-6,4-9 0,9 3-1</inkml:trace>
  <inkml:trace contextRef="#ctx0" brushRef="#br0" timeOffset="22130.5232">9970 7754 44,'0'0'28,"22"0"-1,-4-2-14,3 2-5,4 0-3,-2 0-2,1-6-2,-3 6-2,-10-4 0,-11 4-1,0 0 1,0 0 0,-22-5 1,3 13 1,1 1 1,-4 2 2,9 7 0,0 1 0,13 1 1,4 2-2,9-2 1,5-2-2,7-3-1,6-4-3,3-4-2,6-3-8,-3-6-3,3-4 0,-3-3 0,4-3 5,-7 0 4,-6 2 6,10-2 19,-27 12-2,-11 0 1,0 16-1,-15-6-5,2 4-2,-8-4-4,3 2-4,-3-6 0,1-6-3,1-5 0,7-6-1,3-1-1,9-7-1,3 3 1,4-2 0,7 6 0,5 5 2,3 7 1,2 7 2,-1 6 1,0 6 0,-3 0 2,4 4-1,-4-3 1,1-5-1,-2-5 0,2-10-1,-2-4 0,2-4-1,1-11-2,-2 2 1,-2-8 0,-3 4-1,-2 0-1,-1 6 1,-5 6 0,-7 9 0,11 0 0,-6 11 0,-3 6 0,4 2 1,1 9-1,-2-8-9,-1-2-28,11 1-1,0-13 1,14-3-1</inkml:trace>
  <inkml:trace contextRef="#ctx0" brushRef="#br0" timeOffset="22664.4973">11473 7726 40,'-25'0'31,"12"16"0,-3 0-10,-1 4-6,8 9-6,6-4-3,12 4-3,9-1 0,7-3 0,3-7-1,3-7 1,-3-5-1,-6-6-1,-10-9 1,-12 0-1,-8-7-1,-9 3-1,2-2-9,-7 7-24,0-6-1,13 7 1,1-2-1</inkml:trace>
  <inkml:trace contextRef="#ctx0" brushRef="#br0" timeOffset="23033.4713">11848 7728 47,'-21'-20'31,"7"16"0,-8 4-11,5-4-11,3 8-4,4 3-4,3 5-1,10 2-2,3 1 0,7-2-2,2-3 0,1 0 0,-4-5-1,-3 1 1,-9-6 1,0 0 2,-19 7 3,3-3 1,-1 1 2,0 3 2,6 3 1,2-1 1,12 5-1,9-3-1,10 5 0,3-7-5,1-6-15,0-4-20,8 0-2,-3-10 0,16-2-1</inkml:trace>
  <inkml:trace contextRef="#ctx0" brushRef="#br0" timeOffset="23434.0873">12435 7615 47,'10'16'33,"-10"7"-1,0 9-13,3 10-6,-3-1-7,6 2-10,-6-11-25,12 3-3,-7-18 0,13-2-2</inkml:trace>
  <inkml:trace contextRef="#ctx0" brushRef="#br0" timeOffset="23765.0959">12790 7727 23,'0'0'27,"-23"-7"-2,8 13-9,-3 4-5,1 6-5,3 7-3,4 1-1,10 2 0,7-2 1,4-1 0,12-5-1,5-4 1,0-10-1,1-4 0,-3 0 0,-10-5-1,-12-4 1,-9 0-1,-13-1 0,-7 2-4,-2 4-9,4 8-18,-8-8 1,19 11-2,-1-7 2</inkml:trace>
  <inkml:trace contextRef="#ctx0" brushRef="#br0" timeOffset="24081.5051">13117 7788 34,'-5'-10'32,"-11"-7"0,6 8-8,-4 0-9,-6 6-5,5 8-4,-4 5-4,4 4 0,9 5-2,2 4 1,4-3 0,13-2 0,-1-6 1,8-5 1,1-7 0,0 0 0,-5-4 0,-3-3-1,-4-1-3,-9-6-8,0-4-21,0 18-5,0-24 0,0 24-1</inkml:trace>
  <inkml:trace contextRef="#ctx0" brushRef="#br0" timeOffset="24435.6831">13286 7895 52,'22'9'34,"-2"-5"-1,2-4-11,2 0-6,-2-5-6,2-1-3,-6-6-2,-4-1-1,-4-6-2,-7-2-2,-3-4 1,-10 5-2,-2-1 0,-7 7 0,-5 4 0,0 10 0,1 7 0,4 9 0,4 12 1,6 4 0,6 7 2,9 8 0,1 0 1,7 5-1,-3-1 2,3-4-3,-1-4-4,-1-3-28,0-21-6,6-9 0,-1-16-1</inkml:trace>
  <inkml:trace contextRef="#ctx0" brushRef="#br0" timeOffset="24851.4763">13607 7868 43,'10'4'33,"14"6"0,-2-6-9,4-4-11,5 4-4,-4-8-4,-2 0-2,-7-8 0,0-2-2,-11-2 0,-7-4-1,-3 2 0,-12 0-1,-1 8 0,-5 1 0,-1 9 0,1 10 2,-1 3 0,6 12 1,3 6 1,7 4 1,3 3 0,6 6 0,0-2 1,3 2-2,1-1 0,2 0-3,0-6-12,0-6-25,-5-13 0,11-6 0,-3-17-2</inkml:trace>
  <inkml:trace contextRef="#ctx0" brushRef="#br0" timeOffset="25166.8071">14163 7803 69,'-19'-15'32,"0"2"-8,-3 3-7,-2 2-6,-3 8-3,1 7-3,4 4-1,4 7-2,8 5 1,3 0-1,12 1 1,5-2 0,10-2-1,6-10 0,5-1-3,6-6-10,-3-6-24,-3-13-2,-3 4 1,-10-11-1</inkml:trace>
  <inkml:trace contextRef="#ctx0" brushRef="#br0" timeOffset="25551.7664">14315 7863 40,'9'19'31,"-9"-19"2,7 8-12,-7-8-4,5 9-7,-5-9-2,0 0-2,0 0-1,0-17-1,0 3-2,0-5-1,3-1 0,6 1-1,4-1 0,2 5 0,5 6 1,-2 9 0,6 8 0,-5 6 0,-3 9 2,-1 2-1,-3 7-2,-5-1-6,-4 1-19,-3-11-11,7 1-1,-2-14 1</inkml:trace>
  <inkml:trace contextRef="#ctx0" brushRef="#br0" timeOffset="25755.0219">14655 7806 46,'10'6'36,"-10"6"1,0 7-3,4 5-15,-8-1-7,4 4-4,0-4-6,0-7-9,4-7-23,-4-9-8,0 0 0,0 0 1</inkml:trace>
  <inkml:trace contextRef="#ctx0" brushRef="#br0" timeOffset="25886.5547">14658 7564 56,'-10'-14'33,"10"14"-2,-10 6-13,10-6-42,0 21-7,0-6-2,16 9-1</inkml:trace>
  <inkml:trace contextRef="#ctx0" brushRef="#br0" timeOffset="26186.3654">15072 7831 56,'-4'14'36,"-1"4"0,-10-4-9,-1-2-12,2 4-5,-14-7-4,3 0-3,-2-7-2,-3-4-1,4-7 0,1 0-1,9-7 0,1-3 1,12-1-1,6 3 1,8 0 1,7 8 1,6 6 0,8 3 2,-2 11 0,4 6 1,-3 1-1,-1 11 0,-8 0-3,-6 9-39,-4-14-1,4 2-1,-1-12 0</inkml:trace>
  <inkml:trace contextRef="#ctx0" brushRef="#br0" timeOffset="27139.0803">2634 8659 39,'-12'-10'31,"-3"10"-7,-6 3-4,-5 6-5,4 11-4,-3 3-3,13 7-2,3 6-4,15 0-1,6-2-1,13-2 0,3-13 1,7-2 1,-5-17 1,-1 0 0,-12-16 1,-3-2 0,-14-8 0,-7 4 0,-12 2-2,-9 1-3,4 5-9,-5 6-21,1-1-5,10 9-1,-4-6 1</inkml:trace>
  <inkml:trace contextRef="#ctx0" brushRef="#br0" timeOffset="27286.7697">2719 8681 51,'42'-9'35,"5"9"0,-6-4-5,-1 0-18,0 4-9,-6 0-11,-9 7-16,-10-5-10,-2 7 0,-13-9-2</inkml:trace>
  <inkml:trace contextRef="#ctx0" brushRef="#br0" timeOffset="27418.3007">2923 8727 52,'0'23'35,"-4"-5"-1,4 1-9,4 7-11,-4-3-12,6 1-21,-1-10-12,12-2-2,2-13-3</inkml:trace>
  <inkml:trace contextRef="#ctx0" brushRef="#br0" timeOffset="27840.9315">3301 8751 55,'-15'-9'35,"-7"-2"-1,-3 2-14,2 9-8,-4 0-4,8 10-3,1 4-2,5 5-1,7 8-1,9-4-1,7 2 0,9-8-1,3-7-1,3-6 1,2-9 0,1-7-1,-3-6 1,-3-2-1,-4-2 2,-5 3 0,-4 4 1,0 3 0,-9 12 1,15-3 0,-15 3 0,10 25 0,-1-2 0,0 0-1,-2 1 1,3-1 0,-2-6-1,4-7 1,-2-10 0,3-8-1,-2-8 1,-1-5-3,5 1-12,1-3-24,-10-1 0,3 2-1,2 2 0</inkml:trace>
  <inkml:trace contextRef="#ctx0" brushRef="#br0" timeOffset="28457.0148">4330 8764 14,'4'29'29,"11"9"1,-2-12-11,9-2-3,1-9-3,2-15-2,3-2-1,-5-15-3,-2-3-1,-8-6-2,-7-3-2,-6 1 0,0 5-2,-6 5 1,6 18 0,-10-2-1,7 19 0,3 16 1,10 17 0,-1 9 0,4 15 3,-5 6-1,-4 4 1,-8-4 0,-2-2 0,-10-13 0,-4-14 0,-6-14-1,-4-19-1,-1-18-2,5-21 1,5-14-4,6-15-6,15-14-27,6 1-2,9-9-1,22 5 0</inkml:trace>
  <inkml:trace contextRef="#ctx0" brushRef="#br0" timeOffset="28756.6609">4756 8801 23,'0'0'32,"0"-11"0,21 11 1,7 0-19,13-5-18,9 9-25,-10-8-1,11 11-2,-12-7 0</inkml:trace>
  <inkml:trace contextRef="#ctx0" brushRef="#br0" timeOffset="29104.3855">5468 8724 48,'-5'17'36,"-1"7"1,-10 8-5,-8-7-18,5 6-6,-6-4-4,-2-6-3,-1-4-2,3-12-1,2-5 0,-1-10 0,10-4-1,0-5 1,10-1 1,4 3 1,12 2 1,5 5 1,5 7 0,9 4 0,0 11 1,2 4-1,1 4-1,-8-1-4,2 6-12,-6-1-21,-14-10 0,-2 1 0,-6-15-1</inkml:trace>
  <inkml:trace contextRef="#ctx0" brushRef="#br0" timeOffset="29241.9114">5296 8560 44,'-5'-17'33,"1"5"-16,4 12-17,21 24-21,-9-15-10,18 13-2</inkml:trace>
  <inkml:trace contextRef="#ctx0" brushRef="#br0" timeOffset="29889.1366">5642 8430 55,'9'-8'29,"17"6"-11,4-3-11,1-3-4,3 0-2,-3 2-3,-5-5-1,-11 3-2,-15 8 1,0 0-1,-15-6 1,-2 14 1,-3 4 3,-14 26 5,23-14-1,11 1 2,9-1 0,2-4 0,5-3-1,-1-1 1,-2-8 0,2 1-1,-5-9 0,-10 0 0,0 0-2,0 0-1,-10 15 1,6-1-3,4 3 1,-5 7-2,8 6 1,3 6 0,4 5 1,-2 2 0,-1 2 0,-7-4 0,-9-2 1,-1-6 0,-13-11-1,-2-7 1,-3-9-1,-3-11-1,5-6-2,3-9-3,12 1-3,5-5-8,12-1-15,12 11-4,7-1 1,16 11 1</inkml:trace>
  <inkml:trace contextRef="#ctx0" brushRef="#br0" timeOffset="30304.796">6173 8833 45,'0'0'33,"-6"-18"-4,-12 5-6,-4 0-6,-9-3-5,5 7-5,-4 1-2,4 8-3,3 0 0,7 12-2,6 3 0,10 8 0,7-1-1,5 3 1,5-6 0,5-5 0,1-6 0,5-8 0,0-4 0,-3-10 0,-1-5 0,-5 0 0,-3-3 0,-1 5 0,-2 1 1,-2 4-1,-1 6 1,-1 6 0,1 5 0,2 8 0,0 6 0,4-2 0,-3 0 0,2 0 0,1-3 1,-1-5-1,-2-9 1,-2 0-2,2-9-3,-6-5-12,-1-3-21,3 2-1,1-5-1,7 6 1</inkml:trace>
  <inkml:trace contextRef="#ctx0" brushRef="#br0" timeOffset="30643.3577">6866 8793 50,'-7'16'36,"1"8"0,-11-2-4,-7-2-16,-1 0-8,-6-4-4,0-4-2,-6-8-2,6-4-1,3-8 0,7-7-1,4-3 1,9-2-1,8-2 1,6 4 0,12 5 1,4 6 1,6 7 0,6 5 1,-3 5 1,1 5 0,-2 2-1,-2 2 0,-7-2-1,-5-3-3,2 1-11,-5-6-24,-13-9 0,19 5-1,-19-5 0</inkml:trace>
  <inkml:trace contextRef="#ctx0" brushRef="#br0" timeOffset="30943.8012">7249 8724 56,'0'0'39,"0"0"-1,0 0-2,0 0-22,13 5-43,-13-5-7,0 0-2,0 0 0</inkml:trace>
  <inkml:trace contextRef="#ctx0" brushRef="#br0" timeOffset="31090.9295">7262 8901 62,'5'12'27,"-5"-12"-26,0 0-1,7 10-22,-7-10-12</inkml:trace>
  <inkml:trace contextRef="#ctx0" brushRef="#br0" timeOffset="32760.7558">8563 8591 17,'20'0'30,"-20"0"-3,10 5-3,-20 0-6,-10 2-4,-9 0-4,-11 0-2,-2 1-4,-7-3-2,2-1-1,1 0-1,9-4 1,9 2-2,5 2 0,12 0 1,11 6-1,11-1 0,6 5 0,10 3 1,1 4-1,3 6 1,0 2 1,-7 6-1,-8 2 1,-10 5-1,-6 1 1,-15 3-1,-6 0 1,-6-6-1,-5-4 0,0-4 0,7-5 0,3-8 0,6-6 1,16-13 0,-4 11 0,18-11 1,11 0-1,7 0 1,10 0 1,5 0-1,3 0 0,1 0-2,-2 0-4,1 0-22,-6 4-8,-11-9 0,-1 5-1</inkml:trace>
  <inkml:trace contextRef="#ctx0" brushRef="#br0" timeOffset="33224.2485">8832 8745 44,'0'0'33,"6"20"1,-6 14-9,-6 10-10,6 8-5,-7 4-4,7 3-1,0-6-2,3-7 1,-3-12-1,7-8 0,-7-26 0,0 0-1,12-23 0,-9-5 0,-3-14 1,0-10-2,-5-7 0,1 2-1,-2 1 0,0 5 0,2 6 1,1 6-1,3 7-1,7 11 1,6 6-1,8 1 0,3 4-1,7 3-3,10 7-7,-1 0-12,3 0-13,4 12 0,-7-3-1,0 9 1</inkml:trace>
  <inkml:trace contextRef="#ctx0" brushRef="#br0" timeOffset="33462.2686">8869 8939 39,'0'16'34,"18"-16"-1,11 9-2,4-9-29,1-8-28,13 13-4,-12-11-2,4 6-1</inkml:trace>
  <inkml:trace contextRef="#ctx0" brushRef="#br0" timeOffset="33962.4574">9170 9085 30,'0'0'30,"12"24"0,-6-8-10,-2-1-6,8 2-4,0-5-3,0-6-1,1-6-2,3-3-2,2-9 1,-3-2-2,1-4 1,-3-1-1,-7 0 1,0 5-2,-2 3 1,-4 11 0,0 0 0,-4 17 1,-2 5-1,6 11 1,3 8 0,0 11 0,-3 3 1,0 7 1,-4 2-1,-2 1 0,-9-3 0,-4-7 0,-5-12-1,-7-17-1,-3-17-1,3-17-2,6-16-2,1-19-6,6-9-16,7-6-12,2-13 0,16 4 0</inkml:trace>
  <inkml:trace contextRef="#ctx0" brushRef="#br0" timeOffset="34548.1429">8959 8449 30,'0'0'29,"12"9"-1,14-9-12,11 4-5,12-1-4,4 0-4,2-3-3,-2 5-3,-7-5-1,-9 0-2,-15 0 1,-9 0-1,-13 0 2,-6-11 2,-6 6 3,-1 1 1,3 4 3,10 0 2,0 0 1,-2 9 2,10 4-1,0 1 0,3 5-1,-8-4-2,4 1-11,-16-7-25,5 4-2,-11-13-2,15 0-1</inkml:trace>
  <inkml:trace contextRef="#ctx0" brushRef="#br0" timeOffset="35079.3868">9697 8881 33,'9'5'33,"15"1"0,5-6-3,5 7-29,9 5-27,-3-12-2,6 12-3,-10-16-1</inkml:trace>
  <inkml:trace contextRef="#ctx0" brushRef="#br0" timeOffset="35279.8868">9703 9036 35,'0'0'33,"19"12"0,8-7-6,7-1-29,1-4-23,17 6-3,-8-11-3,15 5-2</inkml:trace>
  <inkml:trace contextRef="#ctx0" brushRef="#br0" timeOffset="35748.6072">10444 8765 47,'-25'5'32,"-6"-2"-1,3 11-14,1 8-6,5 7-4,7 9-3,9 5-3,11 4 1,11 2-1,5-6 2,10-7 0,10-7 0,1-15 1,5-8 1,-6-18 0,-2-10 0,-14-11-1,-2-7 0,-17-4-1,-12-2-3,-8 6-7,-13 8-25,-6 1-5,2 13 0,-4 2-1</inkml:trace>
  <inkml:trace contextRef="#ctx0" brushRef="#br0" timeOffset="36227.682">10237 8499 31,'-13'-8'30,"13"8"0,13 6-10,9-4-6,14 3-5,7 2-4,7 0-6,3-1-5,3 2-8,-7-4-10,-2 0-6,-19-8 0,0 4 0</inkml:trace>
  <inkml:trace contextRef="#ctx0" brushRef="#br0" timeOffset="36350.7887">10646 8462 60,'0'11'28,"6"3"-4,-6 3-7,3 7-8,-3-7-28,0 17-7,-22-10-4,3 12-1</inkml:trace>
  <inkml:trace contextRef="#ctx0" brushRef="#br0" timeOffset="39162.1258">11126 8908 68,'16'2'30,"15"6"-7,13 1-7,11-4-8,8 3-13,-3-8-24,7 4-2,-9-9-2,-5 5 0</inkml:trace>
  <inkml:trace contextRef="#ctx0" brushRef="#br0" timeOffset="39441.0093">11138 8997 18,'0'0'29,"33"10"-1,-1-10-7,17 3-6,6 3-3,2 0-9,3 1-11,-5-7-19,1 3-2,-18-16-1,-3 4 0</inkml:trace>
  <inkml:trace contextRef="#ctx0" brushRef="#br0" timeOffset="39694.3446">11613 8831 46,'22'9'33,"2"8"1,-6 8-14,-5 3-4,0 6-8,-10 0-10,-6 7-26,-14-12-4,-3-1-2,-16-14 0</inkml:trace>
  <inkml:trace contextRef="#ctx0" brushRef="#br0" timeOffset="39994.3821">11174 8781 24,'-22'0'34,"1"12"3,-7 6-1,5 11-12,5 12-9,8 5-10,10 5-35,15-10-3,18 1-2,2-18-2</inkml:trace>
  <inkml:trace contextRef="#ctx0" brushRef="#br0" timeOffset="45406.3946">12066 8621 57,'-10'0'32,"20"0"-9,17 8-2,14-8-6,15 6-4,3-6-3,9 5-2,-2-5-6,-4 0-5,-12 0-7,-13 0-12,-13-10-6,-8 5-5,-19-5 1</inkml:trace>
  <inkml:trace contextRef="#ctx0" brushRef="#br0" timeOffset="45606.7932">12334 8657 67,'0'16'30,"0"8"-3,0 3-5,5 14-5,-9 0-5,4 8-2,-5-1-4,-1 1-2,-1-4-5,0-7-5,7-6-10,-4-9-21,4-23-1,8 16 0,-8-16 0</inkml:trace>
  <inkml:trace contextRef="#ctx0" brushRef="#br0" timeOffset="46023.4125">12489 8981 26,'18'2'32,"-6"-7"1,10 10-2,-4 0-17,-1 0-4,-3 6-3,-1 2-3,-10 5-2,-9-5 0,-4 2-1,-1-3-1,-2-2 1,13-10-2,-16 7 1,16-7-1,0 0 2,25 0-1,-3 7 2,-2 2 1,-3 6 2,-5 2-1,-6 5 1,-11 0-1,-8-3-3,-11-2-6,-9-4-27,-3-13-3,11-9-3,-5-16 2</inkml:trace>
  <inkml:trace contextRef="#ctx0" brushRef="#br0" timeOffset="46623.9427">12063 8383 63,'0'0'32,"0"0"-11,27 9-6,9-9-4,12 7-4,9 1-1,5-3-3,0 1-3,-3-2-4,-7 1 0,-14-5-3,-11-3 0,-16-4-1,-8-3 1,-13-8 1,0 5 3,-5-2 3,-1 1 0,4 4 4,12 10 1,0 0 1,0 0 2,9 24-1,-3-7 0,4 3 0,-7 2-1,-3-2-4,0 1-16,-3-1-19,-13-12 1,10 6-3,6-14 1</inkml:trace>
  <inkml:trace contextRef="#ctx0" brushRef="#br0" timeOffset="47055.8579">13062 8751 42,'0'-11'34,"12"11"2,-12 0-9,0 11-7,6 12-7,-2 4-6,-1 12-2,-3-2-2,0 8-2,9-3-3,-9-5-5,11-3-9,-7-9-18,-4-12-3,0-13 0,0 0 0</inkml:trace>
  <inkml:trace contextRef="#ctx0" brushRef="#br0" timeOffset="47210.0896">12928 8877 88,'22'-3'37,"15"3"-4,10 2-22,-1-6-36,10 14-6,-13-10-3,13 7-2</inkml:trace>
  <inkml:trace contextRef="#ctx0" brushRef="#br0" timeOffset="48029.5041">13508 8704 36,'-2'15'31,"4"12"0,-7 5-11,2 12-7,3 8-3,0 1-4,0-4-2,8-6-2,-4-5 1,2-15-2,-3-13 1,-3-10 1,13-23-1,-13-9 1,3-10 0,-9-9 0,2-5-1,-2-2 1,-1 1-2,1 6 0,0 7 0,6 8-1,0 11 0,16 11-1,1 5-2,13 11-6,4 2-11,12-1-15,6 6 0,4-9 0,1 10-1</inkml:trace>
  <inkml:trace contextRef="#ctx0" brushRef="#br0" timeOffset="48229.5243">13521 8872 36,'18'11'32,"13"-13"-4,22-3-33,9 11-15,-3-12-4,18 12-5</inkml:trace>
  <inkml:trace contextRef="#ctx0" brushRef="#br0" timeOffset="49546.7912">13968 9090 32,'-4'-22'18,"4"7"-1,-9-7-3,-4 7-4,-5 3-2,-4 5-1,-3 4-1,3 6-2,1 7-1,5-1-2,5 6 0,7-3-1,4-2 1,0-10-1,21 15 0,-7-15 1,3 0-1,2 0 1,-3 0-1,0-7 1,-1 3-1,-3 0 0,0 4 1,-2 0-2,-10 0 2,14 14-2,-14-1 1,8 3-1,-1 3 0,1 6 1,5 0-1,-7 7 2,0 1 1,-6-2 5,-7 3 0,-8-2 2,-6-2-1,-11-9 1,-5-2 0,-3-15-2,6-4-5,3-16-7,3-9-10,9-13-21,16-3 0,3-5-1,12-5 0</inkml:trace>
  <inkml:trace contextRef="#ctx0" brushRef="#br0" timeOffset="50286.5519">13531 8439 23,'31'9'28,"-4"-9"-1,25 0-9,-6 5-9,11-1-7,-1-2-6,-1-2-5,-7 0-2,-11 0 0,-9-6-1,-17 1 2,-7-7 5,-14 3 5,-1 0 6,-3-1 5,-13 0 19,27 10-13,0 0-2,0 17-2,10-6-2,4 3-3,-7 3-1,5 1-2,-9-2-1,-3 1-4,0-5-15,-3 0-19,-9-12-1,12 0 1,0 0-2</inkml:trace>
  <inkml:trace contextRef="#ctx0" brushRef="#br0" timeOffset="50749.6475">14365 8754 42,'0'0'29,"21"2"-6,0-2-5,8 0-7,7 0-9,6 0-12,3 9-15,-14-13-4,6 8-1,-19-4 0</inkml:trace>
  <inkml:trace contextRef="#ctx0" brushRef="#br0" timeOffset="50934.5295">14392 8845 36,'-13'0'31,"23"12"-1,-1-9-7,16 1-14,9 1-8,6-2-14,13 10-15,-6-17-2,8 9 0,-5-10 2</inkml:trace>
  <inkml:trace contextRef="#ctx0" brushRef="#br0" timeOffset="51288.4002">15108 8695 54,'-31'-9'31,"6"9"-6,-6 4-10,0 10-4,6 6-4,4 9-4,10 7 0,5 6-2,12 2 1,9-1 0,12 0 0,4-11 0,9-3 0,3-15 1,1-9 0,-1-12-1,-7-11 0,-10-10 1,-9-5-2,-12-7 0,-14-1-1,-9 1-5,-12 3-11,-9-1-19,6 12-1,-4 0 1,11 14 1</inkml:trace>
  <inkml:trace contextRef="#ctx0" brushRef="#br0" timeOffset="51766.933">14916 8458 53,'17'0'26,"22"3"-10,7 1-7,10 2-5,6 4-4,0-5-4,-3 4-6,-9-5 0,-10 1-1,-21-5-1,-19 0 1,4-18 4,-16 5 4,-7 1 6,-1-5 3,-14-7 14,34 24-7,0 0 1,0 0-1,15 13 0,-4 4-2,2 6 0,-9 3-2,-4 1-13,-12-2-24,1 4-3,-16-10-2,6 4-1</inkml:trace>
  <inkml:trace contextRef="#ctx0" brushRef="#br0" timeOffset="58613.4947">15752 8793 12,'0'0'31,"5"14"0,-5-14-7,30 8-6,3-7-3,4-1-6,9 0-7,1 6-11,2-3-15,-11-6-7,4 3-1,-14-7 0</inkml:trace>
  <inkml:trace contextRef="#ctx0" brushRef="#br0" timeOffset="58991.6132">15712 8890 57,'0'0'24,"2"9"-2,14-4-3,12 2-5,8-7-3,11 4-4,5-4-8,1 0-8,0-7-9,-10-2-6,-8-9-1,-8 0 2,-14-2 2,-7-1 5,-6 1 10,0 3 9,-3 5 33,3 12-11,21 8-2,-1 10 1,0 11-4,-7 0-3,-4 9-4,-14-1-5,-11-4-11,-15-2-31,-5-2 0,-15-13-2,7 4-1</inkml:trace>
  <inkml:trace contextRef="#ctx0" brushRef="#br0" timeOffset="60046.3573">2415 9876 42,'0'0'34,"21"10"-2,13-10-10,13 4-6,6-4-3,18 4-5,-3-4-5,7 3-9,-4 0-11,-7 2-18,-16-5 1,-5 0-2,-19-6 1</inkml:trace>
  <inkml:trace contextRef="#ctx0" brushRef="#br0" timeOffset="60293.2873">2470 9971 31,'-21'3'33,"21"-3"-1,14 14-11,12-14-4,17 4-3,13-4-4,9 0-2,7 0-3,-2 0-6,3 5-7,-15-5-10,-10-4-17,-7 4 0,-21 0-1,-2 0 0</inkml:trace>
  <inkml:trace contextRef="#ctx0" brushRef="#br0" timeOffset="60493.8367">2973 9806 46,'15'4'37,"10"8"0,-6 5-4,-1 5-18,-2 11-4,-11 4-3,-5 3-4,-11 5-13,-12 1-27,-17-13-1,-1 7-1,-11-14-1</inkml:trace>
  <inkml:trace contextRef="#ctx0" brushRef="#br0" timeOffset="63448.4773">15558 2452 19,'0'0'29,"9"21"3,-4 20-11,-5 16-3,0 7-7,6 20 1,-3 5-4,3 3-3,-1-8-4,1-12-8,2-15-10,-1-8-13,-7-22-2,5-8-2,-5-19 1</inkml:trace>
  <inkml:trace contextRef="#ctx0" brushRef="#br0" timeOffset="63811.8283">15542 2492 4,'-22'9'23,"10"14"-2,-14-5-8,9 1-5,-6 0-1,11-6-2,0-3-1,12-10-1,0 0-2,16-19 1,-1-1 0,4-2-1,2-2 1,1 0 0,0 3 1,-4 7 1,-2 0 1,-1 12 0,1 11 0,-4 2-1,7 7-5,3 2-20,9 12-6,-8-9-3,7 22 1</inkml:trace>
  <inkml:trace contextRef="#ctx0" brushRef="#br0" timeOffset="64265.9548">14847 2189 56,'-40'12'26,"3"17"-10,6 9-4,8 4-6,12 8-2,11 0-1,15-5-1,10-5-3,9-5-5,7-13-9,5-5-11,-7-17-2,4 0-1,-13-17 10</inkml:trace>
  <inkml:trace contextRef="#ctx0" brushRef="#br0" timeOffset="64434.8874">15044 2231 34,'0'-9'27,"-10"4"-5,5 19-5,5 9-6,0 8-4,3 5-2,6 5-3,-2 0-3,5-4-10,0 5-13,-7-19-4,6 2-1,-11-25-1</inkml:trace>
  <inkml:trace contextRef="#ctx0" brushRef="#br0" timeOffset="64698.019">14953 2327 14,'50'-15'14,"-22"4"-6,1 1 3,4-3 2,2-3 0,6 10 1,3 3 1,3 12 0,-4 7 1,-2 11 0,-19 2-4,-7 17-2,-20 5-12,-10 9-28,-27-18-3,2 13 1,-16-23-5</inkml:trace>
  <inkml:trace contextRef="#ctx0" brushRef="#br0" timeOffset="71168.7893">3589 9844 45,'19'-6'35,"27"3"-1,11-2-13,5-3-7,14 8-4,-3-7-5,-3 4-5,-7 3-5,-14 0-12,-17-9-17,-8 9-1,-24 0 0,0 0-1</inkml:trace>
  <inkml:trace contextRef="#ctx0" brushRef="#br0" timeOffset="71431.4074">3878 9859 7,'-4'12'29,"4"-12"2,-2 23-6,-2 7-4,-1 6-4,5 15-3,-11 5-2,11 5-1,-5 3-3,5-3-3,-3-9-4,3-10-4,6-5-11,4-16-23,-10-21 0,14 6 0,-10-19 0</inkml:trace>
  <inkml:trace contextRef="#ctx0" brushRef="#br0" timeOffset="71931.6319">4015 10263 17,'0'0'31,"9"-12"1,-1 2-4,9 4-12,4 3-5,3 1-4,2 6-2,-5 5-1,-5 6-2,-8 4 0,-8 0-2,-8 3 0,-4-6-1,-8 1 0,2-8-1,6-4-1,12-5 1,0 0 2,12-5 1,13 5 0,3 0 2,-3 9 1,3 6 2,-13 0 0,-5 8 1,-17-5-2,-6 4 0,-14-8-2,-7-5-6,2-7-23,1-2-11,-3-14-1,13 2 0</inkml:trace>
  <inkml:trace contextRef="#ctx0" brushRef="#br0" timeOffset="78682.0667">4480 10160 4,'18'0'30,"-6"0"0,20 6 0,-2 2-15,10 0-15,7 4-24,-6-12-2,14 0-2,-14-16-2</inkml:trace>
  <inkml:trace contextRef="#ctx0" brushRef="#br0" timeOffset="79144.9754">4994 9932 21,'5'14'30,"-3"5"1,-4 8-7,2 7-11,0 7-4,2 3-2,1 1-1,-3-4-2,7-3-1,-4-9-1,-3-8 0,0-12-1,0-9 1,0-16 0,0-4-1,-7-14 1,4-6-2,0-9 0,-3-3 1,2 0-1,0 0 0,0 2-1,1 6 1,3 8 0,-5 6 0,10 9 0,2 3-1,7 7 1,5-1-2,10 10-4,5-2-7,6 4-12,9 9-9,-7-5 1,4 6-1</inkml:trace>
  <inkml:trace contextRef="#ctx0" brushRef="#br0" timeOffset="79366.9979">5007 10021 6,'-8'14'29,"8"-14"0,12 9-1,12-9-22,9-1-28,15 6-1,-8-10-3,12 14 0</inkml:trace>
  <inkml:trace contextRef="#ctx0" brushRef="#br0" timeOffset="79984.7298">5441 10224 26,'15'-9'24,"-11"-9"-3,-1 3-3,-6-3-4,-3 1-4,-5 7-3,-6 0-2,0 3-2,-3 7-1,-2 8-2,2 6 0,5 4 0,1 0 0,8 5 0,6-3 0,8-2 0,5-8 0,7-6 0,0-4-1,1-8 1,-3-2 0,-1-3 1,-5-2 0,1 5 1,-13 10 1,0 0 1,0 0 0,11 19 1,-11 8 0,5 8 0,-5 6-1,3 9 1,-6-1-1,-2 6 0,-7-4-1,-6-1 0,-3-9-1,-6-9 0,-3-12 0,-3-9-2,2-11 0,3-18-1,9-6-5,5-13-9,7-8-21,14 1-2,9-8 1,15 5 0</inkml:trace>
  <inkml:trace contextRef="#ctx0" brushRef="#br0" timeOffset="80300.5431">5742 10040 39,'0'0'35,"16"3"0,3-3-5,8-3-15,12 3-10,2 0-13,8 0-24,-10-5-1,1 3-1,-13-7-2</inkml:trace>
  <inkml:trace contextRef="#ctx0" brushRef="#br0" timeOffset="80469.0799">5780 10128 47,'0'9'34,"9"-4"0,14-3-13,11-2-16,8-2-32,8 4-1,-7-9-4,12 7-2</inkml:trace>
  <inkml:trace contextRef="#ctx0" brushRef="#br0" timeOffset="80889.6741">6514 9927 52,'-21'-5'33,"-10"-3"-1,-3 8-12,3 8-6,-3 2-5,6 14-3,6 3-3,10 11-2,12 2 0,6 7 0,15-1-1,14-6 1,5-2-1,10-12 1,-1-12 0,4-9 0,-7-19 0,-8-10 1,-14-11 0,-9-5 0,-15-9-1,-15 1-7,-9 7-30,-7 12 0,-10 1 0,4 18-2</inkml:trace>
  <inkml:trace contextRef="#ctx0" brushRef="#br0" timeOffset="82429.0506">7196 10057 21,'-12'-4'30,"12"4"3,24 7-11,14-7-6,15 0-5,12-3-3,9 3-4,6 0-10,1 3-11,-12-8-15,-2 10 0,-25-5-2</inkml:trace>
  <inkml:trace contextRef="#ctx0" brushRef="#br0" timeOffset="82644.5968">7283 10137 8,'0'0'28,"0"0"1,47 10-6,3-10-8,12-4-6,7 4-4,2 0-6,2 0-10,-14-6-12,-3 6-5,-22-10-2,-9 1 7</inkml:trace>
  <inkml:trace contextRef="#ctx0" brushRef="#br0" timeOffset="82760.4527">7882 10026 19,'18'10'29,"-11"-1"1,2 10-9,-3 0-8,-6 2-11,-10 5-19,-12-13-11,-2 5 0,-13-13-2</inkml:trace>
  <inkml:trace contextRef="#ctx0" brushRef="#br0" timeOffset="82982.6966">7218 10001 47,'-16'25'35,"-6"2"0,13 6-13,9 9-6,10-6-6,21 1-6,9-14-32,17 2-5,-2-16-2,13-4-1</inkml:trace>
  <inkml:trace contextRef="#ctx0" brushRef="#br0" timeOffset="83561.2338">8396 9956 18,'0'0'32,"7"13"1,11-8-3,15-1-11,16 1-7,4-5-4,5 0-5,4 0-7,-6-4-6,-6-1-8,-10 0-9,-17-4-5,-9 9-1,-14 0 3</inkml:trace>
  <inkml:trace contextRef="#ctx0" brushRef="#br0" timeOffset="83761.65">8636 9975 44,'0'18'31,"0"10"-5,-6 8-4,3 11-3,-6 5-4,3 8-4,-3-8-4,6 3-2,-1-13-4,4-9-3,3-13-12,4-8-23,-7-12 1,15-17-1,-15-3 1</inkml:trace>
  <inkml:trace contextRef="#ctx0" brushRef="#br0" timeOffset="84200.3982">8730 10306 21,'0'0'32,"19"0"1,-2 0-3,9-2-14,5 4-5,-4 4-4,-1 5-2,-9 3-2,-10 4-2,-13 2-2,-10-2-2,-6 0-1,-6-7 0,7 0-2,-1-8 0,13-3 1,9 0 2,9 0 1,38 0 7,-16 10 0,-6-3 2,0 8 1,-13 0-1,-4 7 0,-16-5-1,-8 3-1,-12-8-5,-5-6-6,1-2-13,1-4-16,3-13-1,8 4 0,3-14-1</inkml:trace>
  <inkml:trace contextRef="#ctx0" brushRef="#br0" timeOffset="84584.6016">9170 10147 54,'13'9'34,"2"-9"-2,12 0-11,11 0-9,-4 0-5,11-2-7,0 2-16,-2 3-17,-14-9-2,4 6 1,-18-4-1</inkml:trace>
  <inkml:trace contextRef="#ctx0" brushRef="#br0" timeOffset="84782.243">9204 10254 33,'2'14'35,"15"-14"0,16 9-4,8-9-19,5-5-35,7 14-5,-9-9-4,3 4-2</inkml:trace>
  <inkml:trace contextRef="#ctx0" brushRef="#br0" timeOffset="85400.3002">9790 9978 54,'0'0'31,"16"19"-7,-13 10-7,-3 8-7,0 11-2,0 2-3,0 5-2,0-8 0,0-7-1,0-11 0,0-15 0,0-14 0,9-9-1,-9-19 1,0-13-1,0-6 1,-4-13-1,-2 0-1,-1 2 0,3 3 0,-3 3 0,0 10 0,7 10 0,10 10-1,3 9 1,9 11-2,5 2-5,8 5-6,5 3-17,3-2-3,9 4-2,-8-10 1</inkml:trace>
  <inkml:trace contextRef="#ctx0" brushRef="#br0" timeOffset="85616.141">9851 10135 22,'0'0'32,"16"4"0,12-4 1,6 0-22,13-7-26,12 12-11,-13-10-4,10 10-2</inkml:trace>
  <inkml:trace contextRef="#ctx0" brushRef="#br0" timeOffset="86248.2231">10320 10290 29,'-6'-22'13,"3"7"-4,-10 1-3,-2-1-2,-6 7-1,1 5 0,-4 3-1,-1 12-1,6 2 1,4 9-1,5-4 1,10 4-1,4-1 0,7-3-1,9-4 1,2-9-1,3-6 0,-1 0 0,-2-6 1,-6-7 2,-2 2 3,-3-1 1,-6 2 1,-5 10 0,0 0 1,0 0 1,0 14-2,0 4-1,9 13-2,-5 0 0,2 10 1,-6 4 0,-4 4 0,-11-5 0,-8-1-1,-13-9 0,-4-9-1,-7-10-2,1-20-7,5-22-31,7-14-1,9-23-2,19-7 1</inkml:trace>
  <inkml:trace contextRef="#ctx0" brushRef="#br0" timeOffset="87168.9914">8114 9569 11,'0'0'31,"19"24"2,-13 19-2,4 35-12,-1 27-4,-6 19-5,6 19-1,-7 7-3,2-1-3,-4-12-3,0-12-3,-3-16-13,3-21-19,-9-35 1,9-14-2,-3-29 1</inkml:trace>
  <inkml:trace contextRef="#ctx0" brushRef="#br0" timeOffset="87558.11">8127 9630 14,'43'-6'27,"38"1"-7,31 1-4,34-3 0,32 6-1,32 1-3,18 0-3,16 4-2,9 6-3,-8-2-1,-18-1-1,-17 0-3,-29-2-9,-30-10-18,-21 11-3,-37-19-1,-21 13 0</inkml:trace>
  <inkml:trace contextRef="#ctx0" brushRef="#br0" timeOffset="87927.8881">10661 9711 27,'0'-17'30,"0"17"-4,0 25-3,0 20-5,0 21-4,6 23-5,-2 25-1,1 9-1,5 13-1,-1-2-2,3-5-4,2-8-8,-3-12-27,-7-33 0,8-15 0,-12-26-1</inkml:trace>
  <inkml:trace contextRef="#ctx0" brushRef="#br0" timeOffset="88376.6134">8108 11008 21,'-12'-7'26,"27"7"-6,16-7-7,31 7-3,31 0-1,31 0 0,40 0 0,40 0-1,31 0-2,23-1-1,14-7-2,-2-6-1,-6-2-1,-27 1-2,-28-3-12,-53-5-19,-24 11 1,-61-7-1,-24 14 0</inkml:trace>
  <inkml:trace contextRef="#ctx0" brushRef="#br0" timeOffset="92223.1247">11473 10100 26,'0'-28'29,"6"6"-2,-6-2-5,4 0-5,-4 5-4,0 5-4,0 14-2,0-10-1,0 19-2,0 4-2,4 12-1,-1 4-1,4 8 1,-3 0-1,6 5 0,-3-1 0,-1-3 1,-1-4 0,-5-8 0,-11-7-1,-3-10 1,-1-9 0,-5 0 0,-1-9-1,3-1 1,2-2-1,16 12 0,0-15 1,11 11-2,11 4-2,4 0-3,10 0-9,3 4-19,-2-8-1,3 4 1,-9-10-1</inkml:trace>
  <inkml:trace contextRef="#ctx0" brushRef="#br0" timeOffset="92623.6768">11585 9825 31,'-42'-14'29,"3"9"-1,-13 5-12,-5 7-5,-1 7-4,-1 9-2,8 12-1,3 7 0,12 9-1,7 6 0,10 9 0,10 4 0,13 3 1,10-3-1,14-7 0,16-10 0,16-9-1,16-18-1,16-16 1,13-22-1,7-19 0,-1-16 0,-10-11 1,-22-12 1,-28-7 1,-32-6-1,-28-1 1,-32 7-1,-18 11-3,-18 5-34,-9 20-2,-11 2-1,7 13-1</inkml:trace>
  <inkml:trace contextRef="#ctx0" brushRef="#br0" timeOffset="119261.3325">1675 11801 23,'-20'-12'33,"-5"12"1,-6 4-1,0 5-15,-3 8-5,0 4-4,8 11-3,9 2-1,10 2-2,18-3 0,9-1-1,11-9-1,9-5-6,3-7-15,1-4-16,-9-14 0,-3 2-1,-15-10 0</inkml:trace>
  <inkml:trace contextRef="#ctx0" brushRef="#br0" timeOffset="119631.0826">1604 11425 61,'24'14'37,"3"12"0,9 15-14,6 22-12,-1 11-3,1 15-2,-14 9-2,-19 12-1,-15-2-2,-22-1-3,-18-8-8,-12-12-15,-8-8-13,-2-5 1,-1-18-2</inkml:trace>
  <inkml:trace contextRef="#ctx0" brushRef="#br0" timeOffset="129071.1181">19175 3877 24,'14'-4'23,"13"4"-4,-1-5-2,12 5-3,-2-5-4,4 5-7,-6 0-10,-5 0-17,4 9-4,-14-13 0,6 9 6</inkml:trace>
  <inkml:trace contextRef="#ctx0" brushRef="#br0" timeOffset="129388.5346">19630 3863 20,'0'0'24,"0"0"-7,0 0-4,0 0-8,13 10-14,-13-10-12,25-6-2,-12-3-2</inkml:trace>
  <inkml:trace contextRef="#ctx0" brushRef="#br0" timeOffset="129789.5207">19827 3852 20,'0'0'27,"11"0"-5,2 0-5,11 0-4,5 0-4,8 2-12,8 3-19,-4-10-4,10 5-1,-7-5-2</inkml:trace>
  <inkml:trace contextRef="#ctx0" brushRef="#br0" timeOffset="130140.7876">20353 3830 23,'0'0'29,"9"5"0,6-5-10,8-1-6,6 1-6,4 0-14,5 5-20,-7-13-1,12 8-1,-14-10 1</inkml:trace>
  <inkml:trace contextRef="#ctx0" brushRef="#br0" timeOffset="130490.1853">20876 3863 30,'10'-4'29,"20"4"-7,5-5-4,6 3-6,5-4-9,-2-5-23,8 11-7,-15-5-1,3 6-3</inkml:trace>
  <inkml:trace contextRef="#ctx0" brushRef="#br0" timeOffset="131291.8775">21346 3863 47,'0'0'26,"0"0"-4,0 0-6,0 0-2,-11 5-6,2 5-3,-4 3-3,-4 1 0,0 4 0,-3 0-1,1 1 0,1 1 0,2-2 0,6-3 0,0-7 1,10-8 0,0 0-1,0 0 1,13-11-2,-1-3 2,2-5-2,1-2 1,2-1-1,3 2 1,-7-1 0,2 5 2,-5 2 0,-1 4 0,-9 10 1,9-12-1,-9 12-1,0 0 0,0 0 0,15 8-2,-3 1 1,6 6 0,3 1 0,3 4 1,0 2 0,3 0-2,-3-1-25,-3-2-11,-10-6-1,3-3-1</inkml:trace>
  <inkml:trace contextRef="#ctx0" brushRef="#br0" timeOffset="132467.7103">21495 3183 24,'0'0'26,"29"0"-7,-3 0-4,9 1-6,4-1-13,-5-1-18,13 6-3,-15-10-2,10 11 13</inkml:trace>
  <inkml:trace contextRef="#ctx0" brushRef="#br0" timeOffset="132930.2729">21900 3197 11,'9'-4'22,"15"8"-3,2-4-3,8 0-4,2 0-6,1 0-11,2 5-18,-12-7 0,9 9-3,-13-12 18</inkml:trace>
  <inkml:trace contextRef="#ctx0" brushRef="#br0" timeOffset="133283.7779">22377 3173 7,'0'0'28,"0"0"2,10 0-9,4 0-4,4 0-3,8 0-3,4-3-5,3 3-6,3-4-19,16 4-12,-6-7 0,7 7 0</inkml:trace>
  <inkml:trace contextRef="#ctx0" brushRef="#br0" timeOffset="133653.5722">22942 3147 26,'20'0'31,"14"0"-6,5-2-4,21-4-20,1 6-20,-8-7-5,19 7-5,-34-7-1</inkml:trace>
  <inkml:trace contextRef="#ctx0" brushRef="#br0" timeOffset="134536.3466">21320 3142 19,'0'0'26,"0"0"-3,0 0-5,-7 17-6,-1-5-4,-5 5-4,1-3-2,0 5-1,-2 0 1,4-2-1,3-4 1,2-3 2,5-10-1,0 0 1,0 0 0,11-7 1,-2-7-1,3-1 0,1-3-1,2-2 0,-3 1 1,2 1-2,-5 5 0,1 8 0,2 5-1,6 5 1,3 12-1,7 3-3,9 1-32,4 16-1,-5-7 0,12 9 1</inkml:trace>
  <inkml:trace contextRef="#ctx0" brushRef="#br0" timeOffset="135376.7853">23403 3376 27,'0'0'27,"8"-9"-3,-8 9-2,0 0-5,0 0-4,0 0-4,5 17-3,0 9-3,-5 9-10,2 11-24,-10 1-1,15 14 0,-7-8-1</inkml:trace>
  <inkml:trace contextRef="#ctx0" brushRef="#br0" timeOffset="135792.7381">23391 3896 27,'-4'-15'32,"4"15"-4,0-13-4,0 13-7,0 0-3,-9 19-5,6 6-2,-4 4-2,10 7-6,4 7-20,2 8-12,-9-2-1,18 6 0</inkml:trace>
  <inkml:trace contextRef="#ctx0" brushRef="#br0" timeOffset="136209.6513">23363 4496 32,'0'-28'29,"5"9"-7,1 1-6,-6 8-3,0 10-3,0 0-3,-6 17-3,-2 8-2,8 8-12,-7 9-20,7 12-1,-3-6 1,3 11-1</inkml:trace>
  <inkml:trace contextRef="#ctx0" brushRef="#br0" timeOffset="136594.3843">23330 4971 27,'8'-11'32,"-8"1"0,0 10-10,5 13-4,-1 8-6,-4 10-6,0 7-17,8 9-21,-8-5 1,4 10-1,-10-8-1</inkml:trace>
  <inkml:trace contextRef="#ctx0" brushRef="#br0" timeOffset="136995.1229">23312 5431 46,'0'0'35,"0"0"-1,5 19-10,2 8-8,-12 10-12,5 10-35,0-1-1,5 10-1,-13-4-2</inkml:trace>
  <inkml:trace contextRef="#ctx0" brushRef="#br0" timeOffset="138162.7559">23108 5649 36,'0'0'33,"0"0"-1,0 0-8,15 0-6,0 5-6,19 9-4,-1 3-4,6 2-1,-7 3-1,4 0 0,-5 0-1,0-3-1,-6-4 1,-13-2 0,-7-3 1,-15 1 1,-6-4 1,-2 5 0,-14-3-1,-2 3 2,-3 1-2,-3 1-7,0 2-33,12 4-1,2-12 0,-1 4-2</inkml:trace>
  <inkml:trace contextRef="#ctx0" brushRef="#br0" timeOffset="139317.1142">18955 4129 20,'0'0'22,"0"-9"-1,0 9-3,0 14-2,-3 3-4,3 10-4,0 8-4,0 9-8,0 2-22,13 12-1,-10-9-2,11 9-1</inkml:trace>
  <inkml:trace contextRef="#ctx0" brushRef="#br0" timeOffset="139751.7462">18963 4575 32,'12'3'32,"-12"-3"1,-7 18-9,7 3-7,0 4-13,0 13-26,0-8-7,10 12-3,-5-5 0</inkml:trace>
  <inkml:trace contextRef="#ctx0" brushRef="#br0" timeOffset="140121.4913">18960 5133 18,'0'0'31,"0"0"1,0 0-3,3 15-10,-3 4-8,7 7-6,-3 8-13,3 10-22,-7-11-1,8 6-1,-8-11 0</inkml:trace>
  <inkml:trace contextRef="#ctx0" brushRef="#br0" timeOffset="140536.5062">18988 5454 47,'0'0'37,"0"0"1,0 22-4,-3-6-16,3 9-12,0 0-31,0 10-9,-5-9-2,10 3-2</inkml:trace>
  <inkml:trace contextRef="#ctx0" brushRef="#br0" timeOffset="141239.1777">19245 5626 41,'9'-4'30,"-9"4"-4,0 10-3,-14 2-7,-10 3-2,-13 3-5,1 5-2,-6-2-3,2 1-2,1-2-1,8-1 1,9-5 0,12 3 1,10-5 1,16 3 0,7-1 0,10 3-1,4 3-11,11 4-28,-16-7-1,3 7-2,-13-10 1</inkml:trace>
  <inkml:trace contextRef="#ctx0" brushRef="#br0" timeOffset="143440.6459">22733 6169 9,'10'5'32,"15"5"1,0-10-1,19 0-14,11 2-5,3-2-2,3 5-3,-1-5-3,-7 2-3,-10-2-3,-6 0-4,-11 5-4,-26-5-7,0 0-9,0 0-7,-21 0-2,6 5 0</inkml:trace>
  <inkml:trace contextRef="#ctx0" brushRef="#br0" timeOffset="143625.0469">22987 6234 30,'-17'12'27,"17"10"-2,0 5-1,2 7-5,2 4-3,-1 0-4,2 4-3,-1-6-2,0 1-2,1-11-4,-8-8-8,3-8-23,6-1-6,-6-9 0,0 0-1</inkml:trace>
  <inkml:trace contextRef="#ctx0" brushRef="#br0" timeOffset="144010.6256">23071 6500 27,'21'0'31,"-8"-8"-2,8 8-9,1 3-4,-7 2-4,0 9-3,-9 1-3,-12 5-1,-8 6 0,-7-1-2,-11-1-1,8 0 0,5-5 0,1-2-1,14-5 1,4-12-2,17 7 1,7-7 0,10 0-2,0-7-4,5 7-14,3 0-16,-15-4 0,2 4 0,-29 0-1</inkml:trace>
  <inkml:trace contextRef="#ctx0" brushRef="#br0" timeOffset="144242.412">23328 6593 41,'0'0'35,"22"14"0,-6 0-4,3 5-16,7 4-8,-4-1-4,2 2-6,-2-1-11,-9-2-20,-13-21-2,14 11 1,-14-11-1</inkml:trace>
  <inkml:trace contextRef="#ctx0" brushRef="#br0" timeOffset="144396.0827">23530 6606 55,'-16'6'39,"4"7"0,-13 2-3,-5-1-21,4 7-11,-2 0-19,12 4-21,-11-12-2,4-1 0,1-12-1</inkml:trace>
  <inkml:trace contextRef="#ctx0" brushRef="#br0" timeOffset="145016.169">22917 6070 26,'0'0'19,"0"0"-3,26 5-3,3-2-3,11 3-3,13 2-3,3 0 0,3 2-3,-7-1-1,-2-3 0,-9-3-2,-8-3-1,-8 0 1,-25 0-1,6-18 1,-3 8 0,0 0 2,-3 10 2,15-8 7,-8 22-2,6-1 2,-10 0-1,-3 4-1,0 1-11,-5-1-22,-21-9-2,18 6-2,-19-14-1</inkml:trace>
  <inkml:trace contextRef="#ctx0" brushRef="#br0" timeOffset="145718.1367">18798 6221 42,'0'0'31,"0"0"-2,9 8-7,13-8-5,14 0-6,9-7-4,13 7-2,1 0-1,5 0-3,-4 0-2,-10 0-2,-9 7-5,-16-7-4,-16 10-6,-9-10-6,-25 7-2,3-4 1,-7-3 1</inkml:trace>
  <inkml:trace contextRef="#ctx0" brushRef="#br0" timeOffset="145885.6128">19028 6288 44,'-5'24'23,"5"2"1,0 6-2,0 4-3,4-2-5,2 2-2,-6-8-5,7 0-2,-4-11-8,-3-3-8,0-14-23,0 12-1,0-12 0,0 0-1</inkml:trace>
  <inkml:trace contextRef="#ctx0" brushRef="#br0" timeOffset="146266.8759">19147 6676 13,'0'0'28,"0"0"2,0-18 0,11 7-17,-2-1-4,2-4-3,0 0 0,-2 0 0,0 4 0,-4 0-1,-5 12-1,0 0 1,0 0-1,-5 12 1,3 6-3,-2 4 1,4 3-3,0 2 2,0-2-1,4-2-1,0-2-5,7-7-15,1-3-15,-12-11-1,15 0 1,-15 0-2</inkml:trace>
  <inkml:trace contextRef="#ctx0" brushRef="#br0" timeOffset="146520.7998">19361 6615 81,'15'7'36,"10"7"-3,4 3-17,-4-3-6,5 5-5,-4-2-2,-2-3-7,-1-1-8,-10-3-16,-3-10-8,1 0 0,-2-12-2</inkml:trace>
  <inkml:trace contextRef="#ctx0" brushRef="#br0" timeOffset="146667.946">19613 6602 79,'-15'7'37,"-11"5"-6,-1 1-11,2 7-8,-7 3-5,3-4-9,3 3-19,7 0-16,-6-13 0,12-2-1,-5-11 0</inkml:trace>
  <inkml:trace contextRef="#ctx0" brushRef="#br0" timeOffset="147252.0251">18806 6087 11,'28'5'51,"8"-1"-34,9-4-4,8 5-3,4 0-1,3-1-3,-3-1-2,-7 0-1,-9 0-1,-13-3 0,-9-3-1,-19 3 1,7-16-1,-12 7 0,1 0-1,-2-1 0,6 10 0,-4-10-1,4 10 2,13 9 1,1 2 2,-2 3 1,3 6 2,-9-4 0,-6 4-5,-7-6-32,-7 6-1,-15-13-1,-2 10-3</inkml:trace>
  <inkml:trace contextRef="#ctx0" brushRef="#br0" timeOffset="148368.2338">21602 3783 61,'16'0'22,"4"0"-3,10 0-5,9 5-5,2 1-3,4 3-3,-1-1-2,-3 1-3,-6-5-5,-11 1-2,-10-5-4,-14 0 0,0 0 0,-23-7 0,6 7 2,-3-5 4,0 5 5,-19 0 12,26 9 0,3 0 2,6 10 2,-3 0 1,4 8-1,-2 1-1,5 6-2,-5-3-1,5 1-2,0-2-4,-4-4-7,4-2-14,4-1-16,-4-13-2,5 7 1,-5-17-1</inkml:trace>
  <inkml:trace contextRef="#ctx0" brushRef="#br0" timeOffset="148653.3449">21872 4180 26,'-8'-12'31,"8"12"1,5-12-7,1-2-9,2 4-5,-1-5-3,-7 15 0,10-17-3,-10 17 0,9-13-2,-9 13-1,0 0 0,6 16 0,-6-2 0,3 1-1,-3 4-1,5 0 0,-1 6-5,-4-9-10,3-6-20,5 10-1,-8-20 0,12 12 0</inkml:trace>
  <inkml:trace contextRef="#ctx0" brushRef="#br0" timeOffset="149054.4228">22033 4135 42,'0'0'28,"0"0"-4,14 16-11,-7-7-5,2 1-3,-1 0 1,4-1-2,0-6-1,4-3-1,-1-7 1,-3-3-2,-3-5 1,0 3-1,-3-4 1,1 2-1,-3 3 0,-4 11 0,0 0 1,0 0 0,-3 19 1,3 6 0,0 8-1,0 7 1,-2 3 0,-2 3 0,-6-2 0,0-4 0,-11-7-1,-5-6 0,-7-13-4,-1-14-7,-1-14-26,4-5-1,0-21 1,12-6-2</inkml:trace>
  <inkml:trace contextRef="#ctx0" brushRef="#br0" timeOffset="149554.9339">21659 3658 45,'0'0'30,"0"0"-8,16 5-5,8-5-5,14 0-5,9 4-3,9 1-2,3 0 0,-2-2-2,-2 1 1,-9-4-1,-15 0-2,-11-3 1,-20 3-1,5-14 1,-13 2 0,0 2-1,8 10 0,-16-14 1,16 14 0,0 0 1,0 12 1,7 0-1,-3 0-1,1 2-14,5 1-13,-10-15-2,0 0 1,-18-6 3</inkml:trace>
  <inkml:trace contextRef="#ctx0" brushRef="#br0" timeOffset="150294.101">20212 2934 24,'8'-10'29,"17"10"0,2-5-11,14 3-6,8-1-4,9 3-1,3 0-2,-3-4-2,-5 4-4,-10 7-1,-11-7-1,-11 0-1,-21 0-1,0 0-1,-18-4 0,-2 4 0,-3-8 3,-3 6-1,1 2 0,1 0 2,-11 16 1,26-4 4,1 8 2,6 7 2,-3 2-1,5 7 2,0-1 0,0 5 0,0-3-1,0-3 0,0-6-5,0-5-3,3-5-7,0-8-17,-3-10-6,0 0-2,7-15 0</inkml:trace>
  <inkml:trace contextRef="#ctx0" brushRef="#br0" timeOffset="150627.4973">20585 3319 38,'7'-12'30,"3"1"-9,-1 0-3,0-2-5,1 0-2,-7 0-3,-3 13 0,9-15-3,-9 15 0,0 0-1,0 0-2,0 15 1,0-2-2,0 3-1,0 5 0,0 1 0,5-3-6,2-1-13,4-1-14,-11-17-2,19 12 1,-19-12-1</inkml:trace>
  <inkml:trace contextRef="#ctx0" brushRef="#br0" timeOffset="152828.8567">20648 3289 25,'0'-16'44,"0"16"-27,-15-10-4,4 6-4,-3 4-3,0 0-3,-6 0-1,2 4-2,1 6 1,1 2 0,4 2-1,3 4 1,6-2 0,3 1 1,7-4 1,5-4-1,0-5 1,4-4 1,1-7-1,0-5 1,-2-3-1,-3 4 0,-3-1-1,-2 2 0,-7 10-1,12-10-1,-12 10 0,9 19 0,-6-4 1,1 2-2,-1 3 2,-3 6-1,0-1 2,-7-1-1,-6-3 1,-1-5 0,-4-3 0,-1-3 0,0-6-1,1-4 1,3 0-2,6-4 1,9 4-1,-8-10 0,8 10-1,13-10 0,5 7 1,3-1-1,5 4 1,2 0-1,2 0 1,-3 4-2,-2 2-6,-7-3-13,-5-3-13,4 5 0,-17-5 0,22 0 1</inkml:trace>
  <inkml:trace contextRef="#ctx0" brushRef="#br0" timeOffset="153862.7066">20789 3370 11,'0'0'24,"5"18"-4,-5-4-5,0 3-5,5 2-2,1-3-1,3-2-1,2-1 1,4-5-1,1-8 0,-1-4 0,-1-5 0,0-4 1,-5-2-1,-1 2-2,-4 0 0,-2 3-2,-2 10 0,0 0 0,0 0-2,-10 23 0,10 1-1,4 8 1,1 6 0,0-1 0,2 3 1,1-3 1,-5-7 1,-3-4 0,-11-15-1,-7-7-3,-5-4-11,-5-9-21,-9-9-1,6-2-1,-5-13-1</inkml:trace>
  <inkml:trace contextRef="#ctx0" brushRef="#br0" timeOffset="154600.8999">20280 2760 20,'0'0'28,"0"0"0,16 0-7,10 0-11,13 0-4,9 0-1,7-4-2,8 0-1,2 2 0,-3-3-2,-7 5-1,-11-3 0,-15-2 0,-10 0-1,-19 5 0,5-14 1,-5 14 0,-17-14 0,6 4 1,1 3 0,10 7 1,0 0 1,0 0 1,3 12 3,7 2 0,-5-3 0,2 11 1,-7-6-1,-4 2-14,-10-10-22,4 2-1,-11-10-2,15-12-1</inkml:trace>
  <inkml:trace contextRef="#ctx0" brushRef="#br0" timeOffset="184783.12">2269 11622 16,'-3'-21'31,"3"21"1,3 23-4,-3 12-11,9 16-5,-3 13-5,2 8-2,-2-2 0,1-3-3,-3-13 1,7-14-1,-6-16 1,-5-24-1,0 0 0,-14-29-1,3-14 1,-1-11-1,-2-13 0,-2-7-1,8-1 0,5 6-1,9 9 1,15 9-1,6 15-1,9 12-8,11 19-16,12 16-9,-14 6 0,5 7 0</inkml:trace>
  <inkml:trace contextRef="#ctx0" brushRef="#br0" timeOffset="184983.6978">2501 11872 4,'0'15'29,"-3"-4"1,12 9-4,-5 4-13,5-2-13,2 7-16,-6-10-9,10 8-3,-15-27-1</inkml:trace>
  <inkml:trace contextRef="#ctx0" brushRef="#br0" timeOffset="185253.1819">2876 11971 22,'12'17'35,"-17"-7"-1,-2 7-4,-11-2-9,-10-2-9,-1-5-6,-2-2-5,0-6-3,7-3-3,1-7-1,12-3 0,-1-6-1,12 6 2,5-2 0,11 7 4,6 5 1,5 3 2,2 11 1,2 3-2,6 6-17,-6-4-13,12 4 0,-3-11-2</inkml:trace>
  <inkml:trace contextRef="#ctx0" brushRef="#br0" timeOffset="185569.0294">3691 11830 18,'35'0'7,"2"-5"-21,4 9 4,-16-11 10</inkml:trace>
  <inkml:trace contextRef="#ctx0" brushRef="#br0" timeOffset="185738.816">3736 11876 40,'-7'19'34,"9"9"1,-2-4-12,10 0-9,2 1-11,8-9-27,1 6-8,-6-17-2,5-1-1</inkml:trace>
  <inkml:trace contextRef="#ctx0" brushRef="#br0" timeOffset="186554.6479">3905 11898 19,'0'0'34,"20"11"-2,-11 4-7,3 1-6,0 6-5,-5-5-3,2 1-3,-5-5-3,2-4-3,-6-9-2,0 0 0,12-20-1,-6 4 0,7-3-1,1 1 1,3 2 1,-2 5 1,1 11 0,2 14 1,-2 4 0,-4 4 0,1 6-11,-2 2-25,-11-10-2,16 2 1,-16-22-2</inkml:trace>
  <inkml:trace contextRef="#ctx0" brushRef="#br0" timeOffset="187124.1023">3552 11867 14,'10'-7'34,"14"7"-1,0-12-7,2 4-40,11 14-8,-14-12-5,4 12-4</inkml:trace>
  <inkml:trace contextRef="#ctx0" brushRef="#br0" timeOffset="188256.7437">4253 11848 25,'0'0'33,"9"20"-1,-3-2-9,1 2-8,5 7-4,-2-3-2,5-1-2,1-7-2,-1-7-1,1-9-2,-1-12 1,0-2-2,-2-5-1,3 2-11,-2 2-25,-7-5 0,11 8 0,-5-8 0</inkml:trace>
  <inkml:trace contextRef="#ctx0" brushRef="#br0" timeOffset="189025.4567">5094 11909 34,'14'7'34,"3"10"1,-9 1-9,-8 2-12,0 8-3,-5-2-5,-1-3-4,-5-8-5,11-15-3,-10 5-1,10-16 0,12-2 0,0-13 0,7 1 1,0-3 4,1 5 4,11-11 7,-22 30-2,-9 4 0,-3 14 0,-2 1-1,2 8-1,3 0-1,0-1-3,14 2-6,2-10-11,12-2-7,10-4-8,-2-10-5,9-1 2</inkml:trace>
  <inkml:trace contextRef="#ctx0" brushRef="#br0" timeOffset="189273.4205">5646 11971 59,'-11'26'36,"-10"-13"0,-6 2-13,1 5-10,-6-8-5,-1-5-4,0-3-3,5-8-1,4-6-1,11-4 0,4-1-1,9-3 1,5 4-1,9 4 1,6 5 0,6 5 0,5 6 1,-1 6 0,1 4-4,-5 1-12,3 0-11,2 3-8,-10-10 0,6 0 0</inkml:trace>
  <inkml:trace contextRef="#ctx0" brushRef="#br0" timeOffset="189589.846">5820 11919 17,'-12'-3'32,"-2"-8"1,14 11-1,14 0-17,4 0-6,9 0-2,2 0-5,1 3 0,-1-3-3,-5 0 0,-9 0-1,-15 0 0,0 0 1,-8 11 1,-7-3 1,-4 3 0,0 2 2,4 1 0,5 4 0,6 0 0,7-2-3,6 2-2,9 1-7,3-7-11,1-6-14,11-1 0,2-10 0</inkml:trace>
  <inkml:trace contextRef="#ctx0" brushRef="#br0" timeOffset="189843.7777">6456 11957 49,'-10'16'36,"-9"8"0,-12-3-10,-6-4-9,6 2-7,-6-12-6,0-4-2,6-3-2,5-7-1,6-4 0,4-1-1,10-5 0,6 3 1,6 4 0,12 5 0,4 5 2,2 5 0,2 1 0,7 7-2,-2 10-12,0-4-23,-8-5 0,10 3 0,-8-8 0</inkml:trace>
  <inkml:trace contextRef="#ctx0" brushRef="#br0" timeOffset="190244.9188">6754 11962 15,'5'-10'31,"-14"-5"-2,-3 3-4,-8 3-5,-7-1-6,2 10-2,-2 7-4,2 5-2,2 5-2,10 6-1,8 2-2,9 1 0,8 1 0,7-6-1,1-7 1,3-3-1,-1-6 0,-4-5-2,-3-5-5,-12-7-9,-6-4-17,-2 3-2,-8-5 0,4 5-1</inkml:trace>
  <inkml:trace contextRef="#ctx0" brushRef="#br0" timeOffset="190560.7462">6839 11947 47,'20'8'35,"1"3"-2,-3 7-11,-14-1-6,2 7-6,-12-4-4,-3-2-4,-4-4-3,1-6-4,12-8-3,-15 0 1,15 0-1,0-21 0,13 5 0,-2-7 2,8 3 2,-1 2 5,-2 0 2,-1 6 3,-15 12 2,19-6 0,-19 6 1,6 15 0,-6-2-1,7 4-1,-3-3-5,9 5-8,9-8-29,7 4-2,1-7 0,13 0 0</inkml:trace>
  <inkml:trace contextRef="#ctx0" brushRef="#br0" timeOffset="191131.2371">7327 11860 26,'-31'-17'29,"9"17"1,-6 0-10,10 14-8,8 1-5,10 2-3,10 4-4,8 2-2,5-5-2,2-4-2,1 0-2,-4-10 0,-4 0-1,-8-4 2,-10 0 2,0-9 3,-13 4 4,-5 5 3,0 0 1,-5 0 1,2 7 1,3 2 0,5 7 0,3-2-2,10 6-1,0-4-1,13 2 0,0-1-1,5-6-1,3-3 0,2-8-2,4 0-1,-1-12 0,1-5 0,-3-2-1,-1-3 2,-4-1 0,-5 4 0,-4 1 3,-7 8 4,-3 10-2,-3 14-1,-1-1 0,8 7-1,-4-5 0,12 5-1,0-7 1,8-4-1,-2-4 1,8-5-1,-5-2-1,0-8-3,-2 1-10,-5 0-24,-6-4-1,1 3 0,-9-3-1</inkml:trace>
  <inkml:trace contextRef="#ctx0" brushRef="#br0" timeOffset="191410.0404">7742 12026 50,'12'13'38,"-12"-13"0,13 19-2,-3-5-19,-10-14-8,8 13-4,-8-13-3,12 4-1,-12-4-1,17-12-1,-5 6 0,4-2 0,-1-1 0,4 1-1,-5 2 2,0 6 0,-2 4 1,0 6-1,-2 0 2,-1 6-1,-4 5 0,2 0-2,0 7-6,-4-7-13,-3-5-18,6 1 0,-6-17-1,0 0 1</inkml:trace>
  <inkml:trace contextRef="#ctx0" brushRef="#br0" timeOffset="191564.0857">7897 11774 69,'-7'-13'38,"-1"8"-1,8 5-11,0 18-55,0-18-6,5 23-2,-5-23-1</inkml:trace>
  <inkml:trace contextRef="#ctx0" brushRef="#br0" timeOffset="192650.226">8449 11882 4,'3'16'29,"1"-6"0,15 9 0,0-4-15,9-2-6,2 1-3,5-10-2,-4-4-2,-4-4-1,-10-5-1,-6 0-1,-11 0 1,0 9-1,-21-9 0,5 12 2,-5 7 0,3 3 0,6 6 1,4 2 1,8 2-1,10-1 0,6-3 1,8-9-1,5-3 0,4-7-1,-5-2 0,1-8-1,-5-4 0,-2-1 0,-7-6 0,-2 4 0,-5 0 1,-4 6 1,-4 11 1,0 0 1,0 0 0,0 0 1,6 23 0,-6-9-1,12 5 0,-2-3 0,6-4-1,-1-5 0,4-7 0,-4-6 0,0-4-1,-3-3 0,-5-6 0,-2 0 1,-1 2-2,-4 3 1,0 14-1,0 0 0,0 0 1,11 5 0,-6 8-1,4 4 1,0 0-1,0-1 2,4-5 1,-4-5-1,1-3 0,-1-6 1,3-3-1,-3-4 1,1-3-1,-1-1-1,0 3-1,1 7 1,2-1-1,0 10 0,-2 3 0,3 7 0,2 0 0,0 4 0,1-3 2,2-2 0,-2-7 0,2-7 0,2-4 0,-5-7 1,0-4-2,-2-3-4,-11 5-29,-2-8-6,6 6 0,-6-6-1</inkml:trace>
  <inkml:trace contextRef="#ctx0" brushRef="#br0" timeOffset="193197.6662">10177 11863 21,'0'0'33,"-15"-1"0,-7 6-9,-2 6-5,-1 12-6,3 1-4,7 7-3,6 0-2,14-2-2,11-6 0,6-3-1,6-8 0,-4-10 0,-5-7 0,-7-5 0,-12-3 0,-7-1-4,-5 2-4,-9 3-17,-1-4-12,10 9 1,-2-9 0</inkml:trace>
  <inkml:trace contextRef="#ctx0" brushRef="#br0" timeOffset="193367.4538">10267 11872 56,'22'13'37,"-4"0"-1,10 8-5,3 12-21,-5 3-6,5 5-6,0 3-7,-6 0-17,-4-15-10,3-3 0,-8-14-1</inkml:trace>
  <inkml:trace contextRef="#ctx0" brushRef="#br0" timeOffset="193514.5967">10558 11908 42,'-30'16'37,"-11"7"1,-2 13-1,-7 7-19,-2 2-10,5-2-12,7 0-24,9-2-9,6-17 0,16 1 0</inkml:trace>
  <inkml:trace contextRef="#ctx0" brushRef="#br0" timeOffset="193883.5438">10813 11918 33,'0'-10'34,"-13"-4"1,5 5-10,-11 4-6,-6 5-8,3 6-3,-5 3-3,5 5-3,3 5 1,6 4-2,10-5 0,7 6 0,11-9 1,7-1-1,6-7 0,3-7 0,0 0 0,-3-12-2,-4 2 0,-9-8-4,-2 2-5,-18-2-12,-5-1-15,7 7 0,-12-4 0,15 16 4</inkml:trace>
  <inkml:trace contextRef="#ctx0" brushRef="#br0" timeOffset="194037.1921">10986 11895 32,'19'21'35,"-16"-7"0,3 7-4,-6-1-14,0 2-32,8 4-14,-13-10-4,15 3-2</inkml:trace>
  <inkml:trace contextRef="#ctx0" brushRef="#br0" timeOffset="194339.1021">11160 11839 63,'16'28'35,"-4"-4"-9,3 4-7,4 5-5,-5-5-5,5 0-3,-5-11-1,3-7-1,-2-15-1,3-7 0,0-7-3,-1-5-3,2 1-14,0-1-19,-11 0-2,5 6 0,-7 4 0</inkml:trace>
  <inkml:trace contextRef="#ctx0" brushRef="#br0" timeOffset="194539.0583">11520 11863 31,'0'0'33,"0"0"3,3 12-3,-3 4-16,0 1-6,0 8-7,6 2-10,0 3-26,1-10-2,6 1-1,0-12-1</inkml:trace>
  <inkml:trace contextRef="#ctx0" brushRef="#br0" timeOffset="194955.2817">11746 11853 26,'-11'0'33,"-4"-3"1,15 15-3,-3 4-14,3 4-5,9 7-5,2-1-2,5 2-1,2-8 0,4-3-3,-1-8 1,3-9-2,-4-7 1,-4-8-1,-3-1-1,-5-6 1,-2 3-2,-3 2 2,-3 4-1,0 3 1,0 10 0,0 0 0,10 17 1,-3-4 0,1 3 1,4 3 0,2-2 1,4-2-1,-1-8 1,3 0-1,-5-7-1,-2-2-5,-1-5-16,1-5-17,-13-11-1,-4 1 0,-5-11 0</inkml:trace>
  <inkml:trace contextRef="#ctx0" brushRef="#br0" timeOffset="195085.9191">11976 11681 50,'0'-17'37,"-8"5"-1,8 12 0,0 0-25,6 12-18,2 6-28,2-2-1,5 8-1,-3-3 1</inkml:trace>
  <inkml:trace contextRef="#ctx0" brushRef="#br0" timeOffset="195240.0753">12131 11898 57,'22'25'37,"-6"-6"1,6-1-9,-1 5-13,-5-8-7,0 2-4,-1-13-1,0 2-1,-2-13-1,5-3 0,-2-5-2,-2-5-4,3-2-33,-8 6-2,-9-1 0,0 4-1</inkml:trace>
  <inkml:trace contextRef="#ctx0" brushRef="#br0" timeOffset="196418.2324">12810 11797 57,'0'0'39,"0"0"0,0 0 0,0 0-24,0 0-8,0 0-8,0 0-12,0 0-25,9 5 0,-9-5-1,0 0-1</inkml:trace>
  <inkml:trace contextRef="#ctx0" brushRef="#br0" timeOffset="196587.193">12779 11993 71,'0'14'42,"0"-14"0,0 0-1,4 10-26,-4-10-9,0 0-11,0 0-35,0 0-1,0 0-2,0 0 1</inkml:trace>
  <inkml:trace contextRef="#ctx0" brushRef="#br0" timeOffset="197304.4331">13413 11751 60,'0'0'34,"7"25"-1,-7 11-17,0 10-7,4 11-5,3 6-6,-7-2-12,3-8-19,6-2 0,-9-25-1,-3-6 0</inkml:trace>
  <inkml:trace contextRef="#ctx0" brushRef="#br0" timeOffset="197605.2411">13438 11774 35,'24'-17'27,"9"17"-4,2 11-12,-17 10-5,0 7-4,-18 8-3,-7-4-1,-9-8-2,-9-6-2,0-12-1,3-6-1,13-9 1,12-7 4,12-6 3,48-14 6,-23 29 2,-9 7 2,-4 12 0,-17 5 0,-10 12-1,-19-2-3,-6 1-3,-8-4-9,-2-1-17,-2-14-7,18 4-1,-2-16 0</inkml:trace>
  <inkml:trace contextRef="#ctx0" brushRef="#br0" timeOffset="197942.6796">13734 12039 24,'22'4'31,"6"3"1,-6-7-2,-1-6-16,0 1-5,0-5-3,-9-3-1,0-7-2,-5 2 0,-7-5-3,-7 1 1,-5 7-1,-6-2 0,-4 7-1,-1 10 1,-2 10 0,-3 7-1,7 8 2,4 5-1,10 9 2,7 6-1,0-1 1,9 3 0,3-3-1,0-4 0,3-1-7,0-11-14,-4-12-14,3-4-1,-3-17 0,7-4 0</inkml:trace>
  <inkml:trace contextRef="#ctx0" brushRef="#br0" timeOffset="198106.0099">14029 11860 45,'0'0'34,"0"0"1,-3 22-6,3 2-17,0 7-8,9 3-14,-2 5-21,-1-12-3,4-1 0,-10-26-1</inkml:trace>
  <inkml:trace contextRef="#ctx0" brushRef="#br0" timeOffset="198259.6745">14021 11644 47,'-7'-29'34,"7"29"-3,0 0-18,0 0-36,15 15-6,-12-1-4,19 15-1</inkml:trace>
  <inkml:trace contextRef="#ctx0" brushRef="#br0" timeOffset="198543.8963">14413 11853 19,'-14'-9'30,"-9"-1"1,2 10-3,4 0-15,-1 9-4,6 8-3,1 3-2,6 6-2,12 1 0,3-1 0,5-5 0,0 0 1,-2-10 1,-4-4-1,-9-7 0,0 0 0,-9-7 0,-9-2-1,-1 3-9,-3-1-19,1-3-9,21 10 0,-17-18 0</inkml:trace>
  <inkml:trace contextRef="#ctx0" brushRef="#br0" timeOffset="198878.7569">14457 11880 23,'34'5'32,"-6"-5"3,0 6-4,-13 7-11,-1-1-7,-4 5-5,-10 1-3,-5 0-2,-3 0-2,-1-4-2,9-14-1,-16 11-1,16-11 0,-3-11-2,11-2 0,1-4 1,2-3 0,3-1 2,2 1 2,-2 1 2,-5 4 0,3 8 4,-12 7-1,0 0 1,0 0 0,-9 8 0,-2 4-1,7 7-3,-1 0-2,5-3-7,9 5-14,7-1-16,-5-7 1,18 2-1,2-11 0</inkml:trace>
  <inkml:trace contextRef="#ctx0" brushRef="#br0" timeOffset="199310.2902">14960 11966 50,'0'-14'34,"-16"-5"1,-1-6-12,3 3-8,-5-2-6,1 10-3,-1 2-3,-3 10 0,2 7-2,6 6 0,8 11 1,0 2-1,9 3 0,4 1 0,5-6-1,9-2 0,1-6-2,1-5-4,7-9-5,-6-9-5,1 0 1,-6-9 0,-1 2 5,-8-6 4,-1 3 5,-1 2 5,-8 2 20,4 4-9,-4 11-1,8 17-2,-2 1-6,-3 0-1,4 4-2,2-2-1,2-2 0,2-4 0,-1-5-1,-3-9 0,6-4-1,-1-9 0,-3-6-3,4-1-15,-3 0-20,-8-5 0,2 5-1,-3-3 1</inkml:trace>
  <inkml:trace contextRef="#ctx0" brushRef="#br0" timeOffset="199680.1366">15288 11834 32,'36'5'19,"-16"-5"-8,9 7-2,-2-7-3,-4 2-2,-4-2 0,-3-4-2,-4 0 0,-12 4 1,0 0 1,-12-6 1,0 6 0,-3 5 2,2 4-1,-5 6 1,5 4 0,1 3-1,12 2-2,0 3-1,11-3-2,9 0-4,4-2-6,11-11-11,10 1-11,-2-12-2,11 0 1</inkml:trace>
  <inkml:trace contextRef="#ctx0" brushRef="#br0" timeOffset="200081.7111">15878 11927 48,'0'0'34,"-22"20"0,-1-8-11,-7-6-9,5 7-5,-6-11-4,3 1-2,5-3-1,1-10-1,5-1 0,4-4-1,8-2-1,5 1 1,0 6-1,13 1 0,1 9 0,4 6 0,4 7 0,2 2 0,1 7 2,2-2-1,-2-3 0,2-2 0,-3-6 0,3-9-1,-2-4 1,-1-8-1,0-5 0,-5-6 0,0 0 0,-3 3 1,-7-2 1,-3 9 1,-6 13 0,0 0 0,0 0 1,-7 23 0,2-1-3,-1 1-9,2-3-26,11 3-1,-5-9 0,20 0 0</inkml:trace>
  <inkml:trace contextRef="#ctx0" brushRef="#br0" timeOffset="200513.5344">16876 11831 44,'-25'-5'35,"1"10"-1,-1 0-11,-5 3-8,9 10-6,0 0-4,12 6-2,9 0-1,9-1-1,10-5 0,3 0 0,3-8 0,-1-4 0,-5-6 0,-3-10-1,-10 0 0,-10-4-2,-4 5-5,-11-4-18,-2 1-10,11 5-1,-3-3 0</inkml:trace>
  <inkml:trace contextRef="#ctx0" brushRef="#br0" timeOffset="200867.8452">17117 11821 64,'0'0'34,"-13"-9"-5,3 9-13,1 0-7,-1 7-6,10-7-3,-7 20-2,11-11-2,4 6-1,3-3-2,2-1 2,-2-6-1,-2 2 0,-9-7 2,0 0 2,0 0 4,-21 0 1,5 0 2,-3 6 1,5 4 0,3-1 2,11 5-1,0 0 0,15 1-2,5-1-1,5-1-4,3-8-20,5 2-14,-14-11-1,6 4 1</inkml:trace>
  <inkml:trace contextRef="#ctx0" brushRef="#br0" timeOffset="201299.8113">17757 11737 25,'0'0'33,"12"10"1,-3 17-4,-5 6-13,-4 3-8,8 3-5,-6-3-8,-2 1-16,0-16-13,4 0-1,-4-21 0</inkml:trace>
  <inkml:trace contextRef="#ctx0" brushRef="#br0" timeOffset="201616.4098">18103 11771 52,'-18'0'33,"-10"-6"-4,1 6-11,7 6-7,2 3-6,10 4-2,8 4-1,5 3-1,9 0 0,10 2-1,3-5 2,4-1 0,-3-3 0,-4-6-1,-8-7 0,-16 0-1,-7-11 1,-14 1-1,-8 1-2,-5 1-8,2-1-18,7 9-6,2 0 0,23 0 0</inkml:trace>
  <inkml:trace contextRef="#ctx0" brushRef="#br0" timeOffset="201917.1813">18346 11797 74,'-9'-3'31,"-5"-2"-12,0 5-8,4 4-5,0 5-3,10 6-1,3 6-1,8-1 0,6-1-1,5-1 1,1-8 1,1-1 0,-3-9 0,-5-5 0,-11-7-1,-5 1 0,-14-8-1,-2 0-7,-2 1-23,5 9-4,-5-6 0,18 15 0</inkml:trace>
  <inkml:trace contextRef="#ctx0" brushRef="#br0" timeOffset="202255.7538">18559 11882 33,'25'19'32,"-6"-12"2,9 3-12,-1-1-7,-3-9-4,1 6-4,-5-12-3,-2-3-1,-5-3-2,-7-3-1,-6-4-1,-10-5 1,-5 2-2,-7 2 2,-3 7-2,-3 5 2,0 8 0,-1 9 0,7 14 2,5 8-1,4 6 2,9 5-1,4 2 1,6 4 1,2-1 1,5 1-1,-4-14 0,3-3-3,1 0-7,-6-11-22,-7-20-8,22 10-1,-11-21-2</inkml:trace>
  <inkml:trace contextRef="#ctx0" brushRef="#br0" timeOffset="202619.7975">18900 11886 28,'15'1'34,"11"13"-1,-2-7-4,3 0-12,4-3-5,-5-4-6,0-1-2,-5-9-2,-7-1-1,-9-9 0,-10 1-1,-9-5 0,-6 2 0,-6 4 0,-4 4-1,-3 9 2,2 8-1,2 12 2,11 6 0,5 11 0,8 9 1,5 0 0,5 7 0,3-5 0,0 2-1,2-4-2,-3-5-5,2-12-24,4-2-8,-2-17 0,12 0 0</inkml:trace>
  <inkml:trace contextRef="#ctx0" brushRef="#br0" timeOffset="202920.6021">19412 11930 25,'0'-16'33,"-5"-11"1,-4 7-11,0 3-4,-12 1-5,4 8-3,-9 3-3,4 9-2,-3 2-2,6 9-1,5 2 0,6 6-1,8-3 0,10 2 0,10-4-1,5-4-3,6-5-6,-2-9-9,2-5-13,1-2-7,-10-8-1,-2 0 1</inkml:trace>
  <inkml:trace contextRef="#ctx0" brushRef="#br0" timeOffset="203205.7837">19495 11830 32,'18'10'31,"-6"3"-3,0 1-4,1 8-4,-7-6-2,3 6-4,-9-7-3,0-1-3,0-14-2,-9 8-3,9-8-1,-14-18-1,10 0-2,4-2 0,0-1-2,9-3 1,3 7-1,1 2 1,3 6 1,2 4 1,2 5 0,-3 9 2,-2 3-1,-2 3 1,-2 4-2,-7-4-8,2 2-29,1 2-1,-7-6 1,4 1-1</inkml:trace>
  <inkml:trace contextRef="#ctx0" brushRef="#br0" timeOffset="203421.9559">19990 11840 53,'-8'-15'36,"8"15"0,-6-10-4,6 10-20,3 16-5,-3 6-3,5 2-2,-5 7-3,0-6-6,2 4-15,-2-7-15,-5-13 1,5-9-1,0 0 0</inkml:trace>
  <inkml:trace contextRef="#ctx0" brushRef="#br0" timeOffset="203559.9863">19970 11654 58,'-5'-29'36,"5"12"0,0 6-6,0 11-31,0 14-27,0-14-6,0 28-1,9-13-1</inkml:trace>
  <inkml:trace contextRef="#ctx0" brushRef="#br0" timeOffset="203860.7989">20447 11868 44,'0'19'35,"-9"-5"1,-1-1-10,-5 3-10,-13-4-6,3-2-5,-6-2-1,1-8-3,1-3-1,2-7 0,4-4-1,5-1 1,11-2-2,7 1 1,4 0 0,8 9 2,4 3 0,9 8 1,3 6 1,3 7 0,-4 0 1,1 6-1,-7 0-3,-6-4-18,-4-6-19,-1 1 0,-10-14-1,0 0-1</inkml:trace>
  <inkml:trace contextRef="#ctx0" brushRef="#br0" timeOffset="207526.1243">21067 11785 27,'22'4'35,"2"13"0,-6 2 0,-9 4-20,-3 11-5,-6-1-3,-3 2-4,-5-9-2,-2-5-4,1-8-1,9-13-1,0 0-1,0-13 2,15-5-2,-2-9 3,4 0 0,2-3 2,0 2 2,-3 1 1,-3 4 0,-2 8 1,-3 5 0,-8 10 0,9 0 0,-9 14 0,-3 6 1,3 4-2,0 3-1,9 0-4,6 2-7,3-7-12,4-8-10,15 0-1,-2-14-1</inkml:trace>
  <inkml:trace contextRef="#ctx0" brushRef="#br0" timeOffset="207911.5863">21692 11875 63,'0'0'32,"0"0"-5,0 16-5,-26-2-7,0 4-5,-9-5-3,-1 2-5,2-9-1,5-6-2,5-6-1,7-7 0,9-2-1,5-4 0,8 2 0,6 2 2,4 3-1,2 12 3,2 3 0,1 11-1,-1 4 2,1 5-1,2 1 1,-4-1-1,5-4 0,-4-5-1,1-9-1,0-10 1,1-5-1,-5-7 0,-3-4 0,-1-5 1,-5 6 0,0-2 2,-3 9-1,-4 13 0,0 0 1,0 16-1,0 3-3,-3 2-18,0 0-15,15 4 0,6-12-1,26 2 0</inkml:trace>
  <inkml:trace contextRef="#ctx0" brushRef="#br0" timeOffset="208296.82">22470 11737 54,'0'0'31,"-16"14"-7,-3-4-7,-1 9-5,-3 2-5,8 4-1,2 4-2,13 2-1,5-2-1,11-2-1,8-7 1,9-3 0,-4-12 1,-2-5-2,-9-6 0,-11-10 0,-11-4-3,-11-4-2,-4 2-12,-3 4-19,-4-5 0,6 8-1,5-3 2</inkml:trace>
  <inkml:trace contextRef="#ctx0" brushRef="#br0" timeOffset="208443.9652">22668 11814 32,'21'0'31,"11"7"0,-11-11-3,5 4-23,-2 0-9,0 0-11,-7 0-15,-17 0 0,9 0-1</inkml:trace>
  <inkml:trace contextRef="#ctx0" brushRef="#br0" timeOffset="208597.6332">22727 11867 59,'-13'19'33,"10"1"-8,7 2-6,0-3-12,4 0-17,-8-6-20,18 1-2,-18-14-2,26 5 1</inkml:trace>
  <inkml:trace contextRef="#ctx0" brushRef="#br0" timeOffset="209145.8573">23161 11918 12,'-13'-27'32,"0"12"0,-7-7-2,3 7-13,-6 6-4,-1 4-6,6 9-3,-6 1-2,3 8-1,5 3 0,9 6 0,4-3 1,13 0-1,2-2 1,4-2 0,3-6 1,9-5-1,-1-8-1,0-4 1,-7-2-2,-6-3 0,-1-2 1,-1 1-1,-3 5 1,-9 9-1,0 0 1,-9 0 0,3 9 0,6 5 1,4 1-1,4-2 0,-2 0 1,4-6-1,2-2 1,10-5-1,-3-9-1,-4-3 1,-2-5-1,-4-3 0,7-4 0,2 2 0,2 2-1,-5 7 1,4 4 0,8 9 1,0 5 0,2 13 0,-4 6 2,-5 8 0,-3-3 2,-2 0 0,-9-3 0,-8-2-2,-13-1-7,-10-12-33,-11-11-3,5 4 0,-12-11-2</inkml:trace>
  <inkml:trace contextRef="#ctx0" brushRef="#br0" timeOffset="210187.4282">2382 12709 20,'-14'14'31,"-17"-4"0,8 12-5,-5 6-11,11-3-3,14 7-4,7-6-2,17-6 0,7-8-2,7-6 0,-4-14 0,5-6 0,-12-13 0,-11-6-2,-10-9 0,-9-4 1,-13-3-2,4-2 1,-2 2-2,0 2 0,9 9-2,8 2-2,11 15-4,11 4-9,11 8-15,5 13-5,-1 1-1,6 15 1</inkml:trace>
  <inkml:trace contextRef="#ctx0" brushRef="#br0" timeOffset="210419.6362">2637 12682 25,'-3'18'32,"-9"-6"0,6 8-9,3 3-6,3-3-5,13 2-2,-1-8-2,7-1-1,2-13 0,1 0-2,-4-12 0,3-1 0,-8-6-2,-7-2-4,-2 3-7,-4 3-19,-7-2-11,11 8 0,-4-6-1</inkml:trace>
  <inkml:trace contextRef="#ctx0" brushRef="#br0" timeOffset="210689.187">2970 12697 16,'-14'12'32,"8"8"1,-8-6 0,14 3-14,3 2-8,7-2-5,8-2-1,0-4-2,10-3 0,-1-8-1,-1-9 2,-4-8-1,-4 0 2,-12-6-1,-3 2 1,-12-2-1,-3 6 0,-8 5-3,-4 4-8,2 5-30,1 10-1,-4 0-1,10 8 1</inkml:trace>
  <inkml:trace contextRef="#ctx0" brushRef="#br0" timeOffset="211191.3292">3853 12750 45,'10'22'34,"-13"-1"-2,-7 2-12,-2 5-5,-11-8-4,-1 1-3,-4-12-4,-3-9-2,3-6-2,0-8 0,7-5-1,5-3-1,9 0 1,7-2 0,7 7 1,12 6 0,2 7 1,7 13 0,1 4 1,2 9-1,-4 3-2,1 1-6,-4 0-22,-2-1-7,-12-13 0,-1 0 0</inkml:trace>
  <inkml:trace contextRef="#ctx0" brushRef="#br0" timeOffset="211354.1775">3760 12533 30,'0'0'3,"0"0"-3,17 8-15,-17-8-2</inkml:trace>
  <inkml:trace contextRef="#ctx0" brushRef="#br0" timeOffset="211793.0153">3943 12448 50,'10'-14'33,"11"14"-1,4-10-13,2 2-13,0-1-3,2 2-2,-6 0-1,-5 3-2,-9 2-1,-9 2 1,0 0-1,-7 16 0,2 1 1,2 3 1,3 3 2,2 6 0,4 1 1,7-2 0,2 1 0,-1-6 1,1-3-1,-6-8 0,-2 3 0,-7-15-1,0 0 0,-11 10 0,11-10 0,-14 9-1,8 3 1,2 5-1,4 3 1,0 9 1,4 5 1,-8 4 0,-2-1 0,-4-3 0,-1-3-1,-8-10-2,-6-11-2,3-6-5,3-12-8,4-6-9,9-2-9,0-10-2,15 9 0</inkml:trace>
  <inkml:trace contextRef="#ctx0" brushRef="#br0" timeOffset="212209.0348">4359 12784 34,'12'-19'55,"-15"9"-33,-6 5-3,-7-2-4,1 7-4,-5 3-3,6 9-3,0 1-2,5 3-1,9 2-1,4 4 0,8-4-1,6-1 1,2-6-1,4-8 1,-5-5 0,5-6 0,-8-5 0,0-7-1,-4 2 1,-1-5-1,-3 4 0,0 5 0,2 3-1,-10 11 1,16-5 0,-4 15 0,-3 4 0,4 3 0,2 3 1,-3-3 1,-5-5 1,6-2-1,-13-10 1,17-9-1,-7-4 1,-1-7-2,1-1-4,-4-4-12,1 1-24,2 5 0,-6 4-1,-3 15 1</inkml:trace>
  <inkml:trace contextRef="#ctx0" brushRef="#br0" timeOffset="212773.3824">5009 12634 13,'0'0'27,"-29"-13"-4,10 13-4,-4-3-6,3 6-4,4 6-2,7 0-3,9 5-2,6-5-2,6 2 1,3-2-1,5-1 0,-4-1 0,-1-4 0,-15-3 0,3 9 1,-14-3 2,-6 2-1,-5 2 2,0 0-1,0 2 0,4 1 2,3-2 0,11-1 0,4-10-1,18 14 0,0-14 0,7 0 0,1-10-1,7 1 0,-1-4-1,-1 0-1,2-2-1,0 8 1,-6 0 0,1 7 1,-3 4 0,-6 6 1,-5 5-1,-3 4 1,-11 1 0,0 4-1,-14-9 0,0 2-1,-2-3-3,-2-5-3,4 1-9,-2-5-24,2-11-1,14 6-1,-9-21 1</inkml:trace>
  <inkml:trace contextRef="#ctx0" brushRef="#br0" timeOffset="212973.9178">5539 12691 83,'17'0'43,"-17"0"-1,10 0-5,4 6-23,-14-6-9,10 0-5,-10 0-7,0 0-26,0 0-10,5 12 0,-5-12 0</inkml:trace>
  <inkml:trace contextRef="#ctx0" brushRef="#br0" timeOffset="213143.2054">5550 12876 52,'4'9'40,"-4"-9"-7,0 0-33,0 0-15,-15-3-19,6 10-4</inkml:trace>
  <inkml:trace contextRef="#ctx0" brushRef="#br0" timeOffset="216921.5545">2202 13943 24,'-17'-20'31,"8"13"-5,-8 0-5,1-1-5,2 8-5,0 3-4,4 5-3,3 6-1,0 1-2,7 2 0,7 0-1,9 0 2,1-3-1,2-5 0,7-3 0,-3-6 1,8-6 0,-8-7 2,-5-2 0,-9-4 0,-6 2 1,-12-3-1,-5 3 1,-7 3-1,-2 4 0,-2 3-2,-1 7 0,1 7-1,10 3 0,7 2 0,5 5-2,3-3 2,5 1-1,5 0 0,13-5 0,1-6 1,4-4-1,-6 0 0,-1-6 1,1-4-1,-11-3 1,-3 1-1,-12 2 0,-10 0 0,-1 6 1,0 4 0,-2 4-1,2 4-5,5 8-29,-4-4-4,20 3-1,4-8 0</inkml:trace>
  <inkml:trace contextRef="#ctx0" brushRef="#br0" timeOffset="219833.1936">3243 13711 30,'11'3'27,"-22"-3"-4,-5-3-3,-9 3-3,-9 0-4,-6 0-4,-7-3-4,-2 3 0,2-7-2,4 7-2,6-4 0,6 4-1,12 4 0,19-4 0,5 18-1,11-2 2,12 4-1,9 4 1,3 2 1,4 0 0,-7 2 1,-8 3-1,-14-2 1,-6 2-2,-21 2 1,-14-4-1,-7 0 0,-10 1-1,-2-8 0,8-2-1,4-3 1,8-5 1,25-12 0,0 13 0,18-9 1,14-4 0,7 0 0,5 0 0,6 0-4,3-8-14,-7-2-20,7 2-1,-16-5-1,10 10 1</inkml:trace>
  <inkml:trace contextRef="#ctx0" brushRef="#br0" timeOffset="220434.9552">3298 13844 56,'10'7'36,"-10"10"-4,2 12-14,8 15-6,-7-2-4,6 8-1,-2-4-2,4-5-2,-5-16-1,1-11-1,-7-14 1,4-14-1,-4-13 0,0-12 0,-10-7 0,3-3-1,2 1 0,5 2 0,0 7 0,5 3 0,11 9-1,2 8-1,14 9-3,5-1-5,14 11-11,1 0-16,-3-5 0,7 8-1,-7-3 4</inkml:trace>
  <inkml:trace contextRef="#ctx0" brushRef="#br0" timeOffset="220636.0482">3403 13996 19,'-5'19'32,"5"-10"0,25 4-1,5-10-22,10-3-31,7 5-6,-4-7-3,6 5-1</inkml:trace>
  <inkml:trace contextRef="#ctx0" brushRef="#br0" timeOffset="220999.3455">3657 14067 22,'3'16'28,"-3"-16"0,7 15-14,9-8-6,2-4-2,1-3-1,3 0-1,-1-7-2,-5-5 0,-1 2 0,-5-3 0,-7 2 1,-3 11 0,0 0 1,0 0 0,-9 24 0,5 5 0,4 15 1,7 4 0,-2 10 1,-5 0-1,4 1 1,-7-8-1,-3 0 0,-11-13 0,-4-10 0,-10-14-3,0-14-1,3-7-2,-2-16-5,7-4-7,2-15-17,12-8-9,11-2 0,11-5 0</inkml:trace>
  <inkml:trace contextRef="#ctx0" brushRef="#br0" timeOffset="221538.8233">3391 13534 30,'0'0'32,"0"0"2,17 8-10,13-8-9,16 0-7,4 0-3,6 0-4,2 0-5,-5 0-5,-3 0-2,-13-2-2,-12 2-1,-25 0 1,0 0 3,0-9 4,-6 9 6,-13-9 16,19 9-4,0 0 0,0 18 1,6-4-5,1 0-11,-7-2-25,16 9-2,-16-21-1,23 19-2</inkml:trace>
  <inkml:trace contextRef="#ctx0" brushRef="#br0" timeOffset="221801.8511">4163 13948 30,'0'0'31,"28"10"1,3-10-13,10 0-9,2 0-10,4 0-22,2 4-7,-19-11-1,0 7-1</inkml:trace>
  <inkml:trace contextRef="#ctx0" brushRef="#br0" timeOffset="221986.7506">4213 14034 43,'9'18'35,"1"-13"-1,21 2-10,5-7-28,4-5-25,16 5-1,-5-7-2,13 1-1</inkml:trace>
  <inkml:trace contextRef="#ctx0" brushRef="#br0" timeOffset="222286.7254">5000 13839 40,'-39'-19'34,"7"9"0,-7 2-12,-1 2-8,8 15-4,1 6-3,6 11-3,9 4 0,12 10-2,11-1 0,9 2-1,14-4 1,8-8 0,5-9 0,3-8-1,-4-12 1,-4-9 0,-9-12-1,-13-5 0,-12-6-6,-19-3-10,-14-2-22,2 6-1,-11-3 0,6 8 1</inkml:trace>
  <inkml:trace contextRef="#ctx0" brushRef="#br0" timeOffset="222656.4627">4622 13578 45,'16'-5'34,"17"10"0,11-5-5,9 5-21,9 1-6,1 2-7,-4-8-4,0 0-7,-13 0 0,-12-10-1,-18-4 2,-10 2 6,-6-1 5,-8 2 17,-7 1 2,15 10 2,0 20 1,4 6-3,-4 5-16,10 8-26,-27-5-3,0 7-3,-21-14-1</inkml:trace>
  <inkml:trace contextRef="#ctx0" brushRef="#br0" timeOffset="224811.662">5656 13903 8,'-16'0'31,"4"-9"3,22 9-1,17 0-14,10 0-7,24 2-3,8-2-5,7 4-6,4 1-14,-1 6-17,-19-11 0,-4 6-2,-24-6 5</inkml:trace>
  <inkml:trace contextRef="#ctx0" brushRef="#br0" timeOffset="225027.8987">5693 14002 28,'0'0'33,"9"0"-2,24 0-8,15 0-6,17 0-6,4 0-4,2-5-7,0 5-7,-13-5-9,-11-3-11,-7 4-7,-22-12 0,-8 3 3</inkml:trace>
  <inkml:trace contextRef="#ctx0" brushRef="#br0" timeOffset="225197.1986">6297 13879 47,'18'9'30,"1"12"-6,-9-1-7,-7 4-10,-6 0-17,-16-8-18,1 7-2,-17-15-2</inkml:trace>
  <inkml:trace contextRef="#ctx0" brushRef="#br0" timeOffset="225366.4823">5651 13808 55,'-23'12'37,"-8"5"0,3 10-13,11 18-10,9 4-8,19 2-25,15-10-16,28 0-1,12-17-2</inkml:trace>
  <inkml:trace contextRef="#ctx0" brushRef="#br0" timeOffset="239447.8394">6728 13697 9,'9'-19'31,"22"19"0,3-11-6,17 5-8,4 6-6,4 0-5,2 6-6,-4 2-6,-14-3-6,-12-5-11,-6 9-7,-25-9-1,12-5 4</inkml:trace>
  <inkml:trace contextRef="#ctx0" brushRef="#br0" timeOffset="239610.2678">7047 13653 39,'-12'27'29,"-6"3"-3,5 7-5,3 9-4,4-2-4,1 3-3,2-7-1,6 1-4,-3-7-2,6-11-9,2-8-21,2-5-9,-10-10 0,13 0 0</inkml:trace>
  <inkml:trace contextRef="#ctx0" brushRef="#br0" timeOffset="239995.4119">7094 13981 19,'0'0'31,"24"11"0,-7-11-1,7 0-19,5 4-5,-5-1-1,0 2-1,-2 2-2,-11-3-1,-11-4 0,-4 11-1,4-11 0,-16 12-1,16-12 1,-9 9 0,9-9 0,18 12 0,1-2 2,-2 3 1,-2 5 1,-7 5 2,-10 1-1,-9 4 0,-13-6-1,-7-4-2,-3-7-9,-1-11-19,3-10-10,12-6 0,2-14-1</inkml:trace>
  <inkml:trace contextRef="#ctx0" brushRef="#br0" timeOffset="240549.1979">6716 13447 19,'0'0'28,"31"19"2,6-16-13,10 2-6,9 1-3,3-3-3,-1-3-2,-3 3-5,-10-3-3,-14-6-1,-10-3-1,-11 0 0,-5-3 0,-5 4 2,0 8 1,7-15 6,3 15 14,10 12-5,-14 1 2,4 6-1,-10-3 0,0 2-7,0-10-26,0 10-10,0-18-1,-9 9-3</inkml:trace>
  <inkml:trace contextRef="#ctx0" brushRef="#br0" timeOffset="240896.0905">7726 13774 34,'0'-13'37,"0"13"0,0 0-6,0 0-11,13 22-5,-9 3-7,4 8-3,-1 4-1,2 2-4,1-1-4,-4-6-12,-1-8-20,-2-5-2,-3-19 0,-9 13-1</inkml:trace>
  <inkml:trace contextRef="#ctx0" brushRef="#br0" timeOffset="241065.3792">7587 13922 25,'3'-15'34,"22"17"0,9-4-1,9 6-28,14 2-31,-11-11-3,13 5-4,-6-12 0</inkml:trace>
  <inkml:trace contextRef="#ctx0" brushRef="#br0" timeOffset="244716.7256">8071 13575 34,'12'-4'32,"19"6"1,13-4-14,12-3-5,15 5-5,0-3-3,7 3-6,-3-4-7,-14 4-8,-10-8-17,-10 11-1,-26-7-1,-2 4 9</inkml:trace>
  <inkml:trace contextRef="#ctx0" brushRef="#br0" timeOffset="244932.8907">8418 13620 42,'-6'13'35,"6"12"0,6 4-11,-6 3-8,3 13-3,-3-1-3,4 2-6,1 0-5,-1-12-11,2-6-21,6-1-4,-5-12 0,4-3-1</inkml:trace>
  <inkml:trace contextRef="#ctx0" brushRef="#br0" timeOffset="245671.5285">8608 13990 22,'0'0'31,"0"0"1,7-13-4,3-6-15,4 2-3,-4-7-2,5 7-1,-3-4-2,3 8 1,-15 13 0,16 0 0,-16 18 0,7 7-1,-7 7-2,6-1-4,0 8-11,3-6-25,-2-11-1,5-3 0,-12-19 0</inkml:trace>
  <inkml:trace contextRef="#ctx0" brushRef="#br0" timeOffset="246157.3339">8881 13993 42,'0'9'34,"0"-9"0,0 10-12,6 0-10,-6-10-4,25 16-1,-9-16-3,8 0-2,-1-8 0,1-7-2,-5-1 0,-3-3 0,-7 3 0,-3 2 0,-6 14 1,0 0 1,-12 5 0,6 21-1,2 8 3,4 10-2,0 8 2,6 10-1,-6-6-1,4 2 1,-8-5 0,-2-9 0,-12-13-2,-4-14 0,-2-17-2,-6-22-2,9-5-6,-6-20-14,1-7-16,12-3 0,1-6 0,13 1 0</inkml:trace>
  <inkml:trace contextRef="#ctx0" brushRef="#br0" timeOffset="246673.1132">8272 13304 45,'-15'-4'34,"15"4"1,25 0-11,8 0-11,21 8-6,4-4-5,6 1-1,1 4-3,-7-4-2,-6 2-1,-17-4 0,-10-3 0,-16-3 0,-9 3 2,4-16 3,-4 6 1,-4 2 3,4 8 6,0 0-4,0 0 0,-3 14-2,3 2-2,-3 0-11,3 1-24,0-17-2,0 11 0,0-11 0</inkml:trace>
  <inkml:trace contextRef="#ctx0" brushRef="#br0" timeOffset="247089.8919">9449 13640 35,'9'-11'36,"-9"0"0,0 11-7,15 16-9,-15 2-7,13 14-5,-9 0-3,7 10-2,-5 1-4,1-5-5,3 1-9,-4-5-21,-6-10-1,5-7 0,-5-17-1</inkml:trace>
  <inkml:trace contextRef="#ctx0" brushRef="#br0" timeOffset="247274.8053">9287 13808 48,'0'0'35,"16"0"1,15 0-5,12 0-33,16 0-28,-3-12-2,13 7-3,-8-10 1</inkml:trace>
  <inkml:trace contextRef="#ctx0" brushRef="#br0" timeOffset="247707.0509">9852 13466 42,'12'0'35,"14"6"1,10-6-9,14 0-13,12 4-5,4-4-3,2 4-8,0 0-9,-8-1-19,-15-10-6,-11 7 1,-18-9-1</inkml:trace>
  <inkml:trace contextRef="#ctx0" brushRef="#br0" timeOffset="247891.5874">10187 13496 22,'-7'45'33,"-4"1"2,11 7-8,3 4-8,-3-4-4,9 8-4,-6-9-3,3-4-8,3-9-18,3-6-17,-9-16-1,10-5-1,-3-15 0</inkml:trace>
  <inkml:trace contextRef="#ctx0" brushRef="#br0" timeOffset="248239.2712">10364 13955 39,'-12'-17'34,"12"5"1,0-2-11,14 2-9,8 6-3,0 6-4,3 13-3,-6 3 0,-1 11-3,-15-2 0,-9 5-1,-7-5-1,-8-1 0,-1-4-2,0-8 1,4-4-1,5-8 0,13 0 1,0 0 0,16-5 0,3 2 2,5 3 0,2 0 0,1 5-4,-2-2-17,-6-3-15,5 4 0,-12-11-2,3 7 1</inkml:trace>
  <inkml:trace contextRef="#ctx0" brushRef="#br0" timeOffset="248624.4914">10633 13922 39,'-6'11'31,"10"11"-2,-2 2-13,5-4-7,11 2-3,0-10-2,5-4-1,1-8 0,1-9-2,-4-7 1,-4-4-1,-5-5 0,-3 0 1,-6 1 0,-3 6 1,-6 6-1,6 12 2,-10 9-1,8 16 1,2 13 0,0 14-2,0 11 1,0 9-1,-4 2 0,1-3 0,-8-5-1,-6-11 0,-8-13-3,-6-21-6,-2-21-22,1-21-6,-11-25-1,12-10-1</inkml:trace>
  <inkml:trace contextRef="#ctx0" brushRef="#br0" timeOffset="249164.2806">10010 13242 42,'0'12'33,"28"-2"1,12-3-14,17-2-8,12 4-4,7-5-5,-1 0-6,-2-4-5,-11-6-5,-12-1-2,-16-7 0,-15-1 0,-14-2 5,-5-1 5,-2 3 7,-8 2 19,10 13-6,0 10 3,0 7 0,10 10-4,-10 2-2,6 5-4,-6 2-12,0-5-30,-12-11-1,2-2-1,-5-18-2</inkml:trace>
  <inkml:trace contextRef="#ctx0" brushRef="#br0" timeOffset="251040.6476">11235 13754 20,'-18'-13'33,"18"13"-1,11 0-3,11 5-13,9 4-7,12 0-11,4 3-16,-2-6-13,9 5-1,-13-11 0</inkml:trace>
  <inkml:trace contextRef="#ctx0" brushRef="#br0" timeOffset="251225.2608">11247 13888 24,'0'15'28,"0"-15"1,36 13-14,-1-7-21,6-6-17,16 10-1,-4-16-3</inkml:trace>
  <inkml:trace contextRef="#ctx0" brushRef="#br0" timeOffset="251578.7037">11999 13626 38,'-30'-19'33,"6"9"-3,-10 3-8,1 7-7,7 15-6,-4 6-4,10 11-2,14 9-2,8 2 0,11 4 0,14-2-1,9-7 2,7-10-1,6-12 0,1-10 0,-8-12 0,-7-10 0,-12-12 1,-13-7 0,-20-4-2,-6 0-2,-12 6-12,-2 4-21,-12-7 0,8 12-1,0-6 0</inkml:trace>
  <inkml:trace contextRef="#ctx0" brushRef="#br0" timeOffset="252141.2344">11706 13326 35,'-16'-4'32,"16"4"1,13-4-10,15-2-8,15 6-6,10-3-5,7 3-3,5 3-5,-7-3-3,-5 10-2,-16-6 0,-11 1-1,-26-5 1,0 0 1,-10 0 3,-6-5 6,0 3 4,1-4 3,15 6 0,0 0 1,24 8-1,-1-3 1,6 5-3,-5 0-10,4 4-26,-28-14-1,6 11-1,-33-11-2</inkml:trace>
  <inkml:trace contextRef="#ctx0" brushRef="#br0" timeOffset="255695.5149">11987 13292 12,'-11'0'28,"20"6"2,-9-6-9,31 10-6,-5 0-5,2-2-3,2 7-3,-4-6 0,-8 4 0,-14 0-1,-11-2 0,-15-1-2,-7-1-19,-5-9-12,10 7-1,-4-14-1</inkml:trace>
  <inkml:trace contextRef="#ctx0" brushRef="#br0" timeOffset="256249.4701">12705 13694 22,'-19'-4'32,"19"4"0,25 9-10,16-9-6,17 5-4,15-1-3,7 4-5,7-3-5,0 0-13,-11-5-17,-3 9-2,-28-9 0,-10 6-1</inkml:trace>
  <inkml:trace contextRef="#ctx0" brushRef="#br0" timeOffset="256465.9061">12721 13813 14,'0'0'29,"19"7"1,14-7-9,26 5-7,9-1-3,10 1-7,6 0-12,-6-7-19,3 4-2,-23-10-1,-9 8 2</inkml:trace>
  <inkml:trace contextRef="#ctx0" brushRef="#br0" timeOffset="256666.4454">13363 13710 16,'21'3'32,"4"10"0,-13-4-3,-6 7-13,-6 6-7,-6 1-17,-1 3-20,-14-7-2,2 4-2,-8-9 0</inkml:trace>
  <inkml:trace contextRef="#ctx0" brushRef="#br0" timeOffset="260728.3008">18696 2031 10,'9'13'29,"-9"23"0,11 39-5,-7 17-8,1 21-10,0 8-8,1-8-12,3 2-9,-9-23-6,6-18 0</inkml:trace>
  <inkml:trace contextRef="#ctx0" brushRef="#br0" timeOffset="261145.1299">18616 2184 5,'-9'10'3,"9"-10"0,0 0 0,13-3 0,1-7-1,4-7 3,-2-5 0,1-6 2,-3 3 2,-3 3 0,-4 6 0,-7 16 1,13-8 1,-13 8-2,21 19-1,-2 1-4,7 5-10,-2-9-18,14 9-1,-14-18-3,4 14 7</inkml:trace>
  <inkml:trace contextRef="#ctx0" brushRef="#br0" timeOffset="261498.561">19219 2010 29,'-33'7'24,"8"12"-7,-9 8-5,10 11-4,5 9-4,11 6-1,12-10-2,14-5 0,11-8-5,9-6-12,10 0-10,-11-21 1,7-3-1</inkml:trace>
  <inkml:trace contextRef="#ctx0" brushRef="#br0" timeOffset="261715.2227">19431 2051 37,'0'0'27,"0"0"-6,0 0-6,0 12-4,0 12-4,6 7-3,-6 6-3,6-1-3,-2 0-8,3 0-11,-7-8-7,7-5-2,-7-23 0</inkml:trace>
  <inkml:trace contextRef="#ctx0" brushRef="#br0" timeOffset="261931.385">19244 2193 22,'0'0'30,"16"0"0,6 0-10,6 0-8,6 0-4,5 0-6,1 0-12,1 10-15,-10-10-5,3 0 0,-16-12 2</inkml:trace>
  <inkml:trace contextRef="#ctx0" brushRef="#br0" timeOffset="262116.2984">19606 2022 48,'13'0'37,"-4"0"0,13 9-11,-1 23-11,-6 6-4,2 11-7,-8 7-15,-9 14-23,-24-8-2,-12 6 0,-33-15-2</inkml:trace>
  <inkml:trace contextRef="#ctx0" brushRef="#br0" timeOffset="266493.7858">13772 13774 44,'0'0'35,"11"10"1,6-10-13,17 9-6,6-9-6,15 3-3,2-3-8,-1-3-18,2-4-17,7 3-2,-17-5 1,-4 3-1</inkml:trace>
  <inkml:trace contextRef="#ctx0" brushRef="#br0" timeOffset="266878.3761">14352 13462 23,'0'0'33,"15"2"1,7-7-1,13 3-16,17 2-7,6 0-4,5 0-3,2 5-5,-8-5-6,-6 2-6,-15 2-6,-16-4-9,-20 0-5,-9 9 0</inkml:trace>
  <inkml:trace contextRef="#ctx0" brushRef="#br0" timeOffset="267074.1004">14610 13541 37,'0'27'34,"-5"0"-3,5 2-6,4 8-4,-4-4-6,5 6-5,-5-8-3,0 1-4,3-6-5,-3-5-15,-5-8-19,5-1-1,0-12 0,0 0-1</inkml:trace>
  <inkml:trace contextRef="#ctx0" brushRef="#br0" timeOffset="267495.8139">14718 13815 50,'0'0'34,"0"0"0,24-4-15,4 4-7,-3 0-4,4 6-3,-6-2-1,-4 4-1,-9 0-2,-10 1 0,0-9-1,-25 16 0,6-9-2,1-3 1,8 1 0,10-5-1,0 0 0,20 9 1,7-2 1,2 4 0,-2 4 1,-3 3 1,-11 2 0,-13 2 0,-13-2 1,-11-4-3,-12-2-6,-9-12-15,3-10-15,12-3 0,2-15 1</inkml:trace>
  <inkml:trace contextRef="#ctx0" brushRef="#br0" timeOffset="267959.0517">15273 13566 37,'5'-19'34,"-5"19"0,7 10-8,-4 6-8,3 12-5,-6 4-7,6 7-1,-3 0-1,4 4-1,1-4-5,-5-7-6,7-5-12,0-7-17,-10-20 1,0 0-1,0-9 1</inkml:trace>
  <inkml:trace contextRef="#ctx0" brushRef="#br0" timeOffset="268143.6521">15152 13701 31,'-14'0'36,"24"3"-1,9-3-3,12 0-14,14 6-7,3-6-17,8 6-26,-8-11-2,6 2-1,-10-16-1</inkml:trace>
  <inkml:trace contextRef="#ctx0" brushRef="#br0" timeOffset="268681.7386">15717 13372 19,'9'-9'31,"25"9"1,4-3-5,11 3-12,13 0-6,1 9-8,-1-6-7,-7 4-8,-6 1-11,-18-8-6,-4 10-1,-27-10 7</inkml:trace>
  <inkml:trace contextRef="#ctx0" brushRef="#br0" timeOffset="268882.3718">16014 13416 45,'-15'24'33,"12"12"-7,3 6-5,-3 3-4,6 6-5,-3-2-3,6 1-5,-2-5-9,-4-7-18,6-13-11,3-3-1,-9-22 0</inkml:trace>
  <inkml:trace contextRef="#ctx0" brushRef="#br0" timeOffset="269129.797">16154 13844 53,'-6'-19'33,"16"9"-6,1 0-8,-1-4-7,3 2-2,-2-1-3,2 4-2,-13 9 0,18-9-1,-18 9-1,13 14-1,-13 0 1,7 6-1,-7 4-2,2-4-4,4 4-19,0-1-14,-6-10 0,10-1 0</inkml:trace>
  <inkml:trace contextRef="#ctx0" brushRef="#br0" timeOffset="269562.1237">16389 13739 5,'10'6'30,"-10"-6"0,3 14 0,3 0-13,-2-3-7,7 6 0,-3-5-3,7 0-2,-3-7-1,4-5 0,-1-5-2,1-2 0,-1-6-1,-5-4 0,-1 2 0,-3 1-1,0 2 0,-6 12 0,0 0 0,0 12 1,0 12-1,0 10 0,6 7 0,0 6 1,1 6 0,-1-2 0,-6-3 0,-4-1 1,-8-12-1,-10-8 1,-9-10 0,-3-16 0,-3-9-1,6-9-4,6-5-9,3-2-23,10-13 0,15 6-1,3-6 0</inkml:trace>
  <inkml:trace contextRef="#ctx0" brushRef="#br0" timeOffset="270400.0712">17051 13464 54,'14'0'35,"-14"0"0,16 29-15,-4 6-7,-6 5-5,4 8-4,-3 3-5,-4-5-10,-3-7-20,5 0-4,-15-20-1,5-4 0</inkml:trace>
  <inkml:trace contextRef="#ctx0" brushRef="#br0" timeOffset="270600.6154">16963 13636 30,'0'0'33,"9"-16"2,14 20-1,4 1-19,11 5-20,14 1-26,-3-11-1,14 9-2,-5-13 1</inkml:trace>
  <inkml:trace contextRef="#ctx0" brushRef="#br0" timeOffset="271202.3221">17528 13210 60,'15'-2'28,"4"2"-6,14 2-3,11-2-7,13 5-4,6-5-3,4 5-3,-2-5-3,-7 0-6,-6 0-7,-17 0-7,-17-5-2,-18 5-1,0 0 0</inkml:trace>
  <inkml:trace contextRef="#ctx0" brushRef="#br0" timeOffset="271402.8636">17801 13278 61,'-9'27'25,"2"7"-1,3 11-2,-4 0-5,8 10-3,-8-2-4,8-3-2,-3-7-4,6-2-1,1-13-6,3-13-7,9-8-18,2-7-9,-3-11-1,6 2 1</inkml:trace>
  <inkml:trace contextRef="#ctx0" brushRef="#br0" timeOffset="272135.0515">17934 13601 34,'24'0'29,"0"0"-8,5 0-4,-2 10-4,-4-1-4,-7 10-2,-10 0-2,-6 7-1,-15 3-1,-5 0 0,-8-2 0,4-3-1,3-6 0,11-4 0,10-14-1,14 12 0,9-12 0,9-3-1,4-2-10,4 5-24,-9-9 2,5 6-2,-14-6 0</inkml:trace>
  <inkml:trace contextRef="#ctx0" brushRef="#br0" timeOffset="272605.6448">18251 13589 31,'0'0'32,"10"12"-2,-10 3-7,7 0-9,4 6-4,-1-6-3,4 2-3,3-7 0,3-4-2,0-6 0,-1-11-1,-4-7 1,-2-1-1,-5-2 1,0 4 0,-8 1 0,0 16 1,0 0-2,5 10 1,-5 15 0,8 13 0,-3 4-1,-1 9 0,-4 3 0,-2 1 0,-9-2 1,-7-9-1,-8-9 1,-7-7 0,-6-11-1,-1-14-3,5-6-9,0-10-27,10-19 1,16-3-1,5-13 0</inkml:trace>
  <inkml:trace contextRef="#ctx0" brushRef="#br0" timeOffset="273022.1519">18860 13435 39,'13'3'35,"3"-3"0,15 0-9,7 5-11,2-5-6,5 0-5,1 4-11,-5 1-17,-10-5-10,0 5-1,-18-5-1</inkml:trace>
  <inkml:trace contextRef="#ctx0" brushRef="#br0" timeOffset="273222.6901">18912 13576 71,'16'0'33,"18"4"-7,3-1-19,7-3-21,6 10-16,-6-15-2,11 10 0</inkml:trace>
  <inkml:trace contextRef="#ctx0" brushRef="#br0" timeOffset="273670.6433">19582 13322 65,'-19'4'30,"-7"1"-9,0 10-5,3 6-7,0 9-4,6 6-2,10 7-1,7 3 0,13 0 0,10-5 1,12-7-1,13-10 2,2-19-1,8-8 1,-7-18 2,-5-7-1,-12-13 0,-13-1-1,-21-7 1,-14 8-3,-10 10-15,-5 4-24,-10 3-2,7 14 0,0-2-1</inkml:trace>
  <inkml:trace contextRef="#ctx0" brushRef="#br0" timeOffset="276249.4258">20491 13389 31,'0'12'33,"0"-12"0,18 10-12,14-2-6,19-2-3,15-1-4,11-2-5,7-3-7,3 0-9,-7 0-10,-16-4-8,-13 8-3,-29-4 0</inkml:trace>
  <inkml:trace contextRef="#ctx0" brushRef="#br0" timeOffset="276466.0847">20556 13490 23,'0'0'30,"0"0"-1,27 6-9,13-6-4,12 0-4,10 0-6,6 0-7,1-5-7,-4 1-8,-6 0-6,-13-5-2,-8 3-1,-14-3 1</inkml:trace>
  <inkml:trace contextRef="#ctx0" brushRef="#br0" timeOffset="276650.9987">21181 13483 38,'11'20'19,"-7"-3"-1,-4 5-6,-3-1-12,-12-11-17,0 9-6,-21-19-3,4 0 6</inkml:trace>
  <inkml:trace contextRef="#ctx0" brushRef="#br0" timeOffset="276835.9144">20540 13365 45,'-29'21'34,"7"18"1,-2 2-5,13 6-20,11 6-15,18-7-25,29 3-3,16-19-1,32-5 0</inkml:trace>
  <inkml:trace contextRef="#ctx0" brushRef="#br0" timeOffset="278315.931">5560 14908 28,'0'0'32,"24"4"-1,7 2-11,14 1-6,16 1-4,9 0-4,5 1-5,5-2-9,-6-1-11,-10-6-13,-6 0-1,-21-8 0</inkml:trace>
  <inkml:trace contextRef="#ctx0" brushRef="#br0" timeOffset="278521.8502">5687 15025 13,'0'0'29,"21"2"-2,17-2-6,10 0-5,11 0-7,6 5-6,1-5-10,3 8-14,-17-11-8,0 6 0,-19-13-1</inkml:trace>
  <inkml:trace contextRef="#ctx0" brushRef="#br0" timeOffset="278722.4438">6301 15018 15,'0'19'24,"5"7"-7,-14-2-12,-3-7-16,3 4-9,-19-17-3,3 4 17</inkml:trace>
  <inkml:trace contextRef="#ctx0" brushRef="#br0" timeOffset="278922.9914">5595 14854 42,'-39'18'32,"15"23"1,3 3-14,15-5-9,15 7-13,3-8-25,28 5-3,1-16-1,17 6 0</inkml:trace>
  <inkml:trace contextRef="#ctx0" brushRef="#br0" timeOffset="279801.3007">6926 14818 20,'10'7'27,"21"1"-5,10-2-3,14 1-4,13-1-2,1-3-7,2-3-8,0-3-11,-12 3-11,-18-12-5,-11 9-1,-30-9 7</inkml:trace>
  <inkml:trace contextRef="#ctx0" brushRef="#br0" timeOffset="280002.1172">7206 14846 32,'-6'22'27,"6"9"-2,0 3-2,3 6-3,2 5-6,-2-3-5,1 1-7,6-3-12,-1-3-20,-4-16-3,8 2-1,-9-14 0</inkml:trace>
  <inkml:trace contextRef="#ctx0" brushRef="#br0" timeOffset="280224.7905">7382 15222 3,'13'-9'26,"-11"-7"1,9 6-8,-2 0-2,-9 10-3,18-2-1,-15 11-1,7 11-2,-10 1-1,5 11-2,-5-3-2,0 0-10,4-7-23,5 3-6,-9-25-1,19 14 0</inkml:trace>
  <inkml:trace contextRef="#ctx0" brushRef="#br0" timeOffset="280603.7382">7643 15196 22,'-18'-9'30,"18"9"1,0 14-5,5-4-16,11 5-2,-3-1-1,8 0-2,-2-5 0,5-5-2,-4-4 0,0-5-1,-5-10 0,-2 1-1,-3-4 0,-3 0-1,-2 3-1,-5 15 1,0-12 0,0 12-1,0 24 1,0 1 0,0 9 1,0 9 0,-9 6 2,2 1 0,-8 0 0,-4-5 0,-8-14-2,-4-11-3,-4-9-8,-1-18-19,1-18-6,11-9-1,5-14 0</inkml:trace>
  <inkml:trace contextRef="#ctx0" brushRef="#br0" timeOffset="280904.5422">8270 14962 30,'9'7'36,"-3"15"0,-1 3 0,-2 9-19,7 11-6,-6-3-3,4 3-6,-1-3-11,-1-7-21,-6-15-7,5-4 1,-5-16-1</inkml:trace>
  <inkml:trace contextRef="#ctx0" brushRef="#br0" timeOffset="281105.0866">8118 15129 54,'9'-12'36,"18"12"1,11 0-2,9-2-35,8 7-33,-1-5-1,4 0-2,-2-7 0</inkml:trace>
  <inkml:trace contextRef="#ctx0" brushRef="#br0" timeOffset="281443.6746">8686 14822 13,'15'5'31,"10"-8"1,21 8 0,2-5-16,14 0-8,6 0-3,3-4-7,-7 1-8,-4-1-9,-11 4-6,-22-11-6,-6 11 0</inkml:trace>
  <inkml:trace contextRef="#ctx0" brushRef="#br0" timeOffset="281644.2217">9027 14815 16,'-24'18'29,"15"14"-2,5 3-3,4 3-4,4 7-2,1-3-5,4 4-3,-6-5-3,5-1-4,-6-5-6,-2-11-15,-6-6-16,10-3-2,-4-15 1,0 0-2</inkml:trace>
  <inkml:trace contextRef="#ctx0" brushRef="#br0" timeOffset="281991.8954">9136 15205 28,'-7'-14'31,"16"10"1,5-3-11,7 2-8,6 5-3,-4 0-2,2 9-1,-10 4 0,-5 6-3,-14-1 0,-11 2-1,-11-4 0,-7 0 0,-2-6-1,0-1-1,8-6 0,6-3-1,11-4 0,10 4 0,22-9 0,0 9 0,9 0 0,0 0-1,6 5-1,-6-5-8,0 3-26,-2 2 0,-9-8 0,2 3 0</inkml:trace>
  <inkml:trace contextRef="#ctx0" brushRef="#br0" timeOffset="282429.6351">9424 15193 16,'0'0'31,"0"0"-1,9 15-7,3-4-8,1 3-5,2-2-3,4 1 1,0-5-3,4-8 0,-6-4-3,5-6 0,-9-9-1,2-1 1,-5-3-1,-2 1-1,-2 4-1,-2 2 0,-4 16 1,0 0 0,13 11 0,-10 16-1,1 12 2,-4 12 0,0 10 1,0 7-1,-11 3 1,-5 0 0,-8-7-1,-5-6 2,-5-15-2,-2-14 0,0-20-1,0-18 0,6-15-1,7-11-2,8-4-4,8-6-9,7 1-19,10 11-1,-3 1 1,14 20 0</inkml:trace>
  <inkml:trace contextRef="#ctx0" brushRef="#br0" timeOffset="283412.3491">10038 15025 44,'0'0'35,"18"12"-1,7-9-13,12 7-7,1-6-6,6 4-5,5-1-13,-3 0-23,-6-7-1,1 0-1,-17-10 0</inkml:trace>
  <inkml:trace contextRef="#ctx0" brushRef="#br0" timeOffset="283612.395">10072 15158 58,'0'0'36,"0"0"-9,34 14-7,0-14-8,13 3-8,5-6-32,5 3-5,-5-7-2,4 4-1</inkml:trace>
  <inkml:trace contextRef="#ctx0" brushRef="#br0" timeOffset="284051.2944">10665 14739 28,'0'0'34,"9"2"1,18 3-1,17-1-18,6-4-6,14 0-4,2 1-3,5-1-6,-3 0-11,-8 0-16,-16-5-5,-10-1 0,-20-6-1</inkml:trace>
  <inkml:trace contextRef="#ctx0" brushRef="#br0" timeOffset="284267.4583">10990 14807 33,'-8'34'35,"8"9"1,0 6-10,0 0-7,7 6-5,-7-4-4,4-1-3,-1-7-4,0-9-4,3-9-12,0-7-23,-6-18-1,10 0-1,-7-8 0</inkml:trace>
  <inkml:trace contextRef="#ctx0" brushRef="#br0" timeOffset="284767.4113">11120 15108 43,'9'-8'33,"12"8"-1,3-6-12,9 2-9,3 4-5,-1 5-1,-2 4-2,-13 4-1,-11 2-1,-9 3 0,-14-2 1,-5-2-1,-5-4 0,2-3-1,8-7 1,14 0-1,0 0 0,24-3 0,-2 3 1,3 7 2,2 7 1,-13 1 0,-5 8 0,-15 0 1,-14 3-2,-13-2-9,-4-4-29,-7-15-2,6-5-1,3-14-1</inkml:trace>
  <inkml:trace contextRef="#ctx0" brushRef="#br0" timeOffset="306542.0659">18887 5352 26,'0'0'32,"16"0"1,1 0-10,10 5-6,6-5-5,12 9-4,2-9 0,8 5-3,1-5-2,-1 0-2,-2-5 0,-9 5-1,-7-5 1,-10 0 0,-11 1-1,-16 4 0,0 0 1,0 0-1,-11 4 0,-2 1 1,0 0-1,0 2 0,4 0 1,5 5-1,4-1 0,0 7 0,6 6 0,-3 13 1,3 2 0,0 5 0,0 1 1,1-1 0,2-2-5,0-2-33,-5-23 1,14-4-1,-7-24-1</inkml:trace>
  <inkml:trace contextRef="#ctx0" brushRef="#br0" timeOffset="311393.5937">11897 14963 21,'14'13'30,"7"-13"-1,27 3-12,14-3-5,15 0-2,11 3-5,-2-3-7,0 5-8,-9-5-9,-8 15-10,-28-12-2,-7 12 0</inkml:trace>
  <inkml:trace contextRef="#ctx0" brushRef="#br0" timeOffset="311647.8288">11973 15122 43,'38'3'28,"12"-3"-8,11 4-6,10 0-2,-2-1-4,2 2-6,-8-5-8,-8 0-11,-23-7-13,1 2-1,-24-17 1</inkml:trace>
  <inkml:trace contextRef="#ctx0" brushRef="#br0" timeOffset="311863.9878">12631 15011 19,'6'18'30,"3"14"0,-12 1-11,-6 2-13,-2 1-21,-15-17-10,1 2-3,-12-16-1</inkml:trace>
  <inkml:trace contextRef="#ctx0" brushRef="#br0" timeOffset="312064.5264">11886 14982 16,'-10'14'33,"-2"1"3,12 11-7,7 6-8,9 0-5,16 3-7,15-5-22,12 0-18,-4-17-2,9-3-3,-14-20 0</inkml:trace>
  <inkml:trace contextRef="#ctx0" brushRef="#br0" timeOffset="313127.4049">12919 14705 14,'-12'10'33,"0"-6"1,12-4-2,22 14-14,9-10-5,24 3-3,7-4-3,15-3-4,4 4-10,-1-7-11,-5-4-15,-6 7-2,-29-9 0,-6 6 0</inkml:trace>
  <inkml:trace contextRef="#ctx0" brushRef="#br0" timeOffset="313327.9609">13235 14760 9,'-15'20'33,"12"15"2,-7 2-5,5 7-9,5 10-5,0-3-5,5 2-3,2-3-8,-1-9-13,0-14-21,9-3-1,-4-15 0,5-2-1</inkml:trace>
  <inkml:trace contextRef="#ctx0" brushRef="#br0" timeOffset="313666.5445">13338 15234 17,'0'0'29,"18"-12"-1,-5-2-8,-1-4-6,3 3-2,-2-2-1,3 11-1,-3 6-1,-1 6 0,-7 9 0,2 13-3,-4 1 0,3 4-2,-3 0-4,-3-6-11,0-8-25,6-2-2,-6-17 0,19-5 0</inkml:trace>
  <inkml:trace contextRef="#ctx0" brushRef="#br0" timeOffset="313982.9788">13666 15095 45,'0'0'36,"10"14"0,-10-14-4,9-5-44,9 5-19,-8-9-3,9 9-1</inkml:trace>
  <inkml:trace contextRef="#ctx0" brushRef="#br0" timeOffset="314384.0584">14224 14945 37,'-18'-17'32,"-1"5"-5,-8 3-7,-2 1-6,1 8-4,4 2-4,6 10-2,14 5-1,10 5-2,14 3-1,4 3 2,7 4 0,0 0 1,-10-3 0,-5-1 1,-16-4-1,-10-4 1,-11-7-3,-10-9-5,3-4-9,0-6-12,1-10-11,16 1-1,9-11 1</inkml:trace>
  <inkml:trace contextRef="#ctx0" brushRef="#br0" timeOffset="314631.0792">14339 14950 29,'19'8'35,"-10"1"1,0 8-1,-2 7-19,-1 0-5,1 6-5,-2-1-4,-5-4-10,6-4-15,-2 0-12,-4-21 0,3 12-1</inkml:trace>
  <inkml:trace contextRef="#ctx0" brushRef="#br0" timeOffset="314853.5633">14383 14732 36,'-4'-13'27,"4"13"-9,4 15-22,-4-15-21,3 13-3,-3-13 5</inkml:trace>
  <inkml:trace contextRef="#ctx0" brushRef="#br0" timeOffset="315054.1098">14542 15037 45,'15'32'37,"-3"-1"0,-8-7 1,-4-4-25,6-1-5,-6-7-2,0-12-3,0 0-1,0 0-1,0-21 0,11-1 0,2-1-1,5 1 0,1 1 0,3 7 0,-1 9 1,1 9 0,-3 8 0,-2 9 1,-7 3 0,-3 0-3,1 7-14,-1-3-23,-10-12-1,3 1 0,0-17 0</inkml:trace>
  <inkml:trace contextRef="#ctx0" brushRef="#br0" timeOffset="316333.5435">14958 15022 29,'7'-18'32,"-7"18"1,0 16-10,0 4-6,0 6-5,7-1-5,5 3-2,7-9-1,10-5-1,1-14-1,2-11 0,-4-18 1,-5-14-2,-10-11 0,-13-11 0,-16-3 0,-13-3-1,-10-1 0,-4 10 0,-2 14 0,-2 11 0,5 21 0,8 16 0,12 15 0,10 14-2,17 13-1,12 0-6,17 2-14,17 0-13,0-14 0,10 2 0</inkml:trace>
  <inkml:trace contextRef="#ctx0" brushRef="#br0" timeOffset="316634.3549">15227 15279 20,'0'0'33,"6"-16"1,2 6-2,0-7-14,0-4-8,4-1-1,-2-1-4,-1 7 0,-3 0 0,-6 16 0,0 0 1,9 20-1,-9 3 0,0 8-2,4 1-1,0 0-6,4 0-34,-2 0-1,-3-10 0,7-1 0</inkml:trace>
  <inkml:trace contextRef="#ctx0" brushRef="#br0" timeOffset="324506.2233">22956 5368 73,'0'0'35,"0"19"-9,3 9-8,5 11-6,-5 8-6,4 4 0,3 2-1,-7-4-3,2-3-2,0-12-3,-5-11-9,0-10-16,0-13-9,-3-8 0,-7-16-1</inkml:trace>
  <inkml:trace contextRef="#ctx0" brushRef="#br0" timeOffset="324738.0102">22919 5434 27,'15'-9'36,"15"9"1,2 0-3,12 0-16,6 9-41,0-12-6,12 7-3,-11-13-4</inkml:trace>
  <inkml:trace contextRef="#ctx0" brushRef="#br0" timeOffset="326123.4057">15787 14858 57,'4'10'35,"3"14"-1,1 10-15,-1 5-7,2 7-5,-2-3-10,2 1-17,-6-10-14,7-11-1,-10-23-1</inkml:trace>
  <inkml:trace contextRef="#ctx0" brushRef="#br0" timeOffset="326354.8663">15674 14982 46,'0'0'37,"0"11"0,23-1-1,6-5-25,11 2-22,10-2-22,-1-10-2,10 5-1,3-17-1</inkml:trace>
  <inkml:trace contextRef="#ctx0" brushRef="#br0" timeOffset="326624.4232">16272 14662 55,'0'0'32,"30"2"-4,8-2-13,11 0-6,11 0-5,5 0-2,3 0-4,0 0-4,-12 0-6,-15-2-8,-16 2-4,-25 0-2,-10-5 1</inkml:trace>
  <inkml:trace contextRef="#ctx0" brushRef="#br0" timeOffset="326855.7868">16476 14712 62,'-6'30'25,"6"6"-1,3 6-2,0-1-5,7 8-3,-7-5-5,6-2-4,-6-5-7,-3-10-9,0-7-24,4-3-2,-4-17 0,12 14 0</inkml:trace>
  <inkml:trace contextRef="#ctx0" brushRef="#br0" timeOffset="327172.21">16622 15111 35,'12'-10'34,"9"7"1,5 0-10,2-1-11,6 8-2,-9 4-3,-2 8-1,-12 6-3,-11 7-1,-9 0-1,-8 2 0,-8-3 0,-2-2-2,3-6 0,6-7-1,8-8 0,10-5 1,16-7-2,6 0 1,8-3 0,4 0-3,4 4-20,1 0-15,-11-8 1,0 5-1,-9-11 0</inkml:trace>
  <inkml:trace contextRef="#ctx0" brushRef="#br0" timeOffset="328360.1381">17457 14849 51,'-25'-3'19,"-9"3"-2,-3 6-3,-2 7-3,3 2-3,11 5-3,12 1-2,13 3-1,16 2 0,9-1 0,8-1 1,1 0 1,-8-5 1,-4 2 0,-17-5-1,-15-3 1,-14-4-3,-9-2-2,-3-4-10,1-3-18,1-8-7,15 1-1,8-12 1</inkml:trace>
  <inkml:trace contextRef="#ctx0" brushRef="#br0" timeOffset="328576.2925">17613 14899 54,'0'0'36,"11"26"0,-15-1-12,-1 1-12,5 6-4,-5 0-4,5 0-6,0-1-15,3-2-18,-3-18-1,0-11-1,0 0 1</inkml:trace>
  <inkml:trace contextRef="#ctx0" brushRef="#br0" timeOffset="328798.9698">17608 14747 62,'5'-13'35,"-8"1"-3,3 12-19,0 0-30,0 0-14,10 17-2,-10-17-2</inkml:trace>
  <inkml:trace contextRef="#ctx0" brushRef="#br0" timeOffset="329030.7696">17741 15040 65,'4'32'38,"3"0"-1,-3-3-12,-4-16-11,7-4-6,-7-9-4,13-12-2,2-7-1,4-5-1,3 0 0,5-1 0,-1 6-1,-2 7 1,-3 12 0,-4 5 0,-8 7 1,-3 12-1,-6 4-7,-4 2-31,-2-8 1,6 0-2,0-12 1</inkml:trace>
  <inkml:trace contextRef="#ctx0" brushRef="#br0" timeOffset="329931.8357">18178 15002 12,'0'25'31,"0"-5"2,8 3-3,3 2-12,5-7-5,8-2-4,4-16-2,6-3-1,-4-16-1,-2-10-2,-9-12-1,-9-13-1,-14-8 1,-15-7-1,-14-3 1,-10 8 0,-8 5 0,-3 13 1,-3 13-1,6 18 1,10 15-1,15 20 0,15 10 0,18 4-2,17 7-1,16-2-9,19-5-28,12 0 0,0-12-1,7-2 1</inkml:trace>
  <inkml:trace contextRef="#ctx0" brushRef="#br0" timeOffset="330678.8419">18463 15141 20,'0'0'31,"10"-12"1,2 5-12,6 2-3,-1 0-4,4 5-2,-3 5-2,-2 7-3,-6 4-2,-7 7-1,-9 5 0,-7 0 0,-7-2-1,-1 0 0,-1-6-1,1-4-1,8-8 1,13-8-1,0 0-1,0 0 1,26-15 0,-1 8 0,5 2-3,0-2-10,-2 3-23,2 4 1,-10 0-1,0 0 0</inkml:trace>
  <inkml:trace contextRef="#ctx0" brushRef="#br0" timeOffset="331800.6607">18831 14779 21,'0'0'33,"16"0"-1,9 0-1,1 4-16,10 0-14,8 2-20,-4-6-11,9 2-2,-14-7-1</inkml:trace>
  <inkml:trace contextRef="#ctx0" brushRef="#br0" timeOffset="332079.8711">18906 14910 72,'28'10'35,"0"-14"-6,9 4-28,12 6-28,-13-12-4,11 9-2,-9-13-1</inkml:trace>
  <inkml:trace contextRef="#ctx0" brushRef="#br0" timeOffset="332418.4514">19434 14565 12,'-5'-12'31,"27"14"1,7-2-3,23 0-14,14 4-3,4-4-4,8 7-5,-6-1-7,-5 0-13,-17-14-15,-3 8 0,-25-12-1,-6 8 10</inkml:trace>
  <inkml:trace contextRef="#ctx0" brushRef="#br0" timeOffset="332634.6169">19775 14607 22,'-10'45'31,"-2"0"-4,8 9-3,4 7-5,0-4-4,0 3-3,0-7-4,5-6-6,0-10-15,3-5-20,-8-21-2,15 2 1,-15-13-1</inkml:trace>
  <inkml:trace contextRef="#ctx0" brushRef="#br0" timeOffset="333035.6893">19880 15015 16,'0'-14'35,"13"8"0,-2-3-3,5 2-11,9 7-6,-2 0-6,0 7-3,-7 3-3,-7 9-1,-12 0-1,-9 1-1,-7-3 0,-2 0 0,-1-5-1,10-7 0,12-5 0,9 0 1,17-7-1,9 4 1,3 3 1,2 5 2,-8 2 0,-6 8 2,-17 1-1,-14 9 0,-17-4-3,-13 3-36,-10-19-1,3 1-3,-10-13 1</inkml:trace>
  <inkml:trace contextRef="#ctx0" brushRef="#br0" timeOffset="339354.6322">20662 14760 29,'-25'0'30,"25"0"-11,19 16-4,21-9-1,27-1-3,26-6-1,26 4-2,15-8-6,7-2-6,-3-1-9,-16 1-8,-26 0-10,-19 13-1,-44-7 0</inkml:trace>
  <inkml:trace contextRef="#ctx0" brushRef="#br0" timeOffset="339787.3446">20722 14933 16,'-13'5'26,"13"-5"-4,0 0-2,-8 10-4,17-6-3,12-4-3,19 6-2,18-6 0,25-4-2,22-5-2,19 3 0,8-7-2,-2 3 0,-14-2-2,-13 1-2,-23 5-13,-18 2-18,-39-4-1,-13 8 0,-22-12 0</inkml:trace>
  <inkml:trace contextRef="#ctx0" brushRef="#br0" timeOffset="340254.4664">21075 14376 17,'0'-40'33,"7"8"-4,-4-2-4,1 7-3,1 9-4,-5 18-3,0 0-5,8 32-2,-3 5-3,0 2-3,1 2-3,3 2-9,-2-5-20,-1-13-7,3-8 0,-9-17-1</inkml:trace>
  <inkml:trace contextRef="#ctx0" brushRef="#br0" timeOffset="340621.3277">21156 14055 58,'-27'-14'20,"-7"6"-3,-10 8-3,-7 10-5,-5 14-1,2 13-4,5 10 1,8 11-1,15 6 0,11 8 0,18 3 1,17-9 0,18-4 0,17-18 0,14-9 0,12-22 0,12-17-1,-3-24-1,-3-13 1,-18-18 0,-13-16 0,-32-5 0,-24 2-2,-27 7 0,-25 13-4,-5 16-36,-11 21-2,-1 14 0,7 27 0</inkml:trace>
  <inkml:trace contextRef="#ctx0" brushRef="#br0" timeOffset="348373.9021">22142 14783 35,'11'-32'31,"-7"-4"-3,4-3-7,-1 10-5,-7-2-3,6 12-3,-9 9-3,3 10-1,0 10-2,-3 9-2,3 5 0,-3 7-2,3 6 0,4 5 1,4-2-1,-1 0 0,-2-1 0,1-4 1,-6-3-1,0-6 0,-11-9 1,-2-5-1,-9-7 0,3-5 0,-2 0 1,5-6-1,16 6 0,-9-13 0,22 10-3,8-3-2,11 6-5,-1 0-14,0 0-12,7 5 0,-8-10 0</inkml:trace>
  <inkml:trace contextRef="#ctx0" brushRef="#br0" timeOffset="348859.2848">22423 14775 24,'-7'-16'25,"-4"-10"-6,11 1-5,6 3-3,10 2-2,14 8-1,-2 8 0,7 12-1,-4 6 1,-4 13 0,-10 2 0,-9 9-2,-15 1-1,-11 2-1,-10-3 0,-3-4-1,-3-7-1,4-2-1,5-8 0,9-6-1,16-11 1,0 0-1,16 4 0,5-4-1,9 0-3,-6-4-11,2-1-21,6 5 0,-4-6 0,-1 6 0</inkml:trace>
  <inkml:trace contextRef="#ctx0" brushRef="#br0" timeOffset="349476.9846">22737 14751 43,'0'-11'31,"0"-10"-6,8 1-6,15 5-6,-1 2-4,11 8-2,5 5-2,-4 10 0,-3 4 0,-3 9-1,-13 5 0,-15 10 0,-15 2-1,-7 2 1,-18-2-2,6-1 0,-3-5-1,-1-4 0,9-7 0,14-9 0,15-14-1,9 10 1,14-10 0,2-5 0,5 1 0,10 4 0,-3 0-3,-4 0-9,-7 0-26,1 0-1,-11 0 0,7 0-1</inkml:trace>
  <inkml:trace contextRef="#ctx0" brushRef="#br0" timeOffset="350331.5949">23378 14742 35,'0'-13'22,"0"13"-1,14 22-2,-7 5-4,-3 6-3,-2 4-2,8 6-1,-4-2-3,6 0 0,-5-9-2,-4-4 0,-6-12-1,3-16 0,0 0-1,-11-18-1,5-10 1,-11-9-1,7-4 0,0-2-1,5 4 0,5 4 0,2 7 0,-2 12 0,0 16-1,22 0 2,-8 16-2,7 6 1,7 9 0,-1 1 1,-6 4-1,12 2 1,0-2 0,-4 0 0,-3-7 0,2-7 0,-12-9 1,4-10-1,-2-12 1,-11-16-1,-7-11 0,-3-9 1,-5-2-1,-1-4 0,6 4 0,-13 2-5,-3 9-30,11 11-4,1 9 0,-7 11-1</inkml:trace>
  <inkml:trace contextRef="#ctx0" brushRef="#br0" timeOffset="352466.8502">24489 14882 27,'-17'-42'30,"17"42"-5,-5-76-5,5 34-3,0 42-4,45-65-3,-45 65-2,75-17-1,-30 31-1,-45-14-2,59 59 1,-37-13-2,-16 10 1,-40-1-2,-15-2 0,-8-5-1,-1-7 1,8-6-1,9-9 0,-2-9 0,43-17 0,0 0 1,0 0-1,0 0 1,0 0-1,60 11-3,-60-11-7,80-7-21,-36 7-9,-44 0-1,72-22 1</inkml:trace>
  <inkml:trace contextRef="#ctx0" brushRef="#br0" timeOffset="352952.5302">24743 14485 34,'-74'-52'32,"21"36"-4,-21 16-9,-16 16-4,7 17-4,-3 25-2,14 15-2,21 20 0,14 5-2,19 7 0,18-2 1,39-2 0,17-16-1,11-15-1,19-26 0,1-23 0,-4-27-2,0-30 0,16-32 0,-37-27-2,-27-21 1,-7-5 0,-20 0-2,-24 7 0,1 21-9,-20 24-30,-29 28 0,-4 33 0,2 21-1</inkml:trace>
  <inkml:trace contextRef="#ctx0" brushRef="#br0" timeOffset="356785.8911">1739 16549 19,'-10'10'15,"10"12"-2,4-5-1,12 2-4,0 0 2,8-6-3,3-1 3,1-12-1,0-3 1,-5-11-1,-5-1 0,-11-9 0,-7 5 0,-9-3 0,-4 4-2,-8 2-2,1 9 0,-7 2-3,4 10 0,-2 6 0,7 0-2,3 5-1,5-1 1,5 2 0,10 1 0,5-5 0,5-2 0,8-5-1,0 1 0,3-7 1,1 0-1,-8-4 1,-1-7 0,-5-2-1,-9 0 2,-11-2 0,-3-3 1,-9 5-1,-1-1 0,-2 7 0,-1 7 0,2 5-1,8 2 0,4 10-1,6-3 1,9 2 0,7 0 0,2-2 0,7-7 0,-4-7 1,-5 0 2,-3-5 0,-10 5 0,8-20 0,-8 7 0,-9 1 0,-2 0-4,11 12-19,0 0-21,-6-12 1,6 12 1,0 0-2</inkml:trace>
  <inkml:trace contextRef="#ctx0" brushRef="#br0" timeOffset="357487.6454">2868 16298 39,'8'5'32,"-17"-5"-7,-16 2-5,-9 4-5,-12-6-4,-4 4-3,-9-4-4,7 7-2,4-4 0,14 4-2,13 2 0,11 5 0,14 4 0,12 2-1,8 3-1,13 2 2,0 5-1,-6 0 0,-11 2 1,-5 0 0,-18 1 0,-9-2 0,-11-2 1,-7 0-1,-3-7 1,4 0 0,6-5 0,9-8 0,14 0-1,12-3 0,9 1 0,11-4-1,7 2 0,5-5-6,10-4-26,1 12-2,-9-14 1,4 6 0</inkml:trace>
  <inkml:trace contextRef="#ctx0" brushRef="#br0" timeOffset="357857.4773">3055 16454 46,'0'0'36,"20"26"-1,-11 5-15,-3 1-8,1 11-2,-1 0-2,-1 3-2,-5-5-3,11-7 0,-9-12-1,-2-13 0,0-9 0,-2-16-1,-9-8 1,4-12-2,-6-11 2,-7-8-2,2-1 1,-4 0-1,1 1 1,8 3-1,4 5 0,6 10 1,9 10-2,10 11-1,14 11-3,4 2-6,13 6-17,2 11-10,-5-9-1,11 7 1</inkml:trace>
  <inkml:trace contextRef="#ctx0" brushRef="#br0" timeOffset="358104.7477">3084 16612 38,'0'17'33,"0"-17"-1,18 12-12,11-9-16,8 1-18,13 3-14,-10-10-3,10 9 0</inkml:trace>
  <inkml:trace contextRef="#ctx0" brushRef="#br0" timeOffset="358342.7765">3394 16676 30,'22'0'34,"3"10"0,-6 0 1,-1 7-24,10 6-5,-5 7-6,0-5-8,-4-3-17,2 0-8,-21-22-2,22 14 1</inkml:trace>
  <inkml:trace contextRef="#ctx0" brushRef="#br0" timeOffset="358574.5662">3625 16683 35,'-15'7'36,"-12"2"-1,-4 18-3,1 1-22,-1-3-28,0 4-13,-4-11-4,16-1 0</inkml:trace>
  <inkml:trace contextRef="#ctx0" brushRef="#br0" timeOffset="358928.7611">3059 16099 52,'0'0'30,"15"3"-11,17-3-7,14 6-4,7-4-3,12 4-2,1-3-1,-1 0-2,-13-3 1,-9-3-1,-17-3 0,-14 1 1,-12 5 0,0-11 1,-9 8 2,-1 3 0,10 0 0,-6 24 1,9-9-2,3 2-7,1-2-28,11 4-1,-9-12-2,16 1 0</inkml:trace>
  <inkml:trace contextRef="#ctx0" brushRef="#br0" timeOffset="359307.7222">3978 16473 27,'0'0'33,"0"0"1,34 0-6,3 0-12,9 0-10,6 0-8,4-4-20,3 9-10,-15-5-1,-1 0-1</inkml:trace>
  <inkml:trace contextRef="#ctx0" brushRef="#br0" timeOffset="359546.0202">4043 16629 43,'0'0'33,"27"6"-2,7-10-19,9-4-36,15 8-6,-3-18 1,19 14-3</inkml:trace>
  <inkml:trace contextRef="#ctx0" brushRef="#br0" timeOffset="359846.8271">4811 16394 38,'-24'0'32,"-14"0"-1,1 13-11,3 11-7,3 7-6,15 11-4,7 1-1,16 4-2,11-2 1,10-9 0,12-7 0,7-8-1,-1-13 2,0-12 1,-9-12 0,-7-10 0,-15-9 0,-10-2 0,-17 0-2,-12-4-6,-3 5-21,-6 9-9,-10 2-1,9 10 0</inkml:trace>
  <inkml:trace contextRef="#ctx0" brushRef="#br0" timeOffset="360231.7741">4528 16145 34,'0'0'33,"20"3"-1,13-3-10,14 3-12,3-3-2,8 0-2,-1 0-4,-4-6-3,-3 0-1,-16-5-1,-9 1-1,-14-4 0,-7 4 1,-4 10 1,0-14 2,0 14 3,0 0 0,-3 19 2,6 0 0,4 1-3,-3 3-17,9 3-15,-13-12-3,10 3 0,-10-17-1</inkml:trace>
  <inkml:trace contextRef="#ctx0" brushRef="#br0" timeOffset="360648.3513">5514 16482 12,'11'-2'32,"25"8"-1,5-6-2,19 0-15,8 4-7,6-4-12,4 9-17,-12-9-8,3 2-2,-23-2 1</inkml:trace>
  <inkml:trace contextRef="#ctx0" brushRef="#br0" timeOffset="360895.7663">5587 16620 14,'0'12'31,"13"-12"1,24 7-12,17-7-5,13 0-4,4 0-5,4 0-15,-1 0-16,-18-5-5,-3 5-3,-25-10 2</inkml:trace>
  <inkml:trace contextRef="#ctx0" brushRef="#br0" timeOffset="361134.066">6167 16508 12,'16'20'31,"-9"-3"1,0 7-1,-3-3-19,-4 0-11,-9 1-17,-10-10-13,9 7-2,-14-15-1</inkml:trace>
  <inkml:trace contextRef="#ctx0" brushRef="#br0" timeOffset="361365.8664">5516 16443 42,'-11'22'34,"-3"4"1,14 16-17,10 4-30,8-10-15,22 10-3,-2-21-4</inkml:trace>
  <inkml:trace contextRef="#ctx0" brushRef="#br0" timeOffset="362966.9997">6641 16312 27,'0'0'34,"10"0"-1,18-7 1,21 5-23,13 2-5,12 2-2,3-2-5,1 0-7,-9 0-15,-13-5-10,-10 5-1,-24-5 0</inkml:trace>
  <inkml:trace contextRef="#ctx0" brushRef="#br0" timeOffset="363198.8846">7020 16304 11,'-26'18'34,"19"14"1,-7 1-4,8 6-11,9 9-5,-3 0-4,10 4-4,-3-3-7,-3-9-10,2-8-22,5 4-4,-11-22 0,12 6-1</inkml:trace>
  <inkml:trace contextRef="#ctx0" brushRef="#br0" timeOffset="363437.2039">7143 16811 3,'0'0'31,"-6"-15"1,6 15-1,13-20-12,-7 4-6,7 3-2,-5-3-2,3 8-1,-11 8-2,18-4 0,-18 4-1,12 22-1,-9-3-1,1 0-1,-4 3-2,3 0-5,3 4-12,-4-6-20,-2-20-1,4 18 0,-4-18-1</inkml:trace>
  <inkml:trace contextRef="#ctx0" brushRef="#br0" timeOffset="363684.6328">7357 16690 52,'22'4'37,"0"6"1,5 1-6,4 2-22,7 11-4,0 3-5,-4-8-7,-1 7-10,-5-10-17,-12-10-5,3-6 0,-11-12 0</inkml:trace>
  <inkml:trace contextRef="#ctx0" brushRef="#br0" timeOffset="363937.8882">7686 16643 33,'-25'-4'37,"3"19"2,-11 8-3,-1 7-15,-3 7-13,3 0-29,2 2-14,-2-13-3,9-10 0</inkml:trace>
  <inkml:trace contextRef="#ctx0" brushRef="#br0" timeOffset="364269.9562">6781 16053 43,'-9'0'33,"24"9"1,10-8-11,23-1-12,19 0-5,7 0-3,10 3-1,0-3-4,-4-4 0,-14 0-2,-20-5 0,-17 1-1,-22-3 0,-7 1 2,-14-1 1,1 2 3,0 2 2,5 3 1,8 4 1,3 13 0,5 3 1,-1 2-1,1 2-4,-1 5-20,3 3-14,-16-10-1,6 5-1</inkml:trace>
  <inkml:trace contextRef="#ctx0" brushRef="#br0" timeOffset="364638.8731">7952 16334 22,'-5'-10'35,"5"10"2,0 12-1,5 16-15,6 10-8,4 12-6,-3-3-3,4 6-3,-1-4-7,-5-11-8,-4-15-22,0 0-1,-16-21-1,-2-2 2</inkml:trace>
  <inkml:trace contextRef="#ctx0" brushRef="#br0" timeOffset="364886.5288">7817 16540 50,'15'-9'39,"23"9"-3,4 0-4,12-8-28,8 8-34,-3-9-4,12 3-2,-7-8 0</inkml:trace>
  <inkml:trace contextRef="#ctx0" brushRef="#br0" timeOffset="365140.4561">8339 16317 38,'20'7'35,"8"-9"0,24 2-6,10-5-16,5 0-8,8 3-5,-4 2-11,-6-5-21,-21-5-3,-8 3 0,-26-5 0</inkml:trace>
  <inkml:trace contextRef="#ctx0" brushRef="#br0" timeOffset="365387.8851">8599 16329 36,'-9'26'34,"15"16"-2,-3-1-9,3 2-6,3 3-6,-2-3-4,0-1-8,2-6-18,3-1-16,-9-21-1,7 0 1</inkml:trace>
  <inkml:trace contextRef="#ctx0" brushRef="#br0" timeOffset="365657.4414">8779 16675 52,'-7'-22'35,"20"17"0,6 5-15,5-7-10,4 14-3,-2 3-1,-2 7-2,-14 5-2,-10 5 0,-10 4-2,-11-7 0,-10 1-1,-4-9 0,1-6-1,6-6 1,10-4 0,18 0 0,0-19 1,13 10 1,11 1 0,7 8-1,3 4 0,1-4-9,-1 0-26,2 4-1,-11-6 0,4 2 0</inkml:trace>
  <inkml:trace contextRef="#ctx0" brushRef="#br0" timeOffset="365904.858">9039 16697 33,'15'0'35,"-5"2"1,11 14 0,1 0-22,1-2-10,5 3-9,-3-3-19,3 4-11,-11-14 0,1 2 0</inkml:trace>
  <inkml:trace contextRef="#ctx0" brushRef="#br0" timeOffset="365958.2455">9269 16696 54,'-15'17'37,"-11"3"0,-2 7-7,1 0-22,-1 1-22,1 1-20,-8-16-3,10 4 0,-3-17 0</inkml:trace>
  <inkml:trace contextRef="#ctx0" brushRef="#br0" timeOffset="366522.0966">8384 16116 18,'-18'-5'33,"18"5"1,15 0-3,23-7-13,21 7-7,15-3-5,11 3-3,2 5-2,0-2-3,-7 4-3,-15-7-2,-17 0-2,-18-5 0,-15 0 0,-15-7 0,-6-4 3,0 0 3,-4 1 3,2 4 10,8 11-3,0 0 1,5 13 2,1 4 0,3 11-1,-9-3 0,3 4-2,-3-3-4,-5-5-17,-8-8-20,13-1-1,0-12-1,0 0-2</inkml:trace>
  <inkml:trace contextRef="#ctx0" brushRef="#br0" timeOffset="366922.8525">9542 16490 27,'0'0'33,"22"0"0,3 0-3,11-5-20,12 10-9,-3-5-13,9 9-18,-15-14-2,-1 12-1,-20-7 7</inkml:trace>
  <inkml:trace contextRef="#ctx0" brushRef="#br0" timeOffset="367176.7752">9548 16611 48,'13'0'33,"8"0"0,19 0-19,11 0-29,-2 0-12,16 4-4,-10-8-1</inkml:trace>
  <inkml:trace contextRef="#ctx0" brushRef="#br0" timeOffset="367493.209">10304 16378 32,'-37'-8'33,"4"8"-1,-4 8-10,-4 4-8,9 14-4,8 6-5,12 6-2,12 3-1,18-2-1,10-4 1,13-4 0,8-10 2,10-10 0,-10-17 1,2-7-1,-15-12 2,-10-5-1,-19-6-1,-15-3-2,-14 1-7,-14 4-20,-2 0-13,1 9-1,-7 0 0</inkml:trace>
  <inkml:trace contextRef="#ctx0" brushRef="#br0" timeOffset="368009.3343">10000 16066 45,'0'0'35,"19"0"-1,12 0-13,9-8-7,16 8-5,2 0-5,11 0-2,-6 0-3,-7 0-4,-10 0-6,-15 0-5,-12 0-3,-19 0 1,-4-10 1,-14 0 5,4 2 5,-3 3 8,4 5 8,13 0 7,-9 13 3,15 5 0,1 1-2,5 6-12,-6-5-31,9 5-4,-15-25-3,28 17-2</inkml:trace>
  <inkml:trace contextRef="#ctx0" brushRef="#br0" timeOffset="369749.0439">11064 16448 42,'-15'-5'34,"15"5"-3,25 0-9,11 0-7,19 0-5,15 0-6,9 0-6,4 5-9,-1 4-15,-12-4-9,-3 5 0,-24-10 0</inkml:trace>
  <inkml:trace contextRef="#ctx0" brushRef="#br0" timeOffset="369997.0177">11097 16542 29,'0'0'33,"0"0"2,20 7-11,23-7-8,13-4-6,17 4-3,2 0-7,3-5-7,-4 10-9,-8-5-15,-19 0-3,-11 0-1,-26-8 5</inkml:trace>
  <inkml:trace contextRef="#ctx0" brushRef="#br0" timeOffset="370250.9651">11735 16375 33,'33'18'37,"-11"5"1,-10 2-2,-3 8-18,-15-1-10,-8 4-25,-11-12-17,2 4-2,-10-19-1</inkml:trace>
  <inkml:trace contextRef="#ctx0" brushRef="#br0" timeOffset="371524.2843">22611 7593 22,'13'-7'27,"24"7"-8,19 0-6,19 0-1,10 4-1,9 2-3,10 0-3,-10-3-2,-2 3-2,-17-2-3,-16-1 1,-18-3-2,-19-5 1,-11-1 2,-11-2-1,0-2 1,-13-4 0,3 1 0,-8-1 0,1-1 1,3 4 0,3 1 1,-1 2 0,12 8 1,0 0-1,10 13 1,8 3-1,-2 3 0,-6 2 0,2 2-5,-9 2-19,-9-15-8,-2 2-1,-16-17 1</inkml:trace>
  <inkml:trace contextRef="#ctx0" brushRef="#br0" timeOffset="371925.3616">23274 7947 59,'-32'-10'33,"4"13"-9,-1 9-8,-2 6-5,6 10-3,10 1-3,11 8-2,4-1 0,13 2-3,20-3-10,6-7-8,-4-10-15,16-1-1,-20-17 0,13-4 2</inkml:trace>
  <inkml:trace contextRef="#ctx0" brushRef="#br0" timeOffset="372194.9085">23502 7977 61,'0'-20'33,"0"20"-9,7 0-5,-3 17-7,-4 8-5,0 3-2,0 3-2,0 6-3,3-6-5,4-1-11,-7-1-18,-14-17-1,10-1 1,-12-13-2</inkml:trace>
  <inkml:trace contextRef="#ctx0" brushRef="#br0" timeOffset="372442.3296">23292 8067 56,'24'-10'35,"7"10"0,-7 0-6,10-8-21,1 1-5,-4 0-4,5-5-1,-5 4-1,-2-4-1,4 5 2,2-1 2,-6 3 1,12 11 4,-6 1 2,-1 15 1,-9 0 1,-5 13 0,-20 0-3,0 3-11,-24-1-31,-10 1-2,-18-16-2,1 2 0</inkml:trace>
  <inkml:trace contextRef="#ctx0" brushRef="#br0" timeOffset="376602.8026">12234 16465 10,'-13'7'33,"13"-7"1,0 0-6,26 8-6,2-4-4,8-4-5,14 6-3,-3-6-6,3 0-14,-8-6-24,6 6-3,-13-8 1,-1-2-2</inkml:trace>
  <inkml:trace contextRef="#ctx0" brushRef="#br0" timeOffset="377066.3327">12736 16174 11,'0'0'31,"0"0"2,26-9-2,4 3-12,17 6-7,9-4-4,12 4-2,0 0-3,0 0-3,-5-4-4,-15-2-6,-13 4-5,-14-3-6,-21 5-2,-9-7-1,-16 3 0</inkml:trace>
  <inkml:trace contextRef="#ctx0" brushRef="#br0" timeOffset="377320.2633">12991 16190 44,'-9'18'23,"9"6"2,0 5-2,0 1-3,4 8-4,-4-2-4,0 6-3,0-1-6,0-7-5,4 2-15,-1-8-19,-3-8 0,10-3-2,-10-17 1</inkml:trace>
  <inkml:trace contextRef="#ctx0" brushRef="#br0" timeOffset="377583.3059">13072 16644 12,'8'-12'30,"4"7"2,-4-7-8,3-2-7,8-1-4,-9-2-1,8 5-2,-9 1-2,3 11 1,-12 0-2,10 18-1,-10-3-1,0 9-2,0 2-3,4 0-7,4 0-25,1-3-6,-2-8-1,8-3 0</inkml:trace>
  <inkml:trace contextRef="#ctx0" brushRef="#br0" timeOffset="377868.3412">13329 16641 22,'21'7'36,"-5"-2"0,14 4 0,-4 4-17,4-1-8,5 7-3,-4-1-5,-1-1-5,-1-1-11,-7-3-16,-7-7-8,0-3 1,-5-8-1</inkml:trace>
  <inkml:trace contextRef="#ctx0" brushRef="#br0" timeOffset="378122.2741">13645 16631 48,'-18'17'35,"-10"-4"1,-7 4-15,1 9-7,-3 1-10,0-4-8,8 2-17,9-3-14,-6-12-1,17-1 1</inkml:trace>
  <inkml:trace contextRef="#ctx0" brushRef="#br0" timeOffset="379206.6168">13933 16269 27,'9'7'35,"-9"3"1,10 12-3,2 9-14,-7 0-8,9 9-3,-2 0-7,-3-4-14,-3-10-22,4 2-1,-10-28 0,0 14-1</inkml:trace>
  <inkml:trace contextRef="#ctx0" brushRef="#br0" timeOffset="379455.5404">13827 16433 39,'0'0'36,"19"0"1,6-4 0,9 4-24,9 0-23,1 0-23,12 7-2,-1-14 0,11 7-2</inkml:trace>
  <inkml:trace contextRef="#ctx0" brushRef="#br0" timeOffset="379756.3472">14340 16136 3,'0'0'29,"23"-6"2,3 3-4,21-2-10,14 5-6,4 0-3,6 0-7,-5 5-6,-4-5-10,-16-4-15,-6 4 0,-25-5-2,-5 5 18</inkml:trace>
  <inkml:trace contextRef="#ctx0" brushRef="#br0" timeOffset="380010.2795">14629 16179 38,'-5'29'36,"8"13"-2,5 3-9,-3-4-5,4 10-6,-3-12-6,4 2-5,1-2-17,2-8-22,-9-19-1,8 4-1,-12-16 0</inkml:trace>
  <inkml:trace contextRef="#ctx0" brushRef="#br0" timeOffset="380611.031">14724 16518 10,'24'-10'33,"-7"3"1,14 7-6,-1 4-8,-4 4-6,2 7-3,-12 4-3,-5 3-3,-11 1-2,-11-3-1,-9-1 0,-2 1-1,-3-9 1,5-3-1,6-8 1,14 0-1,0 0 0,16 0-1,8 0-3,3-4-16,2-1-18,11 5 1,-8-6-2,5 2 1</inkml:trace>
  <inkml:trace contextRef="#ctx0" brushRef="#br0" timeOffset="380943.1113">15084 16540 61,'33'16'37,"-3"-3"2,5 1-7,0 4-22,-9-3-5,-1 2-5,-4-2-5,-7-9-12,-1-2-20,-1 0-1,-12-4 0,13-9-1</inkml:trace>
  <inkml:trace contextRef="#ctx0" brushRef="#br0" timeOffset="381212.3484">15334 16518 52,'-18'9'39,"-4"10"-1,-6 1-3,-3 4-24,1 1-23,-6-1-23,14 7-2,-4-11-1,7-6 0</inkml:trace>
  <inkml:trace contextRef="#ctx0" brushRef="#br0" timeOffset="381475.3972">15663 16257 44,'5'12'34,"10"-15"0,14 3-9,11 0-15,5 3-8,2-3-16,0 0-18,5 2-2,-17-9 0,-1 9 0</inkml:trace>
  <inkml:trace contextRef="#ctx0" brushRef="#br0" timeOffset="381729.3276">15733 16387 59,'0'0'35,"30"4"-1,1-4-23,13-6-38,15 8-3,-1-7-2,14 5-2</inkml:trace>
  <inkml:trace contextRef="#ctx0" brushRef="#br0" timeOffset="382077.011">16443 16145 15,'-31'-5'30,"1"13"2,-10 2-6,0 9-12,6 10-4,3 5-4,15 12-2,14-5-1,14 1 0,16-5 0,13-7 2,12-13 0,9-7 1,-1-16 0,-5-8 1,-16-16-1,-12-5-1,-28-10 0,-18 2-3,-15 5-11,-11 4-28,-3-5-2,7 15 1,2-2-1</inkml:trace>
  <inkml:trace contextRef="#ctx0" brushRef="#br0" timeOffset="383550.8363">17096 16257 14,'-11'-3'31,"26"3"1,10-14-3,24 4-14,18 5-5,14-5-4,9 6-2,1-1-5,-8 5-7,-9 5-8,-17 4-11,-30-7-5,-10 10 0,-28-12 8</inkml:trace>
  <inkml:trace contextRef="#ctx0" brushRef="#br0" timeOffset="383820.3926">17175 16341 18,'-10'9'30,"27"-1"0,8-8-11,16 3-5,8 5-4,8-7-6,7-1-6,3 0-15,3 0-12,-18-9-1,-1 3-2</inkml:trace>
  <inkml:trace contextRef="#ctx0" brushRef="#br0" timeOffset="384083.4408">17731 16187 11,'13'6'32,"7"19"2,-8-5 0,-6 8-15,-2 7-7,-11 0-11,-8 1-20,-8-11-11,2 2-3,-7-15-1</inkml:trace>
  <inkml:trace contextRef="#ctx0" brushRef="#br0" timeOffset="384553.3981">17168 16171 34,'-19'23'37,"4"6"1,-1 5 1,8 4-20,13 12-10,13-8-39,14 14-4,-2-20-2,10-7-2</inkml:trace>
  <inkml:trace contextRef="#ctx0" brushRef="#br0" timeOffset="385838.3232">18209 16025 19,'0'0'34,"0"0"0,33 4-8,8-4-7,16-4-4,16 4-3,3-7-5,2 4-4,-4 0-6,-12-1-5,-14 4-15,-16 0-11,-32 0-2,0 0 1</inkml:trace>
  <inkml:trace contextRef="#ctx0" brushRef="#br0" timeOffset="386101.4301">18485 16062 29,'-24'28'33,"11"15"-3,1 6-7,2 0-5,6 6-3,4-5-7,0-4-11,6-9-20,9-6-11,-8-19 0,9-2-1</inkml:trace>
  <inkml:trace contextRef="#ctx0" brushRef="#br0" timeOffset="387539.6888">18603 16506 23,'15'-11'24,"-3"-4"0,2 2-2,-2 0-2,-4 3-4,-8 10-1,4 13-4,-4 11-1,-6 6-3,6 6-2,-4 5-13,11 5-27,-7-14-1,17-4-1,-3-23-1</inkml:trace>
  <inkml:trace contextRef="#ctx0" brushRef="#br0" timeOffset="387941.2786">18854 16424 34,'10'0'36,"11"9"-1,-3 2-2,1 7-17,5 7-5,-5 2-8,2-1-9,-1-2-16,2-2-13,-11-13 0,1-3-2</inkml:trace>
  <inkml:trace contextRef="#ctx0" brushRef="#br0" timeOffset="388204.3122">19061 16433 48,'-18'-7'36,"3"19"0,-14 7-4,-5 3-20,6 4-14,-3-4-28,11 5-5,2-17 0,18-1-1</inkml:trace>
  <inkml:trace contextRef="#ctx0" brushRef="#br0" timeOffset="388527.3046">19384 16167 41,'7'19'35,"9"-14"0,10-1-5,10 3-17,4-3-5,5 1-7,1-3-13,0 5-20,-12-12-3,-1 5 0,-13-4-1</inkml:trace>
  <inkml:trace contextRef="#ctx0" brushRef="#br0" timeOffset="388790.351">19430 16315 50,'10'0'35,"17"7"0,2-7-8,8 3-19,2 1-20,-8-4-19,12 7-3,-12-10-1,4 3 0</inkml:trace>
  <inkml:trace contextRef="#ctx0" brushRef="#br0" timeOffset="389291.1798">19931 15923 44,'9'0'34,"15"0"-5,21 0-9,14 2-4,10-2-6,11 4-3,-1-4-5,-6-4-6,-9 4-9,-19-2-11,-20-8-8,-11 6-3,-25-6 1</inkml:trace>
  <inkml:trace contextRef="#ctx0" brushRef="#br0" timeOffset="389560.2809">20236 15956 19,'-18'22'35,"11"15"0,-5 1-7,5 8-5,3 6-5,-3-2-6,7 1-4,0-5-8,4-10-13,-4-8-23,16-7-1,-6-21-1,7 4 1</inkml:trace>
  <inkml:trace contextRef="#ctx0" brushRef="#br0" timeOffset="389829.8255">20353 16322 22,'0'0'34,"12"-11"1,10 13 0,4 2-18,1 1-6,4 10-2,-9 0-3,-6 11-1,-11-3-2,-10 5-1,-14-5 0,-7 1-1,-7-6 0,1-1 0,2-5-1,8-8 1,12-4-1,10 0 0,10 4 0,12-4-1,9 0-5,2 0-15,2-4-15,11 4-1,-7-7 0,9 2 0</inkml:trace>
  <inkml:trace contextRef="#ctx0" brushRef="#br0" timeOffset="390330.2057">20625 16358 57,'13'3'37,"6"5"1,13 1-13,4 10-10,1-3-6,4 4-5,-3 1-7,-4-4-10,-5-8-21,-4 1-4,-13-10 0,-1-6 0</inkml:trace>
  <inkml:trace contextRef="#ctx0" brushRef="#br0" timeOffset="390593.7947">20937 16364 68,'-23'8'39,"-5"13"0,-8 5-12,0 5-34,3 10-25,-10-10-5,14 1 0,-1-17-1</inkml:trace>
  <inkml:trace contextRef="#ctx0" brushRef="#br0" timeOffset="394817.8572">21488 16116 12,'0'0'28,"28"0"1,8 0-12,14-4-4,19 4-4,7 0-9,1 4-8,-5-4-9,-2 11-6,-22-11-6,-1 18 0</inkml:trace>
  <inkml:trace contextRef="#ctx0" brushRef="#br0" timeOffset="395087.5177">21611 16191 24,'0'0'31,"0"0"-5,20 0-4,10 5-5,10 3-4,8-1-4,10 2-5,7-4-9,-4-5-8,-2-2-14,-3 2-5,-19-15-1,0 10-1</inkml:trace>
  <inkml:trace contextRef="#ctx0" brushRef="#br0" timeOffset="395357.073">22213 16177 19,'11'25'29,"-15"-7"-1,0 6-8,-15-2-14,-13-10-25,0 8-6,-20-20-3,12 5-1</inkml:trace>
  <inkml:trace contextRef="#ctx0" brushRef="#br0" timeOffset="395419.5824">21533 16075 62,'-20'33'37,"-1"4"1,11 8-14,10 7-33,8 1-21,21 3-5,9-16 0,35-2-2</inkml:trace>
  <inkml:trace contextRef="#ctx0" brushRef="#br0" timeOffset="396573.2728">5569 17612 2,'8'11'30,"12"-8"1,25 4-3,12-4-11,7-3-8,10 0-6,6 0-11,3 4-16,-12-8-5,0-2-2,-25-3 4</inkml:trace>
  <inkml:trace contextRef="#ctx0" brushRef="#br0" timeOffset="396836.4105">5620 17701 9,'11'0'27,"29"8"1,7-4-12,13-4-7,10 3-4,4 1-12,7-4-16,-13-12-5,3 8 1,-27-9 19</inkml:trace>
  <inkml:trace contextRef="#ctx0" brushRef="#br0" timeOffset="397121.5926">6273 17573 17,'12'20'27,"7"9"1,-16-1-15,1 1-12,-4 8-15,-20-10-9,5-6-3,-16-10 4</inkml:trace>
  <inkml:trace contextRef="#ctx0" brushRef="#br0" timeOffset="397174.9812">5635 17552 21,'-38'28'30,"22"18"0,4 2-10,18 1-40,21 7-4,9-14-3,27-18-1</inkml:trace>
  <inkml:trace contextRef="#ctx0" brushRef="#br0" timeOffset="409407.9177">6806 17336 33,'30'15'29,"5"-7"-5,18-2-13,12-6-3,5 0-4,-1 0-7,-1-5-7,-6 5-10,-19-11-6,-5 11-3,-25-9 9</inkml:trace>
  <inkml:trace contextRef="#ctx0" brushRef="#br0" timeOffset="409677.1721">7122 17323 19,'-9'8'29,"0"12"1,9 10-7,0 5-2,4 6-7,0 3-1,-1 1-8,1 6-6,5-7-14,1-8-18,-5-21-2,5-1 1,-10-14-1</inkml:trace>
  <inkml:trace contextRef="#ctx0" brushRef="#br0" timeOffset="409946.7314">7301 17720 21,'14'-6'28,"-8"-8"0,5-4-12,3 3-5,-3-1-3,7 10 0,-3 6 0,-4 0 0,-11 0 0,19 24-1,-16-3-2,4 5-1,-2 3-6,-2-2-21,-3-16-12,16 4-1,-7-10 2</inkml:trace>
  <inkml:trace contextRef="#ctx0" brushRef="#br0" timeOffset="410263.1635">7965 17580 19,'-19'-8'30,"-2"1"-7,-7 3-2,-3 4-3,0 7-5,-3 4-3,11 4-3,3 5-3,11 2 0,9 2-4,17 2-2,12-4-6,8-5-19,1-9-6,11 0 0,-3-8 0</inkml:trace>
  <inkml:trace contextRef="#ctx0" brushRef="#br0" timeOffset="410548.3456">8161 17585 39,'-16'0'31,"-15"0"-7,3 5-6,1 6-4,-1 1-4,11 6-4,6-1-1,11 2-1,12-6-1,13 1 0,6-4 1,6-3 0,-3-4 0,3-3-1,-12-5-2,-6-1-6,-3 1-19,-10-9-11,-16-3-1,7-2-1</inkml:trace>
  <inkml:trace contextRef="#ctx0" brushRef="#br0" timeOffset="411049.1082">8484 17570 31,'-25'-12'28,"2"5"-8,1 4-5,2 3-5,7 5-3,4 7-4,9 6-1,15 3-1,6 3 0,-2-4 1,6 4 3,-8-5 0,-2 2 0,-9-5 2,-9-7-1,-14-9-3,-7 0-7,-1-9-27,6-4-2,-4-3-2,10-1 1</inkml:trace>
  <inkml:trace contextRef="#ctx0" brushRef="#br0" timeOffset="411797.2187">8656 17573 13,'-16'14'30,"16"6"-2,0-3-7,9-2-5,15-2-2,5-4-3,11-5-1,1-4-2,1-15-2,-7-2-1,-5-7-1,-14-6-2,-13-3-1,-19-6 0,-11-7-2,-14-6 1,-2 2 0,-4 2-1,-1 10 0,4 11 1,6 10-2,8 10 1,11 15 1,19 18 0,7 5-1,17 6-1,7 0-7,19-1-16,12 0-8,-3-5-3,11-6 3</inkml:trace>
  <inkml:trace contextRef="#ctx0" brushRef="#br0" timeOffset="412082.4021">8987 17720 28,'0'14'31,"0"-14"-4,12-10-12,0 1-5,2-4-2,3 2 0,-1 1-2,0 0-2,-1 4 2,-6 6 0,-9 0-2,9 24 2,-9 2-2,-5 1-12,1 0-24,4-27-3,13 58-1,-13-58 0</inkml:trace>
  <inkml:trace contextRef="#ctx0" brushRef="#br0" timeOffset="412820.3736">9604 17471 16,'16'6'32,"13"0"1,4-6-7,10 0-10,9 3-8,1-3-10,3 9-17,-12-9-12,5 3-1,-21-8 0</inkml:trace>
  <inkml:trace contextRef="#ctx0" brushRef="#br0" timeOffset="413115.7211">9676 17580 19,'12'10'32,"6"-8"0,17 3-12,5 0-18,0-3-23,19-2-5,-10-2-3,10-5 1</inkml:trace>
  <inkml:trace contextRef="#ctx0" brushRef="#br0" timeOffset="414687.6941">10314 17287 32,'18'0'33,"16"-6"-8,11 6-7,13 0-4,11 0-5,4-3-1,2 3-4,-3 0-3,-8 0-5,-11 3-8,-14 1-15,-21-4-6,-5-4-2,-13 4 3</inkml:trace>
  <inkml:trace contextRef="#ctx0" brushRef="#br0" timeOffset="414957.7091">10642 17316 44,'-11'35'36,"-2"0"-1,4 2-12,9 6-5,-4 0-7,6 0-5,5-5-19,6-5-22,-9-16-1,8-9-1,-12-8-1</inkml:trace>
  <inkml:trace contextRef="#ctx0" brushRef="#br0" timeOffset="415490.3001">10795 17633 4,'15'-3'31,"-5"-8"0,12 3-8,5 1-4,1 4-4,0 6-2,-7 5-3,-6 6-3,-11 2-2,-10 4-1,-15-2-1,-4 5-1,-9-3-1,2-8-1,2-3-1,5-6 1,7-3-2,8 0 1,10 0 0,12-10 1,4 8-1,8 4 2,2-2-2,1 14-13,1-8-20,6 3-1,-10-9-1,11 0 1</inkml:trace>
  <inkml:trace contextRef="#ctx0" brushRef="#br0" timeOffset="415806.7311">11348 17549 51,'0'0'35,"0"0"2,0 0-12,0 0-26,14 9-28,-14-9-4,0 0-2,6-19-1</inkml:trace>
  <inkml:trace contextRef="#ctx0" brushRef="#br0" timeOffset="416261.2003">11934 17483 12,'-30'-20'30,"7"6"-1,-10 2-10,-1 7-3,0 8-5,5 9-3,7 7-4,8 5-1,14 6-1,6-2-2,13 5 1,9-7-2,7 0-7,9-6-8,7-4-15,-8-13 0,10-3-1</inkml:trace>
  <inkml:trace contextRef="#ctx0" brushRef="#br0" timeOffset="416530.7527">12216 17546 5,'-19'-5'29,"-12"-6"0,3 5-9,-6 2-6,0 4-3,6 4-4,5 5 0,8 9-3,10-1-1,13 5 0,10-5 0,10-2 1,9-4 0,7-8-1,-4-3 1,-2-12-1,-10-2 0,-12-3-2,-16-1 1,-13-1-8,-12 0-13,0 4-15,-12-4 0,10 4-1</inkml:trace>
  <inkml:trace contextRef="#ctx0" brushRef="#br0" timeOffset="416809.4256">12355 17489 16,'16'0'35,"2"12"1,13 4 0,0 6-16,-6-5-5,2 6-6,-11-3-3,-3 3-2,-13-5-4,-15-6-4,-7-2-21,-4-10-11,-5-8-1,10-1 0</inkml:trace>
  <inkml:trace contextRef="#ctx0" brushRef="#br0" timeOffset="417279.5139">12752 17529 21,'-16'15'31,"-6"-3"1,13 10-8,9 6-10,6-8-3,16-1-3,7-2-1,8-7-2,2-10-1,6 0-1,-8-15 0,-4-11-1,-8-6 0,-15-15-2,-17-6 1,-18-2-2,-21-3 2,-9-4 0,-8 8 1,-5 13 0,2 12-1,11 19 2,11 10-2,22 16-2,26 12-8,17 11-23,27-5-5,23-1 0,12-3-1</inkml:trace>
  <inkml:trace contextRef="#ctx0" brushRef="#br0" timeOffset="417733.9713">13139 17606 43,'16'-9'35,"-3"9"0,8-9-12,4 9-6,-4-3-5,5 11-3,-11 3-2,-2 4-1,-13 2-2,-7 2-1,-9-1-1,-2 0 0,2-3 0,1-5-1,15-10-1,-4 9 1,20-9-2,12 5-3,12 0-28,1 0-7,-3-2-1,7 5-1</inkml:trace>
  <inkml:trace contextRef="#ctx0" brushRef="#br0" timeOffset="425627.929">13986 17399 24,'38'4'27,"4"-4"-8,20 3-12,10 6-6,3-1-11,5 1-13,-12-9-2,-3 0 6</inkml:trace>
  <inkml:trace contextRef="#ctx0" brushRef="#br0" timeOffset="425913.6066">14014 17524 9,'0'0'32,"9"0"0,23 0-8,13 0-7,18 0-5,8 3-3,6-1-5,1-2-7,-6 0-9,-6 5-10,-20-12-8,-4 1-3,-28-10 1</inkml:trace>
  <inkml:trace contextRef="#ctx0" brushRef="#br0" timeOffset="426198.79">14600 17384 30,'18'14'26,"2"3"-2,-1 3-4,-5 6-2,-6-1-9,-8 4-9,-11-5-17,-5-5-12,-24-12-3,3 0 0</inkml:trace>
  <inkml:trace contextRef="#ctx0" brushRef="#br0" timeOffset="426261.2894">14023 17418 29,'-27'14'35,"14"11"2,1-1-1,8 3-21,17 5-6,9 1-11,11 4-29,4-9-2,19-8-2,7-11-1</inkml:trace>
  <inkml:trace contextRef="#ctx0" brushRef="#br0" timeOffset="426662.2413">15229 17229 25,'0'0'33,"16"-7"-3,13 7-7,17-7-8,13 7-2,8 0-7,7 6-3,-1 2-3,-4-3-9,-9 2-5,-12 3-18,-21-3-1,-11 1-4,-16-8 15</inkml:trace>
  <inkml:trace contextRef="#ctx0" brushRef="#br0" timeOffset="426963.0498">15499 17291 31,'-6'20'34,"-5"2"-5,11 7-7,9 6-2,-4 3-7,6 3-2,-3-5-7,-1-2-8,2-2-20,5-4-10,-11-11 0,10-4-1</inkml:trace>
  <inkml:trace contextRef="#ctx0" brushRef="#br0" timeOffset="427248.2315">15648 17694 22,'10'2'28,"-10"-2"-3,16-10-10,-4-2-3,2 0-1,3 1 0,-4 1-1,-2 5-2,-11 5-1,19 0 1,-19 0-2,12 14 1,-9 3-2,4 5-2,-2 5-4,1-3-12,-6-3-23,10-1 0,-3-8 0,3-12-2</inkml:trace>
  <inkml:trace contextRef="#ctx0" brushRef="#br0" timeOffset="427664.9318">16198 17401 22,'5'15'33,"8"-15"0,19-4-4,8 4-13,3-4-6,6 4-3,1 0-7,-6 4-8,-4-4-14,-3 4-11,-19-7 0,-5 8-1</inkml:trace>
  <inkml:trace contextRef="#ctx0" brushRef="#br0" timeOffset="427949.6884">16296 17524 33,'11'17'34,"16"-10"0,7-7-5,9 0-28,11 3-25,-16-3-5,7 0-2,-24 0-4</inkml:trace>
  <inkml:trace contextRef="#ctx0" brushRef="#br0" timeOffset="430402.8546">17030 17048 37,'6'-17'32,"12"9"-4,3-1-8,10-1-6,10 2-4,1 4-3,5 4-2,-10 0-1,-4 12-1,-15 0-1,-13 6 0,-18-2 0,-11 4 0,-7-4-1,0 1 0,2-4-1,9-6 1,20-7-1,0 10 0,24-5-1,11 3 1,8 3-1,1 2 0,-4 4 1,-11 3 0,-13 0 1,-16 6-2,-16-6 2,-16-3-10,-8-9-15,-1 1-12,-9-9 1,13 0-2</inkml:trace>
  <inkml:trace contextRef="#ctx0" brushRef="#br0" timeOffset="430687.9892">16913 17403 39,'0'0'34,"4"8"1,24-8-8,20 0-12,10 0-3,12-5-3,11 0-6,3 5-9,-3 3-16,-4 8-13,-24-3-1,-9 11 1</inkml:trace>
  <inkml:trace contextRef="#ctx0" brushRef="#br0" timeOffset="431073.4402">17170 17565 26,'9'5'34,"-9"-5"0,7 15-5,-7-1-11,3-1-6,5 6-3,2-2-3,6-2-1,2-4-3,5 5-1,1-8-2,-1-3-5,1-2-5,-5-5-6,-5-6-9,-4 2-4,-7-5 1,-3-3 5,0 1 10,-8 0 9,3 0 11,5 13 34,-12 0-10,12 10 1,0 11-4,0 2-9,0-23-5,8 74-3,-5-27-12,2-2-31,-5-45-3,13 61 0,-1-49-3</inkml:trace>
  <inkml:trace contextRef="#ctx0" brushRef="#br0" timeOffset="431521.395">17803 17154 39,'30'0'34,"0"0"1,16 0-14,9 3-7,3-3-6,2 8-5,1-8-8,-10 0-15,-12-5-13,-7 5-1,-24-13 0,-8 13 7</inkml:trace>
  <inkml:trace contextRef="#ctx0" brushRef="#br0" timeOffset="431821.7707">18017 17229 37,'-5'34'36,"2"2"-6,3 4-5,4 3-4,-4-7-6,11-2-1,-8-3-7,4-5-3,0-5-9,-7-10-18,0-11-15,0 0 1,4-14-1</inkml:trace>
  <inkml:trace contextRef="#ctx0" brushRef="#br0" timeOffset="432138.7141">18182 17561 37,'20'-11'35,"-9"2"-1,7 4-11,7 5-5,1 0-6,2 3-3,-4 2-2,-1 7-2,-10 0-1,-8 6 0,-10 0-1,-8 2-2,-8 1 2,-3-6 0,-2-5-2,4 2 0,2-3 1,7-9-1,13 0 0,0 0 0,20-7-1,5 7-1,6 3-1,0-3-9,6 0-27,1 8-1,-8-8 0,2 5 0</inkml:trace>
  <inkml:trace contextRef="#ctx0" brushRef="#br0" timeOffset="451669.1896">19211 17350 23,'9'-14'27,"11"7"-2,0 1-10,12 2-1,10 4-2,1 2-2,-1 10 0,-10 5-4,-9 12 1,-15 0-3,-12 3-1,-14-3-1,-12-5-1,-1-5-2,-1-4-1,9-10 0,10-10 0,13 5 0,19-12 2,7 5 0,5 7 0,0 7 3,-3 0 2,-12 12-1,-13 3 1,-15 0-5,-17 2-6,-6-7-15,-1-7-12,-7-15-3,11 5 0</inkml:trace>
  <inkml:trace contextRef="#ctx0" brushRef="#br0" timeOffset="452101.5343">19380 17142 38,'-49'-2'32,"0"19"-5,-8 7-10,-14 10-5,6 14-3,3 8-2,16 7-1,14 4-1,23 6 1,21-4 0,26 2 1,21-10 2,25-12-2,10-19 1,14-15-2,0-19-2,0-19-1,-10-27-1,-13-23-2,-26-17-3,-29-13 3,-36-2-2,-27 2 0,-26 16-4,-28 17-28,-19 19-5,-9 26 0,-14 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09:27:42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 7803 28,'0'-13'34,"0"13"0,8 16-8,-8 7-5,7 18-7,-7 3-3,4 8-3,-4 4-6,0-2-7,0-2-9,0-7-16,0-15-6,4-5 1,-4-25-2</inkml:trace>
  <inkml:trace contextRef="#ctx0" brushRef="#br0" timeOffset="216.1891">1915 7771 48,'8'-15'34,"-8"15"2,0 0-11,5 28-9,-5 7-6,12 10-4,-4 2-1,4 7-1,2-4-4,-4-4-4,2 0-9,-3-12-14,-4-10-10,-5-4 0,-9-14 0</inkml:trace>
  <inkml:trace contextRef="#ctx0" brushRef="#br0" timeOffset="347.761">1776 8064 58,'0'0'35,"0"0"1,16-9-11,17 15-20,-1-6-35,12 6-2,5-9-2,17-3-1</inkml:trace>
  <inkml:trace contextRef="#ctx0" brushRef="#br0" timeOffset="916.515">2905 7911 19,'-19'-5'31,"1"17"-1,-11 2-7,2 6-8,5 10-4,5 5-4,11 5-2,10-1-2,13 1-1,8-11-1,11-5 1,4-9 2,-6-12 0,-6-10 0,-7-6-1,-21-7 1,-9 1-1,-12-1-3,-11 2-6,-2 3-17,9 6-12,-8-1 0,14 5-1</inkml:trace>
  <inkml:trace contextRef="#ctx0" brushRef="#br0" timeOffset="1063.1925">3035 8011 40,'40'12'34,"-12"3"0,3 11-4,-3 5-15,-1 5-12,-1-2-10,1-2-20,1-1-7,-15-14 0,9-4-1</inkml:trace>
  <inkml:trace contextRef="#ctx0" brushRef="#br0" timeOffset="1216.7228">3276 7974 80,'-37'9'37,"0"21"1,-3 11-20,-3 4-11,-1 4-14,10-2-27,13 1-2,5-14-2,12-5 1</inkml:trace>
  <inkml:trace contextRef="#ctx0" brushRef="#br0" timeOffset="1617.3152">3475 7904 44,'-28'0'30,"12"14"0,1 5-15,7-2-8,13 4-4,7 0-4,4-6-2,11-3 0,-4-3 0,1-6-1,-5-3 1,-7-3 0,-12 3 2,-9-9 3,-10 9 3,-8 0 0,1 6 0,-5 1 1,4 6-1,3 2 0,11 3 0,6 0-2,17 0 0,8-4 0,4-2-1,9 0-5,0-11-9,-2-2-20,6-4-1,-12-10-1,4-1 0</inkml:trace>
  <inkml:trace contextRef="#ctx0" brushRef="#br0" timeOffset="1733.1359">3552 7839 42,'-21'-22'35,"8"17"-1,-5 0-5,18 5-39,0 21-19,0-8-3,18 13-3</inkml:trace>
  <inkml:trace contextRef="#ctx0" brushRef="#br0" timeOffset="2001.4615">3918 7997 41,'-13'-8'37,"-11"-7"0,-4 6-3,0 1-15,-6 3-10,3 9-4,0 4-3,9 9-2,7 5 0,6 7 0,9 3 0,8-1 0,6-2 0,4-5 1,3-7-1,2-4 0,-3-9 0,-3-7-2,-4-4-6,-11-9-17,-2-4-12,0-2 0,-4-3 0</inkml:trace>
  <inkml:trace contextRef="#ctx0" brushRef="#br0" timeOffset="2264.135">3974 8046 44,'15'20'38,"-3"4"1,-9-2-1,-3-6-18,4 3-9,-4-7-7,0-12-3,0 0-1,12 0-3,-2-16 0,3-1 0,3 1 0,2-1-1,6 3 3,-3 5 0,-1 5 3,1 11 0,-4 7 2,-3 9 0,-4 0-2,-7 0-10,-7 3-28,10 0-2,-6-3 0,13-4 0</inkml:trace>
  <inkml:trace contextRef="#ctx0" brushRef="#br0" timeOffset="2786.2583">5181 8017 32,'-18'18'33,"-6"-18"0,5-6-6,0-8-13,3-10-5,11-3-3,7-6-4,10 1-1,10 9-1,8 1-1,2 12 0,1 10 1,-7 13 2,-10 12-1,-16 10 2,-14 9-1,-13 1 0,-4-2 1,-4-2-1,2 2 0,7-6-1,10-10 0,16-5-2,14-13-2,14-1-9,5-4-18,-1-13-6,8-3 1,-9-13-1</inkml:trace>
  <inkml:trace contextRef="#ctx0" brushRef="#br0" timeOffset="3102.4386">5301 7769 39,'-41'-30'35,"-11"2"0,2 13-4,-4 10-15,-8 12-8,6 18-2,0 13-3,11 18-2,9 9 0,10 6-1,21 8 0,14 1 1,18-3-1,15-6 1,17-13-1,11-16 2,9-19-1,4-14 1,2-25-1,-8-15 1,-9-14 0,-12-10-1,-25-12 0,-20-4 0,-27-1 0,-18 3-2,-13 14-13,-4 7-23,-9-4-1,15 16 0,9-2 1</inkml:trace>
  <inkml:trace contextRef="#ctx0" brushRef="#br0" timeOffset="3618.3863">6045 7868 49,'22'-29'33,"13"12"-3,7 11-9,0 10-6,4 17-3,-5 14-5,-3 17-1,-13 9-1,-5 4-2,-7 0 1,-4-5-1,-3-11-1,1-15 0,-1-14-1,-6-20-1,9-14 1,-9-14-1,-7-8 0,-5-3 0,-6 1-1,-7 7 0,-4 11 0,-8 14 1,4 17-2,2 8-3,7 17-9,-2 1-17,8-3-7,14-1 1,4-9 0</inkml:trace>
  <inkml:trace contextRef="#ctx0" brushRef="#br0" timeOffset="3889.5817">6732 8185 44,'-7'-20'34,"-8"-4"1,-7-2-12,4 9-7,-8-2-6,2 10-3,-2 5-2,2 11-2,5 5-2,7 7 0,8 8-1,7-2 1,8 1-1,6-5-2,8-3-5,-2-8-17,-2-15-12,4-2 0,-9-15 0</inkml:trace>
  <inkml:trace contextRef="#ctx0" brushRef="#br0" timeOffset="4220.8697">6657 7850 63,'-3'-15'33,"3"15"-3,0 0-18,0 13-14,9 12-20,9 13-9,-2-3-1,6 10 5,4-1 8,-3 0 15,2-1 4,2 0 3,15 35 55,-24-35-24,-8 0-4,-10 1-9,0 4-8,-17-7-6,3-2-3,-12-4-3,-1-11-1,-1-10-1,0-14-1,6-17-1,10-16 1,12-10-1,3-9 0,10-4 1,11 1 0,4 1 0,3 6-6,7 11-14,-1 14-10,-9-1-1,6 16 1</inkml:trace>
  <inkml:trace contextRef="#ctx0" brushRef="#br0" timeOffset="4590.5788">7079 8074 35,'0'0'35,"-12"0"1,-1 8-2,6 5-14,2 4-9,-2 0-5,7 4-3,4-1-1,5-5-1,2-3 0,5-2 0,0-10 0,3-4-1,-1-10-1,-2-2 0,-1-1 0,-2-1 0,-4 0 0,-3 5 0,-6 13 0,0 0 1,0 0 0,-9 17 1,9-1-1,0 4 1,3-1 0,6 1 0,4-4 1,2-7 1,3-7 0,0-2-1,-3-5 1,-1-5-1,-7-4-3,-7-7-12,-7 1-25,1 0-1,-7-8 0,5 3 1</inkml:trace>
  <inkml:trace contextRef="#ctx0" brushRef="#br0" timeOffset="5153.8017">7950 7856 43,'24'-12'32,"16"8"-3,5 0-13,-2 4-4,1 0-4,-8 8-2,-10 2-2,-18 4-1,-14 3-1,-15-3-1,-7-2 1,-3-4-1,2 4-1,5-5 1,14 1-1,10-8 0,13 19 0,8-7 0,2 4 0,-5 2 1,-3 6 0,-15-2-2,-12-3-3,-9 0-9,-10 0-18,-7-19-3,4 0 1,0-14-1</inkml:trace>
  <inkml:trace contextRef="#ctx0" brushRef="#br0" timeOffset="5491.2586">8108 7686 41,'-25'0'31,"-18"-4"1,-7 14-14,-2 13-5,-2 8-6,9 16-4,4 8-1,16 8-1,7 7 1,14 3-1,19 1 1,10 1 0,13-11 1,15-9 1,12-20 0,12-16 0,7-24-1,6-19 0,0-17 0,-6-20 0,-13-16 0,-17-10-1,-32-15 1,-22 5-1,-25 8 1,-23 14 0,-18 14-2,-8 22-2,0 27-15,8 19-22,2 16 0,14 16-1,7 0 0</inkml:trace>
  <inkml:trace contextRef="#ctx0" brushRef="#br0" timeOffset="6039.5394">9294 7989 27,'-28'0'31,"6"11"1,-6 0-1,6 10-17,11 11-5,8 0-4,11 4-2,11-3-1,9-9 0,3-6 1,6-9 1,-9-17 0,-3-6 0,-10-19 1,-11-8-1,-10-12-1,-7-7 0,-8-4-1,-1-3 0,0 1-2,7 5-3,8 8-6,7 14-19,13 7-9,12 21 0,2 4 0</inkml:trace>
  <inkml:trace contextRef="#ctx0" brushRef="#br0" timeOffset="6208.6259">9551 7965 36,'-13'24'32,"13"9"1,-6-1-6,6 3-17,13 4-7,-4-2-14,4 1-19,-7-20-2,6 0 0,-12-18-1</inkml:trace>
  <inkml:trace contextRef="#ctx0" brushRef="#br0" timeOffset="6340.6951">9517 7755 59,'0'-22'30,"-12"4"-6,12 18-29,16 11-20,-16-1-4,14 18-2</inkml:trace>
  <inkml:trace contextRef="#ctx0" brushRef="#br0" timeOffset="6509.9816">9656 8011 66,'17'34'36,"-11"-6"1,5-3-10,2 1-13,-3-9-7,5-2-3,3-11-1,-2-8-1,3-5-2,-1-9-4,4-1-17,-6-5-16,-7-8-1,4 10 0,-13-2-1</inkml:trace>
  <inkml:trace contextRef="#ctx0" brushRef="#br0" timeOffset="7042.1762">10128 7919 37,'-15'9'26,"-5"0"0,14 3-15,6 4-3,6 0-2,7 1-2,5-5-1,2 0 0,0-8 0,0-4-1,-5 0 0,-15 0 0,0-16 0,-16 9-1,-5 2 0,-4 5 0,-2 0 0,-1 8 0,4 3 1,7 7-1,8 2 2,9 3-1,10-1 1,4 0 1,6-6-1,7-1 1,4-8-1,1-7 0,1-4 0,-1-6-1,-1-9 0,0-2-1,-6-3 0,-5 0 1,-4 1 0,-7 1 1,-6 7 0,-3 15 0,0 0 0,-8 0 0,-2 9 0,7 10-1,0 0-1,3 6 0,3-5-1,3 0-2,4-2-12,5-5-24,-5-13-1,8 0 1,0-12-1</inkml:trace>
  <inkml:trace contextRef="#ctx0" brushRef="#br0" timeOffset="7210.6378">10739 7899 84,'0'0'39,"0"0"1,0 0-4,0-9-29,0 9-9,18 0-19,-9 9-18,-9-9 0,10 16-1,-10-6 1</inkml:trace>
  <inkml:trace contextRef="#ctx0" brushRef="#br0" timeOffset="7373.9021">10759 8104 95,'0'0'43,"7"15"-1,-7-15-8,10 9-62,-10-9-9,0 0-3,0-10-2</inkml:trace>
  <inkml:trace contextRef="#ctx0" brushRef="#br0" timeOffset="19388.3011">1860 9056 36,'0'0'31,"0"-12"1,10 2-11,14-2-7,10 0-4,9 9-5,1-1 0,-2 11-1,-10 5 0,-2 5-2,-13 2 1,-17 5 0,-13-7-1,-8-1 0,-7-6 0,6-7 0,2-6-2,3-4 1,14-2-1,13 3-1,15 2 1,11 4 0,4 10 0,-3 9 2,-2 3-1,-6 7 1,-18 3 1,-11 3-1,-19-5-1,-14-8-5,-7-3-11,-3-9-21,3-13-1,1-4-1,5-11 0</inkml:trace>
  <inkml:trace contextRef="#ctx0" brushRef="#br0" timeOffset="19588.3716">1791 9378 59,'0'0'39,"28"14"0,5-14 0,18 0-22,22 0-9,8 0-4,1 0-9,10-10-33,2 10-2,-17-6 0,-12 9-1</inkml:trace>
  <inkml:trace contextRef="#ctx0" brushRef="#br0" timeOffset="20025.7569">2050 9571 66,'13'-3'37,"-2"13"1,-18 9-13,-5 1-12,0 12-4,-7-3-4,10 7-2,1-3-1,8-4-1,14-7-2,8-9-1,9-4-5,3-9-8,10-7-10,-8-8-1,-1-4 1,-11-9 4,-2 3 6,-10-7 8,-5 5 8,-7 3 10,-17 5 11,6 16 2,-2 6 1,2 21-5,3 1-6,3 16-4,0 2-5,5 1-7,15 4-23,2-7-11,-3-17-1,16-5 0</inkml:trace>
  <inkml:trace contextRef="#ctx0" brushRef="#br0" timeOffset="20326.4311">2604 9072 40,'9'4'35,"19"0"1,8-4-5,12-8-16,11 3-5,3-4-6,5 0-7,-4 4-9,-14 0-12,-15 1-10,-12 10-2,-22-6 1</inkml:trace>
  <inkml:trace contextRef="#ctx0" brushRef="#br0" timeOffset="20473.472">2805 9137 59,'-6'23'36,"2"1"-4,11 3-7,9 11-7,-5-6-6,6 5-5,0 1-8,2-2-32,0-13-3,-1-3-2,-5-12-1</inkml:trace>
  <inkml:trace contextRef="#ctx0" brushRef="#br0" timeOffset="20826.7054">3053 9486 44,'-18'3'36,"18"-3"0,-13-4 0,13 4-21,6-13-7,3 10-3,10 3-3,6 3-1,-1 10 0,-4-1 1,-4 9 0,-11 5 0,-8 4 0,-9-2 0,-11 0 0,-4-8-1,-4-7 0,3-5-2,0-8 0,10-9 0,12-4-1,10 0 0,7-2 1,11 9 0,2 6 1,7 0-2,0 9-21,0-2-14,1 5 0,-7-12-1,9 6 0</inkml:trace>
  <inkml:trace contextRef="#ctx0" brushRef="#br0" timeOffset="21406.198">3661 9230 25,'-34'-4'30,"9"13"0,-6-5-11,6 9-6,10 6-5,12 0-2,15 5-1,10-2-1,8 3 0,3 1 2,2 3-1,-10-5 0,-3 3 1,-18-8-1,-14-4-1,-14-7-3,-7-8-4,-1 0-9,-2-15-16,0-4-8,15-1-1,4-6 0</inkml:trace>
  <inkml:trace contextRef="#ctx0" brushRef="#br0" timeOffset="21574.8859">3844 9310 52,'8'5'35,"3"12"1,-11 2-5,-4-1-19,4 10-8,0 1-9,6 2-18,-6-7-13,3 1 1,-3-13-1</inkml:trace>
  <inkml:trace contextRef="#ctx0" brushRef="#br0" timeOffset="21725.3834">3819 9131 37,'6'-12'26,"-9"2"-10,3 10-20,12 5-20,-12-5-4,13 26 6</inkml:trace>
  <inkml:trace contextRef="#ctx0" brushRef="#br0" timeOffset="21959.3474">3992 9397 41,'10'17'35,"6"4"1,-11-13 0,-5-8-22,0 0-8,0 0-5,9-15-3,1 2-1,-1-5-1,7 3-1,0-2 1,6 8 1,-1 4 2,0 5 2,-3 13 2,-5 1 1,-4 7-1,-2 6-7,-3 4-27,-4-12-2,6 1-1,-3-10-1</inkml:trace>
  <inkml:trace contextRef="#ctx0" brushRef="#br0" timeOffset="22345.0543">4405 9324 21,'-16'12'34,"10"17"0,0 0 2,10 3-17,4 4-6,8-9-5,8-3-2,5-10-2,6-12-1,-3-9-1,-3-12 0,-4-9 0,-3-11-1,-19-5-1,-10-7 1,-18-9-1,-14-6 1,-14 1-1,-7 12 0,-1 9 0,-1 10 1,8 16-1,11 10 1,19 16-1,20 15-1,19 9-4,14-3-10,15 0-22,14 7 0,-2-9-1,9 4 0</inkml:trace>
  <inkml:trace contextRef="#ctx0" brushRef="#br0" timeOffset="22629.0343">4666 9518 25,'0'0'33,"0"-9"0,9 1 1,3-4-19,1-5-5,2 2-3,-5-3-1,2 10 0,-12 8 0,19 0 0,-16 9-1,3 13 1,-6 1-1,6 5-1,-2 0-3,-2-1-9,1-5-31,4-2 0,-7-20-1,11 5 0</inkml:trace>
  <inkml:trace contextRef="#ctx0" brushRef="#br0" timeOffset="22992.2638">5228 9217 46,'9'-9'38,"-3"21"-1,0 1 1,1 6-22,2 10-8,-1-2-3,1 8-3,-1 1-5,-8-8-12,0-9-23,-3 2 1,3-21-1,-19 13-1</inkml:trace>
  <inkml:trace contextRef="#ctx0" brushRef="#br0" timeOffset="23146.2251">5123 9328 77,'12'0'38,"13"8"2,6 1-14,6-6-32,12 3-27,-8-12-4,10 1 0,-3-12-2</inkml:trace>
  <inkml:trace contextRef="#ctx0" brushRef="#br0" timeOffset="27446.35">5640 9069 35,'0'0'32,"28"4"2,19-8-14,13 4-6,14-6-6,12 6-4,1-6-9,-8 6-6,-10 0-5,-16 6-8,-25-1-4,-20 5-3,-29-10 2</inkml:trace>
  <inkml:trace contextRef="#ctx0" brushRef="#br0" timeOffset="27582.9329">5936 9053 28,'-21'10'30,"5"3"-2,11 10-3,5 16-4,5 4-4,4 11-3,-4-8-3,4 7-8,2-7-11,5-6-27,-8-17-1,2-8-1,-10-15-1</inkml:trace>
  <inkml:trace contextRef="#ctx0" brushRef="#br0" timeOffset="27951.7596">6009 9426 39,'0'0'35,"-4"-10"0,19 5-3,8 5-16,4-4-7,7 12-2,-5 3-1,-5 6-2,-8 7 0,-10 3-2,-15 1 0,-10 0-1,-9-4 0,-5-10-1,2-5-1,3-9 0,9-4 0,10-6-1,9-2 0,12 1 1,8 1-1,8 7 0,11 3-3,1 8-9,1-3-22,2 9 0,-6-10-1,6 6 1</inkml:trace>
  <inkml:trace contextRef="#ctx0" brushRef="#br0" timeOffset="28300.1393">6639 9226 67,'-22'4'32,"-9"-4"-8,3 9-8,9 7-6,4 0-4,15 6-3,6-1-1,10 1-1,8 2 1,4-2-1,2-3 1,-4 0 1,-11-3-1,-11 1 1,-14-8-1,-12-2-1,-6-4-4,-7-6-7,6-4-17,4 2-9,0-9-1,18 0 1</inkml:trace>
  <inkml:trace contextRef="#ctx0" brushRef="#br0" timeOffset="28453.4176">6797 9286 53,'27'0'39,"-11"4"-1,-7 5-8,1 11-10,-14 2-8,7 6-5,-3 4-6,-5-7-9,5-4-25,5-1-6,-10-11-1,5-9 1</inkml:trace>
  <inkml:trace contextRef="#ctx0" brushRef="#br0" timeOffset="28584.8009">6784 9113 24,'0'-16'21,"0"16"-21,9-3-5,-9 3-17,19 19 5</inkml:trace>
  <inkml:trace contextRef="#ctx0" brushRef="#br0" timeOffset="28854.4569">6998 9360 73,'16'22'39,"-11"-7"0,-5-5-13,8 3-12,-8-13-7,0 0-3,0 0-4,0 0-1,2-21-3,8 1 0,3 5-1,5-8 0,3 9 1,3 4 2,-1 6 1,1 8 2,-6 6 2,-2 10 0,-4 0 0,-5 1-4,-1 2-16,4 1-19,-10-11-1,5-1 0,-5-12-1</inkml:trace>
  <inkml:trace contextRef="#ctx0" brushRef="#br0" timeOffset="29217.276">7442 9336 55,'3'15'36,"-3"1"0,14 5-15,3 7-8,-2-4-4,9 3-1,-1-8-3,4-8-1,-2-11-2,0-11 0,-3-11 0,0-13-2,-7-7 1,-9-13-1,-9-10 0,-11-6 0,-19-2 0,-1 6 0,-11 8 0,-6 13 1,-4 13 0,7 14 0,8 19 0,15 15-2,20 15-2,8 1-9,22 4-26,14 4 0,5-2 0,12 5-1</inkml:trace>
  <inkml:trace contextRef="#ctx0" brushRef="#br0" timeOffset="29586.5518">7758 9414 51,'-7'-13'32,"19"6"1,5 2-17,1 1-4,12 7-3,-7 1-2,4 8 1,-11 3-2,-6 6 0,-13 6-1,-7 0-1,-6-2-1,-5 0 0,-1-8 0,6 0-2,4-7-1,12-10 0,0 0 1,22-5-2,1 0 1,3 1-2,0 4-2,-2 0-8,-2 0-26,-4 2 0,-8-2-1,2 3 1</inkml:trace>
  <inkml:trace contextRef="#ctx0" brushRef="#br0" timeOffset="29951.735">8411 9169 82,'8'15'37,"7"-13"2,12-2-15,6 0-17,5 0-9,-1-7-13,-1 2-22,2 0-1,-11-4 1,-4 5-2</inkml:trace>
  <inkml:trace contextRef="#ctx0" brushRef="#br0" timeOffset="30103.2729">8458 9278 57,'-4'12'39,"4"-12"-1,28 16-4,5-8-19,4-5-26,10-1-22,-7-7-4,7 5-1,-9-15 0</inkml:trace>
  <inkml:trace contextRef="#ctx0" brushRef="#br0" timeOffset="30720.2644">9161 9138 36,'0'-29'34,"8"5"-1,-11 3-9,0 6-8,3 15-3,0 0-4,-3 14-3,3 9-2,0 14-2,6 4 0,4 6-1,-7-3 0,1 3 1,-4-4-1,0-6 0,-4-8 1,-8-9-1,-3-8 0,-2-8 1,2-4-1,2-9-1,4-3 1,9 1 0,16-3-3,3 5-5,14 4-12,7 5-18,-2-5 0,8 5-1,-5 0 0</inkml:trace>
  <inkml:trace contextRef="#ctx0" brushRef="#br0" timeOffset="31274.4637">9495 9206 53,'-25'-17'28,"13"3"-5,6-1-5,12-5-5,12 5-4,7 4-2,12 6-2,1 5-1,2 15 1,-11 4 0,-8 10-2,-18 2 1,-10 5-1,-11-4 0,-12-3 0,-5-5 0,-2-7-2,2-4 1,8-3-2,11-10 1,16 0-1,0 0 0,12 0 0,13 3 0,2 3 0,8 0-2,-3-3-5,4-3-25,-1 3-5,-13-6 0,3 0 0</inkml:trace>
  <inkml:trace contextRef="#ctx0" brushRef="#br0" timeOffset="31790.1343">10023 9169 75,'-16'6'32,"-3"-6"-6,-8-6-8,4-3-6,-4-8-5,6 2-3,5-9-2,10 2-2,9 3 0,8 4 0,11 8-1,11 7 0,3 12 1,1 8 0,-5 6 2,-5 6 1,-17 6 1,-10 4-1,-13-4 1,-12-1-1,-9-6 1,-4-7-2,4-4 0,6-3-2,10-13 1,18-4-1,0 0 0,15-7 0,13 1 0,7 4 0,5 2 0,-4-3-5,4 3-33,-5 0 0,-13-4-1,-3 4 0</inkml:trace>
  <inkml:trace contextRef="#ctx0" brushRef="#br0" timeOffset="45338.5785">10742 9125 31,'24'11'31,"10"-11"1,19 0-15,15 0-2,10 0-6,7 0-8,2 0-10,-5 7-14,-17-7-8,-6 7-1,-22-7 0</inkml:trace>
  <inkml:trace contextRef="#ctx0" brushRef="#br0" timeOffset="45703.7717">10866 9239 38,'-10'5'34,"29"0"-4,9-2-7,15-3-6,15 3-5,2-3-5,5 0-8,-1-3-6,-7-5-8,-4-1-4,-13-6-3,-12 1 0,-9-8 1,-5-2 7,-1 2 9,0 2 11,23 1 29,-9 24-9,3 9 0,3 11 1,-10 7-5,-5 13-6,-18-4-6,-11 3-12,-27-8-33,-6-4-3,-27-13-1,-8 0-2</inkml:trace>
  <inkml:trace contextRef="#ctx0" brushRef="#br0" timeOffset="48848.2291">12016 8983 39,'8'13'33,"7"-3"1,24 1-9,9 3-11,10-6-4,7 2-6,3-2-9,-6-4-10,-6-4-17,-6 0-2,-25-8 0,-6 3-1</inkml:trace>
  <inkml:trace contextRef="#ctx0" brushRef="#br0" timeOffset="49032.4606">12317 9049 45,'-7'20'34,"2"1"-4,5 7-5,3 4-4,-3 2-5,4 9-6,-4-3-3,3-1-6,-1-2-8,-2-1-25,0-14-5,7-3-1,-7-19 0</inkml:trace>
  <inkml:trace contextRef="#ctx0" brushRef="#br0" timeOffset="49448.4268">12355 9496 46,'15'-5'31,"-2"-1"-6,12-3-6,5 9-5,-2 0-4,1 12-1,-8 0-1,-6 10-2,-15 3-1,-6 2 0,-15-2-1,-1 0-1,-5-6-1,1-4-2,1-8-1,7-7-1,8-7 1,5-2-1,13-1-1,5 0 2,5 5 0,7 5 1,2 3 0,0 6 1,0 4-4,-6 0-10,-8-4-21,9 1-1,-10-13-1,7-3 1</inkml:trace>
  <inkml:trace contextRef="#ctx0" brushRef="#br0" timeOffset="49817.2189">12789 9220 33,'0'0'32,"13"7"0,12-7-6,5 3-11,3-3-7,5 0-11,3 0-10,-7 0-15,-6 0-3,-4 0-2,-11-5 0</inkml:trace>
  <inkml:trace contextRef="#ctx0" brushRef="#br0" timeOffset="50002.0935">12832 9354 65,'13'10'37,"9"-9"-1,18-1-13,6 4-19,-6-4-34,8 4-4,-15-8-2,7 4 0</inkml:trace>
  <inkml:trace contextRef="#ctx0" brushRef="#br0" timeOffset="52122.8161">13511 9175 33,'13'0'30,"9"0"-7,0 0-3,2 0-3,-2-1-3,-4-8-5,-3 4-1,-8-12-3,-7 2-2,-9-5 0,-7-1-1,-8 6-1,-4 1-1,-1 9 0,-1 5 0,-1 10 0,6 4 0,7 8-1,8 2 1,10-1 0,7 0 0,14-4 1,4-6-1,9-8 1,4 0-1,-5-10 0,1-4 0,-6-2-1,-9-1 1,-7-2 0,-12 14 0,0-10 1,0 10 1,-19 19 0,8 1 1,-2 9 0,6 5-1,1 4 1,6-1-1,10 1-3,-4-11-13,6-8-22,7-4-1,-6-15 1,11 0-1</inkml:trace>
  <inkml:trace contextRef="#ctx0" brushRef="#br0" timeOffset="52523.0832">13828 8978 43,'3'15'34,"-3"-15"0,21 17-9,1-2-10,6-5-5,6-4-2,1-6-5,2 0-1,-3-5-1,-7-2-1,-6-5 0,-8-1 0,-13 2 0,0 11-1,-20-10 1,-2 14 1,-1 6 0,-1 12 1,2 7 1,3 9 0,4 7 1,9 3-1,2-1 0,8 0 0,6-6-1,1-8-2,2-7-2,-1-12-7,4-9-19,-3-9-9,-8-11-1,1-2-1</inkml:trace>
  <inkml:trace contextRef="#ctx0" brushRef="#br0" timeOffset="52673.5308">13790 9220 53,'0'0'36,"10"12"-5,11-9-7,16 1-10,13 1-12,6-5-27,6 8-7,-12-8-2,3 9-1</inkml:trace>
  <inkml:trace contextRef="#ctx0" brushRef="#br0" timeOffset="52871.0525">14262 9385 64,'0'0'38,"3"12"2,-3-12-5,0 0-20,0 10-18,0-10-33,0 0-1,0 0-2,0 0 0</inkml:trace>
  <inkml:trace contextRef="#ctx0" brushRef="#br0" timeOffset="53177.189">14472 9029 25,'0'0'35,"0"0"0,0 22-1,-6-8-13,-2-1-7,4 8-4,-2-6-4,6 5-2,3-2-1,9-1-1,7-2-3,9-6-2,6 1-7,-2-2-15,-4-8-11,6 0-1,-12-8 1</inkml:trace>
  <inkml:trace contextRef="#ctx0" brushRef="#br0" timeOffset="53339.5562">14725 9076 47,'-6'-11'36,"6"11"1,-5 10-7,-4 4-8,6 15-7,-6 3-7,2 7-2,4 5-2,3-4-5,3 0-19,5-6-18,-3-12-1,10-2 0,-5-10-1</inkml:trace>
  <inkml:trace contextRef="#ctx0" brushRef="#br0" timeOffset="53908.4154">15131 9157 58,'8'-14'36,"-8"14"0,13 22-14,-13-2-7,7 13-6,-7 1-1,0 7-4,-4-5 1,4 2-3,-3-8 2,3-7-2,-4-14 0,4-9 0,4-12-1,2-11 0,-2-11 0,-4-8 0,3-10-1,-3-1 1,0 5-2,0 5 2,-5 6-2,3 12 0,2 13 1,0 12 0,15 19 0,2 3 0,8 7 0,3 9 0,8 2 1,1 0-1,3 0 1,-2-6-1,2-3 0,-4-11 0,-7-8 1,-1-12-1,-2-13 0,-6-11 2,-4-8-2,-4-11 2,-6 0-2,-3-6 0,-3 8-5,-11 5-34,-6-5-1,2 7-1,-7-5 1</inkml:trace>
  <inkml:trace contextRef="#ctx0" brushRef="#br0" timeOffset="69891.8842">1892 10565 4,'-4'22'29,"-2"21"1,-6 3-1,-5 13-12,1 2-4,1-2-5,6-4-4,-3-13 0,8-10-1,4-23-2,0-9 2,4-29-2,5-7 1,-1-14 0,1-6-1,5-6-1,0 1 0,1 5 0,-4 10 2,-1 9-2,2 13 2,-2 10 1,0 20 0,-5 14 2,4 12 0,-3 11 0,11 9-2,0 3 1,-1 5-1,-1-4 0,4-3-4,4-9-5,-6-12-15,-7-14-16,2-10-1,-12-8 0,-6-17 0</inkml:trace>
  <inkml:trace contextRef="#ctx0" brushRef="#br0" timeOffset="70038.6849">1825 10793 49,'16'0'33,"4"-3"0,13 6-4,4-3-24,9 0-10,3 0-16,-4-8-11,3 8-2,-17-7 1</inkml:trace>
  <inkml:trace contextRef="#ctx0" brushRef="#br0" timeOffset="70293.1228">2235 10778 49,'4'24'35,"1"-8"-7,1 1-6,1 5-4,-3-7-7,3 3-2,-7-9-4,0-9-2,0 0 0,3-9-2,-3-9 1,0-4-2,0-2 1,10 0-2,3-2 0,-6 5 0,7 8 0,2 8 0,-1 11 0,-4 8 1,2 7 0,-9 8-2,3 3-6,-3-4-12,2-5-16,5 1 2,-1-14-3,14 3 1</inkml:trace>
  <inkml:trace contextRef="#ctx0" brushRef="#br0" timeOffset="70561.8549">2681 10853 31,'3'-17'33,"-9"-9"1,-3 4-9,3 3-7,-11-3-6,5 11-2,-12 5-2,2 11-1,-3 3-3,3 10-1,4 8-1,5-1 0,10 2-1,7-2-1,11-3 0,5-4-3,4-8-3,0-10-9,4-6-20,-4-6-3,-10-12 1,0 0-1</inkml:trace>
  <inkml:trace contextRef="#ctx0" brushRef="#br0" timeOffset="70662.4311">2607 10570 43,'-9'-14'33,"-7"0"-2,16 14-18,0 0-34,0 9-8,12 9-3,-2-5-1</inkml:trace>
  <inkml:trace contextRef="#ctx0" brushRef="#br0" timeOffset="71279.4264">3171 10788 37,'0'0'31,"13"8"0,4-8-12,8-6-11,5 6-3,0-7 0,-2 2-2,-6-5 0,-8 2-1,-14 8-1,7-13 0,-17 13 0,-8 4 0,-1 6-1,3 7 1,2 3 0,1 4 0,8 2 1,5 2 1,12-5-1,3 0 1,4-6 0,2-1 0,0-11-1,2 0 0,-2-10-1,-2-3-2,-1-7 0,-2-8-1,-1 0 0,-2-1 0,-1 1 0,1 5 1,-1 7 2,-12 11 1,15 0 1,-8 11 1,-7 7 0,5 1 0,-5 0 0,0 3-1,0-12-1,0-10 0,7 8-2,3-16 1,4-7-1,3-4-1,1 2 1,4 0-1,0 6 0,-4 7 1,-2 8 1,-1 12-1,-9 9 0,-3 3-8,-3-1-30,4 7 1,-2-7-1,17-4-1</inkml:trace>
  <inkml:trace contextRef="#ctx0" brushRef="#br0" timeOffset="71841.9393">4510 10689 30,'-15'12'32,"-10"5"-2,0 5-10,3 7-5,4 4-3,12 0-4,6-1-3,16-5-2,5-7-1,6-6 1,-1-11-1,1-6 1,-10-8-2,-8-7-1,-9-1-3,-9-4-4,-7 5-9,0 1-18,-5-3-1,8 6-1,1-4 2</inkml:trace>
  <inkml:trace contextRef="#ctx0" brushRef="#br0" timeOffset="71979.1168">4653 10761 64,'31'29'36,"-6"0"-7,5 10-10,2 7-6,-1-4-9,0-3-12,1-6-23,-1-2-4,-9-21-1,2-5 0</inkml:trace>
  <inkml:trace contextRef="#ctx0" brushRef="#br0" timeOffset="72141.8833">4890 10742 60,'-34'9'37,"-11"15"1,2 13-12,0 15-12,-1 2-10,4-3-8,14-1-22,8-5-11,5-17-1,13-8 1</inkml:trace>
  <inkml:trace contextRef="#ctx0" brushRef="#br0" timeOffset="72528.6238">5168 10710 46,'-24'-4'31,"5"11"1,-2-2-14,4 0-8,10 4-6,3 5-2,4-5-3,11 0-2,3-4-2,1 1 0,-1-6-1,0 3 0,-14-3 1,0 0 2,0 0 4,-11 0 2,-1 5 3,-5 1 0,3 7 2,1 1 0,9 5-1,4-1-1,7 5-2,7-5 0,5-2-3,1-2-4,0-7-15,-6-10-16,6-3 0,-8-17-1,1 2 0</inkml:trace>
  <inkml:trace contextRef="#ctx0" brushRef="#br0" timeOffset="72644.51">5172 10551 23,'-12'-19'31,"12"19"-5,0 0-12,-9 0-32,21 15-7,-8 2-5</inkml:trace>
  <inkml:trace contextRef="#ctx0" brushRef="#br0" timeOffset="72929.2196">5494 10732 33,'-26'-10'33,"6"10"1,-8-9-3,1 9-17,7 10-8,2 9-3,5 3-2,6 7-1,7 3 1,3-2-1,8 0 0,4-6 2,2-7 0,0-10 1,-4-2 0,-4-10 0,-3-4 0,-6-6-3,-9-4-7,-4-8-27,7 10-1,-11-5-2,11 5 1</inkml:trace>
  <inkml:trace contextRef="#ctx0" brushRef="#br0" timeOffset="73199.3073">5526 10784 45,'18'18'37,"-7"-4"1,-4 5-3,6-1-19,-8-7-8,2 2-6,-7-13-4,15 5-3,-2-9 0,-3-7-2,7-1 1,-2-4 0,4 6 3,-2-1 3,-2 5 4,2 12 3,-7 2 0,4 14 1,-7-2 1,-2 11-1,-5-2-4,0-2-15,0 2-26,0-5-1,0-7-1,9-4-1</inkml:trace>
  <inkml:trace contextRef="#ctx0" brushRef="#br0" timeOffset="74290.9002">16228 9044 14,'-7'16'31,"-4"-4"0,7 8-2,-5 6-12,1-1-6,8 4-1,0-4-4,14-2 0,2-8-2,9-1-2,-1-11-3,2-6-5,-5-7-3,-2-7-3,-4-2-1,-9-6 0,-3 3 4,-3-3 2,-3 5 5,0 3 6,-8 13 18,4 18-9,7 10 0,-6 4-2,6 9-3,3 0-4,0-1-12,3-7-24,4 0-1,-5-17-2,5-2 0</inkml:trace>
  <inkml:trace contextRef="#ctx0" brushRef="#br0" timeOffset="74622.2024">16297 8864 41,'-59'-24'31,"2"15"0,-7 6-12,2 18-8,3 19-5,9 16-3,10 13 0,15 14 0,16 9 0,15 5 0,22-3 1,18-9 0,19-13 1,13-20 0,9-14-2,9-30 2,-2-18 0,-8-29 0,-12-11 0,-24-24 0,-17-9-1,-29-4 1,-16 9-1,-23 7-2,-10 15-4,-11 15-31,0 25-7,-9 12-1,11 26 0</inkml:trace>
  <inkml:trace contextRef="#ctx0" brushRef="#br0" timeOffset="75726.5481">6359 10643 33,'16'0'32,"-4"-13"0,10 13-4,-3 0-17,-1 4-5,-2 9-2,-8 2-2,-5 4 0,-6-5-1,-2 4 0,-3-8-1,8-10 0,0 9 0,15-9 0,8 0 0,6 0 0,4 6 1,-4 5 1,-4 4 0,-13 5 0,-15 3 0,-16 1-3,-9-2-7,-12-3-20,-6-15-6,8-4 0,-5-15-1</inkml:trace>
  <inkml:trace contextRef="#ctx0" brushRef="#br0" timeOffset="76058.2315">6446 10435 45,'-24'0'34,"-17"0"1,1 18-11,-5 10-9,-3 10-7,4 12-4,10 11-2,10 13-1,17 5-1,14 1 1,20-6 0,14-5 0,18-15-1,19-13 1,8-20-1,10-25 1,-1-21 0,-5-18 0,-15-15 1,-15-14-1,-26-9 0,-31-6 1,-29 3-1,-23 13 0,-16 16 0,-6 8-7,5 14-29,8 23-2,11 5 0,29 20 0</inkml:trace>
  <inkml:trace contextRef="#ctx0" brushRef="#br0" timeOffset="76575.3434">7528 10645 70,'35'-34'28,"7"10"-3,5 13-4,-3 14-6,6 24-4,-14 15-3,-2 18-3,-11 8-1,-3 5 0,-7-3-1,-1-5-1,-8-14-2,2-14 0,-3-19-1,-3-18-1,0-18-1,-3-11 0,-9-8 0,-6-2-1,-4 5 1,-12 5 0,-1 12 1,-5 15 1,3 14-3,4 5-6,9 8-12,13 5-13,5-12 0,18 1 0</inkml:trace>
  <inkml:trace contextRef="#ctx0" brushRef="#br0" timeOffset="76842.5831">8192 10943 46,'-16'-21'33,"1"4"-5,-7 3-8,-9 3-6,3 7-6,-3 4-2,6 11-3,1 6-1,9 3-1,8 4 0,14 0-1,8-3 1,9-3-1,3-7-1,2-6-8,-1-11-22,0 2-4,-13-14 1,-2 3 0</inkml:trace>
  <inkml:trace contextRef="#ctx0" brushRef="#br0" timeOffset="77180.5077">8095 10657 25,'0'0'28,"0"0"0,13 0-10,-3 11-8,2 11-6,6 13-2,4 7-1,2 8 0,5 6 0,0 4 0,-2 4 2,0-1 1,-12 0-1,-4 1-1,-11-11 0,-17-3-1,-4-12-1,-6-6-2,-8-13-1,1-16-2,8-16 0,5-15 2,12-12 0,13-8 2,11-8 0,11-7 1,6 2 1,5 3-3,0 8-11,5 13-15,-18-1 1,4 20-1,-15-3 15</inkml:trace>
  <inkml:trace contextRef="#ctx0" brushRef="#br0" timeOffset="77543.6303">8482 10844 31,'-13'13'34,"9"7"0,-5-3 0,5 3-19,11 9-5,1-7-5,7 0-2,3-6 0,4-6-1,-3-10 0,3-7-1,-7-6 0,-3-11-1,-3 1 1,-5-3-1,-4 3 0,-3 6-1,0 5 1,3 12 0,0 0 0,-10 21 0,10-1 0,9 4 1,1 0 1,8 1 0,1-10 1,5-1 1,0-12-1,3-2 0,-3-10-1,-6-8-5,-1-7-32,-9 3-3,-8-7 0,-3-2-1</inkml:trace>
  <inkml:trace contextRef="#ctx0" brushRef="#br0" timeOffset="78059.6996">9548 10669 52,'-10'27'33,"-1"-5"-3,5 7-12,6 4-8,5-1-3,12 0-2,4-5-2,9-9-4,4-8-7,-2-10-7,2-13-7,-6-2-3,-10-12 0,-5 0 5,-5-2 6,-8 0 8,0 2 8,-2 13 30,-11 6-9,13 23 0,-3 11-5,3 8-5,0 8-5,0 3-4,3-3-9,0-1-15,9-4-12,-12-19 0,9-7 0</inkml:trace>
  <inkml:trace contextRef="#ctx0" brushRef="#br0" timeOffset="78381.8852">9697 10471 30,'-35'-22'33,"-14"9"0,-6 20-4,-2 11-15,-4 15-4,3 16-5,7 12-2,14 16-1,12 6-1,22 6 1,16-2 0,14 3 0,20-15 0,18-9 0,15-20 1,7-24-1,4-22-1,1-19 1,-5-26-1,-9-20 0,-19-13 0,-23-14 0,-29-4 0,-26 1-1,-24 8 1,-10 18-1,-9 18-3,-6 16-7,3 21-26,13 26-1,8 10 0,26 16 1</inkml:trace>
  <inkml:trace contextRef="#ctx0" brushRef="#br0" timeOffset="78581.6327">10325 11132 48,'15'21'38,"-4"11"-2,-17-6-23,-4-4-30,2 2-14,-14-14-4</inkml:trace>
  <inkml:trace contextRef="#ctx0" brushRef="#br0" timeOffset="79144.8162">10708 10831 30,'21'0'34,"5"8"1,-5 3 0,-5 2-17,-1 6-6,-8-1-4,-2 2-4,-8-3-2,3-17-1,-18 6-1,14-18-1,4-5-1,10-7 1,8-2-1,4 1 1,7 2 0,-2 9 2,2 14 0,-5 8 1,-6 16 0,-7 5-2,-3 7-23,1 8-12,-9-11 0,12 2-1</inkml:trace>
  <inkml:trace contextRef="#ctx0" brushRef="#br0" timeOffset="79598.0872">11644 10565 25,'0'0'32,"0"0"1,37 4-3,-1-4-14,13 0-6,9 0-4,2 0-6,-3 0-7,-1 0-10,-9 6-15,-19-6-1,-3 0-1,-25 0 6</inkml:trace>
  <inkml:trace contextRef="#ctx0" brushRef="#br0" timeOffset="79760.857">11943 10625 52,'-11'32'36,"-2"0"0,6 7-12,7 7-7,-5-1-6,9 3-4,2-5-8,-2-3-14,-1-8-20,7-3-2,-10-15-1,6 0 1</inkml:trace>
  <inkml:trace contextRef="#ctx0" brushRef="#br0" timeOffset="80078.3228">12038 11114 17,'0'0'31,"17"-11"0,-9-2-1,4-1-14,3-1-5,-1-3-3,1 2-1,-6 0-2,4 8 0,-13 8 0,18 0 0,-15 10 0,1 12-1,-4 0-1,6 6-1,0 1-6,-6-1-23,0-10-9,3 1-1,-3-19 0</inkml:trace>
  <inkml:trace contextRef="#ctx0" brushRef="#br0" timeOffset="80498.8851">12503 10779 45,'4'17'34,"12"-17"1,11 2-9,8-2-14,4 4-8,2-4-14,2-4-19,1 9-4,-16-11-2,3 11 1</inkml:trace>
  <inkml:trace contextRef="#ctx0" brushRef="#br0" timeOffset="80683.4838">12545 10909 33,'0'0'35,"32"11"0,1-11-1,10 0-34,12 8-25,-11-10-7,6 7-1,-13-12-3</inkml:trace>
  <inkml:trace contextRef="#ctx0" brushRef="#br0" timeOffset="86372.7021">13071 10657 22,'0'0'32,"16"0"0,11 5-3,4 0-14,11 0-4,6 1-4,3-6-2,-2 3-3,-6-3-1,-11-3-2,-11-3 1,-21 6 0,-4-8 0,-13 8 1,-11 5 1,-1 7 0,-5 11 1,7 9 1,3 10-1,9 6 0,10 6 0,5 3-2,11-7-3,2-7-6,6-6-16,3-11-12,-12-19 1,1-7-2</inkml:trace>
  <inkml:trace contextRef="#ctx0" brushRef="#br0" timeOffset="86525.9809">13096 10864 49,'0'0'33,"21"14"1,7-12-15,16 3-24,12 0-21,-6-13-3,17 8-3,-7-9-1</inkml:trace>
  <inkml:trace contextRef="#ctx0" brushRef="#br0" timeOffset="86926.7378">13533 10722 18,'0'0'33,"2"-14"0,15 14 0,7-4-15,7 4-6,1 4-5,-4 2-3,-3 5-1,-7 6-1,-15 1-1,-13 0-2,-7 3 1,-6-3 0,1-4-2,4-1 1,6-6-1,12-7 1,15 12 0,13-3 1,3-1 0,0 9 1,-3 4 2,-12 7-1,-11 1 1,-17-1-1,-10-1-1,-14-8-5,-7-9-10,1-10-19,9-2-2,2-16 0,19 4 0</inkml:trace>
  <inkml:trace contextRef="#ctx0" brushRef="#br0" timeOffset="87304.8104">13884 11105 56,'0'0'38,"-3"14"1,3-14 0,0 0-23,0 0-20,0 0-30,0 0-3,8-9-1,2 4-1</inkml:trace>
  <inkml:trace contextRef="#ctx0" brushRef="#br0" timeOffset="88675.6911">14063 10689 29,'6'10'35,"-15"1"0,-1 8-4,-5 4-12,0 3-5,0 3-4,2 3-5,10-3 0,3-1-3,13-2 0,8-8-1,4-3-1,3-5 0,3-6-3,3-4-4,-10-9-5,4-4-1,-10-10-1,2-1-1,-7-5 2,1-2 6,-7 1 6,-4 4 5,0 10 7,-6 0 3,3 16 1,-6 15 1,6 11-2,-4 6-3,4 15-5,0 5-5,-6 2-28,1-6-10,11-2-1,-6-17-1</inkml:trace>
  <inkml:trace contextRef="#ctx0" brushRef="#br0" timeOffset="89445.6433">14871 10689 47,'4'17'34,"6"23"0,-1 7-12,-6 0-10,2 12-3,-5-6-4,5-7-2,-5-14-1,-4-13-1,4-19 0,-12-11-1,1-20 1,0-9-1,2-8 0,0-3 0,3 2 0,6 6 1,0 9 0,10 11 0,6 17 0,7 11 0,3 13 0,4 10 0,7 7 0,-1 5 0,-1-3-1,3-4 1,-6-6 1,-2-8 0,-6-17 1,-2-12-1,-13-17 2,-2-13-1,-7-13 0,-8 0 0,-1-3-2,-7 0-6,-2 11-33,-3 16-1,-3 8 0,7 19 0</inkml:trace>
  <inkml:trace contextRef="#ctx0" brushRef="#br0" timeOffset="91674.5561">15909 10686 23,'0'0'26,"0"0"-5,-18-5-5,2 5-4,-1 0-5,-3 0-4,0 0-1,0 0-1,1 5 0,4 4-1,2 0 0,1 5 0,3 0 2,1 1 0,3-2 1,5-3 0,0-10 1,13 9 0,4-9 0,3-1-1,8 1 0,3 0-1,1 5 0,-2 5 0,-3 4 1,-11 5 0,-4 5 0,-12 2 0,-12-3-1,-10 0-4,-3-9-8,-3-10-23,1 3-1,-2-15 0,14 2-1</inkml:trace>
  <inkml:trace contextRef="#ctx0" brushRef="#br0" timeOffset="91990.9881">15826 10529 50,'-44'-10'34,"-6"13"-1,-16 14-11,1 9-9,9 20-4,4 10-4,16 15-1,18 8-1,18 4 0,23 1-2,23-8 2,22-9-2,21-19 0,16-22 1,4-20-2,-2-24 1,-4-20 0,-17-23 1,-17-14 0,-35-18-1,-34-10 2,-30-1-1,-21 10-1,-17 15-4,-16 20-34,-3 19-1,4 27 0,-10 22-2</inkml:trace>
  <inkml:trace contextRef="#ctx0" brushRef="#br0" timeOffset="93386.0506">1761 12801 24,'0'0'28,"0"-21"1,9-1-10,2-11-6,9-12-4,4-5-4,3-14 0,-2-2-1,1-8 0,-3 4-1,-9 5 1,-1 13 0,-8 10 1,-5 20-1,0 22 0,-5 10 1,5 30-2,11 15 0,1 16-1,8 4-1,5 8 1,6-4 0,3-5-2,-6-17-3,1-8-5,-12-18-15,-7-17-14,-10-14 1,-11-5-1</inkml:trace>
  <inkml:trace contextRef="#ctx0" brushRef="#br0" timeOffset="93771.505">1847 12627 30,'0'0'31,"0"0"0,33 0-6,0-5-15,14 5-5,9 0-2,6-5 0,-1-1-2,-5 0 0,-11 3 1,-7-1 1,-5 9 1,-16 2 2,-5 5 0,-12 5 0,4 6 0,-8 0 1,4 6 0,-4-7-3,4 0 0,0-12-2,0-10-1,0 0 0,0-22-1,8-4-1,0-4 0,3-4-1,0 3 0,4 2 0,-2 6 1,4 7 0,0 9 0,-4 9 1,5 8 0,1 7 0,-1 2-1,-6 5-3,-8 0-9,5-2-24,-2 4-1,-7-11 2,6 5-2</inkml:trace>
  <inkml:trace contextRef="#ctx0" brushRef="#br0" timeOffset="94053.6808">2815 12662 27,'-7'-19'34,"-8"-9"1,3 6-1,1 0-14,-9-2-8,9 14-4,-7 5-4,4 11 0,-2 10-1,6 6-1,3 3 0,14 3-1,2-1 1,3-3-1,7-4-1,3-8 0,3-2-6,-1-10-8,-3-13-24,-6 1 1,-11-12-1,3 0 0</inkml:trace>
  <inkml:trace contextRef="#ctx0" brushRef="#br0" timeOffset="94156.9503">2691 12331 50,'-19'-11'34,"19"11"-6,-12 22-32,12-22-20,8 27-7,2-13-3</inkml:trace>
  <inkml:trace contextRef="#ctx0" brushRef="#br0" timeOffset="94657.2974">3434 12593 20,'0'0'32,"-15"-4"1,31 8-1,2-4-19,10-10-5,9 7-3,0-4-1,4-2-2,-7 2-1,-7 0-1,-11 4-1,-16 3 1,0 10 0,-13 6 0,-4 4 0,-5 4 1,6 3 1,7 5 0,3 1 0,14-6 1,8-4-1,6-7 1,3-8-1,6-4 0,-4-11-1,0-5 0,-6-6 0,-4-6 0,-4 2-1,-4 3-1,-5 6 2,-4 13-1,0 0 0,0 0 1,-10 18 0,10 3-2,-3 6-5,3-7-10,0-7-19,10 0-1,0-13 0,7-9 0</inkml:trace>
  <inkml:trace contextRef="#ctx0" brushRef="#br0" timeOffset="94805.4532">3956 12605 54,'11'-9'38,"8"9"1,0 15-8,2-1-14,5 12-6,-8 1-4,0 7-3,-12-5 0,-6-3-4,-5-4-11,-10-10-27,-13-12-2,-3-8 0,-4-12-1</inkml:trace>
  <inkml:trace contextRef="#ctx0" brushRef="#br0" timeOffset="95459.2746">5001 12426 37,'0'0'29,"-18"17"-6,15 2-7,3 6-6,0 6-5,9-2-1,4-2-3,7-3-2,4-9-3,3-8-6,1-7-3,-1-12-1,1-7 0,-9-8 1,-2-3 5,-6-6 5,-6 7 6,-5 5 6,-4 7 4,-6 17 2,-1 7-1,0 18 0,0 11-4,3 11-7,8 2-13,5 8-18,-5-17-3,14 2 1,-8-21 4</inkml:trace>
  <inkml:trace contextRef="#ctx0" brushRef="#br0" timeOffset="95791.5051">5071 12250 42,'-51'-7'30,"4"24"-3,-7 19-12,5 10-4,6 19-5,11 4-2,17 10-2,15 3 1,18-2-1,17-5 0,13-5 1,17-19-1,7-10 0,8-22 1,2-24-1,0-18 1,-5-21-1,-11-19-1,-14-11 0,-23-15 0,-22-6 1,-26 5-1,-20 16 0,-15 14 0,-8 17-1,2 20-7,-1 17-20,12 13-8,20 20-1,8 2 1</inkml:trace>
  <inkml:trace contextRef="#ctx0" brushRef="#br0" timeOffset="95957.2862">5758 12755 39,'11'34'34,"-11"10"-6,-17 2-27,-14-15-22,6 10-6,-9-21-4</inkml:trace>
  <inkml:trace contextRef="#ctx0" brushRef="#br0" timeOffset="96292.761">6173 12460 41,'0'0'35,"28"16"0,-9 0-10,3 5-9,5 9-6,-11 0-2,3 2-4,-12 0-4,-11-10-6,-9-3-17,-8-6-12,-11-17-2,2-5 0</inkml:trace>
  <inkml:trace contextRef="#ctx0" brushRef="#br0" timeOffset="96424.2798">6167 12434 39,'25'-14'35,"13"10"0,-8-4-1,-2 8-26,6 0-16,-9 3-24,5 8-2,-13-7 0,0 0-1</inkml:trace>
  <inkml:trace contextRef="#ctx0" brushRef="#br0" timeOffset="96740.7153">6296 12148 41,'-73'3'32,"5"21"0,-10 7-13,4 13-9,9 11-3,15 8-4,18 10 0,18 7-2,20 4 1,16 5-1,18-6 1,19-10 0,17-10 1,11-25 0,7-18 0,-4-30 1,0-19 1,-12-31 0,-8-11-1,-26-18 0,-20-10-1,-35-3 0,-20 5-1,-22 14-3,-12 11-9,-10 19-28,1 22-1,-4 11 0,7 30 0</inkml:trace>
  <inkml:trace contextRef="#ctx0" brushRef="#br0" timeOffset="97394.1861">7243 12574 22,'9'14'31,"3"10"-6,-3 4-5,1 7-4,0-1-4,-4-5-4,0-6-2,-6-23-3,0 0-1,0 0-1,4-35 0,-4 3-1,6-4 1,0-1-2,3 4 1,3 9-1,-2 7 0,2 17 1,1 5 0,1 12 0,-1 7-1,2 4 1,-4 0-5,7-1-7,0 2-15,0-17-5,11 0 0,-4-16-1</inkml:trace>
  <inkml:trace contextRef="#ctx0" brushRef="#br0" timeOffset="97664.5947">7845 12569 65,'4'24'37,"-15"-4"0,-10 7-16,1 5-9,-8-4-5,2-4-3,-3-7-2,5-12-2,2-5 0,6-12-1,10-7 0,3-6-1,6 1 0,7-1 1,4 9-1,3 6 1,4 10 0,-2 6 0,5 7-2,-6 9-6,4 5-17,3 2-10,-9-9 1,6 0 0</inkml:trace>
  <inkml:trace contextRef="#ctx0" brushRef="#br0" timeOffset="97980.5901">7952 12694 32,'7'-14'34,"3"17"2,-10-3-3,18 7-16,1 6-8,2-4-3,4 1-1,0-8-2,4-2-1,-5-9 0,-5-1-1,-7-5-1,-12-7 1,0 0-2,-13-2 1,-8 4-2,0 6 1,-5 5 0,1 4 0,3 11 0,7 10 1,3 10 0,6 10-1,6 6 1,3 4 0,3 7 1,3 0-2,1 3-4,1-10-11,-1-7-20,11-3 1,-2-22-1,10-4 0</inkml:trace>
  <inkml:trace contextRef="#ctx0" brushRef="#br0" timeOffset="98266.7818">8559 12573 21,'4'15'34,"-18"-1"2,0 9-2,-12 5-15,-1-3-6,-3 0-5,-3-6-4,4-8-4,2-5-1,8-11-1,7-6 0,5-9 0,7 1 0,10-3 1,4 6 1,6 4 2,4 9 0,2 9 1,-2 6 0,5 11 0,-4 5-5,-4 3-21,-2-7-12,7 5 0,-15-14-1</inkml:trace>
  <inkml:trace contextRef="#ctx0" brushRef="#br0" timeOffset="98862.2312">8651 12576 39,'-11'-3'31,"23"6"1,3-3-12,9-6-11,9 6-3,0 0-1,-2 0-2,-3 0-1,-6 0-1,-10 0-2,-12 0 1,0 0-1,-28 12 0,4-3 1,-2 2-2,2 4 2,2 2 1,4 4 0,11 2 1,7-4 0,10 3 1,9-7 0,9-3 0,2-6 1,2-6-1,-2-6 0,1-4-1,-6-9-1,-3-1 0,-7-1 0,-5 3-1,-4 1-1,-2 6 1,-4 11 0,0 0 0,0 0-1,5 9 1,-5 1 0,0 3 1,0-3 0,0-10 0,0 0-1,0 0 1,9 0-1,-3-14 1,4-1-1,-1-3 0,3 4 0,1-1 0,2 12 1,-1 3-1,0 3 1,-1 12-1,-4 1 1,-1 6-6,-1 1-11,4 2-19,-11-11-2,6 1 1,-6-15 0</inkml:trace>
  <inkml:trace contextRef="#ctx0" brushRef="#br0" timeOffset="99145.9047">9256 12724 47,'17'17'35,"-8"-15"1,9-2-8,3 3-14,0-8-5,3-3-3,-3-3-1,-1-6-2,-6-4-2,-5-1 1,-9-3-2,-6 3 0,-11 3-1,-3 7 0,-4 12 1,1 7-1,-2 13 1,4 10-1,3 13 1,5 9 0,7 6-1,6 3-3,9 1-21,0-5-11,0-12-1,13-6 1</inkml:trace>
  <inkml:trace contextRef="#ctx0" brushRef="#br0" timeOffset="99764.6193">9649 12590 35,'0'0'32,"-11"-11"-3,11 11-9,-16 14-6,10 1-5,6 6-3,6 0-2,10 0 0,1-2-2,10-4 1,1-8 0,3-7-1,-4-7 0,-2-3 0,-7-7-1,-5-2 0,-6 0 0,-7 1-1,-7 1 0,-3 6 1,10 11-1,-13-3 0,13 3 2,4 13-1,5-2 1,7 4 0,3-1 1,2 4-1,-2-7 0,3 1 0,-4-5-2,-2-4-3,0-3-6,-8-11-11,-4-7-12,0-5-5,-8-7 2,-3-7 5,-2-2 10,-9-9 20,1 2 0,2 5 10,-18-24 55,21 47-32,1 7-4,11 11-17,-8 23-36,2-12-7,14 13-4,-4-7 0</inkml:trace>
  <inkml:trace contextRef="#ctx0" brushRef="#br0" timeOffset="100267.4469">10734 12618 21,'4'-16'32,"-4"16"1,0-14-3,-9 0-14,-3 6-4,-7-1-3,0 9-2,-2 0-2,1 12-1,3 2-2,5 7-1,9 5 0,11-1-1,9-2 0,7-1-2,7-10-3,0-12-7,4-3-11,-8-9-7,-11-17-5,-1 4 0</inkml:trace>
  <inkml:trace contextRef="#ctx0" brushRef="#br0" timeOffset="100366.7493">10726 12361 7,'-15'-22'4,"9"8"-10,6 14 2,0 0 4</inkml:trace>
  <inkml:trace contextRef="#ctx0" brushRef="#br0" timeOffset="100784.9554">10785 12504 36,'19'12'31,"-1"-10"0,13 3-5,0 1-20,2-2-1,4 0-2,-2-4-1,-5 0-1,-7 0-1,-7-2 0,-4-1 0,-12 3 0,0 0 1,0 0 0,-15 5 0,2 5 1,1 7 1,-1 4 0,4 4 1,6 4-2,3-4 1,9 1 0,4-7-1,6-2 0,2-7 0,5-7 0,1-10-1,-2-6 1,-4-9-2,-1-4 0,1-2 0,-6-3 0,-2 4-1,-6 4 1,-2 6-1,-5 17 2,0 0 2,0 0-1,0 21 1,0 6-1,0 1 1,5 1-9,1-4-29,8-3-2,7-16-1,20-6 0</inkml:trace>
  <inkml:trace contextRef="#ctx0" brushRef="#br0" timeOffset="101932.7209">11997 12513 38,'27'-4'31,"4"13"-5,-14 11-8,-11 6-5,-6 9-5,-10 0-2,-6-1-1,-4-11-2,2-3-1,4-14 0,14-6-1,0-20-1,16-6 1,3-4-1,5-1 0,1 0 0,-1-1 1,-4 7-1,-7 4 0,-6 10 0,-7 11 1,0 0-1,-10 19 0,3 2 1,7 6 0,0 0 0,13 0-1,9 1-2,9-12-2,6-3-1,3-13 0,7 0-1,-7-17 0,-3 0 0,-6-2 4,-9 0 4,-9 6 2,-6 4 2,-7 9 2,-11 0 0,-1 14 0,-9 0-1,2 4-2,0-4-1,3-4-3,1-3 0,3-9-1,8-10-2,4-4 0,8-6 0,0-1 0,2 2-1,2 3 1,6 6 1,0 12 0,-1 4 2,2 8-1,1 4 1,2 6 0,0-5 0,3 2 0,0-7 0,-4-7-1,4-8 0,-3-8 0,-1-5 0,-5-4 0,-1-1-1,-4 1 2,-5 7-1,-6 13 1,0 0 1,5 10-1,-5 12-1,-3 1-10,3 4-20,6 6-5,7-10 0,15-2 0</inkml:trace>
  <inkml:trace contextRef="#ctx0" brushRef="#br0" timeOffset="102248.5489">13424 12510 81,'-17'-20'34,"-6"6"-10,2 7-7,-8 1-6,3 14-3,0 2-3,7 9-1,4 4-2,12 4 0,6-1-1,15-1 0,2-5 1,7-7-2,1-4-1,0-9-4,-1-4-4,-5-10-7,0 0-9,-7-4-6,-2-4-2,2 1 1</inkml:trace>
  <inkml:trace contextRef="#ctx0" brushRef="#br0" timeOffset="102365.56">13552 12485 67,'12'9'32,"-5"5"0,-2 6-5,2 4-11,-4 3-21,12 2-27,-15-12-3,4 5-2,-4-22 0</inkml:trace>
  <inkml:trace contextRef="#ctx0" brushRef="#br0" timeOffset="102872.9114">14324 12541 37,'-27'-4'35,"-5"-1"0,1 8-3,7 9-14,5 1-8,19 9-6,9 0-2,15 3-1,7-4 0,10-3 0,-1-3 0,0-11 0,-8-4 0,-8-14 1,-15-6-2,-9-8 1,-15-9 0,-8-10-1,-2-9 0,-4-9 1,4-2-2,6 1-1,10 4-1,9 6-3,9 9-4,6 11-10,10 16-17,9 20 1,-8 5 0,7 18 4</inkml:trace>
  <inkml:trace contextRef="#ctx0" brushRef="#br0" timeOffset="103089.2944">14531 12472 39,'-7'15'34,"7"11"-1,0-4-10,3-2-5,4 7-6,3-8-3,8 1-3,1-10-2,5-7-1,-2-7-1,3-5 0,-6-9-1,-1-1-1,-4-1-6,-7-2-19,-3-1-12,0 9 0,-4-4 0</inkml:trace>
  <inkml:trace contextRef="#ctx0" brushRef="#br0" timeOffset="103374.1125">14868 12500 24,'-5'14'32,"5"-14"2,0 23-4,9-9-12,-2-1-7,8 6-5,4-6-2,1 2-2,2-6 1,-1-7-1,-1-4-1,-6-7 1,-3-6-1,-1-2 1,-10-8-1,-7 3 0,-7-1-1,-6 4-1,-2 10-6,-7 9-28,-7 0 0,5 13-1,-2-1 0</inkml:trace>
  <inkml:trace contextRef="#ctx0" brushRef="#br0" timeOffset="103952.9404">15747 12460 19,'-17'0'29,"6"16"1,-5-2-8,7 14-9,12 1 0,8-2-3,14 1-3,9-8 0,9-3 0,0-13-1,-2-7 0,-8-15-3,-10-6 0,-11-12-2,-12-8 0,-19-12 0,-3-5 0,-5-6-1,2 0-2,7 1 0,1 4-7,14 12-8,10 11-17,6 7-3,14 21 1,1 5 0</inkml:trace>
  <inkml:trace contextRef="#ctx0" brushRef="#br0" timeOffset="104190.939">16014 12421 13,'-2'25'33,"-8"-8"2,10 10 0,6 1-14,1-5-5,11 5-5,-2-7-2,10-1-3,-3-10-1,5-10-1,-6-8-2,3-5 1,-9-6-3,-4-1-2,-3 1-6,-9-4-16,0-1-14,6 11-1,-6-5 1</inkml:trace>
  <inkml:trace contextRef="#ctx0" brushRef="#br0" timeOffset="104391.3511">16290 12397 53,'7'15'37,"-7"2"2,9 7-6,-3 6-17,-3-3-6,9 4-3,1-8-3,2-4-2,7-9-1,0-10-1,-1 0-2,-2-14-3,4-1-9,-6-2-25,-4-7 0,0 7-1,-5-4 2</inkml:trace>
  <inkml:trace contextRef="#ctx0" brushRef="#br0" timeOffset="104677.035">16799 12476 42,'-6'11'36,"-6"11"-2,-11-3-6,-7-2-7,1 4-9,-4-8-6,4-7-2,2-6-4,8-6 0,7-9-1,9-2 0,9-2-1,6-4 0,7 7 1,-1 7 0,6 9 2,2 2-1,-1 10 2,-3 8-1,1 3-1,-6 1-7,1-2-23,-1 0-6,-9-12 0,5 0-1</inkml:trace>
  <inkml:trace contextRef="#ctx0" brushRef="#br0" timeOffset="104824.17">16765 12222 39,'-13'-21'24,"13"21"-19,-9 0-11,0 0-18,16 20-4</inkml:trace>
  <inkml:trace contextRef="#ctx0" brushRef="#br0" timeOffset="105009.0867">16955 12361 53,'9'36'38,"-6"0"0,5 7-5,1 10-18,-5 2-4,3 14-5,-2-3-4,1-2-6,4-3-12,-1-9-22,-9-16 0,8-7-1,-8-29 0</inkml:trace>
  <inkml:trace contextRef="#ctx0" brushRef="#br0" timeOffset="105156.2291">17010 12640 65,'15'-6'32,"11"11"-2,-8-5-22,7-7-39,12 7 0,-4-17-1,11 10-1</inkml:trace>
  <inkml:trace contextRef="#ctx0" brushRef="#br0" timeOffset="105610.2296">17428 12388 24,'-24'-3'30,"-8"-9"0,11 12-2,3 10-17,9-3-5,9 5-4,7 2-2,9 0-2,5-1-1,2 2-1,-1-6-1,-1-3-1,-7 1 0,-14-7 0,0 0 3,0 0 2,-23 2 3,4-2 2,-20 10 10,23-3-6,9 3 2,7-10-3,0 21 0,12-13-1,5 4-1,3-7-1,4 0-1,0-5-1,0-3-3,1-4-1,-3-2-2,-1-4 0,-2-6 0,-1 4 2,-5 2 1,-4 1 2,2 6 2,-11 6 2,10 4 1,-10 6-1,8 5 0,-5 6-10,-3 4-27,0-13-3,6 2-1,-6-14 0</inkml:trace>
  <inkml:trace contextRef="#ctx0" brushRef="#br0" timeOffset="105779.3548">17734 12411 75,'23'5'38,"-2"5"0,4 0-15,2 16-11,-11-3-4,-3 2-5,-4 0-4,-9-10-20,-14-5-17,-3-4-1,-13-15 1,-1-1-1</inkml:trace>
  <inkml:trace contextRef="#ctx0" brushRef="#br0" timeOffset="106511.377">18630 12276 56,'-20'4'31,"6"3"-11,1 6-6,2 2-6,11 4-3,4 0-2,9-1-3,10-2-2,2-6 0,3-2-2,-6-8 0,-2 0 1,-11-8-1,-9 8 1,-8-9 2,-11 9 3,-3 0 1,-5 9 0,4 2 2,-1 2 0,10 7 1,4-3 0,15 5-1,5-5-1,12-1 0,3-6 0,8-1-1,2-9-1,1-4 0,-3-6-1,1-7 0,-6-3 0,-4-3 0,-6 1 0,-3 0-1,-6 5 1,-2 7 0,-7 10 0,0 0 0,-4 11 0,4 7 1,0 5-1,0 1-2,0 4-7,0-1-16,0-12-12,8-1-1,-8-14 1</inkml:trace>
  <inkml:trace contextRef="#ctx0" brushRef="#br0" timeOffset="106658.5249">18864 12086 39,'-8'-23'33,"-4"4"0,12 19-8,-11 6-35,11-6-18,0 23-3,0-7-3</inkml:trace>
  <inkml:trace contextRef="#ctx0" brushRef="#br0" timeOffset="106827.813">18983 12383 26,'20'33'32,"7"1"1,-7-13-1,3-10-15,3-3-5,-2-13-6,-1-4-2,-3-9-1,-3-10-4,0 5-10,-5-1-22,-7-8-1,3 13-1,-11-1 0</inkml:trace>
  <inkml:trace contextRef="#ctx0" brushRef="#br0" timeOffset="107228.1809">19513 12407 55,'-25'17'37,"-3"2"0,-8-4-2,2-5-20,8 2-9,0-9-5,6-3-3,8-3-2,4-8 0,10 0-1,1-4-1,10 1 2,-4 5 0,7 5 3,4 4 1,2 10 1,1 5 1,1 4-1,1 2 2,2-2-1,0-3 0,-1-6 0,1-6-1,-4-8 0,1-6 0,-2-7 0,-3-10 0,-3 1 0,-4 1 0,-2 1 1,-5 10 0,-5 4 0,0 10 0,-7 12 0,1 6-6,1 5-31,5 13-2,-7-6 0,24 4 0</inkml:trace>
  <inkml:trace contextRef="#ctx0" brushRef="#br0" timeOffset="107660.2624">20843 12160 25,'25'3'34,"-25"-3"0,-7 12-7,-21 4-8,-14 1-7,-3 7-3,-6-2-5,0 3-1,5-3-2,12 2 0,18-3 0,16 1-1,13-2 0,18 3 0,10-1-3,6-2-22,8-4-9,9 4-2,-9-15 2</inkml:trace>
  <inkml:trace contextRef="#ctx0" brushRef="#br0" timeOffset="108079.1874">21240 12194 55,'7'-33'32,"-7"1"-8,0 4-4,-7 17-4,-3 6-4,7 20-3,-4 8-4,7 14-2,5 7-2,3 6 0,2 4 0,0-2 1,-2-5-2,-8-8 1,-6-9-1,-7-12 0,-7-7 0,-3-11 0,2-4-1,5-3 0,10-5 1,6 1-1,15 2 1,10 2-2,9 7-5,0-3-11,3 3-18,5 6 0,-7-6 1,6 9-2</inkml:trace>
  <inkml:trace contextRef="#ctx0" brushRef="#br0" timeOffset="108387.768">21776 12221 24,'-27'-34'33,"1"10"1,-4-2-1,-7 7-17,1 15-5,-1 8-4,4 11-3,0 13-1,10 9-1,8 8-1,10 2 1,9 0 0,16-4 0,12-7 0,9-6 0,5-18 0,3-12 0,-4-10 0,-5-17-1,-12-9 1,-13-8-2,-15-1 1,-16-3-3,-5 10-7,-7 6-24,-3 4-4,7 17-1,-1 3 1</inkml:trace>
  <inkml:trace contextRef="#ctx0" brushRef="#br0" timeOffset="108704.2174">22128 12204 30,'-9'-19'34,"-16"-1"1,1 6-2,-9 6-16,-6 6-7,3 11-5,1 13-3,7 12-1,9 3 0,10 7 0,12 1-1,13-2 1,12-6 0,11-6 0,8-12 1,3-12-1,-2-12 1,-3-11-1,-12-11 0,-7-6-2,-16-8-4,-16-1-18,-9-5-13,4 11 0,-11 3-1</inkml:trace>
  <inkml:trace contextRef="#ctx0" brushRef="#br0" timeOffset="109251.6639">22602 12169 49,'0'0'36,"10"13"-1,-4 15-6,-6 5-16,3 14-4,-8-3-5,5 5 1,0-11-3,0-1 1,0-18-1,0-9 0,0-10 0,-4-20-1,1-8 0,6-13 0,-3-6 0,-3-8-1,3 2 0,-3 2 0,3 7 0,6 10 0,1 14 0,-7 20 0,23 7-1,-3 20 2,5 12-2,7 10 2,6 4-1,0 3 0,5-6 1,-3-5 0,-1-13-1,3-12 1,-7-16 0,-10-18 0,-7-19 0,-2-13 1,-12-12 0,7-5 0,-11-1 0,-13 7-1,5 6 1,4 9-3,0 21-4,-8 9-17,0 12-19,12 15 0,-3 3 1,3 10-1</inkml:trace>
  <inkml:trace contextRef="#ctx0" brushRef="#br0" timeOffset="109435.9501">23439 12468 78,'11'8'39,"-11"-8"-29,0 0-9,0 0-31,-10-28-7</inkml:trace>
  <inkml:trace contextRef="#ctx0" brushRef="#br0" timeOffset="125650.5798">1689 13911 29,'0'0'30,"0"0"1,19-17-13,10-2-5,7-10-3,1-5-1,3-12-2,-2-4-2,-8-1-2,-2-2-1,-10 1-1,-12 10 2,-11 4-1,-4 17 0,-5 12 0,3 16 0,2 16 0,4 17 0,5 8 0,12 10 0,12 0 0,7-1-1,9-2-2,0-14-5,8-5-8,-12-13-19,-8-16-3,-11-3-1,-22-16 0</inkml:trace>
  <inkml:trace contextRef="#ctx0" brushRef="#br0" timeOffset="125798.2636">1773 13741 31,'26'4'30,"14"5"0,2-9-9,8 0-27,3 10-19,-15-20-3,4 10-3,-23-9 10</inkml:trace>
  <inkml:trace contextRef="#ctx0" brushRef="#br0" timeOffset="125929.7314">1791 13634 30,'-18'0'30,"18"12"-3,0-12-5,8 13-42,21 8-8,0-10-1,13 14-1</inkml:trace>
  <inkml:trace contextRef="#ctx0" brushRef="#br0" timeOffset="126230.5427">2371 13871 57,'10'11'35,"-1"-11"2,9 0-16,6-4-10,-4-5-4,7 2-2,-8-8-2,-4-1-2,-8 0-1,-7-1-1,-13 2 1,-8 5 0,-5 6 0,-4 4 1,4 10 0,-1 7 0,9 9 1,5 11-1,7 4 1,10 2-2,6 3-4,-1-5-10,4-9-22,6-3 0,-6-15-1,6-4 0</inkml:trace>
  <inkml:trace contextRef="#ctx0" brushRef="#br0" timeOffset="126500.1036">2846 13790 63,'-18'20'37,"-8"7"0,-5-2-9,-8-12-16,9 0-8,-5-7-4,6-10-2,10-4-1,4-8 0,9 0-1,6 0 2,6 4 0,9 5 2,7 7 2,5 10 0,2 5-1,5 8-20,2-1-15,5 9-1,6-11 0,14-1-2</inkml:trace>
  <inkml:trace contextRef="#ctx0" brushRef="#br0" timeOffset="126953.5822">3705 13719 20,'0'0'32,"15"7"1,-6-1-2,13-6-16,6 0-6,0-10-1,6 2-3,-6-5-3,-3-1-2,-10 2 0,-6 6 0,-9 6-1,-13 8 1,-2 7-1,-6 9 2,2 2-1,6 6 0,10 2-1,7-8-2,15-2-5,8-10-11,11-11-14,14 1 0,-2-17-1,9 3 12</inkml:trace>
  <inkml:trace contextRef="#ctx0" brushRef="#br0" timeOffset="127169.894">4318 13790 46,'-16'20'36,"-18"-5"-1,0-1-9,-2 3-9,-8-13-9,9-1-3,4-8-4,7-6-1,11-5 0,8-3-1,11 3-1,9 2 1,12 8 1,5 6 1,5 4-1,4 7 1,-1 8-4,-3 1-25,-3-4-7,0 4 0,-9-13-1</inkml:trace>
  <inkml:trace contextRef="#ctx0" brushRef="#br0" timeOffset="127751.1095">5049 13697 25,'31'-6'33,"-12"-1"0,4 15-2,-4 8-17,-13 5-5,-1 8-2,-10-3-3,-1 3 0,-7-5-2,5-7-2,-1-7 1,9-10-2,0-10 1,4-7-1,9-8 0,3-1 0,0-1 0,-1 1 1,-3 6 0,-3 6 0,-9 14 1,0 0 0,0 0 0,-19 24 0,9-2 0,6 4 0,7-1-1,9 1-4,9-4-5,8-7-11,8-10-15,11 2 0,-3-12 1,11-2 8</inkml:trace>
  <inkml:trace contextRef="#ctx0" brushRef="#br0" timeOffset="127971.9574">5683 13735 42,'0'0'34,"0"0"-6,-10 20-4,-12-1-7,-4 3-6,-5-3-5,-1-2-5,2-6-5,0-11-2,9 0 0,3-14-1,14-3 0,4-2 1,9 2 1,4 3 3,10 6 3,-1 8 1,6 7 1,1 8 0,0 5-6,-3 9-21,-5-11-5,10 5-2,-10-17 0</inkml:trace>
  <inkml:trace contextRef="#ctx0" brushRef="#br0" timeOffset="128288.3907">5749 13614 21,'-7'-19'33,"21"2"0,-1-10 1,15 4-16,7 2-10,-1 2-4,8 10 0,-2 9 0,-4 14-1,-5 12 1,-7 14 0,-7 5 1,-8 9 0,-3-4-1,0 4 1,-6-6-2,3-4 1,-3-11-1,-3-6-1,-7-10-1,-4-7-2,-8-1-1,-6-13-8,2-1-16,-2-4-14,-3-1 0,10 0 0</inkml:trace>
  <inkml:trace contextRef="#ctx0" brushRef="#br0" timeOffset="128735.3728">6291 13726 40,'0'0'33,"-10"7"-3,2 3-9,4 6-8,-2 1-5,6 3-3,7-1-1,4-3-1,2-4-2,9-3 1,-2-9-1,3 0 0,-4-13 0,-1-1 0,-8-6 0,-1 3 0,-9 0 1,0 5 0,0 12 0,0 0 0,-10 0 0,10 15 1,4 1-1,2 2 0,6-1 0,3-2 0,2-3-1,1-4 1,1-4 0,0-4-1,-4-2-3,-3-8-4,-1 1-14,-4-5-18,-7-7 0,6-3-1,-6-6 0</inkml:trace>
  <inkml:trace contextRef="#ctx0" brushRef="#br0" timeOffset="128855.7739">6480 13525 56,'-12'-13'32,"-7"-3"-4,9 10-35,10 15-17,0-9-6,7 26-3</inkml:trace>
  <inkml:trace contextRef="#ctx0" brushRef="#br0" timeOffset="129174.7157">6898 13764 40,'-31'-5'35,"-8"0"0,8 5 0,3 5-22,5 3-5,12 5-4,11 5-2,6 4 0,12-5 0,8 4-1,4-7 1,1-3 1,-4-9-1,1-2-1,-8-13 1,-5-5-1,-9-9 1,-6-11-2,-12-10 1,-4-6 0,-2-6-1,-1-1 1,4 2-2,2 2-4,13 11-6,0 11-13,10 12-14,11 20 0,-3 6-1</inkml:trace>
  <inkml:trace contextRef="#ctx0" brushRef="#br0" timeOffset="129337.4827">7081 13639 36,'0'10'35,"10"8"1,-7-5 0,4 6-24,2 1-13,0 4-19,5 9-14,-14-13 0,11 4-2</inkml:trace>
  <inkml:trace contextRef="#ctx0" brushRef="#br0" timeOffset="129622.6649">7528 13662 39,'6'19'36,"-18"-1"1,-1 6-5,-8 3-15,-13-8-7,3 1-5,-6-7-3,3-7-3,5-6-1,2-9-1,8-6 0,7-5 1,12 1 1,6 2 1,10 2 2,6 8 2,2 7-1,10 10 2,-4 6-2,3 6-7,-6 3-31,0 1-2,-10-9 0,7 4-1</inkml:trace>
  <inkml:trace contextRef="#ctx0" brushRef="#br0" timeOffset="130162.0508">8403 13675 13,'-9'0'31,"-13"0"1,9 12-4,-7 5-10,6 5-7,14 6-4,7 0-3,10-2-1,9-7-1,7-5 1,-1-9-1,-3-11 0,-8-12-1,-8-11 1,-13-12-2,-9-10 0,-7-7 1,-6-5-2,2-1 1,3-2-3,6 11-4,6 7-6,13 15-14,12 19-7,1 9 0,17 19 1</inkml:trace>
  <inkml:trace contextRef="#ctx0" brushRef="#br0" timeOffset="130679.0228">8801 13566 25,'-29'0'31,"-6"0"0,12 5-8,-2 11-10,9 2-5,13 6-3,6-4-2,15 2-2,5-9 0,5-1 0,-3-8 0,-3-4-1,-7-4-1,-15 4 1,0-12-1,-19 6 0,-9 6 0,0 0 1,-3 6 0,6 7 0,8 3 1,10 3 1,9-3-1,15 3 1,6-6 0,10-4 0,0-9-1,4 0 1,-3-13-1,-3-4 1,-5-3-1,-7-1 1,-4 3-1,-1 5 1,-4 6 1,3 7-1,-5 11 0,5 7 0,0 3 0,0 3 0,5-2 1,1-5-1,3-11 1,1-6 0,-1-16 0,1-3-1,-2-4-1,-3-8-8,-2 2-27,-6 10-4,-14 5 0,4 14-1</inkml:trace>
  <inkml:trace contextRef="#ctx0" brushRef="#br0" timeOffset="130879.5631">8400 14064 62,'-6'10'40,"24"-10"0,40 0 0,22-7-27,25 2-8,9 0-12,-2 2-30,9 3-2,-18 0-1,-10-2 1</inkml:trace>
  <inkml:trace contextRef="#ctx0" brushRef="#br0" timeOffset="131426.6511">10056 13544 43,'-25'-19'34,"-2"13"-5,-7 6-9,1 12-6,7 14-4,5 4-4,17 7-2,8 0-3,13-4 1,11-5-2,3-5 2,0-10-1,-6-7 0,-12-6 0,-13 0 0,-15-13-4,-10 5-7,-8-2-24,6 5-1,-7-7 0,15 6-1</inkml:trace>
  <inkml:trace contextRef="#ctx0" brushRef="#br0" timeOffset="131711.9823">10206 13658 58,'18'17'36,"-5"7"1,-11-1-11,-4-7-13,2 3-4,0-19-4,-13 12-3,13-12-1,-3-22-3,6 1 0,0-8 0,4-1-1,4 0 0,6 4 1,1 3 0,3 10 2,-1 9 1,1 11 1,-3 8-1,-2 8 1,-4 4-3,0 2-9,-6 3-24,-1-13-2,6 3-1,-2-15 1</inkml:trace>
  <inkml:trace contextRef="#ctx0" brushRef="#br0" timeOffset="132012.2992">10800 13634 58,'0'21'37,"-18"-1"0,2-5-10,-5 9-13,-7-8-5,3-1-4,-3-10-2,2-1-2,6-8-1,0-8 0,6-4 0,7-5-1,4-2 0,6 0 0,6 4 0,3 3 0,11 8 0,-1 8 1,6 12-1,-1 5 1,1 9-1,-6-1-4,3 8-13,-4-4-19,-11-10 1,3-3-1,-13-16 0</inkml:trace>
  <inkml:trace contextRef="#ctx0" brushRef="#br0" timeOffset="132165.5925">10708 13341 64,'-4'-15'36,"-2"1"-2,6 14-13,9 5-41,-9-5-12,25 29-4,-12-12 0</inkml:trace>
  <inkml:trace contextRef="#ctx0" brushRef="#br0" timeOffset="132412.6077">10971 13593 38,'3'-13'35,"-3"13"1,12 8-2,-4 4-17,6 10-8,-1 2-4,1 2-1,-4-1-1,3-6 0,-4-6-1,1-9-1,2-5 0,0-9-2,1-3-6,-10-6-23,2-4-7,5 4-1,-7-3 0</inkml:trace>
  <inkml:trace contextRef="#ctx0" brushRef="#br0" timeOffset="132844.5487">11489 13462 45,'-16'0'28,"-5"-4"-8,1 8-6,5 10-5,6 0-3,9 3-3,9 1 0,7-3-1,3-4-1,5 2 0,-2-8-1,-5-5 0,-6 0 0,-11 0-1,-8-10 2,-7 5 1,-9 2 1,0 3 1,-3 3 0,1 11 2,4 1 0,10 7 1,3 2-1,14 2-1,2-1 0,10-1-1,3-6 0,7-5-3,7-5-5,-5-10-12,2-6-21,5 1-1,-5-8 0,3 5 0</inkml:trace>
  <inkml:trace contextRef="#ctx0" brushRef="#br0" timeOffset="132998.1662">11780 13684 75,'0'0'42,"13"6"0,-13-6-13,14 14-55,-28-24-9,1 10-4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09:33:16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10259 13324 30,'18'0'35,"-8"7"0,1 12-11,2 10-7,-4 8-5,3 9-2,-12-3-4,4-1-2,-4-4-2,-3-9 0,1-6-1,2-10 1,0-13-2,0 0 1,0-30 0,4-1 0,6-8-1,8-4 0,4-2 0,3 2 1,3 8 0,3 10 0,-3 16 1,-4 18 0,-2 16 0,-9 10 1,-4 10-1,-7 3 0,-2-3 0,0-2-1,-5-12-1,2-9 1,3-22-1,0 0-1,0-23 1,6-10 0,2-7-1,3-5 1,10 1-1,2 5 1,4 7 0,-2 11 0,6 17 1,-4 10 0,-2 14 0,-2 11 0,-5 6 0,-8 4 1,-2 2-1,-1 2 0,-4-7 0,-3-2 0,6-6-1,-6-8 1,2-8-1,-2-14-3,13 8-33,-13-8-4,6-14-1,1 1 1</inkml:trace>
  <inkml:trace contextRef="#ctx0" brushRef="#br0" timeOffset="5835.9713">11495 14722 42,'0'0'29,"-9"0"-3,9 0-5,-16 12-5,10 5-3,-6 5-4,2 13-1,-2 9-3,6 11 0,-4 4-1,4 7-1,6 0 0,0-3-1,3-8-1,7-6 0,2-14 1,0-10-1,1-10 2,-1-6-2,-3-6 1,-9-3-1,16 7-8,-16-7-30,0 0-2,0 10 0,0-10-1</inkml:trace>
  <inkml:trace contextRef="#ctx0" brushRef="#br0" timeOffset="19397.7148">7853 11286 5,'99'23'17,"48"10"-13,29 9-1,39 13 0,34 6 1,33 7 2,24 4 1,29 14 1,16 3 0,22 4 2,20 2-1,16-4 1,10 2-1,9-7-1,-1 5 0,-10-9-1,-10 0 0,-30-5-2,-33-4-1,-43-5-4,-37-9-4,-50-5-8,-40-4-16,-53-18-5,-23-5 1,-44-19 0</inkml:trace>
  <inkml:trace contextRef="#ctx0" brushRef="#br0" timeOffset="19713.2567">15150 12853 37,'39'20'34,"1"11"2,-15 4-12,-11-1-9,-14 2-14,-13-9-29,-16 3-4,-28-14-2,-7-3-1</inkml:trace>
  <inkml:trace contextRef="#ctx0" brushRef="#br0" timeOffset="20235.2754">7956 11193 25,'-13'-11'22,"-11"17"-3,-16 7-2,-11 12-2,0 9-3,4 7-2,12 9-1,14 2-6,21-1-15,29-11-18,35 2-1,23-27 0,34-1 4</inkml:trace>
  <inkml:trace contextRef="#ctx0" brushRef="#br0" timeOffset="21036.7884">11957 11729 11,'22'0'19,"-9"-10"0,2 4-3,-9-11-1,-6 2-3,0-4-3,-11-3-1,-6 3-3,-9-1-2,-7 8-1,-6 2-1,0 10-1,2 5 0,6 9 0,4 9 0,11 6 0,16-3-1,9 3 2,13-2-1,6-5 1,9-11-1,2-5 1,3-12 1,3-8-1,-5-11 0,-4-12-1,-2-9 2,-8-11-2,-5-6 0,-3-2 0,-7 0 0,-6 9 0,-5 8 0,-3 12 0,-6 16 0,-1 16 1,-4 21 0,0 18 2,0 14 0,4 14 2,0 2 1,10 9 0,0-2 0,6-4 0,1-11-3,3-8-14,-2-13-22,5-7-2,-13-29-1,19 10 0</inkml:trace>
  <inkml:trace contextRef="#ctx0" brushRef="#br0" timeOffset="22789.4394">6220 12226 23,'0'0'29,"0"31"-7,-19 25-4,-2 32-4,-7 25-4,-4 12-3,2 6-2,-1-5-2,8-13-3,5-17-1,5-16-5,11-26-9,4-17-15,-2-37 0,0 0-2,0-28 16</inkml:trace>
  <inkml:trace contextRef="#ctx0" brushRef="#br0" timeOffset="23074.5566">6105 12208 22,'59'17'24,"-4"3"-7,8 4-13,11 0 0,0-5-2,-2-4 0,-10-5-1,-13-1 0,-17-8 0,-11 5 0,-21-6 0,4 22 1,-14 3 2,-2 15 2,-7 19 0,3 26 2,-6 25 0,1 17 0,-3 6-1,5 0-5,7-13-25,9-5-6,-1-36-2,16-26-2</inkml:trace>
  <inkml:trace contextRef="#ctx0" brushRef="#br0" timeOffset="23878.3262">14817 14387 19,'-11'29'26,"0"33"-8,-18 27-5,-3 23-3,-5 14-4,-6 6-2,-1-6-4,6-10-2,4-21-6,3-29-9,16-23-9,-1-43-1,19-22 12</inkml:trace>
  <inkml:trace contextRef="#ctx0" brushRef="#br0" timeOffset="24147.5404">14764 14365 4,'59'-9'17,"3"0"-9,4 9-4,1 10 0,-2 2 0,-7 6 1,-10 3 0,-11 1 1,-9 7 2,-9 7 1,-9 7 2,-5 16-2,-5 13 0,-7 18 0,-5 14-8,-3 17-22,-10-10-6,9 13-1,-11-16-3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09:36:17.8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23767 14155 35,'-27'-22'30,"-4"9"-4,-62 6 4,38 20-22,3 11-2,7 14 0,2 9-1,12 12 2,16 6-1,15 9 0,16-2 1,21 3-1,12-10 0,26-7-1,15-20 0,7-15-1,-2-23-1,-3-23 0,-20-27 0,-6-22 0,-35-22-1,-38-6 1,-24 2-2,-12 0-5,-17 15-20,-9 13-17,-2 15 0,10 23 1,11 15-2</inkml:trace>
  <inkml:trace contextRef="#ctx0" brushRef="#br0" timeOffset="1939.0987">2520 7262 43,'-22'6'26,"-15"7"-7,-14-5-2,-2-3-6,-4 0-4,0-5-2,7 0-3,9-5-1,8 2-1,19 3 1,14 0-2,31 19 1,3-1 0,9 2 1,-1 10 2,-6 5 1,-7 9 0,-21 3-1,-24 5 1,-18-1 0,-11-1 0,-5-7-1,1-6-1,4-8-1,13-5 0,18-11 0,23-4 1,18-5-1,13-1-1,12 2-3,3-5-10,2 0-18,10-3-4,-12-8 1,-2-2-2</inkml:trace>
  <inkml:trace contextRef="#ctx0" brushRef="#br0" timeOffset="2108.0739">2455 7510 37,'18'-7'29,"7"11"0,-3-4-5,11 0-22,2 0-9,3 0-13,1 10-8,-17-10-1,0 4 1</inkml:trace>
  <inkml:trace contextRef="#ctx0" brushRef="#br0" timeOffset="2270.7383">2653 7541 48,'-9'24'33,"-7"4"-5,7 7-6,5 4-8,-1-2-6,5 4-6,6-4-6,7-7-5,10-7-10,3-5-9,4-18-6,12 1 0,1-11 8</inkml:trace>
  <inkml:trace contextRef="#ctx0" brushRef="#br0" timeOffset="2640.316">3007 7703 38,'0'-20'33,"-13"-6"1,-5 4-9,-2 7-8,-4-2-6,-3 13-3,-2 4-3,4 14-1,2 4-2,7 5-1,12 5 0,7-3 0,9 0-1,11-5 1,1-11-1,7-4 1,0-7 0,-7-10-1,0-7 1,-7 0-1,-5-4 0,-5 1-1,-1 3 1,-6 4 0,0 15-1,18-4 1,-8 16-1,6 7 1,2 1-1,-1 2 2,1 0 0,6-2 0,-5-9 2,0-4 0,-1-15 1,-5-3-1,-2-10-2,-2-1-7,-5-6-31,-4 7-1,-9-1 0,9 6-2</inkml:trace>
  <inkml:trace contextRef="#ctx0" brushRef="#br0" timeOffset="3155.7632">4046 7507 32,'3'21'32,"-3"7"-6,-10 3-4,-6 3-5,-6-2-4,-9-11-5,-1-4-3,-1-14-2,5-8-2,4-13-1,5-8 0,7-3-1,8 2 0,8 2 1,8 7-1,10 13 2,0 7 0,3 15 1,3 6 0,-1 10-1,-1 0-3,-2 4-10,-6-3-21,-11-14-1,6-2-1,-13-18 1</inkml:trace>
  <inkml:trace contextRef="#ctx0" brushRef="#br0" timeOffset="3286.9035">3930 7253 22,'4'-17'26,"-4"2"-9,0 15-17,25 9-21,-16-3-5,16 11 9</inkml:trace>
  <inkml:trace contextRef="#ctx0" brushRef="#br0" timeOffset="3787.3828">4169 7128 27,'0'0'28,"4"-13"1,21 13-8,2-6-13,8 3-5,2 3-1,-3-3-1,-3-1-1,-10 1-1,-11-3 0,-10 6 0,0 0-1,-19 0 0,1 0 1,3 10 0,4 2 1,5 3 1,6 4 0,10 0 0,2-1 1,6 2-1,1-2 2,-3-3 0,-4-2 0,-5-4 0,-7-9 1,-7 13-2,7-13 0,-12 18 0,2-3 0,10 4-1,0 8 0,7 6 0,4 9-1,2 8 2,-1 3 1,-5-3-1,0 0 1,-14-7 0,-6-4-1,-11-16 1,-10-11-2,-3-12-1,-1-13-1,1-4-3,3-8-5,13 1-8,11-2-10,10-1-7,21 13 1,7-7 1</inkml:trace>
  <inkml:trace contextRef="#ctx0" brushRef="#br0" timeOffset="4209.7486">4675 7528 43,'6'-11'32,"-6"1"-5,-12 2-4,-4-5-7,0 8-6,-6 2-3,5 9-3,-2 5-1,3 7-2,7 5-1,5 3 1,8 5-2,5-3 2,4-2-1,2-10 1,4-7-1,2-9 1,4-8 0,-3-7-1,-3-9 1,-4-2 0,-2-3-1,-2 5 1,-1 2-1,-7 8 1,-3 14 0,13-10-1,-13 10 1,13 24-1,-8-7 1,2 3 0,-1-2-1,2 2 2,-4-6-1,6-2 1,-10-12 1,18 0-1,-5-7 0,1-8-3,0 1-3,-3-5-10,2-5-23,-1 7 0,-12 0-1,11 8 0</inkml:trace>
  <inkml:trace contextRef="#ctx0" brushRef="#br0" timeOffset="4472.6221">5199 7528 46,'-5'21'37,"-8"8"0,-5-2-1,-10-1-20,4 0-7,-7-6-6,-2-11-3,11-4-4,-2-13 0,9-6 0,4-10-1,11 0 1,0-5 1,11 4 2,5 10 1,5 8 2,3 11 0,5 12 1,-3 12-7,0 1-24,4 12-5,-7-5-1,10 0-1</inkml:trace>
  <inkml:trace contextRef="#ctx0" brushRef="#br0" timeOffset="4756.6452">5761 7520 60,'19'16'34,"10"13"1,-2 5-13,0-2-16,4 0-8,-3-1-18,3-3-13,-14-18-1,1-3-1</inkml:trace>
  <inkml:trace contextRef="#ctx0" brushRef="#br0" timeOffset="4908.0139">6031 7485 67,'-26'16'38,"-12"4"-1,-7 9-7,2 7-23,3 3-22,5 5-20,3-9-2,12 1-1,1-12 0</inkml:trace>
  <inkml:trace contextRef="#ctx0" brushRef="#br0" timeOffset="5057.1721">6316 7812 77,'6'16'39,"-10"10"-7,-17 5-38,-13-8-22,6 7-7,-13-10-3</inkml:trace>
  <inkml:trace contextRef="#ctx0" brushRef="#br0" timeOffset="5973.649">6772 7463 13,'-13'-10'28,"13"10"2,10 0-7,11 10-8,13-1-5,4-3-4,8 1-2,-2-2-1,2-3-2,-9-2-1,-5-6 0,-14-2-1,-18 8 0,0-13-1,-12 13 1,-9 0 0,-3 8 0,0 5 0,1 11 0,6 2 0,10 8 1,7 2-1,13-2 1,15-5-2,9-6-1,3-5-1,6-10 0,-1-8 2,-3-16-1,-4-5 3,-10-6 1,-10-6 4,-11-1 2,-12-1 2,-6 7 1,-11-1-1,-3 15 0,-8 5-2,2 9-2,0 12-1,3 5-2,6 6 0,12 2-1,10 1 0,13 1 0,11-8 0,6-5-2,9-2-9,-5-2-20,-1-14-5,0 0 0,-15-7-1</inkml:trace>
  <inkml:trace contextRef="#ctx0" brushRef="#br0" timeOffset="6327.1601">8083 7514 20,'0'-11'31,"-15"-8"-1,-1 3-9,-5 6-4,-2 1-5,-2 9-3,-6 3-2,7 8-3,3 7-1,5 8-2,10 3 1,9 5-1,9-2 1,7-6 1,7-7-1,6-6 0,0-10-4,-2-9-8,-7-16-19,-2 0-4,-21-16-2,0 3 1</inkml:trace>
  <inkml:trace contextRef="#ctx0" brushRef="#br0" timeOffset="6458.2236">7978 7192 9,'-3'-13'27,"3"13"0,0 0-4,10 13-24,-2 4-13,-4 1-7,11 8 1,1 0 1</inkml:trace>
  <inkml:trace contextRef="#ctx0" brushRef="#br0" timeOffset="6558.4946">8227 7465 43,'39'34'23,"1"8"-3,-7-1-5,-6 2-8,-6-5-11,-12-7-17,4-1-6,-13-19 0,6-1-1</inkml:trace>
  <inkml:trace contextRef="#ctx0" brushRef="#br0" timeOffset="6713.5552">8418 7450 36,'-22'-10'35,"3"19"0,-9 10-1,-6 17-16,0 14-7,-5 7-9,1-1-11,1-3-25,12 2-1,0-14 0,10-7-1</inkml:trace>
  <inkml:trace contextRef="#ctx0" brushRef="#br0" timeOffset="7013.7136">8406 7460 29,'15'6'34,"-15"-6"0,15 18-4,-11-2-14,-4-2-5,6 3-3,-6-6-4,0-11-2,0 0-1,19-10-1,-5-7-1,4 2 0,3 0 0,1-1 0,3 5 1,-3 11 1,-4 5-1,-5 10 1,-4 4 0,-5 5-6,-2 4-15,4 5-14,-9-10 0,3 0-1</inkml:trace>
  <inkml:trace contextRef="#ctx0" brushRef="#br0" timeOffset="7230.0965">8801 7335 51,'11'0'36,"-11"0"0,13 29-5,-6 10-15,-7 11-7,0 16-3,-7 2-3,4 2-1,0 1-3,-5-11-7,8-8-16,5-7-13,-5-24 0,4-8-1,-4-13 2</inkml:trace>
  <inkml:trace contextRef="#ctx0" brushRef="#br0" timeOffset="7361.4176">8825 7548 21,'22'-3'30,"-6"-6"-1,12 15-6,-1-6-32,-5-9-16,15 9-1,-10-13-3</inkml:trace>
  <inkml:trace contextRef="#ctx0" brushRef="#br0" timeOffset="7630.9862">9259 7512 61,'-8'16'36,"-2"8"-2,-12-3-11,-3-4-9,-3-2-7,-3-7-4,1-8-3,5 0-1,-1-14 0,9-2-1,7-6 1,10-3-1,6 1 1,7 4 1,8 6 1,4 8 0,6 6 1,-3 12 0,0 8 0,-3 7-4,-6 2-16,-7-3-17,-2 4 0,-10-10-1,11 1 0</inkml:trace>
  <inkml:trace contextRef="#ctx0" brushRef="#br0" timeOffset="8493.9985">10001 7386 21,'-3'-15'23,"-33"11"8,13 8-20,2 5-5,2 4-2,9 1-2,7 0 0,7 0-1,10 0-1,6-6 1,4 0 0,-6-5 0,1-3-1,-9 0 1,-10 0-1,0 0 1,-22 0 0,4 10 0,-7 2 0,6 2 0,0 6 2,9 1-1,10 1 2,4-3-1,11-3 0,8-4 1,4-6-1,5-6 0,1-9 0,-2 0-1,-2-10 0,-5 6-2,-3-1 1,-4 3 0,-5 2 0,-12 9 0,12 0-1,-8 13 1,-4-4 0,0 3 1,0-12 0,-4 11 0,4-11-1,-9-16 1,9 0-1,0-6 1,6-5-1,4 0-1,4 0 1,5 8-1,0 5 1,2 8 0,-1 6 0,-2 14 0,-5 6 1,-2 7-1,-8 2 0,-3 1-1,4 3-8,-4-6-14,-4-7-12,11-2-1,-7-18 1</inkml:trace>
  <inkml:trace contextRef="#ctx0" brushRef="#br0" timeOffset="8663.4618">10510 7421 64,'0'0'35,"-6"31"1,2-8-11,-2 6-14,6 3-7,-2 7-14,2 2-24,2-14-1,7-1-1,0-18 0</inkml:trace>
  <inkml:trace contextRef="#ctx0" brushRef="#br0" timeOffset="8848.3769">10655 7389 33,'-13'-7'31,"26"7"1,-1-5 0,10 2-21,12 3-4,1 0-5,4 0-8,-1 0-12,0 5-9,-19-10-5,3 5 2</inkml:trace>
  <inkml:trace contextRef="#ctx0" brushRef="#br0" timeOffset="8979.8979">10866 7407 55,'-18'14'30,"8"9"-2,4 1-7,2 0-8,8 5-5,2-4-8,6-6-9,4-10-21,15 4-3,-4-18 0,14-2 0</inkml:trace>
  <inkml:trace contextRef="#ctx0" brushRef="#br0" timeOffset="9233.0065">11278 7463 64,'0'9'36,"-9"9"-2,-12 2-15,-10-6-5,0 3-5,-7-8-5,4-2-2,0-7-3,3-5 0,9-5-1,8-5 0,14-2 0,4 4-1,15 6 3,3 3 0,6 8 0,3 10 2,-2 9-1,-1 3-9,-5 4-26,2 8 0,-11-12-1,12 5 0</inkml:trace>
  <inkml:trace contextRef="#ctx0" brushRef="#br0" timeOffset="9619.0992">11377 7370 56,'0'0'35,"25"33"0,6 9-13,0 8-9,8 15-5,-4 0-3,1 0-6,-3-3-8,-9-11-15,-13-19-11,2-11-1,-13-21 0</inkml:trace>
  <inkml:trace contextRef="#ctx0" brushRef="#br0" timeOffset="9781.9697">11644 7420 50,'-22'0'34,"-4"20"0,-14 13-5,-8 11-18,1 9-4,-3 5-9,1-3-13,5-6-18,16 0-1,4-23-1,17-1 1</inkml:trace>
  <inkml:trace contextRef="#ctx0" brushRef="#br0" timeOffset="10020.6525">11734 7421 52,'0'0'34,"0"0"0,-8 14-12,2 1-9,6 8-3,4-1-4,10 5-2,8-3-1,8-3 0,4-5-1,0-10-2,0-6-5,-7-14-6,1-3-16,-10-5-8,-18-11-2,0-1 1</inkml:trace>
  <inkml:trace contextRef="#ctx0" brushRef="#br0" timeOffset="10136.5587">11852 7199 40,'0'-9'29,"-7"-2"-1,7 11-22,0 0-25,0 13-6,8 2-4,-8-5 0</inkml:trace>
  <inkml:trace contextRef="#ctx0" brushRef="#br0" timeOffset="10337.1003">12007 7313 39,'17'16'36,"1"7"-1,-7-1 2,0 3-20,8 7-6,-5-5-5,5-3-2,-6-5-1,3-7-1,-2-10-1,5-5-2,-3-8-1,-1-9-7,-2-3-19,2 5-8,-9-7-2,0 13 1</inkml:trace>
  <inkml:trace contextRef="#ctx0" brushRef="#br0" timeOffset="10715.7507">12514 7315 25,'-20'0'25,"-8"-9"-3,10 9-9,1 7-5,17-7-3,-5 19-3,5-19-1,22 19 0,-1-10 0,1-2-1,-2-4 0,-2-3 0,-18 0 0,0 0 1,0 12 2,-19-5 2,-5 0 0,1 4 1,1 3 1,7 5 1,5-1 1,14 6-2,3-2-1,11-2-1,8-2-2,3-4-4,6-5-11,2-4-21,-9-14-1,0-4 0,-9-11-1</inkml:trace>
  <inkml:trace contextRef="#ctx0" brushRef="#br0" timeOffset="10985.6273">12655 7366 62,'28'4'28,"-5"-4"-11,4 2-5,2-2-5,-2 0-5,1 0-4,-10-3-2,-1-2-1,-6 1 0,-11 4 0,0 0 0,0 0 1,-25 14 4,13-2 3,0 5 2,0 2-1,5 4 0,1 3 1,6-5-4,6 1-6,7-3-14,2-12-9,16 3 0,-2-18-1</inkml:trace>
  <inkml:trace contextRef="#ctx0" brushRef="#br0" timeOffset="11355.9569">13152 7503 42,'-7'17'32,"-14"-8"-1,-4 1-9,-2-3-8,-1-3-6,-1-4-4,2 0-3,4-14-1,8 2 0,6-5-2,9 0 1,3 0-1,6 7 0,7 0 1,5 10 1,4 5 1,0 6 2,3 6 0,-4 4 0,5 1 2,-7-5-1,3 2 0,-4-6-1,3-5 0,-4-8 0,-1-12-2,-2-4 1,2-3-2,-4-1 1,-2-4-1,-3 7 1,-4 2-1,-6 15 0,0 0 0,0 0 1,7 27-1,-7-3-4,-4-2-15,4-1-16,6 3-1,0-9 0,16-3 0</inkml:trace>
  <inkml:trace contextRef="#ctx0" brushRef="#br0" timeOffset="11903.6285">13841 7224 44,'15'-32'32,"15"9"-3,5 7-10,2 12-4,4 16-2,-2 10-3,-1 16-3,-7 9-2,-7 8-1,-8 4-1,-3-1 0,-7-6 0,-1-4-1,-1-14-2,-4-12-1,3-13 0,-3-9 0,-7-20-1,-5-3 0,-3-3-1,-9 0 1,-4 4 1,-3 7-1,-1 10 1,1 9 0,6 10-5,7 4-8,5 0-20,23 5 0,0-7-1,12 1 1</inkml:trace>
  <inkml:trace contextRef="#ctx0" brushRef="#br0" timeOffset="12156.994">14510 7533 26,'0'-23'33,"-16"-9"0,1-2-5,-3 5-8,-7 3-6,3 9-5,-3 6-2,4 11-3,2 9-1,9 4-1,7 7-1,6 2-1,7-1 0,6 1-2,5-4-10,3-1-23,-8-17-1,9 0 1,-15-11-1</inkml:trace>
  <inkml:trace contextRef="#ctx0" brushRef="#br0" timeOffset="12288.1868">14488 7216 22,'0'0'28,"-6"-21"0,6 21-7,0 0-21,0 0-20,0 12-7,0-12 0,9 29 3</inkml:trace>
  <inkml:trace contextRef="#ctx0" brushRef="#br0" timeOffset="12827.2968">14633 7478 67,'16'46'36,"-2"4"-1,-14 7-12,-9-9-10,-7 1-5,-13-8-4,-2-4-3,0-12-2,-2-15-3,8-10-1,8-16 0,11-9-1,10-14-1,14-5 2,4-11 0,13-1 3,9 2 1,5 1 1,-2 8 1,-2 6 1,-9 13 0,-2 3 0,-8 11 0,-10 9 0,-4 6 0,-12 9-1,0 1 1,0 6-1,0 4 0,0 2 1,3 0-1,3-6 1,3-2-1,1-9 0,5-3 1,1-11-1,2-4 0,-2-8 1,-1-3-2,-2-4 1,-2 5-1,-4-1 0,0 5 0,-7 7 0,0 9 1,0 0-1,0 0 0,3 24 1,2-5 0,2 1 1,5 1 0,4-1 0,4-3 0,0-5 1,2-6 0,0-6-1,-4-9 0,-3-5 0,-6-3-2,-9-3-2,-2-2-9,-8-2-27,-5 9 0,-5-3-1,3 10 1</inkml:trace>
  <inkml:trace contextRef="#ctx0" brushRef="#br0" timeOffset="13776.1116">15654 7299 21,'0'0'30,"0"0"1,11 0-2,8 0-14,10 4-5,-1-4-5,6 4-2,-3-4-2,-3 4 0,-6-4-1,-6 5 0,-16-5 0,0 0 0,-15 15 1,2-4 1,-5 7 0,5 4 1,-2 2 0,11 5 1,4-1-1,9-1 0,8-4 0,7-8-1,1-11-1,5-8 0,-1-11 0,-2-6 0,-4-7-1,-5-4 0,-9-1-1,-5 4 1,-4 6 0,-3 4-1,3 19 1,-12-8 0,12 8 0,-8 25 0,8-3 1,4 4 0,5 1-1,0-4 1,1-3 0,5-5 0,1-8 0,0-7-1,-1-4 0,3-9 0,-5-6-1,2 3 0,0-2 0,-5 3-1,0 4 1,-1 5-1,-9 6 1,15 6 1,-9 8-1,0-2 1,0 4 0,4-2 1,2-3-1,0-6 1,5-5 0,1-7 0,0-4 0,4-7-1,0 1 1,-1 0 1,2 3-1,1 6 1,-6 8 1,2 5 1,-5 10 1,-3 7-1,-12 2 0,0 4-7,-16-3-33,-4 4-1,-21-14-2,0-1 0</inkml:trace>
  <inkml:trace contextRef="#ctx0" brushRef="#br0" timeOffset="15338.5545">2252 8538 22,'-12'-6'30,"12"6"1,-24 18-7,3 1-9,5 6-6,-1 10-4,7 2-3,5 1 0,13 1-1,10-7 1,9-5 0,8-14 2,-2-7 1,-7-12 0,0-7 0,-14-9 0,-12-2 1,-6-3-3,-15 2-2,-4 7-10,-2 4-14,3 1-13,5 11 0,2-3 0</inkml:trace>
  <inkml:trace contextRef="#ctx0" brushRef="#br0" timeOffset="15585.2449">2415 8615 43,'11'-4'34,"2"11"1,-13-7-9,10 15-11,-4 4-6,-6 1-2,0 3-3,3 1 0,6-1-3,4-5 0,5-7-1,1-7 0,3-4 1,2-10 0,-1-1 0,-5-7 0,0-4-1,-8 3-4,-10-3-10,0 1-22,0 7 0,-10-4-1,4 8 0</inkml:trace>
  <inkml:trace contextRef="#ctx0" brushRef="#br0" timeOffset="15801.3892">2634 8574 60,'25'12'37,"-15"1"1,8 3-13,2 10-11,-5-1-4,2 4-4,-1-5-1,0-4-2,-1-8-2,0-4 1,-1-13-1,-1-6 1,-2-10-3,-1-1 0,-2 0-8,-5-3-18,-3 2-12,0 8 0,-8 3-1</inkml:trace>
  <inkml:trace contextRef="#ctx0" brushRef="#br0" timeOffset="16002.1256">3035 8589 32,'0'0'34,"0"0"0,-7 9-3,7 4-15,4 14-6,-4 1-10,5 9-25,-1-9-6,2 3-2,-6-11-2</inkml:trace>
  <inkml:trace contextRef="#ctx0" brushRef="#br0" timeOffset="16301.943">3344 8606 31,'-30'-17'31,"8"10"1,-10 2-11,5 11-6,8 10-5,4 5-4,8 4-1,7 2-1,9-4-1,5-1 0,10-5 0,-1-9-1,4-4 0,-8-7 1,-5-6-1,-10-3-3,-10-5-8,-6-3-23,-2 7-4,-10-6 1,6 6-1</inkml:trace>
  <inkml:trace contextRef="#ctx0" brushRef="#br0" timeOffset="16601.8898">3339 8584 48,'24'-5'32,"14"5"0,2 0-12,3-3-13,4 3-3,-4 0-5,-5-5-8,-11 1-8,-6 1-8,-21 3 0,5-13 1,-15 7 5,-2 4 7,-4 2 9,-3 7 9,-12 23 37,19-4-16,2 3-1,5 2-5,5 3-7,0-2-14,9 1-20,-6-9-11,12-2-2,-2-18-1</inkml:trace>
  <inkml:trace contextRef="#ctx0" brushRef="#br0" timeOffset="17001.9951">3794 8610 36,'-15'-12'31,"15"12"-1,-10 14-8,10-1-6,0 6-5,0-2-3,10 4-2,2-2-1,7-1-1,2-13-1,1 0-1,-1-5-1,3-12 0,-7-1-2,-4-5 1,-3 0-1,-10 2 0,0 3 0,-4 4 1,4 9 0,-9 6 0,9-6 1,-4 25 0,8-8 1,7 3-1,2-3 2,5 0-1,1-9 1,3-2-1,0-6 1,-3 0-1,-1-10-3,-5-6-9,-2-3-19,-1 3-9,-10-10 1,-2 2-2</inkml:trace>
  <inkml:trace contextRef="#ctx0" brushRef="#br0" timeOffset="17117.8858">3990 8448 53,'-17'-19'35,"17"19"0,-17-12-11,17 12-20,-10 19-32,7-7-4,9 8-3,1-2 0</inkml:trace>
  <inkml:trace contextRef="#ctx0" brushRef="#br0" timeOffset="17442.2484">4389 8612 24,'-22'-11'30,"8"11"-2,-8 7-7,6 5-5,2 7-4,0-1-2,14 6-2,0-2-2,14-1 0,0-6-1,4 0-1,-2-5 0,0-4 0,-4-6-1,-12 0-1,10-5-3,-10 5-8,-6-15-22,6 15-5,-7-18-2,7 18 1</inkml:trace>
  <inkml:trace contextRef="#ctx0" brushRef="#br0" timeOffset="17859.0595">4739 8666 38,'3'19'38,"-10"-7"-1,-6 5 2,-4 5-17,-10-12-11,8 3-5,-5-7-4,3-6-3,4-4-1,1-6-1,9-5 0,3-2-1,8 1 0,3-1 0,6 7 1,0 5 2,5 5 1,4 11 1,0 2 1,0 5 0,-1 0 0,2 1 1,-3-9-1,2 0 1,-1-10-2,-1-8 0,2-3 0,0-7-1,0-2 0,-1-1 0,3 7 0,-1 2 0,-3 9 1,0 6 2,-8 7 0,-2 4-1,-10 6 2,-3 2-2,-8 0-15,0-3-24,-14-12-2,3 0 0,1-13-2</inkml:trace>
  <inkml:trace contextRef="#ctx0" brushRef="#br0" timeOffset="18706.3811">5687 8555 45,'0'0'32,"12"0"0,4 2-12,11-2-10,8 3-5,2-3-2,0 0-4,-4-3-1,-4-2-2,-7 1-1,-9-1 0,-13 5 0,0 0 0,-13 14 1,0 0 2,1 6 1,3 4 1,5 1 1,8 1-1,8 3 1,10-5-1,8-7-1,1-2-1,8-10 0,-3-5 0,1-5 0,-6-5 0,-3-5 1,-5-6 1,-9-3 2,-1 2 1,-10-2 2,-3 1 0,-9 3 1,-5 2 0,-3 8-1,-6 3-1,-1 7 0,0 4-2,2 9 0,2 7-1,9 1 0,7 4-1,4-1 1,13-3-1,9-3 1,2-7 0,4-6 0,0-9 0,0-4 0,-3-7-1,-3-4 0,-4-1 1,-8 2-1,-2-2 0,-4 8 0,-4 12 1,-4-11-1,4 11 0,0 19 2,0-5-1,7 2 2,4 0 0,4-1 2,6-2-1,-2-10 2,5-3-1,-5-7-1,-2-2 1,-6-6-5,-8 1-4,-3-2-24,-7 4-11,-8 0 1,2 5-1</inkml:trace>
  <inkml:trace contextRef="#ctx0" brushRef="#br0" timeOffset="19075.0331">7060 8599 30,'0'-10'32,"3"19"1,-3 13-4,-3 15-13,3 13-7,0 8-5,0 8-3,7-3-8,-4-5-13,-3-17-13,3-9 0,-3-32-1</inkml:trace>
  <inkml:trace contextRef="#ctx0" brushRef="#br0" timeOffset="19392.0593">7100 8477 55,'9'-56'34,"10"22"-1,1 12-15,-2 14-7,0 17-4,-8 10-4,-10 7-2,-7 3-4,-11-1-1,2-2-1,-5-7-2,4-4 1,6-7-1,11-8 0,17 4 1,12-4 3,5 0 2,7 5 3,-5 5 1,-10 4 2,-5 6 0,-18-3 0,-12 6 0,-16-8 0,-3 0-3,-7-3-5,2-2-11,5-15-16,16 5-1,3-12-2,18 8 1</inkml:trace>
  <inkml:trace contextRef="#ctx0" brushRef="#br0" timeOffset="19676.8183">7639 8608 34,'25'13'35,"-19"-2"0,-2 1-9,-8 4-8,-14-5-5,-4 3-4,-9-4-3,-2-4-4,-5-6-1,1-6-2,3-4-1,5-9 0,12 2-1,7-7 0,13 5 0,7-1 2,8 8 0,10 5 2,6 10 0,-3 6 1,0 5 1,-4 8-1,-4 4-1,-2-1-6,-2-1-19,-4 1-10,-11-13-1,8 1-1</inkml:trace>
  <inkml:trace contextRef="#ctx0" brushRef="#br0" timeOffset="19846.3398">7602 8453 23,'0'0'29,"-15"-14"-1,15 14-19,0 0-26,0 0-5,0 0-4,-13 4 3</inkml:trace>
  <inkml:trace contextRef="#ctx0" brushRef="#br0" timeOffset="20250.838">7825 8700 59,'10'-5'35,"4"5"1,7 0-9,0-5-17,10 1-3,-6-1-3,6-10-1,-4 2-3,-8-5 0,-10-2-1,-5 1 0,-8 0-1,-11 2 1,0 4-1,-8 9 2,-1 6 1,3 13 0,-2 8 3,8 9 0,5 6 0,7 9 0,3-1 0,6 1-3,5 0-5,-2-1-33,0-18-1,9-6 0,-6-12-1</inkml:trace>
  <inkml:trace contextRef="#ctx0" brushRef="#br0" timeOffset="20898.2692">8369 8736 15,'12'-7'28,"-12"-10"-2,9 0-5,-9-2-3,0-3-3,-6 6-2,-6-2-4,-1 4-1,-7 1-4,-6 9 0,-2 4-3,2 3 1,-1 6-1,6 5-1,4 4 2,11 2-1,9-2 1,10 1-1,10-5 1,2-3 0,5-4 0,1-7-1,-4-9 0,-1-1-1,-5-8-1,-8-1 0,-1 3-1,-5-2 1,-5 6-1,-2 0 1,0 12 0,0 0 0,-2 12 2,2 3-1,0 3 0,6 2 1,5 2 1,2-7-1,7-3 1,1-8-1,1-4 1,6-6-1,-2-7 1,1-4-1,1-2-1,0 0 0,-4 3 0,4 5 1,-3 6 1,0 5 0,-9 10 1,2 9 0,-12-2 1,-6 5-1,-6 0 0,-9-5-5,-4-4-36,-8 0 0,-10-10-1,1-3 0</inkml:trace>
  <inkml:trace contextRef="#ctx0" brushRef="#br0" timeOffset="24499.6499">9191 8724 70,'0'0'42,"16"5"0,-16-5 0,0 0-31,0 0-43,0 0-6,-6-14-2,-3-6-1</inkml:trace>
  <inkml:trace contextRef="#ctx0" brushRef="#br0" timeOffset="31862.2452">9176 8478 30,'0'0'40,"15"4"2,-15-4-1,13 0-11,2 7-7,-15-7-7,0 0-6,0 0-3,9 0-6,-9 0-29,0 0-15,0 0-1,-9 5-1</inkml:trace>
  <inkml:trace contextRef="#ctx0" brushRef="#br0" timeOffset="36360.8425">2526 9723 50,'0'0'30,"-10"0"-5,-17 0-3,-8-4-5,-17-4-5,0 6-6,-10-3-1,10 5-2,4-5-3,3 5 0,19 5 0,11 1-1,21 4 1,18 2 0,18 1-1,5 6 1,10 0-1,-1 4 2,-6 1-1,-7 3 1,-18 6 0,-22-1 0,-29 2 0,-14-2 0,-18-4 0,5-1 0,-6-7 0,7-2-1,11-8 1,18 0 0,23-10 0,16 13 1,24-9 0,5 6-1,14-1-1,6-2-4,2 5-20,-4-3-13,-10-9 0,-1 4 0</inkml:trace>
  <inkml:trace contextRef="#ctx0" brushRef="#br0" timeOffset="36740.9505">2709 9783 45,'6'9'35,"-6"2"1,7 16-11,-4 9-12,-3 2-4,0 9 0,0-1-2,6-3-3,-6-9 1,3-7-2,0-14 0,-3-13 0,0 0-1,9-31 0,-9-2 0,-3-6-1,-3-10 0,1-3-1,0 2 1,0 1-1,2 2-1,3 6 2,0 9-1,8 8-1,5 10-1,8 0-4,13 14-9,7 10-23,5-6-1,6 5 0,5-3-1</inkml:trace>
  <inkml:trace contextRef="#ctx0" brushRef="#br0" timeOffset="36962.8398">2743 9961 38,'0'0'33,"12"8"1,23-8-7,11 0-24,7 10-28,-1-10-4,4 4-3,-16-4-1</inkml:trace>
  <inkml:trace contextRef="#ctx0" brushRef="#br0" timeOffset="37163.2994">3032 10057 50,'9'10'35,"10"5"1,2-2-2,1 6-25,9-1-7,-1 6-11,-5-5-18,-2-11-8,-2-1-1,-7-14 1</inkml:trace>
  <inkml:trace contextRef="#ctx0" brushRef="#br0" timeOffset="37294.8272">3280 10026 51,'-25'-10'39,"3"25"0,-9 2-3,-6 9-20,0 6-11,0-1-33,6 1-8,-1-8-1,8-7-2</inkml:trace>
  <inkml:trace contextRef="#ctx0" brushRef="#br0" timeOffset="37863.8444">2662 9429 21,'-12'7'32,"12"-7"0,17 0-1,13 0-15,13 0-6,12 7-3,5-5-3,5 6-1,0-4-5,-7 1 0,-10 1-2,-17-6 0,-12 0-1,-11-2 0,-8 2 0,-6-21 2,0 7 3,0 3 2,3 2 2,3 9 1,0 0 2,15 4 1,-12 7 1,6 11-1,-9-1-1,0 4-6,-3-6-34,-3 5 0,-7-12-3,16-1-2</inkml:trace>
  <inkml:trace contextRef="#ctx0" brushRef="#br0" timeOffset="38264.5252">3587 9839 46,'28'5'33,"-4"-5"0,20 3-14,-1 2-13,2-3-20,6 6-16,-13-8-2,0 0-1</inkml:trace>
  <inkml:trace contextRef="#ctx0" brushRef="#br0" timeOffset="38459.9343">3630 9956 41,'-9'6'36,"20"5"0,9-5-7,14-6-16,11 9-25,-3-15-17,10 9-4,-6-14-2,8 7-2</inkml:trace>
  <inkml:trace contextRef="#ctx0" brushRef="#br0" timeOffset="39197.744">4181 9857 21,'17'-10'35,"10"10"-1,-8 10-5,5 9-7,-1 9-5,-9 0-6,-1 9-4,-9-4-1,-4 0-3,-7-8-1,-2-9-3,9-16 0,-12-4-2,12-15 0,7-10 0,3-5-1,5 0 1,5 2 1,5 5 3,3 6-1,-4 13 3,-2 8-1,-3 13 1,-6 3 1,-4 6-1,-9 0-1,3 2 0,-9-9 0,6-5-2,0-10 1,0 0-1,11-21-1,2-2 1,2 1-1,5 2 0,1 1 0,0 5 1,-4 9 0,0 12 0,-6 10 1,-2 5 0,-3 6-1,-6-3-10,0 2-26,10-3-2,-2-7 1,11-2 0</inkml:trace>
  <inkml:trace contextRef="#ctx0" brushRef="#br0" timeOffset="39729.2671">5122 9906 40,'5'-16'25,"1"2"-3,-6 0-3,-12-4-5,-2 3-2,-11-1-2,-3 9-2,-9 2-2,0 10 0,-1 4-2,10 11-1,4 7 0,12 4-2,8 0 0,16 1 0,7-5 0,12-3 0,3-10 0,2-9-1,-2-5 0,-1-12-1,-5-5 0,-7-6 0,-5 0-1,-10-1 1,-6 3-1,0 7 3,0 14-1,-12-10 2,12 10 0,-12 24 0,12-6 1,3 6-2,10-1-1,0-1-8,5-8-28,6 5 0,-7-9-1,4 2 0</inkml:trace>
  <inkml:trace contextRef="#ctx0" brushRef="#br0" timeOffset="40066.3546">5320 10039 64,'26'11'36,"-2"2"1,10 1-13,3 10-14,1 3-9,-6-5-10,-1-7-23,-3 4-4,-14-13 0,-1-6-1</inkml:trace>
  <inkml:trace contextRef="#ctx0" brushRef="#br0" timeOffset="40198.4013">5560 10035 72,'-31'15'37,"0"12"-1,-7 2-20,3 0-28,8 2-20,-11-9-2,14-3-2,-4-19-1</inkml:trace>
  <inkml:trace contextRef="#ctx0" brushRef="#br0" timeOffset="40830.115">5022 9569 44,'-21'-5'34,"21"5"-3,0 0-9,31 0-9,13 0-4,7 0-6,13 6-4,7 0-3,-8-4-3,1 3-1,-14-5 0,-13 5-1,-15-8 1,-13 3 0,-14-11 5,-6 1 3,1-2 2,0 2 2,10 10 0,-5-13 2,5 13 1,19 8 2,-2 6 0,-5 4 1,-2 6-1,-10-2-2,-5 6-18,-15-10-20,2 6-2,-15-18-2,0 4-2</inkml:trace>
  <inkml:trace contextRef="#ctx0" brushRef="#br0" timeOffset="61151.3195">6167 9886 33,'23'4'32,"19"6"-1,7-5-12,13 0-7,7-1-10,3 1-16,4 8-15,-16-13-1,-1 8-1,-19-8 7</inkml:trace>
  <inkml:trace contextRef="#ctx0" brushRef="#br0" timeOffset="61404.6217">6220 9979 27,'0'0'34,"0"11"-3,24-8-6,8 5-7,10-8-4,15 6-4,1-6-7,2 0-12,0-4-22,-2 4-3,-18 0-1,-4 0 0</inkml:trace>
  <inkml:trace contextRef="#ctx0" brushRef="#br0" timeOffset="61567.9448">6775 9890 35,'15'10'35,"-8"2"-1,4 8-6,-7 4-15,-4-1-18,0 9-24,-16-12-3,5 2-1,-15-13-2</inkml:trace>
  <inkml:trace contextRef="#ctx0" brushRef="#br0" timeOffset="61852.4982">6201 9821 52,'-26'17'36,"15"6"1,-4 6-11,2 0-12,13 11-7,6-2-18,16 0-23,4-16-1,14 1-1,6-23-1</inkml:trace>
  <inkml:trace contextRef="#ctx0" brushRef="#br0" timeOffset="64590.8746">22101 11839 8,'40'-32'6,"-13"-10"-1,-15-8-3,-19-8 1,-22-10 1,-26-7 0,-27-4 1,-30-5 0,-31 1-1,-27 0 1,-26 3 1,-19 10 1,-14 6-1,-15 12 0,-11 13-1,-8 12 1,-7 18-1,-2 20-1,-1 16-2,7 19 0,15 13 0,22 13-1,32 12 0,42 13 1,50 10 0,53 4 0,59 3 0,53 3 0,52 1 0,43 4 0,48-3 0,32-6 0,30-7 2,21-7 0,18-12 0,6-7 2,13-12 0,9-11-1,1-14 1,3-10-1,-8-17-2,-3-11 0,-15-19-2,-13-16-1,-36-23 0,-32-21 0,-47-18 0,-45-17-1,-68-16 0,-65-15 0,-75-10 1,-77-6 0,-73 1 0,-78 7-1,-68 3-3,-78 4-5,-52 14-21,-57 24-4,-62 9 0,-45 20-1</inkml:trace>
  <inkml:trace contextRef="#ctx0" brushRef="#br0" timeOffset="71919.8187">20667 10147 35,'0'0'31,"0"0"-3,-13 31-8,6 6-4,-2 6-7,3 8-1,-3 2-3,2 2 0,0-5-1,2-7-2,0-10 2,2-7-1,-1-15 0,4-11 0,-7-11 0,7-12-1,0-18 1,0-7-1,-3-13-1,3-1-2,0 1 2,0 4-1,-4 5 0,4 11 1,0 9-1,0 13 0,11 7 0,7 5 0,10 2 0,9 5-1,11 5-4,4-5-6,12 7-16,4 0-10,-8-2 0,1 3 1</inkml:trace>
  <inkml:trace contextRef="#ctx0" brushRef="#br0" timeOffset="72119.9463">20722 10290 30,'0'0'29,"8"9"-5,16-9-10,10 4-14,8 7-22,-5-11-3,10 9-2,-15-6 5</inkml:trace>
  <inkml:trace contextRef="#ctx0" brushRef="#br0" timeOffset="72739.7214">21093 10536 16,'3'-14'27,"8"7"-5,-5-8-1,-3 1-5,-3 0-3,-10 0-2,-4 5-2,-9 4-1,1 5-3,-5 0-2,2 11 0,2 1-1,5 7-1,7-1 0,11-3 0,8 2-1,8-6 1,7-3 0,1-3 0,2-5-1,-1-9 1,-1 3 0,-7-3 0,-5 0 1,-12 9-1,11-5 1,-11 5 0,0 20 1,0-5-1,-4 8 0,4 5 0,-9 3 0,2-1 0,-6 0 0,-1-6-1,-9-5 0,-4-6 1,-3-8-1,-1-9 0,1-5-2,3-6-2,8 1-4,3-8-8,12 2-17,11 8-5,4-2-1,16 9 1</inkml:trace>
  <inkml:trace contextRef="#ctx0" brushRef="#br0" timeOffset="73121.5427">21208 10686 43,'0'0'36,"16"0"-1,-3 3-8,0 4-6,9 10-7,-6 0-7,5 8-3,-1-1-3,-3 0-2,2-1-7,-6-6-8,0-7-17,0 4-4,-13-14 0,22-4-1</inkml:trace>
  <inkml:trace contextRef="#ctx0" brushRef="#br0" timeOffset="73275.3529">21429 10728 95,'-24'10'37,"-8"3"-9,-8 0-11,5 6-5,-6 3-12,6 2-32,5-10-5,9 1-1,-1-9-1</inkml:trace>
  <inkml:trace contextRef="#ctx0" brushRef="#br0" timeOffset="74708.9899">7346 9714 38,'0'0'34,"5"36"0,-8 3-12,3 7-7,6 16-4,-6 0-3,7 0-3,-1-7-2,0-9 0,1-12-1,3-17 0,-10-17-1,14-13 0,-10-19 0,-4-10 0,-4-13-1,-3-11 0,-4 1 1,-2 0-1,-3 2 0,5 9 0,0 13 0,8 7 1,10 12-1,8 8 1,16 9-3,9 0-5,16 5-10,3 5-19,4-10 0,2 5-1,-6-4 0</inkml:trace>
  <inkml:trace contextRef="#ctx0" brushRef="#br0" timeOffset="74910.0028">7370 9910 41,'0'0'34,"0"0"-1,34 3-9,4-3-14,10-3-15,4 1-23,5 4-4,-7-2 0,5 12-2</inkml:trace>
  <inkml:trace contextRef="#ctx0" brushRef="#br0" timeOffset="75478.9657">7853 10118 20,'11'-14'26,"1"2"-2,-9-4-3,-3-3-3,-3 5-4,-9-3-3,-3 3-2,-5 5-3,0 5-1,-3 4-2,4 8-1,3 1 0,8 6-1,4 2 0,4 2-1,12-5 1,6 0-1,2-3 0,2-4 0,-1-7 1,1-7-1,-4-3 0,-5 0 0,-4 0 0,-2 1 1,-7 9 0,3-10 1,-3 10 1,0 17-1,0 1 2,0 10-1,-3 4 1,-1 9-1,-3-2 0,1 4 0,-8-4 0,-2-7 0,-3-9-2,-2-9 1,-2-14-3,5-9-3,3-5-5,0-14-14,5-1-16,10 3 0,3-2-1,10 10 1</inkml:trace>
  <inkml:trace contextRef="#ctx0" brushRef="#br0" timeOffset="75726.4265">7987 10268 70,'13'0'38,"2"10"1,1 11-11,2-8-14,4 9-8,0 4-4,-1-2-8,4 0-12,-10-2-20,-5-12-1,-1-6 0,-9-4 0</inkml:trace>
  <inkml:trace contextRef="#ctx0" brushRef="#br0" timeOffset="75848.8278">8164 10263 59,'-19'14'38,"-8"3"1,-1 7-4,4 4-22,-5 0-31,7-1-18,-3-13-1,12-7-1</inkml:trace>
  <inkml:trace contextRef="#ctx0" brushRef="#br0" timeOffset="76428.1277">7404 9426 24,'-18'-7'34,"18"7"1,9-8-1,19 4-16,15 4-5,4 0-5,11 4-5,5 0-3,-1-4-4,-3 5-5,-10-5-2,-9 0-1,-14-5 1,-8-2 2,-12-4 2,-6-1 5,0 2 4,-6 0 5,6 10 3,-9-9 1,9 9 0,0 13 0,8 3-3,-4-2-2,5 6-1,-5-3-3,-4-4-8,0-13-29,0 17 0,-10-17-1,10 0-1</inkml:trace>
  <inkml:trace contextRef="#ctx0" brushRef="#br0" timeOffset="77013.7019">8431 9822 30,'0'0'33,"9"5"0,7-5-6,12 0-12,7 0-11,9-2-14,2 7-20,-6-8-2,4 6-1,-13-8 0</inkml:trace>
  <inkml:trace contextRef="#ctx0" brushRef="#br0" timeOffset="77213.9746">8452 9950 55,'0'0'35,"23"15"-6,6-6-7,10-4-7,8 4-21,0-9-22,15 9-5,-10-18-1,8 0-3</inkml:trace>
  <inkml:trace contextRef="#ctx0" brushRef="#br0" timeOffset="78016.8835">9129 9784 21,'11'0'34,"9"14"1,-4-1-2,-4 11-14,4 9-4,-7-1-5,3 4-3,-9-3-3,-3-5-1,0-13-1,0-15-2,0 0-2,-3-15 1,10-9-1,-1-8 1,7-1-1,2 1 1,6 3 0,1 7 1,0 12 0,0 10 1,-1 7 0,-5 10 1,-3 5-1,-5 5 0,-5-2 0,-3-2 0,0-3 0,0-11-1,0-9 0,11-9-1,0-8 0,5-8 1,2-1-1,7 0 1,1 3-1,1 5 1,-2 10 1,-1 8 1,-7 9-1,-3 8 1,-7 6-1,-7 3-5,3 0-24,-3 3-9,0-10 1,4 1-1</inkml:trace>
  <inkml:trace contextRef="#ctx0" brushRef="#br0" timeOffset="78533.8588">10043 9927 47,'4'-17'30,"2"-3"-10,-6 2-5,-6-7-3,-3 7-2,-13-5-2,1 11 0,-10 5-2,-1 7 0,-5 6-2,6 12 0,3 9-1,10 6-1,9 0-1,9 2 0,9-6 1,13-4-1,8-7 0,4-8-1,4-10 1,-3-12-1,-5-5 0,-2-7 0,-5-3-1,-9-2 2,-7 2-1,-3 4 1,-4 5 0,0 18 1,0 0 0,0 0 0,-7 22 1,9 2-2,3 5-4,2-2-8,9 0-20,-1 2-7,-2-9 0,9 1 0</inkml:trace>
  <inkml:trace contextRef="#ctx0" brushRef="#br0" timeOffset="78756.8876">10267 10020 69,'22'13'36,"-4"-3"1,6 4-14,0 5-12,-3 0-7,1-3-7,-3 1-13,-5-6-19,-14-11-1,19-2-1,-19-15 0</inkml:trace>
  <inkml:trace contextRef="#ctx0" brushRef="#br0" timeOffset="78872.9109">10435 9983 60,'-19'7'38,"-6"10"0,-6 7-5,-2 0-17,4 3-18,-2-5-33,10 1-1,2-17-3,19-6 1</inkml:trace>
  <inkml:trace contextRef="#ctx0" brushRef="#br0" timeOffset="79435.0246">9911 9519 35,'-24'0'33,"4"0"-1,20 0-8,0 0-6,19 0-6,17 6-5,15 1-3,11-3-4,3 4-6,-3-5-4,0 5-4,-6-6-2,-13 1-2,-18-7 1,-9-2 2,-13-3 6,-3-4 8,-6 3 7,-1-5 19,-2 2-8,9 13 3,0 10-2,7 8-3,-7 0-3,0 6-2,0-1-12,6 0-30,-6-23-4,-13 12-1,4-24 0</inkml:trace>
  <inkml:trace contextRef="#ctx0" brushRef="#br0" timeOffset="88294.3071">10986 9868 13,'30'-2'31,"21"5"-1,4-6-2,18 3-22,3 6-19,-4-6-12,9 4-4,-16-4 0</inkml:trace>
  <inkml:trace contextRef="#ctx0" brushRef="#br0" timeOffset="88646.8119">11041 9970 23,'0'0'32,"26"8"-2,2-12-8,17 4-6,12 0-6,12 0-9,0 4-14,-5-13-15,6 9-4,-19-10 0</inkml:trace>
  <inkml:trace contextRef="#ctx0" brushRef="#br0" timeOffset="88809.5342">11613 9799 11,'16'13'36,"2"13"1,-9-2-1,-9 7-13,-6 3-17,-23-5-30,4 7-4,-18-19-5,13 0-3</inkml:trace>
  <inkml:trace contextRef="#ctx0" brushRef="#br0" timeOffset="89736.1148">22064 9076 17,'28'6'28,"33"11"0,17-1-5,24 6-15,15 3-2,11 5 0,-1-2-3,-13 4-1,-13-3-3,-16-5-1,-22-5 0,-23-5-1,-18-11 0,-22-3 0,0-17 1,-4-1 1,-1-2 3,-5-2 1,2 7 3,8-2 0,0 17 3,0 0 0,0 0-1,-7 20 0,-1 1-2,-3-4-3,-2 0-12,-11-7-23,9-1-3,-14-17 0,16 0-1</inkml:trace>
  <inkml:trace contextRef="#ctx0" brushRef="#br0" timeOffset="90053.417">22898 8640 28,'-30'-20'32,"0"25"-5,-10 2-6,-3 10-3,7 12-8,5 7-4,12 10-3,12 1 0,17-1-3,17-4-4,8-9-8,5-6-11,4-8-9,-8-19 0,8-5 0</inkml:trace>
  <inkml:trace contextRef="#ctx0" brushRef="#br0" timeOffset="90216.6892">23082 8659 41,'5'-15'34,"6"21"0,-14 10-10,3 8-8,0 13-7,0 1-4,0 8-3,0-3-9,-3-3-16,-10-12-12,2-3 0,-11-16 0</inkml:trace>
  <inkml:trace contextRef="#ctx0" brushRef="#br0" timeOffset="90470.6197">22819 8860 9,'0'0'27,"14"4"-2,20 4-2,-6-13-19,7-2-11,-1-1-2,-1-6 1,10 0 2,-1-4 6,-1 5 3,0 0 5,42 13 26,-33 13-14,-4 7 1,-8 15-3,-24-2-4,0 13-2,-35-7-8,-8 7-37,-23-15-3,-8-6-1,-16-17-2</inkml:trace>
  <inkml:trace contextRef="#ctx0" brushRef="#br0" timeOffset="97531.4632">12079 9839 29,'14'-4'33,"-3"0"1,7 8-10,1 8-4,-1 7-6,1 5-3,-6 4-4,3 2-2,-13-3-1,-3 0-2,-3-11 0,-4-3-2,7-13 1,-16-10-1,16-8-1,0-6 1,9-4-1,7-4 0,6 6-1,6 2 2,3 8 0,0 7 1,-4 9 0,-2 15 1,-8 4 0,-6 7-1,-4 1 1,-7-2 0,0-2 0,0-8-2,0-15 1,0 0-1,0 0 0,12-25-1,3 2 0,4 1 1,-1 1-1,4 3 1,-3 6 0,-1 12 0,-5 0 1,-4 15-1,-3 1 1,-2 2-2,-1 6-6,-3-5-18,-4-3-12,4 0-1,0-6 0</inkml:trace>
  <inkml:trace contextRef="#ctx0" brushRef="#br0" timeOffset="98185.4077">12916 9943 34,'12'-30'59,"-12"9"-36,-8 5-5,-9-8-5,-1 11-3,-12 4-2,-2 9-3,-5 5-1,3 7-1,3 10 0,12 4-2,7 3 0,12-2 0,18-3 1,7-2-2,7-8 2,5-7-2,3-7 1,-6-9-1,-3-3 0,-7-6 1,-7-1-1,-8 1 0,-3 3 0,-6 2 0,0 13 0,0 0 0,-13 15 1,10 7-1,3 12 0,0 7 1,3 9 1,0 7 0,-3 3 0,0-2 1,-3-5 0,-3-5 0,-10-11-1,-5-6 1,-7-15-2,-3-16-1,-3-11-2,3-15-3,6-4-7,3-15-16,7-2-12,15 1 0,15-1 0</inkml:trace>
  <inkml:trace contextRef="#ctx0" brushRef="#br0" timeOffset="98685.405">13316 9811 41,'-12'-5'24,"-4"0"-2,-6 3-3,-2 2-3,-1 0-6,0 12-1,4-3-3,9 6-2,8 4-1,7 3-2,11-3 0,9 5 0,3-4 0,4 1-1,-5-3 3,-8-3-1,-7-6 0,-10 1 0,-15-2 0,-9-4 1,-8-2-1,-2-2-2,1 0-8,-1 0-16,6-5-11,15 2 0,7-6-1</inkml:trace>
  <inkml:trace contextRef="#ctx0" brushRef="#br0" timeOffset="98902.681">13425 9853 30,'6'-13'35,"6"13"0,-12 0-2,16 0-13,-4 14-6,-5 4-5,-2 10-4,-5-1-2,4 6-3,-4 0-10,-3 0-22,-3-16-4,6 0-1,0-17 0</inkml:trace>
  <inkml:trace contextRef="#ctx0" brushRef="#br0" timeOffset="99049.5999">13438 9607 36,'-4'-29'34,"10"17"-2,-6 2-7,9 1-43,4 14-8,-13-5-5,16 16-2</inkml:trace>
  <inkml:trace contextRef="#ctx0" brushRef="#br0" timeOffset="99386.67">13642 9872 50,'21'22'36,"-8"-3"-1,-2-1-11,5 4-8,-9-6-5,0 3-3,-7-10-1,-4 1-3,4-10-1,-10-8 0,10-3-3,0-8 1,10 1-1,3-6-1,6 7 0,2-3 0,6 11 0,1 4 0,-2 5 1,-2 9 0,-6 6 1,-4 4-1,-6 3 0,-2-1-11,-6-4-26,0 1 0,0-4-1,4-1 1</inkml:trace>
  <inkml:trace contextRef="#ctx0" brushRef="#br0" timeOffset="99751.0054">14116 9892 32,'-6'12'35,"-4"-2"0,10 12-3,10 2-15,-1-5-4,10 4-4,0-4-1,8-5-4,-1-10 0,5-10-1,-3-9-2,-1-9 1,-3-10-1,-6-8-1,-11-15 1,-7-6-2,-9-9 2,-15-1-1,-10-1 1,-4 10 0,-6 11 0,-4 16 1,-2 18-1,6 19 1,4 17-1,18 18 1,16 13-2,12-3-4,19 1-33,15 0-2,10-17-1,24-4 0</inkml:trace>
  <inkml:trace contextRef="#ctx0" brushRef="#br0" timeOffset="100220.139">14631 9831 48,'17'-2'34,"15"4"0,2-2-10,7 0-13,6 0-8,-2 0-10,-5 0-15,-7-6-10,-5 11-2,-16-5 0</inkml:trace>
  <inkml:trace contextRef="#ctx0" brushRef="#br0" timeOffset="100367.2824">14666 9908 21,'0'0'32,"14"10"-1,11-10-1,12 0-18,10 4-21,-4-4-16,11 2-5,-13-4-1</inkml:trace>
  <inkml:trace contextRef="#ctx0" brushRef="#br0" timeOffset="100890.2921">15145 9793 35,'24'0'35,"7"17"0,-8-2-3,-5-1-15,3 9-4,-10 0-5,-5 0-2,-9-4-2,-2-7-1,-4-5-2,9-7 1,-14-10-2,9-4-1,5-9 0,8-4 0,4-1-1,5 4 0,6 5 2,5 7-1,2 6 2,3 12 0,-6 3 1,-4 8 0,-5 3 0,-9 5 0,-5 0 0,-4 0-1,-9-4 1,1-10-1,8-11-1,-9 4 0,9-14 0,5-4-1,6-8 0,4-2 0,4 0 0,2 4 0,1 6 1,-1 7 0,2 7 0,-6 9 1,-2 6 0,-4 2 0,-4 4 1,-5 5-4,3-1-11,-5 2-24,-5-13-1,5 3 0,5-6-1</inkml:trace>
  <inkml:trace contextRef="#ctx0" brushRef="#br0" timeOffset="101390.374">16058 9939 13,'21'-17'59,"-14"5"-35,-4-5-4,3 0-3,-12-6-4,-1 1-2,-8-3-2,0 8-2,-13-3-2,0 11 0,-3 4-2,0 10 0,3 7-1,6 9-1,4 6-1,10 3 1,8 1 0,14-2 0,1-6-1,8-3 1,4-8-1,1-12 1,0 0-1,-6-14 0,2-4-1,-8-2 1,-3 1-1,-2 1 1,-8 1 0,-3 17 0,7-12 1,-7 12-1,4 15 1,-4-1 0,6 5-1,-1 4-2,4 1-10,-5-1-26,-1-6 0,6-2 0,-5-5-1</inkml:trace>
  <inkml:trace contextRef="#ctx0" brushRef="#br0" timeOffset="101638.1849">16228 9956 59,'9'9'37,"13"6"1,3 2-10,3-3-13,9 8-4,-5-7-5,2 0-3,-7-4-3,-7-5-6,-2 0-8,-18-6-12,12-19-10,-8 6-2,-4-6 5</inkml:trace>
  <inkml:trace contextRef="#ctx0" brushRef="#br0" timeOffset="101754.1124">16489 9941 82,'-26'10'39,"5"4"-5,-4 14-6,-11-3-11,4 9-11,-2-6-36,3 1-8,3-20-2,16-4 0</inkml:trace>
  <inkml:trace contextRef="#ctx0" brushRef="#br0" timeOffset="112951.9971">19223 11862 8,'-19'0'28,"19"0"-2,-18 0-3,18 0-3,0 0-2,26 10-4,9 0 0,9-3-3,16 10-2,10 0-2,11 2-2,2-1-1,3 5-2,-5-5 1,-6 3-2,-17-6 0,-8-2-1,-17-4 1,-8-2 0,-9-2-1,-16-5 1,0 0-1,0 0 1,0 0-1,0 0 0,-13-8 1,13 8-1,-15-6 0,15 6 1,-16-3-2,16 3 2,-12-6-1,12 6 0,-15-4 0,15 4 0,-18-14 1,8 6-1,-4-4 0,-4-2 1,-2-4-2,-4-1 1,-3 0-1,2 2 1,-3 0 0,4 2 0,3 4 0,5 6-1,7 5 1,9 0 0,10 10 1,10 1-1,8 2 1,7 3-1,5 2 0,5-1 0,1 3 1,-3-2-1,-5 0 0,-7-4 0,-10 1 0,-9-3 1,-12-1 1,0-1 0,-19-3 0,-5 4 0,-8-3 1,-5 2-1,-4-1 0,1 1-1,3 5-10,9-3-32,4-12 0,24 0 0,6-21-2</inkml:trace>
  <inkml:trace contextRef="#ctx0" brushRef="#br0" timeOffset="114670.0474">18171 15616 29,'-14'-4'17,"14"4"-1,0 0-2,0 0-1,0 0-2,0 0-2,0 0-1,0 0 0,0 0-1,0 0 0,0 0 0,0 0 0,0 0-1,0 0-2,0 0 0,0 0-1,0 0 0,11-4-1,4 4-1,3 7 0,9 3 0,12-1 0,12 9 0,13 3 0,7 1 0,7 1 0,6 3 0,0-4 0,-4-1 0,-10-2-1,-9-5 1,-13-1-1,-12-6 1,-9 1 0,-8-6 0,-8-2-1,-11 0 2,10 0-2,-10 0 1,0 0 0,0 0 0,0 0 0,0 0-1,0 0 0,0 0 1,0 0-1,0-9 0,0 9 0,0 0 0,0 0 1,0 0-1,0 0 0,0 0 0,0 0 0,0 0 1,-12-12-1,12 12 0,-18-17 0,7 7 0,-3-6 0,-1 0 0,-1-3 0,-3-1 0,-3 1 0,6 0 0,-2 1 1,2 4-1,2 3 0,4 3 1,10 8-1,0 0 1,0 0-1,12 7 1,7 3-1,8 4 0,4 4 0,5 3 1,1 3-1,0-1 0,0 1 0,-4-2 1,-4-1-1,-5-2 0,-6-7 0,-4-1 1,-3-3-1,-11-8 0,11 6 1,-11-6-1,0 0 1,-9 0-1,-1-3 0,-1 3 0,-3-2 1,-6 2-1,-5 2 2,-7 4-2,-5 3 3,-3 1-1,-4-1 1,2 3-1,0 0 1,7-1-2,7 0-6,12-8-36,4-9-1,12-6 0,3-17 0</inkml:trace>
  <inkml:trace contextRef="#ctx0" brushRef="#br0" timeOffset="141484.8709">16930 9811 16,'0'0'33,"18"0"1,16 9-3,12-4-13,12-3-6,17 6-3,5-5-4,7-3-6,-2 2-6,-6-2-4,-11 0-5,-16-5-6,-18 5-3,-13 0-5,-21 0-2</inkml:trace>
  <inkml:trace contextRef="#ctx0" brushRef="#br0" timeOffset="141834.0654">17018 9904 27,'0'0'28,"18"2"-8,15-2-5,15 0-4,13 0-2,7 4-5,4-4-7,-3 3-4,-8-3-4,-9 0-1,-9-3-1,-14-7-1,-10-4 2,-7-3 7,-4 0 7,16-16 20,-4 20-7,11 10 4,-1 3 0,5 8 1,-11 2-3,0 10-3,-19 1-3,-9 5-4,-21-2-10,-9-2-30,-21-14-2,5 6-2,-3-14-1</inkml:trace>
  <inkml:trace contextRef="#ctx0" brushRef="#br0" timeOffset="142739.0987">2024 11122 17,'0'0'32,"0"0"1,25 14-7,18-8-10,17-6-5,17 5-2,6-5-4,7 6-3,3-3-6,-12-3-10,-13 0-12,-9 4-7,-22-4-1,-12 2 0</inkml:trace>
  <inkml:trace contextRef="#ctx0" brushRef="#br0" timeOffset="142955.8247">2167 11218 40,'-22'8'22,"3"-5"-2,19-3-5,26 6-2,10-6-3,16 0-1,14 0-3,1 0-5,8-2-10,0-5-8,-16-2-6,-3-1-2,-20-5 0</inkml:trace>
  <inkml:trace contextRef="#ctx0" brushRef="#br0" timeOffset="143102.9683">2734 11088 52,'13'0'27,"1"9"0,2 4-4,-1 11-5,-8 2-3,2 7-5,-12 3-2,-7 2-11,-11-4-31,-10 7-3,-18-10 0,12 9-2</inkml:trace>
  <inkml:trace contextRef="#ctx0" brushRef="#br1" timeOffset="146733.4987">12617 9626 20,'17'-9'34,"-17"9"1,-31 45 0,-16 16-16,-30 28-5,-10 26-8,-10 13-16,2 10-22,-8-17-2,19-8-1,9-33-1</inkml:trace>
  <inkml:trace contextRef="#ctx0" brushRef="#br1" timeOffset="147487.8133">15677 9515 32,'0'0'36,"0"0"1,-34 46-3,-17 19-15,-21 29-11,-16 30-36,-18 6-4,-7 23-2,-23-3-3</inkml:trace>
  <inkml:trace contextRef="#ctx0" brushRef="#br0" timeOffset="153990.8023">3736 11257 25,'17'-4'27,"-7"-9"-6,0-1-5,-4-5-3,-1-1-4,-5-3-2,-3-1-2,-5 2 0,-8 3-1,-6 6 0,-8 7-1,-5 11 0,1 7 0,3 13-1,6 9 0,7 4-1,14 3 0,13-4 0,13-4 0,10-10 0,12-9 1,-1-9-1,0-15-1,-3-9 0,-3-5-1,-12-3 1,-6-1 0,-13 1 0,-6 8-1,-6 8 1,-4 11 1,-2 6 1,0 8-1,6 10-2,6 2-10,9 4-22,-3-11-1,15 2-1,-5-10 1</inkml:trace>
  <inkml:trace contextRef="#ctx0" brushRef="#br0" timeOffset="154169.2042">4099 11290 33,'8'11'32,"14"12"0,-4-3-3,8 5-25,2-1-10,-4-6-23,1 5-1,-9-14-2,8 1 1</inkml:trace>
  <inkml:trace contextRef="#ctx0" brushRef="#br0" timeOffset="154322.8697">4308 11282 71,'-28'12'38,"1"9"1,-4 7-13,-6-6-17,9 6-12,3-6-32,10 2-2,-1-15-2,16-9 1</inkml:trace>
  <inkml:trace contextRef="#ctx0" brushRef="#br0" timeOffset="154607.4019">4594 11122 38,'0'0'37,"25"0"-1,0-3 0,9 3-22,6 0-12,4 4-13,-1 6-23,-5-10-2,0 6 0,-12-6 0</inkml:trace>
  <inkml:trace contextRef="#ctx0" brushRef="#br0" timeOffset="154754.5409">4643 11235 57,'7'13'36,"14"-8"0,20 4-23,14 5-38,-7-14-5,11 14-4,-8-4-2</inkml:trace>
  <inkml:trace contextRef="#ctx0" brushRef="#br0" timeOffset="155998.1046">5420 11277 7,'33'13'26,"-8"-13"-6,11-7-4,-6-4-2,1-8-3,-6-5-2,-11-4-2,-8 2-1,-15 1-1,-8 4-2,-11 7 1,0 9-1,-6 5-1,1 13 1,3 6-2,9 4 1,9 9-1,12-3-1,4-2 2,13-4-2,8-7 2,6-7-1,2-6 0,-4-7 1,1-7-1,-7-6 0,-5 2 1,-5 1 0,-6 4-1,-7 10 2,11 0 0,-1 20 0,-4 7 0,5 11 1,-4 13-1,0 6 1,-7 8-1,0 1 0,-13-5-1,-5-3 0,-9-9-1,-4-10 0,-4-18-1,-2-17-2,4-13 0,2-17-2,7-10-1,6-14-4,15 3-7,3-5-17,13-3-4,16 6 1,3-1 1</inkml:trace>
  <inkml:trace contextRef="#ctx0" brushRef="#br0" timeOffset="156398.2647">6043 11127 13,'-9'-13'32,"-7"13"1,-8 0-5,-1 0-10,2 4-6,-1 1-4,12 8-2,6 1-4,14 1 0,13 5-2,9-2 1,2 5 1,2 4 0,-5-4 1,-10 2 0,-12-4 1,-14-2-1,-14-8 0,-10-3-1,-3-8-3,-4-13-5,10 3-11,7-5-16,5-7-4,16 4 0,3-2 0</inkml:trace>
  <inkml:trace contextRef="#ctx0" brushRef="#br0" timeOffset="156576.6587">6214 11164 27,'11'-4'37,"2"8"1,-13-4 1,13 18-16,-1 7-8,-12 1-7,7 9-4,-4 1-5,-3-7-9,3-2-24,-1-5-5,-2-11 0,0-11 1</inkml:trace>
  <inkml:trace contextRef="#ctx0" brushRef="#br0" timeOffset="156714.6969">6170 10931 46,'5'-17'33,"-5"2"-3,0 15-25,26 6-28,-26-6-7,19 21-2</inkml:trace>
  <inkml:trace contextRef="#ctx0" brushRef="#br0" timeOffset="157031.1262">6546 11220 48,'-7'19'37,"4"0"0,-1 3-4,2-6-19,7 10-6,-5-7-2,7 1-2,-4-6-1,-3-14-1,0 0 0,15 0-1,-8-19-1,3 0 1,4-5-1,-1 0 0,6 2 0,-1 7-1,7 6 1,-4 9-1,1 7 1,1 10-1,-5 2-4,-2 0-11,-2 0-22,3 4 0,-8-10 0,5 0-1</inkml:trace>
  <inkml:trace contextRef="#ctx0" brushRef="#br0" timeOffset="157447.8298">6980 11221 55,'0'0'36,"0"0"0,-13 19-12,13-4-11,5 10-5,0-4-4,9 6-1,2-8 0,4-2-1,1-8 0,1-9-1,2-9-1,1-8 1,-3-12-1,-4-8 0,-6-9-1,-8-10 1,-11-9-2,-11-6 1,-11 3 1,-13 1 0,-5 8 0,-8 13 1,-4 17 0,7 15 0,4 22 1,17 14-1,16 13 0,18 7-1,22 5-8,12 3-29,13-17-1,15-5 0,6-18 0</inkml:trace>
  <inkml:trace contextRef="#ctx0" brushRef="#br0" timeOffset="158535.0547">3146 10623 37,'13'-8'31,"-13"8"-6,22 42-5,-4 28-4,-2 22-5,5 27-2,-10 19-1,4 17-1,-10 2-3,-2-7-3,-3-12-4,-3-25-9,3-22-18,-5-15-6,-3-35 0,8-13 0</inkml:trace>
  <inkml:trace contextRef="#ctx0" brushRef="#br0" timeOffset="158937.6675">3153 10594 9,'-32'-16'28,"32"16"-2,13-14 2,42 6-20,36 8-2,41 4-1,40 1 0,45-1 0,46 2 1,38-2 0,33-4 0,30 0-2,16-10 0,6 1-2,-7 0 0,-20-5-1,-25 3-2,-32 4-9,-32 7-22,-50-5 0,-34 13-1,-50-3 0</inkml:trace>
  <inkml:trace contextRef="#ctx0" brushRef="#br0" timeOffset="159353.1388">7674 10594 19,'0'12'31,"16"25"-3,-10 23-4,6 20-6,4 22-4,-4 21-2,0 20-3,-9 6-2,3-2-1,-6-11-2,4-15-1,-1-17-5,-3-21-14,0-27-19,9-20-1,-9-36 0,9 1-1</inkml:trace>
  <inkml:trace contextRef="#ctx0" brushRef="#br0" timeOffset="159953.4367">3304 12063 5,'-42'0'22,"42"10"-2,30-10-10,44 0-4,35 0-2,46-7 1,37 2 0,49-2 0,33 1 0,32-3 1,23 5 2,14-2 1,12 6 0,0-4 0,4 4-1,-21 0 0,-12 1 0,-25-1-1,-25 3-3,-35-3-7,-41 10-30,-58-14-2,-44 4 0,-61-17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10-12T15:19:20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 17735,'0'0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09:39:40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15545 11727 23,'0'-13'28,"0"13"-1,13-10-3,-13 10-4,0 0-2,-10 21-5,4 5-1,-13 10-3,4 11-2,-11 5-1,4 9-1,-4 0-1,4-1-1,2-8-1,4-5-1,4-13 0,4-10-2,8-8-3,0-16-7,0 0-20,0 0-8,5-11 0,-5 11 0</inkml:trace>
  <inkml:trace contextRef="#ctx0" brushRef="#br0" timeOffset="431.9225">15518 11710 15,'-13'-9'34,"13"9"2,13 7 0,7-2-15,17 9-4,8 1-8,14 0-2,6 1-4,7-2-3,-7 1-8,-5-5-17,-8-5-11,-6-1-1,-12-10 0</inkml:trace>
  <inkml:trace contextRef="#ctx0" brushRef="#br0" timeOffset="1048.163">16042 11853 39,'0'0'31,"0"0"-2,0 0-7,0 0-7,4 16-4,-8 0-3,-1 3-2,-2 4 0,-3 5-2,-2 4 1,0 0-2,-1 6 0,2-1-1,-3-2 0,2 1 0,0 0-1,3-2 1,2-2-1,1-3 1,0-3-1,3-6 1,3-1-1,0-5 1,0-14-1,0 12 1,0-12-2,0 0-3,9-4-11,-9 4-25,0-10 0,0 10-1,0 0 1</inkml:trace>
  <inkml:trace contextRef="#ctx0" brushRef="#br0" timeOffset="2908.8628">23033 13788 40,'0'0'32,"0"0"-5,-3 22-3,-13 5-6,1 16-4,-12 6-3,5 12-1,-5 4-2,8 7-3,1-6-1,-2-2-1,12-16-2,1-9 0,7-15-4,0-15-6,13-9-13,-3-8-16,-6-16-1,14-5 0,-5-11 0</inkml:trace>
  <inkml:trace contextRef="#ctx0" brushRef="#br0" timeOffset="3409.2934">23027 13796 30,'0'0'32,"27"5"0,5-1-12,8 2-7,14 8-2,-2-5-3,4 6-3,1-2-1,1 0-3,-10-1 0,-6-3 0,-15-2 0,-9-3-1,-4-4 1,-5 0-1,-9 0 0,0 0 0,0 0 0,-13-10 0,13 10 0,0 0 0,-16 3 0,16-3 0,-16 12 2,13 0-1,-6 2 1,7 8 1,-7 5 0,-5 12 1,4 6 0,-2 7 0,-2 3-1,4 3 0,3-3 0,-1-4-1,-4-8-3,6-13-12,-4-11-25,10-2 0,0-17-1,-16 8 1</inkml:trace>
  <inkml:trace contextRef="#ctx0" brushRef="#br0" timeOffset="4359.9712">15679 11876 16,'14'4'30,"-25"3"1,-8 14-13,-10 4-4,-9 4-4,-3 2-5,1 1-7,0-3-7,5-7-11,13-2-10,0-15-1,22-5 0</inkml:trace>
  <inkml:trace contextRef="#ctx0" brushRef="#br0" timeOffset="4544.6091">15794 11935 33,'16'5'33,"-16"-5"-2,-28 24-12,-10 5-4,-12 3-6,-1 6-4,0-1-10,0-1-9,7-11-16,18 3-2,7-19-1,19-9 3</inkml:trace>
  <inkml:trace contextRef="#ctx0" brushRef="#br0" timeOffset="4692.807">15816 12076 41,'-3'20'35,"-24"4"0,-12 11-10,-8 7-8,-5 2-12,0 2-24,4-8-13,20-3-3,10-22 0</inkml:trace>
  <inkml:trace contextRef="#ctx0" brushRef="#br0" timeOffset="5393.3434">23272 13864 43,'0'0'33,"-11"16"-4,-16 0-8,-5 10-5,-16-2-6,4 7-4,-2 1-6,2-6-7,11-4-12,18-3-15,15-19-1,13 3 1,7-15 6</inkml:trace>
  <inkml:trace contextRef="#ctx0" brushRef="#br0" timeOffset="5546.845">23443 13931 40,'-28'24'37,"-18"-4"0,0 7-1,-13 3-18,1-5-12,0-1-8,9 0-9,11-3-18,22-14-8,16-7 1,0 0-1</inkml:trace>
  <inkml:trace contextRef="#ctx0" brushRef="#br0" timeOffset="5694.1693">23408 14094 71,'-34'36'41,"-24"0"-1,2 7-11,-5 8-55,-5-12-9,10-2-3,-5-23-1</inkml:trace>
  <inkml:trace contextRef="#ctx0" brushRef="#br0" timeOffset="7235.089">17068 9140 20,'104'37'11,"44"12"2,35 6 0,48 17 0,39 6-1,49 13-2,38 8-1,31 6 0,21 9 1,8 7 0,11 4-1,-9-1-1,-9-2-1,-35-5 0,-26 3-2,-39-8-4,-31-4-31,-34-24-3,-37-2-3,-47-29 0</inkml:trace>
  <inkml:trace contextRef="#ctx0" brushRef="#br0" timeOffset="8368.4902">22717 10836 15,'13'0'12,"-13"0"0,23 8-2,-2 1-2,13 9-1,19 1-1,20 5 0,7 8-1,16-3-1,3 3-1,7 0 0,-2-3 0,-16-4-1,-19-4 1,-27-3-5,-10 0-15,-32-18-8,0 14-1,-11-14 0</inkml:trace>
  <inkml:trace contextRef="#ctx0" brushRef="#br0" timeOffset="8869.5512">23651 11015 18,'0'0'28,"14"6"-6,2 8-2,3 9-5,9 1-3,0 2-2,7 3-2,-1-5-2,-5 2 0,-12-11-1,-9 0 1,-20-6 0,-12-5 0,-7-4 0,-10 5-1,-11 3-14,5 2-26,3-6-1,4 2-1,28-8-1</inkml:trace>
  <inkml:trace contextRef="#ctx0" brushRef="#br0" timeOffset="9740.1744">17208 9096 42,'15'0'33,"-5"0"-6,-10 0-5,-20 15-6,-7-3-4,-15-1-4,-5 5-3,-7-1-2,0-1 0,2 0-2,10-4-1,11-2 0,10-2 1,21-6-2,3 15 2,21-3-1,11 3 1,8 7 0,6 2 0,1 7-9,3 2-27,-16-8 0,9 7-1,-6-23-1</inkml:trace>
  <inkml:trace contextRef="#ctx0" brushRef="#br0" timeOffset="10588.8442">21250 10054 11,'0'0'28,"-10"-25"-6,-5 8-2,-7 2-5,-6-2-2,-3 5-3,-2 4-3,0 8-2,3 0-3,7 15-1,6 3 0,11 5 0,12 1-1,9-1 2,7-4 0,11-6 0,5-8 0,3-10 1,-1-10-1,3-12 0,-4-12-1,-3-10 1,-5-6-2,-3-11 1,-6 1-1,-2 3 0,-6 7 0,-8 10-1,-6 15 1,-5 12 0,-4 25 2,-2 19 0,-5 16 2,4 13 0,-2 7 2,6 8 0,-2-2 0,5-2 0,0-10 0,2-6-3,3-12-5,-6-3-35,-1-23-2,7-12 0,0 0-1</inkml:trace>
  <inkml:trace contextRef="#ctx0" brushRef="#br0" timeOffset="18316.566">15392 11018 58,'-11'8'32,"-8"15"-8,-5 8-4,-11 7-7,6 4-6,-4-5-1,7-3-3,6-12-1,20-22-1,0 0 0,20-22 0,5-16-1,8-9 1,4-9-1,3 1 1,-4 2 1,-2 10-1,-8 13 2,-4 18 0,-10 21 1,-6 22 0,-6 16-1,0 10 0,0 7 0,0 2-1,5-2-2,-2-14-5,8-9-11,1-13-23,-12-28 1,16 0-1,-16-21 0</inkml:trace>
  <inkml:trace contextRef="#ctx0" brushRef="#br0" timeOffset="18447.2694">15262 11115 51,'0'10'38,"32"1"0,8-5-6,8-1-56,16 4-6,-11-9-3,11 4-4</inkml:trace>
  <inkml:trace contextRef="#ctx0" brushRef="#br0" timeOffset="19286.0574">23574 13058 58,'11'4'35,"-11"9"-7,-13 13-5,8 16-7,-8 3-5,-3 12-4,2 2-2,-3-4-6,6-3-9,11-13-17,0-22-11,0-17 1,13-8-1</inkml:trace>
  <inkml:trace contextRef="#ctx0" brushRef="#br0" timeOffset="19617.3885">23447 13066 27,'10'-16'33,"25"9"-2,6-2-7,9 9-5,6 0-7,-10 9-3,5 6-2,-20 3-2,-11 7-1,-23-1-2,-30 1 0,-5-4-1,-1 1 1,0-10-1,5 1 0,18-2 0,16-1-1,18 2 1,24 2 0,9 1-1,-1 5 0,-9 6 1,-9 3 1,-27-4 0,-20 2-1,-14-5 1,-16-6-1,-15-9 1,-3-7-9,12-10-31,14-3 0,12-12-2,25-1 2</inkml:trace>
  <inkml:trace contextRef="#ctx0" brushRef="#br0" timeOffset="27602.7577">13007 7473 11,'3'27'25,"-3"-7"-5,5 8-3,8-2-4,8-1-2,8-8-3,10-5-2,11-9-1,11-12 0,11-8 0,12-7-1,6-1-1,0 2 1,0 5 0,-10 10 0,-2 8 0,-12 12-1,-8 9 1,-14 4-1,-7 3 0,-9 0-1,-4-4 0,-4-7 1,-4-4-2,-5-6 1,-11-7-1,0 0 1,7-11-2,-7 11 2,-10-17-2,2 6 1,1 1 0,3-1-1,4 11 0,0-15 0,11 7 1,9 1-1,11 1 1,9 1-2,14 5 1,11 0 0,9 0 0,6 8 0,6-4-1,-3 2 1,-1-3 0,-3-3 1,-13-8-1,-9-3 1,-9-2-1,-10-1 0,-9 0 1,-8 0-2,-10-1-4,-3 6-28,-8 9-2,0 0-2,-17 20 1</inkml:trace>
  <inkml:trace contextRef="#ctx0" brushRef="#br0" timeOffset="28234.7065">13639 7899 63,'0'0'25,"9"0"-2,-9 9-5,0 11-5,-3 4-3,3 3-3,-6 1-1,6 5-1,6-3-2,3-4-1,6-5 0,7-9 0,0-5-1,6-7 0,-1-12 1,-2-5-1,-2-5 0,-2-9-1,-10 0 1,0 1-1,-5 2 0,-6 3 0,0 9-1,-7 6 2,7 10 0,-12 13-1,7 3 2,1 7 0,4 1 0,0 6 0,6-5 0,3 3 0,1-6-4,-1-9-8,1-4-27,2-2-1,-12-7-1,15 0 0</inkml:trace>
  <inkml:trace contextRef="#ctx0" brushRef="#br0" timeOffset="28587.2747">13979 8124 64,'10'-5'35,"-10"5"-6,0 14-7,7 9-5,-7-4-7,6 12-2,-6-2-2,8 7-2,-4-4-1,2-3-2,0-5-2,-6-7-4,9-2-5,-9-15-13,0 0-15,0 0 0,-6-27 0,6 13 0</inkml:trace>
  <inkml:trace contextRef="#ctx0" brushRef="#br0" timeOffset="28988.1085">13983 8146 34,'9'-14'31,"4"6"-3,3 2-7,5-1-4,4 3-3,2-1-4,4 5-2,-5 0-3,1 8-2,-12-3-1,-5 7 0,-13 0-2,-10 5 1,-8-3 0,2-2 0,-5 0-1,4-3 1,6-2 0,14-7-2,0 0 2,12 7-2,10-1 2,-1 0-2,6 5 1,-5 3 0,-4 6 1,-5 3 0,-13 0 1,-6-1 1,-12-3 0,-6 1 0,-8-9 0,-2-6-2,3-3-12,4-2-26,-5-10-1,10 3-1,-2-6 1</inkml:trace>
  <inkml:trace contextRef="#ctx0" brushRef="#br0" timeOffset="31296.0737">13570 6867 30,'-15'8'22,"-3"-5"1,18-3-4,4 11-1,16-10-2,20 4-2,22-8-3,29 3-2,23-5-2,25 5-2,17-5-2,13 5-1,-4 0 0,-13 3 0,-25 2 0,-24 5 0,-34-3 0,-24 1 0,-32-3 0,-13-5 1,-28 0-2,10 0 1,-4 0-7,0 0-32,3-13-2,13 4 0,2-12 0</inkml:trace>
  <inkml:trace contextRef="#ctx0" brushRef="#br0" timeOffset="78236.8298">1965 8787 44,'-9'-5'35,"24"5"1,16-4-8,20-1-15,22 2-6,8-2-6,3 0-7,2 1-15,-2 4-13,-16-13-2,-13 10 0</inkml:trace>
  <inkml:trace contextRef="#ctx0" brushRef="#br0" timeOffset="78404.4991">2396 8821 19,'-22'31'32,"16"12"0,-3 2-1,4 0-15,10 4-7,1-3-12,2 2-19,-2-16-8,11 1-2,-12-15 0</inkml:trace>
  <inkml:trace contextRef="#ctx0" brushRef="#br0" timeOffset="78668.549">2669 9035 11,'-10'0'31,"-11"4"1,9 10-1,-7 1-14,6 4-8,13 8-4,4-3-3,13 0-1,9-3-1,7-8 1,2-11 0,-1-2 2,-3-15 0,-7-4 1,-14-9 1,-13-3 0,-12-2-2,-10 4-7,-6-4-28,5 16-2,-10 2-1,14 15-1</inkml:trace>
  <inkml:trace contextRef="#ctx0" brushRef="#br0" timeOffset="79207.1416">3800 9048 14,'4'-19'31,"-2"0"-4,-7 5-2,-5-4-4,-4 9-5,-10 4-3,2 9-4,-5 4-2,3 13-3,5 1-1,10 7-1,9-2-2,13-1 1,7-4-1,8-8 0,6-5-4,-2-9-7,-1-13-21,-3 3-4,-19-14 1,0 0-1</inkml:trace>
  <inkml:trace contextRef="#ctx0" brushRef="#br0" timeOffset="79323.0457">3738 8753 30,'0'0'26,"-12"0"-9,12 0-28,5 12-10,-5-12-5,15 28 12</inkml:trace>
  <inkml:trace contextRef="#ctx0" brushRef="#br0" timeOffset="79438.9397">3943 8978 22,'40'47'32,"-11"-4"1,5 12-7,-1-6-18,-5-4-20,0-1-15,-13-15-3,5-4-1</inkml:trace>
  <inkml:trace contextRef="#ctx0" brushRef="#br0" timeOffset="79607.7148">4123 8961 51,'-22'24'36,"-12"10"2,-1 14-11,-4 10-13,-1 2-13,5 4-24,1-14-11,15-3-2,-2-17-1</inkml:trace>
  <inkml:trace contextRef="#ctx0" brushRef="#br0" timeOffset="79902.462">4268 9003 31,'25'12'34,"-21"-1"1,5 12-7,0 4-14,-9-6-5,9 4-1,-5-11-4,5-7-3,0-10 0,4-9 0,2-3-1,0-8 0,3 5-1,-2 2 1,-3 8 1,0 8-1,-13 0 0,13 20-6,-8-1-17,2 8-12,-7-10 1,0 5-2</inkml:trace>
  <inkml:trace contextRef="#ctx0" brushRef="#br0" timeOffset="80108.7749">4625 8922 32,'10'10'38,"-10"14"2,6 17-1,-3 11-16,-6 7-9,8 12-4,-2 8-3,2-5-4,1 1-3,-4-13-9,11-9-25,1-14-7,-6-22 0,1-14 1</inkml:trace>
  <inkml:trace contextRef="#ctx0" brushRef="#br0" timeOffset="80255.5913">4635 9184 15,'34'-3'28,"-14"3"-1,15 0-9,-1 7-39,-5-14-4,11 7-2,-8-16 13</inkml:trace>
  <inkml:trace contextRef="#ctx0" brushRef="#br0" timeOffset="80506.0373">5123 9025 63,'12'19'38,"-22"2"-1,-2-1-14,-5 4-7,-11-5-7,0-1-7,-3-8-4,-5-6-4,9-4-2,-4-15-1,12 1 1,3-3-1,16 2 2,4 1 4,11 6 3,8 8 2,5 5 2,5 9 1,-2 5-3,0 9-27,-6-7-6,1 4-1,-2-11-2</inkml:trace>
  <inkml:trace contextRef="#ctx0" brushRef="#br0" timeOffset="81372.4977">5988 8857 16,'0'0'27,"-18"0"-4,5 10-7,-2 4-4,5 4-4,7 1-2,3-1-3,7-3-1,6-7-3,-2-3 0,4-5 0,-15 0-1,9-9 0,-9 9 1,-21-9 1,2 9 1,-3 6 1,1 6 2,4 6 1,10 3 0,7 1 0,7 2 0,10-6-1,7 0-2,4-9-1,0-9-2,0 0-2,-1-16-1,-2 1 0,-9-9-1,3 2 1,-11-1 0,-1 5 3,3 3 3,-10 15 2,18-2 2,-9 12 0,3 11 0,-2 1 0,3 7-1,-2-3-1,-1 1-3,-3-8-2,-1-9-3,-6-10-2,13-5-1,-8-9-2,2-10-1,4-2 0,-1-3 2,3 1 3,-1 0 4,-4 5 3,-3 7 2,-5 5 3,0 11 2,-19 4 1,3 9-1,-2 2-1,2 5-1,4 2-2,12 1-1,0 0-1,15-5-1,10 0-6,3-8-7,2-5-23,8 1-1,-13-12 1,9 1-1</inkml:trace>
  <inkml:trace contextRef="#ctx0" brushRef="#br0" timeOffset="84014.4891">6443 8896 18,'0'10'29,"16"7"1,-2-4-11,12 2-8,10-1-3,6-4-3,1-7-4,-3-3-1,-6-9-1,-9-3 0,-10-1-1,-15 2 1,-9 8 1,-12 3 2,-5 12 0,-4 2 1,7 12 0,2 2 0,10 1 1,11 0-5,8-3-6,11-11-19,15 4-5,-1-10 0,12 0 0</inkml:trace>
  <inkml:trace contextRef="#ctx0" brushRef="#br0" timeOffset="84565.0729">7070 8891 12,'-13'-10'30,"-12"-4"0,10 14-4,2 0-11,-2 0-6,9 14-4,6-5-2,8 2-3,5 1-1,2-6-1,1 2-1,0-7 1,-4-1-1,-12 0 1,0 0 1,0 0 3,-24 4 1,5 4 1,0 6 1,-1 1 0,6 8-1,8-2 1,11 1-3,8-4-2,5-2-4,4-8-5,4-8-7,2 0-7,-7-12 0,-2-8 0,-7-3 6,-2-9 5,-4-6 7,1 1 9,13-38 31,-4 46-11,3 7 0,3 8-4,9 17-3,-4 9-3,7 13-4,-12 5-3,3 11-2,-6 0-2,-5 3 0,-3-5-1,-6-6 0,-5-9-1,-9-6 0,-3-7 0,-1-6-1,-9-1 0,-2-4-1,-1 6-2,-3-3-5,9 5-18,1-2-11,0-6-1,18 0 1</inkml:trace>
  <inkml:trace contextRef="#ctx0" brushRef="#br0" timeOffset="85034.309">7730 8863 6,'-19'0'25,"-2"0"1,11 4-9,0 5-7,10 4-3,4-3-4,8-1-2,1 1-1,5-6-1,-3 1 1,-2-4-2,-13-1 2,0 0 0,0 0 3,-21 12 1,2 2 2,0 1 1,0 4 1,4 3 0,9 0 0,6-1-1,13-4-2,5-5-1,4-5-1,9-7-1,2-7 0,-1-5-1,1-5-1,-5-4 0,-5-1 0,-5 5 0,-3 0-1,-5 6 1,-10 11 0,10-4 0,-10 4 1,3 22-1,-3-3 0,3 3-2,-3-3-6,0-2-17,8 3-8,-8-20-1,-5 9-1</inkml:trace>
  <inkml:trace contextRef="#ctx0" brushRef="#br0" timeOffset="85181.92">7887 8635 45,'-9'-34'36,"9"24"-1,0 10-9,0 0-47,-3 29-7,3-5-5,9 8-3</inkml:trace>
  <inkml:trace contextRef="#ctx0" brushRef="#br0" timeOffset="86020.4234">8779 8895 48,'-13'-6'21,"-7"0"-3,-2 6-5,-3 7-3,2 2-3,5 6-2,3 3-2,12 5-2,8-2 0,9-1 0,4-4-1,6-3 0,4-3-1,0-6-1,-3-4-1,-9-5 0,-7-4 0,-9 9-1,-10-10 1,-8 5 1,-7 5 2,-3 7 1,1 1 0,4 6 1,5 1 0,9 4 1,9-2 0,6 2-1,7-9 0,8 2-1,4-6 1,6-6-1,1-6-1,1-7 0,-2-6 0,0-2-1,-3-3 0,-7-1 0,-5 2 1,-4 0 1,-5 5 0,-4 8 0,-3 10 2,0 0 0,-3 10-1,3 8 1,3 1-1,6 1 0,3 1 0,2-4 0,3-5 0,3-6 0,-2-9 0,0-5 0,-2-6 0,-4-5-4,-6 0-6,-3 2-20,-6-3-5,3 6 0,-6-1-1</inkml:trace>
  <inkml:trace contextRef="#ctx0" brushRef="#br0" timeOffset="86352.3353">9185 8996 30,'3'14'31,"13"11"0,-7-3-8,3-2-11,4 2-4,-1-7-3,2-4-2,0-11-1,-1-2 0,-1-15-1,1-11 0,-4-7 1,-2-11-2,-10-11 2,0-6-1,-16-3 2,-6 0 0,-9 3 1,-2 14 1,-8 8-1,-2 14 0,5 14 0,7 21-1,7 9-1,11 12-2,13 12-4,16-3-5,8 1-20,17 5-9,-4-11 2,10 0-1</inkml:trace>
  <inkml:trace contextRef="#ctx0" brushRef="#br0" timeOffset="86521.1777">9628 9045 83,'16'6'40,"-16"-6"-2,12-6-23,1 6-45,-13 0-5,0 0-3,0-11 0</inkml:trace>
  <inkml:trace contextRef="#ctx0" brushRef="#br0" timeOffset="87052.6348">10156 8923 21,'-10'-19'29,"10"19"2,-28-14-10,7 14-6,2 5-6,-1 8-3,9 11-2,5 1-3,6 1 1,12-2 0,7-2 0,2-10 1,5-5 1,1-10-1,-2-6-1,-9-10 0,-3 0-5,-5-1-7,-8 6-21,-6-7-2,6 10-1,-12-3 0</inkml:trace>
  <inkml:trace contextRef="#ctx0" brushRef="#br0" timeOffset="87253.0972">10318 8833 47,'0'0'37,"14"19"0,-11 9-1,0 7-20,4 18-6,-7 4-3,9 10-3,-5 1-2,-2-6-3,1-3-2,-3-16-5,6-6-11,-6-10-19,0-27 0,0 0 0,0-10 0</inkml:trace>
  <inkml:trace contextRef="#ctx0" brushRef="#br0" timeOffset="87384.6171">10331 9122 10,'7'-13'27,"18"13"-2,-6-13-7,9 3-30,6 10-11,-3-10-2,13 6 6</inkml:trace>
  <inkml:trace contextRef="#ctx0" brushRef="#br0" timeOffset="87654.1724">10900 8951 62,'-16'13'35,"-6"8"-2,-5 1-11,-8-3-8,4 3-6,-6-7-5,6-5-1,1-10-2,2-4 0,6-8 0,6-6 0,7-6-2,9 2 1,4 0 0,7 6 0,9 7 0,4 9 0,4 9-1,0 7-3,3 10-8,-3 6-21,-6-7-1,0 6 0,-8-12 0</inkml:trace>
  <inkml:trace contextRef="#ctx0" brushRef="#br0" timeOffset="87985.5567">10832 8760 29,'0'-47'32,"21"10"2,4 5-9,6 6-8,13 14-5,-1 12-1,3 21-4,-8 9-1,-1 13-2,-12 8-1,-2 1 0,-9 6 0,-2-1-1,-5-11-1,-2-6 0,-5-12 0,0-12 0,0-16-1,-12 0-1,3-9 0,-8-8-1,-3 5 2,-5-1-3,-3 9-1,-3 4-4,6 13-9,0 5-19,0-3 0,13 2 0,1-6-1</inkml:trace>
  <inkml:trace contextRef="#ctx0" brushRef="#br0" timeOffset="88286.3524">11559 8951 53,'2'20'36,"-17"-7"-1,-8 0-11,-2 5-8,-5-8-7,-3-1-4,2-9-3,1 0-2,8-9-1,5-6 0,6-1-1,6-3 0,10 3 0,8 1 0,5 4 1,4 10 0,5 1 2,2 10-1,2 7 1,-2 6-1,-4 2-1,-8-3-4,-1 2-20,-1 1-9,-15-13-1,3-3 0</inkml:trace>
  <inkml:trace contextRef="#ctx0" brushRef="#br0" timeOffset="88424.3806">11445 8593 64,'-10'-23'36,"-1"5"-3,11 18-28,16 25-30,-12-4-6,16 12-4,-4-4-1</inkml:trace>
  <inkml:trace contextRef="#ctx0" brushRef="#br0" timeOffset="89303.3076">12308 8867 20,'-9'-19'27,"-3"19"-5,-10 0-5,4 9-4,2 6-4,1 3-2,12 3-4,8 0-1,8-4 0,6-2-2,6-6 1,-1-4-1,-6-5-1,-2 0 0,-16 0 1,0 0-1,-18 0-1,-4 9 1,-3 1 0,1 5 2,2 2 0,7 2 0,5 1 0,10-3 1,12-3-1,4-4 2,8-5-1,1-5-1,3-5 1,-2-3-1,-2-4 0,-2 0 0,-3 2 0,-2 4 0,-4 6 0,-4 3 1,-3 6-1,1 3 1,-4 6 0,-3-6 1,0 1-1,0-13 2,0 0-2,0 0 0,6-19-1,-2-5 1,7-3-1,2-2-1,5 2 1,1 1-2,3 11 2,0 3-1,2 12 1,-1 10 0,-9 9 1,-1 5-1,-6 5 0,-7 3 0,3-1-4,-3-3-6,0-5-19,0-12-6,9-3 0,-9-8-1</inkml:trace>
  <inkml:trace contextRef="#ctx0" brushRef="#br0" timeOffset="89441.3434">12776 8949 35,'0'0'34,"13"17"0,-16 5-7,3 0-11,4 7-13,1-5-29,7 5-6,-5-15 0,17 2-2</inkml:trace>
  <inkml:trace contextRef="#ctx0" brushRef="#br0" timeOffset="89773.4071">12925 8932 53,'0'0'31,"20"-12"-3,10 10-14,6 6-4,0-4-5,3 6-4,-7 2-5,-5-5-3,-10 4-5,-17-7 1,0 0-1,0 0 2,-7 11 3,-6-7 5,1 3 3,0 3 5,3 5 3,2 2 0,4 4 1,3 1-2,0 0-6,6-3-10,-3-7-19,13 5-3,-16-17 1,31 5 2</inkml:trace>
  <inkml:trace contextRef="#ctx0" brushRef="#br0" timeOffset="90074.2122">13515 9013 13,'12'0'31,"-4"16"1,-12-4-2,-3 3-13,-6 5-4,-8-6-4,-1 2-3,-3-4-2,-4-5-2,6-7-2,4-3-1,6-6-1,4-8 0,9-1 0,9 0 0,4 2 0,5 4 2,2 5 2,1 7-1,0 7 1,2 9 0,-5 3 0,-3 3-1,1 3-7,-1 1-21,-9-14-5,11 2-1,-17-14 0</inkml:trace>
  <inkml:trace contextRef="#ctx0" brushRef="#br0" timeOffset="90258.9577">13686 8964 45,'30'20'34,"-1"3"2,7 2-13,-2 11-9,-3 0-4,4 3-2,-8-7-5,-4-4-4,-2-6-7,-6-12-14,-6-10-13,7-3 0,-6-16-1</inkml:trace>
  <inkml:trace contextRef="#ctx0" brushRef="#br0" timeOffset="90406.104">13986 9010 64,'-24'6'38,"-5"17"-1,-2 6-10,-13 2-12,7 8-8,-1 2-12,2 2-29,3-13-3,11-1-1,2-16 0</inkml:trace>
  <inkml:trace contextRef="#ctx0" brushRef="#br0" timeOffset="90575.1961">14303 9119 80,'0'0'1,"0"0"-1,0 12-8,-17-15-24</inkml:trace>
  <inkml:trace contextRef="#ctx0" brushRef="#br0" timeOffset="91876.3624">2154 9850 32,'19'-15'31,"15"15"-2,-1 0-9,1 12-6,-4 13-4,-6 7-3,-3 10-1,-18 0-3,-3 1-1,-6-5-2,-9-6-1,-1-10-2,5-12 0,11-10 0,-13-9 0,17-9 0,1-7 0,4-8 1,10 1 1,-3 3 1,-1 1 1,-1 5 1,-3 6-1,-5 6 1,-6 11 1,0 0 0,-5 19 0,1 0-1,4 6 0,0 1 0,8 3 0,8-7 0,9-3-1,3-9 0,9-4 0,-3-8 0,4-8 0,-5-13-1,-7-1 0,-8-6 0,-5 1 1,-7 0 0,-6 6 0,0 2 0,-10 7 1,1 12-1,9 2 1,-15 14 0,12 6 0,3 2-1,0 2-1,8 3-3,-1-3-6,5 0-12,2-5-15,-14-19 0,14 7 0,-14-7 2</inkml:trace>
  <inkml:trace contextRef="#ctx0" brushRef="#br0" timeOffset="91992.1333">2586 9728 9,'-7'-27'23,"7"27"-10,12-2-16,-12 2-15,13 20-4</inkml:trace>
  <inkml:trace contextRef="#ctx0" brushRef="#br0" timeOffset="92192.6698">2758 9904 46,'7'9'37,"9"9"0,-4-1-4,3 0-19,7 6-4,-3-8-3,8 3-3,-5-8-2,0-10 0,0-5-1,-8-10 0,0-2-4,-4-7-7,1 0-27,-5 5-1,-6 2-1,6 6 0</inkml:trace>
  <inkml:trace contextRef="#ctx0" brushRef="#br0" timeOffset="92508.3863">3153 9913 19,'0'0'32,"17"21"2,-10-5-5,3-1-13,2 2-5,-3-2-2,1-1-2,-10-14-2,11 10-2,-4-20-2,-4-4 1,1-1-2,4-2 1,1-2-2,1 0 1,0 5 0,-1 11 0,3 11 1,-3 6 0,1 10-2,-5-1-10,-5 1-24,10 9 0,-4-7-1,10 1 1</inkml:trace>
  <inkml:trace contextRef="#ctx0" brushRef="#br0" timeOffset="92864.8097">3685 9892 27,'-28'-4'31,"10"16"-1,-6-2-8,5 7-8,4 7-4,8-4-4,14 6-3,4-7 1,14 1-1,1-8 0,1-5 0,-5-7 1,2 0-1,-14-2 0,-10 2-1,-10-13 0,-8 8-2,-3 5-8,-1 0-21,-1-4-6,12 4-1,0-5 0</inkml:trace>
  <inkml:trace contextRef="#ctx0" brushRef="#br0" timeOffset="93211.6575">3807 9946 26,'25'-5'34,"-7"-2"0,4 12 1,-3 6-18,-5-5-6,3 11-4,-14 0-1,-3 4-2,0-1-2,-7-3-1,1-3-3,6-14-2,0 0-1,0 0 0,0-22-1,3 0 1,10 1-1,2-3 3,0 2 3,1 7 3,3 3 2,0 12 1,-5 8 0,3 8 1,-5 4 0,-3 6-1,-3 1-2,1 0-2,-4-1-4,-3-8-11,0-4-24,4-2-1,-4-12-1,5 12 1</inkml:trace>
  <inkml:trace contextRef="#ctx0" brushRef="#br0" timeOffset="93434.0682">4504 9844 16,'0'0'34,"16"0"0,-16 0-3,0 0-17,0 0-23,0 0-19,0 9-3,0-9-2</inkml:trace>
  <inkml:trace contextRef="#ctx0" brushRef="#br0" timeOffset="93734.5463">4542 10044 67,'6'11'40,"-6"-11"-1,0 0-10,0 0-17,9 16-43,-9-16-5,0 0-2,-16-14-2</inkml:trace>
  <inkml:trace contextRef="#ctx0" brushRef="#br0" timeOffset="124879.5508">2139 11119 23,'0'0'33,"0"0"1,18 0-1,1 17-14,9 3-7,17 12-3,1 0-2,13 6-2,-1 2-3,-3-1-6,-9-1-11,-6-2-19,-14-17-4,-7 2 1,-19-21-1</inkml:trace>
  <inkml:trace contextRef="#ctx0" brushRef="#br0" timeOffset="125095.7107">2557 11123 25,'0'0'35,"-13"6"2,1 8-1,-7 7-15,-8 4-5,2 12-6,-11-2-1,-2 5-5,-3-2-6,0-6-13,7-5-23,13-3-1,2-14-1,19-10 1</inkml:trace>
  <inkml:trace contextRef="#ctx0" brushRef="#br0" timeOffset="125812.0265">2669 11364 38,'0'0'32,"0"0"-6,0 0-6,0 0-6,0 0-3,0 0-2,3 15-2,3 3-1,-6 6-1,6 6 1,-6 4-3,7 4 0,-2-1 0,1 0-1,0-7-2,-6-7-3,11-9-5,-11-14-10,8-10-15,-8-4-4,0-11-1,-5 2 0</inkml:trace>
  <inkml:trace contextRef="#ctx0" brushRef="#br0" timeOffset="126212.5439">2663 11373 33,'6'-9'33,"13"0"-3,2 4-11,6-1-4,8 6-6,-1 3-2,-3 6-3,-9 4-1,-4 2-1,-12 3-1,-6 1 1,-12-5-1,-3-1 0,-7-7 0,7-2 0,2-4-1,13 0 0,0-15 0,12 6-1,7 5 1,13 4-1,1 0 1,2 13 1,-4 2 1,-10 12 2,-12 0 0,-9 7 0,-13-5 1,-11 1-1,-10-10-2,-6-9-9,0-11-30,6 4-1,-4-14-1,11 2 0</inkml:trace>
  <inkml:trace contextRef="#ctx0" brushRef="#br0" timeOffset="128727.392">3404 11218 22,'27'0'35,"-8"0"1,15 0-2,0 4-16,6 0-12,1-4-16,-1 0-22,1 3-2,-10-3-1,-1 4-1</inkml:trace>
  <inkml:trace contextRef="#ctx0" brushRef="#br0" timeOffset="128912.3042">3525 11337 27,'-16'10'38,"7"-10"-1,18 3-1,11 2-13,10-5-12,9 0-17,-1 0-28,9 0-2,-1-4-2,3 4 0</inkml:trace>
  <inkml:trace contextRef="#ctx0" brushRef="#br0" timeOffset="129412.732">4176 11114 40,'0'0'39,"9"8"0,11 6 0,10 9-19,10 10-9,0 1-4,10 3-3,-4 1-4,-2-4-9,-1-5-20,-8 0-11,-14-20 0,1-4 0</inkml:trace>
  <inkml:trace contextRef="#ctx0" brushRef="#br0" timeOffset="129628.555">4616 11076 47,'-15'10'38,"-12"1"2,-3 11-2,-6 12-21,-9 0-7,2 8-6,-6 2-4,2-3-5,9 0-12,5-4-22,8-18 0,17-8 0,8-11-1</inkml:trace>
  <inkml:trace contextRef="#ctx0" brushRef="#br0" timeOffset="130232.0087">4755 11426 13,'0'0'33,"0"13"0,-6 4 0,-6 0-15,0 4-6,2 4-5,-5 2-3,2-4-1,3 1-1,2-2 0,1-12-1,7-10 0,0 0 1,9-19-2,1-7 1,3-3 0,2-8-1,1-5 0,1 4 2,-1 6 0,-6 3 0,2 10 1,-5 8 0,-7 11 1,12 9-1,-3 10 1,1 7-1,8 7-1,5 0 0,2 4-1,2-1-1,3-3 0,-1 1-5,-7-12-3,3 0-11,-13-8-19,-12-14-2,0 0 1,0-22 0</inkml:trace>
  <inkml:trace contextRef="#ctx0" brushRef="#br0" timeOffset="130369.9209">4759 11533 38,'0'0'37,"27"10"1,-3-10-4,9 0-32,9 0-29,-13-5-6,3 13-3,-16-8-2</inkml:trace>
  <inkml:trace contextRef="#ctx0" brushRef="#br0" timeOffset="132919.4928">5470 11097 51,'4'-11'37,"6"5"-3,-10 6-9,4 12-8,2 10-4,-10 1-5,7 11-4,-3 2-1,0 0-5,8 1-10,-8-6-17,0-9-10,8-3 0,-8-10 0</inkml:trace>
  <inkml:trace contextRef="#ctx0" brushRef="#br0" timeOffset="133104.4309">5318 11226 66,'0'0'40,"32"0"-1,1 4-13,10 5-21,12 5-37,-1-6-3,5 3-2,-6-11-1</inkml:trace>
  <inkml:trace contextRef="#ctx0" brushRef="#br0" timeOffset="134359.8591">5978 11125 35,'18'-17'28,"11"6"-3,-5 4-3,1 7-4,0 15-4,-9 2-3,-1 17-3,-9 7-2,-3 2-2,-3 3-1,3 0 0,4-9-2,5-9 0,6-10 0,4-11 0,7-12 0,0-7-1,3-11 1,-5-9-1,-1-5-1,-1-4 1,-10-2 0,0 1 0,-8 6 0,-4 4 1,-6 13 0,3 19 2,-15-4 0,8 18 0,-2 9 0,6 9 0,3 4-1,6-1-8,3 1-32,10-3-2,2-6 0,8-7 0</inkml:trace>
  <inkml:trace contextRef="#ctx0" brushRef="#br0" timeOffset="137938.089">7225 11277 65,'6'12'34,"-6"-12"-3,0 0-33,9 12-23,-9-21-4,12 9-4,-5-12-1</inkml:trace>
  <inkml:trace contextRef="#ctx0" brushRef="#br0" timeOffset="138322.8749">7454 10914 50,'3'-15'36,"10"10"-2,-5 5-10,2 5-6,3 18-6,-7 5-5,3 15-1,-7 7-2,-2 4-1,0 2 0,0 0-2,0-7 0,10-6 0,6-12-1,3-9-2,8-7-6,0-15-10,5-5-17,-4-5-4,-8-12 0,-3 3 0</inkml:trace>
  <inkml:trace contextRef="#ctx0" brushRef="#br0" timeOffset="138470.0306">7420 11114 46,'12'0'35,"9"0"1,10 0-10,6 0-33,-5-9-20,14 9-4,-15-2-3,7 2-2</inkml:trace>
  <inkml:trace contextRef="#ctx0" brushRef="#br0" timeOffset="142004.1279">6549 11337 32,'0'0'28,"0"0"-2,0 0-5,0 10-3,-3 7-5,-5 1-4,0 5-1,-7 2-3,5 3-2,-2-4-1,3-5-2,2-2 1,2-9-1,5-8 0,0 0-1,5-12 0,2-2 0,2-8 1,3 0-1,3-4 0,-2-1 0,3 0 1,-5 2 0,-1 6 0,-2 1 1,-1 8 0,-7 10 0,0 0 1,8 10-1,-8 6 0,2 9 1,4 0-1,4 6 0,-1 0-1,3-5-2,3 3-3,-2-8-4,6-5-10,-4-3-16,-15-13-1,16-5 1,-16-11 6</inkml:trace>
  <inkml:trace contextRef="#ctx0" brushRef="#br0" timeOffset="142152.1337">6520 11442 47,'-12'0'35,"12"0"1,19 6-12,-4-6-14,13 8-34,-7-11-7,11 8-3,-7-5-2</inkml:trace>
  <inkml:trace contextRef="#ctx0" brushRef="#br0" timeOffset="142621.1715">6790 11560 31,'0'0'35,"0"0"2,0 0-5,10 9-11,-4 2-8,6 10-7,3-1-5,1-1-5,5 8-8,-4-7-16,-3-3-8,3-4-1,-6-13 0</inkml:trace>
  <inkml:trace contextRef="#ctx0" brushRef="#br0" timeOffset="142767.9857">6942 11560 54,'-21'5'38,"-2"13"1,-5 3-9,-2 2-19,2 11-36,0-10-10,6 9-1,-2-9-2</inkml:trace>
  <inkml:trace contextRef="#ctx0" brushRef="#br0" timeOffset="146101.3652">8121 11092 25,'0'0'34,"0"0"1,8 18-8,-8 5-7,0 6-6,0 6-6,4 3-6,-4 0-6,9 0-12,-9-5-17,0-13-3,0 0 0,-15-15-1</inkml:trace>
  <inkml:trace contextRef="#ctx0" brushRef="#br0" timeOffset="146239.9313">7974 11243 38,'0'0'36,"23"-10"1,8 10-2,8 0-24,8-7-38,15 10-6,-6-6-1,13 3-2</inkml:trace>
  <inkml:trace contextRef="#ctx0" brushRef="#br0" timeOffset="146609.5163">8581 11253 32,'0'0'37,"15"4"-1,13-8 1,19-6-18,12 10-8,3-3-7,5 2-8,5-5-25,-1 6-7,-15-7-1,-7 7 0</inkml:trace>
  <inkml:trace contextRef="#ctx0" brushRef="#br0" timeOffset="146810.0577">8878 10831 14,'-12'-21'33,"-7"4"0,19 17 0,-15 14-15,8 15-8,7 17-12,0 10-27,3 17-3,-3-3-1,10 13 0</inkml:trace>
  <inkml:trace contextRef="#ctx0" brushRef="#br0" timeOffset="147173.3724">8772 11518 38,'-23'-24'33,"16"6"1,0-11-5,17 1-18,14 7-4,8 6-3,12 11-2,-4 5 0,0 16-1,-12 7 1,-9 9 0,-19 9-2,-10 4 1,-17-2 0,-10-5-2,-5-7-1,0-9-1,7-13 0,4-10 0,15-10 2,10-8 1,15-4 1,10 7 1,12 1 3,6 9-1,-1 5 1,3 15-3,-3-1-25,-1 10-12,-13-7-1,-1 3-1</inkml:trace>
  <inkml:trace contextRef="#ctx0" brushRef="#br0" timeOffset="148676.372">9494 11185 37,'4'-20'18,"-1"2"-2,-6-4-2,-8 2-2,-6-3-1,-7 8-1,2 0-2,-9 7-2,3 8-1,-3 10-2,6 8 0,3 6-2,11 7 0,7 6 0,8-1-1,10-5 1,5-1-1,12-9 1,6-9-1,1-12-1,-1-4 1,-2-10-2,-5-9 1,-5-4-1,-10-2 1,-11-4 0,-8 6 2,-5 5 0,-7 7 1,-2 7 1,2 8 1,-2 13 0,6 4 0,7 4-1,9 9 1,6 0-1,11 0-6,8-5-18,7-1-14,-8-10 0,10 0 0</inkml:trace>
  <inkml:trace contextRef="#ctx0" brushRef="#br0" timeOffset="149077.3647">9725 11235 54,'9'8'35,"10"4"1,-2 5-12,3 0-12,4 4-7,-2 1-11,0 1-20,-6-14-10,0 2 1,-16-11-1</inkml:trace>
  <inkml:trace contextRef="#ctx0" brushRef="#br0" timeOffset="149215.4058">9922 11243 40,'-24'5'38,"-4"8"1,-6-1-1,-1 5-19,2 4-13,3 1-22,7 0-20,-2-10-1,17 0-2,8-12 0</inkml:trace>
  <inkml:trace contextRef="#ctx0" brushRef="#br0" timeOffset="149715.506">10175 10740 29,'0'0'34,"15"15"2,-8 8-6,-2 9-11,4 15-6,-9 5-3,7 8-4,-4 0-2,3-4-2,4-8-1,5-6-1,4-6-5,2-14-7,12-11-14,0-2-11,-9-14 0,0 0-1</inkml:trace>
  <inkml:trace contextRef="#ctx0" brushRef="#br0" timeOffset="149896.6829">10053 10957 47,'13'0'36,"8"0"0,17 8-4,11-1-24,8-4-31,7 9-9,-7-12-3,7 14-1</inkml:trace>
  <inkml:trace contextRef="#ctx0" brushRef="#br0" timeOffset="150513.8738">10398 10542 22,'-3'-20'32,"15"11"-2,4 0-8,7 1-6,10 8-4,-2 6-3,-1 9-2,-8 4 0,-7 10-2,-15 3-1,-6 1-1,-12-6 0,-1 2 0,-3-11 0,10-3-1,12-15-1,0 0 0,24 8-1,7-12-3,10 0-33,1 8-1,-6-4 0,7 7 0</inkml:trace>
  <inkml:trace contextRef="#ctx0" brushRef="#br0" timeOffset="176538.0834">2477 12664 33,'17'-6'22,"-10"-9"-1,3-3-3,-10-4-2,-4-5-4,-2-2-4,-7 0-1,2 2-2,-9 7-1,-5 7-2,-2 8 1,3 12-2,0 10 0,7 10-1,8 4 1,3 3-1,12-1 0,9-1 1,9-7 0,5-8-1,8-11 0,-3-12 1,-3-11-2,-1-8 1,-4-11 0,-10-12 0,-3-8 0,-8-7 0,-8-2 0,-1 0 1,-1 7 1,-4 7-1,-1 10 1,-2 16 0,0 13 0,12 12 0,-13 24 0,10 10 0,3 10 0,6 11 0,-3 6 1,10 4 0,-2 1 0,6 1 0,-5-9 1,3-7-2,-6-10-1,0-12-8,2-9-29,-8-3-2,-3-17-2,0 9 0</inkml:trace>
  <inkml:trace contextRef="#ctx0" brushRef="#br0" timeOffset="177169.5026">3156 12436 26,'12'7'34,"13"0"0,2-7-3,9 0-18,15 5-4,-1-5-6,0 0-11,-7 0-15,1 7-10,-23-7-1,3 10-1</inkml:trace>
  <inkml:trace contextRef="#ctx0" brushRef="#br0" timeOffset="177323.1514">3202 12584 52,'13'12'37,"11"-6"0,23 2-12,12 0-51,0-16-5,21 3-2,6-20-3</inkml:trace>
  <inkml:trace contextRef="#ctx0" brushRef="#br0" timeOffset="183686.6">4079 12420 36,'-27'-6'32,"4"12"-6,-5 3-7,1 5-8,9 12-4,5 6-2,13 5-3,6 4 0,15 0 0,11-8 0,15-8 1,8-8 0,4-11 1,-6-20 1,-1-9 2,-15-14 0,-12-5 0,-25-6 0,-24 3 0,-19 6-3,-8 7-10,-8 16-31,5 12-3,-6 4 0,14 15-1</inkml:trace>
  <inkml:trace contextRef="#ctx0" brushRef="#br0" timeOffset="193230.5439">4970 12366 28,'0'0'36,"13"31"0,-13 5-4,0 7-15,4 14-5,-4-2-5,5-2-6,3-2-8,-4-14-11,-4-11-18,8-11 0,-8-15-1,-5-11 3</inkml:trace>
  <inkml:trace contextRef="#ctx0" brushRef="#br0" timeOffset="193378.1605">4802 12537 36,'16'-5'34,"20"5"0,3 0-6,14 0-29,12 0-26,-1-6-3,10 6-3,-8-7 0</inkml:trace>
  <inkml:trace contextRef="#ctx0" brushRef="#br0" timeOffset="193794.3965">5721 12485 13,'-19'-23'32,"4"16"0,-13 1-7,0 6-6,-1 4-5,0 5-5,6 12-2,8 7-3,15 8-2,9-3-1,13 0 0,14-5 0,9-5 0,7-11 0,1-8 0,-7-12-1,-7-9 0,-13-8 1,-12-6 0,-18-4 0,-15 3 0,-9 1 0,-6 3-4,3 10-10,0 11-22,3-1-1,16 16 0,2-3 0</inkml:trace>
  <inkml:trace contextRef="#ctx0" brushRef="#br0" timeOffset="193963.6831">6099 12608 39,'0'0'27,"16"-4"-18,-16 4-12,0 0-22,9 6-5</inkml:trace>
  <inkml:trace contextRef="#ctx0" brushRef="#br0" timeOffset="194332.8693">6446 12189 55,'16'-9'38,"-6"9"-1,-2 12-12,2 21-9,-10 6-6,3 15-3,-3 7-2,-3 3-2,3 3-1,0-4-3,12-11-2,4-13-3,12-8-6,-1-17-15,4-14-12,4-9 0,-11-15 1</inkml:trace>
  <inkml:trace contextRef="#ctx0" brushRef="#br0" timeOffset="194464.3858">6397 12462 40,'9'0'36,"28"10"-4,7-6-25,7-4-29,12 14-7,-11-5-2</inkml:trace>
  <inkml:trace contextRef="#ctx0" brushRef="#br0" timeOffset="195634.2972">7277 12337 13,'0'-10'34,"0"10"1,3 19-2,-3 4-12,-3 15-7,-1 3-5,4 8-4,-3-1-3,3-9-9,0-1-11,0-7-17,-6-18 0,3-4-1,-9-16 2</inkml:trace>
  <inkml:trace contextRef="#ctx0" brushRef="#br0" timeOffset="195796.6756">7090 12538 27,'0'-9'33,"20"9"0,8-6-5,18 2-18,16 3-21,3-8-18,19 9-1,-3-8-2,12 12 4</inkml:trace>
  <inkml:trace contextRef="#ctx0" brushRef="#br0" timeOffset="196097.2484">7791 12555 49,'0'0'36,"38"0"0,-1-8-11,9 2-14,16 3-5,4 3-11,5 4-29,-12-4 0,0 5-2,-13-11 1</inkml:trace>
  <inkml:trace contextRef="#ctx0" brushRef="#br0" timeOffset="196313.5199">8099 12114 34,'-9'-18'33,"-5"5"-1,14 13-12,-14 26-7,4 12-11,3 16-18,-5 5-15,12 18-1,-12-6 0</inkml:trace>
  <inkml:trace contextRef="#ctx0" brushRef="#br0" timeOffset="196682.5202">7925 12830 13,'0'-25'33,"0"-5"0,22 10 1,3 4-16,8 3-6,5 13-5,-4 10-1,-3 13-2,-13 7-2,-9 8 0,-15 6-1,-15-5-1,-7-1-1,-9-8-1,3-6-2,0-12 0,9-10-1,3-12 1,16-6 1,6-3 2,15-1 2,7 6 1,6 4 3,3 10 0,0 7 1,3 12-1,-3 1-2,-3 1-14,-10-6-23,9 7-1,-10-22 0,14 4-2</inkml:trace>
  <inkml:trace contextRef="#ctx0" brushRef="#br0" timeOffset="197383.2134">8760 12547 44,'6'-14'24,"4"0"-4,-6-1-3,-4-4-5,-8 1-4,-7-3-2,-4 4-1,-8 5-2,-1 7 0,-4 5-1,5 14-1,2 1 0,6 7 0,7 7 0,12 4-1,4-3 1,11-1 0,7-5 0,5-5 0,1-9 0,3-8 0,-2-10-1,-8-6 0,-2-7-1,-7 1 1,-6-2-1,-6 3 1,-6 2 0,-4 10 1,-2 7 0,12 0 0,-12 19 1,8-2 0,8 6-2,5 0-5,7 2-9,8 0-18,-3-9-1,12 5-2,-9-14 1</inkml:trace>
  <inkml:trace contextRef="#ctx0" brushRef="#br0" timeOffset="197568.4246">9011 12601 40,'14'0'35,"-2"2"-1,7 7-4,5 9-15,-6-2-7,7 6-4,-3-3-7,-6-1-9,-1-8-20,0 4-3,-15-14-1,15 0 1</inkml:trace>
  <inkml:trace contextRef="#ctx0" brushRef="#br0" timeOffset="197699.9412">9191 12584 53,'-25'9'38,"1"9"0,-11 3-7,-2 2-16,6 2-14,3-1-24,10 1-13,0-13-2,14-3 1</inkml:trace>
  <inkml:trace contextRef="#ctx0" brushRef="#br0" timeOffset="198053.1594">9480 12152 33,'10'-15'36,"4"11"2,-14 4-3,7 17-13,-4 13-9,-9 8-5,3 10-4,-4 4 0,4 1-1,0 2-1,6 1-1,5-6 1,6-8-2,4-11 0,4-6-4,3-8-6,-3-8-18,0-14-11,-1-3-1,-6-13 1</inkml:trace>
  <inkml:trace contextRef="#ctx0" brushRef="#br0" timeOffset="198232.6795">9414 12369 20,'-18'4'33,"6"-4"0,24 2-4,13 2-14,9 0-14,9 5-25,2-9-7,9 8 0,-7-8-2</inkml:trace>
  <inkml:trace contextRef="#ctx0" brushRef="#br0" timeOffset="198538.3589">9796 12025 38,'-6'-18'34,"15"12"1,8-2-10,6 4-12,6 8-4,-2 0-3,-2 6-1,-13 2-2,-9 8-1,-9 0-1,-12 6 1,-3-1-1,-1 2 1,5-4-1,8-4 1,16-1-4,11-9-15,12-9-20,18 4 1,10-17-1,32 0 0</inkml:trace>
  <inkml:trace contextRef="#ctx0" brushRef="#br0" timeOffset="201882.8993">2446 13852 31,'19'-9'31,"-19"0"-6,0 0-5,-10-3-4,-2 1-5,-10 2-4,-3 4-3,-6 5-2,-3 3-1,1 9 0,9 10-1,3 4 0,14 3 1,10 0-2,8 0 2,18-6-1,11-5 1,2-10 1,0-12-2,-1-11 1,-6-10-1,-4-11 1,-9-11-1,-14-10 1,-8-9-1,-4-3 0,-6 2 2,0 5-1,-3 7 1,-2 11-1,5 14 0,7 19 0,-2 20 1,5 18 0,9 17-1,-4 16 2,2 9-1,5 12 0,-2-1 1,3-2-2,2-3-6,-3-14-23,-2-20-7,15-15-3,-1-26 1</inkml:trace>
  <inkml:trace contextRef="#ctx0" brushRef="#br0" timeOffset="202098.7967">2994 13759 53,'13'5'35,"11"4"0,1-3-8,9-5-24,4-1-11,-1 0-24,3 0-3,-12-4 1,-1 4-2</inkml:trace>
  <inkml:trace contextRef="#ctx0" brushRef="#br0" timeOffset="202250.6649">3050 13887 29,'-13'13'36,"23"-1"-1,6-7-4,16-10-45,19 10-10,-4-13-5,18 11-4</inkml:trace>
  <inkml:trace contextRef="#ctx0" brushRef="#br0" timeOffset="202954.0839">3788 13805 31,'0'0'36,"30"10"1,5-10-3,24-4-16,21 4-8,7 0-6,4 0-11,2-3-26,-1 6-3,-20-3-1,-13 9 0</inkml:trace>
  <inkml:trace contextRef="#ctx0" brushRef="#br0" timeOffset="203152.2864">4141 13392 11,'-16'-22'33,"-2"0"0,18 22 1,-13 7-17,13 16-7,0 20-12,0 15-28,7 17-2,-7 4-1,16 11 0</inkml:trace>
  <inkml:trace contextRef="#ctx0" brushRef="#br0" timeOffset="203517.5963">4046 14197 40,'-17'-14'36,"1"-5"0,20 4-1,11 0-22,14-5-7,11 10-3,4 0-1,-2 10 0,-1 10-1,-13 6 0,-16 14-1,-15 5 1,-21 6 0,-13-1-1,-7-6 0,1-5 0,5-11-1,10-8 0,13-10 0,15 0 0,6-14 1,19 9 0,9 5 2,9 6 1,0 5 0,2 8 0,-2 3-5,-6 2-32,-3-8-2,0-6-1,-9-17-1</inkml:trace>
  <inkml:trace contextRef="#ctx0" brushRef="#br0" timeOffset="204418.2789">4959 13803 29,'0'-15'27,"5"-2"-4,-5-4-3,-3-4-4,-6-1-4,-10-1-4,-3 8-1,-8 7-2,2 12-3,-5 5 0,3 11-1,4 11-1,8 6 1,9 3-1,12 2 0,10-5 0,11-8 1,7-8 0,6-6 0,-2-11-1,3-7 1,-7-8 0,-5-5-1,-9 0 1,-8-2-1,-9 4 0,-2 5-1,2 13 1,-16-6 1,6 14-1,4 5 0,3 6 0,6 2 0,7 6-4,2-7-13,3-5-16,10 4-2,-7-13 1,10 1-1</inkml:trace>
  <inkml:trace contextRef="#ctx0" brushRef="#br0" timeOffset="204587.4941">5175 13873 41,'19'17'36,"-7"-7"0,10 6-3,1 4-19,-2-1-7,5-1-9,-2 1-8,-5-5-18,-7-14-8,0 5 1,-4-20-2</inkml:trace>
  <inkml:trace contextRef="#ctx0" brushRef="#br0" timeOffset="204703.3871">5358 13858 79,'-26'11'38,"-4"12"1,0 5-21,-5 0-15,2 1-26,7-9-13,14 4-1,12-24-2</inkml:trace>
  <inkml:trace contextRef="#ctx0" brushRef="#br0" timeOffset="204988.2093">5671 13355 40,'0'-17'37,"0"17"1,0 13 0,-3 15-21,3 22-7,-5 11-6,5 10 1,-7 4-3,7 2 0,0-6-2,7-6-1,7-14-3,2-18-9,12-20-24,3-7-2,-3-17 1,3-7-2</inkml:trace>
  <inkml:trace contextRef="#ctx0" brushRef="#br0" timeOffset="205152.4853">5559 13722 27,'13'6'29,"6"-11"-3,20 5-27,11 5-21,-7-12-4,12 9-1</inkml:trace>
  <inkml:trace contextRef="#ctx0" brushRef="#br0" timeOffset="205452.7967">6015 13401 30,'-21'-29'33,"16"12"2,5-2-5,9 1-17,13 9-5,3 6-3,3 6-2,-5 5 1,-8 9-2,-15 6-1,-7 7 1,-13 2-2,-5 4 1,-1-1 0,4-3 0,11-4-1,15-9-4,26-5-23,13-5-9,4-9 0,13 0 1</inkml:trace>
  <inkml:trace contextRef="#ctx0" brushRef="#br0" timeOffset="206136.7458">6790 13738 28,'37'8'32,"4"-8"1,24-3-9,13 3-12,8 4-10,5-4-18,-8-2-14,3 2-1,-23-4-1</inkml:trace>
  <inkml:trace contextRef="#ctx0" brushRef="#br0" timeOffset="206321.7679">6930 13856 18,'0'0'32,"16"6"0,18-9-8,21 3-9,13 0-9,4 0-12,7 0-22,-12-7-2,-2 7-2,-23-15 2</inkml:trace>
  <inkml:trace contextRef="#ctx0" brushRef="#br0" timeOffset="206491.0549">7511 13708 24,'29'21'33,"-10"2"1,-1 9-5,-8 4-14,-10-4-11,-15 3-17,-15-13-17,0 1-3,-12-17 0,4-3 4</inkml:trace>
  <inkml:trace contextRef="#ctx0" brushRef="#br0" timeOffset="206622.5748">6930 13678 47,'-19'35'34,"4"2"-2,18 1-36,19 8-22,5-17-4,22 3-2</inkml:trace>
  <inkml:trace contextRef="#ctx0" brushRef="#br0" timeOffset="208773.3063">8419 13780 36,'8'-4'23,"-8"4"-1,0-12-5,0 12-2,-21-12-4,-2 8-3,-7-3-2,-1 1-3,0 4-2,0 2 0,3 5-1,10 7 0,8 4 0,10 6 1,4-2-2,11 3 2,7-4-1,6-6 0,6-10 1,0-7-1,4-15 1,-2-9-1,-2-11 1,-5-11 0,-6-9-1,-8-7 0,-6-3 1,-4 1-1,-5 5 0,-8 12 0,-4 13 0,-1 18 1,0 17-1,1 20 1,2 23 0,4 15 0,6 13 0,3 5 0,8-1-1,4-6-4,9-4-11,4-8-18,-6-25-1,12-7 0,-13-17 1</inkml:trace>
  <inkml:trace contextRef="#ctx0" brushRef="#br0" timeOffset="208973.4003">8866 13592 46,'19'5'33,"0"-10"0,9 5-17,4 0-14,3 8-18,5 3-15,-15-11 0,6 1-1</inkml:trace>
  <inkml:trace contextRef="#ctx0" brushRef="#br0" timeOffset="209121.0198">8913 13726 29,'0'9'32,"19"4"-1,5-13-14,3 0-37,20 3-5,-7-11-5,13 8-1</inkml:trace>
  <inkml:trace contextRef="#ctx0" brushRef="#br0" timeOffset="209374.443">9427 13750 27,'0'0'32,"28"-5"2,9 2-6,19 3-14,5 0-6,8 3-6,-1 2-12,0 3-21,-15-8-2,-6 0 0,-23-10 0</inkml:trace>
  <inkml:trace contextRef="#ctx0" brushRef="#br0" timeOffset="209537.3853">9651 13258 21,'-16'13'28,"9"28"-1,1 5-14,6 6-29,9 24-8,-9-8-1,18 17 2</inkml:trace>
  <inkml:trace contextRef="#ctx0" brushRef="#br0" timeOffset="209891.5924">9554 14091 53,'-27'-9'33,"17"0"1,7-7-18,10-9-6,10 4-3,8-1-3,9 8-2,-2 7 0,1 7 0,-5 15 1,-8 6-1,-12 8 0,-8 9 0,-15-1 0,-6-2-1,-4-3-2,-4-7-1,2-6-1,5-12 0,7-7 0,8-7 1,11-3 1,9-2 1,8 0 1,9 7 1,2 3 2,6 4 0,-5 3-4,-2 7-26,-3-7-9,3 2-1,-6-16 0</inkml:trace>
  <inkml:trace contextRef="#ctx0" brushRef="#br0" timeOffset="210607.8694">10438 13626 32,'10'-10'19,"5"2"0,-2-5-2,-2-4-3,-8-1-2,-9-2-2,-3 5-3,-13-2-1,-3 8-2,-8 9-2,1 4 0,1 9-1,6 8 0,10 5 0,8 3 0,14-1-1,8 0 1,11-8 0,10-4-1,-1-10 1,3-6 0,-5-6 0,-8-7 0,-4-6 0,-8 1-1,-10 2 1,-3 3 0,0 13-1,-13 0 2,10 12-1,3 14 0,0 8 0,0 8 2,4 8 1,2 6 0,-6-5-1,0 4 0,-10-7 1,-4-3 0,-9-12-1,-2-8-1,-3-13-1,-3-12-3,2-13-1,0-15-5,12-4-6,3-12-17,14-4-7,9-1-1,7-2 1</inkml:trace>
  <inkml:trace contextRef="#ctx0" brushRef="#br0" timeOffset="210956.0471">10924 13479 30,'-21'-17'31,"2"9"0,-5-1-13,-1 2-6,1 7-4,2 9-2,9 6-3,13 3-1,12 7-1,10 2-1,6 5 0,7 1 1,-5-4 0,-4-2 2,-6-2-1,-18-4 0,-10-7 0,-14-8 0,-9-9-3,-2-5-8,1-10-13,1-5-12,13-1 1,3-10-1</inkml:trace>
  <inkml:trace contextRef="#ctx0" brushRef="#br0" timeOffset="211109.6914">11019 13477 47,'20'0'38,"0"13"-1,-9 2-6,-4 0-11,5 13-7,-12-1-7,3 3-6,-3 1-9,-3-2-26,-2-13-4,2-5 0,3-11 0</inkml:trace>
  <inkml:trace contextRef="#ctx0" brushRef="#br0" timeOffset="211241.2092">11045 13242 10,'0'0'4,"16"-6"-3,-16 6-15,15 15 14</inkml:trace>
  <inkml:trace contextRef="#ctx0" brushRef="#br0" timeOffset="211479.5167">11203 13532 36,'14'32'37,"5"-1"1,-14-5 0,-5-7-18,7 0-8,-7-19-4,0 12-4,0-12-3,0-25 0,7 3-2,4-4 0,4 1-1,1-1 0,5 8 0,-1 7 2,1 11 0,-3 10 1,-2 12 0,-2 4-2,-4 7-10,-2 1-26,-8-9-1,14 1 0,-5-11 0</inkml:trace>
  <inkml:trace contextRef="#ctx0" brushRef="#br0" timeOffset="211858.4633">11687 13554 27,'-12'10'33,"12"11"1,0 1-8,4 0-11,7 7-3,2-6-3,8 2-1,1-10-2,5-7-1,-3-15-2,6-11-2,-5-11 0,-1-13-2,-5-8 1,-13-11-1,-6-9-1,-18-6 0,-10 2 1,-13 6 0,-5 12 1,-7 14 0,-3 14 0,7 19 1,7 18 0,14 13 0,20 17-5,13 4-25,18-7-6,24 1-1,7-13-1</inkml:trace>
  <inkml:trace contextRef="#ctx0" brushRef="#br0" timeOffset="212280.7497">12035 13551 11,'9'0'30,"13"10"-3,-13-15-13,3-3-29,11 6-9,-7-15-3,8 10 12</inkml:trace>
  <inkml:trace contextRef="#ctx0" brushRef="#br0" timeOffset="212545.8007">12435 13179 49,'13'-5'36,"-13"5"1,16 13-5,-4 15-18,-12 8-6,0 15-2,0 5-1,0 2-1,3 2-1,4-2-1,7-9-1,5-6-1,9-8-2,0-16-6,4-5-15,-1-9-16,-11-17 0,-3-3 0,-17-14 0</inkml:trace>
  <inkml:trace contextRef="#ctx0" brushRef="#br0" timeOffset="212715.0877">12337 13369 34,'0'0'35,"27"13"2,5-13-1,13 0-21,11 0-14,-3 0-31,12 0-4,-11-4-1,1 4-1</inkml:trace>
  <inkml:trace contextRef="#ctx0" brushRef="#br0" timeOffset="212984.6379">12711 13055 35,'-6'-21'31,"19"9"2,6-1-14,8 4-7,5 9-2,-7 0-2,-1 9-1,-15 7-1,-9 9-2,-16 1-1,-5 3-1,-4-1 0,9-2 0,16-5-4,13-2-32,21-19-1,28 0-1,25-20 0</inkml:trace>
  <inkml:trace contextRef="#ctx0" brushRef="#br0" timeOffset="216510.0129">13326 13464 23,'9'3'32,"28"7"1,11-6-9,15 2-10,15 3-3,2-2-6,-1-3-10,-3-2-14,-10 9-13,-23-11 0,-11 7-1</inkml:trace>
  <inkml:trace contextRef="#ctx0" brushRef="#br0" timeOffset="216713.1531">13384 13633 27,'36'3'29,"3"-3"-4,20 0-9,9 4-5,0-4-7,0 0-9,-6-7-11,-5 4-9,-21-15-3,-4 4 0</inkml:trace>
  <inkml:trace contextRef="#ctx0" brushRef="#br0" timeOffset="216829.1429">13979 13467 49,'13'9'33,"5"12"-3,-7 10-6,-11 4-8,0 2-16,-17-7-30,2 5-2,-12-20-3,5 1 0</inkml:trace>
  <inkml:trace contextRef="#ctx0" brushRef="#br0" timeOffset="217731.493">2089 15161 7,'-12'9'31,"12"-9"1,28 3-2,21-3-13,23 0-7,17 4-2,11-4-4,-2 0-12,4 0-15,-9 7-9,-27-7 0,-7 0-1</inkml:trace>
  <inkml:trace contextRef="#ctx0" brushRef="#br0" timeOffset="217947.6569">2129 15282 12,'0'0'32,"36"9"0,7-9-4,18 0-12,10 4-5,4-4-7,1 0-11,-7-8-17,0 8-7,-24-17-2,-10 6 0</inkml:trace>
  <inkml:trace contextRef="#ctx0" brushRef="#br0" timeOffset="218079.1762">2808 15092 54,'34'11'37,"0"15"0,-9 9-12,-18 6-13,-14 16-39,-20-11-5,-8 5-3,-20-13-1</inkml:trace>
  <inkml:trace contextRef="#ctx0" brushRef="#br0" timeOffset="220644.514">3701 14958 47,'0'0'37,"19"24"0,-16 14-11,-6 2-11,3 17-4,-7 3-3,7 1-4,0-4-1,7-6-2,5-9-3,4-11-4,11-6-10,-2-12-15,-3-13-7,0-8 0,-13-9-1</inkml:trace>
  <inkml:trace contextRef="#ctx0" brushRef="#br0" timeOffset="220791.658">3623 15196 17,'9'0'30,"22"11"0,-2-11-8,8 0-42,18 3-4,-7-11-2,7 8-2</inkml:trace>
  <inkml:trace contextRef="#ctx0" brushRef="#br0" timeOffset="221076.8441">4043 14901 12,'-38'-26'32,"19"5"1,1-7 0,18 4-18,16 10-4,8 5-2,7 9-2,-3 9-1,0 14 0,-6 3-2,-10 7 0,-9-1-1,-6 2 0,-6-7-1,3-3 0,3-7-1,14-6-1,12-6-5,4-5-13,5 5-19,10 1 0,-4-6-1,6 9 0</inkml:trace>
  <inkml:trace contextRef="#ctx0" brushRef="#br0" timeOffset="221393.2762">4662 15155 45,'15'9'36,"10"-1"-1,6-8-5,6 3-25,7-3-15,-2 0-21,4 0-4,-12-7 1,-3 7-2</inkml:trace>
  <inkml:trace contextRef="#ctx0" brushRef="#br0" timeOffset="221531.3065">4727 15279 56,'19'17'36,"8"-17"-1,14 4-23,10 1-37,-9-8-6,12 9-2,-14-6-3</inkml:trace>
  <inkml:trace contextRef="#ctx0" brushRef="#br0" timeOffset="222147.9223">5552 15349 16,'-20'13'27,"20"-13"-6,55 3-3,41-3-3,47-8 0,43 8-3,37-7 0,32 7-2,17-4-2,23 4-1,3 0-3,-10-4-14,-19-2-24,-8 6-1,-38-14-1,-23 9 0</inkml:trace>
  <inkml:trace contextRef="#ctx0" brushRef="#br0" timeOffset="224639.7023">6651 14908 27,'-40'-14'17,"12"-8"-2,5-7-3,18-3-1,8-1-3,16 1 0,12 11-2,8 4 0,5 17 0,-1 10 1,-9 16 0,-12 10 0,-15 13-1,-20 4-2,-15 1 0,-12-8-3,-6-6-1,-1-11-1,7-14 0,12-11-1,12-13 1,16-5-1,18-2 1,10 5 1,7 3 1,5 8-1,1 8-3,1 4-17,0 13-13,-15-12 1,7 9-1</inkml:trace>
  <inkml:trace contextRef="#ctx0" brushRef="#br0" timeOffset="225086.9611">7163 15020 33,'15'-15'33,"1"5"-6,-4-3-3,-7-2-6,-1 2-4,-13-3-4,-7 0-4,-8-2-2,-4 4-1,-7 2-2,-1 9 0,-2 3-1,6 12 0,8 3-1,15 8 1,9 2 0,12 1-1,9-4 1,10-5-1,7-7 1,-1-15 1,-2-7-1,-4-10 0,-4-10 0,-8-9 0,-4-5 0,-11-6 0,-4-6-1,-4 4 1,-1 9-1,-2 8 1,1 20 0,6 17 0,-12 12 1,12 24-1,0 20 1,6 9-5,3 3-30,1 7-2,-4-12 0,9-2-1</inkml:trace>
  <inkml:trace contextRef="#ctx0" brushRef="#br0" timeOffset="226806.9976">6446 15796 26,'0'-18'30,"7"5"-1,-7-7-13,-14-5-6,5 3-3,-12 2-2,-4 5-2,-3 8-1,-3 7-1,3 12-1,9 6 0,4 8 0,9 0 0,12 1 0,7-2 1,11-8-1,4-4 1,9-10-1,-5-3 1,-2-12 0,-5 3-1,-5-9 1,-5 4 1,-6 2 0,-9 12 0,12-3 1,-8 14 0,1 11 1,2 10-1,-4 6 0,2 8-1,-5 2 1,-8 1-1,-5-4-1,-8-8 0,-7-10 0,-4-7 0,-7-12-1,-1-13-2,4-6-6,-1-12-8,10-10-16,17 5-4,1-8 1,19 7-1</inkml:trace>
  <inkml:trace contextRef="#ctx0" brushRef="#br0" timeOffset="227176.3344">6936 15687 47,'-28'-14'23,"4"6"-6,-7 1-3,3 4-2,3 7-3,6 3-3,13 7-2,15 3-2,9 4-1,11 2 0,2 2 1,0 1 1,-6-2-1,-8 0 1,-11-2 0,-20-7 0,-7-6-1,-8-7-5,-6-5-7,11-6-10,5-1-13,4-13-1,15 9-1</inkml:trace>
  <inkml:trace contextRef="#ctx0" brushRef="#br0" timeOffset="227345.6366">7082 15720 53,'24'7'36,"-11"-3"1,3 6-15,-2 10-9,-7-2-6,-4 5-9,1 4-16,4 1-17,-13-15-1,5 3-1,-14-14 1</inkml:trace>
  <inkml:trace contextRef="#ctx0" brushRef="#br0" timeOffset="227492.7767">7078 15516 37,'0'-22'34,"13"22"-3,-13 0-11,0 0-42,24 14-8,-11 1-3,3 12-1</inkml:trace>
  <inkml:trace contextRef="#ctx0" brushRef="#br0" timeOffset="227742.198">7262 15759 88,'15'28'39,"-5"-4"2,-3-2-24,3 3-9,-6-4-3,-1-5-3,-3-16-1,0 0-1,13 0-1,-5-16 0,2-6 0,5 1 0,1 1 0,3 9 1,0 8 1,-2 3-1,-1 14-2,-6 3-22,-1 2-14,1 5-1,-5-9 1,8 2-2</inkml:trace>
  <inkml:trace contextRef="#ctx0" brushRef="#br0" timeOffset="228178.8324">7721 15741 60,'-16'18'33,"1"6"-10,5 4-8,13 6-4,6-2-3,7-1-2,6-7-1,6-6-2,0-9 0,2-9-1,-4-18 0,-5-8 0,-8-12-1,-7-10 0,-16-11-1,-11-2 1,-10 4 1,-6 9-1,-7 12 1,1 15 0,6 14 0,8 17 0,17 19-4,12 7-21,21 3-14,23 0-2,3-8 1</inkml:trace>
  <inkml:trace contextRef="#ctx0" brushRef="#br0" timeOffset="228864.042">8997 15191 14,'0'0'32,"7"9"2,29-7-3,9-2-13,18 0-7,14 5-2,7-5-7,1 0-12,-3 0-22,-3 4-2,-25-7 0,-6 8 0</inkml:trace>
  <inkml:trace contextRef="#ctx0" brushRef="#br0" timeOffset="229064.5779">9118 15275 12,'15'8'31,"15"-8"0,20 5-3,3 1-13,9-2-9,4 1-10,-4-5-12,-4 0-10,-15-15-2,-2 6 1</inkml:trace>
  <inkml:trace contextRef="#ctx0" brushRef="#br0" timeOffset="229196.1011">9682 15204 42,'15'0'34,"-12"11"-1,-3 7-7,0 6-11,-3-5-34,-3 10-11,-10-14-2,7 1-3</inkml:trace>
  <inkml:trace contextRef="#ctx0" brushRef="#br0" timeOffset="229549.3821">10271 14768 19,'9'-22'35,"6"22"1,-5 4 0,3 17-15,1 20-7,-4 12-6,-1 12-3,0 8-1,0 3-1,4-5-2,5-8-1,1-11-2,4-19-8,4-14-23,4-10-4,-10-24-1,2-5 0</inkml:trace>
  <inkml:trace contextRef="#ctx0" brushRef="#br0" timeOffset="229711.7902">10183 15040 11,'0'0'32,"14"12"-1,10-12-3,16 5-17,10-2-19,-3-9-16,12 10-4,-7-11-3</inkml:trace>
  <inkml:trace contextRef="#ctx0" brushRef="#br0" timeOffset="229912.8356">10696 14996 48,'0'0'36,"11"0"-1,14 0-6,6 0-19,1 5-8,5-5-12,-3 0-23,4 7-2,-11-7 0,-3 3-1</inkml:trace>
  <inkml:trace contextRef="#ctx0" brushRef="#br0" timeOffset="230066.0254">10766 15119 52,'13'4'35,"12"5"-1,3-9-20,0 0-40,15 6-3,-12-10-2,6 4-4</inkml:trace>
  <inkml:trace contextRef="#ctx0" brushRef="#br0" timeOffset="231182.3819">11307 14950 15,'21'32'32,"-4"6"1,11 24 1,-8 11-19,4 5-6,3 7-2,-1-6-3,2-8-1,-6-18 0,-4-15-1,-2-15-1,-1-23 1,-5-20-1,1-14-1,-7-21 1,-4-18 0,0-23-1,-5-14 0,-5-12 0,0-5 2,-5-1-2,-4 6 2,-2 9 0,0 20-2,4 29-8,5 30-27,3 17 0,9 17-1,18 20 0</inkml:trace>
  <inkml:trace contextRef="#ctx0" brushRef="#br0" timeOffset="231883.7515">11543 14385 3,'-23'-3'25,"23"3"-5,17 3-6,25-3-4,23 0-3,31 0-1,28-6-1,37 1-1,30-5-1,31-1-1,14 0-1,9-1 2,1 0 0,-15 5 0,-7 3 0,-29 1 0,-21 3 0,-34 0-1,-20 5 1,-29 2-3,-18-2 1,-20 1-1,-12-4 0,-19-2 0,-10 4 0,-12-4 1,-10-5-1,0 0 0,-1-2 1,-2-2 0,0-3-1,2 0 1,4 1-1,7 11 0,-3-12 1,3 12-1,9 20-2,1-1-26,2 18-2,-12-5 0,10 15-1</inkml:trace>
  <inkml:trace contextRef="#ctx0" brushRef="#br0" timeOffset="232600.7783">12500 14708 4,'-15'-26'25,"19"10"-4,-1-5-2,12 3-4,7 5-2,5 9-1,11 10-3,-1 11 1,-2 9-2,-11 10-2,-9 9-1,-15 4-2,-9-1 0,-13-5-2,-2-10 1,-9-7 0,6-10-1,9-8 0,18-8-1,0 0 1,25-18-1,3 9 0,6-1-4,12 10-17,4 0-14,-13-4 1,7 8-1</inkml:trace>
  <inkml:trace contextRef="#ctx0" brushRef="#br0" timeOffset="233017.4737">13155 14900 53,'0'-30'29,"-7"8"-10,-5 1-5,-7-5-4,1 5-2,-10 0-3,-2 8-1,-2 0-2,-1 13 0,4 4-1,7 9 0,10 10-1,9 1 1,10 5-1,8-3 1,9-3-1,7-7 1,3-7-1,0-9 1,-3-16-1,-5-5 0,-4-9 0,-4-8 0,-8-7-1,-10-2 1,0 1 0,-4 5 0,-2 11 1,1 10 2,5 20 0,-11 0 0,11 20 1,4 13-1,4 10 1,5 4-3,-2 6-10,6 0-27,-11-15 0,4 2-1,-10-11 1</inkml:trace>
  <inkml:trace contextRef="#ctx0" brushRef="#br0" timeOffset="233518.121">12078 15137 23,'-38'8'16,"17"-5"-1,32 1-3,25-1 0,36-3-2,37 6 0,39-6 0,38 0-2,31-6-3,19 6 1,6-7 0,0 4-1,-16-1 1,-25-1-8,-33-2-26,-32 7-5,-55-7 1,-28 7-2</inkml:trace>
  <inkml:trace contextRef="#ctx0" brushRef="#br0" timeOffset="234321.7326">12423 15528 24,'13'-13'17,"5"2"-2,-9-6-1,-6 0-4,-9 4-2,-12 0-1,-8 7-2,-7 6-1,-5 5-1,-2 6-1,6 8 0,6 4 0,13 2-1,11-1 0,14-1 0,9-7-1,9-6 1,6-3-1,-1-7 0,-2-10 1,-2-2 0,-10-1 3,-1 2-1,-7 1 1,0 10 1,-11 0 0,15 17 0,-8 6 0,7 12 0,-6 3-3,0 10 1,-8 2 0,-8 5-1,-9-7-1,-8-3 1,-9-12-1,-9-8-1,-4-9 0,-1-16-3,6-9-2,3-15-4,16-4-6,9-4-11,14-10-9,18 7 0,6-5 0</inkml:trace>
  <inkml:trace contextRef="#ctx0" brushRef="#br0" timeOffset="234675.9381">12895 15508 15,'-19'-8'28,"-21"0"-4,8 3-7,-5 2-3,6 3-5,4 3-2,14 5-3,13 5-1,18 5-2,13 4 1,3 2 1,4 3 1,-5 0-1,-4 3 1,-18-3 0,-11-1-1,-14-8 0,-14-4-2,-6-8-7,-1-6-10,4-10-12,14 0-5,0-14-1,17 1 3</inkml:trace>
  <inkml:trace contextRef="#ctx0" brushRef="#br0" timeOffset="234823.0821">12993 15521 15,'20'4'35,"1"15"0,-11-1 1,-2 5-15,2 8-7,-10-2-8,0-1-13,0-7-23,0 3-5,-3-15 0,3-9-1</inkml:trace>
  <inkml:trace contextRef="#ctx0" brushRef="#br0" timeOffset="234976.7466">13040 15332 35,'0'0'19,"0"0"-18,0 0-15,19 10-10,-19 5 8</inkml:trace>
  <inkml:trace contextRef="#ctx0" brushRef="#br0" timeOffset="235208.5353">13193 15596 31,'18'21'37,"6"-1"1,-8-8 0,-16-12-15,19 20-12,-19-20-5,9 0-1,-9 0-2,13-15-2,-4 1 0,3-1-1,3-5 0,2 6-1,1 2 1,-2 8-1,-2 8 0,0 5 2,-8 10-1,-1 2-1,-2 8-4,-3-6-12,-3-3-21,16-1 0,0-11 0,21-4-1</inkml:trace>
  <inkml:trace contextRef="#ctx0" brushRef="#br0" timeOffset="235562.6013">13790 15518 21,'-24'0'32,"-4"3"1,6 12-3,6 8-13,3 5-7,13 5-4,7-1-1,9 2-1,8-8-1,7-2-1,0-15 0,4-9-1,-7-18 1,0-9-1,-7-14 0,-11-10-1,-10-7 1,-18-5 0,-11 1 0,-4 10 1,-5 10 0,-2 14 0,5 9 1,13 17-1,22 2-2,22 20-13,25-2-24,40 2 0,27-9-2,30 7 1</inkml:trace>
  <inkml:trace contextRef="#ctx0" brushRef="#br0" timeOffset="250838.3764">14522 14357 34,'0'0'36,"0"0"-1,0 0-5,11 5-4,-11 5-9,5 14-5,-5 0-12,12 7-35,-9-5-2,9-1-2,-12-25 0</inkml:trace>
  <inkml:trace contextRef="#ctx0" brushRef="#br0" timeOffset="273537.7403">2162 16672 12,'-36'-14'28,"5"14"1,0 0-11,-2 4-5,4 7-3,8 6-5,8 9-1,13 5-3,11-4 1,15-3-1,8-7 0,8-7 0,-4-3 0,3-7 0,-10-7 1,-7-5-1,-20 3 1,-16 2 0,-12 7 1,-20 6-1,0 6 2,-12 3-1,8 9 0,3 3-1,14 5 1,11 1-3,14 3 1,15-6-1,13-2 0,14-9-1,6-4 1,6-5 1,9-10-1,0-7 2,-1-3-1,-4-5 0,-6-1 0,-8 0 0,-3-2-1,-12 3 0,-7 3 0,-6 10 0,-10 2 1,10 14 0,-7 3 1,0 2-1,-3 5 1,0-3 1,0 0-1,0-9 0,0-12-1,0 0 0,0-20-1,0-1 0,5-9-1,5-4 0,-1-1 0,4 3 0,5 11 1,-2 8 0,5 8 1,-2 10-1,-4 12 2,-5 6-1,3 6-1,-2 1-5,-4-8-11,0-2-21,5 1 0,-12-21 0,19 9 0</inkml:trace>
  <inkml:trace contextRef="#ctx0" brushRef="#br0" timeOffset="273684.8815">2747 16876 43,'0'0'33,"0"17"1,3 2-14,2 7-10,2 2-10,-2 3-17,-5-7-15,7 5-1,-7-14 0</inkml:trace>
  <inkml:trace contextRef="#ctx0" brushRef="#br0" timeOffset="273838.536">2678 16648 26,'0'0'1,"0"0"-2,0 10-10,10 14-3</inkml:trace>
  <inkml:trace contextRef="#ctx0" brushRef="#br0" timeOffset="274323.6425">3088 16785 25,'-26'0'23,"8"13"-6,-1 7-5,7 7-4,9 6-3,8 1 0,11-2-1,6-6-1,9-6 2,-3-5 1,3-2 1,-9-13 1,-3 0-1,-19 0 1,0 0-1,-19-7-1,-3 7-3,-2 7-7,-5-7-18,1-6-13,16 6-1,2-10 1</inkml:trace>
  <inkml:trace contextRef="#ctx0" brushRef="#br0" timeOffset="274586.1127">3270 16871 38,'12'10'36,"4"7"1,-7 3-9,-6 1-12,7 6-6,-10-8-3,6 1-3,-3-7-3,-3-13 0,15-12-1,-9-4 0,7-7-1,3 0 0,-1 2 1,1 2 0,-1 5 1,-2 14 0,-4 9 1,3 11-1,-5 9-5,-2-4-12,-1-3-20,10 1-1,1-8-1,9-9 0</inkml:trace>
  <inkml:trace contextRef="#ctx0" brushRef="#br0" timeOffset="274809.2794">3713 16802 33,'0'0'36,"0"0"0,0 0-4,19 13-15,-3 2-6,2 10-4,-7 1 0,0 5-2,-11-2-1,-4-5-4,-9-4-9,-7-8-21,-2-12-9,10-7 0,-4-10 0</inkml:trace>
  <inkml:trace contextRef="#ctx0" brushRef="#br0" timeOffset="274987.679">4136 17008 40,'14'10'42,"-7"6"0,-7 3 0,-10-3-22,1 6-18,-7-5-37,5 1-3,-2-12-2,13-6-2</inkml:trace>
  <inkml:trace contextRef="#ctx0" brushRef="#br0" timeOffset="275757.9582">4793 16734 21,'18'-3'31,"7"17"-4,-7 6-7,-4 9-3,-2 13-4,-4 3-4,2 3-2,-6-7-3,5 1-1,4-11-1,2-7 0,5-12-1,1-9 1,1-8 0,5-12 0,-5-7-1,0-10-1,-2-7-1,-5-2 0,-3 0 0,-7 2 0,-5 3 1,0 11 1,-5 14 2,5 13 0,-19 13 1,11 12 0,2 8-1,6 11 1,3 0-1,8-1-4,10-2-16,6-4-21,-4-15 1,11-8-2,-3-20 1</inkml:trace>
  <inkml:trace contextRef="#ctx0" brushRef="#br0" timeOffset="276407.501">5329 17048 28,'0'0'35,"12"4"0,-12 11-10,-5 3-8,5 8-5,0 0-5,0 6-3,0-1-1,5-1-3,0-2-2,-2-8-6,3-3-8,-1-3-23,-5-14 3,0 0 0,0-17 8</inkml:trace>
  <inkml:trace contextRef="#ctx0" brushRef="#br0" timeOffset="276812.5299">5304 17081 26,'20'0'31,"-3"-11"0,7 11-13,4 0-7,-3 0-2,2 7-2,-7-2-3,-4 7 0,-9 2-1,-7-2 0,-10 1 0,-5-2 0,-2-3-1,0-2 0,2 1-1,2-7-1,13 0 0,0 0-1,0 0 1,22 8 0,1 2 0,2 2 0,0 2 3,-2 7-2,-9 2 3,-5 3-1,-12-3 1,-10 1 0,-9-10-2,-3-1-1,-3-5-2,0-8-7,6-8-18,7 3-13,-1-5 1,11-2-2</inkml:trace>
  <inkml:trace contextRef="#ctx0" brushRef="#br0" timeOffset="277312.9818">5882 16887 10,'0'0'31,"26"0"2,-5-6-2,7 3-17,8 3-5,2 0-6,0 0-8,1-4-15,-1 4-11,-14-8-1,-2 13 0</inkml:trace>
  <inkml:trace contextRef="#ctx0" brushRef="#br0" timeOffset="277529.7062">5915 16994 32,'0'0'35,"33"10"0,-6-10-10,10 0-6,12-5-10,1-8-37,6 10-3,-12-10-3,2 4-2</inkml:trace>
  <inkml:trace contextRef="#ctx0" brushRef="#br0" timeOffset="280441.3503">6593 16820 41,'21'-14'33,"0"2"-8,7 5-5,0 7-6,-3 7-4,0 10-3,-7 8-2,-5 8-1,-4 3-2,-3 3 0,-6 0 0,3-6-1,3-4 0,0-5 0,10-12 0,3-6-1,3-12 2,-1-9-1,3-10 0,-1-5-1,-2-4 0,-5-7 0,-3 2 1,-5-2-2,-5 5 1,-3 12 0,0 7 1,-8 7 0,8 10 0,-14 10 2,8 5-1,6 17 0,-3 4 1,7 5-1,2 1 0,4 3-1,4-5-5,-1-8-12,2-8-23,1-7 1,0-14-2,2-3 1</inkml:trace>
  <inkml:trace contextRef="#ctx0" brushRef="#br0" timeOffset="280958.1503">7214 17084 31,'0'0'35,"0"19"-2,-6 3-11,-6 4-7,4 9-5,-5-3 0,1 3-7,2-10 1,5-5-4,1-9 1,4-11-2,0 0 1,15-19 1,-8-4-1,8-5 2,-2-2-3,4 1 3,-3 3-2,1 4 2,-3 8-2,1 5 3,-4 9-3,4 11 1,-6 9 1,7 6-3,-1 1 3,1 4-3,2-2 0,-3-3-6,5-1-3,-8-6-17,-10-19-10,9 10 0,-9-10 0</inkml:trace>
  <inkml:trace contextRef="#ctx0" brushRef="#br0" timeOffset="281120.97">7206 17261 21,'0'0'37,"0"0"-1,21 0-2,4 0-32,13 0-30,-13-11-3,12 7 0,-6-8-4</inkml:trace>
  <inkml:trace contextRef="#ctx0" brushRef="#br0" timeOffset="281659.3721">7839 16716 38,'0'10'35,"3"9"0,-3 8-13,0 3-7,9 15-5,-4-2-2,3 3-5,0-3-7,-5-6-14,-3-9-17,0-7-1,0-21 0,0 0 0</inkml:trace>
  <inkml:trace contextRef="#ctx0" brushRef="#br0" timeOffset="281829.1473">7714 16883 33,'0'0'37,"19"-10"0,14 10-3,8-2-23,6-4-39,9 12-2,-7-6-4,7 0-2</inkml:trace>
  <inkml:trace contextRef="#ctx0" brushRef="#br0" timeOffset="282976.2623">8643 16919 36,'13'-7'30,"-13"-10"-6,3-2-6,-7-3-6,-8-6-3,-1 3-2,-11-3-3,1 9-1,-8 6 0,4 5-2,-1 8 0,3 11 0,2 8 0,8 12-1,6 5 0,9 3 0,2 0 0,13-3 1,2-7-1,8 0 0,6-13 1,0-11 0,3-14 0,0-10 0,-3-9 0,-3-5 0,-6-3 0,-6 0 0,-7 1 0,-9 11 0,-3 8 1,-7 16 0,-6 9 1,2 11 0,1 4-1,4 11 1,3-1-1,9-2-2,11 3-8,3-7-25,2-9-4,14 3-1,-4-9 1</inkml:trace>
  <inkml:trace contextRef="#ctx0" brushRef="#br0" timeOffset="283276.6071">8881 17060 28,'0'19'37,"0"-19"0,25 20 0,-6-1-19,-1 1-7,5 9-6,-2 2-6,-6-8-16,-3-4-19,1 0-3,-13-19 2,10 11-3</inkml:trace>
  <inkml:trace contextRef="#ctx0" brushRef="#br0" timeOffset="283430.7555">9074 17050 38,'-25'17'37,"7"4"-1,-9-1-3,0 2-24,2 9-33,1-9-8,8 0-5,-2-15 1</inkml:trace>
  <inkml:trace contextRef="#ctx0" brushRef="#br0" timeOffset="283845.9525">9359 16436 44,'0'0'38,"0"0"0,-7 33-9,-2 4-13,3 21-6,-6 9-3,6 9-2,2-2-3,4-3 0,4-8-1,8-13-1,6-8-1,4-13-2,10-12-6,-5-17-17,4-9-13,-2-2 0,-8-14 0</inkml:trace>
  <inkml:trace contextRef="#ctx0" brushRef="#br0" timeOffset="283992.8142">9250 16734 55,'22'0'41,"9"0"-1,12 7-5,1 2-61,-4-9-7,10 10-4,-16-15-2</inkml:trace>
  <inkml:trace contextRef="#ctx0" brushRef="#br0" timeOffset="289995.6447">6673 17374 25,'15'-5'21,"15"-15"-3,6-10-1,16-16-4,12-15-2,15-15-4,17-19-1,12-11-1,8-5 0,-5 9-2,-6 11-1,-18 22-2,-16 20-12,-27 19-20,-10 33 2,-34 12-2,-4 21 6</inkml:trace>
  <inkml:trace contextRef="#ctx0" brushRef="#br0" timeOffset="290442.5082">6766 17198 23,'0'0'27,"-12"20"-7,-3 2-5,4 3-2,-1 5-5,2 1-1,5-4 0,5-9-2,9-2-1,9-13 0,10-3-6,9-11-21,7 4-9,-10-10 2,12 5-4</inkml:trace>
  <inkml:trace contextRef="#ctx0" brushRef="#br0" timeOffset="291212.3815">6436 17578 32,'-27'-4'21,"15"10"-2,-5-1-4,3 5-5,7 8-3,4 0-3,6 4 0,13-1 0,6-5 2,6-10-1,8-1 2,-1-8 2,2-12-1,-12-8 2,-1-1-2,-21-8-1,-8 7-3,-15 7-8,-8 6-31,-8-4-1,4 7-1,-5 0-1</inkml:trace>
  <inkml:trace contextRef="#ctx0" brushRef="#br0" timeOffset="304813.7663">10007 16815 47,'16'3'36,"8"-6"-3,7-1-10,12 4-9,2-10-5,3 5-10,0 5-14,-5 0-19,-13-9-3,-2 9 1,-15-8-1</inkml:trace>
  <inkml:trace contextRef="#ctx0" brushRef="#br0" timeOffset="305030.2919">10053 16958 23,'0'0'37,"23"7"-2,4-7-7,10 0-8,10-4-13,-7-4-33,13 11-6,-15-14-4,4 11 0</inkml:trace>
  <inkml:trace contextRef="#ctx0" brushRef="#br0" timeOffset="305830.9056">15279 14812 42,'0'-29'35,"7"0"-8,3 7-3,-6 2-4,9 20-4,-13 15-3,8 15-2,-8 13-4,0 10-2,0 7-5,0 0-7,9-2-22,-1-11-10,-2-22-1,6-11-1</inkml:trace>
  <inkml:trace contextRef="#ctx0" brushRef="#br0" timeOffset="306163.2939">15387 14579 24,'-37'-29'30,"-19"0"2,-4 14-11,-5 15-8,-5 11-3,5 17-1,4 14-2,19 18-1,11 8-1,25 10 1,19-2-1,22 0 0,19-10 0,19-6-1,13-16 0,11-13-1,1-19 0,4-20-1,-6-25-1,-8-14 1,-18-18-1,-21-15 0,-31-9-1,-25 0 1,-27 6-1,-24 13-3,-13 19-24,-12 17-12,-11 12-1,6 22 1</inkml:trace>
  <inkml:trace contextRef="#ctx0" brushRef="#br0" timeOffset="306764.3791">10109 16295 37,'12'-29'31,"-2"6"-1,-1 7-2,-9 16-4,0 0-6,0 14-6,0 14-5,0 6-3,0 0-6,6 7-15,4 1-21,-7-10-1,9-7 0,-6-15 0</inkml:trace>
  <inkml:trace contextRef="#ctx0" brushRef="#br0" timeOffset="307102.9252">10183 16090 11,'-34'-22'33,"1"13"0,-14 3 1,6 6-16,-4 16-6,-1 7-5,7 13-2,5 7-3,9 9 1,13 1-2,12 4 1,15-3-1,17 2 1,11-14 1,13-9-1,6-11 2,12-10-1,-6-12 0,-3-12 1,-5-13-1,-8-8 1,-18-13-2,-12 0 1,-22-12-1,-22-2 0,-15 3-2,-14 3-11,-12 6-28,-3 15-1,-8 2 0,-1 18 0</inkml:trace>
  <inkml:trace contextRef="#ctx0" brushRef="#br0" timeOffset="309953.5845">10884 16754 24,'0'0'33,"19"27"2,-9 15-14,5 6-4,10 12-4,1 3-2,9 11-3,-4-10-2,6-3-2,-5-22-1,-4-15-2,-10-19 1,-2-13 0,-9-21 0,-4-18 1,-3-22-2,-4-18 2,-5-11-2,2-5 2,-1 6-2,2 5 0,0 10 0,-2 18-1,8 27-6,-6 20-33,6 17 0,8 10 0,-3 1-1</inkml:trace>
  <inkml:trace contextRef="#ctx0" brushRef="#br0" timeOffset="310902.7264">11200 16400 13,'25'-7'18,"22"7"-2,13-6-2,29 6-3,22-4 0,29 4-1,24-5-2,30-3-1,26 1-1,21-4 0,16 0-1,13-7 0,3-1-2,-3 1 0,-12-4-2,-22 0 1,-23 3-1,-36 0 0,-33 2 0,-39 4 0,-30 1 0,-34 1 0,-25 2-1,-16 9 1,-31-15-1,-3 8 0,-3 5-1,-1 2 1,6 0 0,7 3 1,11 14 1,9 10 0,13 12 1,5 11-3,1 11-30,-2-7-2,9 5-1,-13-18 0</inkml:trace>
  <inkml:trace contextRef="#ctx0" brushRef="#br0" timeOffset="312344.72">11594 16866 29,'-9'-38'30,"18"1"-8,13 6-3,9 5-3,11 16-1,-3 10-2,1 20-1,-12 15-3,-7 14-2,-17 9-2,-11 7-1,-16-5-2,-6-1-1,-4-13 0,1-8-1,4-14-1,6-15 1,12-9-1,10 0 0,11-13 0,7 3 0,9 1 0,6 1 0,7 8-9,-1 0-24,-2 0-3,4 0 0,-6 0 0</inkml:trace>
  <inkml:trace contextRef="#ctx0" brushRef="#br0" timeOffset="312829.3047">12274 17111 4,'0'0'30,"6"-14"-3,-6 4-7,-6-5-4,-3 0-1,-9-4-4,-1 1-1,-9 0-3,0 8-2,-3 6-1,0 8-1,5 8-1,8 7 0,5 2-2,13 7 0,6 1 1,10-3 0,7-4-1,5-7 1,5-12 0,-2-3-1,0-11 1,-2-13 0,-5-14 0,-5-8-1,-9-12 1,-3-3-1,-7-3 1,-5 1-1,-1 8 1,-3 12 0,-4 12 1,2 16-1,1 20 2,6 19 0,4 17-1,0 13 1,10 4-1,2 8-1,7 1-8,-1 0-31,1-16 0,9-9 0,-7-15 1</inkml:trace>
  <inkml:trace contextRef="#ctx0" brushRef="#br0" timeOffset="313430.2057">12724 17081 27,'0'0'31,"0"0"-9,12-9-3,-12-3-3,-3-3-3,-9-5-4,2 3-3,-11-1-1,0 10-2,-5 2-1,-4 6-1,2 11 0,6 10-1,9 7 1,7-2 0,9 3-1,9-7 1,10-6-1,7-5 1,-1-4-1,2-7 1,-5-10-1,-3 2 1,-6-1 0,-5 4 0,-11 5 2,13 4 0,-10 9 0,3 12-2,-1 4 3,3 14 0,-5 1-1,-3 6-1,-7-2 0,-8-3-1,-7-9 0,-6-5 2,-6-9-4,-6-17-4,6-13-24,6-14-12,0-21 2,15-11 0</inkml:trace>
  <inkml:trace contextRef="#ctx0" brushRef="#br0" timeOffset="313930.0948">13248 16875 28,'-28'6'29,"-9"-6"-10,-1 2-3,2 2-3,7 3-2,11 8-2,15 3-2,18 3-1,7 1 0,12 6 0,-3-5-1,3 9 1,-9-8-2,-10-1 1,-15-4-2,-9-6-1,-12-8-1,-8-2-4,5-3-6,-4-10-10,9-7-13,14 2-5,5-11 0,17-1-1</inkml:trace>
  <inkml:trace contextRef="#ctx0" brushRef="#br0" timeOffset="314093.4095">13434 16881 42,'26'14'38,"-14"6"-2,-4 6-8,-1 10-10,-13-2-7,6 3-4,-3-3-9,-1-5-10,4-7-25,4-6-1,-4-16 0,0 0-1</inkml:trace>
  <inkml:trace contextRef="#ctx0" brushRef="#br0" timeOffset="314247.0526">13418 16658 34,'0'-10'34,"0"10"-3,0 0-7,13 0-43,-13 0-12,16 19-1,-11-8-1</inkml:trace>
  <inkml:trace contextRef="#ctx0" brushRef="#br0" timeOffset="314447.5875">13616 16912 46,'31'44'39,"-6"-4"-1,-3-3-3,-3-2-17,-10-9-9,0-4-4,-6-11-2,-3-11-1,10-10-1,-1-6-1,3-6 1,6-9 0,2-1-1,1-1 0,1 11 0,1 8 0,-6 14 0,-4 6 0,-6 11-3,-7 7-11,-4 6-26,4 3 1,-3-9 0,6-1-1</inkml:trace>
  <inkml:trace contextRef="#ctx0" brushRef="#br0" timeOffset="314895.5406">14163 16887 48,'-22'-9'32,"6"14"-6,4 10-8,2 10-6,14 8-4,5 1-2,9 2-1,4-3-1,9-1-1,0-12-1,0-8 0,-3-12-1,-2-15 0,-5-14 1,-5-14-2,-8-10 1,-8-17 0,-18-7-1,-10 1 1,-12 1 1,-4 16 0,-8 16 1,2 19-1,0 17 0,16 19 1,16 16 0,28 9-3,23 9-9,26-8-29,16-15-1,33 1-1,13-21 1</inkml:trace>
  <inkml:trace contextRef="#ctx0" brushRef="#br0" timeOffset="315479.8454">14847 17165 46,'18'11'22,"-8"-11"-22,-10-21-1</inkml:trace>
  <inkml:trace contextRef="#ctx0" brushRef="#br0" timeOffset="341959.9432">14600 1909 29,'-10'4'27,"-23"-4"-8,-7 21-4,-5 5-5,-7 16-3,-1 18-2,3 13-1,10 5-1,10 9-1,17 0 0,13-3-1,16 1 1,18-10-2,9-12 1,4-10 0,2-8 1,-6-7-1,-6 0-1,-11 1 3,-8 4 2,-18 9 0,-3 13 0,-13 10 1,1 21-1,-4 8 1,8 13 0,7-5-3,9 4 0,18-9-1,14-8-1,16-12-1,15-15 0,9-17-1,8-12 0,5-11 0,0-12-1,-1-5 1,-3 3 1,-5 4 0,-5 8 1,-5 13 0,1 15 1,1 8 0,8 18 0,9 0 0,18-1 1,14-8-2,22-12-1,24-17-2,19-22-1,23-13-1,7-24 0,10-14-2,-8-15 0,-1-7 2,-14 2 2,-17 6 3,-10 9 1,-21 13 2,-6 19 1,-13 9-1,4 23 1,-4 9 0,14 7-2,6 1-2,9 4-1,14-7-1,6-7 0,8-2-1,2-9 0,0-5 0,-16-2-1,-5 0 1,-14-8 2,-18 6 0,-12 1 1,-17 2 1,-8 4 0,-8 2 1,5-5-2,10-8 1,15-4-2,27-11-1,15-7 0,11-1 0,10-1 1,-3 9 0,-15 13 1,-22 11 0,-26 17 1,-43 7 1,-19 8-1,-11-10 0,-6-12-4,9-22-12,15-24-24,8-34 0,18-15-1,12-28-1</inkml:trace>
  <inkml:trace contextRef="#ctx0" brushRef="#br0" timeOffset="343865.7314">15410 2747 31,'22'-4'22,"4"-1"-2,-5-10-2,-6-2-4,-2-7-3,-13-4-2,0 0-4,-14-4-2,-2 9-3,-7 7 0,-4 8 0,-4 13-1,4 7 1,2 9-1,6 10 1,10 1 0,6 2 0,10-7 1,9-3-1,10-10 1,4-5 0,1-9 0,-2-9 1,-1-6 0,-3-3 0,-7 0 0,-3 4 0,-8 5 0,-7 9 0,0 0 1,0 16 0,0 10-1,0 9 2,0 7-1,3 10 1,-3-1-1,0 4 0,0-3 0,-3 1-1,-6-9 1,-4-5 0,-7-11-3,-3-11 0,-2-12-4,-4-15-5,5-9-7,0-13-10,5-8-11,14-7 0,5-1 1</inkml:trace>
  <inkml:trace contextRef="#ctx0" brushRef="#br0" timeOffset="344231.9768">15894 2542 36,'0'0'28,"-16"-19"-5,0 10-5,-5 9-4,-2 0-4,2 6-4,-3 4-2,9 2-1,8 5-2,7 4 0,9 2 1,6 3-1,5-4 2,2 4 0,-1-2 1,-3-1 1,-11-4 0,-7 0 0,-7-10-2,-11-3-6,-2-6-17,-1 0-14,-10-17-1,7 9-1,-1-3-1</inkml:trace>
  <inkml:trace contextRef="#ctx0" brushRef="#br0" timeOffset="344447.7196">16030 2598 43,'0'-10'35,"0"10"2,-6-8-4,-6 2-17,12 6-5,-7 14-6,7 1-1,3 8-3,1 7 0,1 1-3,-2 3-3,4 1-15,3-2-16,-10-14-1,5 0 0,-5-19 0</inkml:trace>
  <inkml:trace contextRef="#ctx0" brushRef="#br0" timeOffset="344601.3808">15974 2329 65,'5'-15'31,"-5"-9"-7,0 10-36,0 14-15,0 0-4,-5 19-2</inkml:trace>
  <inkml:trace contextRef="#ctx0" brushRef="#br0" timeOffset="344902.1977">16045 2496 48,'19'13'36,"6"8"1,-10-4-6,-6 7-19,11 7-2,-9-3-3,5 2-3,-10-6-1,1-5-1,-1-7-1,-6-12-1,13-6-1,-5-4-1,5-7 0,-1-7 0,4 0-1,-1 4 0,1 4 1,-1 9-1,-2 7 3,-3 7 0,-2 9 0,-2 8 0,-2 3-7,-4-3-15,0-1-13,12 2 0,-6-12-1</inkml:trace>
  <inkml:trace contextRef="#ctx0" brushRef="#br0" timeOffset="345271.6634">16567 2542 9,'-12'10'28,"-5"1"3,8 19-3,4-1-13,1 5-4,11-1-2,2-4 0,9-1-1,3-12-1,5-3-1,1-15 0,0-11-1,-1-13 0,-4-9-1,-12-19-2,-10-7-2,-17-15 1,-11-3-2,-9 5 0,-12 13 0,-6 9 0,-2 20 0,2 23 0,11 18 1,15 25 0,18 10 0,22 2-2,19-3-11,18-2-23,24-2 0,12-23 0,28 0 0</inkml:trace>
  <inkml:trace contextRef="#ctx0" brushRef="#br0" timeOffset="345907.5223">16993 2671 42,'7'35'25,"8"11"-3,-4 8-1,0-1-5,1 1-1,-4-16-4,3-4 0,-5-21-3,3-9-2,-6-22-1,4-15 0,-7-18-1,0-10-1,-5-18-3,-2-8 0,-2-10 0,-1-6 0,1-2 0,0 8 0,5 5-1,4 12 2,3 12 0,2 13 1,4 11-4,0 20 0,3 12-7,-4 0-10,-8 12-18,20 19-1,-20-19 0,28 29-1</inkml:trace>
  <inkml:trace contextRef="#ctx0" brushRef="#br0" timeOffset="346470.6903">17064 1931 11,'20'14'27,"-5"-10"-5,20 6-4,20-10-3,23 8-2,27-8-1,33 0-2,31 3-3,24-6-1,24 3-2,7-6-1,-3 6-1,-12-2 0,-22 2-1,-31 0-1,-31 2 1,-33 4-2,-31-2 2,-24-4-1,-17 5 3,-20-5-1,0 0 1,0 0 1,0 0-1,-13-9 0,13 9 0,-13-12-1,13 12-1,-9-10-1,9 10-1,0 11 1,7 13-2,4 20-12,2 14-22,-10 5 0,8 17-1,-11-4 1</inkml:trace>
  <inkml:trace contextRef="#ctx0" brushRef="#br0" timeOffset="347572.9401">17692 2219 22,'0'-26'26,"10"5"-1,4 1-2,9-4-4,13 17-5,2 7-3,10 7-2,-7 7-2,-3 13-1,-17 7-3,-11 10 0,-19 8-2,-12-8 1,-17-4-1,-4-2 0,-2-9-1,6-3-1,13-8 2,15-11-1,10-7 0,24 0-1,11-9 1,10 3-3,9 6-6,-2-10-11,-1-2-15,1 12 0,-12-3 0,-3-1 1</inkml:trace>
  <inkml:trace contextRef="#ctx0" brushRef="#br0" timeOffset="347957.3882">18329 2340 36,'-6'-21'28,"-1"7"-8,-6 2-5,-7 1-3,-5 0-2,-9 3-3,-1 14-2,-2 1-3,2 8-1,4 7 0,12 1 0,9 0-1,14 5 2,12-6 0,14-5-1,4-5 2,8-12 0,0-7 0,-2-12-1,-4-9 0,-7-7-1,-5-12 0,-11-11 0,-7-5-1,-6 10 1,0 1-1,-6 10 0,-4 10 0,-1 10 1,1 22-1,6 19 0,4 21 1,5 6-1,6 11 1,5 3-2,3 7-10,6 4-23,-7-17 0,4-4 0,-8-18 0</inkml:trace>
  <inkml:trace contextRef="#ctx0" brushRef="#br0" timeOffset="348415.2311">17331 2682 10,'-11'5'45,"11"-5"-27,36 0-3,18 0-2,26 0 0,32-7-1,34 7-1,29-12-2,25 12 0,6-1-3,1 1-3,-13 4-5,-21 2-14,-38-3-19,-30 4 0,-48-7-1,-27-3 1</inkml:trace>
  <inkml:trace contextRef="#ctx0" brushRef="#br0" timeOffset="349147.2694">17639 3081 25,'18'-6'18,"-8"-10"-3,-3 2-1,-7-10-4,-6 7-3,-8-3-2,-7 2-2,-4 8-1,-4 5-1,-1 5-1,3 12 1,4 7-1,6 3 0,9 8 0,8-2 0,11-1 0,7-3 1,4-5 0,5-12 1,4-4 0,-5-7 1,0-7 1,-7-3 1,-1-3-1,-8 2 1,-3 6 0,-7 9 0,0 0 0,-6 18-1,6 9 1,-7 5-1,7 11-1,-6 2 1,3 5 0,-3-6 0,0 1-2,-3-9 2,-6-6-3,-3-9 0,0-9-1,-4-12-4,1-13-4,8-7-8,1-6-14,4-14-7,12 5 1,4-8 0</inkml:trace>
  <inkml:trace contextRef="#ctx0" brushRef="#br0" timeOffset="349482.7469">18070 2960 14,'-46'-12'33,"14"19"-20,-5-3-3,3 11-1,7 3-1,11 5-2,11 5 1,13 0-1,13-3 0,4 2 0,3-1 0,-1-4-1,-4 0 0,-11-7 0,-12-2-3,-8-4-4,-17-5-6,-1-4-13,1-3-10,-6-12 0,12 1-1</inkml:trace>
  <inkml:trace contextRef="#ctx0" brushRef="#br0" timeOffset="349649.0238">18133 3007 19,'24'6'31,"-13"-6"3,3 13-4,-5 6-11,-9-1-8,5 9-3,-5 2-8,0-1-9,-6-4-22,6 1-3,-5-13 1,5 1-1</inkml:trace>
  <inkml:trace contextRef="#ctx0" brushRef="#br0" timeOffset="349833.9394">18168 2864 18,'4'-20'25,"12"15"-7,-16 5-10,0 0-30,23 20-3,-23-4 4</inkml:trace>
  <inkml:trace contextRef="#ctx0" brushRef="#br0" timeOffset="350034.4741">18253 3077 30,'11'27'34,"-8"-12"1,5 3-5,-1-4-10,-7-14-9,14 9-5,-14-9-3,18-14-3,0 0-1,1-5-1,4 2 0,0-4-1,3 5 1,-4 9 1,-2 7 1,-2 7 1,-8 5 0,-2 8 1,-5-1-2,-3 5-6,6-6-21,3 1-7,-9-19 0,12 18 0</inkml:trace>
  <inkml:trace contextRef="#ctx0" brushRef="#br0" timeOffset="350386.1699">18780 3021 17,'-25'5'29,"-5"-5"2,13 17-4,7 6-14,4 2-2,10 11-2,7-8 0,9 6-2,2-11-2,9-4-1,0-16-1,2-3 1,-5-17-3,-2-11 1,-8-10-1,-11-9 0,-17-9 0,-12-3-1,-13 4 1,-8 8-1,-3 9 2,-1 19-2,7 9 1,11 20 0,20 14 0,21 7-3,24 3-32,17 1-3,24-16 1,44-10-1</inkml:trace>
  <inkml:trace contextRef="#ctx0" brushRef="#br0" timeOffset="356306.4119">19513 2620 19,'18'0'29,"-4"0"2,19 0-10,5 4-8,2-2-9,3-2-8,-2-4-15,4 7-10,-17-11-1,-1 8-1</inkml:trace>
  <inkml:trace contextRef="#ctx0" brushRef="#br0" timeOffset="356507.4512">19541 2743 35,'40'9'29,"-5"-9"-13,5 0-21,8 4-17,-12-13-5,8 9 2</inkml:trace>
  <inkml:trace contextRef="#ctx0" brushRef="#br0" timeOffset="357409.1926">20044 2574 26,'13'14'24,"-4"4"-4,7 15-6,-1 3-2,1 7-3,1-2 1,-4-4-3,3-3 1,-5-16-3,-1-9 0,-10-9 0,13-27 0,-13-9-1,0-8-1,0-14 0,0-10-3,0-5 0,0-2 0,-7-2-1,3 10 0,4 8 1,-4 7-1,4 7 2,0 14-2,-3 5 1,3 8-2,0 18 1,0-14 0,0 14-1,0 0 1,0 0-1,13 2 1,3 5 1,7-7 0,16 0 1,22-5-1,28-1 0,25 1 0,34-2 0,19-8 0,13 3 0,4 4 0,-8 4-1,-17 4 1,-23 0 1,-29 0-1,-32 0 0,-24 10 1,-21-5 0,-11-5-1,-10-5 1,-9 5 1,3-15-1,-3 15 0,-3-12 0,3 12-2,-3-12 1,3 12 0,0 9-1,0 7-1,0 9 1,8 0 0,-1 8-3,-1 9-18,-2-5-11,4 5 0,-10-26 0</inkml:trace>
  <inkml:trace contextRef="#ctx0" brushRef="#br0" timeOffset="358125.6841">20482 2706 41,'16'-14'27,"-11"4"-4,4 0-3,-5-2-5,-4-9-5,0 3-4,-5-9-4,-5 11-2,-3 3 0,-4 3-1,-1 10 1,-3 0-1,6 10 0,0 7 0,9 7 1,6 1-1,0 2 2,10-8-1,3-2 0,3-2 2,0-5-2,1-10 0,-5-4 2,-2-5-1,-10 9 0,10-19-2,-10 19 0,3-10 0,-3 10 1,0 17-1,9 3 0,0 9 1,4 8-1,-1 5 3,-4 0 1,1 4-1,-9-5 1,0-3 0,-17-6 0,-6-13-3,-2-7-8,-8-9-15,0-19-10,10-2-1,-2-20 0</inkml:trace>
  <inkml:trace contextRef="#ctx0" brushRef="#br0" timeOffset="358448.6335">20508 2317 17,'14'-16'28,"-5"-5"-4,10 7-10,1 9-4,-1 5-3,-4 12-3,-9 5 0,-6 6-2,-6 4-1,-3 3 0,-6-1 0,3-2 1,5-5-1,7-6 0,13-4-1,8-2-6,6-5-21,10 8 0,-8-13-3,8 14 4</inkml:trace>
  <inkml:trace contextRef="#ctx0" brushRef="#br0" timeOffset="358749.4426">20911 2544 34,'0'0'17,"-25"-11"-3,10 11-5,0 0-2,2 13-2,4-3 0,9 5 0,7 2 0,8 7-2,3-1 1,-2 2 0,2-3 2,-10-3-1,-8 1 1,-8-7-4,-14-2-6,-2-11-14,2 5-11,-10-14-1,11 3 0</inkml:trace>
  <inkml:trace contextRef="#ctx0" brushRef="#br0" timeOffset="358949.9824">21016 2559 4,'9'-4'29,"7"10"0,-16-6 3,10 21-16,-1 2-7,-9 2-2,4 3-2,-4 1-1,0-1-2,0 0-10,0-2-17,-3-16-6,3-10 0,0 0-1</inkml:trace>
  <inkml:trace contextRef="#ctx0" brushRef="#br0" timeOffset="359350.1581">20980 2440 24,'0'0'29,"5"-19"0,5 13-17,-10 6-29,9 6-8,3 4-3,-12-10 5</inkml:trace>
  <inkml:trace contextRef="#ctx0" brushRef="#br0" timeOffset="359697.903">21101 2588 9,'0'0'31,"29"0"0,-13 9-2,4-3-13,2 5-4,-6 4-2,0 1-2,-9-3-1,-2 6-2,-10-7 0,5 2 1,0-14-2,-15 6 0,15-6-1,-6-17-2,9 2-1,5-2 0,8 2-2,-3-4 0,5 6-1,1 7 1,0 6 0,-1 5 1,-2 5 0,-4 7 0,-3 2-8,-5 0-20,-4-4-5,0-1 0,0-14-2</inkml:trace>
  <inkml:trace contextRef="#ctx0" brushRef="#br0" timeOffset="359983.0846">21292 2303 19,'0'-32'31,"24"20"1,1 3-11,5 9-7,0 6-4,-5 7-3,-3 12-2,-11 3-2,-11 2 0,-5 1-2,-9-3 1,-3-4 0,2 4-1,8-6-1,7-9-4,18-2-14,8 0-16,-1-11 1,9 10-1,-6-7 7</inkml:trace>
  <inkml:trace contextRef="#ctx0" brushRef="#br0" timeOffset="360352.9036">21667 2624 21,'0'0'31,"-3"24"2,3-10-13,4-1-2,5 1-2,-9-14-3,21 10-1,-8-17-3,8 2-2,-4-9-2,2-6-1,-5-12-3,-4-4 0,-10-7-3,-10-3 1,-8 0-1,-6-2 0,-5 8 0,-7 7 0,3 14 0,0 10-1,14 20 2,7 6 0,19 9-2,10 6-10,14-5-22,17 7-2,11-20 1,27 1 0</inkml:trace>
  <inkml:trace contextRef="#ctx0" brushRef="#br0" timeOffset="361316.6864">22027 2712 30,'27'6'28,"-7"10"-9,4 14-1,-2 14-4,-1 1-3,6 7-2,-10-7-1,4-3 0,-11-13 1,0-10-1,-10-19-2,6-14 0,-6-18 0,0-11-1,0-20-1,-3-15-3,-2-13-1,5-8-3,-4 1 2,4 0-2,8 5 2,-3 12-2,2 13 1,3 14 0,3 18 2,-4 6-1,0 14 0,-9 16 0,8-12 1,-8 12-1,0 0 0,6-13 1,-6 13-1,4-9 1,-4 9 0,0 0-1,0 0 1,0 0 0,6-10-1,-6 10 1,6 10 0,7-8-1,8-2 2,10 0-1,23-2 0,26 2 0,33 5 1,28 0-1,29-5 0,12 0-1,21 0-1,2 0-1,-20 12-1,-34-16 0,-26 4 0,-34-10 1,-29 10 0,-25-3 1,-27-2 3,-10 5 0,-19-17 2,19 17-2,-12-10 2,12 10-2,-4-15 0,4 15-2,0 0 0,0 0 0,0 19 1,4-3 1,-4 1-2,-4 5 2,4 10-1,8-1 0,-8 17-17,0 0-15,-18-9-3,7 12 1,0-6 2</inkml:trace>
  <inkml:trace contextRef="#ctx0" brushRef="#br0" timeOffset="361886.8888">22830 2288 32,'-16'-25'27,"16"6"-7,9 6-4,4 7-5,12 0-3,6 6-4,-3 9-1,-4 7-1,1 11 0,-22 7 1,-3 1 0,-11 0-1,-11 4 1,-6-5-2,3-6 1,6-6-1,6-6 0,13-6-2,12-2-2,11-3-2,14-5-5,8 0-8,1 5-6,7-5 0,-2 10 0</inkml:trace>
  <inkml:trace contextRef="#ctx0" brushRef="#br0" timeOffset="362253.4484">23332 2546 44,'11'-13'25,"-7"2"-3,2-2-3,-6-7-4,-3 4-3,-7-2-4,5 1-2,-9 0-3,-9 5-2,1 6 0,0 6-1,0 6-1,7 3 0,2 6 0,4 5 1,6 0-1,15 1 1,10-5 0,-1-6 2,1-10-1,1 0-1,-3-7 2,6-14-2,-3-9 2,-13-11-1,-7-7-1,1-1-1,-7 3 2,3 2-1,-4 2-1,-6 11 0,-1 18-1,11 13 0,-4 30 1,4 2 0,11 14-1,-11 3-8,0 8-23,12 5-1,4-9 1,4 3 0</inkml:trace>
  <inkml:trace contextRef="#ctx0" brushRef="#br0" timeOffset="362672.2654">22395 2836 15,'0'0'31,"13"0"1,19-6-8,20 6-7,18 0-4,29 0-2,27 0-2,29 0-2,11 0-4,-2 0-7,-3 0-15,-17 0-15,-33-5 0,-27 5-1,-31-12 0</inkml:trace>
  <inkml:trace contextRef="#ctx0" brushRef="#br0" timeOffset="363457.6927">22629 3145 29,'9'-17'30,"7"8"-7,-6-6-4,-5 1-3,-5 1-5,-15-1-4,3 6-3,-11 2-2,4 2-2,-3 8-1,-5 6 0,9 3 0,2 6 0,10 3 0,11-5 1,9 0 0,3-4 1,3-4 0,6-5 0,0-4 0,2-5 1,-9 1 0,-5 0-1,-14 4-1,17 0 1,-8 10 0,-6 4 0,-3 7 1,-3 5-2,-4 6 2,-2 1 0,-4-2 2,-7-3-1,-6-7-1,1-8-4,3-4-5,-2-16-9,8-12-14,8 2-5,0-11 0,17 2-1</inkml:trace>
  <inkml:trace contextRef="#ctx0" brushRef="#br0" timeOffset="363736.3616">22954 3147 21,'11'-8'28,"-11"-6"-2,0 14-9,-6-17-5,6 17-4,-15-3-4,6 7-2,3 5-3,-6 5 1,7 5 0,5 1 1,0 1 0,14-1 0,-5 2 0,-2-7 1,4-1 0,-11-14-1,3 12 0,-3-12-2,-18 0-4,-1-2-8,7-1-8,-7-7-9,5 10 0,1-9 4</inkml:trace>
  <inkml:trace contextRef="#ctx0" brushRef="#br0" timeOffset="363953.5358">23053 3166 2,'22'-2'26,"-22"2"-4,17 11-6,-8 2-2,4-1-3,-1 4 0,-2-1-2,-10 2-1,0-2-6,0-3-11,0-12-18,-4 17-1,-12-20-2,16 3 4</inkml:trace>
  <inkml:trace contextRef="#ctx0" brushRef="#br0" timeOffset="364137.4385">23093 3030 30,'17'0'21,"-17"0"-11,7-9-24,9 18-9,-16-9 0</inkml:trace>
  <inkml:trace contextRef="#ctx0" brushRef="#br0" timeOffset="364337.98">23205 3184 18,'11'18'32,"5"5"1,-6-8-4,5-2-9,-1 0-6,-14-13-5,3 11-2,-3-11-2,14-5-2,-2-4 0,7-6-2,-8 1 0,-1 1-1,7 3-1,4 1-2,-3 5 1,-6 4 1,-2 7-1,-6 5 0,0 5-5,-1-3-13,-3 1-15,0 7 1,-8-11 0,8 6 1</inkml:trace>
  <inkml:trace contextRef="#ctx0" brushRef="#br0" timeOffset="364638.7857">23570 3231 14,'0'0'28,"0"11"-1,4 0-7,-4-1-6,11 2-2,2 0 2,-2 0-3,0-10-1,4 2-1,-3-9-2,9-6 0,-5-8-2,-5-5 0,-11-10-3,-7-3-2,-12-4 1,0 1-1,-8 5-1,-16 7-1,1 14 0,6 10 0,10 16 1,17 6-3,24 6-28,14 12-4,32-11 0,40 6-1</inkml:trace>
  <inkml:trace contextRef="#ctx0" brushRef="#br0" timeOffset="365795.1201">19550 3835 8,'0'0'30,"25"11"-1,-9-11-7,12 0-6,5 0-2,3 0-7,4 0-8,3-3-14,0 10-11,-13-7-5,3 8-1</inkml:trace>
  <inkml:trace contextRef="#ctx0" brushRef="#br0" timeOffset="365998.4075">19588 3950 2,'35'9'24,"-4"-9"-9,16 0-19,13 0-12,-3 0-4,21 0 20</inkml:trace>
  <inkml:trace contextRef="#ctx0" brushRef="#br0" timeOffset="369058.3411">20201 4036 49,'16'9'29,"-3"10"-6,6 13-5,3 18-5,-1 8-3,1 10-1,-4-2-1,1-5-3,-3-9-2,-3-8 0,-1-21-2,-2-10 1,-3-24-1,3-17 0,-4-19 0,-2-19-1,-4-14 1,-6-15 0,-4-9-1,-1 0 1,-2 3 0,-1 8-1,1 15-3,0 15-11,8 16-22,12 26 0,-1 12-1,12 14 0</inkml:trace>
  <inkml:trace contextRef="#ctx0" brushRef="#br0" timeOffset="369643.1942">20286 3657 18,'0'0'17,"36"10"-4,6-10-2,29 0 0,22 0 0,37 0 0,32 0-1,38-3-3,36 0-1,33-6 0,25 6-3,19-3 0,6 6-1,-13 0 0,-16 0-1,-34 0 1,-33 7-4,-46 2-8,-38 5-20,-60-10 0,-28 6-1,-35-16 1</inkml:trace>
  <inkml:trace contextRef="#ctx0" brushRef="#br0" timeOffset="370190.6438">23843 3717 31,'17'0'33,"-17"0"1,16 15-10,-4 9-6,2 5-29,2 12-16,-11-11-3,5 3-2</inkml:trace>
  <inkml:trace contextRef="#ctx0" brushRef="#br0" timeOffset="373911.4128">20735 4175 18,'-7'-33'27,"19"8"-2,6-4-6,6 9-6,8 11-1,3 5-2,5 13-1,-9 10-2,-5 12 0,-18 6-2,-12 10-1,-20-1-1,-9-4 0,-10-5-2,-4-8 0,2-6-1,9-10-1,13-12 1,23-1 0,7-14 0,22 4 0,10 2 0,9 1 1,4 7-5,-6 2-13,-5 3-17,0 12 0,-12-12-1,0 9 1</inkml:trace>
  <inkml:trace contextRef="#ctx0" brushRef="#br0" timeOffset="374397.3907">21389 4333 2,'-4'-20'26,"7"7"1,-9-10-10,-3 2-5,-3 0-2,-11 2-1,0 1-3,-9 7-1,1 6-2,-4 5-1,6 10 0,4 5 0,9 7 0,13 2 0,11-1 0,12-3 1,10-6-1,11-7 0,6-7 0,1-14 0,2-7 0,-4-13-1,-6-5 0,-12-10-1,-8-2 0,-15-4 0,-8 4 1,-7 8 0,-6 11 0,-5 9 0,1 14 0,2 22 2,8 11 0,4 13 1,12 10-1,1 7 0,7 3 0,1-1-2,4-5-4,3-4-18,0-5-13,-9-17-2,6 0 1,-4-15 0</inkml:trace>
  <inkml:trace contextRef="#ctx0" brushRef="#br0" timeOffset="375216.0391">21940 4256 23,'13'-11'20,"-13"-6"-3,-5 2-2,-10 0-4,-4 2-2,-7 3-4,-5 5-1,-1 5-1,0 5-2,3 8 1,6 3-1,14 1 0,9 0-1,13-2 1,10-2 0,8-4 0,5-6 1,4-3-1,-1-6 2,-5 0 1,-8-4 1,-4 4 0,-12 6 1,-10 0 1,7 17-1,-7 9 1,-6 5-1,3 10-2,-6 1 0,4 5 0,0-6-2,-2 2 0,0-14-1,-8-4 1,-3-10-2,-1-9 0,-2-6-5,-2-14-5,3-3-13,6-6-15,1-8 1,13 7 0</inkml:trace>
  <inkml:trace contextRef="#ctx0" brushRef="#br0" timeOffset="375617.1242">22389 4142 18,'0'0'28,"-22"-13"-6,2 13-4,-5 0-4,2 8-5,2 3-2,9 1 0,12 8-3,12-2 0,10 5 0,2-1-1,-1 2 1,-9 2-1,-7 0 1,-17-3-2,-11 0 0,-11-8-6,-12-3-8,-1-16-18,11 4-3,5-17-1,17 2 1</inkml:trace>
  <inkml:trace contextRef="#ctx0" brushRef="#br0" timeOffset="375817.6617">22504 4156 26,'16'-5'33,"6"14"2,-7 1-5,4 0-13,1 13-6,-12 0-2,1 6-4,-9-2-2,0 4-3,-2 1-11,-11-2-24,-7-12 1,8-3-2,-11-15 1</inkml:trace>
  <inkml:trace contextRef="#ctx0" brushRef="#br0" timeOffset="376002.5769">22567 4003 22,'15'-23'26,"5"14"-11,-3 4-14,-17 5-24,16 13-3,-19-4 12</inkml:trace>
  <inkml:trace contextRef="#ctx0" brushRef="#br0" timeOffset="376256.5113">22811 4241 29,'-9'-6'32,"9"6"1,0 0-11,0 0-6,0 0-4,9 12-4,7-6-2,-2-6-2,2 2-1,4-7 0,1-1-2,-2-4 0,4 0 0,1 1 0,-6 9 1,-7 0-1,-4 13 0,-7 4 1,5 5-1,-1 7 1,-4-4-4,0 3-10,0-2-23,7-17-1,11 5 0,2-14-1</inkml:trace>
  <inkml:trace contextRef="#ctx0" brushRef="#br0" timeOffset="376688.8454">23323 4203 14,'-13'0'30,"5"9"2,-1 4-8,4 10-8,2 5-3,3 0-4,8 1 0,-1-3-1,9-6-2,8-10-1,4-6 0,3-14-1,0-9 0,-7-12-1,-4-6-1,-9-9 0,-15-9-1,-18-2-1,-11 6 1,-22 7-2,-4 9 2,1 11-1,6 13 1,11 11-1,26 15-2,37 10-17,33 1-19,41-6 0,53-2 0</inkml:trace>
  <inkml:trace contextRef="#ctx0" brushRef="#br0" timeOffset="381334.5951">15431 16490 37,'0'-33'36,"6"17"2,-6 16-7,5 11-11,7 23-5,-6 10-5,9 18-2,-3 1-4,8 10-2,3 0-8,-6-15-19,-1-9-15,3-16 0,-9-18-1,-10-15 1</inkml:trace>
  <inkml:trace contextRef="#ctx0" brushRef="#br0" timeOffset="381651.5715">15215 16745 25,'0'0'35,"14"-4"1,19-1 1,12-3-20,7-7-7,16 1-3,5-7-3,6-2-4,-3 2-3,-7-1-3,-11 2 1,-15-2 0,-12 6 1,-15 2 2,-16 1 2,-7 13 5,-17 6 1,-4 13 2,-13 4 0,1 14 0,-10 2-2,6 7-1,-1 4-2,7-3-3,10-4-4,1-12-6,14-4-18,8-13-11,5-14 0,-5-11-1</inkml:trace>
  <inkml:trace contextRef="#ctx0" brushRef="#br0" timeOffset="381852.1141">15350 16601 44,'26'-9'41,"19"9"1,9 9 0,2 5-18,16 12-11,-3 0-7,1 6-7,-8 2-39,0 3 0,-9-13-2,5-10 0</inkml:trace>
  <inkml:trace contextRef="#ctx0" brushRef="#br0" timeOffset="383154.1007">16595 3676 77,'0'-14'26,"0"14"1,0 37-4,5 11-6,5 29-5,-7 8-5,9 12-1,-6 6-2,4-5-4,0-10-5,-10-22-11,0-20-22,0-13-1,-10-24 1,-6-13-1</inkml:trace>
  <inkml:trace contextRef="#ctx0" brushRef="#br0" timeOffset="383470.2961">16268 4146 58,'19'-18'35,"21"10"2,11-3-6,13-6-23,17 6-1,6-6-3,2 2-5,1 4-7,-12-6-6,-8 6-10,-12 0-5,-16-4 1,-13 1 2,-12-3 8,-17-2 10,-8 2 9,-7 4 10,-60 2 39,20 24-20,-14 9-4,-6 10-7,4 14-5,-7 3-6,10 6-4,8 1-5,9-9-12,20-15-23,13-5-1,5-22-1,13-5 0</inkml:trace>
  <inkml:trace contextRef="#ctx0" brushRef="#br0" timeOffset="383655.2111">16340 3810 60,'25'-8'39,"25"18"1,9 8 1,11 14-24,14 15-9,0 4-1,9 13-5,-3-3-39,-4 0-2,-12-22-1,-2-9-1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03T14:45:53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20427 4213 54,'10'-13'33,"3"9"-2,-13 4-14,11-16-37,-1 25-9,-10-9-2,0 18-2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0-12T10:18:17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20289 15177 39,'0'0'19,"0"0"1,-12 10-1,-1 4-1,-8 6-4,-5 14-3,-8 11-3,-2 18-2,-4 15-2,2 9-1,1 10-1,7 7 1,6-4-2,10-3 2,9-12-1,9-16-4,8-13-14,7-13-19,-9-23 0,8-11 0,-8-19-1</inkml:trace>
  <inkml:trace contextRef="#ctx0" brushRef="#br0" timeOffset="671.8751">20264 15132 37,'0'0'26,"0"0"-2,0 0-6,-15-6-4,1 12-4,-1 3-3,-4-2-3,-2 6-1,2 3-1,-2-2-1,1 3 0,5-1-1,3-2 1,12-14-1,-10 15 1,10-15 0,0 0-2,16-9 2,-6-5-1,6-4 1,2-4-1,4 0 2,-1-5-1,4 3 1,-4 2 0,1 3 0,-6 6 0,-1 8 1,-6 5-1,-1 11 1,-6 3 0,2 10 1,-4 2 0,3 9 0,-3 1-1,5 1 0,-5-4 1,6-2-3,2-2-6,-3 0-33,1-17 0,9-4-1,-2-20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23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Αναλύουμε</a:t>
            </a:r>
            <a:r>
              <a:rPr lang="el-GR" baseline="0" dirty="0" smtClean="0"/>
              <a:t> σε άξονες</a:t>
            </a:r>
            <a:endParaRPr lang="en-US" baseline="0" dirty="0" smtClean="0"/>
          </a:p>
          <a:p>
            <a:r>
              <a:rPr lang="en-US" baseline="0" dirty="0" smtClean="0"/>
              <a:t>T_1 = 73.4 N</a:t>
            </a:r>
          </a:p>
          <a:p>
            <a:r>
              <a:rPr lang="en-US" baseline="0" dirty="0" smtClean="0"/>
              <a:t>T_2 = 97.4 N</a:t>
            </a:r>
          </a:p>
          <a:p>
            <a:r>
              <a:rPr lang="el-GR" baseline="0" dirty="0" smtClean="0"/>
              <a:t>Δε σπάνε τα καλώδια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9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Αναλύουμε</a:t>
            </a:r>
            <a:r>
              <a:rPr lang="el-GR" baseline="0" dirty="0" smtClean="0"/>
              <a:t> σε άξονες</a:t>
            </a:r>
            <a:endParaRPr lang="en-US" baseline="0" dirty="0" smtClean="0"/>
          </a:p>
          <a:p>
            <a:r>
              <a:rPr lang="en-US" baseline="0" dirty="0" smtClean="0"/>
              <a:t>T_1 = 73.4 N</a:t>
            </a:r>
          </a:p>
          <a:p>
            <a:r>
              <a:rPr lang="en-US" baseline="0" dirty="0" smtClean="0"/>
              <a:t>T_2 = 97.4 N</a:t>
            </a:r>
          </a:p>
          <a:p>
            <a:r>
              <a:rPr lang="el-GR" baseline="0" dirty="0" smtClean="0"/>
              <a:t>Δε σπάνε τα καλώδια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424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a_x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gsin</a:t>
            </a:r>
            <a:r>
              <a:rPr lang="el-GR" baseline="0" dirty="0" smtClean="0"/>
              <a:t>θ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70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aseline="0" dirty="0" smtClean="0"/>
              <a:t>Κίνηση σε μια διάσταση υπό σταθερή επιτάχυνση</a:t>
            </a:r>
          </a:p>
          <a:p>
            <a:r>
              <a:rPr lang="el-GR" baseline="0" dirty="0" smtClean="0"/>
              <a:t> </a:t>
            </a:r>
            <a:r>
              <a:rPr lang="en-US" baseline="0" dirty="0" smtClean="0"/>
              <a:t>t =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(2d/</a:t>
            </a:r>
            <a:r>
              <a:rPr lang="en-US" baseline="0" dirty="0" err="1" smtClean="0"/>
              <a:t>gsin</a:t>
            </a:r>
            <a:r>
              <a:rPr lang="el-GR" baseline="0" dirty="0" smtClean="0"/>
              <a:t>θ)</a:t>
            </a:r>
          </a:p>
          <a:p>
            <a:r>
              <a:rPr lang="el-GR" baseline="0" dirty="0" smtClean="0"/>
              <a:t> </a:t>
            </a:r>
            <a:r>
              <a:rPr lang="en-US" baseline="0" dirty="0" err="1" smtClean="0"/>
              <a:t>uxf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(2gdsin</a:t>
            </a:r>
            <a:r>
              <a:rPr lang="el-GR" baseline="0" dirty="0" smtClean="0"/>
              <a:t>θ)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7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301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25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672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Διανυσματική</a:t>
            </a:r>
            <a:r>
              <a:rPr lang="el-GR" baseline="0" dirty="0" smtClean="0"/>
              <a:t> φύση της δύναμης!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50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9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5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5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45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4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4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6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4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35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3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1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12.xml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6.jp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6.xml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Isaac Newton: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Θεωρείται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Κέπλερ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581400" cy="380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5020956"/>
          </a:xfrm>
        </p:spPr>
        <p:txBody>
          <a:bodyPr>
            <a:normAutofit/>
          </a:bodyPr>
          <a:lstStyle/>
          <a:p>
            <a:r>
              <a:rPr lang="el-GR" b="1" dirty="0" smtClean="0"/>
              <a:t>Δυνάμεις Τριβής</a:t>
            </a:r>
          </a:p>
          <a:p>
            <a:pPr lvl="1"/>
            <a:r>
              <a:rPr lang="el-GR" dirty="0" smtClean="0"/>
              <a:t>Ως τώρα, τις αγνοήσαμε</a:t>
            </a:r>
          </a:p>
          <a:p>
            <a:pPr lvl="1"/>
            <a:r>
              <a:rPr lang="el-GR" dirty="0" smtClean="0"/>
              <a:t>Πολύ σημαντικές (είναι ο λόγος που περπατάμε, που τα αυτοκίνητα κινούνται)</a:t>
            </a:r>
          </a:p>
          <a:p>
            <a:pPr lvl="1"/>
            <a:r>
              <a:rPr lang="el-GR" b="1" dirty="0" smtClean="0"/>
              <a:t>Τριβή είναι η δύναμη που αντιστέκεται στην κίνηση ενός σώματος που εφάπτεται σε επιφάνεια</a:t>
            </a:r>
          </a:p>
          <a:p>
            <a:pPr lvl="1"/>
            <a:r>
              <a:rPr lang="el-GR" dirty="0" smtClean="0"/>
              <a:t>Πολλά είδη τριβής</a:t>
            </a:r>
            <a:endParaRPr lang="en-US" dirty="0" smtClean="0"/>
          </a:p>
          <a:p>
            <a:pPr lvl="2"/>
            <a:r>
              <a:rPr lang="el-GR" dirty="0" smtClean="0"/>
              <a:t>Στατική τριβή, τριβή ολίσθησης, τριβή ρευστών, κ.α.</a:t>
            </a:r>
          </a:p>
          <a:p>
            <a:pPr lvl="1"/>
            <a:r>
              <a:rPr lang="el-GR" dirty="0" smtClean="0"/>
              <a:t>Στη Κίνηση Σωμάτων, μας ενδιαφέρουν κυρίως οι:</a:t>
            </a:r>
          </a:p>
          <a:p>
            <a:pPr lvl="2"/>
            <a:r>
              <a:rPr lang="el-GR" dirty="0" smtClean="0"/>
              <a:t>Στατική τριβή</a:t>
            </a:r>
          </a:p>
          <a:p>
            <a:pPr lvl="2"/>
            <a:r>
              <a:rPr lang="el-GR" dirty="0" smtClean="0"/>
              <a:t>Τριβή ολισθήσεως</a:t>
            </a:r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17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101789" y="1853292"/>
                <a:ext cx="4495800" cy="4153348"/>
              </a:xfrm>
            </p:spPr>
            <p:txBody>
              <a:bodyPr/>
              <a:lstStyle/>
              <a:p>
                <a:r>
                  <a:rPr lang="el-GR" b="1" dirty="0" smtClean="0"/>
                  <a:t>Στατική Τριβή</a:t>
                </a:r>
              </a:p>
              <a:p>
                <a:pPr lvl="1"/>
                <a:r>
                  <a:rPr lang="el-GR" dirty="0" smtClean="0"/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αντιστέκεται στην κίνηση και στη δύναμη που την προκαλεί</a:t>
                </a:r>
              </a:p>
              <a:p>
                <a:pPr lvl="1"/>
                <a:endParaRPr lang="el-GR" dirty="0"/>
              </a:p>
              <a:p>
                <a:r>
                  <a:rPr lang="el-GR" b="1" dirty="0" smtClean="0"/>
                  <a:t>Τριβή Ολίσθησης</a:t>
                </a:r>
              </a:p>
              <a:p>
                <a:pPr lvl="1"/>
                <a:r>
                  <a:rPr lang="el-GR" dirty="0" smtClean="0"/>
                  <a:t>Δύναμη τριβής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για ένα αντικείμενο σε κίνηση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1789" y="1853292"/>
                <a:ext cx="4495800" cy="4153348"/>
              </a:xfrm>
              <a:blipFill rotWithShape="0">
                <a:blip r:embed="rId2"/>
                <a:stretch>
                  <a:fillRect t="-1175" r="-20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" y="1403555"/>
            <a:ext cx="3568389" cy="4655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353720" y="1504800"/>
              <a:ext cx="16200" cy="12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8320" y="1495800"/>
                <a:ext cx="2880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329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74781"/>
            <a:ext cx="3200400" cy="1638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Παρατηρήσεις</a:t>
                </a:r>
              </a:p>
              <a:p>
                <a:pPr lvl="1"/>
                <a:r>
                  <a:rPr lang="el-GR" dirty="0" smtClean="0"/>
                  <a:t>Το μέτρο της δύναμης της στατικής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τριβής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ανάμεσα σε δυο επιφάνειες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σε επαφή μπορεί να πάρει τιμές</a:t>
                </a:r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όπου η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dirty="0" smtClean="0"/>
                  <a:t> λέγεται </a:t>
                </a:r>
                <a:r>
                  <a:rPr lang="el-GR" b="1" dirty="0" smtClean="0"/>
                  <a:t>συντελεστής στατικής τριβής</a:t>
                </a:r>
                <a:r>
                  <a:rPr lang="el-GR" dirty="0" smtClean="0"/>
                  <a:t>,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b="1" dirty="0" smtClean="0"/>
                  <a:t> </a:t>
                </a:r>
                <a:r>
                  <a:rPr lang="el-GR" dirty="0"/>
                  <a:t>ε</a:t>
                </a:r>
                <a:r>
                  <a:rPr lang="el-GR" dirty="0" smtClean="0"/>
                  <a:t>ίναι το μέτρο της δύναμης που ασκείται από τη μια επιφάνεια στην άλλη.</a:t>
                </a:r>
              </a:p>
              <a:p>
                <a:pPr lvl="1"/>
                <a:r>
                  <a:rPr lang="el-GR" dirty="0" smtClean="0"/>
                  <a:t>Το μέτρο της δύναμης της τριβής ολίσθησης ανάμεσα σε δυο επιφάνειες ισούται με</a:t>
                </a:r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>όπου η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λέγεται </a:t>
                </a:r>
                <a:r>
                  <a:rPr lang="el-GR" b="1" dirty="0" smtClean="0"/>
                  <a:t>συντελεστής τριβής ολίσθησης</a:t>
                </a:r>
                <a:r>
                  <a:rPr lang="el-GR" dirty="0" smtClean="0"/>
                  <a:t>. Θα τη θεωρούμε σταθερή.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5181600"/>
              </a:xfrm>
              <a:blipFill rotWithShape="0">
                <a:blip r:embed="rId3"/>
                <a:stretch>
                  <a:fillRect t="-1412" r="-483" b="-2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71600"/>
            <a:ext cx="7567108" cy="4635040"/>
          </a:xfrm>
        </p:spPr>
        <p:txBody>
          <a:bodyPr/>
          <a:lstStyle/>
          <a:p>
            <a:r>
              <a:rPr lang="el-GR" dirty="0" smtClean="0"/>
              <a:t>Οι τιμές των συντελεστών εξαρτώνται από το είδος της επιφάνειας.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διεύθυνση</a:t>
            </a:r>
            <a:r>
              <a:rPr lang="el-GR" dirty="0" smtClean="0"/>
              <a:t> της δύναμης τριβής είναι πάντα </a:t>
            </a:r>
            <a:r>
              <a:rPr lang="el-GR" b="1" dirty="0" smtClean="0"/>
              <a:t>παράλληλη</a:t>
            </a:r>
            <a:r>
              <a:rPr lang="el-GR" dirty="0" smtClean="0"/>
              <a:t> </a:t>
            </a:r>
            <a:r>
              <a:rPr lang="el-GR" b="1" dirty="0" smtClean="0"/>
              <a:t>με την επιφάνεια </a:t>
            </a:r>
            <a:r>
              <a:rPr lang="el-GR" dirty="0" smtClean="0"/>
              <a:t>στην οποία εφάπτεται το σώμα, και η </a:t>
            </a:r>
            <a:r>
              <a:rPr lang="el-GR" b="1" dirty="0" smtClean="0"/>
              <a:t>φορά</a:t>
            </a:r>
            <a:r>
              <a:rPr lang="el-GR" dirty="0" smtClean="0"/>
              <a:t> της πάντα </a:t>
            </a:r>
            <a:r>
              <a:rPr lang="el-GR" b="1" dirty="0" smtClean="0"/>
              <a:t>αντίθετη</a:t>
            </a:r>
            <a:r>
              <a:rPr lang="el-GR" dirty="0" smtClean="0"/>
              <a:t> στην κίνηση σε σχέση με την επιφάνεια.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0"/>
            <a:ext cx="5638801" cy="25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33" y="2895600"/>
            <a:ext cx="4168311" cy="3594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45588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</a:p>
              <a:p>
                <a:pPr lvl="1"/>
                <a:r>
                  <a:rPr lang="el-GR" sz="1800" dirty="0" smtClean="0"/>
                  <a:t>Θεωρούμε ακίνητο σώμα τοποθετημένο σε επιφάνεια </a:t>
                </a:r>
                <a:r>
                  <a:rPr lang="el-GR" sz="1800" u="sng" dirty="0" smtClean="0"/>
                  <a:t>με τριβές</a:t>
                </a:r>
                <a:r>
                  <a:rPr lang="el-GR" sz="1800" dirty="0" smtClean="0"/>
                  <a:t> υπό γωνία θ. Αυξάνουμε τη γωνία θ μέχρι το σώμα να </a:t>
                </a:r>
                <a:r>
                  <a:rPr lang="el-GR" sz="1800" dirty="0" err="1" smtClean="0"/>
                  <a:t>ολισθήσει</a:t>
                </a:r>
                <a:r>
                  <a:rPr lang="el-GR" sz="1800" dirty="0" smtClean="0"/>
                  <a:t>. Δείξτε ότι μπορείτε να βρείτε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sz="1800" dirty="0" smtClean="0"/>
                  <a:t> </a:t>
                </a:r>
                <a:r>
                  <a:rPr lang="el-GR" sz="1800" dirty="0" smtClean="0"/>
                  <a:t>μετρώντας </a:t>
                </a:r>
                <a:r>
                  <a:rPr lang="el-GR" sz="1800" dirty="0" smtClean="0"/>
                  <a:t>την κρίσιμη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στην</a:t>
                </a:r>
                <a:br>
                  <a:rPr lang="el-GR" sz="1800" dirty="0" smtClean="0"/>
                </a:br>
                <a:r>
                  <a:rPr lang="el-GR" sz="1800" dirty="0" smtClean="0"/>
                  <a:t>οποία το σώμα μόλις </a:t>
                </a:r>
                <a:r>
                  <a:rPr lang="el-GR" sz="1800" dirty="0" smtClean="0"/>
                  <a:t>αρχίζει </a:t>
                </a:r>
                <a:r>
                  <a:rPr lang="el-GR" sz="1800" dirty="0" smtClean="0"/>
                  <a:t>να ολισθαίνει.</a:t>
                </a:r>
                <a:endParaRPr lang="el-GR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4558840"/>
              </a:xfrm>
              <a:blipFill rotWithShape="0">
                <a:blip r:embed="rId3"/>
                <a:stretch>
                  <a:fillRect t="-1070" r="-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85240" y="5420880"/>
              <a:ext cx="147960" cy="414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3360" y="5409000"/>
                <a:ext cx="164160" cy="4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5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71600"/>
            <a:ext cx="7567108" cy="4558840"/>
          </a:xfrm>
        </p:spPr>
        <p:txBody>
          <a:bodyPr/>
          <a:lstStyle/>
          <a:p>
            <a:r>
              <a:rPr lang="el-GR" b="1" dirty="0" smtClean="0"/>
              <a:t>Παράδειγμα – Λύση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76" y="2170665"/>
            <a:ext cx="3138023" cy="2706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92560" y="1775160"/>
              <a:ext cx="8099640" cy="4467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120" y="1770480"/>
                <a:ext cx="8112600" cy="44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66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53723"/>
            <a:ext cx="3505200" cy="365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</a:p>
              <a:p>
                <a:pPr lvl="1"/>
                <a:r>
                  <a:rPr lang="el-GR" sz="1600" dirty="0" smtClean="0"/>
                  <a:t>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σε οριζόντιο επίπεδο </a:t>
                </a:r>
                <a:r>
                  <a:rPr lang="el-GR" sz="1600" u="sng" dirty="0" smtClean="0"/>
                  <a:t>με τριβές</a:t>
                </a:r>
                <a:r>
                  <a:rPr lang="el-GR" sz="1600" dirty="0" smtClean="0"/>
                  <a:t> συνδέεται με μια μπάλα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600" dirty="0" smtClean="0"/>
                  <a:t> μέσω αβαρούς/ανελαστικού σχοινιού και αβαρούς, λείου τροχού, όπως στο Σχήμα. Μια δύναμη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ασκείται υπό γωνία θ με το οριζόντιο επίπεδο επάνω στο σώμα και αυτό ολισθαίνει προς τα δεξιά. Ο συντελεστής τριβής ολίσθησης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. </a:t>
                </a:r>
                <a:r>
                  <a:rPr lang="el-GR" sz="1600" dirty="0" smtClean="0"/>
                  <a:t>Βρείτε το μέτρο της επιτάχυνσης των δυο αντικειμένων.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  <a:blipFill rotWithShape="0">
                <a:blip r:embed="rId3"/>
                <a:stretch>
                  <a:fillRect t="-1053" r="-8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1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63" y="3429000"/>
            <a:ext cx="3314538" cy="2971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- Λύση</a:t>
                </a:r>
              </a:p>
              <a:p>
                <a:pPr lvl="1"/>
                <a:r>
                  <a:rPr lang="el-GR" sz="1600" dirty="0" smtClean="0"/>
                  <a:t>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σε οριζόντιο επίπεδο </a:t>
                </a:r>
                <a:r>
                  <a:rPr lang="el-GR" sz="1600" u="sng" dirty="0" smtClean="0"/>
                  <a:t>με τριβές</a:t>
                </a:r>
                <a:r>
                  <a:rPr lang="el-GR" sz="1600" dirty="0" smtClean="0"/>
                  <a:t> συνδέεται με μια μπάλα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sz="1600" dirty="0" smtClean="0"/>
                  <a:t> Δύναμη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ασκείται υπό γωνία θ με το οριζόντιο επίπεδο επάνω στο σώμα και αυτό ολισθαίνει προς τα δεξιά. </a:t>
                </a:r>
                <a:br>
                  <a:rPr lang="el-GR" sz="1600" dirty="0" smtClean="0"/>
                </a:br>
                <a:r>
                  <a:rPr lang="el-GR" sz="1600" dirty="0" smtClean="0"/>
                  <a:t>Συντελεστής τριβής ολίσθησης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.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Βρείτε το μέτρο της επιτάχυνσης των δυο αντικειμένων.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  <a:blipFill rotWithShape="0">
                <a:blip r:embed="rId4"/>
                <a:stretch>
                  <a:fillRect t="-1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78880" y="681480"/>
              <a:ext cx="8046360" cy="5442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480" y="675720"/>
                <a:ext cx="8063640" cy="54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8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63" y="3429000"/>
            <a:ext cx="3314538" cy="2971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- Λύση</a:t>
                </a:r>
              </a:p>
              <a:p>
                <a:pPr lvl="1"/>
                <a:r>
                  <a:rPr lang="el-GR" sz="1600" dirty="0" smtClean="0"/>
                  <a:t>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σε οριζόντιο επίπεδο </a:t>
                </a:r>
                <a:r>
                  <a:rPr lang="el-GR" sz="1600" u="sng" dirty="0" smtClean="0"/>
                  <a:t>με τριβές</a:t>
                </a:r>
                <a:r>
                  <a:rPr lang="el-GR" sz="1600" dirty="0" smtClean="0"/>
                  <a:t> συνδέεται με μια μπάλα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sz="1600" dirty="0" smtClean="0"/>
                  <a:t> Δύναμη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ασκείται υπό γωνία θ με το οριζόντιο επίπεδο επάνω στο σώμα και αυτό ολισθαίνει προς τα δεξιά. </a:t>
                </a:r>
                <a:br>
                  <a:rPr lang="el-GR" sz="1600" dirty="0" smtClean="0"/>
                </a:br>
                <a:r>
                  <a:rPr lang="el-GR" sz="1600" dirty="0" smtClean="0"/>
                  <a:t>Συντελεστής τριβής ολίσθησης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.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Βρείτε το μέτρο της επιτάχυνσης των δυο αντικειμένων.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  <a:blipFill rotWithShape="0">
                <a:blip r:embed="rId4"/>
                <a:stretch>
                  <a:fillRect t="-1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10200" y="659160"/>
              <a:ext cx="8123760" cy="5735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960" y="650520"/>
                <a:ext cx="8138520" cy="57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2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Isaac Newton: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Θεωρείται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Κέπλερ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581400" cy="380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μπορεί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μεταφερθεί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παράγει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 ενέργειας,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54" y="1371600"/>
            <a:ext cx="7954546" cy="5181600"/>
          </a:xfrm>
        </p:spPr>
        <p:txBody>
          <a:bodyPr>
            <a:normAutofit/>
          </a:bodyPr>
          <a:lstStyle/>
          <a:p>
            <a:r>
              <a:rPr lang="el-GR" dirty="0" smtClean="0"/>
              <a:t>Με όσα έχουμε δει ως τώρα</a:t>
            </a:r>
          </a:p>
          <a:p>
            <a:pPr lvl="1"/>
            <a:r>
              <a:rPr lang="el-GR" b="1" dirty="0" smtClean="0"/>
              <a:t>Θέση</a:t>
            </a:r>
          </a:p>
          <a:p>
            <a:pPr lvl="1"/>
            <a:r>
              <a:rPr lang="el-GR" b="1" dirty="0" smtClean="0"/>
              <a:t>Ταχύτητα</a:t>
            </a:r>
          </a:p>
          <a:p>
            <a:pPr lvl="1"/>
            <a:r>
              <a:rPr lang="el-GR" b="1" dirty="0" smtClean="0"/>
              <a:t>Επιτάχυνση</a:t>
            </a:r>
          </a:p>
          <a:p>
            <a:pPr lvl="1"/>
            <a:r>
              <a:rPr lang="el-GR" b="1" dirty="0" smtClean="0"/>
              <a:t>Δύναμη</a:t>
            </a:r>
          </a:p>
          <a:p>
            <a:r>
              <a:rPr lang="el-GR" dirty="0" smtClean="0"/>
              <a:t>και με αρχές όπως ο 2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Newton, </a:t>
            </a:r>
            <a:r>
              <a:rPr lang="el-GR" dirty="0" smtClean="0"/>
              <a:t>μπορούμε να λύσουμε πολλά προβλήματα…</a:t>
            </a:r>
          </a:p>
          <a:p>
            <a:endParaRPr lang="en-US" dirty="0" smtClean="0"/>
          </a:p>
          <a:p>
            <a:r>
              <a:rPr lang="el-GR" dirty="0" smtClean="0"/>
              <a:t>Στην πράξη, πολλές φορές α</a:t>
            </a:r>
            <a:r>
              <a:rPr lang="el-GR" dirty="0" smtClean="0">
                <a:sym typeface="Wingdings" panose="05000000000000000000" pitchFamily="2" charset="2"/>
              </a:rPr>
              <a:t>ντιμετωπίζουμε δυσκολίες…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Χρειαζόμαστε μια διαφορετική προσέγγιση…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9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643308" cy="4623708"/>
          </a:xfrm>
        </p:spPr>
        <p:txBody>
          <a:bodyPr>
            <a:normAutofit/>
          </a:bodyPr>
          <a:lstStyle/>
          <a:p>
            <a:r>
              <a:rPr lang="el-GR" dirty="0" smtClean="0"/>
              <a:t>Οι έννοιες που θα συζητήσουμε ίσως σας ξενίσουν…</a:t>
            </a:r>
          </a:p>
          <a:p>
            <a:r>
              <a:rPr lang="el-GR" dirty="0" smtClean="0"/>
              <a:t>Κάποιες άλλες ίσως σας φανούν οικείες, αλλά στη Φυσική απαιτείται μεγαλύτερη ακρίβεια…</a:t>
            </a:r>
            <a:endParaRPr lang="el-GR" dirty="0"/>
          </a:p>
          <a:p>
            <a:r>
              <a:rPr lang="el-GR" dirty="0" smtClean="0"/>
              <a:t>Ας ξεκινήσουμε με την έννοια της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Ιδέες που έχουμε από την καθημερινότητά μας για την ενέργεια</a:t>
            </a:r>
          </a:p>
          <a:p>
            <a:pPr lvl="2"/>
            <a:r>
              <a:rPr lang="el-GR" dirty="0" smtClean="0"/>
              <a:t>Βενζίνη + πετρέλαιο για μεταφορές και θέρμανση</a:t>
            </a:r>
          </a:p>
          <a:p>
            <a:pPr lvl="2"/>
            <a:r>
              <a:rPr lang="el-GR" dirty="0" smtClean="0"/>
              <a:t>Ηλεκτρισμός για φωτισμό και συσκευές</a:t>
            </a:r>
          </a:p>
          <a:p>
            <a:pPr lvl="2"/>
            <a:r>
              <a:rPr lang="el-GR" dirty="0" smtClean="0"/>
              <a:t>Φαγητό για κατανάλωση</a:t>
            </a:r>
          </a:p>
        </p:txBody>
      </p:sp>
    </p:spTree>
    <p:extLst>
      <p:ext uri="{BB962C8B-B14F-4D97-AF65-F5344CB8AC3E}">
        <p14:creationId xmlns:p14="http://schemas.microsoft.com/office/powerpoint/2010/main" val="23590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3429000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Θα μας απασχολήσουν τρία είδη ενέργειας:</a:t>
            </a:r>
          </a:p>
          <a:p>
            <a:pPr lvl="2"/>
            <a:endParaRPr lang="en-US" b="1" dirty="0" smtClean="0"/>
          </a:p>
          <a:p>
            <a:pPr lvl="2"/>
            <a:r>
              <a:rPr lang="el-GR" b="1" dirty="0" smtClean="0"/>
              <a:t>Κινητική, Δυναμική, και Θερμική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895600"/>
            <a:ext cx="804507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50" cy="4623708"/>
          </a:xfrm>
        </p:spPr>
        <p:txBody>
          <a:bodyPr>
            <a:normAutofit/>
          </a:bodyPr>
          <a:lstStyle/>
          <a:p>
            <a:r>
              <a:rPr lang="el-GR" dirty="0" smtClean="0"/>
              <a:t>Τα παραπάνω δεν αποτελούν ακριβή ορισμό της ενέργειας.</a:t>
            </a:r>
          </a:p>
          <a:p>
            <a:pPr lvl="1"/>
            <a:r>
              <a:rPr lang="el-GR" dirty="0" smtClean="0"/>
              <a:t>Γενικότερα, είναι δύσκολο να οριστεί με ακρίβεια</a:t>
            </a:r>
          </a:p>
          <a:p>
            <a:pPr lvl="1"/>
            <a:r>
              <a:rPr lang="el-GR" dirty="0" smtClean="0"/>
              <a:t>Είναι περισσότερο… «αφηρημένη» έννοια</a:t>
            </a:r>
          </a:p>
          <a:p>
            <a:r>
              <a:rPr lang="el-GR" dirty="0" smtClean="0"/>
              <a:t>Ξεκινάμε τη συζήτηση θεωρώντας ένα νέο μοντέλο, το </a:t>
            </a:r>
            <a:r>
              <a:rPr lang="el-G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σύστημα</a:t>
            </a:r>
            <a:endParaRPr lang="el-GR" dirty="0"/>
          </a:p>
          <a:p>
            <a:pPr lvl="1"/>
            <a:r>
              <a:rPr lang="el-GR" dirty="0" smtClean="0"/>
              <a:t>Αργότερα, θα μιλήσουμε για μοντέλα ανάλυσης ενός συστήματος</a:t>
            </a:r>
          </a:p>
          <a:p>
            <a:r>
              <a:rPr lang="el-GR" dirty="0" smtClean="0"/>
              <a:t>Προς το παρόν, ας δούμε τι είναι ένα σύστημα και πώς σχετίζεται με την ενέργεια</a:t>
            </a:r>
          </a:p>
          <a:p>
            <a:endParaRPr lang="el-G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1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948450" cy="4623708"/>
          </a:xfrm>
        </p:spPr>
        <p:txBody>
          <a:bodyPr/>
          <a:lstStyle/>
          <a:p>
            <a:r>
              <a:rPr lang="el-GR" dirty="0" smtClean="0"/>
              <a:t>Όταν συζητάμε για ένα σύστημα, αγνοούμε τι συμβαίνει εκτός συστήματος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r>
              <a:rPr lang="el-GR" dirty="0" smtClean="0"/>
              <a:t>Πρώτο βήμα είναι η </a:t>
            </a:r>
            <a:r>
              <a:rPr lang="el-GR" b="1" dirty="0" smtClean="0"/>
              <a:t>αναγνώριση</a:t>
            </a:r>
            <a:r>
              <a:rPr lang="el-GR" dirty="0" smtClean="0"/>
              <a:t> του συστήματος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r>
              <a:rPr lang="el-GR" dirty="0" smtClean="0"/>
              <a:t>Συστήματα μπορεί να είναι:</a:t>
            </a:r>
          </a:p>
          <a:p>
            <a:pPr lvl="1"/>
            <a:r>
              <a:rPr lang="el-GR" dirty="0" smtClean="0"/>
              <a:t>Ένα απλό σώμα ή αντικείμενο</a:t>
            </a:r>
          </a:p>
          <a:p>
            <a:pPr lvl="1"/>
            <a:r>
              <a:rPr lang="el-GR" dirty="0" smtClean="0"/>
              <a:t>Πολλά σώματα ή αντικείμενα</a:t>
            </a:r>
          </a:p>
          <a:p>
            <a:pPr lvl="1"/>
            <a:r>
              <a:rPr lang="el-GR" dirty="0" smtClean="0"/>
              <a:t>Μια περιοχή του χώρου</a:t>
            </a:r>
          </a:p>
          <a:p>
            <a:pPr lvl="1"/>
            <a:r>
              <a:rPr lang="el-GR" dirty="0" smtClean="0"/>
              <a:t>Κάτι που αλλάζει σχήμα και μέγεθος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54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25860"/>
            <a:ext cx="7567108" cy="4153348"/>
          </a:xfrm>
        </p:spPr>
        <p:txBody>
          <a:bodyPr/>
          <a:lstStyle/>
          <a:p>
            <a:r>
              <a:rPr lang="el-GR" dirty="0" smtClean="0"/>
              <a:t>Ένα σύστημα μπορεί να επηρεαστεί από το περιβάλλον του, με πολλούς τρόπους</a:t>
            </a:r>
          </a:p>
          <a:p>
            <a:r>
              <a:rPr lang="el-GR" dirty="0" smtClean="0"/>
              <a:t>Ο πρώτος που θα δούμε είναι το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έργο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(work)</a:t>
            </a:r>
            <a:endParaRPr lang="el-GR" dirty="0" smtClean="0"/>
          </a:p>
          <a:p>
            <a:r>
              <a:rPr lang="el-GR" dirty="0" smtClean="0"/>
              <a:t>Ας δούμε το παρακάτω παράδειγμα</a:t>
            </a:r>
          </a:p>
          <a:p>
            <a:pPr lvl="1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" y="3581400"/>
            <a:ext cx="8153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0"/>
            <a:ext cx="7567108" cy="2373556"/>
          </a:xfrm>
        </p:spPr>
        <p:txBody>
          <a:bodyPr>
            <a:normAutofit/>
          </a:bodyPr>
          <a:lstStyle/>
          <a:p>
            <a:r>
              <a:rPr lang="el-GR" dirty="0" smtClean="0"/>
              <a:t>Αναγνωρίζουμε το σύστημα = σπόγγος</a:t>
            </a:r>
          </a:p>
          <a:p>
            <a:r>
              <a:rPr lang="el-GR" dirty="0" smtClean="0"/>
              <a:t>Ερώτημα: </a:t>
            </a:r>
            <a:r>
              <a:rPr lang="el-GR" b="1" dirty="0" smtClean="0"/>
              <a:t>πόσο αποτελεσματικοί είμαστε με τη δύναμη που βάζουμε (όμοια</a:t>
            </a:r>
            <a:r>
              <a:rPr lang="en-US" b="1" dirty="0" smtClean="0"/>
              <a:t> </a:t>
            </a:r>
            <a:r>
              <a:rPr lang="el-GR" b="1" dirty="0" smtClean="0"/>
              <a:t>σε μέτρο σε όλες τις περιπτώσεις) στο να κινήσουμε το σπόγγο;</a:t>
            </a:r>
          </a:p>
          <a:p>
            <a:r>
              <a:rPr lang="el-GR" dirty="0" smtClean="0"/>
              <a:t>Σε ποια περίπτωση τα καταφέρνουμε καλύτερα;</a:t>
            </a:r>
          </a:p>
          <a:p>
            <a:pPr marL="68580" indent="0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3292"/>
            <a:ext cx="7010400" cy="18545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92920" y="6671880"/>
              <a:ext cx="35640" cy="5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040" y="6668280"/>
                <a:ext cx="4824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Τέλος </a:t>
            </a:r>
            <a:r>
              <a:rPr lang="el-GR" dirty="0" smtClean="0"/>
              <a:t>Διάλεξης</a:t>
            </a:r>
            <a:br>
              <a:rPr lang="el-GR" dirty="0" smtClean="0"/>
            </a:br>
            <a:r>
              <a:rPr lang="el-GR" dirty="0" smtClean="0"/>
              <a:t>(συνεχίζεται… </a:t>
            </a:r>
            <a:r>
              <a:rPr lang="el-GR" dirty="0" smtClean="0">
                <a:sym typeface="Wingdings" panose="05000000000000000000" pitchFamily="2" charset="2"/>
              </a:rPr>
              <a:t>)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Επανάληψη…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525780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Αδρανειακό σύστημα αναφοράς</a:t>
            </a:r>
          </a:p>
          <a:p>
            <a:pPr lvl="1"/>
            <a:r>
              <a:rPr lang="el-GR" sz="2100" dirty="0" smtClean="0"/>
              <a:t>Σύστημα όπου αν ένα σώμα δεν </a:t>
            </a:r>
            <a:r>
              <a:rPr lang="el-GR" sz="2100" dirty="0" err="1" smtClean="0"/>
              <a:t>αλληλεπιδρά</a:t>
            </a:r>
            <a:r>
              <a:rPr lang="el-GR" sz="2100" dirty="0" smtClean="0"/>
              <a:t> με άλλα, τότε έχει μηδενική επιτάχυνση</a:t>
            </a:r>
          </a:p>
          <a:p>
            <a:r>
              <a:rPr lang="el-GR" b="1" dirty="0" smtClean="0"/>
              <a:t>Δύναμη</a:t>
            </a:r>
            <a:endParaRPr lang="el-GR" dirty="0"/>
          </a:p>
          <a:p>
            <a:pPr lvl="1"/>
            <a:r>
              <a:rPr lang="el-GR" sz="2100" dirty="0" smtClean="0"/>
              <a:t>Αίτιο που προκαλεί </a:t>
            </a:r>
            <a:r>
              <a:rPr lang="el-GR" sz="2100" b="1" dirty="0" smtClean="0"/>
              <a:t>μεταβολή</a:t>
            </a:r>
            <a:r>
              <a:rPr lang="el-GR" sz="2100" dirty="0" smtClean="0"/>
              <a:t> στην κινητική κατάσταση ενός αντικειμένου</a:t>
            </a:r>
          </a:p>
          <a:p>
            <a:r>
              <a:rPr lang="el-GR" b="1" dirty="0" smtClean="0"/>
              <a:t>Νόμοι </a:t>
            </a:r>
            <a:r>
              <a:rPr lang="en-US" b="1" dirty="0" smtClean="0"/>
              <a:t>Newton:</a:t>
            </a:r>
          </a:p>
          <a:p>
            <a:pPr lvl="1"/>
            <a:r>
              <a:rPr lang="en-US" b="1" dirty="0" smtClean="0"/>
              <a:t>1</a:t>
            </a:r>
            <a:r>
              <a:rPr lang="el-GR" b="1" baseline="30000" dirty="0" err="1" smtClean="0"/>
              <a:t>ος</a:t>
            </a:r>
            <a:r>
              <a:rPr lang="el-GR" b="1" dirty="0" smtClean="0"/>
              <a:t>: </a:t>
            </a:r>
            <a:r>
              <a:rPr lang="el-GR" sz="2100" dirty="0" smtClean="0"/>
              <a:t>Απουσία εξωτερικής δύναμης και παρουσία αδρανειακού συστήματος αναφοράς, ένα σώμα σε ηρεμία παραμένει σε ηρεμία και ένα σώμα που κινείται ομαλά, διατηρεί αυτήν του την κίνηση.</a:t>
            </a:r>
          </a:p>
          <a:p>
            <a:pPr lvl="1"/>
            <a:r>
              <a:rPr lang="el-GR" b="1" dirty="0" smtClean="0"/>
              <a:t>2</a:t>
            </a:r>
            <a:r>
              <a:rPr lang="el-GR" b="1" baseline="30000" dirty="0" smtClean="0"/>
              <a:t>ος</a:t>
            </a:r>
            <a:r>
              <a:rPr lang="el-GR" b="1" dirty="0" smtClean="0"/>
              <a:t>:</a:t>
            </a:r>
            <a:r>
              <a:rPr lang="el-GR" dirty="0" smtClean="0"/>
              <a:t> </a:t>
            </a:r>
            <a:r>
              <a:rPr lang="el-GR" sz="2100" dirty="0" smtClean="0"/>
              <a:t>Η επιτάχυνση ενός σώματος είναι ανάλογη της συνισταμένης των δυνάμεων που ασκούνται πάνω του και αντιστρόφως ανάλογη της μάζας του.</a:t>
            </a:r>
          </a:p>
          <a:p>
            <a:pPr lvl="1"/>
            <a:r>
              <a:rPr lang="el-GR" b="1" dirty="0" smtClean="0"/>
              <a:t>3</a:t>
            </a:r>
            <a:r>
              <a:rPr lang="el-GR" b="1" baseline="30000" dirty="0" smtClean="0"/>
              <a:t>ος</a:t>
            </a:r>
            <a:r>
              <a:rPr lang="el-GR" b="1" dirty="0" smtClean="0"/>
              <a:t>:</a:t>
            </a:r>
            <a:r>
              <a:rPr lang="el-GR" dirty="0" smtClean="0"/>
              <a:t> </a:t>
            </a:r>
            <a:r>
              <a:rPr lang="el-GR" sz="2100" dirty="0" smtClean="0"/>
              <a:t>Αν δυο σώματα </a:t>
            </a:r>
            <a:r>
              <a:rPr lang="el-GR" sz="2100" dirty="0" err="1" smtClean="0"/>
              <a:t>αλληλεπιδρούν</a:t>
            </a:r>
            <a:r>
              <a:rPr lang="el-GR" sz="2100" dirty="0" smtClean="0"/>
              <a:t>, η δύναμη που ασκείται στο πρώτο από το δεύτερο σώμα έχει ίδιο μέτρο και αντίθετη κατεύθυνση με τη δύναμη που ασκείται από το δεύτερο στο πρώτο σώμα.</a:t>
            </a:r>
          </a:p>
        </p:txBody>
      </p:sp>
    </p:spTree>
    <p:extLst>
      <p:ext uri="{BB962C8B-B14F-4D97-AF65-F5344CB8AC3E}">
        <p14:creationId xmlns:p14="http://schemas.microsoft.com/office/powerpoint/2010/main" val="26519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3617978"/>
            <a:ext cx="4325125" cy="28955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u="sng" dirty="0" smtClean="0"/>
                  <a:t>Παράδειγμα</a:t>
                </a:r>
              </a:p>
              <a:p>
                <a:pPr marL="68580" lvl="2" indent="0">
                  <a:buNone/>
                </a:pPr>
                <a:r>
                  <a:rPr lang="el-GR" dirty="0" smtClean="0"/>
                  <a:t>Ένα φανάρι με βάρος 122 Ν κρέμεται από ένα καλώδιο, που κρέμεται από άλλα δυο καλώδια, όπως στο Σχήμα.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Οι γωνίες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είναι ίσες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37 και 53 μοίρες, αντίστοιχα. Τα πάνω καλώδια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σπάνε αν δεχθούν δύναμη</a:t>
                </a:r>
                <a:r>
                  <a:rPr lang="el-GR" dirty="0"/>
                  <a:t> </a:t>
                </a:r>
                <a:r>
                  <a:rPr lang="el-GR" dirty="0" smtClean="0"/>
                  <a:t>μεγαλύτερη από 100 Ν. Μπορεί να συμβεί αυτό;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  <a:blipFill rotWithShape="0">
                <a:blip r:embed="rId4"/>
                <a:stretch>
                  <a:fillRect t="-747" r="-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627520" y="4749480"/>
              <a:ext cx="44280" cy="36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4280" y="4744080"/>
                <a:ext cx="56520" cy="3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6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dirty="0" smtClean="0"/>
                  <a:t>Παράδειγμα – Λύση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Δίνονται: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           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411480" lvl="2" indent="-342900"/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  <a:blipFill rotWithShape="0">
                <a:blip r:embed="rId3"/>
                <a:stretch>
                  <a:fillRect t="-7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10292"/>
            <a:ext cx="2895600" cy="320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22000" y="723600"/>
              <a:ext cx="8420040" cy="572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760" y="718560"/>
                <a:ext cx="8446320" cy="57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558840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dirty="0" smtClean="0"/>
                  <a:t>Παράδειγμα – Λύση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Δίνονται: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           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411480" lvl="2" indent="-342900"/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558840"/>
              </a:xfrm>
              <a:blipFill rotWithShape="0">
                <a:blip r:embed="rId3"/>
                <a:stretch>
                  <a:fillRect t="-6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10292"/>
            <a:ext cx="2895600" cy="320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08040" y="2738160"/>
              <a:ext cx="7834320" cy="2343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480" y="2725560"/>
                <a:ext cx="7851600" cy="23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29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86" y="2971801"/>
            <a:ext cx="6652614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71600"/>
                <a:ext cx="8153401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</a:t>
                </a:r>
                <a:endParaRPr lang="el-GR" u="sng" dirty="0"/>
              </a:p>
              <a:p>
                <a:pPr marL="68580" indent="0">
                  <a:buNone/>
                </a:pPr>
                <a:r>
                  <a:rPr lang="el-GR" sz="1800" dirty="0" smtClean="0"/>
                  <a:t>Αυτοκίνητο </a:t>
                </a:r>
                <a:r>
                  <a:rPr lang="el-GR" sz="1800" dirty="0"/>
                  <a:t>μάζας </a:t>
                </a:r>
                <a:r>
                  <a:rPr lang="en-US" sz="1800" dirty="0" smtClean="0"/>
                  <a:t>m</a:t>
                </a:r>
                <a:r>
                  <a:rPr lang="el-GR" sz="1800" dirty="0" smtClean="0"/>
                  <a:t> κινείται </a:t>
                </a:r>
                <a:r>
                  <a:rPr lang="el-GR" sz="1800" dirty="0"/>
                  <a:t>χωρίς </a:t>
                </a:r>
                <a:r>
                  <a:rPr lang="el-GR" sz="1800" dirty="0" smtClean="0"/>
                  <a:t>τριβές σε κεκλιμένο επίπεδο</a:t>
                </a:r>
                <a:r>
                  <a:rPr lang="el-GR" sz="1800" dirty="0"/>
                  <a:t> </a:t>
                </a:r>
                <a:r>
                  <a:rPr lang="el-GR" sz="1800" dirty="0" smtClean="0"/>
                  <a:t>γωνίας </a:t>
                </a:r>
                <a:r>
                  <a:rPr lang="el-GR" sz="1800" dirty="0"/>
                  <a:t>θ.</a:t>
                </a:r>
                <a:br>
                  <a:rPr lang="el-GR" sz="1800" dirty="0"/>
                </a:br>
                <a:r>
                  <a:rPr lang="el-GR" sz="1800" dirty="0"/>
                  <a:t>Α) Βρείτε την επιτάχυνση </a:t>
                </a:r>
                <a:r>
                  <a:rPr lang="el-GR" sz="1800" dirty="0" smtClean="0"/>
                  <a:t>του </a:t>
                </a:r>
                <a:r>
                  <a:rPr lang="el-GR" sz="1800" dirty="0"/>
                  <a:t>αυτοκινήτου.</a:t>
                </a:r>
                <a:br>
                  <a:rPr lang="el-GR" sz="1800" dirty="0"/>
                </a:br>
                <a:r>
                  <a:rPr lang="el-GR" sz="1800" dirty="0"/>
                  <a:t>Β) Αν το αυτοκίνητο αφεθεί από την κορυφή του κεκλιμένου, που απέχει απόσταση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από το τέρμα του κεκλιμένου, πόσο χρόνο χρειάζεται για να φτάσει στο τέρμα του κεκλιμένου, και ποια η ταχύτητά του όταν φτάνει εκεί;</a:t>
                </a:r>
                <a:endParaRPr lang="el-GR" sz="200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71600"/>
                <a:ext cx="8153401" cy="5105400"/>
              </a:xfrm>
              <a:blipFill rotWithShape="0">
                <a:blip r:embed="rId3"/>
                <a:stretch>
                  <a:fillRect t="-955" r="-1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161080" y="4025520"/>
              <a:ext cx="3342960" cy="1512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2440" y="4020480"/>
                <a:ext cx="3359880" cy="15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95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921068"/>
            <a:ext cx="3429002" cy="4555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99" y="1371600"/>
            <a:ext cx="7643308" cy="4636116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- Λύση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1600" dirty="0"/>
              <a:t>Αυτοκίνητο μάζας </a:t>
            </a:r>
            <a:r>
              <a:rPr lang="en-US" sz="1600" dirty="0"/>
              <a:t>m</a:t>
            </a:r>
            <a:r>
              <a:rPr lang="el-GR" sz="1600" dirty="0"/>
              <a:t> κινείται χωρίς </a:t>
            </a:r>
            <a:r>
              <a:rPr lang="el-GR" sz="1600" dirty="0" smtClean="0"/>
              <a:t>τριβές </a:t>
            </a:r>
            <a:r>
              <a:rPr lang="el-GR" sz="1600" dirty="0"/>
              <a:t>σε κεκλιμένο επίπεδο γωνίας θ.</a:t>
            </a:r>
            <a:br>
              <a:rPr lang="el-GR" sz="1600" dirty="0"/>
            </a:br>
            <a:r>
              <a:rPr lang="el-GR" sz="1600" dirty="0"/>
              <a:t>Α) Βρείτε την επιτάχυνση του </a:t>
            </a:r>
            <a:r>
              <a:rPr lang="el-GR" sz="1600" dirty="0" smtClean="0"/>
              <a:t>αυτοκινήτου</a:t>
            </a:r>
            <a:r>
              <a:rPr lang="el-GR" sz="1600" dirty="0"/>
              <a:t>.</a:t>
            </a:r>
            <a:r>
              <a:rPr lang="el-GR" sz="2000" dirty="0"/>
              <a:t/>
            </a:r>
            <a:br>
              <a:rPr lang="el-GR" sz="2000" dirty="0"/>
            </a:b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28640" y="2552400"/>
              <a:ext cx="7945920" cy="3194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800" y="2543400"/>
                <a:ext cx="7967160" cy="32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5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19921"/>
            <a:ext cx="3334141" cy="4429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63504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- Λύση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1600" dirty="0"/>
              <a:t>Αυτοκίνητο μάζας </a:t>
            </a:r>
            <a:r>
              <a:rPr lang="en-US" sz="1600" dirty="0"/>
              <a:t>m</a:t>
            </a:r>
            <a:r>
              <a:rPr lang="el-GR" sz="1600" dirty="0"/>
              <a:t> κινείται χωρίς τριβές </a:t>
            </a:r>
            <a:r>
              <a:rPr lang="el-GR" sz="1600" dirty="0" smtClean="0"/>
              <a:t>σε </a:t>
            </a:r>
            <a:r>
              <a:rPr lang="el-GR" sz="1600" dirty="0"/>
              <a:t>κεκλιμένο επίπεδο γωνίας θ.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1600" dirty="0"/>
              <a:t>Β) </a:t>
            </a:r>
            <a:r>
              <a:rPr lang="el-GR" sz="1400" dirty="0"/>
              <a:t>Αν το αυτοκίνητο αφεθεί από την κορυφή του </a:t>
            </a:r>
            <a:r>
              <a:rPr lang="el-GR" sz="1400" dirty="0" smtClean="0"/>
              <a:t>κεκλιμένου</a:t>
            </a:r>
            <a:r>
              <a:rPr lang="el-GR" sz="1400" dirty="0"/>
              <a:t>, που απέχει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απόσταση </a:t>
            </a:r>
            <a:r>
              <a:rPr lang="en-US" sz="1400" dirty="0"/>
              <a:t>d </a:t>
            </a:r>
            <a:r>
              <a:rPr lang="el-GR" sz="1400" dirty="0"/>
              <a:t>από το τέρμα </a:t>
            </a:r>
            <a:r>
              <a:rPr lang="el-GR" sz="1400" dirty="0" smtClean="0"/>
              <a:t>του </a:t>
            </a:r>
            <a:r>
              <a:rPr lang="el-GR" sz="1400" dirty="0"/>
              <a:t>κεκλιμένου, πόσο χρόνο χρειάζεται για να </a:t>
            </a:r>
            <a:br>
              <a:rPr lang="el-GR" sz="1400" dirty="0"/>
            </a:br>
            <a:r>
              <a:rPr lang="el-GR" sz="1400" dirty="0"/>
              <a:t>φτάσει στο τέρμα του κεκλιμένου, και ποια η </a:t>
            </a:r>
            <a:r>
              <a:rPr lang="el-GR" sz="1400" dirty="0" smtClean="0"/>
              <a:t>ταχύτητά </a:t>
            </a:r>
            <a:r>
              <a:rPr lang="el-GR" sz="1400" dirty="0"/>
              <a:t>του όταν φτάνει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εκεί</a:t>
            </a:r>
            <a:r>
              <a:rPr lang="el-GR" sz="1400" dirty="0"/>
              <a:t>;</a:t>
            </a:r>
            <a:endParaRPr lang="el-GR" sz="1600" dirty="0"/>
          </a:p>
          <a:p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58840" y="638460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480" y="63752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80040" y="678240"/>
              <a:ext cx="8026920" cy="5694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880" y="666720"/>
                <a:ext cx="8048520" cy="57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4049</TotalTime>
  <Words>965</Words>
  <Application>Microsoft Office PowerPoint</Application>
  <PresentationFormat>On-screen Show (4:3)</PresentationFormat>
  <Paragraphs>149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Cambria</vt:lpstr>
      <vt:lpstr>Cambria Math</vt:lpstr>
      <vt:lpstr>Wingdings</vt:lpstr>
      <vt:lpstr>Wingdings 2</vt:lpstr>
      <vt:lpstr>Theme1</vt:lpstr>
      <vt:lpstr>Φυσική για Μηχανικούς</vt:lpstr>
      <vt:lpstr>Φυσική για Μηχανικούς</vt:lpstr>
      <vt:lpstr>Επανάληψη…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Φυσική για Μηχανικούς</vt:lpstr>
      <vt:lpstr>Φυσική για Μηχανικούς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Τέλος Διάλεξης (συνεχίζεται… )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479</cp:revision>
  <dcterms:created xsi:type="dcterms:W3CDTF">2006-08-16T00:00:00Z</dcterms:created>
  <dcterms:modified xsi:type="dcterms:W3CDTF">2017-10-12T16:34:20Z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