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.xml" ContentType="application/vnd.openxmlformats-officedocument.presentationml.notesSlide+xml"/>
  <Override PartName="/ppt/ink/ink8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handoutMasterIdLst>
    <p:handoutMasterId r:id="rId28"/>
  </p:handoutMasterIdLst>
  <p:sldIdLst>
    <p:sldId id="285" r:id="rId2"/>
    <p:sldId id="286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7" r:id="rId13"/>
    <p:sldId id="288" r:id="rId14"/>
    <p:sldId id="289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294" r:id="rId2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>
      <p:cViewPr varScale="1">
        <p:scale>
          <a:sx n="110" d="100"/>
          <a:sy n="110" d="100"/>
        </p:scale>
        <p:origin x="7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F1FA6-AD8D-4C54-BD42-732A6C18C666}" type="datetimeFigureOut">
              <a:rPr lang="el-GR" smtClean="0"/>
              <a:t>3/10/2017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E9396-F7DA-482F-A15F-33D98E5A8B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4225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7-10-03T07:29:07.9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13545 6511 4 0,'0'0'18'0,"29"0"-6"15,32 0-3-15,29 0-1 16,40-6 0-16,39-1 0 16,48-5 0-16,45-5 0 15,45-5 1-15,43-3-1 16,38-4 1-16,32-2-1 15,15 0 0-15,13-1-1 16,-4-1-2-16,-9 6 0 16,-15 1-2-16,-24 6-2 15,-38 6-3-15,-35 4-3 16,-40 10-9-16,-37 11-14 0,-49-5-3 16,-27 11-1-1,-47-8 0-15</inkml:trace>
  <inkml:trace contextRef="#ctx0" brushRef="#br0" timeOffset="593.7342">20089 6086 46 0,'13'5'20'16,"-1"0"-6"-16,10 2-3 15,6 0-3-15,1 1-2 16,4 2 0-16,-2-1-2 16,-2 1-1-16,-6 0 1 15,-5 2-1-15,-12-2 0 16,-6 3 0-16,-8-2 0 15,-3 6 1-15,-8-3-1 16,1-2-1-16,-1 0-3 16,1-4-6-16,5-3-14 15,13 4-10-15,0-9 0 0,0 0 0 16</inkml:trace>
  <inkml:trace contextRef="#ctx0" brushRef="#br0" timeOffset="906.235">20585 6202 39 0,'22'19'31'15,"-2"-1"0"-15,4 6-13 16,4 8-3-16,-1-3-4 16,-2 8-5-16,-3-5-6 15,-7-4-6-15,-5-4-9 16,1-2-16-16,-11-22-1 15,14 9-1-15,-9-21 0 16</inkml:trace>
  <inkml:trace contextRef="#ctx0" brushRef="#br0" timeOffset="1062.51">20912 6244 66 0,'-29'-4'36'0,"0"16"-1"16,-9 4-14-16,-13 7-9 0,-1 6-8 15,-2 5-15-15,2 6-22 16,-3-9-2-16,12 1-1 16,-1-14 0-16</inkml:trace>
  <inkml:trace contextRef="#ctx0" brushRef="#br0" timeOffset="1874.9974">15189 2914 26 0,'4'36'21'0,"8"48"-5"15,-2 34-11-15,1 49-3 0,-2 41 0 16,-3 40 1 0,1 39 2-16,-1 25 0 0,-6 19 2 15,0 18-1-15,-5 8 0 16,-4-2-1-16,0-11-9 16,-2-19-16-16,8-6-5 15,-11-41-2-15,14-19-1 16</inkml:trace>
  <inkml:trace contextRef="#ctx0" brushRef="#br0" timeOffset="2640.6134">15124 2914 52 0,'0'0'22'16,"-11"12"-4"-16,-2 3-6 16,-4 1-4-16,2 2-3 15,-1-4-2-15,2-1 0 16,5-6 0-16,9-7-2 15,0 0 1-15,0-11 0 16,12-2 0-16,1-6 0 16,1 1-1-16,-1 1 0 15,2 5-1-15,-1 7 1 16,0 5-1-16,-4 10 0 0,8 9 0 16,-1 4-9-1,14 12-21-15,-4-17 0 0,15 6 0 16,-3-24 0-16</inkml:trace>
  <inkml:trace contextRef="#ctx0" brushRef="#br0" timeOffset="3406.2591">14463 2433 11 0,'-9'-12'47'16,"9"12"-34"-16,-10 14-5 16,10-1-3-16,0 6-1 15,7 0-3-15,0 4 1 16,1 0 0-16,5-1 0 15,0-7 0-15,5-4 0 16,-4-7 0-16,0-8 1 16,-1-2 1-16,0-7 1 15,-5-6 0-15,-1 3 1 16,-3-1-1-16,-1-1 0 0,-3 4-1 16,0 14-1-16,-3-10-2 15,3 23 0-15,-4 3-2 16,4 11 1-16,4 9-1 15,0 12 1-15,2 7-1 16,3 7 2-16,-2 3 0 16,-4 1 0-16,-3-2 1 15,-7-8 1-15,-8-10 1 16,-6-15 2-16,-12-12 1 16,0-15-1-16,-4-20-2 15,4-12-11-15,1-11-25 0,17-3-1 16,-1-10-3-1,22 6 0-15</inkml:trace>
  <inkml:trace contextRef="#ctx0" brushRef="#br0" timeOffset="6515.6594">15165 6454 4 0,'0'0'10'16,"0"0"-1"-16,0 0 1 0,0 0 0 16,0 0 1-1,11-5 0-15,-11 5 1 0,13-12-1 16,-2-4-1-16,12-6 1 16,8-19-2-16,22-10 0 15,16-24-1-15,26-19-1 16,30-27-1-16,30-13 1 15,19-15-2-15,21-6 1 16,3 0-2-16,-5 7 0 16,-11 13 0-16,-18 21-1 15,-27 19 0-15,-22 18-1 16,-28 12-1-16,-20 15 0 16,-17 6 0-16,-10 11 0 15,-11 3 1-15,-5 5-1 16,-10 1 2-16,-3 10-1 0,-5 3 0 15,-6 11 0-15,4-11 0 16,-4 11 0-16,0 0-2 16,0 0 0-16,0 0-1 15,0 0 1-15,-4 11-1 16,4-11 1-16,0 0-1 16,4 11 1-16,-4-11 0 15,0 0 0-15,7 10 0 16,-7-10 1-16,0 0-1 15,0 0 0-15,0 0 1 16,0 0 0-16,0 0-1 16,0 0 1-16,0 0-1 15,0 0 0-15,0 0 0 16,0 0 0-16,3-10 0 0,-3 10 0 16,0 0 0-16,0 0-1 15,0 0 1-15,-10-10 0 16,10 10 0-16,-14-5 0 15,14 5-1-15,-21-8 1 16,8 8 0-16,-2-5 0 16,-1 1-1-16,2 4 1 15,2-2 0-15,2 2 0 16,1 0-1-16,9 0 0 16,-11-3 0-16,11 3 0 15,0 0 1-15,0 0-1 16,11 0 1-16,2 0 0 0,8-6 0 15,7 3 0 1,2-7 1-16,4 3-1 16,0-1 1-16,-2 1-1 0,-5-3 0 15,-4 6-1-15,-7 4 2 16,-7-5-1-16,-9 5 0 16,0 0 1-16,0 0-1 15,0 0 0-15,-8 16 1 16,8-16 0-16,-17 20 0 15,8 0 1-15,-2 6-1 16,0 1 1-16,1 2 1 16,2-2-1-16,1-6 1 15,3 0-2-15,4-8-15 16,0-13-26-16,0-25 0 16,11-8 0-16</inkml:trace>
  <inkml:trace contextRef="#ctx0" brushRef="#br0" timeOffset="7796.9142">14804 6718 29 0,'-18'-4'29'15,"-14"-4"-1"-15,2 8-8 16,-1 0-7-16,1 8-6 15,7 6-3-15,6 10-2 16,6 2-1-16,11 3 0 16,11 2 0-16,9-3 0 15,11-4 0-15,5-5 0 16,5-10 1-16,0-13 3 16,-1-6 3-16,-12-12 0 15,-3-3 0-15,-19-6 1 16,-10 3-1-16,-17-5 0 15,-4 8-6-15,-2 3-27 16,-5 10-12-16,-3 0-2 16,8 4 1-16</inkml:trace>
  <inkml:trace contextRef="#ctx0" brushRef="#br0" timeOffset="8718.7935">17612 3903 29 0,'0'0'31'0,"6"12"1"15,-18 4-8-15,-3 6-8 16,1 5-5-16,-5 1-3 16,2 3-2-16,-2 1-2 15,4-3-1-15,2-12-1 16,4-5-1-16,9-12 1 15,0 0-1-15,6-15 1 16,6-7-1-16,3-8-1 16,3-5 1-16,1-3-1 0,3-1 1 15,-3 4-1-15,-3 2 0 16,-2 9 0-16,-4 4 0 16,-3 8 0-16,-7 12 0 15,0 0 0-15,8 15 0 16,-5 6 0-16,4 3 0 15,4 8 1-15,3 3-2 16,4 1-1-16,-2 0-3 16,3-2-7-16,-2-8-9 15,-8-11-14-15,2 3 0 16,-11-18 0-16,-9-4 6 16</inkml:trace>
  <inkml:trace contextRef="#ctx0" brushRef="#br0" timeOffset="8843.7883">17558 3975 68 0,'10'0'38'16,"6"0"-1"-16,17 5-13 15,4 8-41-15,1-13-13 16,15 9-3-16,-2-13-1 16</inkml:trace>
  <inkml:trace contextRef="#ctx0" brushRef="#br0" timeOffset="9750.0367">17609 4812 55 0,'0'0'31'16,"9"-3"0"-16,-9 3-13 15,0 24-8-15,-3-2-7 16,3 7-13-16,0 9-18 16,-5-6-3-16,10 7 0 15,-5-8-1-15</inkml:trace>
  <inkml:trace contextRef="#ctx0" brushRef="#br0" timeOffset="10031.2881">17604 5201 38 0,'0'0'34'16,"0"0"2"-16,0 0-3 16,0 15-12-16,0-6-11 15,-5 11-10-15,5 6-11 16,0 3-22-16,-7-2-2 15,11 7 0-15,-4-2 0 0</inkml:trace>
  <inkml:trace contextRef="#ctx0" brushRef="#br0" timeOffset="10343.7916">17570 5677 35 0,'0'0'32'0,"0"0"1"15,0 0-6-15,0 0-9 16,11 23-7-16,-11-4-7 16,0 3-8-16,0 0-16 15,9 9-12-15,-11-8-1 16,6 5-1-16</inkml:trace>
  <inkml:trace contextRef="#ctx0" brushRef="#br0" timeOffset="10562.5487">17621 6004 38 0,'6'32'32'0,"-10"-15"0"15,9 11-7-15,-5 1-19 16,-7-4-31-16,7 10-4 16,-4-12-2-16,4 4-2 15</inkml:trace>
  <inkml:trace contextRef="#ctx0" brushRef="#br0" timeOffset="13859.4242">15415 4482 49 0,'16'-5'18'0,"-5"1"-2"16,9 4-4-16,-2-5-6 15,10 5-11-15,9 0-17 16,-6-5-3-16,16 5-2 16,-8-9 6-16</inkml:trace>
  <inkml:trace contextRef="#ctx0" brushRef="#br0" timeOffset="14171.9216">15856 4463 19 0,'0'0'27'0,"19"15"-4"15,-3-15-9-15,8 0-4 16,5 0-6-16,6 0-11 15,16 2-15-15,-8-11-2 0,13 5-3 16,-10-12 11 0</inkml:trace>
  <inkml:trace contextRef="#ctx0" brushRef="#br0" timeOffset="14453.1769">16334 4412 4 0,'6'15'24'15,"-6"-15"0"-15,25 7-4 16,-4-7-12-16,8 0-10 16,11 5-11-16,-6-10-9 15,16 9-1-15,-10-12 4 16</inkml:trace>
  <inkml:trace contextRef="#ctx0" brushRef="#br0" timeOffset="15125.0564">16842 4434 22 0,'0'0'26'16,"0"0"-1"-16,19-9-1 15,-1 9-4-15,8-4-3 16,8 0-6-16,8 4-8 16,1-5-23-16,7 10-10 15,-15-5-2-15,3 4-1 16</inkml:trace>
  <inkml:trace contextRef="#ctx0" brushRef="#br0" timeOffset="21437.56">18074 3566 49 0,'-9'-10'31'15,"-15"10"-6"-15,-5 13-6 16,-1 17-6-16,-6 10-4 16,6 13-3-16,2 11-1 15,11 6-3-15,7 4 0 16,10-4-2-16,14-4-2 15,8-10-6-15,14-6-12 16,10-8-13-16,2-22-1 16,7-7 1-16</inkml:trace>
  <inkml:trace contextRef="#ctx0" brushRef="#br0" timeOffset="21765.7107">18133 3835 38 0,'17'10'31'16,"-8"1"1"-16,12 11-12 15,-2 6-8-15,-2 1-5 16,6 6-5-16,-1-2-6 16,-3-3-12-16,-7-11-15 15,9 0 0-15,-21-19-1 16,21 0 5-16</inkml:trace>
  <inkml:trace contextRef="#ctx0" brushRef="#br0" timeOffset="21921.9415">18372 3813 51 0,'-14'9'32'0,"-15"0"0"16,-1 14-12-1,-4 9-10-15,-8 5-6 0,3 0-7 16,4 4-9-16,5-3-10 15,5-13-9-15,19 3-1 16,3-20 0-16</inkml:trace>
  <inkml:trace contextRef="#ctx0" brushRef="#br0" timeOffset="22234.4422">18439 4039 9 0,'-11'-9'26'0,"11"9"0"16,-18 6-1-16,18-6-12 16,-11 16-8-16,8-4-2 15,3 1-1-15,7 1 1 16,4-5 2-16,3 0 2 15,5-4 1-15,-4-9 3 16,6-1-1-16,-11-8 0 16,0-3 0-16,-14-1-2 15,-1 0-4-15,-10 5-8 16,-5 3-19-16,-1 1-14 16,3 8 0-16,-1 0 0 0</inkml:trace>
  <inkml:trace contextRef="#ctx0" brushRef="#br0" timeOffset="22453.1924">18634 4068 51 0,'0'0'35'15,"17"13"0"-15,-17 1-2 16,-8 0-20-16,2 6-8 16,-3 2-10-16,-1-3-19 15,-4-7-10-15,6-1-1 16,-5-11-1-16</inkml:trace>
  <inkml:trace contextRef="#ctx0" brushRef="#br0" timeOffset="22968.8201">18791 3849 39 0,'0'-10'30'15,"0"10"0"1,0 0-10-16,-8 15-9 0,4-1-5 16,1 3-4-16,3 1-2 15,0 3 2-15,7-2 0 16,1-2 1-16,5-6 0 16,0-7 0-16,5-4 0 15,-2-5 1-15,2-6-1 16,-2-10-1-16,-2-3 0 15,-3-3-1-15,-1 3 0 16,-5 4 0-16,1 2-1 16,-6 6 0-16,0 12 0 15,0 0-1-15,3 13 1 16,-3 13 0-16,7 6 0 0,-1 8 0 16,-2 6 0-1,-4 1 0-15,0 2 1 0,0-1 0 16,-10-6 0-16,-2-10 0 15,-5-8 0-15,-4-10-1 16,-3-14-4-16,5-5-3 16,1-10-7-16,4-8-17 15,14 6-3-15,-7-8-1 16,17 8 1-16</inkml:trace>
  <inkml:trace contextRef="#ctx0" brushRef="#br0" timeOffset="23328.191">19101 4105 16 0,'11'0'29'0,"-11"-13"1"16,0 13-7-16,9-15-5 15,-9 6-4-15,0 9-4 16,0-14-1-16,0 14-3 16,-13-11-1-16,3 7-2 15,-4 4-1-15,0 0-2 16,0 3 0-16,-1 4 0 16,2 3-1-16,5-1 1 15,4 4 0-15,4 1 1 16,9-2 0-16,5-2 1 0,1-3 0 15,4-3-1-15,0-4-2 16,-1-4-5-16,-1-2-15 16,-1 2-13-16,-16-10 0 15,0 14-1-15</inkml:trace>
  <inkml:trace contextRef="#ctx0" brushRef="#br0" timeOffset="23640.6951">19166 3727 35 0,'26'19'33'0,"-2"1"0"15,7 16-2-15,-5 12-18 16,-9 7-3-16,-7 10-2 16,-10-2-3-16,-10-4-6 15,-8-13-29-15,-7 1-3 16,-10-25-2-16,5-5 1 15</inkml:trace>
  <inkml:trace contextRef="#ctx0" brushRef="#br0" timeOffset="24375.0657">17298 6478 31 0,'26'13'33'16,"-9"0"2"-16,12 12-2 16,5 2-19-16,-1 2-4 15,5 5-3-15,-4-4-5 16,-3-2-10-16,-4-9-17 0,-4-1-10 16,-11-14 1-1,3-4 0-15</inkml:trace>
  <inkml:trace contextRef="#ctx0" brushRef="#br0" timeOffset="24531.3192">17635 6510 40 0,'-28'0'36'16,"1"12"-1"-16,-10 1-3 16,-3 4-14-16,0 9-10 15,1-1-7-15,-1 0-11 16,4-3-24-16,13 7-1 15,-3-12 0-15,16 4 0 16</inkml:trace>
  <inkml:trace contextRef="#ctx0" brushRef="#br0" timeOffset="24859.4494">17675 6715 18 0,'0'0'32'15,"-3"-9"0"-15,3 9 0 16,-8 0-15-16,-2 0-5 16,10 0-5-16,-15 19-2 15,10-6-2-15,5 3-2 16,4 0 1-16,7-1-1 15,7-1 0-15,1-1 0 0,2-8 1 16,1-5 0-16,-1-2 0 16,-7-10 0-16,0 2-1 15,-7-4-5-15,-10 0-27 16,-7-8-4-16,2 7 1 16,-12 0-1-16</inkml:trace>
  <inkml:trace contextRef="#ctx0" brushRef="#br0" timeOffset="25765.6933">14600 4247 46 0,'0'0'20'0,"0"0"-4"16,0 16-5-16,0 7-4 16,3 5-4-16,1 0-1 15,3 4 0-15,2-3 0 16,6-6 2-16,-1-7 0 15,5-5 1-15,-1-11 0 16,4-8-1-16,-5-8 2 16,-3-5 0-16,-5-3 1 15,1 1-1-15,-6 1-2 0,-4 4-1 16,0 3 0 0,0 15-1-16,0 0-1 0,-4 13 0 15,4 10-2-15,3 6 1 16,3 6 0-16,0 4 1 15,-1 3 0-15,3 0 0 16,-8-1 2-16,0-3 0 16,-7-11 0-16,-5-3-1 15,-8-10 0-15,-4-9-3 16,3-5-2-16,-4-12-5 16,8-4-8-16,3-4-12 15,3-2-8-15,11 6-1 0,5-4 1 16</inkml:trace>
  <inkml:trace contextRef="#ctx0" brushRef="#br0" timeOffset="26046.9497">14927 4560 43 0,'0'0'32'0,"0"0"0"16,-5 12-5-16,5-12-14 15,0 21-6-15,0-7-4 16,9 4 0-16,-1-4 0 16,6 1-1-16,1-6 2 15,7-4 0-15,-4-7-1 16,3 2 3-16,-7-17 0 16,-2 3 1-16,-12-4-1 0,0 1 0 15,-14 1-2-15,-6 2-3 16,2 7-14-16,1 0-26 15,-7-3-1-15,12 10-1 16,12 0 1-16</inkml:trace>
  <inkml:trace contextRef="#ctx0" brushRef="#br0" timeOffset="33968.8363">15841 5810 32 0,'10'-7'32'16,"4"12"-1"-16,2 7-7 16,2 4-5-16,8 15-4 15,-1 2-4-15,4 14-2 16,-6 4-2-16,2 9-3 0,-10-2-1 15,-5-3-1-15,-10-1-2 16,-4-10-1-16,-2-6-2 16,-5-13-4-16,7-9-10 15,4-16-18-15,-3-12-3 16,9-2 1-16,0-13 1 16</inkml:trace>
  <inkml:trace contextRef="#ctx0" brushRef="#br0" timeOffset="34609.462">16294 6036 20 0,'0'13'29'15,"-12"-4"2"-15,12 5-7 16,0 5-8-16,0 3-5 15,8 3-2-15,-1-2-2 16,11-2 0-16,1-8-2 16,5-1-1-16,0-12 0 15,3-4 0-15,-2-13 0 16,-1-5-1-16,-6-10 0 16,-1-4 0-16,-9-7-1 0,-8 1 1 15,-9-3-2 1,-10-1 1-16,-8 3-1 0,-8 8 0 15,-4 6 0-15,-2 10 0 16,4 9-1-16,2 10 0 16,12 10 0-16,12 6-1 15,18 4-2-15,15-2-4 16,18-2-22-16,14 3-9 16,0-11 1-16,11 1-2 15</inkml:trace>
  <inkml:trace contextRef="#ctx0" brushRef="#br0" timeOffset="39218.8467">17325 5970 25 0,'0'-11'31'16,"0"11"-2"-16,0 9-5 15,0 2-3-15,3 12-5 16,-6 4-4-16,7 11-3 15,-4-4-2-15,4 15-2 16,0-7-2-16,3-2-1 16,0-3-4-16,-4-13-8 15,3-10-22-15,1-4-4 16,-7-10-1-16,0-10 0 0</inkml:trace>
  <inkml:trace contextRef="#ctx0" brushRef="#br0" timeOffset="39750.0989">17286 5983 11 0,'0'0'31'0,"24"0"3"16,-7-4-7-16,7 0-5 16,9 8-3-16,-2-4-5 15,6 4-3-15,-3-4-4 16,-2 0-10-16,-2 0-31 16,-7 7-1-16,-14-18-1 15,3 2 0-15</inkml:trace>
  <inkml:trace contextRef="#ctx0" brushRef="#br0" timeOffset="52218.9626">16012 5039 61 0,'0'0'23'0,"0"0"-3"16,0 0-5-16,12 10-4 15,-9 4-1-15,6 8-3 16,-6 2 0-16,6 5-1 16,-5-2-1-16,2-3-2 15,-2-2 0-15,-1-3 0 16,-3-9-1-16,0-10 0 16,0 0 0-16,5-18-1 15,-2-1 1-15,4-5 0 16,6-5-1-16,2 2-1 15,10-1 1-15,5 6-1 16,3 8 0-16,2 4 0 16,-1 7-1-16,-5 3-4 15,-2 3-27-15,-6 4-4 0,-21-7 0 16,11 10-1-16</inkml:trace>
  <inkml:trace contextRef="#ctx0" brushRef="#br0" timeOffset="59375.2869">20688 3906 29 0,'0'0'28'15,"-9"-20"-6"1,-5 14-4-16,-7 1-1 0,-4 5-5 15,-2 9-3-15,-4 6-2 16,6 7-3-16,-2 4 0 16,11 6-2-16,6-3 0 15,10 1-2-15,16-4-1 16,5-3-7-16,8-7-13 16,7-1-11-16,-7-11 0 15,8 2-1-15</inkml:trace>
  <inkml:trace contextRef="#ctx0" brushRef="#br0" timeOffset="59765.91">20940 3977 9 0,'0'-22'56'15,"-11"2"-34"1,2 11-5-16,-7 4-3 16,1 5-5-16,-3 3-3 15,-1 7-2-15,3 9-2 0,3 1-1 16,6 5 0-1,7 1 0-15,4-1-1 0,9-3 2 16,6-2 1-16,4-11 0 16,3-4 2-16,-4-10 0 15,2-3 0-15,-9-10 0 16,0-4-1-16,-10-5-4 16,-5 1-6-16,0 2-17 15,0 9-12-15,-7-4-1 16,7 19 0-16</inkml:trace>
  <inkml:trace contextRef="#ctx0" brushRef="#br0" timeOffset="60203.4112">21182 3924 38 0,'0'0'21'0,"-18"-9"-3"16,10 6-4-16,-4 3-3 0,3 0-4 15,9 0 0-15,-5 14-1 16,12 3-1-16,3 0 0 16,5 7-1-16,-2-2 1 15,2 2 1-15,-3 0 1 16,-2-3-2-16,-10-8 0 15,0-3-2-15,-16-3-3 16,-3-7-4-16,-2-5-14 16,2 5-15-16,-9-8-2 15,8 7 0-15,-1-9-1 16</inkml:trace>
  <inkml:trace contextRef="#ctx0" brushRef="#br0" timeOffset="60687.7893">21361 3988 51 0,'-16'-4'28'16,"16"4"-7"-16,-10 14-7 15,7-5-5-15,3 9-3 16,6-1-1-16,1 5-1 0,3-3 0 16,2 5 1-16,-1-9 0 15,6-2 0-15,-3-7-1 16,3-6 1-16,-2-13-1 15,1-6 0-15,-3-9-2 16,-2-14 1-16,-8-8-2 16,-9-15 0-16,-9-6-1 15,-7-2 0-15,-6 3 1 16,-5 9-2-16,-5 11 2 16,0 13-2-16,2 18 1 15,5 22 0-15,5 21-1 16,11 8 1-16,8 7-1 0,14 1-2 15,14 3-12 1,13-2-20-16,7-15-1 0,13-3 0 16,4-16 0-16</inkml:trace>
  <inkml:trace contextRef="#ctx0" brushRef="#br0" timeOffset="61125.2937">21761 3875 33 0,'0'0'32'0,"0"0"1"16,10 3-10 0,7-3-5-16,2 0-7 0,11 0-3 15,1 0-4-15,1 0-4 16,1 0-7-16,-2 0-13 16,-6-5-13-16,0 10-2 15,-25-5 0-15,19 0 4 16</inkml:trace>
  <inkml:trace contextRef="#ctx0" brushRef="#br0" timeOffset="61375.2995">21775 3984 35 0,'0'12'36'16,"0"-12"-2"-16,20 3-7 15,4 1-7-15,0-4-5 16,5 0-6-16,1 0-15 16,6 3-27-16,-6-11-2 15,3 8-2-15,-8-14 0 16</inkml:trace>
  <inkml:trace contextRef="#ctx0" brushRef="#br0" timeOffset="62015.9176">22314 3947 43 0,'0'0'27'16,"12"3"-1"-16,10-3-6 15,19 5-4-15,17-5-6 0,23 0-1 16,20-2-1-16,10 2-2 15,9-6-3-15,2 6-1 16,-9-5-1-16,-17 5-1 16,-17-4 1-16,-20 4 0 15,-29 0 1-15,-4 5 0 16,-14-5 0-16,-12 0-1 16,0 0-3-16,0 0-6 15,-9-10-25-15,9 10-3 16,-16-9 0-16,5 9-2 15</inkml:trace>
  <inkml:trace contextRef="#ctx0" brushRef="#br0" timeOffset="66984.6777">22519 3489 14 0,'0'0'28'0,"23"11"-1"15,-9 2-7-15,8 6-5 16,6 8-3-16,1 1-3 16,7 2-3-16,-2 2-5 15,-5-4-6-15,-6-5-12 16,8 2-13-16,-16-17-1 16,-2 5 0-16</inkml:trace>
  <inkml:trace contextRef="#ctx0" brushRef="#br0" timeOffset="67187.8111">22872 3491 29 0,'0'0'31'0,"-21"-3"0"16,10 6-10-16,-14 8-7 15,-7 5-6-15,-5 4-2 16,-4 4-2-16,2 1-3 15,5 0-8-15,2-2-12 16,0-8-13-16,20 2 0 16,-2-17 1-16</inkml:trace>
  <inkml:trace contextRef="#ctx0" brushRef="#br0" timeOffset="67640.9264">22966 3717 42 0,'-16'-12'28'0,"3"12"-8"0,2-5-6 16,1 5-6-16,-4 9-3 15,3 2-4-15,1 6 0 16,2-2 0-16,8 7 0 15,8-3 1-15,2 1 3 16,3-7 0-16,6-1 3 16,-2-12 0-16,10 0 3 15,-4-12 0-15,-4 0-1 16,-16-8-1-16,2 1-2 16,-13 0-2-16,-1 5-3 15,-4 5-7-15,-12-1-21 16,1 1-14-16,9 9 0 15,1 0 0-15</inkml:trace>
  <inkml:trace contextRef="#ctx0" brushRef="#br0" timeOffset="73328.4366">22581 4245 20 0,'0'0'29'0,"21"5"2"16,-21 7-8-16,7 8-6 15,3 11-4-15,-3-2-3 0,9 9-1 16,-4-1-2 0,0-1-1-16,-6-7-1 0,7-6-1 15,-13-10 0-15,0-13 0 16,11 0 0-16,-11-17-1 16,0-6 1-16,6-4-1 15,3-3 0-15,3-3-2 16,10 4 0-16,-2 6-1 15,8 3 0-15,5 7 0 16,-1 6-1-16,2 7-4 16,5-1-33-16,-8 6 0 15,-9-5-1-15,14 0 1 16</inkml:trace>
  <inkml:trace contextRef="#ctx0" brushRef="#br0" timeOffset="77515.9487">4494 5755 43 0,'-7'-12'27'16,"7"12"-5"-16,-13 0-4 15,3 0-6-15,10 0-3 16,-18 14-4-16,11-1-2 16,4 1-2-16,3 2 0 15,7 1 0-15,2-2 0 16,6-2 0-16,5 1 1 15,3-9 2-15,3-1 1 0,-2-10 1 16,4-2 0-16,-10-10 1 16,1 3 0-16,-13-9 1 15,-6 2-2-15,-6 0 0 16,-9 3-2-16,-8 3-4 16,-1 5-6-16,0 4-32 15,-5 7-1-15,2 0-1 16,6 6-1-16</inkml:trace>
  <inkml:trace contextRef="#ctx0" brushRef="#br0" timeOffset="81609.7031">20634 4975 53 0,'0'0'23'0,"-18"-12"-3"16,-2 8-4-16,-8 4-6 15,0 0-3-15,-3 5-3 16,5 6-1-16,2 5-2 16,9 3 0-16,11 3-1 15,8 2 1-15,10 2-1 16,3 1 0-16,3-4 1 15,1-1 1-15,-6-6 0 16,-6 3 1-16,-9-9-1 16,-12-1 0-16,-5-4-2 15,-7-5-3-15,0-2-8 0,1 2-12 16,-1-10-9-16,24 10-1 16,-14-22 0-16</inkml:trace>
  <inkml:trace contextRef="#ctx0" brushRef="#br0" timeOffset="81828.4531">20713 4991 43 0,'4'-12'31'16,"7"12"1"-16,-11 0-14 15,12 17-6-15,-3 2-4 16,-5 2-4-16,1 6-2 0,-1 5-2 15,-1-3-4-15,-3 1-5 16,0 0-9-16,-7-11-14 16,7 5-2-16,-9-13 2 15,9 3 12-15</inkml:trace>
  <inkml:trace contextRef="#ctx0" brushRef="#br0" timeOffset="81984.7027">20765 4831 28 0,'7'-10'27'0,"-11"-4"-5"16,4 14-19 0,14-8-24-16,-14 8-4 0,0 0-1 15</inkml:trace>
  <inkml:trace contextRef="#ctx0" brushRef="#br0" timeOffset="82312.8306">20948 5017 23 0,'6'24'32'0,"-9"-6"2"15,3 3-9-15,0 3-5 16,-5-2-5-16,5 2-5 15,-7-9-4-15,7-1-1 16,0-14-1-16,0 0-2 16,0-12 1-16,8-3-2 0,2-8 1 15,3-2-1-15,6 1-1 16,0 2 0-16,4 4 0 16,-1 7-1-16,-2 11 1 15,1 5 0-15,-2 7 0 16,-3 8 0-16,-7 6-1 15,-3 1-2-15,-1 4-7 16,-5-4-17-16,-5-5-8 16,5 4-1-16,-7-13 0 15</inkml:trace>
  <inkml:trace contextRef="#ctx0" brushRef="#br0" timeOffset="82719.0796">21306 5148 20 0,'-8'9'26'15,"12"11"-7"-15,-4-1-4 16,0 1-3-16,11-1 0 15,0-4-2-15,9-6-1 16,0-5-1-16,5-4 0 16,-1-13-1-16,4-4-1 15,-5-10 0-15,-2-9-1 0,-10-8 0 16,-11-7-2-16,-11-7-1 16,-10 4 0-16,-12 4 0 15,-6 4-1-15,-7 13 0 16,1 11-1-16,1 13 0 15,8 16 0-15,11 12 1 16,11 7-1-16,17 0-2 16,11-2-2-16,19 9-7 15,3-2-19-15,4-12-5 16,7 1-1-16,-3-11 0 16</inkml:trace>
  <inkml:trace contextRef="#ctx0" brushRef="#br0" timeOffset="83015.9557">21681 5092 50 0,'23'8'31'16,"-4"-8"-4"0,9 4-12-16,0-2-9 15,0-2-15-15,3 9-18 0,-15-11-3 16,5 9-1-16,-21-7 0 15</inkml:trace>
  <inkml:trace contextRef="#ctx0" brushRef="#br0" timeOffset="83187.8307">21664 5217 29 0,'0'0'32'15,"7"10"1"-15,15-2-6 0,4-8-33 16,4-4-19 0,18 8-3-16,-5-12-1 0,19 8-3 15</inkml:trace>
  <inkml:trace contextRef="#ctx0" brushRef="#br0" timeOffset="83609.7077">22256 5224 2 0,'-24'-3'29'0,"24"3"1"15,-16 0 1-15,26 0-14 16,17 0-1-16,12 0-3 15,26 0-3-15,23 0-3 16,18 0-1-16,12 0-1 16,19 0-2-16,-3 0-1 0,1 3-3 15,-12-3-6 1,-28 0-14-16,-28 0-14 0,-9 0 0 16,-26-11-1-16</inkml:trace>
  <inkml:trace contextRef="#ctx0" brushRef="#br0" timeOffset="92547.2241">22708 4775 17 0,'-13'7'23'16,"13"4"-7"-16,-3 1-5 15,3 4-1-15,-4-1-2 16,4 4 0-16,4-7-1 15,7 3-1-15,3-7 0 16,6-8 0-16,0 0-1 16,2-6 0-16,2-1-1 15,-6-12 0-15,1 6-1 16,-5-6 0-16,-5 5 0 16,-9 0 0-16,6 0 0 15,-6 5-1-15,0 9 0 0,0 0-1 16,0 0 0-1,0 0-1-15,-5 23 0 0,5 0 0 16,0 6 0-16,0 7 1 16,-3 0-1-16,-3 2 1 15,1-2 1-15,-9-1-1 16,-5-7 1-16,-6-9-1 16,-3-4 0-16,-1-13-1 15,0-2-2-15,7-5-5 16,-4-7-7-16,11-7-15 15,12 6-5-15,0-6 0 16,16 12-1-16</inkml:trace>
  <inkml:trace contextRef="#ctx0" brushRef="#br0" timeOffset="93000.3494">23111 4999 45 0,'-3'-11'25'0,"-15"-4"-5"0,6 3-5 15,-2 6-5-15,2 2-4 16,-1 4-3-16,-3 10-1 16,1 4-2-16,1 4 0 15,10 2 0-15,1 4 0 16,6 0 1-16,6-4 0 15,4 0 2-15,5-11 1 16,11-4 3-16,-1-10 1 16,-1-1 1-16,-12-11 0 15,0-4 0-15,-11-4-1 16,-4 4-2-16,-11-1-6 16,-15 3-15-16,-10 4-22 0,12 10-1 15,0-2-1-15,-1 15 0 16</inkml:trace>
  <inkml:trace contextRef="#ctx0" brushRef="#br0" timeOffset="93656.6032">22680 5445 16 0,'0'0'28'16,"9"32"3"-16,-4-8-11 16,0 3-4-16,-2 4-1 15,-3-1-1-15,4 3-3 16,-4-10 0-16,10-2-2 15,-10-21-1-15,0 11-2 16,0-11 0-16,3-24-1 16,5-2-1-16,5 2 0 0,1-5-2 15,2 0-1 1,9 2-1-16,9 5 1 16,4 8-1-16,4 9 0 0,-4 5 1 15,-3 5-3-15,2 9-13 16,1 1-24-16,-12-8-1 15,-7 3 1-15,-8-14-2 16</inkml:trace>
  <inkml:trace contextRef="#ctx0" brushRef="#br0" timeOffset="96078.4841">9649 5778 9 0,'-14'-6'27'16,"1"0"2"-16,2 10-10 15,-3-2-4-15,2 5-5 16,1 3-3-16,3 4-3 16,3 2-1-16,5 1-1 0,6 4-1 15,6-1 0-15,7-1 1 16,5-5-1-16,5-3 2 16,2-11 1-16,0 0 1 15,-7-8 2-15,-5-5 0 16,-13-9 0-16,-6 3 1 15,-13-7-1-15,-6 6-2 16,-5 1-12-16,0 4-28 16,-10-2-1-16,12 8-1 15,3-10-1-15</inkml:trace>
  <inkml:trace contextRef="#ctx0" brushRef="#br0" timeOffset="108172.28">5849 5078 25 0,'-34'0'19'16,"0"21"-3"-16,-8 8-4 0,2 18-3 15,3 19-3 1,6 13-2-16,6 10-1 0,13 6-2 15,12-5 0-15,8-5 0 16,16-8 0-16,9-20 0 16,13-18 3-16,5-32 3 15,7-26 2-15,-2-30 1 16,1-14 1-16,-15-19 0 16,-8-5 0-16,-22-14-1 15,-12 9-3-15,-12 8-5 16,-14 18-10-16,-13 20-28 15,0 21 0-15,-7 8-2 16,11 20 0-16</inkml:trace>
  <inkml:trace contextRef="#ctx0" brushRef="#br0" timeOffset="109141.0076">11004 5068 40 0,'-25'-9'17'0,"-1"9"-3"15,-7 14-2-15,-3 8-4 16,-4 14-1-16,0 12-3 16,2 16-2-16,4 10-1 15,3 12-1-15,13 3 1 16,11-2 0-16,14-3 1 15,11-6 2-15,16-22 1 16,13-17 1-16,15-30 2 16,11-27 0-16,3-34 1 0,5-17 0 15,-12-20 0 1,-7-1-1-16,-24-9-1 0,-15 8-2 16,-30 15-4-16,-25 20-16 15,-29 21-21-15,-16 23-1 16,-26 9-1-16,-5 22 0 15</inkml:trace>
  <inkml:trace contextRef="#ctx0" brushRef="#br0" timeOffset="117391.0611">19375 7088 35 0,'14'3'31'0,"-14"-3"2"16,17 21-15-16,-9 4-4 0,-3 8-5 15,2 7-1-15,-4-1-1 16,1 1-2-16,-4-10-1 15,4-7-1-15,-4-8-1 16,0-15 0-16,3-10-1 16,1-9 0-16,6-9 0 15,2-5 1-15,5-4-2 16,7 4 1-16,5 1 0 16,3 9-1-16,3 9-1 15,-4 3-5-15,-1 11-20 16,-3 4-10-16,-15-4 1 15,4 8-1-15</inkml:trace>
  <inkml:trace contextRef="#ctx0" brushRef="#br0" timeOffset="117906.697">19916 7192 38 0,'14'0'29'0,"1"0"-2"16,15 0-11-16,9-4-7 15,3 4-7-15,2 0-11 16,-2-7-15-16,3 11-5 15,-16-7-1-15,0 8 2 16</inkml:trace>
  <inkml:trace contextRef="#ctx0" brushRef="#br0" timeOffset="118062.9377">19971 7308 45 0,'11'8'33'0,"5"-11"-3"16,18 3-16-16,5 5-34 0,-3-15-5 16,15 10-4-16,-8-9-2 15</inkml:trace>
  <inkml:trace contextRef="#ctx0" brushRef="#br0" timeOffset="118578.5637">20521 7224 39 0,'22'28'33'0,"-11"-6"1"15,6 4-13-15,1 9-8 0,-3 1-2 16,7 1-2 0,-7-5-1-16,2-4-3 0,-6-14 0 15,2-8-1-15,-13-6 0 16,16-28 0-16,-12-11-1 16,0-8 1-16,-4-17-1 15,3-7 0-15,-3-5-1 16,4-1-1-16,-4 2-1 15,4 9 0-15,-1 11 0 16,2 14-5-16,5 19-9 16,2 15-25-16,-12 7 0 15,18 15-1-15,-1-1 0 16</inkml:trace>
  <inkml:trace contextRef="#ctx0" brushRef="#br0" timeOffset="119281.6881">20740 6817 12 0,'10'0'15'16,"23"0"-1"-1,21-5-1-15,32 5-1 0,29-5-3 16,39 5 1-16,32-4-2 16,26 4-2-16,14 0-1 15,5 0-3-15,-10 0-1 16,-25 4 0-16,-20 1-1 16,-39-2 0-16,-30 2 1 15,-37-5 1-15,-21 0 1 16,-22 0 2-16,-5-5 1 15,-6-3 0-15,-7 4 0 16,-9 4 0-16,9-15-1 16,-9 15-1-16,16-14 0 15,-16 14-2-15,9-6 0 16,-9 6 0-16,0 0 0 0,0 0 0 16,5 13 1-16,-8 3-1 15,0 7 1-15,-2 11-11 16,14 7-26-16,-9-9 0 15,4 6-2-15,-23-12 0 16</inkml:trace>
  <inkml:trace contextRef="#ctx0" brushRef="#br0" timeOffset="119922.3172">20989 7209 29 0,'12'0'31'16,"12"18"0"-16,-1-3-10 15,1 6-7-15,4 6-3 16,-2 2-6-16,0-1-8 15,-3-1-15-15,4 2-12 16,-10-17-3-16,3 0 1 16</inkml:trace>
  <inkml:trace contextRef="#ctx0" brushRef="#br0" timeOffset="120094.19">21274 7236 34 0,'-24'14'35'15,"-12"-1"1"-15,3 10-4 16,-4 1-13-16,-6 1-8 16,7 1-9-16,4 2-10 15,4-2-19-15,5-13-8 16,13 3 0-16,-1-11-1 16</inkml:trace>
  <inkml:trace contextRef="#ctx0" brushRef="#br0" timeOffset="120437.9397">21346 7493 38 0,'-9'0'30'0,"-12"-3"0"16,3 3-13-16,0 5-7 15,2 7-5-15,3 0-1 16,5 2-2-16,8 1 1 16,7-1 0-16,5-1 0 0,5-5 2 15,5 1 0 1,0-9 0-16,0 0 0 15,-3 0-3-15,-5-13-7 0,0-5-23 16,-3 3-6-16,-11-12 0 16,10 3-1-16</inkml:trace>
  <inkml:trace contextRef="#ctx0" brushRef="#br0" timeOffset="120781.6921">21325 7040 11 0,'0'-20'32'15,"11"11"0"-15,-3 0-5 16,9 3-8-16,4 6-5 15,-2 7-5-15,3 9-2 16,-9 3-3-16,-5 7-1 16,-8 0-2-16,-5 2 1 15,-8-4-1-15,1-1 0 16,-2-6 0-16,2-4 0 16,12-13 0-16,0 0-2 15,23 8-1-15,0-10-7 16,10-1-14-16,3 6-12 15,-5-3 1-15,7 0-1 0</inkml:trace>
  <inkml:trace contextRef="#ctx0" brushRef="#br0" timeOffset="121047.3187">21733 7209 25 0,'0'0'33'16,"0"0"2"-16,7 12-4 16,-7 5-11-16,0 3-8 15,5 7-7-15,-5 3-3 0,4 0-6 16,1-1-9-16,0 3-13 15,-5-13-8-15,0-1-1 16,0-18 0-16</inkml:trace>
  <inkml:trace contextRef="#ctx0" brushRef="#br0" timeOffset="121203.5663">21619 7342 67 0,'0'-10'32'15,"19"10"-7"-15,7-4-17 16,5 4-15-16,9 4-19 16,1-4-5-16,15 6 0 0,-2-6-1 15</inkml:trace>
  <inkml:trace contextRef="#ctx0" brushRef="#br0" timeOffset="121687.942">22074 7239 15 0,'-3'-9'29'15,"3"9"-1"-15,-5 10-4 16,0 7-8-16,5 3-4 16,0-2-4-16,9 6-1 15,0-5-2-15,10 0-1 16,2-6-1-16,7-5-1 16,0-12-1-16,3-6 1 15,-6-6-2-15,-2-4 0 16,-6-5 0-16,-1 0 2 15,-9 0-1-15,-2 8 0 16,-5 8 0-16,0 9 1 16,0 0 1-16,-10 26 0 0,10 3-1 15,-3 12 0 1,3 8 0-16,-5 4-1 16,-1 3 1-16,0-1-1 0,-7-8 0 15,-5-2 0-15,-10-12 0 16,-2-12 0-16,-5-14-1 15,0-14-4-15,6-8-8 16,2-7-21-16,12-16-3 16,15 4-1-16,12-6 0 15</inkml:trace>
  <inkml:trace contextRef="#ctx0" brushRef="#br0" timeOffset="122094.1984">22566 7533 17 0,'0'0'32'0,"-12"-23"-3"16,3 8-2-16,-5 4-5 15,-5-1-4-15,2 8-5 16,-9-1-3-16,7 10-3 16,-4 2-2-16,7 8-3 15,10 5 0-15,6 1-1 0,5 0 0 16,8-3 1-16,7-6-1 15,6-2 1-15,3-10-2 16,-1-7 0-16,-6-4-6 16,-9-7-15-16,-7-10-17 15,5 3 1-15,-11-7-1 16,4 4 0-16</inkml:trace>
  <inkml:trace contextRef="#ctx0" brushRef="#br0" timeOffset="122516.0682">22493 7064 24 0,'0'0'26'0,"5"-22"-5"15,9 15-5-15,4 1-3 16,6 6-3-16,0 0-2 0,9 9 0 15,-6 3 0-15,-4 2-1 16,-7 8 0-16,-16 0 0 16,-6 2-1-16,-12-3 0 15,3 0-1-15,-5-3 0 16,6-3-2-16,10-5-1 16,15-6-2-16,15 2-8 15,12-3-28-15,15-13-1 16,22 0 0-16,11-11 0 15</inkml:trace>
  <inkml:trace contextRef="#ctx0" brushRef="#br0" timeOffset="150000.4967">16867 9019 38 0,'-43'0'23'0,"12"17"-3"16,3 1-2-16,15 8-5 15,13 7-3-15,16 0-2 16,9 5-2-16,6-2-1 0,-3 3 0 16,-4-2-1-16,-8-1-1 15,-16-7-1 1,-10-3-4-16,-7-12-5 0,-9-9-10 16,4-17-12-16,10 0-4 15,0-16 0-15,18 1 0 16</inkml:trace>
  <inkml:trace contextRef="#ctx0" brushRef="#br0" timeOffset="150187.9976">17080 9004 42 0,'13'15'36'0,"-7"2"0"15,1 12-2-15,3 7-18 16,-7 0-4-16,5 5-5 0,-1 1-5 15,-2-4-6-15,5-1-8 16,-10-8-15-16,0-12-9 16,0-2-1-16,0-15-1 15</inkml:trace>
  <inkml:trace contextRef="#ctx0" brushRef="#br0" timeOffset="150344.2513">17058 8854 59 0,'0'0'31'16,"-6"-23"-7"-16,6 11-34 15,0 12-15-15,0 0-4 16,-3 24-3-16</inkml:trace>
  <inkml:trace contextRef="#ctx0" brushRef="#br0" timeOffset="150625.4982">17347 9162 40 0,'14'30'35'0,"-14"-9"1"15,-8 1-8-15,6-3-12 16,-8-2-6-16,2-2-2 16,-1-6-1-16,9-9-4 15,-11 0-2-15,15-8-2 16,8-8-1-16,3-6 1 15,5-2-2-15,2 0 1 16,2 1-1-16,0 10 2 0,-1 8 1 16,-5 5 1-1,-2 9 1-15,-4 11-1 0,-5 6 0 16,0 5-4-16,1 1-11 16,0 0-21-16,-4-10 0 15,9-1-1-15,-2-13 0 16</inkml:trace>
  <inkml:trace contextRef="#ctx0" brushRef="#br0" timeOffset="150969.2495">17682 9249 12 0,'0'10'32'15,"10"12"1"1,0-5 0-16,8 4-14 0,3 1-4 15,-2-7-6-15,6-1-2 16,-4-14-3-16,1 0 0 16,-6-14-3-16,1-10 2 15,-8-13-2-15,-4-9 0 16,-8-15 0-16,-8-9-1 16,-13 0 0-16,-6-3 1 15,-7 9 0-15,-3 10 0 16,-7 12 1-16,2 16 0 15,3 20 0-15,6 17 0 16,12 16 0-16,11 5-3 16,13 11-7-16,10 3-23 15,12-7-6-15,18-1 0 0,5-13 0 16</inkml:trace>
  <inkml:trace contextRef="#ctx0" brushRef="#br0" timeOffset="151281.7744">16625 9803 24 0,'45'-2'30'16,"34"2"-2"-16,21-3-9 16,26-3-2-16,19 1-4 15,12-3-6-15,3 1-9 16,-7 2-15-16,-7 10-12 15,-34-5-2-15,-18 17-2 16</inkml:trace>
  <inkml:trace contextRef="#ctx0" brushRef="#br0" timeOffset="151766.125">16879 10197 53 0,'-15'-13'23'0,"-10"7"-4"15,-3 6-3-15,-3 6-4 16,-2 4-3-16,4 12-2 16,2 5-2-16,11 7-1 15,6 3-1-15,13-1-1 16,11-1-3-16,10-2-4 16,13-4-8-16,6-2-14 15,4-18-6-15,13 1 1 0,-9-16-1 16</inkml:trace>
  <inkml:trace contextRef="#ctx0" brushRef="#br0" timeOffset="152078.6263">17185 10268 26 0,'-20'-14'29'16,"-11"-1"0"-16,3 10-10 15,-3 5-5-15,2 7-7 16,3 10-3-16,4 3-2 15,10 7-1-15,8 0 0 16,8-2-1-16,9-3 1 16,9-8-1-16,4-9 1 15,6-5 0-15,3-9 0 0,3-5 1 16,2-1 1 0,3-2 0-16,-8 6 1 0,-2 5 0 15,-5 6 1-15,-2 6 0 16,-11 5-1-16,-3 8 0 15,-12 2-1-15,-6 1-4 16,-4 3-5-16,-7-8-20 16,-3-7-9-16,7 1 0 15,-5-11 0-15</inkml:trace>
  <inkml:trace contextRef="#ctx0" brushRef="#br0" timeOffset="152469.2518">17609 10314 42 0,'-5'19'32'16,"-6"-5"0"-16,11 4-11 15,5 10-10-15,1-6-4 16,7 2-3-16,5-2-1 16,4-7-1-16,1-10 0 15,3-5-1-15,-2-17 0 16,0-8 1-16,-6-13 0 16,-4-8-2-16,-11-10 2 0,-11-4-1 15,-13-1 2-15,-8 11 1 16,-10 5 1-16,-5 17 0 15,-4 8-1-15,6 20 1 16,3 8 0-16,16 11-2 16,15 10-2-16,12-2-8 15,21-3-31-15,13-1-1 16,6-10 0-16,21-8 1 16</inkml:trace>
  <inkml:trace contextRef="#ctx0" brushRef="#br0" timeOffset="152859.891">18306 9709 45 0,'10'9'33'0,"4"-9"1"16,13 5-16-16,11-2-6 15,6-3-7-15,5 0-12 16,-1-3-20-16,3 3-5 16,-15-9-1-16,-4 9-1 15</inkml:trace>
  <inkml:trace contextRef="#ctx0" brushRef="#br0" timeOffset="153031.7556">18336 9857 26 0,'8'11'34'16,"5"-7"1"-16,19 2-5 15,4-6-28-15,3-2-23 16,17 2-7-16,-8-15-3 15,20 7-4-15</inkml:trace>
  <inkml:trace contextRef="#ctx0" brushRef="#br0" timeOffset="153563.005">18989 9736 37 0,'0'9'22'0,"17"-3"-3"16,18 0-2-16,27-2-4 16,27 2 0-16,40-6-2 15,36 0-2-15,34-7-2 16,32-1-2-16,14 1-4 15,1-2-4-15,-6 4-9 16,-18 5-21-16,-46 0 0 16,-27 2-1-16,-57-6 0 0</inkml:trace>
  <inkml:trace contextRef="#ctx0" brushRef="#br0" timeOffset="154984.8824">19634 8564 4 0,'-6'16'23'0,"13"12"-1"15,-4-4-10-15,9 1-2 16,4-4-1-16,7-4-2 15,4-12-1-15,4-5-2 16,1-15-1-16,-1-4-1 16,-1-7-1-16,-10-2 2 15,-6 0 1-15,-6 4 1 16,-5 2-1-16,-6 7 1 16,3 15 1-16,-12 0 0 15,7 17 0-15,0 8 0 16,5 13-1-16,-5 6 0 15,5 7 1-15,-4 1-2 16,0 0 1-16,-3-4-1 16,-3-7 0-16,-6-9-4 0,-6-12-3 15,1-11-8-15,-4-14-9 16,3-10-14-16,7-2-2 16,-2-12-1-16,10 9 1 15</inkml:trace>
  <inkml:trace contextRef="#ctx0" brushRef="#br0" timeOffset="155250.5076">19999 8771 21 0,'0'0'28'16,"15"0"-3"-16,-15 0-5 0,-5 16-4 15,5-1-5 1,0 4-4-16,0 0-2 0,10-2 0 15,6 0-1-15,3-6 1 16,5-5 0-16,-3-6 0 16,2-6 0-16,-8-12-1 15,-3-1 0-15,-12-1-3 16,-14-5-4-16,-8 7-8 16,-13 3-14-16,-6 1-11 15,3 14 1-15,-7-5 0 16</inkml:trace>
  <inkml:trace contextRef="#ctx0" brushRef="#br0" timeOffset="155516.1348">19496 9207 19 0,'0'0'35'16,"24"8"0"-16,7-8 1 15,17 0-15-15,16 0-7 16,6 3-4-16,10-1-5 16,3 3-12-16,-3-5-19 15,-7-5-9-15,-2 5-1 16,-17-9 0-16</inkml:trace>
  <inkml:trace contextRef="#ctx0" brushRef="#br0" timeOffset="155844.2614">19688 9429 48 0,'16'9'33'0,"8"10"0"15,-3 0-14-15,-5-1-4 16,2 6-4-16,-12-6-4 0,1-2-2 16,-7-7 0-1,0-9-2-15,0 0-1 0,-7-23-1 16,14 0 1-16,4-3-1 15,7-3 0-15,8 0-1 16,3 2 1-16,4 8-1 16,4 7-5-16,-6 4-19 15,-5 3-13-15,2 9 1 16,-14-4-2-16</inkml:trace>
  <inkml:trace contextRef="#ctx0" brushRef="#br0" timeOffset="156313.0109">19590 10069 50 0,'19'12'34'15,"15"11"0"-15,-2 1-11 16,2 4-11-16,6 1-5 15,-5 3-9-15,-2-5-11 16,-6-3-16-16,1-2-4 16,-15-18-1-16,3 1 0 15</inkml:trace>
  <inkml:trace contextRef="#ctx0" brushRef="#br0" timeOffset="156484.8847">19941 10057 43 0,'-19'5'35'15,"-18"5"0"-15,-4 13-3 16,-4 5-15-16,-10 5-9 16,7 5-6-16,1 4-9 15,4-6-9-15,9-7-14 16,16 2-6-16,4-20 1 16,18 1-1-16</inkml:trace>
  <inkml:trace contextRef="#ctx0" brushRef="#br0" timeOffset="156781.7604">19938 10244 28 0,'-4'14'27'0,"-8"-4"1"15,12 7-14-15,5 2-3 16,6 0-3-16,8-5 0 16,5-5-1-16,4 0 2 15,0-9-1-15,0-5-2 0,-8-11 1 16,-6 0-2 0,-14-8-1-16,-3 3-3 15,-11 1-6-15,-9-3-10 0,-4 0-18 16,4 18-2-16,-7-7 0 15,12 15-1-15</inkml:trace>
  <inkml:trace contextRef="#ctx0" brushRef="#br0" timeOffset="157031.7612">19469 10524 48 0,'16'0'35'0,"28"8"-1"0,10-8-9 16,19-5-13-16,15 5-2 16,8 0-8-16,-2 0-11 15,-3-5-16-15,-3 11-9 16,-27-6-1-16,-12 8 0 15</inkml:trace>
  <inkml:trace contextRef="#ctx0" brushRef="#br0" timeOffset="157359.8873">19686 10776 28 0,'27'27'32'15,"-12"-8"0"-15,9 5-8 16,-5 6-9-16,-5-1-4 16,0 2-3-16,-7-7-2 15,-4-6-3-15,-3-18 0 16,0 0-1-16,-13-9 1 15,13-14 0-15,3-9 1 16,11-4 1-16,3-6-1 16,14 5 0-16,3 2 0 15,9 9 0-15,4 6-5 16,0 15-27-16,-2-5-9 16,5 10-1-16,-9-11-1 0</inkml:trace>
  <inkml:trace contextRef="#ctx0" brushRef="#br0" timeOffset="159891.1451">21425 9701 61 0,'15'0'31'16,"14"3"-10"-16,3-3-13 16,5 6-12-16,3 1-14 15,-7-7-10-15,5 7-3 16,-16-7 1-16</inkml:trace>
  <inkml:trace contextRef="#ctx0" brushRef="#br0" timeOffset="160047.3953">21445 9847 27 0,'0'0'32'0,"9"10"-1"16,13-10-6-16,16 0-31 15,13 4-18-15,-3-12-3 16,17 8-3-16</inkml:trace>
  <inkml:trace contextRef="#ctx0" brushRef="#br0" timeOffset="160375.5176">21971 9829 31 0,'27'-4'32'0,"14"-3"2"16,25 1-14-16,22 6-3 16,18-6-5-16,19 6-2 15,7 0-5-15,11 0-5 16,0 0-12-16,-14 5-21 0,-26-17-2 16,-3 4 0-1,-32-14 0-15</inkml:trace>
  <inkml:trace contextRef="#ctx0" brushRef="#br0" timeOffset="161063.0274">22331 9063 11 0,'0'0'26'0,"-5"13"1"15,-5 5-11-15,5 7-6 16,5 6-1-16,7 0-2 16,5-1-1-16,6-2 0 15,10-6-1-15,1-9-2 16,4-6 1-16,1-12-2 16,-5-4 0-16,-7-9-1 15,-5-1 1-15,-3-5-2 16,-7 2 1-16,-7 3-1 15,0 6 0-15,0 13 0 16,-13 0 0-16,10 17 0 16,3 11 0-16,-5 7 1 0,5 7 1 15,-5 6 1 1,5 3 1-16,-4 1 1 0,-1-2 0 16,-10-7 0-16,-3-6 0 15,-7-14-2-15,-1-8-1 16,-2-6-5-16,-3-15-7 15,7-5-10-15,5-4-13 16,4-8-2-16,15 8-1 16,4-7 1-16</inkml:trace>
  <inkml:trace contextRef="#ctx0" brushRef="#br0" timeOffset="161359.8943">22792 9419 44 0,'-14'-17'31'0,"4"7"-5"16,-7 3-9-16,-1 4-5 16,-4 9-4-16,1 3-3 15,5 8-2-15,3 4-2 16,13 4 0-16,8 1 0 15,5-3 0-15,4-3 0 16,11-8 1-16,0-6 0 16,4-6 0-16,-4-15 1 15,-6-4 0-15,-15-4-1 0,-7-5-5 16,-6 2-19 0,-3 9-11-16,-9-5-1 15,2 12-1-15</inkml:trace>
  <inkml:trace contextRef="#ctx0" brushRef="#br0" timeOffset="161813.0327">22228 10109 36 0,'16'9'34'0,"21"15"1"15,-4 5-10-15,1 2-8 0,5 6-6 16,-2 2-6-16,0-3-7 15,-6-3-11-15,-3-3-21 16,-15-18 0-16,2-7-2 16,-9-16 1-16</inkml:trace>
  <inkml:trace contextRef="#ctx0" brushRef="#br0" timeOffset="162000.5208">22600 10018 65 0,'-15'0'36'0,"-13"8"-2"16,-12 6-13-16,5 10-8 16,-12 7-5-16,1 6-3 15,1 7-5-15,0-1-5 16,6 2-8-16,5-6-8 0,14-8-12 16,10 0-3-16,7-15-1 15,13-3 1-15</inkml:trace>
  <inkml:trace contextRef="#ctx0" brushRef="#br0" timeOffset="162328.649">22717 10381 37 0,'-29'-16'32'16,"13"16"-1"0,-4 4-10-16,6 1-9 0,5 10-5 15,-1 1-2-15,10 4-2 16,5-1 0-16,18 1 0 16,1-6 0-16,10-2 1 15,-4-9 1-15,3-3 1 16,-2-15 0-16,-4 1-1 15,-17-10 0-15,-10 4-1 16,-19-1-9-16,-11 3-31 16,-12-8-1-16,5 5-1 15,-7-4-1-15</inkml:trace>
  <inkml:trace contextRef="#ctx0" brushRef="#br0" timeOffset="193313.1513">7606 8118 25 0,'-9'6'15'15,"-5"-1"-2"-15,8 7-3 16,-2 0-2-16,8 5-1 16,3-2-3-16,9-3 0 15,6 2 1-15,2-4 3 16,4-5 2-16,-5-10 1 16,6 1 0-16,-14-10 2 15,-1 0-1-15,-10-5-1 16,-6 5-2-16,-7-2-6 15,-2 4-9-15,-3-2-29 0,5 10-1 16,1-3-2 0,12 7 0-16</inkml:trace>
  <inkml:trace contextRef="#ctx0" brushRef="#br0" timeOffset="194297.5189">9446 8195 17 0,'0'0'26'15,"-19"2"-5"-15,6 8-4 0,-1-6-5 16,1 8-3-16,0 1-4 15,6 3-2-15,7 1-1 16,5 0-1-16,7 3 2 16,6-11 0-16,4 3 2 15,0-10 1-15,5-2 2 16,-5-7 1-16,-3 0 0 16,-10-9 0-16,-9 3-1 15,-9-4-2-15,-2 5-3 16,-6 2-11-16,-2 3-27 15,-3-7-2-15,11 9-1 16,1-1 0-16</inkml:trace>
  <inkml:trace contextRef="#ctx0" brushRef="#br0" timeOffset="195016.2698">9089 9166 30 0,'-25'-6'27'0,"13"8"-6"16,-6 1-4-16,5 6-7 15,3 1-4-15,1 2-2 16,9 3-2-16,0 0 2 15,9-1-1-15,4-2 1 16,3-3 1-16,5-9 1 0,3 5 1 16,-5-13 1-16,2-1 0 15,-14-7-2-15,-1 3 1 16,-9-4-3-16,-5 8-2 16,-5 4-9-16,-3 5-28 15,-5 0-1-15,11 4-2 16,1-4 1-16</inkml:trace>
  <inkml:trace contextRef="#ctx0" brushRef="#br0" timeOffset="195672.5207">9191 10035 20 0,'0'0'26'0,"-12"-11"-4"16,-1 8-4-16,-1 3-3 15,0 0-5-15,-1 5-3 0,-1 4-3 16,5 1-1-16,2 6-2 16,9-1 0-16,3 0 0 15,8-2 1-15,6-4 1 16,3-4 1-16,0-5 1 16,4 0 2-16,-8-10 0 15,-1 2-1-15,-11-6 0 16,-4 2-2-16,0 12-15 15,-10-14-22-15,-5-1-2 16,11 5-1-16,-4-18-1 16</inkml:trace>
  <inkml:trace contextRef="#ctx0" brushRef="#br0" timeOffset="230891.5057">10348 7796 25 0,'-6'29'28'16,"-16"35"9"0,13-16-27-16,3 9-1 15,6 10-3-15,0 4-2 16,13 3 0-16,-2-4-2 15,5-4 1-15,2-7-2 0,1-7 1 16,-6-14-1 0,2-9 3-16,-8-13-1 0,1-4 0 15,-8-12 1-15,0 0-2 16,0 0 1-16,-11 16 0 16,-3 0 0-16,2 17-1 15,-7 20 0-15,1 23 0 16,2 20 1-16,4 17-1 15,3 12 1-15,9 16-1 16,0 3 0-16,6-2 0 16,-1-11-1-16,3-14 0 15,-5-11-1-15,-6-12 1 16,-7-14 1-16,-12-15-1 16,-6-14-2-16,-8-10-4 0,1-18-30 15,-1-3-1-15,-6-26-1 16,11-6 0-16</inkml:trace>
  <inkml:trace contextRef="#ctx0" brushRef="#br0" timeOffset="231485.2561">11255 8245 33 0,'-14'0'31'15,"-14"12"-4"-15,-3 13-5 16,-3 18-5-16,-2 10-3 15,10 18-4-15,4 8-2 16,13 8-1-16,15-1-2 16,15-2-3-16,17-12-3 15,11-11-7-15,17-18-18 0,8-11-10 16,-6-27 0 0,3-5 0-16</inkml:trace>
  <inkml:trace contextRef="#ctx0" brushRef="#br0" timeOffset="231907.1332">11498 8513 16 0,'11'-7'32'15,"-11"7"2"-15,14-3-3 16,-8 14-9-16,-3 11-6 16,5 11-6-16,-8-1-2 15,6 12-3-15,-3-3 0 16,2 0-2-16,-5-4 0 15,5-9-2-15,-5-14 1 16,0-14-2-16,0 0 2 16,10-9-1-16,-3-14 1 15,2-8-1-15,3-2-1 16,8-1 0-16,7-3 0 16,5 4 0-16,9 9-2 0,-1 2-3 15,5 13-10 1,-9 9-21-16,-5 0-1 0,-3 13-1 15,-14-1 1-15</inkml:trace>
  <inkml:trace contextRef="#ctx0" brushRef="#br0" timeOffset="232250.8939">11911 8787 49 0,'13'3'37'0,"4"13"0"16,-4 6-8-16,-8 4-12 16,2 12-4-16,-11 2-5 15,-3 1-3-15,-5-4-8 16,-8-6-12-16,-2-9-23 16,4-9 0-16,-1-19 0 15,8-4-2-15</inkml:trace>
  <inkml:trace contextRef="#ctx0" brushRef="#br0" timeOffset="232782.1344">12287 8632 50 0,'0'0'27'15,"-19"17"-8"-15,10 0-4 16,9 5-4-16,0 3-2 16,6 7-3-16,3-4 1 15,7-2-1-15,0-4 0 16,9-8 0-16,-1-9-1 16,4-7 0-16,-1-15-1 15,1-11 0-15,-3-11-2 16,-3-8 1-16,-12-13-2 15,-10-8 0-15,-10-3 0 16,-15 3-1-16,-12 7 0 0,-13 11 0 16,-6 11 0-16,1 13 0 15,2 16 0-15,10 20 0 16,5 12 1-16,17 10-1 16,14 4 0-16,21 0-1 15,17 4-3-15,8-5-8 16,12-3-21-16,9 0-4 15,0-11 0-15,11-6 0 16</inkml:trace>
  <inkml:trace contextRef="#ctx0" brushRef="#br0" timeOffset="233172.7609">12759 8257 42 0,'27'10'38'0,"14"17"1"0,-5 15-4 16,-10 15-16-16,-5 27-3 16,-24 9-5-16,-12 15-4 15,-19-1-2-15,-10-6-6 16,-8-9-14-16,-4-14-26 15,-7-25 1-15,4-17-1 16,-6-31 0-16</inkml:trace>
  <inkml:trace contextRef="#ctx0" brushRef="#br0" timeOffset="270297.9562">15065 10239 20 0,'18'5'17'16,"-18"-5"-4"-16,16 5-3 16,-16-5-3-16,0 0-2 15,0 14-2-15,-11-4-2 16,-5 7 0-16,-12 2 1 15,-15 6-1-15,-14 6 1 0,-16 2 0 16,-19-1 0 0,-11 5 0-16,-23 1 1 15,-21 2-2-15,-16-5 1 0,-17 0-1 16,-22-2-1-16,-15-3 1 16,-21-2 0-16,-20-2-1 15,-15-7 0-15,-20-1 0 16,-11-4 1-16,-8-4-1 15,-7-1 0-15,-7-9 0 16,4 0 0-16,6-5 0 16,7-4 0-16,14-5 0 15,9-8 0-15,10-1 0 16,12-6-1-16,11 1 1 16,14-5 0-16,13 0 0 15,19-4 0-15,18-3 2 0,23 1 0 16,25 1 1-1,23 1 1-15,25 1 0 0,22 2-1 16,18 4 1-16,13 5 0 16,12 10-2-16,6 0 0 15,4 8-1-15,5 2-1 16,3 0 1-16,-1 5-1 16,11 0 0-16,0 0 1 15,0 0 0-15,0 0 0 16,0 0 0-16,0 0 0 15,0 0 0-15,0 0 1 16,0 0-1-16,0 0 1 16,3-12-1-16,-3 12 1 15,0 0-1-15,-9-10 0 16,9 10 0-16,-13-14 0 0,13 14-1 16,-6-14 1-16,6 14-1 15,-10-10 0-15,10 10-1 16,0 0 1-16,0 0 0 15,10 14 0-15,-2 1 0 16,-1 7 1-16,3 2-1 16,-1 8 1-16,0 0 0 15,0-3 0-15,-3-1 0 16,-3-6 0-16,0-5 1 16,-3-17-1-16,0 0 1 15,-9 0-1-15,4-17 1 16,-2-7-1-16,0-7 0 15,-1-3 0-15,2-3 0 16,-1 1-1-16,4-1 1 0,0 4 0 16,0 11-1-16,3 3 1 15,0 19-1-15,0 0 2 16,9 0-1-16,6 9 0 16,19-3-6-16,19-10-30 15,31-3-1-15,6-21 2 16,19 5-2-16</inkml:trace>
  <inkml:trace contextRef="#ctx0" brushRef="#br0" timeOffset="301876.143">14876 8139 17 0,'35'5'26'0,"-12"-1"-5"16,-1 11-12-16,-3 4-24 16,-10-12-5-16,10 5-4 0,-7-18 11 15</inkml:trace>
  <inkml:trace contextRef="#ctx0" brushRef="#br0" timeOffset="302673.0191">15226 7328 12 0,'-9'79'11'16,"1"27"-4"-16,-3 21 0 16,2 21 0-16,-4 13 1 15,1 9-3-15,-7-4-2 16,8-12 0-16,1-19-6 15,3-28-12-15,7-10-6 16,-5-35 0-16,10-12 19 0</inkml:trace>
  <inkml:trace contextRef="#ctx0" brushRef="#br0" timeOffset="322391.859">2031 14226 18 0,'-18'-20'22'16,"9"16"-2"-16,-2-3-2 16,0 7-3-16,2 2-4 15,-4 7-4-15,9 0-1 16,1 5-3-16,3 0 0 15,9 0-1-15,3-4 1 16,7-2-1-16,0-3 1 16,3-5 1-16,2-7-1 15,-5-4 1-15,-2-6 0 16,-9-3 0-16,-8 2 0 0,-8-2 0 16,0 6-1-16,-11 0 0 15,-2 6-1-15,-3 6-1 16,0 4 0-16,3 6-1 15,8 3 1-15,2 3-1 16,4 2 0-16,3 3-1 16,10-3 1-16,2 0 0 15,10-5 0-15,4-3 0 16,-3-6 1-16,2-2-1 16,1-6 1-16,-2-3 0 15,-6-4 0-15,-1-2 0 16,-13-2-1-16,-7-1 1 15,-3 2 0-15,-7 3-1 16,-5 2 1-16,0 3-1 16,-3 8 0-16,2 5 0 0,2 6 0 15,11 3 0-15,1 4 0 16,6 3 0-16,6-1 0 16,4 0 0-16,11-5 0 15,2-2 0-15,-2-9 1 16,2-4 0-16,1-7 1 15,-6-7-1-15,-1-2 1 16,-8-5 1-16,-10 1-1 16,-7 3 0-16,0 3 0 15,-7 6 1-15,2 4-2 16,0 4 0-16,0 7-2 16,4 8-11-16,12 1-27 15,0-16 0-15,-3 18-1 16,3-18 1-16</inkml:trace>
  <inkml:trace contextRef="#ctx0" brushRef="#br0" timeOffset="322985.6106">2815 13907 12 0,'-20'7'32'15,"-16"5"1"-15,-1 15-4 16,-8 13-11-16,-4 11-5 15,9 10-3-15,9 5-5 16,16 2-2-16,15-6-2 16,18-4-3-16,13-10-6 15,12-13-8-15,11-13-16 16,8-6-2-16,-10-16 1 0,4 0 3 16</inkml:trace>
  <inkml:trace contextRef="#ctx0" brushRef="#br0" timeOffset="323173.1118">2876 14113 28 0,'0'0'33'0,"10"7"0"16,11 14-3-16,4 9-17 15,-1 5-6-15,11 4-4 16,-4 3-6-16,-6-4-10 15,-4-8-14-15,5 0-6 0,-17-19 0 16,3-4-1 0</inkml:trace>
  <inkml:trace contextRef="#ctx0" brushRef="#br0" timeOffset="323313.736">3103 14183 45 0,'-9'-12'36'15,"-10"5"0"-15,-1 7-9 16,-7 16-9-16,-7 4-8 15,3 5-9-15,0 5-12 16,7 2-24-16,-1-10-1 16,15 2-1-16,1-10 0 15</inkml:trace>
  <inkml:trace contextRef="#ctx0" brushRef="#br0" timeOffset="324032.4931">3192 14359 19 0,'0'0'28'0,"-24"9"-1"16,15 2-8-16,-4 4-7 15,13 1-5-15,0 3-2 16,13-2-1-16,4-2-2 16,6-5 1-16,2-4 1 15,0-6 2-15,3-7-1 0,-13-9 2 16,1 1-2 0,-16-8 1-16,-7 3-1 0,-14 1-4 15,-4 4-10-15,-7 0-24 16,2 15-2-16,-1-4-1 15,8 11 0-15</inkml:trace>
  <inkml:trace contextRef="#ctx0" brushRef="#br0" timeOffset="324235.6148">3419 14430 33 0,'18'0'30'0,"-18"0"2"15,4 19-16-15,-8-2-16 16,-10-3-23-16,4 6-5 16,-12-11-1-16,10 6-1 15</inkml:trace>
  <inkml:trace contextRef="#ctx0" brushRef="#br0" timeOffset="324719.9934">3630 14159 7 0,'-5'-20'29'0,"5"20"0"16,-15 6-3-16,7 4-11 16,2 8-5-16,2 4-3 15,4 4-2-15,0 0 0 16,10 2-1-16,3-4 0 16,8-5 0-16,-2-7-1 15,3-5 0-15,-1-10-1 16,4-6-1-16,-9-7 1 15,-2-4-1-15,-4-3 0 16,-6-2 0-16,-4 1 0 16,0 7-1-16,0 1 1 15,0 16-1-15,0 0 0 0,0 0 0 16,0 28 0-16,6 3 0 16,-1 9 0-16,-1 6 1 15,-4 2 0-15,0 7 0 16,-5-4 1-16,-3-2 0 15,-8-12 0-15,-1-9-1 16,-6-11-4-16,-1-15-5 16,5-5-9-16,-2-12-13 15,2-13-6-15,7 6 0 16,2-7 0-16</inkml:trace>
  <inkml:trace contextRef="#ctx0" brushRef="#br0" timeOffset="325048.1166">3928 14459 10 0,'0'0'27'16,"3"-13"-4"-16,-3 13-3 15,-3-9-4-15,3 9-4 16,-16-4 0-16,3 4-3 16,1 8-2-16,-1-1-2 15,4 0-1-15,3 3-1 16,6 1 0-16,0-2 0 0,13 1-1 16,-1-5 1-1,4 1 0-15,-1-6 1 0,4 3-1 16,-7-3-3-16,0-5-10 15,-8-7-24-15,-4 12-1 16,6-28-1-16,0 10-1 16</inkml:trace>
  <inkml:trace contextRef="#ctx0" brushRef="#br0" timeOffset="325454.3651">4004 13983 27 0,'17'0'35'0,"13"14"1"16,1 10 0-16,4 10-18 15,-1 25-7-15,-5 5-4 0,-6 11-3 16,-13 1-5-16,-10-4-9 16,-6-7-25-16,-7-6-1 15,-14-22-1-15,4-10 0 16</inkml:trace>
  <inkml:trace contextRef="#ctx0" brushRef="#br0" timeOffset="325844.9916">4446 14206 44 0,'8'9'35'16,"2"-9"0"-16,9 0-14 0,8 7-8 16,4-7-7-16,2 4-9 15,3-4-17-15,1 5-13 16,-15-10-2-16,3 8 0 16</inkml:trace>
  <inkml:trace contextRef="#ctx0" brushRef="#br0" timeOffset="326016.8676">4458 14328 21 0,'12'12'33'0,"3"-9"1"15,16 7-6-15,0-4-33 0,0-10-19 16,7 11-4-16,-8-10-3 15</inkml:trace>
  <inkml:trace contextRef="#ctx0" brushRef="#br0" timeOffset="326563.7479">5000 14005 24 0,'-36'25'28'0,"5"9"-6"15,-1 10-4-15,9 6-4 16,10 4-4-16,13 0-3 15,15-2-5-15,12-4-10 16,12-6-14-16,2-17-7 16,14-1-2-16,-10-22 0 15</inkml:trace>
  <inkml:trace contextRef="#ctx0" brushRef="#br0" timeOffset="326923.1286">5215 14101 4 0,'-12'-25'33'16,"12"8"1"-16,-7-1-3 16,2 7-12-16,5 11-5 15,0 0-3-15,0 22-4 16,0 0-2-16,7 6-3 0,-4 7-1 15,4 6 1 1,-1 0-1-16,2 2-1 0,-5-5 1 16,-3-4 0-16,0-9 0 15,-11-5 0-15,-2-10-1 16,-2-10 0-16,1 0 0 16,-2-10-1-16,4 2 0 15,7-4 0-15,5 12-1 16,17-14-3-16,5 14-4 15,3 0-13-15,1 0-12 16,12 8-1-16,-7-8 1 16</inkml:trace>
  <inkml:trace contextRef="#ctx0" brushRef="#br0" timeOffset="327079.3687">5485 14321 12 0,'0'0'33'15,"6"17"1"-15,-11-3 0 16,5 5-16-16,-5 1-15 16,-2-1-24-16,7 8-8 15,-15-16-3-15,15 4-2 16</inkml:trace>
  <inkml:trace contextRef="#ctx0" brushRef="#br0" timeOffset="327485.624">5739 14134 19 0,'5'-19'32'16,"-10"-3"1"-16,5 8-12 15,0 14-4-15,0 0-4 16,-10 2-4-16,6 13-3 16,4 7-3-16,4 5-1 15,0 6-1-15,2 1 0 16,1 4 0-16,-1-2 0 16,-2-4 0-16,-4-3-1 15,-4-4 1-15,-6-6-1 16,0-9 1-16,-4-3-1 0,1-7 1 15,4-4-2-15,9 4 1 16,-6-16 0-16,6 16-1 16,23-13-3-16,-6 9-3 15,6 4-9-15,4 12-16 16,-8-8-3-16,7 9 1 16,-12-8 2-16</inkml:trace>
  <inkml:trace contextRef="#ctx0" brushRef="#br0" timeOffset="327735.6316">6005 13905 25 0,'18'11'35'0,"15"21"2"16,-5 10-4-16,-1 15-14 16,-2 18-4-16,-15 6-7 15,-10 3-12-15,-16-7-30 16,-3 3-1-16,-18-20-2 16,-2-10 0-16</inkml:trace>
  <inkml:trace contextRef="#ctx0" brushRef="#br0" timeOffset="328407.5033">6660 14229 6 0,'21'0'31'16,"23"14"-1"-1,3-10-2-15,12 6-26 0,3 5-23 16,-6-12-4-16,9 8-3 15,-17-15 6-15</inkml:trace>
  <inkml:trace contextRef="#ctx0" brushRef="#br0" timeOffset="328626.2497">6663 14372 22 0,'13'5'30'0,"25"1"0"15,7-2-10-15,11-4-14 16,2 0-9-16,2-8-17 16,5 12-8-16,-21-15-2 15,-1 11 4-15</inkml:trace>
  <inkml:trace contextRef="#ctx0" brushRef="#br0" timeOffset="328766.8726">7128 14190 31 0,'20'16'34'0,"0"16"0"16,-15 9-7-16,-7 4-15 0,-10 8-25 15,-19-5-15 1,4 4-3-16,-17-17-1 15</inkml:trace>
  <inkml:trace contextRef="#ctx0" brushRef="#br0" timeOffset="329391.8791">7674 14118 36 0,'0'0'33'15,"13"33"0"-15,-8-1-11 16,0 7-9-16,6 6-4 15,-2 1-2-15,0-3-2 16,-2-8-3-16,2-6 0 16,-5-17 0-16,-4-12-1 15,5-24 0-15,1-5 0 16,3-10 0-16,5-1 0 16,7 0 0-16,7 5-1 15,9 10-17-15,9 12-18 0,-8 9 0 16,9 18-1-16,-13 1 0 15</inkml:trace>
  <inkml:trace contextRef="#ctx0" brushRef="#br0" timeOffset="330845.0039">8259 14225 29 0,'31'0'24'15,"-8"-6"-12"-15,8-6-26 16,9 14-8-16,-10-8-3 16</inkml:trace>
  <inkml:trace contextRef="#ctx0" brushRef="#br0" timeOffset="331032.502">8270 14343 37 0,'5'14'33'0,"13"-14"-1"15,14 5-18-15,11 2-37 16,-11-11-4-16,14 11-4 15,-10-13-1-15</inkml:trace>
  <inkml:trace contextRef="#ctx0" brushRef="#br0" timeOffset="331751.2557">8729 14093 58 0,'4'11'35'15,"11"21"-6"-15,1 12-11 0,0 5-6 16,5 13-3-16,-2-3-3 16,6-1-1-16,-4-11-3 15,0-13 1-15,-2-19-1 16,-4-19 0-16,-4-20-1 15,-2-16 0-15,-6-17 1 16,-3-11-1-16,-9-7 0 16,-1 0-1-16,-3 3 1 15,-1 11-1-15,1 10-4 16,1 10-9-16,8 14-25 16,8 18 1-16,-4 9-1 15,28-8 0-15</inkml:trace>
  <inkml:trace contextRef="#ctx0" brushRef="#br0" timeOffset="332345.0039">8931 13866 24 0,'0'0'23'16,"19"6"-8"-16,14-6-4 15,14 0 1-15,25 3-2 16,26-3 1-16,23 5-3 15,22-1-2-15,12 2 0 16,6-1-2-16,-3 3 0 0,-5-2-2 16,-20-1 0-16,-22-2-1 15,-27-3 0-15,-18-5 0 16,-24-3 0-16,-16 1 0 16,-14-2-1-16,-12 9 1 15,-7-13 0-15,-5 13-1 16,-2 0 0-16,-2 0 0 15,3 4 0-15,3 1 1 16,4 6-1-16,6 3 0 16,0 6-1-16,0 1-6 15,6 2-17-15,4 13-9 16,-10-12 1-16,7 9-1 16</inkml:trace>
  <inkml:trace contextRef="#ctx0" brushRef="#br0" timeOffset="333001.2549">9158 14277 12 0,'8'-17'29'15,"-14"-5"-4"1,6 5-4-16,0 3-4 0,0 4-3 16,0 10-4-16,0 0-3 15,-2 18-2-15,2 2-2 16,3 7-2-16,0 5 0 16,2 3 0-16,-5 1 0 15,7 2 0-15,-7-7-1 16,0 0 2-16,-9-10-1 15,2-5 0-15,-5-6 0 16,-1-5 0-16,2-5 0 16,1 0 0-16,10 0-1 15,0 0-2-15,9-13-6 16,6 9-11-16,5-1-15 16,8 5 0-16,0-9 1 0,11 6 8 15</inkml:trace>
  <inkml:trace contextRef="#ctx0" brushRef="#br0" timeOffset="333345.005">9321 14126 15 0,'0'-9'29'16,"4"-4"1"0,9 9-10-16,2 4-5 15,3 0-4-15,1 11-3 0,-4 3-2 16,-2 4-1-16,-10 4-1 16,-6 0-1-16,-10 0-2 15,-2-2 1-15,-4-1-1 16,4-1 0-16,3-4 0 15,8-5 0-15,4-9-1 16,19 15-1-16,4-8-5 16,2 0-8-16,4-4-18 15,8 9-2-15,-9-12 1 16,9 11 1-16</inkml:trace>
  <inkml:trace contextRef="#ctx0" brushRef="#br0" timeOffset="333579.3812">9725 14263 33 0,'0'0'34'16,"0"0"0"-16,0 19-6 15,0-2-13-15,0 11-6 16,0 2-4-16,5 4-2 15,-1 2-5-15,-4-6-5 16,0-2-9-16,4-1-18 16,-8-13 0-16,4-2-1 15,0-12 3-15</inkml:trace>
  <inkml:trace contextRef="#ctx0" brushRef="#br0" timeOffset="333704.3805">9604 14442 31 0,'0'0'30'15,"16"-5"0"-15,6 5-12 16,2 0-13-16,7-4-21 16,12 10-12-16,-9-12-1 15,10 6-1-15</inkml:trace>
  <inkml:trace contextRef="#ctx0" brushRef="#br0" timeOffset="334079.3827">10103 14318 54 0,'0'-19'31'0,"0"-3"-7"16,-5 2-8-16,0 6-4 15,-1 3-3-15,6 11-3 16,0 0-2-16,-9 18-2 15,9 2-1-15,3 7 0 16,-1 4-1-16,3 5 1 16,-2-2-1-16,0 5 1 15,-3-5-1-15,-4-3 1 0,-7-6 0 16,-2-4 0 0,-5-8-1-16,1-7 1 15,0-6-1-15,1 0 1 0,6-10-2 16,10 10 1-16,0-19 0 15,12 13-1-15,4 0-2 16,3 4-5-16,4 2-8 16,2 13-19-16,-8-13 0 15,7 10 0-15,-7-10 3 16</inkml:trace>
  <inkml:trace contextRef="#ctx0" brushRef="#br0" timeOffset="334470.0105">10245 14166 38 0,'10'-2'32'0,"0"-1"0"16,8 3-13-16,4 4-6 15,-2 2-4-15,-3 6-4 16,-4 5-2-16,-4 4-1 16,-9 1-1-16,-4-1 0 0,-5 1 0 15,-4-4 0 1,2-2 0-16,4-3 0 15,7-13-1-15,0 11 1 0,7-11-1 16,8-4 0-16,9 1-2 16,1-1-16-16,0-5-16 15,7 9 0-15,-11-10-1 16,7 10 1-16</inkml:trace>
  <inkml:trace contextRef="#ctx0" brushRef="#br0" timeOffset="336954.3908">10773 14340 8 0,'34'10'27'0,"-9"-15"-1"16,16 5-9-16,-5 5-25 16,-3-15-14-16,7 10-4 15,-18-7 5-15</inkml:trace>
  <inkml:trace contextRef="#ctx0" brushRef="#br0" timeOffset="337110.6399">10773 14436 13 0,'0'0'32'0,"6"18"0"15,9-18 0-15,16 3-21 16,3 1-25-16,0-10-12 16,15 6-4-16,-11-7-1 15</inkml:trace>
  <inkml:trace contextRef="#ctx0" brushRef="#br0" timeOffset="337579.3901">11352 14215 17 0,'11'30'33'0,"-11"-5"0"16,8 13-3-16,-2 4-13 16,-6-7-4-16,10 5-4 15,-5-14-2-15,3-7-1 16,-8-19-2-16,16-7 0 15,-10-19-1-15,0-13-1 16,-10-12 1-16,-3-7-2 16,0-5 1-16,-4-2-1 15,-3 2-1-15,2 10 0 0,1 9-1 16,3 10 1-16,8 10-1 16,8 7 1-16,10 13-1 15,12 4 1-15,8 4 1 16,12-4-2-16,8 6 0 15,8-6-3-15,5 9-1 16,-4-9-4-16,-3 0-4 16,-17 0-11-16,-17 0-13 15,-7 10 1-15,-23-10 0 16</inkml:trace>
  <inkml:trace contextRef="#ctx0" brushRef="#br0" timeOffset="338048.1396">11655 14304 41 0,'-10'-20'30'15,"10"4"-7"-15,0-1-6 16,3-5-5-16,7 2-3 16,4 5-2-16,3 8-2 0,4 3-1 15,3 11-1-15,-6 7 1 16,-8 11-1-16,-10 3-2 15,-9 4 1-15,-7 2-2 16,-7-2 0-16,-7-2-1 16,-2-7-1-16,4-5 0 15,5-5 1-15,12-7 0 16,11-6 1-16,0 0 1 16,20 9 1-16,1-9 1 15,9 0-1-15,1 3-1 16,-2-3-11-16,0-7-23 15,-3 5-2-15,-9-13 1 0,4 2-2 16</inkml:trace>
  <inkml:trace contextRef="#ctx0" brushRef="#br0" timeOffset="338360.6454">11904 14015 46 0,'0'0'36'16,"0"0"0"-16,13 19-9 15,-11-1-25-15,-4-1-30 16,8 12-3-16,-6-10-3 16,6 6-2-16</inkml:trace>
  <inkml:trace contextRef="#ctx0" brushRef="#br0" timeOffset="346485.6568">2613 15362 11 0,'6'12'26'0,"9"9"-4"0,1-1-8 16,5-1-1-16,4-5-2 16,4-8-2-16,-1-6-2 15,2-16 0-15,-5-5 1 16,-5-13-2-16,-9-9 0 16,-11-15-1-16,-9-5-1 15,-13-10 0-15,-9 10 1 16,-14 5-2-16,1 12 0 15,-7 15 1-15,2 16-1 16,7 19 0-16,9 20 0 16,12 13-1-16,15 5-2 15,18 0-3-15,16-7-9 16,15-9-24-16,19-5-1 16,-2-15 1-16,14-6-1 15</inkml:trace>
  <inkml:trace contextRef="#ctx0" brushRef="#br0" timeOffset="348126.2866">2882 15480 11 0,'0'-19'27'15,"16"3"-5"-15,-7 0-4 16,-2 4-1-16,-7 12 0 16,12-8-2-16,-2 21-2 15,-10 1-2-15,11 11-3 16,-11 1-2-16,9 2-7 0,-9 0-31 16,16 4-2-16,-12-13-1 15,11 0-2-15</inkml:trace>
  <inkml:trace contextRef="#ctx0" brushRef="#br0" timeOffset="349298.1645">3292 15199 26 0,'28'16'29'15,"-10"-16"-2"-15,10 9-14 16,4-7-8-16,7 2-12 15,5 9-17-15,-10-13-2 16,3 7-3-16,-15-7 16 16</inkml:trace>
  <inkml:trace contextRef="#ctx0" brushRef="#br0" timeOffset="349470.0374">3353 15329 27 0,'0'0'27'16,"23"11"-2"-16,2-5-21 15,8-6-25-15,14 6-1 16,-10-12-3-16,13 6 11 16</inkml:trace>
  <inkml:trace contextRef="#ctx0" brushRef="#br0" timeOffset="349813.7898">3892 14957 27 0,'0'-12'32'0,"0"12"1"15,0 25-12-15,0 3-7 0,-5 17-3 16,2 6-4 0,3 7-1-16,0 1-2 0,0 0-2 15,8-6-1-15,3-10 1 16,4-7-1-16,7-13-1 15,3-7-4-15,-4-13-7 16,6-12-20-16,-1 3-3 16,-12-16-1-16,3 6 1 15</inkml:trace>
  <inkml:trace contextRef="#ctx0" brushRef="#br0" timeOffset="349970.0379">3807 15266 14 0,'0'0'28'0,"24"9"-1"16,-5-9-10-16,12 0-25 15,13 7-15-15,-10-13-2 16,15 9-1-16</inkml:trace>
  <inkml:trace contextRef="#ctx0" brushRef="#br0" timeOffset="350282.5386">4377 15254 37 0,'-9'25'34'16,"-4"-10"-1"-16,1-1-12 16,-5 8-7-16,-4-7-4 15,0 3-5-15,-7-3-2 0,4-6-1 16,-1-5-2-16,0-8 0 15,3-5-1-15,7-6 0 16,6-1 0-16,5-5 0 16,13 3 1-16,3 4 0 15,7 4 0-15,7 5 1 16,1 9 0-16,4 4 0 16,-3 4 1-16,-1 7-3 15,-4 0-6-15,-5 2-21 16,-8-10-6-16,5 3 0 15,-15-14-1-15</inkml:trace>
  <inkml:trace contextRef="#ctx0" brushRef="#br0" timeOffset="350595.04">4422 15245 23 0,'11'5'34'0,"8"10"2"15,-7 2-4-15,1-1-14 16,-1 6-4-16,-6-5-6 16,1 0-3-16,-2-8-3 15,-5-9-1-15,0 0 0 16,0 0-2-16,13-14 1 16,-5-3 0-16,2 0-1 15,0 0 1-15,2 5 0 16,4 5 0-16,-4 7 0 0,1 3 1 15,-4 6-1-15,-1 8 1 16,-1 2-1-16,-4 4-4 16,0 0-13-16,-3 4-18 15,0-15-1-15,6-1 1 16,-6-11-2-16</inkml:trace>
  <inkml:trace contextRef="#ctx0" brushRef="#br0" timeOffset="350798.1656">4550 15057 14 0,'0'0'32'15,"17"-10"0"-15,7 14 0 16,-1-4-17-16,4 0-14 15,3 8-19-15,-2-8-11 16,4 7-3-16,-10-7 0 16</inkml:trace>
  <inkml:trace contextRef="#ctx0" brushRef="#br0" timeOffset="351016.9171">4868 14987 49 0,'3'-17'34'0,"-3"-3"2"16,7 0-14 0,1 10-9-16,-8 10-4 0,12 0-3 15,-8 10-1-15,2 12-1 16,-6 5-2-16,7 7 0 16,-1 4-7-16,-6 6-31 15,0-13 0-15,5 5-2 16,-5-17 1-16</inkml:trace>
  <inkml:trace contextRef="#ctx0" brushRef="#br0" timeOffset="351485.6669">5184 15458 36 0,'19'0'37'16,"21"4"0"-16,11 0-3 16,13-4-17-16,18 11-7 15,3-1-8-15,5 0-16 16,-3-7-21-16,10-3-1 16,-8-8-2-16,-4-7 1 15</inkml:trace>
  <inkml:trace contextRef="#ctx0" brushRef="#br0" timeOffset="352798.1706">5403 14911 15 0,'-12'10'26'0,"12"12"-1"16,-11 2-11-16,11 5-6 16,3 4-2-16,5-3-2 15,5-2-1-15,8-10 0 16,3-7 0-16,5-11-1 16,-3-8 1-16,-1-8-1 15,-2-10 0-15,-5 0 1 16,-7-3-1-16,-5 0 1 15,-2 5-1-15,-8 5 0 0,1 10 0 16,3 9-1-16,-6 11 1 16,6 11-1-16,0 8 1 15,0 7-1-15,0 4 2 16,0 4 0-16,-5 0 0 16,-2-9 0-16,-4-1 0 15,-6-12 0-15,0-9-5 16,0-7-6-16,-2-10-8 15,5-11-12-15,8 2-6 16,-2-6-1-16,17 5 4 16</inkml:trace>
  <inkml:trace contextRef="#ctx0" brushRef="#br0" timeOffset="353079.4193">5738 15136 27 0,'0'0'31'16,"-22"8"1"-16,22-8-11 15,-15 19-8-15,7-3-4 16,8 2-4-16,8 0-3 16,6-4 0-16,4-3-1 15,7-6 0-15,-2-5 1 16,2-4 1-16,-8-11 1 15,-4 0 0-15,-13-6 0 0,-4 6 0 16,-16-2-2 0,-5 4-9-16,-6 0-26 0,5 13-3 15,-6-3 0-15,11 10-1 16</inkml:trace>
  <inkml:trace contextRef="#ctx0" brushRef="#br0" timeOffset="353423.17">5393 15633 58 0,'5'8'36'16,"6"1"0"-16,8 7-17 15,7 13-7-15,-1 3-8 16,3 0-8-16,3 7-14 15,-3-4-15-15,-8-13-2 16,3-1-2-16,-14-18 2 16</inkml:trace>
  <inkml:trace contextRef="#ctx0" brushRef="#br0" timeOffset="353595.0466">5646 15684 75 0,'-24'18'35'0,"-14"4"-6"15,1-1-14-15,0 9-6 16,1-3-9-16,3-2-9 16,12-2-15-16,9-1-11 15,2-12 0-15,15 6-2 16</inkml:trace>
  <inkml:trace contextRef="#ctx0" brushRef="#br0" timeOffset="353907.5464">5778 15848 25 0,'0'0'29'0,"-11"2"0"16,2-2-14-16,9 0-5 15,-12 16-2-15,7-5-3 16,5 3-1-16,0 1-2 16,10-2 0-16,2-3 0 15,5-2 1-15,1-8 0 16,2 0 0-16,-4-8 1 0,-1 2 0 16,-5-11 0-1,-7 5-2-15,-11-3-5 0,-7 8-22 16,-7-7-8-16,3 8-1 15,-9-8 0-15</inkml:trace>
  <inkml:trace contextRef="#ctx0" brushRef="#br0" timeOffset="354454.4323">6220 15363 38 0,'22'0'30'0,"-10"0"0"16,16 0-16-16,-1 3-11 16,2 2-13-16,7 7-17 15,-11-12-3-15,8 0 1 16,-16-7 11-16</inkml:trace>
  <inkml:trace contextRef="#ctx0" brushRef="#br0" timeOffset="354641.9225">6273 15519 38 0,'9'-7'32'0,"21"10"-2"16,-7-3-22-16,1-8-30 15,16 8-3-15,-9-8-5 16,4 8 0-16</inkml:trace>
  <inkml:trace contextRef="#ctx0" brushRef="#br0" timeOffset="355126.3001">6825 14983 34 0,'0'0'34'0,"11"30"-1"15,-11 6-12-15,-9 9-7 16,0 15-4-16,-3 2-1 16,2 6-4-16,-1-3-2 0,7-6-1 15,10-6-2-15,4-15-1 16,11-10-4-16,3-17-7 16,5-11-14-16,8 0-9 15,-12-19 0-15,2 2 1 16</inkml:trace>
  <inkml:trace contextRef="#ctx0" brushRef="#br0" timeOffset="355298.1836">6706 15313 2 0,'-12'4'27'15,"30"5"0"-15,-2-9-5 0,15 5-14 16,9-2-14-16,3-7-16 15,16 10-3-15,-9-16-1 16,10 10 20-16</inkml:trace>
  <inkml:trace contextRef="#ctx0" brushRef="#br0" timeOffset="355579.4237">7277 15332 16 0,'-4'17'34'0,"4"9"0"16,-15-1-4-16,-4 0-9 15,-2 1-7-15,-7-7-6 16,1-2-3-16,-1-5-4 16,1-12-2-16,4-5 0 15,4-6-1-15,10-6 1 0,6-2-2 16,6 1 2-16,7 1-1 16,8 5 2-16,3 7 1 15,1 5 1-15,3 10-1 16,-1 4 1-16,-1 5 1 15,-5 5-4-15,3-2-1 16,-2 3-14-16,0-1-18 16,-7-17-1-16,7 3 1 15,-6-16-1-15</inkml:trace>
  <inkml:trace contextRef="#ctx0" brushRef="#br0" timeOffset="355860.6762">7397 15322 32 0,'16'9'35'16,"-9"1"1"-16,5 10-5 16,0 3-14-16,-12 2-6 15,4 7-4-15,-4-7-3 16,0-7-2-16,0-5-2 16,0-13 0-16,0 0-1 15,5-11-1-15,5-9 1 16,3-2-1-16,1 0 1 15,3 2 1-15,1 6 0 16,1 9 0-16,-4 5 1 16,-2 7 0-16,-3 8 0 15,-5 9-2-15,-5 4-5 16,0-5-16-16,-7-3-13 16,7 0-1-16,0-20 0 0</inkml:trace>
  <inkml:trace contextRef="#ctx0" brushRef="#br0" timeOffset="356063.8013">7534 15132 44 0,'10'0'33'0,"-1"0"1"15,16 0-8-15,0 2-28 16,0-2-20-16,10 9-10 0,-15-14 0 16,8 5-2-1</inkml:trace>
  <inkml:trace contextRef="#ctx0" brushRef="#br0" timeOffset="356235.6756">7839 14973 43 0,'0'-15'37'0,"0"15"0"16,5 10-1-16,-5-1-20 16,4 10-7-16,-4 3-5 15,5 0-11-15,-5 0-29 16,10 2-1-16,-10-9 0 16,9 3-1-16</inkml:trace>
  <inkml:trace contextRef="#ctx0" brushRef="#br0" timeOffset="356735.6764">8006 15572 56 0,'27'5'37'0,"8"-5"1"16,21 0-15-16,11 6-9 15,5-6-5-15,14 0-12 16,8-4-30-16,8 4-4 16,-8-20 0-16,2 6-1 15</inkml:trace>
  <inkml:trace contextRef="#ctx0" brushRef="#br0" timeOffset="357391.9301">8183 15285 25 0,'0'0'31'16,"11"-15"1"-16,5-1-11 15,1-5-5-15,4 1-4 0,-2-6-3 16,4 5-3-16,-7 1-2 16,0 10 0-16,-6 6-2 15,-10 4 0-15,0 22 0 16,0 4 0-16,-7 4-1 16,3 5-2-16,4 5-14 15,4 2-19-15,-4-10-2 16,7 7 0-16,0-14 0 15</inkml:trace>
  <inkml:trace contextRef="#ctx0" brushRef="#br0" timeOffset="357829.4291">8207 15908 42 0,'9'-7'24'0,"2"-3"-4"15,1-2-3-15,0-5-4 16,7 3-2-16,-4-5-3 16,4 5-2-16,-5 1-2 15,-1 3 0-15,-13 10-1 16,13 10 0-16,-13 9 0 15,0 12-1-15,-3 5 1 16,3 4-2-16,-2 5-7 16,2 0-22-16,0-13-6 15,5-7-1-15,-5-25-1 16</inkml:trace>
  <inkml:trace contextRef="#ctx0" brushRef="#br0" timeOffset="358298.1796">9033 15395 35 0,'26'5'31'15,"-5"-10"-1"-15,10 10-18 16,-2-3-17-16,-5-2-20 15,10 7-3-15,-13-9-1 0,4 4 9 16</inkml:trace>
  <inkml:trace contextRef="#ctx0" brushRef="#br0" timeOffset="358454.4312">9052 15534 37 0,'0'0'37'15,"4"13"0"-15,10-13-4 16,9-4-17-16,7 1-18 16,-2-4-28-16,12 7-4 15,-6-8-2-15,10-1-1 0</inkml:trace>
  <inkml:trace contextRef="#ctx0" brushRef="#br0" timeOffset="359001.3064">9700 15062 22 0,'3'-15'34'16,"0"28"0"-16,-9 6-2 0,3 11-14 15,3 16-7-15,-7 8-4 16,4 7-2-16,-2 1-1 16,5-3-2-16,0-6-1 15,12-5 0-15,0-10-3 16,4-12-1-16,8-6-8 16,0-13-12-16,-1-13-12 15,5 3 0-15,-9-18-1 16</inkml:trace>
  <inkml:trace contextRef="#ctx0" brushRef="#br0" timeOffset="359173.1837">9609 15326 32 0,'0'0'32'15,"26"11"1"-15,-5-8-8 16,8-3-26-16,11 9-25 15,-6-13-3-15,16 9-2 16,-7-10-1-16</inkml:trace>
  <inkml:trace contextRef="#ctx0" brushRef="#br0" timeOffset="359454.434">10237 15386 29 0,'-16'21'33'15,"-8"-4"0"-15,1 4-1 16,-5-4-17-16,-2-6-6 16,1-4-5-16,1-7-4 15,4-4-1-15,8-6-1 16,4-8-1-16,8-1 0 16,4-4 0-16,13 3 1 15,2 4 0-15,7 4 3 16,4 8 0-16,1 4 1 15,1 9 1-15,-3 6-1 16,-1 5-1-16,-3 6-9 16,-4 3-18-16,-8-9-7 15,3 9 1-15,-9-13-2 16</inkml:trace>
  <inkml:trace contextRef="#ctx0" brushRef="#br0" timeOffset="359751.3072">10385 15378 72 0,'15'5'36'0,"-15"-5"-2"15,16 10-19-15,-7 4-4 16,-6 1-4-16,1 1-2 16,-4-5-3-16,0-11 0 15,0 0-2-15,0 0-1 16,0 0 1-16,-6-17-1 15,15 2-1-15,0 1 1 16,3 2 0-16,1 8 0 0,2 4 2 16,-2 10-1-16,0 5 1 15,-4 2 0-15,-1 6-3 16,-3-2-6-16,3-3-22 16,-2-1-6-16,-6-17-1 15,0 0 0-15</inkml:trace>
  <inkml:trace contextRef="#ctx0" brushRef="#br0" timeOffset="359938.8126">10456 15145 14 0,'-3'-12'31'16,"19"12"1"-16,0 0-2 15,11 0-23-15,1 0-14 16,-2 0-17-16,10 10-5 16,-14-15-1-16,7 5 7 15</inkml:trace>
  <inkml:trace contextRef="#ctx0" brushRef="#br0" timeOffset="360126.3085">10745 15004 50 0,'0'-13'35'15,"0"13"0"-15,9-4-11 16,-9 4-10-16,5 15-5 0,-5 1-3 16,7 3-2-16,0 10-7 15,-7 3-29 1,0-7-3-16,9 4-2 0,-6-13 0 16</inkml:trace>
  <inkml:trace contextRef="#ctx0" brushRef="#br0" timeOffset="361016.9339">11103 15301 34 0,'0'-29'27'15,"11"2"-6"-15,-5 3-5 16,0 3-4-16,-1 4-2 16,-5 6-3-16,0 11-2 15,0 11-1-15,0 6-2 16,0 7-1-16,-3 6 0 16,3 7 0-16,0 4-1 15,0 2 1-15,0 1 0 16,3-6-1-16,-3-5 1 0,0-5 0 15,0-6 0-15,-10-8 1 16,0-6-1-16,-9-8 0 16,3 0 1-16,-1-7-1 15,0 2-1-15,6-2 1 16,11 7 0-16,0 0 0 16,24-7-3-16,7 7-25 15,11 4-6-15,-1-11 0 16,21 7-1-16</inkml:trace>
  <inkml:trace contextRef="#ctx0" brushRef="#br0" timeOffset="379267.0915">11617 15365 48 0,'19'0'34'0,"17"4"-3"16,4 0-14-16,0-4-8 16,5 6-15-16,-4-6-23 15,4 0-3-15,-17 0-1 16,-1 0 0-16</inkml:trace>
  <inkml:trace contextRef="#ctx0" brushRef="#br0" timeOffset="379454.5902">11635 15487 18 0,'0'0'33'15,"26"10"2"-15,0-10-2 16,13 0-21-16,3 7-31 16,-2-14-8-16,10 12-4 15,-11-12-2-15</inkml:trace>
  <inkml:trace contextRef="#ctx0" brushRef="#br0" timeOffset="380142.0916">12221 15183 18 0,'16'-4'33'0,"-16"4"2"16,0 20-1-16,0 0-16 15,-6 4-7-15,6 6-4 16,0-1-2-16,9 1-2 16,1-3-1-16,8-7-3 15,4-5-3-15,0-11-4 0,8-4-7 16,-7-7-7 0,-2-11-6-16,-3-5-1 15,-6-7 5-15,-5-2 6 0,-4 2 9 16,-3 1 8-16,-6 4 9 15,0 8 37 1,-7 10-17-16,7 23-3 16,1 9-5-16,1 6-5 15,4 10-4-15,-3 2-3 16,3 0-4-16,3 3-9 16,-3-9-16-16,0-12-15 15,9-3 0-15,-9-22 0 16,16 7 0-16</inkml:trace>
  <inkml:trace contextRef="#ctx0" brushRef="#br0" timeOffset="380595.2153">12838 15230 27 0,'0'0'25'0,"-15"-2"-7"15,0 2-6-15,-4-6-4 16,-5 0-4-16,-3 1-1 16,0-2-1-16,2 2-1 0,1 0 0 15,3 5-1 1,-1 7 2-16,6 5 0 0,0 1 1 15,4 6 1-15,-1-1 1 16,5 5-1-16,2-4 2 16,6 1 0-16,-3-9 0 15,3-11-2-15,18 10 0 16,3-6 0-16,5-4-1 16,5 0-1-16,5 4 0 15,4 5 0-15,-2 4-1 16,-4 8 1-16,-12 5 0 15,-7 3-1-15,-15 1 1 16,-7-3 0-16,-14-6-1 16,-8-6-3-16,0-6-5 15,-6-16-8-15,4-10-10 0,7 2-9 16,-1-14-2-16,12 4 0 16</inkml:trace>
  <inkml:trace contextRef="#ctx0" brushRef="#br0" timeOffset="380954.5913">13040 15116 17 0,'-12'3'28'16,"-13"-3"-1"-16,12 5-9 15,-1 5-6-15,7 2-6 16,7 5-1-16,2 0-2 16,8-1 0-16,6-3 1 15,0-3 0-15,5-10 2 16,-3 0 0-16,-8-7-1 15,-1-4 1-15,-9-6-1 16,-9 1-4-16,-1 0-16 16,2 7-18-16,-17-2-1 15,13 11-1-15,-5-6 0 0</inkml:trace>
  <inkml:trace contextRef="#ctx0" brushRef="#br0" timeOffset="381532.7165">13353 15342 26 0,'28'15'33'16,"-13"1"-1"-16,-4 11-13 16,-6 5-4-16,-8-2-3 0,-3-1-3 15,-4-9-2 1,4-8-3-16,6-12-2 0,0 0-1 15,9-24 0-15,7 4 0 16,-1-2 0-16,7 0-1 16,-3 6 0-16,3 6 1 15,-1 10 1-15,-2 10 0 16,-7 4 0-16,-2 7 0 16,-3 2 0-16,-2 4-1 15,-3-5-4-15,-2-7-8 16,-2-6-22-16,2 0-3 15,-12-14 0-15,6-4-1 16</inkml:trace>
  <inkml:trace contextRef="#ctx0" brushRef="#br0" timeOffset="381720.2174">13438 15101 36 0,'-4'-18'35'0,"4"18"0"16,0 0 0-16,-7 9-24 15,7 11-32-15,-3-3-10 16,17 9-3-16,-8-8 0 16</inkml:trace>
  <inkml:trace contextRef="#ctx0" brushRef="#br0" timeOffset="382298.3436">14315 15201 14 0,'6'25'27'16,"-9"-4"1"-16,9 8-11 15,-6 0-5-15,3-2-3 16,2-4-3-16,-1-9 0 16,-4-14-3-16,0 0 1 15,4-15-2-15,-8-8 0 16,-2-4-1-16,-4-2 0 16,-1-1 0-16,1 4-1 15,0 1 0-15,5 6 0 16,5 8 0-16,0 11 0 15,21-6 0-15,1 6-1 16,3 3 1-16,6-3 0 16,3 3 1-16,-7-3-1 0,-1 0 0 15,-2 0 0-15,-8 0 2 16,-16 0-1-16,9 13 1 16,-11-3 1-16,-2 7-2 15,-2 3 0-15,2 1-5 16,1 4-13-16,3 7-15 15,-3-8 0-15,3 5-1 16,-3-8 9-16</inkml:trace>
  <inkml:trace contextRef="#ctx0" brushRef="#br0" timeOffset="382485.8452">14178 15512 19 0,'0'0'32'0,"37"0"1"16,0 0-4-16,19-5-14 16,8 5-7-16,8 0-19 15,8 9-17-15,-17-9-3 16,2 11-2-16,-21-11 1 16</inkml:trace>
  <inkml:trace contextRef="#ctx0" brushRef="#br0" timeOffset="382923.3446">14292 15708 5 0,'0'0'29'16,"11"11"1"-16,-14-1-2 16,0 5-14-16,-2 5-3 15,-1-1-3-15,0 2-2 16,3-4-2-16,6 0-1 16,6-5-1-16,7-4-3 15,9-4-2-15,-3-4-3 16,6 0-4-16,0-5-5 0,0-4-1 15,-7 0 0 1,-2-1 0-16,-7-4 4 0,-6 1 5 16,-3-3 7-16,-6 0 7 15,-3 7 23 1,-10 1-11-16,16 8 0 16,-15 20-1-16,9 2-3 15,6 12-3-15,-3-1-4 16,6 4-10-16,-3-2-31 15,12 2-2-15,-9-13 0 16,15-7-1-16</inkml:trace>
  <inkml:trace contextRef="#ctx0" brushRef="#br0" timeOffset="393173.4542">1784 16927 51 0,'-11'5'22'16,"5"8"-9"-16,-2 0-5 16,5-1-4-16,-2 6-2 15,5-4 0-15,6 3-1 0,1-6 0 16,3-3 1-16,7-8 0 15,-1 3 1-15,3-7 1 16,-1 0 1-16,-2-4 1 16,-1-2 1-16,-6-6-1 15,-9 16 2-15,-9-17 0 16,0 8-2-16,-11 4 1 16,0 5-3-16,-5 0-1 15,3 5-1-15,-1 5-1 16,9-1-1-16,3 6-1 15,5 1 1-15,6 0-1 16,6 1 0-16,3-1 1 16,5-1 0-16,3-6-1 15,3-2 0-15,1-7 0 0,2 0 1 16,-5 0-1-16,1-12 1 16,-7-5 0-16,-2-1 0 15,-10-2 1-15,-8 0 2 16,-5 0 0-16,-2 0 0 15,-7 5-1-15,-2 7 1 16,-1 8-1-16,3 3 0 16,6 6-2-16,1 4 0 15,6 7 0-15,4 1 0 16,5-1 0-16,9-2-1 16,4-3 1-16,2-5 1 15,7-4-3-15,0-3 2 16,3-6-1-16,-2-4 1 15,-5-2-1-15,-3-4 1 16,-5-2 0-16,-10 0 1 0,-4 2 2 16,-4-1-1-16,-6 2 1 15,-3 2-1-15,-2 3 0 16,2 7 0-16,-4 6 0 16,8-2-2-16,4 1 0 15,0 5-1-15,9-1 1 16,0-9-3-16,13 17-6 15,-3-13-29-15,3-9-1 16,12 5-2-16,-10-7 1 16</inkml:trace>
  <inkml:trace contextRef="#ctx0" brushRef="#br0" timeOffset="393751.5816">2425 16664 31 0,'-13'13'32'15,"-9"0"-2"-15,0 11-14 0,0 14-4 16,1 8-4-16,4 13-2 16,7 3-4-16,10 4 0 15,16 1-2-15,6-1-5 16,12-10-7-16,11-8-22 16,-2-21 2-16,10-6-2 15,-11-21 13-15</inkml:trace>
  <inkml:trace contextRef="#ctx0" brushRef="#br0" timeOffset="394001.5819">2563 16902 26 0,'23'8'35'16,"-5"2"0"-16,12 15-4 15,5 7-18-15,-4-1-7 16,0 8-8-16,3-5-18 16,3 4-12-16,-13-19-2 15,-1-1 0-15</inkml:trace>
  <inkml:trace contextRef="#ctx0" brushRef="#br0" timeOffset="394189.0839">2853 16944 37 0,'-27'7'38'16,"-1"15"-1"-16,-8 3-2 16,-4 0-19-16,9 7-9 15,0-2-10-15,2-4-13 16,7-7-17-16,14 2-5 15,5-11 1-15,15-1 0 16</inkml:trace>
  <inkml:trace contextRef="#ctx0" brushRef="#br0" timeOffset="394501.5824">3037 17089 32 0,'-12'7'33'15,"-12"-7"0"-15,8 8-12 16,1 5-6-16,1 0-6 15,11 5-5-15,3 0-1 16,14-3-2-16,0-7 0 16,5 1 1-16,1-5 0 15,1-4 0-15,-6-5 0 0,1-5 0 16,-7-3-6-16,-9-3-15 16,-10-2-15-16,5 3-1 15,-5-9-1-15</inkml:trace>
  <inkml:trace contextRef="#ctx0" brushRef="#br0" timeOffset="394814.0826">3255 17137 22 0,'0'0'34'0,"-6"24"0"15,0-5-7-15,6 3-33 16,0 6-24-16,-10-12 1 16,10 3-5-16</inkml:trace>
  <inkml:trace contextRef="#ctx0" brushRef="#br0" timeOffset="395189.0845">3343 16946 26 0,'0'24'32'0,"-11"-7"1"16,17 7-11-16,0 2-11 16,4-7-3-16,12 1-2 15,3-10-2-15,-1-5-1 16,4-12 0-16,0-9-1 15,-5-7 0-15,-3-4-1 0,-7-1 1 16,0-1-1 0,-7 0-1-16,0 12 1 0,-6 17 0 15,8-3 0-15,-4 20 0 16,3 12 1-16,-2 8 0 16,-1 13 1-16,-4 2 0 15,-6 6-1-15,-4-10 1 16,-8 0-1-16,-7-12 0 15,-6-7-3-15,-3-9-5 16,-1-11-24-16,5-21-8 16,7-1 2-16,2-9-2 15</inkml:trace>
  <inkml:trace contextRef="#ctx0" brushRef="#br0" timeOffset="395610.9615">3850 17109 6 0,'0'0'29'16,"-9"-9"-1"-16,0 6-9 16,-1 3-2-16,-5 3-3 15,6 5-1-15,-7 1-2 16,11 6-3-16,-2-1 0 15,7 5-3-15,11-5-2 16,6 4-2-16,0-9 2 16,2-3-4-16,3-6-2 15,-7-4-10-15,-5-6-22 16,3-2-1-16,-13-7 0 16,0 0 2-16</inkml:trace>
  <inkml:trace contextRef="#ctx0" brushRef="#br0" timeOffset="395829.7107">3932 16713 41 0,'17'11'35'15,"14"25"1"-15,-9 12-6 16,0 15-19-16,-3 17-4 15,-9 2-4-15,-4 5-5 16,-6 0-9-16,-10-12-16 16,-10-21-9-16,3-13 0 15,-9-21-1-15</inkml:trace>
  <inkml:trace contextRef="#ctx0" brushRef="#br0" timeOffset="396235.9608">4423 16948 10 0,'16'0'29'16,"15"8"1"-16,-6-8-5 15,6 2-26-15,3 13-22 16,-13-15-3-16,10 10-2 16,-21-10 13-16</inkml:trace>
  <inkml:trace contextRef="#ctx0" brushRef="#br0" timeOffset="396439.0864">4452 17087 32 0,'0'0'36'0,"0"14"0"16,12-14-4-16,10-3-44 16,12 8-17-16,-7-14-3 15,13 9-2-15</inkml:trace>
  <inkml:trace contextRef="#ctx0" brushRef="#br0" timeOffset="396782.8366">5015 16678 15 0,'-15'16'34'16,"-13"-4"-1"-16,2 15-6 15,-2 9-8-15,0 6-4 16,8 12-4-16,4 0-4 16,16 7-1-16,5-1-2 15,14-3-3-15,8-6-5 16,4-6-26-16,6-23-5 15,12-6-2-15,-9-18 0 16</inkml:trace>
  <inkml:trace contextRef="#ctx0" brushRef="#br0" timeOffset="397064.088">5160 17008 46 0,'24'3'33'0,"0"-6"0"15,17 6-22-15,-6 4-29 0,-2-14-11 16,5 12-2 0,-9-7-2-16</inkml:trace>
  <inkml:trace contextRef="#ctx0" brushRef="#br0" timeOffset="397392.2123">5494 16843 40 0,'0'-23'30'0,"4"11"-8"16,-4 12-5-16,0 0-3 0,12 3-4 16,-12 12-3-1,6 8-1-15,-3 5-2 16,3 7 0-16,-2-1-1 0,2 3-1 15,-2-1 0-15,-4-2 0 16,0-2-1-16,-4-8-1 16,-9-7 1-16,1-3-1 15,-2-5 1-15,-1-4-1 16,4-5-1-16,11 0 1 16,0 0-1-16,0-14-6 15,18 14-15-15,10 0-14 16,-6-4 1-16,12 4-1 15</inkml:trace>
  <inkml:trace contextRef="#ctx0" brushRef="#br0" timeOffset="397595.3396">5798 17085 48 0,'3'19'36'15,"-8"-4"1"-15,5 7-13 16,-9 7-31-16,-9-6-22 15,12-1-6-15,-8-7 0 16,14-15-3-16</inkml:trace>
  <inkml:trace contextRef="#ctx0" brushRef="#br0" timeOffset="398157.8647">5953 16988 64 0,'5'11'38'0,"6"-11"-2"15,13 7-19-15,1-1-45 16,0-9-6-16,12 10-2 15,-8-7 0-15</inkml:trace>
  <inkml:trace contextRef="#ctx0" brushRef="#br0" timeOffset="398751.5906">6322 16877 22 0,'-4'-23'30'0,"4"6"-6"16,0 0-5-16,0 8-3 15,0 9-5-15,0 0-4 0,0 0-2 16,0 0-2-16,-5 9-1 16,5-9-1-16,0 0 1 15,0 14 0-15,0-14 0 16,0 0 0-16,0 0 0 15,0 0 0-15,0 10 0 16,0-10-1-16,0 18 0 16,0-18-1-16,0 21 1 15,0-4-1-15,0 10 0 16,3-6 0-16,-3 4 1 16,0 4-1-16,-4 2 0 15,-1-2 0-15,1 0 0 0,-5-7 0 16,0-3 2-1,-3-7 0-15,2-4 1 16,-2-8 0-16,12 0 0 0,-19 5 0 16,19-5 0-16,0 0 0 15,0 0-1-15,22 0-2 16,-1 0-3-16,5 5-7 16,-2-1-23-16,2-9-4 15,4 5-1-15,-8-10 0 16</inkml:trace>
  <inkml:trace contextRef="#ctx0" brushRef="#br0" timeOffset="399173.4682">6512 16673 50 0,'23'26'38'0,"9"20"3"16,-4 15-11-16,-12 4-14 15,1 20-2-15,-17-3-8 16,-8 3-7-16,-4-9-19 15,-5-12-19-15,-16-16-1 16,5-16-1-16,2-20 1 16</inkml:trace>
  <inkml:trace contextRef="#ctx0" brushRef="#br0" timeOffset="400829.7225">7085 16951 39 0,'15'-6'33'15,"20"10"0"-15,8 1-11 16,13-5-16-16,6 7-11 16,3-7-23-16,4 12-3 15,-21-12-2-15,5 15 0 16</inkml:trace>
  <inkml:trace contextRef="#ctx0" brushRef="#br0" timeOffset="401048.47">7063 17097 30 0,'0'0'31'0,"31"0"-3"15,7 0-13-15,14 0-9 16,10 0-9-16,1-6-17 15,7 11-8-15,-19-14-2 16,1 9 2-16</inkml:trace>
  <inkml:trace contextRef="#ctx0" brushRef="#br0" timeOffset="401251.5962">7470 16854 24 0,'24'0'36'0,"-5"12"2"15,0 15 1-15,2 4-16 16,-15-1-11-16,4 15-3 16,-17 4-6-16,-8-9-19 15,-16-8-20-15,6 0-2 16,-7-15 0-16,8-7-2 16</inkml:trace>
  <inkml:trace contextRef="#ctx0" brushRef="#br0" timeOffset="401814.0961">8024 16899 31 0,'19'13'36'0,"-4"2"1"16,4 13-2-16,2 7-19 16,-8-1-5-16,3 8-3 15,-7-5-3-15,-3-7-1 0,-6-14-1 16,0-16-1-16,-10-11-1 16,7-16 0-16,3-12 1 15,7-13-2-15,6-2 1 16,5 3-1-16,9 7-1 15,6 10-4-15,7 20-15 16,3 16-18-16,-12 5-1 16,7 19 0-16,-11 2 0 15</inkml:trace>
  <inkml:trace contextRef="#ctx0" brushRef="#br0" timeOffset="402032.8479">8535 16913 37 0,'0'0'35'16,"21"11"-1"-16,-3-8-5 16,5 1-20-16,4-1-9 15,4 1-14-15,1 4-18 16,-11-8-2-16,1 7 0 15,-22-7 5-15</inkml:trace>
  <inkml:trace contextRef="#ctx0" brushRef="#br0" timeOffset="402235.9742">8565 17048 62 0,'0'0'38'0,"22"8"-1"16,-1-5-16-16,4-9-50 15,13 10-3-15,-1-8-3 16,13-1-2-16</inkml:trace>
  <inkml:trace contextRef="#ctx0" brushRef="#br0" timeOffset="402720.3482">9039 16789 31 0,'20'31'32'16,"-6"7"1"-16,3 8-16 15,7 11-6-15,-3-7-1 16,4 1-2-16,-5-12-1 16,0-4-2-16,-7-23-1 15,-3-20 0-15,-5-15 0 16,-1-22-1-16,-10-20 1 15,2-10-2-15,-5-10 1 16,0-2-1-16,3 0 0 16,-1 8-1-16,4 8-4 0,3 13-6 15,10 18-20 1,8 21-8-16,-6 7 0 0,10 12-2 16</inkml:trace>
  <inkml:trace contextRef="#ctx0" brushRef="#br0" timeOffset="403079.7239">9160 16462 30 0,'28'-8'32'0,"28"8"-4"16,19 0-10-16,20-4-4 15,33 4 0-15,24-2-3 16,22-3-2-16,24-2-3 15,16 0-4-15,0-3-3 16,3-2-6-16,-13 4-23 16,-12 8-5-16,-33-12-1 15,-14 12 0-15</inkml:trace>
  <inkml:trace contextRef="#ctx0" brushRef="#br0" timeOffset="403532.8503">11364 16373 42 0,'12'17'35'0,"-8"9"-10"16,1 15-28-16,10 16-21 15,-15-7-6-15,21 15-3 16</inkml:trace>
  <inkml:trace contextRef="#ctx0" brushRef="#br0" timeOffset="405954.7335">9511 16658 15 0,'-31'9'33'15,"12"18"0"-15,-12 7-1 16,8 17-17-16,9 7-6 15,3 5-5-15,11 0-5 16,14-6-9-16,8-5-13 16,5-20-10-16,14-6 0 15,-6-21 0-15</inkml:trace>
  <inkml:trace contextRef="#ctx0" brushRef="#br0" timeOffset="406173.481">9514 16935 38 0,'0'12'36'15,"0"-12"1"-15,18 16-4 16,4-12-24-16,6-4-19 15,12 9-23-15,-7-12-1 0,9 3-1 16,-11-12-1 0</inkml:trace>
  <inkml:trace contextRef="#ctx0" brushRef="#br0" timeOffset="406439.1066">9843 16862 60 0,'6'-16'27'0,"-4"4"-6"16,2-2-5-16,-4 14-2 0,0 0-3 15,6 14-1 1,-11 1-3-16,5 11-3 15,-5 7-6-15,3 0-15 0,-4-1-19 16,9 0 0-16,-3-14-1 16,9 3 0-16</inkml:trace>
  <inkml:trace contextRef="#ctx0" brushRef="#br0" timeOffset="406673.4911">9868 16686 32 0,'22'6'37'15,"14"16"2"1,-4 5 0-16,1 13-19 16,-6 16-8-16,-14 2-4 0,-6 13-3 15,-14 0-7-15,-6-5-7 16,-7-10-13-16,-2-12-18 15,-6-20 0-15,12-12-1 16,4-21 4-16</inkml:trace>
  <inkml:trace contextRef="#ctx0" brushRef="#br0" timeOffset="407032.8568">10043 16623 33 0,'11'-7'36'15,"4"-1"0"-15,6 5-11 16,2 10-7-16,-8-3-4 16,0 15-4-16,-12-3-4 15,-3 8-1-15,-11-2-1 16,-3 0-1-16,-4 0-1 16,-2-10-1-16,10 0-1 15,10-12-2-15,0 9-4 0,14-9-18 16,8-5-15-16,10 5 0 15,1-7 0-15,7 10 0 16</inkml:trace>
  <inkml:trace contextRef="#ctx0" brushRef="#br0" timeOffset="407485.9885">10404 16743 37 0,'0'0'36'0,"2"14"-2"15,-2 11-8-15,4 17-7 16,-4-1-7-16,6 9-5 16,0 0-5-16,0-6-7 15,1-4-14-15,2-8-18 16,-9-19 0-16,0-13 0 16,-9-3 0-16</inkml:trace>
  <inkml:trace contextRef="#ctx0" brushRef="#br0" timeOffset="407704.7344">10264 16956 28 0,'9'-3'30'16,"16"8"-4"-16,4-5-13 16,7 0-19-16,14 0-17 0,-10-14-3 15,13 14-2-15</inkml:trace>
  <inkml:trace contextRef="#ctx0" brushRef="#br0" timeOffset="407923.4841">10774 16561 6 0,'-29'5'34'15,"2"21"-1"1,-5 2 2-16,-1 14-17 16,8 12-5-16,3 9-4 0,12 2-3 15,4-4-4-15,12-2-1 16,9-7-4-16,7-11-7 16,10-12-14-16,7-7-11 15,-8-19 0-15,10 3 0 16</inkml:trace>
  <inkml:trace contextRef="#ctx0" brushRef="#br0" timeOffset="408126.6086">10745 16868 24 0,'0'0'35'15,"18"0"-1"-15,4 3 1 16,-3 3-19-16,9 3-17 16,0 2-25-16,-3-11-7 15,5 6 0-15,-10-11-2 16</inkml:trace>
  <inkml:trace contextRef="#ctx0" brushRef="#br0" timeOffset="408345.36">11021 16773 30 0,'0'0'37'15,"-13"14"0"-15,13 2-1 0,-7 5-20 16,7 4-12-16,0 7-18 16,-4-3-20-16,11 2-1 15,-7-9-2-15,7 2 1 16</inkml:trace>
  <inkml:trace contextRef="#ctx0" brushRef="#br0" timeOffset="408564.1092">10996 16641 43 0,'29'12'39'16,"-9"13"-1"-1,7 13 0-15,-4 15-25 0,-7 1-5 16,-5 10-3-16,-7 3-8 16,-8-5-8-16,-6-4-17 15,-5-9-9-15,-12-17-2 16,2-11 0-16</inkml:trace>
  <inkml:trace contextRef="#ctx0" brushRef="#br0" timeOffset="408907.8594">11157 16629 42 0,'11'-6'32'16,"12"6"-2"-16,-3-3-10 15,-4 3-6-15,4 9-3 16,-11-3-3-16,-1 7 0 16,-11 1-2-16,0 7 1 0,-8-5-2 15,2 7 0-15,-1-7-2 16,7 0 1-16,3-5-2 16,13 3 0-16,5-9-3 15,2-5-17-15,1-5-21 16,5 5 0-16,-6-16-2 15,8 3 2-15</inkml:trace>
  <inkml:trace contextRef="#ctx0" brushRef="#br0" timeOffset="411485.9964">11698 16811 39 0,'17'2'34'0,"16"9"0"0,2-11-13 15,6 4-12-15,1 3-13 16,-4-7-22-16,6 8-6 16,-21-11-3-16,-1 8 1 15</inkml:trace>
  <inkml:trace contextRef="#ctx0" brushRef="#br0" timeOffset="411720.3663">11731 16936 14 0,'-7'10'32'16,"20"5"1"-16,3-10-2 0,19 2-26 15,8 5-29-15,-3-12-3 16,15 0-4-16,1-19-1 15</inkml:trace>
  <inkml:trace contextRef="#ctx0" brushRef="#br0" timeOffset="412235.9922">12335 16699 13 0,'-18'-14'33'16,"15"23"2"-16,-5 2 0 15,8 15-15-15,4 12-7 16,-4 1-6-16,11 9 0 16,-4-4-3-16,4-3 0 0,-2-14-1 15,1-12-1 1,-10-15 0-16,15-22-1 15,-11-12 1-15,-4-15-1 0,0-14 0 16,0-5 0-16,-7-3-1 16,1 3 1-16,-3 6-1 15,2 7 1-15,4 12-1 16,3 11 0-16,10 13 0 16,5 9-1-16,10 10 0 15,7-4-1-15,17 8 0 16,6-1 0-16,14 4-1 15,-1-4 1-15,0 3 0 16,-6-2 0-16,-6 2-1 16,-10-1 2-16,-12 3 0 15,-15 1 0-15,-9 2-1 0,-10-11-6 16,6 20-14 0,-4-3-13-16,-2-17 1 0,-5 22-1 15</inkml:trace>
  <inkml:trace contextRef="#ctx0" brushRef="#br0" timeOffset="412782.8685">12646 16774 30 0,'0'0'30'0,"0"10"-7"15,0-10-6-15,-18-5-3 16,5-8-4-16,-2-3-4 16,8-3-3-16,7-3 1 15,4 3-2-15,11 2 1 16,7 7 0-16,3 5 0 16,6 13 1-16,-6 3-1 0,-3 14 2 15,-11 4-1-15,-11 9-1 16,-11-1-1-16,-5 0 0 15,-9-5-2-15,0-4 0 16,-5-4 0-16,6-10 0 16,7-10-1-16,17-4 1 15,0 0 1-15,0 0 1 16,21-7 0-16,8 7 1 16,2 0-1-16,3 0-1 15,3 11-13-15,6-5-24 16,-21-14-2-16,6 8 0 15,-13-15 0-15</inkml:trace>
  <inkml:trace contextRef="#ctx0" brushRef="#br0" timeOffset="418126.6293">2405 17865 12 0,'13'51'28'0,"-13"-51"1"16,30 50-10-16,-30-50-4 15,53 18-2-15,-53-18-1 0,56-21-1 16,-25-9-4 0,-15-4-3-16,-1-11 1 0,-15-5-2 15,-15 0 0-15,-14 5-2 16,-11-2 2-16,-12 9-3 15,-1 13 3-15,0 5 0 16,2 11-1-16,13 9 0 16,14 13 0-16,18 8 0 15,23 6-2-15,19 2-3 16,9-3-5-16,11 8-11 16,9-3-18-16,-10-7 1 15,4-1 0-15,-16-14-1 16</inkml:trace>
  <inkml:trace contextRef="#ctx0" brushRef="#br0" timeOffset="418704.7577">2715 18011 33 0,'0'0'34'15,"0"0"0"-15,47-34-6 16,-47 34-12-16,0 0-8 15,64 10-2-15,-64-10-2 16,29 48-2-16,-29-48 0 16,-4 59-2-16,-14-18-1 15,18-41-3-15,-43 64 5 0,43-64 0 16,-47 23-1-16,47-23 0 16,0 0-1-16,-46-20-4 15,46 20 5-15,0 0 3 16,21-48-3-16,-21 48 0 15,0 0 0-15,68 25-4 16,-68-25-15-16,69 30-18 16,-69-30 0-16,59 27-3 15,-59-27 17-15</inkml:trace>
  <inkml:trace contextRef="#ctx0" brushRef="#br0" timeOffset="418954.7548">3139 17836 44 0,'0'16'36'0,"14"-10"0"15,1-3-5-15,-15-3-19 16,48 7-7-16,-18-7-12 16,-30 0-24-16,55 9-4 15,-55-9-1-15,42 0 0 16</inkml:trace>
  <inkml:trace contextRef="#ctx0" brushRef="#br0" timeOffset="419189.1304">3159 17985 47 0,'0'0'33'0,"0"0"-3"16,34 42-12-16,-34-42-31 16,50 10-19-16,-50-10-6 15,65-2 1-15</inkml:trace>
  <inkml:trace contextRef="#ctx0" brushRef="#br0" timeOffset="419720.3854">3766 17592 19 0,'3'-13'33'16,"-3"13"1"-16,0 0 1 0,4 18-15 16,0 4-7-16,-4 7-5 15,2 18-1-15,-2 5-3 16,5 8-2-16,5-9 0 15,-3 3-3-15,5-1 0 16,4-7-6-16,-16-46-1 16,36 58-9-16,-36-58-16 15,0 0-8-15,43 12 2 16,-43-12 10-16</inkml:trace>
  <inkml:trace contextRef="#ctx0" brushRef="#br0" timeOffset="419939.1312">3643 17856 25 0,'0'0'30'16,"0"0"-3"-16,0 0-8 16,64 5-6-16,-20-2-10 15,3 1-18-15,15 0-11 16,-17-8-4-16,12 1 1 15</inkml:trace>
  <inkml:trace contextRef="#ctx0" brushRef="#br0" timeOffset="420220.3843">4287 17783 13 0,'-15'50'33'0,"15"-50"1"16,-29 62 0-16,29-62-17 16,-45 49-10-16,45-49 1 15,-53 19-3-15,53-19-4 16,-46-5-1-16,27-9 0 16,3-8-4-16,9 2 1 15,7-5 5-15,0 9-6 16,16 0 3-16,3 7 3 15,6-1-2-15,-25 10 0 0,61 11 6 16,-61-11 1 0,54 37-5-16,-54-37-12 15,40 54-20-15,-40-54-5 0,21 55 2 16,-21-55-1-16</inkml:trace>
  <inkml:trace contextRef="#ctx0" brushRef="#br0" timeOffset="420564.135">4424 17819 14 0,'22'0'33'0,"-22"0"2"15,0 0-2-15,0 0-12 16,24 49-9-16,-24-49-5 0,0 51 0 15,0-51 0-15,0 0-4 16,-13 53 1-16,13-53 1 16,0 0-4-16,0 0 4 15,13-27-2-15,-3 7-3 16,3 0-2-16,-1 2 2 16,3 4-3-16,-15 14 0 15,0 0 3-15,0 0-4 16,40 26 0-16,-40-26 4 15,8 66-3-15,-8-66-6 16,6 75-32-16,-6-75 2 16,4 58-2-16,-4-58 3 0</inkml:trace>
  <inkml:trace contextRef="#ctx0" brushRef="#br0" timeOffset="420876.6352">4560 17652 24 0,'16'0'31'0,"6"10"1"16,-4-7-5-16,7 2-27 16,0 2-16-16,-4-7-12 15,4 5-2-15,-8-10-1 16</inkml:trace>
  <inkml:trace contextRef="#ctx0" brushRef="#br0" timeOffset="421111.0102">4901 17561 42 0,'0'0'35'16,"-5"19"2"-1,0-6-4-15,0 5-21 0,5 7-20 16,-6 0-24-16,12 5-3 15,-6-3 0-15,8-4-1 16</inkml:trace>
  <inkml:trace contextRef="#ctx0" brushRef="#br0" timeOffset="425251.6454">7928 17674 47 0,'0'0'37'0,"17"10"0"16,-17-10-2-16,0 18-41 16,0-8-26-16,-10-6-1 15,10-4-2-15,-20-36-2 16</inkml:trace>
  <inkml:trace contextRef="#ctx0" brushRef="#br0" timeOffset="429157.9011">5350 17437 32 0,'-14'0'31'16,"-12"10"-6"-16,-7 6-3 15,-5 14-5-15,0 6-5 0,9 16-4 16,4 6-2 0,16 11-1-16,12-8-2 0,16 0-11 15,15-10-15-15,15-17-11 16,-1-16 2-16,11-13-2 15</inkml:trace>
  <inkml:trace contextRef="#ctx0" brushRef="#br0" timeOffset="429439.1503">5398 17694 21 0,'0'0'32'16,"10"0"0"-16,13 5-4 15,2-5-19-15,4 0-18 16,5 5-17-16,-6-8-5 16,9 8 0-16,-12-5 7 15</inkml:trace>
  <inkml:trace contextRef="#ctx0" brushRef="#br0" timeOffset="429829.7768">5713 17669 7 0,'-2'-19'27'16,"6"9"-1"-16,-4 0-8 16,0-1-5-16,0 11-3 15,6-10-1-15,-6 10 0 16,0 0-3-16,11 14 0 15,-11 3-3-15,7 5 0 16,-4 6 0-16,2-3 0 0,-5 2-2 16,5 0 1-1,-5-27 0-15,-3 55 1 16,-4-43 2-16,-2-2-5 0,-3-10 1 16,-1 3-1-16,3-8 1 15,0-6-1-15,4-1 0 16,2-4-1-16,4 16-3 15,15-10 4-15,-15 10-2 16,0 0-14-16,49 16-16 16,-49-16-2-16,44 20 0 15,-19-12 0-15</inkml:trace>
  <inkml:trace contextRef="#ctx0" brushRef="#br0" timeOffset="430095.4023">5872 17495 24 0,'15'0'35'0,"-3"14"0"15,11 8-1-15,-1 13-15 16,-6 9-5-16,-1 8-6 16,-7 11-6-16,-8 12-21 15,-8-11-16-15,-2-7-4 16,10-57 2-16,-38 64 0 0</inkml:trace>
  <inkml:trace contextRef="#ctx0" brushRef="#br0" timeOffset="430454.7778">6387 17534 41 0,'10'0'37'0,"-13"12"0"16,-11 8-11-16,-10 18-8 15,-14 15-7-15,-4 20-6 16,-8 0-1-16,-3 10-4 15,4-3-1-15,2-6-8 16,13-14-4-16,5-13-22 16,29-47-3-16,0 0-4 15,0 0 3-15</inkml:trace>
  <inkml:trace contextRef="#ctx0" brushRef="#br0" timeOffset="430939.1536">6688 17536 24 0,'-29'8'32'16,"9"10"-2"-16,-8 5-8 16,-6 8-6-16,3 7-5 15,5 3-4-15,17 16-2 16,6-2-3-16,13-1-2 15,11-9 2-15,10-3-7 16,13-5-13-16,5-11-19 0,-6-20 5 16,4-17 0-16</inkml:trace>
  <inkml:trace contextRef="#ctx0" brushRef="#br0" timeOffset="431173.5303">6749 17719 14 0,'0'0'32'0,"0"0"1"15,17 0-4-15,2 0-13 16,8 0-10-16,7 4-15 15,-3-9-21-15,12 5-1 16,-11 0 0-16,10-5 3 16</inkml:trace>
  <inkml:trace contextRef="#ctx0" brushRef="#br0" timeOffset="431517.2805">7148 17642 2 0,'5'-11'31'16,"-10"-1"0"-16,9-1-7 15,-4 13-6-15,0 0-5 16,0 0-4-16,-8 13-2 16,8 4-3-16,-6 4-2 15,6 4 0-15,-6 4-1 16,2 1 0-16,4-30 0 15,-13 53 3-15,6-34-4 16,-7-1 1-16,2-5 0 16,0-8-1-16,1-5 1 15,2-8 1-15,4-2-2 16,5 10-2-16,7-18 3 16,7 8-2-16,5 10-3 15,4-5-11-15,-3 5-18 16,11 0-1-16,-12 0 1 0,6-5 0 15</inkml:trace>
  <inkml:trace contextRef="#ctx0" brushRef="#br0" timeOffset="431767.2808">7218 17532 26 0,'18'0'35'16,"16"14"2"-16,-2 6 0 0,-1 7-21 16,3 18-4-1,-9 11-4-15,-7 16-4 16,-14 2-7-16,-10 1-8 0,-7-6-22 16,-9-11-9-16,-6-5 4 15,28-53-6-15</inkml:trace>
  <inkml:trace contextRef="#ctx0" brushRef="#br0" timeOffset="437220.4195">23699 16046 33 0,'23'3'32'16,"-23"-3"-7"-16,0 0-24 15,0 0-25-15,-13-11-4 16,13 11-3-16</inkml:trace>
  <inkml:trace contextRef="#ctx0" brushRef="#br0" timeOffset="438595.4214">7904 17639 21 0,'15'6'31'0,"7"-6"-5"16,5 0-4 0,5 0-6-16,8 0-7 0,3 3-20 15,10 0-17-15,-13-9-2 16,11 1-2-16</inkml:trace>
  <inkml:trace contextRef="#ctx0" brushRef="#br0" timeOffset="439032.9225">7928 17756 59 0,'19'0'30'0,"6"0"-3"16,6 5-3-16,2-5-7 15,11-5-8-15,3 3-29 16,6 2-14-16,-10-14-2 15,4 8-1-15</inkml:trace>
  <inkml:trace contextRef="#ctx0" brushRef="#br0" timeOffset="443157.9314">8652 17472 19 0,'12'0'32'0,"-15"16"-1"16,0 8-11-16,-3 10-5 16,0 7-6-16,3 11-1 15,3-5-3-15,6 2-2 16,4-5-1-16,-10-44 2 16,45 58-2-16,-14-40-7 15,-31-18-6-15,72 13-12 16,-44-18-9-16,3-7-1 15,-12-9 0-15</inkml:trace>
  <inkml:trace contextRef="#ctx0" brushRef="#br0" timeOffset="443407.9294">8581 17665 34 0,'16'12'33'15,"2"-6"0"-15,10-6-15 16,12 3-10-16,3 3-18 16,11 3-19-16,-12-12-2 15,8 3-1-15</inkml:trace>
  <inkml:trace contextRef="#ctx0" brushRef="#br0" timeOffset="443673.5533">9169 17681 39 0,'-15'28'33'0,"-10"-3"-7"15,-3 0-9-15,1-1-5 16,-2-6-5-16,2-7-3 15,-1-11-3-15,9-8 0 16,4-6-1-16,5-7 0 16,10-1 0-16,0-2-1 15,7 1 1-15,8 6 0 0,1 11 2 16,6 1 0 0,3 5 0-16,3 10 1 0,-4 3 0 15,0 7-1-15,-2 2-2 16,-3 1-9-16,-4-4-16 15,4 4-9-15,-16-12 0 16,10 0-2-16</inkml:trace>
  <inkml:trace contextRef="#ctx0" brushRef="#br0" timeOffset="444017.3062">9331 17669 13 0,'3'-14'33'16,"6"14"2"-16,-9 0-2 16,9 5-14-16,-2 4-4 15,-7 4-7-15,8 6-2 16,-8 0-2-16,0-5 0 16,0-1-1-16,0-13-2 15,0 0 0-15,0 0-1 16,16-12 1-16,-5-4-1 15,1-3 0-15,0 3 0 16,4-1-1-16,2 10 0 16,-3 7 1-16,-2 0 0 15,3 7-1-15,-5 7 2 16,-1 4-1-16,-3 6-1 16,-7-24-5-16,0 52-11 15,0-52-19-15,0 44 0 0,3-36 0 16,9-8 0-16</inkml:trace>
  <inkml:trace contextRef="#ctx0" brushRef="#br0" timeOffset="444251.6807">9507 17515 35 0,'17'6'34'16,"1"-6"-1"-16,10 0-11 15,6 6-10-15,-3-4-15 0,7 6-22 16,-14-8-6-16,9 0-2 16,-10-13-1-16</inkml:trace>
  <inkml:trace contextRef="#ctx0" brushRef="#br0" timeOffset="444501.6799">9851 17449 28 0,'0'0'35'0,"7"10"-1"15,-4 2-8-15,0 8-9 0,-3 1-7 16,6 9-15-16,-6-6-26 16,6 0-2-16,-6-8-2 15,13 1 0-15</inkml:trace>
  <inkml:trace contextRef="#ctx0" brushRef="#br0" timeOffset="445267.3071">10249 17626 22 0,'-4'-16'22'15,"4"-2"-3"1,0-1-3-16,0 2-1 0,0-5-2 15,-6 6-2-15,6 0-2 16,0 16-2-16,0 0-1 16,-12 6-2-16,12 10-1 15,0 4-1-15,0 6 0 16,10 6 0-16,-4 5 1 16,3-5-1-16,1-1 0 15,-1 2 1-15,0-7 0 16,-9-4-2-16,0-3 0 15,-10-6 1-15,-2-8-1 16,-6-2 0-16,-1 1 0 16,0-7-1-16,0 3-1 15,7 3 1-15,12-3 0 0,0 0 0 16,0 0 1-16,19 4-2 16,5-4 1-16,11 3-8 15,-4 3-23-15,7-13-5 16,7 7-1-16,-4-4 2 15</inkml:trace>
  <inkml:trace contextRef="#ctx0" brushRef="#br0" timeOffset="445939.1844">10813 17629 34 0,'29'0'31'0,"-2"2"-5"15,13-2-12-15,-3 7-11 16,6-4-22-16,4 1-9 16,-14-4-1-16,4 6-2 15</inkml:trace>
  <inkml:trace contextRef="#ctx0" brushRef="#br0" timeOffset="446204.8086">10835 17740 11 0,'-10'7'33'0,"20"0"-1"15,5-2-8-15,13-2-6 16,9-3-5-16,3 0-13 15,13 7-27-15,-15-7-3 16,8 0-2-16,-18-3-2 0</inkml:trace>
  <inkml:trace contextRef="#ctx0" brushRef="#br0" timeOffset="447298.5643">11589 17423 3 0,'11'-4'33'0,"-11"4"-1"15,-6 25-2-15,1 0-12 16,-7 4-7-16,4 3-3 0,2 0-3 16,6 1-1-16,10-7-3 15,6-5-2-15,6-5-5 16,2-11-8-16,2-5-15 15,6-2-4-15,-13-11 0 16,3 1 5-16</inkml:trace>
  <inkml:trace contextRef="#ctx0" brushRef="#br0" timeOffset="447548.5601">11720 17486 30 0,'-14'16'32'0,"14"6"1"0,-3 6-10 16,3 1-8-1,7 4-4-15,-2 1-5 0,4 5-9 16,5-6-17-16,3-6-12 16,-7-10-2-16,8-9 0 15</inkml:trace>
  <inkml:trace contextRef="#ctx0" brushRef="#br0" timeOffset="447892.3176">12197 17481 29 0,'0'0'28'0,"0"0"-7"0,-18-3-6 15,1 3-5-15,-7 3-4 16,-4-1-4-16,-4 1 1 15,-1-3-2-15,-1 0-1 16,5 0 0-16,-1 9 1 16,7-1-2-16,1 1 2 15,5 3 0-15,5-3-1 16,6 4 1-16,1 0 1 16,10-2 0-16,-5-11 2 15,20 7 0-15,2-7 0 16,7 0-1-16,4 0 2 15,4 0-1-15,3 6 0 0,-3 3 0 16,-5 3-2 0,-4 7 0-16,-12 3 0 15,-13 0 0-15,-12 1 0 0,-10 0-1 16,-8-8-2-16,-8-3-3 16,4-3-7-16,-1-9-10 15,1-5-15-15,17-4 0 16,0-4 1-16</inkml:trace>
  <inkml:trace contextRef="#ctx0" brushRef="#br0" timeOffset="448251.688">12395 17431 12 0,'0'0'30'15,"-18"-4"-1"-15,18 4-6 16,-13 10-8-16,4 2-6 16,9 5-4-16,0-4-1 15,7 1 0-15,4 0-2 16,8 0 1-16,-3-6 0 15,5-3 0-15,-2-5 0 16,-3-5-1-16,-7-6 1 16,-3-5-1-16,-13 0 0 0,-2-4 0 15,-6 3-1 1,-6 1-5-16,2 5-25 0,1 11-4 16,-4 0-2-16,9 16 1 15</inkml:trace>
  <inkml:trace contextRef="#ctx0" brushRef="#br0" timeOffset="448673.5661">12916 17652 31 0,'12'-4'32'0,"1"11"1"15,-3 0-12-15,-5 2-7 16,-2 4-4-16,-6-1-3 15,3 1-1-15,-5-2-2 16,5-11-1-16,0 0-1 16,9-9-1-16,2-4 0 15,5-1-1-15,4 0 0 0,1-1 0 16,0 3 0 0,-2 9-1-16,-3 8 1 15,-4 7 0-15,-3 4 1 0,0 3-1 16,-5 5-4-16,-4 4-5 15,0-28-11-15,10 44-13 16,-10-44-2-16,0 10 0 16</inkml:trace>
  <inkml:trace contextRef="#ctx0" brushRef="#br0" timeOffset="448939.1887">12984 17412 35 0,'0'0'35'0,"-13"-9"0"16,13 26-6-16,0 3-40 16,0-1-19-16,11 8-3 0,-3-3-1 15</inkml:trace>
  <inkml:trace contextRef="#ctx0" brushRef="#br0" timeOffset="449361.0643">13783 17352 15 0,'-4'16'28'0,"-3"-1"1"16,3 5-13-16,4 0-3 15,-5 2-4-15,5-5-1 16,-3-3-3-16,3-14-1 15,0 0-2-15,0 0 1 16,0-20-1-16,0-4-3 16,-4-2 2-16,4 1-3 15,0 2 2-15,-3 5-2 0,3 1 2 16,3 5-2 0,-3 12 1-16,12-12 1 0,4 12 0 15,0 0 0-15,3 0-1 16,3 0 1-16,-5 7 0 15,3-1 1-15,-2 3-1 16,-6 1 2-16,-2 4-1 16,-4 3 1-16,-3 4-1 15,-3 2-2-15,0 3-8 16,0 1-13-16,-10-7-10 16,10 2 1-16,-8-8-1 15</inkml:trace>
  <inkml:trace contextRef="#ctx0" brushRef="#br0" timeOffset="449611.0673">13579 17562 34 0,'35'11'32'0,"2"-14"1"16,12 3-14-16,11 0-7 15,4 0-11-15,2 4-18 16,-8-4-13-16,1 6-1 16,-18-6-2-16</inkml:trace>
  <inkml:trace contextRef="#ctx0" brushRef="#br0" timeOffset="449876.6906">13713 17722 3 0,'13'0'32'16,"-13"0"2"-16,0 12-1 15,0-1-14-15,-9 1-6 16,9-12-3-16,0 0 0 16,-7 55-4-16,7-55 1 0,0 0-4 15,43 39 0-15,-43-39-5 16,55 7-4-16,-29-10-9 16,2-8-21-16,-3 1 2 15,-10-3-1-15,0-4 3 16</inkml:trace>
  <inkml:trace contextRef="#ctx0" brushRef="#br0" timeOffset="450126.6915">13921 17716 38 0,'0'0'31'0,"-6"14"0"15,2 0-8-15,4-14-5 16,0 69-11-16,0-18-26 16,0-4-14-16,0-47-2 0,13 68-3 15</inkml:trace>
  <inkml:trace contextRef="#ctx0" brushRef="#br0" timeOffset="460892.3405">15155 6355 48 0,'-5'10'25'16,"-12"18"-3"-16,-19 21-4 15,-18 16-6-15,-21 24-3 16,-21 19-2-16,-18 14-3 15,-24 12-1-15,-12 12-1 16,-5 5 0-16,-3-5-2 16,11-9 2-16,11-14-1 15,12-20 1-15,21-13 1 16,22-22-1-16,23-18 0 16,15-18 1-16,12-9-1 15,11-10 0-15,9-6 0 0,11-7-1 16,0 0 0-16,0 0 0 15,0 0 0-15,0 0 0 16,0 0-1-16,0 0 1 16,-10 0 0-16,10 0-1 15,0 0 0-15,-9 0 0 16,9 0-1-16,0 0 1 16,0 0 1-16,-10 0-1 15,10 0 0-15,0 0 0 16,0 0 0-16,0-10 1 15,0-6-1-15,0-4 0 16,0-4 0-16,5-1 0 16,0-2 0-16,-5-1 1 15,3 6 0-15,-3 3 0 16,0 19 1-16,0 0 0 0,-8 21-1 16,-5 8 1-16,-2 12 0 15,-2 3-1-15,2 5 0 16,-1-6 0-16,8-6 1 15,8-15 0-15,21-13 1 16,16-15 0-16,19-12 0 16,9-7 1-16,9-1-5 15,4-1-33-15,-6 8-5 16,-10-6-1-16,-12 1 0 16</inkml:trace>
  <inkml:trace contextRef="#ctx0" brushRef="#br0" timeOffset="551205.1969">15636 6336 21 0,'0'0'15'16,"8"-7"14"0,-8 7-15-16,5-9-2 15,-5 9 0-15,0 0-3 16,0 0-1-16,0 0-2 16,0-10-1-16,0 10-1 15,0 0 0-15,-5-10-1 16,5 10 0-16,-3-13 0 15,3 13 0-15,-4-16 1 16,1 5-1-16,3 0-1 16,-8 1 1-16,5 0-2 15,-2-2 1-15,0 3-1 16,-1-1 1-16,2 0-1 16,-3-4 1-16,7 14-1 0,-17-17 1 15,10 7 0-15,-3 0 0 16,3-2-1-16,-4 0 1 15,1 2-1-15,-1 1 0 16,3-3-1-16,-5 1 1 16,2 1-1-16,-3 1 0 15,2 2 0-15,-4-2 1 16,2-1-1-16,-1 0 0 16,-1-2 1-16,-1 3-1 15,2-3 1-15,-1 2-1 16,-1-3 1-16,-1-1-1 15,2 6 1-15,-1-1-1 0,-2 1 0 16,2 2 1 0,3 0-1-16,-4 0 0 0,2 6 0 15,1-4 0-15,-5 0 0 16,6 4 1-16,-3-4-1 16,0-1-1-16,-1 5 1 15,1-2 0-15,-1-1 1 16,-2 3-1-16,6 0 0 15,-2-5 0-15,-1 5 0 16,2 0 0-16,-3-2 0 16,3 2 0-16,3 0 0 15,-4 0 0-15,4 0 0 16,-4 0 0-16,1 0 1 16,1 2-1-16,-2 2 0 0,-1 0-1 15,-3 0 1-15,0 1 0 16,0 1 0-16,-1 0 0 15,0 1 0-15,2 1 0 16,-2-4 1-16,2 1-1 16,3 0-1-16,0 1 1 15,1 0 0-15,3-1 0 16,-1 1-1-16,0 3 2 16,2 0-2-16,-2-1 2 15,3 4-2-15,-1 0 2 16,-2 1-2-16,1-2 2 15,0 3-2-15,0-4 1 16,-1 6 0-16,-3-5-1 16,4 3 2-16,-4-1-1 15,2-2 0-15,-2 2-1 0,4 2 1 16,-5 0 0-16,5-4 0 16,0 1 0-16,0 4-1 15,1-2 1-15,3-1 0 16,-1 4 1-16,2-3-1 15,-2 4-1-15,2 3 1 16,-1 0 0-16,1 1 0 16,-1-3 0-16,1 4 0 15,0-5-1-15,-1 2 1 16,2-1 0-16,2-3 0 16,-2-1 0-16,2 1 0 15,1-2-1-15,0 1 2 16,3 0-1-16,-3-1-1 15,3 3 2-15,0-2-1 16,0 4 1-16,0-1-1 0,3-1 1 16,0 0-1-16,-3 1 0 15,4-1 0-15,2-2 0 16,-2 3 0-16,2-5-1 16,-3 0 2-16,2 0-1 15,1 1 0-15,1 0 0 16,-3-2-1-16,2-1 2 15,0 2-1-15,0-4 0 16,0 6-1-16,3-4 2 16,-6 0-1-16,4 0 0 15,-2 1 0-15,2-1 0 0,-1 1 0 16,-2 0 0 0,1 0 0-16,1-1 0 0,1 1-1 15,-4-1 1-15,3-2 0 16,0 3 1-16,-1-3-1 15,-5-9 0-15,11 16 0 16,-11-16 0-16,13 13 0 16,-13-13 0-16,7 11-1 15,-7-11 2-15,0 0-1 16,11 13 0-16,-11-13 0 16,0 0 0-16,12 9 0 15,-12-9 1-15,0 0-2 16,10 7 1-16,-10-7 0 15,0 0 0-15,0 0 1 16,0 0-1-16,0 0 0 0,0 0 1 16,0-10-1-16,0 10 0 15,-3-17 1-15,0 6-1 16,3-3-1-16,0 3 2 16,-4-4-1-16,4 0 1 15,0 2-1-15,-3 0 0 16,3-1-1-16,0 2 2 15,-3-1-1-15,3 0-1 16,0 1 2-16,-3 1-2 16,3 0 2-16,0 11-1 15,0-12 0-15,0 12 0 16,0 0 0-16,0 0-1 16,0 0 1-16,0 0 0 15,0 0-1-15,-6 12 1 16,6-12 0-16,0 16 0 0,0-16 0 15,7 18 0-15,-7-7 0 16,5 4 0-16,-5-1 0 16,3 5 0-16,-3 0 0 15,3 0 0-15,-3 1 0 16,0-2 0-16,0 1 0 16,0-5 0-16,0-6 0 15,0-8 0-15,3 14 0 16,-3-14 0-16,0 0-1 15,0 0 2-15,0 0-1 16,0 0 1-16,0 0-1 16,9 8 1-16,-9-8-1 15,0 0 1-15,0 0 0 16,-15-10-1-16,15 10 1 0,-19-9 0 16,8 0 0-16,-9 0 0 15,2 3 0-15,0-2 0 16,2 3 0-16,0 3 0 15,4-4-1-15,2-1 0 16,10 7-3-16,0 0-14 16,0 0-22-16,0-17 0 15,6 6-1-15,-6-11 0 16</inkml:trace>
  <inkml:trace contextRef="#ctx0" brushRef="#br0" timeOffset="554220.8686">16579 6092 32 0,'0'0'18'16,"10"-13"-3"-16,-10 13-1 16,11-12-2-16,-11 12-1 15,10-14-1-15,-10 14 0 0,7-12-1 16,-7 12-1-16,0 0-2 16,0 0-1-16,0 0 0 15,0 0-2-15,0 9 1 16,0 3-2-16,-4 7 1 15,4 0-1-15,0 3 1 16,-3-2-1-16,3 4-1 16,9-4-12-16,0-6-24 15,-9-14 0-15,9-7-1 16,-9-12-1-16</inkml:trace>
  <inkml:trace contextRef="#ctx0" brushRef="#br0" timeOffset="555095.8643">14299 5603 25 0,'-3'-12'29'0,"3"12"-5"15,-16 3-4-15,5 6-5 16,4 5-5-16,-3 1-3 0,4 7-1 16,6 3-3-16,6-4-1 15,4 0 0-15,9-4-1 16,2-5 1-16,1-3 0 15,-1-9 1-15,1-6-1 16,-3-9 2-16,-7-2-1 16,-7-4 0-16,-5-6 0 15,-4-8-1-15,-9-5 0 16,-6-4 0-16,-6-2-2 16,-2 1 0-16,-7 3 1 15,-1 5-2-15,-1 8 2 16,1 10-2-16,4 12 1 15,6 12 0-15,6 7-1 16,5 8 1-16,11 4 0 0,6-2-1 16,14 1-3-16,16-2-7 15,3-4-22-15,7-8-1 16,11 0-1-16,-5-9 0 16</inkml:trace>
  <inkml:trace contextRef="#ctx0" brushRef="#br0" timeOffset="555658.3664">14503 5615 28 0,'0'0'26'0,"4"-12"-3"16,-4 12-6-1,14-18-4-15,-2 11-3 0,2 3-3 16,1 4 0-16,-2 0 0 16,-1 11-2-16,-4 2 0 15,-3 6 0-15,-5 5-1 16,-5 2-1-16,-3-1 0 15,0 0-1-15,1-4 0 16,-3-3 0-16,6-4-1 16,4-5 1-16,0-9 1 15,9 3-1-15,2-6 2 16,6-6-1-16,2 1 0 16,2-1 1-16,1-1 0 15,-1 5-2-15,-6 1 0 16,0-2-6-16,-3 2-33 0,-12 4-2 15,0 0 1-15,0 0-1 16</inkml:trace>
  <inkml:trace contextRef="#ctx0" brushRef="#br0" timeOffset="583205.3531">14457 17140 14 0,'0'0'18'0,"31"-3"-3"0,15-2-1 15,24-2-2-15,25-1-1 16,16 0-3-16,20 2-2 16,5 0-2-16,4 3-1 15,-3 3-2-15,-11-5 1 16,-10 5-1-16,-18 2-1 15,-17-2-3-15,-21 5-2 16,-16-5-3-16,-14 0-3 16,-15 3-5-16,-15-3-3 15,0 0-3-15,-24-5 1 16</inkml:trace>
  <inkml:trace contextRef="#ctx0" brushRef="#br0" timeOffset="583502.2269">15739 16899 19 0,'46'7'18'16,"2"9"0"-16,-8 1 0 16,-10 7 0-16,-9 8-2 0,-21-3-1 15,-18 9-3 1,-16-3-15-16,-10 5-26 0,-33-13 0 16,-6 7-5-16,-30-8 0 15</inkml:trace>
  <inkml:trace contextRef="#ctx0" brushRef="#br0" timeOffset="584767.8542">16851 16112 22 0,'-33'-4'15'0,"-5"4"-1"16,2 8 0-16,1 3-2 15,11 7-2-15,11 8-3 16,9 2-1-16,17 2-2 16,6-7-1-16,11 1 0 15,8-8-1-15,-1-1 0 16,-6-7 0-16,-6-1 0 16,-14-2 0-16,-11-5-1 15,-23 17 0-15,-9 0 0 16,-7 0 0-16,-5 11 0 15,3 0 0-15,3 7-1 16,11-1 1-16,12 0 0 0,15 2 0 16,15-7 0-16,11-5-1 15,10-6-1-15,10-10-2 16,-1-8-3-16,1-7 1 16,-6-11-2-16,-6-8 1 15,-12-9 1-15,-10-4-1 16,-10-14 3-16,-2-2 3 15,-2-6 4-15,2-2 2 16,6 6 1-16,8 5 1 16,10 14 1-16,3 13 2 15,8 25-1-15,-4 19 0 16,2 22-1-16,-8 9-2 16,-3 15-1-16,-6 3-1 15,-1 0 0-15,-3-8-3 0,1-11 1 16,-3-13-2-16,2-16-1 15,1-16 0-15,-7-14-1 16,-1-17-2-16,-8-2 1 16,-3-6 0-16,-7 0-1 15,-6 12 0-15,-8 4 1 16,-4 16-1-16,-5 12 1 16,5 15-4-16,-3 4-8 15,8 3-17-15,8 4-4 16,4-15 0-16,21-3-2 15</inkml:trace>
  <inkml:trace contextRef="#ctx0" brushRef="#br0" timeOffset="585142.8543">17515 16348 35 0,'-19'-9'19'0,"1"9"-4"16,-4 0-3-16,0 11-4 15,10 1-1-15,2 4-2 16,10-1-1-16,6-2-2 16,10 0 0-16,2-4 0 15,2-6-1-15,0-3 0 16,-6 0 0-16,-14 0 0 15,0 0-1-15,-14-5 0 0,-3 5 0 16,-6 0 0-16,2 8 0 16,0 2 0-16,9 3 1 15,6 1-1-15,8 1 1 16,8 1 0-16,6 0-1 16,2-2-5-16,2-4-15 15,-9-10-8-15,9 0-2 16,-13-15 1-16</inkml:trace>
  <inkml:trace contextRef="#ctx0" brushRef="#br0" timeOffset="585392.8551">17452 16025 16 0,'-18'-36'29'16,"18"36"-4"-16,-15-10-13 0,6 19-30 15,17 18-7-15,-8-4-2 16</inkml:trace>
  <inkml:trace contextRef="#ctx0" brushRef="#br0" timeOffset="585658.4828">17589 16356 38 0,'-14'-5'33'15,"14"15"0"-15,0 7-15 16,5 5-6-16,11 12-2 16,5 4-2-16,8 8-2 15,-6 2-1-15,2 6-2 16,-7-4 0-16,-7 2-2 15,-11-8 0-15,-7-6 0 16,-12-10-1-16,-6-11 2 16,-1-8-2-16,-3-9 0 15,5-15 1-15,8-13-1 16,7-8 1-16,9-9 0 16,13-3 0-16,12 1-1 15,9-4-1-15,5 3-9 0,-2 4-26 16,3 14-1-16,-14 0 1 15,2 15-1-15</inkml:trace>
  <inkml:trace contextRef="#ctx0" brushRef="#br0" timeOffset="586002.232">17786 16295 46 0,'14'18'36'16,"14"28"0"-16,-1 11-7 16,3-1-19-16,5 15-2 15,-1 2-8-15,-2-13-8 16,-1-7-10-16,-6-6-17 16,-15-27-2-16,0-5 1 15,-10-15 6-15</inkml:trace>
  <inkml:trace contextRef="#ctx0" brushRef="#br0" timeOffset="586252.2344">18037 16373 67 0,'-31'10'36'0,"4"31"0"16,-9 12-18-16,-8 7-10 16,0 5-12-16,-1-1-29 15,16 3-2-15,2-27-2 16,18-5 1-16</inkml:trace>
  <inkml:trace contextRef="#ctx0" brushRef="#br0" timeOffset="586767.8592">18307 16462 32 0,'-11'-22'21'0,"-1"11"-5"16,-5-2 0-16,-3 6-5 16,0 7-1-16,-1 0-4 15,1 7-1-15,6 5-2 16,3 3-1-16,7 2-1 15,8 2 0-15,6-4 0 16,5-4 1-16,5-4 0 16,2-7 0-16,-1-6-1 15,3-7 1-15,-5-7-1 16,-4-3 0-16,-4-1 0 16,-2 4-1-16,-9 1 0 0,0 10 0 15,0 9 0 1,0 0-1-16,-14 24 1 0,14-2 0 15,0 4 0-15,10 0 0 16,7-6 1-16,6-3 1 16,3-8 1-16,5-7-1 15,-4-8 1-15,-1-4 0 16,-6-8 0-16,-4-6-1 16,-12 3-6-16,-4-3-10 15,-9-4-19-15,6 10-1 16,-9-9 1-16,12 10-2 15</inkml:trace>
  <inkml:trace contextRef="#ctx0" brushRef="#br0" timeOffset="587033.4836">18597 16191 18 0,'0'0'34'0,"15"17"1"16,-15 7 1-16,-5 10-15 15,5 15-7-15,0 8-4 16,0 9-2-16,-3-1-4 15,5 1-2-15,4-6-3 16,1-12-4-16,4 1-10 16,2-13-20-16,-4-19-3 15,9-7 1-15,-7-20-1 16</inkml:trace>
  <inkml:trace contextRef="#ctx0" brushRef="#br0" timeOffset="587111.6082">18637 16512 31 0,'15'0'28'0,"1"-9"-2"16,17 5-14-16,5 4-35 15,-4-13-4-15,16 8-1 16,-9-11 10-16</inkml:trace>
  <inkml:trace contextRef="#ctx0" brushRef="#br0" timeOffset="587564.7358">19048 16254 20 0,'-21'-4'29'0,"-14"-5"1"16,6 9-13-16,3 8-4 0,6 3-3 16,7 5-4-1,9 0-2-15,8 4-1 0,9-5 0 16,4-3-2-16,7-6 0 15,-1-1 0-15,-4-5 0 16,-6 0-1-16,-13 0 0 16,0 0 0-16,-17 0 0 15,-4 3 0-15,-7 5 1 16,3 6 0-16,-3 3 2 16,12 4 0-16,6-3 1 15,14 4 0-15,8-4 0 16,10-4 0-16,9-4-2 15,4-6-8-15,-1-9-27 16,6 2-2-16,-6-16 0 0,7-1-1 16</inkml:trace>
  <inkml:trace contextRef="#ctx0" brushRef="#br0" timeOffset="588252.2384">19609 16286 22 0,'11'9'30'0,"-11"-9"2"0,11 25-11 15,-5 0-8-15,-3 5-4 16,1 5-2-16,-4-9-1 16,0-2-3-16,0-12-1 15,0-12-1-15,0 0 0 16,-9-27-1-16,9 1-1 15,0-8 1-15,8 1 0 16,0 0 0-16,5 9 1 16,3 9-1-16,0 11 2 15,-1 14-1-15,-2 4 1 16,0 15-2-16,-1 1-7 16,-2 8-13-16,-7-11-12 15,12 3-2-15,-7-17 1 0</inkml:trace>
  <inkml:trace contextRef="#ctx0" brushRef="#br0" timeOffset="588564.7369">19919 16411 23 0,'11'5'32'0,"-11"-5"0"16,14 15-1-16,3-5-20 15,0-3-3-15,6-1-1 16,0-6-1-16,2 0-3 15,-5-9-1-15,-5-5-1 16,-7-6-1-16,-8-8-1 0,-12-2-1 16,-6 1 0-1,-3 5 0-15,-5 4-1 0,0 11 1 16,0 9 1-16,4 18 0 16,6 10 1-16,8 13 0 15,8 3 1-15,3 4-1 16,7 3-1-16,5-3-9 15,3-5-7-15,-3-15-15 16,16 0 0-16,-8-18 0 16,7-1 14-16</inkml:trace>
  <inkml:trace contextRef="#ctx0" brushRef="#br0" timeOffset="588845.9876">20289 16329 7 0,'-18'-7'29'0,"-12"-7"1"15,5 11-11-15,-1 3-3 16,3 12-3-16,5 5-4 16,9 1-1-16,9 5-2 15,6-1-2-15,12-3 0 16,4-9-1-16,8 0 1 15,-3-10-2-15,1-5 1 16,-7-6-2-16,-11-5-7 16,-6-4-15-16,-4 8-13 0,-10-10 1 15,3 13-2 1</inkml:trace>
  <inkml:trace contextRef="#ctx0" brushRef="#br0" timeOffset="589158.4874">20530 16234 8 0,'-14'4'28'15,"-16"-4"-2"-15,7 10-8 16,-3 1-5-16,5 10-5 15,4 4-2-15,9 1-3 16,12 1 0-16,7-7 0 0,12 1 1 16,3-10 1-16,5-2 1 15,-5-9 1-15,0-3 0 16,-13-6 0-16,-13 9 0 16,0-15-2-16,-18 10-2 15,-4 2-12-15,1 3-26 16,-9-6 0-16,13 6-1 15,-3 0 0-15</inkml:trace>
  <inkml:trace contextRef="#ctx0" brushRef="#br0" timeOffset="589580.3644">20702 16286 5 0,'0'29'31'16,"-4"-8"2"-16,13 12-1 15,6-8-13-15,4-3-4 16,8-2-4-16,1-11-2 16,5-5-2-16,-6-12-3 0,1-8-1 15,-10-12-2-15,-9-13-1 16,-14-10 0-16,-15-6 0 16,-13-8 0-16,-11 1-1 15,-6 7 0-15,-5 6 0 16,1 13 1-16,2 15-1 15,10 10 1-15,16 17-2 16,17 12-5-16,15 6-13 16,16 0-14-16,26 11-1 15,8-9 0-15,18 5 3 16</inkml:trace>
  <inkml:trace contextRef="#ctx0" brushRef="#br0" timeOffset="590017.8645">21137 16174 43 0,'-25'-7'22'0,"9"7"-5"15,1 10-4-15,5 4-4 0,10 3-2 16,4 2-3 0,8-1-2-16,5-2-1 0,6-1 0 15,-3-5-1-15,-1-1 0 16,-8-9 0-16,-11 0 0 15,0 0-1-15,-15 0 1 16,-3 5 1-16,-3 3 0 16,2 1 1-16,6 3 0 15,4 3 1-15,9 4 0 16,10-1 0-16,4 0-1 16,6-5-3-16,1-4-5 15,0-9-18-15,0 4-8 16,-13-19 1-16,6-1-1 15</inkml:trace>
  <inkml:trace contextRef="#ctx0" brushRef="#br0" timeOffset="590283.4894">21081 15945 25 0,'0'0'25'16,"-16"-16"-12"-16,16 16-19 15,0 15-15-15,0-15-5 16</inkml:trace>
  <inkml:trace contextRef="#ctx0" brushRef="#br0" timeOffset="590564.7402">21317 16249 25 0,'34'8'29'0,"-9"-11"0"15,6 3-11-15,1 0-10 16,-2-6-2-16,-6-1-3 16,-7-2-2-16,-5 0-1 15,-12 9-1-15,-5-12-1 16,-5 12 2-16,-5 0 0 15,-5 12 1-15,1 5 1 16,0 2 2-16,5 8 0 0,7-5 1 16,7 6 0-1,12-5-5-15,4-1-9 0,6-12-16 16,12 3-7-16,-5-13 0 16,13 0 0-16</inkml:trace>
  <inkml:trace contextRef="#ctx0" brushRef="#br0" timeOffset="590845.9905">21754 16272 24 0,'-24'-15'22'0,"5"15"-2"15,-9 0-3-15,6 5-3 0,3 12-2 16,5-1-3-16,12 9-1 16,6-4-2-16,15 0 0 15,3-5-1-15,8-1 1 16,-1-7-2-16,-2-3-1 16,-3-5-8-16,-7 3-27 15,-13-15-1-15,-4 12-1 16,0-25 0-16</inkml:trace>
  <inkml:trace contextRef="#ctx0" brushRef="#br0" timeOffset="591127.2424">21971 16289 16 0,'0'0'21'0,"15"23"-2"16,-2-3-1-16,-1 4-1 16,1 3-1-16,-2-6-1 15,5 4 0-15,-10-16-3 16,11 2-2-16,-8-17-1 15,5-6-2-15,-5-12-1 16,1-5-4-16,1-3-9 16,-6 3-28-16,-5-5-2 0,3 8-1 15,-5-2 0-15</inkml:trace>
  <inkml:trace contextRef="#ctx0" brushRef="#br0" timeOffset="591486.62">22278 16175 27 0,'30'4'23'16,"-6"-1"-11"-16,6 2-1 16,-3-1-3-16,-1-1-1 15,-2-3-3-15,-8 0-1 16,-3 0-1-16,-13 0 0 16,0 0 0-16,-20-7 1 15,2 11 0-15,-4 3 0 16,1 7 1-16,-2 4 0 15,3 9 1-15,8-1-1 16,12 4 0-16,5 2-2 16,12-4-1-16,9-2-4 0,2-9-7 15,9-9-6 1,6-3-5-16,-1-13-4 0,6 0 0 16,-8-12 1-16</inkml:trace>
  <inkml:trace contextRef="#ctx0" brushRef="#br0" timeOffset="591845.9928">22780 16317 51 0,'0'0'27'16,"-6"19"0"-16,-7 3-4 16,-8-5-8-16,0 7-5 15,-8-10-4-15,8-3-1 16,-5-11-3-16,10 0 0 16,3-14-1-16,6-5 0 15,7-2-1-15,0-3-1 16,11 7 0-16,0 1 0 0,7 11 0 15,-2 5 0-15,4 14 0 16,2 1 0-16,0 7 1 16,3-1 0-16,0-2 0 15,2-2 0-15,-5-9 1 16,2-8-1-16,1-8 1 16,-2-4-1-16,2-5 1 15,-1-1-1-15,-2-3 1 16,1 4 0-16,0 5 1 15,-1 12-1-15,-4 0 2 16,0 13-1-16,-9 3 0 16,-3 5-2-16,-2 3-14 15,-14-1-23-15,-16-8 1 16,5-1-1-16,-18-9-1 0</inkml:trace>
  <inkml:trace contextRef="#ctx0" brushRef="#br0" timeOffset="592564.7442">16529 17314 19 0,'19'9'36'15,"2"8"-2"-15,-4 4-5 16,-6 1-13-16,2 6-1 15,-10-4-7-15,3 0 0 16,-6-6-4-16,0-18-2 16,0 0 0-16,0-10-2 15,4-12-1-15,4-1-1 16,2-2 1-16,2-3-2 16,0 8 3-16,4 7 0 15,-1 8 1-15,2 13-1 16,0 6 0-16,2 10 2 0,-3 2-1 15,-1 2-2-15,1-1-16 16,3-2-18-16,-16-10-1 16,-3-15 2-16,0 0-2 15</inkml:trace>
  <inkml:trace contextRef="#ctx0" brushRef="#br0" timeOffset="592845.9956">16650 17062 28 0,'0'-10'32'16,"0"10"1"-16,5 10-3 0,-1 2-37 16,-4 5-22-16,11 10-2 15,-6-9 0-15</inkml:trace>
  <inkml:trace contextRef="#ctx0" brushRef="#br0" timeOffset="593220.9974">17670 17272 25 0,'-10'13'31'0,"1"6"-5"16,-8 1-12-16,-4-3-4 15,-2-3 0-15,-2-4-5 0,3-1 0 16,-2-9-2-16,4-6-4 16,6-7 2-16,4-3-2 15,7-4 2-15,6 0-2 16,7 4 3-16,4 2-2 15,6 4 1-15,4 10 2 16,1 7 0-16,2 6 0 16,1 10-8-16,-3 5-17 15,-5-7-9-15,9 8 1 16,-9-6-2-16</inkml:trace>
  <inkml:trace contextRef="#ctx0" brushRef="#br0" timeOffset="593595.9987">17921 17221 23 0,'-33'0'23'0,"6"8"-11"16,3 9-3-16,6 5-2 15,9 2-1-15,9-2-3 16,7 3 2-16,9-4-3 16,6-4 2-16,6-5-2 15,0-7 2-15,-3-5-3 16,0-3-2-16,-7-2 1 16,-8-4-1-16,-5-3 1 15,-5 12 0-15,0 0 3 0,-15-4 0 16,8 15 0-16,0 8 3 15,4 5-2-15,6 8 2 16,3 1-2-16,3 5-2 16,0-3-9-16,6-3-9 15,-6-13-14-15,12-1-1 16,-10-14 1-16</inkml:trace>
  <inkml:trace contextRef="#ctx0" brushRef="#br0" timeOffset="594017.8722">18355 17239 22 0,'0'0'33'0,"0"19"1"16,-12-7-8-16,-8 4-13 16,-2 2-1-16,-7-3-4 15,3-4-4-15,-1-5-2 16,2-6-2-16,8 0-1 15,5-6-1-15,8-4-1 16,4 0-1-16,0 10 1 16,16-8 1-16,-3 14 2 15,3 5 2-15,-1 6-1 16,3 4 2-16,2 4-1 16,0 2 1-16,5-5-1 15,0-8 1-15,-3-7-2 0,2-7 0 16,-2-5-1-1,0-10-1-15,-6-9 0 0,-1-4 0 16,-7 1 0-16,-1 4-1 16,-4 3 2-16,2 7 0 15,-5 13 2-15,0 0 2 16,0 0 0-16,9 24 0 16,-6 0-3-16,2 0-10 15,-5-2-25-15,11 0 1 16,-6-10-3-16,12-4 1 15</inkml:trace>
  <inkml:trace contextRef="#ctx0" brushRef="#br0" timeOffset="594486.6229">18714 17355 10 0,'32'10'32'0,"-8"-1"1"16,9-3-4-16,-3-6-12 15,-4-3-6-15,-1-9-6 16,-10-5-3-16,-8-1-4 16,-9 0 0-16,-13-4-2 15,-6 8 1-15,-9 0-1 16,-2 10 0-16,-3 9 2 15,1 10 2-15,5 11 3 16,8 11-2-16,9 11 3 16,12-2-2-16,5 7 1 15,7 0-7-15,9-3-19 16,-2-13-7-16,14-5 0 16,-9-20-1-16</inkml:trace>
  <inkml:trace contextRef="#ctx0" brushRef="#br0" timeOffset="594939.7494">19041 17247 10 0,'-20'7'29'0,"20"9"0"0,-9 4-8 16,9-4-8-16,10 8 0 16,6-9-4-16,8 2 0 15,3-8-2-15,7-6 1 16,-3-6-4-16,0-3-3 15,-6-7-1-15,-6-3-1 16,-8-1 1-16,-7-5-2 16,-4 4 0-16,-9 1-1 15,9 17 1-15,-18-9 1 16,8 14 0-16,4 6 1 16,6 2 0-16,6 9 2 15,10 0-1-15,3 0 1 0,4-5 0 16,3-8 0-1,-1-3-3-15,-3-6-5 16,-1-3-10-16,-5-9-18 0,-16-8 1 16,5-2-2-16,-15-11 11 15</inkml:trace>
  <inkml:trace contextRef="#ctx0" brushRef="#br0" timeOffset="595236.6242">19254 17036 27 0,'-7'-16'30'16,"-5"1"-2"-16,12 15-17 15,0 0-26-15,-10 7-10 16,16 7-4-16,-6-14 3 16</inkml:trace>
  <inkml:trace contextRef="#ctx0" brushRef="#br0" timeOffset="595314.749">19410 17135 26 0,'17'16'32'16,"8"9"1"-16,-8-1-1 15,-4 3-21-15,12 4-2 16,-5-2-3-16,3-2-1 16,-3-15-2-16,4-5 0 15,1-7-1-15,2-6 0 16,-1-7-4-16,-2-11-12 16,-8-3-20-16,5 5-2 15,-12-2 1-15,3 4 0 16</inkml:trace>
  <inkml:trace contextRef="#ctx0" brushRef="#br0" timeOffset="596033.501">19845 17166 4 0,'29'10'24'15,"-8"-10"-5"-15,7 5-8 16,-5-5-2-16,-1 0-3 0,-5 0-1 15,-7-4-3-15,-10 4 0 16,-10 0-1-16,-7 0 2 16,-4 4-1-16,-1 5 0 15,-3 3 1-15,5 7 0 16,3 0 2-16,9 3 0 16,13-1 0-16,8 3-2 15,12-5 0-15,5-4 0 16,8-6-5-16,5-9-1 15,3-5-2-15,-2-4-3 16,0-4 2-16,-4-8 0 16,-3 4 4-16,-10 0 0 0,-7 2 5 15,-5 11 4 1,-15 4 0-16,0 0 1 0,0 20 2 16,-14-1-1-16,-7-3-3 15,1 7 1-15,-2-7-4 16,0-6 0-16,4-5-2 15,0-5 0-15,8-10-3 16,6-2-1-16,4-1 1 16,7-3-1-16,0 1 0 15,5 6 0-15,3 4 1 16,4 5 2-16,0 7 0 16,2-1 3-16,0 7-3 15,3 0 3-15,0-1-1 16,1-3-2-16,-1-5 2 0,-2-4-2 15,0-9 0-15,-2 2-2 16,0-7 2-16,-1 1-2 16,-2 2 1-16,0 2 2 15,1 9-1-15,-3 3 2 16,0 6 0-16,-5 4 1 16,-2 2-1-16,-4 2 2 15,-8 0-2-15,-4 2-4 16,-5-10-27-16,-1 1-2 15,-9-10-4-15,9-4 2 16</inkml:trace>
  <inkml:trace contextRef="#ctx0" brushRef="#br0" timeOffset="597080.3796">21054 17234 6 0,'19'-7'25'0,"19"14"2"16,-8-7-9-16,9 0-9 15,-2 0-3-15,-2 0-4 16,-7-4-1-16,-7 4-2 16,-21 0 0-16,0 0-1 15,-16 0 1-15,-7 4 0 16,-2 10 1-16,-1-1 2 16,1 7 2-16,8 0-1 15,7 3 2-15,15-2-2 16,8-1 2-16,9-2-1 15,4-5-1-15,5-10-3 16,1-3-2-16,0-9 0 16,-4-4-3-16,-4-7 3 15,-5-4-2-15,-5 2 1 16,-6 5 1-16,-2 4 4 0,-6 13 1 16,7-11 1-16,-7 11 1 15,5 16 0-15,-5-3 0 16,3 2-1-16,-3-3 1 15,0-12-2-15,7 12-1 16,-7-12-1-16,15-5-1 16,-5-1 0-16,0-2 0 15,2-2-1-15,-1 2-3 16,0 5 2-16,-2 3 1 16,-9 0 0-16,14 14 0 15,-10-3-2-15,-4 2 1 0,6-4-1 16,-2 3 2-1,-4-12-2-15,13 0 0 16,-2-6 0-16,0-6 1 0,3-4 2 16,3-3 1-16,-2 6 2 15,3-1 0-15,-3 6 1 16,2 8 2-16,-2 4 1 16,0 10 1-16,-6 0-2 15,4 2 0-15,-5-5-2 16,3-1 0-16,-2-5-1 15,-9-5-2-15,17-7-1 16,-8-9-8-16,0 0-19 16,0 0-10-16,-9-9 2 15,12 6 0-15</inkml:trace>
  <inkml:trace contextRef="#ctx0" brushRef="#br0" timeOffset="597564.7542">22333 17279 13 0,'8'20'29'16,"-12"-3"3"-16,4 3-8 15,0-5-13-15,0-15-4 16,-7 14-3-16,7-14-3 16,0-13 0-16,7 0 0 15,1-7-3-15,1-2 2 16,8-2-1-16,2 4 3 16,2 4 2-16,-2 6-1 15,1 10 0-15,-7 4 1 16,-1 9 0-16,1 5-1 0,-6 8 0 15,-4 5-9-15,-3-2-9 16,5-9-18-16,11 3 3 16,-6-8-3-16,15-1 5 15</inkml:trace>
  <inkml:trace contextRef="#ctx0" brushRef="#br0" timeOffset="597861.6304">22773 17288 4 0,'-16'-18'29'16,"5"4"-2"-16,-16-2-7 15,2 8-5-15,-4 3-4 16,-1 5-3-16,8 11-2 0,7-1-1 16,7 12 0-16,8 3 0 15,10 0-1-15,6-5 0 16,11 0 2-16,2-9-2 15,-2-3 0-15,1-4-7 16,-12-8-21-16,-8-10-10 16,4 2-2-16,-19-12 1 15</inkml:trace>
  <inkml:trace contextRef="#ctx0" brushRef="#br0" timeOffset="598221.0058">22985 17171 46 0,'-24'-4'30'15,"-1"11"-10"-15,3 6-6 16,2 2-6-16,11 7-2 16,2 3-3-16,14 4-1 0,10 2 2 15,6-4 0-15,3-5-1 16,5-6 2-16,-4-6-2 15,-3-3 0-15,-11-7 0 16,-13 0-1-16,-16-20-2 16,-5 9-4-16,-1-1-11 15,1 0-21-15,-8-1 1 16,17 4 0-16,-4-1 5 16</inkml:trace>
  <inkml:trace contextRef="#ctx0" brushRef="#br0" timeOffset="598596.0065">23411 17306 39 0,'-20'-25'29'15,"4"2"-6"-15,-9-1-1 16,-9 5-6-16,3 4-2 16,-1 5-5-16,1 10 0 15,8 12-4-15,2 10-3 0,7-2-1 16,14 6 0-1,7 1 1-15,14-1 0 0,6 1 0 16,4-5-1-16,-3-6-1 16,2-12-4-16,2 2-8 15,-13-10-21-15,-4-9-5 16,-8-8-1-16,-14-13 1 16</inkml:trace>
  <inkml:trace contextRef="#ctx0" brushRef="#br0" timeOffset="598892.882">23323 17108 6 0,'3'-17'30'0,"-3"17"-1"16,-3-10-2-16,3 10-26 15,15 13-24-15,-15-13-3 0,3 14-3 16,-3-14 15-16</inkml:trace>
  <inkml:trace contextRef="#ctx0" brushRef="#br0" timeOffset="598971.0078">23605 17329 40 0,'42'10'35'0,"-11"-10"1"16,2 6-18-16,3-6-19 15,-17 0-25-15,2 0-6 16,-21 0-2-16,0 0-1 0</inkml:trace>
  <inkml:trace contextRef="#ctx0" brushRef="#br0">17512 17813 14 0,'28'-3'23'0,"-7"-9"-6"16,9 7-9-16,-1 0 0 15,0 1-4-15,-4 4 0 16,-7 0 0-16,-6 0-2 16,-12 0 0-1,-6 14-1-15</inkml:trace>
  <inkml:trace contextRef="#ctx0" brushRef="#br0" timeOffset="600158.5126">18135 17837 23 0,'20'-5'27'15,"13"5"-4"-15,-8-3-9 16,3 3-5-16,-2-9-3 15,-4 4-1-15,-5 0-1 0,-5-5-2 16,-12 10 0-16,0 0 0 16,0 0 0-16,0 0 1 15,0 0 2-15,0 0 0 16,-26 45 0-16,26-45 1 16,-17 59-7-16,17-59 2 15,-7 56-4-15,7-56-7 16,14 59-14-16,-14-59-11 15,0 0-1-15,62 25 2 16</inkml:trace>
  <inkml:trace contextRef="#ctx0" brushRef="#br0" timeOffset="600455.3846">18728 17848 20 0,'0'0'30'15,"0"0"-1"-15,0 0 5 16,0 0-14-16,-39 51-5 15,39-51-2-15,-45 17-6 16,45-17-3-16,-52 18 0 16,52-18-1-16,-43-3-4 15,25-14 0-15,8-7-2 16,5 4-3-16,5 6 3 16,7 2 0-16,4 4 1 15,-11 8 0-15,0 0 4 16,58 32-5-16,-58-32-4 0,49 67-14 15,-49-67-14 1,45 56 0-16,-45-56-5 16</inkml:trace>
  <inkml:trace contextRef="#ctx0" brushRef="#br0" timeOffset="601158.5131">19443 17762 25 0,'0'0'30'16,"5"43"5"-16,-5-43-9 15,-4 63-15-15,4-63-3 16,0 65 3-16,0-65-1 0,0 49-8 16,0-49 5-16,0 0-6 15,5-16 0-15,-5-9 3 16,-6-11 0-16,0 1-7 15,-1-4 1-15,-2-1 4 16,3 3-4-16,3 11-2 16,3 7 2-16,8 4 2 15,6 8-1-15,4 7 1 16,8 4 0-16,5-1-1 16,2 5 0-16,3 1 1 15,-4-6 0-15,-1 2 0 0,-6-5 0 16,-5 0 0-1,-5-5-1-15,-7 5 1 0,-8 0 0 16,0 0-1-16,0 0 1 16,0 0 0-16,-8 5-1 15,1 9 2-15,4 0 0 16,3-14 0-16,-6 55 3 16,6-55-4-16,6 75-6 15,-6-75 3-15,20 70-22 16,-20-70-12-16,26 45 4 15,-26-45-1-15</inkml:trace>
  <inkml:trace contextRef="#ctx0" brushRef="#br0" timeOffset="601455.3887">19940 17987 24 0,'0'0'32'15,"0"0"-27"-15,0 0-3 16,0 0-16-16,0 0-8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7-10-03T09:26:00.1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10360 7863 13 0,'0'-14'9'16,"0"5"0"-16,0 9 0 16,0-24-1-16,4 11-1 15,-4-6 1-15,9-1-2 16,-6-7 0-16,6 0 1 16,0-9-2-16,4-3 0 15,-1-4 1-15,1-6 0 0,-1-1 1 16,-4-3 1-16,-4 2 0 15,-8 2 0-15,-4 9 0 16,-13 5 0-16,-2 9-2 16,-10 8-2-16,-2 8-3 15,-2 10-8-15,-2 6-15 16,1 1-11-16,10 8-2 16,2-5 2-16</inkml:trace>
  <inkml:trace contextRef="#ctx0" brushRef="#br0" timeOffset="9578.7708">19282 14336 25 0,'0'0'28'15,"9"9"-7"-15,-4 20-8 16,6 13-2-16,4 12-1 31,1 15-3-31,2 8 1 0,-2 4-2 0,-4-2-1 0,0-5-1 16,-1-12 0-16,-2-9 0 15,-5-16 0-15,3-14 0 16,-7-23 0-16,14-14 0 16,-6-22-1-16,7-13-1 15,-1-12 0-15,7-9-1 16,2-3-1-16,0-4 0 15,-1 7 0-15,-1 7 0 16,-3 12 0-16,-3 10 0 16,-8 12 0-16,-1 7-1 15,-6 8 1-15,0 4 0 16,0 10 0-16,-11-12 0 0,4 7-1 16,-8 0 1-1,-3 0 0-15,-3 0 0 16,-3 0 0-16,-4 1-3 0,3 4-3 15,-5 0-9-15,5 0-18 16,9 9-2-16,-5-9 0 16,21 0 0-16</inkml:trace>
  <inkml:trace contextRef="#ctx0" brushRef="#br0" timeOffset="10047.5209">19365 15252 26 0,'-13'14'28'0,"-11"-4"-8"0,6 8-3 0,3 2-3 0,5 3-4 16,10 3-3-16,3-3-1 16,15-2 1-16,4-9-1 15,11-2 0-15,-2-10 1 32,4-3-1-32,-8-11-1 0,-3-5 0 0,-10-8-1 15,-8 1-3-15,-6 0-11 31,-9 6-25-31,-6-11-1 16,7 9 0-16,-3-9-1 0</inkml:trace>
  <inkml:trace contextRef="#ctx0" brushRef="#br0" timeOffset="10735.0229">19903 14313 51 0,'0'0'32'0,"-4"15"-10"0,4 10-5 16,6 18-5-16,2 10-3 15,5 15-4-15,-1 6 0 16,7 9-2-16,-1-3 0 15,1-5-2-15,0-8 1 16,0-13-1-16,-5-17 0 16,-1-11 1-16,0-19-1 15,-3-14 0-15,0-15 0 16,0-17 0-16,4-11 0 0,1-6-1 16,3-7 0-1,1-2 0-15,0-1 0 16,0 5 0-16,-4 8-1 0,1 8 1 15,-5 6 0-15,-1 5 0 16,-5 7 1-16,-1 5-1 16,0 3 0-16,0 1 0 15,0 7-1-15,-1-1 1 16,-3 12-1-16,6-10 1 16,-6 10-1-16,0 0 0 15,0 0 0-15,0 13 0 16,0-13 1-16,-14 11 0 15,1-7 0-15,-10-4 0 16,-4 0 0-16,-4-6 0 16,-3-1-2-16,-1-4-3 0,4 5-7 15,0 1-14 1,4-3-8-16,14 11-1 0,-3-3 0 16</inkml:trace>
  <inkml:trace contextRef="#ctx0" brushRef="#br0" timeOffset="11250.6487">19956 15263 18 0,'-22'4'23'16,"8"11"-4"-16,-1 1-3 31,4 3-4-31,11 1-1 0,0 0-2 0,15-3-1 0,6-4 0 15,7-2 0-15,-1-7-1 16,4-4-1-16,-1-11 0 16,-4-2-2-16,-7-8-6 15,-8-6-16-15,-11-9-15 16,5 1 0-16,-15-12-1 16,5 5 0-16</inkml:trace>
  <inkml:trace contextRef="#ctx0" brushRef="#br0" timeOffset="11781.8992">20083 13755 5 0,'-108'-23'25'0,"-30"7"1"0,-6 26-5 15,-14 25-13-15,-7 31-3 16,-1 33 0-16,8 27 0 16,13 25 0-16,19 23-1 15,31 18 0-15,31 7 0 16,37 4 0-16,47-11-1 16,41-19-1-16,46-29-1 15,41-30 1-15,46-35 0 16,27-34-1-16,22-45 2 15,15-34 1-15,-3-39 1 16,-7-26-1-16,-31-27 1 0,-35-24-1 16,-54-23 1-1,-51-15 0-15,-64-10 0 16,-51 8-3-16,-48 10 1 0,-38 14-2 16,-31 19-6-16,-21 28-23 15,-10 13-8-15,5 37 0 16,2 15-1-16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7-10-03T08:20:06.2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18148 5157 6 0,'-51'0'20'0,"51"0"-2"16,102 17 18 0,17-14-21-16,46-1 0 15,44 3-1-15,46-5-3 16,33 3-1-16,28-3-2 16,18 0-3-16,7 0-1 15,-3 0 0-15,-16-3-2 16,-16 3 0-16,-32 3-1 15,-28-3-4-15,-32 6-6 16,-29 0-22-16,-28-6-4 16,-20 9-1-16,-40-9 0 0</inkml:trace>
  <inkml:trace contextRef="#ctx0" brushRef="#br0" timeOffset="703.1278">22331 5124 29 0,'12'0'29'15,"10"9"-8"-15,6 0-4 16,6 1-3-16,0 3-3 15,2-4-2-15,-2 1-2 0,-9 0-3 16,-3-1 0 0,-9-1-2-16,-13 2 0 0,-10 0 0 15,-8 0 0-15,-8 2 1 16,0-1-1-16,-3 4-1 16,2-3-5-16,5 1-8 15,10 0-17-15,12-13-4 16,14 5-1-16,6-12 0 15</inkml:trace>
  <inkml:trace contextRef="#ctx0" brushRef="#br0" timeOffset="1015.6263">22857 5138 25 0,'0'0'33'0,"10"4"2"16,8 12-1-16,8 1-16 15,-2 2-6-15,7 7-3 16,-2-1-3-16,4 4-1 15,-5-3-4-15,-10-2-4 16,0-2-5-16,-8-7-9 16,1-5-15-16,-1 2-4 15,-10-12-1-15,7-9 1 16</inkml:trace>
  <inkml:trace contextRef="#ctx0" brushRef="#br0" timeOffset="1156.2548">23169 5194 42 0,'4'-12'34'15,"-13"0"1"-15,9 12-10 16,-22 5-8-16,-9 4-7 16,4 10-4-16,-9 9-10 15,-12 5-24-15,-18-2-6 16,5 3-1-16,-13-4-1 16</inkml:trace>
  <inkml:trace contextRef="#ctx0" brushRef="#br0" timeOffset="1781.2558">18985 2476 24 0,'0'87'24'0,"-7"23"-7"15,7 44-5-15,-4 44-2 16,-1 43-1-16,1 31 1 15,-1 31-2-15,3 22-1 16,2 13-1-16,-4 3-2 16,4 3-3-16,8-6-4 15,4-20-22-15,10-2-5 16,-12-32-1-16,15-25 1 16</inkml:trace>
  <inkml:trace contextRef="#ctx0" brushRef="#br0" timeOffset="2546.8797">18950 2423 28 0,'0'0'27'15,"-16"3"0"-15,2 11-17 16,-3 3-3-16,0-3-5 16,-1 7 0-16,-1-3-1 0,4-2 1 15,1-3 1 1,7-5 3-16,7-8-1 0,0 0 2 16,0 0 0-16,4-8 0 15,5-7 0-15,3-4 0 16,-2-5-3-16,6 2-3 15,-3 3 1-15,-1 0-2 16,0 7 1-16,2 9-1 16,2 6-1-16,0 14 0 15,7 9-7-15,3 2-20 16,-3-10-7-16,8 15 1 16,-8-14 0-16</inkml:trace>
  <inkml:trace contextRef="#ctx0" brushRef="#br0" timeOffset="3156.2565">18231 2057 25 0,'0'0'23'0,"0"0"-8"15,-7 15-4-15,7 0-4 16,0-5-3-16,6 6 1 16,3 0 1-16,4-3 0 15,2 0 2-15,7-8 1 16,1-10-2-16,-1 5 0 15,1-13-1-15,-1 0-1 16,-7-6 0-16,1-6-2 16,-6 0-1-16,-2 5 1 15,-4 1-3-15,0 3 1 0,-4 16-1 16,0 0 0-16,0 9-1 16,0 20 0-16,3 15-1 15,2 9 2-15,-2 13 1 16,1 6 1-16,-4-4 1 15,-4 2 2-15,-5-5-1 16,-12-11 1-16,-10-16-1 16,-7-17-4-16,-9-13-23 15,-8-8-12-15,-19-14-1 16,-1-1-1-16</inkml:trace>
  <inkml:trace contextRef="#ctx0" brushRef="#br0" timeOffset="4703.1704">18572 5436 16 0,'-8'-21'28'16,"8"21"-6"-16,-23-11-4 16,5 16-3-16,-4 2-5 0,2 3-4 15,4 9-2 1,5 8-1-16,8 2-2 0,7 3 1 15,11 1 1-15,9-8 0 16,12-3 2-16,6-11 0 16,6-6 2-16,-3-17 1 15,-2-7-1-15,-16-13 0 16,-10-1-1-16,-24-4-4 16,-18 4-12-16,-25 1-24 15,0 10-2-15,-23-2-2 16,2 17 1-16</inkml:trace>
  <inkml:trace contextRef="#ctx0" brushRef="#br0" timeOffset="13250.1212">18956 5164 10 0,'0'0'12'0,"0"0"0"15,0 0-2-15,0 0-1 16,-5 15-2-16,5-15-1 16,-4 10-2-16,4-10-1 15,-4 12-1-15,4-12 0 16,-3 10 0-16,3-10 2 16,0 0-1-16,0 0 1 15,0 0 0-15,0 0 0 16,0 0 1-16,0 0 1 15,0 0-3-15,0 0 1 16,0-10-1-16,0 10 1 16,12-22 1-16,6 4-2 15,11-14 1-15,12-10 0 16,18-11 0-16,17-11 0 16,19-14-1-16,19-9-1 0,21-18 0 15,12-6 0-15,14-3 0 16,3 0-1-16,-4-3 0 15,-3 5-1-15,-9 5 1 16,-15 6-1-16,-20 16 1 16,-17 10-1-16,-23 12 0 15,-15 12 0-15,-18 10 1 16,-14 9 0-16,-11 7-1 16,-6 10 0-16,-6 6 1 15,-3 9-2-15,0 0 0 16,0-10-1-16,0 10-2 15,0 0-3-15,-8 14-5 16,4-4-12-16,4-10-11 16,-9 14 2-16,9-14 1 0</inkml:trace>
  <inkml:trace contextRef="#ctx0" brushRef="#br0" timeOffset="14203.2504">20902 3471 16 0,'-10'5'24'15,"10"-5"-13"-15,-6 9 0 16,6-9 1-16,0 0 0 16,15 4 0-16,-6-4-1 15,5 0-1-15,3-4 0 16,4 1-2-16,3-3-2 15,3 3-2-15,-2-3-1 16,1 2 0-16,-3-2-1 16,-4 3-1-16,-3-1 1 15,-4 1 0-15,-12 3 0 16,12-5 0-16,-12 5-1 0,0 0 1 16,0 0-1-1,0 0 0-15,-12 5 0 0,12-5-1 16,-13 12 0-16,5 0 0 15,-2 2 1-15,3 6 0 16,0-1 0-16,3 3 1 16,0 1 0-16,4 0 1 15,-3-5-1-15,3-2 0 16,0-1 1-16,0-15-2 16,7 16-8-16,-7-6-30 15,0-10 0-15,0 0-1 16,6-17 1-16</inkml:trace>
  <inkml:trace contextRef="#ctx0" brushRef="#br0" timeOffset="16062.6248">21383 2909 57 0,'0'0'20'16,"-10"13"-5"-16,4 11-3 15,-4 4-6-15,2 4-1 16,-3 2-2-16,-1 7 1 16,0-3-1-16,4-1 0 15,0-9-1-15,2-7 0 16,1-9 1-16,5 1 1 16,0-13-1-16,0 0 0 15,5-18 1-15,2-1-1 16,2-8 0-16,3-5-1 0,-2-11-1 15,6 0-1 1,1-3 1-16,-3 0 0 16,-2 4-1-16,-1 5 0 0,0 7 1 15,-3 8-1-15,-2 7 1 16,-6 15-1-16,0 0 1 16,10 4-1-16,-5 16 1 15,6 5 0-15,2 11 0 16,5 6 1-16,-1 5-1 15,8 0 2-15,-3 3-2 16,1-4 1-16,-1-7-1 16,-5-6-1-16,-3-7-3 15,-5-7-1-15,0-5-6 16,-9-14-11-16,0 0-14 16,0 0-2-16,-20-10 1 0,13 1 7 15</inkml:trace>
  <inkml:trace contextRef="#ctx0" brushRef="#br0" timeOffset="16218.8749">21364 3021 41 0,'18'5'33'16,"9"9"-1"-16,1-5-12 15,7 1-18-15,8 6-27 16,-11-16-3-16,13 6-3 15,-11-20-3-15</inkml:trace>
  <inkml:trace contextRef="#ctx0" brushRef="#br0" timeOffset="18250.1289">21202 2576 10 0,'-19'-5'17'15,"19"5"-1"-15,-14 5-1 16,14-5-1-16,17 4-1 16,8 1 0-16,8-2-3 15,10 3-1-15,8 2-2 16,3-5-1-16,1 4-2 16,-3 1-2-16,-4-4 0 15,-9-4 0-15,-10 6-1 16,-13-6-2-16,-16 0 0 15,9-11 0-15,-14-1-1 0,-3-1 1 16,-1 2-1-16,0-1 0 16,0-3-1-16,9 15 2 15,-5-14 0-15,5 14 0 16,14 0 1-16,1 4-1 16,-1 4 2-16,2 1 2 15,-6 4 1-15,-10-1 0 16,0 7 0-16,-16-1 1 15,-5 2-7-15,-11 3-28 16,1 13-1-16,-12-12-1 16,16 14-1-16</inkml:trace>
  <inkml:trace contextRef="#ctx0" brushRef="#br0" timeOffset="21515.7618">18894 5213 35 0,'-12'-2'23'16,"12"2"0"-16,0 0-3 16,17-12-3-16,14 7-5 15,19 0-1-15,9 0-4 16,17 5 0-16,8-5-2 15,5 5-2-15,-6 0-1 16,-6 0-3-16,-9 5-7 16,-17 0-15-16,-15-5-11 15,-11 0 0-15,-16-10-1 16</inkml:trace>
  <inkml:trace contextRef="#ctx0" brushRef="#br0" timeOffset="22218.8936">19509 5078 49 0,'0'0'24'16,"-5"-10"-4"-16,5 10-2 15,0 0-3-15,0 0-3 16,12 14-3-16,5-1-3 16,1-4-1-16,13 7-1 15,0-4 0-15,6-2 0 16,-1 0-2-16,0-1-1 15,-5-3 1-15,-5-3-2 16,-6 0 1-16,-8-1-1 16,-12-2 0-16,0 0 0 0,-19 14 1 15,-2-9-1 1,-6 2 1-16,-4 3 1 0,-4-4 1 16,1 2-1-16,3-2-1 15,6-2 0-15,9 2-4 16,3-6-21-16,13 0-13 15,0 0 0-15,13-3 0 16</inkml:trace>
  <inkml:trace contextRef="#ctx0" brushRef="#br0" timeOffset="22984.522">19671 5559 52 0,'0'0'25'15,"0"0"-4"-15,0 0-5 16,0 15-4-16,-3-3-3 16,-3 1-4-16,6 8-1 15,-4 0 0-15,4 6 0 16,0-3 0-16,7 1 1 16,3-4-1-16,4 4-1 0,0-9 1 15,5-1-1 1,-1-6-3-16,1-9-6 0,0 0-12 15,-2-3-17-15,-10-13-1 16,1 0-1-16,-8-11 1 16</inkml:trace>
  <inkml:trace contextRef="#ctx0" brushRef="#br0" timeOffset="23453.2888">19653 5467 43 0,'0'0'37'0,"0"0"0"15,0 0-10-15,0 0-7 16,12 0-6-16,-12 0-3 16,0 0-5-16,12 0-14 15,-3 6-28-15,-9-6-2 16,13-15 0-16,-10-2-1 15</inkml:trace>
  <inkml:trace contextRef="#ctx0" brushRef="#br0" timeOffset="24765.7884">19523 5380 24 0,'0'0'19'0,"12"4"-1"16,3-4-2-16,6-2-2 15,7 2-2-15,7-7-3 16,2 7-1-16,-2 0-3 16,3 0-1-16,-4-1-1 15,-3 1-1-15,-5-3-2 0,-3 3-1 16,-7-5 1-1,-4 0-1-15,-2 1-1 16,-10 4 1-16,9-11-1 0,-9 11 0 16,0 0 0-16,0-9 1 15,0 9 0-15,0 0 0 16,-10-3 1-16,10 3 0 16,0 0 2-16,0 0-1 15,0 0 1-15,9 3 0 16,-9-3 0-16,10 5 1 15,-10-5 1-15,0 0-1 16,0 0 1-16,9-5-1 16,-9 5 0-16,0 0 0 15,-13-5 0-15,13 5-2 0,-15-5 0 16,5 5 0 0,0 0 0-16,0 0-1 15,-2 0 1-15,-1 0-1 0,-2 0 0 16,4 5 0-16,-1-5 0 15,12 0 0-15,-17 5 1 16,17-5-1-16,-11 4-1 16,11-4 1-16,0 0 1 15,11 8-1-15,0-8 0 16,2 5 1-16,5-5-1 16,0 5 0-16,2-3 0 15,-3-2 0-15,-3 5 0 16,-3 0 0-16,-11-5 0 15,10 9 1-15,-10-9 1 16,-8 13-1-16,-2-3-2 0,-3-1-22 16,-5 0-11-16,3 5 0 15,-15-8-1-15</inkml:trace>
  <inkml:trace contextRef="#ctx0" brushRef="#br0" timeOffset="27578.2769">18950 4596 22 0,'2'-18'19'0,"-2"18"-1"16,6-17 0-16,-6 17-4 15,0 0 0-15,0 0-3 16,0 0-1-16,0 23-1 16,0 6-3-16,-6 5 0 0,1 14-2 15,2 7 0-15,-1 6-2 16,-2 5-1-16,1-1-5 16,5-4-9-16,-4-6-13 15,1-14-7-15,6-8-1 16,-3-17 0-16</inkml:trace>
  <inkml:trace contextRef="#ctx0" brushRef="#br0" timeOffset="28218.9009">18934 4542 44 0,'0'0'28'0,"0"0"-6"0,0 0-3 15,0 0-6-15,-12 4-3 16,12-4-3-16,-16 15-2 15,4-6-1-15,0 5-1 16,-2-5 0-16,-1 1 0 16,1 3 0-16,2-4-1 15,-2-4 2-15,7 0-2 16,7-5 1-16,-11 0 0 16,11 0-2-16,0 0 1 15,6-19-1-15,3 6 0 16,1-6-1-16,7 2 0 15,-1-4 0-15,3-1 1 0,-2 3-1 16,0 1 0-16,-4 6 0 16,-1 0 0-16,-2 12 0 15,-10 0 1-15,17 10 0 16,-10 3-1-16,3 2 2 16,4 4-1-16,3-1 1 15,4 5-2-15,-3-4-4 16,-2-1-22-16,-4-9-12 15,1 1 1-15,-13-10-1 16</inkml:trace>
  <inkml:trace contextRef="#ctx0" brushRef="#br0" timeOffset="28922.0271">18451 4263 52 0,'13'-10'37'16,"-13"10"-1"-16,0 0-6 16,11-12-15-16,-11 12-7 15,9-6-10-15,-9 6-15 16,0 0-19-16,11 0-1 0,-11 0 0 16,0 0 1-16</inkml:trace>
  <inkml:trace contextRef="#ctx0" brushRef="#br0" timeOffset="29312.6558">18498 4417 23 0,'0'0'28'15,"0"13"-6"-15,5 2-3 16,1 3-5-16,-2 6-1 16,2-2 0-16,-3 10-2 15,-3-3-2-15,0 4 0 16,-3-3-2-16,-4 0-2 15,-4-4-1-15,-2-5-1 16,-3-3 0-16,-2-5-2 16,2-13 0-16,-2 0-1 15,2-9 0-15,4-11-3 16,3-3-5-16,0-7-9 0,9-4-13 16,8 1-7-1,-5-9 0-15,9 9 1 16</inkml:trace>
  <inkml:trace contextRef="#ctx0" brushRef="#br0" timeOffset="29937.654">18298 4100 32 0,'0'0'30'0,"9"-5"-1"15,7 1-10-15,6 0-8 0,7-2-3 16,4 2-3-16,3 1 0 15,0 3-2-15,-2-3 0 16,0 3-2-16,-6 0 0 16,-9 0-1-16,-7 0-1 15,-12 0 0-15,0 0 0 16,0 0-1-16,-3-12 0 16,-8 7 0-16,1 0 0 15,-1 1-2-15,1 1 2 16,10 3 0-16,-12-9 1 15,12 9-1-15,0 0 0 16,16-8 0-16,-6 8 2 16,14 0 7-1,-16 14-1-15,-4-4 1 16,-4 4 0-16,-5 2-9 0,5 5-26 16,-13-8-1-16,7 2-2 15,-14-15-3-15</inkml:trace>
  <inkml:trace contextRef="#ctx0" brushRef="#br0" timeOffset="34078.3441">21102 3843 27 0,'0'0'25'0,"0"0"-1"16,0 11-4-16,0 2-3 16,0 1-4-16,0 5-11 15,0 5-19-15,4 14-11 16,-8-11-2-16,11 14-2 15</inkml:trace>
  <inkml:trace contextRef="#ctx0" brushRef="#br0" timeOffset="34484.6199">21089 4266 49 0,'0'0'22'15,"0"16"-6"-15,-4-2-6 16,4 8-7-16,-7 2-12 15,4 0-16-15,10 9-1 16,-7-11-1-16,7 10 15 16</inkml:trace>
  <inkml:trace contextRef="#ctx0" brushRef="#br0" timeOffset="34859.6205">21071 4668 50 0,'0'0'32'0,"0"14"-2"15,-6-5-9-15,3 10-9 16,-2 5-12-16,-1 3-21 15,-4-1-11-15,13 8-1 16,-3-12 0-16</inkml:trace>
  <inkml:trace contextRef="#ctx0" brushRef="#br0" timeOffset="35328.35">21078 4996 51 0,'0'0'35'0,"4"-12"1"16,-4 12-12-16,9 18-7 15,-9 2-9-15,4 14-38 16,-7 1-4-16,3 16-1 16,-21 1-1-16</inkml:trace>
  <inkml:trace contextRef="#ctx0" brushRef="#br0" timeOffset="38812.7295">20846 5119 31 0,'0'0'24'0,"0"0"-2"15,19 9-4-15,-3-3-3 16,2 2-3-16,9 2-2 16,4 0-1-16,3 2-2 15,-5-2-2-15,2 0-1 16,-7-2-2-16,-3-2 0 15,-8 0-1-15,-13-6 1 16,0 0-1-16,-8 11 0 16,-10-7 1-16,-1 1-1 0,-5 2 1 15,1 1-1 1,1 2-6-16,1 0-15 16,5-3-14-16,16-7-1 0,0 0 0 15,11 15-1-15</inkml:trace>
  <inkml:trace contextRef="#ctx0" brushRef="#br0" timeOffset="39578.3547">20929 5692 7 0,'-12'25'25'15,"5"-13"-7"-15,1 12-4 16,-6 2-3-16,3 3-3 16,-3 3-2-16,2-5-1 15,2-5-1-15,1-6 1 16,1-1-1-16,6-15-1 15,0 0 1-15,0 0 0 16,0-24-1-16,0 2 0 16,9-5 0-16,-2-7-2 0,5-4 0 15,-1-3 0 1,3-1 0-16,-1 4 2 0,1 4-1 16,-5 2 3-16,1 9-1 15,-5 0 1-15,2 13 0 16,-7-1-1-16,0 11 0 15,0 0-2-15,13 15 1 16,-8 1-2-16,3 11 0 16,3 4 0-16,-1 8 0 15,6 7 0-15,5-3 1 16,-2-2-2-16,3-3-1 16,1-3-5-16,-3-11-6 15,-1-7-15-15,2-4-8 16,-21-13-1-16,15 0 0 0</inkml:trace>
  <inkml:trace contextRef="#ctx0" brushRef="#br0" timeOffset="39750.255">20879 5766 55 0,'13'0'33'0,"12"8"0"15,-5-7-20-15,9-1-31 16,7 13-10-16,-8-13-2 16,7 15-3-16</inkml:trace>
  <inkml:trace contextRef="#ctx0" brushRef="#br0" timeOffset="40078.3665">21175 5731 29 0,'0'0'35'16,"14"0"2"-16,5 7-3 16,1 3-14-16,2 1-9 15,6 9-4-15,0 0-2 16,4 1-2-16,-2 1-4 16,-4-5-5-16,-1 1-7 15,-6-4-13-15,-4-9-11 16,1-1 0-16,-16-4 1 15</inkml:trace>
  <inkml:trace contextRef="#ctx0" brushRef="#br0" timeOffset="40265.8562">21482 5715 32 0,'-10'9'35'16,"-8"-5"0"-16,-2 6-7 0,-3 11-7 15,-6-5-8-15,1 12-3 16,-8-1-9-16,2 12-33 16,-6-8-3-16,7 9-2 15,-10-5 0-15</inkml:trace>
  <inkml:trace contextRef="#ctx0" brushRef="#br0" timeOffset="42812.7374">19030 3505 11 0,'10'15'29'0,"1"-15"-1"16,14 9-9-16,3-7-10 16,8 1-16-16,9 6-15 15,-14-14-3-15,15 10-2 16</inkml:trace>
  <inkml:trace contextRef="#ctx0" brushRef="#br0" timeOffset="43125.2423">19427 3521 22 0,'0'0'27'0,"0"0"-3"16,8 13-8-16,6-9-4 15,10 1-9-15,10 1-12 16,6-6-15-16,17 7-2 16,-5-8-1-16,17 6 10 15</inkml:trace>
  <inkml:trace contextRef="#ctx0" brushRef="#br0" timeOffset="43406.4912">19930 3534 27 0,'18'4'20'0,"13"1"-11"16,2-2-4-16,2 3-7 15,5 2-10-15,-3-8-9 16,9 6-1-16,-8-12 19 16</inkml:trace>
  <inkml:trace contextRef="#ctx0" brushRef="#br0" timeOffset="43609.6225">20370 3524 31 0,'17'-4'29'15,"15"4"-7"-15,8 0-4 16,10-3-4-16,7 3-6 15,-1-5-24-15,6 5-11 16,-16-7-1-16,6 2-1 16</inkml:trace>
  <inkml:trace contextRef="#ctx0" brushRef="#br0" timeOffset="44484.6155">18275 3199 48 0,'11'12'30'16,"-18"4"-8"-16,2 6-10 15,-2 9-6-15,-5 3 1 16,1 7-2-16,-3-4-2 0,3-1-2 16,-2-5 0-1,3-6 1-15,2-9-1 0,8-16 0 16,0 0 1-16,0 0-1 16,0-24 0-16,5 2 1 15,3-11-2-15,3-4 1 16,-1-1-2-16,4-3 1 15,-4 4 1-15,0 0 0 16,-1 8 0-16,-3 5 0 16,-1 10-1-16,-5 14 1 15,0 0 0-15,13 15 0 16,-3 8 1-16,1 12-1 16,8 0 0-16,3 3 0 15,6 2 1-15,-2-6-2 16,1-1-6-16,-5-9-6 0,-6-11-20 15,-1 0-1-15,-15-13-1 16,-13-4 1-16</inkml:trace>
  <inkml:trace contextRef="#ctx0" brushRef="#br0" timeOffset="44625.2466">18292 3387 17 0,'38'-3'21'0,"9"7"-8"16,-7-4-16-16,-6 0-12 16,5 5-5-16,-17-9 8 15</inkml:trace>
  <inkml:trace contextRef="#ctx0" brushRef="#br0" timeOffset="45047.1165">18567 3352 35 0,'0'0'30'0,"0"0"0"16,0 0-9-16,4 11-10 16,-4-11-4-16,0 21-2 15,3-12-1-15,2 6 2 16,2-6-1-16,1 4 1 16,2-8 0-16,4 1-1 15,-1-6 0-15,5-3-1 16,-3-7 0-16,-1-2-1 15,-3-4 0-15,1 0-2 0,-3 2 0 16,-1-1-1 0,-5 2 0-16,-3 13-1 0,0-9 0 15,0 9 0-15,-3 15 0 16,3 1 0-16,0 9 0 16,0 8 1-16,5 8 0 15,-1 6 1-15,-1 2-1 16,-3-2 1-16,-3 0 0 15,-10-4 0-15,-9-9 0 16,-8-13 0-16,-7-9 0 16,-1-12 0-16,-2-3-3 15,0-11-10-15,5-5-25 16,13 5-1-16,5-7-1 16,11 10 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7-10-03T08:27:04.2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19204 6934 28 0,'-5'-22'33'0,"8"10"0"16,-6 2 8-16,17 3-27 16,2 13-4-1,13 11-3-15,5 8-2 0,14 16-1 16,1 7 0-16,6 16-1 15,-1 11-1-15,-1 11 0 16,-10 5 0-16,-6 4-1 16,-12-2-1-16,-10-6 1 15,-9-12-1-15,-3-16-1 16,-3-14-2-16,-5-14-3 16,5-8-9-16,0-23-16 15,0 0-6-15,0 0 0 16,0-19 0-16</inkml:trace>
  <inkml:trace contextRef="#ctx0" brushRef="#br0" timeOffset="624.992">19295 6933 8 0,'-10'5'26'16,"10"10"0"-16,-9 2-10 16,3 10-5-16,1 1-3 15,2 0-2-15,3-1-1 0,0-4-1 16,0-2 0-16,3-13 1 16,-3-8 0-16,11 0 0 15,-2-14 1-15,-6-8-1 16,5-3 0-16,-3-6 0 15,1-3-2-15,-6-2 0 16,5 0 0-16,-5 5-1 16,0 10 0-16,4 7 2 15,5 14 1-15,4 0 0 16,10 14 0-16,5 3-2 16,7 3-8-16,0-5-30 15,9 4-1-15,-16-19-1 16,6-5-2-16</inkml:trace>
  <inkml:trace contextRef="#ctx0" brushRef="#br0" timeOffset="23828.1613">11253 16515 16 0,'-18'-4'30'0,"26"11"-1"0,22-7-11 15,23 0-4-15,16 0-3 16,12 0-4-16,11 5-3 16,1 2-7-16,-4-4-15 15,-13-3-12-15,-4 4-2 16,-29-11 1-16</inkml:trace>
  <inkml:trace contextRef="#ctx0" brushRef="#br0" timeOffset="24109.4138">11264 16620 5 0,'14'9'29'16,"5"-9"0"-16,19 6-6 16,15-2-6-16,12-4-1 15,13 0-6-15,4-5-7 16,6 0-5-16,1 2-12 16,-7 6-17-16,-25-9-2 15,-7 12 1-15,-27-6 13 16</inkml:trace>
  <inkml:trace contextRef="#ctx0" brushRef="#br0" timeOffset="24406.2887">11757 16406 28 0,'53'10'32'0,"-2"-5"1"0,5 12-14 16,0 7-4-1,-15 7-3-15,-5 3-2 0,-25 0-4 16,-17 0-3-16,-24 5-14 15,-13-5-23-15,-25-10-1 16,-1 3 0-16,-14-17-1 16</inkml:trace>
  <inkml:trace contextRef="#ctx0" brushRef="#br0" timeOffset="25375.0388">12655 16546 3 0,'-14'20'27'16,"14"13"-9"-16,0-3-2 16,6 4-3-16,10-3 0 0,11-9-2 15,7-5 0-15,7-14-3 16,8-11-2-16,-3-16-1 16,1-8-1-16,-7-16-1 15,-8-5-1-15,-18-10 0 16,-20-2 0-16,-24-5-1 15,-17 9 1-15,-15 12-1 16,-12 11 0-16,-7 14 0 16,0 14 0-16,10 15 0 15,19 17 0-15,21 8 0 16,25 2 0-16,30 0-3 16,25-3-7-16,26-11-25 0,27 1 0 15,-2-16 0 1,15 1 0-16</inkml:trace>
  <inkml:trace contextRef="#ctx0" brushRef="#br0" timeOffset="25843.7966">13210 16436 40 0,'18'0'24'0,"5"0"-4"16,17 0-4-16,4 4-5 15,8-4-6-15,1 3-8 16,0-3-12-16,-1 9-13 16,-14-9-2-16,-1 6-1 15</inkml:trace>
  <inkml:trace contextRef="#ctx0" brushRef="#br0" timeOffset="26093.7908">13266 16533 13 0,'0'0'35'0,"20"12"0"16,2-8-9-16,11 1-7 15,10 2-9-15,4-4-23 16,9 2-17-16,-8-15-1 16,12 5-3-16</inkml:trace>
  <inkml:trace contextRef="#ctx0" brushRef="#br0" timeOffset="26640.6671">14023 16123 18 0,'13'42'32'16,"-13"-11"0"-16,0 17-8 15,-6 8-11-15,-4 8-2 16,0 8-3-16,-2-3-3 0,3 0-2 16,3-10-1-1,6-7 0-15,3-9-2 16,13-8 1-16,9-11-1 0,11-9 0 16,8-9-2-16,2-10-3 15,4-4-6-15,-7-6-10 16,-11-11-13-16,-1 4 0 15,-23-16 1-15</inkml:trace>
  <inkml:trace contextRef="#ctx0" brushRef="#br0" timeOffset="26812.5422">13871 16453 37 0,'6'13'36'0,"10"-8"1"0,15-3-13 16,3 4-12-16,7-2-19 16,10 6-22-16,-11-10-4 15,11 6-3-15,-5-6 0 16</inkml:trace>
  <inkml:trace contextRef="#ctx0" brushRef="#br0" timeOffset="27703.1682">14640 16612 30 0,'14'-5'21'0,"-10"-10"-4"15,3 1-1-15,-10-2-3 0,-7-1-4 16,-4 5-2 0,-10-1-3-16,-6 7 0 0,-3 0-2 15,-1 6-1-15,-4 12-1 16,7 2 0-16,9 6 0 16,4-1 0-16,13 3 0 15,12-1 0-15,6-2 1 16,8-3 0-16,7-6 0 15,3-7 1-15,-1-6 0 16,-1-6-1-16,-4-4 1 16,-7-2-2-16,-3 2 1 15,-8-3-1-15,-7 4 1 16,0 12-1-16,-10-10-1 16,0 16 1-16,0 7 0 0,3 0 1 15,7 2-2 1,3 1 2-16,9-1-1 0,7 0 0 15,6-5 0-15,4-3-1 16,1-7 0-16,-2 0 0 16,-2-8 0-16,-4-1-1 15,-4-4 1-15,-6-6 0 16,-3 0 2-16,-6 2 0 16,0 5 1-16,-3 2 0 15,0 10 2-15,0 0 1 16,-3 10 0-16,3 8 0 15,0 2-1-15,0 4 0 16,-3-6-1-16,3-2 0 16,0-6-1-16,0-10 0 15,12 3-1-15,0-12-1 0,4-7 1 16,3-6-1-16,6-3 1 16,4 3 0-16,3 0-1 15,0 7 0-15,-1 5 0 16,-5 10 0-16,-6 5 1 15,-6 12 0-15,-6 5 0 16,-8 0-2-16,-5 6-3 16,-6-6-7-16,9-2-15 15,-2 1-10-15,4-21-2 16,-5 11 1-16</inkml:trace>
  <inkml:trace contextRef="#ctx0" brushRef="#br0" timeOffset="27906.2971">14953 16295 35 0,'14'0'36'0,"1"-9"0"16,16 9-4-16,0 0-36 15,1-5-24-15,13 5-4 16,-8-15-3-16,10 10 0 16</inkml:trace>
  <inkml:trace contextRef="#ctx0" brushRef="#br0" timeOffset="28437.5454">15442 16211 16 0,'4'-15'31'0,"-10"-7"-2"16,6 0-7-16,2 3-3 16,-2-1-4-16,0 11-4 15,0-1-2-15,0 10-3 16,0 0-2-16,-5 24-1 15,2-6-1-15,3 13 0 16,0 3 0-16,3 3 0 16,0 1 0-16,3-2 0 15,-1-3-1-15,2-3 1 16,-3-8-1-16,-4-8 0 16,0-14 0-16,-16 8-1 15,4-11 0-15,2-6 0 0,10 9-1 16,-14-14 1-1,14 14-1-15,8-12 1 0,9 12 0 16,5 0-1-16,7 3-7 16,0 4-26-16,1-7-3 15,7 0 0-15,-2-13 0 16</inkml:trace>
  <inkml:trace contextRef="#ctx0" brushRef="#br0" timeOffset="30031.2987">15848 16811 16 0,'64'9'29'0,"13"-4"-9"16,27 0-1-16,16 5-1 16,22-3-3-16,14 0-2 15,11-7-3-15,7 0-4 0,-2-2-7 16,-10-6-10-16,-12-6-22 15,-7 4 1-15,-33-12-2 16,-8 12 0-16</inkml:trace>
  <inkml:trace contextRef="#ctx0" brushRef="#br0" timeOffset="30515.674">16232 15971 18 0,'-22'-17'27'0,"15"26"2"16,1 11-15-16,3 15-3 15,3 13-3-15,3 8-1 16,3 10-1-16,-2 3-1 16,5-2 0-16,-5 0-5 15,-4-13-5-15,0-9-11 16,0-8-15-16,-10-27 0 15,10-10 0-15,-22-10 16 16</inkml:trace>
  <inkml:trace contextRef="#ctx0" brushRef="#br0" timeOffset="30812.5495">16163 16073 17 0,'22'-26'30'16,"13"16"1"-16,8 0-14 15,6 8-3-15,1 6-3 16,-4 5-4-16,-8 11-2 16,-13 7-2-16,-14 4-2 15,-20 3-1-15,-16-2 0 16,-12 4-1-16,-9-5 0 16,-1-4-1-16,1-2 0 15,8-2 1-15,10-3 1 16,16-5 0-16,12 4 2 0,16-3-1 15,12 2 1 1,12 1 0-16,6-1-1 16,5-2-5-16,-2-1-14 0,-8-8-13 15,4 5-1-15,-14-17 0 16</inkml:trace>
  <inkml:trace contextRef="#ctx0" brushRef="#br0" timeOffset="31234.431">16628 16355 10 0,'0'0'26'0,"0"0"-2"16,0 18-7-16,3-6-3 15,3 0-3-15,10 1-1 16,3-3-1-16,5 1 0 16,1-9-1-16,6 1-2 15,-5-6-2-15,2-6-1 16,-4-3-1-16,-5-3 0 16,-7 1-1-16,-3 3 0 15,-9 11 0-15,0-11-1 16,0 11 0-16,-13 17 0 15,5-1 0-15,1 11 0 16,-4 4 0-16,1 3 1 0,0-2-1 16,-2-1 1-1,-1-6 0-15,-2-6-1 0,-4-7-1 16,-5-12-6-16,6-4-11 16,1-2-17-16,-6-10 1 15,8 8-2-15,-3-7 7 16</inkml:trace>
  <inkml:trace contextRef="#ctx0" brushRef="#br0" timeOffset="31750.0602">16206 17034 18 0,'-9'4'31'0,"9"17"1"16,-5 8-11-16,-1 6-6 16,2 12-3-16,1 0-3 15,3 9-1-15,0-2-1 16,0-1-3-16,0-10-6 16,0-8-5-16,0-10-13 15,2-6-15-15,-2-19 1 16,-14-13 0-16</inkml:trace>
  <inkml:trace contextRef="#ctx0" brushRef="#br0" timeOffset="32062.5514">16120 17066 29 0,'35'-16'29'0,"2"5"-6"15,8 6-4-15,8 5-3 16,-3 11-4-16,3 3-3 15,-10 3-4-15,-5 7-1 16,-10 2-1-16,-10 0-4 16,-18 0 0-16,-13-2-1 15,-8-5 1-15,-14 4-1 16,-1-6 0-16,-7 2 0 0,2-9 2 16,0 2 1-16,7 0 0 15,12 5 2 1,7-3 0-16,12 6 2 0,8-2-2 15,15 2 3-15,6-1-3 16,9-3-2-16,9 0-20 16,6-8-14-16,-10-13-3 15,10 2 1-15,-9-11-1 16</inkml:trace>
  <inkml:trace contextRef="#ctx0" brushRef="#br0" timeOffset="32515.684">16684 17279 35 0,'19'9'34'0,"8"2"-10"15,8 7-2-15,-1 1-6 16,9 4-2-16,-6-3-4 16,1-1-2-16,-2-1-8 15,-8-4-5-15,-3 3-8 16,-11-8-10-16,-14-9-11 15,15 0-1-15,-19-12-1 16</inkml:trace>
  <inkml:trace contextRef="#ctx0" brushRef="#br0" timeOffset="32718.8293">16994 17277 16 0,'-5'-9'31'15,"5"9"-6"-15,0 0-1 16,-17 0-4-16,4 12-2 15,-11-1-5-15,-4 12-2 16,-7-4-4-16,-1 8 0 16,-1-6-3-16,0 2 0 15,6-4-3-15,6-2-5 16,12-3-32-16,8-5 0 16,5-9-2-16,0-14 2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7-10-03T08:31:13.1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18811 10137 16 0,'0'0'19'0,"16"-9"13"16,-13-1-18 0,1-8-1-16,0-6-3 0,-4-7-3 15,0-2-2 1,0-6-4-16,0-2-5 0,-4 3-9 16,4 10-13-16,-7-3-2 15,7 16-1-15,-5-4 13 16</inkml:trace>
  <inkml:trace contextRef="#ctx0" brushRef="#br0" timeOffset="499.9964">18816 9602 30 0,'0'-24'19'0,"6"1"-3"16,-6-10-3-16,4 1-3 15,-4-1-4-15,0-1-3 16,0 5-5-16,0 3-10 16,0 14-12-16,-6-8-2 15,6 20 0-15</inkml:trace>
  <inkml:trace contextRef="#ctx0" brushRef="#br0" timeOffset="937.5006">18875 9157 33 0,'0'-12'18'0,"0"-2"-2"16,0-8-4-16,0-2-2 15,0-8-3-15,0-2-3 16,-3-2-1-16,0 2-3 15,0 3-4-15,-2 4-9 16,5 13-11-16,-10-6-3 16,10 20 1-16,-9-14 18 15</inkml:trace>
  <inkml:trace contextRef="#ctx0" brushRef="#br0" timeOffset="1359.3888">18882 8630 38 0,'5'-19'13'16,"-5"-8"-3"-16,0 3-2 15,0-3-8-15,0 2-9 16,0 11-12-16,-5-10-2 0,5 24 8 16</inkml:trace>
  <inkml:trace contextRef="#ctx0" brushRef="#br0" timeOffset="1812.5153">18904 8303 29 0,'5'-13'25'15,"-5"-6"-3"-15,0-5-3 0,0-2-2 16,0-3-4-16,0 4-3 15,0-1-3-15,-3 9-15 16,-7-3-21-16,10 20-2 16,-7-9-1-16,7 9-1 15</inkml:trace>
  <inkml:trace contextRef="#ctx0" brushRef="#br0" timeOffset="4656.2554">16418 8020 19 0,'-37'0'16'0,"18"0"-1"0,6 0-1 16,13 0-1 0,29 5-2-16,16-5 0 0,25 4-1 15,26-4-2-15,30 6 0 16,29-6-2-16,28 0-1 15,30 0-1-15,20-6-1 16,12 4-1-16,4 2 0 16,-8-2-1-16,-14 2-1 15,-30 0 1-15,-25 0-1 16,-42 0 0-16,-32 4 0 16,-36-4 0-16,-27 3-3 15,-23-3-5-15,-12 0-13 16,-21-3-11-16,5 3 1 15,-12-9-1-15</inkml:trace>
  <inkml:trace contextRef="#ctx0" brushRef="#br0" timeOffset="5406.2577">18675 7882 37 0,'0'0'29'16,"0"0"-4"-16,0 0-5 15,0 0-2-15,0 0-5 16,21 20-3-16,-2-5-2 16,11 6-2-16,2 1 0 15,8 3-2-15,-1-3 1 16,-1 0-3-16,-3-2 1 16,-5-5-1-16,-4-6-1 15,-8-4 1-15,-4-5 0 16,-4 0 0-16,-10 0 0 15,0 0 0-15,6-14 0 0,-16 14 1 16,-14 0-2-16,-6 7 1 16,-14 3 0-16,-4 4-1 15,-6 8-8-15,2-1-31 16,-5-8-2-16,13 3 1 16,5-16-1-16</inkml:trace>
  <inkml:trace contextRef="#ctx0" brushRef="#br0" timeOffset="7171.9046">16575 10364 8 0,'0'0'25'16,"11"0"-5"-16,0 0-3 15,7 5-2-15,4-5-3 16,7 5-5-16,4 0-10 15,-2-10-20-15,11 15-2 16,-9-17-3-16,13 7 4 16</inkml:trace>
  <inkml:trace contextRef="#ctx0" brushRef="#br0" timeOffset="7625.0211">17061 10343 35 0,'0'0'22'0,"0"0"-3"16,11 0-3-16,2 0-4 15,7 0-4-15,6-1-7 16,4 1-11-16,14 4-16 16,-3-10-1-16,17 6-1 15,-2-12 7-15</inkml:trace>
  <inkml:trace contextRef="#ctx0" brushRef="#br0" timeOffset="7953.1365">17660 10342 8 0,'0'0'28'0,"0"0"0"16,26 11-7-16,-2-11-5 15,4 4-6-15,4-4-5 16,5 3-11-16,4 3-15 16,-8-12-7-16,9 11 0 15,-9-10-1-15</inkml:trace>
  <inkml:trace contextRef="#ctx0" brushRef="#br0" timeOffset="8187.5166">18233 10374 12 0,'10'0'31'0,"18"10"0"16,0-8-5-16,13 1-9 15,2 4-14-15,-6-7-25 16,11 3-4-16,-20-13-4 16,5 10-1-16</inkml:trace>
  <inkml:trace contextRef="#ctx0" brushRef="#br0" timeOffset="9421.892">16482 8076 39 0,'0'0'15'0,"0"0"-2"15,0 0-3-15,0 32-2 16,4 7-1-16,-4 14-1 15,3 15-1-15,-3 20 0 16,0 18-1-16,0 18-1 0,0 14-1 16,0 10 1-1,0-1-1-15,0 3-1 0,0-5 1 16,7-12-2-16,-4-16 2 16,1-13-1-16,4-20 0 15,-2-16-1-15,0-12-2 16,-2-13-4-16,-4-12-7 15,-7-16-14-15,7 1-2 16,-9-22 0-16,9 6 7 16</inkml:trace>
  <inkml:trace contextRef="#ctx0" brushRef="#br0" timeOffset="10218.7654">16517 9841 28 0,'0'0'19'0,"0"16"-4"16,0 3-5 0,0 9-2-16,3 8-3 0,-3 4 0 15,0 6 0-15,3 8-1 16,-3-2 0-16,0 4-1 15,4-5-1-15,-4-8 1 16,3-6-1-16,0-6-4 16,2-16-7-16,5-6-17 15,-10-23-1-15,7-3-1 16,-11-17 8-16</inkml:trace>
  <inkml:trace contextRef="#ctx0" brushRef="#br0" timeOffset="10734.3918">16346 10044 30 0,'0'0'29'0,"-4"-18"-8"16,4 18-3-16,0-10-4 16,0 10-3-16,10 10-4 15,-3-1-2-15,5 10-1 16,-1 7-1-16,9 4 0 16,-4 7-1-16,5-1 0 15,-2 3-1-15,-1-3 1 16,-2-4-2-16,-1-7 2 15,-5-8 0-15,0-7 0 16,-10-10 2-16,12-8 1 16,-7-12 0-16,5-2 0 15,3-12 0-15,2-3 0 0,6-6-4 16,1 7-32-16,-3-7-5 16,3 6 0-16,-16-3-1 15</inkml:trace>
  <inkml:trace contextRef="#ctx0" brushRef="#br0" timeOffset="21296.9119">18083 7536 36 0,'0'-9'21'0,"0"9"-1"15,3 9-3-15,-7 11-4 16,-2 5-3-16,-3 7-2 15,-4 5-2-15,-3 3-1 16,5 2-1-16,-1-6-2 16,1-2-1-16,0-11 0 15,4-5 0-15,7-18-1 16,0 0 0-16,0-10 0 0,10-11 0 16,-2-7 1-16,3-4-1 15,4-7 0-15,0-2 0 16,-2 4 0-16,-1 1 0 15,0 4 0-15,-2 7 1 16,-3 7-1-16,-3 8 0 16,-4 10 1-16,0 0 0 15,7 14-1-15,0 7 1 16,-1 7 0-16,3 6 0 16,5 9 0-16,1-1-1 15,1 4-2-15,-1-4-4 16,4-2-7-16,-3-6-11 0,-7-15-8 15,6 0 0 1,-15-19-1-16</inkml:trace>
  <inkml:trace contextRef="#ctx0" brushRef="#br0" timeOffset="21468.7931">18033 7745 28 0,'0'0'27'16,"0"0"0"-16,25 4-12 16,-3 2-17-16,1-6-20 15,13 14-3-15,-7-14-2 16,12 15 7-16</inkml:trace>
  <inkml:trace contextRef="#ctx0" brushRef="#br0" timeOffset="21812.5398">18310 7728 45 0,'0'0'32'0,"17"7"0"15,-6 3-11-15,2-1-9 16,6 6-4-16,-3 3-4 15,5-2-6-15,-2 2-8 16,-1 1-16-16,-5-10-6 16,3 0-2-16,-16-9 1 15</inkml:trace>
  <inkml:trace contextRef="#ctx0" brushRef="#br0" timeOffset="22000.0491">18489 7704 35 0,'-30'18'30'16,"12"2"0"-16,-10-1-9 15,0 4-8-15,0 4-6 16,0-3-9-16,2-1-15 16,-1-9-13-16,18-1-1 15,-3-16 0-15</inkml:trace>
  <inkml:trace contextRef="#ctx0" brushRef="#br0" timeOffset="22843.7977">18082 7398 33 0,'0'9'28'16,"0"-9"-8"-16,28 5-5 15,3-2-3-15,5 2-3 16,6-1-3-16,4 0-3 16,1 0-2-16,-4 1-3 15,-6-1-2-15,-7-4-1 16,-11 0-2-16,-6 0-3 15,-13 0 0-15,0 0 0 16,0-10 1-16,0 10 1 0,-16-16 1 16,6 8 3-1,-1 0 3-15,11 8 3 0,-17-10 7 16,17 10-3 0,0 0 1-16,0 0 0 15,0 0 0-15,16 9-2 16,-5-4 1-16,3 4 2 15,-14-9 1-15,18 23-1 16,-18-13 1-16,0 5-1 16,-12 0-11-16,1 10-23 15,-15-10-3-15,5 12-2 16,-8-13-1-16</inkml:trace>
  <inkml:trace contextRef="#ctx0" brushRef="#br0" timeOffset="25500.0459">15735 8551 20 0,'-13'13'27'0,"10"15"-4"16,-11 0-7-16,0 9-4 16,2 1-3-16,-1 0-3 15,2-1-2-15,4-8-1 16,0-7-1-16,2-9-1 15,5-13 0-15,0 0-1 16,5-13 1-16,2-9 0 0,-1-7-1 16,3-7 1-16,2 0-2 15,-1-3 1 1,2 0 0-16,-2 5 0 0,1 5 0 16,-6 4 1-16,3 10 1 15,-8 15 0-15,0 0 1 16,8 0 1-16,-2 15 0 15,-2 10 0-15,8 7-1 16,0 4 0-16,3 5 0 16,4 3-1-16,3-3-1 15,1-2-2-15,-2-7-5 16,-2-6-5-16,-4-7-12 16,-15-19-10-16,15 9 0 15,-18-18 0-15</inkml:trace>
  <inkml:trace contextRef="#ctx0" brushRef="#br0" timeOffset="25656.2957">15694 8724 9 0,'9'3'26'16,"1"-8"1"-16,12 5-6 15,0 0-16-15,0 0-23 16,12 7-5-16,-14-7-2 15,10 11 4-15</inkml:trace>
  <inkml:trace contextRef="#ctx0" brushRef="#br0" timeOffset="26218.7962">15996 8686 34 0,'13'-1'28'0,"-13"1"-4"15,0 0-6-15,-10 10-6 0,7-2-4 16,3 3-4-16,0 6-1 16,0-2-1-16,6 4-1 15,0-3-1-15,6 0 1 16,1-6-1-16,2-4 0 16,2-6 0-16,0-7 1 15,-1-2-2-15,-3-8 2 16,-1 1 0-16,-2-6 1 15,-5 4 1-15,-5 4-1 16,4 4 1-16,-4 10-1 16,0-10 1-16,0 10 0 15,-3 10-1-15,3 3-1 16,5 6 0-16,-5 8-1 16,7 1 0-16,-4 9 1 0,0 1 0 15,-3 4 1-15,-6-2-1 16,-4-1 1-16,-4-3 0 15,-6-10 0-15,-5-4-1 16,1-13-3-16,-1-9-4 16,4-13-8-16,-1-6-17 15,4-18-3-15,8-1-1 16,-2-11 0-16</inkml:trace>
  <inkml:trace contextRef="#ctx0" brushRef="#br0" timeOffset="26890.6735">15738 8402 4 0,'0'0'51'16,"22"9"-33"-16,0-9-5 15,9 4-4-15,7-2-2 16,4 2-3-16,2-1-2 16,2 0-3-16,-5-3-2 15,-7 0-2-15,-6 0 0 16,-7-3-1-16,-11-3 0 0,-10 6 1 16,0-17 2-16,-4 8 2 15,-16-9 5 1,6 12 0-16,3 2 1 15,11 4 0-15,-10 0-1 16,10 0 1-16,4 14-1 16,5-2 0-16,2 0 0 15,0 3 2-15,-4-3-1 16,0 3 0-16,-7-1-1 16,-5-2-12-16,-15-5-19 15,2 11-2-15,-16-9 0 16,9 10-1-16</inkml:trace>
  <inkml:trace contextRef="#ctx0" brushRef="#br0" timeOffset="41843.8834">3350 10142 25 0,'0'24'29'16,"-5"0"-9"-16,3 8-3 16,-6 4-2-16,-1 5-4 15,0 2-4-15,-1-6-2 0,4-1-2 16,0-11 0 0,2-6 0-16,4-19-1 0,0 0 0 15,0 0 0-15,4-24-1 16,6-3 1-16,2-6 0 15,3-6-1-15,1-3-1 16,6-3 1-16,-4 3-1 16,1 1 2-16,-3 7 0 15,-4 5 1-15,-3 9-1 16,-6 6 1-16,-3 14 0 16,0 0 0-16,0 0 0 15,0 23-1-15,3 3 0 16,3 12-1-16,3 8 0 15,3 3-1-15,5 4 1 16,1-2-1-16,6-3-1 0,2-4-3 16,-2-10-6-16,0-10-10 15,-4-7-14-15,-11-12-2 16,-9-5 0-16,4-17 0 16</inkml:trace>
  <inkml:trace contextRef="#ctx0" brushRef="#br0" timeOffset="42000.1336">3356 10345 19 0,'11'8'31'16,"1"-8"1"-16,12 12-4 0,-2-8-34 16,3-4-17-1,12 8-4-15,-15-13-3 16</inkml:trace>
  <inkml:trace contextRef="#ctx0" brushRef="#br0" timeOffset="42578.2595">3329 9825 11 0,'-16'-12'30'0,"16"12"0"16,0 0-6-16,12-10-8 15,11 10-4-15,13 0-4 0,11 5-3 16,0-2-2-1,9 1 0-15,-1 1-4 16,-8 0-2-16,-3-1 0 0,-11-4-1 16,-7 0 0-16,-14 0-1 15,-3-9 1-15,-9 9 2 16,0-14 2-16,0 14 2 16,-7-13 0-16,7 13 2 15,0 0 0-15,-5 15 1 16,3-3-1-16,2 3 0 15,0 3-1-15,0 0-3 16,2 1-10-16,1-3-21 16,-3-16 0-16,6 16-2 15,-6-16 1-15</inkml:trace>
  <inkml:trace contextRef="#ctx0" brushRef="#br0" timeOffset="42937.6611">3996 10263 31 0,'0'0'32'15,"27"0"0"-15,-2 0-10 16,6-5-8-16,7 5-7 15,2-4-12-15,1 4-16 16,-8-5-11-16,2 5 0 16,-14-5-1-16</inkml:trace>
  <inkml:trace contextRef="#ctx0" brushRef="#br0" timeOffset="43109.514">4063 10355 43 0,'0'14'35'16,"0"-14"0"-16,32 5-11 15,2 0-11-15,4 0-19 16,8 4-23-16,-6-13-3 16,6 9-3-16,-12-14 0 15</inkml:trace>
  <inkml:trace contextRef="#ctx0" brushRef="#br0" timeOffset="43812.6368">4815 10115 27 0,'0'32'30'16,"-14"-8"1"-16,3 12-11 16,-4 6-7-16,-1 1-5 15,3 2-3-15,3-8-2 0,1-5 0 16,0-8-2 0,6-10 1-16,3-14-1 15,0-9-1-15,0-15 1 0,7-8 0 16,-1-9 0-16,3-3-1 15,3-6 0-15,1 0 0 16,2 3 1-16,1 10 0 16,-1 3 0-16,0 13 0 15,-2 9 1-15,-3 12 0 16,3 2 0-16,-2 15 1 16,-2 7-1-16,6 8 1 15,1 7-1-15,3 6 0 16,-1 2-2-16,-1 0-3 15,2 0-5-15,-5-6-8 16,-4-10-17-16,1-2-2 0,-11-16 0 16,0 1-1-1</inkml:trace>
  <inkml:trace contextRef="#ctx0" brushRef="#br0" timeOffset="43984.5169">4753 10328 41 0,'0'0'33'16,"-4"-16"1"-16,17 3-10 15,12 6-12-15,6 2-13 16,7 10-27-16,-1-7-4 16,9 9-1-16,-8-5-1 15</inkml:trace>
  <inkml:trace contextRef="#ctx0" brushRef="#br0" timeOffset="45078.2689">5125 10343 18 0,'0'0'31'15,"13"7"0"-15,-7 3-7 0,8 4-6 16,6 5-7-16,-1-1-3 15,6 6-5-15,-1-1-6 16,0 0-14-16,-10-6-14 16,7 0-2-16,-21-17 0 15,19 14 7-15</inkml:trace>
  <inkml:trace contextRef="#ctx0" brushRef="#br0" timeOffset="45250.1458">5341 10342 55 0,'-24'9'36'0,"6"9"0"15,-8 6-9-15,-8 0-16 0,7 8-7 16,1 5-13 0,1-4-26-16,2-10 0 0,13-10-1 15,2-17 0-15</inkml:trace>
  <inkml:trace contextRef="#ctx0" brushRef="#br0" timeOffset="45843.8918">4823 9847 8 0,'0'0'28'0,"0"0"2"16,23-3-5-16,9 3-10 15,12 3-6-15,9 3-4 16,4 1-4-16,5-1-5 16,0 0-4-16,-7-2-8 15,-13-4-2-15,-7 5-2 16,-15-10 3-16,-8-2 3 16,-12 7 8-16,5-20 5 15,-17 1 22 1,12 19-3-16,-8-15 1 15,8 15 1-15,0 0-3 16,10 20-4-16,-5-8-2 0,-5 3-3 16,4 4-2-1,-4 0-9-15,-5 3-23 0,-6-12-6 16,11 4-1-16,0-14-1 16</inkml:trace>
  <inkml:trace contextRef="#ctx0" brushRef="#br0" timeOffset="46203.267">5718 10175 32 0,'0'0'36'0,"5"-11"0"15,-5 11-3-15,13 21-13 16,-10-4-9-16,7 11-4 15,-3 2-4-15,0 4-2 16,7 4-4-16,-8-5-7 16,3 0-13-16,-3-4-14 15,-8-12 0-15,-3-3 0 0</inkml:trace>
  <inkml:trace contextRef="#ctx0" brushRef="#br0" timeOffset="46343.9292">5573 10325 36 0,'0'0'36'16,"19"-7"0"-16,12 7 0 16,8 0-20-16,6 0-17 15,11 7-30-15,-5-14-2 16,7 7-2-16,-11-9-1 16</inkml:trace>
  <inkml:trace contextRef="#ctx0" brushRef="#br0" timeOffset="47000.1438">6242 10118 14 0,'0'14'29'0,"0"19"1"15,-10-1-7-15,-2 10-9 16,0 0-4-16,-4-1-4 15,6-3-1-15,-2-6-2 16,3-9-1-16,0-13 0 0,9-10 0 16,-10-19-1-1,14-3 0-15,2-12 1 0,3-7-2 16,3-8 1-16,5 1 0 16,1 1 0-16,0 6 0 15,1 7 1-15,-1 6-1 16,-5 6 1-16,-1 13 1 15,-12 9-1-15,15 4 1 16,-11 9-1-16,5 11 0 16,0 5 0-16,2 7-1 15,4 8 0-15,3 0-2 16,7 4-4-16,-7-6-5 16,7 3-11-16,-3-7-11 15,-9-11-3-15,1-3 0 16,-14-15 6-16</inkml:trace>
  <inkml:trace contextRef="#ctx0" brushRef="#br0" timeOffset="47156.3943">6180 10272 50 0,'4'-14'32'0,"23"14"1"15,0-5-14-15,10 5-20 16,6 10-22-16,-2-5-7 15,11 8-2-15,-14-4 1 16</inkml:trace>
  <inkml:trace contextRef="#ctx0" brushRef="#br0" timeOffset="47547.0208">6598 10286 21 0,'0'0'32'16,"-3"17"0"-16,3-8-1 15,0 5-16-15,3 6-7 16,3-1-2-16,3 2-1 16,1-6-2-16,6-5 0 15,2-10-1-15,1 0-1 16,-1-12 1-16,-2-6-1 16,-1-3 1-16,-5-1-1 15,-2 2 0-15,-4 1 0 16,-4 5 0-16,0 14 0 15,0 0-1-15,-2 12 1 0,2 9-1 16,4 7 1 0,1 10-1-16,0 3 0 0,-2 6 1 15,1 3 0-15,-4-2 1 16,-7 3-1-16,-5-8 1 16,-7-4-1-16,-8-10 0 15,-4-10-1-15,-1-11-3 16,-5-16-2-16,9-11-8 15,0-13-15-15,3-15-9 16,16-4 1-16,0-17-1 16</inkml:trace>
  <inkml:trace contextRef="#ctx0" brushRef="#br0" timeOffset="48172.0312">6285 9862 31 0,'16'10'21'16,"-2"-10"-2"-16,15 4-2 15,8 1-4-15,10-1-3 16,9 3-5-16,5 2-5 16,2 0-3-16,-5 0-4 15,-2-4-3-15,-12-2-1 0,-11-3-2 16,-14-3 2-1,-10-7 4-15,-12-3 4 0,-9-2 5 16,-25-14 10 0,18 16-3-16,1 4 1 15,2 6 0-15,16 3-1 16,0 0-3-16,0 17 0 16,12 0 1-16,1 2 1 15,-4 0-1-15,3 8 1 16,-8-5-2-16,-4-1-7 15,-6-6-28-15,-1 7-2 16,-13-12-2-16,9 8-1 16</inkml:trace>
  <inkml:trace contextRef="#ctx0" brushRef="#br0" timeOffset="48750.1498">7274 10161 43 0,'0'0'32'16,"16"0"-2"-16,5 0-10 15,7 0-8-15,10 0-8 16,4 0-9-16,2 3-14 16,4 4-12-16,-15-7-1 15,3 7 0-15</inkml:trace>
  <inkml:trace contextRef="#ctx0" brushRef="#br0" timeOffset="48906.3968">7293 10304 40 0,'0'0'33'15,"24"6"-1"-15,1-10-12 16,16-3-41-16,8 12-6 15,-3-10-3-15,10 10-2 16</inkml:trace>
  <inkml:trace contextRef="#ctx0" brushRef="#br0" timeOffset="49578.2733">8015 10001 24 0,'-15'25'31'16,"8"21"0"-16,-12 0-7 15,1 5-10-15,0 1-6 16,-1-5-4-16,7-9-1 16,2-8-1-16,4-15-1 15,6-15 0-15,0-17 0 16,6-11 0-16,4-6 0 15,2-8 0-15,1-5-1 0,2-3 1 16,1 3 0 0,-1 4 0-16,3 7 0 15,-5 8 0-15,-1 5 1 0,0 13 0 16,-2 6 0-16,-10 4 0 16,19 23 0-16,-8 0 0 15,2 10 0-15,0 8 0 16,5 7 0-16,-2 2-2 15,3 1-1-15,2 3-7 16,-5-9-13-16,-4-8-14 16,6-3 0-16,-12-17 0 15,1-8 1-15</inkml:trace>
  <inkml:trace contextRef="#ctx0" brushRef="#br0" timeOffset="49718.902">7918 10151 32 0,'14'3'29'16,"20"3"-1"-16,6-6-18 15,16 0-32-15,12 11-3 16,-4-11-1-16,14 14 1 16</inkml:trace>
  <inkml:trace contextRef="#ctx0" brushRef="#br0" timeOffset="49984.5392">8348 10253 31 0,'0'0'33'0,"21"20"1"16,-6-7-4-16,9 6-17 16,4 7-5-16,-2 0-7 15,2 2-8-15,-3-6-17 16,0 4-8-16,-13-19-2 16,6 2 1-16</inkml:trace>
  <inkml:trace contextRef="#ctx0" brushRef="#br0" timeOffset="50140.8009">8574 10258 53 0,'-31'19'35'15,"0"13"0"-15,-6-3-9 16,-2 7-16-16,5 1-7 16,4-4-13-16,7 3-19 15,6-16-5-15,13-1-1 16,4-19 0-16</inkml:trace>
  <inkml:trace contextRef="#ctx0" brushRef="#br0" timeOffset="50422.026">8810 10323 44 0,'0'0'37'0,"-6"10"0"15,6-10-4-15,-12 0-17 16,12 0-18-16,0 0-30 15,9-5-3-15,-9 5-1 16,15-10-1-16</inkml:trace>
  <inkml:trace contextRef="#ctx0" brushRef="#br0" timeOffset="50812.657">9058 10095 37 0,'0'0'30'0,"9"-5"-2"16,-9 5-9-16,-5 10-6 15,5 4-5-15,-3 4-4 16,3 6 0-16,0 1 0 16,0 1-1-16,-3 3 0 15,6-1-1-15,2-5 0 16,4-1 0-16,3-3-2 15,5-10-3-15,4-4-17 16,4-5-13-16,-10-14-1 16,7-2 1-16</inkml:trace>
  <inkml:trace contextRef="#ctx0" brushRef="#br0" timeOffset="51406.4018">8933 9872 41 0,'-8'4'32'0,"8"-4"-5"16,13 0-6-16,-1 0-8 16,11 9-3-16,6-6-4 15,8 2-3-15,4-1-3 16,2 2-4-16,0-1-4 0,-5-5-3 16,-1 2-3-1,-12-4-3-15,-10-3 0 0,-15 5 1 16,9-18 4-16,-14 5 3 15,-4 1 3-15,-1 1 5 16,1 2 4-16,9 9 3 16,-11-10 2-16,11 10 2 15,0 0 2-15,13 14 2 16,-6-5 0-16,0 9 1 16,-7-1-1-16,0 5-2 15,-4 1-18-15,-2 4-20 16,-15-13-4-16,11 6-3 15,-9-15-2-15</inkml:trace>
  <inkml:trace contextRef="#ctx0" brushRef="#br0" timeOffset="52531.4084">9676 10048 27 0,'0'19'31'0,"6"8"2"16,-6 2-6-16,0 12-12 0,6 5-6 16,-6 0-6-16,7-3-10 15,-2-11-21-15,2-1-4 16,-11-19 0-16,4-2-1 15</inkml:trace>
  <inkml:trace contextRef="#ctx0" brushRef="#br0" timeOffset="52656.4049">9545 10173 41 0,'0'0'35'0,"21"-4"0"15,7 8-6-15,9-4-20 16,7 2-26-16,9 6-13 15,-7-8-3-15,10 0-1 0</inkml:trace>
  <inkml:trace contextRef="#ctx0" brushRef="#br0" timeOffset="53156.4083">10351 9962 18 0,'0'0'30'16,"-6"35"1"-16,-10-11-2 15,1 10-15-15,-3 10-5 16,-1-1-3-16,4 0-2 16,2-4-2-16,3-5-1 15,4-11 0-15,6-10 0 16,0-13-1-16,7-17 1 16,2-11-1-16,3-8 0 15,0-8 1-15,0-11-1 16,1 1 0-16,0 1 0 15,-1 5 1-15,0 8 0 16,-5 9 1-16,2 12 0 0,-9 19 0 16,13 7 1-1,-4 16 0-15,0 10-1 16,3 8 0-16,5 7 0 0,0 3-1 16,8 1-2-16,1 2-4 15,-5-11-6-15,4-6-15 16,2-5-9-16,-17-17 0 15,5-2 0-15</inkml:trace>
  <inkml:trace contextRef="#ctx0" brushRef="#br0" timeOffset="53312.6564">10296 10156 48 0,'0'0'31'0,"18"-5"-4"15,10 1-25 1,12 8-25-16,-3-8-5 0,10 13-1 16,-3-9 2-16</inkml:trace>
  <inkml:trace contextRef="#ctx0" brushRef="#br0" timeOffset="53781.4098">10726 10137 39 0,'-5'10'30'0,"8"8"2"15,-3 0-15-15,0 5-6 16,11 1-3-16,-4-1-1 15,5-3-3-15,1-3-1 16,5-11-1-16,1-6 0 16,-1-10 0-16,-2-8-1 15,-3-1 1-15,-2-8-1 16,-4 2 0-16,-1 4 0 16,-6 5-1-16,0 7 1 15,0 9-1-15,-9 10 0 16,9 12 0-16,0 12 0 15,3 7 0-15,1 7 0 16,-4 10 1-16,0 3 0 16,-7 0 0-16,-8 0-1 0,-8-6 1 15,-8-8 0-15,-3-9 1 16,-6-12-1-16,0-16 0 16,-1-19-1-16,12-11 0 15,6-10-6-15,11-9-17 16,8-10-12-16,17 5 0 15,5-12-1-15</inkml:trace>
  <inkml:trace contextRef="#ctx0" brushRef="#br0" timeOffset="54203.3204">11080 10123 61 0,'0'0'34'0,"0"0"-2"16,18 9-22-16,-6-4-34 16,-12-5-7-16,21 0-1 15,-21 0-1-15</inkml:trace>
  <inkml:trace contextRef="#ctx0" brushRef="#br0" timeOffset="54453.2943">11417 9946 63 0,'8'-22'35'0,"-8"22"-1"16,0 0-16-16,-9-9-27 16,9 9-22-16,0 0-2 15,-6 18-1-15,6-18-1 16</inkml:trace>
  <inkml:trace contextRef="#ctx0" brushRef="#br0" timeOffset="54687.6588">11407 10160 13 0,'0'33'28'15,"4"13"-1"-15,-1-3-6 16,-3 7-6-16,0 2-3 16,-10-6-2-16,-1 0-2 15,-8-9 0-15,-3-5-1 16,-4-13-4-16,1-10-1 15,0-13-3-15,1-11-5 16,3-12-14-16,12-7-13 16,-6-20 0-16,15-1-1 15</inkml:trace>
  <inkml:trace contextRef="#ctx0" brushRef="#br0" timeOffset="55234.5346">11269 9706 23 0,'-24'0'30'16,"24"0"1"-16,0 0-9 16,0 0-6-16,31 5-5 15,2-5-3-15,10 0-4 16,9 3-1-16,5 2-2 0,-2-5-2 16,-2 4-2-16,-6-4-1 15,-15 0-1-15,-8-5-1 16,-24 5-1-16,9-18 1 15,-14 8 1-15,5 10 4 16,-15-13 2-16,15 13 3 16,-11 15 11-1,17 7-7-15,-3-7-1 16,-3 11-22-16,-9-9-13 16,-4 10-3-16,-27-13-1 15</inkml:trace>
  <inkml:trace contextRef="#ctx0" brushRef="#br0" timeOffset="66890.8074">3328 11333 5 0,'-5'14'31'16,"5"10"1"-16,-7 7-1 16,-5 6-13-16,-1 7-5 15,-1 2-5-15,0 0-2 16,0-6-4-16,4-5 0 15,4-9-1-15,2-8 1 16,4-18-1-16,0 0 0 16,0-21-1-16,7-8 1 0,0-7 0 15,2-6-1-15,1-6 1 16,1-5-1-16,1 0 0 16,-2 5 1-16,3 7 1 15,-4 7 0-15,0 7-1 16,-6 11 2-16,3 6-2 15,-6 10 2-15,10 22 0 16,-1 3-1-16,7 10 0 16,1 7-1-16,4 3 1 15,6 8-1-15,4-1-2 16,0-5-4-16,0 0-6 16,-10-12-7-16,-2-7-13 0,-3-6-6 15,-16-22 0 1,0 9 1-16</inkml:trace>
  <inkml:trace contextRef="#ctx0" brushRef="#br0" timeOffset="67031.4323">3270 11551 15 0,'0'0'33'0,"0"0"0"15,32 0-1-15,-5 0-17 16,11-4-29-16,10 8-14 15,-10-4-2-15,8 4-2 16</inkml:trace>
  <inkml:trace contextRef="#ctx0" brushRef="#br0" timeOffset="67390.8197">3680 11583 40 0,'0'0'36'16,"0"0"0"-16,16 14-2 15,-4 0-17-15,11 10-8 16,-1-2-5-16,7 6-3 16,-2 0-6-16,-4-4-10 15,-3-7-21-15,-1 0-1 16,-9-17 0-16,5 3-1 15</inkml:trace>
  <inkml:trace contextRef="#ctx0" brushRef="#br0" timeOffset="67578.3088">3902 11547 31 0,'-11'13'34'0,"-11"-4"2"0,5 11-8 16,-7 4-11-16,-6 2-6 15,2 7-4-15,0-4-4 16,3-3-5-16,9-2-9 16,0-4-17-16,4-13-8 15,12-7 0-15,0 0 1 16</inkml:trace>
  <inkml:trace contextRef="#ctx0" brushRef="#br0" timeOffset="68031.4347">4225 11403 16 0,'0'0'35'15,"0"0"-1"-15,21 16 1 16,-1-16-16-16,5 0-7 16,6 3-5-16,0-3-6 15,2 0-11-15,1 0-21 16,-2 0-3-16,-14-5-2 15,7 5 1-15</inkml:trace>
  <inkml:trace contextRef="#ctx0" brushRef="#br0" timeOffset="68281.4356">4253 11568 40 0,'15'0'33'16,"16"0"-1"-16,1-4-12 15,5 4-16-15,10 4-29 16,-17-10-4-16,5 12-2 15,-14-6-3-15</inkml:trace>
  <inkml:trace contextRef="#ctx0" brushRef="#br0" timeOffset="81953.4487">18423 8058 11 0,'0'0'16'16,"0"0"-1"-16,0 0-1 15,3-11-1-15,-3 11-3 16,0 0-1-16,0 0 0 16,0 20-3-16,-3-1 0 15,3 5 0-15,0 9 0 16,0 9 1-16,0 5-1 16,0 7 1-16,3-4-2 15,2 1-1-15,-2-8 0 16,4-5-2-16,-4-7 0 15,4-10 0-15,-4-5-3 16,-3-16-6-16,0 0-25 16,13 9-2-16,-13-9 1 0,0 0-1 15</inkml:trace>
  <inkml:trace contextRef="#ctx0" brushRef="#br0" timeOffset="82578.4516">18417 8486 4 0,'-10'9'27'15,"10"-9"-3"-15,0 0-2 16,0 9-5-16,0-9-3 16,18 4-2-16,4 1-1 15,3-5-2-15,16 0-1 16,5-5-1-16,9 5-3 16,3-7 0-16,0 7-2 15,-2-2 0-15,-7 2-1 0,-9 0-1 16,-12 2 0-1,-11 1 0-15,-8 1 0 16,-9-4-2-16,0 0-3 0,-4 11-16 16,4-11-13-16,-10 4 0 15,10-4 0-15,-21 0-1 16</inkml:trace>
  <inkml:trace contextRef="#ctx0" brushRef="#br0" timeOffset="116891.052">4983 11323 32 0,'-10'32'28'0,"1"17"-9"15,-8 1-3-15,3 6-5 16,-1-2-5-16,-1-5-3 16,5-8-1-16,4-10-1 0,1-15 1 15,6-16-1 1,0-11 0-16,6-15 0 0,3-11 0 16,3-11 1-16,1-6-1 15,2-3-1-15,4-4 1 16,-2 8 2-16,0 7 0 15,-3 10 0-15,0 12 1 16,-3 15 2-16,1 16-1 16,-3 14 1-16,4 10 0 15,-1 12-2-15,4 8 0 16,4 1 0-16,1 5-3 16,2-3-5-16,-2-11-4 15,-1-2-8-15,-4-12-10 16,-7-15-11-16,2-6 1 15,-11-18-1-15</inkml:trace>
  <inkml:trace contextRef="#ctx0" brushRef="#br0" timeOffset="117047.303">4969 11463 11 0,'-20'-5'31'0,"20"5"1"15,0 0 0-15,13 10-16 16,11-3-13-16,7-7-30 15,9 12-2-15,-6-8-1 16,10 8-2-16</inkml:trace>
  <inkml:trace contextRef="#ctx0" brushRef="#br0" timeOffset="117266.0572">5360 11557 48 0,'0'0'32'0,"-7"7"-2"16,7-7-27-16,14 2-27 15,-14-2-5-15,19 0-2 16,-19 0 3-16</inkml:trace>
  <inkml:trace contextRef="#ctx0" brushRef="#br0" timeOffset="117625.4293">5880 11443 48 0,'-12'-8'31'16,"-8"3"-6"-16,-5 1-5 0,-2 8-5 15,-6 5-4-15,5 5-3 16,0 5-4-16,8 9-1 16,10 3-1-16,10 2-1 15,13 0-1-15,8-4-1 16,10-2-5-16,5-8-13 16,1-11-16-16,7-3 0 15,-12-14-1-15,2 5 1 16</inkml:trace>
  <inkml:trace contextRef="#ctx0" brushRef="#br0" timeOffset="118016.0547">6195 11482 44 0,'-16'-10'27'16,"-11"2"-4"-16,2 2-4 15,-3 6-6-15,-2 10-3 16,4 0-3-16,1 6-3 0,8 4-1 15,9 6-1 1,8 0 0-16,10-3 0 0,5-1-1 16,10-8 1-16,6-9 0 15,4-5-1-15,-5-4 0 16,1-9-1-16,-10-8-4 16,-4-2-15-16,-3 5-15 15,-14-4-1-15,-5 7 1 16,-4 1-2-16</inkml:trace>
  <inkml:trace contextRef="#ctx0" brushRef="#br0" timeOffset="118516.0564">6512 11472 30 0,'0'0'26'0,"-22"-18"-3"16,6 12-3-16,-2 1-4 16,-1 1-5-16,6 4-3 15,-2 4-2-15,15-4-3 16,-3 21-1-16,9-5-1 15,10 4 0-15,5 3-1 16,0 5 1-16,-1 4-1 16,-5-3 1-16,-5 2 0 15,-10-6 0-15,-7-3 0 16,-11-7 1-16,-8-7-1 16,-1-8-3-16,-4-9-6 0,6-8-17 15,10 2-9 1,-2-13 1-16,17 6-1 0</inkml:trace>
  <inkml:trace contextRef="#ctx0" brushRef="#br0" timeOffset="119187.9315">6739 11468 27 0,'-23'0'27'0,"8"10"-5"15,-1 6-5-15,6 2-5 16,13 8-2-16,4 0-1 16,12 2-2-16,2-5-1 15,13 1 0-15,0-8-1 16,4-4 0-16,-2-12-2 15,-4-6 0-15,-4-11-1 16,-4-6 0-16,-11-9 0 16,-5-6-1-16,-10-9 0 15,-14-6-1-15,-11-5 1 16,-7 2-1-16,-6 5 0 0,-7 8 0 16,0 6 0-1,2 11 1-15,4 14-1 0,9 15 1 16,17 13 0-16,12 8-1 15,13 5-2-15,11-1-9 16,13-2-24-16,16 2-1 16,-1-13 1-16,10-2-1 15</inkml:trace>
  <inkml:trace contextRef="#ctx0" brushRef="#br0" timeOffset="119891.0588">7324 11443 12 0,'3'10'30'16,"-3"-10"-2"-16,21 0-8 15,6 0-5-15,11 0-5 16,6 0-5-16,2 0-7 16,2 3-9-16,-9-8-16 15,5 10-3-15,-22-10 0 16,2 10 11-16</inkml:trace>
  <inkml:trace contextRef="#ctx0" brushRef="#br0" timeOffset="120125.4337">7352 11601 20 0,'18'0'31'15,"20"4"-3"-15,2-4-6 16,3 0-10-16,4 13-33 16,-7-18-4-16,4 13-3 0,-17-18-3 15</inkml:trace>
  <inkml:trace contextRef="#ctx0" brushRef="#br0" timeOffset="132781.7777">8172 11454 38 0,'-11'-24'13'0,"2"-9"-4"16,9 0-2-16,6-1-2 0,9 5-1 15,6 5 0-15,7 14 2 16,2 10 1-16,-3 5 1 16,1 15 1-16,-13 9 1 15,-5 10-2-15,-17 3 0 16,-9 10-2-16,-14-3 0 15,-4-2-1-15,-10-8-2 16,3-7-1-16,-1-13-1 16,7-12 0-16,11-7 0 15,10-8-1-15,14-7 1 16,4-3-1-16,13 4 0 16,6 2 0-16,6 7 1 15,5 5 0-15,3 5-2 16,-3 4-5-16,0-1-22 0,0 10-6 15,-10-12-1-15,2 3 0 16</inkml:trace>
  <inkml:trace contextRef="#ctx0" brushRef="#br0" timeOffset="133375.5293">8673 11304 9 0,'0'0'25'0,"0"0"-3"16,-18 0-5-16,2 5-4 15,-2 0-3-15,-6-5-5 16,1 8-1-16,-2-6-2 16,1 2-1-16,5 0 0 15,0 3-1-15,4 1 0 0,2 1 1 16,0 4 0-1,3-2 1-15,4 2 0 16,0 1 0-16,3-2 0 0,3-2 1 16,0-10-1-16,0 0 1 15,15 6-1-15,1-9-1 16,7-4 1-16,3 3-1 16,7-2 0-16,1 6-1 15,3 4 1-15,-3 6-1 16,-5 4 1-16,-8 8 0 15,-8 4 1-15,-9 5 0 16,-12-2 1-16,-7-1-1 16,-12-9 0-16,-4-2 1 15,-4-8-2-15,1-7-2 16,3-4-4-16,3-10-6 16,6-2-10-16,8 8-12 15,2-11 0-15,12 17 0 0</inkml:trace>
  <inkml:trace contextRef="#ctx0" brushRef="#br0" timeOffset="133672.4081">8956 11522 69 0,'0'0'39'15,"7"9"-2"-15,-7-9-10 16,0 0-12-16,0 0-13 15,-4-13-36-15,4 13-4 16,-13-4 0-16,13 4-2 16</inkml:trace>
  <inkml:trace contextRef="#ctx0" brushRef="#br0" timeOffset="134281.7866">9405 11422 45 0,'-27'0'30'0,"-2"4"-8"0,-1 2-5 16,1 5-5-16,5 6-5 15,9 6-2-15,6 4-2 16,9 5-2-16,8-2 0 16,8-4-1-16,6 1-3 15,6-8-6-15,9-6-12 16,10-2-10-16,-11-17-1 15,8 1 0-15</inkml:trace>
  <inkml:trace contextRef="#ctx0" brushRef="#br0" timeOffset="134563.0318">9642 11468 29 0,'-29'-10'30'16,"7"10"-3"-16,-8 0-8 15,1 2-6-15,8 9-6 16,-2 4-3-16,15 8-2 16,2 1-1-16,12 3-1 15,8-4 1-15,9 0-1 16,5-7 1-16,6-8 0 16,3-3-1-16,-5-10 2 15,-2-7-2-15,-8-5 1 16,-9-1-1-16,-11-5-2 15,-10 5-7-15,-11 2-17 16,-9-4-5-16,6 14 0 16,-7-9-1-16</inkml:trace>
  <inkml:trace contextRef="#ctx0" brushRef="#br0" timeOffset="135063.033">10035 11451 50 0,'-24'-4'23'0,"-5"-1"-3"16,4 5-6-16,0 0-4 16,4 0-5-16,8 9-2 15,8 3-2-15,10 1-1 16,8 5 1-16,8 2-2 0,7 4 1 16,-3 2 0-16,0-1 3 15,-10 1 1-15,-8-6 0 16,-7-2 0-16,-16-4 0 15,-9-14-4-15,-8-14-30 16,-1 0 0-16,-10-21-2 16,13 0-2-16</inkml:trace>
  <inkml:trace contextRef="#ctx0" brushRef="#br0" timeOffset="222032.1531">17454 8096 21 0,'0'0'28'15,"0"0"-5"-15,0 0-5 16,0 0-3-16,0 0-4 16,0 0-2-16,3-9-1 15,-3 9-2-15,0 0 1 16,0 0-1-16,0 0 0 15,11 6 0-15,-11-6-1 16,0 0-1-16,4 14 0 16,-4-14 0-16,0 17-1 15,2-5 0-15,-2-1-1 16,0 3 0-16,0 3 0 16,0 0-1-16,0-1 1 15,-5 8-1-15,3-1 1 16,-3 5-1-16,-2 1 0 0,0 1 1 15,-4 1-1-15,2 0 0 16,-3 1 0-16,2-6 0 16,1 0-1-16,0 0 1 15,0-7 0-15,-1 0-1 16,3-3 1-16,-2-1-1 16,0 0 1-16,0-3-1 15,-2 0 1-15,0 2-1 16,0-3 1-16,1 2-1 15,-2-3 0-15,5 2 0 16,7-12 0-16,-13 18 0 16,13-18 0-16,-8 11 1 0,8-11-1 15,0 0 0 1,-4 13 1-16,4-13-1 0,0 0 0 16,-9 9 1-16,9-9-1 15,0 0 1-15,-6 10-1 16,6-10 1-16,0 0-1 15,0 0 1-15,0 0-1 16,0 0 1-16,0 0-1 16,-10-14 1-16,10 14-1 15,0-13 1-15,0 13-1 16,-6-15 0-16,6 15 0 16,0-19 0-16,0 6 0 15,0-2 0-15,0-2-1 16,0-2 1-16,0-1 0 0,0-1 0 15,0 1-1 1,3 2 2-16,-3 4-1 0,0 0 0 16,0 14 0-16,0-15 0 15,0 15 0-15,0 0 0 16,0 0 0-16,0 0 0 16,0 0 1-16,0 0-2 15,0 0 1-15,0 0 0 16,0 0 0-16,0 0-1 15,0 0 1-15,0 15 0 16,0-15 0-16,0 18 0 16,0-5 0-16,0-1 0 15,0 1 0-15,4 3 1 16,-4 1-1-16,0 0 0 16,3-1 1-16,-3 0-1 0,0-2 0 15,0 1 1-15,0-1-1 16,6-5 0-16,-6-9 0 15,3 15 1-15,-3-15-1 16,0 0-1-16,7 10 2 16,-7-10-1-16,0 0 0 15,12-3 0-15,-12 3 1 16,17-9-1-16,-3 2 0 16,2-3 0-16,6-2 0 15,0 2 0-15,-1-2-1 16,0 3 2-16,0 1-2 15,-3-2 2-15,-4 4-2 0,1 2 2 16,-6 0-2 0,-9 4 1-16,10-5 0 15,-10 5 0-15,11 0 0 0,-11 0 0 16,0 0 0-16,0 0 0 16,0 0 0-16,0 0-1 15,0 0-9-15,0 0-31 16,0 0-1-16,0 9 1 15,-12-14-1-15</inkml:trace>
  <inkml:trace contextRef="#ctx0" brushRef="#br0" timeOffset="262954.1651">10487 11127 12 0,'-18'19'32'15,"-13"6"1"-15,-1 24-2 16,-1 12-14-16,5 12-5 0,8 7-2 15,13 0-5-15,9-2-3 16,16-9-6-16,10-13-9 16,7-18-20-16,14-6-1 15,-6-22 1-15,10-5-2 16</inkml:trace>
  <inkml:trace contextRef="#ctx0" brushRef="#br0" timeOffset="263188.5427">10512 11529 32 0,'7'0'33'0,"20"9"-3"15,5-9-9-15,5-7-44 16,13 10-2-16,-10-8-4 16,9 8-2-16</inkml:trace>
  <inkml:trace contextRef="#ctx0" brushRef="#br0" timeOffset="263516.6682">10943 11343 38 0,'0'0'33'16,"6"18"-1"-16,-18-3-11 16,-2 2-6-16,2 5-4 15,1-2-5-15,4 3-3 0,7-5-1 16,10 0-2 0,7-3-5-16,3-10-5 15,8-5-15-15,5 8-9 0,-7-16 0 16,2 0-1-16</inkml:trace>
  <inkml:trace contextRef="#ctx0" brushRef="#br0" timeOffset="263657.2885">11089 11385 35 0,'0'0'35'16,"-22"7"-1"-16,11 5-9 16,5 10-7-16,0 5-9 15,6 6-4-15,0 7-9 16,2 2-22-16,2-12-8 15,7 5-1-15,-6-16 0 16</inkml:trace>
  <inkml:trace contextRef="#ctx0" brushRef="#br0" timeOffset="264204.1646">11385 11344 19 0,'0'0'30'16,"0"0"-1"-16,-14 0-8 16,0 0-7-16,-3 3-5 15,-2-3-4-15,-4 3-2 16,4 2-1-16,1 1-1 16,0 0-1-16,3 0 0 15,3 4 0-15,3 0 0 16,9-10 1-16,-12 14-1 15,12-14 2-15,-5 10-1 16,5-10 1-16,10 0 0 16,6 0 0-16,3 0 0 0,5 4 1 15,4 0-1 1,3 5-1-16,-1 4 1 0,-4 8-1 16,-7 1 1-16,-8 2-1 15,-11 5 0-15,-5 1 0 16,-11-5 1-16,-8-1-3 15,-6-6-2-15,-2-12-5 16,1-6-11-16,3 0-15 16,-2-16 0-16,15-3-1 15,-1-8 9-15</inkml:trace>
  <inkml:trace contextRef="#ctx0" brushRef="#br0" timeOffset="264532.2903">11585 11350 21 0,'0'0'29'15,"0"0"1"-15,0 0-9 16,0 0-7-16,4 10-5 15,-2-1-3-15,-2-9-2 16,9 15 0-16,-9-15 1 16,16 9-1-16,-16-9 1 15,13-4 0-15,-13 4 0 16,0-16 0-16,-8 7-1 0,8 9-1 16,-20-14-6-1,8 7-14-15,-6 1-18 0,18 6-1 16,-17-5-1-16,17 5 1 15</inkml:trace>
  <inkml:trace contextRef="#ctx0" brushRef="#br0" timeOffset="264813.5409">11755 11220 35 0,'19'16'36'0,"7"16"0"15,-5 9-1-15,-6 11-20 16,-3 19-4-16,-15 2-3 15,-6 5-5-15,-13-2-9 16,-9-3-29-16,-12-20-2 16,1-8 0-16,-8-22 0 15</inkml:trace>
  <inkml:trace contextRef="#ctx0" brushRef="#br0" timeOffset="272672.9933">12058 11439 19 0,'0'0'32'16,"28"9"0"-16,-4-9-3 15,7 0-17-15,9 6-8 16,0-6-12-16,7 8-20 15,-10-12-3-15,3 8-1 16,-20-10 4-16</inkml:trace>
  <inkml:trace contextRef="#ctx0" brushRef="#br0" timeOffset="272829.2498">12108 11534 9 0,'5'13'30'15,"-5"-13"1"-15,31 13-3 16,-3-9-16-16,9-4-28 16,9 5-9-16,-6-9-3 15,13 4-2-15</inkml:trace>
  <inkml:trace contextRef="#ctx0" brushRef="#br0" timeOffset="273251.1196">12789 11434 30 0,'-6'-9'27'0,"-6"-12"-7"15,12-3-6-15,9-1-3 16,9-2-3-16,5 4-1 16,4 8 0-16,10 10-1 15,-6 5 1-15,-2 19-1 16,-14 5 0-16,-12 13 0 0,-13 9-2 16,-15 5 0-16,-8-1-2 15,-8-2-1-15,-3-7-2 16,1-7 0-16,7-12-1 15,7-11-1-15,13-7 1 16,16-4 0-16,0-17 1 16,17 8 1-16,7 2 1 15,4 7 1-15,3 1-1 16,2 6-5-16,-2 3-19 16,5 9-11-16,-15-10 1 15,6 6-2-15</inkml:trace>
  <inkml:trace contextRef="#ctx0" brushRef="#br0" timeOffset="273766.7443">13293 11304 27 0,'20'-8'31'15,"-5"8"-3"-15,-15 0-5 16,0 0-5-16,0 0-6 16,-24-4-4-16,6 8-2 15,-7-4-4-15,2 5-1 0,-2-2-2 16,1 2 0-16,2 0 0 15,3-1 0-15,2 8-1 16,3-1 1-16,2 3 0 16,0 2 1-16,3 2 0 15,3-2 1-15,0 1 0 16,6 0 0-16,0-8 1 16,0-9 0-16,15 6-1 15,0-6 0-15,4-6 0 16,8 5 0-16,5 1 0 15,5 0 0-15,-1 6 0 16,-1 6 0-16,-7 5 0 16,-9 4 1-16,-9 5 0 15,-10 0 0-15,-17 2-1 0,-8-5 1 16,-8-4-2-16,-5-8-2 16,1-3-8-16,-3-8-13 15,6-11-12-15,9 2-2 16,6-12 1-16</inkml:trace>
  <inkml:trace contextRef="#ctx0" brushRef="#br0" timeOffset="274204.2494">13738 11468 29 0,'-25'-8'28'0,"9"8"-4"16,-9 0-6-16,1 4-4 0,5 8-5 16,0 2-2-16,5 6-1 15,7 4-2-15,7 2 0 16,3 3 0-16,9-3 0 15,4-6-4-15,9-3-3 16,6-7-12-16,6 0-17 16,-5-18-1-16,8 3-1 15,-7-10 1-15</inkml:trace>
  <inkml:trace contextRef="#ctx0" brushRef="#br0" timeOffset="274469.8693">13974 11536 30 0,'-9'-26'20'0,"2"17"-3"15,-7-1-4-15,-1 4-3 16,0 6-3-16,-3 2-1 16,3 11-3-16,2 1 0 15,3 6-2-15,5 6 0 16,5-3 1-16,12 0 0 15,4-4-1-15,3-4 1 16,2-8 0-16,4-7 0 16,-3-3 0-16,-1-11-5 15,-8-1-11-15,-13-11-15 16,5 9 0-16,-10-9-1 16,5 12 12-16</inkml:trace>
  <inkml:trace contextRef="#ctx0" brushRef="#br0" timeOffset="274766.7687">14107 11468 20 0,'27'0'31'0,"-8"7"0"16,6 3-8-16,0 8-4 15,-4-2-4-15,1 11-4 0,-15-5-2 16,-2 4-2-16,-14-2-3 16,-9-6-4-16,-4-1-17 15,3-3-17-15,-8-20-2 16,14-2-1-16,-3-15 1 15</inkml:trace>
  <inkml:trace contextRef="#ctx0" brushRef="#br0" timeOffset="275407.3952">14514 11246 23 0,'5'30'26'15,"-17"-12"-8"-15,5 6-3 16,-5 5-2-16,3 0-3 16,6 2-2-16,3-4-3 15,7-3 0-15,4-6-2 16,9-8-1-16,2-2-5 16,0-8-3-16,1-8-7 15,-4-5-5-15,-4-7-3 16,1-3 1-16,-4-2 2 15,-3 2 8-15,1-2 8 0,-6 5 4 16,-1 5 28 0,-3 15-8-1,0 0 1-15,-4 25-4 0,-1 4-4 16,-3 2-5-16,5 10-1 16,-1 1-4-16,4-3-4 15,0-2-7-15,0-5-14 16,0-12-14-16,7-3 0 15,-7-17 0-15</inkml:trace>
  <inkml:trace contextRef="#ctx0" brushRef="#br0" timeOffset="275813.6316">14987 11277 41 0,'0'0'22'16,"-15"0"-8"-16,-1 0-4 16,-2 4-5-16,0 0-1 15,-5 1-2-15,6 1 0 16,0 2-1-16,8-2-1 15,0 2 0-15,9-8-1 16,0 19 2-16,7-9-1 16,9 0 2-16,5 2 0 15,10 2 0-15,0 4 1 16,7 0 0-16,-7 5 1 0,-5 3 2 16,-12 2 0-16,-8 5-1 15,-15-2 1-15,-10-2 0 16,-16-3-2-16,-3-2-2 15,-2-10-11-15,-3-6-16 16,6-16-8-16,12-2 0 16,4-18-2-16</inkml:trace>
  <inkml:trace contextRef="#ctx0" brushRef="#br0" timeOffset="276141.7466">15169 11243 53 0,'0'0'32'15,"0"0"-7"-15,0 0-8 16,-4 19-6-16,11-9-4 15,5 4-2-15,2 0-1 16,6-1 0-16,0-4 1 16,4-3-2-16,-7-10 1 15,-2-2 0-15,-7-7-1 0,-8-2 1 16,-6-2-3 0,-9 1-8-16,-8-2-29 15,3 8-1-15,-8-5 0 0,11 10-1 16</inkml:trace>
  <inkml:trace contextRef="#ctx0" brushRef="#br0" timeOffset="277188.6247">4163 12397 18 0,'-18'4'33'16,"18"-4"1"-16,20 0 0 15,2-4-17-15,13 4-6 16,2 0-6-16,3 0-5 15,0 3-6-15,-5-1-13 16,-8-2-15-16,-2 12 0 16,-25-12-1-16</inkml:trace>
  <inkml:trace contextRef="#ctx0" brushRef="#br0" timeOffset="277329.2492">4194 12504 19 0,'0'0'35'16,"19"9"0"-16,9-9-1 16,9 5-26-16,13 5-32 0,-8-10-5 15,12 7-3-15,-16-7-2 16</inkml:trace>
  <inkml:trace contextRef="#ctx0" brushRef="#br0" timeOffset="278673.0033">4905 12518 17 0,'-48'-37'39'16,"31"9"-25"0,13-5-2-16,9-4-1 0,11 1 0 15,11 7-1-15,4 7 1 16,8 12-1-16,-4 10 0 16,2 19-1-16,-14 8-2 15,-7 14 0-15,-16 7-2 16,-9 4-1-16,-11 0-1 15,-10-7-1-15,-4-10-1 16,-2-6 0-16,-1-14-1 16,9-11 0-16,5-10-1 15,5-7 1-15,11-4-2 16,7-1 2-16,10 2-1 0,13 3 0 16,5 7 1-1,4 6 0-15,4 5 0 16,1 5-5-16,0 7-9 0,-4 2-22 15,-5-4 0-15,1-2-1 16,-7-6 0-16</inkml:trace>
  <inkml:trace contextRef="#ctx0" brushRef="#br0" timeOffset="279235.5016">5501 12310 41 0,'9'0'32'16,"-9"0"-6"-16,0 0-7 15,-19 0-7-15,1-5-3 16,-1 5-4-16,-4-2-2 16,0 2-2-16,1 0 0 15,-1 0-2-15,4 0 1 16,2 5 0-16,2 2-1 16,2 5 0-16,4 2 0 15,1 5 1-15,0 0 0 0,2-1 1 16,0 1-1-1,6-4 0-15,0 0 1 16,0-3 0-16,0-12 0 0,12 9 0 16,1-9-1-16,7-5 1 15,3 1-1-15,7-1 0 16,4 2 0-16,1 3 0 16,1 5 0-16,-5 4 1 15,-5 5 0-15,-10 4 2 16,-10 4 0-16,-12 7 0 15,-16-6 0-15,-6 3 1 16,-9-7-1-16,0-4 0 16,-2-6-1-16,3-5-4 15,5-4-3-15,3-9-13 16,7-4-18-16,13 0-1 0,3-6 0 16,8 4-1-1</inkml:trace>
  <inkml:trace contextRef="#ctx0" brushRef="#br0" timeOffset="280360.5435">5738 12541 23 0,'0'0'32'0,"11"9"-9"16,-11-9-23-16,0 0-19 16,0 0-8-16,-10-3-2 15</inkml:trace>
  <inkml:trace contextRef="#ctx0" brushRef="#br0" timeOffset="288594.9325">6067 12276 5 0,'0'10'28'15,"7"19"0"-15,-7-2-5 16,6 4-13-16,-2 1-1 16,-1-4-2-16,6-3 1 15,-3-12-1-15,3-8 0 16,-3-17 1-16,1-4 0 16,-7-16 0-16,0-4-2 15,-3-5 0-15,-3-2-3 0,-1-3 0 16,0 6-1-16,2-1-1 15,5 8 0-15,8 5 0 16,11 5-1-16,10 10-1 16,7-1-4-16,11 10-8 15,-1 1-14-15,1 0-10 16,6 3 0-16,-9 0 0 16</inkml:trace>
  <inkml:trace contextRef="#ctx0" brushRef="#br0" timeOffset="288969.9337">6278 12305 2 0,'-9'-27'30'16,"18"13"0"-16,1-5 0 16,8 6-15-16,8 7-4 15,-2 6-2-15,4 9-3 16,-13 8-2-16,-2 9 0 16,-13 4-2-16,-3 5-1 15,-12-3-1-15,-4 1 1 16,-3-7-1-16,4-7-1 0,5-5 0 15,13-14 0 1,0 0 0-16,14 0-1 0,12 0-2 16,-1-9-7-16,3-1-19 15,10 10-2-15,-14 0 1 16,7 4 1-16</inkml:trace>
  <inkml:trace contextRef="#ctx0" brushRef="#br0" timeOffset="289188.6824">6012 12659 24 0,'0'0'33'0,"23"4"0"0,12-9-3 16,19-2-17-16,16 5-6 15,6-6-4-15,5 1-13 16,2-2-17-16,0 9-5 16,-23-5-2-16,-11 7 1 15</inkml:trace>
  <inkml:trace contextRef="#ctx0" brushRef="#br0" timeOffset="289563.6836">6170 12818 36 0,'10'-5'25'16,"7"-4"-8"-16,12-2-2 16,8 7-2-16,-3-1-2 15,5 15-1-15,-10 2-2 16,-7 12-1-16,-15 5-2 15,-14 3 0-15,-15 0-2 16,-11 1 0-16,-8-6-2 16,-2-10 0-16,-1-5-1 15,4-12 0-15,6-3-1 16,9-9 0-16,10 2 0 16,15-6 0-16,9 6 1 15,13 3 1-15,8 7 0 16,7 8 0-16,1 3 2 0,2 3-3 15,3 1-18-15,-1 4-16 16,-12-19 0-16,7 4-1 16,-6-20 0-16</inkml:trace>
  <inkml:trace contextRef="#ctx0" brushRef="#br0" timeOffset="291719.9435">6964 12469 34 0,'6'-26'32'16,"11"9"-3"-16,0 3-12 15,6 9-5-15,-2 9-2 16,1 6-3-16,-1 12-1 16,-2-2-3-16,3 4 0 15,-4-7-1-15,5-5 0 16,0-12-1-16,-1-3 0 15,-1-13 0-15,2-4 0 16,-5-2 0-16,-4-4-2 16,-4 6-3-16,-10 0-6 15,0 10-15-15,0 10-9 0,-12-10-1 16,12 10 0 0</inkml:trace>
  <inkml:trace contextRef="#ctx0" brushRef="#br0" timeOffset="291938.6886">6958 12678 24 0,'6'9'35'16,"13"-11"-1"-16,17 2-6 0,8-5-12 15,2 0-4 1,4 1-11-16,0-3-31 0,2 11-2 16,-17-9-2-16,2 10-1 15</inkml:trace>
  <inkml:trace contextRef="#ctx0" brushRef="#br0" timeOffset="292563.6886">7764 12545 22 0,'14'-7'29'0,"-7"-3"-4"15,6-5-8-15,0-8-2 16,0-5-6-16,-2-4-2 16,1-1-3-16,-2 0 0 15,-7 1-1-15,1 10 0 16,-8 8 1-16,4 14-1 16,-13 12 0-16,5 17 1 15,1 5 0-15,3 15-1 16,1 2 1-16,3 0-2 0,7-4-2 15,3-6-8-15,2-14-26 16,10-5-1-16,-10-15 0 16,10-7 0-16</inkml:trace>
  <inkml:trace contextRef="#ctx0" brushRef="#br0" timeOffset="292938.6886">8031 12351 26 0,'18'-9'29'16,"20"13"0"-16,-1-4-15 15,0-5-5-15,6 1-3 16,-5-2-2-16,-5-3-1 15,-8 0-1-15,-10 1 0 16,-15 8-1-16,3-9 1 16,-3 9 1-16,-21 9 0 15,3 4 0-15,2 10 2 16,-2 7 0-16,5 11 0 16,1 2 1-16,9 3-1 15,3 0-1-15,5-2-1 16,2-5 0-16,5-10-4 15,-1-3-5-15,-3-11-13 0,-8-15-17 16,15 0 0 0,-15-16 0-16,0 0-1 0</inkml:trace>
  <inkml:trace contextRef="#ctx0" brushRef="#br0" timeOffset="293094.9409">8052 12542 22 0,'0'0'33'15,"0"0"0"-15,28 8-11 16,6-8-5-16,6 0-8 16,7 0-12-16,0-5-25 15,6 5-4-15,-10-4 0 16,6 4-2-16</inkml:trace>
  <inkml:trace contextRef="#ctx0" brushRef="#br0" timeOffset="293266.816">8515 12682 52 0,'0'12'37'0,"0"-12"0"16,-3 15-3-16,3-15-35 15,0 0-31-15,0 0-3 16,13-9-2-16,0 4 0 15</inkml:trace>
  <inkml:trace contextRef="#ctx0" brushRef="#br0" timeOffset="293673.0683">8691 12385 17 0,'16'0'30'0,"12"12"1"16,-3-12-4-16,9 3-17 15,7-1-2-15,0-2-4 16,-4-5-3-16,-1-2 0 15,-8-3-2-15,-8 3 1 0,-11-2-1 16,-9 9 0-16,0 0 1 16,-16 4 1-16,3 11 2 15,-1 3 0-15,1 12 2 16,4 7 0-16,6 6-1 16,3 0 1-16,8-1-2 15,2-1-1-15,-2-7-5 16,7-5-8-16,-4-7-13 15,-11-22-10-15,10 9 0 16,-20-20 0-16</inkml:trace>
  <inkml:trace contextRef="#ctx0" brushRef="#br0" timeOffset="293798.067">8766 12552 55 0,'0'0'34'15,"25"0"1"-15,4 8-20 16,11-2-24-16,4-6-20 15,16 7-2-15,-3-14-2 16,11 7-1-16</inkml:trace>
  <inkml:trace contextRef="#ctx0" brushRef="#br0" timeOffset="294407.4526">9321 12541 15 0,'6'16'32'16,"10"10"1"-16,-10-1 0 0,1 1-17 16,0 2-5-1,-7-7-3-15,4-4-3 16,-4-17-2-16,0 0-2 0,0 0 0 15,10-20 0-15,0-1-1 16,3 1-1-16,2-4 0 16,6 2 1-16,2 8 0 15,1 4 1-15,0 10 1 16,-3 2 0-16,-4 7 2 16,-4 7-1-16,-5 0 1 15,-1 3-1-15,-7-4 0 16,0-2-1-16,0-13-2 15,0 0 0-15,0 0 0 16,6-9 0-16,1-7-2 16,4 2 2-16,1-4-2 0,1 4 1 15,3 5 1-15,1 3 0 16,-3 9 2-16,4 9-1 16,-5 2 2-16,0 9-1 15,-7 1-1-15,0-2-14 16,-6-2-24-16,0 4 0 15,-7-10-1-15,4 3 0 16</inkml:trace>
  <inkml:trace contextRef="#ctx0" brushRef="#br0" timeOffset="296126.1976">3156 13537 19 0,'-4'22'27'16,"-2"19"-1"-16,-1-1-14 15,-1 4-3-15,-2 4-2 0,-3-4-3 16,2-3-2-16,4-8-1 15,1-10 0-15,6-9 1 16,0-14-1-16,0 0 1 16,7-18 0-16,-1-10 0 15,5-8 0-15,6-10 0 16,-1-5 2-16,-1-5 0 16,5 2 0-16,-7 3 3 15,3 9-1-15,-6 3 1 16,1 18-1-16,-11 9 0 15,0 12-2-15,3 19 0 16,1 13-1-16,2 11-2 16,4 8 0-16,3 7-1 15,7 5 1-15,5-1-1 16,0-3-3-16,6-6-3 0,-6-14-7 16,3-8-14-16,-3-10-9 15,-17-18-1-15,-8-3 0 16</inkml:trace>
  <inkml:trace contextRef="#ctx0" brushRef="#br0" timeOffset="296266.8221">3119 13764 2 0,'0'0'28'16,"22"0"0"-16,5 0-3 15,13 0-35-15,10 5-11 16,-7-5-2-16,10 7-4 15</inkml:trace>
  <inkml:trace contextRef="#ctx0" brushRef="#br0" timeOffset="296798.0771">3612 13750 42 0,'0'0'28'0,"0"0"-8"16,0 16-6-16,0 0-4 15,3 1-4-15,5 4 0 16,1-4-1-16,5-2 0 16,1-5-2-16,7-6 0 15,-1-7 0-15,0-6-1 16,-4-4 0-16,1-6-1 16,-8-1 1-16,-2 0-1 15,-8 2 1-15,0 4 0 16,0 14-1-16,-11-5 0 15,4 14 0-15,0 11 0 0,4 9 0 16,0 9 0 0,3 8 0-16,0 8 0 15,-5 2 0-15,5 4 0 0,-3-2 1 16,-7-5 0-16,0-9-1 16,-8-12 1-16,-4-12-1 15,-2-14 0-15,-2-18 0 16,-1-11-2-16,6-10-6 15,2-5-17-15,7-8-13 16,12 1 0-16,12-4 1 16</inkml:trace>
  <inkml:trace contextRef="#ctx0" brushRef="#br0" timeOffset="297219.9603">4157 13687 15 0,'13'0'29'0,"17"10"1"16,1-10-3-16,6 7-19 16,3-3-8-16,1-4-19 15,9 5-9-15,-22-10-1 16,3 5 0-16</inkml:trace>
  <inkml:trace contextRef="#ctx0" brushRef="#br0" timeOffset="297391.8242">4231 13793 31 0,'16'10'33'0,"5"-8"0"16,10 3-5-16,7 0-33 15,-5-5-21-15,17 10-3 16,-12-14-2-16,8 4-2 15</inkml:trace>
  <inkml:trace contextRef="#ctx0" brushRef="#br0" timeOffset="297954.3247">4987 13483 23 0,'-10'16'32'0,"3"22"-1"0,-8-2-7 16,-2 11-13-16,0 5-3 16,1-2-4-16,4-2-1 15,0-10-2-15,9-9 0 16,3-12 1-16,0-17-1 15,10-11 0-15,3-12 0 16,1-17 0-16,3-8 0 16,0-9 0-16,-2-4 0 15,1 1 0-15,1 6 0 16,-7 9 1-16,1 11 0 16,-3 17 0-16,-8 17 0 15,16 12 0-15,-9 19 1 16,4 12 0-16,2 7-1 0,5 7-1 15,2 4 0-15,1-5-3 16,-1-4-4-16,1-1-7 16,-3-14-15-16,-11-15-8 15,3-2 0-15,-10-20 0 16</inkml:trace>
  <inkml:trace contextRef="#ctx0" brushRef="#br0" timeOffset="298110.574">4949 13766 31 0,'0'0'33'0,"31"0"0"15,-10-7-7-15,10 2-31 16,13 5-22-16,-9-9-2 0,7 9-2 16,-12-8 1-16</inkml:trace>
  <inkml:trace contextRef="#ctx0" brushRef="#br0" timeOffset="298673.0756">5659 13573 43 0,'-22'0'19'0,"-3"0"-4"16,7 7-4-16,1 3-2 15,9 5-3-15,8 2-1 16,14 4-1-16,9 3 1 16,2-2-1-16,6 5 2 15,-5-1 0-15,-1 2 0 16,-11-5-1-16,-8 1 1 16,-16-7-2-16,-8-1-2 15,-7-8-4-15,-6-8-5 16,5-4-6-16,-2-7-7 15,8-7-9-15,11 4-6 16,3-9 2-16</inkml:trace>
  <inkml:trace contextRef="#ctx0" brushRef="#br0" timeOffset="298860.5754">5894 13633 50 0,'10'15'35'15,"-10"-1"-2"-15,-7 6-11 16,4 9-8-16,-4-1-7 16,7 4-3-16,-3-1-8 15,3-4-13-15,-4-12-18 16,11 3-1-16,-7-18 0 16,0 0 0-16</inkml:trace>
  <inkml:trace contextRef="#ctx0" brushRef="#br0" timeOffset="298985.5763">5857 13462 32 0,'3'-12'29'0,"-12"-5"-5"16,9 9-16-16,0 8-31 16,0 0-5-16,0 0-1 15</inkml:trace>
  <inkml:trace contextRef="#ctx0" brushRef="#br0" timeOffset="299266.8266">6020 13598 12 0,'26'39'33'0,"-11"-7"1"16,-2 8 0-16,-7-4-15 16,-6-8-7-16,0 0-4 0,-6-9-3 15,1-9-2-15,5-10-1 16,0 0 0-16,-7-18-2 15,16-1 0-15,4-1 1 16,1-3-2-16,5 2 1 16,3 3 0-16,0 6 0 15,1 3 1-15,-3 9 1 16,-4 7 0-16,-6 4-1 16,-2 6 1-16,-4 1-5 15,-4-2-12-15,-10 1-21 16,10 3 0-16,-2-11 0 15,10 4-1-15</inkml:trace>
  <inkml:trace contextRef="#ctx0" brushRef="#br0" timeOffset="299673.0773">6443 13704 13 0,'0'15'31'16,"13"11"1"-16,-1-4-4 0,6-1-15 16,7-1-3-1,-1-6-2-15,5-4-2 0,-4-10-1 16,2-3-2-16,-8-15-1 15,-1-5 0-15,-8-14 0 16,-4-5-1-16,-12-9 0 16,-4-3-1-16,-11-4 1 15,-10 3 1-15,-4 7 0 16,-5 13 1-16,-3 11 0 16,3 12 0-16,6 12 0 15,12 12 0-15,10 10 0 16,15 1-4-16,18 3-7 15,12 0-28-15,5-8-2 16,12 1 2-16,0-12-2 0</inkml:trace>
  <inkml:trace contextRef="#ctx0" brushRef="#br0" timeOffset="300063.706">6973 13580 49 0,'25'8'33'16,"2"-8"0"-16,11 0-19 15,3 0-11-15,-2 5-17 16,6 3-16-16,-18-11-2 16,4 9-1-16</inkml:trace>
  <inkml:trace contextRef="#ctx0" brushRef="#br0" timeOffset="300235.5833">7041 13718 20 0,'0'0'34'16,"29"0"0"-16,-5 0-1 15,13 0-23-15,0 5-35 16,-6-10-4-16,6 9-3 16,-4-10-2-16</inkml:trace>
  <inkml:trace contextRef="#ctx0" brushRef="#br0" timeOffset="300876.2101">7817 13704 5 0,'-26'12'24'0,"-10"-15"-7"16,5-9-4-16,2-8-2 15,7-9 0-15,12-7 0 16,10-2-1-16,11 2-2 16,10 4 1-16,10 12 0 0,1 6-1 15,4 19 0 1,-10 14-1-16,-2 18-2 0,-19 5-1 16,-5 9 0-16,-14 3-2 15,-8-5-1-15,-6-3-2 16,-2-13 0-16,1-11 0 15,2-13-1-15,11-9 0 16,3-12 0-16,10-4 1 16,3-3 0-16,10 2 1 15,6 5 0-15,5 6 1 16,8 6-1-16,1 8-1 16,1 2-8-16,0 0-25 15,4 9 0-15,-5-7 0 16,4 0-1-16</inkml:trace>
  <inkml:trace contextRef="#ctx0" brushRef="#br0" timeOffset="301344.9585">8353 13493 35 0,'-10'-5'30'0,"-14"-2"-5"16,-2 2-10-16,-4 1-5 15,-5-2-4-15,1 6-1 16,4-4-3-16,2 4 0 16,6 5-1-16,6 4-1 0,5 2 0 15,4 5 0-15,4 8 1 16,3-1 0-16,-4 3 1 15,4-1 0-15,-3-2 1 16,3-4-1-16,0-1 1 16,3-7 0-16,-3-11-1 15,17 0-1-15,1-3 0 16,7-3 0-16,6 2 0 16,6 4 0-16,3 0-1 15,-2 8 0-15,-4 2 0 16,-6 9 1-16,-7 1 1 15,-12 7-1-15,-14-4 0 16,-11 1 1-16,-9-6-1 16,-12-6-3-16,1-3-5 0,-5-9-10 15,2-8-14-15,9 2-4 16,2-8 0-16,13 3 0 16</inkml:trace>
  <inkml:trace contextRef="#ctx0" brushRef="#br0" timeOffset="301563.7076">8590 13636 50 0,'15'3'39'16,"-15"-3"-1"-16,13 7 0 15,-13-7-27-15,0 0-38 16,12 15-8-16,-12-15-3 16,0 0 0-16</inkml:trace>
  <inkml:trace contextRef="#ctx0" brushRef="#br0" timeOffset="302173.0845">9064 13499 26 0,'-21'6'25'16,"-7"-3"-8"-16,6 7-5 15,4 3-3-15,12 2-1 16,10 3-1-16,10-2-1 16,13 9 0-16,1-3 1 15,7 6 0-15,-10-3 1 16,-2 1 0-16,-12-6-2 0,-7 0 0 16,-15-8-3-1,-7-6-2-15,-10-6-4 0,-1-13-6 16,5 3-10-16,3-5-14 15,5-7-2-15,7 8 0 16,5-5 8-16</inkml:trace>
  <inkml:trace contextRef="#ctx0" brushRef="#br0" timeOffset="302344.9579">9269 13554 40 0,'15'0'36'0,"-15"0"-1"15,13 17-5-15,-10 1-14 16,-6 4-7-16,3 7-4 0,0 2-5 16,-3-1-6-16,6-1-17 15,1-1-13-15,-8-17 0 16,8-1-1-16</inkml:trace>
  <inkml:trace contextRef="#ctx0" brushRef="#br0" timeOffset="302501.2083">9279 13362 48 0,'0'0'29'16,"0"-14"-5"-16,0 14-28 16,0 0-22-16,3 10-3 15,2 4-1-15</inkml:trace>
  <inkml:trace contextRef="#ctx0" brushRef="#br0" timeOffset="302735.5833">9427 13601 41 0,'16'28'36'15,"2"2"0"-15,-11-8-3 16,-5-7-17-16,4 2-7 16,-6-17-4-16,0 0-3 15,0 0 0-15,19-26-1 16,-3 4 0-16,3-3-1 15,8 1 0-15,1 3 0 16,1 9 0-16,-1 5 0 16,-4 10 0-16,-3 10 0 15,-8 9 0-15,-3 3-2 16,-5 4-12-16,-1 2-23 0,-8-14 0 16,4 8-1-16,0-14 1 15</inkml:trace>
  <inkml:trace contextRef="#ctx0" brushRef="#br0" timeOffset="303157.4593">10100 13261 21 0,'-22'12'31'0,"-11"4"0"15,4 13-11-15,-2 13-4 16,6 14-5-16,7 5-2 0,8 1-4 16,15 1 0-1,13-2-2-15,7-3-2 0,14-10-5 16,4-12-17-16,-1-16-12 15,6-2-1-15,-7-18 1 16</inkml:trace>
  <inkml:trace contextRef="#ctx0" brushRef="#br0" timeOffset="303329.3366">10122 13609 40 0,'0'0'32'0,"15"0"-1"16,14 7-16 0,2-7-25-16,-1-4-17 15,10 12-2-15,-5-14-1 0</inkml:trace>
  <inkml:trace contextRef="#ctx0" brushRef="#br0" timeOffset="303719.9598">10432 13471 12 0,'0'0'30'0,"0"0"1"15,0 26-1-15,0-11-15 16,-4 7-6-16,4 1-3 0,0 0-2 15,13 2 0-15,-1-4-2 16,4-4-3-16,5-2-4 16,-1-12-6-16,2-3-7 15,1-9-3-15,-4-3 1 16,-3-6 1-16,-4-3 4 16,-5-4 7-16,-2 0 7 15,-1 3 10-15,-8-10 28 16,4 32-15-1,0 0-1-15,-12 12-3 16,12 16-4-16,-6 3-5 16,6 8-3-16,-6 2-6 0,6 0-11 15,-7-4-23 1,11-1-1-16,-4-15 0 0,15-3 0 16</inkml:trace>
  <inkml:trace contextRef="#ctx0" brushRef="#br0" timeOffset="304188.7109">10906 13433 22 0,'12'7'28'16,"-12"-7"-8"-16,0 0-2 16,-21 14-5-16,2-9-4 15,-2 2-4-15,-1-2-2 16,1 0-1-16,1-1-1 16,5 2 0-16,0 1 0 15,8 3-1-15,4 3 1 16,3 2 0-16,0 0 0 15,7-1 0-15,1 1 0 16,5-2 1-16,2-3-1 16,5-3 0-16,3-1 0 15,3-3 0-15,1 0 0 16,4 2-1-16,-6 2 1 16,-1 3 1-16,-7 1-1 0,-6 8 2 15,-11-1-1 1,-5 5 0-16,-12-1 0 0,-9-2-1 15,-6-3-4-15,-5-4-10 16,1-13-15-16,7 6-5 16,-4-18 0-16,16 0-1 15</inkml:trace>
  <inkml:trace contextRef="#ctx0" brushRef="#br0" timeOffset="304438.7146">11031 13447 14 0,'6'15'30'16,"-6"-15"0"-16,0 22 1 16,7-10-17-16,1-3-6 15,1-2-2-15,4-4-2 16,-1-3 0-16,-3-5-1 15,-9 5-1-15,12-17-7 16,-12 17-24-16,-4-26-3 16,4 17 0-16,-6-9-1 15</inkml:trace>
  <inkml:trace contextRef="#ctx0" brushRef="#br0" timeOffset="304688.7132">11120 13251 30 0,'20'4'36'16,"13"15"2"-16,-3 3 0 16,5 11-18-16,3 16-7 15,-14 2-5-15,-3 11-4 16,-10 1-1-16,-11 4-4 15,-8 2-8-15,-13-2-25 16,-10-19-4-16,6 1 0 16,-9-19 0-16</inkml:trace>
  <inkml:trace contextRef="#ctx0" brushRef="#br0" timeOffset="305126.2132">11647 13484 37 0,'9'6'33'0,"2"-6"0"15,14 0-7-15,4 0-14 16,2 0-10-16,3 0-12 0,-1 0-21 16,3 0-1-1,-15-3-2-15,4 7 1 0</inkml:trace>
  <inkml:trace contextRef="#ctx0" brushRef="#br0" timeOffset="305282.4631">11684 13589 35 0,'0'0'34'0,"28"12"-1"15,-3-12-12-15,4-8-41 16,16 20-7-16,-9-12-3 15,7 12-3-15</inkml:trace>
  <inkml:trace contextRef="#ctx0" brushRef="#br0" timeOffset="309876.2381">12141 13601 12 0,'0'0'33'0,"25"10"0"15,3-16-1-15,15 6-18 16,7 0-15-16,-7-8-25 16,16 13-3-16,-16-12-3 0,4 7-1 15</inkml:trace>
  <inkml:trace contextRef="#ctx0" brushRef="#br0" timeOffset="310438.7258">12665 13597 8 0,'-31'-5'18'16,"-3"-12"-6"-16,6-2-2 15,4-6 0-15,11-3-1 16,7-1 0-16,8 1-2 16,14 7 1-16,9 2 1 0,6 10-1 15,3 6 0 1,3 10 0-16,-8 8 1 15,-5 12-1-15,-15 6-1 0,-9 9-1 16,-22 3-1-16,-6-1-2 16,-8-2-1-16,-4-7-2 15,-1-3-2-15,3-11-1 16,14-8-1-16,2-9 0 16,22-4 0-16,0 0 0 15,13-13 0-15,11 4 1 16,10 3 1-16,4 2 1 15,5 4-2-15,-2 0-12 16,-8 0-16-16,4 4 1 16,-12-4-1-16,4 4 9 15</inkml:trace>
  <inkml:trace contextRef="#ctx0" brushRef="#br0" timeOffset="310923.1016">13092 13401 25 0,'0'0'28'0,"0"0"-9"15,-18 0-3-15,0 3-4 0,-4-3-4 16,-3 0-4-16,-3 2-2 16,0-2-1-16,7 4-1 15,5-1-1-15,0 3 0 16,5 4 1-16,5 0-1 16,-1 6 1-16,7 1 1 15,0 1 0-15,0 0 1 16,0-1 1-16,10-2 0 15,2-5 0-15,9-1 0 16,8-5 0-16,7-4 0 16,4 3-1-16,4-1 1 15,-1 3 0-15,-5 5 1 16,-8 2 0-16,-8 5 1 16,-16 4 0-16,-15 4-1 15,-13-3 1-15,-6 2-1 0,-9-7-4 16,-3-8-8-16,6-9-22 15,6 0-6-15,1-14 0 16,16-1-1-16</inkml:trace>
  <inkml:trace contextRef="#ctx0" brushRef="#br0" timeOffset="311344.9865">13353 13575 43 0,'0'0'31'0,"0"0"-9"16,0 0-7-16,0 0-12 15,6 17-27-15,-6-17-3 16,0 0-2-16,0-17-2 16</inkml:trace>
  <inkml:trace contextRef="#ctx0" brushRef="#br0" timeOffset="311688.7255">13731 13471 25 0,'-28'-3'26'16,"12"3"-8"-16,-4 0-6 16,4 8-3-16,4 0-2 15,12 4-2-15,9 1-2 16,12 5 0-16,4 2 0 16,-2 1 2-16,1 4 0 15,-5-1 0-15,-11 2 0 16,-8-2 0-16,-12-7-1 15,-12-7-3-15,-5-5-5 0,2-10-10 16,-1 1-15 0,4-15-3-16,14 1-1 0,3-9 5 15</inkml:trace>
  <inkml:trace contextRef="#ctx0" brushRef="#br0" timeOffset="311876.2415">13924 13476 55 0,'0'0'35'0,"7"25"0"16,-7 1-15-16,-7-2-7 15,4 12-4-15,-3-2-5 16,2 3-6-16,4-3-11 16,0-4-22-16,-6-14-1 0,6-4 0 15,0-12 0-15</inkml:trace>
  <inkml:trace contextRef="#ctx0" brushRef="#br0" timeOffset="312032.4773">13896 13312 49 0,'0'0'32'0,"0"-15"-5"15,0 15-20-15,0 0-28 16,0 0-8-16,9 9-2 15,-9-9-1-15</inkml:trace>
  <inkml:trace contextRef="#ctx0" brushRef="#br0" timeOffset="312298.1016">14079 13539 46 0,'6'27'33'0,"6"4"-3"15,-9-7-9-15,-3-6-8 16,0-5-5-16,0-13-2 15,0 0-3-15,-6-19 0 16,15 0-2-16,1-3 0 16,8-2-1-16,4 0-1 15,0 2 1-15,0 5 0 16,3 11 0-16,-3 6 2 16,-4 4 0-16,-3 6 0 15,-5 8 1-15,-5-1 0 16,2 3-3-16,-7 4-8 0,0 0-26 15,-7-11-2-15,7 4-1 16,-3-8 0-16</inkml:trace>
  <inkml:trace contextRef="#ctx0" brushRef="#br0" timeOffset="312782.5034">14650 13216 35 0,'-43'23'30'0,"11"15"-9"0,-2 7-3 15,10 8-3-15,10 5-3 16,8-3-3-16,16 4-2 16,11-8-2-16,13-3 0 15,2-10-4-15,4-11-7 16,0-12-17-16,2-4-11 15,-14-22 0-15,0-2 0 16</inkml:trace>
  <inkml:trace contextRef="#ctx0" brushRef="#br0" timeOffset="313141.8556">14800 13306 26 0,'0'0'30'0,"0"0"3"15,0 0-4-15,-4 19-17 16,0-1-3-16,-6-1-2 16,4 9 0-16,1-1-1 15,5 2-1-15,8-3-2 16,7-2-1-16,5-5-2 16,5-6-2-16,2-4-4 15,0-13-2-15,0-2-2 16,-8-9-2-16,2 0 1 15,-13-7 2-15,2 3 5 16,-7 1 3-16,-3 1 3 16,-3 10 5-16,3 9 2 0,-25 8 10 31,19 12-12-31,0 4-2 0,3 3-6 16,6 6-11-16,3 4-21 15,0-16-1-15,6 2 0 16,-2-15 0-16</inkml:trace>
  <inkml:trace contextRef="#ctx0" brushRef="#br0" timeOffset="313376.2297">15102 13391 22 0,'0'0'32'0,"5"13"1"15,7 1-11-15,5 11-7 0,-1 0-4 16,4 10 0-16,-8 1-4 16,-1 3-1-16,-6-6-3 15,-5-3-2-15,-7-9-7 16,-10-11-12-16,-6-10-16 16,6-11-1-16,-5-17 0 15,10-4 1-15</inkml:trace>
  <inkml:trace contextRef="#ctx0" brushRef="#br0" timeOffset="313516.8558">15138 13339 34 0,'14'-8'31'0,"9"8"1"16,-5-5-8-16,6 1-31 16,8 11-19-16,-10-7-4 0,7 7-1 15,-13-7 5-15</inkml:trace>
  <inkml:trace contextRef="#ctx0" brushRef="#br0" timeOffset="313704.3546">15381 13290 17 0,'0'0'28'16,"0"0"1"-16,0 0-5 15,6 15-14-15,6-8-3 16,-1 0-4-16,5 0 0 15,-2-2 1-15,1-5 0 0,-2 0-1 16,-13 0-1 0,0 0-5-16,0-7-14 0,-16-2-13 15,16 9 0-15,-22-15-2 16</inkml:trace>
  <inkml:trace contextRef="#ctx0" brushRef="#br0" timeOffset="313954.3555">15510 13193 46 0,'17'6'36'0,"12"13"1"15,1 11-10-15,-6 2-10 0,4 17-6 16,-11 6-4-16,-6 8-2 15,-11 0-2-15,-9 0-2 16,-10-6-4-16,-13-9-10 16,-6-10-25-16,6-9 0 15,-4-15 0-15,11-9-1 16</inkml:trace>
  <inkml:trace contextRef="#ctx0" brushRef="#br0" timeOffset="314516.8558">15949 13433 39 0,'9'5'34'0,"5"-10"1"16,16 5-4-16,4 0-18 16,3-3-8-16,3 3-8 0,2 0-11 15,-3 0-16-15,-12 0-4 16,2 3-1-16,-17-7 0 15</inkml:trace>
  <inkml:trace contextRef="#ctx0" brushRef="#br0" timeOffset="314735.6091">16002 13571 39 0,'22'-3'33'15,"16"6"-1"-15,2-6-15 16,2-4-35-16,5 7-7 16,-17-7-5-16,8 10-1 15</inkml:trace>
  <inkml:trace contextRef="#ctx0" brushRef="#br0" timeOffset="316485.612">15912 13254 42 0,'0'-20'23'0,"12"1"-2"16,8 5-5-16,4 2-2 15,7 12-1-15,0 8-2 16,3 11-1-16,-5 2-3 15,1 7-1-15,-5-4-2 16,0-1 0-16,-6-11-1 16,-1-10-1-16,-1-11-1 15,-3-8 1-15,-1 0-5 0,-8-7-11 16,-5 4-22-16,9 8-1 16,-9 0 0-16,0 12 1 15</inkml:trace>
  <inkml:trace contextRef="#ctx0" brushRef="#br0" timeOffset="316938.7486">16502 13507 52 0,'27'11'34'0,"1"-11"-3"15,15 0-20-15,10 10-33 16,-3-16-4-16,9 6-5 16,-9-12-2-16</inkml:trace>
  <inkml:trace contextRef="#ctx0" brushRef="#br0" timeOffset="317438.748">17009 13306 48 0,'3'-11'20'16,"-3"11"-5"-16,0 0-5 16,13-12-3-16,-13 12-3 15,9-15 0-15,-3 5 0 16,-2 0 0-16,-4 10 0 16,9-9 3-16,-9 9 0 15,0 15 0-15,3 8 1 16,-6 12-1-16,3 13 0 15,0 8-2-15,5 7-5 16,2-2-10-16,1 0-23 16,-2-16-2-16,6-10-1 15,-4-17 0-15</inkml:trace>
  <inkml:trace contextRef="#ctx0" brushRef="#br0" timeOffset="317829.3624">17227 13304 24 0,'28'8'31'16,"-6"-8"-1"-16,12 10-4 0,-1-7-14 15,-2-3-5 1,3 0-3-16,-9-7-1 0,1-2-1 16,-7 0 0-16,-7-2 0 15,-7-1 0-15,-5 12 0 16,-8-9 1-16,-1 14 0 16,-7 7 0-16,2 11 0 15,-4 5 1-15,6 8-1 16,0 8 0-16,6 2 0 15,6 2-3-15,3-4-2 16,5-1-6-16,-1-13-7 16,3-11-19-16,2-2-2 15,-12-17 0-15,13-8 1 16</inkml:trace>
  <inkml:trace contextRef="#ctx0" brushRef="#br0" timeOffset="317985.6133">17254 13508 66 0,'21'0'35'0,"14"4"-5"15,-4-4-20-15,10-9-26 16,8 11-14-16,-8-10-4 16,6 8 0-16</inkml:trace>
  <inkml:trace contextRef="#ctx0" brushRef="#br0" timeOffset="318282.4888">17752 13634 58 0,'4'14'38'0,"-4"-14"1"15,0 11-8-15,0-11-23 16,0 0-29-16,16 0-14 0,-16-9-2 15,0 9-1-15</inkml:trace>
  <inkml:trace contextRef="#ctx0" brushRef="#br0" timeOffset="318688.74">17851 13261 19 0,'0'0'33'0,"14"4"0"15,10 2 1-15,5 3-19 16,4-9-5-16,9 5-1 15,-1-5-5-15,4-2-1 16,-7-3-2-16,-4-2-1 16,-8 1 0-16,-7-2-1 15,-9 8 0-15,-10 0-1 16,0 0 1-16,-15 19 1 16,2 0 0-16,-3 11 0 15,0 7 1-15,1 7 1 16,6 2-2-16,4 1 0 15,5 1-3-15,0-8-6 16,8-6-13-16,4-5-12 0,-12-29 0 16,14 15 0-16</inkml:trace>
  <inkml:trace contextRef="#ctx0" brushRef="#br0" timeOffset="318844.9899">17976 13481 42 0,'16'10'35'16,"9"-10"0"-16,15 12-8 16,0-7-33-16,-2-5-21 15,11 8-4-15,-14-8-3 16,11 0 0-16</inkml:trace>
  <inkml:trace contextRef="#ctx0" brushRef="#br0" timeOffset="319532.4908">18658 13469 16 0,'12'28'30'16,"-12"-12"1"-16,4 11-7 15,-4-1-10-15,-6-3-3 16,6-1-2-16,-6-9-4 0,6-13 0 15,0 0-2-15,0 0 0 16,14-27-1-16,0 3 0 16,3-1 0-16,4 2-1 15,2-1 0-15,2 10 0 16,-2 7 1-16,-3 7 0 16,-5 10 0-16,-3 7 0 15,-9 4 1-15,-3 2-1 16,0 2 0-16,-3-4-1 15,-1-6 0-15,4-15-1 16,0 0-1-16,0 0 0 16,20-15 0-16,-4-7 0 0,2-2 0 15,3 4 0 1,0 1 0-16,0 6 1 16,-2 7 0-16,1 12 2 0,-5 7-1 15,-3 9 0-15,0 4-5 16,-4 11-30-16,-5-14-1 15,7 7-1-15,-15-12 0 16</inkml:trace>
  <inkml:trace contextRef="#ctx0" brushRef="#br0" timeOffset="346032.5792">20651 10374 16 0,'33'5'20'15,"0"-5"-9"-15,8 10-14 16,9 2-14-16,-8-10-2 15,12 12 12-15</inkml:trace>
  <inkml:trace contextRef="#ctx0" brushRef="#br0" timeOffset="346376.3305">21129 10374 25 0,'0'0'26'0,"36"-5"-7"15,-4 5-7-15,11 5-7 16,5 0-11-16,1-5-17 16,9 13-1-16,-9-13-1 15,5 11 17-15</inkml:trace>
  <inkml:trace contextRef="#ctx0" brushRef="#br0" timeOffset="346704.4566">21718 10374 12 0,'59'9'7'16,"4"1"-7"-16,-3-5-15 15,7 8 12-15,-20-11 3 16</inkml:trace>
  <inkml:trace contextRef="#ctx0" brushRef="#br0" timeOffset="346891.9552">22213 10455 35 0,'20'-2'30'0,"25"4"-8"15,16 2-11-15,9-4-29 0,19 9-6 16,-6-13-2-16,7 7-2 15</inkml:trace>
  <inkml:trace contextRef="#ctx0" brushRef="#br0" timeOffset="347923.208">21268 5950 8 0,'12'11'7'15,"-12"-11"0"-15,7 17-3 16,-7-5-4-16,-3-1-10 15,3 6-5-15,0-17 15 0,-9 28 0 16</inkml:trace>
  <inkml:trace contextRef="#ctx0" brushRef="#br0" timeOffset="348391.958">21275 6762 23 0,'0'0'31'0,"0"0"0"15,5 13-12-15,-5 2-4 16,0 2-6-16,5 8-3 16,-5 1-6-16,5 1-12 15,-5-3-18-15,6 5-1 16,-6-7-1-16,10 7 4 15</inkml:trace>
  <inkml:trace contextRef="#ctx0" brushRef="#br0" timeOffset="348626.3353">21283 7262 47 0,'0'0'34'16,"0"0"2"-16,-8 9-12 15,8 7-9-15,0 1-7 16,0 4-6-16,0 6-12 16,5 4-23-16,-5-4-1 15,5 3-1-15,-5-6-1 16</inkml:trace>
  <inkml:trace contextRef="#ctx0" brushRef="#br0" timeOffset="348876.3339">21243 7793 33 0,'10'3'35'0,"-10"-3"1"16,0 21 0-16,0 1-17 15,-5 4-9-15,5 8-7 16,0 5-13-16,0 5-20 16,0-6-5-16,0 6-1 15,0-13 0-15</inkml:trace>
  <inkml:trace contextRef="#ctx0" brushRef="#br0" timeOffset="349454.4882">21140 8309 37 0,'11'6'30'15,"-11"2"-3"-15,0 11-9 16,0 5-10-16,5 5-17 16,0 12-18-16,-9-9-1 15,6 13-1-15,-5-13 3 16</inkml:trace>
  <inkml:trace contextRef="#ctx0" brushRef="#br0" timeOffset="349688.8391">21165 8760 37 0,'0'0'31'16,"10"20"-1"-16,-10-3-7 15,5 10-26-15,4 9-24 16,-9-6-1-16,10 10-2 16,-10-2 0-16</inkml:trace>
  <inkml:trace contextRef="#ctx0" brushRef="#br0" timeOffset="349923.2114">21185 9286 59 0,'9'4'34'16,"-9"-4"0"-16,0 18-15 15,5 2-10-15,-5 3-5 16,0 5-9-16,7 0-17 15,-2 8-11-15,-8-7-1 16,3 2 0-16</inkml:trace>
  <inkml:trace contextRef="#ctx0" brushRef="#br0" timeOffset="350095.087">21202 9694 41 0,'9'29'26'0,"-9"-12"-10"16,4 7-9-16,0 9-8 15,-4-1-13-15,8 10-10 16,-14-10-1-16,9 7 0 16</inkml:trace>
  <inkml:trace contextRef="#ctx0" brushRef="#br0" timeOffset="350266.9626">21277 10139 65 0,'0'39'36'16,"-4"2"0"-16,4 8-14 15,4-3-51-15,-9-8-4 16,11-1-1-16,-9-20-1 15</inkml:trace>
  <inkml:trace contextRef="#ctx0" brushRef="#br0" timeOffset="351923.2147">18940 10420 19 0,'-21'0'20'0,"21"0"-2"16,0 0-1-16,0 0-2 15,0 0-3-15,0 0-2 16,0 0-2-16,0 0-1 16,0 0-1-16,-13 0-2 15,13 0-2-15,-14 0-1 16,14 0 0-16,-13 0-1 15,13 0 0-15,0 0 1 16,0 0 1-16,0 0 0 16,0 0 0-16,25 4 0 15,3-4 0-15,14 0 1 0,17 0-1 16,21 0 0-16,27 0-1 16,19-4 0-16,24 4 0 15,17-5 1-15,14 5 0 16,9-4 0-16,3 4 1 15,-5 0-1-15,-11 0 1 16,-22 0 0-16,-16 2-1 16,-27-2 1-16,-19 7-2 15,-27-7 1-15,-19 5 0 16,-18-5-1-16,-12-5 0 16,-17 5 0-16,5-9 0 15,-5 9 0-15,-8-10-2 16,8 10-5-16,-13-7-11 15,3 7-21-15,10 0 0 0,-18 4 1 16,18-4-1-16</inkml:trace>
  <inkml:trace contextRef="#ctx0" brushRef="#br0" timeOffset="352454.4658">21089 10258 52 0,'0'0'32'0,"0"0"-5"16,10 10-6-16,4 7-5 0,3-5-5 15,7 9-4 1,2-2-1-16,7-1-1 16,-2-4-2-16,3 1-1 0,-4-6 0 15,-5-3-1-15,-7-4 1 16,-6-2-1-16,-12 0 0 16,0 0 0-16,-17 10 1 15,-5-4-1-15,-7 4 1 16,-5 6 0-16,0 0-1 15,-1 6 1-15,0 1-1 16,5-5-11-16,-1 5-28 16,16-1 0-16,-5-13-1 15,3 7 0-15</inkml:trace>
  <inkml:trace contextRef="#ctx0" brushRef="#br0" timeOffset="354095.0971">18870 5886 14 0,'9'-9'28'0,"-9"-1"1"16,0 10-10-16,6 11-4 16,-6 11-8-16,-3 7-11 15,-1 3-19-15,10 17-5 16,-12-6 0-16,14 13 0 16</inkml:trace>
  <inkml:trace contextRef="#ctx0" brushRef="#br0" timeOffset="354360.7198">18916 6520 32 0,'0'0'29'16,"0"9"0"-16,0-9-12 16,7 23-4-16,-7-4-2 15,2 5-4-15,-2 2-7 0,5 2-12 16,-5-2-17-16,4 7-3 16,-4-8 0-16,4 4 0 15</inkml:trace>
  <inkml:trace contextRef="#ctx0" brushRef="#br0" timeOffset="354610.7212">19012 6996 33 0,'0'10'31'0,"4"9"0"16,-4 1-6-16,0 3-18 15,0 0-11-15,0-2-21 16,6 9-5-16,-6-7-1 16,8 4 0-16</inkml:trace>
  <inkml:trace contextRef="#ctx0" brushRef="#br0" timeOffset="354891.9704">19025 7403 47 0,'0'0'36'15,"3"30"0"-15,-3-7-4 16,0 2-18-16,0 6-11 16,5 3-15-16,5-1-21 15,-10-10-3-15,10-1 1 16,-10-22-2-16</inkml:trace>
  <inkml:trace contextRef="#ctx0" brushRef="#br0" timeOffset="355157.5959">18975 7879 47 0,'8'25'30'16,"-13"-4"-12"-16,2 7-22 0,9 9-20 15,-12-7-6-15,9 17-1 16</inkml:trace>
  <inkml:trace contextRef="#ctx0" brushRef="#br0" timeOffset="356860.7243">18922 5944 25 0,'0'0'27'0,"5"-12"-4"15,-5 12-2-15,-3 21-5 16,1 1-4-16,2 20-3 15,0 13-3-15,3 18-3 16,0 11 1-16,6 11-3 16,0 3-4-16,3 3-6 15,0 2-3-15,0-1-15 16,-8-20-5-16,6-5-1 16,-10-19 3-16</inkml:trace>
  <inkml:trace contextRef="#ctx0" brushRef="#br0" timeOffset="357204.475">18920 6459 23 0,'0'0'31'16,"0"0"-2"-16,9 13-7 0,-9 19-5 16,5 13-5-16,-2 18-4 15,-3 16-1-15,6 13-1 16,-6 4-3-16,4 9 0 15,-4 7-1-15,0-1-2 16,-3-2-4-16,-3-10-7 16,6-10-17-16,0-3-6 15,-7-16 0-15,7-10 0 16</inkml:trace>
  <inkml:trace contextRef="#ctx0" brushRef="#br0" timeOffset="357532.6005">18925 7287 24 0,'0'0'23'0,"0"24"-10"16,5-2-5-16,-1 14-5 15,2 7-1-15,-2 14-1 16,-1 7 0-16,-3 10 0 16,0 5-1-16,0 10 0 0,-6 6 0 15,-1 0-4 1,2-2-7-16,-5-13-10 0,10 3-2 15,-6-19 7-15</inkml:trace>
  <inkml:trace contextRef="#ctx0" brushRef="#br0" timeOffset="357829.476">18932 7943 40 0,'5'31'30'16,"-11"8"0"-16,2 15-16 15,4 15-2-15,-8 12-3 16,4 12-4-16,-2 5-1 15,0 5-3-15,1 4 0 16,1-3-6-16,4-1-8 16,0-10-13-16,0-18-6 15,7-5 0-15,-7-27 1 16</inkml:trace>
  <inkml:trace contextRef="#ctx0" brushRef="#br0" timeOffset="358110.7268">18886 8872 37 0,'0'14'32'16,"0"18"0"-16,-7 5-9 15,3 9-13-15,4 7-1 16,-3 11-4-16,-1 10-2 16,0 5-1-16,-1 6-2 15,2-1-5-15,-2 4-5 16,5-5-4-16,-7-3-10 16,0-16-8-16,7-1 0 0,-7-28 0 15</inkml:trace>
  <inkml:trace contextRef="#ctx0" brushRef="#br0" timeOffset="358329.4766">18842 9597 32 0,'4'10'32'0,"-2"17"-5"15,-4 12-5-15,2 14-5 16,0 18-5-16,-5 5-2 0,5 13-4 15,-6 2-3 1,6 3 0-16,-4-7-4 16,4-7-7-16,0-17-25 0,6-5-1 15,-9-27 0-15,10-14 0 16</inkml:trace>
  <inkml:trace contextRef="#ctx0" brushRef="#br0" timeOffset="359220.1031">18889 5789 47 0,'0'0'28'15,"0"0"-5"-15,0 0-5 16,-11 7-4-16,-2 3-4 16,1 5-3-16,-10 4-2 15,4 5 0-15,-4 0-2 16,6 4-2-16,-5-2 1 15,4-2-2-15,1-5 2 16,7-9-1-16,9-10 0 16,0 0 0-16,0 0-1 15,14-22 1-15,3-2 0 16,5-4 0-16,4-7-1 16,0 3 0-16,3-5 0 0,-3 2 1 15,-6 6 0-15,0 3 1 16,-7 8-1-16,-4 15 2 15,-2 12 0-15,1 10 1 16,-1 9-1-16,5 9 0 16,5 4 0-16,6 5-3 15,8-8-29-15,3 1-9 16,-5-15 0-16,9-7-1 16</inkml:trace>
  <inkml:trace contextRef="#ctx0" brushRef="#br0" timeOffset="360642.0149">20512 10723 31 0,'9'20'33'15,"-9"1"1"-15,0 14-9 16,2 9-10-16,-2 0-4 16,4 12-3-16,-4-6-2 15,3 1-3-15,1-5-2 0,0-8-4 16,1-7-7 0,-5-11-9-16,0-11-15 15,0-9-2-15,0 0 1 0,0 0 6 16</inkml:trace>
  <inkml:trace contextRef="#ctx0" brushRef="#br0" timeOffset="361063.8919">20454 10848 19 0,'11'-23'32'16,"7"16"-1"-16,-2-4-6 0,8 2-6 16,7 7-5-16,0 2-2 15,4 6-3-15,-8 4-3 16,-2 9-3-16,-10 3 0 16,-9 5-1-16,-12 2-1 15,-9 0-1-15,-6-3 0 16,-3-6 0-16,-2-3-1 15,3-6 0-15,6-4 0 16,6-7-1-16,11 0 1 16,13-11 1-16,9 9 0 15,9 2 0-15,9 2 1 16,3 7 1-16,-4 4 0 16,-5 9 0-16,-13 2 0 15,-14 5 1-15,-16-3-2 16,-17-1 1-16,-9-3-3 0,-10-8-2 15,1 0-8-15,0-11-13 16,6-3-12-16,16-6-1 16,5-5 0-16</inkml:trace>
  <inkml:trace contextRef="#ctx0" brushRef="#br0" timeOffset="361470.1413">20869 11011 37 0,'11'0'33'0,"11"11"0"15,-2 2-9-15,2 2-8 16,5 4-5-16,-6-2-4 0,3 5-4 16,-5-3-5-16,-6-3-8 15,-1-3-16-15,3 2-9 16,-15-15 1-16,19 7-1 16</inkml:trace>
  <inkml:trace contextRef="#ctx0" brushRef="#br0" timeOffset="361673.2686">21098 10975 64 0,'-30'7'36'15,"-2"12"0"-15,-4 12-16 16,-6-4-9-16,5 7-8 16,2-4-20-16,13 6-17 0,-3-16-1 15,15-2-1-15,-3-9 0 16</inkml:trace>
  <inkml:trace contextRef="#ctx0" brushRef="#br0" timeOffset="362501.3954">17844 5431 43 0,'0'0'32'0,"6"17"2"16,-6 17-12-16,-4 12-10 16,4 11-6-16,0 4-2 15,0 2-2-15,0 0-7 16,3-10-10-16,-3-19-18 16,0-7 0-16,0-27-1 15,0 0 1-15</inkml:trace>
  <inkml:trace contextRef="#ctx0" brushRef="#br0" timeOffset="362845.1436">17782 5436 10 0,'21'-11'30'0,"-9"-3"0"15,21 7-3-15,-8 5-10 16,8 2-5-16,3 10-4 15,-7 4-3-15,-1 10 0 16,-10 2-2-16,-8 2-1 0,-14 1 0 16,-8-1-2-1,-7-4 1-15,1-6 0 16,-1-4-1-16,4-7 0 0,15-7-1 16,0 0 0-16,12 0 1 15,10 0 0-15,9 2 0 16,-2 7 1-16,-6 10-1 15,-5 5 1-15,-10 7 1 16,-14-2 0-16,-16 0-2 16,-9-2-3-16,-7-4-6 15,-2-4-12-15,0-13-11 16,11 1-2-16,1-14 1 16</inkml:trace>
  <inkml:trace contextRef="#ctx0" brushRef="#br0" timeOffset="363329.5203">18137 5696 8 0,'14'4'31'0,"-14"-4"1"16,14 12 0-16,-11 3-13 15,4-1-9-15,3 7-2 16,1-5-2-16,4 0-1 16,1-4-2-16,4-5-1 15,0-7 0-15,2-5-1 16,-4-9 1-16,-2-5 0 0,-5-6-1 16,-5 1 0-1,-3-3 0-15,-3 5-1 0,-5-1 1 16,-1 8 0-16,-2 5 0 15,8 10-1-15,-15 16 2 16,11 7-1-16,4 9 2 16,2 11-1-16,-2 3 1 15,6 13 0-15,-6-1 0 16,-3 4-1-16,-6-6 1 16,-6-5-1-16,-12-8-1 15,-2-9 0-15,-9-12 0 16,0-12 0-16,-3-14-1 15,5-12-2-15,10-7-2 16,-2-14-10-16,16-4-24 16,12-2 0-16,3-7-1 0,16 9 1 15</inkml:trace>
  <inkml:trace contextRef="#ctx0" brushRef="#br0" timeOffset="365423.2774">17892 5253 32 0,'10'0'32'16,"22"4"-1"-16,4 1-10 15,14-5-9-15,9 7-2 16,-1-7-3-16,6 2-2 0,-6-2-3 15,-10-4-1-15,-13-1-2 16,-13-3 1-16,-16-1-1 16,-6-1-1-16,0 10 0 15,-12-11 1-15,3 11 1 16,9 0 1-16,-9 18 1 16,12-1 1-16,2 5 0 15,1 1 0-15,2-1 2 16,-2-2-5-16,-4-10-28 15,-2 5-5-15,-9-15-1 16,-1 7 0-16</inkml:trace>
  <inkml:trace contextRef="#ctx0" brushRef="#br0" timeOffset="366407.6516">20602 10761 39 0,'27'-2'27'15,"-5"2"-3"-15,11 0-4 16,8 0-6-16,5 0-3 16,4 8-3-16,-2-1-2 15,-3 2-3-15,-7 1-1 16,-5-4-2-16,-9 0 0 15,-10-6-2-15,-5-8 1 16,-6-1 0-16,-3-1 0 16,-3-4 0-16,0 1 1 15,3 2 1-15,0 11 1 16,0 0 1-16,9 0 1 16,1 16 0-16,-4 4 1 0,-1 6-2 15,-5 1-4-15,-5 2-25 16,-9-10-8-16,2 3 0 15,-11-20-2-15</inkml:trace>
  <inkml:trace contextRef="#ctx0" brushRef="#br0" timeOffset="392829.6362">3037 15153 50 0,'7'12'24'15,"-7"6"-2"-15,3 7-4 16,0 10-3-16,-3 4-3 15,5 5-2-15,-5 1-4 16,0-3-4-16,0-2-10 16,-2-9-12-16,-4-11-15 15,6-6 1-15,0-14-1 16</inkml:trace>
  <inkml:trace contextRef="#ctx0" brushRef="#br0" timeOffset="393204.64">3081 15148 37 0,'16'-22'33'0,"2"-1"1"16,10 6-10-16,5 7-12 16,-1 5-4-16,6 9-2 15,-7 5-3-15,-4 10-1 16,-11 1-1-16,-14 8 0 0,-11-2 1 15,-6 2-1 1,-6-7 0-16,-2-2 0 0,1-7 0 16,8-6-1-16,14-6-1 15,0 0 0-15,21 12 0 16,4-4 0-16,6 7 0 16,3 7 0-16,-3 8 1 15,-12 7 0-15,-10 2 1 16,-12 1 0-16,-16-2-1 15,-15-6-2-15,-3-6-5 16,-7-19-11-16,1-13-16 16,16-4-1-16,-1-17 1 15,18 1 2-15</inkml:trace>
  <inkml:trace contextRef="#ctx0" brushRef="#br0" timeOffset="393689.0138">3022 14930 23 0,'0'0'31'16,"-10"0"1"-16,20-5-8 15,9-1-8-15,15-5-4 16,12 3-5-16,4-2-2 15,11 1-1-15,-1 0-1 16,-2 5-1-16,-4-1-3 16,-14 3 0-16,-15 2 0 15,-13 0-1-15,-12 0 1 16,0 0-1-16,-19-15 0 16,4 12 1-16,-1 3 1 15,7 0 0-15,9 0 1 16,-12 11 0-16,12 5 0 15,0 5-3-15,9 4-9 0,1 6-22 16,-10-12 0-16,12 5 0 16,-9-13-1-16</inkml:trace>
  <inkml:trace contextRef="#ctx0" brushRef="#br0" timeOffset="393939.0147">3778 15190 22 0,'6'17'33'15,"4"-14"1"-15,15 3-1 16,3-1-21-16,6-1-10 15,3-4-10-15,-2 0-18 16,1 0-7-16,-17-3 0 16,-3 6-1-16</inkml:trace>
  <inkml:trace contextRef="#ctx0" brushRef="#br0" timeOffset="394126.5156">3756 15337 36 0,'0'0'34'0,"13"14"2"16,9-14-10-16,12 0-17 0,6 3-31 16,0-11-7-16,11 8-4 15,-8-10-2-15</inkml:trace>
  <inkml:trace contextRef="#ctx0" brushRef="#br0" timeOffset="394485.8966">4336 15047 29 0,'13'28'31'16,"-9"2"-1"-16,10 18-12 16,-4 9-9-16,0 3-4 15,2-4-9-15,-3-4-7 0,1-10-8 16,-6-18-5-16,1-10-4 16,-5-14-2-16</inkml:trace>
  <inkml:trace contextRef="#ctx0" brushRef="#br0" timeOffset="394767.1406">4343 15060 36 0,'34'-23'22'0,"4"8"-3"15,9 15-5-15,-1 12-2 16,-7 12-4-16,-10 9-1 16,-11 8-1-16,-11 0 0 15,-17 1-1-15,-5-4 0 0,-11-8 0 16,5-5-2-16,5-11-2 15,16-14 0-15,0 0-1 16,0 0 0-16,29-9 0 16,1 4 0-16,2 5-1 15,1 4 1-15,-10 10 1 16,-8 5 0-16,-15 6 0 16,-9 0-2-16,-13 2-7 15,-10-2-15-15,-10-14-10 16,8-2 0-16,-4-14 0 15</inkml:trace>
  <inkml:trace contextRef="#ctx0" brushRef="#br0" timeOffset="394970.2675">4765 15327 31 0,'34'13'34'16,"7"6"1"-16,-13 0-2 15,-3 1-20-15,6 4-8 16,-6-1-12-16,-5 2-18 16,-9-13-9-16,0 0 0 15,-11-12-1-15</inkml:trace>
  <inkml:trace contextRef="#ctx0" brushRef="#br0" timeOffset="395157.7672">4980 15312 48 0,'-31'18'33'0,"3"14"1"16,-13-3-15 0,4 4-32-16,4 4-16 0,-9-18-3 15,14 0-1-15</inkml:trace>
  <inkml:trace contextRef="#ctx0" brushRef="#br0" timeOffset="395454.6621">4463 14815 15 0,'-3'-20'33'16,"23"14"0"-16,2 4-2 15,15 2-13-15,12 3-8 16,1 0-3-16,9 4-5 16,-1 0-2-16,-8-7-4 15,-2 5-3-15,-15-5 0 16,-4-1 0-16,-14-5 1 16,-4 3 2-16,-11 3 1 15,3-10 4-15,-3 10 3 16,0 0 3-16,0 10 0 15,0 0 1-15,0 8-2 16,0 4-7-16,0 6-24 0,-6-9-7 16,6 7 0-1,-9-11-2-15</inkml:trace>
  <inkml:trace contextRef="#ctx0" brushRef="#br0" timeOffset="395767.1484">5346 15095 39 0,'7'-8'35'0,"-7"8"1"16,0 0-9-16,14 26-8 15,-8 5-7-15,7 9-4 16,-5 4-4-16,2-2-5 16,3 3-6-16,-8-11-13 15,-2-10-15-15,1-7-3 16,-4-17 0-16,-17 5 0 15</inkml:trace>
  <inkml:trace contextRef="#ctx0" brushRef="#br0" timeOffset="395970.2708">5239 15279 49 0,'15'-3'36'0,"5"-7"-1"16,19 10-10-16,6 0-21 0,5-9-32 15,5 14-4-15,-7-5-3 16,5 0 0-16</inkml:trace>
  <inkml:trace contextRef="#ctx0" brushRef="#br0" timeOffset="396298.394">5851 14925 23 0,'6'13'34'0,"-6"11"0"16,6 22-8-16,3 15-10 16,-7 6-5-16,8 10-2 0,-4-3-5 15,1-7-5 1,1-6-5-16,-3-18-8 0,2-19-16 15,-2-11-4-15,-8-24-1 16,3-7 1-16</inkml:trace>
  <inkml:trace contextRef="#ctx0" brushRef="#br0" timeOffset="396579.6454">5842 15033 12 0,'24'-22'30'0,"20"16"-1"16,-1 6-5-16,4 8-11 15,-4 9-5-15,-9 4-3 16,-7 7 0-16,-16 4-3 16,-11-2 1-16,-19-1-2 15,0-6 0-15,-5-3-2 0,4-8 0 16,9-5 0-16,11-7-1 16,11-4 1-16,12 0 0 15,8 4 1-15,2 9 0 16,-4 3 2-16,-5 9-1 15,-13 7 2-15,-11 1-2 16,-17 3-2-16,-8-3-7 16,-12-7-16-16,5 1-6 15,-8-14-2-15,12 0 1 16</inkml:trace>
  <inkml:trace contextRef="#ctx0" brushRef="#br0" timeOffset="396923.3956">6288 15311 19 0,'16'0'34'0,"2"12"1"15,-9-1-5-15,-4-2-12 16,10 2-5-16,-7-6-5 16,8-1-3-16,-4-4-2 15,3-9-2-15,-5-3 1 16,0-4 0-16,-2-2-2 15,-2 3 1-15,-3 1-2 16,-3 14 1-16,10-7 0 16,-10 7 0-16,12 28-1 15,-5 5 1-15,5 10 0 16,-5 10 1-16,-2 5 0 16,-7 5 0-16,-11-2 0 0,-5-6-1 15,-7-9 0-15,-7-12-3 16,-4-16-7-16,-8-18-10 15,0-26-16-15,8-10 0 16,-2-22 0-16,14-4 5 16</inkml:trace>
  <inkml:trace contextRef="#ctx0" brushRef="#br0" timeOffset="397282.771">5957 14766 3 0,'0'0'31'16,"13"-19"0"-16,25 22 0 16,10 1-16-16,7-4-5 15,11 6-3-15,1 0-2 16,-2-2-4-16,-5 1-2 15,-11-2-3-15,-12-3 0 16,-18-5-1-16,-6 0 0 16,-13-4 1-16,0 0 1 15,0-1 2-15,0 10 3 16,0-12 2-16,0 12 3 16,9 12 1-16,-9 2-1 15,6 11 1-15,-6 1-6 0,0 2-18 16,-7-6-15-16,2 7-2 15,-8-9 0-15</inkml:trace>
  <inkml:trace contextRef="#ctx0" brushRef="#br0" timeOffset="397610.8965">6946 15145 35 0,'14'0'35'0,"14"7"-1"16,1-4-3-16,5 0-24 15,6 2-13-15,-3-5-24 16,3 5-3-16,-18-8-1 16,0 6 0-16</inkml:trace>
  <inkml:trace contextRef="#ctx0" brushRef="#br0" timeOffset="397798.3963">6983 15330 29 0,'0'0'33'15,"31"13"0"-15,-6-16-11 16,11-4-42-16,10 7-7 16,-5-7-4-16,8 7-1 15</inkml:trace>
  <inkml:trace contextRef="#ctx0" brushRef="#br0" timeOffset="398110.8982">7652 14913 47 0,'0'0'34'0,"-10"0"1"16,5 26-15 0,2 18-8-16,-1 10-3 15,4 12-6-15,0 6-3 0,0-4-7 16,0-6-14-16,9-5-13 16,-12-24 0-16,6-3-2 15</inkml:trace>
  <inkml:trace contextRef="#ctx0" brushRef="#br0" timeOffset="398423.3987">7622 14970 22 0,'30'-40'32'16,"23"21"-1"-16,-1 2-2 16,-1 17-18-16,-6 16-5 15,-11 10-2-15,-14 8-3 0,-17 4-3 16,-19 1-2-16,-14-2-2 15,-12-2 1-15,2-8-1 16,4-7 1-16,11-5 1 16,9-9 2-16,16-6 3 15,28 4 3-15,6 1 1 16,6 9 1-16,-5 4 2 16,-7 6-2-16,-11 6-1 15,-14 1-2-15,-17 1-6 16,-14-4-7-16,-9-10-14 15,-1-2-7-15,-8-16-2 16,16 2 0-16</inkml:trace>
  <inkml:trace contextRef="#ctx0" brushRef="#br0" timeOffset="398610.8982">7937 15279 26 0,'46'12'35'0,"-11"-2"-1"15,5 7-2-15,-11 5-14 16,-2-1-9-16,1 1-10 16,-4-1-12-16,-5 0-20 15,-19-21-2-15,19 13 1 16,-19-13-2-16</inkml:trace>
  <inkml:trace contextRef="#ctx0" brushRef="#br0" timeOffset="398814.0243">8204 15253 30 0,'-21'14'35'16,"-13"5"1"-16,-1 17-4 16,-2 0-17-16,-7 0-18 15,11 8-28-15,-4-16-2 16,12 0-2-16,3-17-1 16</inkml:trace>
  <inkml:trace contextRef="#ctx0" brushRef="#br0" timeOffset="399017.1494">8419 15387 50 0,'-5'-12'36'15,"5"12"-1"-15,0 0-6 16,5-13-48-16,3 16-13 15,-8-3-4-15,13-6 1 16</inkml:trace>
  <inkml:trace contextRef="#ctx0" brushRef="#br0" timeOffset="399220.2756">8742 15132 58 0,'-7'22'35'0,"-4"-4"-3"15,1 3-17-15,3 8-5 0,-2-1-3 16,9 1-1-16,0 0-2 16,9-3-1-16,4-3-2 15,-1-10-3-15,10-3-10 16,0-3-23-16,-4-16-1 15,4 1 0-15,-13-13 0 16</inkml:trace>
  <inkml:trace contextRef="#ctx0" brushRef="#br0" timeOffset="399423.4001">8643 15001 53 0,'0'0'36'0,"-16"-8"0"16,16 8-8-16,0 0-30 16,16 0-30-16,-3 3-2 15,-13-3-2-15,27-5 1 16</inkml:trace>
  <inkml:trace contextRef="#ctx0" brushRef="#br0" timeOffset="399657.7756">8603 14788 30 0,'0'0'32'0,"22"-17"0"0,11 10-14 15,7 7-6-15,4-3-3 16,3 6-4-16,2 1-2 15,-5-2-2-15,-5 3-2 16,-11-5-1-16,-9 0 0 16,-10 0 0-16,-9 0-1 15,0 0 2-15,-4-14 1 16,4 14 1-16,-11-7 2 16,11 7 1-16,-10 12 0 15,4 0-3-15,1-2-28 16,5 11-4-16,-16-11-1 15,12 7-1-15</inkml:trace>
  <inkml:trace contextRef="#ctx0" brushRef="#br0" timeOffset="400329.6522">9303 15037 28 0,'3'-8'34'16,"6"16"1"-16,-5 7-7 0,-4 12-12 15,8 16-4-15,-4 1-7 16,-1 5-7-16,3 2-13 16,0-2-19-16,-9-18-1 15,3-7 0-15,-9-21-1 16</inkml:trace>
  <inkml:trace contextRef="#ctx0" brushRef="#br0" timeOffset="400548.4038">9173 15182 20 0,'0'0'34'0,"22"8"1"16,2-4 0-16,13-1-17 15,13 2-16-15,7-5-17 0,10 6-17 16,-9-14 0-16,9 0-3 16</inkml:trace>
  <inkml:trace contextRef="#ctx0" brushRef="#br0" timeOffset="400751.53">9874 14854 24 0,'0'0'34'0,"0"0"0"16,-4 33 0-16,8 6-19 15,-4 6-5-15,6 13-6 0,-4 3-6 16,-2-3-8-16,5-9-16 16,1-2-8-16,-10-21-1 15,4-3 0-15</inkml:trace>
  <inkml:trace contextRef="#ctx0" brushRef="#br0" timeOffset="400985.9039">9842 14884 42 0,'29'-29'29'0,"17"20"-3"16,-3 12-15-16,-5 11-5 15,-5 13-2-15,-10 6-3 16,-11 7-1-16,-9-2-3 16,-9-5 0-16,-3-4-1 0,-3-8-1 15,5-5 0-15,7-16 2 16,0 0 0-16,27-5 3 15,27-1 7 1,-30 9 0-16,-5 9 2 16,-16 8-1-16,-9 8 0 15,-19 2-3-15,-8 1-12 16,-12-8-22-16,8 3-1 16,-6-15-2-16,18 2-1 15</inkml:trace>
  <inkml:trace contextRef="#ctx0" brushRef="#br0" timeOffset="401392.1535">10283 15175 31 0,'0'0'34'0,"0"0"0"16,13 7-1-16,-13-7-22 15,11 14-3-15,-11-14-3 16,18 9 0-16,-5-9-2 16,0-6-1-16,-4-6 0 15,0-2-1-15,-2-4 0 16,2 4 0-16,-6-3-1 16,-3 5 0-16,0 12 0 15,0 0 0-15,7 20 0 0,-4 9 0 16,3 10 1-1,-4 6-1-15,-2 8 2 0,-2 11 1 16,-11-1 0-16,-5 3 0 16,-10-7-1-16,-12-6 2 15,-4-14-2-15,-3-8 0 16,1-17-2-16,2-18-4 16,17-13-8-16,3-12-21 15,17-14-5-15,19-1-2 16,10-9 1-16</inkml:trace>
  <inkml:trace contextRef="#ctx0" brushRef="#br0" timeOffset="401720.2795">10699 15138 31 0,'9'3'36'16,"-9"-3"0"-16,0 0 1 0,0 0-20 16,0 0-18-16,0 14-31 15,0-14-2-15,0 0-2 16,6-14 0-16</inkml:trace>
  <inkml:trace contextRef="#ctx0" brushRef="#br0" timeOffset="402032.7814">10946 14970 19 0,'0'0'30'0,"0"16"2"16,5 9-1-16,0 6-18 0,0 10-5 15,3 8-1-15,0 3-1 16,1 9-2-16,-5-2-1 16,-1 0 0-16,-7-3-1 15,-8-8 0-15,-5-10-1 16,-6-9 0-16,-8-13 0 16,0-16-3-16,1-10-4 15,1-14-7-15,10-13-18 16,10 2-4-16,3-18 0 15,16 7 0-15</inkml:trace>
  <inkml:trace contextRef="#ctx0" brushRef="#br0" timeOffset="402501.532">10745 14732 32 0,'0'0'34'16,"0"0"-3"-16,14-10-10 15,16 10-6-15,7-4-4 16,12 4-3-16,4 0-3 16,1 4-3-16,-1-4-2 15,-8 0-4-15,-10 0-1 16,-10-4-2-16,-8 1 1 15,-17 3-1-15,9-12 1 16,-9 12 3-16,0 0 2 16,0 0 5-16,0 0 3 15,-4 16 1-15,0-1 1 0,1 8 0 16,-10-2-2 0,0-4-9-16,-2-7-30 15,4 5-2-15,-6-15-3 0,17 0 0 16</inkml:trace>
  <inkml:trace contextRef="#ctx0" brushRef="#br0" timeOffset="408314.0792">11886 15336 46 0,'21'22'34'0,"-14"7"0"15,-7 13-18-15,-10-1-20 16,-8-6-23-16,10-2-3 16,-9-21-2-16,17-12-2 15</inkml:trace>
  <inkml:trace contextRef="#ctx0" brushRef="#br0" timeOffset="408657.8272">12452 14804 18 0,'0'-12'35'15,"0"12"1"-15,0 19-6 16,8 22-10-16,-8 11-6 16,12 20-4-16,-5 3-3 15,3 3-4-15,-2-6-7 0,2-14-11 16,-4-19-19-1,3-11-3-15,-9-28 1 0,0 0-1 16</inkml:trace>
  <inkml:trace contextRef="#ctx0" brushRef="#br0" timeOffset="409017.202">12416 14845 34 0,'36'-26'34'16,"15"12"1"-16,5 4-7 16,1 2-16-16,1 14-3 15,-15 10-4-15,-12 8-2 16,-17 10-2-16,-21 1-1 0,-14 4-1 16,-11-4-1-16,-8 0 0 15,2-12 0-15,7-5-1 16,13-9 1-16,18-9 0 15,12 0 2-15,17 0 0 16,10 2 2-16,4 6 1 16,1 8 0-16,-10 8 1 15,-8 8-1-15,-21 2 1 16,-14 5-3-16,-16-2-3 16,-12-8-8-16,-6-7-16 15,3-6-9-15,-3-19-1 16,16-6 0-16</inkml:trace>
  <inkml:trace contextRef="#ctx0" brushRef="#br0" timeOffset="409251.5782">12938 15177 35 0,'25'13'36'16,"5"10"1"-16,-7 4-5 15,1 0-17-15,4 8-7 16,-9-1-9-16,-4-5-10 16,-5-10-18-16,2-1-7 0,-12-18 0 15,12 0 0-15</inkml:trace>
  <inkml:trace contextRef="#ctx0" brushRef="#br0" timeOffset="409470.3335">13142 15202 39 0,'-12'6'37'15,"-10"7"1"-15,-2 16-3 16,-7 6-17-16,-4 3-12 16,1 1-17-16,0-3-24 15,15-2-1-15,1-15-2 16,12-3 0-16</inkml:trace>
  <inkml:trace contextRef="#ctx0" brushRef="#br0" timeOffset="409735.9535">13468 15122 54 0,'31'3'33'16,"-6"-3"1"-16,12 0-20 15,1 4-13-15,2 0-12 16,0 4-20-16,-9-8-1 16,3 0-1-16,-15-5 5 15</inkml:trace>
  <inkml:trace contextRef="#ctx0" brushRef="#br0" timeOffset="409954.7043">13543 15238 41 0,'0'9'38'16,"0"-9"0"-16,33 15-1 0,-7-7-19 15,8 1-26-15,9 0-25 16,-6-9-3-16,7 6-1 15,-8-12 0-15</inkml:trace>
  <inkml:trace contextRef="#ctx0" brushRef="#br0" timeOffset="410314.0798">14171 14875 53 0,'5'19'34'0,"-5"3"-2"15,0 12-16 1,0 9-6-16,0 1-5 0,3 3-4 15,-3 1-10-15,5-5-15 16,-8-16-9-16,6 0-1 16,-3-27 1-16</inkml:trace>
  <inkml:trace contextRef="#ctx0" brushRef="#br0" timeOffset="410689.081">14100 14891 15 0,'-3'-45'33'16,"16"14"0"-16,-3-1-4 0,14 11-12 16,8 10-4-1,3 6-5-15,7 9-2 0,1 5-3 16,-7 10-1-16,-3 5-1 16,-12 4-1-16,-11 3-2 15,-14-2 1-15,-10 0-1 16,-9-6 0-16,-1-2 0 15,2-9 0-15,5-5 1 16,17-7 0-16,0 0 2 16,13 0 0-16,14 5 0 15,8 6 1-15,-3 3 0 16,1 11 1-16,-10 4-1 16,-12 5 1-16,-11 2-1 15,-9 0-1-15,-16-6-1 0,-9-8 0 16,-6-5-3-16,-3-11-2 15,5-6-5-15,1-6-5 16,8-7-16-16,11 1-4 16,3-7 1-16,19 9 3 15</inkml:trace>
  <inkml:trace contextRef="#ctx0" brushRef="#br0" timeOffset="412157.8344">14887 14979 15 0,'0'-11'31'0,"-11"-7"1"16,-10 9-12-16,-5 9-2 0,-8 6-6 16,0 10-2-16,-1 5-3 15,8 8-2-15,7 2-2 16,12 5-2-16,16-5-2 16,12-5-2-16,17-5-3 15,6-7-4-15,10-7-10 16,4-3-12-16,-8-12-2 15,3-1 1-15</inkml:trace>
  <inkml:trace contextRef="#ctx0" brushRef="#br0" timeOffset="412470.3346">15133 15020 11 0,'-16'-19'27'16,"4"11"-1"-1,-12-3-7-15,0 8-5 16,-1 3-3-16,-1 7-4 0,2 8-1 15,4 4 0-15,8 4-1 16,6 0-1-16,10 5 0 16,8-10-1-16,6 2-1 15,7-11 0-15,6-9 0 16,0-5-1-16,3-7 0 16,1-8 0-16,0-2 0 15,3 0-1-15,-1-1 1 16,-5 8 0-16,0 6 1 15,-9 7 0-15,-3 9 1 16,-12 6 0-16,-8 7 1 16,-14 2-1-16,-6 0-2 0,-2 0-8 15,-5-3-24 1,-1-14-5-16,13-2-1 0,2-10 1 16</inkml:trace>
  <inkml:trace contextRef="#ctx0" brushRef="#br0" timeOffset="413564.0868">15726 14904 57 0,'-29'4'20'16,"-2"1"-4"-16,2 8-4 16,7 6-4-16,3 3-2 15,10 7-1-15,9 4 0 16,5 0 0-16,6-5-1 16,9-2-1-16,6-9-2 15,4-5-2-15,4-7-2 16,-2-10 0-16,-2-4-1 15,-5-10 0-15,-3-1 1 16,-10-4 1-16,-8 3 2 16,-4 3 2-16,-10 6 1 0,-5 10 2 15,-5 4-1 1,-1 13 2-16,-4 10-2 0,2 11 1 16,-1 7 0-16,6 9-1 15,2 2-1-15,10 7 0 16,0 0 0-16,6-5-1 15,0-1-2-15,0-12-6 16,3-7-18-16,2-4-12 16,-10-22 0-16,5 4-1 15</inkml:trace>
  <inkml:trace contextRef="#ctx0" brushRef="#br0" timeOffset="426767.2398">16897 6834 2 0,'-11'-14'2'15,"11"14"0"-15,0 0-2 16,0 0-1-16,13 5 1 16,-13-5 0-16,0 0 0 0,0 11-1 15,0-11 0-15,0 13-1 16,0-13 2-16</inkml:trace>
  <inkml:trace contextRef="#ctx0" brushRef="#br0" timeOffset="428470.3699">16219 14986 15 0,'12'0'32'0,"19"7"0"16,1-4-1-16,5 3-21 16,7 3-15-16,-4-9-18 15,12 7-6-15,-17-13-2 16,2 9 0-16</inkml:trace>
  <inkml:trace contextRef="#ctx0" brushRef="#br0" timeOffset="428704.7426">16225 15153 36 0,'0'9'34'0,"9"-9"2"16,19 0-10-16,13 0-13 16,8 0-17-16,8 0-26 15,-8-4-1-15,10 4-4 16,-13-6 1-16</inkml:trace>
  <inkml:trace contextRef="#ctx0" brushRef="#br0" timeOffset="430595.395">16874 14732 25 0,'0'0'34'0,"18"5"0"15,-18 17-8-15,0 2-10 16,0 14-4-16,-9 0-3 15,9 5-2-15,0 0-3 16,9-4-2-16,6-5-3 0,4-12-3 16,10-8-7-16,4-6-9 15,-3-12-13-15,4 0-2 16,-8-16 0-16,0 1 6 16</inkml:trace>
  <inkml:trace contextRef="#ctx0" brushRef="#br0" timeOffset="430829.747">17121 14811 16 0,'-12'-16'32'16,"12"16"1"-16,-18 17-5 16,10 11-8-16,3 13-6 15,-1 4-5-15,6 8-2 16,0-3-6-16,0-1-10 16,7-7-19-16,5 2-6 0,-7-21-2 15,10-2 1-15</inkml:trace>
  <inkml:trace contextRef="#ctx0" brushRef="#br0" timeOffset="431079.7468">17292 14829 51 0,'-10'4'29'16,"-9"8"-8"-16,-1 8-5 15,4 12-6-15,1 3-4 16,10 8-2-16,8 2-1 0,10-2-1 16,7-3-1-1,10-7 1-15,10-14-1 0,4-6 1 16,0-13 0-16,-1-10 0 16,-8-15 0-16,-4-7 1 15,-11-10 1-15,-10-4-1 16,-16-1 0-16,-7 3 0 15,-12 4 0-15,-4 10-3 16,-4 12-6-16,-7 13-18 16,0 5-12-16,12 19-1 15,-3-6 1-15</inkml:trace>
  <inkml:trace contextRef="#ctx0" brushRef="#br0" timeOffset="431376.6217">17705 15060 56 0,'0'0'41'0,"0"0"0"15,0 0 0-15,0 0-22 0,12 0-11 16,-12 0-12 0,0 0-35-16,0 0-1 0,0 0-1 15,0 0 0-15</inkml:trace>
  <inkml:trace contextRef="#ctx0" brushRef="#br0" timeOffset="431923.5009">18228 14926 10 0,'-12'-22'31'16,"-1"11"-1"-16,-12 2-7 16,-7 9-4-16,-4 8-4 15,-1 4-4-15,4 10-3 16,4 4-3-16,11 6-3 16,11 0 0-16,14-1-2 15,17-5-3-15,8-5-4 16,13-6-12-16,9 0-15 15,-5-15 1-15,7 0-1 16,-8-9 9-16</inkml:trace>
  <inkml:trace contextRef="#ctx0" brushRef="#br0" timeOffset="432204.7517">18407 14930 29 0,'-15'0'27'15,"-10"-9"-4"-15,3 13-8 16,0 7-3-16,5 3-5 16,3 6-2-16,8 3-2 15,6 4 0-15,6-3-1 16,8-2 1-16,7-4 0 16,9-8 0-16,-2-7 1 15,4-6 1-15,-5-11 0 0,-1-3 0 16,-11-9 0-1,-2 0 0-15,-13-5-1 16,-8-1-3-16,-3 3-6 0,-7 4-15 16,-5 8-15-16,11 17-2 15,-7 4 1-15,9 19 1 16</inkml:trace>
  <inkml:trace contextRef="#ctx0" brushRef="#br0" timeOffset="432532.8749">18587 14894 48 0,'4'14'35'0,"14"0"0"15,1 7-12-15,4-2-10 16,4 7-3-16,-7-2-3 16,-2 5-2-16,-9-4-3 15,-9-8-5-15,-12-8-23 16,-3-3-10-16,-13-16 0 0,8 0-2 15</inkml:trace>
  <inkml:trace contextRef="#ctx0" brushRef="#br0" timeOffset="433032.8755">19164 14682 43 0,'-22'-5'26'15,"-11"5"-3"-15,-1 7-4 16,-3 12-4-16,-1 6-5 15,10 13-4-15,6 7-3 16,16 5 0-16,9-2-1 16,15 0 1-16,6-7 0 15,10-5 0-15,1-12 1 0,0-7 0 16,-8-12 0-16,-7-5-1 16,-16-14 0-16,-11-1-2 15,-11-2-3-15,-10-6-6 16,2 2-21-16,4 6-8 15,-3-5 1-15,15 7-1 16</inkml:trace>
  <inkml:trace contextRef="#ctx0" brushRef="#br0" timeOffset="433345.3773">19306 14693 42 0,'-18'0'33'0,"-7"7"0"0,9 15-10 16,2 7-13-16,6 12-4 15,8 6-3-15,13 4-1 16,8-1 0-16,5-3 0 16,8-7-1-16,5-10 0 15,2-9 1-15,-2-16 0 16,-2-12 1-16,-9-15 0 15,-6-7 1-15,-12-14 1 16,-10-1-1-16,-18-7 1 16,-10 7-2-16,-7 2-2 15,-8 9-7-15,5 7-29 16,0 16-3-16,2 5 0 16,19 10-1-16</inkml:trace>
  <inkml:trace contextRef="#ctx0" brushRef="#br0" timeOffset="435017.2541">20007 14839 15 0,'0'0'32'0,"0"7"2"15,0-7-4-15,30 0-12 16,2 4-7-16,5-1-11 0,2 2-13 16,-4-5-18-16,8 4-1 15,-14-8-2-15,1 7 5 16</inkml:trace>
  <inkml:trace contextRef="#ctx0" brushRef="#br0" timeOffset="435157.8786">20010 15004 27 0,'0'0'31'15,"12"11"1"-15,10-11-7 16,14 0-28-16,12 5-23 15,-8-13-1-15,18 8-3 0,-12-16 2 16</inkml:trace>
  <inkml:trace contextRef="#ctx0" brushRef="#br0" timeOffset="435579.7552">20750 14912 16 0,'-19'0'29'0,"6"0"1"16,-15-5-4-16,2-12-15 15,6-1-3-15,3-8-2 0,9 4-1 16,8-7 0-16,9 12 0 15,7 3 0-15,13 14 0 16,0 5 0-16,0 18 1 16,-13 6-1-16,-7 15 0 15,-16 3-1-15,-11 4 0 16,-14-3-4-16,-8-7 0 16,-5-4-2-16,1-11-2 15,5-9 1-15,10-13-1 16,12-4 1-16,17 0 0 15,0-19 2-15,18 10 0 0,10 2 2 16,8 1-4 0,7 6-7-16,3 9-21 15,-5-9-3-15,8 8 0 0,-12-12 0 16</inkml:trace>
  <inkml:trace contextRef="#ctx0" brushRef="#br0" timeOffset="435892.257">21022 14815 59 0,'-18'-13'36'0,"0"13"-1"16,-1 10-15-16,-4 4-7 16,5 14-5-16,1 5-3 15,7 9-2-15,4 2-2 16,11-1 1-16,7-2-2 0,7-6 1 15,7-8 0-15,8-10 0 16,2-10 0-16,1-12 0 16,-3-11 1-16,-1-9-1 15,-11-6 1-15,-9-6 0 16,-13-2-1-16,-14 0-2 16,-7 11-12-16,-4 6-26 15,-14 8 1-15,5 14-1 16,-5 0-1-16</inkml:trace>
  <inkml:trace contextRef="#ctx0" brushRef="#br0" timeOffset="436486.0064">21451 15020 51 0,'21'10'36'0,"6"11"0"0,-7 4-12 16,-7-1-11-16,-1 8-4 15,-9-11-4-15,1-1-2 16,-8-9-1-16,4-11 0 16,0 0-2-16,-6-20 0 15,12 0 0-15,4-7-1 16,5 4 0-16,4-2 0 15,5 3 1-15,1 9 0 16,-1 8 1-16,-1 5 1 16,-3 8-1-16,-6 6 2 15,-3 4-1-15,-3 1 0 16,-8-2 0-16,4-2 0 0,-4-15-1 16,4 12 0-1,-4-12-1-15,16-19 0 0,-2 3 0 16,4-5 0-16,2-1-1 15,1 5 0-15,1 5 0 16,-1 5 1-16,-5 9 1 16,1 11 0-16,-4 6 0 15,-6 8-1-15,3 7-10 16,-3 1-28-16,-7-10 0 16,0 4 0-16,-7-10-1 15</inkml:trace>
  <inkml:trace contextRef="#ctx0" brushRef="#br0" timeOffset="437267.2594">12438 16008 23 0,'16'8'34'0,"-10"10"0"16,6 13-11-16,7 16-6 16,-6 7-5-16,8 11-1 15,-5-1-5-15,-3-1-3 16,-1-8-3-16,-6-10-4 16,-1-12-10-16,-5-16-15 15,0-17-6-15,-5-9 0 16,-1-19 0-16</inkml:trace>
  <inkml:trace contextRef="#ctx0" brushRef="#br0" timeOffset="437626.6343">12485 16058 25 0,'34'-20'34'15,"-3"-2"1"-15,19 7-7 16,0 11-10-16,-4 4-6 15,0 12-2-15,-12 13-3 16,-8 7-2-16,-24 10-2 16,-11 5 0-16,-15-1-2 15,-5-7 0-15,-2-8-1 16,1-7-1-16,8-15 1 0,13-3-1 16,9-6 0-16,15-15 1 15,13 10 0-15,10 5 0 16,0 5 0-16,0 8 1 15,-7 11 0-15,-11 5 0 16,-13 7 0-16,-15 1 0 16,-17 0-1-16,-12-6-3 15,-3-2-2-15,-7-15-5 16,10-7-7-16,0-7-17 16,9-10-3-16,15-4-1 15,5-9 2-15</inkml:trace>
  <inkml:trace contextRef="#ctx0" brushRef="#br0" timeOffset="438157.8854">12997 16352 19 0,'3'11'30'0,"-3"-11"0"15,9 21-11-15,-2-3-4 16,8-1-5-16,0 2-1 16,4-5-3-16,6-1-1 15,-4-9-2-15,4-4 0 16,-6-12-1-16,-2-7-1 16,-6-3 1-16,-2-4-2 15,-9 0 1-15,-5 3 0 16,-3 4 0-16,-1 13 0 15,-2 10 1-15,4 12-1 16,0 13 0-16,4 12 2 16,0 6-2-16,-2 15 1 0,-2 1-1 15,-3-2 1-15,1-5-1 16,-7-6-1-16,-2-12 0 16,-4-15-2-16,-2-12-2 15,-1-22-6-15,9-12-15 16,4-7-12-16,-3-18 1 15,15 1 0-15</inkml:trace>
  <inkml:trace contextRef="#ctx0" brushRef="#br0" timeOffset="438470.3862">13601 16266 21 0,'15'0'32'15,"4"15"1"-15,0-10-1 16,6-1-20-16,3 1-10 16,-1-5-15-16,5 13-17 0,-10-18-2 15,2 5 0-15,-12-14 8 16</inkml:trace>
  <inkml:trace contextRef="#ctx0" brushRef="#br0" timeOffset="438704.7617">13623 16397 43 0,'0'0'37'0,"12"14"0"15,5-9-1-15,10-5-25 16,8 0-21-16,-1-4-23 16,15 4-2-16,-5-6-2 15,1 2 0-15</inkml:trace>
  <inkml:trace contextRef="#ctx0" brushRef="#br0" timeOffset="438954.762">14312 16031 29 0,'5'-16'35'15,"5"19"1"-15,-6 10 0 0,-4 19-19 16,5 16-7-16,-5 7-3 15,0 6-4-15,3 3-6 16,-3-10-8-16,0-2-14 16,3-8-11-16,-9-20 0 15,6-6-1-15</inkml:trace>
  <inkml:trace contextRef="#ctx0" brushRef="#br0" timeOffset="439282.8869">14224 16029 38 0,'16'-43'35'0,"19"17"0"16,5 7-3-16,3 3-19 15,7 16-5-15,-4 4-2 0,-5 17-3 16,-9 3-2-16,-12 10-1 16,-14 5-2-16,-17 1-1 15,-3 1-1-15,-4-8 0 16,0-3 0-16,5-10 0 15,13-9 2-15,0-11 0 16,24 5 3-16,9-5 0 16,0 5 2-16,3 7 0 15,-7 6 0-15,-8 12 0 16,-14 7 0-16,-12 4-1 16,-14-2-1-16,-15-3-1 15,-6-1-6-15,-10-16-8 16,6-7-14-16,10-8-7 15,-1-16 0-15,14 0-1 0</inkml:trace>
  <inkml:trace contextRef="#ctx0" brushRef="#br0" timeOffset="439751.6403">15007 16193 40 0,'-20'3'31'0,"-12"-3"-9"16,-1 5-6-16,2 5-4 16,8-1-3-16,9 6-1 15,11 1-2-15,14 5 0 16,7-1-2-16,12 5 0 15,-6-1 1-15,4 5 0 0,-9-5-2 16,-8 4 1 0,-16-6-1-16,-10-4-2 0,-9-7-2 15,-4-8-1-15,4-3-4 16,-3-14-6-16,15 2-6 16,2-7-11-16,10-6-8 15,21 6 1-15,-2-9 2 16</inkml:trace>
  <inkml:trace contextRef="#ctx0" brushRef="#br0" timeOffset="440001.6378">15139 16215 43 0,'23'0'37'15,"-12"5"1"-15,-5 6-10 16,-1 12-9-16,-5-1-6 16,0 9-5-16,0-2-5 15,0-2-6-15,5 0-15 0,1-5-20 16,-8-10 0-16,2-3-1 15,0-9 1-15</inkml:trace>
  <inkml:trace contextRef="#ctx0" brushRef="#br0" timeOffset="440064.14">15139 16001 52 0,'0'-23'33'16,"13"18"-2"-16,-13 5-12 15,0 0-40-15,0 0-11 16,3 14-1-16,6 2-1 0</inkml:trace>
  <inkml:trace contextRef="#ctx0" brushRef="#br0" timeOffset="440314.1397">15321 16225 46 0,'18'32'38'0,"-1"0"0"16,-11-5 0-16,-6-10-21 15,0 1-8-15,0-18-4 16,0 0-3-16,0 0 0 16,13-26-2-16,-1 1 1 15,10-5 0-15,1 2-1 16,3 8 0-16,1 6 0 16,-1 14 1-16,-4 7 0 15,-7 10 0-15,-2 8-1 0,-7 4-2 16,0 5-13-1,0-4-24-15,-9-10 0 0,9 0-1 16,4-13 0-16</inkml:trace>
  <inkml:trace contextRef="#ctx0" brushRef="#br0" timeOffset="440907.8907">15978 16238 27 0,'-6'-18'31'16,"-20"-4"1"-16,-4 8-14 15,-2 10-3-15,-8 4-5 16,6 16-1-16,2 6-3 0,11 10-1 16,9 4-3-16,12 3 0 15,9-1-1-15,12-1 1 16,7-8-2-16,7-4 2 16,5-8-1-16,0-11 1 15,-6-6-1-15,-3-5 1 16,-6-9-1-16,-9-1 0 15,-10-3 0-15,-9-1-1 16,-12 5 1-16,-1 7 0 16,-6 7 0-16,0 15 1 15,-3 13 0-15,7 10 0 16,0 14 0-16,8 9 1 16,2 8-1-16,8-1-2 15,5 4-5-15,1-14-12 16,-2-11-21-16,14-8 0 0,-3-25 0 15,7-14 0-15</inkml:trace>
  <inkml:trace contextRef="#ctx0" brushRef="#br0" timeOffset="441267.2656">16393 16215 53 0,'12'8'37'15,"10"-2"-1"-15,-1-6-3 16,10 0-24-16,7 0-6 16,0 3-7-16,-2-3-14 15,-4-3-17-15,-1 3-1 16,-10-6-1-16,-3 6 1 15</inkml:trace>
  <inkml:trace contextRef="#ctx0" brushRef="#br0" timeOffset="441517.2681">16417 16359 45 0,'6'19'36'16,"10"-15"1"-16,12-1-4 15,8 3-26-15,3-6-25 16,7 6-14-16,-11-11-3 16,4 5-1-16</inkml:trace>
  <inkml:trace contextRef="#ctx0" brushRef="#br0" timeOffset="443814.1464">16377 16003 14 0,'0'0'30'0,"-6"-20"0"16,12 0-9-16,3-2-4 15,4-2-4-15,8 4-3 0,1 2-3 16,6 11 0 0,-2 7-1-16,5 16-2 15,-4 4 0-15,-2 9-1 0,-1-3 0 16,1 0 0-16,0-7 0 16,-3-8-1-16,-1-14 0 15,-1-12 0-15,-5-8-1 16,0-1-1-16,-9-3-2 15,-6 0-5-15,3 7-8 16,-7 6-17-16,-4 0-5 16,8 14-1-16,-19-7 1 15</inkml:trace>
  <inkml:trace contextRef="#ctx0" brushRef="#br0" timeOffset="445048.5237">17189 16048 24 0,'24'-4'29'0,"-1"-11"1"16,11 11-16-16,0 4-2 15,-1 4-2-15,-1 11-3 16,-9 3 0-16,-9 7-3 16,-14 7-2-16,-7-3-1 15,-11 0 0-15,-5-5 0 16,0-9-1-16,5-6 0 0,9-9 0 15,9 0 1-15,16-14 1 16,6 7 0-16,4 7 1 16,5 4 2-16,-7 8-1 15,-8 16 0-15,-13 3-1 16,-15 3 0-16,-12-2-3 16,-8-4-1-16,-8-7-3 15,-2-9-3-15,6-12-2 16,3-9-3-16,15-10-9 15,11-3-14-15,4-10 2 16,13 6 0-16,-2-8 20 16</inkml:trace>
  <inkml:trace contextRef="#ctx0" brushRef="#br0" timeOffset="445439.1502">17615 16002 34 0,'28'-5'36'0,"-11"1"1"16,-4 11 0-16,-10 9-19 16,-6 4-8-16,0 7-3 15,-6 0-3-15,5 3-2 16,-1 0 0-16,5-3-1 16,6-3-1-16,7-9 0 15,5-1-4-15,3-14-4 16,6 7-7-16,-5-17-6 15,1-2-5-15,-2-8-1 0,-5-4 0 16,-5-6 5-16,0-1 9 16,-6-1 10-16,-1 2 10 15,-1-7 31 1,-3 37-13-16,0 0 2 16,-3 14-5-16,-1 8-5 15,4 21-5-15,-5 0-3 16,5 6-3-16,0 1-3 15,-4-3-5-15,4 1-9 16,0-10-23-16,0-13-4 16,0-8 0-16,0-17 0 15</inkml:trace>
  <inkml:trace contextRef="#ctx0" brushRef="#br0" timeOffset="445704.7735">18022 16351 55 0,'8'11'41'0,"-8"-11"0"15,0 0-1-15,10 16-17 16,-10-16-40-16,11 9-21 16,-11-9-2-16,0 0-1 15,7-14 0-15</inkml:trace>
  <inkml:trace contextRef="#ctx0" brushRef="#br0" timeOffset="446095.4006">18216 16027 38 0,'0'0'35'0,"26"13"1"16,-6-5-1-16,11 0-22 15,8 5-6-15,-1-4-3 0,5-2-3 16,-2-2-3-16,-7-10-1 16,-3-3-1-16,-9-6 1 15,-10-1-1-15,-8 1 2 16,-7-1 1-16,3 15 2 16,-24-12 3-16,9 20 1 15,-7 4 1-15,4 17 0 16,-2 5 0-16,6 9-1 15,1 4-1-15,8 2-1 16,5-2-4-16,0-1-4 16,8-5-10-16,-1-7-22 15,-4-15-1-15,6-4 0 0,-9-15-1 16</inkml:trace>
  <inkml:trace contextRef="#ctx0" brushRef="#br0" timeOffset="446329.775">18261 16292 46 0,'0'0'38'0,"0"0"0"16,26 3 0-16,7-3-24 15,11 0-14-15,5-7-33 16,6 11-2-16,-7-10-2 16,8 1-1-16</inkml:trace>
  <inkml:trace contextRef="#ctx0" brushRef="#br0" timeOffset="446845.4031">19028 16215 49 0,'9'10'33'0,"4"13"1"16,-10-2-13-16,-3 5-12 16,0 3-1-16,0-5-4 15,-4-6-1-15,4-18-2 16,-5 12 1-16,5-12-1 16,6-22 0-16,2 2 0 15,7-1 0-15,3-4 1 16,3 7-1-16,-2 5 2 15,4 6-1-15,-3 7 2 16,-2 10-1-16,-6 4 0 16,-4 10-1-16,-8-1 0 0,4-2-1 15,-4-4-1 1,0-6-1-16,0-11-1 0,0 0 0 16,9-10 0-16,2-7 0 15,4-1 0-15,4-2 1 16,1 2 2-16,-1 8 0 15,0 4 3-15,-1 9 0 16,-5 7 0-16,1 11 1 16,-10 3-1-16,-4 6-5 15,0-4-36-15,0 6-2 16,-5-13 0-16,5 5-2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7-10-03T08:39:23.8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3544 10831 18 0,'0'0'35'16,"15"18"1"-16,-15 44 17 16,9-12-41-1,-6 4-3-15,7 2-3 16,-7 0-5-16,-3-10-6 15,8-5-9-15,-4-9-14 16,-4-15-8-16,6 1 0 0,-6-18-1 16</inkml:trace>
  <inkml:trace contextRef="#ctx0" brushRef="#br0" timeOffset="375.0024">3546 10829 13 0,'31'-10'32'16,"-3"1"1"-16,15 9-6 0,1 7-11 15,-4 2-5 1,1 9-4-16,-8 1-3 15,-10 8-2-15,-11 5 0 0,-12 6-1 16,-12 8 0-16,-13 0 0 16,-8 1 1-16,-2-3-2 15,-3-2 1-15,7-10-2 16,7-10 0-16,2-8-1 16,11-10 1-16,11-4 0 15,15-8 1-15,5 2 0 16,5-1 0-16,6 7 2 15,4 0-1-15,0 12-4 16,1-2-15-16,-3 5-16 16,-13-7 1-16,1 1-1 15</inkml:trace>
  <inkml:trace contextRef="#ctx0" brushRef="#br0" timeOffset="1000.0028">3494 10547 3 0,'-17'0'31'16,"17"0"1"-16,12 4 0 15,7-4-13-15,12 4-5 16,4-4-5-16,14 2-2 16,1-2-4-16,3 3-3 15,-1-3-3-15,-8 0-3 0,-4 5-1 16,-11-5-1-16,-8 0 0 15,-5 0 0-15,-16 0 3 16,10-10 1-16,-10 10 3 16,0 0 3-16,0-13 1 15,0 13 0-15,0 0 1 16,0 0-1-16,0 0 0 16,11-5 0-16,-11 5 0 15,13 11 0-15,-13-11 1 16,11 20 0-16,-11-6 0 15,-6 1-7-15,-5-6-27 16,4 11-1-16,-10-7-1 16,6 10-1-16</inkml:trace>
  <inkml:trace contextRef="#ctx0" brushRef="#br0" timeOffset="2484.3899">21341 6068 57 0,'0'0'27'16,"-3"11"-4"-16,-2 4-6 15,-2 7-5-15,1 4-7 16,4 11-9-16,-1 5-22 15,-2-3-6-15,10 8-1 16,-5-6-1-16</inkml:trace>
  <inkml:trace contextRef="#ctx0" brushRef="#br0" timeOffset="2765.6345">21346 6532 51 0,'0'0'35'16,"0"0"-1"-16,0 0-11 15,-4 23-8-15,-1-5-6 16,5 8-9-16,-4 6-16 16,4 4-17-16,0-7-2 15,0 7-1-15,0-6 0 16</inkml:trace>
  <inkml:trace contextRef="#ctx0" brushRef="#br0" timeOffset="3062.5061">21237 7210 49 0,'0'10'37'0,"-3"0"1"16,1 9-6-16,2 7-16 15,-9-1-7-15,6 7-4 0,0 2-9 16,-2-2-12-16,5-5-20 16,0 4-1-16,0-14-1 15,0 3 0-15</inkml:trace>
  <inkml:trace contextRef="#ctx0" brushRef="#br0" timeOffset="3234.3829">21227 7599 48 0,'-5'29'36'0,"5"13"0"15,0 2-11-15,-7 0-8 0,7 10-5 16,-9-8-5-1,2-5-13-15,0-8-28 0,7-4-2 16,-10-16-1-16,10-2 0 16</inkml:trace>
  <inkml:trace contextRef="#ctx0" brushRef="#br0" timeOffset="4343.7608">16234 8064 21 0,'-42'-6'16'0,"32"2"0"15,22-1-2-15,35 1 0 16,36-1 0-16,36 1-4 15,38 4 0-15,39-4-2 16,36 4 0-16,34 0-1 16,33 0-2-16,23 4-1 15,19-4-1-15,10 0-1 0,12 0 0 16,-1-4 0-16,-6 1-1 16,-20-4 0-16,-27 2-1 15,-36-1-11-15,-36 6-22 16,-60-8 0-16,-41 8-1 15,-65-14 0-15</inkml:trace>
  <inkml:trace contextRef="#ctx0" brushRef="#br0" timeOffset="5015.6353">20893 7876 57 0,'27'3'24'0,"3"4"-4"16,5 6-5-16,6 3-4 0,0 2-3 15,1 2-3-15,-8-3 0 16,-5 2 0-16,-12-5-1 16,-10 1-1-16,-13-6 0 15,-10 2 1-15,-14-4-1 16,-3 2 1-16,-9 1-1 15,-1 2-1-15,2 2-1 16,4 0-2-16,10 6-9 16,7 2-25-16,11-12-1 15,16 2 0-15,3-12-1 16</inkml:trace>
  <inkml:trace contextRef="#ctx0" brushRef="#br0" timeOffset="5531.2629">20892 8424 61 0,'0'15'34'0,"0"14"-12"16,0 11-5-16,0-1-4 0,-3 10-3 15,-3-5-4 1,3-3-3-16,0-3-3 0,-3-14-6 16,6-7-9-16,0-17-12 15,-19 0-8-15,13-9 0 16,-7-20 0-16</inkml:trace>
  <inkml:trace contextRef="#ctx0" brushRef="#br0" timeOffset="5781.2615">20906 8389 49 0,'49'-8'33'0,"-2"5"-8"16,-7 8-4-16,-7 13-4 15,-19 3-6-15,-14 10-3 0,-20 5-2 16,-14 3-3 0,-13-6-1-16,-1 0-3 15,1-3 0-15,7-9-1 0,12-3 0 16,16-9 0-16,12-9-1 15,24 6 2-15,8-6 0 16,5 3 1-16,3 1 1 16,0 1-2-16,-1 8-6 15,-8 1-19-15,-12-4-8 16,-2 8 0-16,-17-18-1 16</inkml:trace>
  <inkml:trace contextRef="#ctx0" brushRef="#br0" timeOffset="6000.0118">21116 8633 44 0,'13'3'36'0,"-4"0"-1"16,11 7-7-16,2 12-13 15,-5 2-7-15,3 3-3 16,0-1-5-16,-3-1-5 15,-1-1-9-15,-9-5-12 16,-7-7-9-16,13-5-1 16,-13-7 0-16</inkml:trace>
  <inkml:trace contextRef="#ctx0" brushRef="#br0" timeOffset="6140.6391">21351 8688 53 0,'-18'7'37'16,"-14"-1"0"-16,-7 8-13 15,-1 11-8-15,-10 0-9 16,4 4-15-16,-2-2-26 16,18-1-2-16,2-11-1 15,14-5 0-15</inkml:trace>
  <inkml:trace contextRef="#ctx0" brushRef="#br0" timeOffset="6687.5138">20995 8288 24 0,'-10'-10'28'0,"23"10"-4"15,6 0-6-15,12 0-6 16,13 3-3-16,5 4-4 16,7-4 0-16,0 5-2 15,0-4-1-15,-10 2-1 16,-8-6 0-16,-11 0 0 15,-10 0 0-15,-9-10-1 16,-8 10 0-16,0-18 1 16,0 18-2-16,-7-17 2 15,7 17 0-15,0 0 0 16,-9 4 2-16,2 10-1 0,-2 4-5 16,-5-3-27-1,4 12-1-15,-14-12 1 0,10 4-2 16</inkml:trace>
  <inkml:trace contextRef="#ctx0" brushRef="#br0" timeOffset="8218.7682">16567 5817 4 0,'0'0'24'16,"15"11"-4"-16,10-4-5 15,9-7-3-15,13 5-11 16,11 4-20-16,1-9-3 15,15 5-2-15,-5-11 14 16</inkml:trace>
  <inkml:trace contextRef="#ctx0" brushRef="#br0" timeOffset="8484.3932">17164 5854 11 0,'0'0'23'15,"31"-5"-9"-15,0 5-3 16,9 5-4-16,7 0-8 15,1-5-17-15,14 15-3 16,-7-12-1-16,13 6 19 16</inkml:trace>
  <inkml:trace contextRef="#ctx0" brushRef="#br0" timeOffset="8734.3924">17888 5864 17 0,'13'7'27'16,"10"-12"1"-16,24 5-9 15,9 0-11-15,13 0-3 16,10 0-10-16,2-7-20 0,11 12-2 15,-12-5 0 1,5 5 8-16</inkml:trace>
  <inkml:trace contextRef="#ctx0" brushRef="#br0" timeOffset="8937.5236">18816 5878 23 0,'25'0'29'0,"-1"-4"0"16,21 4-15-16,10-3-3 0,7 3-8 16,7 5-20-1,-4-5-10-15,10 10-1 0,-12-10 0 16</inkml:trace>
  <inkml:trace contextRef="#ctx0" brushRef="#br0" timeOffset="9265.6474">19638 5871 18 0,'24'0'27'0,"0"-3"0"15,14 3-15-15,8 0-4 16,8 6-10-16,13 0-22 16,-1-6-1-16,14 6-2 15,-8-8 14-15</inkml:trace>
  <inkml:trace contextRef="#ctx0" brushRef="#br0" timeOffset="9484.3958">20431 5849 42 0,'22'-4'33'0,"13"4"-9"15,13 0-5-15,15 0-6 16,15 0-4-16,5 3-10 15,5 3-28-15,-15-6-2 16,-3 5-3-16,-23-5 2 16</inkml:trace>
  <inkml:trace contextRef="#ctx0" brushRef="#br0" timeOffset="10468.7736">16501 5884 47 0,'6'-13'31'16,"-6"13"-7"-16,3 37-7 15,1 26-5-15,2 31-4 16,1 25-2-16,-2 35-1 16,1 28 0-16,-6 26-1 15,0 11-1-15,-4-5-1 16,-1-5 0-16,-4-19 1 16,0-18-2-16,-1-27 0 15,2-24-2-15,4-30-11 16,11-29-23-16,-7-34 0 0,5-19 0 15,-1-32 0 1</inkml:trace>
  <inkml:trace contextRef="#ctx0" brushRef="#br0" timeOffset="11140.6481">16479 5920 30 0,'0'0'31'0,"-16"4"-2"16,1 13-9-16,-3 5-7 15,-7 3-5-15,4 3-2 16,-1-2-1-16,2-1-2 16,6-5 0-16,8-6-1 15,6-14 1-15,0 0 1 16,24-19-1-16,-5-4 1 16,5-3-1-16,2-3 1 15,-1-5-2-15,2 10 1 0,-5 2-2 16,-2 7 1-1,-2 9 0-15,-1 13 0 16,0 8 0-16,4 10-3 0,4 12-10 16,5-3-25-16,-5-2-1 15,7 6 0-15,-5-13 0 16</inkml:trace>
  <inkml:trace contextRef="#ctx0" brushRef="#br0" timeOffset="11562.5235">15394 5905 37 0,'0'12'30'0,"-7"3"1"16,10 14-16-16,-3 14-4 0,4 6-5 16,-2 8-2-16,4-3-2 15,-2-6-4-15,0-6-5 16,-4-14-5-16,-3-11-7 16,3-17-2-16,-13-12-2 15,3-12 1-15</inkml:trace>
  <inkml:trace contextRef="#ctx0" brushRef="#br0" timeOffset="12093.775">15362 5928 58 0,'25'-32'21'0,"11"16"-2"15,1 10-3-15,-3 12-4 16,-3 10-3-16,-17 10-3 16,-8 9-1-16,-15 0-3 15,-11 4 0-15,-10-3-2 0,-1-4-1 16,-1-3-1-16,3-7-1 15,7-9 0-15,11-6 1 16,11-7-1-16,15 4 1 16,10-4 1-16,6 0 1 15,5 0 0-15,4-3 0 16,-1 3 1-16,-4 3-1 16,-7 1 1-16,-6-4 0 15,-6 5 0-15,-7-2 0 16,-9-3 0-16,3 12 0 15,-3-12 0-15,0 10 0 16,0-10 0-16,5 13 0 16,6-13 0-16,-3 4-1 15,8-9 1-15,1-7-1 0,1-4 0 16,1-2 0-16,-3-4 1 16,-1 1 0-16,-9 1 1 15,0 5 0-15,-6 15 0 16,0 0 1-16,0 0 0 15,-3 33 0-15,3 4 0 16,0 9 0-16,4 8 0 16,-4 4 1-16,0 2-1 15,0-2 1-15,-7-6 0 16,-5-9-1-16,-7-9-2 16,-6-13-4-16,-7-11-6 15,-6-22-11-15,-6-17-18 0,5-12 0 16,-4-22-1-1,11-1 1-15</inkml:trace>
  <inkml:trace contextRef="#ctx0" brushRef="#br0" timeOffset="12468.7747">15291 5678 44 0,'17'-11'33'0,"11"11"-4"16,6 0-10 0,8-6-8-16,11 8-1 0,4-2-3 15,0 0-3-15,1 5-4 16,-11-5-3-16,-5 5-1 15,-16-5-1-15,-11-2 0 16,-15-8-1-16,-7-2 1 16,-2-1 3-16,-4 1 2 15,1 1 1-15,0-4 2 16,12 15 2-16,-9-7 0 16,14 19 1-16,2 2 0 15,-2 10-6-15,-1-2-31 16,0 21 0-16,-15-11-1 15,5 9-2-15</inkml:trace>
  <inkml:trace contextRef="#ctx0" brushRef="#br0" timeOffset="13375.0304">4291 10980 20 0,'12'0'32'0,"22"4"-1"15,-1 1-4-15,5 0-26 16,11 9-20-16,-8-14-8 16,3 13-3-16,-12-13-1 15</inkml:trace>
  <inkml:trace contextRef="#ctx0" brushRef="#br0" timeOffset="13546.906">4330 11133 63 0,'0'0'37'16,"25"6"1"-16,7-6-16 15,8 0-26-15,13 3-28 16,-7-6-2-16,12 6-2 16,-11-3-1-16</inkml:trace>
  <inkml:trace contextRef="#ctx0" brushRef="#br0" timeOffset="13921.9095">5017 10719 28 0,'9'23'32'16,"1"19"1"-16,-7 13-8 16,0 10-13-16,6 9-6 15,-6 7-7-15,2-6-9 16,-1-8-8-16,0-11-11 16,-8-28-3-16,4-13-1 15</inkml:trace>
  <inkml:trace contextRef="#ctx0" brushRef="#br0" timeOffset="14187.5345">5026 10790 27 0,'28'-53'32'15,"14"24"0"-15,0 16-8 0,-2 19-8 16,-4 22-5-16,-16 17-5 16,-10 12-2-16,-15 6-4 15,-12-2-1-15,-11-4-1 16,-6-10-2-16,2-10 0 15,2-19 0-15,8-10 0 16,8-12 1-16,14-9 3 16,6 4 2-16,13 1 0 15,10 8 2-15,6 4-1 16,1 9-2-16,5 5-10 16,-1 12-23-16,-10-8 0 15,1 4 0-15,-14-10-1 16</inkml:trace>
  <inkml:trace contextRef="#ctx0" brushRef="#br0" timeOffset="14343.7821">5386 11108 26 0,'9'-7'34'16,"16"16"1"-16,-4 3 0 16,11 8-19-16,-1 6-9 15,0 6-9-15,-4-2-9 16,-2-3-15-16,2-3-8 15,-13-15 0-15,0-5-1 16</inkml:trace>
  <inkml:trace contextRef="#ctx0" brushRef="#br0" timeOffset="14468.7792">5642 11115 53 0,'-16'7'35'0,"-13"5"0"15,-4 15-12-15,-6 9-16 0,-1 2-27 16,3 4-12-16,-8-14-2 15,11-3-2-15</inkml:trace>
  <inkml:trace contextRef="#ctx0" brushRef="#br0" timeOffset="14875.0304">5036 10519 34 0,'18'0'32'15,"13"3"-1"-15,4-3-10 16,8 0-12-16,12 7-3 15,6 0-5-15,1-6-6 16,0 4-5-16,-8-5-3 16,-7 0-1-16,-13-6-1 15,-10-1 6-15,-14-5 4 16,-10-5 6-16,0 3 7 16,-11-1 5-16,4 5 3 15,-3 2 1-15,10 8-1 0,-11 11-3 16,16 6-4-1,-5 7-6-15,6 3-12 0,-1-3-24 16,6 8 0-16,-11-9-2 16,9 2 0-16</inkml:trace>
  <inkml:trace contextRef="#ctx0" brushRef="#br0" timeOffset="15203.1547">6052 10812 32 0,'0'0'35'15,"0"10"0"-15,0 14-3 16,6 15-18-16,5 9-5 16,-3 6-6-16,2 2-7 15,4-2-17-15,2-5-14 16,-12-16 0-16,2-10 0 15</inkml:trace>
  <inkml:trace contextRef="#ctx0" brushRef="#br0" timeOffset="15359.405">5913 11011 73 0,'14'0'38'15,"9"0"0"-15,15-8-14 16,8 4-26-16,4-6-31 15,12 5-3-15,0-10-1 16,8 1-1-16</inkml:trace>
  <inkml:trace contextRef="#ctx0" brushRef="#br0" timeOffset="15718.7822">6566 10602 22 0,'0'0'31'0,"11"34"1"16,-5 16-4-16,2 16-19 15,-1 16-11-15,2-2-18 16,4 7-9-16,-8-17-2 15,5-8 0-15</inkml:trace>
  <inkml:trace contextRef="#ctx0" brushRef="#br0" timeOffset="16015.6572">6546 10701 39 0,'18'-43'33'0,"7"10"0"16,19 19-10-1,2 14-11-15,0 12-5 0,-5 15-2 16,-10 13-3-16,-13 10-2 16,-12 7-3-16,-15-1-1 15,-16 0-1-15,-8-10 0 16,-5-2-1-16,0-13 2 16,5-11 2-16,8-9 2 15,12-11 4-15,13 0 1 16,10-3 1-16,17 5 1 15,5 5-2-15,8 2-3 16,6 5-15-16,4 8-20 16,-16-7 0-16,4 9-2 15,-14-11 0-15</inkml:trace>
  <inkml:trace contextRef="#ctx0" brushRef="#br0" timeOffset="16359.409">7042 11032 49 0,'10'0'35'16,"-10"0"1"-16,8 25-11 15,4-6-13-15,-5-5-4 16,7 6-2-16,1-8-3 16,2-3-2-16,-1-13-1 15,-1-5 0-15,0-9 0 16,-2-2-1-16,-3 4 0 0,-1-4-1 15,-3 11 1 1,-6 9 0-16,12 9 1 0,-5 18 0 16,-1 14 0-16,0 11 0 15,-6 10 1-15,-4 12-1 16,-7-1 1-16,-8-1 0 16,-7-7-1-16,-8-15 0 15,-6-14-3-15,-7-24-2 16,2-22-5-16,-8-22-8 15,6-24-17-15,10-9-1 16,-1-20 1-16,17-3 6 16</inkml:trace>
  <inkml:trace contextRef="#ctx0" brushRef="#br0" timeOffset="16750.0333">6710 10519 19 0,'0'-14'32'0,"22"14"0"16,5-3-4-16,11 3-13 15,11 0-7-15,4 0-4 16,2 5-4-16,7-2-5 16,-6-3-4-16,-6 0-2 15,-9-3-3-15,-8-2 1 0,-11-4 1 16,-4 1 5-16,-5-3 6 16,-10 1 5-16,-3 10 19 15,0 0-7 1,6 12 0-16,-6 10 0 15,0 2-4-15,-4 5-8 16,4-5-29-16,0 7-8 16,-5-16-1-16,8 3-1 15</inkml:trace>
  <inkml:trace contextRef="#ctx0" brushRef="#br0" timeOffset="17125.0374">7773 10906 23 0,'0'-12'33'16,"18"12"0"-16,-1 0 0 15,10 0-21-15,2 5-16 16,-2-5-25-16,10 15-2 16,-15-15-1-16,3 14 0 15</inkml:trace>
  <inkml:trace contextRef="#ctx0" brushRef="#br0" timeOffset="17281.285">7783 11025 39 0,'0'10'38'16,"15"-5"0"0,13 5 0-16,3-6-25 0,2 0-43 15,9 7-3-15,-6-11-4 16,5 7-1-16</inkml:trace>
  <inkml:trace contextRef="#ctx0" brushRef="#br0" timeOffset="18546.9122">8425 10617 16 0,'2'22'34'16,"5"24"0"-16,-7 11 1 16,0 11-18-16,8 13-7 15,-4 3-7-15,2-9-11 16,0-17-24-16,5-6-2 16,-11-27 0-16,6-13-1 15</inkml:trace>
  <inkml:trace contextRef="#ctx0" brushRef="#br0" timeOffset="18859.4124">8346 10602 46 0,'26'-35'35'16,"8"4"0"-16,12 17-12 16,5 14-10-16,-5 20-3 15,-2 12-5-15,-13 11-3 16,-12 12-2-16,-13 10-4 15,-18-4-1-15,-7-2-3 16,-16-12 0-16,1-8-1 16,-5-22 0-16,11-8 2 15,0-13 4-15,10-6 4 16,9-6 2-16,9 1 4 16,12 10 1-16,5 5 0 15,11 18 1-15,0 2-1 16,6 12-3-16,-3 1-7 15,0 6-25-15,-6-7-7 0,8-3-1 16,-10-14-1-16</inkml:trace>
  <inkml:trace contextRef="#ctx0" brushRef="#br0" timeOffset="19187.5389">8812 10924 39 0,'29'9'36'16,"-1"4"1"-16,6 8-1 15,0 9-22-15,0 0-6 16,1 4-7-16,-4 1-13 16,-4-4-24-16,-11-12 0 15,-3-4 0-15,-13-15 0 16</inkml:trace>
  <inkml:trace contextRef="#ctx0" brushRef="#br0" timeOffset="19343.7883">9073 10891 40 0,'-15'27'38'0,"-12"5"-1"16,-2 16 0-16,-7 3-20 15,1-1-17-15,1 4-28 16,0-13-8-16,13-2 0 15,-1-17-2-15</inkml:trace>
  <inkml:trace contextRef="#ctx0" brushRef="#br0" timeOffset="19859.4214">9275 10978 49 0,'0'9'33'0,"0"-9"-1"16,0 0-19-16,19 10-31 15,-19-10-11-15,31-4-3 0,-19-5 0 16</inkml:trace>
  <inkml:trace contextRef="#ctx0" brushRef="#br0" timeOffset="20093.7902">9585 10816 33 0,'0'0'37'16,"0"0"0"-16,6 32 0 16,-11 0-19-16,-5 2-9 15,3 7-2-15,1-2-3 0,6 2-1 16,0-8-2 0,7-5 0-16,8-10-2 0,4-13-5 15,8-5-11-15,-1 0-20 16,-4-14-1-16,2-3 1 15,-11-10-1-15</inkml:trace>
  <inkml:trace contextRef="#ctx0" brushRef="#br0" timeOffset="20265.6653">9551 10678 27 0,'0'0'33'16,"0"0"-3"0,0 0-12-16,0 0-35 0,0 0-10 15,13 3-3-15,-13-3-3 16</inkml:trace>
  <inkml:trace contextRef="#ctx0" brushRef="#br0" timeOffset="20609.4166">9407 10537 27 0,'-11'-11'34'0,"11"11"0"16,25-13 0-16,3 5-20 15,18 8-6-15,1 0-4 0,8 0-4 16,3 5-2-16,-4-5-2 15,-7 9-3-15,-10-9-1 16,-9 0 1-16,-9 0-1 16,-4-4 1-16,-15 4 3 15,9-11 4-15,-9 11 3 16,0-11 3-16,0 11 3 16,0 0 0-16,0 0 1 15,6 14 0-15,-6-2-3 16,-6 1-9-16,6 2-30 15,-15-11-1-15,15-4-2 16,-15 5-1-16</inkml:trace>
  <inkml:trace contextRef="#ctx0" brushRef="#br0" timeOffset="21218.7968">10255 10788 19 0,'4'15'33'0,"1"18"-1"16,-5 9-2-16,0 8-16 15,0 0-11-15,3 2-18 16,7 6-14-16,-10-19-2 15,6-4-2-15</inkml:trace>
  <inkml:trace contextRef="#ctx0" brushRef="#br0" timeOffset="21375.0444">10097 10969 61 0,'19'-14'36'16,"8"14"1"-16,4 2-10 15,13 6-31-15,5 3-27 16,2-11-3-16,7 8-2 16,-6-13 0-16</inkml:trace>
  <inkml:trace contextRef="#ctx0" brushRef="#br0" timeOffset="21609.4177">10766 10564 40 0,'0'12'35'16,"10"14"0"-16,2 21-7 15,-3 9-16-15,-6 8-4 16,1 7-7-16,2-1-15 15,-3-2-19-15,-12-21-1 16,5-8-1-16,-8-23-1 16</inkml:trace>
  <inkml:trace contextRef="#ctx0" brushRef="#br0" timeOffset="21875.0438">10718 10601 19 0,'24'-46'33'16,"16"23"0"-16,3 5 0 15,5 14-18-15,-3 16-4 16,-10 14-4-16,-12 13-3 16,-17 8-3-16,-17 5-2 15,-14 4 0-15,-15-5-2 16,0-4-1-16,-4-7-1 16,11-6 1-16,7-15 1 15,17-6 2-15,9-13 1 0,31 4 2 16,4 1 0-1,5-3 1-15,8 6-4 16,-1 2-9-16,-3 8-17 0,-13-10-5 16,1 8-1-16,-14-12 0 15</inkml:trace>
  <inkml:trace contextRef="#ctx0" brushRef="#br0" timeOffset="22234.4191">11160 10894 30 0,'0'0'35'0,"9"0"0"16,-9 0-3-16,11 17-16 16,4 0-5-16,-3-2-5 15,5 2-1-15,1-8-3 16,2-9 0-16,-1 0-1 16,0-12 0-16,-5 1-1 0,-2-7 0 15,-3 4 0-15,-4 4-1 16,-5 10 0-16,0 0 1 15,5 29-1-15,-5 7 1 16,0 16 0-16,-10 9 0 16,-4 13 1-16,-7 6-1 15,-6 2 1-15,-5-7 0 16,-6-10 0-16,0-18 0 16,-1-20-1-16,8-23 0 15,6-17-1-15,10-18-2 16,9-8-3-16,6-12-9 15,3-4-21-15,14 9 0 0,0-1 0 16,8 13 0 0</inkml:trace>
  <inkml:trace contextRef="#ctx0" brushRef="#br0" timeOffset="22421.9224">11576 10880 70 0,'9'-4'39'16,"-9"4"0"-16,0 0-7 15,0 0-37-15,0 0-29 16,0 0-3-16,0 0-2 0,0 0-1 16</inkml:trace>
  <inkml:trace contextRef="#ctx0" brushRef="#br0" timeOffset="22968.7954">11985 10645 28 0,'0'0'28'16,"0"0"-3"-16,0 0-8 16,-9 4-7-16,6 7-6 15,3 5-2-15,-4 8-1 0,4 11-1 16,0 8 1-1,4 10-1-15,-1 8 0 16,1 7 0-16,1 2 1 0,-5 3 0 16,0-11 3-16,-8-1 0 15,-6-15 1-15,-4-9 0 16,-8-14 1-16,-3-13-1 16,-3-17-1-16,5-10-2 15,4-5-6-15,3-13-9 16,12-8-20-16,11 3 0 15,5-10-1-15,14 12 0 16</inkml:trace>
  <inkml:trace contextRef="#ctx0" brushRef="#br0" timeOffset="23328.1714">11959 10565 48 0,'7'9'36'16,"-7"-9"-1"-16,7 9-7 16,-7-9-36-16,15 9-21 15,-15-9-3-15,11-12-3 16,-8 1 0-16</inkml:trace>
  <inkml:trace contextRef="#ctx0" brushRef="#br0" timeOffset="23687.5468">11728 10420 30 0,'14'0'30'16,"9"-7"1"-16,19 7-12 15,6 0-9-15,8 0-4 16,4 0-6-16,2 7-5 16,-6-3-5-16,-7-2-6 15,-8 2-2-15,-13-4 0 16,-10-5-1-16,-8-5 4 15,-8 0 7-15,-2-2 6 16,0 0 6-16,6 0 27 16,3 12-11-1,1 8 2-15,-3 4-1 0,1 10-4 16,-8-3-18-16,6 10-23 16,-24-15-4-16,6 7-3 15,-20-17-1-15</inkml:trace>
  <inkml:trace contextRef="#ctx0" brushRef="#br0" timeOffset="44781.4053">3376 12480 10 0,'25'7'36'16,"-19"16"0"-16,6 21 1 15,-9 13-16-15,-3 4-6 16,7 13-3-16,-7-5-6 16,6-5-6-16,-3-7-8 15,-3-15-18-15,-7-17-11 16,7-11 0-16,-12-22 0 16</inkml:trace>
  <inkml:trace contextRef="#ctx0" brushRef="#br0" timeOffset="45078.2792">3363 12504 28 0,'41'-33'32'15,"15"15"1"-15,-4 4-5 16,1 6-17-16,2 16-4 16,-10 6-2-16,-12 16-2 15,-18 9 0-15,-11 13-1 16,-20 6 1-16,-8 1-1 15,-10 1-1-15,-10-7 1 16,3-7-1-16,1-11 0 16,3-12-1-16,6-13 1 15,12-10-1-15,4-10 0 16,12-5 0-16,12 1 0 0,0 1-1 16,13 6 0-1,6 7-7-15,-3 5-14 16,0 2-13-16,11 11 1 0,-11-6-1 15</inkml:trace>
  <inkml:trace contextRef="#ctx0" brushRef="#br0" timeOffset="45687.6538">3450 12857 31 0,'3'-10'34'0,"15"10"1"16,7 5-10-16,4 0-8 15,8 12-4-15,-3 3-6 16,2 6-6-16,-1 2-20 16,2 7-15-16,-21-12-1 0,0 2-1 15</inkml:trace>
  <inkml:trace contextRef="#ctx0" brushRef="#br0" timeOffset="45953.2797">3856 12826 31 0,'9'0'37'0,"16"8"0"15,-6 3 1-15,10 6-20 16,3 10-8-16,-4 2-5 16,3 4-5-16,0 3-13 15,-7-1-23-15,-7-14-1 16,-1 0-1-16,-16-21 0 15</inkml:trace>
  <inkml:trace contextRef="#ctx0" brushRef="#br0" timeOffset="46109.5308">4122 12801 60 0,'-21'17'38'15,"-10"5"0"-15,-6 4-13 16,6 12-13-16,-6-1-11 0,3-2-16 15,3-4-20-15,12-2-3 16,3-12 1-16,11-4-1 16</inkml:trace>
  <inkml:trace contextRef="#ctx0" brushRef="#br0" timeOffset="46375.1809">4568 12684 33 0,'16'0'37'16,"-2"0"-1"-16,13 8 0 15,4 0-20-15,6-7-16 16,-2-1-19-16,-4 0-15 16,9 0-1-16,-12-4-1 15</inkml:trace>
  <inkml:trace contextRef="#ctx0" brushRef="#br0" timeOffset="46547.0369">4584 12835 41 0,'3'20'36'0,"8"-11"0"15,16-1-6-15,8-4-30 16,-6-9-28-16,18 10-4 16,-8-17-2-16,7 5-2 15</inkml:trace>
  <inkml:trace contextRef="#ctx0" brushRef="#br0" timeOffset="47234.5408">5246 12491 5 0,'0'0'31'15,"10"23"2"-15,-17 4-5 16,0 15-10-16,-7 9-7 16,-3 2-2-16,2 6-4 15,-1-9-1-15,2-6-2 16,4-12-1-16,0-13 0 16,10-19 0-16,-10-10-1 15,13-16 0-15,2-8 1 0,2-12-2 16,2-7 1-1,3-3 0-15,3 0-1 0,4 3 1 16,0 9 0-16,-2 9 0 16,0 10 1-16,-2 15 1 15,1 13 0-15,-1 12 1 16,0 14 0-16,1 11 0 16,1 10 0-16,2 7 0 15,2 3-1-15,0 2-5 16,-2-6-7-16,-1-7-19 15,1-3-7-15,-13-15 0 16,3-7 0-16</inkml:trace>
  <inkml:trace contextRef="#ctx0" brushRef="#br0" timeOffset="47375.1625">5181 12755 37 0,'0'0'33'0,"13"0"0"15,18 4-8-15,6 1-24 16,6-5-29-16,12 13-2 16,-10-13-2-16,10 15 0 15</inkml:trace>
  <inkml:trace contextRef="#ctx0" brushRef="#br0" timeOffset="47562.6685">5649 12729 30 0,'10'17'31'15,"-1"-4"1"-15,11 8-5 16,3 4-23-16,2 4-11 16,0 3-17-16,-8-13-6 15,8 0-1-15,-11-19 0 16</inkml:trace>
  <inkml:trace contextRef="#ctx0" brushRef="#br0" timeOffset="47703.2863">5870 12746 41 0,'-33'18'36'0,"-3"15"1"16,-12 3 0-16,0 2-25 15,2-1-14-15,5-4-28 0,17-3-6 16,5-14 0-16,19-16-1 15</inkml:trace>
  <inkml:trace contextRef="#ctx0" brushRef="#br0" timeOffset="47984.5369">6223 12508 20 0,'0'0'36'0,"22"14"1"16,-13 11-4-16,-6 4-12 16,6 15-6-16,-9-2-4 15,10 5-5-15,-8-1-6 16,-2-5-8-16,0-11-24 15,0-3-5-15,-6-16-1 16,6-11 0-16</inkml:trace>
  <inkml:trace contextRef="#ctx0" brushRef="#br0" timeOffset="48125.1599">6096 12703 14 0,'19'0'33'0,"2"-11"-1"15,20 11-3-15,-1-5-14 16,6 0-31-16,13 8-10 16,-16-10-4-16,10 7-2 15</inkml:trace>
  <inkml:trace contextRef="#ctx0" brushRef="#br0" timeOffset="49047.0358">6766 12411 21 0,'12'15'34'0,"-12"14"0"16,9 16-5-16,-6 12-13 16,-3 7-7-16,7 2-5 15,-2-2-12-15,-2-9-18 16,-3-15-7-16,7-10-1 16,-7-18 0-16</inkml:trace>
  <inkml:trace contextRef="#ctx0" brushRef="#br0" timeOffset="49406.4119">6694 12436 14 0,'9'-31'33'0,"20"9"1"16,5 0 0-16,15 8-16 15,6 8-7-15,-1 6-4 16,2 14-2-16,-9 6-3 15,-12 10 0-15,-16 6-2 16,-19 4 0-16,-15-2-1 16,-12-2-1-16,-4-6 1 0,-4-7-1 15,11-6 0 1,4-11 1-16,20-6 0 0,0 0 1 16,20 0 0-16,10 3 1 15,5 6 0-15,-4 6 1 16,-6 7-1-16,-8 7 1 15,-17 3-1-15,-12 0-2 16,-13-2-3-16,-17-9-6 16,-2-4-10-16,1-5-10 15,2-15-4-15,7-1-1 16,8-12 12-16</inkml:trace>
  <inkml:trace contextRef="#ctx0" brushRef="#br0" timeOffset="49593.9151">7115 12748 42 0,'26'0'35'0,"5"7"1"16,-1 2-5-16,1 4-17 16,5 11-9-16,-4 2-6 15,-3-3-13-15,-4-4-19 16,-1 3-3-16,-13-12 0 15,3-1 0-15</inkml:trace>
  <inkml:trace contextRef="#ctx0" brushRef="#br0" timeOffset="49718.9133">7392 12703 52 0,'-22'16'41'0,"-12"11"-1"15,-4 16-3-15,-11 12-26 16,-10-1-42-16,12 12-4 15,-6-11-3-15,5-1-2 16</inkml:trace>
  <inkml:trace contextRef="#ctx0" brushRef="#br0" timeOffset="52890.7954">7782 12579 27 0,'13'0'35'0,"16"9"0"15,1-9 0-15,10-6-21 16,4 6-11-16,3-6-22 16,7 6-14-16,-20-5-1 15,1 8-1-15</inkml:trace>
  <inkml:trace contextRef="#ctx0" brushRef="#br0" timeOffset="53062.6706">7791 12695 36 0,'0'14'37'0,"23"-9"0"16,14 3-3-16,6-1-36 16,0-7-26-16,13 12-4 15,0-12-3-15,6 0-1 16</inkml:trace>
  <inkml:trace contextRef="#ctx0" brushRef="#br0" timeOffset="55922.0501">8476 12426 16 0,'11'0'30'0,"3"-6"0"15,15 6-8-15,7 0-9 16,3 0-5-16,1 6-1 15,-5 4-3-15,-1 6 0 16,-16-1-2-16,-11 5 0 16,-13-3-1-16,-7-2 0 15,-9-2 0-15,4-3 0 16,6-5 0-16,12-5 1 16,0 0 0-16,33 10 0 15,-2-1 1-15,1 8 0 16,-4 4 1-16,-8 7 0 15,-14 3 0-15,-14 1-1 16,-17-3 0-16,-6-3-2 16,-12-12 0-16,0-7-2 15,5-7-2-15,5-9-5 0,11 0-9 16,12-1-18-16,1-4-1 16,16 2 0-16,-4-1 0 15</inkml:trace>
  <inkml:trace contextRef="#ctx0" brushRef="#br0" timeOffset="56265.8008">8891 12443 24 0,'0'0'34'15,"21"-14"1"-15,5 18 0 0,9 2-18 16,6-2-8-1,6 1-3-15,-1-5-1 0,-1 5-3 16,-9-5 0-16,-3-4-1 16,-16 1-1-16,-17 3 1 15,0 0-1-15,0 0 0 16,-16 12 0-16,-2 2 0 16,2 11 2-16,-2 6-1 15,6 2 0-15,5 8 0 16,4-3 1-16,6 2-1 15,4-3 0-15,-1-8-4 16,6-2-4-16,-3-13-11 16,-9-14-19-16,9 5 1 15,-15-17-2-15,0 0 2 16</inkml:trace>
  <inkml:trace contextRef="#ctx0" brushRef="#br0" timeOffset="56406.4248">8950 12641 47 0,'0'0'36'0,"14"3"1"16,15 2-9-16,5-5-18 16,10 0-17-16,-1-6-25 15,7 6-1-15,-4-4-4 16,1 4 1-16</inkml:trace>
  <inkml:trace contextRef="#ctx0" brushRef="#br0" timeOffset="56562.6773">9446 12741 62 0,'-6'11'37'0,"6"-11"-3"16,0 0-13-16,9 10-49 16,0-20-5-16,6 4-2 15,-2-8-2-15</inkml:trace>
  <inkml:trace contextRef="#ctx0" brushRef="#br0" timeOffset="56937.677">9588 12375 42 0,'-6'-16'33'0,"31"16"0"16,10 2-12-16,5-2-11 16,6 8-4-16,3-4-1 15,-2 1-3-15,-9-5-2 16,-7 0-1-16,-7 0 0 16,-9-7-1-16,-15 7 0 15,3-11 0-15,-3 11 0 16,-15-4 2-16,2 8 0 15,1 7 1-15,-1 7 1 16,5 9 0-16,1 7 0 16,7 7 1-16,0 5-1 0,4-1-1 15,2-2-1-15,3-6-5 16,0-4-9-16,0-6-13 16,-9-27-7-16,10 12 0 15,-17-21 0-15</inkml:trace>
  <inkml:trace contextRef="#ctx0" brushRef="#br0" timeOffset="57062.6769">9660 12593 30 0,'0'0'34'0,"0"0"1"16,30 9-8-16,8-9-16 16,10 0-25-16,10 0-15 15,-2-9-2-15,15 7-3 16</inkml:trace>
  <inkml:trace contextRef="#ctx0" brushRef="#br0" timeOffset="57640.8032">10446 12541 18 0,'23'16'33'0,"-13"0"-1"15,1 5 1-15,-8 5-19 16,-3-7-5-16,7 4-4 16,-7-9-4-16,0-5-2 15,0-9 0-15,0-14-1 16,4-3 0-16,7-5 1 16,8 0 0-16,6 0 2 15,2 0 2-15,5 11 2 16,-4 3 0-16,3 16 0 0,-7 3 2 15,-6 11-2 1,-8-2 0-16,-7 4-2 16,-8-3-1-16,-1-3 0 0,-1-9-2 15,7-9-1-15,-13-5 0 16,13-12 1-16,6-2-2 16,4-5 1-16,8 2 0 15,1 2 0-15,6 4 0 16,0 9 3-16,-1 12 0 15,1 10-1-15,-3 8 2 16,-7 4-1-16,-4 4-7 16,-6 8-30-16,-5-14-1 15,3 6-1-15,-8-10-1 16</inkml:trace>
  <inkml:trace contextRef="#ctx0" brushRef="#br0" timeOffset="58359.5569">3398 13547 41 0,'5'19'35'16,"8"22"0"-16,-6 11-13 16,-1 11-7-16,6 11-4 15,-9-2-6-15,9 1-7 16,-2-5-11-16,-5-8-17 15,-5-24-5-15,3-2-1 16,-11-22 0-16</inkml:trace>
  <inkml:trace contextRef="#ctx0" brushRef="#br0" timeOffset="58672.0554">3407 13579 26 0,'34'-42'33'0,"12"15"0"16,-2 10-4-16,-1 17-16 16,1 25-4-16,-10 8-4 15,-6 17-1-15,-19 7-3 16,-9 6-1-16,-16 0 1 16,-11-4-2-16,-2-8 0 15,-4-14-1-15,4-10 1 16,3-10 0-16,9-8 2 15,17-9 0-15,0 0 2 16,28 0 1-16,3 3 0 16,12 6 0-16,3 0-1 0,1 7-4 15,-1 0-18-15,-1 6-16 16,-18-8-1-16,-2 4 0 16,-25-18-1-16</inkml:trace>
  <inkml:trace contextRef="#ctx0" brushRef="#br0" timeOffset="59062.6808">3863 13904 17 0,'21'0'31'0,"-11"5"1"15,11 9-5-15,-2 4-14 16,0-8-4-16,8 1-3 0,-5-6-2 15,-1-5-2-15,-2-12-1 16,-6-2 0-16,-1-4-2 16,-9-1 2-16,1 5-2 15,-8-1 1-15,4 15 0 16,-9 0 1-16,5 15 0 16,4 9 1-16,0 13 2 15,10 14 1-15,-7 13 1 16,9 13 0-16,-8 2 0 15,-4 6-1-15,-9-5 1 16,-4-1-1-16,-12-8-3 16,-6-14-1-16,-6-21-1 15,-4-16-3-15,-2-20-2 16,3-21-3-16,12-13-9 0,3-11-20 16,13-19-2-16,17 3 1 15,12-14 0-15</inkml:trace>
  <inkml:trace contextRef="#ctx0" brushRef="#br0" timeOffset="59453.3073">4517 13811 33 0,'0'0'33'0,"25"0"-1"16,-4 0-11-16,7 4-15 0,3 1-15 15,-4-5-19 1,11 2-3-16,-13-6 0 0,0 4 6 15</inkml:trace>
  <inkml:trace contextRef="#ctx0" brushRef="#br0" timeOffset="59609.5615">4526 13943 23 0,'0'0'34'16,"37"19"0"-16,-9-19-6 15,15-4-47-15,10 10-7 16,-5-17-3-16,10 8-3 16</inkml:trace>
  <inkml:trace contextRef="#ctx0" brushRef="#br0" timeOffset="60187.684">5327 13548 29 0,'-9'23'30'15,"4"11"-2"-15,-10 9-12 16,1 5-6-16,2 6-2 15,-1-1-3-15,3-4-2 16,0-11 0-16,7-16-1 16,-4-12-1-16,7-10 0 15,-4-19 1-15,4-6-2 16,0-16 1-16,0-6-1 0,0-8 0 16,7 1 0-16,0 2 1 15,7 3 0-15,0 9 0 16,3 10 1-16,1 13 0 15,2 17 1-15,2 17-1 16,-1 13 1-16,0 10-1 16,2 10 0-16,1 7-1 15,0 3 0-15,0 1-4 16,-4-7-8-16,1-7-19 16,1-3-5-16,-12-14 1 15,-2-7-1-15</inkml:trace>
  <inkml:trace contextRef="#ctx0" brushRef="#br0" timeOffset="60687.684">5277 13834 16 0,'13'-9'28'16,"19"9"0"-16,4 0-9 15,10-4-15-15,7 0-6 16,4-2-4-16,-2 3-2 15,-2-4 0-15,-7-3 2 16,-10 3 2-16,-10-3 4 16,-14 0 3-16,-12 10 6 15,4-10 4-15,-4 10 1 16,-14 0 0-16,14 0-2 16,-14 5-4-16,14-5-2 0,-3 10-1 15,3-10-2 1,12 0-2-16,-3-10 1 0,1-2-1 15,0-2 0-15,-3 0 0 16,3-1-1-16,-3 5 1 16,-7 10-1-16,9-5-1 15,-2 15 1-15,-2 7 0 16,2 8 0-16,2 7 1 16,2 10 1-16,-2 5 2 15,2 10-1-15,-2 1 2 16,-1 8-1-16,-8-5 1 15,0 3-1-15,-8-9 0 16,-5-5-1-16,-6-10-2 16,-5-17 0-16,-4-15-2 15,4-15 0-15,-2-12-1 0,7-13-3 16,9-4-3-16,3-11-11 16,10-1-20-16,14 7 1 15,6 0 1-15,10 2 0 16</inkml:trace>
  <inkml:trace contextRef="#ctx0" brushRef="#br0" timeOffset="60953.3202">6285 13652 38 0,'12'28'33'15,"-5"-4"1"-15,2 11-12 16,-4 0-9-16,2-4-12 16,-4 1-16-16,-3-15-16 15,0 4-3-15,-10-17 1 16,3 1 6-16</inkml:trace>
  <inkml:trace contextRef="#ctx0" brushRef="#br0" timeOffset="61078.3161">6105 13796 47 0,'6'-13'37'0,"25"13"0"16,0-4-8-16,10-2-18 0,8 6-21 15,-5-9-22-15,12 9-2 16,-10-5-2-16,-2 5-1 15</inkml:trace>
  <inkml:trace contextRef="#ctx0" brushRef="#br0" timeOffset="61484.5606">6952 13406 39 0,'-10'12'32'16,"4"17"-1"-16,6 17-12 15,0 12-8-15,0 5-8 0,5 3-8 16,5-5-11-16,3-4-16 15,-10-21 0-15,10-7-1 16</inkml:trace>
  <inkml:trace contextRef="#ctx0" brushRef="#br0" timeOffset="61797.0612">6973 13375 9 0,'46'-20'27'0,"-8"6"0"15,9 14-10-15,-11 17-7 16,-10 14-3-16,-12 10-1 16,-14 9-2-16,-9-2-1 15,-14-3-1-15,-6-6-2 0,1-8-1 16,3-11 0-16,7-12 1 16,18-8 1-16,-3-19 1 15,18 7 0-15,10 3 2 16,9 9 0-16,-3 6 2 15,0 12-1-15,-9 7-1 16,-7 9 0-16,-15 2-2 16,-9-2-3-16,-10-3-5 15,-8-7-9-15,-4-11-10 16,9-1-8-16,-3-16 0 16,12 0 3-16</inkml:trace>
  <inkml:trace contextRef="#ctx0" brushRef="#br0" timeOffset="62156.4481">7327 13690 36 0,'18'9'32'0,"-8"-2"0"16,2 5-13-16,1 3-7 15,-1-3-5-15,4 1-2 16,-1-9-3-16,4-4 0 15,-4-11-1-15,1-5 0 16,-4-6 0-16,-1-4-1 16,-1-2 1-16,-4 2-2 15,-3 5 1-15,-3 9 0 0,0 12 0 16,3 9 0 0,1 13 0-16,2 14 2 15,0 13 3-15,2 11 0 0,-8 5 0 16,0 11 1-16,-14-3-1 15,1 1 0-15,-11-8 1 16,-4-9-4-16,-9-15-3 16,1-18-4-16,1-13-5 15,0-22-18-15,8-21-11 16,11-6 0-16,9-15 1 16</inkml:trace>
  <inkml:trace contextRef="#ctx0" brushRef="#br0" timeOffset="63843.9411">7981 13646 22 0,'0'-22'29'0,"9"10"-4"15,4-7-9-15,5 2-5 16,6 5-3-16,4 5-2 15,3 14-1-15,-2 7-1 16,2 6 0-16,-6 6 0 16,0 3-1-16,0-7 1 15,-1-5-1-15,0-13 0 16,-1-13-1-16,-5-11 1 16,-5-4-2-16,-8-5-1 15,-8-2-4-15,-5 9-7 16,-12 7-13-16,-5 1-10 0,7 14 0 15,-9 5 0 1</inkml:trace>
  <inkml:trace contextRef="#ctx0" brushRef="#br0" timeOffset="64047.0667">7987 13909 36 0,'19'0'37'15,"24"0"-1"-15,4 0-4 16,14 0-33-16,11 0-25 16,-13 0-6-16,9 3-2 15,-9-8-2-15</inkml:trace>
  <inkml:trace contextRef="#ctx0" brushRef="#br0" timeOffset="64687.6975">8801 13692 15 0,'15'-20'27'16,"-8"-13"1"-16,8-1-14 15,-2 0-3-15,-1 0-1 16,1 4-1-16,-8 3-2 15,1 18-1-15,-6 9 0 16,3 20-1-16,-3 14 0 16,0 12-1-16,0 9-2 15,0 6-1-15,7 4-5 16,-3-4-11-16,1-12-18 16,8-8 0-16,-4-27-1 0,6-7 4 15</inkml:trace>
  <inkml:trace contextRef="#ctx0" brushRef="#br0" timeOffset="65015.8196">9018 13529 28 0,'0'0'33'0,"12"-4"1"16,12 7 0-16,7-3-23 15,7 0-5-15,5-3-2 16,2-3-1-16,-3-3-2 0,-4 0-1 16,-8-1-1-1,-11 2 0-15,-19 8-1 16,9-7 1-16,-9 7 1 0,-18 17 1 16,6 5 1-16,-4 9 0 15,3 8 1-15,2 5-1 16,4 7 1-16,1-5-1 15,6 1-1-15,6-5-4 16,1-10-4-16,2-7-12 16,4-7-17-16,-13-18 2 15,8-6-2-15,-11-10 7 16</inkml:trace>
  <inkml:trace contextRef="#ctx0" brushRef="#br0" timeOffset="65172.0676">9095 13751 36 0,'9'8'35'0,"7"-8"1"16,12 0-6-16,9-4-16 15,1 4-17-15,8 0-26 16,-8-4-4-16,7 4-1 16,-14-3-2-16</inkml:trace>
  <inkml:trace contextRef="#ctx0" brushRef="#br0" timeOffset="65406.4461">9523 13869 51 0,'12'9'36'16,"-12"-9"-1"-16,16 0-8 15,-6 5-44-15,-10-5-15 16,13-3-2-16,-13 3-1 16</inkml:trace>
  <inkml:trace contextRef="#ctx0" brushRef="#br0" timeOffset="65875.1939">9927 13551 25 0,'-23'-20'29'0,"11"20"-2"15,-10 6-11-15,3 11-6 16,4 12-3-16,3 6-3 16,9 6-3-16,3 1 1 15,13 2 0-15,4-9 1 16,12-2 2-16,5-12 1 16,7-12 1-16,-11-15 0 15,4-9 0-15,-12-11-1 16,-7-6-1-16,-12-7-5 15,-11-6-9-15,-8-1-26 16,0 17-1-16,-6-1 0 16,10 14 0-16</inkml:trace>
  <inkml:trace contextRef="#ctx0" brushRef="#br0" timeOffset="66422.0954">10469 13697 32 0,'15'16'33'0,"1"12"0"16,-6 2-11-16,-10-5-9 15,5 4-3-15,-5-10-5 16,-3-5-3-16,3-14-1 16,0 0-2-16,0-24 1 15,4 0-1-15,7-4-1 16,5-3 0-16,3 2 2 15,2 4 0-15,3 8 0 16,0 8 1-16,-3 9 0 16,-2 9 0-16,-7 5 1 15,-3 6-1-15,-6 1 0 16,-3 3-1-16,0-4-1 16,-5-6-1-16,5-2-1 15,0-12 0-15,0 0-1 0,11-14 0 16,5 2 1-16,1-6 0 15,3 4 3-15,2 2 1 16,-3 5 2-16,5 11 2 16,-5 5 0-16,0 11 2 15,-7 3-1-15,1 8-3 16,-3-3-33-16,1 9-3 16,-11-13 0-16,12 1-2 15</inkml:trace>
  <inkml:trace contextRef="#ctx0" brushRef="#br0" timeOffset="96812.7544">3256 15904 21 0,'0'0'23'0,"-4"15"-2"15,4-15-2-15,15 0-4 16,1-6-4-16,9-13-2 16,5-8-2-16,5-17-1 15,0-14-2-15,1-12 0 16,-3 0-1-16,-5-7-1 16,-5 2 0-16,-7 9 0 15,-8 9 0-15,-8 12 0 16,-6 22 0-16,-3 16 0 0,0 19 0 15,3 18 1 1,-1 18-1-16,7 10 0 0,13 11 0 16,3 1-1-16,14 0-1 15,4-4-4-15,4-9-4 16,2-13-6-16,-3-14-10 16,-12-14-11-16,-3-4-1 15,-22-12 0-15</inkml:trace>
  <inkml:trace contextRef="#ctx0" brushRef="#br0" timeOffset="96953.3807">3475 15787 12 0,'31'5'26'16,"15"7"-3"-16,-6-5-20 0,-2-7-16 15,5 9-8-15,-20-13-3 16,0 4 19-16</inkml:trace>
  <inkml:trace contextRef="#ctx0" brushRef="#br0" timeOffset="97094.0047">3282 15575 30 0,'-39'-16'32'0,"22"22"0"15,-2-6-3-15,19 14-37 16,8 11-20-16,4-9-2 15,16 13-2-15,3-9 8 16</inkml:trace>
  <inkml:trace contextRef="#ctx0" brushRef="#br0" timeOffset="97422.1341">3865 15852 28 0,'12'0'33'16,"10"10"0"-16,0-10-7 16,-3-5-11-16,9 0-5 15,-10-9-4-15,0-1-2 16,-9-6-2-16,-9-5 0 0,-5 1-1 16,-7 3 0-1,-4 8 0-15,-5 7-1 16,-4 7 1-16,3 17 0 0,1 13 0 15,2 9-1-15,10 12 1 16,5 4 0-16,4 2 0 16,0 1-1-16,10-3-4 15,2-12-5-15,7-6-11 16,3-13-15-16,-5-21-1 16,9-9 1-16,-7-20 7 15</inkml:trace>
  <inkml:trace contextRef="#ctx0" brushRef="#br0" timeOffset="97703.3815">4383 15783 47 0,'-9'19'35'16,"-6"6"-3"-16,-7-4-10 15,-7-7-9-15,-1-2-6 16,-4-12-6-16,3-4-3 15,5-7-1-15,8-5 0 16,9-6 0-16,9 3 0 16,3 0 2-16,16 9 2 15,8 4 1-15,4 9 2 16,1 6-1-16,4 8 1 16,-1 5-9-16,-1 5-27 15,-9-10-1-15,6 6-1 16,-9-17-1-16</inkml:trace>
  <inkml:trace contextRef="#ctx0" brushRef="#br0" timeOffset="98094.0074">5609 15273 16 0,'16'21'32'0,"-9"16"0"16,7 22-3-16,-1 17-17 16,-6 5-4-16,4 4-4 15,-1-5-8-15,-4-14-11 16,-6-20-13-16,6-5-4 15,-17-30-1-15,11-11 13 0</inkml:trace>
  <inkml:trace contextRef="#ctx0" brushRef="#br0" timeOffset="98390.8835">5581 15317 32 0,'47'-29'34'15,"2"10"0"-15,4 13-8 16,-3 19-11-16,-13 14-4 15,-8 20-3-15,-16 9-2 16,-13 8-4-16,-11-1-2 16,-14-5-1-16,-2-8-2 15,-3-11-1-15,3-14-1 16,6-18 0-16,8-10 3 16,9-8 1-16,4-3 2 15,14 4 2-15,4 4 2 16,12 6 0-16,1 10 1 0,7 10 0 15,-5 6-3-15,-1 1-4 16,1 2-12-16,-6-2-23 16,-12-14-1-16,-3-9-1 15,-8-20 0-15</inkml:trace>
  <inkml:trace contextRef="#ctx0" brushRef="#br0" timeOffset="98859.6353">5505 15025 18 0,'30'4'30'15,"1"-11"1"-15,20 7-12 16,3-2-6-16,5 2-6 16,5-4-7-16,-1 4-6 15,-5 0-8-15,-8 0-2 16,-10 0-1-16,-12 0 2 15,-15-5 4-15,-13 5 6 16,0-13 6-16,-11 3 8 0,-19-8 26 16,16 11-16-1,1 3-1-15,13 4-2 16,0 0-4-16,0 17-3 16,10-6-3-16,-2 10-1 15,-1 0 0-15,1 4-1 16,-5-1-3-16,-3-7-11 15,-9-1-25-15,9-2-2 16,0-14 1-16,0 0-2 16</inkml:trace>
  <inkml:trace contextRef="#ctx0" brushRef="#br0" timeOffset="99265.8854">6399 15505 40 0,'0'0'34'16,"34"7"-1"-16,-5-3-13 15,5-4-10-15,6 4-7 16,4-1-15-16,-1 7-19 16,-9-15-1-16,-3 5-1 15,-18-7 2-15</inkml:trace>
  <inkml:trace contextRef="#ctx0" brushRef="#br0" timeOffset="99422.1363">6425 15669 28 0,'0'0'36'0,"24"11"0"15,-1-7-4-15,7-1-19 16,4 5-26-16,0-8-15 16,9 0-4-16,-11-9-2 15</inkml:trace>
  <inkml:trace contextRef="#ctx0" brushRef="#br0" timeOffset="100703.3882">7115 15359 15 0,'13'-7'33'0,"2"-5"-1"16,11 8 0-16,7 4-16 16,-1 0-6-16,7 6-1 0,-7 7-3 15,-4 8-2 1,-12 3-2-16,-10 2 0 16,-12 0-2-16,-7-3 0 0,-6-4 0 15,1-9-1-15,6-6 1 16,12-4-1-16,0 0 2 15,14-6 0-15,8 8 1 16,3 10 1-16,-6 10 1 16,-4 14 0-16,-11 3-1 15,-10 6 0-15,-11-1-2 16,-11-5-2-16,-5-10-6 16,-4-12-6-16,8-12-10 15,8-10-14-15,2-18-1 16,17 0 0-16,2-6 15 0</inkml:trace>
  <inkml:trace contextRef="#ctx0" brushRef="#br0" timeOffset="101078.3884">7515 15350 13 0,'3'-10'32'16,"17"17"2"-16,-2-2-1 16,10 5-17-16,6 4-7 15,0-3 0-15,4-3-4 16,-7-8-3-16,-1 0 0 16,-8-8-2-16,-12-5 0 0,-4 0-1 15,-10-2 0-15,-5 3 0 16,-6 4 1-16,-3 8 0 15,-2 7 1-15,0 10 0 16,3 11 1-16,4 6 0 16,7 11 1-16,6 3-1 15,3 4 1-15,4-4-1 16,3-1-2-16,6-10-4 16,-5-8-6-16,5-10-18 15,0-7-8-15,-16-12 0 16,5-11 0-16</inkml:trace>
  <inkml:trace contextRef="#ctx0" brushRef="#br0" timeOffset="101219.0146">7512 15608 57 0,'20'-3'35'0,"7"-6"0"15,11 4-22-15,-1-1-19 16,-3-3-23-16,12 15-3 15,-11-6-3-15,-1 6 1 16</inkml:trace>
  <inkml:trace contextRef="#ctx0" brushRef="#br0" timeOffset="101390.8886">7904 15799 55 0,'0'12'34'16,"0"-12"-6"-16,0 0-26 16,18 0-31-16,-12-14-4 15,11 9-1-15</inkml:trace>
  <inkml:trace contextRef="#ctx0" brushRef="#br0" timeOffset="101765.8887">8051 15333 39 0,'15'0'31'15,"15"12"2"-15,3-5-17 16,2-1-6-16,9 2-3 15,-4-5-3-15,-1-3-3 16,-5 0-1-16,-7-10-1 16,-12 1-1-16,-9-1 0 15,-6 10 0-15,-10-14 1 16,-1 14 1-16,-9 10 1 16,2 8 2-16,-1 14 0 15,0 8 1-15,4 13 0 16,6 1 0-16,9 4 0 15,0-2-2-15,8-3-1 16,3-8-3-16,1-14-5 0,7-8-10 16,-4-10-15-16,-15-13-3 15,15-14 0-15,-18-9 5 16</inkml:trace>
  <inkml:trace contextRef="#ctx0" brushRef="#br0" timeOffset="101922.1402">8052 15620 27 0,'0'0'35'0,"28"13"0"16,6-13-3-16,10-7-21 15,9 7-21-15,-4-10-19 16,13 10-3-16,-15-15-2 16,3 11 0-16</inkml:trace>
  <inkml:trace contextRef="#ctx0" brushRef="#br0" timeOffset="102672.145">8854 15545 29 0,'0'0'36'0,"9"27"1"16,-13-8 0-16,4 10-19 15,0 6-8-15,-3-1-3 16,7 4-1-16,2-9-4 16,6-6-4-16,8-6-4 15,-2-17-11-15,3-8-18 16,1-4-3-16,-8-13 1 16,0-2-1-16</inkml:trace>
  <inkml:trace contextRef="#ctx0" brushRef="#br0" timeOffset="102828.3924">8828 15413 27 0,'0'0'34'0,"7"-13"-3"16,8 17-10-16,1 1-39 15,-16-5-10-15,19 0-2 16,-19 0-3-16</inkml:trace>
  <inkml:trace contextRef="#ctx0" brushRef="#br0" timeOffset="103187.7674">8656 15152 25 0,'14'-7'35'0,"14"7"-1"15,4 0 0-15,10-4-20 16,11 6-6-16,4-2-5 16,2 0-3-16,-1-2-4 15,-12-5-3-15,-6 5 0 16,-14-6-1-16,-5 4 0 15,-21 4 2-15,16-12 3 16,-16 12 3-16,0 0 4 16,10 0 3-16,-10 0 3 0,9 21 1 15,-9-7-1 1,6 6-1-16,-6 1-7 0,0 2-21 16,-10-11-14-16,5 2-2 15,-8-14-2-15</inkml:trace>
  <inkml:trace contextRef="#ctx0" brushRef="#br0" timeOffset="107594.0349">9656 15422 41 0,'0'0'35'16,"-7"16"0"-16,7 16-12 16,-2 11-7-16,6 10-6 15,-4 1-7-15,4 2-6 16,-2-5-21-16,7-8-11 15,-15-18-1-15,6-12 0 16</inkml:trace>
  <inkml:trace contextRef="#ctx0" brushRef="#br0" timeOffset="107734.6505">9425 15620 39 0,'20'0'36'0,"15"5"0"16,6 0-6-16,7-1-28 15,14 6-29-15,-5-14-4 16,8 4-3-16,-15-13-2 16</inkml:trace>
  <inkml:trace contextRef="#ctx0" brushRef="#br0" timeOffset="108187.777">10124 15538 26 0,'4'-20'31'16,"14"1"-1"-16,-5-12-7 16,5-5-13-16,4 1-3 15,-3 1-3-15,0 2 0 0,-4 6 0 16,0 12 0-1,-15 14 1-15,13 4 0 0,-13 18 0 16,0 19 0-16,-9 6-1 16,9 14 1-16,-4 1-2 15,4 4 0-15,0-5-4 16,0-8-6-16,10-12-22 16,-2-7-8-16,-3-25 0 15,7-9 0-15</inkml:trace>
  <inkml:trace contextRef="#ctx0" brushRef="#br0" timeOffset="108531.5277">10410 15326 20 0,'-12'-11'34'15,"24"11"0"-15,1 3 0 16,16 2-18-16,7 4-6 15,7-4-4-15,4 3-1 16,-1-8-4-16,-3 0-1 16,-11-5-1-16,-8-3-1 15,-11-1 0-15,-10-6 0 16,-8 5 0-16,-11 0 1 16,-4 6 0-16,-2 7 2 15,-2 8 1-15,3 13 1 16,-4 8 0-16,9 14 1 0,3 9-1 15,7 6 0 1,6 0 0-16,0-1-2 16,6-2-4-16,1-12-8 0,5-14-25 15,3-7 0-15,-5-25 0 16,3 0-2-16</inkml:trace>
  <inkml:trace contextRef="#ctx0" brushRef="#br0" timeOffset="108687.7781">10446 15616 31 0,'0'0'36'0,"11"9"0"15,14-9 0-15,14-7-21 16,7 7-16-16,5-7-28 16,2 11-5-16,-13-4-1 0,6 5-1 15</inkml:trace>
  <inkml:trace contextRef="#ctx0" brushRef="#br0" timeOffset="108828.4037">10904 15745 53 0,'0'0'37'16,"7"19"-8"-16,-7-19-29 15,-10 2-27-15,10-2-6 16,5-10-3-16</inkml:trace>
  <inkml:trace contextRef="#ctx0" brushRef="#br0" timeOffset="109328.4043">11155 15434 26 0,'-20'-18'29'16,"5"14"-1"-16,-7 4-10 16,0 13-6-16,4 13-5 15,5 7-3-15,9 10-1 16,9 3-1-16,13 1 2 15,5-9 0-15,12-2 3 16,9-18 0-16,6-8 0 16,-4-23 1-16,1-10 0 15,-18-16 0-15,-10-3-3 0,-19-7 0 16,-10 1-2 0,-19 6-5-16,-11 5-17 0,-3 8-20 15,4 16 0-15,1 0-1 16,18 10 1-16</inkml:trace>
  <inkml:trace contextRef="#ctx0" brushRef="#br0" timeOffset="109828.4077">11629 15562 39 0,'0'0'37'0,"0"0"0"16,-10 7-2-16,10-7-27 15,5 16-37-15,-5-16-5 16,11 0-2-16,-11 0-1 15</inkml:trace>
  <inkml:trace contextRef="#ctx0" brushRef="#br0" timeOffset="110015.9086">11901 15379 45 0,'-3'-14'30'16,"3"14"-8"-16,0 0-25 16,0 0-23-16,0 0-4 15,-15 8-2-15</inkml:trace>
  <inkml:trace contextRef="#ctx0" brushRef="#br0" timeOffset="110234.6567">11904 15633 44 0,'-3'44'37'0,"3"12"2"16,0-1-1-16,0 5-20 15,0 11-9-15,-4-3-5 16,-1 1-1-16,-8-7-1 16,-2-12-1-16,-7-12-2 15,-6-19-1-15,2-19-4 16,-4-21-3-16,9-13-7 15,-4-18-16-15,3-18-7 16,13-2 0-16,2-14 1 16</inkml:trace>
  <inkml:trace contextRef="#ctx0" brushRef="#br0" timeOffset="110656.5337">11684 15072 13 0,'0'0'34'0,"0"0"1"16,22 0 0-16,9 0-15 16,9-3-8-16,16 3-4 0,3 3-5 15,3-3-4-15,-3 0-4 16,-8-3-2-16,-8 0-2 16,-19-6 0-16,-5 1 1 15,-16-4 0-15,-3 12 4 16,0-17 3-16,0 17 4 15,0 0 4-15,0 0 3 16,9 27 0-16,-9-5 0 16,0 10-5-16,-8-4-33 15,-1 16-3-15,-14-12-1 16,5 7-3-16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7-10-03T08:42:18.1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21073 5910 11 0,'0'0'9'0,"12"8"1"16,-12-8 1-16,-9 18-1 16,-3-7 2-16,-8 3 0 0,-7 4-1 15,-12 4-1 1,-7 1-1-16,-8-1-2 0,-2 6-1 16,-4-2-2-16,4 2-4 15,8-4-6-15,7-5-8 16,13-10-10-16,21 3-6 15,7-12 0-15,15-3 13 16</inkml:trace>
  <inkml:trace contextRef="#ctx0" brushRef="#br0" timeOffset="281.2412">21025 5975 37 0,'0'0'19'0,"-17"0"-2"16,-2 3-5-16,-6 8-4 0,-7 1-1 16,-5 8-1-16,-9 2-1 15,-7 7 0-15,-8 5-1 16,-9 2 0-16,-6 2-2 16,-2 2 1-16,-3-1-2 15,2-3 0-15,6-3-1 16,11-9-4-16,14-9-4 15,16-8-8-15,15-11-10 16,26-5-5-16,10-14 1 16,24 5 15-16</inkml:trace>
  <inkml:trace contextRef="#ctx0" brushRef="#br0" timeOffset="484.3669">20670 6157 16 0,'-13'14'29'15,"-14"4"0"-15,-18 0-12 16,-12 6-5-16,-6 1-2 16,-10 4-3-16,-5 6-2 15,-8-2-2-15,4 3 0 16,1 0-2-16,5-4 0 16,9-1-3-16,7-5-6 15,15-11-14-15,20 2-8 16,6-17-1-16,19 0 1 15</inkml:trace>
  <inkml:trace contextRef="#ctx0" brushRef="#br0" timeOffset="734.3675">20254 6295 24 0,'-16'21'26'16,"-20"-5"-11"-16,-5 4-3 15,-14 7 0-15,-10 5-2 16,-8 4-1-16,-9 3-3 16,-2 2-1-16,-3-3-1 15,4 3-1-15,7-6-1 16,9-4-2-16,8-7-1 16,14-6-6-16,16-8-10 15,29-10-11-15,0 0-2 0,19-4 0 16</inkml:trace>
  <inkml:trace contextRef="#ctx0" brushRef="#br0" timeOffset="953.1181">19888 6495 20 0,'-41'5'29'15,"1"15"-3"-15,-8-5-13 16,-12 9-1-16,-5 5-2 15,-11 0-2-15,1 8-1 16,-4 3-2-16,3 2-2 16,2 1 0-16,3 0-2 0,8-4-2 15,8-5-4 1,13-5-7-16,11-7-10 0,13-18-8 16,18-4-2-16,15-16 0 15</inkml:trace>
  <inkml:trace contextRef="#ctx0" brushRef="#br0" timeOffset="1203.1189">19446 6711 8 0,'-9'12'25'0,"-12"2"2"16,-20-2-12-16,-7 5-6 15,-7 5-1-15,-13 7 1 16,-9 6-2-16,-11 3-1 0,-1 3-2 15,-5 2-2-15,4-1 0 16,4-1 0-16,3-2-1 16,17-10-1-16,11-5-4 15,20-10-6-15,14-3-8 16,11-15-9-16,20 4-3 16,4-17 1-16</inkml:trace>
  <inkml:trace contextRef="#ctx0" brushRef="#br0" timeOffset="1421.8686">18882 6927 18 0,'-35'18'28'0,"-4"11"2"16,-20 0-11 0,-8 4-7-16,-9 5-2 15,-11 1-4-15,0 4-1 0,1-4 0 16,7 2-2-16,5-5-1 15,6-2-2-15,10-5-4 16,11-4-7-16,16-11-13 16,18 1-6-16,5-22-2 15,24-1 1-15</inkml:trace>
  <inkml:trace contextRef="#ctx0" brushRef="#br0" timeOffset="1640.6307">18461 7178 24 0,'-46'11'27'0,"-4"14"1"0,-23-6-6 15,-7 5-17-15,-9 5-1 16,-7 4 0-16,2 2 0 16,-2 4-1-16,1 1-1 15,4-1 0-15,12-1-2 16,13-3-5-16,11-7-5 15,14-9-10-15,18-3-9 16,9-16 0-16,29-5-1 16</inkml:trace>
  <inkml:trace contextRef="#ctx0" brushRef="#br0" timeOffset="1875.0018">17917 7379 13 0,'-16'10'27'0,"-13"11"0"16,-23-4 2-16,-7 9-22 16,-14 7-1-16,-12 5-1 15,-3 3-1-15,-4 1 1 16,4 5-1-16,1-6-1 16,9-3-1-16,10-5-2 15,12-4-5-15,16-11-5 16,10-4-8-16,14-14-8 15,16 0-4-15,18-15 0 16</inkml:trace>
  <inkml:trace contextRef="#ctx0" brushRef="#br0" timeOffset="2156.2463">17404 7633 42 0,'-35'17'21'16,"-8"7"-4"-16,-13 2-3 15,-9 2-2-15,-7 5-4 16,-10 1-2-16,1 2-1 16,0-4-1-16,6-5-1 15,12-3-1-15,9-5 0 16,12-6-2-16,15-3-3 16,12-5-3-16,15-5-3 15,0 0-1-15,0 0-2 16,0 0 1-16,0 0-2 0,12 7 2 15,-12-7-1 1,0 0-2-16,0 0-1 0,0 0 0 16,0 0 11-16</inkml:trace>
  <inkml:trace contextRef="#ctx0" brushRef="#br0" timeOffset="2687.4959">16569 7964 9 0,'-2'-15'11'0,"7"4"1"16,5-3 2-16,3-5-1 15,5-4 0-15,3-6 0 16,4 1 0-16,-2-2-1 16,1 0 0-16,-6 4-3 0,1 2 0 15,-7 4-1-15,-2 7-2 16,-7 1 0-16,-3 12-2 15,0-13-1-15,0 13-1 16,0 0 0-16,0 0-1 16,-10 9 1-16,10-9-1 15,-12 15 0-15,6-4 1 16,-6 1-1-16,0 10 0 16,-1-2 0-16,-2 9 1 15,-5 0-2-15,0 3 2 16,-3 2-1-16,2-1 0 15,5-3 1-15,-3-3-2 0,7-8 2 16,3-2-1 0,2-7 0-16,7-10 0 15,0 11 1-15,0-11 0 0,20 0 0 16,-2 0 1-16,10 0-1 16,6 3-1-16,15-3 1 15,7 0 0-15,7-5-1 16,1-3 1-16,-2 0-2 15,-4 2 1-15,-10 2 0 16,-14-2-1-16,-16 4 0 16,-18 2-2-16,0 0-6 15,-13 10-31-15,-6-7-2 16,4 1 0-16,-2-12 1 16</inkml:trace>
  <inkml:trace contextRef="#ctx0" brushRef="#br0" timeOffset="3437.4984">18808 7424 54 0,'0'0'36'0,"14"4"2"16,-8 9-12-16,0 15-9 0,-6 7-8 15,4 13-3-15,-4 2-1 16,4 2 0-16,-4-2-4 15,4-2-1-15,1-7-4 16,-5-13-3-16,0-8-7 16,0-20-11-16,-10 0-11 15,3-12-3-15,-7-14 2 16,2-8 3-16</inkml:trace>
  <inkml:trace contextRef="#ctx0" brushRef="#br0" timeOffset="3718.7485">18791 7428 55 0,'22'-39'36'0,"14"10"-6"16,6 8-6-16,-1 10-7 16,5 11-5-16,-15 7-4 15,-2 18-3-15,-16 8-1 0,-13 11-2 16,-13 7 0-16,-12 2-3 16,-11-5 0-16,-1-3 0 15,1-7 0-15,7-10-1 16,11-10 1-16,18-18 0 15,0 0 1-15,21 0 2 16,8-8 0-16,5 2 0 16,3 2 0-16,5 4 1 15,-6 6-2-15,-3 2 0 16,-7 4-6-16,-8-6-17 16,-4-2-17-16,-1 3 1 15,-13-7-1-15,14-6-1 0</inkml:trace>
  <inkml:trace contextRef="#ctx0" brushRef="#br0" timeOffset="4281.2496">19331 7299 65 0,'9'-17'35'0,"1"7"-4"15,-10 10-9-15,-4 14-6 16,-2 13-4-16,-11 7-5 15,1 8-7-15,3-2-36 16,-1 9 0-16,-2-8-2 16,12-8 1-16</inkml:trace>
  <inkml:trace contextRef="#ctx0" brushRef="#br0" timeOffset="4937.5012">18789 7174 25 0,'0'0'33'0,"10"0"1"16,4-4-7-16,14-1-8 16,16 1-5-16,1-3-5 15,11 5-1-15,-1-6-3 16,-1 4-1-16,-5 0-2 15,-4 0 0-15,-12-1-1 0,-10 0 0 16,-7-2-1-16,-8-2 0 16,-8-1 0-16,0-4-1 15,-7 3 0-15,-1 2 0 16,8 9 0-16,-7-13 0 16,7 13 0-16,9 8 0 15,0 3 0-15,4 5 1 16,-3 3 0-16,-3 3 1 15,-7 0-1-15,0 1 2 16,-8-5-2-16,-7-3-1 16,1 2-7-16,-9-8-23 15,-1-9-5-15,5 0-1 0,-9-11 1 16</inkml:trace>
  <inkml:trace contextRef="#ctx0" brushRef="#br0" timeOffset="6953.1298">2607 12366 41 0,'0'0'36'0,"0"0"1"15,3 27-12-15,-3 14-9 16,3 22-4-16,-3 4-5 16,3 9-1-16,0 3-4 15,0-6-5-15,4-3-11 16,-2-14-23-16,-5-20-1 16,7-15 1-16,-7-21-1 15</inkml:trace>
  <inkml:trace contextRef="#ctx0" brushRef="#br0" timeOffset="7250.0059">2582 12380 34 0,'50'-19'34'0,"-1"8"0"16,7 12-5-16,2 21-14 16,-17 6-6-16,-7 21-1 15,-15 5-3-15,-19 8-1 16,-13 1-1-16,-14-5-2 15,-7-4-1-15,-7-11-1 16,4-6-1-16,0-20 0 16,9-9-1-16,9-11 0 0,19 3 2 15,-3-19 2-15,20 10 0 16,4 6 2-16,10 3 0 16,11 15 0-16,2 4-1 15,-3 1-2-15,1 8-12 16,-4 0-24-16,-15-17-1 15,1-3 0-15,-13-22 0 16</inkml:trace>
  <inkml:trace contextRef="#ctx0" brushRef="#br0" timeOffset="7671.8924">3294 12279 62 0,'4'21'39'16,"-10"4"-4"-16,-10-3-11 15,2 16-7-15,-9-3-5 16,4 5-7-16,0 0-14 16,1-2-28-16,3-15-1 15,9-5-1-15,6-18-1 16</inkml:trace>
  <inkml:trace contextRef="#ctx0" brushRef="#br0" timeOffset="8203.134">2616 12036 38 0,'0'0'35'0,"0"0"1"16,0 0-8-16,28 4-11 0,9-4-7 15,18 0-4-15,8 0-1 16,8 0-2-16,3-5-3 16,-6-1-1-16,-5 2-2 15,-16-2-1-15,-14 2 1 16,-20-6-1-16,-13 10 1 16,-9-21 0-16,-9 12 2 15,2-1 1-15,-1 2 0 16,4 2 1-16,13 6 1 15,0 0 0-15,0 0 2 16,13 22 0-16,-6-6 0 16,3 7 0-16,-5 0 0 0,-5 3-4 15,0-1-21 1,-5 3-15-16,-5-13-1 0,3 4-1 16,2-6-1-16</inkml:trace>
  <inkml:trace contextRef="#ctx0" brushRef="#br0" timeOffset="8593.7594">3602 12630 29 0,'0'0'38'16,"0"0"-1"-16,21 7 1 15,-1-1-16-15,4-6-12 16,16 0-7-16,0 6-10 16,-3-2-24-16,1-4-7 0,0 0 1 15,-11-4-1-15</inkml:trace>
  <inkml:trace contextRef="#ctx0" brushRef="#br0" timeOffset="8781.2592">3587 12764 65 0,'0'13'38'0,"9"-3"-4"15,10-5-11-15,15 6-9 0,0-3-13 16,9 5-33 0,-6-16-5-16,4 3 0 0,-7-17-2 15</inkml:trace>
  <inkml:trace contextRef="#ctx0" brushRef="#br0" timeOffset="9265.6373">4333 12678 31 0,'0'0'36'0,"16"9"1"15,9-9-5-15,6 0-14 16,13 0-12-16,2-5-36 15,9 5-2-15,-8-4-3 16,6-1-2-16</inkml:trace>
  <inkml:trace contextRef="#ctx0" brushRef="#br0" timeOffset="9593.7622">4999 12379 47 0,'0'0'38'0,"3"22"1"16,-3 7-8-16,5 14-13 16,-5 9-8-16,0 11-2 15,-3 0-4-15,3 3-3 16,0-3-4-16,-4-8-7 0,6-2-10 16,-4-16-18-1,-3-21-1-15,5-16-1 0,0 0 1 16</inkml:trace>
  <inkml:trace contextRef="#ctx0" brushRef="#br0" timeOffset="9921.8877">4938 12452 68 0,'32'-21'37'15,"5"7"-3"-15,3 4-15 16,15 10-8-16,-6 10-4 15,-3 9-3-15,-7 5-2 0,-10 7-1 16,-14 4 1 0,-11 3-2-16,-16 0 1 15,-14 0 0-15,-8-2 0 0,-3-3 0 16,-3-6 0-16,1-4 0 16,5-7-1-16,7-2 1 15,9-7-1-15,18-7 1 16,8 9 0-16,14-3 0 15,11-1 0-15,3 4 0 16,4 1-3-16,1 2-7 16,-1-2-29-16,-3 4-1 15,-12-12-1-15,-4-2 1 16</inkml:trace>
  <inkml:trace contextRef="#ctx0" brushRef="#br0" timeOffset="10468.7624">4871 12100 24 0,'-12'0'35'0,"-1"-4"1"16,13 4-4-16,30 0-12 15,-1-4-7-15,18 4-5 16,7 0-3-16,13 0-2 16,1-2-2-16,5 2-4 15,-5 0-3-15,-14-5-5 16,-7 5-4-16,-16-7-2 16,-10 2-1-16,-16-4 0 15,-5 9 3-15,-15-18 5 16,1 11 5-16,-3-2 5 0,-10 4 17 15,27 5-5 1,0 9 1-16,8 0 1 16,10 7-1-16,-7 1 0 15,5 7-2-15,-7-5-1 16,0 5-5-16,-9-2-26 16,-7 0-12-16,-13-11-2 15,-2 7-2-15</inkml:trace>
  <inkml:trace contextRef="#ctx0" brushRef="#br0" timeOffset="19046.9503">5780 12596 18 0,'12'0'34'16,"7"-7"-1"-16,12 3-1 15,9 4-15-15,3-2-12 16,5 2-12-16,-1-4-23 16,4 8-2-16,-20-4-2 15,3 0 0-15</inkml:trace>
  <inkml:trace contextRef="#ctx0" brushRef="#br0" timeOffset="19203.1904">5814 12701 28 0,'-3'10'35'0,"3"-10"0"15,26 8-4-15,7-4-20 16,10-4-36-16,9 8-5 16,-2-8-2-16,12 8-1 15</inkml:trace>
  <inkml:trace contextRef="#ctx0" brushRef="#br0" timeOffset="19625.0714">6517 12647 27 0,'3'12'38'0,"15"-3"-1"15,17-5-3-15,6 2-16 16,15-6-41-16,9 7-6 15,-4-10-6-15,10 3-1 16</inkml:trace>
  <inkml:trace contextRef="#ctx0" brushRef="#br0" timeOffset="20218.8308">7435 12048 14 0,'0'0'32'15,"-31"24"-2"-15,0 14-5 16,-6 24-5-16,-3 18-5 16,9 23-3-16,5 6-2 15,18 12-3-15,13 0-5 16,18-12-14-16,10-23-23 16,24-12 0-16,2-33-2 15,9-19 1-15</inkml:trace>
  <inkml:trace contextRef="#ctx0" brushRef="#br0" timeOffset="26734.454">7687 12371 26 0,'12'-5'32'0,"0"-5"0"16,10 9-10 0,8 1-6-16,-2 5-5 0,5 6-3 15,-8 3-3-15,-2 8-1 16,-11 0-1-16,-12 2-1 16,-8-1-1-16,-9-5 0 15,-3-3 0-15,3-5-1 16,6-6 0-16,11-4 0 15,0 0 0-15,24-4 0 16,4 4 0-16,0 7 1 16,0 5 2-16,-4 7-1 15,-15 6 0-15,-9 4 1 16,-18-1-1-16,-9-3-1 16,-8-2-2-16,-5-7-5 15,5-7-8-15,4-9-12 0,7-6-11 16,15-3 0-16,9-12 0 15</inkml:trace>
  <inkml:trace contextRef="#ctx0" brushRef="#br0" timeOffset="27078.2092">8021 12417 35 0,'-3'-17'33'0,"18"10"-1"0,4-3-12 16,12 0-8-1,7 1-4-15,-1-2-4 16,3 1 0-16,-6 4-1 0,-3 0-1 16,-12 2 0-16,-8 4 0 15,-11 0 1-15,-5 20 0 16,-8 1 1-16,-2 11 0 15,0 4 1-15,-3 11-1 16,1 2 0-16,5-1-1 16,6 1-2-16,6-10-3 15,0 2-4-15,5-21-10 16,2-8-22-16,1-10 0 16,-8-2-1-16,7-18 1 15</inkml:trace>
  <inkml:trace contextRef="#ctx0" brushRef="#br0" timeOffset="27218.8405">8066 12588 49 0,'11'0'36'15,"5"-8"1"-15,15 7-8 16,3 1-21-16,2 0-22 16,12 4-20-16,-15-4-1 15,7 5 0-15,-11-5-1 16</inkml:trace>
  <inkml:trace contextRef="#ctx0" brushRef="#br0" timeOffset="27359.4561">8421 12741 43 0,'0'14'32'0,"0"-14"-7"15,0 0-25-15,0 0-24 16,9-12-8-16,10 7-1 15</inkml:trace>
  <inkml:trace contextRef="#ctx0" brushRef="#br0" timeOffset="27734.4579">8540 12424 23 0,'-10'-16'34'16,"23"11"0"-16,7 0 1 0,13 4-19 16,8 4-6-16,5-3-5 15,1 3-2-15,-1-3-2 16,-6 0-2-16,-6-5 0 16,-8-3-1-16,-9-3 0 15,-10-4-1-15,-7 1 1 16,-12-2 2-16,-3 4 0 15,-2 5 2-15,-4 7 1 16,-3 10 0-16,1 7 1 16,4 12 1-16,1 5-1 15,12 7-1-15,0 2 1 16,9 3-1-16,3-7-3 16,3-2-2-16,6-5-7 15,-5-7-14-15,-4-15-14 16,7-1 0-16,-13-9-1 0</inkml:trace>
  <inkml:trace contextRef="#ctx0" brushRef="#br0" timeOffset="27875.1171">8559 12603 52 0,'0'12'36'0,"24"-12"0"15,11 0-12-15,11 0-20 16,4-11-25-16,6 11-12 15,-7-13-2-15,1 6-1 16</inkml:trace>
  <inkml:trace contextRef="#ctx0" brushRef="#br0" timeOffset="28156.3327">9111 12537 44 0,'18'-4'37'16,"-18"4"2"-16,9 5-4 0,-9-5-27 15,10 4-38-15,0 1-5 16,-10-5-1-16,15 4-2 16</inkml:trace>
  <inkml:trace contextRef="#ctx0" brushRef="#br0" timeOffset="28484.4638">9467 12464 52 0,'3'12'38'0,"1"9"0"16,-8 8-13-16,-3-1-10 16,7 7-5-16,0-3-3 15,4 2-4-15,5-5 0 16,5-8-2-16,7-4-3 16,3-15-5-16,7-2-16 15,-3-7-14-15,-9-13-2 16,-1-5 0-16,-14-8 1 15</inkml:trace>
  <inkml:trace contextRef="#ctx0" brushRef="#br0" timeOffset="28625.0928">9374 12272 30 0,'-11'-5'34'15,"11"5"-1"-15,0 0-5 16,14-5-39-16,6 12-15 15,-8-9-6-15,13 6-1 16</inkml:trace>
  <inkml:trace contextRef="#ctx0" brushRef="#br0" timeOffset="29140.7091">9250 12133 30 0,'0'0'33'16,"0"0"0"-16,16 0-12 0,12 0-6 16,9-4-4-16,10 1-4 15,8-1-2-15,2 4-3 16,-2-4-1-16,-3 0-3 15,-7 4 0-15,-18-5-2 16,-9 1 1-16,-18 4-1 16,3-15 1-16,-9 5 1 15,-3-2 1-15,0 2 0 16,9 10 3-16,-6-10 0 16,6 10 2-16,0 0 1 15,9 16 1-15,-5 3 0 16,-4 2-2-16,-4-2-7 15,-8-1-30-15,10 4-1 0,-8-15-1 16,10 2-2-16</inkml:trace>
  <inkml:trace contextRef="#ctx0" brushRef="#br0" timeOffset="29703.213">10031 12430 52 0,'4'13'34'0,"3"6"-7"16,-1 9-5-16,-6 3-7 16,8 5-5-16,-8 0-7 15,0-4-8-15,0-2-16 16,6-5-14-16,-10-15 0 16,4-10 0-16</inkml:trace>
  <inkml:trace contextRef="#ctx0" brushRef="#br0" timeOffset="29828.2229">9897 12571 39 0,'0'0'34'0,"21"0"2"15,12-2-7-15,7 2-20 16,11 0-23-16,11 2-17 16,-7-7-2-16,10 5-2 15</inkml:trace>
  <inkml:trace contextRef="#ctx0" brushRef="#br0" timeOffset="30140.7108">10559 12472 62 0,'0'-29'33'0,"15"-3"-2"16,-6-6-19-16,1-4-2 16,4 4-4-16,-3 3 0 15,-5 9-2-15,-6 10 1 16,0 16-1-16,-3 27-1 16,3 16 0-16,-6 5-1 15,6 11 0-15,0 6-2 16,0-2-6-16,13-2-13 15,4-9-19-15,-7-22 1 16,8-7-1-16,-5-15 1 0</inkml:trace>
  <inkml:trace contextRef="#ctx0" brushRef="#br0" timeOffset="30468.8463">10822 12299 26 0,'0'0'32'0,"16"-11"1"16,12 11 0-16,3 0-20 15,1-8-7-15,7 4-2 16,-2-5-1-16,-3 2-2 0,-4-1 0 16,-10 6-1-1,-8 2 1-15,-12 0 1 0,5 17 0 16,-10 4 0-16,-1 9 1 15,0 3-1-15,-3 8 1 16,5 3 1-16,0 2-1 16,4 4-1-16,4-8 0 15,0-1-3-15,0-3-3 16,-4-15-10-16,0-4-22 16,6-9 0-16,-6-10-2 15,-4-11 2-15</inkml:trace>
  <inkml:trace contextRef="#ctx0" brushRef="#br0" timeOffset="30609.4726">10860 12494 36 0,'13'0'36'16,"12"5"-1"-16,5-5 0 16,10 0-24-16,0 0-19 15,-3-5-23-15,10 5-3 16,-13-7-1-16,2 7-1 15</inkml:trace>
  <inkml:trace contextRef="#ctx0" brushRef="#br0" timeOffset="30843.8398">11399 12504 81 0,'12'-4'40'16,"-12"4"-1"-16,0 0-19 16,0 0-40-16,0 0-15 15,0 0-3-15,0 0-1 16</inkml:trace>
  <inkml:trace contextRef="#ctx0" brushRef="#br0" timeOffset="31250.0932">11684 12409 8 0,'0'-12'23'0,"0"12"-10"16,0 0-14-16,0 0-17 15,0 0-5-15</inkml:trace>
  <inkml:trace contextRef="#ctx0" brushRef="#br0" timeOffset="31484.4643">11707 12555 43 0,'0'38'37'16,"0"9"2"-16,-4 8-5 15,-7 2-17-15,6 12-5 16,-7-7-6-16,-4 0-1 16,-4-10-3-16,-2-8-1 15,-2-13-3-15,-4-16-3 16,5-15-5-16,-6-21-6 16,6-14-8-16,3-13-9 15,5-13-5-15,5-4-1 16,5-12 11-16</inkml:trace>
  <inkml:trace contextRef="#ctx0" brushRef="#br0" timeOffset="31875.092">11559 12138 25 0,'0'0'33'16,"0"0"0"-16,27-5-8 15,6 5-10-15,7 0-5 16,11 4-5-16,-3-4-3 0,2 4-4 15,-5-2-3-15,-9-2-4 16,-8 0-3-16,-16-10-2 16,-12 10 1-16,0-15 1 15,0 15 3-15,-15-17 4 16,5 12 4-16,10 5 5 16,-12 0 13-1,12 18-10-15,6-6-12 16,-6-12-17-16,11 22-2 15,-11-22-3-15,17 12 12 16</inkml:trace>
  <inkml:trace contextRef="#ctx0" brushRef="#br0" timeOffset="32140.717">12070 11914 36 0,'31'24'36'16,"2"16"3"-16,5 18-6 16,2 20-14-16,-12 15-4 15,0 19-5-15,-22 3-6 16,-12 3-9-16,-15-6-31 0,-10-3-2 15,-19-20-1 1,-6-14 0-16</inkml:trace>
  <inkml:trace contextRef="#ctx0" brushRef="#br0" timeOffset="33453.2183">4902 13929 13 0,'0'0'32'0,"16"17"0"16,5-13-2-16,12-4-15 15,9 2-8-15,3-2-8 0,3 0-16 16,-9-6-13-16,4 11-2 16,-18-10-1-16</inkml:trace>
  <inkml:trace contextRef="#ctx0" brushRef="#br0" timeOffset="33609.4675">4973 14113 20 0,'16'9'35'0,"6"-9"-1"16,20 0-5-16,-4 10-41 15,1-19-14-15,9 15-4 0,-14-10-3 16</inkml:trace>
  <inkml:trace contextRef="#ctx0" brushRef="#br0" timeOffset="34015.7182">5766 14079 38 0,'0'0'32'15,"30"10"-4"-15,0-5-12 16,14-3-23-16,13 7-17 0,-7-13-4 15,12 4-3 1,-9-10 8-16</inkml:trace>
  <inkml:trace contextRef="#ctx0" brushRef="#br0" timeOffset="34406.347">6288 13884 32 0,'16'-13'33'0,"12"13"-1"16,3-8-9-16,5 8-12 0,8 0-4 15,-7 8-2-15,-2 3-1 16,-14 7-1-16,-11-1-1 15,-14 5-1-15,-11-3-1 16,-4 2 0-16,-6-6-1 16,1-3 0-16,8-3-1 15,16-9 1-15,0 0 0 16,22 0 1-16,5 0 1 16,-1 9 1-16,2 5 1 15,-10 10 1-15,-6 3-1 16,-21 2 0-16,-7 2-1 15,-15-2-5-15,-5-10-6 16,-2-7-18-16,3-4-8 16,-1-19-1-16,17-2 0 0</inkml:trace>
  <inkml:trace contextRef="#ctx0" brushRef="#br0" timeOffset="34734.4948">6633 13905 40 0,'23'4'34'15,"0"-4"1"-15,14-4-8 16,6 4-17-16,-2 0-3 16,5 0-2-16,-2-4-3 15,-5-3-2-15,-8-2 1 16,-8-1-1-16,-12 1 0 15,-11 9 0-15,0 0 1 0,-14 9 0 16,-2 11 2-16,-6 11-1 16,0 7 1-16,1 9-1 15,2 1 0-15,10 1-2 16,5-3-3-16,1-10-6 16,9-5-13-16,8-8-14 15,-14-23-1-15,15 6 0 16,-15-22 7-16</inkml:trace>
  <inkml:trace contextRef="#ctx0" brushRef="#br0" timeOffset="34859.4701">6745 14104 40 0,'0'0'36'16,"9"11"0"-16,11-11-1 0,14 0-29 15,0 3-26-15,-3-7-12 16,13 4-3-16,-10-3-1 15</inkml:trace>
  <inkml:trace contextRef="#ctx0" brushRef="#br0" timeOffset="35000.0945">7172 14145 41 0,'12'14'37'15,"-12"-14"-3"-15,0 0-27 16,0 0-26-16,0 0-12 15,0 0-3-15</inkml:trace>
  <inkml:trace contextRef="#ctx0" brushRef="#br0" timeOffset="35468.8536">7342 13866 3 0,'38'3'27'16,"-7"-9"1"-16,12 6-5 16,-3 0-10-16,1-4-7 15,-2 4-2-15,-7-3-2 16,-4 3 1-16,-13 6-1 15,-8 3 1-15,-11 7 1 16,-2 8 0-16,-7 6 1 16,1 4 0-16,0 3 1 0,2 4-2 15,5-3 0 1,10 3-1-16,2-7-3 0,4-6-4 16,5-7-17-16,3-4-12 15,-19-17-1-15,22-3 0 16</inkml:trace>
  <inkml:trace contextRef="#ctx0" brushRef="#br0" timeOffset="35625.0971">7397 14053 15 0,'-11'0'33'16,"26"4"0"-16,7-4 0 15,18 0-17-15,8 0-18 0,3 0-26 16,12 5-2-1,-11-5-2-15,9 7 0 0</inkml:trace>
  <inkml:trace contextRef="#ctx0" brushRef="#br0" timeOffset="35796.978">7930 14142 43 0,'10'0'29'16,"-10"0"-13"-16,0 0-18 16,10 0-24-16,-10 0-6 15,6-10 5-15</inkml:trace>
  <inkml:trace contextRef="#ctx0" brushRef="#br0" timeOffset="36046.9715">8294 13960 51 0,'0'0'37'16,"0"11"0"-16,-9 1-5 16,3 4-20-16,6 10-5 15,-4 1-3-15,4 9-1 16,4-7-1-16,5 3-1 15,4-8-2-15,1-5-3 16,10-5-9-16,-7-5-19 16,2-15-5-16,2-6-1 0,-8-10-1 15</inkml:trace>
  <inkml:trace contextRef="#ctx0" brushRef="#br0" timeOffset="36218.8472">8235 13862 56 0,'0'0'36'0,"0"0"-4"16,0 0-20-16,0 0-40 16,15-10-5-16,-11-1-2 15,9 4-1-15</inkml:trace>
  <inkml:trace contextRef="#ctx0" brushRef="#br0" timeOffset="36562.6072">7996 13592 58 0,'0'0'36'0,"25"-5"-1"16,13 1-13-16,11 9-12 0,7 2-6 16,3-1-5-1,9 4-6-15,-6-9-7 16,-4-1-5-16,-11 0-3 0,-14-4 0 16,-12-7 2-16,-5 1 7 15,-10-6 8-15,-6 4 8 16,0 12 8-16,-9-15 28 15,-1 21-17 1,7 8-2-16,-3 2-6 16,3 6-10-16,-3-4-30 15,3 8-6-15,-7-11-2 16,10 5-2-16</inkml:trace>
  <inkml:trace contextRef="#ctx0" brushRef="#br0" timeOffset="37062.5989">8894 14050 29 0,'0'0'35'0,"0"0"0"16,0 0-8 0,31 0-10-16,0 0-10 0,10-4-19 15,-1-2-20-15,18 6-1 16,-8-7-2-16,11 4 0 16</inkml:trace>
  <inkml:trace contextRef="#ctx0" brushRef="#br0" timeOffset="37375.106">9490 13926 8 0,'-7'-21'28'0,"22"7"1"16,-9-8-8-16,13-1-7 15,0-1-2-15,0-2-1 16,-1 9-1-16,-8-3-2 16,2 15-1-16,-12 5 0 15,0 20-1-15,-4 9-1 16,-2 15-2-16,1 6 0 16,1 11-3-16,4 2-3 15,0-10-8-15,6-10-24 16,10-6-2-16,-1-25 1 15,8-8-1-15</inkml:trace>
  <inkml:trace contextRef="#ctx0" brushRef="#br0" timeOffset="37734.4887">9766 13757 15 0,'-13'4'33'16,"19"9"0"-16,5-4 0 16,15 1-17-16,8 2-6 15,3-6-4-15,4-2-2 16,0-4-3-16,-2-10 0 16,-9 1-1-16,-5-8 0 15,-8 2 0-15,-4-1 0 16,-8 3 2-16,-5 4 0 15,0 9 1-15,-16 0 1 0,4 15 0 16,0 10 1-16,-4 8 0 16,4 11-1-16,-1 3 0 15,8 6-1-15,5 0-1 16,0-2 0-16,5-4-3 16,2-8-3-16,5-8-5 15,-5-15-16-15,-7-16-13 16,15 5 0-16,-15-15-1 15</inkml:trace>
  <inkml:trace contextRef="#ctx0" brushRef="#br0" timeOffset="37906.3509">9856 14021 61 0,'18'-10'36'16,"15"10"-1"-16,2 0-17 15,8 0-20-15,10 10-27 16,-10-15-4-16,4 5-2 16,-9-5-1-16</inkml:trace>
  <inkml:trace contextRef="#ctx0" brushRef="#br0" timeOffset="38359.5025">10342 13999 48 0,'0'0'35'16,"-4"14"-1"-16,4-14-10 16,0 0-34-16,20 8-20 15,-20-8-3-15,15 0-1 16,-15 0 1-16</inkml:trace>
  <inkml:trace contextRef="#ctx0" brushRef="#br0" timeOffset="38531.3547">10645 13878 46 0,'0'-12'32'0,"0"12"-8"16,0 0-23-16,-14 0-27 16,14 0-4-16,0 0-3 15</inkml:trace>
  <inkml:trace contextRef="#ctx0" brushRef="#br0" timeOffset="38765.7334">10680 14062 60 0,'6'32'38'0,"0"6"-1"15,6 5-5-15,1 13-21 16,-6 2-6-16,1 3-2 16,-8-3-1-16,-3 0-1 15,-12-9-1-15,-4-10-1 16,-8-17-4-16,-5-19-6 15,3-13-14-15,2-14-13 16,-1-24-1-16,7-8 1 16</inkml:trace>
  <inkml:trace contextRef="#ctx0" brushRef="#br0" timeOffset="39187.6038">10485 13618 43 0,'0'0'35'16,"-4"-11"0"-16,23 5-14 16,18 6-6-16,6-8-5 15,17 8-5-15,1-6-2 0,7 6-3 16,-5-4-2-16,-13 1-2 16,-7-1-1-16,-17-6 0 15,-12 5-1-15,-14 5 1 16,0-13 1-16,0 13 3 15,-12 0 3-15,12 0 1 16,-7 20 1-16,7 4 1 16,0 4-3-16,0 10-32 15,-12-12-2-15,9 11-1 16,-20-13-1-16</inkml:trace>
  <inkml:trace contextRef="#ctx0" brushRef="#br0" timeOffset="41093.8574">5653 14587 6 0,'17'49'16'0,"0"-1"-5"16,14 8-1-16,7-4-2 15,10-10-2-15,5-14-1 16,9-13-3-16,3-15-1 16,9-19 0-16,1-13-1 15,9-8 0-15,2-5 1 16,-2 5 1-16,1 13 2 16,-11 10 2-16,-3 17 1 15,-13 12 0-15,-8 16 1 16,-19 12-1-16,-9 3 0 0,-10-3-1 15,-2-5-1-15,-10-10 0 16,5-8-1-16,-5-17 0 16,0 0 0-16,10-14-1 15,0-1 1-15,-2-7-2 16,1 5-2-16,8 3-1 16,1 1-1-16,6 9 1 15,4 4-1-15,10 4 1 16,9 5-1-16,14 0 2 15,10 0 1-15,17-5 0 16,8-4 2-16,9-9 0 16,3 0 0-16,-8-11 0 15,-4 3 0-15,-15-7-1 16,-16 7-3-16,-18 2-7 0,-20 6-20 16,-20-1-7-16,-7 10 0 15,-10-16 0-15</inkml:trace>
  <inkml:trace contextRef="#ctx0" brushRef="#br0" timeOffset="41609.4838">6242 15417 20 0,'24'27'32'0,"-15"8"1"15,1 19-7-15,-4 9-12 16,-3 7-7-16,-3 2-9 16,2-5-11-16,-2-6-17 15,-2-27-2-15,2-9 0 16,-13-25 10-16</inkml:trace>
  <inkml:trace contextRef="#ctx0" brushRef="#br0" timeOffset="41859.4841">6245 15445 34 0,'36'-50'34'0,"21"16"-1"16,4 9-10-16,1 14-10 15,-3 17-4-15,-9 13-3 16,-16 18-1-16,-15 9-3 15,-19 8-1-15,-19 4-2 16,-12-5-1-16,-9-3 0 16,-3-9 0-16,2-10-1 15,9-13 0-15,12-10 0 16,20-8 2-16,0-10 0 16,21 3 1-16,10 5-5 15,7-5-14-15,-1 2-13 0,9 5 0 16,-5-7 0-1</inkml:trace>
  <inkml:trace contextRef="#ctx0" brushRef="#br0" timeOffset="42062.6089">6972 15229 46 0,'0'0'35'0,"-31"11"0"16,4 12-10-16,0 12-19 0,-1 7-26 15,5 9-12 1,-7-7-1-16,11 7-2 16</inkml:trace>
  <inkml:trace contextRef="#ctx0" brushRef="#br0" timeOffset="42312.61">6663 15830 53 0,'22'13'37'0,"3"1"0"15,14 5-5 1,2 3-23-16,-1 3-8 0,-2-3-17 16,-4-6-19-16,3 6-1 15,-16-19-1-15,-1-1 0 16</inkml:trace>
  <inkml:trace contextRef="#ctx0" brushRef="#br0" timeOffset="42437.6153">6981 15848 45 0,'-29'11'37'16,"-3"16"1"-16,-15 0-1 16,5 1-27-16,-2 4-21 15,2-5-23-15,12 0-2 16,6-16-1-16,24-11-1 0</inkml:trace>
  <inkml:trace contextRef="#ctx0" brushRef="#br0" timeOffset="43609.4877">8949 14623 10 0,'0'13'13'16,"10"3"-1"-16,2-2-1 15,4 0-1-15,1-4-3 16,12-1-1-16,5-5-2 16,10-4-1-16,3-4 0 15,2-4-2-15,7 0 1 16,-4-1-2-16,-2 1 1 15,-10-1-1-15,-5 4 0 16,-11 5 0-16,-8 0 0 16,-4 7 1-16,-12-7-1 15,7 13 1-15,-7-13 0 16,12 10 0-16,0-10 1 16,3 0-1-16,4-8 0 15,3 0 0-15,3 1-1 0,-1 0 1 16,4 2-1-16,-2 1 0 15,-2 4 0-15,0 0 0 16,5 2 0-16,-5-2 1 16,1 5 2-16,1-5-1 15,-1 0 2-15,2 0-1 16,1 0 0-16,-4-3 1 16,0 3-2-16,2-5-7 15,-3 5-17-15,-6-9-7 16,8 9 0-16,-12-14 0 15</inkml:trace>
  <inkml:trace contextRef="#ctx0" brushRef="#br0" timeOffset="44125.1135">9077 15212 18 0,'3'9'34'15,"-10"8"1"-15,7 24-2 0,0 13-14 16,-3 13-7 0,3 10-5-16,0 5-6 0,3-5-8 15,4-10-13-15,2-6-15 16,-9-26 0-16,6-14-1 15,-6-21 11-15</inkml:trace>
  <inkml:trace contextRef="#ctx0" brushRef="#br0" timeOffset="44390.7402">9065 15293 60 0,'27'-31'35'15,"17"24"-5"-15,5 11-13 16,-6 9-6-16,4 18-4 15,-15 9-3-15,-8 7-3 0,-17 7-3 16,-14-4-1-16,-15-8-2 16,-8-6 1-16,-5-7 0 15,-3-14 0-15,8-11 1 16,8-6 3-16,13-8 2 16,9 10 1-16,19-14 0 15,11 14 1-15,8 9-2 16,5 3-9-16,1-2-26 15,8 7 0-15,-9-12-2 16,6 2 1-16</inkml:trace>
  <inkml:trace contextRef="#ctx0" brushRef="#br0" timeOffset="44593.8675">9730 15015 45 0,'0'0'35'16,"-11"16"-2"-16,-14 14-10 16,0 6-39-16,0 15-13 15,-8-9-3-15,13 6-2 16</inkml:trace>
  <inkml:trace contextRef="#ctx0" brushRef="#br0" timeOffset="45203.2443">9642 15534 9 0,'0'18'29'0,"-11"-7"1"15,18 11-9-15,-3 1-6 16,5 2-4-16,6-1-3 15,4-6-3-15,5-6-1 16,2-12-2-16,-2-4 0 16,-3-11 0-16,-1-6 0 15,-6-3-1-15,-4-3 0 16,-4 4 0-16,-6 4-1 0,4 9 1 16,-4 10-1-16,5 15 1 15,1 13 1-15,4 10-1 16,-1 11 2-16,1 8 1 15,-7 14 1-15,-13-2 0 16,-8 1 0-16,-17-5 0 16,-10-9 0-16,-15-18-1 15,-5-14-2-15,-5-24-7 16,-3-20-32-16,2-40-1 16,8-25 0-16,-1-38 0 15</inkml:trace>
  <inkml:trace contextRef="#ctx0" brushRef="#br0" timeOffset="120484.8401">21726 5615 9 0,'0'0'19'16,"-6"11"-2"-16,6-11-1 16,21 0-1-16,4 0-1 0,8 0-1 15,8-6-3 1,6 6-3-16,2 6-5 16,-2-3-12-16,-6 0-18 0,6 13-2 15,-13-10 0-15,6 7 7 16</inkml:trace>
  <inkml:trace contextRef="#ctx0" brushRef="#br0" timeOffset="121125.4596">22312 5635 29 0,'0'0'25'0,"0"0"-1"16,15 10-3-16,8-10-3 16,6 0-4-16,6 0-2 15,12 0-4-15,5 0-8 16,6 4-20-16,-5-4-12 15,0 9-2-15,-13-9 0 16</inkml:trace>
  <inkml:trace contextRef="#ctx0" brushRef="#br0" timeOffset="121469.1997">23105 5599 23 0,'0'0'33'0,"13"-3"2"16,-2 3-8-16,9 0-7 15,3 0-6-15,12 0-2 0,6 0-5 16,20 3-3 0,2 1-11-16,-5 1-18 0,-4 0-11 15,2 4 0-15,-8-4 0 16</inkml:trace>
  <inkml:trace contextRef="#ctx0" brushRef="#br0" timeOffset="121781.7027">23806 5663 45 0,'0'0'35'0,"27"-14"1"16,11 14-13-16,14 0-8 15,8 5-13-15,-3 8-31 16,-9-13-3-16,9 12-3 16,-17-12 0-16</inkml:trace>
  <inkml:trace contextRef="#ctx0" brushRef="#br0" timeOffset="122422.3256">17589 5733 17 0,'0'0'29'0,"-11"0"-3"15,21 3-6-15,13-3-4 0,14 0-7 16,16 2-15-16,3-4-20 16,22 7-1-16,-5-13-2 15,11 8 1-15</inkml:trace>
  <inkml:trace contextRef="#ctx0" brushRef="#br0" timeOffset="122766.0785">18314 5685 19 0,'0'0'30'0,"24"-17"2"15,8 17-10-15,6 0-6 16,9 5-18-16,11 12-23 0,1-11-2 15,19 13-2 1,-5-15-2-16</inkml:trace>
  <inkml:trace contextRef="#ctx0" brushRef="#br0" timeOffset="123328.5801">18996 5756 9 0,'0'0'30'0,"23"0"-4"16,-1 0-4-16,9 0-5 15,6 0-4-15,5 4-11 16,4 6-25-16,-8-10-5 16,14 5-2-16,-8-10 0 15</inkml:trace>
  <inkml:trace contextRef="#ctx0" brushRef="#br0" timeOffset="123609.8287">19746 5718 11 0,'0'0'33'15,"16"-8"1"-15,4-1 1 0,4 4-15 16,15 5-7 0,-1-4-5-16,2 4-9 0,8 0-17 15,5 4-15-15,-5-8-1 16,13 10-1-16</inkml:trace>
  <inkml:trace contextRef="#ctx0" brushRef="#br0" timeOffset="123859.8312">20516 5712 22 0,'11'-6'33'15,"8"6"1"-15,3-6-6 16,12 1-10-16,6 5-6 16,5 0-4-16,8 0-9 15,7 0-30-15,14 5-3 16,-4-10 0-16,18 9-2 15</inkml:trace>
  <inkml:trace contextRef="#ctx0" brushRef="#br0" timeOffset="130203.592">22045 5658 14 0,'14'-4'20'16,"-14"4"-1"-16,10-9-2 15,-10 9-1-15,5-10-2 16,-5 10-2-16,2-18-3 16,1 8 0-16,-3-3-3 15,2-1 0-15,-2 0-1 16,0-3-1-16,0-4 1 16,0 6-1-16,0-4 0 15,-3 2-1-15,-3-2 1 0,3 4-2 16,-3-3 1-1,0 0-1-15,0 3-1 0,-2-2 0 16,-2-2 0-16,3 0 0 16,-3-1-1-16,1 1 0 15,-3-1 0-15,0 1 2 16,-3 1-2-16,2-1 1 16,-2 0 0-16,1 2 0 15,-3 1 0-15,1-2-1 16,1 0 1-16,-1 1-1 15,4 0 0-15,-3 1 0 16,-1 0 0-16,3-3 1 16,-5 2-1-16,2 0 0 15,-2 0 0-15,-3-1 0 16,0-1 0-16,-1 0 0 0,-1 1 0 16,-2 3 0-16,0-3 0 15,-1 4 0-15,-1-1 0 16,0 1 0-16,-1 0 0 15,0 1 0-15,-2 2 0 16,1-1 0-16,-1 2 0 16,-1-3 0-16,3 4 0 15,-3-1 0-15,2 4 0 16,0-1 0-16,2 1 0 16,-2 3 0-16,0 1 0 15,-1 2 0-15,0 0-1 16,0 0 1-16,-1 0 0 0,2 0 1 15,-3 0-1 1,-1 0-1-16,-2 4 1 0,1-4 1 16,-1 0-1-16,-3 6-1 15,0-2 1-15,-1 1 0 16,1 4 0-16,2-3 0 16,1 1 0-16,4 0 0 15,-1 5 0-15,2-3 0 16,2 1 0-16,1 0 0 15,-1 0-1-15,1 1 2 16,-2 4-2-16,-1-1 1 16,1 1 0-16,-1 0 0 15,-2 3 0-15,1 4 0 16,-3-2 0-16,-2 1 0 0,2 0 0 16,1 0 0-1,-3 1 0-15,3-2-1 0,3 1 1 16,2-4 1-16,5 3-1 15,1-1 0-15,2-1-1 16,2 3 1-16,3-1 1 16,0 0-1-16,2 0 0 15,-2 4 0-15,2-2 0 16,-2 4 0-16,-2-3 1 16,0 1 0-16,1-1-1 15,0 2 0-15,0-3 0 16,2 0 1-16,2 0-1 15,4-2 0-15,3 1 0 16,2 3 0-16,-1-3 0 16,4 6 1-16,0 0-1 0,0-1 0 15,0-1 0-15,0 4 0 16,0-5 0-16,0 3 1 16,0-3-1-16,4 2 0 15,-4-3 0-15,8 0 0 16,-5 2 0-16,3-3 1 15,-1 4-1-15,1-1 0 16,4 1 2-16,-2-3-3 16,1 0 2-16,0 1-1 15,-1-2 1-15,-2 2-2 16,2-6 1-16,-1 2 0 16,-1 1 0-16,0-3 1 15,-1 2-2-15,2 0 2 16,0-2-2-16,1-4 2 15,0 4-1-15,0-6 0 0,1 2 0 16,-3 2 0-16,0-3 0 16,-1 0 0-16,0-1 0 15,-1 2 1-15,-1-2-1 16,-3-1 0-16,4 0 0 16,-4-11 0-16,5 9 0 15,-5-9 1-15,0 0-1 16,6 10 0-16,-6-10 0 15,0 0 0-15,0 0 1 16,0 0-1-16,0 0 0 16,0 0 0-16,0 0 0 0,0 0 0 15,0 0 0 1,0 0 0-16,0 0 1 16,0 0-1-16,-14 0 1 0,3-4-1 15,-6-4 0-15,-6 1 0 16,-3-4 1-16,-3-3-1 15,-2 0 0-15,2 0 1 16,1 0-1-16,4-1 0 16,6 2 0-16,5-1 0 15,3 0 0-15,3 6 1 16,3-2-1-16,0 1-1 16,4 9 2-16,-5-14-1 15,5 14 0-15,0 0 0 16,0 0 0-16,0 0 0 15,0 0 0-15,0 0 0 0,0 0-1 16,11 16 1 0,-1-5 0-16,4 1 0 0,2 4 0 15,0 0 1-15,0-1-2 16,4 2 2-16,0-1-1 16,1-3 0-16,-4 0 0 15,0-1 0-15,-1-8 0 16,-4 4 0-16,0-4 1 15,-3-4-1-15,-9 0 0 16,17-7 1-16,-9-7-1 16,3-1 0-16,1-6 1 15,3-4 0-15,0-6-1 16,0 4 1-16,1-3 0 16,-3 5-1-16,-1 4 1 0,-3 1 0 15,-1 5 0 1,-3 5 0-16,-5 10 0 0,9-15-1 15,-9 15 1-15,13-11-1 16,-13 11 0-16,13-13 0 16,-13 13 1-16,13-11-1 15,-13 11 0-15,7-12 0 16,-7 12 0-16,0 0 0 16,0 0 0-16,0 0 0 15,0 0 0-15,0 0 0 16,0 0 0-16,0 0 0 15,0 11 1-15,0-11-1 16,0 0 0-16,0 0 0 16,0 0 0-16,0 0 1 15,0 0-1-15,0 0-1 0,0 0-8 16,-2 12-32-16,2-12-1 16,0-14 1-16,3-12 0 15</inkml:trace>
  <inkml:trace contextRef="#ctx0" brushRef="#br0" timeOffset="131594.2191">21572 4361 20 0,'10'-14'21'16,"-10"-3"-2"-16,0 4-2 15,-7 0-3-15,-9 4-2 16,-6 5-4-16,-8 4-3 16,-2 8-1-16,-4 3-3 0,1 7 1 15,3 4-1-15,3 5 0 16,9 2 0-16,12 1 0 15,8 1 1-15,11-2 1 16,9-1 0-16,7-5 0 16,5-4 0-16,7-6 1 15,-4-8-1-15,2-1 0 16,-6-8 0-16,-3-5-1 16,-8-5-1-16,-6-1 0 15,-8-4 0-15,-6 1 0 16,-6 4-1-16,-8 1-1 15,-3 6 2-15,-4 3-2 0,-1 6 2 16,-1 7-1 0,3 5 0-16,0 4 1 0,5 4 0 15,9 2 1-15,6 3 1 16,0 3 0-16,6-5 1 16,6 4 0-16,-4-4 0 15,7-3 0-15,-8-3-1 16,3-2-1-16,-6-5 0 15,-1 0-1-15,-3-12 1 16,5 11-1-16,-5-11 0 16,0 0 0-16,0 10 0 15,0-10-1-15,0 0-5 16,-5-10-11-16,5 1-23 16,3-3 0-16,0-10 0 0,5 0 0 15</inkml:trace>
  <inkml:trace contextRef="#ctx0" brushRef="#br0" timeOffset="131953.5974">21844 4076 35 0,'9'-5'29'0,"-9"5"-7"0,3-9-4 15,-3 9-4-15,-10 9-4 16,2 7-2-16,-4 0-2 15,1 5-2-15,-5 3 1 16,7 2-1-16,-4-3-1 16,6-2 0-16,-2-1-1 15,5-8-5-15,4-12-30 16,0 21-1-16,0-21-1 16,0 0 0-16</inkml:trace>
  <inkml:trace contextRef="#ctx0" brushRef="#br0" timeOffset="180672.4748">17727 7478 34 0,'9'0'33'16,"-9"0"-1"-16,0 0 7 15,11 6-26 1,4 10-5-16,4 3-1 16,7 4-2-16,1 8-1 15,7 7 0-15,-8 4-2 16,0 5 0-16,-10 5 0 16,-4-1-1-16,-12 2 1 15,-8-1-1-15,-7-7 0 16,1-4 0-16,-4-6 1 0,6-7 0 15,4-11-1 1,6-6-1-16,2-11-4 0,0 0-9 16,11-12-24-16,-4 0-1 15,-3-10 0-15,5 3-1 16</inkml:trace>
  <inkml:trace contextRef="#ctx0" brushRef="#br0" timeOffset="181406.8513">17705 7533 22 0,'0'0'23'15,"0"0"-2"-15,0 10-5 16,-5 3-2-16,1 1-4 16,-3 3-1-16,1 3-2 15,-2 1-1-15,1 3-1 16,-1-5-3-16,2 2 1 16,0-2-2-16,0-2 0 0,0-6 1 15,6 2-1 1,0-13 1-16,0 0-1 0,0 0 1 15,15-20 0-15,-5-4-1 16,0-2 1-16,5-4-1 16,-5-2 1-16,-2 1 0 15,-2 3 1-15,1 3-1 16,-2 10 0-16,-5 15 0 16,0 0 1-16,12 0-1 15,5 11 1-15,4 0-2 16,7 6 0-16,3-2 1 15,9 0-1-15,1-2-7 16,-2 5-29-16,-8-18-1 16,2 4-1-16,-14-18 1 15</inkml:trace>
  <inkml:trace contextRef="#ctx0" brushRef="#br0" timeOffset="219000.733">14669 12573 34 0,'10'-12'31'0,"-29"-17"12"16,2 19-27 0,-11 6-5-16,-1 4-2 15,-12 10-2-15,3 9-3 16,0 8-1-16,5 7-1 15,7 7 0-15,12 4-1 16,7-1 0-16,16-2-1 16,10-4 1-16,9-10-1 15,13-8 1-15,4-12 0 16,5-11-1-16,-4-9 1 0,-5-6 0 16,-10-5 0-16,-14-3 0 15,-14-2-1-15,-14 5 1 16,-14 6 0-16,-8 7 0 15,-3 10 0-15,-3 10 0 16,5 12 0-16,6 15 0 16,10 7 1-16,11 8-1 15,7 3 1-15,0 1-1 16,7-3 1-16,2-5-1 16,1-9 1-16,0-10-2 15,-6-9-2-15,1-6-9 16,-5-14-27-16,0 0 1 15,-4-25-2-15,2-13 1 16</inkml:trace>
  <inkml:trace contextRef="#ctx0" brushRef="#br0" timeOffset="219344.5095">14920 12165 44 0,'7'-27'37'0,"4"12"1"16,-11 15-12-16,0 0-7 15,-13 32-5-15,-5 4-6 16,-2 11-9-16,2 1-35 16,3 7-1-16,-2-7-1 15,14-1 0-15</inkml:trace>
  <inkml:trace contextRef="#ctx0" brushRef="#br0" timeOffset="219938.2582">15142 12615 38 0,'11'0'33'15,"18"7"-1"-15,1 1-11 16,6-8-7-16,9 0-6 16,0 0-12-16,-5-5-10 15,-6 1-15-15,0 4-4 16,-18-4-1-16,-3 8 3 16</inkml:trace>
  <inkml:trace contextRef="#ctx0" brushRef="#br0" timeOffset="220125.7345">15124 12743 13 0,'-16'9'35'16,"7"-9"-1"-16,18 7-2 16,19-7-12-16,5 0-5 15,11 8-9-15,8-4-23 16,3 8-14-16,-11-12-4 15,5 9 0-15</inkml:trace>
  <inkml:trace contextRef="#ctx0" brushRef="#br0" timeOffset="220672.6086">16017 12346 26 0,'0'-19'32'0,"0"19"1"15,17-2-13-15,-14 11-3 16,2 17-4-16,-8 6-4 16,0 12-1-16,-3 3-2 15,6 7-1-15,-9-2-1 0,6-2-2 16,3-6 0-1,3-5-1-15,9-10-1 0,7-8-3 16,6-4-11-16,-2-7-15 16,3-10-7-16,5-3-1 15,-9-6 0-15</inkml:trace>
  <inkml:trace contextRef="#ctx0" brushRef="#br0" timeOffset="220860.1101">15844 12541 11 0,'0'0'31'15,"0"0"3"1,0 0-4-16,34 6-12 16,3 1-8-16,7 0-17 0,3-4-21 15,12 9-2-15,-7-12-2 16,6 13-2-16</inkml:trace>
  <inkml:trace contextRef="#ctx0" brushRef="#br0" timeOffset="221360.119">16570 12649 42 0,'-6'-22'29'15,"2"5"-7"-15,-8 0-4 16,-7 3-6-16,-3 4-2 15,-11 5-3-15,5 5-2 16,-6 10-1-16,4 7-1 16,3 4 0-16,9 6-2 15,8 0 1-15,10 2 0 16,10-4-1-16,11 1 1 16,7-11-1-16,6-3 1 15,4-10-1-15,0-5 0 0,-1-8 0 16,-3-7-1-16,-6-3 1 15,-6-6-1-15,-8 4 0 16,-4 2 0-16,-3 4 1 16,-7 17-1-16,-7-9 1 15,7 9 0-15,-6 24-2 16,6-5-2-16,6 10-7 16,-3-4-3-16,10-1-16 15,8 0-7-15,1-11 0 16,12 0 0-16</inkml:trace>
  <inkml:trace contextRef="#ctx0" brushRef="#br0" timeOffset="221719.4973">16877 12554 57 0,'9'10'30'0,"0"5"-9"16,-3-1-3-16,3 8-5 15,-6-3-2-15,4 2-3 16,-7-5-1-16,0-2-2 16,0-14-1-16,0 0-2 15,7-10-1-15,3-7 1 16,6-2-1-16,3-3 0 15,5 1-2-15,1 4 2 0,0 4-1 16,-2 13 0-16,1 8 1 16,-8 6-1-16,-4 3 2 15,0 8-2-15,-8-1-2 16,-4-2-11-16,2-3-23 16,6-3-1-16,-8-16-1 15,0 0 1-15</inkml:trace>
  <inkml:trace contextRef="#ctx0" brushRef="#br0" timeOffset="221938.237">17013 12300 56 0,'25'0'35'0,"5"0"2"16,7 0-14-16,1 0-20 15,-2-4-29-15,3 13-7 16,-13-15-2-16,3 12-1 16</inkml:trace>
  <inkml:trace contextRef="#ctx0" brushRef="#br0" timeOffset="222406.9881">17492 12276 53 0,'13'-26'30'16,"-6"1"-2"-16,-4 1-6 16,1 8-4-16,-8 2-5 15,4 14-4-15,0 0-4 0,-6 13-1 16,6 7-3-16,0 11 0 15,0 5-1-15,4 3 1 16,2 2-1-16,0-3 1 16,-3-1-1-16,2-10 1 15,-5-7-1-15,-8-8 1 16,-2-8-1-16,-2-4 1 16,0-8-1-16,-1-1 1 15,3 1-1-15,10 8 0 16,0-15 0-16,11 15 0 15,13 0-4-15,0-3-11 16,1 3-23-16,11 9 0 0,-1-9 0 16,9 6 0-1</inkml:trace>
  <inkml:trace contextRef="#ctx0" brushRef="#br0" timeOffset="223078.8649">17979 12755 23 0,'10'4'32'15,"19"-11"1"-15,33 1-7 16,26 1-10-16,22-4-5 15,26 9 0-15,10-7-2 16,10 7-2-16,-5 0-1 16,-5 6-1-16,-18-1-1 0,-15 5-1 15,-27-1-2-15,-20-4-3 16,-18 0-22-16,-16-2-14 16,-20-11 0-16,-12 8 0 15</inkml:trace>
  <inkml:trace contextRef="#ctx0" brushRef="#br0" timeOffset="243766.4043">18306 12083 2 0,'12'-10'32'16,"-8"1"1"-16,1 21-4 15,2 10-9-15,-7 11-3 16,8 12-5-16,-8 5-3 16,6 6 0-16,-6 3-6 0,0-2-4 15,-4-2-8 1,-6-14-9-16,-1-17-13 0,2-5-5 15,-6-24 0-15,5-6 2 16</inkml:trace>
  <inkml:trace contextRef="#ctx0" brushRef="#br0" timeOffset="244016.4058">18357 12054 14 0,'25'-28'33'0,"-3"5"0"16,12 10-2-16,-4 11-13 15,6 7-5-15,0 17-5 16,-10 7-3-16,-6 12-3 16,-10 5-2-16,-10 1-1 15,-10 0 0-15,-7-5-1 0,-3-1 0 16,0-8 0-16,4-6 0 16,9-7 1-16,7-7 1 15,10-2 0-15,5 1 0 16,8-5-1-16,5 2-11 15,2 1-20-15,-2-12 0 16,5 2 0-16,-7-9 0 16</inkml:trace>
  <inkml:trace contextRef="#ctx0" brushRef="#br0" timeOffset="244313.2847">18934 11880 29 0,'6'-12'34'16,"-6"12"1"-16,0 0-3 16,-25 21-18-16,-1 5-15 15,-7 5-29-15,4 16-2 0,-9-4-1 16,14 13-2 0</inkml:trace>
  <inkml:trace contextRef="#ctx0" brushRef="#br0" timeOffset="244782.0314">18882 12334 27 0,'4'12'31'0,"-4"-12"0"16,0 20-7-16,5-1-12 16,0-4-3-16,6-1-4 15,4-4-3-15,4-8 0 16,3-2-1-16,0-10 0 15,-2-5-1-15,-3-6 2 16,-6 1-1-16,-1 1 1 16,-8 3 1-16,-2 6-1 15,0 10 1-15,0 0 0 16,-7 19 0-16,13 3-1 16,0 7 0-16,2 2-1 15,-5-1-1-15,-3 1 2 16,-8-4-2-16,-7-6 0 0,-11-5-4 15,-14-10-6-15,-1-6-25 16,4 8 0-16,-3-13 0 16,14 5-2-16</inkml:trace>
  <inkml:trace contextRef="#ctx0" brushRef="#br0" timeOffset="245235.1629">18304 13041 35 0,'0'17'33'0,"0"20"-2"15,3 8-12-15,-9 8-4 16,1 5-5-16,-4 3-9 16,-2-3-8-16,3-9-15 15,2-4-10-15,-8-23-2 16,7-8 0-16</inkml:trace>
  <inkml:trace contextRef="#ctx0" brushRef="#br0" timeOffset="245500.7822">18310 13014 64 0,'44'-10'34'0,"-3"3"-2"15,-4 10-18-15,-2 13-4 16,-12 7-3-16,-9 10-3 15,-17 8-2-15,-15-2-3 16,-11 3-1-16,-5-2-2 16,3-3 0-16,5-8 0 15,11-1 0-15,7-10 1 16,19-5 1-16,11-3 1 16,8-4 2-16,6 1-2 15,4-2-11-15,0 2-19 16,-12-12 0-16,7 5-1 15,-13-11 0-15</inkml:trace>
  <inkml:trace contextRef="#ctx0" brushRef="#br0" timeOffset="245703.9101">18796 12941 37 0,'0'0'35'16,"-11"0"0"-16,-1 20-5 15,0 6-18-15,-11 8-18 16,10 7-24-16,-9-9-3 16,11 4-1-16,1-10-1 15</inkml:trace>
  <inkml:trace contextRef="#ctx0" brushRef="#br0" timeOffset="245969.5345">18841 13248 39 0,'13'9'36'16,"32"26"35"-1,-22-18-57-15,5 7-6 16,-3-2-7-16,-4-5-10 0,0-2-20 16,0-1-6-16,-13-11-2 15,5-3 1-15</inkml:trace>
  <inkml:trace contextRef="#ctx0" brushRef="#br0" timeOffset="246110.1608">19095 13232 45 0,'-30'12'38'0,"-7"15"1"16,-8 6 0-16,-1 9-31 15,0 6-37-15,-7-7-4 16,16 5-4-16,0-22-2 15</inkml:trace>
  <inkml:trace contextRef="#ctx0" brushRef="#br0" timeOffset="258719.5622">19783 12639 24 0,'0'0'33'16,"16"1"0"-16,2-1-8 15,9-3-10-15,11 3-6 16,3 0-6-16,0 0-12 16,1-5-18-16,-2 10-5 15,-14-5-1-15,-5 0 0 16</inkml:trace>
  <inkml:trace contextRef="#ctx0" brushRef="#br0" timeOffset="258875.8115">19827 12733 14 0,'0'10'32'16,"0"-10"1"-16,26 7-3 15,4-7-18-15,13-4-22 16,12 4-15-16,-6-12-3 15,17 7-3-15</inkml:trace>
  <inkml:trace contextRef="#ctx0" brushRef="#br0" timeOffset="259219.56">20614 12380 35 0,'8'-20'35'15,"0"10"-2"-15,-8 10-8 16,-10 10-6-16,4 19-5 15,-10 8-5-15,4 13-2 16,-2 3-2-16,6 7-1 16,5 0-2-16,8-5 1 15,6-6-2-15,8-6-1 16,4-12-2-16,0-8-4 16,10-4-12-16,-6-9-19 15,-5-10-1-15,0-5 0 16,-13-7 0-16</inkml:trace>
  <inkml:trace contextRef="#ctx0" brushRef="#br0" timeOffset="259391.4351">20396 12641 26 0,'17'0'30'0,"16"0"1"16,-1 6-12-16,13-6-16 15,10 11-24-15,-7-11-6 16,6 10-2-16,-12-10-1 0</inkml:trace>
  <inkml:trace contextRef="#ctx0" brushRef="#br0" timeOffset="259703.9364">21085 12701 36 0,'-7'22'35'0,"-14"-4"1"16,0 3-12-16,-7 4-6 15,-7-7-7-15,1-2-4 16,-1-7-3-16,5-9-2 16,5-8-2-16,9-9 0 15,8-5 0-15,8-6-1 16,15 4 0-16,4-1 0 15,11 6 1-15,5 10 0 0,2 6 1 16,2 8-1-16,-4 10 0 16,-3 5 1-16,-7 6-4 15,-8-2-13-15,-10 0-19 16,-1 2-1-16,-12-9 0 16,6 1 1-16</inkml:trace>
  <inkml:trace contextRef="#ctx0" brushRef="#br0" timeOffset="260016.4361">21192 12671 48 0,'32'0'36'0,"-3"7"-3"16,-2 0-10 0,1 12-6-16,-13-1-5 0,0 1-4 15,-7-2-2-15,-3 0-2 16,-5-8-1-16,0-9-2 15,0 0 1-15,0 0-1 16,5-20 0-16,7 2 0 16,2 1-1-16,2 2 0 15,2 2 0-15,1 7 0 16,2 6-1-16,-2 8 1 16,-2 4 0-16,-6 6-1 15,-1 4-1-15,-4-4-5 16,0 5-18-16,-3-1-13 15,-9-14 0-15,3 1 0 0,-9-11-1 16</inkml:trace>
  <inkml:trace contextRef="#ctx0" brushRef="#br0" timeOffset="260203.9381">21327 12411 32 0,'5'-14'32'0,"20"10"1"16,4 1-7-16,11 3-14 15,6 7-7-15,1-1-11 16,-2 3-17-16,-10-4-9 16,-1 4 0-16,-19-9-1 15</inkml:trace>
  <inkml:trace contextRef="#ctx0" brushRef="#br0" timeOffset="260407.062">21723 12308 57 0,'9'-26'35'0,"-5"-2"-2"16,-1 4-12-16,6 7-6 15,-9 5-6-15,0 12-2 16,13 10-3-16,-10 14-2 15,1 8-4-15,-4 6-22 16,-4-1-13-16,9 9 0 16,-8-8 0-16</inkml:trace>
  <inkml:trace contextRef="#ctx0" brushRef="#br0" timeOffset="261016.4393">21947 12768 66 0,'0'0'25'15,"21"3"-3"-15,22-3-5 16,31 0-5-16,37 0-3 16,43 0-3-16,29 0-1 15,19 4-2-15,5 0-4 16,-19-4-6-16,-28 5-17 15,-32 0-11-15,-51-7 0 0,-43 2 0 16</inkml:trace>
  <inkml:trace contextRef="#ctx0" brushRef="#br0" timeOffset="262625.8151">22160 12421 4 0,'0'0'32'0,"33"12"0"16,0-12 0-16,15 3-16 15,7-3-14-15,-3 0-27 0,12 3-3 16,-18-11-2-16,4 8-2 15</inkml:trace>
  <inkml:trace contextRef="#ctx0" brushRef="#br0" timeOffset="262907.0693">22659 12276 11 0,'0'-33'31'15,"16"11"2"-15,-10-2-10 0,6 3-4 16,-3 14-3 0,-9 7-3-16,15 13-3 15,-15 9-2-15,13 17-2 0,-6 5-1 16,-1 8-2-16,-6 1-2 15,4-4-7-15,1-5-30 16,0-4 0-16,-5-18 0 16,4-7-2-16</inkml:trace>
  <inkml:trace contextRef="#ctx0" brushRef="#br0" timeOffset="263250.8176">22912 12158 20 0,'32'0'31'16,"14"12"1"-16,-6-3-5 16,1-3-13-16,-1 0-5 15,-9-6-3-15,8 0-1 16,-15-9-2-16,-12 2-1 15,-12-3 0-15,0 10-1 16,-8-15 0-16,8 15 1 16,-11 5 0-16,-7 6 0 15,1 10 0-15,4 10 1 16,1 5-1-16,7 9 0 16,5 2 0-16,-7 0-1 15,4 1-1-15,6-7-5 16,7-5-9-16,-5-7-16 0,0-15-5 15,5-6-1-15,-10-8 1 16</inkml:trace>
  <inkml:trace contextRef="#ctx0" brushRef="#br0" timeOffset="263407.0676">22989 12375 44 0,'16'10'31'16,"12"-7"1"-16,16 6-19 15,0 1-17-15,-4-5-21 16,22 9-5-16,-16-11-1 0,0 11 2 16</inkml:trace>
  <inkml:trace contextRef="#ctx0" brushRef="#br0" timeOffset="263907.0749">22012 13241 33 0,'0'0'35'16,"27"14"1"-16,2-14-7 15,8 0-12-15,6 0-14 16,4-4-31-16,6 7-3 16,-9-9-3-16,3 6-2 15</inkml:trace>
  <inkml:trace contextRef="#ctx0" brushRef="#br0" timeOffset="264360.1974">22464 13108 30 0,'28'-7'32'16,"-1"-3"1"-16,5 3-12 15,-1 7-5-15,-4 0-7 16,-4 11-3-16,-6 2-2 16,-8 4-1-16,-14 4-2 15,-15-2 1-15,-4 3-1 16,0-2 0-16,5-2 1 15,7-4-2-15,8-2 0 0,10 0 0 16,16-4 0-16,9 1 0 16,2 0 1-16,0 4 0 15,-9 0 0-15,-17 6 1 16,-16-3 1-16,-8 3-1 16,-20-4-3-16,-7-4-9 15,-5-7-23-15,7 3-2 16,2-12 0-16,22 1-1 15</inkml:trace>
  <inkml:trace contextRef="#ctx0" brushRef="#br0" timeOffset="265844.5761">22809 13108 23 0,'14'10'27'15,"4"-10"-7"-15,12 9-5 16,2-6-4-16,5-3-2 16,-3 0-2-16,-3 0-2 15,-3-3-2-15,-2-3-1 16,-11 3 0-16,-15 3 0 15,0 0 0-15,-26 3 1 16,11 9 0-16,-4 10 1 16,-2 8 0-16,-3 3 0 15,9 4 0-15,4 0-2 16,8-1-2-16,10-2-9 16,-7-7-18-16,0-15-7 15,9-3 1-15,-9-9-2 0</inkml:trace>
  <inkml:trace contextRef="#ctx0" brushRef="#br0" timeOffset="265985.1977">22850 13285 36 0,'0'0'34'0,"22"10"0"16,-2-8-5-16,8 3-23 15,2-5-25-15,10 10-10 16,-15-10-4-16,7 6 0 15</inkml:trace>
  <inkml:trace contextRef="#ctx0" brushRef="#br0" timeOffset="266172.6999">23177 13413 44 0,'0'0'34'0,"5"10"-1"16,-5-10-9-16,20 0-39 16,-6 0-14-16,-14 0-2 15,16-7-2-15</inkml:trace>
  <inkml:trace contextRef="#ctx0" brushRef="#br0" timeOffset="266500.8242">23317 13165 15 0,'18'-6'32'0,"10"-3"2"16,14 5 0-16,-7 0-14 16,2-5-9-16,0 6-4 15,-8 0-3-15,8 3-1 16,-17-3-2-16,-8 3 0 15,-1 3 0-15,-11-3-1 16,0 16 0-16,-4-3 0 16,-1 5 1-16,-4 6 0 15,5 3 1-15,1 5 0 16,-7 0 0-16,10 3 0 0,0 0-1 16,0-2-3-16,0-2-4 15,0-9-7-15,0-10-22 16,0-2-1-16,0-10 0 15,-17-10 0-15</inkml:trace>
  <inkml:trace contextRef="#ctx0" brushRef="#br0" timeOffset="266625.8252">23372 13317 27 0,'0'0'33'0,"33"4"1"15,16-4-2-15,6 4-22 16,23 7-34-16,-11-11-5 0,-2 5-2 15,-12-10-3 1</inkml:trace>
  <inkml:trace contextRef="#ctx0" brushRef="#br0" timeOffset="271391.4603">15065 14247 47 0,'0'0'37'16,"9"-3"0"-16,13 0-11 16,6 3-9-16,8-6-7 15,11 3-5-15,3-3-6 16,0-1-9-16,-1 0-18 15,-1 7-9-15,-12-9-1 16,-8 9 0-16</inkml:trace>
  <inkml:trace contextRef="#ctx0" brushRef="#br0" timeOffset="271610.219">15108 14379 37 0,'0'0'37'0,"14"-11"0"16,19 11-1-16,15 0-21 16,6 0-14-16,14 8-32 15,-6-8-2-15,8 6-3 16,-7-11-1-16</inkml:trace>
  <inkml:trace contextRef="#ctx0" brushRef="#br0" timeOffset="274860.2182">15046 14071 32 0,'0'-12'33'16,"-3"-9"-2"-16,15-6-11 16,7 3-6-16,4-3-3 15,9 8-2-15,3 1-2 0,5 12-1 16,-4 6-1-16,2 15-1 15,-9 5-1-15,2 5-1 16,-10-2 1-16,4-5-2 16,0-10 1-16,0-13-1 15,3-11-1-15,1-6 1 16,-3-6-1-16,-1-4-2 16,-5 5-21-16,-6 7-14 15,-20 0-1-15,6 20 0 16,-19-22 1-16</inkml:trace>
  <inkml:trace contextRef="#ctx0" brushRef="#br0" timeOffset="276610.2184">16163 14091 31 0,'-22'-12'31'16,"1"16"-1"-16,-13 7-14 16,0 10-5-16,6 10-4 15,0 8-3-15,15 5-1 16,7 2-1-16,12-3 2 15,13-8 1-15,15-6 1 16,6-20 0-16,10-6 1 0,-1-22 0 16,-1-6 0-1,-12-17-1-15,-8-2-2 16,-19-5-1-16,-14 2-2 0,-11 6-2 16,-15 3-6-16,4 13-13 15,1 11-18-15,-7 5-1 16,13 15 0-16,5 6 1 15</inkml:trace>
  <inkml:trace contextRef="#ctx0" brushRef="#br0" timeOffset="276828.9693">16461 14357 57 0,'13'0'39'0,"-13"0"1"16,12 12 0-16,-9-2-26 15,-3 0-14-15,0 1-24 16,0-11-14-16,0 0-2 16,0 0 1-16</inkml:trace>
  <inkml:trace contextRef="#ctx0" brushRef="#br0" timeOffset="277391.4704">16744 14021 18 0,'12'0'33'16,"-12"0"-1"-16,0 0-6 0,0 16-9 15,-7 4-5 1,2 4-3-16,-2 0-4 0,7 7 0 16,0-5-2-16,12-3 0 15,4-2-1-15,8-10 0 16,1-2-4-16,0-9-4 16,4 5-7-16,-4-11-7 15,-1-7-6-15,-9-2-2 16,-3-4 1-16,-3-4 6 15,-2 0 7-15,-7-4 10 16,0 1 12-16,0-10 30 16,-5 26-11-1,5 10-1-15,-3 11-2 16,3 7-6-16,0 16-5 16,-7 6-4-16,7 9-2 15,0 2-3-15,0 0-1 0,0-1-6 16,0-10-16-16,-6-9-18 15,11-7 0-15,-5-24-1 16,11 2 0-16</inkml:trace>
  <inkml:trace contextRef="#ctx0" brushRef="#br0" timeOffset="278063.3716">17375 14045 38 0,'0'0'21'0,"4"-15"-4"15,-4 15-2-15,-23-4-4 0,-2 4-2 16,0 0-3-16,-8 0-3 16,6 0-1-16,-1 0-1 15,6 4 0-15,2-4 0 16,8 0-1-16,12 0 0 16,-9 8 1-16,9-8 0 15,0 21 0-15,3-4 1 16,-3 1 1-16,0 3-1 15,0 0 1-15,0-3 0 16,0-6 0-16,0-12 0 16,0 12 0-16,0-12 1 15,24-13-1-15,-4 2 1 0,11 3-1 16,8 3-1 0,6 5 1-16,2 8-2 0,-5 8 0 15,-7 9 0-15,-8 4 1 16,-13 6 0-16,-14 5 1 15,-20-5 0-15,-13 2 1 16,-10-9-1-16,-2-5 0 16,-4-11-5-16,3-12-14 15,2-9-22-15,19-4-1 16,7-18 1-16,18-2-1 16</inkml:trace>
  <inkml:trace contextRef="#ctx0" brushRef="#br0" timeOffset="283735.2334">18115 14304 39 0,'11'0'33'0,"25"9"0"0,13-9-15 16,7 0-7-16,17 0-4 16,2-6-7-16,1 3-16 15,-11-9-17-15,2 12 0 16,-22-9 0-16,-6 9 8 15</inkml:trace>
  <inkml:trace contextRef="#ctx0" brushRef="#br0" timeOffset="284016.4937">18217 14410 20 0,'0'0'31'16,"19"10"1"-16,17-10-11 16,5 0-6-16,14 0-4 15,8-7-5-15,3 2-9 16,-1 1-12-16,-8-4-11 15,-1 8-6-15,-23-13 0 16,-5 7 5-16</inkml:trace>
  <inkml:trace contextRef="#ctx0" brushRef="#br0" timeOffset="284157.1161">18792 14212 44 0,'17'13'36'16,"3"15"0"-16,-18 3-12 15,-5 1-13-15,-8 2-11 16,-10-9-29-16,4 5-3 16,-11-15-3-16,12-5-1 15</inkml:trace>
  <inkml:trace contextRef="#ctx0" brushRef="#br0" timeOffset="285172.7352">19734 14268 10 0,'-6'-20'29'0,"2"11"-1"0,-11-1-8 16,-10 3-4-16,-6 7-3 16,-6 7-4-16,3 11-2 15,-3 5-1-15,5 7-1 16,5 4-2-16,11 6 0 16,11-4-1-16,11 2 0 15,12-10 0-15,13-6 0 16,10-8 0-16,7-11-1 15,4-12 0-15,-5-8-1 16,-7-8 1-16,-6-7-1 16,-15-4 0-16,-10 4 0 15,-15 6 0-15,-11 12 1 0,-9 14 1 16,-5 9 0-16,0 15 0 16,3 15 0-16,3 13 1 15,7 6 0-15,9-1 0 16,6 5-1-16,7-4-1 15,3-4-2-15,9-8-5 16,-5-12-11-16,-1-14-20 16,7-5 0-16,-17-15 0 15,18-23-1-15</inkml:trace>
  <inkml:trace contextRef="#ctx0" brushRef="#br0" timeOffset="285360.2372">19982 13832 59 0,'0'0'36'16,"8"12"0"-16,-20 15-18 15,-5 9-36-15,1 15-12 16,-7-8-3-16,6 10-1 15</inkml:trace>
  <inkml:trace contextRef="#ctx0" brushRef="#br0" timeOffset="285813.3614">20176 14279 28 0,'-6'12'34'15,"19"-4"0"-15,2-8-3 16,13 0-16-16,10 0-7 16,4 0-6-16,3-5-12 15,-1-7-22-15,2 12-2 16,-15-10-1-16,-1 13 1 16</inkml:trace>
  <inkml:trace contextRef="#ctx0" brushRef="#br0" timeOffset="286203.9902">20174 14468 18 0,'0'0'36'16,"12"12"1"-16,8-9-2 15,13-3-14-15,13 0-9 16,6 0-26-16,8 0-18 16,-10-7-2-16,8 7-2 15</inkml:trace>
  <inkml:trace contextRef="#ctx0" brushRef="#br0" timeOffset="287485.2415">20119 14147 38 0,'11'-5'18'16,"-8"-5"1"-16,6-5-1 15,2-1-2-15,4-3-4 16,5 4-6-16,4 2-1 15,5 6-2-15,5 7-1 16,-1 6-1-16,0 7 0 16,1 0-1-16,-3-1 0 0,-2-2 0 15,-4-6 0 1,-2-7 0-16,-6-10 0 0,-1-5-3 16,-2-8-13-16,-1 2-15 15,-13-10-1-15,6 11 1 16,-10-7 6-16</inkml:trace>
  <inkml:trace contextRef="#ctx0" brushRef="#br0" timeOffset="291329.0348">20869 14407 10 0,'-29'0'31'0,"18"-11"-1"15,-6-13-7-15,11-5-5 16,9-1-3-16,13-8-3 0,15 10-3 16,9 3-2-1,11 15-1-15,-3 10-2 0,0 22 1 16,-13 7 0-16,-13 12-2 16,-22 5-1-16,-11 1 0 15,-22 1 0-15,-7-8 0 16,-7-8 0-16,2-8-1 15,6-12 0-15,12-4 0 16,14-8-1-16,13 0 1 16,14 0-1-16,11 0-1 15,14 5-6-15,4-5-17 16,4 0-14-16,5 0 0 16,-6-5 0-16</inkml:trace>
  <inkml:trace contextRef="#ctx0" brushRef="#br0" timeOffset="291657.1573">21363 14212 32 0,'-18'4'33'15,"-13"-1"-1"-15,-3 12-8 16,2 9-8-16,-2 4-5 16,10 7-3-16,8 3-4 15,16 4-1-15,11-1-1 0,16-6 0 16,11-8-1-16,10-9 1 16,0-13 0-16,0-5 0 15,-8-18 1-15,-11-2 0 16,-20-14-1-16,-12 4 0 15,-15-6-3-15,-10 2-12 16,-4 3-23-16,8 11-1 16,0-4-1-16,16 14 0 15</inkml:trace>
  <inkml:trace contextRef="#ctx0" brushRef="#br0" timeOffset="292047.7868">21568 14193 10 0,'0'0'32'0,"-6"22"0"16,-5-5 1-16,4 9-16 15,-2 8-6-15,2-2-3 0,7 1-2 16,9-3-2-16,9-4-2 15,9-10-4-15,4-6-5 16,3-8-8-16,-1-10-8 16,-5-10-6-16,-1-6 1 15,-8-8 3-15</inkml:trace>
  <inkml:trace contextRef="#ctx0" brushRef="#br0" timeOffset="292188.4086">21764 14184 58 0,'0'0'29'16,"-7"13"-3"-16,7 15-3 15,0 5-7-15,2 17-5 16,-2-3-4-16,9 6-2 16,-2-2-8-16,2-6-13 0,-5-12-19 15,7-5-2-15,-7-15 1 16,-4-13-1-16</inkml:trace>
  <inkml:trace contextRef="#ctx0" brushRef="#br0" timeOffset="292360.2837">21930 14541 79 0,'0'0'39'0,"10"5"-3"16,-10-5-21-16,0-9-45 0,9 9-5 15,-9 0-2 1,8-13-1-16</inkml:trace>
  <inkml:trace contextRef="#ctx0" brushRef="#br0" timeOffset="292922.7847">22389 14379 38 0,'-33'4'31'0,"-1"0"-8"16,-7-4-4-16,-2-12-5 16,6-4-2-16,4-10-3 15,15-2-3-15,13-5-1 16,13 2-3-16,17 2 0 15,10 5-1-15,12 12 0 16,5 12 0-16,1 16 1 0,-6 11 0 16,-17 12 1-16,-11 8 1 15,-27 4-1-15,-12 3 0 16,-17-3 0-16,-8-3-1 16,-7-12 0-16,3-9-1 15,8-8-1-15,12-9 0 16,17-10-1-16,12 0 1 15,19-14-1-15,12 2 1 16,7 3-3-16,6-3-6 16,10 3-19-16,-1 5-10 15,-10-10 1-15,5 6 0 16</inkml:trace>
  <inkml:trace contextRef="#ctx0" brushRef="#br0" timeOffset="293188.4103">22723 14147 55 0,'0'0'34'0,"4"9"-3"15,-1 8-12-15,9-5-8 16,10 7-3-16,4-6-2 15,-1-1-2-15,-2-12 0 16,8 0-1-16,-14-13-1 16,-1-3 0-16,-16-1-2 0,-14-4-6 15,-11 1-30-15,-5 11 0 16,-15-2-1-16,0 11 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7-10-03T09:29:36.9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18095 9429 9 0,'0'0'13'16,"-10"-8"-1"-16,10 8-2 16,-11 5-3-16,-3 8 2 15,6-3-7 1,4 3 0-16,-1 2-1 15,5-1-1-15,0 3 1 16,8-3 0-16,4-1 2 16,1-7 1-16,5-3 0 15,1-6 2-15,-2-6 0 16,1-1 1-16,-7-3 1 16,-2-5 0-16,-5-1 0 15,-4 4-2-15,-11 1-1 16,-1 2-1-16,-5 4-1 15,0 5 0-15,-1 3-2 0,1 0 0 16,2 9-1-16,4 2 0 16,5 2 0-16,6 2 0 15,0-1-1-15,6-2 1 16,4 0 0-16,2-8 0 16,4-4 1-16,-1-4-1 15,-2-8 1-15,-2 0-1 16,-6-3 1-16,-5 1-2 15,0 0-11-15,0 14-18 16,-17-19 0-16,17 19-1 16,-20-9-1-16</inkml:trace>
  <inkml:trace contextRef="#ctx0" brushRef="#br0" timeOffset="1656.2542">18110 9462 10 0,'10'-5'12'16,"13"-2"0"-16,0-5-2 16,10-6-1-16,11-5 0 15,12-9-1-15,12-9-1 16,18-7-1-16,14-13 0 16,15-4-3-16,15-10 1 15,12-3-2-15,4 1 0 16,3 0-1-16,-6 5 0 15,-12 5 0-15,-10 12 0 16,-17 5 0-16,-15 8 0 16,-20 8-1-16,-17 6 1 0,-11 6-1 15,-14 7 1-15,-7 1-1 16,-9 6 1-16,-11 8-1 16,8-12 1-16,-8 12-1 15,0 0 1-15,-13 0 0 16,13 0-1-16,-9 5 1 15,9-5-1-15,0 0 0 16,-10 4 0-16,10-4 1 16,0 0-1-16,0 0 0 15,0 0 1-15,0 0-1 16,0 0 0-16,0 0-1 16,-10-9 1-16,10 9 0 0,-14-7-1 15,14 7 0 1,-19-10 0-16,8 5 1 0,0 1-1 15,-2 1 1-15,4 3-1 16,-1-5 1-16,10 5 0 16,0 0-1-16,0 0 1 15,0 0-1-15,17-7 1 16,6 7 0-16,4-7 1 16,6 2-1-16,1 3 0 15,-1-2 0-15,-2 4 1 16,-5-4 0-16,-7 4 1 15,-8 7 0-15,-11-7 1 16,0 17 0-16,-11-4 0 16,-3-1 0-16,-1 2-2 0,-1-2-7 15,3 8-20 1,-5-13-2-16,14 7-1 0,-9-14 0 16</inkml:trace>
  <inkml:trace contextRef="#ctx0" brushRef="#br0" timeOffset="2296.8867">19213 9310 5 0,'0'0'24'0,"6"19"-5"16,-6-2-3-16,4 4 0 15,-4 1-2-15,6 0-2 16,-2 2-2-16,-1-6-2 16,1-2-1-16,-4-16-2 15,5 12-1-15,-5-12 0 16,5-17-1-16,-5-2 0 15,6 0-1-15,0-10 0 16,2 0-1-16,4-3-1 0,2 4 0 16,3 6 0-1,3 0-1-15,3 7-3 0,-2 5-7 16,3 4-11-16,2 12-10 16,-7-6 1-16,5 13-2 15</inkml:trace>
  <inkml:trace contextRef="#ctx0" brushRef="#br0" timeOffset="2718.7608">19441 9648 23 0,'0'0'27'0,"23"14"-6"15,-10-9-1-15,1-5-5 16,-3-5-2-16,-4-4-2 15,1-4-4-15,-8-5-1 16,0-1-2-16,0-6-2 16,-6 3-1-16,6-2 0 0,-4-2 0 15,4 5-1 1,3 0 0-16,4 5-1 0,1 3-1 16,5 4-2-16,0 2-4 15,1 2-6-15,3 5-7 16,-7-7-9-16,7 11-1 15,-17-4 0-15</inkml:trace>
  <inkml:trace contextRef="#ctx0" brushRef="#br0" timeOffset="2890.6399">19464 9509 2 0,'0'0'23'16,"16"9"-2"-16,0-9-6 0,8-5-11 16,3 5-13-16,-7-13-11 15,8 7-1-15,-14-11 7 16</inkml:trace>
  <inkml:trace contextRef="#ctx0" brushRef="#br0" timeOffset="3484.382">19236 9099 27 0,'0'0'19'0,"0"0"-4"16,16-9-2-16,13 9-4 16,6 0-3-16,5 0-1 15,7 4-1-15,1 1-1 16,-2-1-1-16,-5-1 0 15,-4 4-1-15,-13-5 0 16,-7-2-2-16,-17 0 0 16,10-9-1-16,-14 0 0 15,-2-3-1-15,-3 0 1 16,1-1 0-16,1 2 2 16,7 11 1-16,0 0 3 15,0 0 1-15,-4 18 1 0,8 0-1 16,-4 3-1-1,6 4-9-15,-12-9-20 0,13 6-2 16,-7-22-1-16,0 15-1 16</inkml:trace>
  <inkml:trace contextRef="#ctx0" brushRef="#br0" timeOffset="5203.1362">18854 7849 25 0,'-16'40'11'0,"-9"14"-2"16,-5 18-2-16,-10 16-1 15,-8 20-2-15,-7 10 0 16,-6 15 0-16,-5 8-1 16,-3-1 0-16,-2-6 1 15,3-7-1-15,5-17 0 16,6-16-1-16,9-17-3 16,15-26-6-16,14-11-16 15,7-28 0-15,24-6-1 16,0-31 15-16</inkml:trace>
  <inkml:trace contextRef="#ctx0" brushRef="#br0" timeOffset="5890.6433">18810 7831 4 0,'0'0'28'16,"-19"0"-16"-16,8 9-4 15,-3-2-2-15,-1 4-2 16,-1 1-1-16,1-3-2 16,3 2 1-16,3-4-1 15,9-7 0-15,0 0 0 16,0 0 1-16,0 0 0 16,21-15 1-16,-1 0 1 15,1-2 0-15,3 2 0 16,-3 2 1-16,-2 6 1 0,2 7 0 15,-7 6 0 1,-2 9 0-16,-6 10-3 16,1 4-11-16,-7-1-18 0,9 7 0 15,-9-13-3-15,12 6 0 16</inkml:trace>
  <inkml:trace contextRef="#ctx0" brushRef="#br0" timeOffset="6437.5129">17719 7999 25 0,'0'0'27'0,"0"0"-6"15,4 21-3-15,1 1-3 0,-1 6-4 16,0 2-2-16,1 2-2 16,-5-4-2-16,0-3-1 15,0-6-2-15,0-7 0 16,0-12 0-16,0 0 0 15,-4-17-1-15,9-3 0 16,2-6 0-16,4 0-1 16,2-3 0-16,8-1 0 15,2 8 0-15,4 5-1 16,2 8-3-16,-5 6-5 16,3 3-13-16,-2 12-9 15,-9-6-1-15,1 13 0 0</inkml:trace>
  <inkml:trace contextRef="#ctx0" brushRef="#br0" timeOffset="6750.0137">17996 8239 25 0,'-4'6'26'15,"4"-6"1"-15,-13 19-11 16,7-2-5-16,1 2-3 16,5-1-1-16,0 0-1 0,0-3-1 15,7-2-1-15,4-1-1 16,2-7 0-16,2-5-5 15,-2-3-9-15,0-4-14 16,-7-10-5-16,5 4-1 16,-11-13 0-16</inkml:trace>
  <inkml:trace contextRef="#ctx0" brushRef="#br0" timeOffset="6921.8933">18020 8129 47 0,'0'0'31'15,"0"0"-5"-15,0 0-16 16,0 0-25-16,0 0-10 16,10 0-3-16,-10-10-2 15</inkml:trace>
  <inkml:trace contextRef="#ctx0" brushRef="#br0" timeOffset="7421.9157">17711 7849 21 0,'0'0'27'15,"0"0"-3"-15,19 0-8 16,7 0-5-16,7 0-3 16,8 0-4-16,6 4-2 15,6-4-2-15,-1 0-3 0,-2 0-2 16,-7-3-3-16,-8 0-2 16,-8-4 0-16,-7 0 0 15,-11-1 0-15,-9 8 3 16,-5-10 4-16,-15 10 8 15,11 7 3 1,0 4 2-16,6 1 1 16,3 4 1-16,0 0-2 15,6 1-1-15,-1-5-12 16,5 6-21-16,-10-18-1 16,0 0-2-16,-14 0-1 15</inkml:trace>
  <inkml:trace contextRef="#ctx0" brushRef="#br0" timeOffset="8453.1427">18044 9369 4 0,'0'10'14'16,"-11"30"8"0,1-2-12-16,-12 8-2 15,-6 17-1-15,-11 10-1 16,-7 14 0-16,-7 12-2 15,-7 5 1-15,-3 7-1 16,-6 0 0-16,1 0 0 16,1-8-1-16,5-2-1 15,5-12 1-15,5-10-1 16,10-18-1-16,8-10-2 16,10-17-10-16,14-4-15 0,0-24-1 15,10-6 0-15,8-19 11 16</inkml:trace>
  <inkml:trace contextRef="#ctx0" brushRef="#br0" timeOffset="9046.8931">17192 10681 19 0,'0'0'26'0,"12"0"-5"16,-12 0-4-16,3 22-4 15,-3-2-3-15,0 6-2 16,0 1-2-16,0-1-2 15,0-3-1-15,3-5 1 16,1-10-1-16,7-6 0 16,4-5 0-16,6-8-2 15,7-6-7-15,7-12-23 16,7 7-2-16,-5-17 1 0,10 6-2 16</inkml:trace>
  <inkml:trace contextRef="#ctx0" brushRef="#br0" timeOffset="9500.0213">16560 9969 42 0,'24'6'28'0,"-1"-8"-9"15,11 2-6-15,3 5-12 16,3-10-23-16,10 13-2 16,-13-11-3-16,7 6-1 15</inkml:trace>
  <inkml:trace contextRef="#ctx0" brushRef="#br0" timeOffset="9906.2697">16953 9900 39 0,'0'0'29'0,"7"14"-9"16,0 3-4-16,-1 2-3 16,2 1-4-16,-3 0-1 15,2 1-4-15,-7-6-1 16,5-5 0-16,-5-10-2 16,0 0 1-16,0 0-1 15,0 0 1-15,0-25-2 16,5 6 1-16,5-8-1 0,-1 1 0 15,6-3 0-15,4 0 0 16,4 1-1-16,1 6-2 16,3 6-3-16,-2 4-6 15,-5 3-13-15,7 16-7 16,-16-5 1-16,3 10-1 16</inkml:trace>
  <inkml:trace contextRef="#ctx0" brushRef="#br0" timeOffset="10265.6457">17230 10022 8 0,'0'0'27'0,"6"18"2"16,-12-8-8-16,2 4-5 16,-2 3-3-16,1-3-4 15,2 4-3-15,-1-1-2 16,4-3 0-16,0-2-2 15,0-12 0-15,12 13 0 16,-2-13-3-16,3 0-4 0,-1-3-11 16,-7-7-14-16,12 1-1 15,-12-10 0-15,5 9 3 16</inkml:trace>
  <inkml:trace contextRef="#ctx0" brushRef="#br0" timeOffset="10515.6521">17227 9922 54 0,'10'0'31'0,"-10"0"-3"0,0 0-11 16,0 0-7-16,11 5-17 16,-1 0-22-16,-10-5-1 15,9-5-1-15,-9 5-1 16</inkml:trace>
  <inkml:trace contextRef="#ctx0" brushRef="#br0" timeOffset="11203.1474">16935 9621 37 0,'0'0'17'0,"28"-4"-3"16,-2 4-3-16,9 4-4 15,3-1-3-15,6 4-2 16,1 1-2-16,-1-1-4 16,-6 0-1-16,-6-2-4 0,-8-1-4 15,-7-8-1-15,-10-1 0 16,-7-5 2-16,0-2 4 15,-7-1 5-15,0-2 5 16,-3 5 5-16,3-5 21 16,7 15-10-1,0 0 0-15,0 21-2 16,0-5-3-16,6 8-4 16,-2-4-12-16,4 11-22 15,-11-17-2-15,9 5-2 16,-6-19-1-16</inkml:trace>
  <inkml:trace contextRef="#ctx0" brushRef="#br0" timeOffset="29893.3781">17438 10850 9 0,'11'-6'10'16,"-1"6"0"-16,0-4-2 0,8-1-1 16,4-5-1-1,8-3-4-15,4-1-8 16,0-6-13-16,11 9-1 0,-12-9 14 16</inkml:trace>
  <inkml:trace contextRef="#ctx0" brushRef="#br0" timeOffset="30471.4753">17956 10669 12 0,'28'-5'10'16,"-1"-2"-3"-16,3-2-9 15,3 9-11-15,-4-17 0 16,9 11 13-16</inkml:trace>
  <inkml:trace contextRef="#ctx0" brushRef="#br0" timeOffset="30893.3568">18473 10481 13 0,'22'0'17'16,"-8"-8"-4"-16,7 2-2 16,0-3-4-16,3-2-13 15,8 7-13-15,-8-13-2 0,10 9 7 16</inkml:trace>
  <inkml:trace contextRef="#ctx0" brushRef="#br0" timeOffset="31237.1058">18889 10334 8 0,'26'0'21'15,"-7"-6"-9"-15,6-4-16 16,8 1-10-16,-7-14-4 16,8 10 14-16</inkml:trace>
  <inkml:trace contextRef="#ctx0" brushRef="#br0" timeOffset="31877.7298">20082 8657 16 0,'0'0'42'15,"-7"9"-25"-15,-6 6-3 16,0 7-7-16,-4 7-14 16,-9-2-16-16,11 13-2 0,-10-8-1 15,12 8 12 1</inkml:trace>
  <inkml:trace contextRef="#ctx0" brushRef="#br0" timeOffset="32174.63">19863 9114 14 0,'0'14'18'0,"-14"1"-13"16,1 2-13-16,4 12-8 15,-11-5 4-15,12 9 12 16</inkml:trace>
  <inkml:trace contextRef="#ctx0" brushRef="#br0" timeOffset="32487.105">19678 9503 16 0,'-13'10'21'0,"5"14"-9"16,-5 3-13-16,-4-3-15 0,9 12-4 16,-12-11 9-1</inkml:trace>
  <inkml:trace contextRef="#ctx0" brushRef="#br0" timeOffset="32799.6108">19448 9924 9 0,'-7'22'19'16,"-11"-8"-12"-16,-3 1-20 15,8 9-3-15,-8-7 11 16</inkml:trace>
  <inkml:trace contextRef="#ctx0" brushRef="#br0" timeOffset="36175.1827">17767 9114 31 0,'-17'-15'19'16,"3"15"-3"-1,-8 0-2-15,0 5-4 0,0 6-3 16,0 5-2-16,2 5-2 16,3 4 0-16,10 1-1 15,7 1 0-15,9-2 0 16,14-4 1-16,8-7 1 15,6-8-1-15,3-6 2 16,-2-9-1-16,0-5 2 16,-12-10-1-16,-9-1-1 15,-17-5 0-15,-15 5-1 16,-8 3-5-16,-10 3-14 16,-5-3-16-16,9 12-1 15,-2-6 0-15,16 9-1 16</inkml:trace>
  <inkml:trace contextRef="#ctx0" brushRef="#br0" timeOffset="42441.6112">19594 10447 15 0,'9'20'48'16,"-14"-1"-30"-1,-8 0-2-15,-2 10-4 16,-4 1-3-16,0-5-4 16,0 1-2-16,4-7-1 15,2-4-1-15,7-6 0 16,6-9-1-16,0 0-1 16,16-18 0-16,-4 3 0 15,6-9-1-15,-1-3 1 0,2-5-1 16,0 3 0-16,-4 1 2 15,-3 4 0-15,-3 7 0 16,-3 6 2-16,-6 11 0 16,0 0 0-16,3 16 1 15,-3 2-1-15,0 5 1 16,5 6-1-16,3 3-1 16,6-3 1-16,2 2-2 15,4 1 1-15,1-3-1 16,-3-2 1-16,-1-3 0 15,-5-4-1-15,-3-2 1 16,-9-5 1-16,-14-4-1 16,-4-4 0-16,-9-5 1 15,-5 0-1-15,-4-8 0 0,1 3-1 16,0-2-1-16,8 0-3 16,8 1-4-16,19 6-8 15,0 0-12-15,0 0-4 16,18 0 0-16,1-4 3 15</inkml:trace>
  <inkml:trace contextRef="#ctx0" brushRef="#br0" timeOffset="42832.2388">19882 10664 40 0,'0'0'31'16,"17"12"-2"-16,-13-1-9 16,-1 6-6-16,0 4-4 15,-3 0-2-15,4-3-2 16,-4-2-2-16,0-3-1 15,0-13 0-15,0 0-2 16,0 0 1-16,-8-10-1 16,8-9 0-16,5 1-1 15,5-5 0-15,4-3 0 0,3 1 0 16,4 6-1 0,6 2 0-16,0 2-3 0,4 9-5 15,-6 1-9-15,-5-3-16 16,2 14 0-16,-11-6 1 15,1 3-1-15</inkml:trace>
  <inkml:trace contextRef="#ctx0" brushRef="#br0" timeOffset="43519.7374">19793 10398 11 0,'0'0'23'0,"29"3"-4"16,-9-3-5-16,14 5-4 16,3 0-3-16,6-3-3 15,0 2-1-15,1-4-1 16,-4 3-2-16,-5-3 1 15,-7 0-2-15,-9-2 0 16,-8-3 0-16,-11 5 0 16,0-15 0-16,-6 2 0 15,-5 2 0-15,-15-11 0 16,13 15 1-16,6-1 1 16,7 8 0-16,0 0 1 15,0 0 1-15,15 0 3 16,0 9 2-16,3 5 1 15,-6 0 1-15,3 8 1 16,-8-3-1-16,-3 2 0 16,-8 0-4-16,-6-5-13 15,-10-4-24-15,9 1-2 16,-10-11-1-16,8 3 0 16</inkml:trace>
  <inkml:trace contextRef="#ctx0" brushRef="#br0" timeOffset="58339.2325">18190 9443 17 0,'0'0'12'0,"0"0"-1"16,0 0 4 0,0 0-11-16,6 10-1 15,-6-10-1-15,19 16-1 0,-3-4 1 16,8 6 0-1,8 2 0-15,10 8 1 0,9 4 0 16,10 6 0-16,11 3 1 16,6 5 0-16,6 5 1 15,2-3 0-15,-3-1 0 16,-2-3-1-16,-7-6 0 16,-8-2 0-16,-11-7-2 15,-10-10-4-15,-11-9-8 16,-5 4-15-16,-19-19-2 15,-1 5 0-15,-11-9 2 16</inkml:trace>
  <inkml:trace contextRef="#ctx0" brushRef="#br0" timeOffset="59042.357">19040 10067 18 0,'0'0'19'16,"-10"0"-2"-16,10 0-1 15,0 0-2-15,0 0-2 16,14 0-3-16,-2 0-1 16,2 0-1-16,5 5 0 15,1-3-1-15,5 5-1 16,-2-2 0-16,2 4-1 16,-1-1 0-16,-2 2-1 15,-3-5-1-15,-4 1 1 16,-5-6 0-16,-10 0-1 15,3-15 1-15,-9 6-1 0,-3-9 0 16,-4-2 0 0,1-3 1-16,0-4-2 15,0 3 0-15,2 1-3 0,3 4-8 16,-1 5-24-16,-4-4 0 16,5 9 0-16,-9-6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3/10/2017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|</a:t>
            </a:r>
            <a:r>
              <a:rPr lang="el-GR" dirty="0" smtClean="0"/>
              <a:t>Δ</a:t>
            </a:r>
            <a:r>
              <a:rPr lang="en-US" dirty="0" smtClean="0"/>
              <a:t>r|</a:t>
            </a:r>
            <a:r>
              <a:rPr lang="en-US" baseline="0" dirty="0" smtClean="0"/>
              <a:t> != </a:t>
            </a:r>
            <a:r>
              <a:rPr lang="el-GR" baseline="0" dirty="0" smtClean="0"/>
              <a:t>απόσταση που διανύει το σωματίδιο μεταξύ Α και Β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2710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Πάλι</a:t>
            </a:r>
            <a:r>
              <a:rPr lang="el-GR" baseline="0" dirty="0" smtClean="0"/>
              <a:t> το παράδειγμα με τους παίκτες του μπάσκετ, αλλά τώρα κινούνται σε όλο το παρκέ. </a:t>
            </a:r>
            <a:r>
              <a:rPr lang="el-GR" baseline="0" dirty="0" smtClean="0">
                <a:sym typeface="Wingdings" panose="05000000000000000000" pitchFamily="2" charset="2"/>
              </a:rPr>
              <a:t> Διανυσματική μέση ταχύτητα ~ 0, αλλά όχι και απόσταση που διανύουν.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147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9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95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2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550" y="1371600"/>
            <a:ext cx="7415050" cy="3933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6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8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79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89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61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85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99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9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ustomXml" Target="../ink/ink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customXml" Target="../ink/ink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customXml" Target="../ink/ink8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Μηχανική</a:t>
            </a:r>
          </a:p>
          <a:p>
            <a:endParaRPr lang="el-GR" dirty="0"/>
          </a:p>
          <a:p>
            <a:r>
              <a:rPr lang="el-GR" sz="1900" dirty="0" smtClean="0"/>
              <a:t>Κίνηση σε Μια Διάσταση</a:t>
            </a:r>
          </a:p>
          <a:p>
            <a:r>
              <a:rPr lang="el-GR" dirty="0" smtClean="0"/>
              <a:t>Διανύσματα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4863405"/>
            <a:ext cx="428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 Ο πίνακας ελέγχου σε ένα πιλοτήριο βοηθά τον πιλότο να κρατά το αεροσκάφος υπό έλεγχο – δηλ. να ελέγχει πόσο γρήγορα ταξιδεύει και σε ποια κατεύθυνση – επιτρέποντάς του να το προσγειώσει με ασφάλεια. Ποσότητες που ορίζονται τόσο από το μέτρο τους όσο και από την κατεύθυνσή τους (όπως η ταχύτητα) λέγονται διανυσματικές ποσότητες.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(Mark Wagner/Getty Images)</a:t>
            </a:r>
          </a:p>
        </p:txBody>
      </p:sp>
      <p:pic>
        <p:nvPicPr>
          <p:cNvPr id="9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34" y="1066800"/>
            <a:ext cx="4139904" cy="376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35386"/>
                <a:ext cx="7796050" cy="5141614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Πολική μορφή</a:t>
                </a:r>
                <a:br>
                  <a:rPr lang="el-GR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Acos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l-GR" b="0" i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Asin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l-GR" b="0" dirty="0" smtClean="0"/>
                  <a:t/>
                </a:r>
                <a:br>
                  <a:rPr lang="el-GR" b="0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Α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sub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sub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  <m:r>
                      <a:rPr lang="en-US" b="0" i="0" smtClean="0">
                        <a:latin typeface="Cambria Math" panose="02040503050406030204" pitchFamily="18" charset="0"/>
                      </a:rPr>
                      <m:t>  ,  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l-G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l-GR" dirty="0" smtClean="0"/>
                  <a:t>Προσοχή στον υπολογισμό της γωνίας θ!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35386"/>
                <a:ext cx="7796050" cy="5141614"/>
              </a:xfrm>
              <a:blipFill rotWithShape="0">
                <a:blip r:embed="rId2"/>
                <a:stretch>
                  <a:fillRect t="-9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237" y="3048000"/>
            <a:ext cx="63912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0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6777317" cy="500470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Πολλές φορές εκφράζουμε σύνθετα διανύσματα με όρους </a:t>
                </a:r>
                <a:r>
                  <a:rPr lang="el-GR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μοναδιαίων</a:t>
                </a:r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διανυσμάτων</a:t>
                </a:r>
              </a:p>
              <a:p>
                <a:r>
                  <a:rPr lang="el-GR" dirty="0" err="1" smtClean="0"/>
                  <a:t>Μοναδιαία</a:t>
                </a:r>
                <a:r>
                  <a:rPr lang="el-GR" dirty="0" smtClean="0"/>
                  <a:t> διανύσματα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𝜄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lvl="1"/>
                <a:r>
                  <a:rPr lang="el-GR" dirty="0" smtClean="0"/>
                  <a:t>Έχουν μέτρο 1 (μονάδα)</a:t>
                </a:r>
              </a:p>
              <a:p>
                <a:pPr lvl="1"/>
                <a:r>
                  <a:rPr lang="el-GR" dirty="0" smtClean="0"/>
                  <a:t>Δίνουν διεύθυνση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l-GR" dirty="0" smtClean="0"/>
                  <a:t>Κάθετα μεταξύ τους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marL="365760" lvl="1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6777317" cy="5004708"/>
              </a:xfrm>
              <a:blipFill rotWithShape="0">
                <a:blip r:embed="rId2"/>
                <a:stretch>
                  <a:fillRect t="-9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807824"/>
            <a:ext cx="2742277" cy="464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9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413" y="3429000"/>
            <a:ext cx="3013187" cy="3022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415050" cy="3933450"/>
              </a:xfrm>
            </p:spPr>
            <p:txBody>
              <a:bodyPr/>
              <a:lstStyle/>
              <a:p>
                <a:r>
                  <a:rPr lang="el-GR" dirty="0" smtClean="0"/>
                  <a:t>Το διάνυσμα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</m:oMath>
                </a14:m>
                <a:r>
                  <a:rPr lang="el-GR" dirty="0" smtClean="0"/>
                  <a:t> μπορεί να γραφεί ως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acc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US" i="1" dirty="0" smtClean="0"/>
              </a:p>
              <a:p>
                <a:pPr marL="68580" indent="0">
                  <a:buNone/>
                </a:pPr>
                <a:r>
                  <a:rPr lang="el-GR" dirty="0" smtClean="0"/>
                  <a:t>με χρήση των </a:t>
                </a:r>
                <a:r>
                  <a:rPr lang="el-GR" dirty="0" err="1" smtClean="0"/>
                  <a:t>μοναδιαίων</a:t>
                </a:r>
                <a:r>
                  <a:rPr lang="el-GR" dirty="0" smtClean="0"/>
                  <a:t> διανυσμάτων</a:t>
                </a:r>
              </a:p>
              <a:p>
                <a:endPara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Διάνυσμα θέσης</a:t>
                </a:r>
              </a:p>
              <a:p>
                <a:pPr lvl="1"/>
                <a:r>
                  <a:rPr lang="el-GR" dirty="0" smtClean="0"/>
                  <a:t>Σημείο Α(</a:t>
                </a:r>
                <a:r>
                  <a:rPr lang="en-US" dirty="0" err="1" smtClean="0"/>
                  <a:t>x,y</a:t>
                </a:r>
                <a:r>
                  <a:rPr lang="en-US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l-GR" dirty="0" smtClean="0"/>
              </a:p>
              <a:p>
                <a:pPr lvl="1"/>
                <a:r>
                  <a:rPr lang="el-GR" dirty="0" smtClean="0"/>
                  <a:t>Οι συνιστώσες του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είναι οι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dirty="0" smtClean="0"/>
                  <a:t>.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415050" cy="3933450"/>
              </a:xfrm>
              <a:blipFill rotWithShape="0">
                <a:blip r:embed="rId3"/>
                <a:stretch>
                  <a:fillRect l="-329" b="-27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514920" y="721800"/>
              <a:ext cx="1827720" cy="1692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09880" y="710640"/>
                <a:ext cx="1839600" cy="170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160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719850" cy="5029200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</m:acc>
                  </m:oMath>
                </a14:m>
                <a:endParaRPr lang="el-GR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n-US" dirty="0" smtClean="0"/>
              </a:p>
              <a:p>
                <a:r>
                  <a:rPr lang="el-GR" dirty="0" smtClean="0"/>
                  <a:t>με</a:t>
                </a:r>
                <a:br>
                  <a:rPr lang="el-GR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l-GR" dirty="0" smtClean="0"/>
                  <a:t>Πρόσθεση όλων των </a:t>
                </a:r>
                <a:r>
                  <a:rPr lang="en-US" dirty="0" smtClean="0"/>
                  <a:t>x-</a:t>
                </a:r>
                <a:r>
                  <a:rPr lang="el-GR" dirty="0" smtClean="0"/>
                  <a:t>συνιστωσών και όλων των </a:t>
                </a:r>
                <a:r>
                  <a:rPr lang="en-US" dirty="0" smtClean="0"/>
                  <a:t>y-</a:t>
                </a:r>
                <a:r>
                  <a:rPr lang="el-GR" dirty="0" smtClean="0"/>
                  <a:t>συνιστωσών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endParaRPr lang="el-GR" dirty="0" smtClean="0"/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719850" cy="50292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763814"/>
            <a:ext cx="3190264" cy="31223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044600" y="2472480"/>
              <a:ext cx="3040560" cy="3828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39560" y="2460240"/>
                <a:ext cx="3058560" cy="384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706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6777317" cy="415334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Προσθήκη περισσότερων διαστάσεων</a:t>
                </a:r>
                <a:br>
                  <a:rPr lang="el-GR" dirty="0" smtClean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en-US" dirty="0" smtClean="0"/>
              </a:p>
              <a:p>
                <a:r>
                  <a:rPr lang="el-GR" dirty="0" smtClean="0"/>
                  <a:t>Όμοια ακριβώς συλλογιστική!</a:t>
                </a:r>
                <a:endParaRPr lang="en-US" dirty="0"/>
              </a:p>
              <a:p>
                <a:endParaRPr lang="el-GR" dirty="0" smtClean="0"/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6777317" cy="4153348"/>
              </a:xfrm>
              <a:blipFill rotWithShape="0">
                <a:blip r:embed="rId2"/>
                <a:stretch>
                  <a:fillRect t="-11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743200"/>
            <a:ext cx="3401209" cy="370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5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5323"/>
                <a:ext cx="8140520" cy="4225769"/>
              </a:xfrm>
            </p:spPr>
            <p:txBody>
              <a:bodyPr/>
              <a:lstStyle/>
              <a:p>
                <a:r>
                  <a:rPr lang="el-GR" b="1" u="sng" dirty="0" smtClean="0"/>
                  <a:t>Παράδειγμα</a:t>
                </a:r>
                <a:r>
                  <a:rPr lang="en-US" b="1" u="sng" dirty="0"/>
                  <a:t>:</a:t>
                </a:r>
                <a:endParaRPr lang="el-GR" b="1" u="sng" dirty="0" smtClean="0"/>
              </a:p>
              <a:p>
                <a:pPr lvl="1"/>
                <a:r>
                  <a:rPr lang="el-GR" sz="1600" dirty="0" smtClean="0"/>
                  <a:t>Ένα ρομπότ αεροδρομίου προχωρά 25</a:t>
                </a:r>
                <a:r>
                  <a:rPr lang="en-US" sz="1600" dirty="0" smtClean="0"/>
                  <a:t>m </a:t>
                </a:r>
                <a:r>
                  <a:rPr lang="el-GR" sz="1600" dirty="0" smtClean="0"/>
                  <a:t>Ν</a:t>
                </a:r>
                <a:r>
                  <a:rPr lang="en-US" sz="1600" dirty="0" smtClean="0"/>
                  <a:t>A</a:t>
                </a:r>
                <a:r>
                  <a:rPr lang="el-GR" sz="1600" dirty="0" smtClean="0"/>
                  <a:t> </a:t>
                </a:r>
                <a:endParaRPr lang="en-US" sz="1600" dirty="0" smtClean="0"/>
              </a:p>
              <a:p>
                <a:pPr marL="365760" lvl="1" indent="0">
                  <a:buNone/>
                </a:pPr>
                <a:r>
                  <a:rPr lang="el-GR" sz="1600" dirty="0" smtClean="0"/>
                  <a:t>από το σημείο αφετηρίας του. Ο αλγόριθμος 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l-GR" sz="1600" dirty="0" smtClean="0"/>
                  <a:t>αναγνώρισης εμποδίων του το σταματά και το 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l-GR" sz="1600" dirty="0" smtClean="0"/>
                  <a:t>«στέλνει»</a:t>
                </a:r>
                <a:r>
                  <a:rPr lang="en-US" sz="1600" dirty="0" smtClean="0"/>
                  <a:t> 40m </a:t>
                </a:r>
                <a:r>
                  <a:rPr lang="el-GR" sz="1600" dirty="0" smtClean="0"/>
                  <a:t>σε διεύθυνση 60</a:t>
                </a:r>
                <a:r>
                  <a:rPr lang="el-GR" sz="1600" baseline="30000" dirty="0" smtClean="0"/>
                  <a:t>ο</a:t>
                </a:r>
                <a:r>
                  <a:rPr lang="el-GR" sz="1600" dirty="0" smtClean="0"/>
                  <a:t> ΒΑ, όπου και 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l-GR" sz="1600" dirty="0" smtClean="0"/>
                  <a:t>βρίσκει τον πύργο ελέγχου του (Δείτε το σχήμα)</a:t>
                </a:r>
                <a:r>
                  <a:rPr lang="en-US" sz="1600" dirty="0" smtClean="0"/>
                  <a:t>.</a:t>
                </a:r>
              </a:p>
              <a:p>
                <a:pPr marL="708660" lvl="1" indent="-342900">
                  <a:buAutoNum type="alphaUcPeriod"/>
                </a:pPr>
                <a:r>
                  <a:rPr lang="el-GR" sz="1600" dirty="0" smtClean="0"/>
                  <a:t>Αναλύστε τις συνιστώσες του ρομπότ για κάθε</a:t>
                </a:r>
                <a:br>
                  <a:rPr lang="el-GR" sz="1600" dirty="0" smtClean="0"/>
                </a:br>
                <a:r>
                  <a:rPr lang="el-GR" sz="1600" dirty="0" smtClean="0"/>
                  <a:t>κίνησή του.</a:t>
                </a:r>
              </a:p>
              <a:p>
                <a:pPr marL="708660" lvl="1" indent="-342900">
                  <a:buAutoNum type="alphaUcPeriod"/>
                </a:pPr>
                <a:r>
                  <a:rPr lang="el-GR" sz="1600" dirty="0" smtClean="0"/>
                  <a:t>Ορίστε τις συνιστώσες της συνολικής </a:t>
                </a:r>
                <a:r>
                  <a:rPr lang="el-GR" sz="1600" dirty="0" err="1" smtClean="0"/>
                  <a:t>μετατό</a:t>
                </a:r>
                <a:r>
                  <a:rPr lang="en-US" sz="1600" dirty="0" smtClean="0"/>
                  <a:t>-</a:t>
                </a:r>
                <a:br>
                  <a:rPr lang="en-US" sz="1600" dirty="0" smtClean="0"/>
                </a:br>
                <a:r>
                  <a:rPr lang="el-GR" sz="1600" dirty="0" err="1" smtClean="0"/>
                  <a:t>πισης</a:t>
                </a:r>
                <a:r>
                  <a:rPr lang="el-GR" sz="16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sz="1600" dirty="0" smtClean="0"/>
                  <a:t> </a:t>
                </a:r>
                <a:r>
                  <a:rPr lang="el-GR" sz="1600" dirty="0" smtClean="0"/>
                  <a:t>του ρομπότ. Βρείτε μια έκφραση για 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l-GR" sz="1600" dirty="0" smtClean="0"/>
                  <a:t> 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l-GR" sz="1600" dirty="0" smtClean="0"/>
                  <a:t>με όρους </a:t>
                </a:r>
                <a:r>
                  <a:rPr lang="el-GR" sz="1600" dirty="0" err="1" smtClean="0"/>
                  <a:t>μοναδιαίων</a:t>
                </a:r>
                <a:r>
                  <a:rPr lang="el-GR" sz="1600" dirty="0" smtClean="0"/>
                  <a:t> διανυσμάτων.</a:t>
                </a:r>
              </a:p>
              <a:p>
                <a:pPr marL="708660" lvl="1" indent="-342900">
                  <a:buAutoNum type="alphaUcPeriod"/>
                </a:pPr>
                <a:r>
                  <a:rPr lang="el-GR" sz="1600" dirty="0" smtClean="0"/>
                  <a:t>Τι θα συνέβαινε αν το ρομπότ έπρεπε να επιστρέψει στο σημείο αφετηρίας του, μετά την επαφή του με τον πύργο ελέγχου του; Ποιες συνιστώσες θα περιέγραφαν την πορεία του; Ποια θα ήταν η κατεύθυνση του ρομπότ;</a:t>
                </a:r>
                <a:endParaRPr lang="el-GR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5323"/>
                <a:ext cx="8140520" cy="4225769"/>
              </a:xfrm>
              <a:blipFill rotWithShape="0">
                <a:blip r:embed="rId2"/>
                <a:stretch>
                  <a:fillRect t="-11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724015"/>
            <a:ext cx="3187521" cy="347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0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8140520" cy="4225769"/>
          </a:xfrm>
        </p:spPr>
        <p:txBody>
          <a:bodyPr/>
          <a:lstStyle/>
          <a:p>
            <a:r>
              <a:rPr lang="el-GR" b="1" u="sng" dirty="0" smtClean="0"/>
              <a:t>Παράδειγμα </a:t>
            </a:r>
            <a:r>
              <a:rPr lang="en-US" b="1" u="sng" dirty="0" smtClean="0"/>
              <a:t>- </a:t>
            </a:r>
            <a:r>
              <a:rPr lang="el-GR" b="1" u="sng" dirty="0" smtClean="0"/>
              <a:t>Λύση</a:t>
            </a:r>
          </a:p>
          <a:p>
            <a:pPr lvl="1"/>
            <a:r>
              <a:rPr lang="el-GR" sz="1400" dirty="0" smtClean="0"/>
              <a:t>Ένα ρομπότ αεροδρομίου προχωρά 25</a:t>
            </a:r>
            <a:r>
              <a:rPr lang="en-US" sz="1400" dirty="0" smtClean="0"/>
              <a:t>m </a:t>
            </a:r>
            <a:r>
              <a:rPr lang="el-GR" sz="1400" dirty="0" smtClean="0"/>
              <a:t>Ν</a:t>
            </a:r>
            <a:r>
              <a:rPr lang="en-US" sz="1400" dirty="0" smtClean="0"/>
              <a:t>A</a:t>
            </a:r>
            <a:r>
              <a:rPr lang="el-GR" sz="1400" dirty="0" smtClean="0"/>
              <a:t> </a:t>
            </a:r>
            <a:endParaRPr lang="en-US" sz="1400" dirty="0" smtClean="0"/>
          </a:p>
          <a:p>
            <a:pPr marL="365760" lvl="1" indent="0">
              <a:buNone/>
            </a:pPr>
            <a:r>
              <a:rPr lang="el-GR" sz="1400" dirty="0" smtClean="0"/>
              <a:t>από το σημείο αφετηρίας του. Ο αλγόριθμος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αναγνώρισης εμποδίων του το σταματά και το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«στέλνει»</a:t>
            </a:r>
            <a:r>
              <a:rPr lang="en-US" sz="1400" dirty="0" smtClean="0"/>
              <a:t> 40m </a:t>
            </a:r>
            <a:r>
              <a:rPr lang="el-GR" sz="1400" dirty="0" smtClean="0"/>
              <a:t>σε διεύθυνση 60</a:t>
            </a:r>
            <a:r>
              <a:rPr lang="el-GR" sz="1400" baseline="30000" dirty="0" smtClean="0"/>
              <a:t>ο</a:t>
            </a:r>
            <a:r>
              <a:rPr lang="el-GR" sz="1400" dirty="0" smtClean="0"/>
              <a:t> ΒΑ, όπου και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βρίσκει τον πύργο ελέγχου του. (Δείτε το σχήμα)</a:t>
            </a:r>
            <a:endParaRPr lang="en-US" sz="1400" dirty="0" smtClean="0"/>
          </a:p>
          <a:p>
            <a:pPr marL="708660" lvl="1" indent="-342900">
              <a:buAutoNum type="alphaUcPeriod"/>
            </a:pPr>
            <a:r>
              <a:rPr lang="el-GR" sz="1400" dirty="0" smtClean="0"/>
              <a:t>Αναλύστε τις συνιστώσες του ρομπότ για κάθε</a:t>
            </a:r>
            <a:br>
              <a:rPr lang="el-GR" sz="1400" dirty="0" smtClean="0"/>
            </a:br>
            <a:r>
              <a:rPr lang="el-GR" sz="1400" dirty="0" smtClean="0"/>
              <a:t>κίνησή του.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724015"/>
            <a:ext cx="3187521" cy="34795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084320" y="1880640"/>
              <a:ext cx="7077600" cy="4220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7120" y="1869840"/>
                <a:ext cx="7087320" cy="423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528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5323"/>
                <a:ext cx="8140520" cy="4225769"/>
              </a:xfrm>
            </p:spPr>
            <p:txBody>
              <a:bodyPr/>
              <a:lstStyle/>
              <a:p>
                <a:r>
                  <a:rPr lang="el-GR" b="1" u="sng" dirty="0" smtClean="0"/>
                  <a:t>Παράδειγμα </a:t>
                </a:r>
                <a:r>
                  <a:rPr lang="en-US" b="1" u="sng" dirty="0" smtClean="0"/>
                  <a:t>- </a:t>
                </a:r>
                <a:r>
                  <a:rPr lang="el-GR" b="1" u="sng" dirty="0" smtClean="0"/>
                  <a:t>Λύση</a:t>
                </a:r>
              </a:p>
              <a:p>
                <a:pPr lvl="1"/>
                <a:r>
                  <a:rPr lang="el-GR" sz="1400" dirty="0" smtClean="0"/>
                  <a:t>Ένα ρομπότ αεροδρομίου προχωρά 25</a:t>
                </a:r>
                <a:r>
                  <a:rPr lang="en-US" sz="1400" dirty="0" smtClean="0"/>
                  <a:t>m </a:t>
                </a:r>
                <a:r>
                  <a:rPr lang="el-GR" sz="1400" dirty="0" smtClean="0"/>
                  <a:t>Ν</a:t>
                </a:r>
                <a:r>
                  <a:rPr lang="en-US" sz="1400" dirty="0" smtClean="0"/>
                  <a:t>A</a:t>
                </a:r>
                <a:r>
                  <a:rPr lang="el-GR" sz="1400" dirty="0" smtClean="0"/>
                  <a:t> </a:t>
                </a:r>
                <a:endParaRPr lang="en-US" sz="1400" dirty="0" smtClean="0"/>
              </a:p>
              <a:p>
                <a:pPr marL="365760" lvl="1" indent="0">
                  <a:buNone/>
                </a:pPr>
                <a:r>
                  <a:rPr lang="el-GR" sz="1400" dirty="0" smtClean="0"/>
                  <a:t>από το σημείο αφετηρίας του. Ο αλγόριθμος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l-GR" sz="1400" dirty="0" smtClean="0"/>
                  <a:t>αναγνώρισης εμποδίων του το σταματά και το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l-GR" sz="1400" dirty="0" smtClean="0"/>
                  <a:t>«στέλνει»</a:t>
                </a:r>
                <a:r>
                  <a:rPr lang="en-US" sz="1400" dirty="0" smtClean="0"/>
                  <a:t> 40m </a:t>
                </a:r>
                <a:r>
                  <a:rPr lang="el-GR" sz="1400" dirty="0" smtClean="0"/>
                  <a:t>σε διεύθυνση 60</a:t>
                </a:r>
                <a:r>
                  <a:rPr lang="el-GR" sz="1400" baseline="30000" dirty="0" smtClean="0"/>
                  <a:t>ο</a:t>
                </a:r>
                <a:r>
                  <a:rPr lang="el-GR" sz="1400" dirty="0" smtClean="0"/>
                  <a:t> ΒΑ, όπου και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l-GR" sz="1400" dirty="0" smtClean="0"/>
                  <a:t>βρίσκει τον πύργο ελέγχου του. (Δείτε το σχήμα)</a:t>
                </a:r>
                <a:endParaRPr lang="en-US" sz="1400" dirty="0" smtClean="0"/>
              </a:p>
              <a:p>
                <a:pPr marL="708660" lvl="1" indent="-342900">
                  <a:buFont typeface="+mj-lt"/>
                  <a:buAutoNum type="alphaUcPeriod" startAt="2"/>
                </a:pPr>
                <a:r>
                  <a:rPr lang="el-GR" sz="1400" dirty="0" smtClean="0"/>
                  <a:t>Ορίστε τις συνιστώσες της συνολικής </a:t>
                </a:r>
                <a:r>
                  <a:rPr lang="el-GR" sz="1400" dirty="0" err="1" smtClean="0"/>
                  <a:t>μετατό</a:t>
                </a:r>
                <a:r>
                  <a:rPr lang="en-US" sz="1400" dirty="0" smtClean="0"/>
                  <a:t>-</a:t>
                </a:r>
                <a:br>
                  <a:rPr lang="en-US" sz="1400" dirty="0" smtClean="0"/>
                </a:br>
                <a:r>
                  <a:rPr lang="el-GR" sz="1400" dirty="0" err="1" smtClean="0"/>
                  <a:t>πισης</a:t>
                </a:r>
                <a:r>
                  <a:rPr lang="el-GR" sz="14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sz="1400" dirty="0" smtClean="0"/>
                  <a:t> </a:t>
                </a:r>
                <a:r>
                  <a:rPr lang="el-GR" sz="1400" dirty="0" smtClean="0"/>
                  <a:t>του ρομπότ. Βρείτε μια έκφραση για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l-GR" sz="1400" dirty="0" smtClean="0"/>
                  <a:t>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l-GR" sz="1400" dirty="0" smtClean="0"/>
                  <a:t> με όρους </a:t>
                </a:r>
                <a:r>
                  <a:rPr lang="el-GR" sz="1400" dirty="0" err="1" smtClean="0"/>
                  <a:t>μοναδιαίων</a:t>
                </a:r>
                <a:r>
                  <a:rPr lang="el-GR" sz="1400" dirty="0" smtClean="0"/>
                  <a:t> διανυσμάτων.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5323"/>
                <a:ext cx="8140520" cy="4225769"/>
              </a:xfrm>
              <a:blipFill rotWithShape="0">
                <a:blip r:embed="rId2"/>
                <a:stretch>
                  <a:fillRect t="-11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724015"/>
            <a:ext cx="3187521" cy="34795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154520" y="2012760"/>
              <a:ext cx="6566040" cy="3828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5160" y="2002320"/>
                <a:ext cx="6585480" cy="385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882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8140520" cy="4225769"/>
          </a:xfrm>
        </p:spPr>
        <p:txBody>
          <a:bodyPr/>
          <a:lstStyle/>
          <a:p>
            <a:r>
              <a:rPr lang="el-GR" b="1" u="sng" dirty="0" smtClean="0"/>
              <a:t>Παράδειγμα </a:t>
            </a:r>
            <a:r>
              <a:rPr lang="en-US" b="1" u="sng" dirty="0" smtClean="0"/>
              <a:t>- </a:t>
            </a:r>
            <a:r>
              <a:rPr lang="el-GR" b="1" u="sng" dirty="0" smtClean="0"/>
              <a:t>Λύση</a:t>
            </a:r>
          </a:p>
          <a:p>
            <a:pPr lvl="1"/>
            <a:r>
              <a:rPr lang="el-GR" sz="1400" dirty="0" smtClean="0"/>
              <a:t>Ένα ρομπότ αεροδρομίου προχωρά 25</a:t>
            </a:r>
            <a:r>
              <a:rPr lang="en-US" sz="1400" dirty="0" smtClean="0"/>
              <a:t>m </a:t>
            </a:r>
            <a:r>
              <a:rPr lang="el-GR" sz="1400" dirty="0" smtClean="0"/>
              <a:t>Ν</a:t>
            </a:r>
            <a:r>
              <a:rPr lang="en-US" sz="1400" dirty="0" smtClean="0"/>
              <a:t>A</a:t>
            </a:r>
            <a:r>
              <a:rPr lang="el-GR" sz="1400" dirty="0" smtClean="0"/>
              <a:t> </a:t>
            </a:r>
            <a:endParaRPr lang="en-US" sz="1400" dirty="0" smtClean="0"/>
          </a:p>
          <a:p>
            <a:pPr marL="365760" lvl="1" indent="0">
              <a:buNone/>
            </a:pPr>
            <a:r>
              <a:rPr lang="el-GR" sz="1400" dirty="0" smtClean="0"/>
              <a:t>από το σημείο αφετηρίας του. Ο αλγόριθμος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αναγνώρισης εμποδίων του το σταματά και το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«στέλνει»</a:t>
            </a:r>
            <a:r>
              <a:rPr lang="en-US" sz="1400" dirty="0" smtClean="0"/>
              <a:t> 40m </a:t>
            </a:r>
            <a:r>
              <a:rPr lang="el-GR" sz="1400" dirty="0" smtClean="0"/>
              <a:t>σε διεύθυνση 60</a:t>
            </a:r>
            <a:r>
              <a:rPr lang="el-GR" sz="1400" baseline="30000" dirty="0" smtClean="0"/>
              <a:t>ο</a:t>
            </a:r>
            <a:r>
              <a:rPr lang="el-GR" sz="1400" dirty="0" smtClean="0"/>
              <a:t> ΒΑ, όπου και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βρίσκει τον πύργο ελέγχου του. (Δείτε το σχήμα)</a:t>
            </a:r>
            <a:endParaRPr lang="en-US" sz="1400" dirty="0" smtClean="0"/>
          </a:p>
          <a:p>
            <a:pPr marL="708660" lvl="1" indent="-342900">
              <a:buFont typeface="+mj-lt"/>
              <a:buAutoNum type="alphaUcPeriod" startAt="3"/>
            </a:pPr>
            <a:r>
              <a:rPr lang="el-GR" sz="1400" dirty="0" smtClean="0"/>
              <a:t>Τι θα συνέβαινε αν το ρομπότ έπρεπε να </a:t>
            </a:r>
            <a:br>
              <a:rPr lang="el-GR" sz="1400" dirty="0" smtClean="0"/>
            </a:br>
            <a:r>
              <a:rPr lang="el-GR" sz="1400" dirty="0" smtClean="0"/>
              <a:t>επιστρέψει στο σημείο αφετηρίας του, μετά την </a:t>
            </a:r>
            <a:br>
              <a:rPr lang="el-GR" sz="1400" dirty="0" smtClean="0"/>
            </a:br>
            <a:r>
              <a:rPr lang="el-GR" sz="1400" dirty="0" smtClean="0"/>
              <a:t>επαφή του με τον πύργο ελέγχου του; Ποιες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συνιστώσες θα περιέγραφαν την πορεία του;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Ποια θα ήταν η κατεύθυνση του ρομπότ;</a:t>
            </a:r>
            <a:endParaRPr lang="el-GR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724015"/>
            <a:ext cx="3187521" cy="34795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929520" y="1462320"/>
              <a:ext cx="7777440" cy="4342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5200" y="1453320"/>
                <a:ext cx="7785720" cy="436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361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Μηχανική</a:t>
            </a:r>
            <a:endParaRPr lang="el-GR" dirty="0"/>
          </a:p>
          <a:p>
            <a:r>
              <a:rPr lang="el-GR" dirty="0" smtClean="0"/>
              <a:t>Κίνηση σε Δυο Διαστάσεις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 Στην εκτέλεση πέναλτι, ο ποδοσφαιριστής 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κτυπά ακίνητη μπάλα, με σκοπό να της δώσει ταχύτητα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και κατεύθυνση ώστε να σκοράρει. Υπό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προϋποθέσεις,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η εκτέλεση μπορεί να ιδωθεί ως κίνηση σε δυο (αντί τρείς) διαστάσεις.</a:t>
            </a:r>
            <a:endParaRPr lang="en-US" sz="105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7" y="1905000"/>
            <a:ext cx="4124463" cy="29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2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Μηχανική</a:t>
            </a:r>
          </a:p>
          <a:p>
            <a:endParaRPr lang="el-GR" dirty="0"/>
          </a:p>
          <a:p>
            <a:r>
              <a:rPr lang="el-GR" dirty="0" smtClean="0"/>
              <a:t>Κίνηση σε Μια Διάσταση</a:t>
            </a:r>
          </a:p>
          <a:p>
            <a:r>
              <a:rPr lang="el-G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Διανύσματα</a:t>
            </a:r>
            <a:endParaRPr lang="el-G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 Ο πίνακας ελέγχου σε ένα πιλοτήριο βοηθά τον πιλότο να κρατά το αεροσκάφος υπό έλεγχο – δηλ. να ελέγχει πόσο γρήγορα ταξιδεύει και σε ποια κατεύθυνση – επιτρέποντάς του να το προσγειώσει με ασφάλεια. Ποσότητες που ορίζονται τόσο από το μέτρο τους όσο και από την κατεύθυνσή τους (όπως η ταχύτητα) λέγονται διανυσματικές ποσότητες.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(Mark Wagner/Getty Images)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34" y="1066800"/>
            <a:ext cx="4139904" cy="376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3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Μηχανική</a:t>
            </a:r>
            <a:endParaRPr lang="el-GR" dirty="0"/>
          </a:p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Κίνηση σε Δυο Διαστάσεις</a:t>
            </a:r>
          </a:p>
          <a:p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7" y="1905000"/>
            <a:ext cx="4124463" cy="29559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863405"/>
            <a:ext cx="4285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Εικόνα: Στην εκτέλεση πέναλτι, ο ποδοσφαιριστής 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κτυπά ακίνητη μπάλα, με σκοπό να της δώσει ταχύτητα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και κατεύθυνση ώστε να σκοράρει. Υπό προϋποθέσεις, η εκτέλεση μπορεί να ιδωθεί ως κίνηση σε δυο (αντί τρείς) διαστάσεις.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99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l-GR" dirty="0" smtClean="0"/>
              <a:t>Μελέτη κίνησης σε δυο διαστάσεις</a:t>
            </a:r>
          </a:p>
          <a:p>
            <a:pPr lvl="1"/>
            <a:r>
              <a:rPr lang="el-GR" dirty="0" smtClean="0"/>
              <a:t>Κίνηση στο επίπεδο (</a:t>
            </a:r>
            <a:r>
              <a:rPr lang="en-US" dirty="0" smtClean="0"/>
              <a:t>x-y)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Χρήσιμη σε πολλές εφαρμογές</a:t>
            </a:r>
          </a:p>
          <a:p>
            <a:pPr lvl="1"/>
            <a:r>
              <a:rPr lang="el-GR" dirty="0" smtClean="0"/>
              <a:t>Κίνηση ρομπότ στο επίπεδο</a:t>
            </a:r>
          </a:p>
          <a:p>
            <a:pPr lvl="1"/>
            <a:r>
              <a:rPr lang="el-GR" dirty="0" smtClean="0"/>
              <a:t>Κίνηση ηλεκτρονίων σε ηλεκτρικό πεδίο</a:t>
            </a:r>
          </a:p>
          <a:p>
            <a:pPr lvl="1"/>
            <a:r>
              <a:rPr lang="el-GR" dirty="0" smtClean="0"/>
              <a:t>Κίνηση δορυφόρου σε τροχιά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93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l-GR" dirty="0" smtClean="0"/>
              <a:t>Είδαμε σε προηγούμενη διάλεξη την κίνηση σε μια διάσταση (οριζόντιος άξονας </a:t>
            </a:r>
            <a:r>
              <a:rPr lang="en-US" dirty="0" smtClean="0"/>
              <a:t>x)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Ας επεκτείνουμε τις ιδέες μας στο χώρο</a:t>
            </a:r>
            <a:r>
              <a:rPr lang="en-US" dirty="0" smtClean="0"/>
              <a:t> x-y</a:t>
            </a:r>
          </a:p>
          <a:p>
            <a:pPr lvl="1"/>
            <a:r>
              <a:rPr lang="el-GR" dirty="0" smtClean="0"/>
              <a:t>Χώρος επιπέδου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Θα κάνουμε εκτεταμένη χρήση διανυσμάτων</a:t>
            </a:r>
          </a:p>
          <a:p>
            <a:pPr lvl="1"/>
            <a:r>
              <a:rPr lang="el-GR" dirty="0" smtClean="0"/>
              <a:t>αλλά και ανάλυσης σε συνιστώσες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659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70102"/>
            <a:ext cx="3971078" cy="353069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462370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Στη μια διάσταση, μας αρκούσε ένα μονόμετρο μέγεθος (</a:t>
                </a:r>
                <a:r>
                  <a:rPr lang="el-GR" dirty="0" err="1" smtClean="0"/>
                  <a:t>αριθμ</a:t>
                </a:r>
                <a:r>
                  <a:rPr lang="el-GR" dirty="0" smtClean="0"/>
                  <a:t>. τιμή) για να ορίσουμε τη θέση ενός σωματιδίου</a:t>
                </a:r>
              </a:p>
              <a:p>
                <a:r>
                  <a:rPr lang="el-GR" dirty="0" smtClean="0"/>
                  <a:t>Στις δυο διαστάσεις, χρειαζόμαστε το </a:t>
                </a:r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διάνυσμα θέσης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l-GR" dirty="0"/>
              </a:p>
              <a:p>
                <a:pPr lvl="1"/>
                <a:r>
                  <a:rPr lang="el-GR" dirty="0" smtClean="0"/>
                  <a:t>Ξεκινά από το (0,0) και φτάνει </a:t>
                </a:r>
                <a:br>
                  <a:rPr lang="el-GR" dirty="0" smtClean="0"/>
                </a:br>
                <a:r>
                  <a:rPr lang="el-GR" dirty="0" smtClean="0"/>
                  <a:t>ως τη θέση του σωματιδίου </a:t>
                </a:r>
                <a:br>
                  <a:rPr lang="el-GR" dirty="0" smtClean="0"/>
                </a:br>
                <a:r>
                  <a:rPr lang="el-GR" dirty="0" smtClean="0"/>
                  <a:t>στο επίπεδο </a:t>
                </a:r>
                <a:r>
                  <a:rPr lang="en-US" dirty="0" err="1" smtClean="0"/>
                  <a:t>xy</a:t>
                </a:r>
                <a:endParaRPr lang="el-GR" dirty="0" smtClean="0"/>
              </a:p>
              <a:p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</a:t>
                </a:r>
                <a:r>
                  <a:rPr lang="el-GR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ετατόπιση</a:t>
                </a:r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</m:acc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1"/>
                <a:r>
                  <a:rPr lang="el-GR" dirty="0" smtClean="0"/>
                  <a:t>Διαφορά μεταξύ αρχικής και</a:t>
                </a:r>
                <a:br>
                  <a:rPr lang="el-GR" dirty="0" smtClean="0"/>
                </a:br>
                <a:r>
                  <a:rPr lang="el-GR" dirty="0" smtClean="0"/>
                  <a:t>τελικής θέσης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4623708"/>
              </a:xfrm>
              <a:blipFill rotWithShape="0">
                <a:blip r:embed="rId4"/>
                <a:stretch>
                  <a:fillRect t="-10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5961600" y="2813400"/>
              <a:ext cx="1310400" cy="1094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56920" y="2805120"/>
                <a:ext cx="1326240" cy="111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551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Ορίζουμε τη </a:t>
                </a:r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Μέση </a:t>
                </a:r>
                <a:r>
                  <a: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Τ</a:t>
                </a:r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αχύτητα</a:t>
                </a:r>
                <a:r>
                  <a:rPr lang="el-GR" dirty="0" smtClean="0"/>
                  <a:t> σε ένα χρονικό διάστημα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 smtClean="0"/>
                  <a:t>:</a:t>
                </a:r>
                <a:endParaRPr lang="en-US" sz="1050" dirty="0" smtClean="0"/>
              </a:p>
              <a:p>
                <a:pPr marL="68580" indent="0">
                  <a:buNone/>
                </a:pPr>
                <a:endParaRPr lang="en-US" sz="120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:endParaRPr lang="en-US" sz="900" dirty="0" smtClean="0"/>
              </a:p>
              <a:p>
                <a:r>
                  <a:rPr lang="el-GR" dirty="0" smtClean="0"/>
                  <a:t>Διάνυσμα με ίδια διεύθυνση και φορά με το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endParaRPr lang="el-GR" dirty="0" smtClean="0"/>
              </a:p>
              <a:p>
                <a:pPr lvl="1"/>
                <a:r>
                  <a:rPr lang="el-GR" dirty="0" smtClean="0"/>
                  <a:t>Θυμηθείτε από την κίνηση σε μια διάσταση:</a:t>
                </a:r>
                <a:endParaRPr lang="en-US" dirty="0"/>
              </a:p>
              <a:p>
                <a:pPr marL="365760" lvl="1" indent="0">
                  <a:buNone/>
                </a:pPr>
                <a:endParaRPr lang="en-US" sz="1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:endParaRPr lang="en-US" sz="1100" dirty="0" smtClean="0"/>
              </a:p>
              <a:p>
                <a:r>
                  <a:rPr lang="el-GR" dirty="0" smtClean="0"/>
                  <a:t>Διάνυσμα ανεξάρτητο της διαδρομής!!</a:t>
                </a:r>
              </a:p>
              <a:p>
                <a:pPr lvl="1"/>
                <a:r>
                  <a:rPr lang="el-GR" dirty="0" smtClean="0"/>
                  <a:t>Γιατί; Εξαρτάται μόνο από το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endParaRPr lang="el-GR" dirty="0" smtClean="0"/>
              </a:p>
              <a:p>
                <a:pPr lvl="2"/>
                <a:r>
                  <a:rPr lang="el-GR" dirty="0" smtClean="0"/>
                  <a:t>Που εξαρτάται μόνο από την αρχική και την τελική θέση του σωματιδίου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 rotWithShape="0">
                <a:blip r:embed="rId3"/>
                <a:stretch>
                  <a:fillRect t="-10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65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Τέλος </a:t>
            </a:r>
            <a:r>
              <a:rPr lang="el-GR" dirty="0" smtClean="0"/>
              <a:t>Διάλεξης</a:t>
            </a:r>
            <a:br>
              <a:rPr lang="el-GR" dirty="0" smtClean="0"/>
            </a:br>
            <a:r>
              <a:rPr lang="el-GR" dirty="0" smtClean="0"/>
              <a:t>(συνεχίζεται… </a:t>
            </a:r>
            <a:r>
              <a:rPr lang="el-GR" dirty="0" smtClean="0">
                <a:sym typeface="Wingdings" panose="05000000000000000000" pitchFamily="2" charset="2"/>
              </a:rPr>
              <a:t></a:t>
            </a: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85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338508" cy="422954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Στην κίνηση στο επίπεδο, τα διανύσματα είναι απαραίτητα!</a:t>
                </a:r>
                <a:endParaRPr lang="el-GR" dirty="0"/>
              </a:p>
              <a:p>
                <a:r>
                  <a:rPr lang="el-GR" dirty="0" smtClean="0"/>
                  <a:t>Διάνυσμα ΟΑ: προσανατολισμένο ευθύγραμμο τμήμα</a:t>
                </a:r>
              </a:p>
              <a:p>
                <a:pPr lvl="1"/>
                <a:r>
                  <a:rPr lang="el-GR" dirty="0" smtClean="0"/>
                  <a:t>Μέτρο</a:t>
                </a:r>
              </a:p>
              <a:p>
                <a:pPr lvl="1"/>
                <a:r>
                  <a:rPr lang="el-GR" dirty="0" smtClean="0"/>
                  <a:t>Διεύθυνση</a:t>
                </a:r>
              </a:p>
              <a:p>
                <a:pPr lvl="1"/>
                <a:r>
                  <a:rPr lang="el-GR" dirty="0" smtClean="0"/>
                  <a:t>Φορά</a:t>
                </a:r>
              </a:p>
              <a:p>
                <a:r>
                  <a:rPr lang="el-GR" dirty="0" smtClean="0"/>
                  <a:t>Καρτεσιανές συντεταγμένες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τετμημένη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l-GR" dirty="0" smtClean="0"/>
                  <a:t> τεταγμένη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338508" cy="4229548"/>
              </a:xfrm>
              <a:blipFill rotWithShape="0">
                <a:blip r:embed="rId2"/>
                <a:stretch>
                  <a:fillRect t="-11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71800"/>
            <a:ext cx="3860569" cy="349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3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el-GR" sz="5100" dirty="0" smtClean="0"/>
                  <a:t>Πολική μορφή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5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100" b="0" i="1" smtClean="0">
                        <a:latin typeface="Cambria Math" panose="02040503050406030204" pitchFamily="18" charset="0"/>
                      </a:rPr>
                      <m:t>𝑟𝑐𝑜𝑠</m:t>
                    </m:r>
                    <m:d>
                      <m:dPr>
                        <m:ctrlPr>
                          <a:rPr lang="en-US" sz="5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51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l-GR" sz="51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1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51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1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100" b="0" i="1" smtClean="0">
                        <a:latin typeface="Cambria Math" panose="02040503050406030204" pitchFamily="18" charset="0"/>
                      </a:rPr>
                      <m:t>𝑟𝑠𝑖𝑛</m:t>
                    </m:r>
                    <m:d>
                      <m:dPr>
                        <m:ctrlPr>
                          <a:rPr lang="en-US" sz="5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51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l-GR" sz="5100" b="0" i="0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l-GR" sz="5100" b="0" i="1" smtClean="0">
                        <a:latin typeface="Cambria Math" panose="02040503050406030204" pitchFamily="18" charset="0"/>
                      </a:rPr>
                      <m:t>          </m:t>
                    </m:r>
                  </m:oMath>
                </a14:m>
                <a:endParaRPr lang="el-GR" sz="5100" b="0" dirty="0" smtClean="0"/>
              </a:p>
              <a:p>
                <a:pPr lvl="1"/>
                <a:r>
                  <a:rPr lang="el-GR" sz="5100" dirty="0" smtClean="0">
                    <a:latin typeface="Cambria Math" panose="02040503050406030204" pitchFamily="18" charset="0"/>
                  </a:rPr>
                  <a:t>όπου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51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51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51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5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5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1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1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5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5100" b="0" dirty="0" smtClean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l-GR" sz="51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l-GR" sz="51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l-GR" sz="5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100" b="0" i="1" smtClean="0">
                            <a:latin typeface="Cambria Math" panose="020405030504060302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US" sz="51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f>
                      <m:fPr>
                        <m:ctrlPr>
                          <a:rPr lang="el-GR" sz="5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1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5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5100" b="0" dirty="0" smtClean="0">
                  <a:latin typeface="Cambria Math" panose="02040503050406030204" pitchFamily="18" charset="0"/>
                </a:endParaRPr>
              </a:p>
              <a:p>
                <a:endParaRPr lang="en-US" sz="5100" b="1" u="sng" dirty="0" smtClean="0"/>
              </a:p>
              <a:p>
                <a:r>
                  <a:rPr lang="el-GR" sz="5100" b="1" u="sng" dirty="0" smtClean="0"/>
                  <a:t>Παράδειγμα:</a:t>
                </a:r>
              </a:p>
              <a:p>
                <a:pPr lvl="1"/>
                <a:r>
                  <a:rPr lang="el-GR" sz="4200" dirty="0" smtClean="0"/>
                  <a:t>Βρείτε την πολική μορφή</a:t>
                </a:r>
                <a:r>
                  <a:rPr lang="en-US" sz="4200" dirty="0" smtClean="0"/>
                  <a:t> </a:t>
                </a:r>
                <a:r>
                  <a:rPr lang="el-GR" sz="4200" b="0" dirty="0" smtClean="0"/>
                  <a:t>του διανύσματος με συντε</a:t>
                </a:r>
                <a:r>
                  <a:rPr lang="el-GR" sz="4200" dirty="0" smtClean="0"/>
                  <a:t>ταγμένες </a:t>
                </a:r>
                <a:r>
                  <a:rPr lang="en-US" sz="4200" dirty="0" smtClean="0"/>
                  <a:t>(</a:t>
                </a:r>
                <a:r>
                  <a:rPr lang="en-US" sz="4200" dirty="0" err="1" smtClean="0"/>
                  <a:t>x,y</a:t>
                </a:r>
                <a:r>
                  <a:rPr lang="en-US" sz="4200" dirty="0" smtClean="0"/>
                  <a:t>) = (1,1) </a:t>
                </a:r>
                <a:r>
                  <a:rPr lang="el-GR" sz="4200" dirty="0" smtClean="0"/>
                  <a:t>και ύστερα αυτού με συντεταγμένες (</a:t>
                </a:r>
                <a:r>
                  <a:rPr lang="en-US" sz="4200" dirty="0" err="1" smtClean="0"/>
                  <a:t>x,y</a:t>
                </a:r>
                <a:r>
                  <a:rPr lang="en-US" sz="4200" dirty="0" smtClean="0"/>
                  <a:t>)=(-1, -1).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68580" indent="0">
                  <a:buNone/>
                </a:pPr>
                <a:r>
                  <a:rPr lang="en-US" dirty="0" smtClean="0"/>
                  <a:t>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 rotWithShape="0">
                <a:blip r:embed="rId2"/>
                <a:stretch>
                  <a:fillRect t="-2267" r="-11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19200" y="871560"/>
              <a:ext cx="7944480" cy="5693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6240" y="865080"/>
                <a:ext cx="7963920" cy="57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3659040" y="2595960"/>
              <a:ext cx="3887280" cy="3062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54720" y="2584440"/>
                <a:ext cx="3903480" cy="308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255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338508" cy="4229548"/>
          </a:xfrm>
        </p:spPr>
        <p:txBody>
          <a:bodyPr>
            <a:normAutofit/>
          </a:bodyPr>
          <a:lstStyle/>
          <a:p>
            <a:r>
              <a:rPr lang="el-GR" u="sng" dirty="0" smtClean="0"/>
              <a:t>Ιδιότητες διανυσμάτων</a:t>
            </a:r>
          </a:p>
          <a:p>
            <a:pPr lvl="1"/>
            <a:r>
              <a:rPr lang="el-GR" dirty="0" smtClean="0"/>
              <a:t>Ισότητα διανυσμάτων</a:t>
            </a:r>
          </a:p>
          <a:p>
            <a:pPr lvl="2"/>
            <a:r>
              <a:rPr lang="el-GR" dirty="0" smtClean="0"/>
              <a:t>Ίδιο μέτρο και κατεύθυνση</a:t>
            </a:r>
            <a:endParaRPr lang="el-GR" dirty="0"/>
          </a:p>
          <a:p>
            <a:pPr lvl="1"/>
            <a:r>
              <a:rPr lang="el-GR" dirty="0" smtClean="0"/>
              <a:t>Πρόσθεση διανυσμάτων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021" y="838200"/>
            <a:ext cx="2590800" cy="1989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956017"/>
            <a:ext cx="8044400" cy="340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4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304190"/>
            <a:ext cx="7145969" cy="3169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u="sng" dirty="0" smtClean="0"/>
                  <a:t>Ιδιότητες</a:t>
                </a:r>
              </a:p>
              <a:p>
                <a:pPr lvl="1"/>
                <a:r>
                  <a:rPr lang="el-GR" dirty="0" err="1" smtClean="0"/>
                  <a:t>Αντιμεταθετικότητα</a:t>
                </a:r>
                <a:endParaRPr lang="el-GR" dirty="0" smtClean="0"/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</m:oMath>
                </a14:m>
                <a:endParaRPr lang="el-GR" dirty="0" smtClean="0"/>
              </a:p>
              <a:p>
                <a:pPr lvl="1"/>
                <a:r>
                  <a:rPr lang="el-GR" dirty="0" err="1" smtClean="0"/>
                  <a:t>Προσεταιριστικότητα</a:t>
                </a:r>
                <a:endParaRPr lang="el-GR" dirty="0" smtClean="0"/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acc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acc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acc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acc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acc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12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461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415050" cy="3933450"/>
              </a:xfrm>
            </p:spPr>
            <p:txBody>
              <a:bodyPr/>
              <a:lstStyle/>
              <a:p>
                <a:r>
                  <a:rPr lang="el-GR" dirty="0" smtClean="0"/>
                  <a:t>Αρνητικό διάνυσμα ενός διανύσματος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</m:oMath>
                </a14:m>
                <a:endParaRPr lang="el-GR" dirty="0" smtClean="0"/>
              </a:p>
              <a:p>
                <a:pPr lvl="1"/>
                <a:r>
                  <a:rPr lang="el-GR" dirty="0" smtClean="0"/>
                  <a:t>Ορίζεται ως το διάνυσμα εκείνο που όταν προστεθεί στο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</m:oMath>
                </a14:m>
                <a:r>
                  <a:rPr lang="el-GR" dirty="0" smtClean="0"/>
                  <a:t>, μας δίνει το μηδενικό διάνυσμα, δηλ.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Α</m:t>
                            </m:r>
                          </m:e>
                        </m:acc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l-GR" dirty="0" smtClean="0"/>
              </a:p>
              <a:p>
                <a:r>
                  <a:rPr lang="el-GR" dirty="0" smtClean="0"/>
                  <a:t>Παράδειγμα:</a:t>
                </a:r>
                <a:endParaRPr lang="en-US" dirty="0" smtClean="0"/>
              </a:p>
              <a:p>
                <a:pPr lvl="1"/>
                <a:r>
                  <a:rPr lang="el-GR" dirty="0" smtClean="0"/>
                  <a:t>Πρόσθεση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415050" cy="393345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007" y="3505200"/>
            <a:ext cx="6358495" cy="295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5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262308" cy="454750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Πολλαπλασιασμός διανύσματος με αριθμό</a:t>
                </a:r>
              </a:p>
              <a:p>
                <a:pPr lvl="1"/>
                <a:endParaRPr lang="el-GR" dirty="0" smtClean="0"/>
              </a:p>
              <a:p>
                <a:pPr lvl="1"/>
                <a:r>
                  <a:rPr lang="el-GR" dirty="0" smtClean="0"/>
                  <a:t>Το </a:t>
                </a:r>
                <a:r>
                  <a:rPr lang="el-GR" dirty="0" smtClean="0"/>
                  <a:t>διάνυσμα διατηρεί τη διεύθυνση, αλλά αλλάζει (πιθανώς) η φορά, και το μέτρο του</a:t>
                </a:r>
                <a:endParaRPr lang="en-US" dirty="0" smtClean="0"/>
              </a:p>
              <a:p>
                <a:pPr lvl="1"/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/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↑↑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𝛼𝜈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𝛼𝜈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l-G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262308" cy="4547508"/>
              </a:xfrm>
              <a:blipFill rotWithShape="0">
                <a:blip r:embed="rId2"/>
                <a:stretch>
                  <a:fillRect t="-10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77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γραφική μέθοδος είναι βολική για απλά ή διαισθητικά προβλήματα</a:t>
            </a:r>
          </a:p>
          <a:p>
            <a:endParaRPr lang="el-GR" dirty="0" smtClean="0"/>
          </a:p>
          <a:p>
            <a:r>
              <a:rPr lang="el-GR" dirty="0" smtClean="0"/>
              <a:t>Για </a:t>
            </a:r>
            <a:r>
              <a:rPr lang="el-GR" dirty="0" smtClean="0"/>
              <a:t>μεγαλύτερη ακρίβεια, προτιμούμε την ανάλυση σε </a:t>
            </a:r>
            <a:r>
              <a:rPr lang="el-G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συνιστώσες</a:t>
            </a:r>
            <a:r>
              <a:rPr lang="el-GR" dirty="0" smtClean="0"/>
              <a:t> (μια κάθετη και μια παράλληλη στον </a:t>
            </a:r>
            <a:r>
              <a:rPr lang="en-US" dirty="0" smtClean="0"/>
              <a:t>x-</a:t>
            </a:r>
            <a:r>
              <a:rPr lang="el-GR" dirty="0" smtClean="0"/>
              <a:t>άξονα)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191" y="3810000"/>
            <a:ext cx="677140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6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1775</TotalTime>
  <Words>589</Words>
  <Application>Microsoft Office PowerPoint</Application>
  <PresentationFormat>On-screen Show (4:3)</PresentationFormat>
  <Paragraphs>179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Cambria</vt:lpstr>
      <vt:lpstr>Cambria Math</vt:lpstr>
      <vt:lpstr>Wingdings</vt:lpstr>
      <vt:lpstr>Wingdings 2</vt:lpstr>
      <vt:lpstr>Theme1</vt:lpstr>
      <vt:lpstr>Φυσική για Μηχανικούς</vt:lpstr>
      <vt:lpstr>Φυσική για Μηχανικούς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Φυσική για Μηχανικούς</vt:lpstr>
      <vt:lpstr>Φυσική για Μηχανικούς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Τέλος Διάλεξης (συνεχίζεται… )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George Kafentzis</cp:lastModifiedBy>
  <cp:revision>272</cp:revision>
  <cp:lastPrinted>2015-09-30T12:05:30Z</cp:lastPrinted>
  <dcterms:created xsi:type="dcterms:W3CDTF">2006-08-16T00:00:00Z</dcterms:created>
  <dcterms:modified xsi:type="dcterms:W3CDTF">2017-10-03T09:44:20Z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