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.xml" ContentType="application/vnd.openxmlformats-officedocument.presentationml.notesSlide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85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5" r:id="rId14"/>
    <p:sldId id="306" r:id="rId15"/>
    <p:sldId id="271" r:id="rId16"/>
    <p:sldId id="272" r:id="rId17"/>
    <p:sldId id="273" r:id="rId18"/>
    <p:sldId id="300" r:id="rId19"/>
    <p:sldId id="298" r:id="rId20"/>
    <p:sldId id="299" r:id="rId21"/>
    <p:sldId id="274" r:id="rId22"/>
    <p:sldId id="270" r:id="rId23"/>
    <p:sldId id="301" r:id="rId24"/>
    <p:sldId id="302" r:id="rId25"/>
    <p:sldId id="303" r:id="rId26"/>
    <p:sldId id="304" r:id="rId27"/>
    <p:sldId id="305" r:id="rId28"/>
    <p:sldId id="307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5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38:00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19910 11630 20 0,'0'0'14'15,"-9"-12"0"-15,-7 9-4 16,-7-1-3-16,-12-1-2 15,-8 0 0-15,-10 0-1 16,-10-2 1-16,-10 3 0 16,-8-2-2-16,-3 2 2 15,0 1 0-15,3 3 0 0,5-4-1 16,7 4-1 0,11 5 0-16,14-1 0 0,11 2 0 15,10 0-1-15,5 1 0 16,8-2-1-16,10-5 1 15,-11 14-1-15,11-14 1 16,-3 10-1-16,3-10 0 16,0 0 1-16,0 0 0 15,0 0-1-15,0 0 1 16,0 0-1-16,0 0 0 16,4-10-1-16,-4 10 1 15,5-10-1-15,-5 10 0 16,8-16 1-16,-8 16-1 15,13-14 0-15,-13 14 0 16,15-15 1-16,-5 6-1 0,-10 9 0 16,17-15 0-16,-17 15-1 15,14-11 1-15,-14 11 0 16,10-7-1-16,-10 7 1 16,0 0 0-16,0 0-1 15,0 0 1-15,0 0 0 16,0 0-1-16,-10 11 1 15,-2 2 1-15,-2 2-1 16,-8 3 0-16,-2 4 1 16,-7 2 0-16,0-1 1 15,3 0-1-15,0-7 1 16,6-3-1-16,6 1 2 0,16-14-1 16,-3 9 0-1,17-9 0-15,10 0-2 0,11 0-12 16,8 6-22-16,-6-14 1 15,7 8-2-15,-11-13 0 16</inkml:trace>
  <inkml:trace contextRef="#ctx0" brushRef="#br0" timeOffset="875.0013">18333 11726 27 0,'0'0'15'16,"-20"-9"-3"-1,6 9-2-15,-12 5-1 0,-11 2-2 16,-10 3-2-16,-9 2-1 16,-9 2 0-16,-5 1 0 15,-7 2 1-15,-1 0-2 16,4-1 1-16,3-2 0 16,11 2 0-16,8-7 0 15,11 2-1-15,8-5 0 16,10-3-1-16,8-3 0 15,4 6-1-15,11-6 1 16,0 0-2-16,0 0 1 16,0 0 0-16,0 0-1 15,0 0 1-15,0 0 0 16,0 0-1-16,0 0 1 0,0 0 0 16,0 0 0-16,9-10-1 15,-9 10 1-15,11-10-1 16,-11 10 0-16,16-17 1 15,-5 7-1-15,0-2 0 16,2-2 0-16,3-2 0 16,-1-1 0-16,3 1 1 15,-3-1-1-15,-1 4-1 16,-3 3 1-16,-11 10 0 16,13-11 0-16,-13 11 0 15,-10 14 0-15,-5-2 0 16,-4 5 0-16,-5 5 1 0,-5 1-1 15,-1 1 1 1,-1 2 0-16,4-6 0 16,3-2 1-16,7-3 0 0,4-9 1 15,13-6-1-15,-6 14 2 16,6-14-1-16,16 3 0 16,-1-3-1-16,-3 0-1 15,3 0-8-15,3 0-23 16,3 2-5-16,-9-7 0 15,7 5 0-15</inkml:trace>
  <inkml:trace contextRef="#ctx0" brushRef="#br0" timeOffset="2765.6306">17007 12182 9 0,'0'0'15'16,"0"0"-1"-16,0 0-2 16,0 0-3-16,-14 0-1 15,0 3-3-15,-2-3 0 16,-6 0-2-16,-5 4 0 16,-8 1 0-16,-5 5 0 15,-10 5 0-15,-5 9 0 0,-11 4 1 16,-1 9 0-1,-2 1 0-15,4 3 0 16,0-2 0-16,9-3 0 0,10-8-1 16,9-4 0-16,10-8-1 15,8-4 0-15,5-7 0 16,14-5 0-16,-12 8-1 16,12-8 0-16,0 0 1 15,0 0-1-15,0 0 0 16,0 0 0-16,0-8-1 15,0 8 1-15,0 0-1 16,6-14 0-16,-6 14 0 16,0 0 1-16,6-14-1 15,-6 14 0-15,0-11 0 0,0 11 0 16,-2-19 0 0,2 8 0-16,-4-3 0 0,-2 2 0 15,3-1 0-15,-3 0 0 16,3 4 0-16,3 9-1 15,0 0 1-15,-13 0 0 16,10 12 0-16,-5 5 1 16,1 4 0-16,-5 2 1 15,-1 5 1-15,3-3 0 16,1-4 1-16,3-2 1 16,6-19 0-16,6 15-1 15,7-15 1-15,11-5-2 16,1-5-2-16,3-3-7 15,-3 0-30-15,3 1-1 16,-13-8 0-16,2 4 0 0</inkml:trace>
  <inkml:trace contextRef="#ctx0" brushRef="#br0" timeOffset="9564.481">20858 11193 26 0,'0'0'17'0,"10"0"0"15,8 0-4-15,12 0-4 16,9-4-3-16,14-6 1 15,11-8-3-15,13-9-1 16,11-11 0-16,2-15-2 16,12-12 2-16,1-14-1 15,3-13 1-15,3-16 0 16,-6-13 0-16,-6-5-1 16,-9-7 1-16,-7-1-1 0,-19-3-1 15,-8 1 1-15,-15 6-1 16,-16 10 0-16,-11 10 0 15,-12 11-1-15,-4 11 1 16,-4 9-1-16,1 11 1 16,-3 10-1-16,2 12 0 15,5 4 0-15,-1 9 0 16,4 6 0-16,0 8 0 16,0 2 0-16,0 7 0 15,0 10 0-15,6-9-1 16,-6 9 1-16,0 0-1 0,-2 14 1 15,-4-4 0 1,-1 2 0-16,-2 2 0 0,-8 8 0 16,-1-3 1-16,-3 0 0 15,1-1 0-15,2-2 0 16,3-3 0-16,3-5 1 16,12-8-1-16,-3-9 0 15,13-10 1-15,7-5-1 16,2-7 0-16,0 2 0 15,-1 0 0-15,2 0 0 16,-5 9 0-16,0 8 0 16,-5 12-1-16,-10 0-2 15,15 19-18-15,3 3-12 16,-2-9 0-16,9 10-1 16</inkml:trace>
  <inkml:trace contextRef="#ctx0" brushRef="#br0" timeOffset="10392.6194">20183 7134 41 0,'13'0'28'0,"18"3"-10"16,9 1-6-16,7-4-3 15,8 4-1-15,1-4-3 0,-1 0-5 16,-5 0-4 0,-10 0-5-16,-13 0-4 0,-13 0-3 15,-14 0 0-15,0 0 0 16,-22-7 1-16,5 7 4 15,-9 0 5-15,7 0 7 16,-5 0 5-16,-8 15 15 16,19-3-9-1,5 4 3-15,1 1-2 16,7 6 0-16,-3 6-4 16,3-1-1-16,3 4-1 15,-3-4-2-15,6-3-1 16,-2-2-5-16,-4-2-6 0,0-8-10 15,2 2-11 1,-2-15-2-16,0 0 0 0</inkml:trace>
  <inkml:trace contextRef="#ctx0" brushRef="#br0" timeOffset="10705.1336">20638 7380 15 0,'-9'-6'25'0,"-9"6"7"15,6 8-21 1,-1-4-3-16,2 8-3 0,3 2-2 16,4 3-1-1,4 3-1-15,12 0 2 0,7-1 0 16,7-4 2-16,5-5 0 15,0-8 1-15,0-2 0 16,-4-8 2-16,-6-7-2 16,-13-5-1-16,-8 0-2 15,-11 0-7-15,-7 1-13 16,-9-1-15-16,6 9 0 16,-7-5-2-16,14 11 2 15</inkml:trace>
  <inkml:trace contextRef="#ctx0" brushRef="#br0" timeOffset="11158.2595">21325 7121 32 0,'-23'13'31'0,"-11"-1"-2"15,3 12-9-15,-2 9-7 16,6 3-3-16,11 7-3 16,7 3-2-16,9 0 0 15,13 0-2-15,7-5 0 16,4-5-1-16,7-9-2 15,2-6-6-15,-4-10-12 16,-5-11-15-16,7-4 0 16,-12-12-1-16,4 0 0 15</inkml:trace>
  <inkml:trace contextRef="#ctx0" brushRef="#br0" timeOffset="11408.2357">21407 7218 33 0,'0'0'29'0,"9"15"-1"16,-9-2-13-16,0 4-6 15,3 9-2-15,-3-2-1 16,4 3-3-16,-4 0-6 15,3-5-9-15,-3-8-13 0,6 5-5 16,-6-19-1-16,0 0 3 16</inkml:trace>
  <inkml:trace contextRef="#ctx0" brushRef="#br0" timeOffset="11751.9852">21406 7217 14 0,'23'0'26'0,"-8"-8"-3"15,10 8-8-15,-2 3-3 16,-1 6-4-16,-4 0-3 0,-7 7-2 16,-4 0 1-1,-13-1-2-15,-5-1 0 0,-6-1-1 16,-3-1-2-16,-1-4 1 15,3-4-2-15,8-4 0 16,10 0 0-16,0 0 0 16,22 0 1-16,38 8 5 15,-27 1 2 1,-2 6 0-16,-7 4 1 16,-8 4 0-16,-12-3 0 15,-10 2-2-15,-11-3-8 16,-10-4-13-16,-10-7-15 15,9 1-1-15,-6-14-1 16</inkml:trace>
  <inkml:trace contextRef="#ctx0" brushRef="#br0" timeOffset="12064.4928">21675 7115 55 0,'24'13'36'0,"7"20"-4"15,-7 8-12-15,-8 5-6 16,2 10-4-16,-13 0-5 16,-5-4-8-16,-8-10-28 15,-1 1-3-15,-13-20-3 16,4-4 1-16</inkml:trace>
  <inkml:trace contextRef="#ctx0" brushRef="#br0" timeOffset="12689.4875">22150 7431 37 0,'0'9'31'0,"7"9"-2"16,-7 2-12-16,0-3-4 15,3-2-4-15,-3-3-2 16,0-12-4-16,0 0-2 16,0 0-2-16,4-15 0 15,-4-2-1-15,0-5-1 16,4-3 1-16,0-1-1 15,-1 2 0-15,2 5 1 16,2 2 2-16,1 2-1 16,3 8 1-16,2 3 0 15,0 4-1-15,-1 2 1 16,2 7 0-16,-1-4 0 0,1 5 0 16,1-3 1-1,-6 3-1-15,-9-10 0 0,12 19 1 16,-12-6-1-16,-9 2 1 15,-1 5-1-15,-3 0 0 16,-5 3 0-16,3-3 1 16,6 0-4-16,6-11-8 15,12-9-11-15,22 0-8 16,2-19 0-16,21 5 0 16</inkml:trace>
  <inkml:trace contextRef="#ctx0" brushRef="#br0" timeOffset="13095.7377">22417 7170 7 0,'4'-26'28'0,"25"2"21"16,-9 24-33 0,5 4-2-16,-4 10-2 15,5 13-2-15,-7 6 0 16,1 9-2-16,-6 3 1 16,5 3-1-16,-6-3-1 15,0-2-1-15,-6-7-1 16,0-5-2-16,-4-12 0 0,1-7-1 15,-4-12-1-15,0 0 0 16,-21-5 0-16,0 1 0 16,-3-5 0-16,0 5-1 15,-2 4-3-15,-3 0-4 16,5 7-13-16,7-1-19 16,2-6 0-16,15 0 1 15,-14-6-1-15</inkml:trace>
  <inkml:trace contextRef="#ctx0" brushRef="#br0" timeOffset="13439.4907">22682 7313 20 0,'24'0'32'0,"0"11"2"15,-12 7-7-15,-2 0-10 16,-7 11-4-16,-8-7-2 16,0 3-3-16,-3-7-2 15,8-4-3-15,0-14-2 16,0 0 0-16,0 0-1 16,8-15-1-16,6 1 0 15,4-4 0-15,3 4 0 16,-5 0-1-16,0 4 2 15,2 6 0-15,-5 4 0 16,-2 10 1-16,-5 3 0 16,-6 0-1-16,0 8-5 0,-3-4-12 15,3-2-18-15,3 3 0 16,-3-7 0-16,11 4-1 16</inkml:trace>
  <inkml:trace contextRef="#ctx0" brushRef="#br0" timeOffset="13783.2397">23130 7320 63 0,'-13'0'33'15,"-6"0"-8"-15,2 5-8 16,0 8-8-16,3 0-3 16,-3 7-2-16,14 0-2 15,3 2-1-15,13 0-1 16,5-1 2-16,2-2-1 16,-3-4 0-16,2-6 0 15,2-4 1-15,-9-5 0 16,-12 0-1-16,-2-9 1 15,-17 0-2-15,-1 1-1 16,-1-6-10-16,-6-1-23 16,6 10-2-16,-8-6 0 15,18 7 1-15</inkml:trace>
  <inkml:trace contextRef="#ctx0" brushRef="#br0" timeOffset="14017.6153">23278 7357 76 0,'10'0'38'0,"-10"0"-5"16,-6 17-13-16,6 1-10 15,-5 2-6-15,5 0-6 16,5 6-16-16,-2-3-18 15,-3-9-1-15,10 4 0 0,-10-18-1 16</inkml:trace>
  <inkml:trace contextRef="#ctx0" brushRef="#br0" timeOffset="14376.9907">23582 7406 53 0,'-16'22'37'15,"4"-10"-2"-15,2 0-11 16,-2 2-8-16,-6-7-5 16,-1 4-4-16,-7-9-3 0,8-2-2 15,0-5-2-15,11-4-1 16,3-5 0-16,-4 0-1 15,8-1 0-15,5-2-1 16,3 4 1-16,5 3-1 16,6 7 2-16,-7 3 0 15,1 7 1-15,5 7 0 16,-4 1 0-16,0 8 1 16,4 4-2-16,-12-6-4 15,4 3-14-15,1-1-17 16,-8-11 0-16,4 0 0 15,-7-12 0-15</inkml:trace>
  <inkml:trace contextRef="#ctx0" brushRef="#br0" timeOffset="14517.6187">23564 7236 50 0,'-10'-19'35'0,"10"19"-1"16,0 0-9-16,-5-10-50 15,16 20-7-15,-11-10-2 16,12 26-2-16</inkml:trace>
  <inkml:trace contextRef="#ctx0" brushRef="#br0" timeOffset="14720.7667">23704 7463 48 0,'0'0'36'0,"12"3"0"16,18-3-7-16,5 7-44 16,-5-12-16-16,15 8-1 15,-19-11-3-15</inkml:trace>
  <inkml:trace contextRef="#ctx0" brushRef="#br0" timeOffset="15517.6192">20213 8003 24 0,'13'-13'26'15,"8"2"-9"-15,2-7-4 16,4 0-2-16,2-7-3 16,-1-3-3-16,-3 1-1 0,-3-1-2 15,-4 0-1-15,-7 5 1 16,-4 3 0-16,-7 8 0 15,0 12 0-15,-9 0 0 16,1 12 0-16,1 8 1 16,3 12 1-16,1 8 1 15,3 8 0-15,0 0 1 16,4 3 0-16,-4-3 0 16,0-1 0-16,-8-7-1 15,-1-8-2-15,-7-11-4 16,-4-15-5-16,1-6-6 15,-2-12-9-15,3-13-14 16,11 3-1-16,-5-12 0 16</inkml:trace>
  <inkml:trace contextRef="#ctx0" brushRef="#br0" timeOffset="16064.4939">20651 7938 55 0,'-19'-20'29'16,"4"16"-10"-16,1 4-6 16,0 0-4-16,4 3-3 15,10-3-2-15,-11 17-3 0,17-5 1 16,3-4 0-16,4 2-1 15,4-4 0-15,-3-2 0 16,0 1-1-16,-4-5 1 16,-10 0-2-16,0 0 1 15,0 0-1-15,-17 3 0 16,-1 3 0-16,-2 0 0 16,0 3 0-16,2 5 0 15,1 1 1-15,7 0 0 16,10 2 2-16,3-3-1 15,9-2 2-15,3-2-1 16,7-2 1-16,1-8 0 16,3 0 0-16,-2-8-1 15,0-2 0-15,-2-4 0 16,-1-1-1-16,-6-1 0 0,-2 0 0 16,-3 4-1-16,-3 1 0 15,-7 11 0-15,0 0-1 16,0 0 2-16,-17 16-1 15,9 0 1-15,2 4 0 16,2 3-1-16,4-1-2 16,11 3-7-16,5-6-12 15,9-10-13-15,21-5-1 16,3-13 1-16</inkml:trace>
  <inkml:trace contextRef="#ctx0" brushRef="#br0" timeOffset="16330.12">21075 7974 20 0,'0'0'31'0,"26"8"0"15,-4-8 0-15,14 0-18 16,4 7-5-16,-2-7-4 16,-1 0-5-16,0 0-6 15,-8 0-10-15,-8-8-8 16,-5 8-6-16,-16-7-1 0,0 7 8 16</inkml:trace>
  <inkml:trace contextRef="#ctx0" brushRef="#br0" timeOffset="16470.7479">21255 8003 17 0,'-8'14'30'16,"8"7"0"-16,0-4-7 15,0 2-6-15,4 2-5 16,-4-4-8-16,4 0-11 16,-4-6-22-16,9 5-1 15,-9-16-2-15,13 9 1 16</inkml:trace>
  <inkml:trace contextRef="#ctx0" brushRef="#br0" timeOffset="16783.2464">21559 8071 26 0,'0'0'27'16,"-9"-16"-6"-16,9 16-6 15,-20-15-4-15,6 13-2 16,0 2-3-16,0 4-2 16,0 7-2-16,3 3 0 15,7 4 0-15,4 1 1 16,10 1-1-16,5-4 1 16,7 0 1-16,0-7 0 15,6-4 1-15,-6-10 0 16,-1-4-1-16,-7-7-2 15,-8-4-3-15,-6 0-10 0,-6 2-21 16,-12-6-1-16,6 10-1 16,-7-4-1-16</inkml:trace>
  <inkml:trace contextRef="#ctx0" brushRef="#br0" timeOffset="17173.8774">22037 7825 36 0,'-18'7'31'16,"-14"1"-5"-16,3 10-7 15,4 10-5-15,1 4-3 16,11 8-3-16,7 0-3 0,11 6-1 15,9-4 0 1,7-4-3-16,8-3-4 16,5-9-6-16,2-11-16 0,2 0-8 15,-13-15-1-15,6-7 0 16</inkml:trace>
  <inkml:trace contextRef="#ctx0" brushRef="#br0" timeOffset="17548.8714">22206 7923 58 0,'-11'11'31'15,"1"11"-8"-15,0 1-7 16,-1 4-3-16,4-1-2 16,0-4-4-16,2 0-2 15,1-8-2-15,4-14 0 16,0 0-1-16,0 0 0 0,13-14-1 15,-2-4-1-15,-1-8 0 16,2-3-1-16,-1 0 0 16,4 0-1-16,-2 2 0 15,-6 6 1-15,0 6 0 16,-7 15 1-16,13-10 1 16,-13 10-1-16,13 20 2 15,-7 2-1-15,2 4 1 16,4 4-1-16,-3 3 1 15,4-1 0-15,2 1-2 16,-7-2-2-16,3-2-5 0,-7-9-12 16,-7-8-17-1,3 3 0-15,-12-15-1 0,2 0 1 16</inkml:trace>
  <inkml:trace contextRef="#ctx0" brushRef="#br0" timeOffset="18111.3736">22478 7899 62 0,'30'9'37'0,"0"6"-4"15,7 5-12-15,1 12-8 16,-11 4-3-16,-2 10-4 16,-9 1-5-16,-9-3-9 15,-7-7-29-15,-6 1 0 16,-23-13 0-16,5-5 0 0</inkml:trace>
  <inkml:trace contextRef="#ctx0" brushRef="#br0" timeOffset="18533.249">22218 8054 40 0,'22'7'33'0,"-2"-7"-1"16,14 0-28-16,3 6-26 16,-11-9-6-16,12 5-2 0</inkml:trace>
  <inkml:trace contextRef="#ctx0" brushRef="#br0" timeOffset="19033.2494">23214 8064 58 0,'-6'-15'21'16,"-6"5"-3"-16,0 3-4 15,-11 1-4-15,6 6-3 16,-4 3-2-16,6 8-1 0,-3 6 0 16,11 2 0-16,3 4-1 15,4 2 1-15,16-6-1 16,4 3 0-16,6-8-1 15,-6-5-5-15,1 0-13 16,5-7-17-16,-15-14-1 16,2-2 0-16,-20-11 0 15</inkml:trace>
  <inkml:trace contextRef="#ctx0" brushRef="#br0" timeOffset="19173.8763">23148 7915 45 0,'-13'-16'34'0,"13"16"-4"16,0 0-15-16,-11-4-37 16,11 4-7-16,0 10-3 0,0 2-1 15</inkml:trace>
  <inkml:trace contextRef="#ctx0" brushRef="#br0" timeOffset="19502.0264">23229 7931 54 0,'21'-17'34'0,"-8"-10"0"15,12 8-16-15,6 7-7 16,-5 5-3-16,10 11-1 16,-2 6-1-16,-9 12-2 15,-9 4 1-15,7 8-1 0,-7 0 0 16,1 4 0-16,-3-6-1 15,-4 1-1-15,-6-8 1 16,4-5-2-16,-4-9-1 16,-4-11 1-16,0 0-2 15,0 0 1-15,-9 0-1 16,-10 0 1-16,-3 0-1 16,-3 0 0-16,2 9 0 15,-12 0-4-15,15 5-15 16,5 1-19-16,15-15 1 15,0 10-1-15,12-10 0 16</inkml:trace>
  <inkml:trace contextRef="#ctx0" brushRef="#br0" timeOffset="19830.1273">23759 8090 46 0,'-13'-20'33'16,"10"8"-3"-16,3 12-8 16,-17-13-7-16,6 13-6 15,-4 2-3-15,-4 8-3 16,6 6-2-16,10 1 1 0,3 8-1 15,8-1 0 1,4-2 0-16,4-1 1 0,2-6 0 16,10-8 0-16,-3-7 0 15,-5-7-1-15,-6-5-5 16,-11-6-23-16,-10-6-9 16,-10 5 0-16,-13-10-1 15</inkml:trace>
  <inkml:trace contextRef="#ctx0" brushRef="#br0" timeOffset="21017.6287">20317 8582 26 0,'0'0'26'0,"12"0"-8"16,-12 0-4-16,15 21-4 0,-5-2-3 15,-6 4-3-15,0 4 1 16,-4-2-2-16,0 0 0 16,-3-7-3-16,-2-5 0 15,5-13-3-15,0 0 0 16,0 0 0-16,15-14 0 16,-2-3 0-16,1-5 0 15,3-2 0-15,1-3 2 16,-2 3 1-16,0 2 1 15,-5 5 1-15,-4 5 0 16,-7 12 0-16,0 0 2 16,0 0-1-16,-3 15 0 0,-1 2 0 15,4 7-1 1,0-1 1-16,6 5-2 0,7-5-1 16,3-3-2-16,9-3-1 15,2-5-2-15,6-5 1 16,-2-7 0-16,3-4-1 15,-2-6 1-15,0-4 2 16,-5 1 3-16,-6-3 3 16,-1 1 1-16,-6 3 1 15,-2 2 2-15,-12 10-1 16,0 0 1-16,0 0-2 16,-22 10-1-16,1-1 0 15,-2 1-2-15,-3-7-1 16,2 0 0-16,0-6 0 15,3-5-2-15,7-1 1 0,10-9-2 16,4 0 0-16,9 0 0 16,6 3 0-16,3 4 0 15,8 6-1-15,0 5 2 16,1 7-1-16,-1 10 1 16,-2 1 0-16,0 1 1 15,-3 2-1-15,-1 1 1 16,-4-9 0-16,0-2 0 15,-5-6 0-15,2-5 0 16,-3-10 0-16,-2-2 0 16,-2-3 0-16,-3-4 0 15,-3-1-1-15,0 3 0 16,-3 2-1-16,-1 5 1 16,4 10-1-16,0 0 0 0,-11 4 0 15,11 8 1-15,0 4-3 16,0-2-9-16,0 1-21 15,5 3 1-15,-5-8-1 16,7 5 0-16</inkml:trace>
  <inkml:trace contextRef="#ctx0" brushRef="#br0" timeOffset="21486.3788">21292 8659 24 0,'0'0'32'16,"3"19"1"-16,-3-19-2 15,0 22-18-15,0-5-5 16,0-3 0-16,0-3-2 16,0-11-3-16,0 0-3 0,0 0-1 15,0 0 0 1,0-22-1-16,7 0 0 0,4-4-2 15,1-2 2-15,8 4 1 16,6 0 1-16,-2 5 1 16,3 11 1-16,-5 8 0 15,0 8 1-15,-6 8 1 16,-2 9-2-16,-4 2-3 16,-6 4-11-16,2-10-21 15,7 4 0-15,-5-11-2 16,12-2 1-16</inkml:trace>
  <inkml:trace contextRef="#ctx0" brushRef="#br0" timeOffset="22080.1302">21782 8571 31 0,'-31'-11'28'15,"12"11"-4"-15,-5 0-10 16,8 7-6-16,6 0-3 16,10 5-1-16,3 0-1 15,5 1 0-15,6-4-1 16,2 3 0-16,-1-4 0 16,-2-3-1-16,-3 2 0 15,-10-7-1-15,0 0 0 16,-18 2 1-16,1-2-1 15,-1 3 0-15,-1 3 0 0,1-6 1 16,3 3 1-16,5 3 1 16,10 3 0-16,0-9 0 15,18 20 1-15,-2-8 0 16,5-1 0-16,4 1 0 16,6-3-1-16,4-3-1 15,-1-3 1-15,-3-3-2 16,2-8 0-16,-3-2-1 15,-3-2 1-15,-3-2-1 16,-8-6-1-16,-5 3 0 16,-4-2 0-16,-4 3 0 15,-9 0 0-15,-3 5 0 16,-6 1 1-16,-2 1-1 16,1 9 0-16,-2 0 1 15,0 9-1-15,0 5 3 0,5 3-2 16,4 4 2-16,9 7 0 15,-4 4 1-15,4 6 0 16,4 0-1-16,2 1 2 16,1 0-2-16,-1-3-1 15,-1-3-1-15,-5-10-8 16,9-7-18-16,4-3-10 16,-13-13 0-16,16-5-1 15</inkml:trace>
  <inkml:trace contextRef="#ctx0" brushRef="#br0" timeOffset="22283.2592">22101 8598 67 0,'8'12'38'15,"-8"0"1"-15,0 9-10 16,8 4-17-16,-8 2-10 15,0 0-20-15,5-1-17 16,5-4-3-16,3-12-1 16,15-3 0-16</inkml:trace>
  <inkml:trace contextRef="#ctx0" brushRef="#br0" timeOffset="22767.6318">22451 8579 58 0,'-9'-8'21'16,"-9"4"-3"-16,0 4-5 15,0 3-3-15,-2 6-5 16,3 6-1-16,2 2-2 16,5 2-1-16,6-2 0 15,8 0 0-15,9-3 2 16,0 0-1-16,3-6 1 16,1-4 0-16,-3-4 1 15,-3 0-2-15,-11 0-4 16,0 0-11-16,-11-14-20 0,11 14 1 15,-20-9-2 1,11 9 1-16</inkml:trace>
  <inkml:trace contextRef="#ctx0" brushRef="#br0" timeOffset="23158.2572">22708 8583 30 0,'-18'-13'29'0,"8"8"-9"16,-11 1-5-16,2 4-4 15,2 4-3-15,0 5-4 16,2 6-2-16,-1-1 0 16,5 7-1-16,6-1 2 15,10 2 0-15,4-3 1 16,6 0 2-16,-3-8 1 16,6 1 1-16,-4-12 0 15,5 4 0-15,-8-11-2 16,-11 7 0-16,-3-19-3 15,-14 4-10-15,-6-2-29 16,0 10 0-16,-4-2-2 16,5 9 0-16</inkml:trace>
  <inkml:trace contextRef="#ctx0" brushRef="#br0" timeOffset="23720.7605">22957 8613 39 0,'0'0'22'0,"-14"-15"-5"15,3 8-3-15,-7 2-3 16,4 2-3-16,-6 3-1 15,-2 9-1-15,7 2-2 16,1 4 0-16,11 3 0 16,0 3 0-16,12-2 0 15,0 0-1-15,13-4 0 16,3-5-2-16,3-8-7 16,4-4-16-16,-8-4-10 15,-11-13-1-15,1 0 0 16</inkml:trace>
  <inkml:trace contextRef="#ctx0" brushRef="#br0" timeOffset="23845.7643">22861 8436 19 0,'0'0'26'16,"0"0"-4"-16,0 0-20 16,10 17-19-16,-10-17-5 15,15 24-3-15</inkml:trace>
  <inkml:trace contextRef="#ctx0" brushRef="#br0" timeOffset="24111.3842">23042 8583 18 0,'17'0'30'0,"1"3"0"16,-18-3-8-16,21-4-10 16,-3 4-3-16,-5-6-3 0,-4 4-3 15,1-2-1-15,-10 4-1 16,0 0 0-16,0 0-1 15,0 0 1-15,-21 6 0 16,8 4 1-16,3 5-1 16,-6 2 2-16,10 3-1 15,-1-1 1-15,7 2-1 16,7-1-2-16,9-3-4 16,9-3-15-16,-3 3-13 15,-3-17-1-15,12 5 1 16,3-10 4-16</inkml:trace>
  <inkml:trace contextRef="#ctx0" brushRef="#br0" timeOffset="24705.1358">23409 8574 7 0,'-24'-19'25'0,"24"19"0"16,-19-13-8-16,19 13-9 15,-13 3-2-15,5 7-2 16,3 2-1-16,5 3-1 16,7 1-1-16,1-3-1 15,-3 0 0-15,1-2-2 16,-6-11-1-16,15 14 0 16,-15-14 0-16,0 0 0 15,-4 8 3-15,-10-4 0 0,1 1 2 16,0 0 3-1,0 2 1-15,13-7 1 0,-12 20 1 16,3-11 0-16,14 3-1 16,3-4-1-16,10 5-1 15,-2-7-1-15,6 4 0 16,-3-6-2-16,4 0-1 16,6-4 0-16,-1 0-2 15,3-4 1-15,-9 0-1 16,1-2 1-16,8-3 0 15,-4 0 0-15,-9-1-1 16,-7-2 1-16,-4-3 0 16,-7 1 0-16,4-1 0 15,-8 1-1-15,-10 1 0 16,-4 5 1-16,3 1-1 0,-2 7 1 16,7 0 0-16,0 3 1 15,-5 8 0-15,0 3 1 16,11 6 2-16,0 3-1 15,4 9 1-15,7 1 0 16,-7 8 0-16,6-2 0 16,2 2-1-16,-3 1-5 15,1-9-11-15,-6-4-22 16,6-4-1-16,-15-13-1 16,15 1 1-16</inkml:trace>
  <inkml:trace contextRef="#ctx0" brushRef="#br0" timeOffset="25127.0173">23833 8644 37 0,'-17'-13'28'15,"3"13"-4"-15,-4 0-6 16,5 5-6-16,-2 8-4 0,-1 1-1 15,11 8 0-15,5 3-2 16,5 1 1-16,2 3 0 16,10-5-2-16,0-4 0 15,14-7-1-15,4-7 0 16,-4-6 0-16,-8-13 0 16,-6-5-1-16,-5-8-2 15,-7-4-13-15,-14-1-22 16,-9 2-2-16,-8-3 1 15,11 7-1-15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45:44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18213 16673 48 0,'6'-12'35'15,"-6"12"-4"-15,4 29 14 16,3 5-30 0,-7 4-5-16,6 13-2 15,-2 2-2-15,2 8-2 16,-1-5-4-16,-2-8-4 0,4-3-9 16,-7-13-20-16,0-13-6 15,7-8-1-15,-7-11 0 16</inkml:trace>
  <inkml:trace contextRef="#ctx0" brushRef="#br0" timeOffset="218.7474">18086 16973 37 0,'0'0'36'0,"29"-3"1"15,-3-12 0-15,13-2-21 16,6 6-9-16,4-4-7 0,0-3-13 16,-2-5-22-16,-1 18-1 15,-12-9-1-15,-2 7 0 16</inkml:trace>
  <inkml:trace contextRef="#ctx0" brushRef="#br0" timeOffset="421.8731">18461 16806 47 0,'-28'31'37'0,"-8"-3"0"16,0 2-9-16,-5 11-11 0,-4-4-7 15,6 8-4 1,0-7-5-16,8-3-5 0,11-3-8 15,1-7-19-15,7-12-5 16,10-1-2-16,2-12 1 16</inkml:trace>
  <inkml:trace contextRef="#ctx0" brushRef="#br0" timeOffset="609.3729">18034 16846 59 0,'17'-12'38'0,"6"21"1"16,10 6-11-16,4 8-13 0,18 11-7 15,2 6-13 1,10 4-30-16,-7-10-1 0,5-2-2 16,-10-23-1-16</inkml:trace>
  <inkml:trace contextRef="#ctx0" brushRef="#br0" timeOffset="1609.3762">16411 2106 30 0,'0'0'34'16,"0"0"2"-16,4 14-5 15,-2 18-13-15,-2 10-6 16,6 11-3-16,-6 3-2 16,8 4-1-16,-5-2-5 15,2 2-3-15,-2-4-10 16,-3-17-17-16,0-13-7 16,0-8-1-16,0-18 0 15</inkml:trace>
  <inkml:trace contextRef="#ctx0" brushRef="#br0" timeOffset="1796.9007">16300 2346 53 0,'12'-4'34'15,"13"8"1"-15,3-12-6 16,6 1-24-16,9-5-12 15,4-10-25-15,3 13-1 16,-7-10-2-16,6 3 2 16</inkml:trace>
  <inkml:trace contextRef="#ctx0" brushRef="#br0" timeOffset="2000.0056">16610 2157 29 0,'-35'19'32'0,"2"11"1"16,-6-2-2-16,3 7-18 15,2 8-5-15,0-3-5 16,6 0-7-16,3-1-8 16,6-7-18-16,1-18-3 15,9 0 0-15,-7-14 1 16</inkml:trace>
  <inkml:trace contextRef="#ctx0" brushRef="#br0" timeOffset="2171.879">16272 2194 55 0,'25'12'36'0,"5"1"1"15,5 9-10-15,8 25-15 16,1 1-5-16,8-4-14 15,-8-1-26-15,8 1-2 16,-15-10-1-16,1 0-1 16</inkml:trace>
  <inkml:trace contextRef="#ctx0" brushRef="#br0" timeOffset="3046.8786">17106 2046 32 0,'0'0'32'0,"6"9"0"16,-6 18-10-16,0 17-8 16,0 10-5-16,0 10-1 15,0 6-3-15,0-7-6 16,8 0-12-16,-3 1-13 15,-5-21-7-15,9-2 0 0,-9-22-1 16</inkml:trace>
  <inkml:trace contextRef="#ctx0" brushRef="#br0" timeOffset="3265.6317">17292 2051 68 0,'0'0'30'16,"0"17"-11"-16,-4 12-8 15,4 14-3-15,3 11-3 16,3 5-2-16,3 1-2 0,-2 4-3 16,8-1-7-1,-4-12-11-15,-4-18-12 0,5-1 0 16,-12-32 0-16</inkml:trace>
  <inkml:trace contextRef="#ctx0" brushRef="#br0" timeOffset="3421.8827">17172 2384 19 0,'0'0'32'16,"29"5"0"-16,-10 0-3 15,6-5-41-15,3 16-13 0,-9-16-2 16,7 20-4 0</inkml:trace>
  <inkml:trace contextRef="#ctx0" brushRef="#br0" timeOffset="5593.7582">17996 2271 30 0,'-21'0'23'16,"7"7"-11"-16,1 4-4 15,5 5-1-15,8-2-3 16,0 3-1-16,11 3-1 15,3-3 0-15,4-6 1 16,1 1 0-16,-1-7 1 16,-4-5 1-16,-2 2-2 15,-12-2 1-15,0-9-1 16,-9 2 0-16,-8 4 0 16,-2-1-1-16,-2 8-2 15,-1 1 0-15,0 2 0 16,6 3 0-16,5 5 1 15,8 6-1-15,6 1 1 16,8-4 0-16,5-4-1 0,9-2-5 16,1-2-10-1,0-10-14-15,12 0-1 0,-7-8 0 16,10-1 13-16</inkml:trace>
  <inkml:trace contextRef="#ctx0" brushRef="#br0" timeOffset="5968.7584">18227 2476 19 0,'0'0'27'0,"10"18"1"0,2-11-15 15,7 1-4 1,2-8 1-16,1-6-3 0,3 4 0 15,-4-8-1-15,-4 0-3 16,-3-4 1-16,-6-8-1 16,-8 1-1-16,-7 3-1 15,-8-4 1-15,-2 3-2 16,-7 13 0-16,0-2 0 16,-3 8-1-16,4 11 0 15,3 7 1-15,5 11 0 16,7 7 2-16,8 4 1 15,0 1-1-15,6 6 1 16,2 1 1-16,3-2-2 16,1-4-3-16,-3-4-10 15,0-12-21-15,6 4-2 0,-12-18 0 16,11 3 1-16</inkml:trace>
  <inkml:trace contextRef="#ctx0" brushRef="#br0" timeOffset="6234.3868">18496 2281 36 0,'0'-10'31'0,"11"28"2"16,-5 3-9-16,0 15-12 0,2 14-3 15,-1 4-2 1,0 14 1-16,-1-1-3 0,-2-4-1 16,0-8-4-16,-4-11-4 15,4-5-9-15,-4-9-14 16,-4-16-8-16,4-14 0 16,0 0 0-16</inkml:trace>
  <inkml:trace contextRef="#ctx0" brushRef="#br0" timeOffset="6375.0091">18572 2554 16 0,'17'-12'19'16,"10"12"-15"-16,-2 0-21 15,-8-11-4-15,11 11 21 0</inkml:trace>
  <inkml:trace contextRef="#ctx0" brushRef="#br0" timeOffset="6687.5144">18823 2338 40 0,'-13'5'32'0,"13"15"1"16,0-10-5-16,0 4-20 15,0 5-4-15,3-2-1 0,1 5 0 16,-1-4 0 0,0-5-1-16,-3-13-2 15,0 0 0-15,12-17 0 0,-5 1 0 16,0-6-1-16,4-3-1 16,1 6 1-16,0-2 1 15,2 8-1-15,0 13 1 16,-2 13 1-16,-2 2-2 15,2 10-5-15,-6 5-14 16,-6-6-12-16,10 8-2 16,-10-9 3-16</inkml:trace>
  <inkml:trace contextRef="#ctx0" brushRef="#br0" timeOffset="6953.1354">19031 2355 37 0,'10'0'33'16,"-10"0"1"-16,18 0-3 15,-4 9-18-15,-3 0-7 16,4 10-2-16,-3 1 0 16,1-2-1-16,-2 2 0 15,-2-7 0-15,-9-13-2 16,15 9 1-16,-15-9 0 15,8-15-1-15,-3-7-2 16,-5 3-4-16,7-5-22 16,-1 6-9-16,-6-5 0 15,3 3 0-15</inkml:trace>
  <inkml:trace contextRef="#ctx0" brushRef="#br0" timeOffset="7609.3869">19519 2276 18 0,'-17'4'22'15,"-10"-4"-9"-15,6 5-4 16,-2 1-4-16,7 8-2 15,5-5-1-15,11 11 1 16,6-11-1-16,7 3 0 16,6-2 0-16,3 0 2 15,-3-10 0-15,1 0 1 16,-3 0-1-16,-9-11-1 0,-8 11 0 16,0 0-1-16,-17-9 2 15,1 5-3-15,-4 8 0 16,2-4-1-16,-1 9 1 15,4 7 0-15,6-4 2 16,5-2-1-16,8 9 0 16,5-5 2-16,7 3-1 15,2-5 2-15,7-4-1 16,0-13-1-16,4 5 1 16,-3-8-1-16,2-6-2 15,-5 0 1-15,-2-5 0 16,-5-1-2-16,-3 3 1 15,-5 7-1-15,-8 10 0 16,0 0 0-16,0 0 1 16,0 0-1-16,0 24 0 0,0-1-2 15,0-1-6-15,6-4-14 16,3 10-11-16,-9-28 0 16,7 19-1-16</inkml:trace>
  <inkml:trace contextRef="#ctx0" brushRef="#br0" timeOffset="7750.0143">19686 2110 67 0,'-8'-13'30'0,"8"13"-23"16,-3 13-21-16,-4-3-14 0,13 5-5 15</inkml:trace>
  <inkml:trace contextRef="#ctx0" brushRef="#br0" timeOffset="8234.3878">20087 2244 20 0,'6'27'31'15,"-21"-8"-1"-15,-4 10-11 16,-8-2-5-16,-4-8-2 16,2 8-4-16,-4-13-3 15,4-8-2-15,5-6-1 16,8-13 0-16,4-9-1 15,8 1 0-15,4 5 0 16,10-3-1-16,6 7 2 0,5 6-1 16,4 6 1-16,3 11 0 15,3 7 0-15,0 5-8 16,-3-4-27-16,5 13 0 16,-11-14-1-16,7 1 0 15</inkml:trace>
  <inkml:trace contextRef="#ctx0" brushRef="#br0" timeOffset="9156.2665">20654 2222 25 0,'-10'12'33'15,"-2"-12"0"-15,12 0-2 16,0 0-16-16,16 0-5 15,8 0-3-15,0 0-3 16,7 0-2-16,1 0 0 16,2-3-1-16,-6-1-1 0,-4 4-1 15,-7 0 0-15,-8 3-1 16,-9-3 0-16,0 0 1 16,-13 5-2-16,0 4 2 15,1 6 0-15,0-1 0 16,3 4 1-16,3-1-1 15,9-1 0-15,6 6-1 16,6 6 1-16,5-8 0 16,4-3 0-16,3-2 1 15,6-10-2-15,-1-1 2 16,0-4 1-16,-2-5-1 16,-2-11 0-16,-2 1 1 15,-5-10-1-15,-5 6 1 16,-6-4 1-16,-5 1 0 0,-5-3 0 15,-8 9 1-15,-5-1 0 16,-3 7-1-16,-6 6 1 16,3-3-1-16,-3 7-1 15,2 13 0-15,1 2-1 16,6 7-1-16,5 7 1 16,8-5 0-16,6-2-1 15,6 6 1-15,4-3 0 16,5-11 0-16,1-2 1 15,2-12 0-15,-3-9-2 16,1-2 1-16,-6 2 0 16,-4-10 0-16,-5 0 1 15,-4 3-1-15,-3-2 1 16,-3 8 0-16,3 10 1 16,-10-10-1-16,10 10 1 0,-13 0-1 15,13 0-1-15,0 24 1 16,0-3-1-16,7-6 1 15,3 0-1-15,2 5 1 16,3-6 0-16,4-2 0 16,1-4 1-16,1-8 0 15,-1-13 0-15,2 1 0 16,-5-7 0-16,0 0-1 16,-10-6 0-16,2 1-3 15,-5 3-12-15,0 2-24 16,-12 6 1-16,8 13-2 0,-18-19 0 15</inkml:trace>
  <inkml:trace contextRef="#ctx0" brushRef="#br0" timeOffset="9796.8918">21915 2048 36 0,'4'-14'34'15,"-7"-1"-1"-15,3 15-9 16,0 0-7-16,0 0-6 16,4 19-5-16,2-2-3 15,4 8 0-15,0 9-3 0,-1 4-2 16,4 4-11-1,0 2-22-15,-6-19 0 0,1-3 0 16,-11-12 0-16</inkml:trace>
  <inkml:trace contextRef="#ctx0" brushRef="#br0" timeOffset="9968.773">21813 2192 33 0,'16'0'32'0,"0"0"0"16,7 10-2-16,7-6-30 15,3-4-22-15,4 6-7 16,-9-10-3-16,9 11 0 16</inkml:trace>
  <inkml:trace contextRef="#ctx0" brushRef="#br0" timeOffset="10203.1419">21803 2452 49 0,'0'0'33'0,"29"7"0"16,1-7-14-16,8 0-11 0,2 4-23 16,-2-8-16-16,8 4-2 15,-13 0 0-15</inkml:trace>
  <inkml:trace contextRef="#ctx0" brushRef="#br0" timeOffset="12609.4048">22250 2104 25 0,'10'-10'21'15,"7"5"-7"-15,0-2-4 0,11 2-2 16,1 1-1-16,-1 8-2 16,2 1-1-16,-6 5 1 15,-6-1 0-15,-12 3-1 16,-6 4 0-16,-12 0-2 15,-3-1 2-15,-1-3-1 16,-2-3-1-16,5-2-1 16,1-1-1-16,12-6 0 15,0 0-1-15,19 16 1 16,3-11 0-16,3 5 0 16,2 4 1-16,-3 10 2 15,-1 3 1-15,-11 2 1 16,-12 3 0-16,-15-6 0 15,-13 6-1-15,-11-8 0 16,-4-5 0-16,-5-10-3 0,4-9-1 16,6 0-5-16,10-13-5 15,16 3-7-15,12-7-17 16,12-10 0-16,14 8 0 16,2-4 10-16</inkml:trace>
  <inkml:trace contextRef="#ctx0" brushRef="#br0" timeOffset="13421.8995">23135 2189 40 0,'-3'-13'29'0,"3"13"-9"16,-27 0-5-16,4-3-5 15,4 9-5-15,-2-1-1 16,4 3-3-16,1 3 0 15,1 1-1-15,9 3-1 16,6 2 1-16,11 9 1 16,5-6 0-16,2 4 0 15,-5 2 3-15,-3-5 1 16,4 7 1-16,-10-6 0 0,-4-5 0 16,-10-13 0-16,-6 9-1 15,-8-13 1-15,9 0-5 16,-1-4-7-16,-3-2-26 15,1-11-5-15,18 8 0 16,-11-2 1-16</inkml:trace>
  <inkml:trace contextRef="#ctx0" brushRef="#br0" timeOffset="14671.9009">17220 3188 10 0,'-16'-15'45'16,"16"15"-30"-1,-23-3-4-15,9 3-5 16,-4 3-2-16,3 4-1 16,-1 1-2-16,7 6 0 15,5 1 0-15,4-1 0 16,7 4-1-16,5-4 1 16,5-4 0-16,3-2 1 15,1-2 0-15,-2-6-1 16,-5 0 2-16,-3-5-2 15,-11 5 0-15,0-10-1 16,-14 10 2-16,-6-4-2 0,0 8-1 16,-3 5 1-16,1 4 0 15,4 7 1-15,5 4-1 16,8-1 3-16,11 0-1 16,6 0 0-16,7-5 2 15,5-8 0-15,6-3-1 16,0-7 1-16,1-7 0 15,-2-6-1-15,-1-6 0 16,-4-4-2-16,-2-2 2 16,-7-1-2-16,-3 1 1 15,-6 1-1-15,-3 3 1 16,-3 6-1-16,0 15 0 16,-10-5 0-16,10 5-1 15,-14 24 2-15,10-2-1 0,4 3-3 16,0 3-3-16,7-2-8 15,2 1-20-15,-3-12 0 16,9-1 0-16,-15-14-1 16</inkml:trace>
  <inkml:trace contextRef="#ctx0" brushRef="#br0" timeOffset="14812.526">17365 3004 11 0,'0'-21'19'16,"-8"4"-12"-16,8 17-8 0,0 0-19 16,0 0 5-1</inkml:trace>
  <inkml:trace contextRef="#ctx0" brushRef="#br0" timeOffset="15031.2757">17541 3142 20 0,'14'14'33'15,"4"17"2"-15,-10-7-1 16,-8 9-12-16,8 0-12 16,-6 0-1-16,5-1-4 15,-1-7 0-15,3-8-1 16,4-9-2-16,1-8 1 16,0-14-2-16,0-5 1 15,0-3-3-15,-2-6-6 16,4 1-17-16,-4 5-12 0,-9 0-1 15,4 11-1-15</inkml:trace>
  <inkml:trace contextRef="#ctx0" brushRef="#br0" timeOffset="15468.7792">18048 3282 62 0,'-14'28'34'16,"-8"-9"-1"-16,-4-1-16 16,1 2-10-16,-5-7-4 15,5-2-6-15,1-11-1 0,7-7 0 16,9-5-1 0,8-5-1-16,4-3 0 0,5-5 1 15,6 7 1-15,2-1 4 16,2 9 0-16,2 10 3 15,-2 0-1-15,3 9 2 16,-1 6 1-16,2 7-1 16,-4-4 1-16,4 3 0 15,-3-5-1-15,1-4-1 16,-3-7 0-16,2-5 0 16,-7-11-2-16,3-2 1 15,-5-6-1-15,-2-6 0 16,0-1-1-16,-6 2 2 15,1 5-3-15,-4 5 1 0,0 14 0 16,0 0 0 0,0 0 1-16,0 25 0 0,0 0-7 15,0 0-16-15,-4-1-12 16,11 4 0-16,1-11 1 16</inkml:trace>
  <inkml:trace contextRef="#ctx0" brushRef="#br0" timeOffset="15890.6607">18982 3266 18 0,'0'0'30'0,"0"-26"2"15,-4 15-11-15,-6-1-4 16,-7 2-4-16,-2 10-4 15,-4-5-2-15,-1 14-4 16,-1 4-1-16,4 3-2 16,7 7 0-16,6 3 0 0,8-1 2 15,12-1-2 1,5-7 3-16,7-2-2 0,3-5 0 16,1-10-4-16,-1-4-9 15,-4-5-19-15,-10-13-3 16,2 0 1-16,-15-14-1 15</inkml:trace>
  <inkml:trace contextRef="#ctx0" brushRef="#br0" timeOffset="16000.0274">18938 2994 22 0,'-15'-20'26'0,"15"20"-9"16,-14 8-21-16,2-5-14 15,15 14-7-15,-7-2 8 0</inkml:trace>
  <inkml:trace contextRef="#ctx0" brushRef="#br0" timeOffset="16453.1544">19076 3234 39 0,'0'0'33'15,"27"12"-1"-15,-11-12-15 16,3 0-5-16,7 3-2 15,-8-6-5-15,2 3-2 16,-5-6-1-16,-2 0-2 16,-13 6 0-16,7-10 0 15,-7 10 0-15,-14-4-1 16,0 9 0-16,-1 0-1 0,0 5 2 16,1 5 0-16,1 3 1 15,5 5-1-15,8 0 1 16,3-4 1-16,7 2 0 15,5-4 0-15,5-9-1 16,1 2 0-16,3-10 1 16,1-5-1-16,-2-6-1 15,-2-3 0-15,-4-4-2 16,0-2 2-16,-6-1-1 16,-3 1-1-16,-5 3 0 15,-3 6 2-15,0 11 0 16,0 0 0-16,-12 0 2 15,8 9-1-15,-1 10 0 16,5 1-2-16,5 6-10 16,7 0-22-16,-8-7 0 0,13 5 0 15,3-12-2-15</inkml:trace>
  <inkml:trace contextRef="#ctx0" brushRef="#br0" timeOffset="16906.2798">19900 3188 41 0,'19'29'30'15,"-16"-2"-1"-15,3 1-15 16,1 1-4-16,-4-3-2 15,0-3-1-15,-3-9-2 16,0-14-1-16,12 0-2 16,-2-16 0-16,2-5-1 15,2-5-1-15,3-2 0 0,2 3-1 16,2 3 0-16,-2 7 1 16,-1 12 0-16,-1 9 2 15,-2 11-1-15,0 7-9 16,-5 1-24-16,8 8 0 15,-3-8 0-15,11 7-1 16</inkml:trace>
  <inkml:trace contextRef="#ctx0" brushRef="#br0" timeOffset="17515.6565">20637 3171 33 0,'0'9'28'0,"0"-9"-12"15,19 0-3-15,2 0-1 16,4-7-4-16,8 0-1 16,-3-3-1-16,5-1-3 15,-5-2-1-15,-6 0 0 16,-7 0-2-16,-6 3 0 15,-11 10 0-15,-8-5-1 0,-8 10 0 16,-3 5 1 0,-1 3-2-16,0 7 2 0,1 5 0 15,4 0 0-15,11 5 0 16,7-1-2-16,10-4-2 16,6-4-5-16,8-5-3 15,8-5-9-15,-1-14-7 16,14 3-2-16,-8-17 11 15</inkml:trace>
  <inkml:trace contextRef="#ctx0" brushRef="#br0" timeOffset="17765.6568">21217 3217 50 0,'0'0'29'0,"-13"17"-5"16,-2-2-7-16,-9-1-2 15,-1 4-3-15,-9-7-3 0,4-2-3 16,-2-5-4-16,5-4-2 15,5-11-1-15,4-3 0 16,8-6-2-16,10 0 2 16,5 1-3-16,5 0 1 15,9 6 2-15,2 7 0 16,4 6 0-16,0 14 1 16,2 5-3-16,-3 2-14 15,-7 2-14-15,7 9-1 16,-8-10 0-16,8 6 0 15</inkml:trace>
  <inkml:trace contextRef="#ctx0" brushRef="#br0" timeOffset="17968.782">21353 3166 26 0,'0'-10'30'16,"0"10"2"-16,0 0-2 15,16 22-15-15,-3 5-5 16,4 12-3-16,-2-2-2 16,3 5-5-16,0 2-7 15,-3-10-16-15,-5-13-10 16,3-4-1-16,-3-17-1 16</inkml:trace>
  <inkml:trace contextRef="#ctx0" brushRef="#br0" timeOffset="18125.0379">21557 3207 52 0,'-14'-5'35'0,"-14"5"-1"16,-5 15-12-16,2 16-7 15,-9 1-6-15,0 11-4 16,-1 6-7-16,3 1-20 16,2-6-13-16,13-5 0 15,4-12-2-15</inkml:trace>
  <inkml:trace contextRef="#ctx0" brushRef="#br0" timeOffset="18515.6571">21606 3173 38 0,'0'0'21'0,"8"10"-4"16,-8 0-2-16,5 5-4 15,3 6-3-15,2-2 2 0,6 1-4 16,2 1 1 0,6-5-2-16,1-7 0 15,6-4-1-15,-3-10 0 0,2-2-2 16,-4-8-3-16,-7-4-3 16,-8-5-11-16,-5 4-17 15,-16-9-1-15,-1 7 0 16,-11-7 0-16</inkml:trace>
  <inkml:trace contextRef="#ctx0" brushRef="#br0" timeOffset="18640.6587">21717 3012 34 0,'0'-11'33'16,"0"11"-1"-16,0 0-8 0,0 0-43 15,-3 11-8 1,3-11-4-16,6 22-1 0</inkml:trace>
  <inkml:trace contextRef="#ctx0" brushRef="#br0" timeOffset="19296.9101">21971 3151 37 0,'0'0'26'0,"0"0"-7"16,22-12-8-16,-1 12-5 15,2-2-3-15,4 2-1 16,-3-3-1-16,-3 3 0 15,-4 0-1-15,-6 3 0 16,-11-3-1-16,-4 12 0 16,-7-2 0-16,-5 1 1 15,-1 2-1-15,2 4 1 16,0 2 1-16,5 0 0 16,10 2 2-16,0-3-1 15,10 3 1-15,10-5 1 16,3-2 0-16,7-5-2 0,-1-9 1 15,3 0-1 1,-3-11-2-16,-1-1 0 0,-4-6 0 16,-5 2 2-16,-4-5 0 15,-6 8 2-15,-6-2 0 16,1 5-1-16,-4 10 2 16,0 0 0-16,0 0-1 15,0 0-1-15,-15 18 0 16,15-8-3-16,-3 0 2 15,0-1 0-15,3-9 0 16,0 9 0-16,0-9-1 16,17-10 0-16,-3 0 1 15,1-1-1-15,-2-1 0 16,2 4-1-16,1 1-1 0,-2 2 1 16,-1 5-1-1,-13 0 1-15,13 25-1 0,-11-11-6 16,5 8-14-16,-2 4-14 15,-5-7 1-15,7 3-1 16,5-9 0-16</inkml:trace>
  <inkml:trace contextRef="#ctx0" brushRef="#br0" timeOffset="19718.7884">22543 3164 39 0,'0'0'30'16,"10"0"-1"-16,8 0-15 15,4 0-6-15,4 0-3 16,4-2-1-16,1 2 0 15,0-7-3-15,-5 3-1 16,-6-2 0-16,-4 3-1 16,-7-5-1-16,-9 8 1 15,0-9 1-15,-11 3-1 16,-3 6 2-16,-1 0 0 16,3 0 0-16,-2 8 1 0,0 2 1 15,-1 2-2 1,10 7 0-16,1 1 0 15,4 2 1-15,7 2-1 0,-2-3-2 16,10 4-2-16,1-7-4 16,13-2-6-16,3-3-15 15,-3-13-4-15,18 0 0 16,-9-8 6-16</inkml:trace>
  <inkml:trace contextRef="#ctx0" brushRef="#br0" timeOffset="20031.2858">23151 3234 33 0,'0'0'34'16,"-3"19"-1"-16,-3-9-10 15,-9 0-7-15,-7 6-4 16,-9-7-3-16,5 3-3 0,-10-8-1 16,5 0-3-16,0-4-1 15,5-8-2-15,0 2 0 16,12-9 2-16,4-1-3 15,10-2 2-15,6 3-2 16,2 2 0-16,7 3 2 16,-2 7 1-16,8 3 0 15,7 11 1-15,2 3 1 16,0 6-1-16,-5 2 2 16,6 2-3-16,-4 0-4 15,-6-5-13-15,-4-4-20 16,5 0 0-16,-12-9-2 0,3-1 2 15</inkml:trace>
  <inkml:trace contextRef="#ctx0" brushRef="#br0" timeOffset="24250.044">17172 4059 27 0,'-23'-10'24'15,"5"14"-6"-15,-2 0-5 16,3 6-6-16,2 2-2 15,9 4-3-15,6 2 1 16,5-4-2-16,8-3 0 16,6-1 1-16,2-7 0 15,0-3-1-15,0-3 1 16,-8-3 0-16,-13 6-1 16,9-10 0-16,-9 10 0 15,-19-4-1-15,1 10 0 16,1 2 0-16,-3 5 0 0,5 7-1 15,2 1 1 1,5 4 0-16,8-1 0 0,6-2 0 16,9-3 1-16,3-5-1 15,4-5 1-15,4-9 0 16,1-5 1-16,0-8-1 16,-1-6 0-16,0-3 0 15,-2-7 0-15,-2 1 0 16,-5-2 0-16,-7 1 2 15,-3 4 0-15,-1 3 0 16,-6 9 0-16,0 13 0 16,0 0 1-16,-4 9-1 15,4 8 0-15,0 11-2 16,5 0-3-16,2 4-6 16,-1-3-10-16,-3-8-14 0,8 0 1 15,-11-21-1-15</inkml:trace>
  <inkml:trace contextRef="#ctx0" brushRef="#br0" timeOffset="24390.6712">17344 3909 15 0,'0'-9'19'0,"-7"1"-9"15,7 8-12-15,0 0-19 16,0 0 1-16</inkml:trace>
  <inkml:trace contextRef="#ctx0" brushRef="#br0" timeOffset="24609.4216">17452 4036 40 0,'20'23'33'16,"-7"-5"-1"-16,5 5-8 15,-2 6-11-15,-1-4-5 16,4-4-2-16,-4-1-2 15,1-11 1-15,-1-9-2 16,1-4 0-16,-2-11 0 16,-2 0 0-16,-2-7-2 15,-1-2-6-15,-2 0-24 16,-1 15-7-16,-11-8 1 16,5 17-1-16</inkml:trace>
  <inkml:trace contextRef="#ctx0" brushRef="#br0" timeOffset="25093.7958">17930 4118 28 0,'0'0'31'15,"-7"28"0"-15,-4-11-4 16,-4 4-15-16,6 2-3 15,-7-1-4-15,1-1-2 16,-2-5-4-16,-2-10-2 16,2-1-1-16,-1-14 0 15,7-2-2-15,-1-11 1 16,9 2 2-16,3-3 1 0,19-18 4 16,-2 27 1-1,4 6 0-15,-1 8 0 16,5 8 0-16,-2 5-1 15,0 3 0-15,-1 3 0 16,-3 3 0-16,0-3 0 16,-1-1 0-16,-1-7 0 15,-2-8 1-15,-1-6-1 16,-2-5-1-16,-1-8 1 16,1-6-1-16,-4-2 1 15,-1-1-1-15,-3 2 0 16,1 6 0-16,-5 4 0 0,0 13 0 15,0 0 0 1,6 13 1-16,-6 5-2 0,4 4-6 16,2 7-13-16,1 0-13 15,6-12-2-15,15 3 0 16,3-17 0-16</inkml:trace>
  <inkml:trace contextRef="#ctx0" brushRef="#br0" timeOffset="25468.7965">18622 4071 38 0,'0'0'33'16,"8"16"1"-16,-2 17-3 15,-1 15-16-15,-5 10-6 16,5 11-3-16,-1 2-1 16,4 2-3-16,1-3-7 0,0-18-6 15,2-10-19 1,5-12-5-16,-16-30-1 0,17 8 0 16</inkml:trace>
  <inkml:trace contextRef="#ctx0" brushRef="#br0" timeOffset="25875.0472">18662 4244 17 0,'14'0'25'0,"-14"0"-2"16,23 6-9-16,-1 2-4 16,2 2-4-16,4 0 0 15,0-4-2-15,0-6-1 0,-3-7-2 16,-2-3 0-1,-6-7 0-15,-4-4-1 0,-2-1 3 16,-4 4 0-16,-1-1 1 16,-3 6-1-16,-3 13 2 15,0 0 0-15,0 0 0 16,6 9 0-16,-9 5-2 16,3-2-1-16,-5 0 1 15,5-3-1-15,0-9-2 16,0 0 0-16,0-9 0 15,6-3-1-15,3 0 0 16,2-2-1-16,0 3 2 16,2 4-1-16,1 7 1 15,-1 3 0-15,-1 12 1 0,0-1-3 16,0 6-13 0,4 5-16-16,-10-9-1 0,6 1 0 15,-12-17-1-15</inkml:trace>
  <inkml:trace contextRef="#ctx0" brushRef="#br0" timeOffset="26234.4232">19390 4137 48 0,'-12'-8'34'0,"-12"-1"0"16,-2 3-13-16,1 6-8 0,-6 10-4 16,6 4-4-16,7 7-3 15,8 5-1-15,10 1 0 16,8-4 0-16,9-2-1 16,7-2 1-16,4-12 0 15,2-7 1-15,-2-6 0 16,-4-13-1-16,-7-7 1 15,-9-7-1-15,-8-5 0 16,-7-8-1-16,-9-1 1 16,-2-3-1-16,0 6-2 15,-1 2-3-15,10 7-6 16,0 6-16-16,9 3-9 0,19 11 0 16,6 2 0-1</inkml:trace>
  <inkml:trace contextRef="#ctx0" brushRef="#br0" timeOffset="27031.2998">19744 4002 37 0,'0'0'25'16,"-28"0"-9"-16,9 4-5 16,-1 3-4-16,0 1-2 15,6 7-2-15,2-2-2 0,9 4 1 16,6-6-1-1,7-3 1-15,5-1-1 0,1-3 1 16,1-4-1-16,-4 0 1 16,-1-5-1-16,-12 5 0 15,0-10 0-15,-8 10-1 16,-12 0 0-16,2 0 0 16,-6 6 0-16,3 1 0 15,-1 4-1-15,6 4 1 16,7 3-1-16,9-1 1 15,5 1 0-15,5-3 1 16,8-3-1-16,4-3 2 16,3-5-1-16,3-4 1 15,0-7-1-15,-3-4 1 16,0-4-1-16,-2-5 0 0,-6 2 1 16,-1 3-2-16,-7 1-1 15,-9 14 1-15,13-13 0 16,-13 13-1-16,3 17 1 15,-3 0 0-15,6 3 0 16,0 1 0-16,3 0 2 16,3-2 1-16,0-8 0 15,5-6 1-15,0-10-1 16,0-3 0-16,-2-6 1 16,-2-5-2-16,-1-2-4 15,-6-1-11-15,-6-2-19 16,8 11-1-16,-13-5 0 0,5 18 1 15</inkml:trace>
  <inkml:trace contextRef="#ctx0" brushRef="#br0" timeOffset="27187.553">20119 4030 74 0,'0'0'35'15,"11"29"-1"-15,-5-3-17 16,-6-2-8-16,4 9-4 15,1-1-15-15,1-2-24 16,-6-13-1-16,10 3-1 16,-10-20 0-16</inkml:trace>
  <inkml:trace contextRef="#ctx0" brushRef="#br0" timeOffset="27531.302">20309 4049 44 0,'16'8'32'16,"-16"-8"1"-16,10 18-5 16,-1-2-19-16,-9-2-5 15,0 3-1-15,0-1-1 16,0-3-4-16,-6-4-1 16,6-9-2-16,0 0 0 15,0-12-1-15,10-4 0 16,3-7 2-16,4-1 2 15,0 1 3-15,1 0 3 16,-3 5 0-16,-5 5 1 16,-10 13 0-16,9-3 1 0,-9 14-1 15,-4 0 0-15,1 7-2 16,-2 1-1-16,5 5 0 16,0-2-2-16,8-3-5 15,4 0-3-15,4-8-10 16,0-7-16-16,9 1 0 15,-9-13-1-15,7 5 6 16</inkml:trace>
  <inkml:trace contextRef="#ctx0" brushRef="#br0" timeOffset="27828.1764">20629 4077 55 0,'9'-3'34'15,"0"12"1"-15,-9 4-12 0,4-4-11 16,2 8-3-1,-6-5-2-15,7 0-2 0,-7-12-1 16,5 14-2-16,-5-14-1 16,11-10 0-16,1-3-1 15,3-2 0-15,3-2 0 16,4 3-1-16,-1-1 0 16,0 7 0-16,-1 8 1 15,-2 7 0-15,-5 6 0 16,-2 8 1-16,-4 4-2 15,-1-2-1-15,-1 7-5 16,-5-11-6-16,0-4-19 16,5-1-4-16,-5-14-1 15,0 0 0-15</inkml:trace>
  <inkml:trace contextRef="#ctx0" brushRef="#br0" timeOffset="27968.8116">20787 3807 36 0,'0'0'33'0,"0"0"1"16,14 19-9-16,-14 9-44 15,-5-7-9-15,10 13-2 16,-11-11-2-16</inkml:trace>
  <inkml:trace contextRef="#ctx0" brushRef="#br0" timeOffset="28687.5558">21457 3881 37 0,'25'-13'30'0,"-3"1"-3"0,8 2-13 16,4 5-3-16,-2 5-3 15,-2 8-3-15,-11 2-1 16,-7 8-2-16,-12 1-1 15,-12 2-1-15,-6 0 0 16,-4-4 0-16,-2-2 0 16,5-6-1-16,19-9 0 15,-9 10 1-15,27-6 0 16,9 4 1-16,7-2 1 16,3 7 0-16,-1 1 1 15,-5 7 2-15,-14 1-1 16,-10 6 0-16,-20-4-2 0,-15-5-2 15,-7-4-4-15,-10-8-7 16,-1-7-14-16,9 0-9 16,-4-11-1-16,20 2 1 15</inkml:trace>
  <inkml:trace contextRef="#ctx0" brushRef="#br0" timeOffset="29218.8046">22290 3964 54 0,'-18'-11'22'0,"2"5"-5"16,1 4-4-16,0 2-5 0,2 0-2 15,3 8-2-15,6 3-2 16,8 4 0-16,9 4 0 16,6 0 1-16,2 3 1 15,-5 3 2-15,0 3-1 16,-9-6 0-16,-7 1 1 15,-10-9-1-15,-11-5-1 16,-8-5-2-16,-3-8-4 16,7-5-11-16,3-1-21 15,5-14-2-15,13 3 0 16,4-7 0-16</inkml:trace>
  <inkml:trace contextRef="#ctx0" brushRef="#br0" timeOffset="30031.3116">22730 3960 39 0,'0'0'25'15,"0"0"-5"-15,10 15-3 16,-7 3-4-16,-3 3-5 16,9 4-2-16,-9 0 0 15,7 2-2-15,-2-8-3 16,-5-1-4-16,0-8-5 15,0-10-5-15,0 0-5 16,-12-3-1-16,3-8-1 16,5 0 1-16,-5-7 2 15,4-1 4-15,5 2 7 0,0-3 5 16,5 8 4-16,-1-2 3 16,10 0 0-16,18-5 5 15,-17 13-8 1,4-1 0-16,0 4 1 15,-1-1 1-15,0 0 3 16,-3 4 0-16,-15 0 1 16,11 0 3-16,-11 0 0 15,10 14 1-15,-6 0-1 16,-4 4-3-16,5 5-1 16,-5 4-1-16,12 0-5 15,-3 3-12-15,3 3-20 16,-6-18-2-16,13 3 0 15,-19-18 0-15</inkml:trace>
  <inkml:trace contextRef="#ctx0" brushRef="#br0" timeOffset="30359.4342">23098 4113 20 0,'10'0'29'0,"8"4"1"15,-6-4-8-15,7-3-8 16,6-1-3-16,-5-1-3 16,-2-2-2-16,-8-4-2 15,-1-2-2-15,-1-2-1 16,-5 1 0-16,-11-1-1 16,-5-1 0-16,-5 8-1 15,1 1 1-15,0 7-2 16,-2 6 2-16,-2 5-1 0,2 9 1 15,6 7 1-15,6 6 0 16,7 0 0-16,0 8 2 16,0 2 0-16,0-1-1 15,7-1-3-15,4-7-12 16,-4-8-18-16,3-3-2 16,-10-23 0-16,9 18-1 15</inkml:trace>
  <inkml:trace contextRef="#ctx0" brushRef="#br0" timeOffset="30656.3086">23365 4020 60 0,'0'0'34'0,"16"5"-2"16,-11 9-13-16,-5 1-9 15,7 6-7-15,-3 2-11 16,4 8-24-16,-5-12-2 15,-3 1 0-15,-6-8 0 0</inkml:trace>
  <inkml:trace contextRef="#ctx0" brushRef="#br0" timeOffset="30812.5601">23337 3843 13 0,'-3'-17'13'16,"3"17"-12"-16,0-9-1 16,0 9-21-16</inkml:trace>
  <inkml:trace contextRef="#ctx0" brushRef="#br0" timeOffset="31078.2019">23482 4020 38 0,'11'10'32'0,"10"9"-2"15,-6-2-10-15,3-2-8 16,12 4-2-16,-6-9-2 16,4 2 0-16,-15-8-2 15,6-4 0-15,-7-6 1 16,11-5 0-16,-3-6-1 15,-6-4-2-15,-3-1-4 16,-1-6-10-16,-3 6-27 16,-7 5-1-16,-7 1-1 0,-7 6-1 15</inkml:trace>
  <inkml:trace contextRef="#ctx0" brushRef="#br0" timeOffset="32125.0626">17078 4761 44 0,'11'9'20'0,"5"10"-5"16,-5-1-3-16,-3 8-3 15,-4 4-3-15,-4-1-2 16,-7-2-1-16,0-4-1 15,-2-8-1-15,9-15-1 16,-12 2-1-16,12-2 1 16,9-26-1-16,0 6 1 15,4-4 0-15,2-3-1 16,1 1 0-16,1 1 2 16,0 3-1-16,-4-1 0 15,-3 8 0-15,-4 1-1 16,-6 14 0-16,0 0 1 0,-8 14-1 15,0 3 1 1,2 5 0-16,2 2 0 16,4 3 2-16,7-4-1 15,6-1 0-15,5 0-3 16,4-7-3-16,5-5-4 16,4-10-6-16,3 0-3 15,-3-13-2-15,4 2 2 16</inkml:trace>
  <inkml:trace contextRef="#ctx0" brushRef="#br0" timeOffset="32515.6908">17540 4817 54 0,'0'9'19'15,"-6"8"-2"-15,-10-2-3 0,-3 4-4 16,-3-4-2-16,-3-2-5 16,0-4 0-16,4-9-2 15,2-4-1-15,5-7 0 16,9-6 0-16,5-2-1 15,4-3 0-15,9 1 1 16,2 3-1-16,4 5 0 16,3 7 1-16,0 10 1 15,0 2 0-15,-4 10-1 16,4 5 1-16,-3 1 1 16,-1 1-1-16,-2-4 2 15,1-4-1-15,-4-8-1 16,2-7 0-16,-4 0 1 15,-1-12-1-15,-3-3 0 16,0-4 0-16,-1-1-1 0,-6 1 1 16,2 4-2-16,-2 2 1 15,0 13-1-15,0 0 1 16,0 14-1-16,0 5 0 16,4 3-5-16,2 6-22 15,0-13-2-15,16 6-1 16,4-21 1-16</inkml:trace>
  <inkml:trace contextRef="#ctx0" brushRef="#br0" timeOffset="33109.4412">18289 4729 6 0,'16'-14'52'16,"-16"14"-33"-1,29-10-4-15,-8 10-4 16,0 0-2-16,-1 7-3 15,-6 5 0-15,-8 1-3 16,-6 1-1-16,-9 1-1 16,-6 1 0-16,-3-2-1 15,1-3 0-15,1-4-1 16,5-7 1-16,11 0-1 16,12 0 1-16,8 0 1 15,6 0 0-15,5 3 0 16,0 9 2-16,-2 8-1 0,-7 3 1 15,-8 5 0-15,-14 0-1 16,-8-4-2-16,-10-2-2 16,-7-11-3-16,0-3-6 15,-4-8-6-15,7-18-11 16,9 12-5-16,-1-12 1 16,14 18 16-16</inkml:trace>
  <inkml:trace contextRef="#ctx0" brushRef="#br0" timeOffset="33640.6928">19022 4789 7 0,'-28'-9'48'15,"12"9"-31"1,-3-5-4-16,0 5-4 16,1 5-3-16,2 2-2 15,6 4 0-15,6 1 0 16,10 3 2-16,6-1-1 15,8 4 1-15,5 0 0 16,5 3 0-16,-6-6 2 16,-2 2-2-16,-10-4 0 15,-10 0-2-15,-14-4 0 16,-5-1-1-16,-11-5-1 0,-2-3-2 16,3 0-7-1,0-8-12-15,9-6-16 0,14 4-1 16,8-9 0-16,13 5 1 15</inkml:trace>
  <inkml:trace contextRef="#ctx0" brushRef="#br0" timeOffset="34281.3169">19501 4793 27 0,'0'0'29'0,"0"0"-1"15,0 0-9-15,-5 19-4 16,5 7-5-16,0 8-2 0,0 7-2 16,4 5-1-16,-4 3-2 15,0-3-3-15,3 1-7 16,-3-6-12-16,-4-13-13 15,9 1 0-15,-5-20-1 16</inkml:trace>
  <inkml:trace contextRef="#ctx0" brushRef="#br0" timeOffset="34812.5652">19836 4780 9 0,'-37'0'49'16,"16"0"-36"-1,8 4-3-15,-1 4-4 16,9 2-1-16,5 0-2 16,3 2-1-16,9-3-1 0,0 0 1 15,4-2 0 1,-4-1-1-16,1-3 0 0,-13-3-1 15,13 5-1-15,-13-5 0 16,-10 0 0-16,-2 4 0 16,-4-4 0-16,2 6 1 15,-2 2 2-15,1-3 1 16,2 10 1-16,5 0 1 16,8 2 0-16,7-3 0 15,7 2 1-15,3-5-1 16,8-2-1-16,2-3-3 15,4-6-6-15,1-9-16 16,5 3-9-16,-16-16-1 16,6 11-1-16</inkml:trace>
  <inkml:trace contextRef="#ctx0" brushRef="#br0" timeOffset="34968.8156">19959 4812 33 0,'9'-5'29'16,"14"5"-1"-16,-8 0-13 16,7 0-10-16,-1 0-9 15,-2-8-16-15,6 8-6 16,-16-2-2-16,4 4 0 16</inkml:trace>
  <inkml:trace contextRef="#ctx0" brushRef="#br0" timeOffset="35125.0653">20047 4821 19 0,'-9'12'30'0,"9"10"0"16,-3-2-6-16,3 5-8 15,0-1-6-15,6-1-7 16,-3 0-8-16,7-5-9 16,3-7-7-16,2-11-9 15,10-3 0-15,-4-15-1 16</inkml:trace>
  <inkml:trace contextRef="#ctx0" brushRef="#br0" timeOffset="35406.3195">20437 4880 27 0,'0'20'32'0,"-14"-2"0"16,0 2-6-16,-7-6-10 15,-5-5-6-15,1 0-4 16,-5-9-2-16,3-6-4 15,4-6 0-15,6-7-1 16,5-3 0-16,7 1 0 16,5-2 0-16,10 6 0 15,3 3 1-15,5 7 2 16,3 7-1-16,4 10 1 16,-2 6 0-16,0 2 0 15,-4 10-2-15,-3-4-6 16,-5 1-19-16,2 3-8 15,-19-17 0-15,6 2-1 16</inkml:trace>
  <inkml:trace contextRef="#ctx0" brushRef="#br0" timeOffset="35546.943">20317 4654 68 0,'5'-12'35'16,"-5"12"-4"-16,0 0-29 15,20 25-29-15,-24-8-4 16,4 9-3-16,-11 1 1 16</inkml:trace>
  <inkml:trace contextRef="#ctx0" brushRef="#br0" timeOffset="35984.4453">19496 5011 26 0,'0'0'31'0,"31"6"0"15,-13-12-12-15,8-2-38 16,10 8-6-16,-11-15-4 16,11 9-1-16</inkml:trace>
  <inkml:trace contextRef="#ctx0" brushRef="#br0" timeOffset="37093.8221">20809 4783 40 0,'14'0'27'0,"0"-5"-8"16,8 0-9-16,5 1-5 16,7-2-2-16,-3 2-2 15,0-4-1-15,-5 0-2 16,-5 2-2-16,-12 1 0 16,-9 5 0-16,0 0-1 15,-24 0 1-15,5 8 1 16,-3 3 1-16,-22 26 5 15,29-15 0 1,5 4 1-16,10-4 1 16,4 2 0-16,5-1 0 15,11-4 0-15,1-5-1 16,3-7-1-16,3-7-2 0,-3-4 0 16,0-7-2-1,-3-5 1-15,-3-2-1 0,-2-1-1 16,-3 4 1-16,-4 2-1 15,-9 13 1-15,10-13 2 16,-10 13 0-16,0 12 0 16,-7 15 2-1,-1-11-2-15,2-3 1 16,6-13-1-16,-12 10-1 16,12-10 0-16,0-11 0 15,0-2 0-15,10-5 1 16,2 1 1-16,1-2-1 15,4 7 2-15,0 4 0 16,0 8 1-16,-2 8 0 16,-2 6 0-16,-1 6-6 0,-5 8-18 15,-7-4-10-15,13 4-1 16,-13-12 0-16</inkml:trace>
  <inkml:trace contextRef="#ctx0" brushRef="#br0" timeOffset="37734.4478">21741 4782 43 0,'-34'0'27'15,"4"10"-10"-15,0 5-5 16,3 4-2-16,12 5-3 16,5-2-2-16,10 5-1 15,7-3 0-15,9-5 0 16,8-6 0-16,5-2 1 15,-4-11 1-15,2-5-1 0,-9-4-1 16,-8-5-1-16,-14 0 0 16,-6 0-2-16,-10 0-3 15,-4-2-7-15,2 3-14 16,5 4-11-16,-1-4 0 16,18 13 0-16</inkml:trace>
  <inkml:trace contextRef="#ctx0" brushRef="#br0" timeOffset="37937.5712">21792 4789 40 0,'23'0'30'0,"-5"-2"-6"15,11 2-8-15,2 0-5 16,2-4-2-16,2 4-5 15,-3 0-8-15,-8-3-9 16,-8-2-16-16,5 5-1 16,-14-14-1-16,-7 14 5 15</inkml:trace>
  <inkml:trace contextRef="#ctx0" brushRef="#br0" timeOffset="38093.8238">21945 4817 52 0,'-12'22'24'16,"12"3"-5"-16,0 2-7 0,0-2-5 16,7-3-14-1,-1-13-19-15,9 10-2 0,-15-19 0 16,22 5 4-16</inkml:trace>
  <inkml:trace contextRef="#ctx0" brushRef="#br0" timeOffset="38281.3225">22097 4807 28 0,'11'4'32'16,"-11"6"0"-16,5 11-10 16,1 4-6-16,-6 8-5 15,10 4-2-15,-4 1-4 16,4-2-7-16,4-6-18 0,8-3-12 15,-10-13-2-15,3-1 0 16</inkml:trace>
  <inkml:trace contextRef="#ctx0" brushRef="#br0" timeOffset="38625.0726">22237 4816 32 0,'16'-4'35'16,"5"18"1"-16,-6 3 0 16,-1 10-17-16,7 13-8 0,-5 2-3 15,5 9-1 1,-10-1-5-16,-7 1-3 16,-8-3-5-16,-10-11-5 0,-3-2-6 15,-10-17-3-15,0-1 2 16,-10-17 2-16,10-7 5 15,5-18 5-15,11-6 3 16,11-10 7-16,11-10 6 16,8 1 3-16,9-5-1 15,8 3-2-15,-2 5-3 16,1 10-5-16,-4 4-15 16,0 13-16-16,-17 0-2 15,4 14 0-15,-18 6 1 16</inkml:trace>
  <inkml:trace contextRef="#ctx0" brushRef="#br0" timeOffset="38921.9482">22526 4778 47 0,'10'12'34'0,"-14"8"1"16,4 11-14-16,0 10-7 0,0 5-4 15,4 10 0 1,-4-1-5-16,2-1-8 0,2-1-10 15,-4-10-21-15,3-16-2 16,6-2 0-16,-9-25-1 16</inkml:trace>
  <inkml:trace contextRef="#ctx0" brushRef="#br0" timeOffset="39390.702">22748 4864 52 0,'9'3'35'0,"-9"-3"1"16,17 13-11-16,-7-1-13 16,-6-1-5-16,0 5-1 15,-4-5-3-15,0-11-1 16,11 11-2-16,-11-11-1 15,11-9 0-15,-2-3 0 0,5 2 0 16,3-4 0-16,0 4 1 16,-4 4 0-16,-2 6 1 15,-2 2 0-15,-1 10 1 16,-4 4-1-16,-4 5-3 16,0 0-8-16,0-2-21 15,4 1-4-15,-10-9-1 16,6-11 0-16</inkml:trace>
  <inkml:trace contextRef="#ctx0" brushRef="#br0" timeOffset="39531.3244">22869 4742 40 0,'5'-11'33'0,"-8"-2"-1"15,3 13-13-15,0 0-38 16,0 0-8-16,-7 16-4 15,7-16-2-15</inkml:trace>
  <inkml:trace contextRef="#ctx0" brushRef="#br0" timeOffset="39953.2008">23312 4574 45 0,'14'-18'34'0,"1"18"0"15,-15 0-14-15,12 24-4 16,1 4-5-16,-1 3-4 16,2 7-2-16,-7 5-1 15,-3 3-1-15,-4-3-1 0,6-2 0 16,-6-5-2-16,0-6-1 15,0-4-1-15,0-8-3 16,10-3-8-16,4-5-19 16,7-10-5-16,-1-3 1 15,4-9-1-15</inkml:trace>
  <inkml:trace contextRef="#ctx0" brushRef="#br0" timeOffset="40140.7029">23262 4740 63 0,'0'0'35'0,"10"6"-1"0,16-6-18 16,6 0-15-16,1-6-31 15,9 6-2-15,-14-3-2 16,15 3 0-16</inkml:trace>
  <inkml:trace contextRef="#ctx0" brushRef="#br0" timeOffset="40421.9773">23599 4788 31 0,'15'0'34'16,"6"0"1"-16,0-4-3 15,1 4-16-15,3 0-10 16,-1 0-14-16,5 8-23 15,-13-8-2-15,2 0-1 16,-8 0-1-16</inkml:trace>
  <inkml:trace contextRef="#ctx0" brushRef="#br0" timeOffset="40640.7017">23632 4901 30 0,'0'0'34'0,"9"13"3"16,1-8-4-16,2-5-15 16,13 0-9-16,-2 5-10 15,10 1-31-15,-11-12-2 16,9 6 0-16,-7-6-3 15</inkml:trace>
  <inkml:trace contextRef="#ctx0" brushRef="#br0" timeOffset="41109.4519">24132 4761 35 0,'-29'-12'32'0,"13"12"1"16,-8 5-12-16,-7 1-5 15,10 9-5-15,-4 2-3 16,8 8-2-16,11 1-1 16,6 4 0-16,4 0 0 15,24-3-1-15,3-5-1 16,11-5 1-16,-1-11-1 15,-3-6-1-15,-4-11 1 16,-4-6-2-16,-1-11 1 16,-22-1-1-16,-7-3 1 15,-9 0-2-15,-6 4-2 16,-1-1-11-16,-6 6-26 0,8 11 0 16,-14 2-1-16,10 10 1 15</inkml:trace>
  <inkml:trace contextRef="#ctx0" brushRef="#br0" timeOffset="41421.9733">24437 4445 31 0,'24'-45'34'0,"-24"45"1"16,0 0 0-16,0 0-19 15,5 82-5-15,0-31-11 16,-5 9-16-16,-18 6-17 15,-6 4-2-15,14-11 0 16,3 3 0-16</inkml:trace>
  <inkml:trace contextRef="#ctx0" brushRef="#br0" timeOffset="41562.5795">24455 5081 93 0,'0'0'41'15,"0"0"-15"-15,0 0-31 16,0 0-31-16,0 0-4 16,-15-50-1-16</inkml:trace>
  <inkml:trace contextRef="#ctx0" brushRef="#br0" timeOffset="58109.5493">17208 11689 14 0,'12'5'13'0,"-12"-5"0"16,7-11 1-16,-7 0 1 15,3-11 1-15,-3-3 2 16,0-15-2-16,-6-2 0 16,-13-15-1-16,-4 6-2 15,-18-8-3-15,-9 15-2 16,-17 12-3-16,-9 18-5 15,-7 29-27-15,1 31-10 16,-2 22 0-16,11 20-1 0</inkml:trace>
  <inkml:trace contextRef="#ctx0" brushRef="#br0" timeOffset="59343.9293">17311 15066 14 0,'2'-12'22'16,"-2"12"-9"0,0 0 1-16,0 12 2 15,-7-3-1-15,-5 10 1 16,-12 2 0-16,-9 10-1 16,-14 0-1-16,0 7-3 15,-12-6-2-15,8 3-4 16,0-6-6-16,6-4-29 15,15-12-6-15,15-5-1 16,2-15-1-16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47:48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2359 6039 27 0,'0'11'32'16,"0"-11"-3"-16,9-9 11 15,-4-8-27 1,9-6-3-16,1-12-3 0,2-4-1 16,-4-11-2-1,4-2-1-15,-8-7-1 16,0 0 0-16,-3 1 0 0,-6 9-1 16,-8 8 1-16,3 9-1 15,-1 10-1-15,6 22 1 16,0 0-1-16,-5 28 0 15,11 14 0-15,9 10-1 16,4 8 1-16,5 1-1 16,2 7 0-16,-2-8-4 15,4-4-4-15,-3-9-12 16,-7-16-15-16,-2-5 0 16,-10-10 1-16,-3-5-1 15</inkml:trace>
  <inkml:trace contextRef="#ctx0" brushRef="#br0" timeOffset="328.1334">2363 5929 32 0,'0'0'29'15,"27"7"-7"-15,-5-7-23 16,2-4-22-16,10 10-6 16,-6-10 0-16</inkml:trace>
  <inkml:trace contextRef="#ctx0" brushRef="#br0" timeOffset="812.5014">2936 5854 38 0,'-20'-6'31'16,"-7"-2"-2"-16,2 8-8 16,0 9-9-16,1 6-5 15,7 7-2-15,9 7-2 16,13 3-1-16,8 0 0 16,7-2-2-16,5-6 0 15,8-5-3-15,1-4-3 16,0-10-1-16,-3-5 2 0,-6-4 1 15,-7-5 2-15,-9 2 1 16,-9 7 3-16,0-16 3 16,-24 7 12-1,8 9-10-15,-1 14-1 16,-3 6-2-16,9 6-1 16,-4 6-1-16,7 9-1 15,1 6-1-15,4-2-4 16,7 4-8-16,-1-7-18 15,3-12-5-15,10-1 1 16,-5-15 0-16</inkml:trace>
  <inkml:trace contextRef="#ctx0" brushRef="#br0" timeOffset="1375.0063">3264 5893 42 0,'-2'-19'26'15,"2"19"-3"-15,-23-15-3 16,2 10-4-16,2 5-4 16,-6 0-4-16,0 10-2 15,4 2-3-15,1 7-1 16,11 2 0-16,9 5-2 16,4 1 2-16,12-4-2 15,4-3 1-15,9-3-1 16,-1-7 1-16,3-6 0 15,0-8-1-15,-4-8 1 16,-4-4-2-16,-8-3 2 16,-2 2-1-16,-6-4 2 15,-7 3 0-15,-4 2 0 16,-6 4-1-16,10 12 1 16,-15-5 0-16,15 5-1 0,-16 13 0 15,13 3 0-15,3 1-1 16,7 4 0-16,4-1 1 15,1 0-1-15,6-4 1 16,2-1-1-16,4-4 0 16,-3-11-2-16,6 0-3 15,-6-9-5-15,4-3-12 16,-2-2-14-16,-18-8-1 16,1-3 1-16,-9-8 3 15</inkml:trace>
  <inkml:trace contextRef="#ctx0" brushRef="#br0" timeOffset="1500.0107">3350 5607 44 0,'-18'-29'37'0,"9"17"0"0,-4 5-2 15,13 7-20-15,-2 10-20 16,2 5-28-16,14 11-3 16,-1 3-1-16,6 11 1 15</inkml:trace>
  <inkml:trace contextRef="#ctx0" brushRef="#br0" timeOffset="1890.6327">3869 5883 20 0,'23'13'33'16,"-3"-3"2"-16,7 12 0 15,-7 1-17-15,-8-4-5 16,3 6-4-16,-8-13-2 16,2 2-3-16,-9-14-1 15,11 0-1-15,-3-17-2 16,7-4-1-16,-2-3 0 15,5-3 0-15,6 0-1 16,-2 2 0-16,1 6 1 16,1 12 0-16,-2 7 1 15,-3 12 1-15,-4 8 0 16,-6 9-2-16,-2 5-20 0,-1 5-14 16,-12-10 0-16,6 3 0 15,0-9 0-15</inkml:trace>
  <inkml:trace contextRef="#ctx0" brushRef="#br0" timeOffset="2875.0024">4914 5765 48 0,'-29'-12'28'15,"6"12"-11"-15,1 3-6 16,5 4-3-16,9 8-3 15,8-1-3-15,8 2 0 0,12 1-1 16,2-2-1 0,6-3 0-16,0 0 0 15,-5-7 0-15,-3-5 0 0,-9 5 0 16,-11-5-1-16,0 0 1 16,-28 0 0-16,2 3 1 15,-2 0-1-15,-2 5 1 16,3 4 0-16,2 4 0 15,10 6-1-15,6 1 2 16,9 3-1-16,12-2 0 16,7 1 0-16,6-8 1 15,6-2-2-15,2-9 2 16,2-6 0-16,-4-11-1 16,2-3 0-16,-7-8 0 0,-5-1 0 15,-7-2-1 1,-5-1 1-16,-5 5-1 15,-1 2 0-15,-3 6 0 0,0 13 0 16,0 0 0-16,0 0 1 16,0 18 0-16,0-4-1 15,0 4 1-15,0-2 0 16,0-4 1-16,0-12-1 16,0 0 1-16,0 0-1 15,0 0-1-15,7-24 1 16,-3 2-1-16,4 3 1 15,1-3-3-15,2 5 1 16,3 7 0-16,2 5 0 16,-1 10 1-16,1 7 0 15,-1 11 0-15,-1 5-2 0,0 4-4 16,-3-2-15 0,-5-8-11-16,5 3-1 0,-8-11 1 15</inkml:trace>
  <inkml:trace contextRef="#ctx0" brushRef="#br0" timeOffset="3046.8781">5360 5825 72 0,'4'24'34'15,"-4"-2"-1"-15,5 7-23 16,-1 3-17-16,-4-1-22 15,11 7-4-15,-8-9-1 16,8 4 0-16</inkml:trace>
  <inkml:trace contextRef="#ctx0" brushRef="#br0" timeOffset="3421.8917">5488 5854 26 0,'11'5'28'0,"0"-12"0"16,15 2-10-16,4 0-10 0,1-1-3 16,3 0 0-1,-3-3-2-15,-3 5-1 0,-10 0-1 16,-8 1 1-16,-10 3-1 15,-11 0 0-15,-5 3 1 16,0 7 0-16,-6 0-1 16,1 2 1-16,4 7 0 15,8 3 0-15,9 0 0 16,6 2-3-16,12 1-1 16,5-7-5-16,12 2-2 15,9-5-2-15,7-7-6 16,8-8-10-16,-2-9-4 15,8-1 2-15,-7-9 23 16</inkml:trace>
  <inkml:trace contextRef="#ctx0" brushRef="#br0" timeOffset="3656.2532">6180 5920 58 0,'-20'0'35'16,"-10"11"-4"-16,-4 4-9 16,-10-1-8-16,4 1-5 15,-3-2-4-15,6-4-3 16,4-9-2-16,7-2 0 15,7-11-2-15,8-1 1 16,11-3-1-16,0 0 0 16,16 4-1-16,4 2 2 15,9 11 0-15,1 0 0 16,5 14 1-16,1 2-2 16,0 7-5-16,-7 4-18 0,-7-7-9 15,-1 6 0 1,-11-13 1-16</inkml:trace>
  <inkml:trace contextRef="#ctx0" brushRef="#br0" timeOffset="3796.8828">5939 5588 47 0,'0'0'15'16,"7"10"-14"-16,-4 4-17 15,12 13-10-15,-4-3 6 16</inkml:trace>
  <inkml:trace contextRef="#ctx0" brushRef="#br0" timeOffset="4031.2578">6269 5823 46 0,'0'0'37'16,"19"12"0"-16,11 12 0 15,8 8-23-15,11 18-6 16,-2 7-3-16,0 8-7 16,-4 0-8-16,-8-4-22 15,-14-19-5-15,-3-5-1 16,-12-20 0-16</inkml:trace>
  <inkml:trace contextRef="#ctx0" brushRef="#br0" timeOffset="4187.5076">6477 5836 55 0,'-38'23'36'15,"-10"14"-1"-15,-2 8-4 16,3 15-22-16,1 6-10 15,-1 0-23-15,3-7-10 16,17 2-2-16,5-19-1 16</inkml:trace>
  <inkml:trace contextRef="#ctx0" brushRef="#br0" timeOffset="4515.6336">6601 5842 53 0,'0'17'28'15,"-3"1"-8"-15,3 1-4 0,6 0-4 16,3 2-1 0,1-10-2-16,11 3-1 15,-2-12-1-15,3-2-2 0,-1-7-1 16,-5-5-4-16,-1-3-9 16,-11-4-18-16,-4-5-7 15,0 6-2-15,-6-5 0 16</inkml:trace>
  <inkml:trace contextRef="#ctx0" brushRef="#br0" timeOffset="4828.1339">6839 5775 44 0,'0'0'35'16,"14"4"1"-16,-1 11-6 15,1 4-15-15,5 8-5 16,-4 1-4-16,7 4-1 16,-1-3 0-16,-2-4-3 15,-3-9 1-15,-4-8 0 16,1-8-2-16,-1-9-1 15,4-7-5-15,-7-8-9 16,-1-2-24-16,5 0 1 16,-9-1-2-16,5 7 0 15</inkml:trace>
  <inkml:trace contextRef="#ctx0" brushRef="#br0" timeOffset="5187.5071">7377 5799 18 0,'-31'-24'56'15,"9"19"-36"-15,-1 5-5 16,-1 12-6-16,-1 0-4 0,4 4-1 16,2 3-2-16,10 6 0 15,6-3 1-15,6-1 0 16,3 2 1-16,6-5 0 16,1-7 1-16,5 1 0 15,-1-10-1-15,-3-2 0 16,-4-6-4-16,-1-4-6 15,0-8-23-15,-3 5-5 16,-8-6 0-16,2 6-1 16</inkml:trace>
  <inkml:trace contextRef="#ctx0" brushRef="#br0" timeOffset="5500.0072">7509 5864 73 0,'16'13'37'0,"1"3"-4"16,-3 1-14-16,-8-7-8 15,1 2-4-15,-7-12-4 16,0 0-2-16,13 0-2 16,-8-12 0-16,5-3-1 15,2-2-1-15,1 3 1 16,2-6 0-16,0 6 2 15,3 9 0-15,-5 5 2 16,3 7 1-16,-4 10 1 16,0 5 0-16,-5 3 0 15,-2 7-2-15,-2 0-7 0,-3 2-31 16,-6-14-1-16,6 4-2 16,-6-11 1-16</inkml:trace>
  <inkml:trace contextRef="#ctx0" brushRef="#br0" timeOffset="6343.7703">8596 5728 43 0,'-28'-8'22'16,"6"8"-4"-16,-5 4-5 15,5 0-3-15,1 4-3 16,7 1-2-16,8 1-1 15,12 1-1-15,10-2-1 16,6 0-1-16,6 1 0 16,3-1-1-16,-5-4 0 0,-3 0-1 15,-7-1 0-15,-16-4 0 16,0 0 1-16,-15 11-1 16,-7-6 2-16,-6 0 0 15,3 4 1-15,0 1 1 16,6 4 0-16,8-1 1 15,11 3 0-15,9-4-1 16,12 1 1-16,7-4 0 16,5-2-1-16,5-7-1 15,-1 0-1-15,-6-12-1 16,-1-1-1-16,-6-3 1 16,-5-1-1-16,-8-5 0 0,-5 3 0 15,-6 0 0 1,4 3 1-16,-4 16-1 0,0-13 1 15,0 13 0-15,0 14-1 16,10 3-1-16,-5 3-5 16,4 1-16-16,1 4-9 15,-10-8 1-15,10 2-2 16</inkml:trace>
  <inkml:trace contextRef="#ctx0" brushRef="#br0" timeOffset="6500.0157">8693 5552 43 0,'-4'-20'30'15,"-9"2"-4"1,13 18-22-16,0 0-28 0,0 0-3 16,10 19-3-16</inkml:trace>
  <inkml:trace contextRef="#ctx0" brushRef="#br0" timeOffset="6703.1357">8953 5770 64 0,'19'36'35'16,"-8"-9"0"-16,5-3-14 16,3 0-10-16,-6-6-4 15,5-4-2-15,-6-9 0 0,4-5-2 16,-8-8 0-1,3-6-3-15,0-5-4 16,-4-4-8-16,0-4-23 0,1 3-3 16,-8 0 1-16,4 8-1 15</inkml:trace>
  <inkml:trace contextRef="#ctx0" brushRef="#br0" timeOffset="7125.0161">9414 5859 47 0,'-7'18'34'16,"0"4"0"-16,-6-8-11 15,-9-7-9-15,1-2-7 16,-2-8-5-16,2-3-4 0,5-4-2 16,1-5-1-16,9 0 0 15,2-2 0-15,11 3 0 16,2 1 2-16,7 6 2 15,5 3 1-15,29 15 4 16,-22 2-1 0,-3 1 0-16,0 3 1 15,-1-2-1-15,-2-3 0 16,-3 0 1-16,0-9-1 16,0-3 0-16,-1-10 0 15,-3-5-1-15,-2-4 0 16,2-1 0-16,-6 2 1 15,-3-1 0-15,-3 6 1 16,-3 13 0-16,0 0 0 16,0 0 0-16,6 23 0 0,-6-2-2 15,3 8-10-15,-3 0-29 16,0-7 0-16,13-4-2 16,0-15 1-16</inkml:trace>
  <inkml:trace contextRef="#ctx0" brushRef="#br0" timeOffset="7750.0194">10550 5696 54 0,'-23'5'30'0,"-4"3"-7"16,2 2-7-16,6 9-5 15,7 3-4-15,12 5-1 16,9-1-3-16,17 1 1 15,2-3-1-15,8-4 0 0,-2-4 1 16,-2-7-1-16,-8-9-1 16,-9 0-1-16,-15 0-3 15,-10-21-7-15,-7 4-21 16,-2 3-4-16,-6-11-1 16,7 6-1-16</inkml:trace>
  <inkml:trace contextRef="#ctx0" brushRef="#br0" timeOffset="7906.2641">10615 5695 24 0,'19'5'31'0,"15"12"1"16,-1-14-1-16,14 3-17 16,2 1-9-16,1-7-4 0,1 0-7 15,-6-5-13-15,-8 1-11 16,-17-11-2-16,-3 10 1 15</inkml:trace>
  <inkml:trace contextRef="#ctx0" brushRef="#br0" timeOffset="8046.8882">10853 5717 31 0,'-18'21'28'16,"15"7"-7"-16,3 0-4 15,3 5-6-15,2-3-10 16,2-10-21-16,12 13-6 15,-10-18-1-15,14 0-1 0</inkml:trace>
  <inkml:trace contextRef="#ctx0" brushRef="#br0" timeOffset="8328.1384">11290 5827 70 0,'-18'15'35'0,"-2"5"-4"16,-4-5-15-16,-7-8-4 16,5-3-6-16,0-4-4 15,1-7-4-15,9-3-1 16,1-11-2-16,10 6-1 16,5-7 0-16,8 6 0 0,4 3 1 15,8 8 3 1,4 5 1-16,33 20 1 15,-27-2-4-15,1 7-23 16,-10-8-3-16,9 1 0 16,-13-9 0-16</inkml:trace>
  <inkml:trace contextRef="#ctx0" brushRef="#br0" timeOffset="8656.2655">11468 5813 52 0,'-7'25'33'0,"1"-4"2"15,12-2-15-15,9 6-7 0,-1-10-4 16,10-4-2-16,0-11-1 16,6-4-2-16,-4-11-1 15,-1-9-2-15,-8-13-1 16,-9-9 0-16,-11-10-1 15,-13-6 0-15,-12-6-1 16,-9 3 0-16,-9 0 1 16,-7 9 0-16,0 15 1 15,4 12-1-15,6 14 1 16,10 15 0-16,19 20-1 16,14 4-5-16,21 7-16 15,21 12-13-15,9-11 0 16,14 4 0-16,5-9 0 15</inkml:trace>
  <inkml:trace contextRef="#ctx0" brushRef="#br0" timeOffset="9468.7657">11969 5698 34 0,'4'-13'29'0,"-4"13"-5"16,-14-12-5-16,-4 12-4 15,-4 5-6-15,1-1-4 16,2 10 0-16,1-1-2 16,12 2-2-16,6-1-1 15,9-2-1-15,6 0-1 16,7-4-1-16,1 1 0 16,-2-4-1-16,-3-2 0 15,-4-3 0-15,-14 0 1 16,0 0 2-16,-8 12 2 15,-7-5 2-15,-4-3 0 16,1 6 0-16,1-1 1 16,4 4 1-16,7-1-1 0,6 3 0 15,11-1-2-15,8-1 0 16,5-3 0-16,7-1-1 16,3-2-2-16,4-7-1 15,-1 0-2-15,-2-7 0 16,0-3 0-16,-8-4 0 15,-9 0 2-15,-5 1 2 16,-6-2 1-16,-7 6 1 16,0 9 3-16,-3-12-1 15,3 12 0-15,0 0 1 16,-4 11-2-16,4-11-1 16,18 18 0-16,1-8 1 15,0-3-1-15,2-3 0 16,1-4 0-16,0 0 0 0,-4-4-2 15,-2-9 1-15,-9-3-2 16,-7-4 0-16,-3-2 0 16,-11-2 0-16,-1 7 0 15,-8 0-1-15,0 8 1 16,-5 9 1-16,3 7 0 16,0 12 1-16,5 11 0 15,3 10 0-15,7 6 0 16,4 8 0-16,6 3 0 15,0-1 1-15,6-2-2 16,1-6-5-16,8-7-20 16,1-8-10-16,-6-17 0 0,8-4 0 15</inkml:trace>
  <inkml:trace contextRef="#ctx0" brushRef="#br0" timeOffset="9781.2716">12445 5782 20 0,'19'0'32'15,"6"12"0"-15,-14-2 2 16,0 3-20-16,0 8-2 16,-4-7-4-16,-1-2-2 15,-6-12-2-15,9 10-2 16,-9-10-2-16,18-20 0 0,-1 5 0 15,1-5-1 1,6 2 0-16,-1 4 1 0,-1 2 1 16,-1 12 2-16,-3 0 0 15,-2 14 1-15,-4 0-1 16,-3 6 1-16,-6-1-3 16,0 1-4-16,1 1-12 15,-4-7-21-15,-8-8 0 16,8-6-1-16,-26 0 1 15</inkml:trace>
  <inkml:trace contextRef="#ctx0" brushRef="#br0" timeOffset="9937.5168">12563 5352 40 0,'0'0'32'16,"18"0"-2"-16,-18 0-13 15,0 23-39-15,9 5-7 16,-9-5-2-16,10 19-1 16</inkml:trace>
  <inkml:trace contextRef="#ctx0" brushRef="#br0" timeOffset="10500.0219">13165 5877 62 0,'22'23'33'16,"-8"4"-8"-16,-4 0-8 15,-1 7-7-15,-9-5-11 16,-3 4-27-16,-13-21-3 16,4-3-1-16,-7-21-2 15</inkml:trace>
  <inkml:trace contextRef="#ctx0" brushRef="#br0" timeOffset="11046.9033">13657 5677 24 0,'15'-9'29'0,"-5"-10"-1"16,15 8 1-16,-6-1-20 16,5 2-5-16,-2 2-2 0,-4 3-1 15,-5 0 0 1,-13 5-1-16,0 0 1 0,-3 9-1 16,-10 1 1-16,-6 5 0 15,4 2 0-15,3 4 0 16,2 5 0-16,10 2 1 15,16-5-1-15,5 0 1 16,11 1-1-16,9-5 0 16,4-2 0-16,5-5-1 15,0-5 0-15,-1-4-1 16,-5-3 1-16,-3-10-1 16,-8-3 0-16,-11-3 2 15,-7-8 1-15,-12-3 0 16,-9-2 2-16,-12-4 0 15,-3 6 0-15,-7 2 0 0,-3 6 0 16,-1 3-1-16,1 11-1 16,4 14 0-16,8 8-2 15,7 7 1-15,9 3-1 16,7-2 1-16,10 6-1 16,5-5 1-16,6-1-1 15,5-9-2-15,-2-8-6 16,4-13-20-16,-2-2-7 15,-12-13 1-15,-4-4-1 16</inkml:trace>
  <inkml:trace contextRef="#ctx0" brushRef="#br0" timeOffset="11156.2706">14083 5454 15 0,'-20'-16'20'15,"20"16"-16"-15,-15-7-6 0,5 7-16 16,14 14 0-16</inkml:trace>
  <inkml:trace contextRef="#ctx0" brushRef="#br0" timeOffset="11500.0247">14269 5629 29 0,'0'0'29'16,"0"0"0"-16,17 7-6 16,6-7-16-16,6 5-3 15,3-5-2-15,-1 0 0 0,-3-3-1 16,-6-1 0-16,-7-3 0 16,-15 7 0-16,10-10 0 15,-20 6 2-15,-2 4 0 16,-6 0 0-16,2 7 1 15,-3 2 0-15,4 7 0 16,5 2-1-16,6 1 0 16,11 3-3-16,6-2-4 15,6 1-7-15,8-1-16 16,-1-13-6-16,11 5 0 16,1-17 0-16</inkml:trace>
  <inkml:trace contextRef="#ctx0" brushRef="#br0" timeOffset="11843.7698">14845 5596 55 0,'-35'-11'31'0,"11"11"-4"16,-6 3-11-16,4 5-9 15,7 3-3-15,10 7-2 16,9-2-1-16,6 1-3 15,6 2 0-15,7-4-2 16,-3-6-1-16,2 0-2 16,-5-2-2-16,-13-7 2 15,0 0 1-15,0 0 3 16,-21 0 3-16,3 0 2 0,-3 3 3 16,0 1 4-16,5 8 2 15,5-1 1-15,11 8-1 16,2-6-1-16,17 5 0 15,0-5-2-15,11 2-2 16,1-5-5-16,0-5-35 16,-2-15-1-16,0 5-2 15,-11-17 1-15</inkml:trace>
  <inkml:trace contextRef="#ctx0" brushRef="#br0" timeOffset="12875.0248">16012 5706 49 0,'12'-26'27'0,"-12"-9"-7"16,-10-3-4-16,-2 5-4 15,-4-8-3-15,-5 16-1 16,-7 2-1-16,-3 10-3 16,-3 8-2-16,0 11 0 15,-1 13-1-15,8 13-1 16,6 5 0-16,7 7 1 15,14 0-1-15,10 2 2 16,9-10-1-16,9-5 1 0,8-9-1 16,3-14 0-1,1-8-1-15,-1-13 0 0,-5-4-1 16,-6-7 0-16,-6-2 0 16,-6 0 0-16,-10 3 0 15,0 5 1-15,-6 5 1 16,0 13-1-16,-18 0 2 15,11 9 0-15,1 9 0 16,6 10 1-16,0-1 0 16,9 0-1-16,7 2-4 15,5-3-12-15,-2-9-20 16,9 5-1-16,-6-12 0 16,3-1 0-16</inkml:trace>
  <inkml:trace contextRef="#ctx0" brushRef="#br0" timeOffset="13171.8974">16276 5801 52 0,'11'15'33'0,"11"11"0"16,-4-2-11-16,3 1-17 15,6 4-8-15,0-11-22 16,4 1-6-16,-9-15 0 15,3 1-1-15</inkml:trace>
  <inkml:trace contextRef="#ctx0" brushRef="#br0" timeOffset="13343.7737">16455 5782 78 0,'-25'17'33'16,"-9"5"-8"-16,-3 4-10 15,5 4-4-15,-4 1-7 16,10-1-7-16,5-2-10 0,6 1-21 16,5-22-1-16,12 3 0 15,-2-10 1-15</inkml:trace>
  <inkml:trace contextRef="#ctx0" brushRef="#br0" timeOffset="13781.285">16637 6004 37 0,'0'0'31'16,"-9"22"-1"-16,-6-9-9 15,-1 1-35-15,7 5-11 16,-12-12-2-16,11 5-2 15</inkml:trace>
  <inkml:trace contextRef="#ctx0" brushRef="#br0" timeOffset="14203.1525">17007 5874 19 0,'-11'19'62'15,"1"-7"-38"1,-6 0-5-16,-4-2-5 15,0-1-4-15,-8-4-5 16,2-5-3-16,1 0-3 16,1-12-2-16,6-1 0 15,5-3 0-15,6 0-1 16,7 0 1-16,7 2 2 0,6 5 1 16,5 6 2-16,6 6 0 15,1 6 1-15,4 6 0 16,-2 2 1-16,1 6-2 15,-2 0-5-15,-6-4-13 16,-6-9-16-16,6 8 1 16,-20-18-1-16,18 4-2 15</inkml:trace>
  <inkml:trace contextRef="#ctx0" brushRef="#br0" timeOffset="14453.1528">17065 5820 34 0,'0'0'32'16,"21"15"1"-16,-11-5-1 0,0 2-20 15,5 5-3-15,-5 0-2 16,3-3-1-16,-5-4-2 16,1-3 0-16,-9-7-1 15,20-4-1-15,-12-5 1 16,2-4-1-16,-1-5-3 15,-2-1-10-15,-1 0-24 16,3 4-1-16,-9-2 0 16,0 17-1-16</inkml:trace>
  <inkml:trace contextRef="#ctx0" brushRef="#br0" timeOffset="15046.9296">17475 5936 30 0,'7'-14'26'15,"1"5"-6"-15,-8-5-3 0,0 1-6 16,-11 3-5-16,-3 0-3 16,-1 3-1-16,-4 2-1 15,-2 5-1-15,0 7 0 16,4 3 0-16,3 5 0 15,10-1 0-15,4 7 0 16,6-2 0-16,6 0 1 16,7-3-1-16,0-4 1 15,3-4-1-15,-2-8 1 16,0 0 0-16,-6-8 1 16,0 0 0-16,-4-1 0 15,-10 9 1-15,11-11 0 0,-11 11 0 16,9 10 1-1,-5 6-2-15,-1 3 1 16,3 10-1-16,-6 5 2 0,0 0 0 16,-13 3-1-16,-2-1 1 15,-9-5-1-15,-2-4 1 16,-11-9 0-16,0-5-2 16,-3-13-1-16,0-10-2 15,7-7-1-15,9-11-6 16,13-6-15-16,16-7-12 15,7-8 0-15,22 4-1 16</inkml:trace>
  <inkml:trace contextRef="#ctx0" brushRef="#br0" timeOffset="15359.4024">17775 5495 41 0,'22'1'32'16,"1"-3"1"-16,16 2-6 0,1 0-21 16,-2 0-15-16,4 0-19 15,-11-7-3-15,3 7-1 16,-16-8 0-16</inkml:trace>
  <inkml:trace contextRef="#ctx0" brushRef="#br0" timeOffset="15531.2763">17821 5626 77 0,'9'3'35'16,"18"4"0"-16,4-1-25 15,5-13-39-15,11 7-2 16,-1-9-2-16,9 0-1 0</inkml:trace>
  <inkml:trace contextRef="#ctx0" brushRef="#br0" timeOffset="16218.8041">18699 5566 43 0,'17'-9'21'15,"5"-1"-3"-15,-2-1-2 16,-3-5-4-16,-3 1-2 15,-8-8-2-15,-6 4-1 0,-10-6-1 16,-7 2-1-16,-7 1-1 16,-5 4-1-16,-6 4 0 15,-2 8-1-15,-1 6-1 16,5 13 0-16,5 9 1 16,7 9-1-16,10 2 0 15,11 5 1-15,7-2-1 16,8 2 2-16,10-10-1 15,3-5 0-15,2-14-1 16,0-9-1-16,3-6-1 16,-6-8-1-16,-2-7-1 15,-8-5-1-15,-2 0 0 0,-8 2 0 16,-3 6 1 0,-4 0 1-16,-5 9 1 15,5 9 2-15,-16-5 0 0,10 18 2 16,1 2 0-16,5 11 0 15,0-1 0-15,11 5 0 16,1 0-5-16,4 1-11 16,0-7-21-16,11 0 0 15,-5-12 0-15,13 0-1 16</inkml:trace>
  <inkml:trace contextRef="#ctx0" brushRef="#br0" timeOffset="16515.6538">18947 5571 88 0,'28'22'37'16,"-4"1"0"-16,7 0-23 15,1 6-6-15,-1-1-7 16,-1-5-8-16,-2-6-20 16,-4-3-10-16,-13-14 0 15,1-3 0-15</inkml:trace>
  <inkml:trace contextRef="#ctx0" brushRef="#br0" timeOffset="16671.916">19160 5577 44 0,'-30'7'35'16,"3"14"0"-16,-9-2-2 16,-3 5-19-16,7 6-6 15,-1-1-9-15,4-2-14 16,5-5-18-16,14 0-3 15,10-22 2-15,0 18-2 16</inkml:trace>
  <inkml:trace contextRef="#ctx0" brushRef="#br0" timeOffset="16937.5298">19547 5622 75 0,'15'-5'38'16,"-15"5"-6"-16,0 0-31 16,0 0-31-16,-12-9-6 15,14-5-1-15</inkml:trace>
  <inkml:trace contextRef="#ctx0" brushRef="#br0" timeOffset="18343.7838">2668 7351 60 0,'-28'-18'32'16,"0"13"-13"-1,-5 0-6-15,0 5-3 0,3 8-3 16,3 3-3-16,11 13-1 16,10-1-2-16,15 3-1 15,10 3-1-15,12-1 1 16,9-5-1-16,3-6 1 15,0-5 0-15,-7-5 0 16,-12-7 0-16,-8 0 0 16,-16 0 0-16,-16 2 0 15,-15 4 0-15,-10 3 1 16,-5 4-2-16,0 5 1 16,3 8 0-16,5 2 0 15,10 3 1-15,14 3 0 0,14-3 0 16,18 1 1-1,9-9 0-15,8-4 1 0,10-10-1 16,6-5 1-16,1-13 0 16,2-3-2-16,-3-12 1 15,-10-5 0-15,-4-6-2 16,-9 0 1-16,-6 1 0 16,-9 3-1-16,-5 7 0 15,-4 11 1-15,-4 13 0 16,0 0-1-16,-7 29 1 15,7 0 0-15,0 10-3 16,-3 0-8-16,3-2-23 16,4 2-2-16,-1-14-1 15,3-5 1-15</inkml:trace>
  <inkml:trace contextRef="#ctx0" brushRef="#br0" timeOffset="18468.7887">2839 7338 21 0,'0'0'8'0,"-16"-10"-8"15,5 13-4-15,14 13-19 16</inkml:trace>
  <inkml:trace contextRef="#ctx0" brushRef="#br0" timeOffset="18718.7851">3044 7607 49 0,'16'33'35'16,"-8"-2"1"-16,8-4-12 16,1 2-6-16,-6-7-6 15,5-6-4-15,-1-12-3 16,-5-4-2-16,1-14-1 15,1-8-1-15,1-1-4 16,-7-10-8-16,4 1-21 16,3 5-7-16,-8-1 2 15,8 8-2-15</inkml:trace>
  <inkml:trace contextRef="#ctx0" brushRef="#br0" timeOffset="19140.6598">3596 7570 37 0,'3'19'37'16,"-6"12"0"-16,-16 1-3 16,-6-6-11-16,1 7-9 15,-8-9-7-15,1-7-5 16,0-8-3-16,4-14-1 16,11-5-2-16,3-13-1 15,10-1 1-15,3-9-2 16,4 5 2-16,4 3 0 15,6 8 3-15,1 8 1 16,7 9 2-16,3 12 0 16,-1 4 2-16,7 9-1 15,0 1 1-15,1 0 0 0,-3-3-1 16,4-3 0-16,-9-10-1 16,5-6 0-16,-8-11-1 15,-2-9 0-15,-4-8 0 16,-3-6 0-16,-2 1-1 15,-4-3-1-15,-3 6 1 16,-3 5 1-16,0 10 0 16,0 11 0-16,2 17 0 15,5 7 1-15,0 7-1 16,-1 4-1-16,5 4-23 16,-1-2-15-16,-3-12 0 15,2-8-1-15,-9-17-1 16</inkml:trace>
  <inkml:trace contextRef="#ctx0" brushRef="#br0" timeOffset="20062.5358">5324 7807 38 0,'8'-14'28'0,"4"-1"-5"16,1-6-3-16,-3-4-4 16,3-1-5-16,-10-6-3 15,-3-2-2-15,-10-3-2 16,-3 7-1-16,-6 2-1 15,-4 7-1-15,-5 11 0 16,-3 6 0-16,-2 13-1 16,6 12 0-16,6 10 0 15,6 6 0-15,12 4 0 0,3 0 1 16,12-7-1-16,10-2 1 16,6-10 1-16,3-7-1 15,3-11 1-15,-1-8-2 16,0-11 1-16,-6-2-2 15,-6-7 1-15,-4-2 0 16,-7 0-1-16,-7 1-1 16,-3 5 1-16,-11 4 0 15,0 8 2-15,-4 8-1 16,-1 15 1-16,5 3-1 16,2 5 2-16,9 5-1 15,6 0 0-15,10-2-2 16,8-2-7-16,5-5-17 15,-2-9-9-15,7 0-1 0,-6-10 0 16</inkml:trace>
  <inkml:trace contextRef="#ctx0" brushRef="#br0" timeOffset="20390.6646">5651 7847 65 0,'14'6'36'16,"8"11"-1"-16,-1 0-15 16,4 4-11-16,8 4-2 15,-2-1-5-15,-3-2-6 16,0-2-10-16,-7 1-19 16,-7-12-2-16,0-2-1 15,-14-7-1-15</inkml:trace>
  <inkml:trace contextRef="#ctx0" brushRef="#br0" timeOffset="20609.4178">5848 7870 72 0,'-11'12'35'15,"-8"-2"1"-15,-3 6-19 16,-1 8-6-16,-6-2-4 15,3 7-3-15,-4-1-1 16,4-4-3-16,4 2-6 16,-1-11-12-16,6-5-19 15,17-10 0-15,0 0 0 16,9-12 0-16</inkml:trace>
  <inkml:trace contextRef="#ctx0" brushRef="#br0" timeOffset="20890.663">6080 7599 63 0,'0'0'34'15,"34"7"1"-15,0-2-11 16,4-5-18-16,6 0-8 0,4 0-17 16,2 5-14-16,-9-10-2 15,-1 5 1-15</inkml:trace>
  <inkml:trace contextRef="#ctx0" brushRef="#br0" timeOffset="21062.5396">6139 7756 65 0,'25'8'35'16,"8"-8"1"-16,11-7-21 15,3 15-41-15,-4-15-4 16,7 7-3-16,-9-9-2 0</inkml:trace>
  <inkml:trace contextRef="#ctx0" brushRef="#br0" timeOffset="21625.039">6896 7765 28 0,'0'0'28'0,"0"0"-9"16,25 0-2-16,12 0-1 15,22-4-1-15,32 4-3 16,19 0-2-16,29 0 0 16,22 0-3-16,17 0-2 15,8-4-3-15,0-1-6 16,-3-1-23-16,-19 2-7 16,-30-6-1-16,-17 5 0 15</inkml:trace>
  <inkml:trace contextRef="#ctx0" brushRef="#br0" timeOffset="22312.5451">7212 7136 57 0,'0'0'33'0,"0"24"-7"16,-16 5-11-16,4 12-4 16,-9 0-2-16,2 4-2 15,0-4-2-15,4-2-1 16,-1-10-1-16,9-8-1 16,7-21 0-16,0 0-1 15,0 0 1-15,14-31-1 16,-2-1-1-16,0-6 1 15,1-8-2-15,-1-7 1 0,-3-1-1 16,1 2 1 0,-4 1-1-16,-1 7 0 0,-5 9 1 15,0 4-1-15,4 12 0 16,-4 19 0-16,0 0 0 16,15 10 0-16,-3 17 0 15,7 5 1-15,9 7-1 16,7 3 1-16,11 8 1 15,1-6 0-15,2 0 0 16,1-6 0-16,-7-5 0 16,-5-5 0-16,-14-8 0 15,-15-4 0-15,-18-6-1 16,-12-5 1-16,-20-5-1 16,-6 4 0-16,-9-4 1 15,-6 0-2-15,-2 0 0 0,8 0-3 16,9 0-6-16,10 0-7 15,13-4-18-15,24 4 0 16,0 0-1-16,18-5 1 16</inkml:trace>
  <inkml:trace contextRef="#ctx0" brushRef="#br0" timeOffset="22765.6792">7718 7253 49 0,'14'0'31'15,"-14"0"2"-15,17 4-16 16,-5 11-5-16,-7 4-5 15,-1 5-3-15,-4 3 0 16,0 1-1-16,0-2-1 16,0-1 0-16,0-6-1 15,13-5 0-15,2-5 0 16,7-6 0-16,3-6 0 16,2-6 0-16,1-4 0 15,-3-4-1-15,-9-7 0 0,-1-2 1 16,-8 3-1-1,-7 0 1-15,0 2 0 0,-11 4 1 16,4 4-1-16,7 13 0 16,-13 0 2-16,13 14-2 15,0 5 1-15,9 3 0 16,6 7-4-16,-2 1-14 16,-1-1-20-16,7 1 0 15,-8-8-1-15,2 5 1 16</inkml:trace>
  <inkml:trace contextRef="#ctx0" brushRef="#br0" timeOffset="23390.6708">7339 8095 46 0,'0'24'33'15,"-15"-3"0"-15,0 9-14 16,-1 7-7-16,-4-4-3 16,6 4-2-16,1-8-4 0,6-7 0 15,7-12 0-15,0-10-2 16,13-16 0-16,4-9 1 16,-3-10-1-16,4-1 0 15,-2-8 0-15,-3 1-1 16,-1 2 0-16,-5 4 0 15,-1 11 0-15,-4 2-1 16,-2 11 1-16,0 13-1 16,0 0 1-16,16 12-1 15,-1 7 0-15,5 7 1 16,10 6-1-16,5 5 2 16,4-1-1-16,2 3 1 0,2 0-1 15,-9-5 1 1,-5 0-1-16,-11-5 1 0,-18-8-2 15,-9-4 0-15,-16-7 0 16,-15-4 0-16,-7-6 0 16,-9-6-1-16,0 1 1 15,2-4-1-15,9 1-2 16,4 1-3-16,17 4-8 16,14 8-18-16,10-5 0 15,10 0-1-15,6-5 0 16</inkml:trace>
  <inkml:trace contextRef="#ctx0" brushRef="#br0" timeOffset="23671.9177">7888 8017 64 0,'9'0'36'0,"-9"0"0"16,7 23-11-16,-2 10-13 16,-5 4-6-16,3 12 0 15,1-1-1-15,5 2-2 16,-2-4 0-16,6-2-1 16,1-12-3-16,2-8-2 15,9-6-8-15,-7-12-23 16,1-12-4-16,2-8 0 0,-11-8-1 15</inkml:trace>
  <inkml:trace contextRef="#ctx0" brushRef="#br0" timeOffset="23828.1681">7696 8170 58 0,'0'9'39'16,"15"-3"-1"-16,16-3 0 15,7 3-27-15,10-6-10 16,0 7-34-16,-2-14-3 16,4 2-1-16,-16-8-2 15</inkml:trace>
  <inkml:trace contextRef="#ctx0" brushRef="#br0" timeOffset="24453.1701">8931 7611 39 0,'12'0'33'0,"1"-9"0"16,12 3-3-16,8 6-19 15,2 0-9-15,5 0-11 16,-2 0-19-16,4 6-4 16,-17-6 0-16,0 3-1 15</inkml:trace>
  <inkml:trace contextRef="#ctx0" brushRef="#br0" timeOffset="24609.42">8980 7696 59 0,'0'0'35'0,"22"8"0"16,3-8-19-16,12-10-33 15,10 10-10-15,0-12-4 16,12 5-3-16</inkml:trace>
  <inkml:trace contextRef="#ctx0" brushRef="#br0" timeOffset="25078.1711">9635 7654 9 0,'-37'28'56'16,"43"-19"-38"-1,21 0-1-15,32-6-1 16,32 0-1-16,32-7-3 16,39 1-3-16,24-5-3 15,21-1-1-15,17-3-1 16,11 5 0-16,-8-2-2 15,-15 7-2-15,-18 2-8 16,-28 5-26-16,-33-8-1 16,-26 6 0-16,-45-6 0 0</inkml:trace>
  <inkml:trace contextRef="#ctx0" brushRef="#br0" timeOffset="25687.5463">9793 7100 70 0,'13'-10'20'16,"-1"10"-2"-16,-3 9-6 15,0 10-2-15,-9 9-4 16,6 9-1-16,-3 1-1 16,7 6 0-16,-4-6-1 0,3-5 0 15,1-8-1 1,3-6 0-16,2-13 0 0,3-9 0 16,-2-11-2-16,-1-5 1 15,-2-8-1-15,-1-4 0 16,-6-3-1-16,1 0 1 15,-5-1-2-15,-2 2 1 16,0 6 1-16,0 4-2 16,3 6 1-16,-3 17 0 15,0 0 1-15,7 11 1 16,-7 10 0-16,9 10 1 16,-5 5 2-16,7 5-1 15,-1-2 1-15,5-1-3 16,8-5-16-16,7-3-19 0,-5-16 0 15,7-2-1-15,-1-15-1 16</inkml:trace>
  <inkml:trace contextRef="#ctx0" brushRef="#br0" timeOffset="26187.5765">10245 7512 23 0,'10'19'33'0,"-10"-19"0"16,22 0-2-16,-6-9-14 16,-4-9-4-16,4 4-4 0,-8-13-4 15,-2-1-1-15,-6-4-3 16,-6-1 0-16,-2 1-2 16,1 0 1-16,0 4-1 15,4 2-2-15,6 7-5 16,-3 3-12-16,7 2-13 15,6 12-2-15,-4-4 1 16,7 9 0-16</inkml:trace>
  <inkml:trace contextRef="#ctx0" brushRef="#br0" timeOffset="26343.7989">10242 7431 58 0,'0'0'35'16,"0"0"0"-16,20 4-9 0,-2-8-30 16,2-5-26-16,12 9-3 15,-3-10-2-15,10 6 0 16</inkml:trace>
  <inkml:trace contextRef="#ctx0" brushRef="#br0" timeOffset="26562.5548">10562 7374 50 0,'0'0'33'15,"18"-8"0"-15,16 8-6 16,7-6-27-16,5-2-28 15,10 8-3-15,-3-5-2 16,3 5 1-16</inkml:trace>
  <inkml:trace contextRef="#ctx0" brushRef="#br0" timeOffset="27031.2998">11037 7137 66 0,'0'0'34'15,"0"0"-2"-15,8 12-14 16,-8 7-6-16,4 10-4 15,-4 1-4-15,4 8 0 16,2-3 0-16,4 0-1 16,3-7 0-16,5-5-1 15,2-10 0-15,5-6-1 16,-1-11 0-16,3-9-1 0,-4-5 0 16,-1-6 0-1,-7-8-2-15,0-2 1 16,-5-2-1-16,-2-2 1 0,-5 5 0 15,-3 4 0-15,0 6 0 16,-5 9 0-16,5 14 2 16,0 0-1-16,-11 17 1 15,11 7 0-15,0 2 0 16,3 9 0-16,1 0 1 16,5-1-3-16,3 0-7 15,-4-2-18-15,3-11-11 16,4 2 0-16,-4-14-1 15</inkml:trace>
  <inkml:trace contextRef="#ctx0" brushRef="#br0" timeOffset="27218.7996">11461 7352 57 0,'0'0'35'16,"0"11"2"-16,0 0-5 15,-3 1-21-15,7 5-5 16,2 1-5-16,-4-4-7 16,6-3-24-16,1 1-5 15,-9-12-1-15,11 0 0 16</inkml:trace>
  <inkml:trace contextRef="#ctx0" brushRef="#br0" timeOffset="27375.0556">11493 7170 82 0,'0'0'36'0,"11"3"-8"16,-7 7-46-16,-4-10-12 16,0 9-5-16,0-9 0 15</inkml:trace>
  <inkml:trace contextRef="#ctx0" brushRef="#br0" timeOffset="28156.3031">10091 7897 63 0,'12'0'36'15,"1"17"0"-15,-13 6-11 16,0 9-13-16,-4 14-4 16,-4 5-3-16,4 9-2 0,-3-1 0 15,4 1-2 1,3-11-1-16,10-6 0 0,8-10-2 16,5-10-3-16,11-8-6 15,-3-15-20-15,2-10-6 16,1-3 0-16,-9-14 0 15</inkml:trace>
  <inkml:trace contextRef="#ctx0" brushRef="#br0" timeOffset="28328.1776">9991 8103 63 0,'0'0'36'16,"0"0"-1"-16,23 0-11 15,10 0-13-15,7 0-14 0,4 4-29 16,5-8-3-16,5 4 0 16,-8 0 0-16</inkml:trace>
  <inkml:trace contextRef="#ctx0" brushRef="#br0" timeOffset="28640.6772">10289 8555 34 0,'11'5'35'0,"10"4"1"15,-4-9-3-15,3-9-16 16,1 0-3-16,-5-10-5 15,2 1-3-15,-9-6-2 16,-5-8-2-16,-4-2 0 16,-4-1-2-16,-4-4 0 15,1 2-1-15,4 1-2 16,-1-1-4-16,8 8-9 16,2 5-13-16,3 2-8 15,7 8 1-15,-1-1-1 16</inkml:trace>
  <inkml:trace contextRef="#ctx0" brushRef="#br0" timeOffset="28812.5534">10358 8328 50 0,'0'10'34'0,"0"-10"0"16,21 6-3-16,1-9-34 15,2-6-26-15,13 9-4 16,-6-10-1-16,10 3 1 16</inkml:trace>
  <inkml:trace contextRef="#ctx0" brushRef="#br0" timeOffset="29046.9285">10729 8309 46 0,'0'0'36'0,"25"6"-1"16,3-6 1-16,6-6-25 15,9 6-20-15,-2-3-23 16,5 3-2-16,-3-9-1 15,2 6 0-15</inkml:trace>
  <inkml:trace contextRef="#ctx0" brushRef="#br0" timeOffset="29359.4315">11264 7975 46 0,'0'0'35'0,"8"-10"-1"16,-8 10-3-16,15 21-15 16,-15 0-5-16,6 16-4 15,-6 1-3-15,7 12-1 16,-3 3 0-16,3-3 0 15,0-4-1-15,4-2 0 0,3-8-2 16,5-8 1-16,4-6-3 16,0-12-5-16,7-5-12 15,0-5-19-15,-9-6 0 16,1-7 0-16,-10-9 0 16</inkml:trace>
  <inkml:trace contextRef="#ctx0" brushRef="#br0" timeOffset="29531.3049">11203 8194 43 0,'-10'0'30'0,"10"0"-3"16,23 3-11-16,2-6-8 0,7 3-15 15,2-9-19-15,14 9-3 16,-4-3 0-16,5 3-2 15</inkml:trace>
  <inkml:trace contextRef="#ctx0" brushRef="#br0" timeOffset="29781.3052">11641 8328 34 0,'0'0'34'16,"-10"21"1"-16,1-5-2 0,6 0-15 16,3 5-7-16,-6-1-4 15,6 2-2-15,3-3-2 16,3 0-2-16,3-4-3 16,-9-15-8-16,19 7-25 15,-3-7-1-15,-10-9 0 16,3-1 0-16</inkml:trace>
  <inkml:trace contextRef="#ctx0" brushRef="#br0" timeOffset="29921.9314">11634 8192 72 0,'0'0'36'0,"3"11"-9"16,1-3-33-16,-4-8-24 0,0 0-4 15,-4-8-2-15</inkml:trace>
  <inkml:trace contextRef="#ctx0" brushRef="#br0" timeOffset="31140.6823">5899 9540 16 0,'-8'29'30'15,"-10"-5"-1"-15,-4 5-7 16,-3-3-6-16,-5-12-5 15,1-6-4-15,-2-8-4 16,8-12-1-16,3-7-1 0,7-5-1 16,6-4 0-1,7-2-1-15,4 5 0 0,7 11 1 16,3 6 1-16,6 13 1 16,4 12 1-16,0 8-1 15,2 7 1-15,3 3 1 16,0-1 0-16,1-2-1 15,3-8 0-15,-2-12-1 16,-4-12 0-16,-1-2-1 16,-1-13 0-16,-2-4-1 15,-3-8 1-15,-6-2-1 16,-5-3 0-16,-5 6 0 16,-1 1-1-16,-3 9 1 15,0 6 0-15,0 10-1 0,0 0 1 16,0 15 0-1,0 4-1-15,5 0 1 0,-1 0 1 16,2-1 0-16,-3-4 0 16,-3-14 0-16,15 10 0 15,-5-15 1-15,-1-7-1 16,-3 0 0-16,7-1-6 16,-8 3-26-16,0-11-4 15,6 7 0-15,-11-2-2 16</inkml:trace>
  <inkml:trace contextRef="#ctx0" brushRef="#br0" timeOffset="31578.1868">7108 9283 35 0,'7'-7'35'0,"-3"21"0"16,-4 10-1-16,-6 13-19 15,6 9-4-15,-4 10-3 16,4 9-2-16,0-5-2 16,0 2 0-16,10-5-3 15,3-9 1-15,5-10-2 16,4-11 1-16,6-15-4 15,0-12-7-15,3-7-24 16,-7-5-3-16,-9-13 0 16,-4-1-1-16</inkml:trace>
  <inkml:trace contextRef="#ctx0" brushRef="#br0" timeOffset="31718.8086">6957 9555 31 0,'0'0'30'16,"37"5"0"-16,-2-5-6 16,9-8-44-16,11 16-6 15,-11-12-2-15,9 9-1 16</inkml:trace>
  <inkml:trace contextRef="#ctx0" brushRef="#br0" timeOffset="32031.3094">7410 9717 32 0,'7'9'33'0,"-2"7"1"16,-5-3-1-16,-5 6-20 16,5 6-4-16,0-3-2 15,0 4-2-15,9-7-2 16,0 0-1-16,7-7-1 16,-1-4-4-16,7-3-12 15,2-2-20-15,-11-10 1 0,6 1-2 16,-12-13 1-1</inkml:trace>
  <inkml:trace contextRef="#ctx0" brushRef="#br0" timeOffset="32187.5698">7430 9560 48 0,'0'0'33'16,"0"0"-2"-16,0 0-14 15,12-10-41-15,9 17-5 16,-9-12-3-16,9 12 0 16</inkml:trace>
  <inkml:trace contextRef="#ctx0" brushRef="#br0" timeOffset="32453.1875">7736 9561 37 0,'0'0'34'15,"0"0"1"-15,21-2 0 16,2 2-19-16,4-8-9 15,5 4-7-15,5 4-12 16,-1 0-21-16,-3-5-1 0,-3 5-1 16,-12-7-1-16</inkml:trace>
  <inkml:trace contextRef="#ctx0" brushRef="#br0" timeOffset="32625.0609">7755 9709 61 0,'12'14'33'0,"10"-11"-1"15,6 2-22-15,9 0-20 16,0-5-18-16,12 0-3 16,-8-13-1-16,11 8 0 15</inkml:trace>
  <inkml:trace contextRef="#ctx0" brushRef="#br0" timeOffset="33031.311">8375 9476 42 0,'-16'-4'30'0,"-11"1"-2"15,2 6-10 1,3 11-7-16,0 3-5 0,7 8-1 16,2 6-2-16,10 3 1 15,6 0 0-15,12 1 0 16,5-6 0-16,8-6 0 15,6-11 1-15,5-2-1 16,-1-18-1-16,-1-6 0 16,-4-9 1-16,-6-6-1 15,-11-9 0-15,-13 3-1 16,-18-4 1-16,-10 4-3 16,-8 10-4-16,-13 7-32 15,-4-1-2-15,3 9 0 16,-5 3-1-16</inkml:trace>
  <inkml:trace contextRef="#ctx0" brushRef="#br0" timeOffset="33578.1896">8903 9748 48 0,'13'21'35'0,"-4"8"-1"15,-12-2-9-15,-3 5-36 16,0 1-16-16,-17-15-4 16,8-4-2-16</inkml:trace>
  <inkml:trace contextRef="#ctx0" brushRef="#br0" timeOffset="33984.4381">9367 9315 20 0,'4'-9'34'16,"-4"9"1"-16,9 18 0 0,-9 6-14 16,4 16-7-16,-4 7-5 15,0 12-2-15,0-3-3 16,6 5-1-16,1-4-2 15,3-5 1-15,8-8-1 16,5-11 0-16,3-10-3 16,7-11-2-16,2-5-11 15,-3-7-22-15,-5-14 1 16,-3 1-1-16,-11-10 0 16</inkml:trace>
  <inkml:trace contextRef="#ctx0" brushRef="#br0" timeOffset="34156.3148">9235 9547 45 0,'10'9'33'0,"6"-9"0"16,14 4-8-16,4-4-34 15,-3-4-20-15,15 9-1 16,-6-10-2-16,10 8 0 15</inkml:trace>
  <inkml:trace contextRef="#ctx0" brushRef="#br0" timeOffset="34750.0652">9694 9994 20 0,'12'9'33'16,"10"4"2"-16,-1-8-3 16,-4-10-12-16,7 0-5 15,-11-9-4-15,2 0-4 16,-9-7-2-16,-6-5-2 0,-3-4-2 15,-6-4-1-15,0-3 0 16,2 1-1-16,-2 1 0 16,5-3-2-16,4 6-4 15,7 5-11-15,2-1-16 16,6 13-3-16,-5-2 2 16,8 9-1-16</inkml:trace>
  <inkml:trace contextRef="#ctx0" brushRef="#br0" timeOffset="34937.5672">9728 9857 49 0,'0'0'33'16,"21"9"-1"-16,-1-16-14 15,4-5-43-15,13 12-4 16,-6-12-1-16,9 9-3 16</inkml:trace>
  <inkml:trace contextRef="#ctx0" brushRef="#br0" timeOffset="35234.441">10181 9644 40 0,'0'0'34'0,"21"9"0"16,-2-13 1-16,9 4-26 16,6-6-15-16,-3 2-25 15,13 4-1-15,-16-10-1 16,5 10-1-16</inkml:trace>
  <inkml:trace contextRef="#ctx0" brushRef="#br0" timeOffset="35406.3157">10177 9784 54 0,'16'5'34'16,"12"-2"0"-16,6-3-14 15,6 0-36-15,10 0-12 16,-10-9-3-16,10 2-3 15</inkml:trace>
  <inkml:trace contextRef="#ctx0" brushRef="#br0" timeOffset="35828.1949">10797 9338 45 0,'10'-10'37'0,"0"6"0"16,5 9-3-16,0 12-15 16,-9 2-7-16,3 17-6 15,-9 2-2-15,4 13-1 16,-10 3-2-16,-1 4 1 16,1-3-2-16,-1-3 1 15,7-9-1-15,0-4 0 16,16-9-4-16,3-12-4 15,9-4-13-15,4-7-17 16,-4-10-1-16,3-1 1 16,-6-5 0-16</inkml:trace>
  <inkml:trace contextRef="#ctx0" brushRef="#br0" timeOffset="36062.5676">10695 9615 42 0,'9'6'37'15,"16"-6"1"-15,15 0-1 0,10 5-17 16,9-5-20-1,8 8-32-15,-6-12-2 16,7 8-2-16,-16-4-1 0</inkml:trace>
  <inkml:trace contextRef="#ctx0" brushRef="#br0" timeOffset="39875.0803">12683 7011 9 0,'34'-17'25'0,"13"20"-4"15,-6 10-6-15,2 15-2 16,-6 18-2-16,-9 17-1 0,-12 17-1 16,-7 11 0-16,-6 11-2 15,-6-2-1-15,3 1 0 16,-4-5-1-16,11-9-2 16,2-14-1-16,10-13-1 15,0-14-2-15,2-12-2 16,1-12-1-16,-6-10-2 15,-4-12-1-15,-12 0 1 16,6-11 1-16,-16 3 2 16,-1 5 0-16,-9 9 4 15,-4 8 0-15,0 19 2 16,4 17 1-16,2 19 0 0,8 16 0 16,7 12-1-1,3 15 0-15,10 11-1 16,6 7-1-16,2 4 1 0,-1 1 2 15,-3 5-1-15,-11-2 0 16,-3-4 0-16,-16-7 0 16,-6-12 0-16,-11-17-1 15,-2-20-7-15,1-25-25 16,3-24-3-16,1-36-1 16,17-18 0-16</inkml:trace>
  <inkml:trace contextRef="#ctx0" brushRef="#br0" timeOffset="40484.4767">13818 8061 17 0,'0'0'24'16,"0"0"-1"-16,25 0-14 0,15-6-2 15,22 2-1-15,14-1-1 16,13-2 0-16,4 0-1 15,4 2-1-15,-5 1-2 16,-15 4-2-16,-12 0-3 16,-18 0-5-16,-14 6-5 15,-23-6-8-15,-5 13-5 16,-22-13 1-16</inkml:trace>
  <inkml:trace contextRef="#ctx0" brushRef="#br0" timeOffset="40703.2118">13952 8150 4 0,'0'0'24'0,"74"0"19"15,-21 0-31 1,15 0-1-16,6 0-3 15,7-3-6-15,0 3-7 16,-4-4-9-16,-13-6-9 16,-2 6-3-16,-27-11-2 15</inkml:trace>
  <inkml:trace contextRef="#ctx0" brushRef="#br0" timeOffset="40906.3319">14548 7949 40 0,'28'11'21'0,"0"3"-2"16,8 6-3-16,3 4-2 16,-4 3-2-16,-2 1-2 15,-14-5-1-15,-7 5-3 16,-20-2-1-16,-14-1-1 16,-12 0-6-16,-11 3-29 15,-7-17-1-15,10 3-1 16,-5-14-1-16</inkml:trace>
  <inkml:trace contextRef="#ctx0" brushRef="#br0" timeOffset="42421.956">2089 11898 11 0,'-40'0'27'16,"30"6"-2"-16,10-6-8 16,21 4-5-16,21 1 0 15,15-2 0-15,19 0-2 16,17 2-3-16,9-2-3 16,12-3-3-16,-1 0-3 15,-3 0-9-15,-7 0-17 16,-17-11-3-16,-8 9-1 15,-35-8 0-15</inkml:trace>
  <inkml:trace contextRef="#ctx0" brushRef="#br0" timeOffset="42671.9546">2223 12036 28 0,'0'0'28'0,"34"0"-9"16,0 0-5-16,24 0-4 0,11 0-1 16,14-6-2-1,17 6-4-15,2-5-11 16,0 5-13-16,-8-10-9 0,1 5 1 15,-23-7 0-15</inkml:trace>
  <inkml:trace contextRef="#ctx0" brushRef="#br0" timeOffset="42921.9638">2949 11808 16 0,'0'0'30'0,"18"9"2"16,9 5 0-16,4 2-19 16,4 0-5-16,4 8 0 0,-5-3-1 15,-2 6-3-15,-11-5 0 16,-15 4-1-16,-14-2-1 16,-14 0-1-16,-18 2-2 15,-7-3-8-15,-13 2-25 16,1 7 1-16,-11-9-2 15,12 6 1-15</inkml:trace>
  <inkml:trace contextRef="#ctx0" brushRef="#br0" timeOffset="48531.3435">4008 11855 4 0,'16'-30'28'16,"15"11"0"-16,-9-4-11 15,8 7-4-15,-2 10 0 16,-6 6-2-16,1 19-1 15,-12 7-2-15,1 14 0 16,-6 1-1-16,3 7-1 16,1-4 0-16,5-4-1 15,4-8-1-15,5-7-2 16,5-16-1-16,-1-9 0 16,0-8-1-16,0-12 0 15,-5-8-1-15,-9-4 0 0,-1-8-1 16,-7-1 1-1,-6 0 0-15,0 0 1 0,0 5-2 16,-4 12 1-16,-1 7 1 16,5 17 0-16,0 0 1 15,-10 30 0-15,10 5 0 16,0 9 0-16,0 0 1 16,6 5-4-16,6-1-6 15,4-7-25-15,3-16-2 16,12-1 0-16,-3-17-1 15</inkml:trace>
  <inkml:trace contextRef="#ctx0" brushRef="#br0" timeOffset="48875.0925">4625 12350 26 0,'0'14'33'15,"16"5"1"-15,-1-13-1 16,0-6-19-16,10 4-3 16,-6-12-2-16,1-4-2 15,-9-10-2-15,-1-2-2 16,-10-7 0-16,0-5-1 15,-3-2 0-15,-1 1-2 16,1-1 1-16,3 5-1 0,0 4-1 16,3 3-2-16,7 11-5 15,1 1-7-15,6 6-17 16,1 8-5-16,-6 0 0 16,1 9 1-16</inkml:trace>
  <inkml:trace contextRef="#ctx0" brushRef="#br0" timeOffset="49031.343">4622 12243 69 0,'9'7'34'0,"9"-12"-3"16,17-1-31-1,6 2-28-15,-4-10-3 0,9 4-2 16,-5-10-1-16</inkml:trace>
  <inkml:trace contextRef="#ctx0" brushRef="#br0" timeOffset="49609.4687">5121 11951 42 0,'0'9'36'0,"0"-9"0"16,28 4-3-16,0 0-18 16,3-4-10-16,4-8-9 0,9 0-23 15,2 8-9 1,-12-9 1-16,2 4-2 16</inkml:trace>
  <inkml:trace contextRef="#ctx0" brushRef="#br0" timeOffset="49812.5943">5212 12072 18 0,'0'0'33'0,"14"15"0"16,6-15-1-16,11 5-25 15,11 0-29-15,-8-12-6 16,11 7-3-16,-10-7-1 0</inkml:trace>
  <inkml:trace contextRef="#ctx0" brushRef="#br0" timeOffset="51859.4752">5836 11815 10 0,'8'-17'27'15,"14"11"-1"-15,-1-6-8 0,2 6-5 16,3 10-1 0,-4 7-2-16,1 14-1 0,-8 8 0 15,0 7-2-15,-8 3 0 16,3 6-1-16,-4-10 0 15,3-2-2-15,1-9 0 16,4-13-1-16,6-15-1 16,2-6 0-16,2-10 0 15,0-10-2-15,2-5 0 16,-5-8-2-16,1 2 0 16,-4-1-1-16,-5 5 0 15,-5 7 1-15,-3 6 0 16,-5 20 2-16,0 0 0 15,-10 8 2-15,1 16 1 16,6 7 0-16,3 7 1 0,0 1-1 16,9 0-3-16,7-5-11 15,5-9-24-15,7-2-1 16,1-13-1-16,7-3 0 16</inkml:trace>
  <inkml:trace contextRef="#ctx0" brushRef="#br0" timeOffset="52203.2252">6496 12083 39 0,'12'9'37'15,"-6"4"0"-15,-2 10 0 16,-4 4-21-16,-6 2-6 16,2 3-3-16,4-5-2 15,0 1-2-15,9-8-2 16,4-6-2-16,8 0-3 15,1-14-8-15,6-4-18 16,3 2-8-16,-12-11 0 0,2 1 0 16</inkml:trace>
  <inkml:trace contextRef="#ctx0" brushRef="#br0" timeOffset="52359.4746">6532 11965 56 0,'0'0'36'0,"0"0"-3"16,0 0-17-16,14 0-41 15,-14 0-6-15,24 0-3 16,-9-9-1-16</inkml:trace>
  <inkml:trace contextRef="#ctx0" brushRef="#br0" timeOffset="52671.9742">7097 11794 61 0,'7'12'38'0,"-7"4"0"16,4 10-11-16,-4 2-14 0,5 9-6 16,-3-3-2-16,5 2-6 15,6-3-8-15,-5-5-20 16,1-9-8-16,-2-6-1 15,-7-13-1-15</inkml:trace>
  <inkml:trace contextRef="#ctx0" brushRef="#br0" timeOffset="52828.2256">6954 12016 71 0,'-5'-13'37'16,"20"13"-2"-16,15-4-14 15,3-2-10-15,13 3-12 16,3-7-32-16,9 6-2 16,-7-8-1-16,1 3-1 0</inkml:trace>
  <inkml:trace contextRef="#ctx0" brushRef="#br0" timeOffset="53578.227">7952 11956 48 0,'23'-19'22'15,"-8"-4"-2"-15,-5-4-4 16,-4 2-4-16,-9-6-2 15,-3 7-2-15,-13 0-2 16,-3 9-1-16,-9 4-2 16,0 11-1-16,0 7-1 15,0 7 0-15,3 12-1 16,9 9 0-16,4 3 1 16,15 3-1-16,7-2 0 15,7-3 1-15,8-10 0 16,4-2-1-16,5-16 1 0,3-8 0 15,-3-7 0 1,0-11 0-16,-7-5-1 0,-5-1 0 16,-4-3 0-16,-8 2 0 15,-2 2 0-15,-5 6 1 16,-8 7-1-16,8 10 2 16,-13 5 1-16,9 9 0 15,-1 4 0-15,5 4 0 16,6 2 0-16,3 3-2 15,7-2-2-15,2-2-11 16,0-10-24-16,7 7 0 16,-9-11-1-16,6 1 0 15</inkml:trace>
  <inkml:trace contextRef="#ctx0" brushRef="#br0" timeOffset="53796.9775">8232 11993 35 0,'0'0'35'0,"24"15"1"16,-7-1 1-16,3 3-21 16,9 8-7-16,-3 1-2 15,-1 2-7-15,2 1-10 16,-6-1-24-16,-9-12-2 15,4-1-1-15,-16-15 0 16</inkml:trace>
  <inkml:trace contextRef="#ctx0" brushRef="#br0" timeOffset="53968.8526">8449 12036 63 0,'-24'8'36'16,"-5"12"1"-16,-4 6-14 15,-5-2-10-15,7 8-6 16,0-6-9-16,6-6-11 16,3-4-23-16,13-3 0 15,9-13-1-15,0-10 0 16</inkml:trace>
  <inkml:trace contextRef="#ctx0" brushRef="#br0" timeOffset="54421.9784">8785 11458 38 0,'9'0'35'0,"-2"18"1"15,4 11-3-15,-4 16-15 16,-7 2-7-16,0 15-2 16,-5 1-2-16,5 8-2 15,-4-6-1-15,4 0-1 16,0-9 0-16,9-10-2 16,10-13-2-16,6-8-5 15,10-8-14-15,4-13-18 16,-8-12-2-16,3-3 2 0,-9-10-2 15</inkml:trace>
  <inkml:trace contextRef="#ctx0" brushRef="#br0" timeOffset="54609.4799">8600 11850 53 0,'0'0'38'0,"24"8"-1"16,13-4-3-16,8-4-20 16,13 0-17-16,-3 0-30 15,7 5-2-15,-8-10-1 16,-6 3-2-16</inkml:trace>
  <inkml:trace contextRef="#ctx0" brushRef="#br0" timeOffset="76422.0216">1643 13922 28 0,'0'0'33'0,"0"14"1"15,-4 20-5-15,-2 12-12 16,6 17-5-16,0 5-3 16,3 6-4-16,4-4-8 15,-1-6-11-15,3-15-17 16,3-4-4-16,-6-24 0 15,-2-8 0-15</inkml:trace>
  <inkml:trace contextRef="#ctx0" brushRef="#br0" timeOffset="76765.7761">1636 13912 14 0,'13'-15'24'16,"6"15"-1"-16,1-5-14 16,5 5-3-16,-2-2-2 15,8 2-1-15,-3 0-1 16,-1 0 0-16,0 0 1 16,1-10 0-16,-8 5 1 15,-2-4 1-15,-2 2 1 16,-16 7 3-16,15-3 0 15,-15 3 1-15,0 28-1 0,-9 2-1 16,1 16 1 0,-6 10-2-16,5 11-1 0,0 4-2 15,3 4-1-15,6-7-4 16,0-6-5-16,10-5-12 16,7-14-18-16,2-22-1 15,9-9-1-15,-6-21 2 16</inkml:trace>
  <inkml:trace contextRef="#ctx0" brushRef="#br0" timeOffset="77109.5281">2322 14299 49 0,'-13'30'34'0,"-5"-4"-1"16,-7 1-12-16,-1-2-8 15,-4-7-8-15,-1-10-3 16,-3-8-3-16,6-13-2 16,8-3 0-16,2-9 1 15,10-2 0-15,1 0 1 16,7 3 3-16,10 7 0 15,5 9 2-15,5 8 1 0,5 10 0 16,3 9-1 0,1 5-2-16,6 2-10 0,-1-4-20 15,0 8-7-15,-6-15 0 16,1 4 0-16</inkml:trace>
  <inkml:trace contextRef="#ctx0" brushRef="#br0" timeOffset="77453.2732">2467 14391 41 0,'9'21'33'16,"1"-13"1"-16,11-1-4 0,1 0-18 15,2-7-4 1,2 5-2-16,-7-10-3 0,2-4-2 15,-8-6 0-15,-5-4-2 16,-8-4 0-16,-6-5 0 16,-9 6-1-16,-6 3 1 15,-4 7 0-15,-6 12 2 16,2 10 0-16,1 11 2 16,3 11 0-16,10 11 1 15,6 6 0-15,9 6-1 16,7-2 1-16,8 1-3 15,4-6-3-15,2-9-10 16,-2-10-24-16,3-5-2 16,-4-18 0-16,6-6 1 0</inkml:trace>
  <inkml:trace contextRef="#ctx0" brushRef="#br0" timeOffset="77781.4019">2876 14273 39 0,'10'21'35'16,"-17"-7"0"-16,-4 6-9 16,1 2-12-16,-12-4-5 15,4-2-4-15,-8-7-3 0,-1-4-3 16,2-5-3-1,4-10 0-15,7-1-1 16,0-7 1-16,14 2 0 0,0 0 2 16,9 5 2-16,10 4 2 15,2 7 2-15,6 9 1 16,1 2 0-16,6 10 0 16,-8 3-5-16,2-1-16 15,-6-4-17-15,-1 4-1 16,-8-12-1-16,8 3 0 15</inkml:trace>
  <inkml:trace contextRef="#ctx0" brushRef="#br0" timeOffset="78406.4013">3019 14245 39 0,'0'0'31'0,"16"0"0"16,-4 0-12-16,9-4-11 16,5 1-3-16,-1-1-2 15,-1-1-3-15,-2 1-1 16,-11-2 0-16,-11 6-1 15,0 0 1-15,-15 10 1 16,-3-1 0-16,0 6 2 16,-4 2 1-16,3 5 2 0,10 4 0 15,2-1 0-15,14 0 0 16,8-5-2-16,1 0 1 16,8-10-2-16,5-3-1 15,-2-7-1-15,-1-12-1 16,1-3 0-16,-6-6-1 15,-4-1 1-15,-2-3-2 16,-3 3 2-16,-3 1 1 16,-2 9 0-16,-7 12 2 15,9-3-1-15,-2 14 1 16,-4 5 0-16,-3 3 1 16,0 0-1-16,0 3 0 0,0-9-2 15,-3-2 1 1,3-11-2-16,0 0 1 15,0-12-1-15,7 0 0 0,4-2 1 16,2-1-2-16,3 6 2 16,-2 6 1-16,1 6 0 15,1 9-1-15,-3 7 2 16,-4 4-2-16,-3 3-3 16,-6-1-8-16,-3-2-24 15,3 1 0-15,-12-14-1 16,6 2 0-16</inkml:trace>
  <inkml:trace contextRef="#ctx0" brushRef="#br0" timeOffset="78547.027">3295 14000 41 0,'0'-16'33'15,"0"16"-1"-15,0 0-17 16,3 21-38-16,3 6-7 15,-9-6-2-15,12 14-1 16</inkml:trace>
  <inkml:trace contextRef="#ctx0" brushRef="#br0" timeOffset="79172.0263">3673 14343 12 0,'18'21'30'0,"-5"-8"1"15,3 6-8-15,3-7-7 16,2-5-5-16,0-7-2 16,-2-5-4-16,-6-11-1 15,-4-4-2-15,-6-7-1 16,-6-2 0-16,-6 2-1 15,-10 2 0-15,2 6-1 16,-7 11 1-16,2 8 0 16,1 15 0-16,2 6 1 0,5 11 0 15,4 8 1-15,6 7 1 16,8 5 0-16,-1-1 1 16,6 2-1-16,-2-5-1 15,5-3-6-15,1-6-15 16,2-3-15-16,-10-21-1 15,6 0 1-15</inkml:trace>
  <inkml:trace contextRef="#ctx0" brushRef="#br0" timeOffset="79484.5271">3940 14253 19 0,'13'0'33'16,"2"17"2"-16,-9 0-1 16,0 7-18-16,0 5-3 15,-6-7-4-15,10 3-4 16,-7-12-3-16,-3-13-1 16,16 0-1-16,-8-11-1 15,5-4-1-15,2-6 1 16,1 4-1-16,1-1 0 15,0 8 2-15,-1 10 0 16,-1 5 0-16,-2 10 1 16,-4 7-2-16,-3 2-6 0,4 0-20 15,0 7-7-15,-10-10 0 16,11 0-1 0</inkml:trace>
  <inkml:trace contextRef="#ctx0" brushRef="#br0" timeOffset="79812.6542">4415 14235 29 0,'-20'13'30'0,"-8"-4"0"15,13 6-10 1,0 8-10-16,8 0-3 0,7 4-3 16,9-4-1-16,5-3-1 15,1-5 0-15,4-3 1 16,-5-5-1-16,0-4 1 16,-14-3-1-16,0 0 0 15,-4-10 0-15,-6 3-4 16,-2 2-13-16,3 2-17 15,-9-10-1-15,18 13 0 16,-16-21-1-16</inkml:trace>
  <inkml:trace contextRef="#ctx0" brushRef="#br0" timeOffset="80109.5286">4542 14286 54 0,'12'10'37'0,"1"12"1"15,-5 4-5-15,-8-8-19 16,3 7-6-16,-3-7-4 16,0-3-4-16,0-15-1 15,0 0-2-15,0 0-1 16,10-17 0-16,0 1 0 16,0-7 0-16,4 6 0 15,-1 0 2-15,2 8 2 16,1 9 1-16,-1 9 2 15,-3 8 0-15,-3 5 0 16,-3 10 0-16,-6-1 0 0,0 7-1 16,0-3-3-16,-3-8-13 15,-2-9-22-15,7-1-1 16,-2-17 0-16,16 0 0 16</inkml:trace>
  <inkml:trace contextRef="#ctx0" brushRef="#br0" timeOffset="80328.2817">5082 14243 66 0,'0'0'37'15,"0"0"-2"-15,0 0-11 0,0 0-48 16,0 0-9-16,0 0-4 16,0 0 1-16</inkml:trace>
  <inkml:trace contextRef="#ctx0" brushRef="#br0" timeOffset="80484.5288">5080 14437 82 0,'0'0'41'0,"0"12"1"16,0-12-5-16,0 0-32 0,-9 12-42 15,9-12-2 1,0 0-2-16,-4-16 0 16</inkml:trace>
  <inkml:trace contextRef="#ctx0" brushRef="#br0" timeOffset="81062.6556">5642 13880 54 0,'0'0'35'0,"18"12"1"15,-1 16-8-15,7 12-18 16,8 11-8-16,2 4-11 15,3 2-23-15,-4-12-3 16,2-7 0-16,-13-19-1 16</inkml:trace>
  <inkml:trace contextRef="#ctx0" brushRef="#br0" timeOffset="81250.156">6001 13876 49 0,'-7'14'36'0,"-3"18"1"16,-9 11-10-16,-5 13-13 0,0 12-5 16,-5 2-3-16,4 3-4 15,4-1-8-15,-3-14-8 16,7-10-23-16,8-8 0 16,0-20 0-16,15-10-1 15</inkml:trace>
  <inkml:trace contextRef="#ctx0" brushRef="#br0" timeOffset="81578.2831">6133 14314 15 0,'-9'20'29'0,"9"10"0"15,-13-7-4-15,6-5-14 16,2-1-3-16,5-17-3 16,0 0-1-16,0 0-2 15,0-21-1-15,9-4 1 16,-2-1 1-16,2-4 1 16,3 5 0-16,-4 5 0 15,5 11 0-15,0 5 1 16,1 10 0-16,-3 6-1 15,5 7-3-15,-4 5-5 0,0 0-15 16,-3-3-15 0,6 4-1-16,-5-11 0 15,6 4 0-15</inkml:trace>
  <inkml:trace contextRef="#ctx0" brushRef="#br0" timeOffset="82109.5359">6530 14284 24 0,'-22'-14'31'0,"-9"1"0"15,11 10-9-15,-3 7-8 16,4 6-4-16,9 11-2 0,4 3-2 15,13 5-2-15,5-3 0 16,7 0-1-16,5-8-1 16,5-5 0-16,-2-13-2 15,1-10-1-15,-3-4 0 16,-7-11-1-16,-5-6 0 16,-6-5 0-16,-4-5 0 15,-3-2 0-15,0-4 3 16,0 5 0-16,0 2 2 15,6 8-1-15,0 5 1 16,9 11 0-16,1 10-1 16,3 12 1-16,-4 11 0 15,3 11 0-15,-2 7-2 16,-1 6 2-16,-3 5-1 16,1 1 0-16,-3-2-1 0,3-2 0 15,-1-7-1-15,-1-4-1 16,-1-8-2-16,-10-10 0 15,0-4 0-15,-16-7-1 16,1 1 0-16,-10-9-3 16,0 5-5-16,-3-8-16 15,0-3-6-15,13 5 0 16,0-5 1-16</inkml:trace>
  <inkml:trace contextRef="#ctx0" brushRef="#br0" timeOffset="82750.1588">7103 14299 42 0,'-6'-12'32'15,"-9"-2"-7"-15,-1 1-5 16,-2 7-5-16,-3 3-4 16,1 9-3-16,0 1-3 15,5 9-2-15,7 4-1 16,8 4-1-16,3 2 0 16,7-4 0-16,7-5 0 15,3-3 0-15,1-9 0 0,4-5-1 16,0-7 1-16,-2-7-1 15,-3-4 0-15,-2-1 0 16,-1 2 1-16,1 5 0 16,1 5 0-16,-1 7 0 15,-5 7 1-15,2 12-1 16,0 9 1-16,-3 5-1 16,-5 7 1-16,-7 4 0 15,-3 0-1-15,-10-3-1 16,-8-1 0-16,-4-10-2 15,-3-8 1-15,-3-10-1 0,0-12-1 16,7-15 1 0,7-11-1-16,8-10 1 15,13-7 1-15,11-9 0 0,10-2 0 16,6-1 1-16,9 4 0 16,-2 5-1-16,2 7 1 15,-2 8 0-15,-8 5 1 16,-2 13 0-16,-7 6 0 15,-1 7 1-15,-9 3 0 16,2 9 1-16,-7 5-1 16,4 5 1-16,-5 2-1 15,-1 2-2-15,-1-1-4 16,-3-4-10-16,-6-1-22 16,3-5-1-16,-10-15-1 15,13 0 1-15</inkml:trace>
  <inkml:trace contextRef="#ctx0" brushRef="#br0" timeOffset="82906.4114">7395 13984 65 0,'0'-13'36'16,"0"13"-4"-16,13 0-35 15,-13 0-25-15,0 0-5 16,0 0-2-16</inkml:trace>
  <inkml:trace contextRef="#ctx0" brushRef="#br0" timeOffset="83453.2855">7673 14145 6 0,'10'0'30'0,"-1"-15"0"16,13 2-4-16,2-10-11 16,2-9-4-16,1-6-2 15,-1-5-3-15,-1 0-1 16,-8-3-1-16,-4 5-2 15,-9 3 1-15,-4 7-1 16,-10 11 0-16,0 10 0 16,1 10-1-16,0 19 0 15,3 15 0-15,6 17 0 16,7 15 0-16,2 13 0 0,0 9 0 16,3 1 0-1,-6-1-1-15,-3-4 0 0,-9-12-2 16,-6-11-1-16,-6-15-3 15,-8-24-3-15,1-10-5 16,-5-16-7-16,4-14-9 16,9-5-3-16,2-12 1 15</inkml:trace>
  <inkml:trace contextRef="#ctx0" brushRef="#br0" timeOffset="83984.5359">8225 14384 10 0,'-8'-48'58'16,"-1"23"-37"-16,-7 3-5 15,-6 3-4-15,-2 6-2 16,-8 6-2-16,1 10-1 16,0 6-3-16,9 5 0 15,0 5-2-15,7 4 0 16,9-3 0-16,9 4-1 16,10-9 1-16,5-1-1 15,7-9 1-15,2-5-2 16,6-3-1-16,-4-6 0 0,-3-4 0 15,-4-5-1-15,-7 2 0 16,-5-1 0-16,-10 4 0 16,0 13 2-16,-7-13 0 15,7 13 1-15,-12 11 0 16,10 2 1-16,2 3-1 16,11 3 1-16,5-1 0 15,5-2-1-15,3-7 1 16,4-2-1-16,-2-7 1 15,0-3-1-15,-6-6 0 16,-7-6-2-16,-4-2-4 16,-9-4-8-16,0-2-20 0,0 3-2 15,-4-7 0 1,4 4 0-16</inkml:trace>
  <inkml:trace contextRef="#ctx0" brushRef="#br0" timeOffset="84156.4155">8411 14110 40 0,'7'27'38'0,"-4"7"0"16,1 16 0-16,1 11-20 15,-5 2-6-15,3 14-5 16,-3-1-2-16,3 2-5 16,4-2-4-16,-7-10-8 15,6-6-16-15,1-14-11 16,-7-20-1-16,6-8 1 15</inkml:trace>
  <inkml:trace contextRef="#ctx0" brushRef="#br0" timeOffset="84328.2917">8494 14485 27 0,'0'0'30'0,"28"-9"-3"15,-16-1-12-15,1-1-38 16,17 7-5-16,-8-8-1 16,10 9 11-16</inkml:trace>
  <inkml:trace contextRef="#ctx0" brushRef="#br0" timeOffset="84781.4131">8801 14192 32 0,'-19'-5'31'15,"3"10"0"-15,-2-2-12 16,3 5-6-16,9 4-6 16,6 2-2-16,6 2-3 15,9 1-3-15,3-4-3 0,5 1-1 16,-2-8-1-16,-3-1-2 16,-8-5-1-16,-10 0 0 15,0 0 1-15,0 0 3 16,-24-8 3-16,4 8 2 15,-22 7 10 1,25 7 0-16,2-4 0 16,9 9 2-16,6-5-1 15,7 7 0-15,7-7-1 16,9 3-2-16,2-5-2 16,3-7-9-16,-1-5-30 15,4 0-2-15,-10-13-1 16,1 1 0-16</inkml:trace>
  <inkml:trace contextRef="#ctx0" brushRef="#br0" timeOffset="85875.1654">9492 14185 7 0,'15'12'27'15,"1"-6"-4"-15,9 3-5 0,6-2-3 16,1 0-1 0,4-1-4-16,1-6-4 0,-5 0-4 15,-2 0-2-15,-11-7-1 16,-8-1-1-16,-11-2 1 16,0 10-2-16,-20-10 1 15,1 10 0-15,-3 3 2 16,-5 6 1-16,5 5 1 15,1 4 0-15,7 7 1 16,5 0 1-16,9 2-1 16,4-1 0-16,12-1 0 15,1-3-1-15,6-5 0 16,5-7-1-16,2-8 0 16,0-5 0-16,0-7-1 0,-3-6 0 15,-3-9 0-15,-5-1 0 16,-3-1 0-16,-5 1 0 15,-4 7 1-15,-4 5 1 16,-3 14 0-16,0 0 0 16,4 10 1-16,-4 8 0 15,-4 4-1-15,1-2 0 16,3 0-1-16,-3-8-1 16,3-12-1-16,0 0 0 15,3-11-1-15,4-7 1 16,4-5-1-16,5-1 0 15,1 1 1-15,4 4 0 16,-2 7 2-16,2 12 1 16,-6 12 1-16,-3 8-1 15,-2 8 0-15,-4 4-2 0,-3 2-10 16,-3-4-22-16,7 3-1 16,-7-16-1-16,7 0 0 15</inkml:trace>
  <inkml:trace contextRef="#ctx0" brushRef="#br0" timeOffset="86218.9261">10162 14197 29 0,'0'0'34'16,"9"12"0"-16,3 5-2 15,2 8-14-15,-7-4-8 16,10 7-3-16,-5-5-1 16,1-2-2-16,-1-9 0 15,0-6-2-15,1-11 1 16,-4-7-1-16,0-10 0 15,1-1 0-15,-3-2 0 16,-4-3-6-16,1 6-25 16,-4 6-8-16,-4-1-1 15,4 17 0-15</inkml:trace>
  <inkml:trace contextRef="#ctx0" brushRef="#br0" timeOffset="86906.4417">11052 14098 36 0,'0'0'28'15,"29"6"-5"-15,-6-6-11 16,7 0-3-16,2 0-2 16,2-6-2-16,1 1-2 15,-6-3-2-15,-6 2-1 16,-10 3 0-16,-13 3-1 15,0 0 1-15,-24 12 1 16,3 4 1-16,1 6 0 0,-2 4 1 16,5 6 0-1,6 1 2-15,11 4-1 16,6-7-2-16,13-1-5 0,9-12-7 16,10-4-6-16,3-13-7 15,13-6-8-15,-4-15-1 16,4-1 3-16</inkml:trace>
  <inkml:trace contextRef="#ctx0" brushRef="#br0" timeOffset="87140.7954">11692 14154 36 0,'-11'31'32'16,"-11"-7"1"-16,-6 2-9 16,-4 1-8-16,-4-7-8 15,1-3-4-15,-1-9-3 16,3-8-2-16,7-12-1 0,4-7 0 15,11-3 0-15,11-3 0 16,4 2 0-16,13 2 2 16,4 9 0-16,7 7 2 15,3 10-1-15,3 5 1 16,-1 9-5-16,-7 5-14 16,-6-2-15-16,3 6 0 15,-8-13-1-15</inkml:trace>
  <inkml:trace contextRef="#ctx0" brushRef="#br0" timeOffset="87328.2928">11710 14066 45 0,'14'7'35'0,"10"18"1"15,-3 10-1-15,0 6-22 16,8 14-4-16,-3 3-4 15,2 2-4-15,-3 1-9 16,-6-6-14-16,-7-16-14 16,0-8-1-16,-5-19 0 15</inkml:trace>
  <inkml:trace contextRef="#ctx0" brushRef="#br0" timeOffset="87500.1675">11900 14166 67 0,'-24'12'36'0,"0"13"-1"16,-4 17-14-16,-10 4-8 0,4 10-6 15,-1 2-9-15,-3-2-17 16,1-8-17-16,11-3-1 16,1-15 1-16,10-6-1 15</inkml:trace>
  <inkml:trace contextRef="#ctx0" brushRef="#br0" timeOffset="87812.6682">11979 14139 14 0,'-11'-3'30'0,"11"14"2"16,-6 0-3-16,1 5-11 15,7 7-6-15,-2-1-2 16,14 4-1-16,-4-5-2 16,9 0-1-16,1-8-2 15,2-5-1-15,2-8-2 16,-3-8-4-16,3-3-7 15,-8-8-15-15,-7-6-10 16,3-1 0-16,-12-9-2 16</inkml:trace>
  <inkml:trace contextRef="#ctx0" brushRef="#br0" timeOffset="87953.2934">12048 13860 47 0,'-9'-13'33'16,"9"13"-1"-16,-9 5-16 15,9-5-37-15,5 19-6 16,-5-19-4-16,13 25-2 16</inkml:trace>
  <inkml:trace contextRef="#ctx0" brushRef="#br0" timeOffset="88609.5477">12229 14066 2 0,'11'7'25'16,"-1"-7"1"-16,15 6-6 15,-1-2-11-15,5 1-3 16,1-2-2-16,1-3-4 16,-6 0-4-16,-3-3-2 15,-7-2-1-15,-15 5 0 0,0 0 0 16,-6-9-1 0,-10 9 2-16,-5 5 3 15,-4 4 5-15,-16 18 11 16,27-8-4-16,3 2 2 15,11 2 0-15,7 1 1 16,4-4-1-16,9-1-2 16,1-7-2-16,11-5 0 15,-5-7-2-15,2-3-2 16,-2-10-1-16,-2-2-1 16,-6-7 0-16,0 3-1 15,-7 1 0-15,-1 3 0 16,-4 6 0-16,-7 9 1 15,0 0 0-15,0 0 0 0,4 22 0 16,-4-6 1 0,-4 0-1-16,1-1 1 15,3-15-1-15,-5 14 0 0,5-14-1 16,5-14 0-16,2-1 0 16,5-2 0-16,1 0 1 15,5 1-1-15,1 3 1 16,2 6 1-16,1 7 1 15,-1 7 0-15,-2 6 0 16,-3 8 0-16,-3 5-1 16,-6 0-5-16,1 2-13 15,1 0-20-15,-12-11 0 16,3-2 0-16,0-15-1 16</inkml:trace>
  <inkml:trace contextRef="#ctx0" brushRef="#br0" timeOffset="88953.2961">12829 14105 32 0,'19'-3'30'16,"5"9"0"-16,5-6-9 15,1-4-12-15,4 4-3 16,1 0-1-16,-4 0-2 15,-7-6-1-15,-5 2-1 16,-9 1 0-16,-10 3-1 16,0-10 1-16,-10 10-1 0,-8-2 1 15,3 4 0 1,-5 3 1-16,5 5-1 0,-1 4 1 16,2 3 0-16,4 6 0 15,7 3-1-15,3 5 0 16,8-2-3-16,3 3-4 15,4-5-10-15,6-9-16 16,11-1-2-16,-2-17 2 16,11-3 1-16</inkml:trace>
  <inkml:trace contextRef="#ctx0" brushRef="#br0" timeOffset="89218.9256">13524 14149 36 0,'3'19'34'15,"-22"0"-1"-15,-2 1-7 0,-7 5-10 16,-10-4-6-16,2-4-6 16,-2-10-2-16,4-7-3 15,3-5 0-15,6-9-1 16,9-6 0-16,7-3 0 16,6 0 2-16,9 4 1 15,4 2 1-15,6 12 2 16,6 5 0-16,8 14 0 15,1 4 0-15,4 11 1 16,-4 2-4-16,2 1-5 16,-2-3-30-16,-5-3-1 15,-11-11-2-15,1 2 0 16</inkml:trace>
  <inkml:trace contextRef="#ctx0" brushRef="#br0" timeOffset="93765.8053">14320 14024 12 0,'-9'0'30'16,"-13"-3"0"-16,8 7-4 16,-11 6-10-16,6 7-6 15,3 7-4-15,7 8-3 16,9-3 0-16,9 2-2 15,7-4 0-15,10-7 0 16,3-4 1-16,0-8-1 16,-5-8 1-16,-5-5-1 15,-19 5 0-15,4-20 0 16,-17 13-1-16,-6 2-6 16,-6 0-16-16,0 0-10 15,14 5 0-15,0-8-1 16</inkml:trace>
  <inkml:trace contextRef="#ctx0" brushRef="#br0" timeOffset="94172.0554">14635 13987 36 0,'-23'-6'29'16,"6"14"0"-16,-2 0-14 16,5 6-6-16,9 5-3 15,5-4-2-15,10 2-2 16,9-3 1-16,4-1-2 16,3-4 0-16,2-5 0 15,-3-4-2-15,-6 0 1 0,-8-4-1 16,-11 4 0-16,-4-9 1 15,-13 5 0-15,-6 4 1 16,-6 0 1-16,-2 3 2 16,1 7-1-16,3 2 3 15,4 5-1-15,10 1 1 16,13 1-1-16,8-3 0 16,16 1 0-16,7-5-2 15,5-5-7-15,7-7-30 16,2 0-1-16,-9-12-2 15,1 0 1-15</inkml:trace>
  <inkml:trace contextRef="#ctx0" brushRef="#br0" timeOffset="94750.1934">15423 13875 34 0,'8'9'35'0,"-8"10"1"16,10 17-6-16,1 8-11 16,-11 6-8-16,10 6-6 15,-2 1-6-15,-1-11-7 16,2-12-15-16,4-13-9 16,-13-21-4-16,18-9 1 15</inkml:trace>
  <inkml:trace contextRef="#ctx0" brushRef="#br0" timeOffset="94953.3074">15657 13964 9 0,'-9'4'27'0,"-5"9"-2"16,-13 0-6-16,4 8-3 16,0 2-2-16,3 1-3 15,6-1-3-15,12-3-2 16,10-2-1-16,10-4-3 15,9-5-4-15,8-4-8 16,6-5-8-16,-1-9-10 16,8 3-1-16,-5-13-1 15</inkml:trace>
  <inkml:trace contextRef="#ctx0" brushRef="#br0" timeOffset="95203.3088">15989 14052 55 0,'10'19'31'0,"-20"-1"-4"16,-7 4-5-16,-8 1-7 15,-7-7-7-15,4-2-4 16,-1-12-4-16,0-6-1 16,7-8-1-16,9-8-1 15,6-5 0-15,7-1 0 16,10-1 1-16,6 5 1 16,4 8 2-16,31 14 3 15,-25 14-2 1,-2 8 1-16,-3 8-3 15,1 6-12-15,-3 2-20 16,-13-14-1-16,9-1-1 0,-15-23 0 16</inkml:trace>
  <inkml:trace contextRef="#ctx0" brushRef="#br0" timeOffset="95343.9344">15891 13829 37 0,'-13'-21'27'0,"13"21"-15"16,0 0-18-16,-9 9-16 16,19 8-5-16</inkml:trace>
  <inkml:trace contextRef="#ctx0" brushRef="#br0" timeOffset="95640.8094">16161 14071 55 0,'0'27'35'16,"12"9"-1"-16,0-9-11 15,4-5-14-15,8-5-3 16,-2-8-3-16,0-14-1 16,0-12 0-16,-1-9-1 15,-9-10-1-15,-5-8 1 16,-7-7-1-16,-7-11 0 15,-10-9 0-15,-11 4 1 16,-7 7 0-16,-6 11 1 16,-2 12-1-16,0 15 1 15,2 15 0-15,10 17-1 16,10 17-1-16,14 9-5 16,23 6-13-16,13 0-18 0,4-7-1 15,16-2 0-15,-1-6 1 16</inkml:trace>
  <inkml:trace contextRef="#ctx0" brushRef="#br0" timeOffset="96062.6904">16529 13903 22 0,'-12'9'20'16,"8"2"-10"-16,4-2-3 16,4 0-2-16,3 2-3 15,8-2-1-15,3 1 1 16,7-4-1-16,-6 0-1 15,2-6 0-15,-11 0 1 16,-10 0 2-16,0 0 2 16,-22 4 2-16,-2 2 2 15,-8 2 1-15,5 4 1 16,-2 3 1-16,10 4 0 16,3 0-2-16,20 3-2 0,5-5-1 15,16 0-2 1,6-2-5-16,-2-9-10 0,-2-6-24 15,4 0-1-15,-13-11-1 16,0 4 0-16</inkml:trace>
  <inkml:trace contextRef="#ctx0" brushRef="#br0" timeOffset="96453.3124">15451 14413 27 0,'0'0'31'0,"14"7"-1"15,14-7-10-15,27 0-5 16,23-7-2-16,32 2-2 0,16-3-1 15,14-1-4 1,6 2-10-16,-7 7-28 0,-18-10-1 16,-9 1-2-16,-35-9 0 15</inkml:trace>
  <inkml:trace contextRef="#ctx0" brushRef="#br0" timeOffset="97093.9621">17232 13955 51 0,'13'20'36'0,"12"18"1"0,-3 13-6 15,2 2-19-15,4 13-6 16,3-2-12-16,0-3-15 16,-6-13-14-16,6-13-1 15,-14-21-1-15</inkml:trace>
  <inkml:trace contextRef="#ctx0" brushRef="#br0" timeOffset="97265.8131">17483 13961 36 0,'-18'-3'34'0,"-13"15"0"16,1 24-3-16,-6 17-15 15,-8 8-8-15,3 6-6 0,2 1-7 16,4-8-7-16,8-9-15 16,13-9-7-16,1-25 0 15,13-8-1-15</inkml:trace>
  <inkml:trace contextRef="#ctx0" brushRef="#br0" timeOffset="97625.188">17675 14113 36 0,'0'0'33'15,"7"21"1"1,-7-21-6-16,23 7-16 0,0-7-3 16,-1-5-4-16,3-2-3 15,-4-9-1-15,-2-1-1 16,-9-6-2-16,-7 0 1 16,-6 3-1-16,-12 1 0 15,-6 4 1-15,-5 8 0 16,-3 7 1-16,-1 15 1 15,2 5 0-15,6 11 2 16,4 7-1-16,12 5 1 16,6 1 0-16,11 1-1 15,6-3-3-15,1-5-9 16,3-11-23-16,5 3-1 0,-5-17-1 16,7-4 0-16</inkml:trace>
  <inkml:trace contextRef="#ctx0" brushRef="#br0" timeOffset="98078.3134">18137 14024 22 0,'-14'-13'32'16,"-10"-1"0"-16,1 9-6 0,-4 5-11 15,-2 4-5-15,5 11-4 16,1 0-3 0,8 6-1-16,13 3-1 0,7-6 0 15,9-2 0-15,7-3 0 16,6-8-1-16,2-5 1 16,2-8-1-16,-1-3 0 15,-8-4 0-15,-2-2 0 16,-7-2-1-16,0 1 2 15,-5 4-1-15,-1 4 2 16,-7 10 0-16,12-10 1 16,-12 10 0-16,14 14 0 15,-5-1 1-15,3 5-1 16,-2 0 0-16,5-1 0 16,-4-2-1-16,2-3 0 0,0-7-1 15,2-5 0 1,-1-11 0-16,3-2 0 0,-1-5-2 15,-3-3-4-15,2 4-14 16,-2 0-17-16,-13 0-1 16,0 17 0-16,5-16-1 15</inkml:trace>
  <inkml:trace contextRef="#ctx0" brushRef="#br0" timeOffset="98250.1907">18528 13955 57 0,'12'18'39'16,"-12"-4"-1"-16,3 10-1 15,1 3-28-15,0-3-19 16,5 5-24-16,-9-12-3 0,0-2 0 16,0-15-1-16</inkml:trace>
  <inkml:trace contextRef="#ctx0" brushRef="#br0" timeOffset="98875.1934">18733 13968 43 0,'12'5'34'0,"6"9"2"16,-10 0-8-16,-8 3-12 16,4 8-5-16,-9-9-6 15,-2 1-3-15,-1-8-3 16,8-9 0-16,-10 0-3 16,13-14 1-16,10-5-1 15,-1-7 0-15,7 1 1 16,-1-3 1-16,-1 6 3 15,-3 4 0-15,-7 9 2 16,-7 9 0-16,0 0 1 16,6 22 0-16,-6 0-1 15,0 2 0-15,5 0 0 0,3 4-1 16,3-10-1 0,4-4-1-16,2-11 0 15,2-6 0-15,1-2-1 0,-1-9 0 16,1 0 0-16,-2-4 0 15,-1 8 1-15,0 3 0 16,-5 7 2-16,-2 8-1 16,-4 2 1-16,-1 5 0 15,-5 1 0-15,0 0 0 16,-2-4 0-16,2-12-1 16,0 0-1-16,13-9 1 15,-1-3 0-15,4-5-1 16,2 0 0-16,4-1 0 15,1 3-1-15,-1 7 1 0,-2 8 1 16,-4 5-1-16,-4 7 0 16,-3 6 0-1,-3 5-1-15,-6-1-7 0,0 3-14 16,-2-5-15-16,-9-11-1 16,11-9 1-16,-10 0-1 15</inkml:trace>
  <inkml:trace contextRef="#ctx0" brushRef="#br0" timeOffset="99031.4414">19192 13643 51 0,'0'-29'35'16,"-3"12"1"-16,3 17-10 16,5 27-46-16,-13-8-10 0,8 16-4 15,-6-4-1 1</inkml:trace>
  <inkml:trace contextRef="#ctx0" brushRef="#br0" timeOffset="99562.6915">19970 13901 47 0,'-35'0'32'0,"8"15"-4"16,-1 5-10-16,-3 4-5 0,9 8-4 16,8 0-3-16,14 1-2 15,10-9 1-15,14-4-1 16,7-8 0-16,4-5-1 16,-7-7 1-16,-2-7-2 15,-15-2-1-15,-11-2 0 16,-12 3-4-16,-15-1-8 15,-3-1-25-15,1 8 0 16,0-5-1-16,10 3 1 16</inkml:trace>
  <inkml:trace contextRef="#ctx0" brushRef="#br0" timeOffset="100000.1977">20082 13948 33 0,'13'13'31'16,"-3"-6"1"-16,12 6-2 16,9-7-21-16,-3-1-2 15,6-5-3-15,-3-5-3 16,-7-1-1-16,-5 0-1 16,-10 2 0-16,-9 4 0 15,0 0 0-15,-20-7 0 16,1 11 1-16,-1 5 1 15,-1 6 0-15,0 2 1 16,7 2 1-16,4 0 0 16,10 3 0-16,4-3 0 0,10-2 0 15,3-4 0-15,7-2 0 16,3-7-2-16,3-4-1 16,-2-7-1-16,-2-4-1 15,-2-4 1-15,-4-4-1 16,-3 0 0-16,-6 0 1 15,-6 1 2-15,-5 8 0 16,0 10 2-16,0 0-1 16,-10 0 1-16,5 15-2 15,2 7-3-15,0-3-15 16,3-1-18-16,5 7 1 16,2-13-2-16,9-1 1 15</inkml:trace>
  <inkml:trace contextRef="#ctx0" brushRef="#br0" timeOffset="100328.3232">20589 13977 75 0,'0'0'39'0,"5"10"0"16,5 15-12-16,-1 3-17 15,10 11-4-15,-7 8-2 16,6 7-2-16,-7 4-2 15,-2-1-2-15,-9 0-2 16,-10-8-2-16,-6-9-1 16,-13-13-1-16,1-10-1 15,-5-17 1-15,6-7 2 0,4-20 1 16,10-9 4 0,13-13 2-16,13-8 3 0,15-2 1 15,8-4 1-15,10 5-1 16,0 2 0-16,2 9-3 15,-3 13-6-15,-10 9-22 16,-10 4-9-16,-5 14 0 16,-15-3-2-16</inkml:trace>
  <inkml:trace contextRef="#ctx0" brushRef="#br0" timeOffset="100531.4431">20940 13843 74 0,'4'29'39'0,"-9"3"1"0,1 7-13 16,9 15-16-16,-5 6-3 15,4 9-4-15,0 0-2 16,0-6-3-16,1-6-4 16,-5-15-6-16,0-12-27 15,0-9-2-15,0-21 0 16,-3-11 0-16</inkml:trace>
  <inkml:trace contextRef="#ctx0" brushRef="#br0" timeOffset="100687.6924">20967 14137 51 0,'23'12'30'0,"-11"-12"-5"15,6 0-25-15,10 2-28 16,-9-12 0-16,10 5-2 15</inkml:trace>
  <inkml:trace contextRef="#ctx0" brushRef="#br0" timeOffset="100937.6955">21212 14015 52 0,'0'0'37'16,"13"0"0"-16,-8 9-9 16,-5 0-9-16,0 12-6 15,-9-3-6-15,5 1-1 16,-1-5-3-16,5-2-2 15,0-12 0-15,0 0-1 16,8-12 0-16,4-2 0 16,4-1-1-16,6-4 0 15,3 5 0-15,0 1 0 0,1 8 1 16,-1 5-1-16,-4 5 1 16,-4 5-1-16,-3 7 1 15,-8 2-3-15,-6 7-4 16,-6-5-16-16,-6-2-16 15,4 3 1-15,-7-13 0 16,5 1-1-16</inkml:trace>
  <inkml:trace contextRef="#ctx0" brushRef="#br0" timeOffset="101109.5689">21341 13741 53 0,'-3'-16'37'15,"3"16"-1"-15,0 0-5 16,0 0-50-16,0 23-13 16,0-7-4-16,0 8-2 15</inkml:trace>
  <inkml:trace contextRef="#ctx0" brushRef="#br0" timeOffset="101547.0713">22139 13667 64 0,'18'0'37'0,"0"17"1"16,0 15-12-16,-14 2-12 0,-4 15-5 16,-6 4-3-16,-1 7-1 15,-2-4-2-15,4-2-1 16,5-2-1-16,-2-9-1 16,12-9-3-16,9-14-3 15,14-4-5-15,-2-16-16 16,-2-4-12-16,6-11 0 15,-10-6 0-15</inkml:trace>
  <inkml:trace contextRef="#ctx0" brushRef="#br0" timeOffset="101718.9479">21980 13911 56 0,'-12'-6'39'0,"26"10"0"15,15-1-4-15,7-3-19 16,22 0-9-16,2 5-30 16,6 0-13-16,-10-8-1 15,2 6-3-15</inkml:trace>
  <inkml:trace contextRef="#ctx0" brushRef="#br0" timeOffset="107000.2061">5950 15283 31 0,'19'31'32'16,"-23"-8"-4"-16,-4 9-5 15,-8 2-5-15,-10-8-4 16,-1 0-6-16,-5-13-3 16,-1-11-3-16,4-9-3 15,2-11 0-15,7-7-1 16,9-4 0-16,11 1 0 15,0 2 0-15,15 9 0 16,4 8 1-16,9 9 1 16,3 7 0-16,2 8 0 15,-1 2-5-15,3 7-9 0,0 2-14 16,-10-7-4 0,4 0 0-16,-13-13-1 0</inkml:trace>
  <inkml:trace contextRef="#ctx0" brushRef="#br0" timeOffset="107203.3312">6111 15326 44 0,'12'0'34'0,"-12"0"-1"15,16 11-9-15,0 9-8 16,-1 1-6-16,5 1-4 16,-2-3 0-16,0-4-3 15,0-11 0-15,1-4 0 16,-1-14-1-16,-2-3 0 0,-2-7-1 15,-7 0-4 1,0 2-24-16,-4 5-10 16,-9 2 0-16,6 15-1 0</inkml:trace>
  <inkml:trace contextRef="#ctx0" brushRef="#br0" timeOffset="107750.2069">7056 15170 31 0,'13'17'35'16,"11"21"1"-16,1 9 0 0,3 15-21 16,1 16-6-1,-8 6-3-15,-2 4-3 0,-13-3-4 16,-6-9 0-16,-15-10-1 16,-10-18-1-16,-3-13-2 15,-3-23 1-15,3-14 1 16,7-20 0-16,5-15 2 15,10-12 1-15,11-11 1 16,9-3 1-16,10-3 2 16,7 4-1-16,7 4 0 15,1 5-3-15,5 9-8 16,-7 12-22-16,-9 0-4 16,0 18-1-16,-16 0 0 15</inkml:trace>
  <inkml:trace contextRef="#ctx0" brushRef="#br0" timeOffset="108031.4577">7414 15266 39 0,'0'0'35'15,"16"4"1"-15,-14 11-4 16,-2 3-17-16,12 10-5 16,-6-4-2-16,7 4-3 15,0-11-1-15,2-5-1 0,5-12-1 16,1-9-2 0,-1-7 1-16,0-9-3 0,-2-1-6 15,-9-5-17-15,-2 2-13 16,-1 10 0-16,-6 3 0 15</inkml:trace>
  <inkml:trace contextRef="#ctx0" brushRef="#br0" timeOffset="108500.2111">7718 15274 22 0,'-7'21'31'0,"-1"-8"1"15,8 5-5-15,2 2-12 16,7 0-4-16,4-2-4 15,5-7 0-15,3-3-3 16,-1-8 0-16,2-8-2 16,-6-3-1-16,-1-4-1 15,-7-4 1-15,-4 2 0 16,-4 1-1-16,-6 4 0 16,6 12 0-16,-10 0 1 0,10 0 0 15,0 21 0 1,9-5 0-16,3 4-1 0,4-3 2 15,9-1 0-15,3-7 0 16,-1-4 1-16,1-5-1 16,-5-7 1-16,-5-4-1 15,-6-2-2-15,-2 1-7 16,-10-3-17-16,-7-3-13 16,1 5 0-16,-9-2-1 15</inkml:trace>
  <inkml:trace contextRef="#ctx0" brushRef="#br0" timeOffset="108843.9613">8135 15400 42 0,'10'8'35'15,"9"7"0"-15,-1-9-5 16,-2-2-15-16,13-1-7 15,-8-7-3-15,4-2-3 16,-7-8 0-16,-2-3 0 16,-10-5-1-16,-4-2 0 15,-4 0-1-15,-10 0 0 16,-4 6-1-16,-10 7 1 16,-1 8 0-16,-1 9 0 15,3 10 0-15,3 11 0 16,4 7 2-16,8 8-1 0,5 2 0 15,8 5 0 1,6 0 0-16,1-3-5 0,5-3-16 16,0-2-17-16,-4-18 0 15,3 0 0-15,-4-17 0 16</inkml:trace>
  <inkml:trace contextRef="#ctx0" brushRef="#br0" timeOffset="109047.0853">8509 15305 48 0,'-6'10'35'0,"6"6"0"0,0-1-2 15,0 5-26-15,0 1-15 16,0-3-24-16,4 6-2 15,-4-15-1-15,0-9-1 16</inkml:trace>
  <inkml:trace contextRef="#ctx0" brushRef="#br0" timeOffset="109218.9603">8503 15150 71 0,'0'0'28'0,"0"0"-25"15,0 0-21-15,6 8-11 0,-6-8-4 16</inkml:trace>
  <inkml:trace contextRef="#ctx0" brushRef="#br0" timeOffset="109765.8378">8702 15119 6 0,'52'-62'46'16,"-27"20"-34"0,3-2-2-16,-3-4 1 0,-6 0-1 15,-1 7-1 1,-8 4-1-16,-2 15-1 0,-8 11 0 16,0 20 0-16,0 20-2 15,0 19 0-15,7 18-3 16,2 9-1-16,1 12 0 15,2 3 1-15,0-1-2 16,1-5 1-16,-4-10 0 16,-9-14-2-16,-7-14-1 15,-8-15-1-15,-6-13-5 16,-5-18-5-16,2-11-9 16,-1-10-10-16,-2-13 0 15,14 0 0-15</inkml:trace>
  <inkml:trace contextRef="#ctx0" brushRef="#br0" timeOffset="110265.8367">9281 15320 49 0,'-8'-20'30'0,"-9"-4"-9"16,-1 5-7-16,-1 5-3 15,-5 4-4-15,2 10-1 0,3 4-3 16,5 11 0-16,4 3-1 16,10 6-1-1,0-1 0-15,12 0 0 0,4-5-1 16,8-2 0-16,0-7 0 15,2-9 0-15,-2-7-1 16,-1-6 1-16,-5-1 0 16,-3-9-1-16,-6 5 0 15,-5-4 1-15,-4 6 0 16,-6 3 1-16,6 13 0 16,-13-5-1-16,13 5 1 15,-12 18 1-15,9-3 0 16,9 5 1-16,3 1 0 15,6 0 0-15,4-5 0 16,4-1 1-16,4-6 0 0,1-5-1 16,-3-4 0-1,0-8 0-15,-6-2-1 0,-5-5-2 16,-4-1-2-16,-10-6-8 16,0 2-14-16,0 2-13 15,-13-2 0-15,7 5-1 16</inkml:trace>
  <inkml:trace contextRef="#ctx0" brushRef="#br0" timeOffset="110500.2127">9551 15184 46 0,'10'18'35'0,"-1"8"-1"16,0 5-10-16,-6 11-9 15,3 12-3-15,-6 4-4 16,9 9-3-16,-9-3-3 16,7-3-1-16,-4-3-4 15,-3-12-3-15,4-8-11 16,1-9-20-16,-5-29 0 16,0 0 0-16,0 0 1 15</inkml:trace>
  <inkml:trace contextRef="#ctx0" brushRef="#br0" timeOffset="110672.0879">9580 15429 29 0,'11'-4'31'16,"11"11"-1"-16,-6-7-4 16,11-3-38-16,11 7-16 15,-10-13-1-15,12 5-1 16</inkml:trace>
  <inkml:trace contextRef="#ctx0" brushRef="#br0" timeOffset="111062.7138">10000 15137 58 0,'-15'0'25'16,"-4"0"-9"-16,4 7-5 15,3 2-2-15,3 1-3 16,9 2-2-16,7 0-1 16,7-2-3-16,5 1-2 15,2-4-1-15,-1-1-1 16,-3-6-2-16,-3 3 0 15,-14-3 0-15,0 0 1 16,0 0 3-16,-26 0 3 16,5 6 3-16,-5-3 3 15,6 9 2-15,-3 0 2 16,8 4 0-16,3-4 0 0,12 8-1 16,5-5-2-1,11 5-1-15,2-8-1 0,5-1-2 16,4-3-4-16,1-8-5 15,6 0-21-15,-3-5-11 16,-6-9-1-16,4-1 0 16</inkml:trace>
  <inkml:trace contextRef="#ctx0" brushRef="#br0" timeOffset="111281.4647">10537 15095 69 0,'0'0'36'0,"0"0"0"16,0 0-15-16,0 0-16 16,0 0-13-16,0 0-23 15,0 0-4-15,0 0-1 16,0 0 0-16</inkml:trace>
  <inkml:trace contextRef="#ctx0" brushRef="#br0" timeOffset="111453.3393">10512 15276 99 0,'0'0'41'0,"0"12"1"15,0-12-19-15,0 0-16 0,0 0-11 16,4-12-35-16,-4 12-1 16,0-14-1-16,-3 4-1 15</inkml:trace>
  <inkml:trace contextRef="#ctx0" brushRef="#br0" timeOffset="112390.8449">11810 16220 17 0,'26'9'30'0,"-9"-20"-1"16,-3-1-12-16,-2-7-3 16,-5-7-2-16,-7 1-3 15,-8-7-1-15,-6 1-2 16,-8 2-1-16,-6 7-1 15,-4 8-1-15,-4 14-1 16,0 4-1-16,-2 15 0 16,7 12 0-16,6 6 0 15,13 5-1-15,7 3 1 16,13-4 0-16,7-6-1 16,13-9 1-16,6-11 0 15,3-11 0-15,0-10 0 16,-2-9 0-16,-6-8-1 15,-6-5 1-15,-6 4 0 0,-8-4-1 16,-7 10 0-16,-2 3 0 16,0 15 0-16,0 0 0 15,0 0 0-15,-6 21 0 16,11-2-2-16,6 4-5 16,1-4-16-16,0-3-12 15,9-2 0-15,-8-14 0 16</inkml:trace>
  <inkml:trace contextRef="#ctx0" brushRef="#br0" timeOffset="112656.4671">11855 15625 41 0,'14'-18'37'15,"18"31"-1"-15,12 21 2 16,5 20-24-16,13 26-5 16,-2 19-3-16,-4 14 0 15,-18 5-3-15,-14 4-1 16,-24-3-3-16,-22-12-3 16,-18-4-10-16,-18-21-16 15,-9-24-9-15,5-15 0 16,1-21 0-16</inkml:trace>
  <inkml:trace contextRef="#ctx0" brushRef="#br0" timeOffset="113672.0941">12755 16025 7 0,'9'-19'31'16,"11"10"2"-16,0-1-1 16,3 6-12-16,7 10-7 15,-4 7-2-15,1 12-4 16,-8 6-1-16,-1 8-2 15,-9 3-1-15,-2 1-1 16,-7-5 0-16,2-6-1 16,-2-5 0-16,6-11 0 15,-6-16 0-15,20 0 0 0,-1-17 0 16,-1-7 0 0,3-5 0-16,1-6-1 15,-3 0 1-15,0-2 0 0,-4 2-1 16,-3 5 0-16,-8 4 0 15,1 6 0-15,-5 6 1 16,0 14-1-16,-13-5 1 16,5 17 0-16,1 6 1 15,1 11 0-15,3 6 1 16,3 6 0-16,3 5-1 16,7 0 0-16,-1-2-4 15,1-8-9-15,5-14-28 16,2-2 1-16,-2-12-1 15,5-3-1-15</inkml:trace>
  <inkml:trace contextRef="#ctx0" brushRef="#br0" timeOffset="113937.7196">13329 16211 49 0,'0'0'37'16,"12"2"1"-16,-2 14-5 0,5 0-18 15,12 15-6-15,-4-4-4 16,5 4-6-16,6 4-9 15,-12-7-19-15,2-9-9 16,-2-4 0-16,-9-15 0 16</inkml:trace>
  <inkml:trace contextRef="#ctx0" brushRef="#br0" timeOffset="114140.8508">13559 16230 34 0,'-20'15'37'15,"-11"3"-1"-15,1 14 0 16,-4 6-17-16,-3-2-9 16,8 5-6-16,1-3-10 15,4-6-16-15,2-11-14 0,15-4 0 16,7-17 0-16,3 9-1 16</inkml:trace>
  <inkml:trace contextRef="#ctx0" brushRef="#br0" timeOffset="114422.0955">13645 16499 49 0,'0'0'35'0,"0"19"0"16,0-3-13-16,-4-1-9 15,4 5-3-15,0-3-4 16,4 0-2-16,-2-5-2 16,5 2-1-16,3-4-3 15,2-10-5-15,4 2-13 16,2-2-16-16,-8-8 1 15,2 4-3-15,-6-12 3 16</inkml:trace>
  <inkml:trace contextRef="#ctx0" brushRef="#br0" timeOffset="114625.22">13679 16350 68 0,'0'0'38'15,"6"11"1"-15,-6-11-5 16,9 9-28-16,-9-9-19 16,0 0-22-16,10-7-3 15,-10-4 0-15,6 0-1 16</inkml:trace>
  <inkml:trace contextRef="#ctx0" brushRef="#br0" timeOffset="115781.4754">14374 15908 57 0,'-22'17'25'0,"-9"10"-7"15,2 9-4-15,8 10-3 16,5 7-3-16,10 5-2 16,9-2-3-16,10-3-8 15,14-7-17-15,13-1-10 16,-2-21 0-16,12-3-1 15</inkml:trace>
  <inkml:trace contextRef="#ctx0" brushRef="#br0" timeOffset="116093.9762">14837 16099 22 0,'-14'20'32'0,"2"13"1"16,-7-2-2-16,-7-2-17 16,2 1-2-16,-8-10-5 15,2-9-4-15,-2-11-2 16,4-7-1-16,5-8 0 16,4-7-1-16,8-5 0 15,6-1 0-15,10 6 1 16,7 8 0-16,6 9 1 15,5 8 1-15,2 11-1 16,8 7-1-16,-3 7-7 16,0 4-16-16,-4-6-10 0,4 3-1 15,-9-17 1-15</inkml:trace>
  <inkml:trace contextRef="#ctx0" brushRef="#br0" timeOffset="116406.4764">14953 16201 46 0,'3'14'32'0,"-3"-14"1"15,19 17-15-15,-5-7-9 16,3-4-3-16,4-6-1 16,-2 0-2-16,3-11-1 15,-6-6 0-15,-1-2-1 0,-9-3 0 16,-6-2-1-1,-6 2 0-15,-7 7 0 16,-1 1 0-16,-6 11 0 0,0 10 0 16,0 7 0-16,1 12 1 15,5 8 0-15,5 7-1 16,4 5 2-16,5-2-2 16,3 2-2-16,8-3-7 15,0-2-22-15,0-19-2 16,6 4-2-16,-8-16 1 15</inkml:trace>
  <inkml:trace contextRef="#ctx0" brushRef="#br0" timeOffset="116625.2267">15155 16099 52 0,'24'12'36'0,"-10"10"0"16,10 14-5-16,-3 8-22 16,-1 0-3-16,3 4-7 15,3 1-13-15,-5-6-20 16,-5-15-1-16,-1-4-1 16,-5-19 0-16</inkml:trace>
  <inkml:trace contextRef="#ctx0" brushRef="#br0" timeOffset="116812.727">15381 16129 41 0,'-17'7'36'15,"-9"5"0"-15,-2 19 0 16,1 5-20-16,-5 3-7 16,4 7-6-16,2-1-9 15,-2-3-19-15,6-9-11 16,9 2-1-16,0-17 0 15</inkml:trace>
  <inkml:trace contextRef="#ctx0" brushRef="#br0" timeOffset="117000.2268">15507 16300 72 0,'10'15'36'0,"-10"-15"-2"16,0 0-30-16,6 14-34 16,-6-14-3-16,-6-13-2 15,4-5-1-15</inkml:trace>
  <inkml:trace contextRef="#ctx0" brushRef="#br0" timeOffset="117593.979">15794 16097 42 0,'0'0'21'16,"19"0"-8"-16,1-5-2 15,4 0-2-15,4-1-2 16,0-3-1-16,-2-1-3 16,-3 1-1-16,-7 0-1 15,-16 9-1-15,0 0 1 16,0 0-1-16,-13 9 0 16,-3 8 0-16,-2 3 1 0,2 8 0 15,4-1 0-15,8 3 1 16,8 1 0-16,9-4-1 15,8-1 0-15,10-5-4 16,3-6-5-16,6-12-8 16,7-3-5-16,-3-12 0 15,2-5 0-15</inkml:trace>
  <inkml:trace contextRef="#ctx0" brushRef="#br0" timeOffset="117843.9876">16380 16104 71 0,'0'0'25'0,"-12"0"-3"15,-4 9-4-15,-14 5-6 0,-1 4-5 16,-6-4-2 0,-4 1-1-16,3-9-2 0,4-6-1 15,6-6-1-15,11-6 0 16,10-5-1-16,13-5 1 16,7 5 0-16,12 3 0 15,5 9 0-15,3 8 1 16,0 7-1-16,0 9 1 15,-1 7-1-15,-8 0-5 16,-2 6-12-16,-3-1-17 16,-10-16-1-16,4-1 0 15,-13-14 0-15</inkml:trace>
  <inkml:trace contextRef="#ctx0" brushRef="#br0" timeOffset="118031.4768">16396 16080 28 0,'12'2'33'15,"0"6"0"-15,11 13-2 16,1 8-15-16,-2 8-7 16,6 4-5-16,-1 2-9 15,-4-1-15-15,-6-13-13 16,6-2 0-16,-11-20 0 16</inkml:trace>
  <inkml:trace contextRef="#ctx0" brushRef="#br0" timeOffset="118218.9783">16665 16044 53 0,'-24'5'35'0,"0"21"1"16,-11 12-9-16,-6 4-14 0,1 11-6 16,0 1-9-16,-4 1-15 15,4-8-18-15,11 5-1 16,-1-23 0-16,12-2 0 15</inkml:trace>
  <inkml:trace contextRef="#ctx0" brushRef="#br0" timeOffset="118468.9785">16765 16087 42 0,'0'0'34'0,"-14"12"1"16,3 7-8-16,1-1-12 16,10 7-4-16,0-2-4 15,6 4-3-15,7-6 0 16,6-1-1-16,6-6-1 15,-1-10 0-15,1-4-3 16,0-9-4-16,-3 0-12 16,-3-3-20-16,-10-15 0 15,-3 4 0-15,-9-10-1 16</inkml:trace>
  <inkml:trace contextRef="#ctx0" brushRef="#br0" timeOffset="118672.1042">16817 15852 42 0,'-12'-9'34'16,"12"9"0"-16,-16 0-3 16,16 0-39-16,7 23-20 15,-7-23-4-15,15 24-3 16</inkml:trace>
  <inkml:trace contextRef="#ctx0" brushRef="#br0" timeOffset="119328.3551">17029 16082 16 0,'29'0'26'16,"-12"0"-2"-16,10 0-9 0,-2-4-6 15,4 1-3-15,0-2-3 16,-2-3-2-16,-9 2-3 16,-3-3 0-16,-15 9 0 15,-2-13 0-15,-11 13 0 16,-8 0 1-16,1 10 2 16,-4-1 2-16,5 7 3 15,4 5 2-15,8 5 0 16,7-1 1-16,9 3-1 15,3-3 0-15,7-3-2 16,2-8 0-16,3-4-3 16,-1-10 0-16,0-8-1 0,-2-6-1 15,-2-3 0 1,-3-5-1-16,-3 1 0 16,-4 6-1-16,-1 3 1 0,-8 12 0 15,0 0 1-15,7 11-1 16,-7 5 0-16,-4 0 0 15,1 1 1-15,-1-2 0 16,4-15 1-16,0 9-2 16,0-9 1-16,14-17-1 15,-1 1 1-15,4-1 0 16,2-3 0-16,3 4 0 16,0 6 0-16,-1 4 0 15,-1 6 1-15,-5 14-1 16,0 0 1-16,-3 10-2 0,-6-3-5 15,1 5-16 1,1 2-15-16,-8-14 0 16,3 5 0-16,-3-19-1 0</inkml:trace>
  <inkml:trace contextRef="#ctx0" brushRef="#br0" timeOffset="119906.4814">17651 16081 20 0,'-5'-9'29'15,"17"9"1"-15,-1-6-2 16,9-1-18-16,5 4-5 16,2-3-1-16,0 3-2 15,-3 0-1-15,-3 3 0 0,-8-6-1 16,-13 6 1-16,0 0 1 15,0 0 1-15,-13 11 0 16,-1-4 0-16,0 3 1 16,1 6-1-16,3 2 1 15,5 2-1-15,5 1-1 16,6-1-2-16,6 1-1 16,7-2-3-16,7-2-4 15,0-6-6-15,8-7-7 16,2-4-2-16,1-8-1 15,3-2 3-15,1-6 4 16,-3-4 9-16,-2 1 10 0,-5 4 9 16,8-2 32-1,-29 17-18-15,-10 0-2 16,-15 23-3-16,-4 0-6 16,-12-7-5-16,-3 5-4 15,-4-7-3-15,1-8 0 16,-1-6-2-16,8-6 0 15,5-7-1-15,10-3 0 16,8-3 1-16,10 0 1 16,7 2 0-16,9 9 0 15,4 8 1-15,6 3 0 16,0 9 0-16,2 7-1 16,-1 4-3-16,-4-1-11 15,-5-3-22-15,2 0-1 0,-11-12-1 16,5 2 1-1</inkml:trace>
  <inkml:trace contextRef="#ctx0" brushRef="#br0" timeOffset="120515.8577">18286 15759 56 0,'37'36'41'0,"3"10"1"15,-6 12-5-15,-16 6-18 16,-5 20-7-16,-21 2-21 0,-12-4-28 16,-29-16-2-1,-6-6-2-15,-13-19-1 16</inkml:trace>
  <inkml:trace contextRef="#ctx0" brushRef="#br0" timeOffset="121453.3611">11413 17146 13 0,'0'0'33'16,"15"23"0"-16,-13 10 2 0,-2 13-16 15,5 18-7-15,-5 4-2 16,0 6-2-1,0-4-6-15,0 4-5 0,4-11-11 16,-1-12-14-16,-3-19-7 16,10-4-1-16,-10-28-1 15</inkml:trace>
  <inkml:trace contextRef="#ctx0" brushRef="#br0" timeOffset="121890.8601">11438 17151 27 0,'28'-7'34'0,"-2"-2"1"16,10 6-6-16,-1 3-12 16,-1 5-7-16,-1 5-3 15,-11 0-3-15,-8 7-3 16,-14-1-1-16,-19-4-5 16,-9 1 0-16,-11-9-3 15,1-4 0-15,-3 0-1 16,10-4 1-16,8-2 1 15,23 6 3-15,8-16 4 0,20 16 0 16,9 4 2 0,6 6 2-16,1 7-2 0,-7 3 3 15,-9 4-1-15,-19 2-1 16,-9 3-3-16,-19-7-7 16,-8 1-14-16,-14-14-9 15,10-2-2-15,-6-7 0 16</inkml:trace>
  <inkml:trace contextRef="#ctx0" brushRef="#br0" timeOffset="122297.1118">11943 16999 71 0,'42'50'41'0,"3"16"-1"0,-7 10-15 16,-5 20-6-16,-21 7-7 15,-17 2-8-15,-19 1-12 16,-18-3-27-16,-12-24-7 15,-8-26-1-15,-3-11 0 16</inkml:trace>
  <inkml:trace contextRef="#ctx0" brushRef="#br0" timeOffset="123484.6144">13084 17406 25 0,'12'-12'25'0,"6"4"1"15,-8-9-13-15,-10-2-1 16,-3-4-5-16,-13-5-1 16,-5 4-1-16,-7 2-1 15,-2 6 1-15,-6 3-3 16,2 13-1-16,1 10 0 16,4 12 2-16,11 12-2 0,7 7 0 15,11 2 0-15,5 1 0 16,10-8 0-16,7-4 2 15,5-10-2-15,2-9-1 16,1-13 2-16,-2-14-1 16,-3-10 0-16,-3-2-3 15,-6-4 3-15,-4 1-2 16,-6 0 1-16,-6 5-2 16,-6 7 2-16,6 17-2 15,-19-7 3-15,10 17 2 16,0 7-3-16,2 5 3 15,4 4-2-15,6 5 2 0,10-2-3 16,3-2-3 0,10-2-14-16,6 0-16 15,-4-12-1-15,7-3 1 0,-5-7 1 16</inkml:trace>
  <inkml:trace contextRef="#ctx0" brushRef="#br0" timeOffset="124875.2437">13345 17433 18 0,'9'-17'35'0,"3"17"1"16,-12 0 1-16,21 17-15 16,1 2-7-16,-4 6-6 0,10 3-4 15,0 0-6 1,-3 0-8-16,4-2-12 16,0-11-16-16,-12-10 1 0,1-5-2 15</inkml:trace>
  <inkml:trace contextRef="#ctx0" brushRef="#br0" timeOffset="125109.6188">13586 17444 35 0,'-13'10'34'0,"-14"7"0"16,2 3-9-16,-9 10-10 16,-4 0-9-16,1-1-10 15,6-5-14-15,9-2-15 16,4-15-1-16,18-7 0 0</inkml:trace>
  <inkml:trace contextRef="#ctx0" brushRef="#br0" timeOffset="125640.8682">14345 17030 4 0,'0'-19'27'0,"0"19"0"15,-11-5-9-15,-8 15-2 16,-6 10-3-16,-3 10-3 16,0 17-3-16,3 7 1 15,9 17-2-15,7-3-2 16,15 3-2-16,13-4-5 16,9-6-5-16,15-10-11 15,13-14-10-15,-3-18-4 0,6-12 2 16</inkml:trace>
  <inkml:trace contextRef="#ctx0" brushRef="#br0" timeOffset="126093.9941">14726 17309 25 0,'-29'11'29'0,"6"10"-10"15,1 3-3-15,8 7-7 16,3-2-1-16,11-2-4 16,16 1 2-16,4-8-4 15,6-1 0-15,3-9 0 16,-5-10 1-16,-2-7-1 15,-7-5-1-15,-12-3 0 0,-9 1 0 16,-8 2-3 0,-6-5-6-16,-4 0-20 0,5 9-2 15,-6-8 0-15,16 6-1 16</inkml:trace>
  <inkml:trace contextRef="#ctx0" brushRef="#br0" timeOffset="126312.7426">14799 17312 8 0,'22'5'31'0,"-2"-2"0"15,16 3 0-15,0-6-18 16,1 0-5-16,5 0-5 0,-2-7-6 16,-4 4-10-1,-8-3-14-15,-3 3-5 0,-17-6 2 16,-8 9 11-16</inkml:trace>
  <inkml:trace contextRef="#ctx0" brushRef="#br0" timeOffset="126515.8689">14998 17338 26 0,'-11'20'30'0,"14"-1"-5"16,-3 1-7-16,6 1-14 15,-2 1-15-15,-1-13-16 16,9-4 1-16,-12-5-3 15</inkml:trace>
  <inkml:trace contextRef="#ctx0" brushRef="#br0" timeOffset="126718.9956">15434 17351 28 0,'-10'19'36'16,"-1"7"-3"-16,-18 1-8 15,-1-5-10-15,-3 2-3 16,0-12-7-16,3-4-4 16,5-11-2-16,5-9 0 15,11-4-1-15,9-2-2 16,8 0 3-16,6-1-1 16,8 5 2-16,-1 8 1 15,4 10 1-15,1 12 0 16,-1 3-1-16,-4 8-7 0,-3-3-26 15,7 6 0-15,-7-9 0 16,7-4-1-16</inkml:trace>
  <inkml:trace contextRef="#ctx0" brushRef="#br0" timeOffset="127172.1204">15573 17355 2 0,'-15'13'32'16,"10"10"-1"-16,-4-5-1 16,9 5-14-16,3-1 0 15,8-4-6-15,9-4-2 16,5-9-2-16,8-10-2 16,-3-12 0-16,3-5-4 15,-6-14 0-15,-6-4-2 16,-8-4 1-16,-13-4-3 15,-16-1 1-15,-11 0 0 16,-11 6-1-16,-10 4 3 16,-4 12-1-16,0 8 2 0,7 11-1 15,9 8 1-15,11 11 1 16,16 9-1-16,18 8 1 16,17 3-2-16,14-2-1 15,9 0-7-15,11-3-15 16,2 1-10-16,-8-12 3 15,0 0-2-15</inkml:trace>
  <inkml:trace contextRef="#ctx0" brushRef="#br0" timeOffset="127375.2449">15996 17449 53 0,'10'17'37'0,"-4"-5"0"16,-1-2-1-16,-5-10-33 16,0 0-33-16,0 0-4 15,0 0-2-15,16-15-2 16</inkml:trace>
  <inkml:trace contextRef="#ctx0" brushRef="#br0" timeOffset="128265.8725">16536 17238 27 0,'-26'6'17'15,"8"1"-6"-15,-4 3-1 16,10-1-3-16,3 7-1 16,9-5-2-16,9 4-1 15,4-8-1-15,5-3-1 0,0-4 1 16,-2 4-1 0,-5-4 0-16,-11 0-1 15,0 0 0-15,0 0 1 0,-14 0-1 16,-3 6 2-16,0 6-2 15,1 1 1-15,4 0 0 16,5 4 3-16,7-2-2 16,7 0 2-16,8-3-1 15,8-5 0-15,4-7 0 16,1 0 0-16,3 0 0 16,0-10-1-16,-7-1 0 15,1-2-1-15,-6 0-1 16,-7 2-1-16,-2 6 2 15,-10 5 0-15,0 0 1 16,3 14 0-16,-6-2-1 0,-1 7 1 16,-1-1 0-16,2-1 2 15,0-8-4-15,3-9-1 16,0 0 0-16,0-14-3 16,5-4 2-16,1-7-2 15,7-1 1-15,-1-2 0 16,4 5 3-16,2 8-1 15,2 0 2-15,-2 11 2 16,-2 4 1-16,2 14 1 16,-9 1-1-16,1 9 1 15,-4 2-2-15,0 0-1 16,0-1-7-16,0-2-10 16,0-10-16-16,10-7-1 15,-4-12 0-15,11-6 0 0</inkml:trace>
  <inkml:trace contextRef="#ctx0" brushRef="#br0" timeOffset="128468.997">17053 17283 23 0,'0'0'32'15,"-6"16"2"-15,6 5-8 16,-9 9-9-16,5-1-15 16,4 4-17-16,-4-8-15 15,15-4 1-15,-11-21-4 16</inkml:trace>
  <inkml:trace contextRef="#ctx0" brushRef="#br0" timeOffset="128953.374">17221 17321 2 0,'0'0'25'0,"9"0"2"15,9 0-8-15,-2-5-9 16,3-3-4-16,0-1-2 16,-1 4-2-16,-4 1 0 15,-14 4 0-15,0 0 1 16,0 9 0-16,-14 6 1 16,-4 0 0-16,2 6 2 15,1 3-2-15,4-1 2 16,8 2-2-16,9-2 1 0,8-1-4 15,7-3-3 1,11-4-6-16,3-6-3 0,6-9-7 16,3 0-2-16,0-12-1 15,3-3 3-15,-2-2 8 16,-1-5 5-16,-8-2 11 16,20-7 24-1,-44 23-9-15,-12 8 3 16,0 0-4-16,-17 13-7 15,-8 4-1-15,-6 2-6 16,0-8-3-16,-1-3-1 16,4-8-1-16,4 0-2 15,8-11 1-15,11-4 0 0,5-5-3 16,11-4 1 0,3 6 0-16,3 5 2 15,4 13 0-15,0 5 2 0,0 11 0 16,0 6-1-16,-1 7 2 15,-2 5-6-15,-3 1-8 16,-3-9-22-16,1-4-1 16,-13-22-1-16,7 15 0 15</inkml:trace>
  <inkml:trace contextRef="#ctx0" brushRef="#br0" timeOffset="129172.126">17584 17074 49 0,'0'-15'34'16,"0"15"-2"0,0 0-16-16,-3 22-39 0,-3-9-7 15,12 13-3-15,-6-2 1 16</inkml:trace>
  <inkml:trace contextRef="#ctx0" brushRef="#br0" timeOffset="129500.2503">17901 17250 19 0,'0'0'31'0,"-7"12"4"16,16 14-7-16,8 9-9 16,3 4-8-16,7 12-2 0,2-3-7 15,2 6-7 1,-1-10-19-16,5-5-8 0,-13-16-2 16,3-6 1-16</inkml:trace>
  <inkml:trace contextRef="#ctx0" brushRef="#br0" timeOffset="129719.0023">18155 17291 26 0,'-19'18'30'16,"-18"6"1"-16,2 17-8 16,-9 1-13-16,-1 4-7 15,0 7-3-15,6-6-9 0,9-5-15 16,-1-15-5-1,18-5 0-15,-1-14 0 16</inkml:trace>
  <inkml:trace contextRef="#ctx0" brushRef="#br0" timeOffset="129953.3768">18217 17299 10 0,'0'12'28'0,"-9"-2"4"16,7 7-6-16,-5 4-12 15,4-3-4-15,8 4 2 0,3-2-5 16,13-4 1 0,4-9-2-16,7-7-2 15,-1-10-2-15,2-4-1 0,-5-4 1 16,-6-3-6-16,-6-3 0 15,-10-2-7-15,-6 5-7 16,0 7-18-16,-10 1 3 16,10 13-2-16,-21-16 15 15</inkml:trace>
  <inkml:trace contextRef="#ctx0" brushRef="#br0" timeOffset="130234.627">18515 17261 27 0,'7'14'33'0,"-7"-1"3"16,9 5-5-16,1 3-17 15,-5-7-4-15,5 5-2 16,-1-5-2-16,6-8-2 15,1-6-1-15,0-10-2 16,0-5 0-16,1 0-2 16,-4-1-2-16,-6-2-13 15,-2-3-19-15,-2 11-1 16,-11-2-1-16,8 12 1 16</inkml:trace>
  <inkml:trace contextRef="#ctx0" brushRef="#br0" timeOffset="130547.1272">18858 17256 4 0,'0'0'26'16,"-28"0"2"-16,28 0-7 15,-23 17-6-15,14 0-5 16,6 9 0-16,3-3-4 16,9 8 1-16,4-3-2 0,8-6 1 15,2-5-2 1,2-6 0-16,-2-7-2 16,-5-8 0-16,-8-4 1 0,-6-9-1 15,-7-3-4-15,-10 1-9 16,0 0-11-16,2 2-13 15,-11-7 2-15,11 11-2 16</inkml:trace>
  <inkml:trace contextRef="#ctx0" brushRef="#br0" timeOffset="130812.7534">18956 17261 41 0,'26'9'36'0,"-9"4"3"16,7-1-13-16,-6 9-9 0,-7-1-6 15,2-3-3 1,-10-2-4-16,2-6-2 0,-5-9-3 16,10 0-2-16,-10 0 1 15,19-19-2-15,-5 2 2 16,0 0-2-16,4 4 2 16,0 6 1-16,-5 12 3 15,-3 5 2-15,-5 7-2 16,-5 12-3-16,5 4-30 15,0-3-2-15,-5-10-1 16,7-2 0-16</inkml:trace>
  <inkml:trace contextRef="#ctx0" brushRef="#br0" timeOffset="131234.6282">19251 16890 40 0,'47'51'40'16,"7"17"1"-16,4 17 1 15,-7 20-19-15,-20 0-8 16,-13 14-5-16,-33 4-8 16,-31 5-14-16,-31-4-28 15,-17-17-6-15,-19-25 3 16,0-15-6-16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50:18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2532 6263 60 0,'14'-5'22'0,"0"-17"-3"15,7-7-2-15,-1-17-3 16,4-2-3-16,-8-13-4 16,3-2-2-16,-5-6-2 15,0 1-1-15,-6 0 0 16,-8 8-1-16,-4 9 0 16,0 7 0-16,0 14-1 15,-3 11 1-15,7 19-1 16,-8 16 0-16,8 17 0 0,9 15 0 15,9 11 1-15,1 8 0 16,9 4 0-16,3 1 0 16,3-6 1-16,7-4-2 15,-4-8-3-15,-7-19-7 16,-1-12-20-16,-1-1-5 16,-17-18 0-16,-1-4-1 15</inkml:trace>
  <inkml:trace contextRef="#ctx0" brushRef="#br0" timeOffset="187.5021">2619 5990 37 0,'15'7'30'0,"11"6"-4"15,5-2-32-15,6-8-18 16,12 9-2-16,-5-7-1 16</inkml:trace>
  <inkml:trace contextRef="#ctx0" brushRef="#br0" timeOffset="624.9943">3196 6001 52 0,'-28'-4'29'16,"3"8"-12"-16,1 7-4 15,2 4-4-15,13 10-4 16,9-2-2-16,2 1-2 16,14-4 0-16,9-1 0 15,6-6 0-15,2-7-1 16,-1-6 1-16,-4-5-1 0,-6-2 0 16,-5-3 0-1,-13 0 0-15,-4 10 1 0,-15-12 2 16,-4 12 1-16,-2 12 1 15,2 10 0-15,0 11 1 16,7 9 0-16,6 7 0 16,6 6-2-16,8 3-1 15,5-2-5-15,8-1-11 16,1-7-23-16,-3-21 0 16,9-4-2-16,-10-17 2 15</inkml:trace>
  <inkml:trace contextRef="#ctx0" brushRef="#br0" timeOffset="1140.6162">3599 6090 48 0,'-15'-22'26'16,"5"6"-5"-16,-8 0-4 15,-5 1-3-15,-1 5-3 16,-4 3-3-16,3 7-2 16,-2 5-3-16,6 10 0 0,4 2-2 15,13 9-1 1,4-1 0-16,11 2 0 15,6 1 1-15,6-6 0 0,5-7 0 16,6-4 0-16,-3-11 0 16,0-6 0-16,-4-9-1 15,-1-2 0-15,-11-7 0 16,-2 1 0-16,-7-3 0 16,-6 3 1-16,-3 4-1 15,-4 8 0-15,7 11 1 16,-12-4 0-16,12 4 1 15,-6 19-1-15,10-3 0 16,3 4 0-16,7 1 1 16,1-4-1-16,3 1 1 15,1-5 0-15,0-4 0 0,5-2-1 16,-5-3-1 0,-4-9-7-16,1-4-19 0,-3-1-11 15,-10-9 0-15,0-3 0 16</inkml:trace>
  <inkml:trace contextRef="#ctx0" brushRef="#br0" timeOffset="1281.2402">3698 5799 50 0,'-15'-27'37'16,"2"12"-1"-16,0 4-3 16,13 11-25-16,-8 11-35 15,8-1-7-15,9 11-2 16,3-3-1-16</inkml:trace>
  <inkml:trace contextRef="#ctx0" brushRef="#br0" timeOffset="1687.4948">4371 6033 79 0,'22'12'37'0,"-1"11"-12"15,-11-1-9-15,5 8-4 16,-8-3-4-16,-1-3-1 15,-6-6-4-15,3-8-2 16,-3-10-2-16,0-10-1 16,12-7 0-16,1-5-2 15,1-3 1-15,2-1 0 16,3 2 2-16,2 11 2 16,1 8 1-16,-3 13 0 15,-3 9 1-15,-1 11 0 16,-6 7-6-16,1 6-32 15,-5-7-2-15,5-1 0 16,-4-8-1-16</inkml:trace>
  <inkml:trace contextRef="#ctx0" brushRef="#br0" timeOffset="2687.497">5678 5961 32 0,'-24'-10'26'0,"2"10"-7"15,-6 0-3-15,7 12-6 16,4 4-3-16,6 3-2 16,11 4-3-16,11 1 1 15,7-4-2-15,4-7 0 16,7 0 0-16,-5-5 1 16,0-8 0-16,-8 0-1 15,-16 0 0-15,0-20-1 16,-9 15 0-16,-11 2 0 0,-8 0-1 15,-2 3 0 1,1 9 0-16,2 1 0 16,4 3 1-16,9 6-1 0,6 0 1 15,12 0 1-15,5 2-1 16,8-3 1-16,4-2-1 16,4-1 1-16,5-8 0 15,-2-4 1-15,0-6-1 16,-3-4-1-16,-2-5 1 15,-2-3-1-15,-2-2 1 16,-3-2-2-16,-2 5 1 16,-2 3 0-16,-3 11 0 15,1 0 0-15,-10 0 1 16,12 22 0-16,-9-4 0 0,-3 2 1 16,5-6 0-1,-5-2 0-15,0-12-1 0,0 0-1 16,-3-9-1-16,3-8 1 15,-7-4-2-15,7-6 1 16,0-1-1-16,0 1 0 16,10 5 1-16,-1 5 3 15,8 8 0-15,-1 4 1 16,8 11 1-16,-3 4 0 16,7 13 1-16,-7 1 0 15,-1 3-2-15,-1 3-4 16,-7-2-7-16,0-4-26 15,0 1 0-15,-12-15-1 16,6 1 1-16</inkml:trace>
  <inkml:trace contextRef="#ctx0" brushRef="#br0" timeOffset="2843.7468">6142 6016 39 0,'0'0'34'15,"15"14"1"-15,-8-1-4 16,-7 7-19-16,6 6-10 16,4 1-18-16,4 9-17 15,-11-14 0-15,11 3-2 16</inkml:trace>
  <inkml:trace contextRef="#ctx0" brushRef="#br0" timeOffset="3437.5242">6341 6004 14 0,'-13'-5'28'0,"26"10"1"15,-1-12-1-15,10-1-19 16,5 4-4-16,-1-6-1 15,2 6-1-15,-4-1-2 16,-9 0 1-16,-15 5-2 16,0 0 1-16,-11 5 1 0,-5 7-1 15,-3 2 1 1,-2 3 0-16,2 3 0 16,6 4 0-16,7 2 1 0,10 3 0 15,11-6-1-15,10-2-1 16,6-3-4-16,6-8-2 15,7-1-1-15,3-9-2 16,1-9-4-16,-1-5-1 16,-1-1-1-16,-8-3 3 15,-1 3 6-15,-6 0 5 16,-7 3 4-16,-8 12 4 16,-6 10 20-1,-20 5-12-15,-2 2-2 16,-10-3-2-16,-3 3-3 15,-6-7-4-15,0-1-1 16,0-9-2-16,4-5 0 16,-1-7-1-16,6-6-1 0,4-1 1 15,7 1-2-15,7 1 1 16,4 1 1-16,15 6-1 16,3 7 0-16,7 8 1 15,3 7 0-15,3 5 0 16,0 2-2-16,-1 8-5 15,-8-2-19-15,-7-6-10 16,5 0-1-16,-20-19-1 16</inkml:trace>
  <inkml:trace contextRef="#ctx0" brushRef="#br0" timeOffset="3578.1263">6707 5784 70 0,'-6'-14'31'0,"-4"1"-7"16,10 13-40-16,10 6-12 16,-10-6-4-16,18 28-3 15</inkml:trace>
  <inkml:trace contextRef="#ctx0" brushRef="#br0" timeOffset="3765.6474">6966 6004 75 0,'11'25'37'0,"4"1"1"15,4 1-19-15,12 16-10 0,0 4-3 16,2 2-8-16,2 3-9 16,-5 1-25-16,-5-9-1 15,-3-11-1-15,-7-11 0 16</inkml:trace>
  <inkml:trace contextRef="#ctx0" brushRef="#br0" timeOffset="3953.1259">7159 6070 86 0,'-31'12'38'15,"-6"19"-4"-15,-6 8-17 16,11 17-7-16,-7 5-9 15,3-1-13-15,3 0-25 0,9 0-1 16,4-15 0-16,9-7 0 16</inkml:trace>
  <inkml:trace contextRef="#ctx0" brushRef="#br0" timeOffset="4609.3773">7270 6049 41 0,'7'-15'29'16,"-7"15"0"-16,13 9-16 16,-10 3-4-16,0 5-3 15,0 7-2-15,3 5 2 16,3 3-1-16,4 2 1 0,2-4 0 16,10-2 0-1,3-11 0-15,7-5-1 16,1-12-1-16,2-10-1 0,-4-9-1 15,-6-10 0-15,-7-5-2 16,-11 0-1-16,-10 1-2 16,-15 3-4-16,-1 9-13 15,-4 10-16-15,-8 3-1 16,10 12 1-16,-4 1-1 16</inkml:trace>
  <inkml:trace contextRef="#ctx0" brushRef="#br0" timeOffset="4921.8804">7735 6089 74 0,'4'11'35'15,"8"8"-4"-15,-2 7-18 16,-1-4-4-16,6 4-2 16,-3-8-3-16,2-5 0 15,-1-10-2-15,2-6 1 16,-3-9-2-16,3-5 1 16,-5-6 0-16,2-4-3 15,-3 1-5-15,-5-1-14 16,-4 6-17-16,6 8 0 15,-6 0-1-15,0 13 1 0</inkml:trace>
  <inkml:trace contextRef="#ctx0" brushRef="#br0" timeOffset="5203.1273">8170 6017 66 0,'-16'0'31'16,"-11"-5"-12"-16,6 5-7 15,2 14-6-15,2-1-3 16,5 7-3-16,5 3 0 0,7 5 1 16,0-1-1-16,8-5 0 15,-1-2 1-15,3-4 0 16,1-4 0-16,0-7 1 15,-1-5-4-15,-10 0-5 16,16-24-21-16,-7 15-3 16,-9-9 0-16,12 7-1 15</inkml:trace>
  <inkml:trace contextRef="#ctx0" brushRef="#br0" timeOffset="5500.0023">8294 6123 57 0,'13'2'36'0,"2"11"0"16,-2 0-13 0,-7-3-9-16,3 9-4 0,-9-6-4 15,6-3-3-15,-6-10-2 16,0 0-3-16,0 0 0 16,13-8-1-16,-3-5 0 15,-2-8-1-15,7 1 2 16,-2 2 0-16,5 4 3 15,-2 9 1-15,0 5 1 16,-2 12 0-16,-3 4 1 16,2 9 0-16,-6 7-2 15,1 0-6-15,-4-1-32 16,-1 1-1-16,-3-12-1 16,12 5 0-16</inkml:trace>
  <inkml:trace contextRef="#ctx0" brushRef="#br0" timeOffset="6265.6256">9406 5992 44 0,'-31'-7'27'0,"8"7"-12"0,2 7-3 16,-1 0-3-16,10 8-4 15,9-2-1-15,6 3-2 16,9-2-1-16,10 0 0 16,-1-6-1-16,1 0 1 15,0-1 0-15,-11-7 0 16,-11 0-1-16,0 0 0 15,-17 0-1-15,-6 2 1 16,-4 3 0-16,0 3 0 16,1 1 1-16,8 6 1 15,5 4 0-15,13 1 1 16,10 1 0-16,8-3 1 0,7-4-1 16,9-3 0-1,3-7 0-15,4-8-1 0,-3-10 0 16,1-5 0-16,-9-4-1 15,0-3 0-15,-6 0 0 16,-9 2-1-16,-5 2 0 16,-3 5 0-16,-7 17 0 15,0 0-1-15,0 0 0 16,5 21 1-16,-5 6-6 16,0 2-14-16,0-2-12 15,3 3-1-15,-3-9 1 16</inkml:trace>
  <inkml:trace contextRef="#ctx0" brushRef="#br0" timeOffset="6421.8792">9534 5811 59 0,'-10'-14'22'16,"10"14"-12"-16,10 13-32 15,-10-13-6-15,17 28-2 16</inkml:trace>
  <inkml:trace contextRef="#ctx0" brushRef="#br0" timeOffset="6578.1263">9743 6109 79 0,'27'33'36'0,"-7"-11"-1"15,-7-7-14-15,8-3-11 0,-8-12-5 16,1-9-4-16,-4-7-7 15,-1-8-12-15,-2 0-19 16,8 0 0-16,-6-7-1 16,8 9 1-16</inkml:trace>
  <inkml:trace contextRef="#ctx0" brushRef="#br0" timeOffset="6968.754">10239 6096 46 0,'-6'23'36'0,"-6"3"1"16,-7-4-6-16,-9-6-12 16,0-3-9-16,0-7-7 0,0-6-5 15,7-9-2-15,2-5-1 16,11-4 0-16,1-2 0 16,10 2 0-16,1 3 0 15,7 6 4-15,5 9 1 16,2 5 2-16,4 10 0 15,25 40 3 1,-26-26-2-16,4 2 1 16,0-6-2-16,0-4 1 15,0-9-1-15,2-9-1 16,-4-13 0-16,2-6 0 16,2-7 0-16,-8-6-2 15,-3 0 1-15,-2 2 1 16,-4 3 0-16,-4 6 1 15,-6 9 0-15,0 9 1 0,0 0-1 16,4 23-1-16,2 4-8 16,-1 2-29-16,2-7-1 15,12-1-1-15,2-9 0 16</inkml:trace>
  <inkml:trace contextRef="#ctx0" brushRef="#br0" timeOffset="7625.0066">11328 5959 42 0,'-17'2'30'16,"-13"-2"-4"-16,5 17-12 16,4 7-6-16,3 5-3 15,11 7-3-15,7-3 1 0,15 0-2 16,10-5 1-1,3-6 1-15,3-9 0 0,-3-6 1 16,-3-11-1-16,-10 0-1 16,-12-7 0-16,-9-2-3 15,-11-1-14-15,3 4-17 16,-12-9-1-16,9 10 0 16,-2-10 0-16</inkml:trace>
  <inkml:trace contextRef="#ctx0" brushRef="#br0" timeOffset="7906.2569">11458 5988 49 0,'21'4'31'0,"11"3"1"16,3-2-6-16,1-5-22 16,1 0-1-16,0 0-3 15,-6-9-3-15,-8 1-1 16,-11-1 0-16,-12 9-1 15,0 0 1-15,-12-8 2 16,-5 13 1-16,-4-1 3 16,-1 14 1-16,1 1 2 15,3 3-1-15,6-1 1 16,12 7-1-16,0-2-4 16,14-6-6-16,4-1-10 15,6-5 2-15,8-9-7 16,9 3-9-16,-4-15-3 15,9 2 9-15</inkml:trace>
  <inkml:trace contextRef="#ctx0" brushRef="#br0" timeOffset="8140.6291">12047 6087 65 0,'-7'17'35'0,"-14"-1"-6"16,-10 1-7-16,0 0-9 15,-12-7-5-15,7-2-4 16,-1-8-3-16,7-5-1 15,5-8-1-15,10-6 0 16,10-3 0-16,5-1-1 16,14 3 0-16,3 5 1 15,7 9 2-15,0 6-1 16,4 10 1-16,2 8-2 16,-1 9-8-16,-2 7-25 15,-4-11-1-15,5 9 1 0,-6-14-2 16</inkml:trace>
  <inkml:trace contextRef="#ctx0" brushRef="#br0" timeOffset="8515.6348">12193 6065 63 0,'-17'6'33'0,"17"12"-3"15,0 4-18-15,0 2-3 0,14 2-2 16,-1-3-1 0,8 1-1-16,2-11-2 15,1-5 1-15,-2-8-2 0,0-16-1 16,-2-4 0-16,3-7-1 16,-8-6-1-16,-8-9-1 15,-7-1-1-15,-12-7 0 16,-14-2 0-16,-14-3 1 15,-9 9 1-15,-7 0 1 16,-3 9 0-16,1 11 1 16,10 8 1-16,10 15-1 15,20 12-1-15,18 5-5 16,19 13-13-16,18 4-14 16,7-2-2-16,11 5 0 0,1-4 0 15</inkml:trace>
  <inkml:trace contextRef="#ctx0" brushRef="#br0" timeOffset="9328.1322">12658 5987 38 0,'0'0'28'16,"-21"-8"-7"-16,0 8-6 15,2 0-7-15,-2 10-2 16,4-4-2-16,6 6-1 16,7-3-2-16,10 2-1 15,3 1 0-15,9-1 0 16,2 0 0-16,-1-4 0 16,2-1 0-16,-8 1 0 15,-4-4 0-15,-9-3-1 16,0 0 1-16,-15 12 0 0,-1-8 1 15,1 5 0 1,-1-2 0-16,3 2 2 0,1 4-1 16,9-1 2-16,6-2-1 15,8 1 0-15,3-2 0 16,5-5-1-16,3-4-2 16,5-2-2-16,1-6 0 15,0-2-1-15,-1-2 2 16,-6-2-1-16,-1 1 2 15,-7 4 0-15,-1-1 3 16,-12 10 1-16,10-5 2 16,-10 5 1-16,6 10-1 15,3 1 1-15,0-4-1 16,9 6-1-16,-1-4-1 16,5-3 0-16,-1-2-2 0,6-4 1 15,-2-4-2 1,-6-3 0-16,0-5-1 0,-4-1-1 15,-6-6 1-15,-9 0-2 16,-3 0 1-16,-10 1-1 16,-5 7 0-16,-7 3 0 15,-5 8 1-15,-1 7 1 16,1 8-1-16,1 10 1 16,4 5 0-16,6 4 1 15,6 8 0-15,7 3-1 16,6-1 1-16,0 2 0 15,9-5-4-15,1-8-5 16,5-4-23-16,1-2-6 16,-4-17 0-16,7-2 0 15</inkml:trace>
  <inkml:trace contextRef="#ctx0" brushRef="#br0" timeOffset="9656.2823">13084 6063 45 0,'24'0'36'15,"-4"5"-1"-15,-3 9 1 16,3 3-23-16,-9 0-4 16,2 0-3-16,-9 0-2 15,1-3-2-15,-5-14-1 0,0 0-2 16,0 0-1-1,3-10 1-15,3-6-1 0,4-2 0 16,2 2 0-16,4 2 1 16,2 5 2-16,2 6 0 15,0 7 0-15,3 10 1 16,-5 6 0-16,-3 2-1 16,-2 6-1-16,-6-5-6 15,-2 5-18-15,-5 1-13 16,-10-14 1-16,2-1-1 15</inkml:trace>
  <inkml:trace contextRef="#ctx0" brushRef="#br0" timeOffset="9828.1356">13205 5663 46 0,'0'-15'35'0,"12"20"-1"15,-6 9-3-15,6 6-54 16,4 20-6-16,-14-1-3 16,4 11-2-16</inkml:trace>
  <inkml:trace contextRef="#ctx0" brushRef="#br0" timeOffset="11500.014">13846 6161 15 0,'7'15'33'16,"5"16"0"-16,-12-1-3 15,-3 11-23-15,-4 1-27 16,-11-16-7-16,5 3-2 16,-8-20-3-16</inkml:trace>
  <inkml:trace contextRef="#ctx0" brushRef="#br0" timeOffset="12140.6369">14321 5949 36 0,'0'0'28'15,"21"0"2"-15,-8 0-14 16,6 0-8-16,5 4-3 15,1-4 0-15,-4 0-1 16,-1 0-1-16,-5-6 0 16,-15 6-3-16,0 0 1 15,0 0-1-15,-22-9 0 16,3 15 0-16,1-3-1 16,1 9 0-16,6 4 1 15,5 4 0-15,6 2-1 16,12 3 2-16,7 1-1 15,5 0-1-15,5-1 1 16,5-5 0-16,3-7-1 0,0-4 0 16,-1-9 0-16,-5 0 0 15,0-13 0-15,-7-2 1 16,-8-2 1-16,-7-7 0 16,-9 0 2-16,-6 1 0 15,-8 2 1-15,-8 1 0 16,-4 8 1-16,-4 3-1 15,5 9 0-15,1 6-2 16,8 4 0-16,11 5-1 16,5 2 0-16,12-2-1 15,8 1 0-15,6-6 0 16,2-1 0-16,3-4-5 0,-6-5-7 16,0-7-17-1,-4 2-5-15,-11-10 1 0,-3 1-1 16</inkml:trace>
  <inkml:trace contextRef="#ctx0" brushRef="#br0" timeOffset="12250.021">14696 5808 48 0,'-11'-19'24'16,"11"19"-20"-16,0 0-20 16,0 0-6-16,0 0-5 15</inkml:trace>
  <inkml:trace contextRef="#ctx0" brushRef="#br0" timeOffset="12593.7645">14927 5989 21 0,'-14'6'29'0,"14"6"2"16,0-12-1-16,0 0-18 15,18 2-5-15,2-7-2 16,7 3-3-16,1-5-1 16,3-3-1-16,-3 0-2 15,-7-2 1-15,-5 5-1 16,-16 7 1-16,0 0 2 16,-14 0 1-16,-6 10 2 15,-4 7-1-15,1 4 2 16,5 2-1-16,2 3 1 0,16 3-2 15,9-5-4-15,7-2-5 16,13-3-13-16,7-2-13 16,-3-14-2-16,9 1 1 15,-1-15 0-15</inkml:trace>
  <inkml:trace contextRef="#ctx0" brushRef="#br0" timeOffset="12953.1382">15406 5966 31 0,'-33'-13'28'15,"11"13"-1"-15,-3 0-10 0,6 4-6 16,5 5-6 0,7 0-1-16,10 4-2 0,7-3 1 15,7 3-2-15,1-3-1 16,3 0-1-16,-1-5 0 15,-3-5-2-15,-3 5-1 16,-14-5 1-16,0 0-1 16,-14 0 3-16,-6 0 1 15,-2 0 2-15,-4 5 2 16,2 2 2-16,0 2 2 16,8 3 1-16,5-4-1 15,14 9 0-15,5-7-1 16,12 3-2-16,5-4-1 15,4-3-6-15,7-2-12 0,3-3-20 16,-7-5-1 0,7-3-1-16,1-8 0 0</inkml:trace>
  <inkml:trace contextRef="#ctx0" brushRef="#br0" timeOffset="13343.7704">16024 5938 18 0,'12'13'31'16,"4"9"2"-16,-4 0-4 0,-3 1-12 15,4 7-3-15,-6-7-4 16,2 2-3-16,-4-12-2 16,-5-13-3-16,10 4-1 15,-4-14-2-15,4-6-1 16,2-4 2-16,6-2-3 16,1-2 1-16,2 7 2 15,3 8 1-15,-4 9 1 16,-2 6 0-16,-5 13 1 15,-3 9-1-15,-4 6-1 16,-6 6-15-16,0-5-20 16,8 4 0-16,-8-10-2 0,10-5 1 15</inkml:trace>
  <inkml:trace contextRef="#ctx0" brushRef="#br0" timeOffset="13921.8911">16886 5938 11 0,'10'4'25'0,"11"1"1"0,-3-10-1 15,13 3-18-15,3 2-3 16,0-6-2-16,-3 6 0 15,-5-3-2-15,-5 0 0 16,-12 3-1-16,-9 0 0 16,-9 4 0-16,-9 1 1 15,-3 4 1-15,-1 1 0 16,-1 0 2-16,7 6-1 16,4 1 1-16,12 5 0 15,9-2-3-15,7 2-5 16,10-3-7-16,8 5-11 15,0-14-4-15,14 2 1 16,-8-12 8-16</inkml:trace>
  <inkml:trace contextRef="#ctx0" brushRef="#br0" timeOffset="14171.8919">17479 6050 60 0,'0'0'32'15,"-19"15"-9"-15,-4-3-7 16,-4 2-5-16,-5-5-4 15,2 1-2-15,-1-10-3 16,6-2-2-16,5-10 0 16,9-5 0-16,11-1-1 15,4-2 0-15,7 3 1 16,5 0 0-16,5 11 0 16,0 6 1-16,3 6-1 15,2 8-2-15,0 6-12 0,2 4-18 16,-8-8-1-16,5 6 0 15,-9-12 0-15</inkml:trace>
  <inkml:trace contextRef="#ctx0" brushRef="#br0" timeOffset="14359.3923">17626 5924 49 0,'0'0'36'0,"0"10"1"15,9 15 0-15,-1 6-22 16,7 5-6-16,3 10-5 0,2 7-5 16,1-7-9-1,3-2-15-15,-1-9-12 16,-8-14 0-16,3-10-1 0</inkml:trace>
  <inkml:trace contextRef="#ctx0" brushRef="#br0" timeOffset="14531.2674">17810 5961 52 0,'-13'-7'37'16,"-5"7"-1"-16,-7 21-7 15,-1 15-15-15,-11 6-4 16,-3 11-7-16,-1 7-7 16,-2-4-16-16,1-5-17 15,11-2 1-15,2-16-1 16,13-7 0-16</inkml:trace>
  <inkml:trace contextRef="#ctx0" brushRef="#br0" timeOffset="14828.1485">17886 5995 44 0,'0'0'35'0,"0"0"-1"16,-11-3-6-16,8 15-14 15,-1 1-6-15,4 8-3 16,4-2 0-16,5 2-1 16,4-7 0-16,10 3-1 0,0-10 0 15,5-3-1-15,0-4 1 16,3-4-2-16,-7-6-3 15,-7-5-7-15,-3 6-18 16,-7-5-10-16,-14-1 0 16,-2 5-1-16</inkml:trace>
  <inkml:trace contextRef="#ctx0" brushRef="#br0" timeOffset="14968.7697">17949 5816 50 0,'-6'-22'33'0,"6"22"-4"16,0-15-16-16,0 15-35 16,0 0-6-16,15 12-3 0,-1 7-3 15</inkml:trace>
  <inkml:trace contextRef="#ctx0" brushRef="#br0" timeOffset="15593.7695">18197 5931 22 0,'-11'-9'30'0,"11"9"-1"15,17 0-3-15,2-2-14 16,11 2-4-16,4-4-4 15,7 4 0-15,-7 0-2 16,-3-3-1-16,-8 3-1 16,-6-5-2-16,-17 5-1 15,0 0 0-15,-15 5 0 16,-6 2 0-16,-2 5 1 16,-1 2 0-16,2 6 3 15,5 2 0-15,6 2 2 16,11 0 0-16,3-1 0 15,9 0 0-15,6-6 0 16,4-5 0-16,3-5-1 16,3-7-1-16,-1-9-1 15,1-4 1-15,-2-4-1 0,-2-1 0 16,-7 0 0-16,-2-1 0 16,-5 6 1-16,-3 4 1 15,-7 9 1-15,0 0-1 16,0 0 1-16,0 22-1 15,-8-10 0-15,2 2 1 16,0-2-1-16,0-2-1 16,6-10 1-16,0 0-1 15,0 0 0-15,0-11 0 16,9-1 0-16,6-3-1 16,5 2 1-16,1-1 0 15,1 5 1-15,1 9 1 0,-3 0 0 16,1 9 0-1,-6 5 1-15,-4 6-1 16,-3 1-3-16,-5 3-8 0,4-4-24 16,-1-1-5-16,-6-6-1 15,5-1 0-15</inkml:trace>
  <inkml:trace contextRef="#ctx0" brushRef="#br0" timeOffset="15968.7775">18831 5969 22 0,'0'0'28'15,"16"0"1"-15,5 0-2 0,5-6-20 16,4 0-3-16,0 0 0 15,1 1-2-15,-6 1 1 16,-4-1-2-16,-7 5 0 16,-14 0-1-16,0 0 1 15,0 0 2-15,-20 5 0 16,3 4 0-16,1 6 0 16,1 2 1-16,3 2 0 15,5 0 0-15,7 6-1 16,7-1-1-16,3 0-2 15,7-5-3-15,4-4-3 0,9-2-7 16,0-6-6 0,4-7-9-16,10 0-4 15,-4-15-2-15,9 7 12 0</inkml:trace>
  <inkml:trace contextRef="#ctx0" brushRef="#br0" timeOffset="16234.3952">19448 6036 37 0,'18'0'35'16,"-18"0"-2"-16,0 0-6 15,-7 17-7-15,-15-8-7 16,-3 4-4-16,-10-2-4 16,-2-1-4-16,-5-7-2 15,2-3-2-15,-1-7 0 16,6-4-1-16,7-2 1 16,7-6 0-16,11-1 1 15,10 2 4-15,8 2 0 0,12 11 2 16,3 5 2-16,12 5 0 15,0 4 0-15,2 11 0 16,-2-2 0-16,-4 5-3 16,-3-1-1-16,-10-9-12 15,-7-3-29-15,-1-1 1 16,-10-9-2-16,0 0 1 16</inkml:trace>
  <inkml:trace contextRef="#ctx0" brushRef="#br0" timeOffset="23718.7918">20382 5462 37 0,'-33'37'31'0,"-15"14"-4"0,-5 19-9 16,3 19-4-16,3 18-3 15,14 9-2-15,14 2-3 16,25-4-2-16,22-12-9 16,19-13-17-16,9-22-11 15,18-14 0-15,0-28 0 16</inkml:trace>
  <inkml:trace contextRef="#ctx0" brushRef="#br0" timeOffset="28218.794">20786 5978 16 0,'10'-10'29'0,"-15"-5"-6"15,-4 9-2-15,-9 6-3 16,-3 12-4-16,-2 4-3 15,0 8-4-15,8 8-2 16,5 0-2-16,10 4-1 16,16-3-1-16,5-8 1 15,5-8 0-15,3-11-1 16,-4-12 0-16,-5-5 0 16,-8-14 0-16,-8-9-1 15,-10-11 0-15,-10-7-1 0,-1-5 0 16,-1-5-1-1,6 1 0-15,3-1-2 0,15 6-4 16,1 10-5-16,11 8-12 16,13 18-8-16,-4 4 1 15,8 21 1-15</inkml:trace>
  <inkml:trace contextRef="#ctx0" brushRef="#br0" timeOffset="28500.0471">20967 5966 23 0,'0'19'30'0,"6"6"2"16,-6-6-8-16,4 0-9 0,1 0-5 16,-2-9-2-16,-3-10-3 15,13 0 0-15,0-12-2 16,1-5-1-16,3-2-1 15,3 0 0-15,1 1-1 16,2 6 0-16,-2 12 0 16,-4 5 1-16,-2 11-3 15,-3 9-4-15,-6 2-13 16,-6 2-13-16,4 8-2 16,-4-14 1-16,5 1 0 15</inkml:trace>
  <inkml:trace contextRef="#ctx0" brushRef="#br0" timeOffset="28859.4203">21153 5842 41 0,'12'-19'30'15,"3"-7"2"-15,11 4-17 16,8 7-4-16,3 2-2 15,6 9 0-15,-2 4 0 16,-1 19-1-16,-8 1 0 16,-4 19-2-16,-12 1 1 15,-1 8-1-15,-11 2-1 16,2 0-1-16,-6-4 0 16,7-2-3-16,-7-10 1 0,5-7-1 15,-5-11-1 1,0-16-1-16,0 0-1 0,-8 0 0 15,-10-10 1-15,-8-2-1 16,-3 0-1-16,-9 3 1 16,4 9-4-16,-4-2-6 15,10 6-17-15,10 6-8 16,2-10-1-16,16 0 0 16</inkml:trace>
  <inkml:trace contextRef="#ctx0" brushRef="#br0" timeOffset="29046.9234">21754 6119 70 0,'0'0'40'0,"16"0"0"16,-16 0-6-16,0 0-23 15,0 0-18-15,0 0-30 16,0 0-2-16,-12-3 0 15,12 3-1-15</inkml:trace>
  <inkml:trace contextRef="#ctx0" brushRef="#br0" timeOffset="29515.6746">22051 5971 24 0,'10'-8'34'16,"4"14"1"-16,-4 4-4 16,-3 0-11-16,4 11-7 15,-11 0-3-15,8 3-3 16,-11-4-1-16,3-1-2 16,0-19-2-16,0 0-1 0,14-4 0 15,-3-9-1-15,6-7-1 16,5-1 1-16,2-3-1 15,4 7 1-15,2 1 0 16,-4 12 1-16,-7 7 2 16,2 11 0-16,-11 5 0 15,-4 11 0-15,-6 1 0 16,-4 3-9-16,1-7-31 16,3 9-1-16,0-13-1 15,2 1-1-15</inkml:trace>
  <inkml:trace contextRef="#ctx0" brushRef="#br0" timeOffset="30625.0486">2765 7294 39 0,'16'30'35'16,"-16"6"-3"-16,0 4-10 16,-8 6-3-16,-7-2-8 15,4-1-4-15,-11-9-5 0,0-12-3 16,3-9-4 0,-3-13 0-16,4-13-1 15,0-9 0-15,5-3 0 0,4-7 1 16,3 0 3-16,6 4 1 15,0 3 2-15,9 10 1 16,6 7 1-16,3 8 0 16,5 4-1-16,2 10 0 15,-1 5-3-15,4 0-7 16,0 1-18-16,3 6-5 16,-12-15-1-16,9 7 0 15</inkml:trace>
  <inkml:trace contextRef="#ctx0" brushRef="#br0" timeOffset="30843.7989">2942 7425 25 0,'0'-10'34'15,"0"10"1"-15,12 5 0 0,-6 10-15 16,3 8-8-16,-2 1-5 16,2 6-1-16,-3-6-1 15,6 4-1-15,-5-11-2 16,-7-17 0-16,15 0 0 15,-3-10 0-15,-5-9-1 16,2-5-2-16,1 0-6 16,-7-5-22-16,-3 0-9 15,8 10 1-15,-8 2-1 16</inkml:trace>
  <inkml:trace contextRef="#ctx0" brushRef="#br0" timeOffset="31328.1765">3174 7403 15 0,'10'7'27'15,"14"-2"0"-15,-3-5-5 16,10 0-14-16,-2 0-3 15,2-3 0-15,-3-1-3 16,-6 2 1-16,-7-2-2 16,-6 0 1-16,-9 4-1 15,-9-5 0-15,-3 10 1 16,-7 0 0-16,1 5-1 0,-1 5 1 16,0 6 1-16,1 2 0 15,8 5 0-15,7 1 1 16,6 0 0-16,9-2-1 15,4-4 1-15,6-6-1 16,5-6 0-16,4-11 0 16,-1-5-2-16,3-11 0 15,-5-5-2-15,-3-6 1 16,-4 1-1-16,-2 2 1 16,-3 2-1-16,-7 8 2 15,-9 14 1-15,0 0 1 16,12 3 0-16,-12 14 0 15,0 6-3-15,6 3-12 16,-2 7-22-16,-1-10-1 16,12-4 0-16,1-9-1 0</inkml:trace>
  <inkml:trace contextRef="#ctx0" brushRef="#br0" timeOffset="31750.0513">3828 7554 30 0,'10'0'30'15,"15"13"0"-15,2-10-9 16,8-3-31-16,17 9-16 16,-11-18-1-16,14 4-2 15</inkml:trace>
  <inkml:trace contextRef="#ctx0" brushRef="#br0" timeOffset="32093.8042">4244 7503 28 0,'6'26'31'0,"-6"-3"0"15,9-1-10-15,-3 3-6 0,-3-4-4 16,3-1-3-16,-6-11-2 16,0-9-2-16,0 0-1 15,0-15-2-15,0-6 0 16,4-2-1-16,-1-2-1 16,3 0-1-16,8 2 1 15,-3 1 0-15,7 8 0 16,-2 11 1-16,3 6 1 15,0 8 0-15,-4 10 0 16,-3 2-1-16,0 8-6 16,-6 4-14-16,-2-6-13 0,5 0 0 15,-9-12-1 1</inkml:trace>
  <inkml:trace contextRef="#ctx0" brushRef="#br0" timeOffset="32406.3039">4787 7542 34 0,'9'15'35'0,"-9"-15"0"16,-16 22-3-16,6-8-17 16,-7-5-6-16,-3 0-4 15,-4-9-2-15,2 0-2 16,-5-5-2-16,5-5 1 0,3-3-1 15,4 0-1 1,5-4 1-16,3 0-1 16,7 3 1-16,7 4-1 0,6 2 2 15,5 8-1-15,3 6 0 16,2 4 1-16,2 6 0 16,-1 6-2-16,4 7-13 15,-3 0-18-15,-6-7 0 16,5 3 0-16,-11-13-1 15</inkml:trace>
  <inkml:trace contextRef="#ctx0" brushRef="#br0" timeOffset="32734.4277">4970 7608 32 0,'0'0'33'16,"10"16"0"-16,-10-16-5 15,20 0-15-15,-3 1-6 16,1-4-1-16,1-4-1 16,-3-5-3-16,-4 1 0 15,-3-6-1-15,-6 0-2 16,-6-2 1-16,-8 0 0 16,-6 3-1-16,-4 7-1 15,-1 9 2-15,-3 4 0 16,3 7 1-16,1 8 1 15,5 12 0-15,12 8 1 16,4 5 1-16,7 4 0 16,3-2-2-16,3 2-2 15,5 0-7-15,-3-4-22 16,-1-16-6-16,3-5-1 0,-4-14-1 16</inkml:trace>
  <inkml:trace contextRef="#ctx0" brushRef="#br0" timeOffset="33062.5536">5504 7596 51 0,'-23'11'33'0,"5"7"1"16,-10 0-13-16,-3-12-11 0,7 2-5 15,-3-8-3-15,1 0-2 16,3-8-1-16,3-5-1 16,6-1 0-16,6-2-1 15,8 3 1-15,6-1 0 16,8 5 2-16,5 4 0 16,5 5 0-16,6 10 1 15,1 8 0-15,-2 4 0 16,1 8-7-16,-10 2-16 15,-6-6-10-15,1 3 0 16,-15-9 0-16</inkml:trace>
  <inkml:trace contextRef="#ctx0" brushRef="#br0" timeOffset="33203.1788">5279 7230 52 0,'0'0'28'16,"0"0"-22"-16,0 0-18 16,20 23-14-16,-7-1-4 15</inkml:trace>
  <inkml:trace contextRef="#ctx0" brushRef="#br0" timeOffset="33765.6798">5659 7468 52 0,'24'20'35'0,"9"20"1"15,-8 11-15-15,-5 10-8 16,-3 13-4-16,-12 0-3 16,-5-1-4-16,-11-10-2 15,-5-10-1-15,-11-13 0 16,-1-13-2-16,4-16 0 15,1-17 0-15,9-16 0 16,6-12 1-16,8-10 1 0,5-9 0 16,7-8 1-1,7-3 1-15,3 0-1 16,3 10 1-16,1 6-3 0,-6 8-5 16,5 11-13-16,-3 21-13 15,-13 4-1-15,6 13 0 16</inkml:trace>
  <inkml:trace contextRef="#ctx0" brushRef="#br0" timeOffset="34406.305">5960 7570 39 0,'-10'0'30'15,"10"11"-4"-15,-6 7-10 16,6-2-6-16,0 5-2 15,9-3-2-15,3 5-2 0,6-9-1 16,2-5 0-16,2-9-1 16,-1-5-1-16,0-7 0 15,-4-5-1-15,-2-4-1 16,-5-3 0-16,-4 2 0 16,-6 1-1-16,0 5 0 15,-4 7 0-15,4 9 1 16,0 0 1-16,-9 20 0 15,9-1 1-15,3 2-1 16,7 2 1-16,2 2 0 16,5-5 1-16,3-7-1 15,0-7 0-15,0-6-1 16,1-9-2-16,-4-1-2 16,-3-9-1-16,-1 0-2 0,-6-8 0 15,2 1 1-15,-3 1 1 16,0 2 3-16,1 5 3 15,0 1 3-15,0 13 4 16,-7 4 2-16,18 14 1 16,-8 5 0-16,6 16-2 15,-3 5 0-15,11 10-2 16,-5 2-2-16,6 8-1 16,-6-2-1-16,-4-3-3 15,-2-3-2-15,-10-9-4 16,-3-6-4-16,-13-16-2 15,1-6 0-15,-7-22 1 0,2-8-1 16,0-11 3 0,1-10 4-16,8-7 3 0,4-8 5 15,8-3 2-15,10-2 1 16,8 5 0-16,4 3-1 16,5 3-5-16,0 5-21 15,7 16-9-15,-18-1 0 16,8 20-2-16</inkml:trace>
  <inkml:trace contextRef="#ctx0" brushRef="#br0" timeOffset="34843.8096">6871 7536 55 0,'-22'-12'21'15,"1"5"-5"-15,-5 7-4 16,2 3-4-16,2 9-2 16,4 1-1-16,5 3-1 15,7 0 0-15,6 0-1 16,3-6 1-16,10 0 0 15,1-10 1-15,3-5-2 16,4-4 1-16,7-4-2 16,-1-3 0-16,4 6-1 15,4-1 1-15,2 4 0 16,-3 7 0-16,3 6 0 0,-8 2 0 16,-1 7 1-16,-10 3 0 15,-3 1 1-15,-12 4-2 16,-3 0 0-16,-15-3 0 15,-4-3-3-15,-2 3-5 16,-6-8-13-16,-2-3-18 16,8-2 0-16,2-7 0 15,10-7 0-15</inkml:trace>
  <inkml:trace contextRef="#ctx0" brushRef="#br0" timeOffset="35031.3183">7482 7691 58 0,'15'12'38'0,"-15"-2"0"16,0 4-5-16,-16 5-44 15,-11-7-20-15,3 13-4 16,-16-12-2-16</inkml:trace>
  <inkml:trace contextRef="#ctx0" brushRef="#br0" timeOffset="36062.562">7900 7469 11 0,'0'0'25'0,"18"-6"2"16,-8 6-11-16,9 0-5 15,2 5-5-15,1-1-2 16,3 2 0-16,0-6-2 15,-3 0 0-15,-4-9-1 16,-3-2 1-16,-8-3-1 16,-3 1 0-16,-4-3 0 15,-8 4-1-15,-3 7 1 16,-5 5 0-16,0 4-1 0,0 9 1 16,2 7-1-16,3 8 1 15,6 4-1-15,10 6 1 16,9 0-1-16,7-2 1 15,10-3 0-15,3-6 0 16,6-8-1-16,3-10-1 16,-1-9 0-16,-3-6 0 15,-4-11 0-15,-4-2 0 16,-9-6 0-16,-8-1 0 16,-7-1 2-16,-7 4 0 15,-4-1 2-15,-7 8 0 16,-5 5 1-16,-5 9-1 0,-1 4 0 15,2 10 0 1,2 4-1-16,6 8 1 16,6 2-2-16,6 2 2 0,13-2-1 15,5-5 1-15,7-9-1 16,6-6 1-16,0-6 0 16,-3-11-1-16,-4-7 0 15,-8-5-1-15,-10-4-3 16,-12-1-5-16,-7 5-17 15,-5 5-9-15,-13-2-1 16,9 13 0-16</inkml:trace>
  <inkml:trace contextRef="#ctx0" brushRef="#br0" timeOffset="36640.6845">9169 7539 48 0,'-11'-15'29'0,"-12"1"-5"15,6-1-6-15,-5 8-5 16,0 3-5-16,4 8-1 16,-1 8-4-16,9 7-1 15,4 7 0-15,6 3-1 0,4-1 0 16,8 1 1-16,5-6 0 16,6-7-1-16,2-9-1 15,2-12 0-15,-2-7-2 16,-3-12 0-16,0-5 0 15,-4-4-1-15,-2-5 1 16,-6-3 0-16,2-1 2 16,0 4 1-16,3 3 1 15,-2 9-1-15,2 10 3 16,1 7-1-16,3 13 1 16,3 13 0-16,2 11-1 15,0 9 0-15,-1 6 0 0,1 6-1 16,-5-4 0-1,-1-1-1-15,-8-5 0 16,-4-5 0-16,-9-9-1 0,-5-9 0 16,-9-6-1-16,-8-7-2 15,0-3-2-15,-6-3-3 16,3 3-11-16,4-3-17 16,-1-4 0-16,12 3 0 15,4-4 2-15</inkml:trace>
  <inkml:trace contextRef="#ctx0" brushRef="#br0" timeOffset="37250.0612">9787 7602 60 0,'-11'-15'31'15,"-9"-7"-6"-15,-2 0-8 16,1 7-5-16,-8-1-4 16,2 11-1-16,1 5-3 15,4 7 0-15,4 8-1 16,9 8 1-16,9 2-2 16,7 1 0-16,8-1 0 15,9-3 0-15,3-5-2 16,0-9-3-16,4-4-1 0,-6-11-2 15,2-2-1 1,-9-9 1-16,0-2 0 16,-3-3 1-16,-1 0 3 0,-1 5 3 15,-1-1 2-15,0 9 2 16,1 2 1-16,-1 8 0 16,-3 9-1-16,1 6 1 15,-7 2-2-15,-3 10-1 16,-6-3-1-16,0 0-1 15,-3-2 0-15,2-3-2 16,-3-6-1-16,10-13-2 16,-9 4 1-16,9-16-1 15,10-2-1-15,2-4 1 16,3-5-1-16,1-3 1 0,2 0 2 16,-1 4 2-1,-3 1 0-15,-1 9 3 16,-7 2 1-16,-6 10 2 0,0 0 0 15,-5 15 1-15,-2 1-1 16,1 9-1-16,0-2-1 16,6 0-1-16,0 4-4 15,12-6-1-15,9 0-10 16,4-14-17-16,11-7-8 16,9 0-1-16,1-10-1 15</inkml:trace>
  <inkml:trace contextRef="#ctx0" brushRef="#br0" timeOffset="37609.4401">10100 7347 62 0,'0'-19'33'0,"6"1"-5"16,9-1-15-16,14 9-3 15,1 4-1-15,11 13-3 16,-6 7 0-16,2 13-1 16,-5 7 0-16,-3 11 0 15,-10 3-1-15,-4 6-1 16,-9-2-1-16,-2-5 0 16,-4-3 0-16,0-9-1 15,-4-10 0-15,4-9-2 16,0-16 1-16,0 0 0 0,-15 0-1 15,5-6 1-15,-8 0-1 16,-6 6 0-16,-2 0-1 16,-8 0-3-16,7 9-10 15,2-1-23-15,0-8 1 16,15-5 0-16,7-8 0 16</inkml:trace>
  <inkml:trace contextRef="#ctx0" brushRef="#br0" timeOffset="37921.9381">10615 7531 40 0,'16'21'38'0,"-5"4"1"16,-8 1-4-16,-3-4-14 16,0 2-6-16,-12-7-5 0,7-1-3 15,-5-7-3-15,10-9-2 16,-11 0-1-16,11-12-1 15,6-4-1-15,5-4 1 16,3-1-1-16,7 1 0 16,3 4 0-16,-3 5 0 15,1 9 1-15,0 6 0 16,-1 8 0-16,-5 4 0 16,-6 4-1-16,-5 0-3 15,2 5-8-15,-7-1-25 16,-9-12-3-16,5-3 2 15,-5-9-1-15</inkml:trace>
  <inkml:trace contextRef="#ctx0" brushRef="#br0" timeOffset="38062.5732">10683 7258 50 0,'0'-18'34'16,"-7"8"1"-16,7 10-11 15,13 22-46-15,-13-22-6 16,9 27-5-16,-9-11-1 16</inkml:trace>
  <inkml:trace contextRef="#ctx0" brushRef="#br0" timeOffset="38750.064">10965 7635 37 0,'0'0'32'0,"24"18"-1"15,-8-10-12-15,6-3-4 0,4-2-3 16,1-8-4-16,4 1-3 16,-7-11-1-16,-2-2-1 15,-6-5-1-15,-7-3-1 16,-14 0 0-16,-7 2-1 16,-8 9 1-16,-8 2-1 15,-2 9 0-15,-2 11-1 16,-1 8 0-16,4 10 1 15,9 12 0-15,7 5 1 16,8 5-1-16,5 2 1 16,10 1 1-16,2-4-2 15,4-1-1-15,-1-8-6 0,2-8-21 16,0-5-7 0,-7-13 1-16,2-3-1 0</inkml:trace>
  <inkml:trace contextRef="#ctx0" brushRef="#br0" timeOffset="39187.5652">11289 7541 47 0,'0'0'30'0,"-6"11"-4"15,6 2-12-15,0 4-4 0,4 3-4 16,1 2-2 0,7 1 0-16,5-7-1 15,2-2 0-15,0-9-3 0,2-5 0 16,-1-10-1-16,-3-1-1 16,-1-5 0-16,-7-4 0 15,-4 1 0-15,-5 0-1 16,0 5 2-16,-7 5 0 15,7 9 2-15,-12-3 0 16,12 3 1-16,-14 18 1 16,14 2-1-16,3 2 1 15,8 2 0-15,1 2 0 16,7-6 0-16,5-1 2 16,1-9-2-16,1-3 1 0,-4-7 0 15,1-9-1 1,-6-7-1-16,-3-3-6 15,-3 0-13-15,-3 0-18 0,-12-5-1 16,4 6 0-16,-6-2 1 16</inkml:trace>
  <inkml:trace contextRef="#ctx0" brushRef="#br0" timeOffset="39421.9409">11724 7493 48 0,'0'0'36'16,"8"20"1"-16,3 7-4 15,3 11-18-15,-5 5-7 16,5 8-1-16,-4 5-2 0,3 9-3 16,-2-5-3-16,-3-5-4 15,-2-2-8-15,-6-7-20 16,-4-15-4-16,4-5 0 15,-8-14-1-15</inkml:trace>
  <inkml:trace contextRef="#ctx0" brushRef="#br0" timeOffset="39578.1906">11814 7793 22 0,'13'-11'28'15,"10"11"-3"-15,-9-13-5 0,5 1-39 16,10 12-6-16,-9-11-2 16,14 11 4-16</inkml:trace>
  <inkml:trace contextRef="#ctx0" brushRef="#br0" timeOffset="39875.0689">12297 7631 24 0,'-13'23'32'16,"-3"-13"1"-16,0 5-2 16,-5-2-17-16,-7-3-3 15,-1 1-4-15,2-11-3 16,0-5-2-16,4-4-2 0,2-4-1 16,8-6 0-1,5 1-1-15,8 0 1 0,0-2-1 16,11 5 1-16,2 8 1 15,8 7 1-15,1 4 1 16,3 10-1-16,0 7 2 16,0 3-1-16,-4 5 0 15,1-3-5-15,-9-1-20 16,-4-8-10-16,4-1 0 16,-13-16-1-16</inkml:trace>
  <inkml:trace contextRef="#ctx0" brushRef="#br0" timeOffset="40781.3242">12169 7282 41 0,'0'-26'31'16,"0"15"0"-16,0 11-13 0,0 0-15 15,3 34-27-15,-3-13-4 16,12 8-2-16,-3-4-2 15</inkml:trace>
  <inkml:trace contextRef="#ctx0" brushRef="#br0" timeOffset="41406.3201">12783 7556 12 0,'25'6'27'0,"-4"-12"1"16,13 6 0-16,-3-3-17 15,1-2-5-15,1 5-2 16,-5-6-1-16,-6 6 0 15,-9-3-2-15,-13 3 0 16,0 0-1-16,-19 10 1 16,0 1 0-16,-2 2 0 15,-4 4 0-15,3 4 1 16,3 4 1-16,10 2-1 16,9 1 1-16,9-5 0 0,7-4 0 15,12 0-1 1,3-10 1-16,6-4-2 15,-2-5-1-15,-5-9-1 0,-2-2 1 16,-6-3-1-16,-7 0 0 16,-6-1 0-16,-5 3 0 15,-4 3 1-15,0 9 1 16,0 0 1-16,0 0-1 16,-10 17 1-16,10-6 0 15,-3 1 1-15,3-2-1 16,0-10-1-16,9 5 1 15,2-13-2-15,0-3 1 16,5-8 0-16,-3-3 0 16,2 2-1-16,0 3 0 0,-3 2 1 15,-1 11 0 1,0 4 0-16,-4 12 0 16,2 7-1-16,0 7-4 0,-5-1-8 15,4 0-19-15,8 4-3 16,-6-11 0-16,8-3-1 15</inkml:trace>
  <inkml:trace contextRef="#ctx0" brushRef="#br0" timeOffset="41640.6945">13427 7574 75 0,'25'16'37'0,"1"0"-4"16,-1-1-14-16,7 13-5 0,-8-6-4 16,0 6-3-16,-14-7-2 15,-10-2-3-15,-17-6-4 16,-11-11-7-16,4-2-22 16,-7 0-8-16,0-12 0 15,7 2 0-15</inkml:trace>
  <inkml:trace contextRef="#ctx0" brushRef="#br0" timeOffset="42125.0738">13741 7124 57 0,'55'59'39'16,"-3"19"1"-16,-11 18-7 16,-9 22-18-16,-32 9-4 15,-21 10-8-15,-27 1-9 16,-23-7-30-16,-18-17-3 16,-4-15 0-16,-4-23-1 15</inkml:trace>
  <inkml:trace contextRef="#ctx0" brushRef="#br0" timeOffset="44015.6997">14618 7515 6 0,'-3'13'28'16,"6"15"2"-16,-3-3 0 16,0 5-14-16,13 4-4 15,4-7-3-15,8-4-3 16,2-10-1-16,6-13-1 16,-2-16-1-16,0-6-1 15,-6-13 0-15,-5-1 0 16,-13-10 0-16,-7 0 0 15,-10-8-2-15,-10 4 1 16,-8 1-1-16,-5 8 1 16,-5 5-1-16,-2 8-1 15,0 12 0-15,6 10 1 0,5 13-1 16,12 11-2-16,14 7-7 16,10 8-16-16,10-5-6 15,22 4-1-15,3-7 1 16</inkml:trace>
  <inkml:trace contextRef="#ctx0" brushRef="#br0" timeOffset="44328.2032">15193 7583 32 0,'-29'11'30'16,"4"9"0"-1,-9-9-7-15,1-5-12 0,2-6-4 16,2-6-3-16,6-5-2 16,6-9 0-16,10-1-2 15,7-6 1-15,10 5-1 16,8 1 1-16,9 8 2 16,-1 4 1-16,7 10 0 15,-4 9 1-15,1 10 1 16,-8 4-1-16,4 4-2 15,-5 1-17-15,6 0-20 16,-13-11 0-16,7-1-2 16,1-10 1-16</inkml:trace>
  <inkml:trace contextRef="#ctx0" brushRef="#br0" timeOffset="44859.4572">15927 7431 39 0,'-15'0'28'15,"-6"0"-1"-15,8 0-16 16,13 0-4-16,-6 15-3 15,13-4-1-15,7 0-2 0,6-1-1 16,4 2 0 0,-3-5-1-16,-1-1 1 0,-5-6-1 15,-15 0 0-15,0 0-1 16,-14 4 2-16,-7-4 1 16,-3 7 1-16,-4 1-1 15,0 3 1-15,6 2 1 16,4 5 1-16,9-1 1 15,9 1 0-15,9 3-1 16,7-6 1-16,9 0-1 16,2-4 1-16,6-8-2 15,0-3-1-15,-3-7 0 16,1-3-1-16,-6-6 1 16,-1-8-2-16,-4 0 1 15,-5 2 0-15,-2 1-1 0,-2 3 1 16,-4 3-1-16,-4 7 1 15,-3 8-1-15,0 0 1 16,7 20-1-16,-4 0 0 16,-3-2-3-16,6 8-10 15,0 2-19-15,-6-11-3 16,2 0 0-16,-2-17 1 16</inkml:trace>
  <inkml:trace contextRef="#ctx0" brushRef="#br0" timeOffset="45000.0767">16073 7290 46 0,'-3'-18'29'0,"-9"4"-8"16,12 14-27-16,0 0-16 16,-6 10-6-16,12 8-3 15</inkml:trace>
  <inkml:trace contextRef="#ctx0" brushRef="#br0" timeOffset="45203.2023">16228 7481 57 0,'16'23'38'15,"0"9"0"-15,-8-1-6 16,2-5-15-16,8-1-7 16,-2-9-5-16,3-7-2 15,2-9-2-15,-1-10 0 0,1-7-3 16,-3-6-1-1,1-3-7-15,-10-8-12 0,-2 5-16 16,-2 3-1-16,-5-3 1 16,0 11 0-16</inkml:trace>
  <inkml:trace contextRef="#ctx0" brushRef="#br0" timeOffset="45640.7057">16700 7463 35 0,'-6'25'34'16,"-10"-3"0"-16,-3 1 0 15,-3 0-17-15,-2-9-11 16,-1-1-6-16,4-4-4 16,-4-9-2-16,10-7-1 0,-1-8 0 15,8-1 0-15,6-5 1 16,4 7 2-16,5-5 3 15,6 5 3-15,2 9 2 16,4 5 1-16,3 12 1 16,-4 5 0-16,7 4 0 15,-6 2 0-15,0 2-1 16,-1-2-1-16,4-4-1 16,-1-9-1-16,1-5-2 15,0-7 1-15,0-8-1 16,2-9 1-16,1-3-2 15,-6-1 0-15,-1-4 0 0,-2 4 0 16,-4 3 2 0,-6 8-1-16,-6 12 1 0,0 0 1 15,10 12 0-15,-10 8-1 16,0 1-5-16,0-2-29 16,3 9-2-16,-3-12 1 15,12 5-2-15</inkml:trace>
  <inkml:trace contextRef="#ctx0" brushRef="#br0" timeOffset="46328.2038">17497 7431 34 0,'20'5'35'15,"-4"20"1"-15,12 21 0 0,1 12-19 16,4 10-7-1,2 10-2-15,-7 1-3 0,-8-4-3 16,-13-9-4-16,-10-18-4 16,-13-10-3-16,-11-19-3 15,-6-6-2-15,-8-23 0 16,10-9 1-16,2-11 3 16,14-8 3-16,7-11 3 15,26-64 9 1,5 55 0-16,6 3 1 15,4 2-3-15,0 6-5 16,-3 3-19-16,5 18-6 16,-16-3-1-16,5 17 1 15</inkml:trace>
  <inkml:trace contextRef="#ctx0" brushRef="#br0" timeOffset="46656.3355">17899 7542 15 0,'12'18'31'0,"8"3"2"16,-5-9 0-16,6-3-15 16,4 0-5-16,-4-9-4 15,6 0-4-15,-5-12-1 16,-2-2-3-16,-6-6-1 16,-6 0-2-16,-8-5 0 15,-8 0 0-15,-6 2-1 16,-8 3 1-16,-5 7-1 15,-2 9 1-15,-2 9 1 16,4 12 2-16,4 11 0 0,8 11 2 16,4 7 0-16,11 8 2 15,0 0-1-15,12 1 0 16,0-4 0-16,3-6-1 16,1-4-5-16,-6-12-10 15,4-10-12-15,-1-4-10 16,-13-15-1-16,16 0-1 15</inkml:trace>
  <inkml:trace contextRef="#ctx0" brushRef="#br0" timeOffset="46968.8318">18410 7529 20 0,'10'16'33'15,"-26"-5"0"-15,-3 7-1 16,-6-3-15-16,-8-5-6 16,0 2-5-16,0-12-4 15,3 0-4-15,8-9 0 16,3-8-1-16,14-3-1 16,8-3 2-16,11 3 0 15,6 2 2-15,9 9 2 16,4 6 1-16,-1 6 0 15,4 14 1-15,-6 4-3 16,-5 4-9-16,-9 2-23 16,2 4-1-16,-12-9 0 15,4 3-2-15</inkml:trace>
  <inkml:trace contextRef="#ctx0" brushRef="#br0" timeOffset="47187.5838">18588 7386 50 0,'0'13'36'16,"8"16"1"-16,-2 11-8 16,-2 11-15-16,9 13-4 15,-5 7-1-15,2 7-2 16,-3-3-2-16,0-4-5 0,0-9-8 15,-7-13-19 1,0-18-10-16,0-11-2 0,0-20 0 16</inkml:trace>
  <inkml:trace contextRef="#ctx0" brushRef="#br0" timeOffset="47359.4567">18652 7686 35 0,'13'-8'30'0,"14"13"0"16,-10-9-2-16,10 4-29 15,3 3-16-15,-8-8-12 0,10 5 0 16,-11-15 0 0</inkml:trace>
  <inkml:trace contextRef="#ctx0" brushRef="#br0" timeOffset="47546.957">18916 7500 48 0,'3'-19'34'0,"-3"1"-6"16,-3 5-5-16,3 13-6 16,0 14-4-16,0 12-3 15,0 11-4-15,0 11-1 16,0 8-2-16,6 2-1 16,0-1-3-16,0-4-5 15,7-4-17-15,3-7-14 16,-7-18 1-16,4-10-2 15,-13-14 1-15</inkml:trace>
  <inkml:trace contextRef="#ctx0" brushRef="#br0" timeOffset="47718.8332">18954 7679 58 0,'11'-2'35'15,"2"-8"0"-15,9 6-4 16,-1 1-38-16,1-4-25 16,8 7-2-16,-7-8-1 15,4 8 0-15</inkml:trace>
  <inkml:trace contextRef="#ctx0" brushRef="#br0" timeOffset="47921.9583">19216 7520 32 0,'7'-16'35'0,"-7"4"2"16,0 12-1-16,12 12-14 16,-9 3-9-16,6 12-6 15,-4 6-10-15,-1 3-21 16,-4-2-11-16,8-1-2 15,-8-12 1-15</inkml:trace>
  <inkml:trace contextRef="#ctx0" brushRef="#br0" timeOffset="48312.5859">19454 7533 3 0,'19'13'29'15,"-14"-3"2"-15,5 12 0 16,-10 2-12-16,-6-2-6 16,-1-1-3-16,-3-3-1 15,3-4-1-15,7-14-4 16,0 0-1-16,0 0-1 0,8-24 0 15,8 2-1 1,3-2 0-16,0-4-1 0,1 6 1 16,-6 1 0-16,-3 9-1 15,-5 1 1-15,-6 11 0 16,0 0 1-16,0 11-1 16,0 6 1-16,0 4-1 15,4 2 0-15,3 3 0 16,7-2-6-16,-1-5-11 15,1-6-19-15,12-1-1 16,-7-12 1-16,2 0-1 16</inkml:trace>
  <inkml:trace contextRef="#ctx0" brushRef="#br0" timeOffset="48640.7086">19801 7564 71 0,'0'15'37'16,"-5"-2"1"-16,1-3-15 15,4 8-12-15,-3-4-4 16,3 1-2-16,0-15-4 16,0 12 0-16,0-12-1 15,12-16-1-15,-2 2 0 16,3-2 0-16,5 0 0 15,3-1 0-15,1 5 1 16,1 7 1-16,-1 5 0 16,-4 12 0-16,-2 7 1 0,-4 7-1 15,-3 4 0-15,-6 0-2 16,-3 2-7-16,-3-4-15 16,-6-5-14-16,7-4-1 15,2-19 0-15,-9 11-1 16</inkml:trace>
  <inkml:trace contextRef="#ctx0" brushRef="#br0" timeOffset="48812.5898">19903 7275 61 0,'0'0'36'15,"0"-10"-1"1,0 23-5-16,7 8-26 0,0 2-27 15,3 6-11-15,-6-2-1 16,6 6 0-16</inkml:trace>
  <inkml:trace contextRef="#ctx0" brushRef="#br0" timeOffset="49046.9705">20283 7653 80 0,'0'0'41'15,"16"18"0"-15,-16-18-14 16,0 0-56-16,11 0-7 15,-11 0-3-15,-16-7-2 16</inkml:trace>
  <inkml:trace contextRef="#ctx0" brushRef="#br0" timeOffset="65375.2929">2781 9085 28 0,'-20'-8'31'0,"-16"-2"0"16,-1 10-12-16,-4 10-4 15,7 7-6-15,7 7-2 16,8 4-3-16,15 4-1 0,10 1-1 15,13 0-1 1,8-10 1-16,14 0-1 0,0-9 1 16,-1-8-2-16,-3-1 2 15,-16-5-1-15,-8-5-2 16,-13 5 1-16,-25-8 0 16,-8 5 0-16,-10 3 0 15,-4 9 0-15,-4 7 1 16,5 1-1-16,9 9 2 15,9 4-1-15,16 2 0 16,12 5-1-16,8-4 1 16,11-4-1-16,14-1-2 15,0-6-7-15,4-11-19 16,4 2-6-16,-20-19 0 0,1-1 0 16</inkml:trace>
  <inkml:trace contextRef="#ctx0" brushRef="#br0" timeOffset="65500.2928">2390 9240 41 0,'-9'0'25'0,"-2"-5"-10"16,11 5-20-16,12 9-19 16,2-4-3-16,15 10 3 15</inkml:trace>
  <inkml:trace contextRef="#ctx0" brushRef="#br0" timeOffset="65828.4188">2973 9401 17 0,'24'0'22'15,"-8"-4"-4"-15,8 1-13 16,-1 1-1-16,-6-2 0 16,1-2-2-16,-18 6 1 15,11-9 1-15,-11 9 1 16,-18-4 2-16,-4 4 1 16,0 10 0-16,0-2 1 15,-3 6-1-15,4 6 0 16,8 4-1-16,6 3-2 0,11-2-2 15,10 0-4-15,6-3-5 16,8-6-15-16,13-2-12 16,-7-14 1-16,6 5-1 15</inkml:trace>
  <inkml:trace contextRef="#ctx0" brushRef="#br0" timeOffset="66094.045">3387 9392 50 0,'-19'-10'32'15,"1"10"-1"-15,-3 7-13 16,-3 1-9-16,5 6-2 0,3 9-4 16,8 0 0-16,4 5-1 15,8 0 0-15,4-5 0 16,8 0 0-16,3-4 0 15,4-7 0-15,-1-5-2 16,-5-7-4-16,0 0-9 16,-7 0-21-16,-3-14-1 15,-4 5 1-15,-6-13-2 16</inkml:trace>
  <inkml:trace contextRef="#ctx0" brushRef="#br0" timeOffset="66297.1729">3550 9411 76 0,'12'0'38'0,"-3"9"-2"0,1 6-15 15,-7-7-9-15,5 11-3 16,-2-3-4-16,1 6-2 16,-4-4-2-16,4 1-1 15,3-4-3-15,-10-15-9 16,14 17-27-16,-1-12 0 15,-2-5 0-15,6-3 0 16</inkml:trace>
  <inkml:trace contextRef="#ctx0" brushRef="#br0" timeOffset="67187.7965">3398 9564 29 0,'0'-12'24'15,"0"12"-4"-15,-7-15-2 16,7 15-7-16,-19-5-10 0,4-4-23 15,12 21-4 1,-8-12-3-16,11 12 4 0</inkml:trace>
  <inkml:trace contextRef="#ctx0" brushRef="#br0" timeOffset="67453.4221">3974 9583 30 0,'19'29'33'0,"-19"-10"-4"15,0 6-17-15,3 0-32 16,-15-17-4-16,8 2-5 16,-6-17-1-16</inkml:trace>
  <inkml:trace contextRef="#ctx0" brushRef="#br0" timeOffset="67812.7975">4470 9431 42 0,'10'17'31'16,"-10"-3"1"-16,0 5-15 15,-3 3-11-15,-1-3-3 16,1-5-3-16,3-14-4 16,0 0 0-16,0 0-2 15,16-27 0-15,0 7 1 16,2-3 3-16,1 0 4 16,5 8 4-16,-3 6 4 15,3 15 0-15,-7 5 1 16,1 15 0-16,-8 2-3 0,-3 4-10 15,-7 1-30-15,9 5-2 16,-9-7-2-16,2-2 0 16</inkml:trace>
  <inkml:trace contextRef="#ctx0" brushRef="#br0" timeOffset="68437.8014">5401 9392 15 0,'22'0'27'0,"-4"-3"-1"15,15 3-10-15,-2-7-8 16,2 1-1-16,1-1-3 15,-6-2-3-15,-5-3-1 16,-11 3 0-16,-12 9-1 16,0 0 0-16,-26-5 1 15,3 12 0-15,-4 6 0 16,0 6 1-16,4 7 1 16,8 4 0-16,11 3 0 15,10 1 0-15,14-2-2 0,8 0-2 16,8-9-5-16,6-9-11 15,12-1-9-15,-9-20-1 16,11 6 0-16</inkml:trace>
  <inkml:trace contextRef="#ctx0" brushRef="#br0" timeOffset="68672.1753">6031 9458 28 0,'-6'10'32'0,"-1"12"0"16,-11-2-10-16,-4 5-6 15,2-4-6-15,-6-7-4 16,-1-3-4-16,1-7-1 16,3-10-2-16,3-5 0 15,6-8-1-15,9-5 1 0,0 2-2 16,11 5 1-16,8 3 1 16,3 4 0-16,7 10 1 15,0 13-1-15,1 3-5 16,1 6-19-16,4 6-6 15,-10-8 1-15,8 7-1 16</inkml:trace>
  <inkml:trace contextRef="#ctx0" brushRef="#br0" timeOffset="68859.6857">6146 9416 70 0,'0'0'36'0,"15"3"1"15,6 18-16-15,5 7-11 16,4 13-5-16,5 6-2 16,-1-1-4-16,2 5-7 15,-10-10-16-15,-8-9-13 16,1-7 0-16,-10-21 0 16</inkml:trace>
  <inkml:trace contextRef="#ctx0" brushRef="#br0" timeOffset="69031.5507">6399 9447 49 0,'-18'-8'35'0,"2"17"-1"15,-13 12-11-15,0 13-8 16,-2 13-6-16,-7 9-6 16,-3 0-9-16,5 1-28 0,2 6-1 15,-4-15 0-15,11-2-1 16</inkml:trace>
  <inkml:trace contextRef="#ctx0" brushRef="#br0" timeOffset="69344.0503">6486 9419 38 0,'-6'-12'33'0,"6"12"1"15,-8 18-7-15,-2-4-12 16,10 9-5-16,0 0-4 16,8 2-1-16,2 2-2 15,9-3 0-15,2-6-1 16,5-4 0-16,1-8 0 15,1-6-2-15,-4-6-1 16,-4-9-4-16,1-4-10 16,-8-4-21-16,-11-10 0 15,-2 2 0-15,-5-12-1 16</inkml:trace>
  <inkml:trace contextRef="#ctx0" brushRef="#br0" timeOffset="69469.053">6549 9196 29 0,'0'0'31'0,"-11"5"0"16,15 7-16-16,2 1-32 16,-6-13-9-16,16 23-3 15,-10-13-2-15</inkml:trace>
  <inkml:trace contextRef="#ctx0" brushRef="#br0" timeOffset="70078.4264">6732 9425 4 0,'33'6'51'16,"-11"-6"-27"-16,12 0-17 15,3-3-2-15,-2 1-4 16,-4-4-2-16,-6 1-3 16,-10-2 0-16,-15 7-1 15,6-9 1-15,-15 9 1 16,-7-2 3-16,-27 11 6 16,21 1 1-1,4 9 1-15,5-1 1 0,4 6 1 16,9 0-2-1,9 3-1-15,2-4 0 16,9 0-2-16,1-9 1 0,5-5-2 16,-1-9-1-16,0-8-1 15,-1-7-1-15,-2-3-1 16,0-3 1-16,-5-1-1 16,-4-1 0-16,3 8 1 15,-6 4 1-15,-1 11 0 16,-9 0 0-16,9 22 1 15,-9-5 0-15,0 2 0 16,-4 3-1-16,1-5-1 16,0-4-1-16,3-13-1 15,0 0 0-15,4-10-1 16,5-4 1-16,4-4-1 0,2 1 2 16,4 2 1-1,-4 5 0-15,3 10 1 0,-5 6 0 16,2 7 0-16,-9 6-3 15,1 0-11-15,-7-2-23 16,6 7 0-16,-6-14-1 16,13 0 0-16</inkml:trace>
  <inkml:trace contextRef="#ctx0" brushRef="#br0" timeOffset="70656.5556">7377 9417 4 0,'18'0'23'0,"0"-13"0"16,11 8-9-16,1-2-11 15,-1 3-2-15,-2-2-2 16,-8 3 0-16,-7-1 0 15,-12 4 3-15,0 0 1 16,-21 13 4-16,-20 7 11 16,20-2-8-1,2-1 1-15,10 8-2 16,5-3-2-16,11 3-4 16,11 0-4-16,7-5-3 0,6 3-4 15,7-10-4 1,5-2-4-16,3-10-4 0,-1-2-2 15,6-8 2-15,-8-4 5 16,-2-1 9-16,-3 2 8 16,-8 0 6-16,7 2 28 15,-37 10-13 1,-3 13-1-16,-12-2-3 16,-7 2-6-16,-9-4-5 15,3 1-5-15,-6-10-2 16,6-4-1-16,1-4-2 15,4-7 1-15,8-4 0 16,9 0 1-16,6 0 1 16,9 4 3-16,9 6 0 0,5 9 2 15,-1 0 1 1,9 14-1-16,-7 2 0 0,4 9-1 16,-6 1-3-16,-1-3-13 15,-9-5-25-15,5-1 0 16,-6-17-2-16,5-3 1 15</inkml:trace>
  <inkml:trace contextRef="#ctx0" brushRef="#br0" timeOffset="71203.4414">8583 9500 53 0,'13'36'36'0,"-6"11"0"15,1 20-12-15,-1 14-11 16,-7 3-5-16,9 5-8 15,-5-8-12-15,-4-9-21 16,0-26-3-16,0-10 0 16,-4-25-1-16</inkml:trace>
  <inkml:trace contextRef="#ctx0" brushRef="#br0" timeOffset="71344.0571">8606 9731 8 0,'27'-12'24'0,"20"12"-5"16,-7 0-13-16,4-15-23 15,8 10-4-15,-12-13 3 16</inkml:trace>
  <inkml:trace contextRef="#ctx0" brushRef="#br0" timeOffset="71609.6804">8950 9574 39 0,'-15'0'30'0,"11"9"-6"16,-2 1-5-16,2 8-5 16,4 5-5-16,0-7-2 15,0 2-3-15,-3-9-2 16,3-9-1-16,0 0-1 0,-5-27 0 16,5 4-1-1,5-6 0-15,2 0 1 0,5 1 0 16,1 2 1-16,6 11 0 15,2 6 1-15,0 9 0 16,-2 9-1-16,0 9 1 16,-4 5-5-16,-2 4-10 15,-5-2-20-15,5 6 0 16,-7-11 0-16,10 6-1 16</inkml:trace>
  <inkml:trace contextRef="#ctx0" brushRef="#br0" timeOffset="71875.3053">9343 9535 15 0,'-36'-13'29'0,"10"19"2"15,-7-6-3-15,8 0-13 16,12 16-6-16,3-1-2 15,14 4-2-15,5-1-2 16,4 1 1-16,5-3-1 16,1 1 0-16,5-4-5 15,-4-9-9-15,-2-8-21 16,3 4 0-16,-11-18-1 16,8 9 0-16</inkml:trace>
  <inkml:trace contextRef="#ctx0" brushRef="#br0" timeOffset="72187.8056">9470 9569 20 0,'17'24'33'0,"-3"-10"0"15,11 6 1-15,-2-1-16 16,1-7-6-16,4-2-4 16,-7-6-4-16,1-4-2 15,-4 0-2-15,-5-10-3 16,-4-4-2-16,-9-5 0 15,0 1 0-15,-15-3-1 16,-1 5 2-16,-9 2 1 16,-2 5 3-16,-4 9 1 15,3 10 3-15,0 12 1 0,1 5 1 16,10 12 1-16,2 2-1 16,12 8 0-16,3 4 0 15,12 2-2-15,-3-3-1 16,4-5-6-16,6-4-19 15,2-6-14-15,-8-13 0 16,6-3-1-16</inkml:trace>
  <inkml:trace contextRef="#ctx0" brushRef="#br0" timeOffset="72750.3077">9930 9466 26 0,'-8'11'23'0,"-7"-2"-9"16,7 5-3-16,4 1-2 15,4-2-3-15,9 0-3 16,4-4 0-16,0-2-1 16,2-4 0-16,1-3-2 15,-1 0-2-15,-6 0 0 16,-9 0 0-16,0 0 0 16,0 0 0-16,-23-5 2 15,6 5 2-15,1 6 2 0,-2 2 3 16,5 6 2-16,-3-4 1 15,14 12 1-15,2-7 0 16,9 8-2-16,3-6-1 16,8 0-1-16,1-5-2 15,3-2-1-15,2-10-2 16,1-5-2-16,-3-5 0 16,2-8-1-16,-5-5 0 15,-2-6-1-15,-3 2 1 16,-4-1-1-16,-3 3 2 15,-6 6 0-15,-3 7 0 0,0 12 2 16,0 0-1-16,0 14 1 16,0 6-1-1,0 3 0-15,0 6-6 0,0-4-10 16,-3 0-20-16,3-3-1 16,0-12 1-16,4-1-2 15</inkml:trace>
  <inkml:trace contextRef="#ctx0" brushRef="#br0" timeOffset="72890.9339">10072 9235 32 0,'0'0'22'0,"-10"0"-22"15,10 0 0-15,0 20-21 16,0-20-8-16</inkml:trace>
  <inkml:trace contextRef="#ctx0" brushRef="#br0" timeOffset="73312.8088">10968 9482 36 0,'15'8'34'0,"-2"2"1"16,1 8-2-16,3 5-20 15,-7-3-5-15,8 6-1 16,-7-10-2-16,3-4-2 16,-4-12-1-16,1-3-2 15,-1-6-1-15,-1-6-3 16,2 1-5-16,-5-5-5 15,3 1-13-15,2 4-8 0,-11 1-1 16,12 6 2-16</inkml:trace>
  <inkml:trace contextRef="#ctx0" brushRef="#br0" timeOffset="73609.6888">11476 9550 38 0,'-3'29'36'0,"-6"7"0"16,-8-8-1-16,-6-3-19 16,-1-3-7-16,-2-12-6 15,4-10-5-15,1-3-2 16,1-13-1-16,9-4-1 16,1-10 0-16,10 5 2 0,5-3 1 15,7 2 4-15,5 11 2 16,7 6 2-16,2 9 0 15,4 4 1-15,1 14 1 16,0 1-2-16,0 5-1 16,-5 2-10-16,-1 3-28 15,-10-16-2-15,4 2 0 16,-7-10 0-16</inkml:trace>
  <inkml:trace contextRef="#ctx0" brushRef="#br0" timeOffset="74640.9414">12472 9443 36 0,'-31'-4'24'16,"7"4"-6"-16,0 4-2 0,5 6-7 16,9-1-3-16,4 4-3 15,9-2 0-15,12-1-2 16,7-3 0-16,3 3 0 15,0-8 0-15,-1-2-2 16,-4 0 1-16,-5 0-1 16,-15 0-1-16,0 0 1 15,-28 4 1-15,3 4-1 16,-6 0 3-16,0 3 0 16,1 3 1-16,5 2 1 15,9 4 0-15,9-1 0 16,17 0 1-16,5-5-2 15,14 0-1-15,4-5-3 16,4-7-5-16,1-5-8 16,2-4-8-16,-8-7-2 0,-3-4 0 15,-6-5 3-15,-7-2 6 16,-1-3 8-16,-5 1 10 16,-1 2 10-16,4-16 35 15,-7 32-22 1,-6 9-2-16,21 4-5 15,-15 7-6-15,0 11-5 16,-6 3-2-16,0 4-2 16,-6-2-3-16,0-1-3 15,-3-6 0-15,-3-13-2 16,12-7-1-16,-10-2-1 16,16-9 1-16,3-7 0 15,4-5 1-15,2-3 1 0,4 0 2 16,-2 8 2-16,0 0 0 15,-8 8 3-15,-9 10-1 16,0 0 1-16,0 0 1 16,-2 16-1-16,-8-1 0 15,3 7-1-15,0 0 0 16,7 1-3-16,14 0-5 16,-2-1-17-16,4-6-12 15,15 2 0-15,3-14-1 16</inkml:trace>
  <inkml:trace contextRef="#ctx0" brushRef="#br0" timeOffset="75062.8113">13193 9431 11 0,'-54'-20'63'15,"24"20"-31"-15,-2 0-14 16,1 6-5-16,6 12-4 16,4 4-4-16,9 7-1 15,10 0-1-15,6 3 0 16,12-3-1-16,6-2 0 16,3-6-2-16,6-6-2 15,-1-5-2-15,-1-10-3 16,-2-6-1-16,-11-3 0 15,-4-1 0-15,-12-4 1 0,0 3 2 16,-11 2 3-16,-4 6 3 16,-2 9 4-16,-2 7 2 15,1 11 1-15,-1 8 0 16,4 10 1-16,2 5-1 16,4 5-1-16,2-1-1 15,7 3-4-15,0-9-5 16,4-9-15-16,2-13-17 15,10-4-1-15,-1-19 0 16,7-2 0-16</inkml:trace>
  <inkml:trace contextRef="#ctx0" brushRef="#br0" timeOffset="75422.1873">13328 9607 36 0,'19'3'32'0,"-3"-3"0"15,11 0-6-15,1-3-15 16,-2-5-2-16,1 2-4 16,-5-4-2-16,-3-3-2 15,-4-1-1-15,-8-4-1 16,-7 2 0-16,-10-5 0 15,-6 6-1-15,-5 1 1 16,-4 4 0-16,-6 10 2 0,3 5 1 16,4 10 1-16,1 9 1 15,11 12 1-15,3 5 0 16,9 10 0-16,4 0 1 16,4 0-2-16,1-1-1 15,1-6-5-15,2-3-12 16,0-9-22-16,-6-17-1 15,5-9 0-15,-11-6 0 16</inkml:trace>
  <inkml:trace contextRef="#ctx0" brushRef="#br0" timeOffset="75750.3127">13874 9518 68 0,'-9'28'35'0,"-13"-10"-1"15,0 1-17-15,-3-3-8 16,-6-7-7-16,0-9-4 16,4 0-2-16,2-15-1 15,7 0-1-15,6-7 1 16,12-2 1-16,0 5 3 15,15-3 3-15,5 12 2 16,7 1 1-16,3 13 0 0,1 6 0 16,-3 7 1-1,0 3-5-15,-4 4-7 0,-5-3-28 16,-3 4 0-16,-7-11-1 16,3 1 1-16</inkml:trace>
  <inkml:trace contextRef="#ctx0" brushRef="#br0" timeOffset="76094.0657">14159 9411 56 0,'-30'0'26'16,"8"8"-7"-16,0 4-7 15,3 6-3-15,10 5-3 16,9 2-2-16,6 0 0 16,7-5 0-16,8-1-1 15,1-4 0-15,0-3 0 16,-4-12-1-16,-8 0 0 15,-10 0-1-15,-16-14 1 16,-3 6-4-16,-8-2-9 16,-4-4-21-16,7 4-1 15,1-4 0-15,23 14 0 0</inkml:trace>
  <inkml:trace contextRef="#ctx0" brushRef="#br0" timeOffset="76484.6923">14305 9406 35 0,'31'-5'24'16,"-12"5"-7"-16,12 0-5 0,0 0-3 16,-3 0-3-16,0 0-3 15,-6-4-1-15,-4 4-1 16,-18 0 0-16,0 0-1 16,-14-5 0-16,-6 5 2 15,-2 9 0-15,-3 1 1 16,3 5 0-16,4 2 1 15,5 2 1-15,8 5-1 16,11-1 1-16,10 0-4 16,8 1-5-16,1-6-12 15,3-9-14-15,13 1 0 16,-7-10-2-16,10 0 6 16</inkml:trace>
  <inkml:trace contextRef="#ctx0" brushRef="#br0" timeOffset="76984.69">14826 9387 45 0,'-27'-11'29'0,"4"11"1"16,2 0-17-16,2 0-6 16,8 6-3-16,11-6-2 15,5 19-1-15,7-9-2 16,7 0-2-16,4 3-4 15,-1-7-1-15,1 1-3 16,-6-5-1-16,-6 2 0 16,-11-4 2-16,0 0 5 0,-16 4 4 15,-4-4 7-15,-26 7 14 16,25 1-6 0,0 1 1-16,8 4-1 15,7 1-4-15,6 5-1 16,10-2-4-16,5 0 1 15,4 0-3-15,5-5 1 16,1-6-3-16,3-6-2 16,3 0 0-16,-3-17-1 15,0-1 0-15,0-5-1 16,-6-2 2-16,-1 1 0 16,-6 2 2-16,-3 4 2 15,-5 4 1-15,-7 14 1 16,0 0-1-16,0 0 1 15,4 14-1-15,-4 4-1 0,-5 3-2 16,5 0-2-16,0 2-4 16,0-8-11-16,-5-5-20 15,5-1-1-15,0-9 0 16,0 0 0-16</inkml:trace>
  <inkml:trace contextRef="#ctx0" brushRef="#br0" timeOffset="77140.9397">15034 9136 83 0,'0'-12'37'15,"0"12"1"-15,0 0-15 16,17 28-30-16,-17-2-28 16,4 9-2-16,-4-2-1 0,0 2 1 15</inkml:trace>
  <inkml:trace contextRef="#ctx0" brushRef="#br0" timeOffset="80406.5788">15835 9370 7 0,'3'-10'28'0,"-3"10"1"16,6 13-10-16,-6 8-3 0,0 6-5 15,0 5-3-15,10 0-2 16,1-7-2-16,8-3-2 16,3-12-1-16,3-10 1 15,-1-7-1-15,-1-13 0 16,-2-4-1-16,-8-1 1 15,-4-1-1-15,-3 3 0 16,-6 7 0-16,0 4-1 16,0 12 1-16,0 0-1 15,-3 18 1-15,6 3-1 16,6 1 1-16,3 0 0 16,7 0 1-16,0-7-1 15,5-5 1-15,1-10-1 0,0 0 1 16,-6-11 0-16,-1-7 0 15,-5 0-1-15,-2 3 0 16,-4-2 1-16,1 8 0 16,-8 9 0-16,18 0 0 15,-7 8 0-15,0 10 1 16,0 3 0-16,-4 4-1 16,-1-3-2-16,-6 0-10 15,2 0-20-15,-14-17 0 16,12-5-1-16,-18-4 0 15</inkml:trace>
  <inkml:trace contextRef="#ctx0" brushRef="#br0" timeOffset="80781.5773">17150 9472 5 0,'-4'-10'26'0,"-15"-7"-1"16,3 7-9-16,-4 4-4 15,0 6-3-15,1 9-4 16,3 6 0-16,6 8-2 0,10 1-1 15,8 4 0 1,9 0 1-16,6-5 0 0,3-5 2 16,5-5 0-16,-5-13 0 15,2-8 0-15,-12-6-1 16,-5-5-1-16,-11-3-2 16,-11-3-11-16,-7-6-21 15,3 12 0-15,-6-8-1 16,8 13-1-16</inkml:trace>
  <inkml:trace contextRef="#ctx0" brushRef="#br0" timeOffset="81359.7243">18020 9450 56 0,'-8'22'35'0,"-2"9"-4"16,-6-2-10-16,-14-9-7 15,2 2-5-15,-6-11-6 16,2-6-2-16,3-10-1 16,6-10-2-16,5-5 0 0,8-2 0 15,10-3 1-15,5 0 0 16,7 5 1-16,6 9 1 15,5 4 1-15,2 14 0 16,2 3 0-16,-1 11 0 16,3 7-8-16,-3-2-23 15,-7-3-5-15,9 0-1 16,-8-13 0-16</inkml:trace>
  <inkml:trace contextRef="#ctx0" brushRef="#br0" timeOffset="81672.1999">18228 9503 34 0,'13'25'35'15,"-5"-15"0"1,8 3-4-16,5 0-13 0,-2-13-5 16,5 4-5-16,-5-12-2 15,3-2-2-15,-7-4-2 16,-3-4-1-16,-5-4 0 15,-7 1-2-15,-12 1 1 16,-4 5-1-16,-6 6 0 16,-2 6 0-16,-2 10 0 15,-2 6 0-15,5 11 1 16,6 5 0-16,6 10 0 16,7 4 0-16,7 1-2 15,1-1-5-15,9 1-17 16,2-3-11-16,-6-10-1 0,2-6 0 15</inkml:trace>
  <inkml:trace contextRef="#ctx0" brushRef="#br0" timeOffset="81875.3255">18526 9425 58 0,'0'0'35'16,"0"0"0"-16,10 15-10 15,-5 7-34-15,6 6-21 16,-11-5-3-16,10 6-1 16,-10-7-1-16</inkml:trace>
  <inkml:trace contextRef="#ctx0" brushRef="#br0" timeOffset="82250.3279">18857 9482 43 0,'-6'12'30'0,"13"9"0"16,5-1-17-16,4-8-4 0,5 2 0 16,2-11-2-1,1-3-1-15,-1-14-3 0,-2-4-2 16,-3-11-1-16,-9-10-1 16,-9-4-1-16,-9-8 0 15,-11-1 0-15,-11-5 0 16,-6 7 1-16,-3 4 1 15,-4 9 2-15,6 8 0 16,0 15 2-16,15 14 0 16,13 12 1-16,18 13 0 15,14 8-6-15,14 1-20 16,12-3-12-16,19 1-1 16,0-16 1-16</inkml:trace>
  <inkml:trace contextRef="#ctx0" brushRef="#br0" timeOffset="82750.3268">19247 9295 17 0,'0'0'33'0,"0"0"0"15,0 32 0-15,4 14-14 16,1 16-5-16,2 9-6 0,-3 6-1 16,4 5-3-16,-1-8-5 15,-1-12-5-15,4-10-11 16,-2-15-16-16,-8-23-2 16,0-14 0-16,0 0 0 15</inkml:trace>
  <inkml:trace contextRef="#ctx0" brushRef="#br0" timeOffset="82906.5771">19251 9556 8 0,'12'-6'25'0,"17"12"-4"16,-5-6-11-16,0-4-28 15,11 4-4-15,-12-11-1 0</inkml:trace>
  <inkml:trace contextRef="#ctx0" brushRef="#br0" timeOffset="83125.328">19517 9434 42 0,'10'9'33'0,"-10"1"-1"16,0 9-8-16,0-3-13 16,-4-3-3-16,4-1-4 15,0-12-3-15,0 0-2 16,0 0-1-16,14-14 0 15,0-4 0-15,2 3 1 16,2-3 1-16,4 8 2 16,1 1 2-16,-2 9 0 0,-4 10 0 15,-2 8-1-15,-2 6-6 16,-6 3-19-16,-1-7-11 16,8 2-1-16,-7-11-1 15</inkml:trace>
  <inkml:trace contextRef="#ctx0" brushRef="#br0" timeOffset="83594.082">19843 9426 11 0,'10'-5'25'16,"12"5"-1"-1,1-10-2-15,10 5-18 0,0 0-2 16,0-2-1-16,-4 1-1 16,-6 0 1-16,-10 3-1 15,-13 3 1-15,0 0 2 16,-25 3 2-16,7 7 1 16,-8 0 1-16,5 9 0 15,3 3 2-15,5 7-1 16,13-1 0-16,10 0-2 15,4-4-1-15,12-2-1 16,3-8-1-16,4-5-1 16,0-9 0-16,0-10-1 15,-5-7-1-15,0-3 0 16,-5-3 0-16,-5-3 0 0,-4 1 1 16,-5 2 0-16,-3 4 0 15,0 6 0-15,-6 13 1 16,0 0 1-16,0 0-1 15,0 18 0-15,0 1-1 16,-4 1-6-16,4 5-19 16,4-1-11-16,-8-10-1 15,8 2-1-15</inkml:trace>
  <inkml:trace contextRef="#ctx0" brushRef="#br0" timeOffset="83922.2041">20415 9411 71 0,'7'9'36'0,"-7"2"0"15,3 3-16-15,1 13-12 16,-4-5-2-16,-4 2-4 16,-1-1-1-16,-2-4-1 15,0-9-1-15,7-10-1 16,0 0 0-16,7-20 1 15,7-2 0-15,2-6 0 16,6-3 2-16,6 2 1 16,-5 5 0-16,-6 5 0 15,-1 4 0-15,-4 9 0 16,-12 6 0-16,7 12-1 0,-11 4 0 16,4 3-1-1,-3 6-6-15,3-1-9 16,0 0-21-16,7 2 0 0,0-11-1 15,10 3 0-15</inkml:trace>
  <inkml:trace contextRef="#ctx0" brushRef="#br0" timeOffset="84187.833">20917 9486 41 0,'0'-26'57'15,"-13"9"-35"1,-2 8-5-16,-7-5-5 16,-2 10-2-16,-6-1-3 15,3 5 0-15,-1 5-2 0,7 8-1 16,3 1 0-16,12 10-1 16,6-2 0-16,7 2 0 15,8-5-1-15,5 1-1 16,3-2-3-16,-1-10-7 15,5-3-19-15,-2-5-9 16,-9-19-2-16,1 4 1 16</inkml:trace>
  <inkml:trace contextRef="#ctx0" brushRef="#br0" timeOffset="84344.08">20921 9281 57 0,'0'-17'34'0,"-9"-1"0"16,9 7-12-16,0 11-18 15,-13-5-25-15,9 14-12 0,4-9-1 16,-9 13-1-16</inkml:trace>
  <inkml:trace contextRef="#ctx0" brushRef="#br0" timeOffset="84469.0816">21060 9411 56 0,'32'23'35'0,"-1"5"1"16,-10 0-11-16,-11-5-9 15,-5 0-8-15,-10-3-11 16,-14-5-28-16,-12-15-3 16,5 0-2-16,-7-15-1 0</inkml:trace>
  <inkml:trace contextRef="#ctx0" brushRef="#br0" timeOffset="84781.5806">21709 9308 57 0,'9'5'39'0,"-9"9"-1"16,5 19 0-16,5 15-22 0,-10 6-6 15,5 13-4-15,-2 1-1 16,3 2-3-16,-2-5-3 16,-4-13-10-16,7-9-24 15,-4-11-5-15,-3-18 0 16,0-14-1-16</inkml:trace>
  <inkml:trace contextRef="#ctx0" brushRef="#br0" timeOffset="84922.2062">21751 9564 60 0,'31'0'30'0,"-8"-12"-8"16,1 4-38-16,19 8-12 15,-7-12-2-15,10 12-1 16</inkml:trace>
  <inkml:trace contextRef="#ctx0" brushRef="#br0" timeOffset="85312.8317">22271 9324 25 0,'-16'-6'25'0,"-11"-4"0"15,7 10-13-15,0 0-5 0,10 10-4 16,5 1-1-16,10 1-2 16,2 3-2-16,9-3-2 15,2-1-2-15,-4-2-3 16,6-3 0-16,-9 1 0 15,-11-7 2-15,0 0 3 16,-10 7 6-16,-7-7 5 16,-20 12 19-1,18-3-9-15,2 1 1 16,10 4-2-16,3-1-2 16,11 6-4-16,1-4-3 15,3 0-1-15,3-2-5 16,2-5-8-16,-1-8-23 0,-1 0-5 15,-6-14-1 1,5 0 0-16</inkml:trace>
  <inkml:trace contextRef="#ctx0" brushRef="#br0" timeOffset="85437.8327">22287 9172 50 0,'-10'-12'25'16,"10"12"-19"-16,0 0-19 15,0 0-11-15,4 23-6 16</inkml:trace>
  <inkml:trace contextRef="#ctx0" brushRef="#br0" timeOffset="85734.7081">22591 9364 48 0,'-24'-10'32'0,"0"10"1"15,-11 3-14-15,6 5-9 16,7 6-5-16,7 4-1 16,10 8-1-16,5 1 0 15,13 4 0-15,3-6 0 16,10 1 1-16,2-11 0 15,5-2 0-15,-8-9-1 16,-5-4 1-16,-16-12-1 0,-4-2-1 16,-11-2-4-16,-9-6-16 15,-10-2-19-15,8 5 1 16,-5-4-2-16,13 9 1 16</inkml:trace>
  <inkml:trace contextRef="#ctx0" brushRef="#br0" timeOffset="86234.7221">23017 9466 17 0,'-22'-37'53'15,"5"24"-32"1,-11-1-5-16,4 6-5 16,0 8-4-16,-1 7-3 15,4 6-2-15,0 2 0 16,5 4 0-16,5 2 0 15,11-4 1-15,5 0 0 16,1-7 0-16,8-5-1 16,3-5 0-16,6-12 0 0,9 2 0 15,1-5-1 1,0 1 0-16,5 2-1 0,3 5 2 16,-3 2 1-16,7 11 0 15,-5 3 1-15,-13 9 2 16,-8 2 1-16,-7 2 0 15,-12 0 0-15,-5 2 0 16,-14-7-2-16,-10-2-3 16,-5-1-13-16,11-7-28 15,-10-7-1-15,6 0 0 16,-4-6-1-16</inkml:trace>
  <inkml:trace contextRef="#ctx0" brushRef="#br0" timeOffset="94015.973">2473 10490 18 0,'12'8'23'16,"16"4"-9"-16,3-3-5 15,9-6-2-15,-5-3-2 16,5 0-2-16,-8-3-2 16,-8-1 1-16,-7-1-1 15,-17 5-1-15,0 0 1 16,-7-6 0-16,-11 12 0 15,-5 1 2-15,2 4-1 16,-1 9 1-16,3 6 1 16,3-1 0-16,11 4 1 15,5-4 0-15,12-2-1 0,9-5 0 16,4-7-2-16,7-8-1 16,4-6-2-16,2-7-1 15,-5-7 0-15,1-4-2 16,-9-2 1-16,-6 0 0 15,-1 5 1-15,-7 0 2 16,-6 8 3-16,-5 10 0 16,0 0 3-16,-3 13 0 15,3 6 0-15,0 1 0 16,0 2 0-16,0-4-1 16,0 2-1-16,6-11-1 0,4-1-1 15,3-13 0 1,-2-8 0-16,2-3-1 15,7-4 1-15,-6 1-2 0,2 0 0 16,-1 4-1-16,-5 8 3 16,-10 7-1-16,18 13 0 15,-15 4 2-15,3 3-4 16,-2 3-5-16,-4-1-9 16,6-5-18-16,13-1-3 15,-2-16 0-15,9 0 0 16</inkml:trace>
  <inkml:trace contextRef="#ctx0" brushRef="#br0" timeOffset="94219.0998">3302 10536 43 0,'12'9'36'0,"9"6"1"16,-6 0-4-16,-5-1-20 15,3 8-2-15,-13-3-3 16,-5-2-5-16,-7-2-10 16,-8 0-29-16,-6-15-1 15,10 0-1-15,-4-5 0 16</inkml:trace>
  <inkml:trace contextRef="#ctx0" brushRef="#br0" timeOffset="96234.734">4570 10583 20 0,'-22'28'28'16,"6"8"0"-16,-18-11-10 0,6-3-7 15,0-10-8 1,-3-12-2-16,7-7-2 16,2-11-1-16,6-6 1 0,6-7 0 15,4 2 3-15,3 1 1 16,7 7 3-16,3 5 2 15,8 12 0-15,3 8 1 16,7 10 0-16,-1 5-2 16,8 3-5-16,2 6-12 15,6-3-23-15,-9-10-1 16,10 2-1-16,-14-17-1 16</inkml:trace>
  <inkml:trace contextRef="#ctx0" brushRef="#br0" timeOffset="96578.4791">4715 10587 11 0,'25'20'29'0,"-12"-16"2"15,9 10-4-15,1-11-11 16,0-3-6-16,2 0-4 15,-4-11-3-15,-7 1-1 16,-2-4-2-16,-9 0 0 16,-9-5-1-16,-4 5 0 15,-7 0 0-15,-6 4 0 16,-6 7 1-16,5 6 0 16,-1 11 2-16,3 10 0 0,9 3 1 15,8 11 1-15,5 4-1 16,9 5 1-16,2 3-1 15,6 1-2-15,4-2-11 16,1 1-22-16,-9-16-1 16,8 0-1-16,-11-18 1 15</inkml:trace>
  <inkml:trace contextRef="#ctx0" brushRef="#br0" timeOffset="96812.8558">5060 10515 35 0,'0'0'36'16,"20"12"2"-16,-2 12-1 16,0 7-21-16,12 17-6 15,-4 3-3-15,1 4-9 16,2 2-15-16,-1-2-19 15,-10-18-1-15,-2-8-1 16,-7-14 0-16</inkml:trace>
  <inkml:trace contextRef="#ctx0" brushRef="#br0" timeOffset="96969.1068">5272 10560 55 0,'-29'0'35'0,"6"18"2"15,-6 10-11-15,-6 6-12 16,6 13-9-16,0 8-11 16,1 1-29-16,0-6-1 15,15-4 0-15,-4-12-1 16</inkml:trace>
  <inkml:trace contextRef="#ctx0" brushRef="#br0" timeOffset="97203.4818">5435 10517 48 0,'16'7'34'0,"-10"11"0"15,7 9-16-15,-7 8-16 16,-1-4-28-16,8 6-4 16,-8-10-2-16,11 2-1 15</inkml:trace>
  <inkml:trace contextRef="#ctx0" brushRef="#br0" timeOffset="97890.9871">5685 10505 53 0,'13'10'32'16,"-3"-1"0"-16,-2 9-18 15,1 9-5-15,-5 3-3 16,-4 1-3-16,0-4-3 16,-4-8-4-16,4-5-1 15,0-14-2-15,0 0 0 16,-4-12 0-16,12-6 1 0,-2-6 2 16,1-1 4-1,2 6 5-15,-4-3 2 16,0 9 1-16,-5 2 0 0,0 11 1 15,0 0-1-15,9 14-1 16,-9 0-2-16,10 1-1 16,2 2 0-16,0-2-3 15,6 0-2-15,-1-6-4 16,4-1-2-16,-2-13-1 16,3-3-2-16,-6-6 2 15,-1-1 1-15,-3-3 3 16,1-1 4-16,-1 5 4 15,-1 0 4-15,2 11 1 16,-13 3 1-16,18 8 0 16,-15 2-1-16,1 9-4 0,-4-2 0 15,0 1-2 1,0-5-1-16,0-13-2 0,0 0 0 16,0 0-1-16,16-7-1 15,-7-10 1-15,7 0-2 16,-2-2 2-16,5 2-1 15,0 8 1-15,-1 3 1 16,1 6 0-16,-6 11 2 16,3 7-2-16,-7 0 2 15,-1 7-1-15,-5 1-2 16,-3-3-5-16,4 1-18 16,-4-5-13-16,-11-9 0 15,7-1 0-15</inkml:trace>
  <inkml:trace contextRef="#ctx0" brushRef="#br0" timeOffset="98031.6078">6062 10271 30 0,'-13'-39'29'16,"17"24"-6"-16,-4 15-25 15,0 0-17-15,0 0-7 16,8 19-4-16</inkml:trace>
  <inkml:trace contextRef="#ctx0" brushRef="#br0" timeOffset="98203.4834">6278 10510 56 0,'37'27'36'0,"4"5"-1"15,-4-2-9-15,-8-8-13 16,-5 2-6-16,-14-7-2 15,-10-3-6-15,-10-4-14 16,-4-1-20-16,-21-9-1 16,3 0-1-16,-15-8 0 15</inkml:trace>
  <inkml:trace contextRef="#ctx0" brushRef="#br0" timeOffset="98797.2332">7109 10621 13 0,'41'4'22'16,"-7"-14"-5"-16,7 3-13 15,-7 0-2-15,-4-5-2 16,-8 3-2-16,-12 2 2 16,-10 7 1-16,0 0 2 15,-20 0 2-15,2 7 0 0,-19 30 11 16,25-11-8 0,6-1 0-16,6 2-4 15,14-4-7-15,8-4-6 16,7-9-14-16,17 4-4 15,-5-16 0-15,11 2 11 16</inkml:trace>
  <inkml:trace contextRef="#ctx0" brushRef="#br0" timeOffset="99031.614">7708 10686 48 0,'-11'9'31'15,"-3"5"-6"-15,-6 0-8 16,-9-2-5-16,4-5-5 15,-6-7-4-15,4-6-1 0,1-7-2 16,8-9 0-16,5-3-1 16,10 2 0-16,6 0 0 15,9 4 1-15,4 10 0 16,9 9 1-16,2 9 0 16,1 10-1-16,0 4-5 15,-2 10-25-15,-5-10-1 16,6 8-1-16,-8-19 0 15</inkml:trace>
  <inkml:trace contextRef="#ctx0" brushRef="#br0" timeOffset="99219.1093">7876 10592 40 0,'8'10'34'0,"5"9"0"16,9 13-3-16,9 4-18 15,-3 5-5-15,0 7-5 16,2 0-10-16,-7-6-17 16,-6-16-10-16,0-6 0 15,-17-20-1-15</inkml:trace>
  <inkml:trace contextRef="#ctx0" brushRef="#br0" timeOffset="99375.3591">8076 10617 30 0,'-27'-6'35'16,"-1"20"0"-16,-6 9-1 0,-6 15-17 16,2 18-5-16,-7 5-9 15,3 3-14-15,2-5-23 16,9-1-1-16,4-10 0 16,8-4-1-16</inkml:trace>
  <inkml:trace contextRef="#ctx0" brushRef="#br0" timeOffset="99703.4846">8227 10608 36 0,'0'0'32'0,"0"9"2"16,0 4-13-16,2 7-5 15,-2 2-4-15,12 5-2 16,-5-4-2-16,8 2-2 16,0-8-1-16,7-2-2 15,-3-6-1-15,5-9-1 16,-1-10-3-16,-5-7-3 15,4 2-7-15,-7-13-12 16,-5-4-12-16,-5 3-1 16,-5-7-1-16</inkml:trace>
  <inkml:trace contextRef="#ctx0" brushRef="#br0" timeOffset="99844.1097">8335 10406 24 0,'-16'-12'31'0,"16"12"-1"15,0 0-10-15,0 0-37 16,0 17-8-16,0-17-4 16,27 24-2-16</inkml:trace>
  <inkml:trace contextRef="#ctx0" brushRef="#br0" timeOffset="100453.4859">8559 10551 19 0,'0'0'30'0,"13"0"1"16,11 0-7-16,1 4-11 15,9-4-5-15,2 0-3 16,2 0-4-16,-6 0-4 16,-2-4-5-16,-10 1-2 15,-9 3-1-15,-11 0-1 16,-10-3 0-16,-8 3 1 16,-4 9 4-16,-2 2 5 0,-20 21 14 15,29-12-1 1,6 6 0-16,5-5 1 15,14 2 1-15,2-5-3 16,7 0-2-16,2-12-1 16,5-3-3-16,1-7-3 15,1-6 0-15,-2-3-2 16,-2-6 0-16,0 2 0 16,-1 1 0-16,-6 3 0 15,0 7 1-15,-3 6 2 16,-1 5 1-16,-7 5 0 15,1 8 0-15,-7-4 0 16,4 4 0-16,-4-9-1 16,0-9-1-16,0 0-1 15,17 0 0-15,-7-8 1 0,2-6-1 16,4 0 0-16,2-1 1 16,0 5 0-16,1 3 0 15,0 7 1-15,-4 8 0 16,-2 2 0-16,-4 10 0 15,-6 1-3-15,1 3-7 16,-4-5-26-16,3 3-1 16,-3-10-1-16,10-1 0 15</inkml:trace>
  <inkml:trace contextRef="#ctx0" brushRef="#br0" timeOffset="101078.4874">9356 10587 5 0,'3'10'27'0,"-3"-10"0"16,24 10-3-16,-5-10-12 15,12 0-5-15,3 0-2 16,2-5-3-16,-3 0-2 0,-5 1-1 16,-10-2 0-16,-9-1 0 15,-9 7 1-15,-11 0 1 16,-8 5 1-16,-4 4 3 16,2 8 0-16,-4-2 0 15,7 12 1-15,5-4 0 16,13 4-1-16,9-3-5 15,9 0-5-15,11-4-9 16,5-2-11-16,6-14-7 16,14 1 1-16,-4-15-1 15</inkml:trace>
  <inkml:trace contextRef="#ctx0" brushRef="#br0" timeOffset="101484.7381">10066 10681 41 0,'-13'8'33'15,"-2"11"-1"-15,-12-2-10 16,-4 0-7-16,2 1-7 16,-5-4-4-16,3-8-3 15,3-6-2-15,4-2-2 16,11-7 1-16,6-4-2 16,7-1 1-16,4-5 0 15,8 5 1-15,7 6 2 16,2 6 2-16,6 4 1 15,-4 5 1-15,2 8 1 16,-1-1 0-16,2 6 0 0,-7-6-1 16,5-2 0-1,-6-7-1-15,2-5-2 0,-2-10 0 16,4-4-1-16,2-3 0 16,0-2-1-16,2 0 0 15,2 6 0-15,-3 4 1 16,2 9 1-16,-2 5 0 15,-6 7 2-15,-4 7-1 16,-8 5 1-16,-10 3-1 16,-7-2 0-16,-8 1-8 15,-10-2-28-15,-7-14-3 16,7-1 0-16,-6-9-1 16</inkml:trace>
  <inkml:trace contextRef="#ctx0" brushRef="#br0" timeOffset="102172.2413">11128 10551 16 0,'0'0'32'16,"0"16"1"-16,0 10 0 0,-6 6-16 15,1 3-6-15,3 6-2 16,2-2-3-16,9-1-1 16,5-9-2-16,8-9 0 15,6-8 0-15,5-12-1 16,-1-5-1-16,4-11 1 15,-4-9-1-15,-4-1 0 16,-6-9-1-16,-6-1 0 16,-4 2 0-16,-7 3 0 15,-1 7 0-15,-4 10 2 16,0 14 0-16,0 0 1 16,-9 22 0-16,9 6-1 0,5 5 2 15,2 5-4 1,3 3-4-16,1-3-25 0,2-12-8 15,4-5-1-15,-1-8-1 16</inkml:trace>
  <inkml:trace contextRef="#ctx0" brushRef="#br0" timeOffset="102406.6163">11591 10803 43 0,'0'0'35'16,"14"22"1"-1,2-11 0-15,10 6-22 0,3 10-8 16,0-2-4-16,-3 1-7 16,0-2-14-16,-3-3-16 15,-10-13 0-15,-1-3-1 16,-12-5 0-16</inkml:trace>
  <inkml:trace contextRef="#ctx0" brushRef="#br0" timeOffset="102578.4902">11803 10839 51 0,'-20'19'36'0,"-11"3"0"16,0 8-4-16,0 6-19 0,0-2-11 15,1-3-18-15,2-3-19 16,16 0-1-1,2-15 0-15,10 3 0 0</inkml:trace>
  <inkml:trace contextRef="#ctx0" brushRef="#br0" timeOffset="102781.6164">11907 11072 52 0,'0'0'38'0,"0"16"0"16,-6-4 0-16,2-2-23 15,4 8-8-15,0 0-3 0,0 0-2 16,7-2-4 0,0-6-7-16,8 0-12 0,0-3-18 15,-2-13 2-15,2 2-1 16,-4-13 0-16</inkml:trace>
  <inkml:trace contextRef="#ctx0" brushRef="#br0" timeOffset="102937.8663">12005 10900 77 0,'-13'-11'39'15,"13"11"-1"-15,0 0-11 16,0 0-57-16,0 0-5 15,0 0-3-15,0 0-1 0</inkml:trace>
  <inkml:trace contextRef="#ctx0" brushRef="#br0" timeOffset="103937.868">12721 10686 34 0,'21'8'31'0,"-4"-3"1"16,1 10-12-16,-9 11-7 0,-9 4-4 16,0 7-3-16,-3 0-3 15,-6-5-1-15,-1-7-1 16,1-8-2-16,9-17 0 15,0 0 0-15,21-19 0 16,-2-7 0-16,5-4 0 16,2-3 1-16,1-1 0 15,-5 4 1-15,-3 2 0 16,-7 11 0-16,-9 5 1 16,-3 12 0-16,0 0 0 15,-18 14 1-15,9 5-1 16,5 6 0-16,4 6 0 0,4-2-1 15,8 3-4 1,9-8-4-16,10-2-6 0,4-11-7 16,3-8-4-16,1-10 0 15,-2-5 0-15,1-9 5 16,-3 1 6-16,-5 0 9 16,-8 3 10-16,8-5 29 15,-30 22-14 1,0 0 1-16,-9 22-3 15,-12-8-4-15,-1-1-5 16,-6-2-4-16,1-5-4 16,1-6-2-16,4-11-2 15,8-7 0-15,6-6 0 16,8 0-1-16,11-3 2 16,4 7 1-16,7 2 1 0,3 10 2 15,5 8-1-15,-2 12 2 16,2 5-1-16,-1 5 1 15,-1 2-2-15,-4 1 0 16,1-2 0-16,-3-7-1 16,0-7 0-16,-1-9-2 15,-2-9 1-15,-3-7-1 16,-1-5 0-16,-2-3 1 16,-4-1-2-16,-2 4 1 15,-4 7 1-15,-3 14 0 16,0 0-1-16,0 0-6 15,-10 21-22-15,7-5-4 0,12 11-1 16,7-12 1 0</inkml:trace>
  <inkml:trace contextRef="#ctx0" brushRef="#br0" timeOffset="104703.4962">14265 10653 14 0,'0'0'29'15,"15"0"0"-15,7 0-4 0,8 0-14 16,8 4-4-16,0-4-2 15,-1 0-4-15,-3 0-3 16,-10-8-1-16,-10 8-1 16,-14 0 0-16,0 0 0 15,-25 0 2-15,-1 8 0 16,1 3 2-16,-3 6 3 16,4 3 2-16,5 2 1 15,7 3 1-15,12 1 1 16,10-2-1-16,8-4-1 15,6-3 0-15,2-8-1 16,4-9-2-16,-2 0-1 16,2-13 0-16,-6-4-2 15,-3-3 0-15,0 0 0 16,-4-1 0-16,-3 4-1 0,0 6 2 16,-4 5 0-16,0 6 1 15,-10 0 0-15,16 23 0 16,-9-8 0-16,-2 3 1 15,-2-1 0-15,4-6-1 16,-7-11-1-16,12 9-1 16,-12-9 0-16,19-19 0 15,-5 1-1-15,-1-1 0 16,2-3-1-16,1 2 1 16,2 3 0-16,-3 5 1 15,1 8 1-15,-2 4 0 0,-4 5 0 16,1 9 1-16,-5 4 0 15,4 0 0 1,-5-2 1-16,5-2-1 0,0-4-1 16,3-5-1-16,3-7 0 15,1-7 0-15,8-8 0 16,0 0-1-16,3 0 1 16,-1 2 0-16,-2 3 2 15,2 8 0-15,-8 4 1 16,-1 12 0-16,-8 2 1 15,-7 5-2-15,-5 4-7 16,-11 2-32-16,-5-13-2 16,-1-2 0-16,-6-10-1 15</inkml:trace>
  <inkml:trace contextRef="#ctx0" brushRef="#br0" timeOffset="105312.8743">15869 10658 11 0,'0'0'28'0,"28"11"2"15,-6-11-1-15,5 0-17 16,2 0-3-16,-2-3-4 0,1-5-1 15,-12 3-2-15,-4-5-1 16,-12 10-1-16,-16-13 0 16,-2 13 1-16,-4 6-1 15,-3 5 0-15,2 4 1 16,3 8 0-16,10 2 1 16,10 3-1-16,10 3 1 15,8-3-1-15,7-3-4 16,12-4-7-16,4-5-12 15,-3-12-9-15,10 0 0 16,-8-18 0-16</inkml:trace>
  <inkml:trace contextRef="#ctx0" brushRef="#br0" timeOffset="105609.7475">16386 10653 28 0,'-24'-23'29'0,"10"23"1"16,-10 0-10-16,7 10-6 15,4 3-6-15,3 1-3 16,10 0-2-16,4 0-1 16,8-4-2-16,7-1-2 15,-1-8-2-15,0-1-1 16,-2 0 0-16,-6-2-1 16,-10 2 1-16,0 0 0 15,-10-9 2-15,-6 13 3 16,2 2 2-16,-3 3 1 15,8 4 1-15,1 6 0 16,8-3 0-16,8 6-1 0,8-8-3 16,2 3-6-16,4-6-12 15,0-11-10-15,5 0-1 16,-8-13-1-16</inkml:trace>
  <inkml:trace contextRef="#ctx0" brushRef="#br0" timeOffset="105844.1243">16591 10555 50 0,'24'-19'34'0,"-2"2"2"16,6 11-12-16,0 19-6 15,-6 8-6-15,3 17-5 0,-9 5-2 16,0 6-1 0,-5 1-1-16,-1-2-1 15,-4-7-1-15,-6-8 0 0,-3-6-3 16,-9-12 0-16,-1-7-2 15,-9-10-2-15,-2-1-3 16,-8-11-6-16,4 6-10 16,0-1-12-16,1-6 1 15,14 6 0-15</inkml:trace>
  <inkml:trace contextRef="#ctx0" brushRef="#br0" timeOffset="106047.2475">16955 10672 66 0,'17'5'37'0,"-14"5"0"16,3 4-11-16,1 10-15 15,-7 2-10-15,0 1-18 16,0-6-18-16,6 4-1 15,-6-14-1-15,6 2 0 16</inkml:trace>
  <inkml:trace contextRef="#ctx0" brushRef="#br0" timeOffset="106703.4991">17221 10667 25 0,'6'11'31'16,"-6"0"2"-16,10 10-5 15,-7 1-15-15,-6 6-3 16,-1-1-3-16,-8-4-4 16,1-6-2-16,-3-5-1 15,4-7-1-15,10-5-1 16,0-10 1-16,6-8-1 15,9-1 1-15,8-3 1 16,1 2 2-16,0 2 1 16,-2 4-1-16,-4 5 2 15,-3 5-1-15,-15 4 1 0,15 9 1 16,-15 4-1-16,0 4-1 16,0 1 0-16,0 3 1 15,3-2-2-15,4-4-1 16,4-2-2-16,1-9-1 15,5-4-2-15,-2-4 0 16,4-5 0-16,-2-7-1 16,6-1 2-16,-4-1 2 15,0 2 2-15,1 4 1 16,-4 3 2-16,0 9 0 16,-5 4 1-16,-1 9 0 15,-10-1 0-15,3 4-2 16,-3-2 0-16,-3-4 0 15,3-10-1-15,0 0-1 16,0 0 0-16,13-14-1 0,-3 0 0 16,4-4 0-16,5 3-1 15,0 1 1-15,2 5-1 16,-3 4 1-16,-2 5-1 16,-1 9 1-16,-4 4 0 15,0 3 0-15,-7 6-1 16,1-1 1-16,-5 2-4 15,0-6-8-15,0-7-26 16,-3 0 1-16,3-10-1 16,0 0 0-16</inkml:trace>
  <inkml:trace contextRef="#ctx0" brushRef="#br0" timeOffset="106875.3742">17675 10425 58 0,'-6'-20'34'16,"6"20"-9"-16,0 0-27 16,-9 6-25-16,15 5-5 15,-6-11-2-15</inkml:trace>
  <inkml:trace contextRef="#ctx0" brushRef="#br0" timeOffset="107031.624">17982 10664 76 0,'42'30'41'0,"-9"3"0"16,-10 1-7-1,-11-10-21-15,-12 1-5 0,-19-1-7 16,-13-14-20-16,-5-6-20 16,1-4-2-16,-2-17 0 15,5 2-1-15</inkml:trace>
  <inkml:trace contextRef="#ctx0" brushRef="#br0" timeOffset="113375.3888">18698 10615 30 0,'29'-22'31'16,"-2"-4"-2"-16,5 6-9 15,2 9-3-15,-5 11-3 16,-1 24-3-16,-13 8-3 15,-3 15-2-15,-9 8-1 16,-3 2-2-16,3-1 0 16,2-2 0-16,2-16-2 15,8-15 0-15,7-12 0 0,5-16 0 16,3-14 0 0,0-10-1-16,-3-7 0 0,-1-6 0 15,-5 0 0-15,-6 1 0 16,-7 7-1-16,-3 6 1 15,-2 10 0-15,-3 18-1 16,0 0 1-16,-4 23 0 16,4 4 0-16,0 11-1 15,5 3-3-15,-2-2-19 16,6-10-13-16,6 2 1 16,0-12-2-16</inkml:trace>
  <inkml:trace contextRef="#ctx0" brushRef="#br0" timeOffset="113734.7653">19256 10839 32 0,'9'5'34'15,"11"9"1"-15,1 0 0 16,4 6-19-16,8 7-6 16,-4 0-6-16,2-2-10 15,-1-3-19-15,-2-4-10 16,-14-18 0-16,1 0 0 16</inkml:trace>
  <inkml:trace contextRef="#ctx0" brushRef="#br0" timeOffset="113906.6393">19535 10815 39 0,'-31'0'35'16,"9"19"0"-16,-14 2-2 0,-6 9-17 15,5 7-10-15,-2 1-13 16,3 0-25-16,5-15-2 16,15 0-1-16,6-15 0 15</inkml:trace>
  <inkml:trace contextRef="#ctx0" brushRef="#br0" timeOffset="114500.3892">19564 11229 19 0,'8'19'33'15,"2"-17"2"-15,7 5-1 16,-3-7-11-16,1-8-10 16,3-1-3-16,-6-5-3 15,-2-5-2-15,-3-9-1 16,-4-4-1-16,-3-3 0 15,0-1-1-15,0-5-1 16,0 7 0-16,3 0-1 16,2 6 0-16,3 7-3 0,0 4-2 15,3 12-9-15,-11 5-16 16,14 0-7-16,-4 5 0 16,-10-5-1-16</inkml:trace>
  <inkml:trace contextRef="#ctx0" brushRef="#br0" timeOffset="114687.8895">19590 11136 51 0,'0'0'38'16,"0"0"0"-16,14 6 0 0,14-9-20 15,5 3-43 1,1-7-10-16,6 4-2 0,-8-7 0 15</inkml:trace>
  <inkml:trace contextRef="#ctx0" brushRef="#br0" timeOffset="146984.933">19984 10872 41 0,'0'0'36'16,"13"0"2"-16,-13 0-8 16,15 5-11-16,-15-5-13 15,0 0-34-15,0 0-5 16,0 0-2-16,-11-24-2 16</inkml:trace>
  <inkml:trace contextRef="#ctx0" brushRef="#br0" timeOffset="150484.9363">2439 12343 44 0,'9'13'32'0,"1"-13"3"16,9-10-13-1,12-8-8-15,-3-11-4 0,6-8-3 16,0-12-1-16,-4-4-2 16,-2-7-2-16,-6-1-1 15,-9 6 0-15,-10 4-1 16,-3 9 0-16,-3 11 1 16,-10 10-1-16,3 18 1 15,3 15 0-15,3 16 0 16,4 14 0-16,9 11 1 15,7 6-1-15,14 7 0 16,5-2 0-16,1-3-1 16,5-10-4-16,-8-10-5 15,2-8-15-15,-7-11-12 0,-12-17-1 16,-16-5 0 0</inkml:trace>
  <inkml:trace contextRef="#ctx0" brushRef="#br0" timeOffset="150656.812">2647 12185 37 0,'24'6'29'0,"17"9"-3"16,-6-2-26-16,1-13-21 16,5 11-5-16,-13-16-1 15</inkml:trace>
  <inkml:trace contextRef="#ctx0" brushRef="#br0" timeOffset="150844.3118">2370 12083 56 0,'-24'0'34'0,"6"-6"-4"16,18 6-14-16,22 21-40 15,2-18-6-15,23 10-3 16,-1-7 0-16</inkml:trace>
  <inkml:trace contextRef="#ctx0" brushRef="#br0" timeOffset="151094.3127">3094 12339 45 0,'30'21'32'15,"-11"-19"1"-15,3-2-6 16,6-6-17-16,-6-3-5 16,-4-6-2-16,-5-7-2 15,-8 0-1-15,-13-2 0 16,-8-2 0-16,-3 4 0 16,-8 4 1-16,-1 9 1 15,0 9 0-15,0 17 2 16,5 9-1-16,8 10 1 15,3 11 0-15,6 4-2 16,6 5 0-16,6 0-3 16,0-6-9-16,4-14-22 15,4 1-4-15,-1-21 1 16,9-8-3-16</inkml:trace>
  <inkml:trace contextRef="#ctx0" brushRef="#br0" timeOffset="151391.1887">3773 12271 59 0,'-10'25'37'16,"-11"7"1"-16,-8-5-2 16,-11-7-24-16,3 2-7 15,-7-10-5-15,2-9-3 0,4-8-1 16,7-14-1-1,9-3 0-15,4-7 0 16,18 0 1-16,5 1 2 0,12 7 2 16,11 7 3-16,3 7 1 15,9 14 2-15,-6 6 0 16,6 10-1-16,-3 4-6 16,-9 6-33-16,-3-14-1 15,0 1-1-15,-10-11-2 16</inkml:trace>
  <inkml:trace contextRef="#ctx0" brushRef="#br0" timeOffset="152734.9406">5172 12351 29 0,'14'-26'29'0,"-1"-9"-7"16,6 3-5-16,2 4-2 16,2 4-3-16,2 15-2 15,-5 9-2-15,-2 13-2 16,-5 12-1-16,-2 11-1 16,-7 6-1-16,1 5 1 15,-5-4-2-15,7 2 1 16,1-11-1-16,5-6-1 0,4-10 1 15,5-11-1 1,2-12 0-16,5-7-1 0,0-12-1 16,-3-9 0-16,1-6 0 15,-6-4-1-15,-2 1 0 16,-5 1 0-16,-3 7 1 16,-6 7 1-16,-5 10 1 15,0 17 1-15,-12 4 1 16,8 19 0-16,-4 5 0 15,2 11 1-15,3 0-2 16,3 7 1-16,5-7-4 16,2-3-7-16,6-8-28 0,3 1-1 15,-3-11 1 1,6 1-1-16</inkml:trace>
  <inkml:trace contextRef="#ctx0" brushRef="#br0" timeOffset="154922.4465">5763 12429 34 0,'0'0'33'0,"0"12"1"15,15 5-13-15,4 6-5 16,1 4-5-16,9 3-4 16,-1 5-3-16,2-6-9 15,1-1-13-15,-1-5-15 16,-11-14-1-16,0-3 0 15,-11-15-1-15</inkml:trace>
  <inkml:trace contextRef="#ctx0" brushRef="#br0" timeOffset="155125.5705">5988 12473 42 0,'-28'23'32'0,"0"11"0"16,-8-2-14-16,5 0-12 15,0-1-14-15,1-7-21 16,15-1-1-16,-1-15-2 16,16-8 2-16</inkml:trace>
  <inkml:trace contextRef="#ctx0" brushRef="#br0" timeOffset="155297.445">6220 12673 34 0,'0'10'35'16,"0"7"1"-16,-9-3-1 15,2 3-21-15,-2 3-21 16,-6-7-23-16,8 3-3 15,-6-16-1-15,13 0-1 16</inkml:trace>
  <inkml:trace contextRef="#ctx0" brushRef="#br0" timeOffset="156063.0722">6546 12589 19 0,'0'-10'26'0,"-13"-7"-7"16,0 2-3-16,-3 6-3 16,-5 1-3-16,-3 4-2 15,-3 4-2-15,1 9-1 16,1 3 0-16,9 5-2 16,4 2 0-16,5 1-1 15,7-1 0-15,13-1 0 16,2-5 0-16,7-4 0 15,0-9-2-15,6-3-1 16,-2-5 0-16,-5-6-1 16,-2-2-1-16,-4-3 0 15,-4 1 1-15,-4 3 1 16,-7 1 0-16,0 6 2 16,0 8 0-16,0 0 1 0,0 0 1 15,0 0 0-15,0 19-1 16,0-2 0-16,8-1 0 15,-3 2-2-15,3-1-1 16,-1-4-3-16,3-4-2 16,0-3-1-16,1-2-1 15,-11-4 1-15,18-12 0 16,-11 1 4-16,-1-2 3 16,0-2 4-16,1-2 4 15,-2 3 1-15,-5 1 1 16,0 13 2-16,7-9-2 15,-7 9-2-15,10 9-1 0,-4 4-1 16,-3 2-2 0,6 3-1-16,-3-1 0 15,3-2-2-15,-2-2 1 0,1-4-1 16,-8-9 0-16,19 0 0 16,-10-5 0-16,1-8 0 15,2-6-1-15,-5 2-1 16,5-1-4-16,-6-2-7 15,3 1-23-15,-2 9-3 16,-10 1 1-16,3 9-1 16</inkml:trace>
  <inkml:trace contextRef="#ctx0" brushRef="#br0" timeOffset="156672.4737">7067 12668 16 0,'0'0'28'0,"12"-10"-5"15,-4 1-3-15,-8 9-2 16,14-19-5-16,-11 4-3 16,1 2-2-16,-4-5-3 15,-7 3-1-15,-4 1-1 16,-4 4-1-16,-3 0 0 0,0 10 0 16,-4 0-1-16,2 6 0 15,3 7 1-15,1 2-1 16,9 1 0-16,4 3-1 15,6-2 1-15,4-4-1 16,6-4 0-16,1-3-2 16,2-6 0-16,0-8 0 15,0 1 0-15,-4-2 0 16,0 1 0-16,-3-4 1 16,-9 12 1-16,10-7 2 15,-10 7 1-15,3 13 0 16,-3 1 0-16,0 10 0 0,0 3 1 15,6 16-1 1,-6 2 0-16,3 6-1 0,-6 1 0 16,-3 3 0-16,-6-4-1 15,-4-5 1-15,-6-8-2 16,-3-12 0-16,-4-14-2 16,0-12-2-16,3-4-4 15,-1-19-6-15,8-7-17 16,7-2-6-16,0-12 2 15,15 4-1-15</inkml:trace>
  <inkml:trace contextRef="#ctx0" brushRef="#br0" timeOffset="157000.5751">7442 12373 36 0,'15'0'34'16,"13"5"0"-16,5-5-6 0,8-7-13 16,9 7-6-1,2-3-9-15,-2-1-8 0,-3 0-17 16,-4 4-9-16,-20-10 0 16,-5 10 0-16</inkml:trace>
  <inkml:trace contextRef="#ctx0" brushRef="#br0" timeOffset="157188.0732">7532 12522 65 0,'24'0'32'0,"13"0"-9"16,3 0-4-16,0-4-12 0,1 4-26 15,-9-7-10-15,4 7-4 16,-21-11 0-16</inkml:trace>
  <inkml:trace contextRef="#ctx0" brushRef="#br0" timeOffset="157953.7032">8298 12547 41 0,'0'0'29'0,"41"0"-10"15,34 0-4-15,39-10-4 16,38 5-1-16,34-8-2 16,31 3 0-16,31-7-2 15,18 1-1-15,7 0-1 16,0-1-1-16,-12 4 0 15,-20 3-3-15,-27 6-6 0,-31 0-9 16,-42 4-18-16,-27 8 0 16,-52-8-1-16,-26 10 0 15</inkml:trace>
  <inkml:trace contextRef="#ctx0" brushRef="#br0" timeOffset="158641.2081">8443 11872 19 0,'16'-15'29'0,"10"15"0"0,-5 3-9 16,1 12-5-16,-1 11-3 15,-7 6-4-15,0 6-1 16,-10 6-1-16,2-2-1 15,-6-2-1-15,0-6-2 16,0-8 0-16,6-11 0 16,4-11-1-16,5-10 1 15,4-9-1-15,5-9 0 16,-2-3 0-16,2-9-1 16,1-3-2-16,-6-1 2 0,-3 3-1 15,-4 7 0 1,-6 3 1-16,-6 8 1 15,-3 6 1-15,3 13 1 0,-22 9 1 16,13 8 0-16,-3 9 0 16,6 5 0-16,2 3 0 15,7 3-2-15,7 1-2 16,2-6-9-16,13 0-13 16,0-4-15-16,-4-12 0 15,10-1-1-15,-6-11 0 16</inkml:trace>
  <inkml:trace contextRef="#ctx0" brushRef="#br0" timeOffset="158844.3274">8997 12043 73 0,'0'0'37'0,"14"2"-1"16,-1 3-18-16,5 9-8 15,1 5-5-15,3 2-2 16,0 4-6-16,-4-6-6 16,-1 3-15-16,-3-3-12 15,-14-19-1-15,15 12 1 16</inkml:trace>
  <inkml:trace contextRef="#ctx0" brushRef="#br0" timeOffset="159031.8289">9163 12085 57 0,'-21'5'36'0,"-3"10"-1"16,-2 8-12-16,-8-1-8 16,3 6-8-16,3 1-13 15,2 3-27-15,9-13-2 16,10 1-2-16,7-20 1 16</inkml:trace>
  <inkml:trace contextRef="#ctx0" brushRef="#br0" timeOffset="159328.7034">9263 12364 35 0,'-7'19'35'0,"7"-19"1"16,10 14-2-16,3-3-17 16,-2-11-4-16,6 4-3 15,-5-8-3-15,4-3-2 16,-5-7-1-16,-1-7-2 16,-4-4-1-16,-6-6 0 15,-6-3 0-15,2-4-2 16,-2 1 0-16,2-3-2 15,4 7-3-15,-5 1-4 16,12 8-7-16,1 2-12 16,5 7-8-16,5 5-1 15,-1 2 2-15</inkml:trace>
  <inkml:trace contextRef="#ctx0" brushRef="#br0" timeOffset="159531.8283">9297 12201 16 0,'0'12'28'15,"0"-12"-2"-15,15 8-8 16,13 0-35-16,-2-16-6 16,13 8-3-16,-4-14 5 15</inkml:trace>
  <inkml:trace contextRef="#ctx0" brushRef="#br0" timeOffset="159766.2046">9678 12155 41 0,'0'0'33'0,"22"0"1"16,12-5-7 0,10-7-45-16,14 10-10 0,-8-12-2 15,9 10-2-15</inkml:trace>
  <inkml:trace contextRef="#ctx0" brushRef="#br0" timeOffset="160344.3309">9783 12007 77 0,'10'22'33'15,"-10"3"-12"-15,-6 1-5 16,6 8-8-16,0 9-11 16,0 1-26-16,0-10-4 0,16 0-1 15,-5-17 0-15</inkml:trace>
  <inkml:trace contextRef="#ctx0" brushRef="#br0" timeOffset="160859.9594">10162 11918 22 0,'12'-10'33'0,"13"15"1"16,-9 0-3-16,-1 5-14 15,0 12-4-15,-8 1-3 16,0 7-3-16,-7 2-2 16,0 1-1-16,0-3-2 15,0-5-1-15,8-2 0 16,5-9 1-16,3-8-2 15,8-6 0-15,4-8-1 16,0-7-1-16,2-6 0 16,-4-7-1-16,-1 0 0 15,-3-2 1-15,-8-1-1 16,-4 1 2-16,-10 6 1 0,0 1 2 16,-11 8 0-16,11 15 1 15,-20-9 0-15,10 20 1 16,2 7-1-16,8 9-1 15,0 2 1-15,5 9-2 16,5 3-1-16,0 0-6 16,4-4-12-16,3-1-19 15,-8-12 1-15,6-4-2 16,-3-8 1-16</inkml:trace>
  <inkml:trace contextRef="#ctx0" brushRef="#br0" timeOffset="161078.7121">10631 12080 64 0,'14'12'35'0,"12"7"1"15,-2 7-15-15,0-6-10 16,6 5-4-16,-3-1-6 15,-8-4-6-15,2-1-11 16,-5-2-19-16,-16-17 0 16,18 0-1-16,-15-14-1 15</inkml:trace>
  <inkml:trace contextRef="#ctx0" brushRef="#br0" timeOffset="161266.2085">10856 12098 33 0,'-18'11'35'0,"-9"-2"-1"15,-2 14 1-15,-1-4-18 16,-4 6-12-16,2-2-19 16,-2-1-19-16,13 2-1 15,-3-7 0-15,17 2-1 16</inkml:trace>
  <inkml:trace contextRef="#ctx0" brushRef="#br0" timeOffset="161531.8334">11005 12219 48 0,'0'0'35'0,"-9"11"1"16,3 4-5-16,-1-2-17 16,7 7-4-16,-4-2-4 15,7 1-2-15,1 0-1 16,6-2-2-16,0-4-2 16,0-6-6-16,8 0-9 15,-7-5-20-15,-1-9 0 16,2 0-1-16,-5-9 0 15</inkml:trace>
  <inkml:trace contextRef="#ctx0" brushRef="#br0" timeOffset="161750.5827">11035 12078 77 0,'0'0'37'0,"0"0"-2"15,0 0-15-15,0 0-9 16,9 0-18-16,-9 0-27 16,0 0-2-16,12 7-1 15,-12-7-1-15</inkml:trace>
  <inkml:trace contextRef="#ctx0" brushRef="#br0" timeOffset="162359.9594">9766 12867 48 0,'-23'-13'26'0,"-5"-9"-6"16,7-5-3-16,9-1-4 16,12-1-3-16,8 1-2 0,15 5-2 15,10 11-2 1,4 9 0-16,8 16 1 0,-6 11 0 15,-5 15 1-15,-14 7-1 16,-9 12 0-16,-19-3-2 16,-12 2 1-16,-13-6-2 15,-7-10-2-15,-4-10-1 16,0-13-3-16,4-10-1 16,3-15-1-16,15-5 0 15,6-10 1-15,16 2 1 16,7-1 1-16,11 9 4 15,13 8 2-15,1 4 2 16,11 13 1-16,-3 2 0 16,4 5-1-16,-1 1-9 0,1-4-30 15,-12-17-1 1,6-3-2-16,-6-22-1 0</inkml:trace>
  <inkml:trace contextRef="#ctx0" brushRef="#br0" timeOffset="167860.0215">13989 16175 22 0,'542'0'36'16,"-221"-4"-17"-16,31 0-3 16,20-2-3-16,17-4-1 15,14-1-2-15,3-6-1 16,3 4-1-16,-8-7-1 15,-2 5 0-15,-8-6-2 0,-8 8 0 16,-21-1 0-16,-21 8-5 16,-27 6-13-16,-27 6-21 15,-50-6-2-15,-33 9 0 16,-58-9-1-16</inkml:trace>
  <inkml:trace contextRef="#ctx0" brushRef="#br0" timeOffset="168547.5237">20582 15904 31 0,'0'0'28'15,"17"14"-5"-15,0-4-6 16,7 3-2-16,8 0-5 15,-2 2-2-15,6 2-2 0,-3-5-2 16,-3-1-2-16,-5-3 0 16,-6 0 0-16,-10-6 0 15,-9-2 0-15,0 0 1 16,-20 7 0-16,-1-3 0 16,-3 5 0-16,-4 2-1 15,-2 4-3-15,3 4-11 16,5 7-21-16,1-14-2 15,16 6 0-15,5-18 0 16</inkml:trace>
  <inkml:trace contextRef="#ctx0" brushRef="#br0" timeOffset="169078.7748">21233 16034 36 0,'11'4'34'15,"-11"6"1"-15,0 12-8 16,-5 14-10-16,-10 6-5 16,4 6-2-16,-3 4-5 15,4 0-1-15,2-7-1 0,8-3-1 16,12-10 0-16,9-10-2 15,9-6-4-15,1-11-7 16,7-5-21-16,-3-4-5 16,-12-11 0-16,-5 3-1 15</inkml:trace>
  <inkml:trace contextRef="#ctx0" brushRef="#br0" timeOffset="169281.8987">21082 16225 24 0,'13'12'34'0,"5"-8"-1"16,23 14-4-16,2-1-43 15,3-17-12-15,12 13-3 16,-13-16-3-16</inkml:trace>
  <inkml:trace contextRef="#ctx0" brushRef="#br0" timeOffset="169938.1508">15145 12703 23 0,'3'59'27'16,"9"41"0"-16,-3 35-15 15,1 46-2-15,-5 42 1 16,-5 45-1-16,0 34 0 16,-11 23-1-16,-3 18-2 15,-9 6-1-15,4 5-1 16,4-6-2-16,7-11-15 15,3-23-21-15,19-14 1 16,0-43-2-16,14-18-2 16</inkml:trace>
  <inkml:trace contextRef="#ctx0" brushRef="#br0" timeOffset="170781.9026">15134 12738 11 0,'0'0'30'16,"-13"26"0"-16,-6-3-1 0,-2 6-14 15,-5 1-5-15,-2 3-3 16,4-7-2-16,-1-2-2 16,9-7 0-16,5-9-1 15,11-8 0-15,0-15 0 16,7-6-1-16,3-6 1 15,6-2-2-15,1-1 1 16,0-1-1-16,1 5 1 16,-3 9-1-16,-1 5 0 15,0 12 1-15,0 9 0 16,5 8 0-16,-2 3-2 16,6 6-10-16,-2-6-22 15,10 4 0-15,-6-15 0 16,9-1 0-16</inkml:trace>
  <inkml:trace contextRef="#ctx0" brushRef="#br0" timeOffset="171438.1536">15229 12160 25 0,'9'-10'29'0,"2"10"1"15,2-4-13-15,1 1-3 16,1 6-3-16,1 1-1 15,-3 11-2-15,-5 5-1 16,0 11-2-16,-8 3 0 16,3 6-1-16,-3-3-1 0,0 4 0 15,5-7-1-15,5-2-1 16,2-11 0-16,9-5 0 16,4-11 0-16,3-5 0 15,-2-12 0-15,1-4-1 16,-3-10 1-16,-3-4-1 15,-6-6 1-15,-3 2-2 16,-4 3 1-16,-5 0 1 16,-3 6-2-16,0 6 1 15,0 19 1-15,0 0-1 16,-15 10 2-16,12 12 0 16,3 6 0-16,0 6 1 15,5 3 1-15,7 4-1 16,0-8 1-16,4-2-3 0,7-5-10 15,3-8-30-15,1-14 1 16,7-8-1-16,4-16 0 16</inkml:trace>
  <inkml:trace contextRef="#ctx0" brushRef="#br0" timeOffset="173406.9081">15057 16208 6 0,'9'-4'5'16,"6"-1"0"-16,0-6 0 15,3 2-1-15,7-10 2 16,9-5 1-16,8-4 0 0,12-7 0 15,11-8-1-15,14-7 0 16,10-7 1-16,19-18 2 16,14-5-1-16,15-11-1 15,9-7 0-15,15-11 1 16,13-7-1-16,14-9 0 16,14-4-1-16,9-5-3 15,6 1-1-15,7-4 0 16,4 0 0-16,-2 3 0 15,-2 6 1-15,-5 6-2 16,-13 9 0-16,-12 6 1 16,-11 8-1-16,-19 12 0 15,-17 5 0-15,-14 7-1 16,-19 11 0-16,-14 6 1 0,-11 4-1 16,-16 7 0-16,-9 8-6 15,-10 6-16-15,-6 14-10 16,-21-1 0-16,-4 16-1 15</inkml:trace>
  <inkml:trace contextRef="#ctx0" brushRef="#br0" timeOffset="175188.1611">14708 16485 27 0,'-25'-9'25'16,"5"13"-9"-16,-5-4-4 15,1 14-3-15,3 3-4 16,6 3-1-16,6 5 0 16,9 2-1-16,14 1 0 15,7-10-1-15,10-2 2 16,8-10 0-16,5-9 3 0,-4-13 2 16,-2-4 1-1,-17-9 0-15,-14 1 0 0,-21 0 0 16,-10 5-1-16,-15 9-11 15,-1 6-32-15,-12 3-2 16,12 12-3-16,0-4 2 16</inkml:trace>
  <inkml:trace contextRef="#ctx0" brushRef="#br0" timeOffset="177500.6675">16486 15225 26 0,'-16'8'16'0,"16"-8"-4"16,-15 14-3-16,11-3-2 16,1 1-2-16,3-3-1 15,0 3 0-15,0-12 2 16,15 17 0-16,-5-14 2 16,6-3 0-16,-4 0 1 15,4-7 1-15,-4-2 0 16,0 0-1-16,-5-7-1 0,-4 5-1 15,-9-3-2-15,-1 5 1 16,-4-3-3-16,-6 7-1 16,3-1-1-16,-6 9-1 15,7 5 1-15,2 2-1 16,5 6 1-16,6 0-2 16,0 2 2-16,5-1-1 15,2-1 1-15,8-3-1 16,-2-6 1-16,2-1 0 15,1-6 0-15,-3-7 1 16,-5-3 0-16,-1-4 0 16,-7-4-1-16,-4 0 1 15,-5 4-4-15,-6-1-6 16,-3 11-30-16,-1 11 0 16,-3 1-1-16,3 16 1 0</inkml:trace>
  <inkml:trace contextRef="#ctx0" brushRef="#br0" timeOffset="178547.5674">15279 15311 14 0,'26'-6'18'16,"13"3"-18"-16,6-1-4 0,-3-8-15 15,12 12 11-15</inkml:trace>
  <inkml:trace contextRef="#ctx0" brushRef="#br0" timeOffset="179406.9242">15669 15301 53 0,'28'7'31'16,"-8"-10"-8"-16,7-4-38 15,14 11-10-15,-6-18-3 16,20 5-3-16</inkml:trace>
  <inkml:trace contextRef="#ctx0" brushRef="#br0" timeOffset="179938.1698">16082 15293 40 0,'41'2'24'15,"-1"-2"-24"-15,4-7-10 16,11 7-14-16,-11-12-2 16</inkml:trace>
  <inkml:trace contextRef="#ctx0" brushRef="#br0" timeOffset="180766.2964">14107 15199 13 0,'24'-17'24'0,"-7"-4"-3"16,6 8-4-16,-1 6-2 15,-6 7-3-15,-1 12-2 16,-8 8-2-16,-1 8-2 15,-3 3-1-15,1 3 0 16,1-2-1-16,3-1-2 0,4-9 0 16,5-3 0-16,5-13-1 15,2-6 0-15,2-7-1 16,-4-12 1-16,1-5-2 16,-3-6 1-16,-5 0-1 15,-5-3 0-15,-3 1 1 16,-7 3 0-16,3 5 1 15,-3 10 1-15,0 14 2 16,-10 0 0-16,3 16 1 16,4 9-1-16,-5 5 1 15,8 8-1-15,-4-2 0 16,4 2-3-16,10-1-9 0,-5-5-23 16,2-16-5-1,9-3-1-15,-4-16 0 0</inkml:trace>
  <inkml:trace contextRef="#ctx0" brushRef="#br0" timeOffset="181000.6725">14578 15296 54 0,'0'0'36'0,"22"26"0"16,-7-6-6-1,3 1-20-15,4 4-6 0,3 4-9 16,-5-5-18-16,-6-10-12 16,3 1-1-16,-17-15 0 15</inkml:trace>
  <inkml:trace contextRef="#ctx0" brushRef="#br0" timeOffset="181219.4216">14725 15311 51 0,'-15'19'38'16,"-10"1"-1"-16,0 13 0 16,3 0-22-16,-7-1-9 15,7-3-9-15,7 1-13 16,5-10-18-16,5-10-3 0,7 0-1 15,-2-10 1-15</inkml:trace>
  <inkml:trace contextRef="#ctx0" brushRef="#br0" timeOffset="181469.423">14799 15536 26 0,'8'-11'35'0,"-8"11"1"16,0 0-3-16,10 15-12 0,-13-5-8 16,6 8-4-16,-6-1-4 15,3 5-1-15,0-3-1 16,0 1-1-16,0-3-2 15,3 0 0-15,4-7-3 16,-7-10-6-16,18 10-12 16,-3-10-16-16,-15 0 0 15,19-10 0-15,-13-6 0 16</inkml:trace>
  <inkml:trace contextRef="#ctx0" brushRef="#br0" timeOffset="181688.1729">14868 15397 52 0,'0'0'37'0,"0"0"0"15,0 0-4-15,0 10-22 16,0-10-34-16,0 0-11 16,0 0-2-16,0-14 0 15</inkml:trace>
  <inkml:trace contextRef="#ctx0" brushRef="#br0" timeOffset="186594.4336">18889 13847 19 0,'0'0'23'0,"-7"-15"14"16,-6 8-22-1,4 7-3-15,0 0-1 16,-4 4-2-16,3 1-2 16,-2 2-2-16,4 4-1 15,3 3-1-15,5 0-2 16,0 0 2-16,8-4-2 16,6 0 1-16,5-5-1 0,1-5 1 15,2 0-1-15,-2-10 0 16,-2-2 3-16,-5-5-1 15,-4 3 2-15,-9-5 0 16,-9 4 0-16,-9 1 0 16,-2 4 1-16,-7 3-2 15,2 7 0-15,-2 0-2 16,5 9-1-16,3 1 0 16,8 2 0-16,11 2-1 15,4 0 0-15,10-2 1 16,4-2-1-16,5-5 1 15,-1-2-1-15,1-3 1 0,-3-6-1 16,-8 1-1 0,-4-8-7-16,-8-2-30 0,0 15-2 15,-23-24 2-15,16 12-2 16</inkml:trace>
  <inkml:trace contextRef="#ctx0" brushRef="#br0" timeOffset="187906.9393">16501 15523 42 0,'0'0'32'16,"8"22"-1"-16,-8-2-13 16,0 6-15-16,-6 3-17 15,1-2-14-15,8 9-3 16,-6-13-1-16</inkml:trace>
  <inkml:trace contextRef="#ctx0" brushRef="#br0" timeOffset="188125.6858">16513 15836 54 0,'-3'23'33'16,"-4"-10"-2"-16,7 6-15 15,0 3-15-15,0-6-19 16,4 9-12-16,-4-9-2 16,4 3 0-16</inkml:trace>
  <inkml:trace contextRef="#ctx0" brushRef="#br0" timeOffset="188360.0608">16551 16040 68 0,'0'22'40'0,"-7"-12"0"15,2 10-5-15,-2 4-45 16,-5-9-24-16,9 6-3 16,-1-8-3-16,8-1 0 15</inkml:trace>
  <inkml:trace contextRef="#ctx0" brushRef="#br0" timeOffset="188860.0625">16388 16290 24 0,'2'-14'36'16,"-2"14"2"-16,12 10-1 16,-12 2-15-16,0 19-6 15,-3 1-5-15,3 14-3 16,-6 0-4-16,6 6-1 0,-5-5-1 15,10-7-1-15,4-6-1 16,6-9 0-16,7-8-3 16,0-10-5-16,9-2-14 15,0-9-16-15,-10-6 0 16,-2-1-2-16,-10-8 2 16</inkml:trace>
  <inkml:trace contextRef="#ctx0" brushRef="#br0" timeOffset="189094.4381">16287 16487 39 0,'0'12'36'16,"0"-12"0"-16,16 9 0 0,5-4-18 16,8-5-15-16,6 0-18 15,-3-5-19-15,10 5-1 16,-6-9-2-16,4 9 1 15</inkml:trace>
  <inkml:trace contextRef="#ctx0" brushRef="#br0" timeOffset="189344.4378">16718 16599 36 0,'0'0'36'16,"-6"18"2"-16,0 9-2 15,-1-5-19-15,-4-2-5 16,11 3-5-16,-4-4-3 15,10 0-2-15,4-4-1 16,5-7-4-16,6 1-9 16,-5-9-18-16,0-5-8 15,3 0 1-15,-7-11-1 0</inkml:trace>
  <inkml:trace contextRef="#ctx0" brushRef="#br0" timeOffset="189578.8133">16682 16491 76 0,'-10'0'39'15,"10"0"-2"-15,0 0-16 16,0 0-49-16,10 8-6 16,-10-8-2-16,11-15-2 15</inkml:trace>
  <inkml:trace contextRef="#ctx0" brushRef="#br0" timeOffset="190328.8148">18910 14052 22 0,'0'0'65'15,"0"19"-40"1,0-1-7-16,0 6-6 15,0 8-12-15,-4 3-16 16,1 0-14-16,6 5-2 0,-3-11-1 16</inkml:trace>
  <inkml:trace contextRef="#ctx0" brushRef="#br0" timeOffset="190563.1909">18952 14448 26 0,'0'15'32'15,"-5"-4"2"-15,5 10-4 0,-3 3-14 16,3 2-14-1,0 1-17-15,-6-4-16 0,15 7-1 16,-9-12-1-16</inkml:trace>
  <inkml:trace contextRef="#ctx0" brushRef="#br0" timeOffset="190781.9413">18960 14849 40 0,'3'23'32'0,"-3"-11"-1"16,0 14-9-16,0-4-21 16,2-2-17-16,8 10-13 0,-10-11-1 15,5 5-1-15</inkml:trace>
  <inkml:trace contextRef="#ctx0" brushRef="#br0" timeOffset="191000.691">18985 15238 34 0,'3'20'31'15,"-6"-4"1"-15,3 8-3 16,0-4-22-16,0 2-12 0,0 1-17 15,-7-8-8 1,11 9-1-16,-9-11 0 16</inkml:trace>
  <inkml:trace contextRef="#ctx0" brushRef="#br0" timeOffset="191235.0688">18987 15573 44 0,'0'23'33'0,"-4"-11"0"15,4 9-5-15,0-5-27 16,-3-3-17-16,3 9-14 16,-3-11-1-16,6 6-1 15</inkml:trace>
  <inkml:trace contextRef="#ctx0" brushRef="#br0" timeOffset="191297.5664">18991 15824 48 0,'5'21'35'15,"-5"-4"1"-15,3 1-7 16,-3-1-26-16,-7-5-30 16,13 8-5-16,-12-8-2 15,6 3 0-15</inkml:trace>
  <inkml:trace contextRef="#ctx0" brushRef="#br0" timeOffset="192235.0699">18844 16191 52 0,'0'0'36'0,"0"22"-7"16,4 5-4-16,-4 4-5 0,3 15-5 15,-7 0-4 1,4 7-4-16,-3-2-3 0,3 2-2 15,0-9-1-15,10-7-1 16,3-9-1-16,7-16-3 16,9-4-9-16,-4-8-20 15,3-5-6-15,1-8 0 16,-10-7 0-16</inkml:trace>
  <inkml:trace contextRef="#ctx0" brushRef="#br0" timeOffset="192469.445">18710 16465 74 0,'-11'0'36'0,"11"0"1"16,21 11-17-16,-1-11-13 15,10-5-16-15,3-4-24 16,11 9-2-16,-2-14-2 15,6 10 0-15</inkml:trace>
  <inkml:trace contextRef="#ctx0" brushRef="#br0" timeOffset="192875.699">19081 16798 22 0,'0'13'31'15,"15"6"1"-15,-7-15-2 0,8-4-17 16,3 0-4 0,-4-14-2-16,1 2-2 15,-6-9 0-15,-1 0-2 0,-6-11 1 16,-3 2-1-16,-6-11 1 15,3 7 0-15,-2-3-1 16,5 7 0-16,-3-1 0 16,6 5-1-16,2 7-3 15,4 6-3-15,5 9-10 16,0 4-23-16,-2-6 1 16,3 9-1-16,-4-3 1 15</inkml:trace>
  <inkml:trace contextRef="#ctx0" brushRef="#br0" timeOffset="193110.0729">19137 16635 53 0,'0'0'37'0,"17"4"-1"15,3-2 1-15,3-2-29 16,3 0-32-16,1 0-9 15,-9 0-2-15,2 0-1 16</inkml:trace>
  <inkml:trace contextRef="#ctx0" brushRef="#br0" timeOffset="194406.9523">15406 13722 20 0,'21'0'22'0,"14"10"-14"15,5-1-19-15,0-13-6 16,16 4-3-16,-10-14 19 15</inkml:trace>
  <inkml:trace contextRef="#ctx0" brushRef="#br0" timeOffset="194703.8233">15913 13714 30 0,'12'0'32'16,"17"12"0"-16,-4-5-10 15,13 1-16-15,3 3-21 16,0-11-12-16,11 3-2 0,-11-12-2 16</inkml:trace>
  <inkml:trace contextRef="#ctx0" brushRef="#br0" timeOffset="195031.9493">16483 13754 22 0,'13'0'31'16,"11"10"-1"-16,-5-8 1 16,9 3-22-16,2 0-10 15,1-5-24-15,13 6-4 16,-10-14-1-16,7 8-1 15</inkml:trace>
  <inkml:trace contextRef="#ctx0" brushRef="#br0" timeOffset="195328.8248">17010 13742 17 0,'0'0'28'16,"26"20"1"-1,-10-18-6-15,7 4-15 0,6 0-8 16,6-6-17-16,13 3-9 16,-5-13-2-16,12 5 0 15</inkml:trace>
  <inkml:trace contextRef="#ctx0" brushRef="#br0" timeOffset="195641.3255">17559 13741 26 0,'9'10'29'16,"-9"-10"-1"-16,24 6-9 15,-4-4-7-15,8-2-9 16,6 5-10-16,2-11-19 16,11 9-2-16,-4-14-1 15,12 8 3-15</inkml:trace>
  <inkml:trace contextRef="#ctx0" brushRef="#br0" timeOffset="195906.9517">18202 13759 20 0,'14'12'26'0,"-5"-12"-1"16,15 8-15-16,0-4-21 0,1-7-10 15,13 7-3-15,-10-12 0 16</inkml:trace>
  <inkml:trace contextRef="#ctx0" brushRef="#br0" timeOffset="196125.7009">18665 13766 35 0,'38'0'1'15,"-1"0"-4"-15,-6-7-13 16,14 7 0-16</inkml:trace>
  <inkml:trace contextRef="#ctx0" brushRef="#br0" timeOffset="203875.7186">14119 13593 5 0,'0'0'24'0,"7"-17"-4"16,5 1-6-16,3-4-3 16,3 0-1-16,4 3-4 15,-2 0 1-15,4 7 1 16,-6 10-1-16,-1 10 0 16,-8 9 0-16,0 13-1 15,-3 4 1-15,-3 3 0 16,0-2-2-16,3 1 0 15,1-9-2-15,2-2-1 0,3-11 0 16,1-9-1 0,3-11 0-16,-1-6 0 0,3-7-1 15,-3-8 0-15,-2-5 0 16,-3-2-1-16,-2-5 1 16,-4 2-1-16,-4 3 0 15,0 4 1-15,-4 8 1 16,-4 8 1-16,8 12 1 15,-10 9 0-15,2 10 0 16,8 10 1-16,0 5-2 16,6 5 1-16,3 0-1 15,3-2-5-15,6-1-11 16,2-4-23-16,-4-14 1 16,4-4-1-16,-8-8 0 0</inkml:trace>
  <inkml:trace contextRef="#ctx0" brushRef="#br0" timeOffset="204141.3424">14581 13713 28 0,'0'0'34'16,"14"13"-1"-16,-6-2 1 0,7 6-18 15,5 5-7-15,-4-2-5 16,4 4-8-16,0-7-13 16,2 0-16-16,-12-9 0 15,3-6-2-15,-8-12 1 16</inkml:trace>
  <inkml:trace contextRef="#ctx0" brushRef="#br0" timeOffset="204375.7175">14734 13704 40 0,'-11'10'36'16,"-13"5"0"-16,4 7-2 16,-1 7-15-16,-10-1-8 15,9 1-7-15,3 0-9 16,2-7-13-16,7-10-18 0,10 0-1 15,0-12 1-15,24 0-1 16</inkml:trace>
  <inkml:trace contextRef="#ctx0" brushRef="#br0" timeOffset="204672.5946">14781 14102 34 0,'0'0'29'0,"23"18"1"15,-12-18-12-15,6-3-8 16,6-1-4-16,-2-9-1 15,-3-2-2-15,-5-4 0 16,-4-3-1-16,-9-6 1 16,0-1-1-16,0-3 1 15,-8 0 0-15,2-1 0 16,3 3 0-16,0 2-1 16,3 6 0-16,6 8-4 15,2 1-7-15,4 6-15 16,7 7-10-16,-10 0 0 15,6 6 0-15</inkml:trace>
  <inkml:trace contextRef="#ctx0" brushRef="#br0" timeOffset="204891.3438">14877 13909 40 0,'20'5'34'0,"-7"-5"1"15,8 0-3-15,3 0-23 16,-6-10-36-16,5 10-4 16,-11-13-1-16,7 0-3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54:11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2137 6350 7 0,'6'20'28'16,"-6"-20"0"-16,17-12-6 0,6-8-4 16,2-14-3-16,5-4-2 15,1-17-4-15,4-2-1 16,-11-10-3-16,4-3-1 16,-13-5-2-16,-5 4 1 15,-10 8-1-15,0 5 1 16,-7 12 0-16,3 9-1 15,-1 19 0-15,5 18 0 16,-6 17 0-16,12 21-1 16,3 14 0-16,7 13-1 15,9 5 0-15,-1 7 0 16,7-4 0-16,4-4 0 16,-1-8-4-16,-3-17-6 15,0-13-20-15,-6-6-6 0,-13-14 0 16,-12-11 0-16</inkml:trace>
  <inkml:trace contextRef="#ctx0" brushRef="#br0" timeOffset="140.6224">2301 6160 42 0,'18'7'30'15,"3"-7"-2"-15,16 0-29 16,15 7-23-16,-11-15-2 15,6 8-2-15</inkml:trace>
  <inkml:trace contextRef="#ctx0" brushRef="#br0" timeOffset="468.7518">2761 6208 13 0,'6'28'30'16,"4"9"0"-16,-10-9-4 15,0-3-10-15,0-5-4 16,0-20-5-16,0 0-3 16,-10 0-2-16,10-22 0 0,0-3-1 15,0-3-1 1,0-3 0-16,7 6 0 15,7 3 2-15,0 5-1 0,5 5 1 16,2 12 1-16,-2 6 0 16,6 8-1-16,-6 7-2 15,-1-1-6-15,1 7-10 16,-1 5-16-16,-5-6-1 16,5 2-1-16,-5-12 0 15</inkml:trace>
  <inkml:trace contextRef="#ctx0" brushRef="#br0" timeOffset="749.9958">3247 6234 67 0,'-8'-22'35'16,"-7"2"-11"-16,5 7-6 15,-9-3-4-15,1 10-4 16,-3 6-4-16,2 9-2 16,1 5-2-16,5 9-1 15,8 5-1-15,5 0 1 16,5 4-2-16,8-3 0 16,9-6-4-16,1-8-9 15,0-3-22-15,8-8 0 16,-7-16-1-16,1-2 1 0</inkml:trace>
  <inkml:trace contextRef="#ctx0" brushRef="#br0" timeOffset="875.0147">3177 5998 56 0,'-16'-16'34'16,"-4"0"0"-16,20 16-17 15,-11 12-40-15,11-12-7 16,16 21-4-16,-1-6-1 15</inkml:trace>
  <inkml:trace contextRef="#ctx0" brushRef="#br0" timeOffset="1796.8728">3859 6089 46 0,'22'2'31'0,"6"-2"0"16,6-2-19-16,6 4-4 0,1-2-1 15,5-2-4-15,-3-1-1 16,-11-2-3-16,-7-1-3 16,-10 1 0-16,-15 5 0 15,-12 0-1-15,-7 0 0 16,-6 11 1-16,-5 4 1 15,1 5 2-15,2 6 2 16,4 2 0-16,2 31 2 16,21-32-1-1,13-5 0-15,5-5 0 16,5-8 0-16,7-9-2 16,4-7 0-16,-4-9 0 15,4-2-1-15,-2-5 1 16,-2 0-1-16,-5 5 1 15,-2 2 1-15,-6 7 2 0,0 9 1 16,-6 10 1-16,-4 6 1 16,-7 0-1-16,9 4 1 15,-9-3-1-15,0-2-1 16,0-15-2-16,-6 10-2 16,6-10-1-16,7-19-1 15,2 0 1-15,0-1-2 16,4-1 1-16,-1 2 0 15,0 2 2-15,4 11 1 16,-4 6 1-16,1 10 1 16,-7 5 0-16,6 5 1 15,-5 2-1-15,2 3 0 0,1-6-3 16,-1-6-1 0,3-7-3-16,-3-11 0 0,7 1-1 15,-5-13-1-15,2-3 0 16,-1-4 1-16,0 0 3 15,-1 5 2-15,-2 4 2 16,2 7 2-16,-1 4 1 16,0 9 1-16,-1 4 0 15,3 10-1-15,-5-1 0 16,5 1-1-16,-3-2 0 16,1-5 0-16,-1-9-1 15,3-3 0-15,1-17 0 16,2-2 0-16,-5-6-1 15,2-3-1-15,0 1-12 0,1 2-27 16,-13-4 0 0,3 11-1-16,-9 2-1 0</inkml:trace>
  <inkml:trace contextRef="#ctx0" brushRef="#br0" timeOffset="2453.1243">5493 6108 16 0,'29'11'30'0,"-16"1"1"15,7 14-8-15,-3 1-9 16,-8 4-4-16,4 0-1 16,-9-5-2-16,-4-7-3 15,0-19-2-15,-14 0 0 16,3-13-1-16,0-13 0 16,3-6-1-16,0-2 0 15,3-4 0-15,5 6 1 16,9 3 0-16,7 9 0 0,1 6 0 15,6 14 1-15,-1 6-1 16,-1 7 0-16,0 11-2 16,-6 0-3-16,-1 7-7 15,-8 1-16-15,-3-7-6 16,5-1-1-16,-6-10 0 16</inkml:trace>
  <inkml:trace contextRef="#ctx0" brushRef="#br0" timeOffset="2796.8756">5949 6203 39 0,'20'22'33'16,"-14"-11"1"-16,7-1-7 16,-5-2-13-16,-8-8-4 0,22-2-4 15,-11-9-2-15,1 1-2 16,-1-8 0-16,-5-3-1 15,-6-5 0-15,-5 1-2 16,-5 0 1-16,-2 3-1 16,-5 5 0-16,-2 5-1 15,-1 9 1-15,3 9 1 16,3 16-1-16,5 11 2 16,4 10-1-16,5 6 1 15,0 4 0-15,9 3 1 16,2-1-1-16,2-4-4 15,7-5-13-15,1-7-19 16,-3-17 0-16,6-4-1 0,0-18 1 16</inkml:trace>
  <inkml:trace contextRef="#ctx0" brushRef="#br0" timeOffset="3343.7507">6412 6167 19 0,'-21'-10'28'16,"-17"-5"0"-16,7 6-14 0,-6 5-3 15,5 4-3 1,4 12-2-16,7-1-1 0,9 6-2 15,12 0 0-15,5-1 0 16,11-5-1-16,6 0 1 16,6-6-1-16,0-5 1 15,-1-8-1-15,2-2 0 16,-7-8-1-16,0 1 0 16,-7 0 0-16,1 3 0 15,-4 2 0-15,0 8 1 16,1 4 0-16,2 13 1 15,-3 5 0-15,1 6 1 16,-4 2-1-16,1-2 1 16,-4-2-1-16,0-3 0 15,-6-6 0-15,0-13-1 0,0 0-1 16,9-15 0-16,-2-5 0 16,4-2-1-16,2-1 1 15,3-1-2-15,2 1 1 16,3 4-1-16,-1 10 1 15,-2 7 0-15,0 4 0 16,-5 7 1-16,-4 6 0 16,-2 4 1-16,-3 4-3 15,-4-5-12-15,-7-1-23 16,10 3 0-16,-3-8-1 16,12 3-1-16</inkml:trace>
  <inkml:trace contextRef="#ctx0" brushRef="#br0" timeOffset="3828.1265">6842 6043 41 0,'14'7'34'0,"17"21"2"15,6 10-10-15,0 6-13 16,9 13-1-16,-11 4-3 16,-2 7-3-16,-11-3-3 15,-18-2-2-15,-14-8-3 16,-15-9-2-16,-14-14-1 16,-7-14 0-16,1-15-1 15,-1-18 0-15,9-10 3 16,2-14 1-16,16-10 3 15,10-8 2-15,19-2 0 16,11-1 0-16,14 5 2 0,10 6-1 16,5 3-3-16,3 5-8 15,-3 8-26-15,0 15-2 16,-16 3-1-16,-3 9 1 16</inkml:trace>
  <inkml:trace contextRef="#ctx0" brushRef="#br0" timeOffset="4328.1311">7432 6171 30 0,'-7'-20'30'15,"-14"-3"-8"-15,3 3-3 16,-7 2-5-16,-4 3-4 16,2 8-3-16,-1 7-2 15,3 10-1-15,6 4-3 16,7 5 1-16,5 3-2 16,7 2 0-16,11-2 1 15,7-3 0-15,4-6 0 16,5-7 1-16,1-6-1 15,1-7 0-15,-3-5 0 16,-4-6-1-16,-2-1 1 16,-5 3-1-16,-9-4-1 0,-2 8 1 15,-4 12 0 1,-7-10 0-16,7 10 0 0,-15 13 1 16,12 0 0-16,3 5 1 15,8 1 1-15,5-1 1 16,5-2 0-16,7-3 0 15,-2-6 0-15,7-3 0 16,-8-4-1-16,0-9-2 16,-3-3-8-16,-10-2-24 15,-6-8-5-15,-3-3 0 16,-6-4-1-16</inkml:trace>
  <inkml:trace contextRef="#ctx0" brushRef="#br0" timeOffset="4437.5029">7466 5836 82 0,'-18'-17'31'0,"18"17"-18"16,5 11-36-16,-5-11-4 15,7 19-6-15,-7-19 1 16</inkml:trace>
  <inkml:trace contextRef="#ctx0" brushRef="#br0" timeOffset="4640.6285">7721 5979 37 0,'0'37'36'15,"0"5"1"-15,5 16 0 0,-5 9-18 16,0 3-8 0,4 6-5-16,2 0-6 0,1-6-4 15,4-4-12-15,-4-15-20 16,-4-19-1-16,3-12 0 15,-6-20 0-15</inkml:trace>
  <inkml:trace contextRef="#ctx0" brushRef="#br0" timeOffset="4781.2548">7783 6278 29 0,'15'0'29'0,"-2"-7"-3"15,11 2-19-15,7 5-31 16,-6-10-3-16,12 4-1 0</inkml:trace>
  <inkml:trace contextRef="#ctx0" brushRef="#br0" timeOffset="5328.1328">8180 6041 56 0,'-26'-7'31'16,"-4"-3"-2"-16,2 7-16 15,12 8-6-15,2 3-4 16,7 7-2-16,12-3-1 16,4 1 1-16,8-1-2 0,1-2 0 15,4 0-1 1,-3-6 0-16,-4 2 0 0,-15-6-1 15,0 0 1-15,0 0 0 16,-16 0 1-16,-5 4 2 16,-4 1 1-16,3 3 1 15,0 1 0-15,7 8 1 16,5-2 0-16,10 3 0 16,4-3-1-16,8-2 0 15,7-4-1-15,6-2 0 16,3-7-1-16,0-4 1 15,-1-7-1-15,-2-2-1 16,-1-6 0-16,-4 1 1 16,-2-1-1-16,-6 0-1 0,-2 5 1 15,-1 8 0-15,-9 6 1 16,13 3 0-16,-7 6 0 16,0 7 0-16,0 0 0 15,4 3 1-15,-2-2 0 16,-1-2-1-16,5-7 1 15,-2-8 0-15,-1-4 0 16,4-5 0-16,-4-8 0 16,0 0-2-16,4-2-12 15,-4 2-23-15,-9-3-1 16,6 7-1-16,-6 3 1 16</inkml:trace>
  <inkml:trace contextRef="#ctx0" brushRef="#br0" timeOffset="5609.3802">8525 6106 80 0,'18'19'38'0,"-9"-6"-1"16,4-4-20-16,0 5-5 16,-4-3-5-16,3-1-3 15,-12-10-2-15,16 2-1 16,-6-6 0-16,-2-5-1 15,4-3 1-15,1-2-1 16,-1 2 0-16,4 4 0 16,-3 5 1-16,2 3 0 15,-3 10 0-15,0 5 2 16,-2 8-2-16,-1 0-1 16,-2 5-15-16,2-3-24 0,-9-12 0 15,9 0-2-15,-9-13 1 16</inkml:trace>
  <inkml:trace contextRef="#ctx0" brushRef="#br0" timeOffset="6390.6372">9780 6010 64 0,'-15'-6'32'0,"-16"3"-10"16,-3 3-6-16,3 15-5 15,0 5-5-15,10 9-2 16,8 7-2-16,10 5-1 16,11-7 0-16,14-2 1 15,6-6-2-15,8-6 2 0,-3-6 0 16,0-10 0 0,-7-13-2-16,-12-5 0 0,-14-3-3 15,-8-4-6-15,-9 1-11 16,-6 0-14-16,-8-6 0 15,6 9-1-15,3-5 4 16</inkml:trace>
  <inkml:trace contextRef="#ctx0" brushRef="#br0" timeOffset="6531.2567">9870 6082 48 0,'32'28'31'0,"8"9"-9"16,-6 11-7-16,-7 6-7 0,-1 1-9 15,-2-7-24 1,2 2-4-16,-12-14 0 16,6-8-1-16</inkml:trace>
  <inkml:trace contextRef="#ctx0" brushRef="#br0" timeOffset="6703.138">10134 6131 38 0,'-31'11'33'0,"-6"10"0"16,-1 23-4-16,1 10-16 16,-9 5-10-16,2 0-15 15,-2-3-19-15,15 1-2 16,3-17 0-16,10-9-1 16</inkml:trace>
  <inkml:trace contextRef="#ctx0" brushRef="#br0" timeOffset="7125.0111">10392 6091 41 0,'-23'-9'29'0,"8"9"-3"16,-1 0-11-16,2 9-7 16,4 0-4-16,3 1-2 0,7-1-1 15,11 0-1 1,0 1 1-16,2-1-2 0,3-4-1 16,-1 0-1-16,-3-5-1 15,-12 0 0-15,0 0 0 16,0 14 1-16,-16-9 1 15,-2 3 3-15,0 3 2 16,-1 2 3-16,6 6 1 16,2-2 1-16,11 2 1 15,0-4-2-15,17 2 0 16,-1-5-1-16,6 1-2 16,2-9-4-16,-1-8-8 15,1-9-20-15,1 1-5 16,-10-15-1-16,-2-1-1 0</inkml:trace>
  <inkml:trace contextRef="#ctx0" brushRef="#br0" timeOffset="7234.3947">10407 5906 27 0,'-7'-18'27'16,"-5"1"-3"-16,12 17-25 16,0 0-16-16,0 0-7 15,0 29-3-15</inkml:trace>
  <inkml:trace contextRef="#ctx0" brushRef="#br0" timeOffset="7546.8842">10701 6070 27 0,'-22'0'29'0,"-9"0"-1"16,7 5-4-16,2 7-14 16,0 7-4-16,8 4-3 15,6 5-1-15,8 1 1 16,13 1 0-16,6-5 1 16,-2-3-1-16,9-3 1 15,-6-10 0-15,0-1 0 16,-7-8 0-16,-13 0-1 15,0-12-1-15,-10-2-6 16,-5 1-17-16,-1 2-12 0,-8-7-2 16,6 4 1-16</inkml:trace>
  <inkml:trace contextRef="#ctx0" brushRef="#br0" timeOffset="7875.017">10819 6150 55 0,'25'9'33'0,"4"12"1"15,-9-2-15-15,-7-1-7 16,-1 1-5-16,-9-1-5 16,-3-3-2-16,3-6-2 15,-3-9-1-15,0 0 0 0,-4-17-1 16,8 2 0-16,3-4 0 15,4 0 2-15,1-3 2 16,5 6 2-16,5 7 1 16,-2 7 2-16,4 12 1 15,-3 3 2-15,2 15 0 16,-6 2 0-16,2 12-1 16,-7-2-2-16,-3-4-12 15,-9-4-29-15,7 0-1 16,-10-11-1-16,3-1-1 15</inkml:trace>
  <inkml:trace contextRef="#ctx0" brushRef="#br0" timeOffset="40390.7962">11648 6205 27 0,'21'31'31'0,"-18"-4"-3"15,-3 3-12-15,0 6-13 16,-13-7-23-16,9 2-5 15,-14-21-3-15,15 0-2 16</inkml:trace>
  <inkml:trace contextRef="#ctx0" brushRef="#br0" timeOffset="40797.0441">12184 6007 10 0,'6'14'30'0,"7"8"1"16,-13-4-4-16,4 2-9 15,-4-1-5-15,-4-6-4 16,4-3-2-16,0-10-3 16,-12 0 0-16,10-10-2 15,2-9 0-15,0-4-2 0,0-2 1 16,8 0-1-16,4 2 0 16,1 3 0-16,2 3 0 15,4 7 1-15,2 10 0 16,-3 10 1-16,-1 4-2 15,1 6-1-15,-6-1-6 16,1 3-18-16,5 5-9 16,-12-8 0-16,7 9 0 15</inkml:trace>
  <inkml:trace contextRef="#ctx0" brushRef="#br0" timeOffset="41125.17">12668 6034 12 0,'-16'-39'60'15,"1"19"-37"1,-6 6-5-16,-5 0-5 15,5 9-4-15,-4 5-2 16,0 7-3-16,9 7-1 16,7 8-3-16,9 2 2 15,3 1-2-15,10-1 1 16,6-3-1-16,2-8 1 0,5-4 0 16,1-4-2-16,-7-11-5 15,0-3-20-15,-5 2-5 16,-11-7-2-16,-1 5 1 15</inkml:trace>
  <inkml:trace contextRef="#ctx0" brushRef="#br0" timeOffset="41515.7954">12646 5827 48 0,'19'-24'33'15,"-3"-4"0"-15,12 8-15 16,8 8-5-16,2 7-6 16,5 12-1-16,-4 10-1 15,-1 9-2-15,-6 11 0 16,-2 4-2-16,-8 2 1 15,-3 4 0-15,-6-6 0 16,-1-2-2-16,-6-10 1 16,-3-5-1-16,-3-9 0 15,0-3 0-15,0-12 0 16,-22 4-1-16,4-4 1 16,-6 5-1-16,-4 3 1 0,-4 4-2 15,4 2-9 1,0 1-23-16,6-7-1 0,14 1 0 15,8-9 0-15</inkml:trace>
  <inkml:trace contextRef="#ctx0" brushRef="#br0" timeOffset="41890.7967">13127 5756 40 0,'18'-15'30'15,"2"-6"1"1,5 18-15-16,8 13-1 0,-4 8-4 16,7 12-1-16,-8 12-1 15,3 5-2-15,-9-1-1 16,2 3-1-16,-5-10-2 15,-4-3-3-15,1-8 1 16,-6-9-4-16,-1-11 1 16,-9-8 0-16,0 0 0 15,0 0-1-15,-9-11 0 16,-10 5 2-16,-6 6 0 16,-6 3 1-16,-3 4-1 15,3 5-2-15,4 0-11 16,1 1-18-16,1-9-2 15,25-4 0-15,-9-4 0 0</inkml:trace>
  <inkml:trace contextRef="#ctx0" brushRef="#br0" timeOffset="42203.3215">13803 6063 42 0,'-24'8'35'16,"1"3"1"-16,-6-4-3 15,2-7-19-15,3 2-7 16,-1-6-4-16,6-2-1 16,3-8-2-16,7-4-1 0,6-2-1 15,3 0 0-15,7 3 0 16,5 0 0-16,4 8 1 15,3 4 0-15,5 10 1 16,-3 8 0-16,2 6 0 16,1 1 0-16,-5 7-5 15,0 0-21-15,-4-9-7 16,3 3 0-16,-18-21-1 16</inkml:trace>
  <inkml:trace contextRef="#ctx0" brushRef="#br0" timeOffset="42500.173">13992 6067 40 0,'7'17'33'0,"-7"-2"0"15,5-4-10-15,-2 4-8 16,-3-15-6-16,0 0-3 15,0 0-2-15,-5-12-2 16,5-2 0-16,0-8-1 16,5-2-2-16,2 0 1 15,2 2-1-15,4 7 1 16,5 5 0-16,0 10-1 16,2 3 0-16,1 10-3 0,2 6-16 15,0 5-13 1,-7-2 0-16,5 5-1 0,-7-6 0 15</inkml:trace>
  <inkml:trace contextRef="#ctx0" brushRef="#br0" timeOffset="42859.5479">14113 5912 15 0,'10'-51'30'0,"15"10"1"16,2 0-4-16,9 8-13 16,5 11-2-16,3 16-1 0,5 14 0 15,-8 9-3 1,-1 18-1-16,-5 8-1 0,1 10-1 16,-9 0-1-16,2 0 0 15,-7-7-3-15,-7-5-1 16,0-9-2-16,-6-12 0 15,-9-20-2-15,3 9 2 16,-3-9-1-16,-24-12 1 16,0 0 2-16,-4 4 1 15,-10 3 1-15,1 5-2 16,-3 13-8-16,3 2-26 16,0-3-1-16,12 4 0 15,3-6-1-15</inkml:trace>
  <inkml:trace contextRef="#ctx0" brushRef="#br0" timeOffset="43406.4243">15010 6068 33 0,'-7'35'27'0,"-18"-13"-4"15,-2-2-4-15,-4-11-9 0,-4-9-6 16,4-4-2 0,3-13-2-16,3-6 0 15,10-5 1-15,5-1-2 0,10 2 1 16,6 5 1-16,12 7 0 16,5 5 1-16,3 10 0 15,7 13 1-15,-2 2-2 16,1 9-5-16,1 0-15 15,4 8-10-15,-14-15 0 16,8 8-1-16</inkml:trace>
  <inkml:trace contextRef="#ctx0" brushRef="#br0" timeOffset="43687.6745">15300 5970 34 0,'-15'-7'33'0,"-13"0"0"16,6 12-7-16,-6 4-11 15,-1 1-6-15,8 9-5 16,3 3-1-16,12 3-3 16,6 1 1-16,9 1-1 15,7-7 1-15,2-2 0 16,4-5 1-16,0-6-2 15,-4-3-3-15,-11-8-3 16,-7 4-13-16,0-15-14 16,-11-2-1-16,1 5 1 0,-7-10 0 15</inkml:trace>
  <inkml:trace contextRef="#ctx0" brushRef="#br0" timeOffset="43828.303">15350 6021 49 0,'15'22'32'16,"-5"-6"1"-16,2 7-17 15,-7 8-30-15,-5-15-13 16,7 9-1-16,-7-13-4 16</inkml:trace>
  <inkml:trace contextRef="#ctx0" brushRef="#br0" timeOffset="44140.801">15807 6086 40 0,'-20'15'35'16,"3"9"1"-16,-12-14-2 15,1 0-17-15,-1-1-6 16,0-9-7-16,3-3-3 15,3-6-1-15,6-5-2 16,7-8 0-16,6-2 0 16,8-1-1-16,6 4 1 15,4 6 1-15,9 5 0 0,5 10 1 16,2 5 0 0,3 9 1-16,-5 8 0 15,-3 4-1-15,-4 0-6 0,-2-5-23 16,-4 1-5-16,-15-12 0 15,0-10 0-15</inkml:trace>
  <inkml:trace contextRef="#ctx0" brushRef="#br0" timeOffset="44265.8042">15705 5830 48 0,'0'-9'13'16,"0"9"-13"-16,3-10-17 15,11 16-7-15,-14-6 5 16</inkml:trace>
  <inkml:trace contextRef="#ctx0" brushRef="#br0" timeOffset="44531.4275">15879 5645 36 0,'8'-28'32'0,"-8"5"1"15,12 9-5-15,-12 14-12 16,14 20-7-16,-3 12-3 16,2 14-5-16,2 10 1 15,1 11-1-15,0 8 0 16,-1 3 1-16,-6 2-1 16,-9-4 0-16,0-2 0 15,-15-9 1-15,-3-7-2 16,-5-12-1-16,-8-12-4 15,3-10-9-15,-2-14-20 0,-2-20-1 16,11-8 0-16,2-13 0 16</inkml:trace>
  <inkml:trace contextRef="#ctx0" brushRef="#br0" timeOffset="45031.4555">16294 6071 50 0,'-16'-19'28'15,"3"8"-9"-15,-1 1-5 16,-3 8-5-16,3 9-4 15,0 3-2-15,4 9-1 16,2 2-2-16,8-1 1 16,0-1-1-16,12-2 0 15,4 0 0-15,5-9-3 16,2-4-1-16,1-9-1 16,-2-4 0-16,-4-6 0 15,-2 1 1-15,-7-1 1 16,-6-2 3-16,-3 3 9 15,-10 4-2-15,2 10 1 16,8 0-1 0,-13 17 0-16,13-2-1 0,0 3-2 15,13 2 0-15,1-5-1 16,6 2 0-16,5-7 1 16,0-1 0-16,-1-9-1 15,1 0-2-15,-3-5-3 16,-8-9-12-16,-8 0-20 15,2-1 0-15,-12-2-1 16,4 0-1-16</inkml:trace>
  <inkml:trace contextRef="#ctx0" brushRef="#br0" timeOffset="45250.1795">16637 5970 43 0,'-3'13'35'16,"10"14"0"-16,-7 6-2 16,0 8-17-16,0 20-7 15,0 7-1-15,-6 11-3 16,2-1-2-16,-4-5-7 16,2-2-7-16,-1-10-24 15,-3-17-2-15,10-15 0 16,0-29-1-16</inkml:trace>
  <inkml:trace contextRef="#ctx0" brushRef="#br0" timeOffset="45406.4315">16668 6203 24 0,'13'0'30'16,"-13"0"-3"-16,25 0-9 15,-6 5-37-15,-1-11-7 16,14 6-2-16,-5-16 3 16</inkml:trace>
  <inkml:trace contextRef="#ctx0" brushRef="#br0" timeOffset="45750.1789">17125 5975 46 0,'-20'-5'29'0,"-9"-6"-1"16,5 3-12-16,3 8-8 15,5 0-5-15,4 9-1 16,8 0-1-16,8 0-1 16,8 1 0-16,3-3-1 15,4 0-1-15,-2-5 0 16,-2 3-1-16,-5-2 1 15,-10-3-1-15,0 0 3 16,-16 18 1-16,-2-5 3 16,-5 1 1-16,-1 6 2 15,2-6 0-15,7 6 2 0,2-3-1 16,13 2-1-16,10-6 0 16,8-3-3-16,4-6-6 15,5 2-23-15,2-12-10 16,8-2-1-16,-6-11-1 15</inkml:trace>
  <inkml:trace contextRef="#ctx0" brushRef="#br0" timeOffset="46500.1809">17806 6007 32 0,'19'-3'30'0,"11"13"1"15,-5 5-9-15,-6 1-9 16,-3 10-3-16,-11-1-3 0,-5 7-2 16,-8-3-1-1,-3-10 0-15,-7-4-2 0,5-8-1 16,2-7 0-16,11-14-2 16,6-7 1-16,7-7-1 15,6-1 1-15,1-3-1 16,3 3 1-16,-5 4 2 15,0 6-1-15,-7 5 1 16,-11 14 0-16,0 0-1 16,-12 8 1-16,1 11-1 15,-4 6 1-15,7-1-2 16,3 4-1-16,5-1-2 16,15 0-4-16,6-11-7 15,13-3-9-15,8-5-5 16,-1-16-5-16,11 5 2 0</inkml:trace>
  <inkml:trace contextRef="#ctx0" brushRef="#br0" timeOffset="46718.9307">18365 6091 53 0,'0'0'30'0,"-11"15"-3"16,-5-1-7-16,-9-1-6 16,1 4-5-16,-6-8-4 15,4-7-4-15,1-6-1 16,5-8-2-16,9-4 0 15,5-3 0-15,8-4 0 16,7 3 1-16,5 3 0 16,3 12 0-16,6 5 2 15,2 10 0-15,-3 7-1 16,1 5-9-16,1 4-14 0,7 6-8 16,-6-12-1-16,12-1 0 15</inkml:trace>
  <inkml:trace contextRef="#ctx0" brushRef="#br0" timeOffset="47047.0595">18506 6010 29 0,'10'6'29'0,"2"-6"-1"16,17 5-5-16,5-2-16 15,3-3-3-15,2 0-1 0,-3 0 0 16,-3-3-2 0,-12 0 0-16,-12-1 0 0,-9 4 1 15,-15-7 1-15,-9 7 0 16,0 0 0-16,-6 4 1 16,4 6 0-16,1 5 0 15,12 4 0-15,7 3-3 16,9 1-2-16,13 5-6 15,2-4-3-15,12-2-11 16,10-3-12-16,1-13 0 16,9-2 0-16</inkml:trace>
  <inkml:trace contextRef="#ctx0" brushRef="#br0" timeOffset="47312.6816">19139 6077 49 0,'0'0'33'16,"0"0"1"-16,-27 14-11 15,0-5-9-15,0 2-6 16,-8-2-5-16,2-1-2 16,1-4-1-16,1-4-3 15,8-4 1-15,5-8-1 16,11-3 0-16,7 1-1 16,10-1 1-16,7 6 1 15,7 5 2-15,5 4 0 16,3 6 1-16,0 8 0 15,-2 3 0-15,-5 6-2 16,-4 0-16-16,0 1-14 0,-18-10-1 16,3 1 1-1,-6-15-1-15</inkml:trace>
  <inkml:trace contextRef="#ctx0" brushRef="#br0" timeOffset="47437.6827">18982 5787 48 0,'-10'-17'30'0,"10"17"-15"16,9 19-22-16,-9-7-17 15,15 17-6-15,-8-5-1 16</inkml:trace>
  <inkml:trace contextRef="#ctx0" brushRef="#br0" timeOffset="47828.3298">19744 5908 40 0,'0'0'34'0,"12"16"0"16,-7 21-4-16,-1 22-17 15,5 20-3-15,-9 6-3 16,6 6-2-16,-6 0-4 16,3-8-8-16,-3-12-15 15,6-13-13-15,-10-24-1 16,4-14 0-16</inkml:trace>
  <inkml:trace contextRef="#ctx0" brushRef="#br0" timeOffset="47968.9332">19717 6196 29 0,'29'6'28'0,"-4"-9"-7"16,14 3-20-16,6 0-25 16,-5-10-2-16,13 10-1 15</inkml:trace>
  <inkml:trace contextRef="#ctx0" brushRef="#br0" timeOffset="48328.3092">20208 5961 30 0,'-38'-8'29'15,"10"12"1"-15,-3-4-4 0,9 0-16 16,7 9-4-16,8 0-3 15,12 5-1-15,8-1-1 16,8-3-1-16,6-1-2 16,-1-4-1-16,2-5 0 15,-2 0-1-15,-7 0 0 16,-10-6 0-16,-9 6 2 16,-9-10 2-16,-7 10 3 15,-7 0 0-15,-2 7 3 16,3 3 0-16,0 5 1 15,9 6-1-15,4-2 0 16,9 8-2-16,11-5 0 16,3-5-5-16,6 1-10 15,6-4-21-15,-6-20-2 0,7 2 1 16,-10-18-1-16</inkml:trace>
  <inkml:trace contextRef="#ctx0" brushRef="#br0" timeOffset="48437.6943">20223 5682 7 0,'-10'0'0'15,"10"0"-2"-15,-8 8-2 16</inkml:trace>
  <inkml:trace contextRef="#ctx0" brushRef="#br0" timeOffset="48672.0599">20364 5823 56 0,'24'36'35'0,"-8"-2"0"0,0 7-15 16,5 7-7-16,-4-3-5 15,3 2-3-15,-3-10-2 16,0-6-4-16,-1-7-3 16,-6-18-2-16,-2-6-1 15,-8 0 0-15,-6-18-1 16,-11 2 1-16,-1 3 0 15,-10-1 2-15,-2 7-8 16,3 12-15-16,-5-8 0 16,16 10 0-16,-3-7 3 15</inkml:trace>
  <inkml:trace contextRef="#ctx0" brushRef="#br0" timeOffset="48953.3102">20633 6004 38 0,'20'0'35'16,"2"16"2"-16,-6-3 1 15,-5-1-18-15,4 11-10 16,-10-9-3-16,1 5-4 16,-6-19-1-16,7 12-3 15,-7-12-1-15,18-14-1 16,-3-3 1-16,3 3-1 15,4-1 1-15,0-2 0 16,-1 8 2-16,-1 6 1 0,-5 9 0 16,-2 5 0-16,-3 5-11 15,1 5-25-15,-11-5-1 16,6 6 1-16,1-10-1 16</inkml:trace>
  <inkml:trace contextRef="#ctx0" brushRef="#br0" timeOffset="49265.8143">21516 5877 67 0,'22'38'37'0,"-6"7"1"15,-2 7-17-15,1 22-9 16,-8 0-3-16,1 6-1 16,-4-6-3-16,0-9-4 15,-1-10-6-15,-3-17-16 16,0-15-17-16,8-11-1 15,-8-12 0-15,5-21 0 16</inkml:trace>
  <inkml:trace contextRef="#ctx0" brushRef="#br0" timeOffset="49406.4393">21586 6147 45 0,'29'5'32'16,"-6"-5"-4"-16,12 0-18 15,3 5-36-15,-12-11-2 16,12 6-1-16,-4-10-2 16</inkml:trace>
  <inkml:trace contextRef="#ctx0" brushRef="#br0" timeOffset="49750.1885">22079 5899 47 0,'-35'-13'31'16,"10"13"-1"-16,-5 0-13 15,8 5-10-15,11 4-1 16,6 6-3-16,10-1-1 16,7 1-1-16,9-3 0 15,3-2-1-15,4-3-2 16,-2-2 1-16,-8-5-2 15,-8 0 2-15,-10 0 0 16,-8 0 2-16,-12 0 1 16,-6 0 2-16,-3 9 0 15,-2-1 2-15,8 4 1 16,3 2-1-16,15 3 0 16,5-2-2-16,18 2-2 15,7-3-6-15,7-4-18 0,7-10-14 16,6 6 0-16,-5-12-1 15</inkml:trace>
  <inkml:trace contextRef="#ctx0" brushRef="#br0" timeOffset="50093.9386">22659 5574 54 0,'16'0'35'16,"8"11"1"-16,-7 9-8 15,-13 9-14-15,6 12-4 16,-10 4-3-16,4 10 0 15,-11-3-2-15,-1-1-1 16,1 0-1-16,7-9-2 16,11-6 0-16,3-7-2 15,8-4-3-15,1-14-8 16,5-5-26-16,2-2-1 16,-6-9-1-16,0-5 1 15</inkml:trace>
  <inkml:trace contextRef="#ctx0" brushRef="#br0" timeOffset="50297.0626">22564 5825 57 0,'0'0'37'15,"21"13"1"-15,13-9-6 16,8 3-17-16,2-2-10 15,-2-2-8-15,1 1-21 16,3 1-12-16,-13-9-1 16,-2 4-1-16</inkml:trace>
  <inkml:trace contextRef="#ctx0" brushRef="#br0" timeOffset="50703.3138">23343 5859 60 0,'9'0'38'16,"-9"0"1"-16,0 0-3 16,0 0-23-16,12-2-17 15,-12 2-31-15,0 0-2 16,0 0-1-16,0 0 0 0</inkml:trace>
  <inkml:trace contextRef="#ctx0" brushRef="#br0" timeOffset="50937.6977">23330 6059 89 0,'0'0'43'16,"13"13"1"-16,-13-13-5 15,0 0-27-15,0 0-11 16,0 0-41-16,0 0-2 15,14-5-2-15,-3-4 0 0</inkml:trace>
  <inkml:trace contextRef="#ctx0" brushRef="#br0" timeOffset="54718.9525">3736 7899 25 0,'8'-27'27'16,"11"4"-8"-16,6 2-2 0,2 5-2 16,2 11 0-16,-2 11-2 15,0 17-1-15,-10 11-2 16,0 19-2-16,-10 1-2 15,3 7 0-15,-6-6-3 16,8-7 0-16,1-13-1 16,5-14 0-16,6-17-1 15,5-11 0-15,1-17 1 16,-2-8-1-16,-3-11 0 16,-6-5 0-16,-5-5-1 15,-6 2 1-15,-5 7-1 16,-3 6 0-16,-6 12-1 15,-1 12 2-15,7 14-1 0,-9 26 1 16,9 9 1-16,0 11 0 16,9 5-1-16,1 5 1 15,4-4-4-15,6-10-11 16,1-6-25-16,7-10 0 16,3-18-1-16,7-4-1 15</inkml:trace>
  <inkml:trace contextRef="#ctx0" brushRef="#br0" timeOffset="55078.3229">4386 8096 67 0,'10'18'36'0,"12"6"-1"15,6 8-18-15,0 2-6 0,8 7-3 16,-2-5-8 0,-4-8-10-16,-3-9-20 0,0-3-7 15,-17-16 1-15,1-7-1 16</inkml:trace>
  <inkml:trace contextRef="#ctx0" brushRef="#br0" timeOffset="55218.9503">4601 8086 36 0,'-20'0'36'16,"2"12"1"-16,-4 12-1 16,-5 2-18-16,2 11-9 15,-2 4-7-15,1 1-16 16,1-4-20-16,10-2-2 16,2-13-1-16,13 1 0 15</inkml:trace>
  <inkml:trace contextRef="#ctx0" brushRef="#br0" timeOffset="55500.201">4728 8401 32 0,'18'6'35'16,"-18"2"1"-16,3 10-3 0,-6 2-19 16,-8 2-13-16,4 3-29 15,-9-12-3-15,6-2-3 16,-1-11-1-16</inkml:trace>
  <inkml:trace contextRef="#ctx0" brushRef="#br0" timeOffset="56125.1998">5091 8313 20 0,'0'-25'31'0,"0"14"0"16,-9-5-6-16,-3-5-10 15,-1 7-5-15,-8-1-2 16,2 7-3-16,-4 4-1 16,-1 4-2-16,3 11-1 15,2 5 0-15,7 5-1 16,8 3 0-16,4 1 0 15,8-3 0-15,6-2 0 16,9-4 1-16,1-6-1 16,0-10 0-16,1-4-1 15,0-9 1-15,-6-2-1 16,-1-4 0-16,-5 0 1 16,-7-3-1-16,-3 4 0 0,-3 4 1 15,0 14 1-15,0-9 0 16,0 9 0-16,-5 14 1 15,5-1-1-15,0 6 1 16,2 0-1-16,5 0 1 16,1-2-1-16,0-7 1 15,2-5-1-15,0-5 0 16,1-10 0-16,0-4 0 16,0-3 0-16,-1-3 0 15,-3 2 0-15,1 0-1 16,0 8 0-16,-8 10 0 15,12 0 0-15,-12 0 1 16,9 13-1-16,-3 2 1 16,2-3 0-16,3-2 1 0,-2-6-1 15,1-4 1-15,-1-8-1 16,0-2 1-16,1-4-1 16,-5-3-5-16,4 3-14 15,-2 2-18-15,-7-3 0 16,0 15 0-16,3-16-1 15</inkml:trace>
  <inkml:trace contextRef="#ctx0" brushRef="#br0" timeOffset="56625.1998">5578 8328 11 0,'0'-18'27'16,"13"11"-1"-16,-9-10-9 16,2 0-4-16,-1 0-3 15,-5-3-2-15,0 7-2 16,-9-2 0-16,-2 6-1 16,-6 3-1-16,-2 6-1 15,-2 5 0-15,2 7-2 16,0 3-1-16,6 4 1 15,3 3-1-15,5-3 0 16,5 1 0-16,10-1 1 16,2-7-1-16,1-3 1 15,4-5 0-15,-2-4 0 0,1-4 1 16,-1 0 0-16,-4-1 1 16,1 5 1-16,-2 0 0 15,0 10 1-15,-2-1 0 16,6 14 0-16,-5 1-1 15,1 5 0-15,-8 2 0 16,-2 3-2-16,-5 2 0 16,-9-4 0-16,-12-1 0 15,-4-7-2-15,-7-6 1 16,-4-10-2-16,3-8-2 16,2-9-3-16,10-3-6 15,2-12-17-15,11-7-9 16,13-1 0-16,3-2 0 15</inkml:trace>
  <inkml:trace contextRef="#ctx0" brushRef="#br0" timeOffset="56843.9512">5942 8144 47 0,'0'0'33'0,"0"0"-1"15,0 9-18-15,0-9-37 16,0 0-7-16,15 0-1 0,-15 0-1 16</inkml:trace>
  <inkml:trace contextRef="#ctx0" brushRef="#br0" timeOffset="57172.0885">6351 7800 49 0,'0'0'36'0,"20"16"2"15,-13 3-2-15,-7 10-21 0,9 13-6 16,-9 4-2-16,4 9-2 16,-4-1-1-16,0 0-2 15,3-4 0-15,0-8-2 16,5-9-1-16,4-9-2 15,8-7-8-15,-1-8-28 16,-1-17 0-16,4-2 0 16,-3-12 0-16</inkml:trace>
  <inkml:trace contextRef="#ctx0" brushRef="#br0" timeOffset="57359.5793">6188 8039 53 0,'0'0'36'0,"16"3"3"15,12 0-7-15,13-8-18 16,11 3-13-16,0-7-33 16,5 9-3-16,-14-9-1 15,0 2-2-15</inkml:trace>
  <inkml:trace contextRef="#ctx0" brushRef="#br0" timeOffset="57922.0787">6930 8061 33 0,'-12'0'33'0,"21"0"2"16,9 0-1-16,4-3-18 15,18 3-7-15,-2 3-5 0,4-3-9 16,2 0-21-16,-4 0-8 16,-15 0 0-16,-3 0-1 15</inkml:trace>
  <inkml:trace contextRef="#ctx0" brushRef="#br0" timeOffset="58093.9532">7004 8204 53 0,'31'7'36'0,"3"-7"-2"15,7 0-18-15,8 0-40 0,-12-14-6 16,7 11-3 0,-14-9-2-16</inkml:trace>
  <inkml:trace contextRef="#ctx0" brushRef="#br0" timeOffset="60297.0822">7615 8188 43 0,'0'0'34'0,"41"11"2"15,2-11-8-15,19-5-13 0,19 5-6 16,5 0-4-1,7-5-5-15,-3 5-13 16,-7 0-21-16,-17-10-1 0,-7 7-1 16,-25-8 1-16</inkml:trace>
  <inkml:trace contextRef="#ctx0" brushRef="#br0" timeOffset="60547.0886">7919 7890 44 0,'-12'-49'34'0,"6"8"-4"15,2 2-10-15,-6 6-7 16,5 16-3-16,5 17-4 15,-7 12-4-15,7 22-10 16,3 16-24-16,-3 0-2 16,10 14 0-16,-10 0 0 15</inkml:trace>
  <inkml:trace contextRef="#ctx0" brushRef="#br0" timeOffset="60937.709">7849 8477 38 0,'8'-15'33'0,"-1"-8"1"15,13 8-6-15,8 2-15 16,5 8-3-16,5 10-3 15,-6 8-1-15,-1 11-2 16,-10 9 0-16,-12 8-1 16,-14-2-2-16,-10 1 0 15,-11-6-2-15,-8-8-1 16,-3-6-1-16,0-16-1 16,6-8-1-16,10-11 1 0,11-2 0 15,10-7 2 1,6 2 2-16,13 5 2 15,8 5 0-15,8 8 1 0,1 4 2 16,2 9-1-16,0 6-8 16,-2 6-29-16,-7-6-1 15,5-1-1-15,-12-14-1 16</inkml:trace>
  <inkml:trace contextRef="#ctx0" brushRef="#br0" timeOffset="61484.5848">8732 7542 26 0,'-31'16'29'0,"1"28"-1"16,-5 17-8-16,2 19-2 16,7 21-4-16,8 8-3 15,18 9-2-15,11-1-6 16,12-11-11-16,9-17-23 16,16-7-3-16,-4-27 0 0,8-11 0 15</inkml:trace>
  <inkml:trace contextRef="#ctx0" brushRef="#br0" timeOffset="61953.3376">8881 7957 8 0,'12'-11'30'0,"13"15"2"16,-5 0 0-16,-2 11-13 16,-1 10-6-16,-7 1-2 15,4 12-4-15,-11-3-1 16,1 3-2-16,-4-8-2 15,7-2 0-15,3-6-1 16,3-7 0-16,9-12-1 16,2-8-1-16,3-9-1 15,1-9 0-15,0-4 0 16,-3-9-1-16,-6 2 0 16,-3-3 0-16,-11 4 1 15,-5 6 2-15,0 9 1 16,0 18 1-16,-21-5 0 0,9 20 1 15,2 6 0-15,4 9-1 16,3 8 1-16,6 2-4 16,6 2-9-16,3-1-23 15,2-12-1-15,10-1-1 16,-9-10 1-16</inkml:trace>
  <inkml:trace contextRef="#ctx0" brushRef="#br0" timeOffset="62140.8374">9414 8156 36 0,'13'16'33'16,"-4"-3"1"0,10 10 1-16,-1 4-23 0,4-2-6 15,-3 4-7-15,5-3-17 16,-1 0-14-16,-11-17-2 15,3 1 1-15,-15-10-2 16</inkml:trace>
  <inkml:trace contextRef="#ctx0" brushRef="#br0" timeOffset="62281.4613">9601 8170 64 0,'-34'18'35'0,"2"15"0"16,-9 8-15-16,-4 0-12 0,5 1-13 15,8-4-20 1,11 0-10-16,3-19 1 0,18-2-1 16</inkml:trace>
  <inkml:trace contextRef="#ctx0" brushRef="#br0" timeOffset="62515.8381">9725 8361 52 0,'-3'10'35'15,"-1"9"1"-15,-5-2-3 16,0 0-22-16,6 8-3 16,1-6-4-16,4 2-1 0,4-7-4 15,4-3-5-15,5-3-12 16,3-4-18-16,-8-12 0 15,4 0 0-15,-6-10-1 16</inkml:trace>
  <inkml:trace contextRef="#ctx0" brushRef="#br0" timeOffset="62656.4666">9765 8219 48 0,'0'0'33'16,"-6"-12"-5"-16,6 12-20 15,0 0-29-15,0 0-9 16,9 10-3-16</inkml:trace>
  <inkml:trace contextRef="#ctx0" brushRef="#br0" timeOffset="62875.213">10103 7950 60 0,'0'0'37'16,"3"19"1"-16,-3 3 1 15,6 7-26-15,4 15-6 16,2 2-3-16,0 5-1 16,1-1-4-16,-1-8-6 0,0-5-15 15,-2-5-17 1,-10-18 1-16,0-14-1 15,-13-4 0-15</inkml:trace>
  <inkml:trace contextRef="#ctx0" brushRef="#br0" timeOffset="63031.4622">9980 8085 60 0,'23'0'38'15,"6"2"-1"-15,12 6-2 16,2-3-43-16,3-5-24 15,4 4-2-15,-6-8-2 16,4-1 0-16</inkml:trace>
  <inkml:trace contextRef="#ctx0" brushRef="#br0" timeOffset="63593.9655">10577 7981 30 0,'13'0'30'16,"-13"0"1"-16,15 18-14 15,-9 10-3-15,-3 6-5 16,4 8-2-16,-4 1-1 15,6 0 0-15,0-3-3 16,4-8 0-16,6-12-1 16,6-11 0-16,5-9-1 15,0-16 0-15,3-9 0 16,-3-7-1-16,-4-6 1 16,-1-5-2-16,-9 0 1 15,-5-1 0-15,-8 6-1 0,-3 6 2 16,-5 9-1-16,0 10 1 15,5 13 1-15,-15 11 0 16,12 10 0-16,3 11 0 16,3 5 1-16,4 4-1 15,5 2-2-15,0-4-7 16,7-6-24-16,2 2-4 16,-5-13 0-16,5 1-1 15</inkml:trace>
  <inkml:trace contextRef="#ctx0" brushRef="#br0" timeOffset="64109.5897">11117 8262 27 0,'0'0'33'0,"0"0"0"16,0 0 0-16,-11 0-16 15,11 10-7-15,0 4-4 0,5 0-3 16,1 1-1-16,6 2 0 16,1-5 1-16,2 0-2 15,1-7 1-15,-4-5 0 16,-2 0-1-16,-10 0 0 16,12-19 0-16,-12 9 0 15,3-4-1-15,-3 2 1 16,-3 2-1-16,3 10-1 15,0-15 0-15,0 15-1 16,0 0 1-16,0 0-1 16,0 0 1-16,0 0-1 15,3 13 1-15,-3-13 0 0,6 19-2 16,-6-19-9 0,0 14-22-16,5 0 0 0,-5-14 0 15,0 15 0-15</inkml:trace>
  <inkml:trace contextRef="#ctx0" brushRef="#br0" timeOffset="64531.4661">11278 8272 40 0,'-11'18'37'0,"-4"-2"-1"15,-2 7 1-15,-4 0-18 16,-7 3-8-16,4-1-7 0,2 2-16 15,10-4-23-15,-2-11-1 16,14-2-1-16,0-10 0 16</inkml:trace>
  <inkml:trace contextRef="#ctx0" brushRef="#br0" timeOffset="64953.3421">11174 8361 49 0,'12'22'35'0,"-2"-9"1"0,7 2-8 16,3 7-11-16,-1-2-10 15,1-2-27-15,-2-3-13 16,8-4-2-16,-11-11-1 16</inkml:trace>
  <inkml:trace contextRef="#ctx0" brushRef="#br0" timeOffset="65672.0952">11359 8690 45 0,'0'0'31'15,"26"10"-3"-15,-7-10-11 16,1-5-6-16,3-8-2 16,-2-3-3-16,-3-5 0 15,-6-4-1-15,-2-3 0 16,-10-7 0-16,5-3-1 16,-5-1-1-16,0-2 0 15,0-1-1-15,3 3-1 16,7 4-1-16,1 2-4 15,6 12-7-15,-3 5-15 16,0 3-9-16,4 13-1 0,-8 0 0 16</inkml:trace>
  <inkml:trace contextRef="#ctx0" brushRef="#br0" timeOffset="65843.9685">11402 8517 44 0,'6'11'36'16,"10"-11"1"-16,13 0-3 15,-2 0-31-15,4-10-34 16,6 10-2-16,-9-12-1 16,1 5-2-16</inkml:trace>
  <inkml:trace contextRef="#ctx0" brushRef="#br0" timeOffset="66453.3443">11676 7529 46 0,'34'-5'36'15,"14"23"1"-15,8 21-3 16,4 18-18-16,3 28-4 15,-12 14-3-15,-6 24-2 16,-22 5-3-16,-16 0-4 16,-17-7-6-16,-19-19-13 15,-7-16-20-15,0-16 0 16,1-21-1-16,8-21 0 0</inkml:trace>
  <inkml:trace contextRef="#ctx0" brushRef="#br0" timeOffset="66734.5951">12340 8188 65 0,'0'0'37'0,"0"0"-3"16,0 0-17-16,3 9-44 16,-3-9-5-16,0-10-2 15,0 1-1-15</inkml:trace>
  <inkml:trace contextRef="#ctx0" brushRef="#br0" timeOffset="67109.5958">12572 7749 41 0,'0'0'35'0,"18"12"0"16,-14 9-3-16,2 9-16 15,0 16-6-15,-6 4-3 16,6 11-1-16,-6-3-1 16,5 2-2-16,2-6 0 15,3-6-3-15,6-9 0 0,3-13-3 16,8-3-3-16,-2-14-7 16,6-9-15-16,-4-5-9 15,-7-11-1-15,0 0 1 16</inkml:trace>
  <inkml:trace contextRef="#ctx0" brushRef="#br0" timeOffset="67297.0967">12414 8023 58 0,'21'9'39'15,"15"-5"0"-15,10-4-1 0,12 3-28 16,4 5-41-16,-2-8-4 16,8-2-1-16,-9-14-2 15</inkml:trace>
  <inkml:trace contextRef="#ctx0" brushRef="#br0" timeOffset="78906.5564">4964 9053 34 0,'13'15'32'0,"-13"6"-4"16,0 8-6-16,0 10-5 15,0 2-4-15,0 10-3 16,0-5-6-16,0 0-9 15,4-5-19-15,4-6-10 16,-5-13 0-16,7-4-1 16</inkml:trace>
  <inkml:trace contextRef="#ctx0" brushRef="#br0" timeOffset="79172.182">5141 9106 15 0,'0'-9'32'0,"0"9"1"16,10 12 1-16,-10 7-16 15,2 10-5-15,-2 7-4 16,5 10-2-16,0 0-4 15,4 1-15-15,-6-6-22 16,9 2 0-16,-3-11-1 16,7-2-1-16</inkml:trace>
  <inkml:trace contextRef="#ctx0" brushRef="#br0" timeOffset="80719.0583">4386 10064 29 0,'0'30'32'16,"-12"6"-5"-16,-3 12-5 15,-5 6-3-15,-7 4-5 16,2-1-4-16,-2-3-5 15,5-6-2-15,4-8-2 16,5-12 0-16,7-13-1 16,6-15 0-16,0 0-2 15,15-17 0-15,-3-5-1 16,6-12 0-16,1-5 0 16,0-7-1-16,-1-4 2 15,1 3-1-15,-6 0 1 0,-1 5 2 16,1 8 1-16,-8 8 1 15,-1 9 0-15,-4 17 0 16,0 0 0-16,9 13 0 16,0 10 1-16,4 4-2 15,6 6 0-15,9 8 1 16,3-3-1-16,6 4 0 16,-1-5-1-16,2-1 1 15,-7-2 0-15,-3-7 0 16,-10-4 0-16,-14-3 0 15,-11-6 0-15,-17 1 0 16,-10-4-1-16,-10-1 1 16,-3-1-2-16,-8-5 0 15,5 1-3-15,1-5-8 0,12 0-17 16,16 0-6-16,4-13 1 16,17 13-1-16</inkml:trace>
  <inkml:trace contextRef="#ctx0" brushRef="#br0" timeOffset="81140.9399">4795 10254 29 0,'0'0'35'15,"25"19"2"-15,-2 2-6 0,7 3-11 16,8 9-6 0,1 1-4-16,3 5-3 0,-5-4-4 15,-3 0-5-15,-1-7-13 16,-7-2-22-16,-12-14 0 15,3-7-1-15,-17-5 0 16</inkml:trace>
  <inkml:trace contextRef="#ctx0" brushRef="#br0" timeOffset="81562.8124">5056 10290 32 0,'7'-13'25'16,"-7"13"-3"-16,0 0-3 15,0 0-3-15,0 0-3 16,-16 20-3-16,5 6-1 0,-14 2-2 16,-3 5 1-1,-6 3-2-15,3 2-2 16,-2-3-1-16,5-2-1 0,4-8-1 15,8-3 0-15,4-10-1 16,12-12-4-16,0 12-16 16,9-12-16-16,-5-10 0 15,8 3-1-15,-6-6 1 16</inkml:trace>
  <inkml:trace contextRef="#ctx0" brushRef="#br0" timeOffset="82922.1901">5435 10306 67 0,'14'6'33'16,"11"-6"-11"-16,8 6-7 15,4-6-9-15,5 5-12 16,0-10-24-16,6 12-1 16,-13-7-2-16,6 0 0 15</inkml:trace>
  <inkml:trace contextRef="#ctx0" brushRef="#br0" timeOffset="83125.3128">5507 10481 50 0,'28'5'33'16,"1"-5"-4"-16,8-5-18 15,4 11-32-15,-5-15-5 16,13 9-3-16,-18-6-3 15</inkml:trace>
  <inkml:trace contextRef="#ctx0" brushRef="#br0" timeOffset="84125.3157">6049 10171 28 0,'0'-15'36'16,"9"23"0"-16,3 6 2 0,8 12-17 15,13 14-8 1,-1 2-5-16,8 9-3 0,3 1-7 16,-5-6-12-16,-1-9-22 15,-1-5-1-15,-13-17-1 16,-4-7 0-16</inkml:trace>
  <inkml:trace contextRef="#ctx0" brushRef="#br0" timeOffset="84297.1919">6359 10206 46 0,'-24'10'37'0,"-2"18"0"16,-7 5-2-16,-2 4-21 15,2 11-6-15,-2 1-12 0,1-2-17 16,4-5-14-16,8-6-2 16,4-16 1-16</inkml:trace>
  <inkml:trace contextRef="#ctx0" brushRef="#br0" timeOffset="84640.9399">6377 10755 20 0,'10'19'33'15,"2"-15"2"-15,11 5 0 16,-2-3-17-16,3-6-5 15,4 0-4-15,-6-13-2 16,-3 4-2-16,-6-6-2 16,-4-4-1-16,-9-4-1 15,-3-5 0-15,-4-5 0 16,-3 5-1-16,4-3-1 16,1 2-1-16,5 7-8 15,0 1-11-15,0 6-15 16,12 8-1-16,-12 7 1 15,21-5-1-15</inkml:trace>
  <inkml:trace contextRef="#ctx0" brushRef="#br0" timeOffset="84797.1897">6405 10678 56 0,'0'0'37'16,"0"0"0"-16,0 0-5 15,27 7-23-15,-3-11-17 16,0-2-26-16,16 6-1 16,-6-15-1-16,6 4 0 15</inkml:trace>
  <inkml:trace contextRef="#ctx0" brushRef="#br0" timeOffset="85047.2034">6772 10447 49 0,'9'6'35'16,"6"-6"2"-16,10 4-2 15,7-8-30-15,8-5-33 16,9 9-5-16,-6-14-1 16,7 10-2-16</inkml:trace>
  <inkml:trace contextRef="#ctx0" brushRef="#br0" timeOffset="85344.0722">7221 10198 52 0,'0'0'37'15,"13"0"1"-15,2 24-3 0,1-2-19 16,12 15-6-16,-1 1-6 16,5 9-2-16,4 2-6 15,-7-10-15-15,-2-4-18 16,-1-5-2-16,-8-17 1 16,1-6 0-16</inkml:trace>
  <inkml:trace contextRef="#ctx0" brushRef="#br0" timeOffset="85515.9421">7500 10222 69 0,'-34'22'37'0,"3"15"1"16,-7 5-12-16,-7 1-15 0,8 8-5 15,2 0-9-15,-3-4-15 16,5-6-19-16,14-3 0 15,0-17 0-15,14-6-1 16</inkml:trace>
  <inkml:trace contextRef="#ctx0" brushRef="#br0" timeOffset="85859.693">7599 10630 48 0,'12'10'37'15,"-17"0"0"-15,5 8-2 16,0 6-19-16,-3-3-6 16,9 3-4-16,-3-4-2 15,7 1-4-15,5-6-7 16,-3-5-15-16,2-10-16 16,3 0 0-16,-4-15 0 15,-1-2-1-15</inkml:trace>
  <inkml:trace contextRef="#ctx0" brushRef="#br0" timeOffset="86000.3192">7642 10502 68 0,'0'0'37'16,"0"0"-7"-16,14 12-34 15,-14-12-24-15,12 0-7 16,-12 0-1-16</inkml:trace>
  <inkml:trace contextRef="#ctx0" brushRef="#br0" timeOffset="91266.0062">13527 7793 24 0,'28'0'28'0,"-2"23"-7"16,-8 18-3-16,-10 16-5 15,-4 18-2-15,-4 9-2 16,-4 6-2-16,4-4-2 15,0 0-1-15,9-14-3 16,4-11 1-16,10-11-1 16,4-13 0-16,-3-15 0 15,0-7 0-15,-3-6-1 0,-9-4 0 16,-12-5 0-16,0 18 0 16,-13-4-1-16,-7 8 1 15,0 13 0-15,0 16-1 16,2 19 1-16,4 13 0 15,6 12 2-15,8 15-1 16,5 11-1-16,3 10 1 16,1 2 0-16,1 2 0 15,-10 1 1-15,0 1-1 16,-13-3 1-16,-1-8 1 16,-9-8 0-16,-2-14 0 0,0-17-3 15,1-17-6 1,4-32-26-16,9-15-2 15,-5-32-1-15,13-10 0 0</inkml:trace>
  <inkml:trace contextRef="#ctx0" brushRef="#br0" timeOffset="91828.5248">14094 8639 30 0,'-15'5'31'0,"26"1"1"15,6-6-12-15,14 0-5 16,15 0-5-16,11-5-5 16,7 1-8-16,5 1-16 15,1 3-11-15,-17-8-2 16,-3 13 0-16</inkml:trace>
  <inkml:trace contextRef="#ctx0" brushRef="#br0" timeOffset="92047.2549">14175 8748 50 0,'22'8'32'0,"0"-8"-2"16,14 0-13-16,11 0-5 15,0 4-6-15,6-4-9 16,-1 0-15-16,1 5-13 16,-19-10-1-16,3 5 0 0</inkml:trace>
  <inkml:trace contextRef="#ctx0" brushRef="#br0" timeOffset="92250.38">14572 8584 38 0,'17'9'33'0,"9"13"0"15,-7-1-12-15,-3 2-6 16,0 6-4-16,-11-2-3 16,-5 4-4-16,-11 1-8 15,-11-1-22-15,-11-9-7 0,3 7-1 16,-14-13-1-1</inkml:trace>
  <inkml:trace contextRef="#ctx0" brushRef="#br0" timeOffset="93687.8861">15169 8526 49 0,'18'7'34'0,"15"20"0"16,2 7-13-16,4 7-8 15,5 9-5-15,-1 1-8 16,-6 2-12-16,-3-11-20 16,-1-1-1-16,-16-18-2 15,1-3 0-15</inkml:trace>
  <inkml:trace contextRef="#ctx0" brushRef="#br0" timeOffset="93875.3849">15523 8547 35 0,'-24'0'35'16,"-3"17"1"-16,-11 8 0 15,-6 1-18-15,4 16-7 16,-8 2-5-16,3 3-4 16,5 2-6-16,-2-11-8 15,11-6-21-15,8-4-3 16,2-13 0-16,17-2 0 15</inkml:trace>
  <inkml:trace contextRef="#ctx0" brushRef="#br0" timeOffset="94250.3861">15533 9123 43 0,'11'5'32'0,"8"5"0"15,4-3-14-15,-6-7-4 16,6-5-3-16,-8-4-3 15,-2-4-1-15,-10-6-3 16,-3-7-1-16,-3-3-1 0,-7-8-1 16,-2-1 0-1,0-1 0-15,0-1-2 0,5 3 1 16,4 5-2-16,3 4-5 16,10 6-7-16,3 7-16 15,0 2-5-15,8 9 0 16,-4-2-1-16</inkml:trace>
  <inkml:trace contextRef="#ctx0" brushRef="#br0" timeOffset="94422.2601">15534 8961 37 0,'0'13'34'16,"0"-13"0"-1,29 8-2-15,-1-8-32 0,1-13-28 16,17 8-2-16,-7-8-3 16,10 8-1-16</inkml:trace>
  <inkml:trace contextRef="#ctx0" brushRef="#br0" timeOffset="94656.6351">15913 8797 57 0,'0'0'37'15,"26"0"-1"-15,-3 0-1 16,11 0-31-16,3 2-33 15,1-4-6-15,6 2 0 16,-8-4-1-16</inkml:trace>
  <inkml:trace contextRef="#ctx0" brushRef="#br0" timeOffset="94937.8904">16256 8560 30 0,'19'0'33'0,"13"14"2"16,1 4 0-16,8 10-16 15,2 9-7-15,-4 4-6 16,1 3-7-16,-1 1-13 16,-2-4-20-16,-13-14-1 15,1-5 0-15,-12-14-1 16</inkml:trace>
  <inkml:trace contextRef="#ctx0" brushRef="#br0" timeOffset="95125.3863">16620 8555 57 0,'-23'28'35'0,"-10"2"1"16,-4 7-9-16,2 8-16 16,-6 3-8-16,5-1-12 15,-2-6-24-15,10 3-2 16,-3-18 0-16,13 0-1 15</inkml:trace>
  <inkml:trace contextRef="#ctx0" brushRef="#br0" timeOffset="95437.887">16721 8867 34 0,'0'0'35'0,"3"23"2"16,-6-5-1-16,-2 6-18 15,5 3-5-15,-7-1-6 16,7 5-2-16,6-3-1 0,3-3-2 15,7-4-3-15,-1-7-3 16,6-4-13-16,5-9-20 16,-11-11 0-16,1-3-1 15,-10-12 1-15</inkml:trace>
  <inkml:trace contextRef="#ctx0" brushRef="#br0" timeOffset="95578.5126">16699 8731 40 0,'0'0'36'0,"0"0"0"15,19 2-5-15,-19-2-42 16,12 3-17-16,-1 4-5 16,-11-7-2-16</inkml:trace>
  <inkml:trace contextRef="#ctx0" brushRef="#br0" timeOffset="109875.5249">15057 8309 26 0,'-26'23'30'0,"-16"9"-3"15,0 21-6-15,0 12-6 16,8 14-4-16,14 17-3 0,20-2-3 16,15-1-2-1,22-5-20-15,22-8-13 0,3-22-1 16,19-6-1-16</inkml:trace>
  <inkml:trace contextRef="#ctx0" brushRef="#br0" timeOffset="110438.0209">16920 8427 24 0,'30'26'35'0,"14"20"2"16,-2 15-3-16,-5 9-12 15,-1 19-4-15,-15 1-7 16,-10 0-6-16,-11-5-11 16,-21-16-18-16,-8-17-12 15,-2-10-2-15,-3-23 1 0</inkml:trace>
  <inkml:trace contextRef="#ctx0" brushRef="#br0" timeOffset="132688.1191">17462 8727 20 0,'17'6'31'16,"4"-8"0"-16,16 2-5 15,5 0-13-15,3 0-8 16,5 0-15-16,-7-7-18 0,1 10-1 16,-15-6-2-1,0 8 4-15</inkml:trace>
  <inkml:trace contextRef="#ctx0" brushRef="#br0" timeOffset="132875.6021">17527 8840 41 0,'0'0'35'16,"22"8"0"-16,7-4-11 16,6-4-8-16,10 2-14 15,-1-8-29-15,8 6-4 0,-9-8-3 16,6 4-1-16</inkml:trace>
  <inkml:trace contextRef="#ctx0" brushRef="#br0" timeOffset="136125.6058">18137 8857 59 0,'22'-9'33'0,"22"9"2"16,8-5-20 0,8 2-9-16,7-1-15 0,-4 1-21 15,8 5-1-15,-16-6-2 16,-4 4-1-16</inkml:trace>
  <inkml:trace contextRef="#ctx0" brushRef="#br0" timeOffset="136313.105">18361 8433 28 0,'-10'-16'29'15,"-4"0"0"-15,14 16-8 0,-5 11-11 16,5 16-8 0,0 20-19-16,0 0-11 0,6 21 0 15,-10-5-1-15</inkml:trace>
  <inkml:trace contextRef="#ctx0" brushRef="#br0" timeOffset="136688.104">18264 9119 42 0,'7'-16'32'0,"4"-5"2"15,18 7-14-15,6 14-7 0,1 5-3 16,2 14-1-16,-7 7-2 15,-7 12-3-15,-14 4-4 16,-12 0-4-16,-16 1-5 16,-14-9-3-16,-5-5-2 15,-7-14 0-15,5-3-1 16,1-18 3-16,10-4 5 16,8-6 6-16,12-19 14 15,17 24 0 1,11 6-1-16,6 5 1 15,9 14-2-15,1-1-6 16,2 4-13-16,-2-4-22 16,8 5-1-16,-6-18-2 15,8 0-1-15</inkml:trace>
  <inkml:trace contextRef="#ctx0" brushRef="#br0" timeOffset="137000.6149">19086 8253 24 0,'-28'15'34'16,"-5"26"1"-16,-11 15-1 0,0 23-14 16,8 22-5-16,5 7-5 15,15 13-2-15,13-6-2 16,16-2-2-16,15-16-2 16,14-17-14-16,7-20-25 15,11-14 0-15,-1-32 0 16,6-14-1-16</inkml:trace>
  <inkml:trace contextRef="#ctx0" brushRef="#br0" timeOffset="138031.8597">19260 8676 24 0,'10'5'27'16,"-10"-5"-7"-16,0 24-4 16,0 0-4-16,0 7-2 15,0 6-3-15,0 1-1 16,0 2-1-16,8-1-3 16,4-4 1-16,4-8-1 15,6-9 0-15,6-9 1 16,2-9-1-16,4-15 1 15,-2-8-2-15,-2-7 1 16,-5-6-1-16,-4-6 1 0,-5 1-1 16,-9 3 1-16,-2 6-1 15,-9 8 2-15,-1 6 0 16,-5 11 0-16,1 11 1 16,-2 10-1-16,5 12 1 15,1 4-2-15,5 8 0 16,5 5-5-16,1-3-11 15,2 0-22-15,11-3 1 16,-5-9-1-16,6-3 0 16</inkml:trace>
  <inkml:trace contextRef="#ctx0" brushRef="#br0" timeOffset="138219.3579">19688 8936 39 0,'11'11'33'0,"10"11"1"16,-4 1-1-16,4 1-24 15,1 1-10-15,0 2-14 16,5 1-16-16,-16-16-1 16,3 3-1-16,-14-15 0 15</inkml:trace>
  <inkml:trace contextRef="#ctx0" brushRef="#br0" timeOffset="138359.9812">19813 8997 75 0,'-21'32'36'0,"-7"0"0"16,5 1-22-16,-2 4-24 16,-1-8-21-16,13 4-4 15,0-15 1-15,17-4-2 16</inkml:trace>
  <inkml:trace contextRef="#ctx0" brushRef="#br0" timeOffset="138578.7328">19968 9119 59 0,'-2'18'35'0,"-6"-2"2"15,3 0-5-15,5 8-22 0,3-6-3 16,6 1-4-16,2 0-5 16,2-13-9-16,7-3-15 15,1 0-11-15,-8-10 1 16,3-3-2-16</inkml:trace>
  <inkml:trace contextRef="#ctx0" brushRef="#br0" timeOffset="138719.3579">19999 8957 48 0,'0'0'34'15,"-5"-8"-1"-15,5 8-9 0,9 15-39 16,-9-15-13-16,10 9-4 16,-10-9-2-16</inkml:trace>
  <inkml:trace contextRef="#ctx0" brushRef="#br0" timeOffset="138938.1082">20274 8625 65 0,'11'-7'38'15,"-4"20"1"-15,0 10-6 16,-2 13-19-16,7 10-6 15,-5 5-3-15,4 7-5 16,-1 0-5-16,-5-12-10 0,0-5-23 16,-1-9-2-16,-8-15 1 15,1-5-1-15</inkml:trace>
  <inkml:trace contextRef="#ctx0" brushRef="#br0" timeOffset="139078.7339">20211 8844 47 0,'16'-13'34'0,"14"13"0"16,-1-6-4-16,8-4-51 15,10 16-8-15,-4-12-4 16,13 6 0-16</inkml:trace>
  <inkml:trace contextRef="#ctx0" brushRef="#br0" timeOffset="139531.8647">20684 8594 65 0,'25'7'35'0,"-10"4"-5"16,-7 9-13-16,0 14-6 0,-8 4-2 15,3 9-2-15,-3-4 0 16,8 3-3-16,1-14-2 16,9-3 0-16,4-12-1 15,8-13 0-15,-1-11-2 16,2-9 1-16,-4-11-1 15,-1-5 0-15,-8-2-1 16,-7-7 1-16,-5 2-1 16,-6 5 1-16,-4 6 2 15,-3 13 0-15,-2 7 2 16,-2 16-1-16,2 9 1 16,6 14 0-16,3 5 0 15,4 5-1-15,8 4-6 16,-2-9-6-16,14-1-18 0,5-6-10 15,-2-15-1-15,5-1 0 16</inkml:trace>
  <inkml:trace contextRef="#ctx0" brushRef="#br0" timeOffset="139766.2348">21116 8802 58 0,'16'17'38'0,"10"2"0"16,4 5-4-16,-2-3-20 16,10 7-3-16,-2-3-7 15,-6 0-6-15,1-4-8 16,-15-10-18-16,-7-11-10 15,-9 0 0-15,9-18-1 16</inkml:trace>
  <inkml:trace contextRef="#ctx0" brushRef="#br0" timeOffset="139906.8593">21329 8831 78 0,'-28'9'37'0,"-2"18"-1"15,-4 5-14-15,-4 2-16 16,8 6-31-16,4-10-9 15,14-1-3-15,4-10 0 16</inkml:trace>
  <inkml:trace contextRef="#ctx0" brushRef="#br0" timeOffset="140203.7461">21398 9196 45 0,'0'0'36'15,"18"17"-2"-15,-5-12-6 16,-1-8-9-16,8 3-5 16,-11-9-5-16,3-1-2 15,-9-9-2-15,2-2-2 0,-5-7-1 16,-6-6 0-16,0-3-1 15,3-1-1-15,3 0 0 16,0 0-2-16,9 6-4 16,-5 2-7-16,9 11-17 15,5 9-8-15,-5 1-1 16,1 11 0-16</inkml:trace>
  <inkml:trace contextRef="#ctx0" brushRef="#br0" timeOffset="140359.9896">21448 9069 37 0,'0'0'36'15,"3"11"-2"-15,7-11-2 16,7 0-19-16,6 2-38 16,-2-12-5-16,12 5-3 15,-10-14-2-15</inkml:trace>
  <inkml:trace contextRef="#ctx0" brushRef="#br0" timeOffset="140844.365">21685 8313 41 0,'45'29'37'0,"4"19"1"15,2 20-5-15,-1 21-13 16,-17 13-5-16,-13 17-4 16,-20-1-3-16,-17-2-5 15,-19-13-6-15,-11-19-13 16,-1-15-23-16,4-17-1 16,9-26 0-16,18-19-1 15</inkml:trace>
  <inkml:trace contextRef="#ctx0" brushRef="#br0" timeOffset="141078.7384">22184 8883 63 0,'0'0'39'0,"16"-2"0"16,-16 2-1-16,9-6-28 15,-9 6-32-15,0 0-15 16,15 0-1-16,-15 0-1 0</inkml:trace>
  <inkml:trace contextRef="#ctx0" brushRef="#br0" timeOffset="141375.6133">22457 8458 68 0,'13'5'37'15,"5"18"2"-15,-3 14-19 16,-12 4-7-16,5 10-2 16,-8 6-3-16,0 5-2 0,0-3-1 15,-3 0-2 1,-2-10-3-16,10-8 0 0,6-9-4 16,0-13-5-16,12-6-15 15,-1-12-16-15,-4-11 0 16,7-4 1-16,-6-10 0 15</inkml:trace>
  <inkml:trace contextRef="#ctx0" brushRef="#br0" timeOffset="141547.4883">22318 8707 56 0,'0'0'38'16,"35"13"2"-1,5-13-1-15,10 0-23 0,2 0-19 16,1 0-31-16,1 0-3 16,-13-10-2-16,-1 4 0 15</inkml:trace>
  <inkml:trace contextRef="#ctx0" brushRef="#br0" timeOffset="146328.7476">1849 12777 26 0,'-20'6'34'0,"20"-6"1"15,18 11 0-15,26-11-18 16,22 9-6-16,16-9-4 16,7 3-5-16,13 2-12 15,-1-1-22-15,-9-8-3 16,-10 4 0-16,-20-10-1 0</inkml:trace>
  <inkml:trace contextRef="#ctx0" brushRef="#br0" timeOffset="146531.8732">1892 12905 25 0,'8'15'30'0,"14"-12"0"15,23 7-11-15,19-4-6 16,10-2-7-16,4-4-19 15,-3-7-14-15,12 3-2 16,-17-18-1-16</inkml:trace>
  <inkml:trace contextRef="#ctx0" brushRef="#br0" timeOffset="146688.1231">2604 12703 42 0,'18'12'36'0,"10"16"1"15,-16 4-5-15,-12 4-17 16,-6 8-9-16,-12-3-26 16,-10 4-12-16,-15-15-2 15,5-1-2-15</inkml:trace>
  <inkml:trace contextRef="#ctx0" brushRef="#br0" timeOffset="147797.5032">3391 12691 34 0,'21'0'34'0,"13"20"2"16,1 5-1-16,-1 14-21 15,7 16-6-15,-1 4-9 16,0 0-18-16,-6-4-14 16,4-1-1-16,-11-22-1 15</inkml:trace>
  <inkml:trace contextRef="#ctx0" brushRef="#br0" timeOffset="147969.3755">3791 12768 33 0,'-35'15'36'16,"-10"7"-1"-16,1 17 1 15,-8 5-19-15,2 1-12 0,0 0-16 16,6-4-22-16,11 2-2 16,2-16-1-16,12-1 0 15</inkml:trace>
  <inkml:trace contextRef="#ctx0" brushRef="#br0" timeOffset="148313.128">3832 13343 47 0,'0'17'35'16,"6"-12"1"-16,18-1-7 16,5-4-18-16,-2 0-3 15,4-7-2-15,-7-7-2 16,-4-5-1-16,-8-6-1 16,-2-3-1-16,-10-9 0 15,-4-6 0-15,-6-3-2 16,1-5 1-16,1 0-1 15,4 3-1-15,10 9-3 16,-2-2-4-16,10 12-12 16,8 11-15-16,-2 2-1 15,4 11 1-15,-5 0 1 16</inkml:trace>
  <inkml:trace contextRef="#ctx0" brushRef="#br0" timeOffset="148469.3772">3887 13162 42 0,'0'0'33'15,"22"9"-3"-15,0-14-15 16,9-2-39-16,18 7-6 16,-5-9 0-16,11 1-2 15</inkml:trace>
  <inkml:trace contextRef="#ctx0" brushRef="#br0" timeOffset="148688.1263">4389 12866 42 0,'25'-9'33'15,"0"-1"1"-15,19 10-5 16,2 0-25-16,4 0-18 16,2 7-16-16,-12-9-3 15,-5 5 0-15,-19-8 2 16</inkml:trace>
  <inkml:trace contextRef="#ctx0" brushRef="#br0" timeOffset="148844.3779">4399 13003 42 0,'25'19'35'0,"2"-12"0"15,16-1-6-15,2-6-22 16,4-9-32-16,4 9-6 16,-17-14-3-16,2 5-1 15</inkml:trace>
  <inkml:trace contextRef="#ctx0" brushRef="#br0" timeOffset="149672.529">5151 12671 47 0,'12'0'35'15,"11"16"1"-15,2 14-7 16,7 11-16-16,12 13-5 15,-4 7-8-15,3 2-11 16,-2-2-23-16,1-8-1 16,-14-16-2-16,5-6 1 15</inkml:trace>
  <inkml:trace contextRef="#ctx0" brushRef="#br0" timeOffset="149844.3812">5468 12722 41 0,'-33'19'35'0,"2"20"1"16,-9 11-6-16,-4 1-17 15,6 9-9-15,2 2-16 16,8-1-20-16,1-16-3 16,11-4 0-16,7-16 0 15</inkml:trace>
  <inkml:trace contextRef="#ctx0" brushRef="#br0" timeOffset="150094.3809">5701 13125 32 0,'-11'8'35'16,"4"9"1"-16,-8-3 0 15,1 7-16-15,7 4-13 16,2 2-2-16,8 0-3 16,5-4-1-16,1-5-5 15,9-1-10-15,4-5-22 16,-3-12 0-16,2-5 1 16,-7-10-1-16</inkml:trace>
  <inkml:trace contextRef="#ctx0" brushRef="#br0" timeOffset="150235.0061">5707 12959 49 0,'0'0'34'16,"0"0"-7"-16,0 0-32 16,0 0-20-16,0 0-6 15,16 12-2-15</inkml:trace>
  <inkml:trace contextRef="#ctx0" brushRef="#br0" timeOffset="150469.3816">6254 12700 66 0,'0'0'38'15,"-3"23"2"-15,8 13-9 16,-1 4-21-16,8 13-3 16,-6 3-3-16,4 1-4 15,-1 0-9-15,-2-10-24 16,-4-12-6-16,1-15-1 16,-4-20 0-16</inkml:trace>
  <inkml:trace contextRef="#ctx0" brushRef="#br0" timeOffset="150610.0063">6115 12885 51 0,'24'0'37'15,"7"0"1"-15,12 6-3 16,1 3-44-16,5-9-22 16,7 0-3-16,-9-9-3 15,5 4 0-15</inkml:trace>
  <inkml:trace contextRef="#ctx0" brushRef="#br0" timeOffset="151047.5198">6766 12896 33 0,'19'4'36'15,"14"-4"0"-15,22 4 0 16,13 1-20-16,7 0-9 15,6-5-12-15,-1 0-27 16,-1 8-3-16,-18-13-1 16,-11 5 0-16</inkml:trace>
  <inkml:trace contextRef="#ctx0" brushRef="#br0" timeOffset="151219.3824">7011 12420 33 0,'-10'0'31'0,"-3"6"1"16,13 17-6-16,3 15-19 15,4 13-20-15,9 16-16 16,-10-1-1-16,12 9 0 16,-11-6 4-16</inkml:trace>
  <inkml:trace contextRef="#ctx0" brushRef="#br0" timeOffset="151594.3826">6936 13241 47 0,'-12'-2'32'15,"2"-12"2"-15,20-3-8 16,8 2-16-16,4-2-6 15,12 5-1-15,3 7-1 16,1 5 0-16,-10 12 1 16,-8 10-1-16,-13 5 0 15,-16 7-1-15,-16 1 0 16,-13 2-2-16,-11-3 0 16,-6-5-2-16,5-8 1 15,4-10-1-15,10-6-1 16,9-8 1-16,15-4 2 15,18-3 0-15,13-4 4 16,15 6 0-16,10 2 2 16,5 10 0-16,5 1 0 0,4 9 1 15,-9 3-4-15,-3-5-9 16,-13-2-29-16,3 0 0 16,-17-10-1-16,-4-3-1 15</inkml:trace>
  <inkml:trace contextRef="#ctx0" brushRef="#br0" timeOffset="152156.8836">7780 12329 43 0,'-38'0'30'15,"-1"27"-6"-15,-8 24-4 16,-10 22-5-16,5 26-3 16,6 5-4-16,15 12-1 15,15-2-1-15,21-2-2 16,14-12-4-16,15-12-6 15,10-21-17-15,12-18-12 0,-5-25 0 16,0-10-1-16</inkml:trace>
  <inkml:trace contextRef="#ctx0" brushRef="#br0" timeOffset="152563.135">7882 12692 34 0,'12'-29'34'16,"0"7"0"-16,10 15-6 15,0 16-14-15,-2 7-4 16,0 19-4-16,-4 2-1 16,-1 9-1-16,-5 1-2 0,-2 0 0 15,-1-5-1-15,2-4 0 16,-2-9 0-16,7-7 0 15,3-9-2-15,4-9 0 16,4-8-1-16,0-11-2 16,0-5-1-16,-3-12-1 15,-1-1 0-15,-5-8 0 16,-4 1 2-16,-9 2 1 16,-3 4 2-16,-3 10 2 15,-6 8 1-15,-1 9 1 16,-2 11 0-16,2 11 0 15,3 10-1-15,7 5-1 16,5 13-6-16,1-1-19 16,6-3-9-16,7 9 0 0,-6-12 0 15</inkml:trace>
  <inkml:trace contextRef="#ctx0" brushRef="#br0" timeOffset="152766.2622">8425 12927 39 0,'0'0'35'0,"14"5"1"16,-1 6 0-16,10 10-22 15,5 7-8-15,-1 2-6 0,2 1-12 16,-5-8-22-1,4 6-1-15,-12-16 0 0,2-1-1 16</inkml:trace>
  <inkml:trace contextRef="#ctx0" brushRef="#br0" timeOffset="152922.5104">8627 12959 41 0,'-24'16'34'16,"-2"15"1"-16,-5-1-5 15,1 6-25-15,8 3-28 16,-3-10-8-16,12 0-3 16,3-11 0-16</inkml:trace>
  <inkml:trace contextRef="#ctx0" brushRef="#br0" timeOffset="153156.8943">8748 13183 52 0,'-10'20'36'16,"-4"-3"0"-16,7 2-5 16,7 6-20-16,0-6-5 15,7 2-2-15,4-3-6 16,5-6-8-16,3-9-19 0,5-3-6 15,-11-6-1 1,5-3-1-16</inkml:trace>
  <inkml:trace contextRef="#ctx0" brushRef="#br0" timeOffset="153313.1369">8764 12983 60 0,'0'0'37'0,"0"0"-1"16,0 0-9-16,8 12-46 16,-8-12-13-16,0 0-3 15,0 0-1-15</inkml:trace>
  <inkml:trace contextRef="#ctx0" brushRef="#br0" timeOffset="153938.1413">9148 12685 50 0,'0'0'36'15,"7"18"1"-15,-7 12-10 16,8 16-11-16,-8 7-8 15,4 4-4-15,-1 5-5 16,3-11-11-16,0-7-24 16,4-10 0-16,-7-15-1 15,-3-19 0-15</inkml:trace>
  <inkml:trace contextRef="#ctx0" brushRef="#br0" timeOffset="154078.7625">9004 12926 46 0,'0'0'34'16,"20"0"0"-16,8 6-9 16,15-6-34-16,13 9-21 15,-1-14-1-15,15 5-1 16,-3-10-2-16</inkml:trace>
  <inkml:trace contextRef="#ctx0" brushRef="#br0" timeOffset="154485.0131">9631 12680 47 0,'0'0'34'0,"17"15"2"16,-10 10-12-16,-7 3-12 15,5 11-2-15,-3 0-3 16,9 2-1-16,-2-4-2 16,6-9-1-16,6-9-2 15,4-14-1-15,4-5-1 16,2-15-1-16,0-11-1 16,-3-7 0-16,-3-2 0 0,-8-6-1 15,-1 3 1 1,-10-1 1-16,-3 10 2 0,-3 9 2 15,-7 8 1-15,7 12 1 16,-11 15 0-16,7 11 0 16,-1 6 0-16,5 14 0 15,5-1-2-15,2-1-4 16,6 3-15-16,8-4-21 16,-3-15 1-16,8-7-1 15,0-11 0-15</inkml:trace>
  <inkml:trace contextRef="#ctx0" brushRef="#br0" timeOffset="154703.764">10144 12879 54 0,'-7'7'37'0,"26"8"1"15,2 1 0-15,4 6-28 16,10 3-4-16,-2 3-5 16,-2-4-10-16,0-2-23 15,-8-2-5-15,-11-11 0 16,0-4-1-16</inkml:trace>
  <inkml:trace contextRef="#ctx0" brushRef="#br0" timeOffset="154844.3913">10360 12893 54 0,'-20'5'37'16,"0"19"-1"-16,-10 5-3 16,-2 3-27-16,1 0-27 15,4-6-13-15,10 2-1 16,0-11-2-16</inkml:trace>
  <inkml:trace contextRef="#ctx0" brushRef="#br0" timeOffset="155125.6399">10410 13372 62 0,'9'6'37'0,"13"0"0"16,-1-6-11-16,-2-12-17 15,6 0-3-15,-10-9-2 16,-1-4-1-16,-14-4-1 16,0-5-1-16,-3-7-1 15,-2 2 1-15,0-2-1 16,2-2-1-16,3 9-1 16,5 0-4-16,6 15-7 15,0 4-17-15,2 4-7 16,5 11 0-16,-8 4 0 15</inkml:trace>
  <inkml:trace contextRef="#ctx0" brushRef="#br0" timeOffset="155297.5161">10438 13162 48 0,'21'12'35'0,"-1"-12"-1"16,14 4-17-16,3 2-41 15,-7-10-7-15,8 4-3 16,-11-5-1-16</inkml:trace>
  <inkml:trace contextRef="#ctx0" brushRef="#br0" timeOffset="155703.769">10804 12434 19 0,'31'9'32'16,"14"29"2"-16,-4 14-6 15,-1 23-12-15,-2 22-4 16,-16 16-4-16,-13 5-7 16,-14 1-11-16,-16-6-10 15,-18-24-13-15,2-10-1 16,-11-33-1-16</inkml:trace>
  <inkml:trace contextRef="#ctx0" brushRef="#br0" timeOffset="156000.644">11430 12443 58 0,'15'3'36'16,"1"11"3"-16,-2 16-9 16,-3 21-17-16,-11 11-4 15,3 18-2-15,-6 1-3 0,3 1-1 16,-7-5-1 0,7-7-2-16,5-10-3 0,6-16-6 15,7-11-30-15,6-13 0 16,-1-18 0-16,6-2 0 15</inkml:trace>
  <inkml:trace contextRef="#ctx0" brushRef="#br0" timeOffset="156188.1443">11247 12855 77 0,'34'0'38'0,"16"11"-1"16,-1-4-17 0,3-7-51-16,6 13-3 0,-11-13-3 15,-2 8 0-15</inkml:trace>
  <inkml:trace contextRef="#ctx0" brushRef="#br0" timeOffset="158485.0209">6837 13890 2 0,'36'33'4'0,"2"-3"0"16,12 0-1-16,1-5-1 16,6-7-1-16,-1-6 1 15,9-7-1-15,1-8 0 16,5-7 0-16,-1-5-1 15,9-6 1-15,84-15 6 16,-78 24-2-16,2 12 1 16,2 0 0-16,-4 16 0 15,-8 6 0-15,-4 9 0 16,-7 1-2-16,-7 2-2 16,-7-2-1-16,-5-6-1 15,-7-6 1-15,-8-3-2 16,-1-5 1-16,-6-3-1 15,-6-4 1-15,-3-5-1 16,-6 4 2-16,-10-4-1 16,9 3 1-16,-9-3 0 15,0 0 0-15,0 0 1 0,0 0-1 16,0 0-1 0,-4-9 1-16,4 9 0 15,-7-20 0-15,7 6-1 0,0-2 0 16,4-2 1-16,5-1-1 15,7-5 0-15,8 1 0 16,14-2-1-16,14 0 1 16,12 5 0-16,6-1-1 15,16 4 0-15,8 5 1 16,8 5-1-16,7 7 0 16,5 2 0-16,1 8 1 15,7 0 0-15,7 4 0 16,4-5 0-16,4 4 1 15,5-5-1-15,-1-8 1 16,4 0-1-16,-2-9 0 0,-7-8 0 16,-5-4 1-16,-13-6-1 15,-14-3 1-15,-17 0-3 16,-20 2-5-16,-27 0-16 16,-11 14 0-16,-35-3 1 15,-3 17 22-15</inkml:trace>
  <inkml:trace contextRef="#ctx0" brushRef="#br0" timeOffset="159281.8981">7845 14579 51 0,'31'-13'28'0,"-3"5"-6"16,0 12-4-16,3 16-4 16,-13 6-3-16,0 18-4 15,-11 7-1-15,-1 3-2 16,-6-2 0-16,6-6-1 16,0-11-2-16,3-12 1 15,10-13-1-15,9-17 0 16,3-10 1-16,4-10-1 15,-2-6 0-15,-1-5-1 16,-8-3 0-16,-2 0 1 16,-6 2-2-16,-4 6 1 15,-10 5-1-15,-2 7 1 16,-2 12 1-16,2 9 0 16,-12 12 0-16,9 12 0 0,0 8 1 15,3 4-1-15,3 8-2 16,2-3-10-16,2-2-21 15,9 2-6-15,-7-9 1 16,6-2 0-16</inkml:trace>
  <inkml:trace contextRef="#ctx0" brushRef="#br0" timeOffset="162250.6538">8412 14845 30 0,'0'0'31'0,"30"22"1"16,-7 1-10-16,-1 7-11 0,6 9-6 16,0-2-6-16,-3 1-15 15,-8-10-14-15,7-1-1 16,-12-19-1-16</inkml:trace>
  <inkml:trace contextRef="#ctx0" brushRef="#br0" timeOffset="162406.9036">8627 14861 40 0,'-18'19'32'0,"-13"1"1"15,2 12-14-15,-8 9-10 16,1-2-10-16,2 0-13 15,4-10-15-15,14 0-3 16,4-19-1-16,18 0 10 0</inkml:trace>
  <inkml:trace contextRef="#ctx0" brushRef="#br0" timeOffset="162610.0298">8754 15103 34 0,'10'19'33'16,"-10"-5"-1"-16,0 13-13 16,0 1-40-16,-16-14-4 15,6 6-5-15,-7-16-2 16</inkml:trace>
  <inkml:trace contextRef="#ctx0" brushRef="#br0" timeOffset="163219.4049">9133 15004 24 0,'-4'-25'29'0,"-11"-9"-2"15,-4 2-10-15,-2 9-3 16,-4 1-3-16,0 12-3 16,-2 10-2-16,2 10-2 15,5 9-1-15,8 10-1 0,5 0-2 16,7 5 1-16,7-2 0 16,5-6 0-16,8-4-1 15,2-11 1-15,-1-11-2 16,1-4 0-16,-3-10 0 15,-2-7 0-15,-3-5 0 16,-6 0-1-16,-2-1 1 16,-3 5 0-16,-3 8 0 15,0 14 1-15,0 0 1 16,0 0-1-16,0 25 0 16,0 0 1-16,10 2-1 15,-1-2 1-15,3-3-1 0,4-8 1 16,-1-5-1-1,2-9 0-15,-2-6 0 16,0-9 0-16,-5-5 1 0,-1-1-1 16,-3-5 2-16,0 5-1 15,-4 4 2-15,2 3-1 16,-4 14 0-16,0 0 1 16,13 10-1-16,-4 7-1 15,-2 6 0-15,1-3 1 16,-1 2-2-16,2-3 1 15,-3-4 0-15,-6-15 0 16,16 3 0-16,-16-3 0 16,12-22 0-16,-6 3-1 15,3-5-3-15,-2-6-7 0,3 2-16 16,4 6-9 0,-7-5 0-16,6 14 0 0</inkml:trace>
  <inkml:trace contextRef="#ctx0" brushRef="#br0" timeOffset="163766.2835">9607 15040 9 0,'0'-18'28'0,"12"4"-1"16,-9-10-7-16,1 2-5 16,-1 0-3-16,-3-2-3 0,0 8-2 15,-9-1-2-15,-2 9-2 16,-3 3 0-16,-5 5-2 16,0 10 0-16,-2 3 0 15,6 7-1-15,-2 5 0 16,8 0 1-16,4 5-1 15,9-3 0-15,5 0 1 16,5-8-1-16,3-2 1 16,0-9-1-16,2-4 0 15,-1-8 0-15,-2-4 1 16,-1-4 0-16,-3 0 1 16,-5 0 1-16,-7 12 0 0,11-15 0 15,-11 15 1 1,11 11 0-16,-2 9 0 0,-2 5-1 15,4 11 1-15,-7 5 0 16,0 7-1-16,-9 1 1 16,-7-3-1-16,-13-4 0 15,-8-6-1-15,-7-13 0 16,-5-12-1-16,4-11 0 16,2-15-1-16,9-7-5 15,7-16-10-15,14-6-24 16,21-2 0-16,13-9 0 15,28 1 0-15</inkml:trace>
  <inkml:trace contextRef="#ctx0" brushRef="#br0" timeOffset="167469.4433">11195 13805 13 0,'15'-4'15'0,"-9"-8"0"15,3-1-3-15,-3-4 0 16,1-4-2-16,2-4-1 0,-4-4 0 16,-1 4-2-1,-4 0 0-15,0 3-4 16,-4 0-18-16,4 22-11 0,-9-22-2 16,9 22 0-16</inkml:trace>
  <inkml:trace contextRef="#ctx0" brushRef="#br0" timeOffset="168922.5417">6833 13909 38 0,'-18'-24'25'16,"9"5"-4"-16,0-7-2 15,-1-6-4-15,1 3-3 0,3-3-4 16,0 3-4-1,2 5-7-15,-2 11-28 0,-4-1 0 16,10 14-2-16,-14 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57:23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2570 5556 32 0,'-26'-23'29'15,"1"10"-7"-15,-11-1-6 16,-4 9-4-16,1 9-2 16,3 8-4-16,5 13-1 0,13 16-3 15,8 2-1-15,13 4 0 16,13 4-1-16,10-7 0 15,7-1 1-15,6-9-2 16,5-12 1-16,-3-12-1 16,-8-10 1-16,-10-3-1 15,-12-5 1-15,-19-6 1 16,-11-2-1-16,-13 1 2 16,-14 2 1-16,-11 5-1 15,0 8 1-15,2 8 0 16,4 5-1-16,11 8 0 15,10 8 0-15,15 5 0 16,15 5-1-16,17-3 1 16,11 1 0-16,6-6 0 0,7-5-3 15,7-4-6-15,0-8-19 16,-7-18-9-16,-8-2 2 16,-18-12-1-16</inkml:trace>
  <inkml:trace contextRef="#ctx0" brushRef="#br0" timeOffset="140.6251">2038 5635 30 0,'0'0'29'0,"-12"6"-4"16,22 4-17-16,7 12-32 0,-6-5-3 15,23 8-1 1</inkml:trace>
  <inkml:trace contextRef="#ctx0" brushRef="#br0" timeOffset="312.5002">2641 5803 31 0,'26'24'34'0,"3"16"0"15,-6 8-4-15,4 10-20 16,1 5-7-16,6 0-18 15,0-2-15-15,-13-16-1 16,5-1-3-16</inkml:trace>
  <inkml:trace contextRef="#ctx0" brushRef="#br0" timeOffset="468.7534">2868 5877 48 0,'-32'7'35'0,"-11"9"0"15,5 16-7-15,1 14-16 16,-7 5-8-16,4 2-12 16,6 0-24-16,5 4-2 15,6-15-1-15,16 2-1 16</inkml:trace>
  <inkml:trace contextRef="#ctx0" brushRef="#br0" timeOffset="1156.2526">3171 5970 42 0,'-9'-13'31'16,"-7"-6"-9"-16,-2 3-5 16,-2 6-3-16,-4-2-5 15,0 12-2-15,-5 6-2 16,5 9-3-16,2 5-1 0,10 5-1 16,6-1 1-16,6 3-1 15,3-3 1-15,11-2 0 16,6-8 1-16,4-9-1 15,4-5 0-15,0-5 0 16,-4-7-1-16,1-5 1 16,-3-5-1-16,-9 0 1 15,-5 0-1-15,-4 6 2 16,-8-3-1-16,4 19 1 16,-11-9 0-16,11 9 0 15,-16 19 0-15,13-1-1 16,6-1 0-16,7 5 0 15,2 0 0-15,6-5 0 16,4-3 0-16,0-6 1 0,3-4-1 16,3-4 0-16,-4-7 0 15,-2-8-1-15,-4-4-3 16,-5-5 0-16,3-1-1 16,-8-5 0-16,-1 0-1 15,-7 0 1-15,0 2 1 16,4 9 1-16,-4 5 3 15,0 4 1-15,0 10 1 16,-4 11 1-16,1 9 1 16,3 12-1-16,0 9 0 15,0 10 0-15,0 5 0 16,0 6-1-16,3 0-2 16,1-5-2-16,5-4-5 15,-6-13-9-15,0-12-22 16,7-7-1-16,-10-21 0 0,11 0 0 15</inkml:trace>
  <inkml:trace contextRef="#ctx0" brushRef="#br0" timeOffset="1312.513">3376 6077 44 0,'15'0'32'0,"-3"-6"-2"16,16 6-11-16,0 0-35 15,-6-4-14-15,12 4-1 16,-9-12-1-16</inkml:trace>
  <inkml:trace contextRef="#ctx0" brushRef="#br0" timeOffset="1656.2531">3778 5881 51 0,'-21'-17'33'0,"6"10"-2"16,-10-2-10-16,4 3-11 16,4 6-5-16,-1 5-3 15,7 2-1-15,9 7-1 16,2 4 0-16,7-4 0 16,5 1-1-16,1-2 0 15,3-7 0-15,-1 2 0 16,-3-4 0-16,-12-4 1 0,0 0 0 15,0 0 1 1,0 0 2-16,-25 11 1 0,10 0 0 16,-1 0 1-16,4 8 0 15,5-3 1-15,7 4-1 16,4-5 0-16,11 3-2 16,1-8-4-16,5-8-14 15,1-4-22-15,3-4 0 16,-6-12-1-16,8 4-2 15</inkml:trace>
  <inkml:trace contextRef="#ctx0" brushRef="#br0" timeOffset="2187.5059">4331 5874 34 0,'15'-8'34'16,"10"8"1"-16,-4 11-10 16,-6-2-10-16,5 15-4 15,-11-2-1-15,1 5-3 16,-10-6-2-16,0 3-2 15,0-11-1-15,0-13-2 16,0 0-1-16,-4-15 0 16,13-5-1-16,3-5 0 15,5 0 0-15,1 1 1 16,1 4-1-16,3 9 3 16,-1 11 0-16,-2 7-1 0,-7 12 2 15,-2 7-1 1,-4 6 0-16,-6 2-5 0,0 4-12 15,0-3-20-15,-6-11 0 16,3 0-1-16,3-24 0 16</inkml:trace>
  <inkml:trace contextRef="#ctx0" brushRef="#br0" timeOffset="2343.7569">4510 5635 33 0,'-3'-15'19'0,"3"15"-19"16,10 6-6-16,-10-6-20 0,15 32 7 15</inkml:trace>
  <inkml:trace contextRef="#ctx0" brushRef="#br0" timeOffset="2718.7559">4962 5817 50 0,'-37'0'32'0,"-7"-4"1"15,8 8-11-15,2 6-13 0,6 3-5 16,10 6 0-1,15 5-2-15,9-1 0 16,12 2 1-16,7-3-1 0,7-6 1 16,5-7-1-16,-2-9 1 15,-1-8-1-15,-8-9 0 16,-2-8-1-16,-16-12 0 16,-8-12 1-16,-6-9-1 15,-9-2 0-15,-4-5 1 16,-1 0-2-16,2 3 2 15,0 3-2-15,11 11-1 16,7 10-4-16,11 19-3 16,7 12-12-16,8 7-17 15,7 14-1-15,3 3 1 16,6 12 0-16</inkml:trace>
  <inkml:trace contextRef="#ctx0" brushRef="#br0" timeOffset="3093.7588">5104 5808 55 0,'18'17'36'0,"-5"-3"0"16,-4 4-18-16,3 8-4 15,-2-3-3-15,-4 3-4 16,-1-4-1-16,-5-6-3 16,0-16-1-16,0 0-2 0,17-4-1 15,-5-11 0-15,4-7 0 16,5-2-1-16,4 2 1 16,0 0 0-16,-3 6 2 15,1 11 0-15,-4 5 2 16,-3 14 1-16,-6 6 1 15,-6 6-1-15,-4 6 0 16,0 6-2-16,-4 2-11 16,1-8-29-16,-10-7-2 15,6-5-1-15,7-20 0 16</inkml:trace>
  <inkml:trace contextRef="#ctx0" brushRef="#br0" timeOffset="13921.9028">6291 5774 25 0,'0'0'30'0,"0"0"2"16,3 23-6-16,-9 3-15 16,0 5-4-16,6 8-3 15,0-3 0-15,12 1-1 16,3-5 0-16,8-6-2 16,8-12 2-16,5-6-1 15,-1-12 1-15,5-9-1 16,-6-9 0-16,-3-7 0 15,-7-7 0-15,-5 0-1 16,-8 1 0-16,-6 3 1 16,-5 3 0-16,0 8 0 15,-7 11 1-15,7 10-1 16,-13 13 1-16,11 11-1 16,2 7 1-16,0 8-1 15,7-1-2-15,4 4-4 0,8 2-11 16,3-5-22-16,-4-13 0 15,8 0-1-15,-4-14 0 16</inkml:trace>
  <inkml:trace contextRef="#ctx0" brushRef="#br0" timeOffset="14140.6531">6790 6001 49 0,'12'10'33'0,"10"5"0"0,3 7-13 15,-1-2-12-15,9 8-5 16,-3-4-10-16,-2 1-18 16,-12-11-9-16,5-2 2 15,-21-12-1-15</inkml:trace>
  <inkml:trace contextRef="#ctx0" brushRef="#br0" timeOffset="14281.2906">6998 6027 49 0,'-21'9'36'0,"-14"4"1"16,4 8-6-16,-3 9-19 16,-1 3-11-16,5 0-24 0,2-10-12 15,13 5-1 1,5-9 0-16</inkml:trace>
  <inkml:trace contextRef="#ctx0" brushRef="#br0" timeOffset="14578.1532">6992 6440 40 0,'0'14'33'16,"0"-14"1"-16,20-5-12 15,-3 5-10-15,-1-12-3 16,2 0-1-16,-6-5-4 0,4-5-1 16,-10-7 1-16,0-4-2 15,-6-4-1-15,0-1 0 16,0 0-1-16,-6 1-3 15,6 8-5-15,0 0-10 16,7 7-18-16,7 10 1 16,-4 5-1-16,3 7 2 15</inkml:trace>
  <inkml:trace contextRef="#ctx0" brushRef="#br0" timeOffset="14734.4047">7004 6295 36 0,'0'0'33'16,"0"0"-1"-16,13 0-9 0,5-13-45 15,16 11-6-15,-6-15-4 16,16 7 0-16</inkml:trace>
  <inkml:trace contextRef="#ctx0" brushRef="#br0" timeOffset="14968.8038">7411 5840 50 0,'11'-2'35'15,"15"6"0"-15,4-4-7 16,5 0-26-16,5 7-19 16,-6-7-14-16,7 5-3 15,-17-5 0-15</inkml:trace>
  <inkml:trace contextRef="#ctx0" brushRef="#br0" timeOffset="15125.0295">7478 5979 46 0,'23'6'35'15,"11"4"-3"-15,-3-10-19 0,2-6-36 16,11 12-6-16,-10-21-4 16,3 8-1-16</inkml:trace>
  <inkml:trace contextRef="#ctx0" brushRef="#br0" timeOffset="15703.1553">8052 5767 17 0,'21'-19'31'0,"-4"-5"1"16,4 10 0-16,-3 11-14 15,-5 8-6-15,3 16-4 0,-7 6-3 16,-4 12 0 0,-5 4-1-16,8 6-1 0,-5-2 0 15,8-6-1-15,3-11 0 16,5-9-1-16,4-12 0 15,5-9-2-15,0-15 0 16,-2-11 0-16,-2-2-1 16,-3-6 0-16,-4-2 0 15,-5 4 0-15,-6 4 1 16,0 5 2-16,-6 12 0 16,0 11 2-16,0 0-1 15,0 19 2-15,0 3-1 16,3 8 0-16,3 3 0 15,3 4-3-15,7 1-6 16,-1-2-26-16,2-14-5 0,6-2 0 16,-2-11 0-16</inkml:trace>
  <inkml:trace contextRef="#ctx0" brushRef="#br0" timeOffset="15890.6555">8670 5905 27 0,'7'20'34'0,"2"-3"-1"15,9 10 2-15,-1-1-18 16,4-3-11-16,1 1-10 16,-1-5-24-16,4 2-5 0,-10-14 0 15,5 0-1-15</inkml:trace>
  <inkml:trace contextRef="#ctx0" brushRef="#br0" timeOffset="16046.9088">8858 5971 52 0,'-20'18'37'16,"-6"0"1"-16,-1 2-4 16,0 6-19-16,-5-1-7 15,5-2-13-15,8 1-19 16,0-7-13-16,3-8-1 15,10 0 1-15</inkml:trace>
  <inkml:trace contextRef="#ctx0" brushRef="#br0" timeOffset="16312.5321">8912 6199 35 0,'0'13'37'0,"-6"-4"0"16,6 10 1-16,-9 1-17 16,2-2-10-16,7 5-4 15,3-3-4-15,7 0-5 0,3-4-6 16,-1-11-14-1,0-5-16-15,7-7 0 0,-7-10 0 16,0 0 0-16</inkml:trace>
  <inkml:trace contextRef="#ctx0" brushRef="#br0" timeOffset="16453.1645">8952 6092 53 0,'0'0'35'0,"7"16"-8"16,-7-16-31-16,0 0-20 16,0 0-8-16,0-21-2 15</inkml:trace>
  <inkml:trace contextRef="#ctx0" brushRef="#br0" timeOffset="17453.1617">9367 5715 36 0,'10'-6'36'0,"-10"6"0"16,6 15-2-16,-6 11-14 15,-3 3-8-15,3 19-5 16,0-1-4-16,4 4-5 15,5-1-8-15,-5-5-22 16,1-19-5-16,4-4 0 16,-9-22-1-16</inkml:trace>
  <inkml:trace contextRef="#ctx0" brushRef="#br0" timeOffset="17593.8087">9238 5936 47 0,'0'0'35'0,"34"0"-2"16,-3 0-8-16,12 0-34 16,14 10-19-16,-8-10-2 15,10 0-3-15,-9-4-1 16</inkml:trace>
  <inkml:trace contextRef="#ctx0" brushRef="#br0" timeOffset="18187.5362">10062 5946 51 0,'14'-14'32'0,"-12"-6"-4"0,1-6-8 16,-1 7-4-16,-7-8-5 15,0 8-3-15,-10 1-3 16,-2 6-1-16,-8 5-2 16,-2 11-1-16,0 8-1 15,2 7 0-15,5 11 1 16,4 2-1-16,7 3 0 16,9 2-1-16,10-1 2 15,8-13-2-15,4-2 0 16,6-12 0-16,3-9-2 15,0-11 2-15,0-3-1 16,-7-8 1-16,-2-7-1 16,-9 4 2-16,-7-1 1 0,-6 4 1 15,0 6 0-15,0 16 1 16,-19-9 0-16,13 18 0 16,-4 5 0-16,10 10-1 15,4 3-1-15,5 2-2 16,6 4-4-16,1-7-16 15,0-6-16-15,8-2 1 16,-4-8-2-16,2-4 1 16</inkml:trace>
  <inkml:trace contextRef="#ctx0" brushRef="#br0" timeOffset="18375.0483">10230 5998 32 0,'15'19'34'16,"-1"-10"0"-16,10 11-1 16,-3 2-18-16,-1-3-11 15,1-2-13-15,-3-8-23 16,4 3-1-16,-9-12-1 16,3 0 0-16</inkml:trace>
  <inkml:trace contextRef="#ctx0" brushRef="#br0" timeOffset="18515.6611">10431 5999 52 0,'-20'22'39'0,"-9"2"-1"15,1 6 0 1,-2 4-22-16,-4-5-18 16,5 4-31-16,1-15-5 0,10-4 0 15,6-9 0-15</inkml:trace>
  <inkml:trace contextRef="#ctx0" brushRef="#br0" timeOffset="18859.4146">10683 5508 56 0,'9'-3'36'0,"0"16"1"16,1 11-10-16,-10 12-13 15,3 13-4-15,-6 6-3 16,3 6-2-16,0-1-1 15,3 3-1-15,4-8-1 16,7-6-1-16,9-12-1 16,4-13-4-16,10-6-16 15,1-12-19-15,-5-13 0 16,-5-5 0-16,-11-12 1 16</inkml:trace>
  <inkml:trace contextRef="#ctx0" brushRef="#br0" timeOffset="19031.2908">10543 5807 85 0,'26'3'38'16,"16"4"1"-16,11 1-21 16,-3-5-19-16,9 2-33 15,-7-10-1-15,-4 2-3 16,-15-14 1-16</inkml:trace>
  <inkml:trace contextRef="#ctx0" brushRef="#br0" timeOffset="21875.0685">6173 6979 32 0,'0'0'36'0,"13"0"0"16,11 21-4-16,8 11-14 16,1 4-6-16,8 11-3 0,2 4-5 15,-5 0-7-15,2-1-13 16,-5-7-19-16,-11-18-2 16,-2-9 1-16,-10-16-1 15</inkml:trace>
  <inkml:trace contextRef="#ctx0" brushRef="#br0" timeOffset="22046.92">6546 7082 41 0,'-26'-8'37'0,"1"11"0"16,-8 10-3-16,-7 3-16 16,5 10-7-16,-8 1-6 0,3 3-6 15,2 5-10 1,4 4-25-16,-1-11-1 0,11 0 0 15,2-8-1-15</inkml:trace>
  <inkml:trace contextRef="#ctx0" brushRef="#br0" timeOffset="22359.423">6511 7596 31 0,'0'0'36'15,"16"18"0"-15,2-18 1 0,3 0-19 16,10 0-6-16,-5-9-4 16,2-3-3-16,-6-7-2 15,-10-3 0-15,-6-6-2 16,-6-3 0-16,0-2 0 15,-10-3-1-15,5-2-1 16,-5 3-3-16,7 4-3 16,3 2-8-16,3 3-21 15,7 11-2-15,-5 1 0 16,8 9 0-16</inkml:trace>
  <inkml:trace contextRef="#ctx0" brushRef="#br0" timeOffset="22500.0442">6611 7436 37 0,'0'14'36'0,"0"-14"0"15,21 13-3-15,-2-13-26 16,5-10-36-16,11 10-2 16,-6-13-3-16,10 4-1 15</inkml:trace>
  <inkml:trace contextRef="#ctx0" brushRef="#br0" timeOffset="22703.1721">7027 7156 65 0,'18'-6'36'0,"12"6"-2"15,5 0-16-15,-1 0-24 16,6 7-25-16,-12-7-2 16,2 4-2-16,-14-4 0 15</inkml:trace>
  <inkml:trace contextRef="#ctx0" brushRef="#br0" timeOffset="22859.4202">7073 7286 47 0,'12'6'35'16,"16"6"-1"0,-3-9-14-16,3-8-44 15,12 5-5-15,-13-10-3 0,9 4-3 16</inkml:trace>
  <inkml:trace contextRef="#ctx0" brushRef="#br0" timeOffset="23312.5568">7646 7000 45 0,'17'7'36'16,"10"17"0"-16,4 7-7 15,-1 10-14-15,8 8-9 16,1 3-12-16,-1 5-23 15,-7-18-6-15,0-6 0 16,-12-15 0-16</inkml:trace>
  <inkml:trace contextRef="#ctx0" brushRef="#br0" timeOffset="23468.7965">7947 7059 45 0,'-37'15'36'0,"-1"14"-1"15,-2 10-1 1,-6 6-22-16,3 4-9 0,5 0-26 16,10 2-11-16,0-15 0 15,16-5-2-15</inkml:trace>
  <inkml:trace contextRef="#ctx0" brushRef="#br0" timeOffset="23687.5501">8056 7364 62 0,'-7'15'37'16,"-5"4"-1"-16,6 4-6 0,3 5-20 15,0-2-4-15,6-2-5 16,8 1-8-16,1-10-16 15,3-8-13-15,5-3-1 16,-5-13 0-16</inkml:trace>
  <inkml:trace contextRef="#ctx0" brushRef="#br0" timeOffset="23828.1708">8052 7195 40 0,'0'0'33'0,"0"0"-3"16,0 0-27-16,15 14-25 16,-15-14-7-16,19 5-3 0</inkml:trace>
  <inkml:trace contextRef="#ctx0" brushRef="#br0" timeOffset="24671.9244">8509 7040 28 0,'9'-15'36'16,"7"15"0"-16,-7 15-5 0,-2 9-11 16,6 18-6-1,-8 4-6-15,4 5-4 0,1 4-9 16,-4-9-17-16,-3-11-14 15,4-10 0-15,-7-15-1 16</inkml:trace>
  <inkml:trace contextRef="#ctx0" brushRef="#br0" timeOffset="24828.1735">8425 7229 40 0,'0'0'33'0,"31"2"1"15,-5-2-6-15,17 0-33 0,12 5-23 16,-2-11-1 0,15 6-3-16,-5-9-1 15</inkml:trace>
  <inkml:trace contextRef="#ctx0" brushRef="#br0" timeOffset="25062.5491">9031 7261 52 0,'25'0'33'0,"11"-8"0"16,23 3-12-16,9 0-16 0,7 5-10 15,-2 0-25-15,-10-4-2 16,-5 8 0-16,-22-11 0 16</inkml:trace>
  <inkml:trace contextRef="#ctx0" brushRef="#br0" timeOffset="25234.4254">9253 6807 33 0,'-27'-2'30'0,"17"26"0"16,-2 5-9-16,8 17-21 15,8 12-23-15,-2-4-5 0,11 16 0 16,-6-10-2 0</inkml:trace>
  <inkml:trace contextRef="#ctx0" brushRef="#br0" timeOffset="25578.1806">9118 7440 50 0,'-13'-18'33'16,"19"6"0"-16,8-3-11 16,13 2-12-16,9 10-2 15,1 3-2-15,-1 12-1 16,-12 9-1-16,-6 11 0 15,-18 5-1-15,-15 2-2 16,-12 2-1-16,-11-8-2 0,-3-2-1 16,1-13-1-16,5-7 0 15,8-11-1-15,14-7 2 16,13-6 1-16,13-3 2 16,12 4 3-16,6 2 1 15,49 6 6 1,-39 14-5-16,-4 1-3 15,-6 1-17-15,-7-2-20 16,-1 0-1-16,-8-10-1 16,5 0 0-16</inkml:trace>
  <inkml:trace contextRef="#ctx0" brushRef="#br0" timeOffset="26187.5563">9887 6689 26 0,'0'0'31'0,"-11"-3"1"15,-6 22-10-15,-3 23-6 16,-5 14-5-16,4 21-2 16,5 8-2-16,7 12-2 15,9 0-1-15,19-3-2 16,8-5-8-16,8-11-13 15,5-20-15-15,9-12 0 16,-2-24-1-16,3-7 1 16</inkml:trace>
  <inkml:trace contextRef="#ctx0" brushRef="#br0" timeOffset="26609.4272">10063 7054 31 0,'18'-21'33'16,"-1"3"2"-16,7 13-4 15,0 11-14-15,-6 7-5 16,1 15-3-16,-5 3-4 16,-3 10 0-16,-8 0-1 15,4 0-1-15,-4-2-1 16,3-7 0-16,4-1-1 15,2-11 0-15,6-6-1 16,0-7-1-16,4-11-3 0,0-10 2 16,1-3-3-1,-6-7 1-15,0-1-1 0,-5-7 1 16,0 1 1-16,-8 2 1 16,-1 3 3-16,-3 6-1 15,0 8 2-15,0 12 0 16,0 0 1-16,-7 9 0 15,7 9 0-15,0 8-1 16,0 4 0-16,4 3-5 16,4-1-11-16,2 3-21 15,-7-13-1-15,8 3 1 16,-11-15-2-16</inkml:trace>
  <inkml:trace contextRef="#ctx0" brushRef="#br0" timeOffset="26781.3051">10583 7216 51 0,'20'11'35'15,"-2"1"0"-15,7 10-6 16,0 2-20-16,-3-1-6 16,-1-2-10-16,-1-3-25 15,0 1-2-15,-20-19 0 16,22 14 0-16</inkml:trace>
  <inkml:trace contextRef="#ctx0" brushRef="#br0" timeOffset="26921.9308">10794 7212 41 0,'-14'9'35'0,"-11"4"1"16,-1 11 0-16,2 4-20 15,-5 1-10-15,2 1-15 16,-1-4-25-16,13 3 0 15,-1-9-1-15,16-3-1 16</inkml:trace>
  <inkml:trace contextRef="#ctx0" brushRef="#br0" timeOffset="27234.4277">10804 7607 83 0,'16'18'35'15,"-4"-12"-5"-15,3-6-19 16,7-6-1-16,-9-4-3 16,2-3-3-16,-6-10-1 15,-2 1-1-15,-7-6 0 16,0-1-2-16,-7-5 1 15,2-1-1-15,1 2-1 16,4 4-1-16,0 2-2 16,4 1-5-16,8 10-10 15,-1 5-16-15,2-1-2 0,3 12 0 16,-4-7 1 0</inkml:trace>
  <inkml:trace contextRef="#ctx0" brushRef="#br0" timeOffset="27406.3039">10840 7427 54 0,'0'12'36'0,"0"-12"1"16,22 10-5-16,3-6-22 16,2-4-21-16,8 4-21 15,-7-12-4-15,6 3 0 16,-6-10 0-16</inkml:trace>
  <inkml:trace contextRef="#ctx0" brushRef="#br0" timeOffset="27640.6783">11311 7045 40 0,'6'19'36'0,"0"7"1"16,-6-1 0-16,8 5-20 15,-2 8-7-15,-6 0-6 16,3-1-8-16,4-1-18 0,-2-8-13 16,-10-12-1-1,1-3-1-15</inkml:trace>
  <inkml:trace contextRef="#ctx0" brushRef="#br0" timeOffset="27781.3068">11160 7221 63 0,'26'6'37'0,"5"-6"1"16,11 7-11-16,6-5-38 15,-8-4-20-15,8 2-4 16,-4-7-1-16,3 0-1 15</inkml:trace>
  <inkml:trace contextRef="#ctx0" brushRef="#br0" timeOffset="28343.8111">11693 7000 39 0,'24'-13'32'0,"-4"1"1"16,5 12-14-16,-7 14-4 15,-7 8-4-15,0 12-4 16,-8 1-2-16,3 6-1 16,-6-2 0-16,0-4-2 15,0-6 0-15,8-7-1 16,6-9 0-16,8-2-1 15,1-9 0-15,0-6-1 16,5-5-1-16,-3-5 0 16,0-4-1-16,-4-6 0 15,0 0-1-15,-9-8 2 0,-3 3 0 16,-4 4 2 0,-5 3 1-16,0 4 1 0,-5 10 1 15,5 8 0-15,-17 2 1 16,13 13-1-16,0 7 0 15,4 3-1-15,0 6 0 16,8 3-3-16,2 3-6 16,2 4-20-16,-3-7-8 15,1 0 0-15,-4-9-1 16</inkml:trace>
  <inkml:trace contextRef="#ctx0" brushRef="#br0" timeOffset="28531.3082">12235 7239 42 0,'8'-9'35'15,"5"13"-1"-15,2 1 1 16,1 5-21-16,7 8-7 16,-2 1-6-16,0-3-9 15,0-3-22-15,2 4-4 16,-11-10 0-16,4-1-1 15</inkml:trace>
  <inkml:trace contextRef="#ctx0" brushRef="#br0" timeOffset="28687.558">12435 7207 47 0,'-19'10'37'0,"-8"4"0"15,-1 8-2-15,-5 7-16 16,-2-3-10-16,4 1-11 0,12-2-20 15,5-2-14-15,3-8-1 16,14-5 0-16</inkml:trace>
  <inkml:trace contextRef="#ctx0" brushRef="#br0" timeOffset="28906.3106">12529 7424 61 0,'-10'20'37'0,"5"-8"1"16,-2 4-3-1,7 2-24-15,-7 2-4 16,7-2-2-16,4-4-4 0,3 0-2 16,7-3-5-16,-4-11-14 15,0-5-17-15,4-4-1 16,-1-11 0-16,0 2-1 15</inkml:trace>
  <inkml:trace contextRef="#ctx0" brushRef="#br0" timeOffset="29062.557">12593 7253 63 0,'-12'9'37'0,"12"-9"-5"16,-9 10-16-1,9-10-44-15,0 0-6 16,0 0-1-16,9-11-1 0</inkml:trace>
  <inkml:trace contextRef="#ctx0" brushRef="#br0" timeOffset="29343.8185">12733 6779 51 0,'36'41'37'0,"9"16"2"0,-7 11-5 16,-7 8-17-16,-1 15-4 15,-12 1-4-15,-11 4-5 16,-10-3-8-16,-13-13-19 16,-5-12-15-16,2-10-2 15,-3-19 0-15,4-10-1 16</inkml:trace>
  <inkml:trace contextRef="#ctx0" brushRef="#br0" timeOffset="29781.3079">13308 6788 67 0,'18'0'38'0,"-5"9"1"16,-5 2-13-16,1 20-12 15,-11 7-4-15,-1 12-5 16,-7 7 1-16,0 4-2 16,-2-3-1-16,3 2-1 15,9-6-1-15,6-8-1 16,9-9-2-16,4-13-3 16,12-6-7-16,-3-13-15 15,4-7-14-15,1-10 1 16,-5-5 0-16</inkml:trace>
  <inkml:trace contextRef="#ctx0" brushRef="#br0" timeOffset="29968.8116">13205 7057 71 0,'16'9'38'0,"16"-4"-1"16,12 2-11-16,9-7-20 16,0 8-31-16,3-13-11 15,0 5 0-15,-10-19-1 16</inkml:trace>
  <inkml:trace contextRef="#ctx0" brushRef="#br0" timeOffset="33234.44">14317 5542 21 0,'28'0'30'0,"-1"27"2"16,-13 16-7-16,-8 16-11 16,-6 18-4-16,-6 10-2 15,3 7-1-15,-4-3-2 16,7-5 0-16,10-14-2 15,7-16-1-15,12-15 1 16,5-15-1-16,3-10-1 16,2-11 0-16,-6-5 0 15,-8-2-1-15,-11 2-1 16,-10 9 1-16,-10 12 0 0,-4 13 0 16,-5 20 0-1,1 15 0-15,0 19 0 0,5 13 0 16,3 11 1-16,6 7-1 15,0-1-1-15,0-6-1 16,6-10-3-16,-6-16-3 16,8-16-9-16,-8-16-17 15,0-28-1-15,0-8 1 16,0-18 1-16</inkml:trace>
  <inkml:trace contextRef="#ctx0" brushRef="#br0" timeOffset="33609.4435">15065 6299 11 0,'-17'0'31'15,"17"0"-1"-15,21-7 1 16,15 0-16-16,16 3-6 15,11-2-2-15,13 4-5 16,7-2 0-16,6 4-4 16,1 4-8-16,0-2-13 15,-14-4-8-15,3 7 0 16,-22-10 0-16</inkml:trace>
  <inkml:trace contextRef="#ctx0" brushRef="#br0" timeOffset="33843.8212">15221 6440 25 0,'0'0'27'0,"19"0"0"16,12 0-13-16,17-5-4 15,11 0-2-15,9 0-3 16,11 1-3-16,-1-3-9 16,5 4-14-16,-14-9-7 15,-2 2-1-15,-24-9 0 16</inkml:trace>
  <inkml:trace contextRef="#ctx0" brushRef="#br0" timeOffset="34015.694">15829 6189 34 0,'27'16'32'0,"8"15"1"0,-2 1-14 15,-11 4-1-15,-6 8-3 16,-16-8-5-16,-15 2-9 16,-17-11-31-16,-8-1-2 15,-10-16-1-15,7-4-3 16</inkml:trace>
  <inkml:trace contextRef="#ctx0" brushRef="#br0" timeOffset="36031.3228">1751 9246 29 0,'-17'0'31'0,"17"0"0"15,16 6-5 1,16-6-14-16,15 6-5 0,13 0-2 16,11 1-3-16,15 0-6 15,-6 0-14-15,-2-7-13 16,6 5-1-16,-26-8 1 15</inkml:trace>
  <inkml:trace contextRef="#ctx0" brushRef="#br0" timeOffset="36265.7066">1822 9401 42 0,'22'-7'30'16,"25"7"-3"-16,12-6-10 15,15 0-7-15,7 6-3 16,2-2-8-16,-2 2-15 16,-16-4-13-16,-7 4-1 15,-23-6-2-15</inkml:trace>
  <inkml:trace contextRef="#ctx0" brushRef="#br0" timeOffset="36437.5712">2396 9197 41 0,'16'0'34'16,"17"14"-1"-16,-11 2-4 15,0 6-19-15,-4 3-1 0,-12 3-4 16,-9 2-7-16,-15-2-28 15,-7 4-3-15,-24-8-1 16,2 7 0-16</inkml:trace>
  <inkml:trace contextRef="#ctx0" brushRef="#br0" timeOffset="36937.5968">3112 9193 51 0,'13'-9'32'0,"15"22"2"16,8 7-13-16,4 12-11 15,11 15-4-15,-5 5-3 16,3 4-6-16,-2 2-15 15,-6-5-15-15,-13-18-1 16,-7-6 0-16,-8-20 0 16</inkml:trace>
  <inkml:trace contextRef="#ctx0" brushRef="#br0" timeOffset="37109.4507">3487 9211 71 0,'-34'7'35'15,"4"19"-7"-15,-8 11-12 16,-11 4-8-16,2 10-5 16,1 2-9-16,4 2-18 15,5-9-10-15,10-3 0 16,5-15-1-16</inkml:trace>
  <inkml:trace contextRef="#ctx0" brushRef="#br0" timeOffset="37421.9504">3567 9755 37 0,'10'19'34'16,"0"-6"1"-16,15-2-6 15,2-3-17-15,-3-8-2 16,5 0-3-16,-8-14-1 16,1-4-3-16,-13-11 0 15,-3-2-2-15,-9-10 1 16,-5-2-1-16,-2-6-1 16,-2 0 0-16,2 5-1 0,4 3-1 15,6 5-4-15,0 4-6 16,7 9-12-16,8 12-12 15,1-2 0-15,2 13 0 16</inkml:trace>
  <inkml:trace contextRef="#ctx0" brushRef="#br0" timeOffset="37593.8232">3649 9560 23 0,'-10'4'33'15,"10"-4"0"-15,21 0 0 16,4-8-18-16,3 1-23 16,7-6-23-16,8 6 0 15,-5-9-1-15,5 6-1 0</inkml:trace>
  <inkml:trace contextRef="#ctx0" brushRef="#br0" timeOffset="37812.5735">4172 9368 25 0,'19'-8'33'15,"10"8"1"1,-2-4-1-16,13 4-15 15,-3 0-22-15,-2-5-26 0,7 8-2 16,-16-6 0-16,-2 5-1 16</inkml:trace>
  <inkml:trace contextRef="#ctx0" brushRef="#br0" timeOffset="37984.4492">4241 9455 35 0,'12'3'35'16,"13"7"0"-16,5-10 0 0,5 0-29 15,6 8-32 1,-7-16-5-16,8 8-1 0,-17-11-3 16</inkml:trace>
  <inkml:trace contextRef="#ctx0" brushRef="#br0" timeOffset="38734.4534">4886 9160 53 0,'18'0'34'0,"13"15"-3"15,4 16-14-15,1 7-5 16,9 16-6-16,-3 5-4 16,0 0-14-16,-9-7-20 15,5-2-2-15,-15-21-1 16,1-7 0-16</inkml:trace>
  <inkml:trace contextRef="#ctx0" brushRef="#br0" timeOffset="38921.9549">5251 9169 44 0,'-9'-9'32'0,"-8"5"1"15,0 8-16-15,0 14-5 16,-11 10-4-16,1 10-4 16,-5 11-2-16,-5 1-5 15,2 8-8-15,2-2-16 16,-2-10-6-16,9 1-1 15,-1-19 0-15</inkml:trace>
  <inkml:trace contextRef="#ctx0" brushRef="#br0" timeOffset="39171.954">5373 9556 27 0,'0'0'33'0,"5"12"1"15,-13 3 0-15,3 4-21 16,5 8-4-16,0-3-4 16,0 4-1-16,12 0-3 15,-3-11-3-15,6 2-8 16,-1-4-18-16,-1-15-6 0,0 0 0 15,-13-13-1 1</inkml:trace>
  <inkml:trace contextRef="#ctx0" brushRef="#br0" timeOffset="39343.837">5342 9389 73 0,'0'0'33'0,"11"0"-5"16,-11 0-28-16,17 17-28 16,-17-17-3-16,16 11-1 15,-16-11-1-15</inkml:trace>
  <inkml:trace contextRef="#ctx0" brushRef="#br0" timeOffset="39656.331">5920 9249 40 0,'12'3'36'0,"-8"12"0"15,-4 8-3-15,0 4-19 0,6 12-5 16,-6-1-3-16,8 8-4 16,0 0-9-16,-3-13-17 15,-5-6-12-15,6-5-1 16,-10-12-1-16</inkml:trace>
  <inkml:trace contextRef="#ctx0" brushRef="#br0" timeOffset="39812.578">5792 9431 31 0,'5'-11'35'15,"16"11"1"-15,7-6 0 0,13 6-18 16,4 0-15-1,1-7-33-15,4 7-3 0,-16-5-2 16,5 5 0-16</inkml:trace>
  <inkml:trace contextRef="#ctx0" brushRef="#br0" timeOffset="40281.3313">6432 9460 64 0,'20'0'35'0,"18"4"1"16,8 1-18-16,7-5-11 16,9 6-9-16,2-6-25 15,2 3-7-15,-19-9 0 16,-4 6-2-16</inkml:trace>
  <inkml:trace contextRef="#ctx0" brushRef="#br0" timeOffset="40437.579">6669 8997 16 0,'-18'-10'29'16,"-1"5"0"-16,9 20-1 0,-1 10-26 15,8 7-21-15,9 23-8 16,-6-4-1-16,8 19-1 16</inkml:trace>
  <inkml:trace contextRef="#ctx0" brushRef="#br0" timeOffset="40796.9545">6526 9778 38 0,'-3'-33'33'0,"3"-3"1"15,10 5-10-15,12 6-10 0,3 11-5 16,12 9-1-16,-1 11-3 16,2 16 0-16,-10 8-2 15,-6 9 0-15,-13 2-3 16,-9 2 0-16,-15-1-3 15,-11-5-2-15,-7-4-1 16,-8-12 0-16,1-4 0 16,0-17 0-16,8 0 0 15,5-15 4-15,14-2 2 16,10 2 3-16,7 0 2 16,14 6 1-16,10 7 0 15,6 10 0-15,3 5 0 16,3 6-9-16,-5 0-30 15,5 5-1-15,-9-6-1 16,6 0-1-16</inkml:trace>
  <inkml:trace contextRef="#ctx0" brushRef="#br0" timeOffset="41390.7054">7457 8741 18 0,'-35'10'29'15,"5"21"-2"-15,-14 18-8 16,-5 19-4-16,6 21-2 16,8 13-2-16,14 19-2 15,11 0-2-15,20 4-1 16,15-11-2-16,14-15-7 16,18-22-26-16,8-9-4 15,-6-30-1-15,7-10-1 16</inkml:trace>
  <inkml:trace contextRef="#ctx0" brushRef="#br0" timeOffset="41921.9818">7668 9239 9 0,'5'-15'29'15,"9"15"2"-15,-14 0 2 16,16 15-15-16,-11 10-6 16,1 1-4-16,1 11-1 15,-4 0-1-15,6 0-2 16,0-3 0-16,0-7-3 16,9-8 1-16,2-12-1 15,-1-7 0-15,5-11 0 16,-2-8 0-16,0-8-1 0,-4-7 0 15,0-3 0 1,-5-4-1-16,-6 3 1 0,-1 3-1 16,-6 7 1-16,0 8 1 15,0 20 0-15,-13-2 1 16,7 19 0-16,3 13 0 16,3 3 0-16,0 8 0 15,9-1-2-15,4 4-6 16,1-5-21-16,3-7-9 15,4-7 0-15,-3-13-1 16</inkml:trace>
  <inkml:trace contextRef="#ctx0" brushRef="#br0" timeOffset="42125.0855">8108 9351 66 0,'16'18'35'16,"-1"0"1"-16,4 3-14 16,3 2-16-16,2 3-5 15,4 3-12-15,-4 0-21 16,-7-8-3-16,1-6 0 16,-8-10-1-16</inkml:trace>
  <inkml:trace contextRef="#ctx0" brushRef="#br0" timeOffset="42265.7072">8313 9376 49 0,'-25'4'36'0,"0"17"0"15,-3 4-4-15,-9 6-19 16,6 6-8-16,3 6-16 16,3-2-23-16,0-8-1 15,9 0-1-15,5-9-1 16</inkml:trace>
  <inkml:trace contextRef="#ctx0" brushRef="#br0" timeOffset="42515.7109">8371 9615 49 0,'4'14'36'0,"-7"-4"1"15,3 1-5-15,-4 9-19 16,-1-3-6-16,5 10-2 16,0-8-2-16,3 3-2 15,3-6-2-15,2-4-3 16,8-3-10-16,-3-3-22 16,-1-11 0-16,6 1-1 15,-8-11 0-15</inkml:trace>
  <inkml:trace contextRef="#ctx0" brushRef="#br0" timeOffset="42671.958">8436 9448 77 0,'0'0'38'0,"0"0"-1"15,0 0-17-15,13 7-41 16,-3 4-13-16,-10-11-2 15,0 0-1-15</inkml:trace>
  <inkml:trace contextRef="#ctx0" brushRef="#br0" timeOffset="43203.2085">8739 9150 64 0,'0'0'35'16,"13"10"-4"-16,-11 16-11 15,8 15-6-15,-5 6-6 16,2 7-3-16,0 3-6 15,-5-7-14-15,-2-10-20 0,4-9-2 16,-8-18 0 0,-1-3 0-16</inkml:trace>
  <inkml:trace contextRef="#ctx0" brushRef="#br0" timeOffset="43328.2116">8643 9353 43 0,'21'-7'30'15,"21"12"0"-15,1-5-17 16,6-8-36-16,16 12-4 16,-10-8-2-16,14 8-2 15</inkml:trace>
  <inkml:trace contextRef="#ctx0" brushRef="#br0" timeOffset="43781.3353">9448 9327 26 0,'-3'-20'30'0,"3"6"0"16,-5-8-9-16,-5 0-8 16,1 0-6-16,-9 2-3 15,-2 10-1-15,-7 6-2 16,-4 7 0-16,-3 8 0 15,6 14 0-15,6 4 0 16,3 6 0-16,10 5 1 16,9-3-1-16,12-3 1 15,9-6 0-15,9-10 0 0,3-9-2 16,4-9 1 0,-3-9-2-16,-2-6 0 0,-4-8 1 15,-5-3-1-15,-13-2-1 16,-7-1 0-16,-3 5 2 15,-9 2 0-15,0 7 1 16,-3 5 0-16,2 10 1 16,-1 6 0-16,8 8 0 15,3 9 1-15,8 0-2 16,4 6 0-16,4-6-2 16,6 4-11-16,2-2-20 15,-2-11-1-15,3 1 0 16,-10-13-1-16</inkml:trace>
  <inkml:trace contextRef="#ctx0" brushRef="#br0" timeOffset="43953.2115">9678 9402 54 0,'9'14'36'0,"10"8"0"16,-3-2-4-16,2 3-23 15,7-1-8-15,-3 0-13 16,2 0-22-16,-7-14-1 16,0-2-1-16,-4-12 0 15</inkml:trace>
  <inkml:trace contextRef="#ctx0" brushRef="#br0" timeOffset="44093.8372">9864 9419 25 0,'-28'7'34'15,"0"16"-1"-15,-8 0-1 16,1 5-17-16,1-5-20 16,-3-4-24-16,19 3-2 15,1-12-3-15,17-10 1 16</inkml:trace>
  <inkml:trace contextRef="#ctx0" brushRef="#br0" timeOffset="44515.712">10059 8942 42 0,'19'0'35'16,"-14"14"1"-16,2 14-3 0,-7 12-18 15,-7 3-5-15,7 13-2 16,-5-1-3-16,5 2-1 16,0-2-1-16,5-9-1 15,6-3-2-15,11-11-1 16,2-4-4-16,2-18-9 16,1-10-23-16,1 0-1 15,-7-10 0-15,-4-3 0 16</inkml:trace>
  <inkml:trace contextRef="#ctx0" brushRef="#br0" timeOffset="44687.5905">9927 9175 65 0,'18'0'38'0,"19"9"-2"16,1-9-8-16,8 8-34 15,9-2-25-15,-10-6-3 16,4 0-2-16,-12-5 0 16</inkml:trace>
  <inkml:trace contextRef="#ctx0" brushRef="#br0" timeOffset="45234.4646">10752 9060 45 0,'5'13'36'15,"-5"8"0"-15,-3 13-2 16,7 7-19-16,-4 7-6 16,11 3-6-16,2 0-8 0,-3-6-21 15,-4-15-9-15,6-4-2 16,-12-17 0-16</inkml:trace>
  <inkml:trace contextRef="#ctx0" brushRef="#br0" timeOffset="45390.7178">10614 9252 52 0,'31'6'31'0,"7"-6"-1"16,11 3-26-16,7 12-29 16,-4-10-2-16,17 7-3 15,-5-12 0-15</inkml:trace>
  <inkml:trace contextRef="#ctx0" brushRef="#br0" timeOffset="45781.3382">11222 9118 29 0,'0'0'33'16,"-3"-12"1"-16,3 12-3 15,12 22-13-15,-12-4-6 16,0 13-4-16,0 0-1 16,4 10-1-16,-4-5-2 0,7-3 0 15,4-5-1 1,7-6-2-16,3-11 1 16,8-8-1-16,2-7 0 0,4-10-1 15,-3-9-1-15,-4-4 0 16,-5-4 0-16,-7 0-1 15,-4-1 1-15,-7 5 0 16,-5 3 0-16,-3 7 2 16,3 17-1-16,-14-7 1 15,11 18 0-15,-1 8 0 16,4 12 1-16,4 2-2 16,2 4-4-16,0 1-19 15,3-5-14-15,5 2-1 16,0-10 1-16,5-3-1 15</inkml:trace>
  <inkml:trace contextRef="#ctx0" brushRef="#br0" timeOffset="46000.0902">11692 9327 64 0,'5'12'36'16,"-5"-12"1"-16,24 21-12 16,1 1-16-16,0-3-4 15,0 3-7-15,3 2-14 16,-4-3-18-16,-6-8-2 16,0-5 0-16,-18-8-1 15</inkml:trace>
  <inkml:trace contextRef="#ctx0" brushRef="#br0" timeOffset="46140.7142">11911 9356 57 0,'-25'9'36'15,"-2"15"1"-15,-4 3-9 16,-6 4-18-16,4 0-12 16,6-6-28-16,8 4-5 15,5-17-1-15,14-1 0 16</inkml:trace>
  <inkml:trace contextRef="#ctx0" brushRef="#br0" timeOffset="46390.7167">12016 9532 53 0,'-14'9'36'0,"5"10"1"16,-2 2-5-16,2 0-22 16,9 4-3-16,0 1-3 15,6-3-3-15,5-2-3 16,-2-9-8-16,8-7-22 16,2 0-5-16,-7-13 2 15,7-2-2-15</inkml:trace>
  <inkml:trace contextRef="#ctx0" brushRef="#br0" timeOffset="46531.3407">12017 9415 57 0,'0'0'30'0,"0"0"-15"15,0 0-19-15,5 10-23 16,-5-10-5-16,0 0-1 15</inkml:trace>
  <inkml:trace contextRef="#ctx0" brushRef="#br0" timeOffset="46843.842">12333 8908 59 0,'35'49'38'0,"7"20"2"15,-4 19-7-15,-7 9-19 0,-6 19-4 16,-16 0-6 0,-15-3-7-16,-12-7-26 0,-15-4-9 15,-9-22-2-15,1-16 1 16</inkml:trace>
  <inkml:trace contextRef="#ctx0" brushRef="#br0" timeOffset="47234.468">12879 9104 56 0,'0'0'36'16,"0"0"2"-16,15 24-5 15,-9 12-19-15,-6 6-5 16,0 13-4-16,0 8 0 15,0 5-1-15,0-2-2 16,3 1-1-16,7-7-2 16,3-11-2-16,12-10-7 15,-1-8-28-15,7-17-1 0,3-9 0 16,-3-17 0-16</inkml:trace>
  <inkml:trace contextRef="#ctx0" brushRef="#br0" timeOffset="47421.9683">12728 9370 50 0,'16'9'37'0,"9"-1"0"15,23 2 0-15,0-5-33 16,0-5-34-16,10 0-3 0,-7-8-3 15,1 1-1-15</inkml:trace>
  <inkml:trace contextRef="#ctx0" brushRef="#br0" timeOffset="48578.2265">13735 9336 3 0,'10'5'24'0,"10"-7"1"15,33 8 0-15,16-6-16 16,20 2-3-16,11 2-2 15,3 1-8-15,2 3-12 16,-15-8-7-16,-4 4-1 16,-32-7-4-16</inkml:trace>
  <inkml:trace contextRef="#ctx0" brushRef="#br0" timeOffset="48781.3555">13834 9411 7 0,'0'0'26'0,"28"10"3"15,12-10-9-15,20 5-8 16,10-2-3-16,11 3-5 16,2-6-7-16,-2 0-15 15,0 0-7-15,-26-12-3 16,-5 4 0-16</inkml:trace>
  <inkml:trace contextRef="#ctx0" brushRef="#br0" timeOffset="48921.9773">14393 9278 12 0,'9'5'32'0,"18"11"3"16,-1 2-1-16,3 4-13 15,-3 8-5-15,-9 0-5 0,-10 0-10 16,-17-4-23-16,-13 0-11 15,-21-13-1-15,-6 1-2 16</inkml:trace>
  <inkml:trace contextRef="#ctx0" brushRef="#br0" timeOffset="49265.7201">13812 9244 28 0,'-31'8'34'0,"0"16"3"16,-3 5-5-16,3 2-11 15,15 15-5-15,16-8-5 16,22 4-7-16,16-16-36 16,20-1-3-16,13-25-1 15,19 0-2-15</inkml:trace>
  <inkml:trace contextRef="#ctx0" brushRef="#br0" timeOffset="51156.3501">1681 10955 37 0,'0'0'33'16,"17"10"0"-16,18-10-13 15,17 10-5-15,20-10-4 16,14 9-2-16,10-6-7 16,-4-1-10-16,0-2-21 15,-4 10-6-15,-18-10 0 16,-8 4 0-16</inkml:trace>
  <inkml:trace contextRef="#ctx0" brushRef="#br0" timeOffset="51375.1009">1804 11131 46 0,'22'-9'33'16,"15"9"0"-16,10 0-13 16,20-4-8-16,13 4-4 15,3 0-3-15,-2 0-7 16,-2 0-13-16,-5 4-19 16,-18-8 0-16,-19 4-1 15,-21-13 0-15</inkml:trace>
  <inkml:trace contextRef="#ctx0" brushRef="#br0" timeOffset="51546.976">2416 10919 42 0,'23'9'35'0,"5"11"1"16,-7 1-4-16,-8 4-20 15,-1 10-5-15,-12 0-13 16,-2 4-26-16,-24-11-1 15,-4 0-2-15,-20-14-2 16</inkml:trace>
  <inkml:trace contextRef="#ctx0" brushRef="#br0" timeOffset="51765.7302">1785 10897 34 0,'-25'12'34'16,"2"16"1"-16,-3 4-4 15,6 2-15-15,12 12-3 16,8-5-6-16,17-4-11 16,11-9-28-16,15-3-3 15,5-17-1-15,8-6-1 16</inkml:trace>
  <inkml:trace contextRef="#ctx0" brushRef="#br0" timeOffset="52328.238">3143 10859 60 0,'19'21'36'0,"3"8"0"16,12 10-16-16,8 16-9 15,-4 3-6-15,8 4-9 16,-2-6-28-16,-7-2-3 16,-16-23-1-16,1-5-1 15</inkml:trace>
  <inkml:trace contextRef="#ctx0" brushRef="#br0" timeOffset="52515.7293">3429 10933 32 0,'-16'0'34'16,"-9"4"1"-16,0 19 0 16,-10 10-22-16,-2 3-5 15,6 4-5-15,0 6-7 16,-2-5-13-16,5-4-17 16,9 1-1-16,-2-12 1 15,12-1-1-15</inkml:trace>
  <inkml:trace contextRef="#ctx0" brushRef="#br0" timeOffset="52843.8532">3469 11494 36 0,'9'15'36'16,"13"-1"1"-16,0-1-5 16,2-13-15-16,11 4-5 15,-8-12-3-15,4-2-3 16,-12-11-2-16,-7-3-1 16,-9-5-1-16,-6-4 0 15,-7-3-2-15,-4-6 0 16,-2 1-1-16,4-2 0 15,4 4-4-15,3 0-5 16,12 7-13-16,2 8-15 16,6 1 0-16,6 7-1 0,-2 3 2 15</inkml:trace>
  <inkml:trace contextRef="#ctx0" brushRef="#br0" timeOffset="53000.1035">3531 11326 27 0,'0'0'33'0,"5"15"1"15,15-15-4-15,13 0-27 16,8 0-31-16,-4-13-4 16,13 9 0-16,-10-11-1 0</inkml:trace>
  <inkml:trace contextRef="#ctx0" brushRef="#br0" timeOffset="53234.4836">4144 11076 43 0,'21'0'33'0,"5"-8"0"16,11 7-8-16,7 1-21 16,2 0-18-16,3 1-16 0,-17-8-2 15,5 7-1 1,-21-3 5-16</inkml:trace>
  <inkml:trace contextRef="#ctx0" brushRef="#br0" timeOffset="53390.7317">4187 11214 42 0,'13'8'35'0,"12"5"-3"16,3-12-9-16,3-1-49 16,10 8-3-16,-14-8-2 15,5 6-2-15</inkml:trace>
  <inkml:trace contextRef="#ctx0" brushRef="#br0" timeOffset="54359.4813">4930 10844 38 0,'9'-5'32'15,"1"5"0"-15,11 16-4 16,6 18-19-16,1 6-6 16,1 10-5-16,4 10-9 15,3 1-14-15,-7-10-7 0,3 0 0 16,-10-20 0 0</inkml:trace>
  <inkml:trace contextRef="#ctx0" brushRef="#br0" timeOffset="54546.9833">5232 10946 45 0,'-20'0'32'0,"-8"4"-1"16,0 15-12-16,-3 10-6 16,-3 3-6-16,0 7-4 15,2 6-8-15,-1 0-15 16,0-7-13-16,7 1 0 15,-2-11-1-15</inkml:trace>
  <inkml:trace contextRef="#ctx0" brushRef="#br0" timeOffset="54812.6083">5403 11220 25 0,'0'13'33'16,"-5"-3"0"-16,5 11-5 16,-5 5-16-16,-5-3-4 15,10 5-1-15,0-4-1 16,6 0-5-16,3-6-4 0,4-8-8 15,2-5-21-15,4 2-2 16,-10-15 1-16,5 2-1 16</inkml:trace>
  <inkml:trace contextRef="#ctx0" brushRef="#br0" timeOffset="54968.8564">5398 11080 45 0,'0'0'30'0,"0"0"-7"16,13-16-37-16,5 20-10 0,-8-8-4 15,11 7-3 1</inkml:trace>
  <inkml:trace contextRef="#ctx0" brushRef="#br0" timeOffset="55406.3582">6004 10899 18 0,'0'0'34'16,"8"12"0"-16,-8 8 1 15,-4 10-16-15,4 15-8 16,0 1-5-16,0 3-3 16,4 5-9-16,-4-12-12 15,0-8-17-15,11-2 1 0,-11-18-1 16,5-1 4-16</inkml:trace>
  <inkml:trace contextRef="#ctx0" brushRef="#br0" timeOffset="55578.2332">5908 11118 34 0,'12'-18'34'0,"17"11"0"15,3-5-2-15,9 7-22 0,4-2-15 16,-1 2-24 0,6 5-3-16,-10-6-1 15,0 6-1-15</inkml:trace>
  <inkml:trace contextRef="#ctx0" brushRef="#br0" timeOffset="56203.241">6601 11118 26 0,'10'-4'33'0,"8"-5"0"16,26 4-2-16,11 5-18 0,10 0-8 15,2 0-11 1,3 0-23-16,1 8-3 0,-15-8 0 16,-4 4-1-16</inkml:trace>
  <inkml:trace contextRef="#ctx0" brushRef="#br0" timeOffset="56390.734">6924 10555 12 0,'-18'-12'29'15,"-11"3"-1"-15,20 23 1 16,-3 13-19-16,9 17-11 16,6 18-25-16,-3 3-2 15,11 14 0-15,-11-5 4 0</inkml:trace>
  <inkml:trace contextRef="#ctx0" brushRef="#br0" timeOffset="56750.1106">6754 11347 26 0,'-9'-14'30'0,"3"-10"0"15,21 1-4-15,8 4-17 16,9 1-3-16,8 8-1 16,1 10-1-16,2 11-1 15,-10 11 1-15,-10 7-1 0,-14 11-1 16,-15 2-2-16,-19 0 0 16,-12-5-2-16,-3-8 0 15,-8-10-1-15,8-6 0 16,6-7-1-16,11-10 1 15,10-3 2-15,13 7 1 16,14-17 0-16,9 12 2 16,8 5 0-16,49 14-5 15,-36-6-20 1,2 7-7-16,-8-12-1 16,11 4-1-16</inkml:trace>
  <inkml:trace contextRef="#ctx0" brushRef="#br0" timeOffset="57078.2506">7646 10522 48 0,'-34'38'33'16,"-12"13"-8"0,-7 24-8-16,6 22-2 0,1 10-5 15,18 14-1-15,13 2-3 16,15 5-1-16,18-11-4 15,15-18-8-15,12-22-27 16,10-11-2-16,1-30 0 16,6-8 0-16</inkml:trace>
  <inkml:trace contextRef="#ctx0" brushRef="#br0" timeOffset="57781.3628">8304 11043 33 0,'-25'0'30'0,"2"-3"1"15,-11-7-14-15,0-10-5 16,0-6-5-16,6-6-3 15,10-6-1-15,12 0 0 16,18 1-1-16,9 5 0 0,11 13 1 16,8 10 0-1,5 18 0-15,-3 10 0 0,-4 13 1 16,-14 15-1-16,-14 7 0 16,-20 5-1-16,-18 0 0 15,-15-3-1-15,-10-9 0 16,-3-11-1-16,-2-7 0 15,6-15-1-15,7-6 1 16,17-8-1-16,13-5 0 16,15 5 1-16,12-17 0 15,13 13 0-15,9 4 0 16,8 4 1-16,3 6 0 16,2 3-1-16,-1 0-7 15,-3 1-22-15,-5 2-7 0,-9-8 1 16,-5 2-1-1</inkml:trace>
  <inkml:trace contextRef="#ctx0" brushRef="#br0" timeOffset="60562.6181">8611 10926 7 0,'14'-8'28'0,"-14"8"-1"16,24-10-8-16,-9 16-3 16,-2 4-4-16,-1 12-3 0,-4 7-2 15,-4 8-2-15,-4 1-1 16,0 2-1-16,5-5-2 16,-3-4 1-16,4-7-1 15,6-7 0-15,4-12-1 16,2-5 0-16,4-13 0 15,3-7 0-15,0-7-1 16,-1-10 0-16,-2-1 0 16,-2-4 0-16,-2 1 1 15,-6 7 0-15,-3 2 1 16,-5 13 2-16,-4 6 0 16,0 13 1-16,-8 22 0 15,3 6 1-15,-2 5-1 16,4 8 1-16,3 1-3 15,0 2-5-15,10-4-22 0,3-1-10 16,-4-17 0-16,12 1-1 16</inkml:trace>
  <inkml:trace contextRef="#ctx0" brushRef="#br0" timeOffset="61000.1249">9077 11136 47 0,'15'19'35'0,"0"1"2"16,3 2-4-16,9 11-21 15,-3-1-5-15,4 0-11 16,0-8-23-16,-1 5-9 16,-11-15 1-16,-1-2-2 15</inkml:trace>
  <inkml:trace contextRef="#ctx0" brushRef="#br0" timeOffset="61171.9949">9304 11129 45 0,'-23'7'35'16,"-1"12"0"-16,-8 5-5 0,-5 3-17 15,7 3-13-15,1 1-22 16,5 3-12-16,-1-9-1 15,10-1 0-15</inkml:trace>
  <inkml:trace contextRef="#ctx0" brushRef="#br0" timeOffset="61422.0002">9393 11394 38 0,'-3'17'35'15,"3"-3"1"1,-13-3 0-16,5 4-20 0,4 5-8 16,1 0-4-16,3 3-4 15,7-4-6-15,-1-5-15 16,2-4-15-16,9-1 0 15,-6-13 0-15,6 2 0 16</inkml:trace>
  <inkml:trace contextRef="#ctx0" brushRef="#br0" timeOffset="61578.245">9407 11262 68 0,'0'0'38'0,"15"6"-5"16,-15-6-26-16,0 0-37 16,0 0-4-16,0 0-2 15</inkml:trace>
  <inkml:trace contextRef="#ctx0" brushRef="#br0" timeOffset="62625.1348">9880 10978 32 0,'0'0'34'0,"18"9"2"16,-15 14-6-16,-3 7-14 16,7 16-5-16,-7 0-6 15,6 4-7-15,0-3-20 16,0 0-12-16,-6-18-2 16,0-4 1-16</inkml:trace>
  <inkml:trace contextRef="#ctx0" brushRef="#br0" timeOffset="62781.3723">9713 11187 42 0,'5'-16'35'16,"20"16"0"-16,6-6-2 16,13 6-33-16,14 4-29 15,4-8-3-15,14 4-2 16,-3-4-1-16</inkml:trace>
  <inkml:trace contextRef="#ctx0" brushRef="#br0" timeOffset="63312.6233">10637 11114 19 0,'9'-11'29'15,"-13"-14"-4"-15,-2 5-6 16,-6-3-4-16,-7 3-4 15,-3 6-1-15,-11 6-3 16,2 8-2-16,-1 10-2 16,1 12 0-16,3 5-1 15,10 7 0-15,3 7 0 0,11 0-1 16,13-6 0-16,10-2-1 16,6-7 0-1,10-11-2-15,-1-10-1 16,5-10 0-16,2-9 0 0,-6-6-1 15,-4-6 1-15,-11-3 0 16,-6-4 3-16,-9 6 1 16,-8 4 3-16,-6 4-1 15,-4 9 1-15,-2 6 1 16,-5 8-1-16,10 8 0 16,3 5-1-16,7 6 0 15,10 4-1-15,4-2-1 16,5 6-2-16,3-7-11 15,3-1-22-15,6 2-1 16,-7-12 0-16,4 1 0 0</inkml:trace>
  <inkml:trace contextRef="#ctx0" brushRef="#br0" timeOffset="63531.3737">10869 11220 44 0,'11'15'33'0,"18"5"1"16,-4 1-12-16,2 1-14 0,5-2-12 15,-8-1-23 1,4-1-4-16,-12-12-2 15,3 2 0-15</inkml:trace>
  <inkml:trace contextRef="#ctx0" brushRef="#br0" timeOffset="63687.6246">11046 11211 69 0,'-22'19'36'0,"-11"3"-2"16,2-1-18-16,0 7-15 15,3-7-32-15,7 4-2 16,-2-8-2-16,16-2-1 16</inkml:trace>
  <inkml:trace contextRef="#ctx0" brushRef="#br0" timeOffset="64047.0001">11295 10743 62 0,'8'14'36'0,"-8"17"1"0,0 16-16 15,-13 0-10-15,10 17-2 16,-3-3-4-16,6 3-1 16,6-3-2-16,7-5-5 15,5-9-4-15,1-19-8 16,10-8-18-16,4-5-4 15,-4-15 0-15,4 0 0 16</inkml:trace>
  <inkml:trace contextRef="#ctx0" brushRef="#br0" timeOffset="64234.5021">11148 11035 58 0,'9'0'33'16,"16"0"1"-16,21 4-18 15,5 1-33-15,4-5-12 16,11 5-3-16,-7-10-1 16</inkml:trace>
  <inkml:trace contextRef="#ctx0" brushRef="#br0" timeOffset="66109.5095">11607 10467 35 0,'41'31'38'0,"8"13"1"15,4 20 2-15,-1 20-20 16,-12 10-5-16,-3 21-4 15,-21-4-2-15,-10 1-5 16,-18-8-5-16,-13-12-7 16,-1-8-17-16,-2-18-18 15,-2-15 0-15,7-15 0 16,6-18 0-16</inkml:trace>
  <inkml:trace contextRef="#ctx0" brushRef="#br0" timeOffset="66422.0053">12297 10812 25 0,'11'-19'37'15,"-5"5"1"-15,-6 14 1 16,10 23-17-16,-13 4-5 16,3 22-5-16,-13 4-4 15,5 10-2-15,1 4-3 0,1 1-1 16,6-5-1-16,6-7-3 16,4-10-2-16,4-12-4 15,11-7-10-15,-2-9-22 16,-2-18 0-16,4 0 0 15,-7-13 0-15</inkml:trace>
  <inkml:trace contextRef="#ctx0" brushRef="#br0" timeOffset="66593.8804">12132 11061 58 0,'21'-7'37'0,"11"7"0"16,7 0-7-16,5 4-27 16,5 5-32-16,-5-9-5 15,3 0-2-15,-19 0 0 16</inkml:trace>
  <inkml:trace contextRef="#ctx0" brushRef="#br0" timeOffset="68656.3887">13183 10993 59 0,'15'5'30'15,"25"-2"-10"-15,17 2-10 16,20-5-3-16,13 5-4 16,10-5-7-16,1 0-12 15,-2-8-13-15,-6 8-2 16,-24-9 1-16</inkml:trace>
  <inkml:trace contextRef="#ctx0" brushRef="#br0" timeOffset="68875.1345">13291 11105 8 0,'38'5'26'16,"7"-5"0"-16,19 0-10 16,3 0-3-16,4 4-7 15,1-4-10-15,-10-6-17 16,0 6-4-16,-26-9-1 16,-3 2 8-16</inkml:trace>
  <inkml:trace contextRef="#ctx0" brushRef="#br0" timeOffset="69015.7596">13973 11032 60 0,'10'35'33'0,"-10"-5"-1"16,-15 0-22-16,-8-1-17 16,-16-10-20-16,1 3-3 15,-14-18-3-15,8 2-1 16</inkml:trace>
  <inkml:trace contextRef="#ctx0" brushRef="#br0" timeOffset="69187.6353">13195 11021 41 0,'-19'26'34'0,"19"13"0"16,0-2-8-16,25 0-37 15,13 4-16-15,5-16-2 16,16-3-3-16</inkml:trace>
  <inkml:trace contextRef="#ctx0" brushRef="#br0" timeOffset="70172.0122">1740 12637 15 0,'-14'0'32'15,"14"0"2"-15,13 0-1 16,12 0-15-16,18 3-5 16,15-3-4-16,14 7-2 15,9-4-4-15,1 1-6 0,3 1-13 16,-1 4-17-1,-21-9-1-15,-3 8 0 0,-25-13 0 16</inkml:trace>
  <inkml:trace contextRef="#ctx0" brushRef="#br0" timeOffset="70390.7625">1822 12723 30 0,'17'6'32'16,"10"-6"0"-16,22 0-10 0,10 0-8 15,10 0-3 1,2 3-7-16,3-3-10 16,-5 9-23-16,-15-12-3 0,-3 3-1 15,-28-13-1-15</inkml:trace>
  <inkml:trace contextRef="#ctx0" brushRef="#br0" timeOffset="70547.0123">2473 12629 52 0,'25'24'35'0,"-10"-2"1"16,-2 4-14-16,-10 4-14 15,-6 1-22-15,-6 0-16 16,-25-12-2-16,-3 3-2 15,-22-11-2-15</inkml:trace>
  <inkml:trace contextRef="#ctx0" brushRef="#br0" timeOffset="70781.388">1776 12538 39 0,'-20'19'34'0,"1"13"1"16,-2 8-3-16,9 2-17 16,12 9-5-16,12-3-14 0,23-3-28 15,-2-19-1-15,13-1-2 16,8-18-1-16</inkml:trace>
  <inkml:trace contextRef="#ctx0" brushRef="#br0" timeOffset="71609.5258">3088 12543 42 0,'3'-8'35'0,"14"15"0"15,6 13-11-15,8 7-8 16,9 15-5-16,1 7-4 16,3 9-4-16,1 5-9 15,-1-2-22-15,-10-15-7 16,-3-7-1-16,-12-18 0 16</inkml:trace>
  <inkml:trace contextRef="#ctx0" brushRef="#br0" timeOffset="71797.016">3456 12591 43 0,'-28'5'36'16,"-3"20"-1"-16,-9 3-2 16,-3 1-20-16,6 8-9 15,-1 8-13-15,6 3-24 16,-1-12-2-16,12 2 0 15,-2-11 0-15</inkml:trace>
  <inkml:trace contextRef="#ctx0" brushRef="#br0" timeOffset="72140.7661">3571 13150 20 0,'0'18'34'16,"0"-18"3"-16,24 10-1 16,-5-5-15-16,-1-9-8 15,13 4-2-15,-8-8-3 16,-1-1-3-16,-7-10-1 15,-2-1-2-15,-7-8 0 16,-6-5-1-16,0-4-1 16,-3-8-1-16,-1 1-1 15,4-3-2-15,0 8-2 0,0-3-5 16,11 13-9 0,-6 10-15-16,1 2-2 0,7 17 0 15,-13 0 0-15</inkml:trace>
  <inkml:trace contextRef="#ctx0" brushRef="#br0" timeOffset="72312.6413">3632 13009 55 0,'-12'0'36'15,"12"0"-1"-15,10 6-5 16,9-6-26-16,9 0-27 15,5-6-12-15,10 6 0 0,2-7 0 16</inkml:trace>
  <inkml:trace contextRef="#ctx0" brushRef="#br0" timeOffset="72562.6437">4240 12709 32 0,'0'0'34'15,"13"0"0"1,6-3-1-16,14 3-22 0,3 0-17 15,0-5-25-15,14 10-1 16,-13-8-1-16,1 6 0 16</inkml:trace>
  <inkml:trace contextRef="#ctx0" brushRef="#br0" timeOffset="72734.5166">4274 12854 28 0,'34'10'29'0,"4"-15"-5"15,11-4-29-15,8 12-19 0,-11-10-3 16,4 13 3-16</inkml:trace>
  <inkml:trace contextRef="#ctx0" brushRef="#br0" timeOffset="73312.6441">5026 12551 41 0,'0'0'34'0,"21"18"2"16,2 9-11-16,5 11-11 15,10 12-5-15,-2 5-6 16,4-1-10-16,2-4-23 15,-3-4-4-15,-12-21-1 0,-1-6-1 16</inkml:trace>
  <inkml:trace contextRef="#ctx0" brushRef="#br0" timeOffset="73484.5209">5344 12543 38 0,'-36'12'34'15,"1"17"1"-15,-10 9-6 16,0 4-17-16,4 8-7 16,6 6-9-16,3-1-18 15,2-9-12-15,16-2 0 16,3-14 0-16</inkml:trace>
  <inkml:trace contextRef="#ctx0" brushRef="#br0" timeOffset="73734.5206">5486 12859 29 0,'0'0'33'0,"-7"17"1"16,-1-2 0-16,2 7-20 15,1 8-7-15,1 0-2 0,4 4-2 16,4-3-2-16,6-5-4 16,6-3-9-1,2-6-18-15,-4-17-4 0,7 4-1 16,-10-18 1-16</inkml:trace>
  <inkml:trace contextRef="#ctx0" brushRef="#br0" timeOffset="73890.7699">5511 12694 19 0,'0'0'30'16,"11"-4"0"-16,-11 4-9 16,13 0-36-16,6 7-11 0,-9-7-5 15,10 6 4 1</inkml:trace>
  <inkml:trace contextRef="#ctx0" brushRef="#br0" timeOffset="74187.6464">6197 12550 71 0,'7'16'38'0,"-7"9"0"16,0 6-19-16,7 15-9 15,-4 3-4-15,6 5-5 16,3 0-11-16,1-3-25 15,-2-18-3-15,3-5 1 16,-9-17-2-16</inkml:trace>
  <inkml:trace contextRef="#ctx0" brushRef="#br0" timeOffset="74343.8968">6059 12755 41 0,'21'0'35'15,"4"0"0"1,19 0-1-16,-2 0-32 0,2-3-32 16,12 3-1-16,-9-6-3 15,2-1 0-15</inkml:trace>
  <inkml:trace contextRef="#ctx0" brushRef="#br0" timeOffset="76843.9254">6873 12537 10 0,'35'-15'31'0,"-7"4"3"15,6 14-7-15,-6 18-6 16,-10 8-4-16,-2 20-5 16,-13 6-3-16,-3 8-2 15,0-5-2-15,-3-6-2 16,3-14-2-16,9-12 1 15,4-17-1-15,8-14 0 16,5-15 1-16,-2-7-1 16,-1-9 0-16,-2-1-1 0,-6 1 1 15,-3-3-1-15,-8 7 0 16,-1 5 0-16,-3 9 0 16,3 6 0-16,-3 12-1 15,0 0 1-15,5 24 0 16,-1 3 0-16,2 9 0 15,1 2 0-15,1 4-3 16,2-4-12-16,-2-6-22 16,11 0 0-16,-2-13-1 15,8-7 1-15</inkml:trace>
  <inkml:trace contextRef="#ctx0" brushRef="#br0" timeOffset="77297.0289">7435 12830 50 0,'25'22'39'15,"-7"-3"-1"-15,4 4-3 16,3 9-20-16,-6-2-5 16,8 6-6-16,-2-6-9 15,-6-6-16-15,-4-8-17 16,1-5-1-16,-5-11 0 15,0-5 0-15</inkml:trace>
  <inkml:trace contextRef="#ctx0" brushRef="#br0" timeOffset="77453.276">7661 12846 38 0,'-12'4'36'0,"-13"3"1"15,0 12-3-15,-3 9-17 16,-8-5-8-16,4 9-8 15,5 1-14-15,5-3-22 16,-2-9-1-16,14 0-1 16,3-12 0-16</inkml:trace>
  <inkml:trace contextRef="#ctx0" brushRef="#br0" timeOffset="77703.2774">7726 13140 51 0,'0'16'35'16,"-5"-7"2"-16,2 10-4 15,3 1-23-15,-7-2-3 16,7 5-3-16,-3-4-1 15,6-3-4-15,7-1-3 16,-10-15-9-16,24 7-18 16,-6-7-6-16,-8-12 0 0,8 0-1 15</inkml:trace>
  <inkml:trace contextRef="#ctx0" brushRef="#br0" timeOffset="77875.1524">7770 12978 32 0,'0'0'33'0,"0"0"0"15,0 0-3-15,0 0-33 16,0 0-24-16,13 0-4 16,-13 0-2-16,11-4 0 15</inkml:trace>
  <inkml:trace contextRef="#ctx0" brushRef="#br0" timeOffset="78265.789">8049 12487 49 0,'0'0'35'0,"9"22"2"16,-6 4-11-16,2 15-12 15,-10 8-6-15,5 11-1 16,-5 1-2-16,5 5-2 16,0-6-1-16,6-5 0 15,5-4-2-15,9-13-1 16,8-7-4-16,0-16-4 16,10-5-17-16,-2-10-12 15,-7-10 1-15,0-4-1 16</inkml:trace>
  <inkml:trace contextRef="#ctx0" brushRef="#br0" timeOffset="78453.2776">7934 12758 51 0,'0'0'35'0,"32"10"1"16,-2-10-12-16,7-3-17 15,10 3-18-15,-6-6-20 16,5 6-2-16,-9-8-2 16,-2 5 0-16</inkml:trace>
  <inkml:trace contextRef="#ctx0" brushRef="#br0" timeOffset="79031.4078">8812 12639 21 0,'0'-14'33'16,"4"28"0"-16,-4 1 0 15,7 15-17-15,2 12-6 16,-6 7-7-16,7 1-5 16,-5 1-15-16,8-2-15 15,-13-19-2-15,6-1 1 16,-9-19 3-16</inkml:trace>
  <inkml:trace contextRef="#ctx0" brushRef="#br0" timeOffset="79187.6543">8687 12805 28 0,'4'-16'32'15,"25"16"1"-15,3-2-1 0,13 2-27 16,8 7-30-16,1-9-5 15,13 2 0-15,-11-8-2 16</inkml:trace>
  <inkml:trace contextRef="#ctx0" brushRef="#br0" timeOffset="79859.5339">9424 12746 26 0,'0'0'32'0,"12"0"1"16,19 4-1-16,16-4-19 16,9 5-7-16,16 0-8 15,2-1-18-15,7 4-11 16,-14-12-1-16,-2 8 0 16</inkml:trace>
  <inkml:trace contextRef="#ctx0" brushRef="#br0" timeOffset="80031.4061">9697 12300 3 0,'-24'-10'25'0,"13"25"1"16,-4 2-1-16,10 17-24 15,5 18-18-15,2 0-7 16,11 13-1-16,-4-7 12 15</inkml:trace>
  <inkml:trace contextRef="#ctx0" brushRef="#br0" timeOffset="80406.4062">9588 13080 29 0,'-12'-23'32'15,"18"4"2"-15,1-4-7 16,11 2-13-16,13 11-5 16,0 6-1-16,3 12-3 15,-9 8 0-15,-3 9-1 16,-13 5-1-16,-9 6-2 16,-12 2-3-16,-10-7 0 15,-12-2-3-15,-4-10 0 16,2-6-1-16,1-9 0 15,10-4 0-15,3-13 0 16,15-2 3-16,7 1 2 0,15-4 2 16,9 8 1-1,6 1 2-15,4 9 1 0,8 5 0 16,-2 9 1-16,-7 5-1 16,1 5-4-16,-5 3-11 15,1-1-23-15,-14-11 0 16,5 1-2-16,-8-14 0 15</inkml:trace>
  <inkml:trace contextRef="#ctx0" brushRef="#br0" timeOffset="80922.0333">10382 12850 27 0,'0'-23'29'16,"6"1"-5"-16,-6-4-7 16,-6-3-3-16,-3-2-4 15,-4-3-2-15,-5 5-1 16,-6 0-2-16,-5 6-1 15,-5 7-2-15,-2 7 0 16,1 9 0-16,3 14-1 16,2 6 0-16,8 8 0 15,7 4-1-15,11 4 1 16,8-4-1-16,8 0 1 0,7-8 0 16,8-5 0-16,1-10 0 15,4-9-1-15,2-7 0 16,-4-10-2-16,-2-4 1 15,-3-4-1-15,-3 2 0 16,-6 0-1-16,-7 5 2 16,-3 7 0-16,-6 11 1 15,0 0 2-15,0 15-1 16,0 4 1-16,0 6 0 16,0 4 0-16,9-1-3 15,0-2-8-15,4-7-23 16,8 2-1-16,-8-16-1 0,6 7 0 15</inkml:trace>
  <inkml:trace contextRef="#ctx0" brushRef="#br0" timeOffset="81109.5347">10512 12768 30 0,'19'16'34'0,"-3"1"1"15,8 12 1-15,-2 3-19 16,3-3-10-16,-3 2-7 16,3-2-15-16,-1-2-18 15,-9-13-1-15,4-6-1 16,-19-8 0-16</inkml:trace>
  <inkml:trace contextRef="#ctx0" brushRef="#br0" timeOffset="81265.7851">10714 12787 58 0,'-19'12'36'16,"-12"5"0"-16,0 5-13 15,-5 12-11-15,-3-1-8 16,2 1-12-16,8-7-18 16,12 0-10-16,1-17 1 15,16-10-2-15</inkml:trace>
  <inkml:trace contextRef="#ctx0" brushRef="#br0" timeOffset="81593.9099">11046 12346 33 0,'0'0'34'0,"6"9"2"16,0 11-5-16,-6 16-14 16,-3 8-5-16,0 14-3 0,-7-1-3 15,4 7-1 1,0-1-1-16,3-2-2 15,6-8-1-15,6-7-1 0,10-12-2 16,5-15-5-16,11-2-8 16,-2-12-21-16,-3-17-2 15,4-3 1-15,-10-11-1 16</inkml:trace>
  <inkml:trace contextRef="#ctx0" brushRef="#br0" timeOffset="81781.4103">10949 12613 22 0,'0'0'33'16,"-4"12"1"-16,22-3 0 0,10 3-17 16,8-5-8-16,11 2-10 15,3-9-27-15,9 9-4 16,-7-14-1-16,5 1-1 15</inkml:trace>
  <inkml:trace contextRef="#ctx0" brushRef="#br0" timeOffset="82187.6611">11490 12230 39 0,'8'-26'32'0,"12"6"-4"15,7 2-10-15,-3 3-5 16,6 15-4-16,-7 6-3 15,0 12-1-15,-12 8-1 16,-5 11-1-16,-12 3-2 16,-9 4 1-16,-7-4-1 15,-3-2 1-15,0-8-2 16,7-2 1-16,9-9-1 0,9-6 0 16,12-3 1-1,11-5 0-15,7-5 0 16,7 4 0-16,0-4 0 0,-1 0-4 15,0-4-24-15,-3 4-8 16,-16-5 0-16,1 1-1 16</inkml:trace>
  <inkml:trace contextRef="#ctx0" brushRef="#br0" timeOffset="82531.41">12078 12889 59 0,'0'0'19'0,"-9"7"-19"15,9-7 0-15,-31-5-28 16,12 5-6-16</inkml:trace>
  <inkml:trace contextRef="#ctx0" brushRef="#br0" timeOffset="100984.6306">1624 14279 20 0,'4'39'31'15,"-4"9"0"-15,0 15-5 16,0 6-12-16,0 5-6 16,0-1-8-16,7-10-15 15,4-5-15-15,-7-22 0 16,7-5-1-16</inkml:trace>
  <inkml:trace contextRef="#ctx0" brushRef="#br0" timeOffset="101297.1303">1613 14318 10 0,'31'-5'21'16,"5"8"-3"-16,-2-1-13 15,9 4-2-15,-3-3-1 16,-2-3-1-16,-7-3 1 15,-2-3-1-15,-6-4 0 16,-7 2 2-16,-4 3 0 16,-12 5 3-16,4 14 3 15,-8 7 0-15,-2 17 2 16,-3 9 0-16,0 14 0 16,-2 8-2-16,5 5-2 15,2-3-9-15,4-7-14 16,0-18-15-16,21-3-2 0,-7-25 0 15</inkml:trace>
  <inkml:trace contextRef="#ctx0" brushRef="#br0" timeOffset="101609.6305">2374 14613 29 0,'-11'17'34'0,"2"11"1"16,-14-4-1-16,-2-3-18 15,-3 3-8-15,-6-5-5 0,-5-11-3 16,4-5-4 0,1-9-1-16,6-5 0 0,9-9-1 15,7-1 0-15,2-3 2 16,12 4 1-16,8 5 1 15,5 5 4-15,8 10 0 16,5 6 1-16,-3 8 0 16,3 8-4-16,3 7-20 15,-8-8-8-15,3 7-1 16,-10-14-1-16</inkml:trace>
  <inkml:trace contextRef="#ctx0" brushRef="#br0" timeOffset="101922.1318">2443 14727 26 0,'9'10'32'0,"9"7"0"16,0-9 0-16,5-2-18 15,-2-1-5-15,0-10-3 16,-1-3-2-16,-7-6-1 15,-2-4-2-15,-11-5 2 16,-6-2-1-16,-3 2-2 16,-10-1 0-16,0 11 0 15,-5 9 0-15,5 7-1 16,-5 11 1-16,5 12 0 0,7 14-1 16,5 9 2-1,7 5-1-15,7 3-1 16,1-5-3-16,11-4-17 0,6-3-13 15,-6-20 0-15,11-11-1 16</inkml:trace>
  <inkml:trace contextRef="#ctx0" brushRef="#br0" timeOffset="102234.6315">2914 14680 40 0,'-15'20'34'0,"-1"11"1"16,-7-8-3-1,-9-1-22-15,2-3-6 0,-1-5-4 16,-4-11-3-16,10-7-1 16,2-9-1-16,8-6 0 15,11-3 2-15,8-1 2 16,5 0 3-16,7 6 2 15,9 10 0-15,3 7 2 16,2 11 0-16,1 6-3 16,-3 5-11-16,-12 3-24 15,14 6-1-15,-11-6-2 16,6-1 1-16</inkml:trace>
  <inkml:trace contextRef="#ctx0" brushRef="#br0" timeOffset="102828.387">3032 14616 19 0,'12'0'27'16,"9"2"1"-16,-5-2-6 16,5-7-16-16,2 3-2 15,-2 1-1-15,4-4-2 16,-10 7-2-16,-15 0 1 0,0 0-1 16,-12 10 0-16,-6 3 0 15,-1 7 0-15,1 2 2 16,2 6 1-16,7-2 1 15,9 2 0-15,14-4 1 16,9-5 0-16,2-6 0 16,6-8 0-16,-2-8-1 15,4-4-1-15,-6-10 0 16,-1-4-1-16,-6-4 0 16,-6 5-1-16,0-1 0 15,-4 13 1-15,-10 8 1 16,12 5 1-16,-12 10 1 15,0 7 0-15,-4 3 0 16,4 0 1-16,-5-5-1 16,5-4-1-16,0-16-2 0,0 0 0 15,7-18-1-15,4 0 0 16,-1-6 0-16,5 2-1 16,1 2 1-16,-3 8 0 15,2 8 1-15,3 10 0 16,-2 7-1-16,-6 4-1 15,4 8-14-15,0-1-20 16,-11-10 0-16,5 2 0 16,-8-16-2-16</inkml:trace>
  <inkml:trace contextRef="#ctx0" brushRef="#br0" timeOffset="102984.6329">3317 14362 45 0,'0'0'26'16,"0"0"-20"-16,0 0-14 16,22 29-18-16,-16-10-4 15</inkml:trace>
  <inkml:trace contextRef="#ctx0" brushRef="#br0" timeOffset="103562.7659">3701 14703 11 0,'9'22'30'16,"-6"-10"-2"-16,9 5-8 16,2-7-4-16,7-5-4 15,-2-5-2-15,3-7-3 16,-1-5-2-16,-6-9-2 15,-5-3 0-15,-10-2-2 16,0-1 1-16,-13 2-2 16,1 5 0-16,-9 11 1 15,-3 9-1-15,-2 9 0 16,4 11-1-16,4 12 1 0,5 9 0 16,7 10 0-1,6 6 1-15,0 0-1 0,9 1 1 16,3-2-5-16,-2-8-13 15,2-13-15-15,6-2-1 16,-11-20 0-16,10-4 3 16</inkml:trace>
  <inkml:trace contextRef="#ctx0" brushRef="#br0" timeOffset="103844.0121">3956 14623 30 0,'21'-10'34'16,"1"16"1"-16,-8 8 1 0,-4 5-22 16,-4 12-6-16,-6-6 0 15,0-1-4-15,0-8-3 16,0-16-1-16,0 0-1 16,0 0 0-16,15-21-1 15,-2-1 0-15,4 1-1 16,3 5 2-16,3 7 0 15,-4 7 1-15,-1 7 1 16,-3 10-3-16,-2 11-13 16,3 2-18-16,-13-9-1 15,6 4 1-15,-6-10-2 16</inkml:trace>
  <inkml:trace contextRef="#ctx0" brushRef="#br0" timeOffset="104125.2601">4487 14594 14 0,'-24'-12'30'16,"4"12"1"-16,-8 0-2 16,5 7-13-16,5 11-7 15,0 0-3-15,11 7-1 16,4 0-1-16,9 3 0 15,4-6-1-15,5-5 0 16,4-5 0-16,0-5-1 16,-5-7-3-16,0-7-4 15,-3-1-11-15,-8-1-17 0,-11-15-1 16,5 8-1-16,-7-10 1 16</inkml:trace>
  <inkml:trace contextRef="#ctx0" brushRef="#br0" timeOffset="104375.2616">4529 14610 49 0,'24'26'36'16,"-11"-4"0"-16,0 3-11 15,-1 4-10-15,-9-8-7 16,1-3-5-16,-4-5-7 16,0-13-3-16,0 0-2 15,12-25 0-15,0 5 0 16,1-8 1-16,8 5 4 0,-2 3 4 15,0 8 5 1,2 12 3-16,6 21 12 16,-20 1-10-16,0 10-3 15,-4 1-8-15,-3-4-22 16,-4-9-13-16,8-2 0 16,-4-18-1-16</inkml:trace>
  <inkml:trace contextRef="#ctx0" brushRef="#br0" timeOffset="104578.3861">5204 14508 73 0,'0'0'39'16,"0"0"-2"-16,0 0-9 15,0 0-41-15,0 0-22 16,-6 7-3-16,6-7 0 16,0 0-1-16</inkml:trace>
  <inkml:trace contextRef="#ctx0" brushRef="#br0" timeOffset="104750.2634">5208 14711 72 0,'0'0'42'16,"0"11"-1"-16,0-11-4 0,0 0-50 16,0 0-23-16,0 0-2 15,-2-10-3-15,2 10 1 16</inkml:trace>
  <inkml:trace contextRef="#ctx0" brushRef="#br0" timeOffset="105234.6382">5777 14244 36 0,'26'18'31'16,"0"4"0"-16,11 18-14 16,-1 7-17-16,3 2-21 15,8 4-6-15,-10-17-2 16,3-4-2-16</inkml:trace>
  <inkml:trace contextRef="#ctx0" brushRef="#br0" timeOffset="105406.5137">6139 14184 17 0,'-12'16'34'0,"-13"10"0"15,6 23 0-15,-6 6-16 16,0 6-7-16,7 11-7 16,3-3-8-16,3-3-19 15,1-17-10-15,11-5-1 16,0-22 0-16</inkml:trace>
  <inkml:trace contextRef="#ctx0" brushRef="#br0" timeOffset="105687.7641">6220 14629 15 0,'-3'21'28'0,"6"9"1"15,-10-11-5-15,2-3-14 16,-2-6-5-16,7-10-2 16,-11-9-2-16,11-11-1 15,2-8 0-15,7-4 0 16,3-3 2-16,5 4 0 16,4 6 3-16,1 7 0 15,6 12 1-15,-7 9 2 16,1 14-2-16,-7 8-1 0,1 6-6 15,-4 1-19 1,0 5-13-16,-8-13 0 0,8 5-2 16</inkml:trace>
  <inkml:trace contextRef="#ctx0" brushRef="#br0" timeOffset="106109.6395">6626 14550 62 0,'-32'-14'25'0,"-2"7"-6"16,4 14-5 0,-1 3-4-16,9 13-2 15,4-1-2-15,8 6-3 0,10-2 0 16,18-5-1-16,5-8 1 15,7-8-2-15,3-9 1 16,0-10 0-16,1-9-1 16,-1-4 0-16,-5-7 0 15,-3-5-1-15,-3 4 0 16,0 3 0-16,0 7 0 16,2 13 1-16,-2 12 0 15,0 9 0-15,-3 14 2 16,-1 15-2-16,-5 7 2 15,-4 2-1-15,-6 2 1 16,-3-4-2-16,-9-7-2 16,-4-10-4-16,0-6-10 15,-5-12-20-15,-4-16-2 0,4-1 0 16,-1-9 0-16</inkml:trace>
  <inkml:trace contextRef="#ctx0" brushRef="#br0" timeOffset="106719.0162">7171 14591 45 0,'-18'-16'26'15,"2"2"-6"-15,-6 3-6 0,-3 2-3 16,2 9-3-16,-5 0-1 16,9 14-2-16,3 3 0 15,6 3-1-15,10 2-1 16,7 0 0-16,6-6 0 16,8-4-1-16,7-7 1 15,3-5-2-15,3-7 1 16,-3-5-1-16,-3 0 1 15,-3-1 0-15,-3 1 0 16,-2 6 0-16,-5 6 1 16,-1 9 0-16,-5 5 0 15,1 18 0-15,-7 5 0 0,-3 10 0 16,-3 4-1 0,-6 4-2-16,-4-3 0 0,-8-6-2 15,-4-8 0-15,-3-15-1 16,3-12-1-16,3-20 1 15,9-11-1-15,4-14 1 16,12-6 0-16,7-9 2 16,12 0 0-16,9 1 0 15,5 3 1-15,2 5 1 16,0 4 0-16,-1 9 1 16,-6 3 0-16,-3 12 2 15,-7 5-1-15,-2 7 2 16,-7 0 0-16,3 12-1 15,-8 1 0-15,2 6-1 0,-2 0-2 16,-4 2-4 0,4-1-10-16,-7-1-26 0,0-19 0 15,-5 13 0-15,5-13-1 16</inkml:trace>
  <inkml:trace contextRef="#ctx0" brushRef="#br0" timeOffset="106922.1419">7454 14286 40 0,'0'-19'16'0,"0"19"-16"15,0 0-3-15,9-9-24 0,1 18 2 16</inkml:trace>
  <inkml:trace contextRef="#ctx0" brushRef="#br0" timeOffset="107375.2689">7637 14545 15 0,'-7'-13'30'0,"23"-2"1"16,-3-15 0-16,15-6-18 15,3-5-6-15,0-7-2 16,5-5-2-16,-7-2 0 16,-4-2-1-16,-8 5 0 15,-3 7 0-15,-12 7 0 16,-2 13 0-16,-6 12 0 16,6 13 0-16,-13 28 0 15,13 16 0-15,0 18 0 16,7 14 0-16,2 11-1 0,-2 8 1 15,1 1-1-15,-2 0-2 16,-6-13 0-16,-5-15-2 16,-5-20-4-16,-11-18-4 15,2-15-6-15,-2-15-7 16,1-20-10-16,11-1 1 16,-3-14 1-16</inkml:trace>
  <inkml:trace contextRef="#ctx0" brushRef="#br0" timeOffset="107969.0188">8232 14607 71 0,'-5'-20'22'15,"-11"-4"-4"-15,-1-1-5 16,-4 1-5-16,-3 3-4 15,-1 6-2-15,-4 7 0 16,2 8-1-16,2 10 1 16,6 5-1-16,4 4 1 15,9 8-1-15,6-3 1 16,6 0 0-16,12-3 0 16,4-5 0-16,6-6 1 15,3-6-1-15,-3-8-2 16,2-5 1-16,-7-8-1 15,-4-2 1-15,-5-3-2 16,-4 1 1-16,-7 5-1 0,-3 1 0 16,0 15 1-16,-12-12-1 15,12 12 1-15,-7 16 1 16,7 1 0-16,3 4-1 16,5-2 2-16,7 4-1 15,0-8 1-15,7 2 0 16,0-10 0-16,2-4 0 15,-3-8-1-15,1-4 0 16,-6-10-1-16,0-4 0 16,-1-2-2-16,-3-5 1 15,-3 2-1-15,1 1 1 16,-4 5-1-16,-2 9 2 0,-4 13 1 16,0 0 0-1,5 23 2-15,-5 7-1 16,0 11 1-16,4 5 0 0,3 10 0 15,-1-1-2-15,0 3-4 16,0-5-11-16,1-9-23 16,3-2 0-16,-10-20 0 15,9-4-1-15</inkml:trace>
  <inkml:trace contextRef="#ctx0" brushRef="#br0" timeOffset="108156.5203">8490 14619 40 0,'13'0'31'16,"9"8"-2"-1,-1-2-9-15,2-6-44 0,14 7-5 16,-7-9-2-16,7 2 1 16</inkml:trace>
  <inkml:trace contextRef="#ctx0" brushRef="#br0" timeOffset="108453.3947">8885 14410 21 0,'-26'0'30'0,"-10"-5"1"16,11 8-7-16,-1 1-11 15,8 2-7-15,12 3-3 0,6 3-2 16,9-3-1-1,6 0 0-15,1-2-2 0,3-1-2 16,-1-2-1-16,-5 0-2 16,-13-4 1-16,0 0-1 15,-13 8 1-15,-5-4 3 16,-4 4 4-16,1 2 3 16,2 1 5-16,-6 21 15 15,25-17-12 1,12 3-1-16,7-3-1 15,7-1-7-15,4-6-24 16,8 4-13-16,-7-16-1 16,2 0-1-16</inkml:trace>
  <inkml:trace contextRef="#ctx0" brushRef="#br0" timeOffset="109469.0261">9421 14387 22 0,'0'0'28'0,"31"0"-1"16,-3-3-12-16,-1 3-4 0,8 0-3 16,-3-5-2-1,-2 5-2-15,-6-4-2 16,-3 4-2-16,-8-3 0 0,-13 3-1 15,0 0-1-15,-11 4 2 16,-5 3-1-16,-6 3 0 16,0 5 2-16,4 3 1 15,2 4 1-15,7 0 1 16,9 0 0-16,9-2 1 16,7 0-1-16,8-6-1 15,4-6 1-15,0-4-2 16,1-8-1-16,-2-3 0 15,-1-4-1-15,-5-7 0 16,-3-2-1-16,-2 2 0 0,-7 4 1 16,0 5 0-1,-9 9 1-15,13 0 0 16,-13 13 1-16,0 6 0 0,-3 4 1 16,-1 4-1-16,4-3 1 15,0-4-1-15,0-11-1 16,0-9 0-16,16-3 0 15,-3-11-1-15,3-6 0 16,1-3 1-16,-1 0-2 16,0 6 1-16,2 5 0 15,-5 8 1-15,-1 8 0 16,-5 5 0-16,-1 10 0 16,-1-1 0-16,2 3 0 15,-4-5-3-15,3-1 0 16,-6-15-1-16,18 4-1 0,-8-14 1 15,2-3-1 1,-2-7 2-16,2 0 2 0,-1 5 1 16,-3 0 2-16,2 6 0 15,-10 9 2-15,11 5-1 16,-7 5 0-16,5 9-1 16,-3 1 1-16,4 0-2 15,-1-5 0-15,1-4 0 16,1-8-1-16,5-3 0 15,-4-8 0-15,1-5 0 16,0-4-1-16,-2-6-4 16,2 3-20-16,-3 3-15 15,-7-7 2-15,9 5-2 16</inkml:trace>
  <inkml:trace contextRef="#ctx0" brushRef="#br0" timeOffset="110015.9002">10804 14391 27 0,'0'0'29'16,"28"5"-2"-16,-3-5-8 15,8 0-9-15,6 0-3 16,0-5-4-16,-1-1-3 16,-5 0-2-16,-8-1-1 15,-9 1 0-15,-16 6-2 0,0 0 2 16,-21-7-1-16,-2 12 2 15,-30 14 4 1,29-4 2-16,2 3-1 16,10 5 1-16,8-4 0 15,11 6-1-15,8-3-2 16,7-1-5-16,9-2-5 16,8-5-10-16,-4-10-9 15,10 3-2-15,-9-14 1 16</inkml:trace>
  <inkml:trace contextRef="#ctx0" brushRef="#br0" timeOffset="110594.0265">11321 14313 55 0,'-18'-9'22'0,"-4"2"-4"16,0 7-6-16,4 12-4 15,2 2-3-15,10 5-2 16,6-2-1-16,6 1 0 15,10-4 0-15,5 0-2 16,3-6 0-16,-1-4-2 16,-1-4-2-16,-6-4 0 15,-4 1 0-15,-12 3 0 16,0-13 0-16,-14 7 2 16,-7 3 2-16,-2 3 1 15,-2 5 2-15,-4 3 0 16,1 3 1-16,4 3 1 0,5 2-2 15,11 3 1 1,8 0 0-16,5-1-1 0,5-4 0 16,10-4-1-16,5-5-2 15,6-5-3-15,2-5-2 16,-2-8-1-16,5-4 0 16,-5-11 0-16,4-4 2 15,-2-7 1-15,1 2 4 16,-3 2 4-16,-1 1 3 15,22-2 13 1,-26 39-10-16,-9 9-1 16,1 14-2-16,-12 6-1 15,-1 9-2-15,-5-1-1 16,4 3-2-16,-4-8-1 16,-5-9-2-16,1-6-2 0,-2-11-1 15,6-9-2-15,-13 0-2 16,13 0-2-16,-18-20 0 15,8 14 0-15,-5-2-3 16,2 8-6-16,2 0-14 16,-6 0 1-16,17 0 1 15,-18 4 22-15</inkml:trace>
  <inkml:trace contextRef="#ctx0" brushRef="#br0" timeOffset="110797.1482">11845 14382 52 0,'0'0'36'0,"14"-5"-1"16,-14 5-11-16,0 20-10 16,5 1-7-16,-5 0-8 15,-5 3-17-15,1-4-16 16,4 1-2-16,-7-11 0 15,11 2-1-15</inkml:trace>
  <inkml:trace contextRef="#ctx0" brushRef="#br0" timeOffset="111156.5242">11982 14309 33 0,'22'7'33'16,"6"13"1"-16,-12 3 0 16,-3 0-21-16,1 8-5 15,-11-2-4-15,-6 2-2 16,-6-6-2-16,-2-8-2 16,-2-5-2-16,3-7-1 15,10-5-1-15,-7-15 0 16,14 0 1-16,1-7 1 15,5 0 2-15,2 1 3 16,-4 0 1-16,3 6 1 16,-7 5 1-16,-7 10 1 0,0 0-1 15,0 0 0 1,0 17 0-16,0 0-2 0,0 0-1 16,0 0-3-16,8 2-8 15,-3-2-14-15,4-10-7 16,7 3-3-16,-7-10 1 15</inkml:trace>
  <inkml:trace contextRef="#ctx0" brushRef="#br0" timeOffset="111437.7767">12249 14418 49 0,'7'-11'36'0,"6"7"-2"16,-2 6-5-16,-11-2-9 15,19 21-7-15,-19-8-4 0,6 9-4 16,-6-6-1-1,3-1-2-15,-3-15-2 16,9 10-1-16,-9-10-1 0,18-16 1 16,2 4-1-16,-1-5 0 15,5 1 0-15,1 2 1 16,-3 7 1-16,-1 7 0 16,-8 12 1-16,2 1-1 15,-11 7-1-15,-4 1-4 16,0 7-12-16,0-1-20 15,-7-11-1-15,5-3-1 16,2-13 1-16</inkml:trace>
  <inkml:trace contextRef="#ctx0" brushRef="#br0" timeOffset="111609.6506">12346 13999 59 0,'0'0'36'16,"0"0"-3"-16,6 14-22 16,0 8-38-16,-9-3-6 15,6 12-1-15,-3-8-1 16</inkml:trace>
  <inkml:trace contextRef="#ctx0" brushRef="#br0" timeOffset="112297.1521">13180 14338 48 0,'-4'17'30'16,"-7"5"-8"-16,4 5-5 15,4 8-5-15,3-3-3 16,3 3-2-16,7-9-2 0,11-7-1 16,1-15-1-16,8-8 0 15,-2-11-1-15,-4-13 0 16,-3-12-1-16,-9-8 0 15,-10-7 0-15,-8-3-2 16,-15-5 1-16,-8 6 0 16,-8 4-1-16,-3 10 0 15,0 11 0-15,-1 11 0 16,5 13-1-16,10 11 2 16,12 11-1-16,14 8 0 15,15 3-2-15,13-1-5 16,15 3-14-16,13 3-11 0,2-8-1 15,8 4 0 1</inkml:trace>
  <inkml:trace contextRef="#ctx0" brushRef="#br0" timeOffset="112672.1545">13654 14253 23 0,'-25'5'27'16,"-9"-1"-1"-16,13 7-11 15,6 3-5-15,4 3-3 16,15 2-3-16,8-2-1 0,7 0-1 16,2-5-2-16,4-2 0 15,-3-2 0-15,-4-4-1 16,-8-4-1-16,-10 0 1 15,0 0 1-15,-17 13 1 16,-4-7 2-16,1 4 1 16,-2-1 1-16,6 7 2 15,1-3-1-15,11 5 1 16,4-8-2-16,10 4 0 16,5-5-3-16,3 0-3 15,4-3-8-15,-3-6-19 16,-1-9-6-16,2-1-1 15,-9-12 1-15</inkml:trace>
  <inkml:trace contextRef="#ctx0" brushRef="#br0" timeOffset="112859.6526">13651 14082 67 0,'0'0'22'15,"-16"0"-28"-15,16 0-16 16,0 20-5-16,0-9-3 15</inkml:trace>
  <inkml:trace contextRef="#ctx0" brushRef="#br0" timeOffset="113297.1544">13871 14282 36 0,'-23'0'29'16,"9"15"-1"-16,-5 1-11 16,4 1-9-16,5 12-2 15,5-4-3-15,10 3 1 16,8-3 0-16,5-1-1 16,2-7 0-16,2 0-1 15,-2-10 0-15,2-3-3 16,-9-4-1-16,-13 0-5 15,18-11-3-15,-18-4-4 16,8 1 0-16,-6-4-1 16,7-1 6-16,0 0 6 15,4 5 5-15,14-3 19 16,-10 22-2-16,-6 2 0 16,2 10 0-16,-8-5-4 15,5 10-4-15,-10-6-4 16,6 0-2-16,-6-16-4 15,10 9-1-15,0-12-1 16,2-7-1-16,6-1 0 16,-2-3-1-16,5-1 1 15,-3 7 1-15,-1 6 2 16,-2 4-1-16,-5 9 1 16,-2 6 1-16,-5 7-3 15,-3 0-16-15,-3-4-19 16,3 3 0-16,0-10-1 0,10 2 0 15</inkml:trace>
  <inkml:trace contextRef="#ctx0" brushRef="#br0" timeOffset="114406.5351">14724 14336 48 0,'0'0'32'16,"27"0"0"-16,-2 4-15 15,6-4-9-15,9 0-3 16,2-4-1-16,-1-4-3 16,-6 0 0-16,-7 1-1 15,-9-1-1-15,-19 8 0 16,0 0 1-16,-9 11 0 15,-13 6 0-15,-1 5 0 0,-1 5 1 16,6 4 1-16,9-2-1 16,9 3-1-16,9-4-3 15,9-5 0-15,16-5-1 16,6-7-3-16,9-3-4 16,-1-8-5-16,4-3-1 15,-5-5 0-15,-2-2 4 16,-5-4 2-16,-8-1 5 15,-6 0 5-15,-11-4 8 16,-15-17 22 0,-14 16-11-16,-8 2-1 15,-2 3-2-15,-7 2-4 0,1 8-3 16,-1 5-2 0,7 5-3-16,5 6 0 0,7 7-1 15,5 3-1-15,7 2 1 16,7-2-1-16,7-4 0 15,10-4 1-15,-2-5-1 16,4-8-1-16,1-4 0 16,-1-7 0-16,-2-5 0 15,-6-3 0-15,-4 0-1 16,-6 5 1-16,-5-3 0 16,-3 17 0-16,-3-12 1 15,3 12 0-15,-11 12 0 16,11 0 0-16,0 7 0 15,9-1 0-15,7 1 1 16,2-6-1-16,7 0 0 0,0-6 1 16,3-7 0-16,-3 0 1 15,-2-11-1-15,-6-2-1 16,-5-4 0-16,-6-1-3 16,-9-5-8-16,-4 1-27 15,-4 5-1-15,-4-3 0 16,5 7-1-16</inkml:trace>
  <inkml:trace contextRef="#ctx0" brushRef="#br0" timeOffset="114984.6575">16300 14270 18 0,'-10'0'29'15,"-15"0"1"-15,4 17-13 16,-2 12-4-16,3 5-4 16,8 4-2-16,8 0-3 15,10 1 0-15,6-9-1 0,10-6 1 16,3-10-1-1,1-9 1-15,-6-9-1 0,-4-5 0 16,-13-8-1-16,-6-1-2 16,-9 1-3-16,-10-2-7 15,0-2-19-15,2 13-4 16,-3-7-1-16,11 12 0 16</inkml:trace>
  <inkml:trace contextRef="#ctx0" brushRef="#br0" timeOffset="115359.6582">16408 14359 30 0,'19'5'32'0,"-19"-5"-1"15,9 13-11-15,-9 3-5 0,-5 1-5 16,5 7-2 0,-4-1-2-16,8 0-2 0,1-3-1 15,7-6-1-15,3-6-1 16,5-5 1-16,0-9-1 15,4-4 1-15,-7-6-1 16,-4-6-1-16,-1 0 1 16,-6 2-1-16,-2 1 0 15,-4 5-1-15,0 14 0 16,-6-11 1-16,6 11-1 16,0 19 1-16,0-3 1 15,9 3 0-15,3 1 0 16,4 1 1-16,4-6 0 15,1-1 0-15,0-6 1 16,0-8-3-16,-5-5-1 0,-7-5-5 16,-3-3-8-16,-6-10-14 15,-12-10-6-15,0-2-3 16,-4-7 7-16</inkml:trace>
  <inkml:trace contextRef="#ctx0" brushRef="#br0" timeOffset="115547.158">16607 14122 44 0,'-10'-24'30'15,"10"15"-5"-15,0 9-11 16,0 0-21-16,0 0-19 16,13 5-4-16,-1 9 0 15</inkml:trace>
  <inkml:trace contextRef="#ctx0" brushRef="#br0" timeOffset="115750.2853">16839 14234 33 0,'10'26'35'0,"-1"18"1"16,-5-3-2-16,-1 15-17 16,6 11-6-16,-4 1-6 15,2 3-5-15,2-6-8 16,-3-8-16-16,-3-11-12 16,10-6-1-16,-10-22 1 15</inkml:trace>
  <inkml:trace contextRef="#ctx0" brushRef="#br0" timeOffset="115812.7852">16879 14490 23 0,'10'0'29'0,"-10"0"1"16,25 0-1-16,-9 5-24 15,2-2-18-15,12 7-15 16,-5-14-1-16,10 4 0 15,-5-11 13-15</inkml:trace>
  <inkml:trace contextRef="#ctx0" brushRef="#br0" timeOffset="116047.1597">17320 14387 54 0,'7'18'36'0,"-21"-5"0"15,-10 3-15-15,1 5-7 16,-10-8-4-16,2 2-5 0,-3-11-2 15,3-4-2-15,6-10-1 16,6-6-1-16,9-4 0 16,10-5-1-16,5 2 0 15,6 4 0-15,7 4 2 16,4 11 0-16,0 6 0 16,6 9 1-16,-5 9-1 15,-2 4-2-15,4 5-15 16,2 0-19-16,-10-12 0 15,8 2 0-15,-1-16 0 16</inkml:trace>
  <inkml:trace contextRef="#ctx0" brushRef="#br0" timeOffset="116656.5382">17361 14330 36 0,'14'0'27'0,"-1"-6"-6"16,14 0-12-16,9 2-5 15,0-1-1-15,2 1-1 16,-8 4 0-16,1-4-1 16,-11 4 0-16,-9 0-1 15,-11 0 1-15,-7 10-1 16,-4-1 1-16,-2 1-1 15,0 5 1-15,2 2-1 16,4 3 1-16,7-1-1 0,6 2 1 16,8 1-1-16,9-2 1 15,6-1-1-15,4-5 1 16,3-5-1-16,2-9 1 16,1 0 0-16,0-11 0 15,-3-6-1-15,-6-4 1 16,-5-6 1-16,-8-2 1 15,-9 3 1-15,-8 1 0 16,-10 2 1-16,-7 9-1 16,-4 5 1-16,-6 9-1 15,4 5 0-15,2 7-2 16,4 4 0-16,7 2-1 16,6 1 0-16,4-8 0 15,10 0 0-15,3-7 0 0,8-4 0 16,6-6 1-16,6 0 0 15,5 0 0-15,4 1 1 16,-1 5 0-16,-1 6 2 16,-8 2 0-16,-4 9 1 15,-17 0-1-15,-8 6 0 16,-13-5-1-16,-8-1-2 16,-4-2-7-16,-11-5-31 15,4-10-4-15,4-4 0 16,3-5 0-16</inkml:trace>
  <inkml:trace contextRef="#ctx0" brushRef="#br0" timeOffset="117640.9134">19086 14379 38 0,'5'18'33'16,"-20"0"2"-16,-8 6-4 15,-12-2-21-15,-8-3-5 16,-2-6-4-16,2-8-4 16,2-10-1-16,12-8 0 0,9-10-2 15,14-1 2-15,6-1 1 16,15 2 3-16,6 7 2 16,3 9 1-16,7 13 2 15,-1 5 1-15,4 13 0 16,-5 5 0-16,2 7-2 15,-6-4-3-15,-3-6-5 16,1-4-6-16,-4-12-2 16,-1-10-1-16,-2-11 0 15,-1-7 2-15,-1-14 4 16,1-1 4-16,12-28 14 16,-14 41 1-16,-6 5 1 15,-7 15 0 1,15 3-3-16,-8 17-1 15,-2 2-3-15,2 4-2 0,-1 0 0 16,4-5-1-16,2-9-1 16,4-5 0-16,-5-10 1 15,3-6-1-15,0-8 0 16,-2-2-4-16,0 1-21 16,-5 1-14-16,-11-1 0 15,4 7 0-15,-3 0-1 16</inkml:trace>
  <inkml:trace contextRef="#ctx0" brushRef="#br0" timeOffset="118125.2888">19874 14389 62 0,'35'9'37'0,"13"19"0"16,-2 14-7-16,0 7-21 16,-4 14-3-16,-13 5-1 15,-9 2-3-15,-20-2-1 16,-20-11-3-16,-14-9-1 16,-11-17 0-16,-5-12 0 15,0-19-1-15,12-16-1 16,9-16 2-16,18-9 1 15,15-9 1-15,17-6 1 16,11-2 0-16,9 0 1 16,5 7 0-16,0 6 0 15,-4 6-3-15,-6 10-10 16,-6 11-22-16,-15 3 0 16,-5 15-1-16,-10 0 0 0</inkml:trace>
  <inkml:trace contextRef="#ctx0" brushRef="#br0" timeOffset="118375.2896">20289 14410 27 0,'0'0'33'16,"0"0"0"-16,0 0-3 15,3 15-14-15,2 2-5 16,-5-2-5-16,7 6 0 15,-2-4 0-15,6-4-2 0,2-7-2 16,3-6 1-16,1-6-1 16,2-7-1-16,-4-4 0 15,-2-4-3-15,1 3-7 16,-8-1-19-16,-6 0-9 16,4 9 0-16,-6-2 1 15</inkml:trace>
  <inkml:trace contextRef="#ctx0" brushRef="#br0" timeOffset="118797.1667">20563 14377 12 0,'0'0'27'15,"0"0"0"-15,4 14-8 0,0 0-4 16,2 1-3-16,3 4-2 16,1-4-1-16,5 1-1 15,-1-3-1-15,3-6-3 16,-1-7 0-16,1-3-2 16,-3-7 0-16,-2-2-1 15,-3-4 1-15,-3 1-2 16,-3 1 0-16,-3 1 0 15,0 13-1-15,-3-11 1 16,3 11 1-16,0 9-1 16,6 1 1-16,7 2 1 15,2 0 0-15,6-2 2 0,-3-2-1 16,6 0 1-16,-6-8 0 16,0 0-1-16,-6 0-4 15,-12 0-8-15,6-19-27 16,-6 19-1-16,0-17 0 15,0 17-1-15</inkml:trace>
  <inkml:trace contextRef="#ctx0" brushRef="#br0" timeOffset="119140.9146">21022 14466 49 0,'6'14'37'16,"-6"-5"1"-16,0-9-13 15,20 20-7-15,-20-20-7 16,21 17-3-16,-8-14-3 0,4-3-2 16,-3-5 0-16,2-4-2 15,-5-4 1-15,-5-6-2 16,-2-1 0-16,-8-6 0 16,-2-1-1-16,-9 4-1 15,-4 4 1-15,-4 6-1 16,1 8 1-16,-1 5 0 15,4 16 0-15,0 9 0 16,4 11 1-16,2 7-1 16,5 5 2-16,4 4-1 15,4 5 1-15,-5-2-3 16,5-3-6-16,0-6-24 16,0-15-5-16,6-6-1 15,-3-15 0-15</inkml:trace>
  <inkml:trace contextRef="#ctx0" brushRef="#br0" timeOffset="119344.0402">21308 14333 54 0,'5'-10'36'0,"2"20"0"15,-2 7-4-15,-5 7-24 0,-2 6-12 16,-1-1-29 0,3 8-1-16,-7-12-1 15,7-3-1-15</inkml:trace>
  <inkml:trace contextRef="#ctx0" brushRef="#br0" timeOffset="119547.1675">21316 14132 40 0,'-7'-32'31'16,"11"21"-17"-16,-4 11-15 15,0 0-22-15,0 0-7 16</inkml:trace>
  <inkml:trace contextRef="#ctx0" brushRef="#br0" timeOffset="119969.0422">21526 14244 26 0,'30'-21'30'0,"-8"-14"1"16,11-2-13-16,-6 4-6 15,-4-6-2-15,1 3-3 16,-8-7-1-16,-3 7-1 16,-4 3-2-16,-3 5 0 15,-6 9-1-15,0 19-1 16,0 0 0-16,-13 27-1 16,10 17 1-16,7 22 0 15,2 9 0-15,-3 12 0 16,-3 5 1-16,-3 1 0 15,-8-7-1-15,-2-8 0 16,-8-18-2-16,-8-19-5 0,-1-12-6 16,-3-16-11-16,6-17-7 15,15-8-5-15,2-14 1 16</inkml:trace>
  <inkml:trace contextRef="#ctx0" brushRef="#br0" timeOffset="120500.2934">22054 14522 24 0,'15'-7'28'16,"-8"-10"-5"-16,-2-1-6 0,-5-5-3 15,0-1-5-15,-4-1-3 16,-9 2-1-16,0 2-1 15,-8 7-2-15,-2 4 0 16,-2 10 0-16,2 5-1 16,1 9 1-16,5 6 0 15,6 1 0-15,11 4 0 16,0-2 1-16,15-3-1 16,4-3 1-16,4-7-1 15,3-5-1-15,-1-5 0 16,-1-5 0-16,-4-3 0 15,-1-6-1-15,-7-2 0 16,-1 1-1-16,-5 0 1 16,-6 3-1-16,0 2 1 15,0 10-1-15,0 0 1 0,0 0 0 16,-7 10 0-16,4 2 1 16,3 3 0-16,7 0 1 15,6 1 1-15,0-4-1 16,5 0 2-16,0-5-1 15,5-3 0-15,-5-4 0 16,3-6 0-16,-7-3-1 16,-5-4-3-16,-3 1-4 15,-6-10-9-15,3 1-15 16,-3 0-9-16,-3-11 2 16,3 3-1-16</inkml:trace>
  <inkml:trace contextRef="#ctx0" brushRef="#br0" timeOffset="120703.4201">22314 14175 43 0,'0'0'36'16,"10"22"1"-16,-7 7-9 16,-3 9-8-16,0 13-7 15,-5 5-4-15,13 12-1 16,-8 2-2-16,7 8-2 16,-7-8-2-16,3-5-4 15,5-4-3-15,-5-12-12 16,4-14-22-16,-1-11-1 15,-6-24 0-15,0 0-1 16</inkml:trace>
  <inkml:trace contextRef="#ctx0" brushRef="#br0" timeOffset="120906.5452">22432 14515 9 0,'16'0'4'0,"5"-3"-7"16,8 3-6-16,-7-4 9 16</inkml:trace>
  <inkml:trace contextRef="#ctx0" brushRef="#br0" timeOffset="121250.2948">22856 14295 7 0,'-30'-15'24'16,"10"15"-2"-16,-7 0-7 15,5 4-5-15,5 8-3 16,7 5-3-16,7 0 0 15,3 3-1-15,10-4 0 16,5 0-1-16,4-5-1 16,3-3 0-16,-4-1 0 15,-3-7-2-15,-15 0 1 16,0 0 1-16,0 0 0 0,-18-7 3 16,-5 7 2-1,-5 4 1-15,10 4 2 16,-6 1 1-16,11 8 1 0,3-2-1 15,10 4 0-15,3-3-3 16,14 3 0-16,1-8-3 16,8 2-1-16,4-7-5 15,-6-8-15-15,1-5-20 16,7 0-2-16,-1-9 1 16,0 3-1-16</inkml:trace>
  <inkml:trace contextRef="#ctx0" brushRef="#br0" timeOffset="121484.6715">23316 14272 60 0,'0'0'37'16,"0"0"0"-16,11 7-9 16,-11-7-20-16,-10 10-13 15,0-10-28-15,1 6-2 16,9-6-1-16,0 0-1 16</inkml:trace>
  <inkml:trace contextRef="#ctx0" brushRef="#br0" timeOffset="121703.4201">23251 14489 63 0,'0'0'43'0,"3"15"-1"16,-3-15 1-16,0 0-24 15,0 0-16-15,0 0-40 16,0 0-4-16,0-17 0 15,0 17-1-15</inkml:trace>
  <inkml:trace contextRef="#ctx0" brushRef="#br0" timeOffset="133890.9463">6254 15644 21 0,'15'-19'28'15,"-11"-8"-5"-15,-4 4-5 16,-4-2-4-16,-11-1-3 15,-4 9-2-15,-6 0-2 0,-3 10-2 16,-5 7-1 0,1 7-1-16,5 7-1 15,6 9 0-15,5 5-1 0,12 4 0 16,7-3-1-16,10-1 0 16,12-6 1-16,2-8 0 15,5-8 0-15,2-6 0 16,-3-11 0-16,-3-6 1 15,-7-4-1-15,-6 2 0 16,-8-1 0-16,-4 5 0 16,-3 15-1-16,-4-9 0 15,4 9 1-15,0 23-2 16,4-2-3-16,2-1-8 16,9 1-16-16,4 6-6 15,-6-16-1-15,9 1 1 0</inkml:trace>
  <inkml:trace contextRef="#ctx0" brushRef="#br0" timeOffset="134109.6943">6359 15190 23 0,'28'-11'35'16,"3"14"2"-16,16 28 1 15,3 23-17-15,-5 20-6 16,2 21-4-16,-19 9-2 16,-6 10-5-16,-22-2-4 0,-16-11-8 15,-8-9-20 1,-13-15-11-16,-13-26-1 16,6-11 0-16</inkml:trace>
  <inkml:trace contextRef="#ctx0" brushRef="#br0" timeOffset="134969.0765">7122 15483 29 0,'24'0'33'16,"-2"7"0"-16,10 12-7 15,2 16-10-15,1 3-6 16,1 9-3-16,-2 4-6 0,-6-2-12 16,-3-9-21-16,0-1-2 15,-14-18 0-15,5-5-1 16</inkml:trace>
  <inkml:trace contextRef="#ctx0" brushRef="#br0" timeOffset="135187.8211">7373 15470 31 0,'-18'17'33'0,"-13"8"1"16,1 15-8-16,-3 9-12 16,-4 4-10-16,1 1-11 0,1-7-24 15,13 4-1 1,-5-19-1-16,16-3-1 0</inkml:trace>
  <inkml:trace contextRef="#ctx0" brushRef="#br0" timeOffset="136031.5731">7542 15601 21 0,'21'17'29'0,"-4"-7"-3"15,9 2-4-15,1-6-5 16,-1-6-6-16,2 0-3 16,-7-9-4-16,1-2 0 15,-9-4-2-15,-7-5 0 16,-6-3-1-16,-10 3 0 15,-5 1 0-15,-6 2-1 16,-2 7 1-16,-5 5 0 16,-2 12 1-16,5 9 0 0,2 9 1 15,5 12-1-15,9 6 1 16,9 6 0-16,0 1-1 16,12 1-2-16,1-2-8 15,5-3-22-15,-3-17-5 16,7-3-1-16,-10-14 1 15</inkml:trace>
  <inkml:trace contextRef="#ctx0" brushRef="#br0" timeOffset="136406.5743">8046 15573 43 0,'0'-16'26'0,"-13"-1"-1"15,-5 2-5-15,0 6-4 16,-10-2-2-16,0 11-3 15,-6 0-4-15,6 14-1 16,2 3-2-16,8 6-1 16,9 6-2-16,9 1 0 15,9-1 0-15,9-1 0 16,8-5-1-16,2-6-1 0,6-7-6 16,-3-10-11-16,-7-13-18 15,1-2-1-15,-13-13 0 16,1 0 0-16</inkml:trace>
  <inkml:trace contextRef="#ctx0" brushRef="#br0" timeOffset="136625.3234">7963 15308 53 0,'-13'-17'31'0,"13"17"-7"15,-5-9-25-15,5 9-23 0,0 0-4 16,0 0-3-1,7 12 8-15</inkml:trace>
  <inkml:trace contextRef="#ctx0" brushRef="#br0" timeOffset="136953.4494">8111 15511 24 0,'0'0'32'0,"13"16"2"16,-7-5-6-16,3 6-11 15,4 7-6-15,-1 0-3 16,4 3-1-16,-2-5-2 16,3-4-1-16,-5-8-2 15,3-7 0-15,-3-8 0 16,1-7-1-16,-1-5-1 15,-2-5-4-15,3 2-9 16,-7 1-22-16,0-4-1 0,-1 8-1 16,-5-2 0-1</inkml:trace>
  <inkml:trace contextRef="#ctx0" brushRef="#br0" timeOffset="137578.451">8593 15615 16 0,'3'-19'18'16,"-9"-4"-1"-16,3 3 0 15,-9 0-2-15,0 5-3 16,-8 6-1-16,-1 4-3 16,-1 8-2-16,0 3-1 15,0 8-1-15,2 4-1 0,5 5-1 16,3 3 0 0,6 0 0-16,6-2 1 0,5-2-1 15,6-8 1-15,6 1-1 16,3-12 0-16,6-3 0 15,-2-9 0-15,7-3-1 16,0-4 0-16,4-3 0 16,-2 4 0-16,-1 1 0 15,-2 2 1-15,-4 12 0 16,-4 0 2-16,-4 15 0 16,-10-1 0-16,-3 8 0 15,-12-4 0-15,1 7 0 16,-7-3-3-16,-3-3-5 15,5-4-14-15,1-2-20 0,-6-13 0 16,16 0-1 0,-18 0 1-16</inkml:trace>
  <inkml:trace contextRef="#ctx0" brushRef="#br0" timeOffset="139422.2063">9595 15530 39 0,'-9'25'23'16,"-11"-1"-2"-16,-3 5-3 15,-6-5-5-15,-5-8-6 16,0-8-3-16,3-8-3 15,6-9-1-15,6-9 0 16,7-6-2-16,9-2 1 16,3 1-1-16,15 4 1 15,1 6 1-15,4 6 1 16,6 9 0-16,2 10 0 0,3 7 1 16,-2 4 0-1,-2 6-1-15,1 0-5 0,-7-1-13 16,-9-9-13-16,7 0 0 15,-9-17 0-15</inkml:trace>
  <inkml:trace contextRef="#ctx0" brushRef="#br0" timeOffset="139703.4571">9718 15554 32 0,'13'25'32'0,"-7"-5"0"0,0 1-14 15,4 4-4 1,-7-8-5-16,2-2-3 16,-5-15-3-16,0 0-2 0,9-19-1 15,-5-2-1-15,3-5 0 16,2-6 0-16,2 3 0 16,2 3 1-16,0 6 0 15,2 6 1-15,-2 14 1 16,2 5-1-16,-5 12-1 15,0 9-5-15,1 4-15 16,5 6-12-16,-11-11-1 16,15 7 0-16</inkml:trace>
  <inkml:trace contextRef="#ctx0" brushRef="#br0" timeOffset="139984.7051">10227 15596 22 0,'-9'-22'30'0,"-12"-5"-4"16,-2 3-5-16,-5 6-5 16,-6 3-2-16,4 11-1 15,-2 4-4-15,7 13-2 16,3 4-1-16,10 10-3 15,9-1 0-15,10 4 0 16,8-2-1-16,6-1 0 16,8-6-2-16,1-7-5 15,4-6-9-15,-5-5-22 0,-5-17 0 16,-4-3-1-16,-9-15 1 16</inkml:trace>
  <inkml:trace contextRef="#ctx0" brushRef="#br0" timeOffset="140219.0823">10128 15273 31 0,'-10'-11'30'0,"10"22"-3"15,0 2-23-15,0-13-26 16,13 31-5-16,-4-19-3 16</inkml:trace>
  <inkml:trace contextRef="#ctx0" brushRef="#br0" timeOffset="140828.457">10954 15470 37 0,'11'16'32'15,"-17"2"0"-15,0 5-13 16,-13 7-8-16,-6-4-3 16,-4-2-3-16,-1-11-3 15,-1-7 0-15,4-12-1 16,1-3-1-16,8-11 0 15,5-3-1-15,7 0 1 0,6 1-1 16,13 7 1 0,2 11 0-16,10 4 1 0,3 9 0 15,6 11 0-15,1 3 0 16,6 3 1-16,0-1-1 16,4-6 0-16,-1-5-2 15,-5-9-1-15,-2-9 0 16,-6-11 0-16,-5-4 0 15,-6-6 0-15,-9-7 0 16,-11 0 0-16,-3 1 1 16,-5 5 2-16,-7 6 0 15,-4 11 0-15,0 9 1 16,-3 9 0-16,5 18 1 16,-1 12 0-16,5 10 1 0,3 7-1 15,4 6 0-15,6 2 0 16,3 0-1-16,6-4-3 15,1-13-6-15,5-6-11 16,4-11-17-16,-7-19 0 16,8-4 0-16,-6-19 0 15</inkml:trace>
  <inkml:trace contextRef="#ctx0" brushRef="#br0" timeOffset="141062.8331">11276 15470 38 0,'16'7'34'16,"-1"7"2"-16,4 16-1 0,0 5-23 15,-1 3-6 1,2 6-4-16,5 2-16 0,0-1-20 16,-10-13 0-16,5-7-2 15,-12-17 0-15</inkml:trace>
  <inkml:trace contextRef="#ctx0" brushRef="#br0" timeOffset="141281.5829">11486 15466 58 0,'-24'31'35'0,"-10"5"1"15,-6 8-15-15,6 9-14 0,-2 3-12 16,8 3-28-1,0-16-1-15,13-1-1 0,-1-20 0 16</inkml:trace>
  <inkml:trace contextRef="#ctx0" brushRef="#br0" timeOffset="141500.3393">11619 15475 58 0,'0'0'35'0,"0"29"-1"16,0-8-16-16,0 8-23 0,6 8-25 16,-6-12-2-16,10 3-2 15,-10-14 0-15</inkml:trace>
  <inkml:trace contextRef="#ctx0" brushRef="#br0" timeOffset="141953.4595">11776 15490 50 0,'17'10'37'0,"-12"2"-1"15,4 6-6-15,-3 8-20 16,-9 0-4-16,3 0-3 15,-7-6-4-15,0-8-3 16,7-12 0-16,0 0-2 0,-5-17 1 16,10-8-1-16,6-3 1 15,1-2 3-15,2-1 2 16,-2 8 3-16,-1 5 1 16,0 13 0-16,-11 5 1 15,12 14 0-15,-12 6 0 16,5 7-2-16,0 1-1 15,1-1 0-15,6-3-3 16,-1-9-1-16,5-8 0 16,2-9-1-16,1-8 0 15,0-9 1-15,1-1 1 16,-2-1 1-16,-2-2 2 16,-4 9 2-16,1 7 0 15,-3 7 1-15,-10 0 0 16,11 21-1-16,-11-4 0 0,5 1-1 15,-5-4-1-15,9-2 0 16,-9-12-1-16,12 0-1 16,-2-14 0-16,2-1 0 15,3-2 0-15,1-3 0 16,2 3-1-16,-2 5 1 16,-1 7 0-16,1 5 0 15,-3 13 1-15,-5-2-1 16,-1 7 0-16,-1 2 0 15,-2 2-3-15,-4-6-6 16,3-3-24-16,-3-2-5 16,0-11-1-16,0 0 1 0</inkml:trace>
  <inkml:trace contextRef="#ctx0" brushRef="#br0" timeOffset="142187.8345">12162 15136 46 0,'0'0'27'16,"7"25"-25"-16,-7-14-9 15,10 16-20-15,-13-10-3 16</inkml:trace>
  <inkml:trace contextRef="#ctx0" brushRef="#br0" timeOffset="142812.8366">12807 15395 15 0,'-9'14'28'0,"13"18"1"15,-10-3-8-15,9 5-10 16,6-2-3-16,2-5-1 15,9-8-2-15,-1-10-1 16,6-9 0-16,-5-15-2 16,0-5 1-16,-5-6-2 0,-3 4 0 15,-3-2 0-15,-3 8-1 16,-2 6 0-16,-4 10 1 16,0 0-1-16,10 17 0 15,-2 0 0-15,2 2 1 16,2-1 0-16,3-4 1 15,5-7 0-15,-2-7-1 16,1-10 0-16,2-5 0 16,1-5 1-16,-3 2-1 15,0-1 1-15,5 9 0 16,-5 9 1-16,2 7 0 16,-5 7 1-16,2 11 1 15,-10 2-1-15,-3 4 0 16,-5-4-3-16,-10-7-3 0,0-4-16 15,-1-4-18-15,-7-11-1 16,8-2-1-16,1-10 0 16</inkml:trace>
  <inkml:trace contextRef="#ctx0" brushRef="#br0" timeOffset="143297.2132">13858 15406 28 0,'0'0'27'16,"28"7"0"-16,-9-7-18 15,5 0-2-15,2 0-2 16,2-4-3-16,-9-3 0 0,0-1-2 15,-10 1 0 1,-9 7 0-16,-9-8 0 0,-7 12 1 16,-6 4-1-16,1 7 1 15,-2 5 1-15,1 5 0 16,10 3 0-16,6 2-1 16,9-2-2-16,13 0-5 15,10-5-8-15,4-10-9 16,16 1-6-16,-6-17 1 15,10 3 14-15</inkml:trace>
  <inkml:trace contextRef="#ctx0" brushRef="#br0" timeOffset="143797.2137">14286 15393 18 0,'-11'-7'26'0,"-11"-5"-8"16,13 9-4-16,-1 3-3 15,10 0-5-15,0 15-1 16,12-1-3-16,4-5-2 16,3 6-2-16,2-6-2 15,-3 1-3-15,-2-5 1 16,-7 2-1-16,-9-7 1 16,0 0 2-16,-21 7 3 15,0-7 3-15,-5 8 3 16,-1-3 2-16,-1 4 1 15,6 3 2-15,3 3-1 16,4 0 0-16,12 6-2 0,6-3 0 16,10 0-1-1,4-5-1-15,6-4 0 0,2-9-2 16,3 0-1-16,-1-14 0 16,1-8-1-16,0-7 0 15,0-7 0-15,-1-2 0 16,1 1-1-16,0 2 2 15,3 7-1-15,0 7 1 16,0 13 1-16,-1 8 0 16,-2 14 0-16,-5 9 0 15,-3 8 1-15,-7 2-2 16,-3 4 1-16,-7-1-1 16,-7-3-1-16,-10-5-1 15,-5-9-3-15,-7-2-4 0,-5-12-6 16,1-5-18-1,-1-5-6-15,-3-7 0 0,10 1 0 16</inkml:trace>
  <inkml:trace contextRef="#ctx0" brushRef="#br0" timeOffset="144047.2134">14826 15457 39 0,'13'18'32'0,"-13"-3"0"16,6 8-17-16,-4 12-37 0,-7-13-4 16,10 9-4-16,-5-16-1 15</inkml:trace>
  <inkml:trace contextRef="#ctx0" brushRef="#br0" timeOffset="144640.965">14973 15387 47 0,'30'15'33'0,"-12"0"1"16,2 6-17-16,-6 5-7 16,-11 2-3-16,-3-2-4 15,-4-4-2-15,-7-8-2 16,0-3-4-16,0-11-1 16,11 0-2-16,0-18 0 15,11-2-1-15,1-5 2 16,6-2 3-16,-3 5 2 15,1 1 4-15,-4 4 2 16,-7 6 3-16,-5 11 10 16,-5 15-9-1,-1 1-1-15,6 6 0 16,-3-6-2-16,9 5-1 16,0-7-2-16,10-3 0 15,-1-9-1-15,6-2 0 0,0-12 0 16,1 2 1-16,-1-3 0 15,0 2 0-15,-1 3 0 16,-2 8 1-16,-4 0 0 16,-1 12 1-16,-5 0-1 15,-2 5 0-15,-4-4-1 16,-2-1-1-16,0-12 0 16,0 0-1-16,15 0 0 15,-8-15 0-15,4-1 0 16,3-4-1-16,3-1 0 15,-1 5 1-15,2 5 0 16,-2 6 1-16,-1 5-1 16,-2 14 1-16,-4 1-1 15,0 10 1-15,-4 3-2 0,-5-5-2 16,5 5-7-16,-12-7-22 16,0-10-7-16,7-11 0 15,-14 4 0-15</inkml:trace>
  <inkml:trace contextRef="#ctx0" brushRef="#br0" timeOffset="144875.34">15366 15129 57 0,'12'-4'33'0,"-6"17"-9"15,-6 1-31 1,0-14-22-16,3 25-3 15,-6-10-1-15</inkml:trace>
  <inkml:trace contextRef="#ctx0" brushRef="#br0" timeOffset="145328.4664">16198 15352 30 0,'0'26'31'0,"-12"-2"2"16,12 12-12-16,3 6-7 15,2-2-3-15,11-3-3 16,5-11-2-16,10-11 0 15,3-17-2-15,4-11-2 0,-4-16 1 16,-3-10-2 0,-7-10 0-16,-11-9 0 0,-13-1-1 15,-9-3 0-15,-13 4-1 16,-8 6 0-16,-8 11 0 16,-5 12 0-16,-4 12-1 15,1 17 2-15,12 10-2 16,9 13-1-16,16 9-2 15,9 4-6-15,15 2-8 16,16 2-12-16,7-9-3 16,14 1 0-16,0-14 8 15</inkml:trace>
  <inkml:trace contextRef="#ctx0" brushRef="#br0" timeOffset="145687.8436">16700 15323 45 0,'0'0'31'0,"-19"-6"-8"15,6 6-5-15,0 3-6 16,2 4-5-16,4 3-2 16,7 0-2-16,7 2-1 15,2 0-2-15,4-3-2 16,3-1 0-16,-2-2-1 15,2-3-1-15,-7-3 0 16,-9 0 0-16,0 0 2 0,0 0 1 16,-15 12 3-1,2-4 0-15,-2 1 2 0,0 3 0 16,5 4 1-16,1-3 0 16,9 3-1-16,0-5-1 15,10 3-1-15,2-6-3 16,0-4-6-16,4-8-20 15,2 4-6-15,-9-16 0 16,6 6-1-16</inkml:trace>
  <inkml:trace contextRef="#ctx0" brushRef="#br0" timeOffset="145922.2164">16712 15165 26 0,'0'0'27'15,"-13"-13"-6"-15,13 13-26 0,0 0-17 16,0 0-3-16,14 21 4 16</inkml:trace>
  <inkml:trace contextRef="#ctx0" brushRef="#br0" timeOffset="146156.5942">16988 15308 26 0,'0'0'30'0,"-28"-8"-1"16,16 8-8-16,-1 0-9 16,-2 5-3-16,2 7-4 0,1 5 0 15,6 3 0-15,3 4-2 16,6-2 0-16,1 1 1 15,5-2-2-15,2-7 1 16,3-2-1-16,-4-6-1 16,3-6-2-16,-13 0-3 15,10-10-6-15,-6-3-15 16,0 1-9-16,-7-7 0 16,8 3-1-16</inkml:trace>
  <inkml:trace contextRef="#ctx0" brushRef="#br0" timeOffset="146406.5933">17119 15354 64 0,'18'15'38'0,"0"4"-1"0,-6 5-11 15,-7-4-10-15,2 5-6 16,-7-7-4-16,3-1-2 16,-3-17-1-16,0 0-3 15,0 0 0-15,14-15-1 16,2-5 0-16,2-5-1 15,3-2 1-15,3 0-1 16,1 3 1-16,3 10 0 16,-3 5 2-16,-3 9 0 15,-3 9 1-15,-4 8 0 16,-7 5 0-16,-3 8 1 16,-5 4-2-16,-6-2-3 0,0 4-25 15,0 0-12 1,-7-7-1-16,6-4-1 0</inkml:trace>
  <inkml:trace contextRef="#ctx0" brushRef="#br0" timeOffset="147203.4705">6073 16369 34 0,'0'0'34'0,"7"15"3"16,-4 17-1-16,-3 17-21 16,-6 6-6-16,9 15-3 0,-3 1-2 15,9 6-2-15,0-4-3 16,2-10-4-16,4-8-7 15,-9-14-10-15,0-17-15 16,0-7 0-16,-6-17 0 16,-3-9 12-16</inkml:trace>
  <inkml:trace contextRef="#ctx0" brushRef="#br0" timeOffset="147531.596">6101 16390 26 0,'41'-26'35'0,"11"20"0"16,-11 6-3-16,-6 12-16 15,-2 17-4-15,-18 5-3 0,-8 10-2 16,-21-1-3-16,-9-4-2 16,-8-6-3-16,-3-14-1 15,6-8-1-15,6-11-1 16,13-11 1-16,9-10-1 15,16 0 2-15,5 1 0 16,13 8 1-16,4 3 2 16,2 9-1-16,-2 14 1 15,-8 5-1-15,-8 6 1 16,-14 1-1-16,-8 1-1 16,-17 4-6-16,-11-11-10 15,-10-8-17-15,4 2 0 16,-9-14-1-16,7 6 5 15</inkml:trace>
  <inkml:trace contextRef="#ctx0" brushRef="#br0" timeOffset="147781.5963">6542 16245 52 0,'38'19'37'0,"0"21"2"16,-2 15-15-16,-15 14-11 0,-2 15-2 15,-16 2-4 1,-9 2-6-16,-12-2-9 0,-10-11-15 16,-6-10-16-16,0-11 1 15,-5-22-2-15,9-9 5 16</inkml:trace>
  <inkml:trace contextRef="#ctx0" brushRef="#br0" timeOffset="148484.7225">7535 16460 8 0,'16'26'30'0,"-16"0"1"16,0 11-6-16,-9 6-9 16,-12-2-5-16,0-1-5 0,-7-7-3 15,-2-11-3-15,-1-14-2 16,3-13 0-16,2-7 0 16,5-12-2-16,6-7 2 15,5-1 1-15,8 1 1 16,4 8 2-16,8 10 0 15,8 13-1-15,4 4 1 16,3 13 0-16,3 13-5 16,0 3-12-16,-4-2-15 15,11 3 0-15,-14-17-1 16,10-1 15-16</inkml:trace>
  <inkml:trace contextRef="#ctx0" brushRef="#br0" timeOffset="148812.8512">7695 16586 8 0,'10'0'33'0,"-10"0"0"16,25 19-3-16,-9 0-11 15,1-2-7-15,8 3-2 16,-2-8-4-16,4 0 0 16,-8-12-2-16,2 0-2 15,-11-13 1-15,-4-7-2 16,-6-3 0-16,-3-4 0 15,-10 0-2-15,-5 1 1 16,0 4-1-16,-7 3 1 16,3 7-1-16,0 12 0 15,4 12 0-15,5 10 0 16,4 10 0-16,6 10 1 16,3 12 0-16,0 7 0 0,0 4 1 15,6 0-2-15,1-4-4 16,-4-6-13-16,-3-12-17 15,15-6 0-15,-7-22 0 16,8-13 2-16</inkml:trace>
  <inkml:trace contextRef="#ctx0" brushRef="#br0" timeOffset="149062.8504">7974 16491 46 0,'11'-12'35'0,"7"14"1"16,0 12-5-16,-2 14-18 16,9 13-4-16,-1 2-4 0,1 11-4 15,6 4-7-15,-9-8-14 16,-3-6-16-16,5-5-1 16,-12-17-1-16,1-12 0 15</inkml:trace>
  <inkml:trace contextRef="#ctx0" brushRef="#br0" timeOffset="149297.2238">8180 16515 34 0,'-19'25'33'0,"-12"8"0"16,2 16-4-16,-1 4-19 0,-2 8-9 15,4-3-16-15,0-9-17 16,13 2-1-16,-3-18 0 15,18-7 7-15</inkml:trace>
  <inkml:trace contextRef="#ctx0" brushRef="#br0" timeOffset="149375.3483">8375 16559 38 0,'5'16'38'0,"-5"7"-1"16,-8 2 0-16,8 0-25 15,-3 14-36-15,3-10-10 0,6 5-2 16,-2-15-1-16</inkml:trace>
  <inkml:trace contextRef="#ctx0" brushRef="#br0" timeOffset="150250.3507">8545 16534 25 0,'20'11'28'0,"-8"-4"0"15,4 10-15-15,-3 6-3 16,-4 0-4-16,0 1 0 15,-9-5-2-15,0 0 0 16,-6-6-1-16,6-13-1 16,-15 4 0-16,15-4-2 15,-7-19 2-15,7 5-2 16,4-6 0-16,4 1-1 16,2-2 1-16,0 3 0 15,5 1 0-15,-3 3 1 16,0 2-1-16,-3 5 1 15,-9 7-2-15,13-5 2 16,-13 14-1-16,-3 6 0 16,0 2 1-16,-4 4-1 0,2 1 0 15,5 2 1-15,0 1 1 16,9-5-1-16,2-9 0 16,9-7 1-16,-1-4-1 15,8-10 0-15,-2-3 1 16,3-5-2-16,-3-2 1 15,-1 0-1-15,-4 6 2 16,1 5-1-16,-5 5 1 16,-4 9 1-16,-12-5 0 15,15 19 0-15,-12-7 0 16,-3 3 1-16,3-6-2 16,-3-9 0-16,0 0 0 15,0 0-1-15,15-22 0 16,-6 8-1-16,1-3 1 0,4 5-1 15,-3 2 0-15,2 7 0 16,0 8 0-16,-2 10 0 16,0 6 0-16,-3 1-1 15,1 7-6-15,-5-5-10 16,-4-6-20-16,6 0 1 16,-6-18 0-16,-6 14-1 15</inkml:trace>
  <inkml:trace contextRef="#ctx0" brushRef="#br0" timeOffset="150500.3522">8928 16241 46 0,'9'-10'34'16,"-9"10"1"-16,9 9-13 15,1 14-34-15,-10 3-18 16,10 9-2-16,-5-6-1 15</inkml:trace>
  <inkml:trace contextRef="#ctx0" brushRef="#br0" timeOffset="153515.9818">9673 16453 20 0,'0'0'30'0,"30"0"1"15,-5-4-2-15,0 4-21 0,5 4-3 16,1-4-1-16,-2 4-1 16,-5-1-2-16,-9 2 1 15,-15-5-2-15,4 12 1 16,-14 2 0-16,-7 1-1 15,-2 6 1-15,0 7 0 16,3 1 1-16,4 4-1 16,9 1 1-16,6-5 0 15,12-5-2-15,11-2-1 16,8-7-3-16,9-11-5 16,4-4-11-16,5-12-7 15,-4-8-6-15,6 3-1 0</inkml:trace>
  <inkml:trace contextRef="#ctx0" brushRef="#br0" timeOffset="153765.9822">10329 16537 45 0,'0'0'34'15,"-18"15"1"-15,-1 4-13 16,-3 9-9-16,-8-3-4 16,1 2-4-16,-3-8-3 15,-1-2-1-15,3-10-3 16,1-7-1-16,8-8 1 15,5-12-1-15,13 2 1 16,3-6-1-16,12 7 2 16,7 5 1-16,6 7 2 15,3 9 1-15,5 5-1 16,2 12 0-16,-4 7-5 0,-3-2-11 16,-3-5-21-16,3 8 1 15,-10-14-2-15,4 2 1 16</inkml:trace>
  <inkml:trace contextRef="#ctx0" brushRef="#br0" timeOffset="154015.983">10382 16511 54 0,'12'9'35'0,"8"11"2"16,11 10-6-16,5 12-22 15,-1 4-4-15,2 1-5 16,0 3-18-16,0-3-17 16,-16-15-1-16,-1-10-1 0,-11-14 0 15</inkml:trace>
  <inkml:trace contextRef="#ctx0" brushRef="#br0" timeOffset="154265.9844">10618 16512 54 0,'-25'8'38'16,"-6"15"1"-16,-6 20-5 16,4 12-21-16,-6 8-10 15,-1-2-15-15,3-2-25 16,9 0-1-16,4-19-1 0,11-14 1 16</inkml:trace>
  <inkml:trace contextRef="#ctx0" brushRef="#br0" timeOffset="154609.7352">10704 16530 34 0,'0'0'30'0,"4"19"2"16,-7-2-13-16,3 1-7 15,9 6-3-15,3-3-2 16,4-1-1-16,6-7 0 0,8 0-1 15,1-13 0-15,1 0-2 16,-2-14 0-16,0-3-4 16,-7-3-4-16,-8-9-10 15,-7-2-14-15,-8 1-7 16,-14-5 0-16,0 2 0 16</inkml:trace>
  <inkml:trace contextRef="#ctx0" brushRef="#br0" timeOffset="154859.7338">10814 16331 27 0,'0'0'29'0,"8"5"-3"16,8 4-33-16,3 10-12 15,-7-8-5-15,14 11-2 16</inkml:trace>
  <inkml:trace contextRef="#ctx0" brushRef="#br0" timeOffset="155375.3607">11092 16444 11 0,'12'-6'26'15,"15"11"0"-15,-7-10-5 16,8 5-15-16,0-2-3 16,0 2 0-16,-7-3-2 15,-1 3 0-15,-20 0 0 16,0 0 0-16,0 8-1 15,-17 3 1-15,1 4 2 16,-2 9-1-16,3 3 2 16,2-2 1-16,13 6 2 15,0-4 0-15,17-4 0 16,4-8 0-16,3-6-1 16,4-9-1-16,1-7-1 0,-3-10-1 15,0-2 0 1,-4-3-2-16,-5-2 0 15,-3 5 0-15,-5 6-1 0,0 0 1 16,-9 13 0-16,0 0-1 16,8 20 0-16,-8-5 1 15,0 5-1-15,0-3 1 16,5-2 0-16,-5-15 0 16,10 10-1-16,1-20 0 15,5-5 1-15,1-1-1 16,0-5 1-16,2 5-1 15,0 3 1-15,-1 5 0 16,-3 8 1-16,-2 15-1 16,-4 3 1-16,-3 3-3 0,-3 8-4 15,3 3-15-15,0-1-17 16,-6-14-1-16,4 2 1 16,-4-19-1-16</inkml:trace>
  <inkml:trace contextRef="#ctx0" brushRef="#br0" timeOffset="155703.4861">11737 16471 18 0,'0'0'30'0,"11"-4"1"16,9 4 0-16,2 0-21 15,2-5-5-15,6 5-1 0,-1-7-1 16,-4 4-1-16,-6 3 0 16,-5-4 0-16,-14 4-1 15,0 0 0-15,-8 9 0 16,-4-1 1-16,-2 6-1 16,0 1 1-16,0 6-2 15,3 4 1-15,8 4-1 16,3-4-3-16,12 1-6 15,7-5-5-15,12-4-7 16,6-5-4-16,11-12 0 16,9-7-1-16</inkml:trace>
  <inkml:trace contextRef="#ctx0" brushRef="#br0" timeOffset="155953.4871">12438 16527 69 0,'13'0'28'0,"-13"10"-6"0,-18 8-4 16,-17 6-5-16,-8 4-4 15,-9-8-4-15,1 1-3 16,-1-8-2-16,6-8-1 16,8-9-1-16,8-13 1 15,13-4-1-15,11-4 2 16,15 2 0-16,6 3 3 16,8 4 0-16,8 10 1 15,6 9 0-15,3 14 1 16,1 5-3-16,-7 9-25 15,-3-2-14-15,0 8 0 16,-15-11-1-16</inkml:trace>
  <inkml:trace contextRef="#ctx0" brushRef="#br0" timeOffset="158187.8979">6161 17361 17 0,'12'9'30'0,"12"13"3"0,-1 13-12 16,2 4-7-16,3 12 1 15,-7 4-4-15,1 9 0 16,-13 2-6-16,-9-2 0 15,-9-9-6-15,-10-10 3 16,19-45-1-16,-49 33-3 16,26-40-2-16,6-12 0 15,6-23 1-15,11-8-1 16,7-9 7-16,12-8-4 16,6 14 1-16,8 4 1 15,1 11 4-15,0-5-1 16,-2 20-2-16,-4 6-8 15,0 7-17-15,2 7-11 16,-13-7-2-16,7 4-1 16</inkml:trace>
  <inkml:trace contextRef="#ctx0" brushRef="#br0" timeOffset="158641.0243">6518 17212 58 0,'36'44'39'0,"5"11"-5"16,-1 13-9-1,-18 11-9-15,0 22-4 16,-17-2-8-16,-13-1-7 0,-8-13-9 16,-11-11-29-16,-5-29 4 15,32-45-2-15,-52 39 1 16</inkml:trace>
  <inkml:trace contextRef="#ctx0" brushRef="#br0" timeOffset="159937.9014">7463 17444 5 0,'-18'-9'24'16,"8"9"-1"-16,-14 2-10 16,5 9-3-16,0 3-3 15,10 2-2-15,6 1-1 16,9 3-2-16,9-4 0 16,7-3-1-16,0-4 1 15,3-9 0-15,-3 3-1 16,-4-6 0-16,-8 3 0 15,-10 0 0-15,0 0-1 0,-25-9 1 16,2 9-1-16,-4 7 0 16,2 0 0-16,1 5 0 15,4-1 1-15,11 6 1 16,6-2 1-16,7 1 0 16,11 0-1-16,6-3 2 15,4-4-1-15,0-2 1 16,6-1-2-16,0-6 0 15,0-6-1-15,-6-5 1 16,-3-4 0-16,-7-2-1 16,1 2-1-16,-5 3 1 15,-3-4-1-15,-5 7 0 16,-3 9 1-16,0 0 0 16,0 9 0-16,0 2-1 0,0 2 2 15,0 1 0-15,0-2-1 16,0-12-1-16,0 0 0 15,0 0-1-15,11-16 0 16,-1 0 1-16,0-7-2 16,1-4 1-16,2 2-1 15,3 6 3-15,-1 5 0 16,1 6 0-16,-1 13 0 16,-5 3 0-16,-1 16 1 15,-3 2 0-15,1 2-2 16,-1 4-10-16,0 7-15 15,-4-18-8-15,11-8 0 0,-13-13 0 16</inkml:trace>
  <inkml:trace contextRef="#ctx0" brushRef="#br0" timeOffset="160203.5271">7975 17454 51 0,'-6'16'35'0,"6"5"-2"15,-13 10-12-15,7 3-19 16,6 8-30-16,0-17-5 16,13 10 0-16,-4-7-1 15</inkml:trace>
  <inkml:trace contextRef="#ctx0" brushRef="#br0" timeOffset="160844.1539">8167 17447 12 0,'0'0'25'15,"13"7"-9"-15,1-7-4 16,3 0-4-16,4-6-2 16,1 6-1-16,-1 0-2 15,-3 0-1-15,-7 0 0 16,-11 0-1-16,0 0-1 16,-13 18 1-16,-3-4-1 15,1 5 1-15,0 2 0 16,2 0 0-16,8 0-1 15,7 5 1-15,14-4 1 0,5-2-2 16,10-7 0-16,4-5-1 16,5-4-1-16,3-4-2 15,1-4 0-15,-3-11 0 16,-1-5 0-16,-5-1 1 16,-7 4 2-16,-4 0 3 15,-8 8 3-15,-7 3 3 16,-9 6 0-16,-3 15 0 15,-10-1 0-15,-5 12 0 16,-7-5-1-16,0-2-2 16,-3-9-3-16,0-3 0 15,1-12-3-15,6-3 1 16,3-4 0-16,8-10-1 16,10 2 0-16,7 2 0 0,6 6 1 15,6 3-1-15,6 9 3 16,0 4 0-16,6 8 0 15,-2 6 0-15,-3 3 0 16,-1 3-3-16,-2 3-6 16,-6 1-21-16,-10-11-4 15,3-6-1-15,-10-11 0 16</inkml:trace>
  <inkml:trace contextRef="#ctx0" brushRef="#br0" timeOffset="161109.7789">8488 17272 13 0,'-6'-23'31'16,"-4"8"0"-16,10 15-7 0,3 24-42 15,-3-9-6-15,15 7-3 16,-5 4-2-16</inkml:trace>
  <inkml:trace contextRef="#ctx0" brushRef="#br0" timeOffset="161359.7786">8829 17454 9 0,'18'0'32'0,"11"15"1"16,1 11 1-16,10 6-18 15,1 23-4-15,-3 5-7 16,-2 4-10-16,-5-7-19 15,0-4-7-15,-16-11 0 16,-15-42-3-16</inkml:trace>
  <inkml:trace contextRef="#ctx0" brushRef="#br0" timeOffset="161625.4046">9102 17512 19 0,'-19'9'32'0,"-12"14"-1"15,0 6 1-15,-6 9-20 16,-1 4-8-16,1 5-10 16,37-47-21-16,-51 79-4 15,51-79-1-15,-26 51 3 16</inkml:trace>
  <inkml:trace contextRef="#ctx0" brushRef="#br0" timeOffset="161891.0308">9206 17505 5 0,'-11'-15'29'0,"11"15"0"15,-12 12-2-15,12-12-15 16,-10 22-4-16,10-7-1 15,9 2-2-15,3 0 0 16,11 2-1-16,4-5 0 16,5-4 0-16,1-5 0 15,0-5 0-15,-6-5-2 16,0-1 0-16,-11-9-1 0,-4-3-4 16,-6-1-7-16,-9-2-15 15,-10 2-8-15,6 1-1 16,-4-5 0-16</inkml:trace>
  <inkml:trace contextRef="#ctx0" brushRef="#br0" timeOffset="162156.6558">9564 17456 35 0,'10'10'35'15,"7"10"0"-15,-4 2-10 16,-3-3-12-16,7 5-2 16,-4-2-3-16,2-3-3 0,-1-12-1 15,0-7-1-15,-4-2-1 16,2-5 0-16,-2-6 1 16,-1-8-5-16,-2-4-7 15,-7 6-24-15,-5-2-4 16,3 3 1-16,-8 3-1 15</inkml:trace>
  <inkml:trace contextRef="#ctx0" brushRef="#br0" timeOffset="162734.7843">10069 17457 23 0,'-27'-5'23'16,"1"10"-3"-16,-5 1-3 0,3 7-2 15,1 6-4 1,5-2-1-16,15 5-1 16,7 0-2-16,10-5 0 0,5-2 0 15,10-4-2-15,0-8-1 16,2 1 0-16,-5-4 0 15,0 0-1-15,-10-7-2 16,-12 7 0-16,0 0-4 16,4-11-2-16,-4 11-2 15,-5-10 0-15,5 10-2 16,5-13 0-16,10 7 0 16,-2 1 4-16,8 1 3 15,1 4 5-15,-3 0 3 16,5 4 1-16,-8 1 1 15,-1 5 0-15,-8 0 1 0,2 4-3 16,-9-14-1 0,9 11-1-16,-9-11-2 0,16-9 0 15,-4 0 0-15,1-7-1 16,5-4 0-16,1-3 0 16,1 6-1-16,0 5-1 15,0 12 3-15,-3 0-1 16,1 7 0-16,1 12 2 15,-3 7 0-15,-3 3 0 16,-4 1 0-16,1-3-1 16,-4 7-12-16,2-3-28 15,-13-9-1-15,5 7-1 16,0-15-1-16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2:00:34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 5501 42 0,'-8'-15'26'0,"-15"5"-2"16,-8 6-4-16,2 7-6 15,-11 7-4-15,6 10-3 0,-1 3-3 16,13 10-1-1,6 3-2-15,16-1 0 16,17-4 0-16,8-2-1 0,12-12 0 16,2-5-2-16,1-5 1 15,-4-7 0-15,-6-9-1 16,-15-3 0-16,-15 1 1 16,-12 1 0-16,-18 6 1 15,-5 4 2-15,-6 8-1 16,-2 8 1-16,1 6 0 15,8 7 0-15,12 6 0 16,16 0 0-16,14-3-1 16,8 0 1-16,13-8-2 15,6-7-5-15,7 1-7 16,-3-8-21-16,-10-16-1 0,-4 2 0 16,-15-14 0-1</inkml:trace>
  <inkml:trace contextRef="#ctx0" brushRef="#br0" timeOffset="125.0015">1910 5577 13 0,'7'9'0'16,"-7"-9"-12"-16,29 20 12 15</inkml:trace>
  <inkml:trace contextRef="#ctx0" brushRef="#br0" timeOffset="312.5024">2371 5800 33 0,'21'25'33'16,"-5"-2"1"-16,12 15-6 15,3 3-18-15,-3 2-7 16,0 1-18-16,-9-5-15 15,10-3-3-15,-9-15 0 16,2-3 4-16</inkml:trace>
  <inkml:trace contextRef="#ctx0" brushRef="#br0" timeOffset="453.1522">2604 5850 43 0,'-26'0'36'16,"-13"9"2"-16,5 16-2 0,-4 15-21 15,-6 5-9-15,5 6-11 16,4-3-28-16,6 4-4 16,3-9 1-16,15-3-2 15</inkml:trace>
  <inkml:trace contextRef="#ctx0" brushRef="#br0" timeOffset="1000.0033">2916 5961 23 0,'7'-19'31'16,"-14"-7"-1"-16,-1-2-8 15,-1 7-5-15,-4-6-5 16,0 12-4-16,-8 3-2 16,-1 7-1-16,-3 5-3 15,3 9-1-15,-2 4-1 16,8 6-1-16,4 6 1 16,3-4 0-16,9 1 0 15,12-2 1-15,7-3 0 16,5-5-1-16,10-5 0 15,-2-7-1-15,1-4-1 0,-1-4 0 16,-4-4 0-16,-10-5-1 16,-2 5 2-16,-8-3 0 15,-8 6 1-15,0 9 2 16,-11-12 0-16,-2 12 0 16,13 0 0-16,-15 12 1 15,15-12 0-15,0 21-1 16,12-9 1-16,0-3 0 15,9-1 0-15,4-3 0 16,-2-5 1-16,4 0-1 16,-9-5 1-16,2-3-2 15,-9-2-1-15,-4-2-4 16,-3 1-8-16,-4 11-25 16,-11-19-1-16,11 19-1 15,-17-22 0-15</inkml:trace>
  <inkml:trace contextRef="#ctx0" brushRef="#br0" timeOffset="1234.3838">3094 5748 43 0,'9'5'36'0,"0"9"0"15,0 3-3-15,0 15-20 16,7 11-5-16,-3 7-2 15,2 11-2-15,-5 0-1 16,2 7-1-16,-3-3-2 16,-2-4-5-16,3-4-10 0,-5-11-21 15,0-21-2-15,6-8 1 16,-2-17-1-16</inkml:trace>
  <inkml:trace contextRef="#ctx0" brushRef="#br0" timeOffset="1406.2539">3199 5992 11 0,'0'0'26'0,"13"-4"-1"15,4 4-16-15,16 7-27 16,-9-13-6-16,18 12-2 0</inkml:trace>
  <inkml:trace contextRef="#ctx0" brushRef="#br0" timeOffset="1984.3802">3696 5770 23 0,'-29'-8'30'15,"5"8"0"-15,-11 0-10 16,4 0-6-16,4 6-6 16,4 1-3-16,5 2-3 15,15 1 0-15,9-1-1 16,10 1 0-16,11-3 0 15,2 0 0-15,2-4 0 16,-3-3 0-16,-1 5 0 0,-12-5-1 16,-15 0 1-16,0 0-1 15,-31 7 0-15,-2-2-1 16,-4 2 1-16,-1 5 1 16,1-1 0-16,5 5 2 15,11 3 1-15,12-2 2 16,21 4 0-16,10-3 1 15,19-1-1-15,-1-7 1 16,13-1-2-16,-1-6-6 16,-6-8-20-16,1-7-17 15,-9 0 1-15,-18-10-2 16,0 2 1-16</inkml:trace>
  <inkml:trace contextRef="#ctx0" brushRef="#br0" timeOffset="4453.1343">4771 5766 16 0,'31'-23'30'15,"-3"0"0"1,7 15-12-16,-1 11-3 0,-3 13-3 16,0 12-2-16,-11 10-3 15,-1 10-2-15,-8-2-1 16,-5 0-1-16,0-8-1 16,-1-4 0-16,-1-10 0 15,9-7-1-15,-1-12 1 16,4-8-1-16,4-10 1 15,3-5-1-15,-3-8-1 16,2-3 1-16,-2-3-1 16,-4-2 1-16,-4-2-1 15,-3 2 0-15,-4 7 0 16,-5 6 0-16,0 9 1 16,0 12 1-16,0 0-1 0,-12 24 2 15,12 5-1 1,0 12 0-16,4 4 0 0,2 2-3 15,5-1-10-15,3 0-24 16,5-15-1-16,9-6-1 16,0-16 0-16</inkml:trace>
  <inkml:trace contextRef="#ctx0" brushRef="#br0" timeOffset="4671.8885">5346 6045 32 0,'12'7'34'0,"10"6"1"16,-1 0 0-16,7 5-22 15,3 5-9-15,0 3-7 16,-3-5-18-16,-5-7-13 15,1-2 1-15,-9-12-2 16</inkml:trace>
  <inkml:trace contextRef="#ctx0" brushRef="#br0" timeOffset="4796.8855">5587 6053 52 0,'-25'12'36'15,"-11"2"1"-15,1 13-9 0,1 2-20 16,0 0-25-1,9 3-15-15,-3-11-4 0,21 2 0 16</inkml:trace>
  <inkml:trace contextRef="#ctx0" brushRef="#br0" timeOffset="5109.4115">5623 6373 48 0,'-5'16'37'0,"5"-16"1"15,7 13-6-15,10-4-19 16,0-9-3-16,7 5-2 0,-2-10-3 16,3-7-1-16,-4-6-1 15,-5-6-1-15,-3-5 0 16,-6-7-2-16,-7-7 1 15,0-3-2-15,-4 0 0 16,-2-1-1-16,-1 5-3 16,0 1-6-16,7 12-12 15,4 9-16-15,-1 1 0 16,10 11 0-16,-13 8 1 16</inkml:trace>
  <inkml:trace contextRef="#ctx0" brushRef="#br0" timeOffset="5265.6423">5729 6174 45 0,'0'9'36'0,"0"-9"0"16,20 6-5-16,-3-6-48 16,6-9-14-16,11 3-3 15,-3-8-1-15</inkml:trace>
  <inkml:trace contextRef="#ctx0" brushRef="#br0" timeOffset="5500.0128">6146 5839 51 0,'21'-4'34'0,"13"7"0"15,0-3-8-15,3 0-32 16,2 10-24-16,-10-10-2 16,3 6-2-16,-17-6 1 15</inkml:trace>
  <inkml:trace contextRef="#ctx0" brushRef="#br0" timeOffset="5640.6396">6214 5966 45 0,'0'0'36'16,"34"16"1"-16,-10-16-9 16,5-3-48-16,14 3-7 15,-12-9-6-15,9 9-3 16</inkml:trace>
  <inkml:trace contextRef="#ctx0" brushRef="#br0" timeOffset="6218.7688">6769 5782 40 0,'27'-16'29'16,"-11"3"-5"-16,5 8-5 15,2 12-4-15,-9 8-4 16,0 9-3-16,-11 9-2 16,3 8-2-16,-6 1 1 0,3-2-2 15,3-2 0-15,6-9-1 16,3-8 0-16,8-6-1 15,2-13 1-15,2-11-1 16,1-8 0-16,-1-8-1 16,-5-9-1-16,-2-4 1 15,-6 1-1-15,-4-4 0 16,-3 4 0-16,-4 7 0 16,-3 9 1-16,-3 8 0 15,3 13 1-15,-7 14 0 16,1 8-1-16,6 10 1 15,0 8 0-15,0 4-1 16,9 2-1-16,0-5-10 16,2-7-24-16,4 2-1 0,0-14 0 15,3-3 0-15</inkml:trace>
  <inkml:trace contextRef="#ctx0" brushRef="#br0" timeOffset="6437.5196">7256 5998 32 0,'3'9'35'16,"0"1"-1"-16,9 6 1 0,1 4-21 15,4-3-7 1,2 2-7-16,3 0-15 0,3 1-19 15,-5-11 0-15,1-1 0 16,-7-8-1-16</inkml:trace>
  <inkml:trace contextRef="#ctx0" brushRef="#br0" timeOffset="6578.1391">7444 6050 47 0,'-24'7'37'16,"-1"7"0"-16,-3-1-2 15,-6 3-20-15,6 4-8 16,0 2-13-16,3-1-23 16,4-10-7-16,11 3-1 0,10-14-1 15</inkml:trace>
  <inkml:trace contextRef="#ctx0" brushRef="#br0" timeOffset="6828.1456">7551 6217 41 0,'-8'12'36'0,"8"5"-1"15,-5 0 0-15,2 1-23 0,3 4-4 16,0-3-3-1,7-3-6-15,0 0-8 16,0-6-18-16,-7-10-8 0,13-3-1 16,-13-13 0-16</inkml:trace>
  <inkml:trace contextRef="#ctx0" brushRef="#br0" timeOffset="6984.3898">7556 6091 45 0,'7'0'34'0,"-7"0"-1"16,0 0-18-16,15 15-38 15,-15-15-7-15,0 0-3 0,12 0-1 16</inkml:trace>
  <inkml:trace contextRef="#ctx0" brushRef="#br0" timeOffset="7265.6412">7945 5762 64 0,'14'-7'37'0,"-7"22"1"16,-1 6-11-16,-6 9-15 0,3 13-5 15,-3-1-1-15,0 6-5 16,6-4-4-16,-9-11-11 16,0-7-24-16,3-4 0 15,0-22-2-15,-6 10 1 16</inkml:trace>
  <inkml:trace contextRef="#ctx0" brushRef="#br0" timeOffset="7406.2719">7845 5932 61 0,'9'-10'38'0,"9"10"0"16,13 0-8-16,9 7-24 0,4-7-37 15,6 3-3-15,3-4-1 16,5-3-2-16</inkml:trace>
  <inkml:trace contextRef="#ctx0" brushRef="#br0" timeOffset="8015.642">8643 5928 41 0,'23'-13'30'0,"-21"-2"-4"15,1 1-6-15,-3-4-5 16,-4-3-4-16,-2 1-3 16,-10 1-2-16,-4 3-3 15,-6 3 0-15,-5 13-2 0,0 5 1 16,1 14-1-1,2 5 0-15,5 8-1 16,9 5 1-16,8 1-1 0,10-2 1 16,12-2 0-16,4-9 0 15,7-9 1-15,4-8 0 16,1-11-1-16,1-9-1 16,-7-6 1-16,-5-7-1 15,-5-2 1-15,-7-3-2 16,-7 4 0-16,-2 2 0 15,-6 7 1-15,-6 5 0 16,0 7 1-16,2 8-1 16,5 7 1-16,5 6 0 15,0 4 0-15,11 5 0 16,1 0-1-16,8 2-4 0,0-3-13 16,0-4-19-1,7-2 0-15,-5-7-1 0,3 1 0 16</inkml:trace>
  <inkml:trace contextRef="#ctx0" brushRef="#br0" timeOffset="8218.7738">8832 6031 51 0,'9'12'35'16,"10"8"1"-16,0-5-4 15,2 3-23-15,4 2-8 16,-1-1-18-16,0 0-17 0,-7-12-2 16,-3-2 1-1,-4-14-1-15</inkml:trace>
  <inkml:trace contextRef="#ctx0" brushRef="#br0" timeOffset="8343.7703">8997 6033 51 0,'-24'8'37'15,"-3"4"1"-15,-3 6-4 16,-1 5-20-16,2-1-22 16,11 4-26-16,-6-11-2 15,14-3-1-15,10-12-1 16</inkml:trace>
  <inkml:trace contextRef="#ctx0" brushRef="#br0" timeOffset="8625.0183">9173 5495 62 0,'10'8'38'0,"-2"10"0"16,-1 13-8-16,-1 17-17 15,-6 5-6-15,0 8-1 16,-3 0-2-16,3 0-2 16,-3-6-2-16,3-8-4 0,15-6-8 15,-5-13-18-15,9-14-9 16,8-9 0-16,-2-15 0 16</inkml:trace>
  <inkml:trace contextRef="#ctx0" brushRef="#br0" timeOffset="8781.2681">9058 5810 41 0,'0'0'36'0,"22"7"-1"16,5-7-5-16,17 4-28 15,9 0-28-15,-11-13-4 16,9 6-5-16,-14-16 0 0</inkml:trace>
  <inkml:trace contextRef="#ctx0" brushRef="#br0" timeOffset="9593.7695">9908 5806 47 0,'-15'-5'32'0,"24"8"-3"16,21 1-12-16,15-4-5 0,19 5-3 15,11-5-5-15,6 4-6 16,5-4-8-16,-5 8-19 16,-14-8-4-16,-11 0 0 15,-24-6-1-15</inkml:trace>
  <inkml:trace contextRef="#ctx0" brushRef="#br0" timeOffset="9781.272">9992 5910 29 0,'15'7'32'0,"9"-7"1"16,23 3-11-16,6 1-8 16,9 0-7-16,3-4-9 0,-2 0-24 15,1 0-4-15,-18-7-3 16,-8 1 1-16</inkml:trace>
  <inkml:trace contextRef="#ctx0" brushRef="#br0" timeOffset="9937.5263">10493 5775 22 0,'13'0'34'0,"8"9"1"16,-5 3 2-16,3 5-17 15,-4 6-8-15,-15 0-3 16,0 2-9-16,-8-4-25 15,-5 6-8-15,-9-17-3 16,9 1 1-16</inkml:trace>
  <inkml:trace contextRef="#ctx0" brushRef="#br0" timeOffset="10250.0238">11062 5453 56 0,'18'9'36'0,"-3"7"1"15,0 17-10-15,4 13-15 0,-10 9-3 16,4 10-2-16,-9 1-1 15,3 4-3-15,-7-6 0 16,4-9-2-16,1-12 0 16,9-8-3-16,8-9-4 15,2-17-11-15,4-12-21 16,8-5 0-16,-7-9-1 16,-1-1 1-16</inkml:trace>
  <inkml:trace contextRef="#ctx0" brushRef="#br0" timeOffset="10421.8965">10990 5770 60 0,'0'0'35'0,"9"0"1"16,17 0-13-16,15 0-14 15,4 5-15-15,6-1-26 16,3-8-2-16,3 4-1 15,-6-1 0-15</inkml:trace>
  <inkml:trace contextRef="#ctx0" brushRef="#br0" timeOffset="10640.6575">11675 5728 44 0,'12'15'36'0,"8"-8"0"15,2-7-1-15,6 0-27 16,5 0-14-16,-2-3-25 16,4 3-3-16,-8-4-1 15,-1 4-1-15</inkml:trace>
  <inkml:trace contextRef="#ctx0" brushRef="#br0" timeOffset="10796.8967">11674 5847 47 0,'18'12'36'15,"4"-7"1"-15,9 2-5 0,-2-4-34 16,-3-3-25-16,7 3-5 15,-14-9-2-15,0 2-3 16</inkml:trace>
  <inkml:trace contextRef="#ctx0" brushRef="#br0" timeOffset="11531.2762">12324 5845 46 0,'-53'5'32'0,"10"-1"-9"15,24-4-4-15,29 3-3 16,30-6-2-16,38 3-2 0,33-7-2 16,41 7-3-16,31-7-1 15,31 7 1-15,24-10-3 16,14 8 1-16,6-1-3 16,-1-2-2-16,-13 5-9 15,-20 0-29-15,-25-7-1 16,-23 0 0-16,-39-5-1 15</inkml:trace>
  <inkml:trace contextRef="#ctx0" brushRef="#br0" timeOffset="12171.9025">12416 5203 31 0,'16'-14'30'0,"8"19"-2"15,-4 2-9-15,-4 9-6 16,-1 12-4-16,-6 8-3 16,-3 3-2-16,-6 5 0 15,4-1-1-15,-4-3 0 16,9-5-1-16,1-13-1 16,4-8 0-16,6-14 2 15,4-4-1-15,4-11 0 16,-1-7 0-16,-1-7-1 0,-2-7 0 15,-8-1 0 1,-3 0-1-16,-5 4 0 0,-5 6 1 16,-3 3-1-16,0 6 2 15,0 18-2-15,0 0 2 16,-12 7-1-16,12 13 0 16,-3 8 1-16,3 1-2 15,5 7-5-15,-1 3-14 16,-4-3-15-16,7 3-1 15,-1-10 0-15,7-1-1 16</inkml:trace>
  <inkml:trace contextRef="#ctx0" brushRef="#br0" timeOffset="12359.4">12863 5462 35 0,'0'0'32'0,"22"11"1"15,-12-2-1-15,8 10-21 16,0 3-6-16,-2 2-8 16,-3-2-12-16,-4-8-17 15,3 1 1-15,-12-15-2 16,12 9 0-16</inkml:trace>
  <inkml:trace contextRef="#ctx0" brushRef="#br0" timeOffset="12500.0274">13024 5482 37 0,'-18'0'36'0,"3"13"0"16,-7 1-1-16,-6 4-16 15,3 7-8-15,-3 0-8 0,0 1-13 16,3-3-25-16,11 0-1 16,4-13-1-16,13-1 1 15</inkml:trace>
  <inkml:trace contextRef="#ctx0" brushRef="#br0" timeOffset="12812.5265">13102 5760 39 0,'0'0'35'0,"3"14"1"15,-3-14-4-15,19-11-18 16,-1 8-2-16,-5-9-5 16,3 2-2-16,-4-9-1 15,-3-2-1-15,-9-7-1 16,3-1-1-16,-6-2 0 16,-2 0-1-16,-2 2 0 15,3 0-1-15,-1 4-2 16,5 5-4-16,5 7-8 15,-1 0-16-15,6 1-7 16,5 5 2-16,0-3-2 16</inkml:trace>
  <inkml:trace contextRef="#ctx0" brushRef="#br0" timeOffset="12984.4044">13096 5596 44 0,'-9'9'35'16,"9"-9"-1"-16,22 12-4 16,5-12-25-16,7 0-26 15,-5-5-10-15,13-4-1 16,-10-6-2-16</inkml:trace>
  <inkml:trace contextRef="#ctx0" brushRef="#br0" timeOffset="13187.53">13403 5547 74 0,'15'0'34'0,"10"5"1"16,3 0-21-16,9-5-23 15,7 0-24-15,-7-10-1 16,10 5 1-16,-11-9-1 16</inkml:trace>
  <inkml:trace contextRef="#ctx0" brushRef="#br0" timeOffset="13640.6576">13796 5279 54 0,'12'-16'34'0,"3"5"0"16,3 6-12-16,3 11-8 15,-8 5-6-15,-2 13-2 16,-8 3-2-16,-3 7 0 15,-6 4-2-15,0 1 1 0,3 1-2 16,3-3 0 0,7-10 0-16,5-5 0 15,10-6-1-15,8-10 0 0,-1-6 0 16,1-17-1-16,-2-4-1 16,0-4 0-16,-5-7 1 15,-10-3-1-15,-4-3 1 16,-4 0 0-16,-5 4 1 15,0 5 1-15,0 7-1 16,-7 8 2-16,7 14-1 16,-9 4 1-16,9 14-1 15,0 11 1-15,0 5-1 16,6 4-2-16,1 6-7 16,2-2-21-16,0-6-9 15,4-4 1-15,-7-12 0 0</inkml:trace>
  <inkml:trace contextRef="#ctx0" brushRef="#br0" timeOffset="13875.0281">14252 5467 55 0,'13'11'36'16,"6"10"0"-16,-1-4-4 16,-3 0-22-16,7 2-8 15,0 4-15-15,0-2-21 0,-22-21-1 16,24 10 0 0,-24-10-1-16</inkml:trace>
  <inkml:trace contextRef="#ctx0" brushRef="#br0" timeOffset="14015.6527">14444 5477 59 0,'-18'5'38'0,"-1"8"0"15,-9 1-3-15,1 1-20 16,-1 7-9-16,3 6-12 16,-2 1-26-16,4-7-6 15,11 2 0-15,-1-14-1 16</inkml:trace>
  <inkml:trace contextRef="#ctx0" brushRef="#br0" timeOffset="14296.905">14517 5639 75 0,'7'0'36'0,"-7"0"1"15,0 10-18-15,0 8-8 16,-2-3-6-16,2 4-1 16,0 0 0-16,2 2-3 15,5-5-5-15,0-3-10 0,3-8-22 16,4-5-1-16,-4-7-1 15,2-1 0-15</inkml:trace>
  <inkml:trace contextRef="#ctx0" brushRef="#br0" timeOffset="14453.1533">14575 5520 59 0,'0'0'36'0,"0"0"1"15,0 0-9-15,0 0-50 16,9 0-9-16,-9 0-4 0,-9-6-1 16</inkml:trace>
  <inkml:trace contextRef="#ctx0" brushRef="#br0" timeOffset="15312.5377">13487 6317 65 0,'21'-22'27'0,"-8"-1"-5"16,-3-6-5-16,0 3-5 0,-10-3-5 15,-7 2-1 1,-9 3-3-16,-3 6 0 16,-9 8-1-16,-2 7-2 0,-4 7 0 15,-1 8 0-15,4 8-1 16,9 9 1-16,10 3 0 16,8 2 0-16,11-2 0 15,9-4 1-15,8-6-1 16,7-8 0-16,2-9 1 15,0-7 0-15,0-10 0 16,-5-8-1-16,-6 0 1 16,-6-1-1-16,-3-1 0 15,-11 2-1-15,-2 7 1 16,0 13 0-16,-9-8-1 16,9 8 2-16,-10 22 0 0,7-4 0 15,3 5 0 1,4 6 0-16,8-4-4 0,3-1-9 15,1-11-22-15,9 6-2 16,-4-15 1-16,4 3-1 16</inkml:trace>
  <inkml:trace contextRef="#ctx0" brushRef="#br0" timeOffset="15531.283">13716 6307 51 0,'25'26'36'15,"-10"-11"1"-15,7 7-3 16,3-2-20-16,-3 1-8 16,-1-2-9-16,1 0-13 15,-4-4-20-15,-8-9 0 16,3 0-1-16,-13-6-1 15</inkml:trace>
  <inkml:trace contextRef="#ctx0" brushRef="#br0" timeOffset="15703.1564">13911 6300 49 0,'-15'10'38'15,"-10"0"0"-15,0 11-1 0,3 3-21 16,-5 1-9-1,2 3-8-15,6-3-29 0,0-1-6 16,5-9-3-16,7-2 2 16</inkml:trace>
  <inkml:trace contextRef="#ctx0" brushRef="#br0" timeOffset="20546.9166">4836 7271 32 0,'9'-13'37'0,"8"20"0"16,2 5 1-16,5 6-19 16,17 15-6-16,-4 2-6 0,9 10-3 15,-2 4-5 1,-4-7-9-16,-1-5-22 0,-5 0-6 15,-12-14 0-15,-2-8-1 16</inkml:trace>
  <inkml:trace contextRef="#ctx0" brushRef="#br0" timeOffset="20750.0473">5239 7217 23 0,'-19'-7'35'15,"-2"18"0"-15,-10 10-3 16,-9 9-11-16,2 14-8 0,-10 6-5 16,1 5-6-1,6 2-6-15,-2-11-10 0,12-8-21 16,10-4-1-16,2-16 0 16,19-7 0-16</inkml:trace>
  <inkml:trace contextRef="#ctx0" brushRef="#br0" timeOffset="21078.1711">5280 7761 20 0,'8'14'31'0,"-8"-14"1"16,30 15-5-16,-2-9-13 16,-2-6-3-16,5 0-3 15,-5-12-2-15,1-6-1 16,-10-6-2-16,-5-8-1 16,-9-7 0-16,-3-4-1 15,-4-3-1-15,-2-3 1 16,1 2-2-16,-2 1-4 15,7 9-7-15,0 8-16 16,0 0-6-16,13 16 0 16,-11 3 0-16</inkml:trace>
  <inkml:trace contextRef="#ctx0" brushRef="#br0" timeOffset="21234.4203">5342 7594 45 0,'0'0'35'0,"22"14"1"16,1-14-3-16,15 0-38 15,11 0-25-15,-7-6-3 16,8 3-2-16,-4-13 0 16</inkml:trace>
  <inkml:trace contextRef="#ctx0" brushRef="#br0" timeOffset="21484.4194">5879 7449 48 0,'15'9'35'16,"11"-1"0"-16,2-8-2 16,5 6-34-16,8 0-29 15,-4-6-3-15,5 0-1 16,-11-5 0-16</inkml:trace>
  <inkml:trace contextRef="#ctx0" brushRef="#br0" timeOffset="21640.6715">5925 7562 52 0,'13'9'37'0,"19"2"1"16,7-7-3-16,11 3-37 16,8-1-29-16,-14-6-3 15,8 4-2-15,-15-8-1 16</inkml:trace>
  <inkml:trace contextRef="#ctx0" brushRef="#br0" timeOffset="24046.9485">6675 7351 49 0,'22'15'31'16,"-3"5"-8"-16,12 9-6 16,3 14-5-16,3 3-5 15,3 7-7-15,-2-3-16 16,5 0-16-16,-15-16 0 15,2-5 0-15</inkml:trace>
  <inkml:trace contextRef="#ctx0" brushRef="#br0" timeOffset="24234.4248">6983 7357 45 0,'-26'-10'33'16,"2"17"0"-16,-3 6-14 15,-8 9-6-15,4 11-4 16,-3 3-4-16,0 7-2 16,3 1-6-16,2-3-9 15,2-6-21-15,8 1-1 16,0-11-1-16,11-4 1 16</inkml:trace>
  <inkml:trace contextRef="#ctx0" brushRef="#br0" timeOffset="24484.4301">7125 7628 33 0,'0'0'34'0,"-10"10"1"16,1 4 1-16,-3 4-23 15,9 7-4-15,0 0-3 16,6 4-2-16,7-4-3 16,2-6-3-16,7-2-9 15,-2-6-22-15,0-11-2 16,5-5-1-16,-10-14 0 16</inkml:trace>
  <inkml:trace contextRef="#ctx0" brushRef="#br0" timeOffset="24640.6839">7133 7481 35 0,'0'0'33'0,"0"0"-4"16,0 0-15-16,10 9-34 16,-10-9-7-16,20 5-4 15,-20-5-1-15</inkml:trace>
  <inkml:trace contextRef="#ctx0" brushRef="#br0" timeOffset="24875.0504">7630 7338 73 0,'0'0'37'15,"-3"12"0"-15,6 8-16 16,6 12-11-16,1 1-4 16,0 5-4-16,1 3-6 15,-4-9-11-15,-4-4-22 16,7 1 0-16,-10-11-1 16,0-8 1-16</inkml:trace>
  <inkml:trace contextRef="#ctx0" brushRef="#br0" timeOffset="25015.6767">7542 7510 36 0,'5'-18'36'15,"14"18"0"-15,5-6 0 16,11 6-17-16,3 6-36 16,0-6-15-16,12 0-3 15,-10 0-1-15</inkml:trace>
  <inkml:trace contextRef="#ctx0" brushRef="#br0" timeOffset="25265.6815">8036 7484 26 0,'0'0'33'16,"15"-12"2"-16,25 12 0 15,8-4-15-15,17 0-11 16,6 4-6-16,2 0-9 16,-2 7-22-16,-12-12-5 15,-9 5-1-15,-19-10-1 16</inkml:trace>
  <inkml:trace contextRef="#ctx0" brushRef="#br0" timeOffset="25437.551">8325 7081 13 0,'-15'0'30'15,"9"22"-1"-15,-4 4 1 16,10 15-21-16,-4 13-24 15,-1 0-10-15,11 13-2 16,-6-6-2-16</inkml:trace>
  <inkml:trace contextRef="#ctx0" brushRef="#br0" timeOffset="25812.5528">8201 7775 33 0,'-22'-11'34'16,"1"-11"0"-16,21 3 1 15,6-1-20-15,17 2-5 16,15 7-4-16,7 8-3 16,6 10 0-16,-6 9 1 15,-9 8-1-15,-17 4-2 16,-13 10 2-16,-15-5-3 15,-19-1 0-15,-9 1-2 16,-10-12-2-16,1-6-1 16,3-6 0-16,15-9-1 15,6-6 0-15,22 6 3 16,5-17 2-16,15 3 3 0,15 9 3 16,1 2 1-16,13 6 0 15,-5 1 1-15,2 6-2 16,-8 2-14-16,-2 2-26 15,-15-11-1-15,-2 2-1 16,-10-10-1-16</inkml:trace>
  <inkml:trace contextRef="#ctx0" brushRef="#br0" timeOffset="26390.6774">9145 6924 39 0,'-38'14'31'0,"-2"22"-8"16,-9 23-4 0,-1 16-3-16,10 19-2 15,15 11-3-15,19 9-2 0,13-2-4 16,20-5-9-16,15-19-27 16,19-4-3-16,1-26-2 15,8-14 1-15</inkml:trace>
  <inkml:trace contextRef="#ctx0" brushRef="#br0" timeOffset="26812.5544">9335 7257 20 0,'7'-9'31'16,"7"19"2"-16,-11 7-5 16,-3 8-11-16,4 13-6 15,-4 4-3-15,4 3-3 16,1-2 0-16,5-4-3 16,8-10 0-16,4-3-1 15,8-11 1-15,1-13-1 16,0-7-1-16,0-8-1 15,-3-8 1-15,-4-7-2 16,-8-3 1-16,-7-1-1 16,-3-4 0-16,-6 6 1 15,0 7 1-15,-6 3 0 0,6 20 1 16,-15-8 1 0,9 18-1-16,2 14 0 0,4 3 0 15,0 9 0-15,7 4-2 16,2-2-6-16,3-2-17 15,7 4-10-15,-7-15 1 16,5 0-2-16</inkml:trace>
  <inkml:trace contextRef="#ctx0" brushRef="#br0" timeOffset="27000.0616">9753 7457 50 0,'17'8'35'0,"-4"8"0"16,9 7-5-16,1 6-19 16,-2-1-5-16,4 0-9 15,-4-2-14-15,6-3-18 16,-14-16 0-16,4-3 0 16,-7-13-1-16</inkml:trace>
  <inkml:trace contextRef="#ctx0" brushRef="#br0" timeOffset="27140.6783">9970 7472 41 0,'-18'10'35'0,"-12"5"1"15,0 12-3-15,-1 2-18 16,-6 3-11-16,3 1-24 0,3-8-14 16,15 4-1-1,1-10 0-15</inkml:trace>
  <inkml:trace contextRef="#ctx0" brushRef="#br0" timeOffset="27421.9358">10029 7849 42 0,'9'9'35'0,"11"3"0"15,-2-12-3-15,-1 0-19 16,8-5-5-16,-9-7-3 16,-4-5-2-16,-6-6-1 15,-6-5-1-15,-3-8-1 0,-5-3 0 16,-2-2 0-16,-3-6-2 16,4 4-1-16,4 0-6 15,5 8-12-15,12 6-14 16,-7 3 0-16,12 11 0 15,-3 4 0-15</inkml:trace>
  <inkml:trace contextRef="#ctx0" brushRef="#br0" timeOffset="27578.1794">10059 7699 50 0,'0'0'35'15,"7"15"1"-15,8-15-9 0,10 0-37 16,13-3-20-16,-5-10-1 16,9 1-3-16,-9-7-1 15</inkml:trace>
  <inkml:trace contextRef="#ctx0" brushRef="#br0" timeOffset="28234.4562">10510 7271 30 0,'17'-8'34'0,"-7"8"0"16,5 12-4-16,-2 13-13 15,-9 7-5-15,5 8-4 16,-3 0-5-16,3 0-6 16,1-6-16-16,1-7-14 15,-11-27-3-15,0 11 1 16,0-11-1-16</inkml:trace>
  <inkml:trace contextRef="#ctx0" brushRef="#br0" timeOffset="28359.437">10394 7389 36 0,'0'0'33'0,"23"0"0"16,12 0 0-16,3 4-28 15,12-11-31-15,7 7-3 0,-2-3-3 16,7 3 0-16</inkml:trace>
  <inkml:trace contextRef="#ctx0" brushRef="#br0" timeOffset="28765.6832">10989 7238 34 0,'0'0'33'16,"0"0"1"-16,11 0-1 15,-6 8-19-15,1 7-6 16,2 9-2-16,-3 2-3 15,1 5 0-15,-1 4 0 0,-1-4-1 16,2-2 0-16,7-2-1 16,4-9 0-16,6-5-1 15,5-5 1-15,1-8-1 16,2-11-1-16,2-3 0 16,-2-4 0-16,-3-7-1 15,-6-3 0-15,-5-2 0 16,-6 0 0-16,-5 2 1 15,-6 5 2-15,0 5 1 16,-10 5-1-16,10 13 2 16,-15 6 1-16,13 10-1 15,2 7 1-15,0 5-2 0,2 3-1 16,7 0-5 0,7 4-22-16,-3-2-10 0,-5-11-2 15,6-2 1-15</inkml:trace>
  <inkml:trace contextRef="#ctx0" brushRef="#br0" timeOffset="29015.6885">11422 7444 48 0,'13'6'35'0,"8"2"1"16,6 9-5-16,6 5-19 15,-1 1-4-15,0 2-5 16,-2 1-10-16,-5-1-19 16,-8-10-9-16,-2-5-1 15,-15-10 1-15</inkml:trace>
  <inkml:trace contextRef="#ctx0" brushRef="#br0" timeOffset="29156.3136">11672 7468 74 0,'-22'4'36'16,"-3"10"-3"-16,-3 7-14 16,-3 0-14-16,2 7-29 15,0-10-10-15,13 4-2 0,-3-11 0 16</inkml:trace>
  <inkml:trace contextRef="#ctx0" brushRef="#br0" timeOffset="29421.9352">11752 7703 66 0,'-7'12'36'0,"-1"9"0"16,-1 4-13-16,-2-8-12 0,11 8-4 16,5-7-3-16,8 1-4 15,4-5-5-15,-3-7-14 16,2-7-18-16,4 0 1 15,-8-16-1-15,5 2 0 16</inkml:trace>
  <inkml:trace contextRef="#ctx0" brushRef="#br0" timeOffset="29562.5587">11824 7590 48 0,'0'0'36'0,"-8"-13"-1"15,8 13-9-15,6 9-47 0,-6-9-8 16,0 0-4-16,0 0-3 16</inkml:trace>
  <inkml:trace contextRef="#ctx0" brushRef="#br0" timeOffset="29984.4363">11858 7013 39 0,'32'8'36'16,"19"16"1"-16,5 8-7 15,3 9-11-15,5 24-5 16,-15 8-3-16,-6 18-4 16,-24 7-2-16,-22-1-7 0,-18-4-16 15,-12-6-20-15,-12-19-1 16,0-9 0-16,-1-23 0 16</inkml:trace>
  <inkml:trace contextRef="#ctx0" brushRef="#br0" timeOffset="30406.31">12492 7128 34 0,'21'0'35'0,"-15"16"0"16,4 13-2-16,-2 9-16 16,-8 4-5-16,0 7-4 0,0 0-2 15,7 2-2 1,-3-7-1-16,5-4-2 0,6-5-3 16,3-14-3-16,7-3-8 15,1-8-18-15,-2-16-5 16,1-4-1-16,-10-11 0 15</inkml:trace>
  <inkml:trace contextRef="#ctx0" brushRef="#br0" timeOffset="30578.1873">12408 7300 64 0,'27'8'37'0,"7"-3"0"15,13 5-13 1,3-1-51-16,-6-9-4 0,2 6-5 16,-12-16-1-16</inkml:trace>
  <inkml:trace contextRef="#ctx0" brushRef="#br0" timeOffset="32812.565">15511 5308 34 0,'23'26'23'0,"-1"30"-5"16,-6 18-1-16,-9 19-5 16,0 13-3-16,-2 10-2 15,0 1-2-15,2-11-3 16,10-9 0-16,7-25-1 16,8-16 0-16,5-17 0 0,-3-15 0 15,-2-19 0-15,-5-5-1 16,-13-8 1-16,-14-4-2 15,-4 0 1-15,-15 9-1 16,-6 12 2-16,0 15-1 16,0 19 1-16,3 20 1 15,4 24 0-15,4 22 0 16,1 14 1-16,4 13 0 16,0-1-1-16,-1 4 1 15,-2-9-1-15,-2-9-1 16,-1-19-4-16,-1-21-8 15,-6-25-21-15,13-14 0 16,-7-33-2-16,16-9 1 16</inkml:trace>
  <inkml:trace contextRef="#ctx0" brushRef="#br0" timeOffset="33171.9433">16169 6253 29 0,'0'0'32'15,"29"0"-1"-15,10-4-5 16,20-4-15-16,20 8-4 16,7-5-1-16,8 0-5 15,4 3-6-15,-8-2-9 16,-13-1-14-16,-5 7-4 15,-27-4 1-15,-9 2-1 16</inkml:trace>
  <inkml:trace contextRef="#ctx0" brushRef="#br0" timeOffset="33421.942">16337 6379 48 0,'12'-5'21'0,"17"5"-5"16,10-4-2-16,11-1-7 16,10 1 0-16,2 0-6 15,4-1-5-15,-3-5-10 16,0 4-9-16,-17-10-5 15,0 5 0-15</inkml:trace>
  <inkml:trace contextRef="#ctx0" brushRef="#br0" timeOffset="33609.4429">16857 6128 50 0,'16'5'22'0,"8"7"-4"15,9 3-1-15,4 8-2 16,-6 4-2-16,-4 9-2 15,-16-2-2-15,-6 3-1 16,-18-6-1-16,-11-2-2 16,-12-1-9-16,-8 2-30 15,-7-13-1-15,11-2-1 16,-4-10 0-16</inkml:trace>
  <inkml:trace contextRef="#ctx0" brushRef="#br0" timeOffset="34562.5911">1819 9194 17 0,'18'0'30'0,"5"0"3"16,17 0-1-16,13 5-16 16,12-5-4-16,15 4-1 15,7-4-6-15,2 0-6 16,-3 0-8-16,-7 0-12 15,-10-5-12-15,-10 5-1 16,-22-9-1-16</inkml:trace>
  <inkml:trace contextRef="#ctx0" brushRef="#br0" timeOffset="34781.3448">1931 9336 14 0,'0'0'30'16,"12"0"1"-16,22-7-4 15,16 2-10-15,12-2-6 16,11 0-3-16,8 2-2 16,-2 5-6-16,0-5-8 15,-10 5-20-15,-20-7-4 16,-11 7-1-16,-19-17 0 15</inkml:trace>
  <inkml:trace contextRef="#ctx0" brushRef="#br0" timeOffset="34984.4475">2401 9118 30 0,'20'4'31'15,"17"8"0"-15,-1-1-8 16,1 4-13-16,3 3-1 15,-4 2-1-15,-9 6-1 16,-11-1-2-16,-16 2-2 16,-21-1-2-16,-10 0-9 15,-14-1-24-15,0 2-1 16,-8-10 0-16,3 6-1 16</inkml:trace>
  <inkml:trace contextRef="#ctx0" brushRef="#br0" timeOffset="36140.6968">3408 9146 29 0,'0'0'34'16,"35"0"0"-16,-1 20 1 0,4 10-20 15,11 13-7 1,-1 11-2-16,1 4-6 0,3 5-11 16,1-2-22-16,-18-18-2 15,-2-6 0-15,-14-18-1 16</inkml:trace>
  <inkml:trace contextRef="#ctx0" brushRef="#br0" timeOffset="36343.8218">3834 9174 41 0,'-24'10'31'0,"-2"14"-1"15,-5 11-15-15,-11 3-4 0,1 5-5 16,0 6-6-16,-1-6-9 16,1-4-18-16,13 2-4 15,-3-15-1-15,19-1 0 16</inkml:trace>
  <inkml:trace contextRef="#ctx0" brushRef="#br0" timeOffset="36703.1977">3890 9761 14 0,'-6'13'33'0,"9"2"2"15,4-6-3-15,8-6-13 16,10-1-5-16,-3-4-3 16,8-5-2-16,-11-8-3 15,5-3-1-15,-9-10-2 16,-2-1-1-16,-9-8 0 16,-4-6-1-16,-6-2 0 15,0-2-1-15,0 4 1 16,2-3-2-16,4 5-3 15,0 4-5-15,13 8-11 0,-1 10-17 16,1 0-1 0,4 11 1-16,-4 5 0 15</inkml:trace>
  <inkml:trace contextRef="#ctx0" brushRef="#br0" timeOffset="36875.0729">3908 9549 37 0,'-12'8'35'16,"18"1"-1"-16,7-9 1 15,18 0-30-15,12 5-30 16,1-12-6-16,15 3-3 16,-4-9 0-16</inkml:trace>
  <inkml:trace contextRef="#ctx0" brushRef="#br0" timeOffset="37109.4646">4516 9375 29 0,'13'-6'32'0,"15"10"1"16,-4-4-1-16,10 0-23 16,5 2-14-16,-2-2-23 0,5 4-3 15,-16-4-1 1,5 0 0-16</inkml:trace>
  <inkml:trace contextRef="#ctx0" brushRef="#br0" timeOffset="37265.7005">4554 9494 57 0,'14'14'36'0,"6"-9"0"16,14-5-22-16,9 9-38 16,-6-16-5-16,14 5-3 15,-11-11-3-15</inkml:trace>
  <inkml:trace contextRef="#ctx0" brushRef="#br0" timeOffset="37718.8247">5166 9118 26 0,'14'10'35'0,"-3"5"2"16,13 16 1-16,5 10-19 15,6 2-7-15,10 9-5 16,0 5-7-16,3-4-16 0,-5-7-19 16,2-9-2-1,-15-18 0-15,-3-4-1 0</inkml:trace>
  <inkml:trace contextRef="#ctx0" brushRef="#br0" timeOffset="37890.7003">5524 9155 38 0,'-36'5'33'0,"1"23"1"15,-13 4-6-15,0 9-17 16,3 12-7-16,0 3-10 16,4 5-18-16,2-6-9 15,15 0 0-15,2-18-1 16</inkml:trace>
  <inkml:trace contextRef="#ctx0" brushRef="#br0" timeOffset="38140.7011">5646 9510 52 0,'-6'27'35'0,"-4"-8"1"16,3 8-8-16,4 5-19 16,-2 2-3-16,5-1-2 0,8-4-2 15,1-7-3 1,6 0-5-16,0-13-11 0,-1-9-18 16,4 0-1-16,-5-13 0 15,1 2 0-15</inkml:trace>
  <inkml:trace contextRef="#ctx0" brushRef="#br0" timeOffset="38312.5758">5631 9360 53 0,'-13'-9'33'0,"13"9"-3"16,0 0-19-16,0 0-37 0,17 9-3 15,-17-9-4 1,25 13 0-16</inkml:trace>
  <inkml:trace contextRef="#ctx0" brushRef="#br0" timeOffset="38593.8327">6077 9299 43 0,'12'0'36'16,"-5"15"1"-16,-4 7 0 0,-3 3-24 15,10 15-6-15,-8 2-6 16,4-3-11-16,-2-3-25 16,2 2-1-16,-6-16-1 15,9 2 1-15</inkml:trace>
  <inkml:trace contextRef="#ctx0" brushRef="#br0" timeOffset="38781.3313">5950 9443 56 0,'23'0'37'0,"7"-5"-1"16,10 5-6-16,7 0-22 16,2 0-18-16,4 2-23 15,-13-3-2-15,-6 5-1 16,-12-4-1-16</inkml:trace>
  <inkml:trace contextRef="#ctx0" brushRef="#br0" timeOffset="39375.0785">6578 9453 32 0,'0'0'35'16,"15"0"0"-16,9 0-4 0,18 0-15 15,17-3-8-15,8 3-9 16,1 0-21-16,-3-11-12 16,6 8 0-16,-21-7-1 15</inkml:trace>
  <inkml:trace contextRef="#ctx0" brushRef="#br0" timeOffset="39593.8333">6756 9076 42 0,'-9'-37'31'0,"9"17"-1"0,0 11-17 15,0 9-4-15,12 26-8 16,-9 6-15-16,7 18-16 16,-10 1 0-16,8 13-1 15,-8-7 11-15</inkml:trace>
  <inkml:trace contextRef="#ctx0" brushRef="#br0" timeOffset="40015.7058">6632 9857 19 0,'0'-28'30'0,"12"10"0"16,-2-14 1-16,12 1-20 15,9 6-4-15,5 6-2 16,6 14 0-16,-3 10 0 16,-4 11 1-16,-7 12-2 15,-9 15 0-15,-17 4 0 16,-8 5-2-16,-12-6 0 16,-13-4-4-16,-4-9-2 15,-5-9-2-15,3-6-1 0,2-18-1 16,10 0 0-1,1-13 2-15,15-1 3 0,9-5 4 16,8 5 4-16,12 4 2 16,5 2 1-16,9 8 1 15,3 5-1-15,6 7-5 16,0-1-17-16,-2 7-18 16,-11-13-3-16,1 5 0 15,-11-10-1-15</inkml:trace>
  <inkml:trace contextRef="#ctx0" brushRef="#br0" timeOffset="41953.2082">7628 8880 33 0,'-14'9'29'16,"-20"20"-7"-16,-10 24-3 16,-1 25-5-16,-1 19-2 15,9 18-2-15,9 3-3 16,18 2 0-16,20-12-3 15,21-14-5-15,15-16-18 16,15-18-14-16,-5-31 0 16,7-11-2-16,-10-23 1 15</inkml:trace>
  <inkml:trace contextRef="#ctx0" brushRef="#br0" timeOffset="42375.0841">7798 9235 15 0,'10'-15'32'16,"8"19"1"-16,-5 5 1 16,-1 10-17-16,0 10-4 15,-9 8-5-15,3 5-1 16,-6-3-3-16,6 1 0 15,-2-7-3-15,2-5 1 16,7-9-1-16,2-6 0 16,4-13-1-16,2 0 0 0,1-14 0 15,0-4 0-15,-1-6 0 16,-5-3-1-16,-4-2 0 16,-2-4 0-16,-2 2 0 15,-4 3 2-15,-4 6-2 16,0 6 2-16,0 16 0 15,0 0 1-15,-10 4 0 16,10 17-1-16,0 5 2 16,0 8-2-16,5 2 0 15,2 6-6-15,10-4-16 16,-1 3-15-16,-8-14-1 16,8 2 1-16,-10-10-1 0</inkml:trace>
  <inkml:trace contextRef="#ctx0" brushRef="#br0" timeOffset="42562.5839">8263 9486 54 0,'12'14'35'0,"-5"-1"0"15,12 6-6-15,-1 5-22 16,2 5-7-16,-3 1-13 15,-4-6-19-15,5 5-2 16,-9-16-1-16,1 0 0 16</inkml:trace>
  <inkml:trace contextRef="#ctx0" brushRef="#br0" timeOffset="42734.459">8427 9515 28 0,'-16'0'35'15,"-1"17"0"-15,0 7 1 16,-7 5-17-16,-1 1-9 16,4 4-12-16,2-6-27 15,10 5-6-15,-7-11 0 16,13 1-1-16</inkml:trace>
  <inkml:trace contextRef="#ctx0" brushRef="#br0" timeOffset="43031.335">8454 9900 36 0,'15'19'36'0,"-2"-7"-1"15,8-3 0-15,-2-3-19 16,0-6-7-16,3-4-2 15,-8-6-4-15,-1-4-2 16,-4-10 0-16,-5 2 0 16,-4-10-1-16,0-5 0 15,0-1 0-15,0-1-2 16,0 0 0-16,0 0-2 16,5 6-4-16,-5-3-5 0,13 12-11 15,-3 10-11 1,-5 1-1-16,4 8 2 0</inkml:trace>
  <inkml:trace contextRef="#ctx0" brushRef="#br0" timeOffset="43203.2106">8537 9699 72 0,'0'0'36'0,"28"15"0"16,-6-3-17-16,2-10-16 15,4-2-20-15,0-2-17 16,4 2-2-16,-7-12 1 16,5-2-1-16</inkml:trace>
  <inkml:trace contextRef="#ctx0" brushRef="#br0" timeOffset="43421.9632">8949 9235 35 0,'10'-5'36'0,"-10"5"1"16,21 10 0-16,-4 14-18 16,-11 2-9-16,3 13-3 0,-2 5-4 15,-2 4-8 1,-2 3-19-16,1-5-13 15,-10-14 0-15,6 1-1 0</inkml:trace>
  <inkml:trace contextRef="#ctx0" brushRef="#br0" timeOffset="43593.8366">8869 9414 40 0,'24'0'34'15,"-1"-6"-1"-15,11 9-2 16,-1-3-37-16,3-4-23 16,9 4-2-16,-5-10-1 15,10 10-1-15</inkml:trace>
  <inkml:trace contextRef="#ctx0" brushRef="#br0" timeOffset="44015.7115">9294 9274 43 0,'13'0'33'16,"5"12"2"-16,-6 6-12 15,-2 2-11-15,5 10-2 16,-8 1-3-16,4 5-2 0,-4-4-2 15,3 0 0 1,0-8-2-16,7-8 0 16,4-5-1-16,1-11 0 0,6-8-2 15,0-10 1-15,0-4-1 16,-3-6 0-16,-4-3 0 16,-7-4 0-16,-3-2 0 15,-5 4 3-15,-6 4 0 16,0 7 2-16,-6 7-1 15,6 15 2-15,-15-6 0 16,12 21 0-16,0 8 0 16,3 5-1-16,3 5 0 15,0 1-2-15,6 6-6 16,-5-8-17-16,4-3-16 0,2-2 0 16,-4-8 0-1,6-4-1-15</inkml:trace>
  <inkml:trace contextRef="#ctx0" brushRef="#br0" timeOffset="44265.7123">9761 9525 34 0,'0'0'36'16,"22"16"1"-16,-5-1-4 0,1-1-14 16,7 9-6-1,-4-1-4-15,7 2-4 0,-9-5-6 16,0-1-7-16,2-4-22 16,-6-3-7-16,-15-11-1 15,19 0 0-15</inkml:trace>
  <inkml:trace contextRef="#ctx0" brushRef="#br0" timeOffset="44437.5891">9932 9532 64 0,'-15'14'37'0,"-3"8"2"15,-4 3-5-15,0-1-23 0,1 8-8 16,1 4-17-1,5-2-22-15,-1-8-2 16,9-7 0-16,7-19-1 0</inkml:trace>
  <inkml:trace contextRef="#ctx0" brushRef="#br0" timeOffset="44671.9641">10135 9747 57 0,'-10'5'36'15,"6"7"1"-15,-5 3-5 0,0-5-21 16,9 7-5 0,0-3-2-16,6 4-3 0,4-4-5 15,-10-14-10-15,21 10-22 16,-5-6-2-16,-4-13 2 15,3 1-2-15</inkml:trace>
  <inkml:trace contextRef="#ctx0" brushRef="#br0" timeOffset="44828.2132">10121 9542 70 0,'0'0'38'0,"19"5"-3"15,-10 3-20-15,-9-8-43 0,13 6-6 16,-13-6-2 0,9 0-1-16</inkml:trace>
  <inkml:trace contextRef="#ctx0" brushRef="#br0" timeOffset="45359.4661">10320 8932 59 0,'53'32'37'16,"12"28"1"-16,-3 24-18 15,-9 15-5-15,-4 26-5 16,-20 0-5-16,-15 1-2 16,-17-10-5-16,-15-14-8 15,-8-18-27-15,-5-13 0 16,-5-30-1-16,12-17 0 16</inkml:trace>
  <inkml:trace contextRef="#ctx0" brushRef="#br0" timeOffset="46171.9663">10993 8787 51 0,'-38'89'36'0,"-2"23"-8"15,1 28-6-15,13 25-5 16,5 6-4-16,18 9-4 16,12-6-4-16,12-13-6 15,13-20-21-15,13-16-15 16,-5-33 1-16,8-14-1 15,-5-34-1-15</inkml:trace>
  <inkml:trace contextRef="#ctx0" brushRef="#br0" timeOffset="46765.7206">11332 9468 46 0,'-23'4'24'0,"23"-4"-10"0,40 0-2 16,32 0 0-16,35 0-1 15,37 0 0-15,32-5-2 16,32 5-1-16,23-5-2 16,19 0-1-16,12-2-1 15,4 2-1-15,-8 0-3 16,-17 1-6-16,-27 2-9 16,-28 2-18-16,-43-8-1 15,-29 8 0-15,-45-11-1 16</inkml:trace>
  <inkml:trace contextRef="#ctx0" brushRef="#br0" timeOffset="47390.7183">11455 8875 38 0,'18'0'30'0,"1"11"-9"16,-7 17-3-16,-1 5-5 15,-2 13-3-15,-4 0-2 16,1 2-2-16,1-4-1 16,4-6-2-16,1-10-1 0,6-10 0 15,3-11-1 1,2-11 0-16,0-11-1 0,1-4 0 16,-5-10-1-16,-2-8 0 15,-3-4 0-15,-4-1-1 16,-4 4 1-16,-3 6 2 15,-3 10-1-15,0 11 2 16,0 11 0-16,-12 23 1 16,5 6-1-16,4 13 2 15,3 4-1-15,0 1-2 16,10 3-6-16,-4-4-22 16,7-12-7-16,5-7-1 15,-4-13 0-15</inkml:trace>
  <inkml:trace contextRef="#ctx0" brushRef="#br0" timeOffset="47578.2187">11943 9137 45 0,'5'19'33'15,"-1"-6"1"-15,7 6-6 16,5 1-20-16,-1 5-7 15,-1 0-15-15,-5-9-17 16,9 0-1-16,-9-16-1 16,6 5 0-16</inkml:trace>
  <inkml:trace contextRef="#ctx0" brushRef="#br0" timeOffset="47703.2195">12090 9166 54 0,'-18'19'35'0,"-14"2"1"15,0 8-10-15,1 0-20 16,1-3-27-16,6 2-11 16,4-12-2-16,14 1-2 15</inkml:trace>
  <inkml:trace contextRef="#ctx0" brushRef="#br0" timeOffset="47984.4698">12185 9369 25 0,'0'0'34'0,"12"19"2"16,-12-19 0-16,15 0-18 16,-2 0-4-16,-4-10-6 15,0-3-2-15,-5-9-3 16,-4-2 0-16,0-5-3 15,-7-2 1-15,2 2-2 16,-2-5 0-16,0 3-3 16,0 3-6-16,7 9-9 15,0 7-17-15,4 0 1 16,-4 12-2-16,13-5 2 16</inkml:trace>
  <inkml:trace contextRef="#ctx0" brushRef="#br0" timeOffset="48156.345">12166 9257 47 0,'0'10'34'0,"0"-10"0"16,27 6-11-16,-2-6-39 15,0-6-12-15,9 6-3 16,-9-12-1-16</inkml:trace>
  <inkml:trace contextRef="#ctx0" brushRef="#br0" timeOffset="48375.0946">12455 9207 40 0,'14'0'34'16,"2"-4"0"-16,18 4-3 15,0-6-30-15,0-2-29 16,13 8-3-16,-10-10-1 16,6 6-2-16</inkml:trace>
  <inkml:trace contextRef="#ctx0" brushRef="#br0" timeOffset="48796.9712">12863 8826 62 0,'13'8'36'15,"5"13"1"-15,-2 10-16 16,-10 1-8-16,3 11-4 16,-9 0-2-16,0 2-2 15,0-4-2-15,3-3-1 16,3-9-1-16,1-9-1 16,5-11-1-16,7-9 0 0,6-8 0 15,-1-10 0-15,2-4 0 16,-4-8-1-16,-1-6 1 15,-3 0 0-15,-5 1 1 16,-3 2 1-16,-5 7 0 16,-5 7 0-16,-4 7 1 15,4 12 1-15,-11 21-1 16,7 4 0-16,1 8 0 16,-2 6 0-16,5 0-3 15,0-1-5-15,5 2-20 16,5-7-13-16,-10-9 0 15,8-7 0-15</inkml:trace>
  <inkml:trace contextRef="#ctx0" brushRef="#br0" timeOffset="48984.4721">13213 9106 47 0,'25'18'37'0,"-4"-4"0"15,6 8 0-15,1 2-24 16,-1-1-5-16,1 3-6 16,-3-1-10-16,-5-2-24 15,-3-10-4-15,-1-3-1 16,-16-10 0-16</inkml:trace>
  <inkml:trace contextRef="#ctx0" brushRef="#br0" timeOffset="49125.0989">13438 9189 74 0,'-26'8'35'0,"4"1"-8"15,1 5-11-15,-4 1-11 16,0 2-23-16,-2-5-14 16,11 5-2-16,-3-11 0 15</inkml:trace>
  <inkml:trace contextRef="#ctx0" brushRef="#br0" timeOffset="49375.1009">13564 9271 55 0,'9'0'37'0,"-9"0"1"15,0 0-4-15,6 15-19 16,-6-6-6-16,0 6-4 16,4-1-1-16,-1 1-5 15,0-1-8-15,-3-2-20 16,0-12-10-16,12 5 2 16,-12-5-3-16</inkml:trace>
  <inkml:trace contextRef="#ctx0" brushRef="#br0" timeOffset="49531.349">13601 9122 73 0,'-8'-18'37'0,"8"18"-4"16,0 0-30-16,0 0-31 15,0 0-4-15,0 0-4 16,0 0-1-16</inkml:trace>
  <inkml:trace contextRef="#ctx0" brushRef="#br0" timeOffset="50171.977">12652 9974 49 0,'19'-23'29'0,"3"4"-7"16,-10-9-12-16,-6-3-3 15,-6-2-4-15,-9 1-1 16,-7 6 0-16,-11 4 0 15,-4 7 0-15,-7 12-1 16,2 6 1-16,-1 12 0 16,6 11 1-16,8 3 1 15,8 9 0-15,8-1-1 16,14 0 1-16,5-8-1 16,13-5 1-16,1-7-1 15,7-11-1-15,-2-10-1 16,4-7 1-16,-4-8-2 15,-4-4 2-15,-5-4-2 0,-1 2 0 16,-8 0 1-16,-1 5-1 16,-6 6 0-16,-6 14 0 15,0 0 1-15,0 0-1 16,-9 12 0-16,7 5 1 16,2 4 0-16,0 4-1 15,5-2-3-15,4 0-8 16,1-9-23-16,9 5-1 15,-4-11 0-15,6 2-1 16</inkml:trace>
  <inkml:trace contextRef="#ctx0" brushRef="#br0" timeOffset="50359.475">12951 9978 91 0,'12'7'38'0,"7"10"0"16,-1 3-25-16,-2-2-8 16,5-1-6-16,1 7-18 15,-4-5-17-15,-9-10-2 16,7 0 1-16,-16-9-1 16</inkml:trace>
  <inkml:trace contextRef="#ctx0" brushRef="#br0" timeOffset="50515.7242">13134 9953 69 0,'-25'8'37'15,"-4"12"-2"-15,-10 6-12 16,-5-2-12-16,4 2-10 16,6 3-24-16,3-5-12 15,8-11-2-15,14-3 1 16</inkml:trace>
  <inkml:trace contextRef="#ctx0" brushRef="#br0" timeOffset="51093.8512">14088 8456 53 0,'59'66'35'16,"12"42"0"-16,-5 21-16 16,-8 22-7-16,-8 29-2 15,-24 6-3-15,-14 10-2 16,-22-10-3-16,-12-5-1 15,-15-19-3-15,-6-21-3 16,9-19-15-16,3-26-16 16,5-32-1-16,17-24 1 15,9-40-1-15</inkml:trace>
  <inkml:trace contextRef="#ctx0" brushRef="#br0" timeOffset="52156.3534">15402 9143 32 0,'10'7'32'16,"9"-7"1"-16,21 0-2 15,14 3-19-15,13-3-5 16,13 7-2-16,8-2-2 16,5 2-4-16,-7-1-8 15,-10 2-11-15,-12-8-13 16,-7 8 0-16,-23-10 1 0</inkml:trace>
  <inkml:trace contextRef="#ctx0" brushRef="#br0" timeOffset="52390.7283">15505 9236 41 0,'0'0'30'16,"36"3"-8"-16,7 2-9 16,11-5-1-16,16 5-2 15,7-2-2-15,7 3-2 0,-3 0-3 16,-1 1-8 0,-12-4-9-16,-6 4-17 0,-25-14-1 15,-6 7-1-15,-25-16 4 16</inkml:trace>
  <inkml:trace contextRef="#ctx0" brushRef="#br0" timeOffset="52578.2282">16105 9114 20 0,'31'23'31'15,"-7"-7"2"-15,-2 6-3 16,-4 1-16-16,-15-1-6 15,-9 1-14-15,-18-14-23 0,-8 5-1 16,-20-14-1-16,-1 0-2 16</inkml:trace>
  <inkml:trace contextRef="#ctx0" brushRef="#br0" timeOffset="52750.1038">15328 9099 56 0,'-21'29'37'0,"2"3"1"16,12 7-7-16,14 6-19 15,7-2-3-15,18-3-11 16,16-7-32-16,27-1-2 16,7-23-1-16,17-4 0 0</inkml:trace>
  <inkml:trace contextRef="#ctx0" brushRef="#br0" timeOffset="53578.2314">1736 11103 30 0,'0'0'34'0,"24"-4"-1"15,17 4-7-15,21-3-10 16,21 6-5-16,14-3-4 0,8 2-6 15,4 2-10 1,-10 5-20-16,-12-9-5 0,-13 5 0 16,-25-10-1-16</inkml:trace>
  <inkml:trace contextRef="#ctx0" brushRef="#br0" timeOffset="53781.3577">1844 11200 14 0,'-18'2'33'15,"18"-2"0"-15,24 9 2 16,17-9-20-16,21 0-3 0,9 0-3 16,13 0-2-1,8 0-11-15,-3-4-15 0,-13-6-14 16,2 5-2-16,-23-8 0 15</inkml:trace>
  <inkml:trace contextRef="#ctx0" brushRef="#br0" timeOffset="53968.8575">2591 11011 57 0,'31'18'36'0,"4"10"1"15,-14 1-12-15,-8 3-13 0,-13 5-7 16,-13 0-20 0,-12 1-18-16,-24-11-3 0,-2-2 0 15,-16-11-2-15</inkml:trace>
  <inkml:trace contextRef="#ctx0" brushRef="#br0" timeOffset="54234.4881">1768 10984 40 0,'-28'37'37'16,"3"3"1"-16,10 9-7 16,15 3-15-16,6-3-13 15,17-2-32-15,12-23-4 16,11-2-2-16,7-22-2 16</inkml:trace>
  <inkml:trace contextRef="#ctx0" brushRef="#br0" timeOffset="63484.6266">3325 11060 28 0,'0'0'33'0,"22"20"1"15,7 10-9-15,11 11-10 16,6 5-6-16,7 5-2 16,-1 1-8-16,-1-5-11 15,-8-11-20-15,1-2-1 16,-20-21-2-16,-2-4 1 0</inkml:trace>
  <inkml:trace contextRef="#ctx0" brushRef="#br0" timeOffset="63672.1269">3719 11007 39 0,'0'0'34'15,"-27"12"2"-15,2 16-14 16,-10 21-5-16,-8 6-7 16,-2 14-4-16,-3 1-7 15,-2-5-8-15,7-5-14 16,10-11-13-16,4-19 1 15,17-10-2-15</inkml:trace>
  <inkml:trace contextRef="#ctx0" brushRef="#br0" timeOffset="64015.8834">3788 11673 25 0,'3'23'32'0,"-3"-23"1"16,26 12-8-16,-6-10-12 0,-1-4-1 15,3-5-2 1,-4-8-3-16,-2-3-1 15,-10-7-1-15,1-7-1 0,-11-6-2 16,-5-2 0-16,-1-3-1 16,0 1-1-16,2-2-1 15,2 4-2-15,6 8-4 16,0 1-11-16,9 10-17 16,9 8-2-16,-5 3 0 15,9 10 1-15</inkml:trace>
  <inkml:trace contextRef="#ctx0" brushRef="#br0" timeOffset="64172.1281">3773 11500 46 0,'5'10'34'0,"-5"-10"-1"15,31 0-8-15,-2 0-40 16,4-7-17-16,14 4 0 15,0-12-2-15</inkml:trace>
  <inkml:trace contextRef="#ctx0" brushRef="#br0" timeOffset="64390.8785">4415 11294 35 0,'11'2'33'15,"-1"-8"0"-15,18 6 0 16,1 0-30-16,4-4-18 16,8 10-16-16,-10-13-1 15,0 11-1-15</inkml:trace>
  <inkml:trace contextRef="#ctx0" brushRef="#br0" timeOffset="64531.5036">4408 11419 42 0,'10'11'35'0,"15"-2"1"15,-1-5-11-15,13-8-48 0,7 4-4 16,-11-10-6-16,8 0-1 15</inkml:trace>
  <inkml:trace contextRef="#ctx0" brushRef="#br0" timeOffset="65047.1356">5063 11226 38 0,'14'-4'35'0,"3"4"0"16,12 18-5-16,11 14-15 16,0 5-6-16,6 11-6 15,1 6-7-15,-4-7-13 16,-5-8-17-16,-3-4-2 15,-14-16 0-15,-3-10 0 16</inkml:trace>
  <inkml:trace contextRef="#ctx0" brushRef="#br0" timeOffset="65219.005">5441 11173 19 0,'-24'-4'35'0,"0"22"1"16,-11 6-1-16,-5 14-16 15,-1 13-7-15,-2 4-8 16,0 0-10-16,5-3-21 16,13 0-7-16,-2-20-2 15,13-3 0-15</inkml:trace>
  <inkml:trace contextRef="#ctx0" brushRef="#br0" timeOffset="65453.3812">5570 11523 39 0,'-11'28'36'0,"-1"-10"1"16,6 11-2-16,6 3-21 15,-6-8-6-15,13 5-2 16,5-2-4-16,0-8-4 15,9-2-6-15,-2-8-13 16,-2-9-15-16,2-4-1 16,-7-10 0-16,-1-5 2 15</inkml:trace>
  <inkml:trace contextRef="#ctx0" brushRef="#br0" timeOffset="65609.631">5580 11360 52 0,'0'0'34'16,"0"0"-7"-16,0 0-32 16,10 19-21-16,-10-19-6 15,0 19-2-15</inkml:trace>
  <inkml:trace contextRef="#ctx0" brushRef="#br0" timeOffset="66906.5082">6204 11328 25 0,'0'0'35'0,"0"0"0"15,9 19 0-15,-5 16-17 16,-4 5-8-16,6 10-6 16,1 4-7-16,-2-1-11 15,1-8-19-15,3-2-2 16,-9-20-1-16,3-3 0 0</inkml:trace>
  <inkml:trace contextRef="#ctx0" brushRef="#br0" timeOffset="67062.7591">6023 11504 40 0,'11'0'34'15,"4"0"0"-15,20 10-10 16,5-5-34-16,9-5-19 15,16 10-2-15,4-16-1 16</inkml:trace>
  <inkml:trace contextRef="#ctx0" brushRef="#br0" timeOffset="67687.7601">7137 11572 36 0,'-80'0'18'16,"37"3"-1"-16,27-3-1 15,47-6-3-15,46 1-1 16,44-4-2-16,49-3-1 16,44-2-2-16,41-1 0 15,37-2-1-15,26 5-2 16,13-5 0-16,0 7-1 16,-8-1-2-16,-23 0-2 15,-29 5-4-15,-36 1-2 16,-36 2-3-16,-41-2-17 15,-50-5-8-15,-29 7 0 16,-50-8 0-16</inkml:trace>
  <inkml:trace contextRef="#ctx0" brushRef="#br0" timeOffset="69265.8909">7181 10909 26 0,'34'-10'31'15,"-6"-2"0"-15,3 19-11 0,-3 17-5 16,-7 6-4-16,-8 15-2 15,-10 1-4-15,-3 3 0 16,-3-5-2-16,-3-3-1 16,3-14 0-16,3-10-1 15,0-17 0-15,25-6 0 16,-7-8 0-16,3-10 0 16,1-2 0-16,-3-7 0 15,0-5-1-15,-7 1 1 16,0 1-1-16,-5 4 0 15,-4 7 1-15,-3 1-1 16,0 11 0-16,0 13 1 16,-7 13-1-16,7 11 1 15,-3 8 0-15,3 5 1 0,3 5-2 16,7 0-2-16,5 2-8 16,-2 0-21-16,3-19-4 15,4 2-1-15,-6-16 0 16</inkml:trace>
  <inkml:trace contextRef="#ctx0" brushRef="#br0" timeOffset="69453.3885">7677 11143 29 0,'13'8'33'16,"-13"-8"1"-16,18 22-1 0,-9-7-19 15,4 3-10-15,0-3-12 16,-1-5-21-16,9 8-4 16,-11-13 1-16,8 2-2 15</inkml:trace>
  <inkml:trace contextRef="#ctx0" brushRef="#br0" timeOffset="69609.6383">7829 11122 33 0,'-15'10'34'0,"-11"0"1"16,2 13-5-16,3 5-15 16,-8 0-12-16,8 0-18 15,-2-5-17-15,14 1-2 16,0-11-1-16,13 0 2 16</inkml:trace>
  <inkml:trace contextRef="#ctx0" brushRef="#br0" timeOffset="69937.775">7925 11415 17 0,'0'0'32'0,"10"21"2"15,1-18 0-15,-1-3-17 0,6 0-5 16,-3-9-3 0,-1 0-3-16,-3-10-2 0,-1-4 0 15,-8-6-2-15,0-3 0 16,0-3 0-16,-8 0-1 16,5-2 0-16,3 4-1 15,0 2-1-15,0 6-3 16,9 8-5-16,3 8-13 15,1 1-14-15,9 8 0 16,-8 4 0-16,6 7 4 16</inkml:trace>
  <inkml:trace contextRef="#ctx0" brushRef="#br0" timeOffset="70094.0147">7849 11290 60 0,'0'0'35'0,"30"2"0"16,1-2-11-16,4 0-28 16,5 0-27-16,-7-7-2 15,8 2-2-15,-13-12 1 16</inkml:trace>
  <inkml:trace contextRef="#ctx0" brushRef="#br0" timeOffset="70437.7654">7727 10623 36 0,'24'-15'33'0,"2"-1"0"16,-2 9-12-16,3 14-7 16,-10 3-3-16,-5 13-4 15,-12 5-1-15,-6 8-3 16,-13-2 0-16,1-2-1 16,-5-8-1-16,9-5 0 15,10-7 0-15,14-10 0 16,15-4-2-16,6-5-2 15,12 3-7-15,3 4-23 0,4 0-2 16,5 8-1-16,-11-3 0 16</inkml:trace>
  <inkml:trace contextRef="#ctx0" brushRef="#br0" timeOffset="70734.6409">8403 11090 34 0,'0'0'36'0,"18"3"1"16,7 0 0-16,5-3-17 16,6 0-11-16,8 0-9 15,9-6-27-15,4 6-9 16,-9-14 0-16,2 10-1 16</inkml:trace>
  <inkml:trace contextRef="#ctx0" brushRef="#br0" timeOffset="71219.0174">8893 10889 23 0,'13'-16'33'0,"9"16"1"15,-4 7-2-15,-1 7-14 16,0 14-6-16,-10 5-4 16,3 6-1-16,-8 2-3 15,1 0 1-15,-3-3-2 16,9-5-1-16,1-9 0 0,6-7-1 15,6-12-1-15,4-8 1 16,3-9-1-16,2-13-1 16,-6-6 0-16,-1-11 0 15,-7-6-1-15,-3 0 0 16,-4 1 1-16,-4 2 0 16,-6 8 1-16,0 9 0 15,-6 13 1-15,6 15 0 16,-7 17 0-16,5 11 1 15,-1 11 0-15,3 8 0 16,0 3-1-16,5 0-1 16,5 3-9-16,-6-7-25 15,4-15-4-15,3-2 0 16,-3-13 1-16</inkml:trace>
  <inkml:trace contextRef="#ctx0" brushRef="#br0" timeOffset="71500.2675">9335 11123 42 0,'0'0'36'0,"21"14"0"16,1 2-3-16,7 0-18 16,-3 2-6-16,4 2-5 15,-3-1-5-15,0-5-11 16,-5-2-19-16,2-3-5 16,-13-13-1-16,3 0 0 15</inkml:trace>
  <inkml:trace contextRef="#ctx0" brushRef="#br0" timeOffset="71656.5191">9604 11131 33 0,'-13'3'34'0,"-11"2"1"15,2 7-5-15,-9 6-13 16,0 5-12-16,0 2-19 0,-3-7-18 16,16 9-3-1,-2-12 1-15,20 2-2 0</inkml:trace>
  <inkml:trace contextRef="#ctx0" brushRef="#br0" timeOffset="71875.2677">9697 11243 41 0,'0'0'35'16,"-15"10"1"-16,9 4-5 15,3 1-17-15,-4-1-5 16,7 5-3-16,0-2-2 16,3 2-2-16,10-6-2 0,-4-4-4 15,13-2-13-15,-1-2-19 16,-9-10 0-16,3 1-1 16,-8-8 0-16</inkml:trace>
  <inkml:trace contextRef="#ctx0" brushRef="#br0" timeOffset="72031.5187">9703 11156 63 0,'0'0'36'16,"0"0"-2"-16,0 0-17 16,12 0-44-16,-12 0-6 15,0 0-1-15,13 5-1 0</inkml:trace>
  <inkml:trace contextRef="#ctx0" brushRef="#br0" timeOffset="72484.6446">9549 10718 13 0,'-4'-23'63'15,"20"14"-36"-15,2 4-10 16,4 1-5-16,6 12-3 16,-6 1-1-16,0 7-2 15,-17 6-2-15,-5 10 0 16,-12-3-1-16,-5 4 0 0,-4-2-1 15,2-2 0 1,5-5-1-16,10-6 0 0,14-6-1 16,14-6-3-16,13-2-7 15,7 1-24-15,-4-10-1 16,7 5-1-16,-10 0 0 16</inkml:trace>
  <inkml:trace contextRef="#ctx0" brushRef="#br0" timeOffset="73609.6467">8434 12080 11 0,'22'-9'27'15,"-11"-17"-4"-15,4 0-3 16,-6-4-3-16,-6-2-5 16,-3 2-2-16,-10 0-3 15,-4 5-2-15,-7 7-3 16,-7 8 0-16,-3 10-1 16,0 6 0-16,-3 11-1 15,7 10 1-15,4 4 0 16,8 6 0-16,9 0 1 15,9 3-1-15,10-7 2 16,8-1-1-16,7-14 0 0,3-7 0 16,3-11 0-16,3-4 0 15,-6-11 0-15,-4-3-1 16,-5-6 0-16,-5 0 1 16,-7 3-1-16,-3 4 0 15,-7 6 1-15,0 11-1 16,0 0 1-16,-13 8 0 15,9 10-1-15,1 2 1 16,3 6-1-16,0-3-3 16,10 3-7-16,-5 0-20 15,5-12-7-15,9 1-1 16,-6-12 1-16</inkml:trace>
  <inkml:trace contextRef="#ctx0" brushRef="#br0" timeOffset="73797.1459">8661 12175 36 0,'0'10'34'0,"6"9"2"16,3-2-3-16,5 1-20 16,7 7-4-16,0-2-5 15,4 0-7-15,3-2-16 16,-1-5-16-16,-7-12 0 15,0 1-1-15,-6-11 0 16</inkml:trace>
  <inkml:trace contextRef="#ctx0" brushRef="#br0" timeOffset="73953.3962">8893 12204 20 0,'-24'0'33'15,"0"18"0"-15,-14-1-1 16,1 3-16-16,-1 5-13 15,1-1-20-15,9 5-14 16,-9-11-1-16,18 2-1 16</inkml:trace>
  <inkml:trace contextRef="#ctx0" brushRef="#br0" timeOffset="77109.6881">7811 12030 21 0,'-20'-5'24'0,"2"-19"-6"0,11 2-4 16,7-7-4-16,14-3-2 15,13 10-2-15,5 6 0 16,8 16 0-16,3 7 1 15,0 20 1-15,-12 6-1 16,-6 16 0-16,-16 3-1 16,-14 4-1-16,-14-3-2 15,-12-6-1-15,-7-12-2 16,-5-12-1-16,3-13-1 16,4-13 0-16,12-9 0 15,10-10 0-15,14-6 2 16,11 5 0-16,9-1 3 0,11 11 1 15,5 7 1 1,4 13 0-16,-6 5 1 0,4 10-1 16,-13 2-3-16,-7-4-10 15,-5-3-27-15,2-1-2 16,-15-16 0-16,12 3-1 16</inkml:trace>
  <inkml:trace contextRef="#ctx0" brushRef="#br0" timeOffset="87922.2101">11404 11367 4 0,'10'12'28'16,"11"-12"-1"-16,30 9 0 0,11-9-16 15,17 0-5-15,11 0-8 16,4 0-14-16,2 5-10 15,-23-5-1-15,-5 9-1 16</inkml:trace>
  <inkml:trace contextRef="#ctx0" brushRef="#br0" timeOffset="88140.9571">11480 11497 14 0,'0'0'32'16,"38"7"0"-16,10-7-3 0,15 0-12 15,15 5-6-15,5-5-7 16,0 0-9-16,-4 0-15 16,-14 0-11-16,-23-9-1 15,-9 3-1-15</inkml:trace>
  <inkml:trace contextRef="#ctx0" brushRef="#br0" timeOffset="88297.2098">12147 11413 16 0,'9'23'31'0,"1"9"1"16,-10-4-3-16,-16 5-23 15,-6-2-20-15,-16-14-12 0,4 0-3 16,-15-17-2-16</inkml:trace>
  <inkml:trace contextRef="#ctx0" brushRef="#br0" timeOffset="88453.4578">11535 11361 40 0,'-40'8'36'16,"9"20"1"-16,0 4 1 15,12 7-24-15,16 7-9 16,14-5-37-16,19 2-2 15,8-16-2-15,23-8 0 16</inkml:trace>
  <inkml:trace contextRef="#ctx0" brushRef="#br0" timeOffset="91422.2168">1663 13190 35 0,'-11'3'34'0,"20"5"0"15,8-5-5-15,19-3-16 16,17 8-5-16,9-8 0 16,19 6-5-16,5-2-4 15,1-4-9-15,1 0-15 16,1 3-11-16,-20-6 2 15,-2 3-1-15</inkml:trace>
  <inkml:trace contextRef="#ctx0" brushRef="#br0" timeOffset="91640.9644">1739 13350 31 0,'10'7'32'0,"11"-7"1"16,27 0-5-16,16 0-13 15,14 0-6-15,6 0-4 16,6-2-11-16,-9 2-18 16,-12-9-8-16,-2 4-1 15,-31-7-1-15</inkml:trace>
  <inkml:trace contextRef="#ctx0" brushRef="#br0" timeOffset="91781.589">2404 13193 46 0,'11'10'35'0,"4"12"0"16,-6 7-12-16,-2 0-12 16,-1 3-8-16,-10 0-21 15,-12 3-13-15,-19-16-2 16,-2-1-2-16</inkml:trace>
  <inkml:trace contextRef="#ctx0" brushRef="#br0" timeOffset="91969.0921">1726 13140 32 0,'-22'24'34'15,"-4"5"1"-15,6 17 1 0,9 8-18 16,11-1-8-16,17 2-32 16,14-14-10-16,23-3-2 15,9-27-2-15</inkml:trace>
  <inkml:trace contextRef="#ctx0" brushRef="#br0" timeOffset="95969.1005">3035 13337 29 0,'9'0'28'0,"0"-15"-3"16,6-2-12-16,5-3-3 0,7-1-5 16,4 2 1-1,3 6-1-15,-2 13-1 16,-8 5 1-16,0 17 0 0,-10 14 0 16,-3 10-1-16,-11 7 0 15,0 5 0-15,0-5-1 16,2-4 0-16,5-11-2 15,4-14 0-15,4-14 0 16,8-15-1-16,-3-14 1 16,2-10-1-16,3-10 0 15,-4-4-1-15,1-2 0 16,-4-2 0-16,-2 6 1 16,-4 5 0-16,-5 11 0 15,-4 11 1-15,-3 14 1 16,0 0 1-16,-15 23 0 0,8 9 0 15,-2 8 0 1,6 7 0-16,3 0-2 0,3-1-8 16,13-8-24-16,5 3-5 15,-5-17-1-15,9-2 0 16</inkml:trace>
  <inkml:trace contextRef="#ctx0" brushRef="#br0" timeOffset="96203.4755">3665 13580 47 0,'12'8'36'0,"9"11"1"16,-2 0 0-16,6 7-28 15,3 2-6-15,2 5-13 16,1-1-25-16,-10-11 0 16,1-4-1-16,-9-17 0 15</inkml:trace>
  <inkml:trace contextRef="#ctx0" brushRef="#br0" timeOffset="96375.3489">3902 13592 53 0,'-25'5'39'0,"-2"18"0"16,-4 5-5-16,-9 4-19 16,9 4-11-16,6 2-20 0,3-2-21 15,6-13-1-15,11-2 0 16,5-12-1-16</inkml:trace>
  <inkml:trace contextRef="#ctx0" brushRef="#br0" timeOffset="96672.2256">3900 13996 28 0,'0'20'34'15,"0"-6"0"1,15-1 1-16,1-4-22 0,2-9-4 15,4 0-3-15,-3-6-1 16,-1-3-2-16,-5-7-1 16,-4-6 0-16,-9-9-1 15,0-1 0-15,-7-7-1 16,1-2 1-16,-3 5-1 16,5-4 0-16,4 6-1 15,0 4-3-15,11 10-7 16,0 4-12-16,5 4-12 15,3 9-1-15,-3-1 0 16</inkml:trace>
  <inkml:trace contextRef="#ctx0" brushRef="#br0" timeOffset="96828.4743">3912 13832 57 0,'3'11'37'0,"9"-7"0"15,10 1-8-15,7-3-36 16,1-2-25-16,10 10-2 16,-5-12-1-16,5-4-2 15</inkml:trace>
  <inkml:trace contextRef="#ctx0" brushRef="#br0" timeOffset="97375.3517">3973 13039 21 0,'13'-20'31'15,"18"13"1"-15,-5 7-13 16,8 0-4-16,-4 19-4 16,-8 3-3-16,-6 9-1 15,-16 6-1-15,-7 4-2 16,-17-7-1-16,-1-3 0 15,-5-7 0-15,1-9-1 16,10-7-1-16,19-8 1 0,0 0-1 16,15-13-1-16,20 9-2 15,3-5-11-15,5 3-22 16,13 13 0-16,-10-5 0 16,7 8-1-16</inkml:trace>
  <inkml:trace contextRef="#ctx0" brushRef="#br0" timeOffset="97625.3515">4622 13410 43 0,'16'9'35'16,"17"1"0"-16,5-9 0 15,11 5-29-15,1-2-16 16,-2-4-22-16,4 7-2 16,-11-7 0-16,-9 0-1 15</inkml:trace>
  <inkml:trace contextRef="#ctx0" brushRef="#br0" timeOffset="97797.2271">4625 13563 58 0,'6'8'35'0,"23"4"1"16,11-3-17-16,9-9-23 15,10 5-25-15,-8-17-4 16,5 7-1-16,-12-15-1 15</inkml:trace>
  <inkml:trace contextRef="#ctx0" brushRef="#br0" timeOffset="98437.8567">5394 13244 46 0,'17'-5'33'0,"1"11"-6"16,-2 17-9-16,-10 9-6 15,3 14-2-15,-9 2-2 16,10 5-1-16,-4-1-3 16,8-7-1-16,6-11-1 15,5-12-1-15,6-14 0 16,3-15-1-16,1-11 0 15,-2-11-1-15,-5-7 0 0,-6-8 0 16,-7-1 0 0,-6-2 0-16,-9 6 0 15,0 8 2-15,-6 10 0 0,-3 11 1 16,0 12 0-16,2 16 0 16,3 7 1-16,4 16-1 15,4 5-1-15,0 1-2 16,8 5-11-16,-3-3-24 15,2-9-1-15,5-2-1 16,-2-14 1-16</inkml:trace>
  <inkml:trace contextRef="#ctx0" brushRef="#br0" timeOffset="98609.7284">5894 13525 47 0,'16'15'37'0,"6"11"0"16,-4 0 1-16,4 2-27 16,4 4-6-16,1 0-13 15,-3 0-26-15,-3-15-2 16,-2-2-1-16,-7-15 0 16</inkml:trace>
  <inkml:trace contextRef="#ctx0" brushRef="#br0" timeOffset="98781.6035">6090 13561 53 0,'-29'15'38'0,"-1"13"1"15,-5 5-1-15,3 1-26 16,3 1-16-16,4-6-31 0,8 3-3 16,3-15 0-16,14-2-1 15</inkml:trace>
  <inkml:trace contextRef="#ctx0" brushRef="#br0" timeOffset="98969.1067">6204 13784 47 0,'-7'21'38'0,"-7"-1"0"16,4 7 1-16,1 3-25 15,2-7-6-15,11 3-5 0,5-4-3 16,4-8-6-16,12-4-13 16,-1-6-19-16,-5-17 0 15,5 0-1-15,-11-11 1 16</inkml:trace>
  <inkml:trace contextRef="#ctx0" brushRef="#br0" timeOffset="99156.6065">6275 13710 49 0,'0'0'37'0,"0"0"-2"15,0 0-6-15,0-19-52 16,13 19-9-16,-10-14-3 0,6 4-1 16</inkml:trace>
  <inkml:trace contextRef="#ctx0" brushRef="#br0" timeOffset="99578.4813">6056 13104 4 0,'-15'-7'27'15,"-3"-14"0"-15,10 4-8 16,8-1-4-16,10 2-3 16,8 5-2-16,8 3-2 15,1 11 1-15,-6 4-1 16,-2 15 0-16,-19 2 0 16,0 10-2-16,-19 0-1 15,1 4 0-15,-4-5-1 0,4-2-2 16,15-6-1-1,16-9-1-15,17-3-3 0,10-7-6 16,12-6-22-16,2 3-5 16,-8-8-1-16,1 5 0 15</inkml:trace>
  <inkml:trace contextRef="#ctx0" brushRef="#br0" timeOffset="101234.7361">6964 13268 31 0,'8'-5'35'16,"-8"5"1"-16,11 8-11 0,-7 21-5 15,-4 10-8-15,5 11-4 16,-5 6-3-16,6-1-8 16,0 1-17-16,-2-5-16 15,-8-15 0-15,4-7-1 16,-13-17 1-16</inkml:trace>
  <inkml:trace contextRef="#ctx0" brushRef="#br0" timeOffset="101390.9854">6793 13512 50 0,'22'-4'36'0,"5"-1"0"15,21 5-6-15,8 4-24 0,8-4-30 16,7 5-9-16,-3-10-2 16,7 5 0-16</inkml:trace>
  <inkml:trace contextRef="#ctx0" brushRef="#br0" timeOffset="103297.2371">8021 13360 30 0,'-18'5'26'0,"-10"-1"-5"15,-6-7-6-15,-3-6-4 16,5-10-4-16,2-10-3 15,8-3-1-15,13-6 0 16,9-4 0-16,15 2 1 16,10 10 0-16,9 7 1 15,9 15 1-15,1 13 0 16,-2 19 1-16,-13 13-1 0,-10 17-1 16,-19 10 0-1,-11 6-2-15,-19 1 0 16,-10-2-2-16,-7-9 0 0,-3-13-2 15,1-13 0-15,8-16 0 16,10-18 0-16,11-10 0 16,10-15 1-16,10-2-1 15,16-1 2-15,5 1 0 16,7 8 1-16,9 14-1 16,4 5 1-16,2 14-3 15,3 10-7-15,-8 3-20 16,-4 0-9-16,0 2 0 15,-6-8 0-15</inkml:trace>
  <inkml:trace contextRef="#ctx0" brushRef="#br0" timeOffset="103781.6136">8484 13554 28 0,'28'-25'46'15,"-18"4"-31"1,-2 1 0-16,-8-6-3 16,0 2-1-16,-15-6-2 15,-3 6-1-15,-7 0-2 0,-7 11-1 16,-5 7 0-1,0 11-1-15,-1 9-1 16,4 15-1-16,7 9 0 0,8 6 0 16,10 1 0-16,12-1-1 15,9-6 0-15,13-7 0 16,5-11 1-16,9-11-1 16,-3-14 0-16,1-7-1 15,-2-9 1-15,-7-7-2 16,-6-4 1-16,-6-1 0 15,-4 2 0-15,-9 3-1 16,-3 7 2-16,-7 7-1 16,7 14 1-16,-12 0 0 15,9 13 0-15,3 7 0 16,0 4 0-16,10 2-1 0,0 4-4 16,1-5-10-1,2-4-23-15,2 3 0 0,-6-11-1 16,4 1 0-16</inkml:trace>
  <inkml:trace contextRef="#ctx0" brushRef="#br0" timeOffset="103953.4875">8686 13583 52 0,'16'7'38'0,"8"10"0"15,-1 3-4-15,-3-1-19 16,12 7-8-16,-5 3-6 0,-3-4-10 15,0 0-18 1,-2-3-11-16,-11-13 0 16,1-3-1-16</inkml:trace>
  <inkml:trace contextRef="#ctx0" brushRef="#br0" timeOffset="104125.3649">8887 13607 49 0,'-24'0'38'16,"-1"20"1"-16,-6 6-1 15,-6 3-24-15,5 7-10 16,2-4-35-16,5 2-5 16,-2-15-2-16,14-2-1 15</inkml:trace>
  <inkml:trace contextRef="#ctx0" brushRef="#br0" timeOffset="104609.7396">9428 12959 34 0,'-31'14'33'0,"-13"5"-1"15,-2 18-12-15,8 23-5 0,1 13-3 16,15 9-3-16,12 8-3 16,16 1-3-16,16-3-10 15,13-4-23-15,6-20-5 16,17-9 0-16,-6-23-1 16</inkml:trace>
  <inkml:trace contextRef="#ctx0" brushRef="#br0" timeOffset="104844.1163">9638 13217 34 0,'0'-10'35'15,"0"10"2"-15,31 8-1 0,-5 16-19 16,4 3-6-16,4 16-5 15,-3 5-4-15,0 1-8 16,0 2-15-16,-3-9-15 16,-13-16-1-16,1-11 0 15,-6-15 0-15</inkml:trace>
  <inkml:trace contextRef="#ctx0" brushRef="#br0" timeOffset="105015.993">9951 13242 31 0,'-16'-3'37'0,"-8"9"-1"16,-7 15-3-16,-10 11-14 16,-5 6-7-16,3 6-8 0,3 5-13 15,6 2-26-15,3-18-1 16,14-4-1-16,8-12 0 16</inkml:trace>
  <inkml:trace contextRef="#ctx0" brushRef="#br0" timeOffset="105265.9944">10000 13767 42 0,'10'21'35'15,"-4"-10"1"-15,6-5-7 0,7-6-16 16,-10-9-4-16,1-8-4 15,-3-8-2-15,-1-7-2 16,-6-10 0-16,0-5 0 16,-3-3 0-16,-1-1-2 15,1 2 1-15,3 2-3 16,3 9-3-16,1 5-7 16,7 9-18-16,8 12-4 15,-7 4-1-15,10 8 0 16</inkml:trace>
  <inkml:trace contextRef="#ctx0" brushRef="#br0" timeOffset="105437.8657">9973 13569 49 0,'-6'10'37'0,"21"-1"-1"16,3-9-2-16,17-5-33 15,8 5-32-15,-2-14-3 16,11 5-1-16,-5-11-1 16</inkml:trace>
  <inkml:trace contextRef="#ctx0" brushRef="#br0" timeOffset="105640.9923">10340 13433 71 0,'33'0'35'16,"13"-3"0"-16,1-1-20 16,8-4-38-16,4 8-10 15,-15-10-2-15,3 8 0 16</inkml:trace>
  <inkml:trace contextRef="#ctx0" brushRef="#br0" timeOffset="105875.3668">10723 13165 56 0,'6'-13'39'0,"17"13"-2"16,7 12-1-16,8 3-24 16,8 16-5-16,1 10-5 15,-5 1-5-15,-3 6-20 16,-6 2-15-16,-15-11 0 16,-2-5 0-16</inkml:trace>
  <inkml:trace contextRef="#ctx0" brushRef="#br0" timeOffset="106047.2424">11104 13169 56 0,'-22'-7'38'16,"-2"13"0"-16,-10 14-4 16,-5 7-20-16,0 9-7 15,-3 9-9-15,0-2-19 16,2-2-16-16,10-2-1 15,4-10 0-15,14-3-1 16</inkml:trace>
  <inkml:trace contextRef="#ctx0" brushRef="#br0" timeOffset="106297.2427">11186 13440 56 0,'0'0'39'16,"0"0"0"-16,0 12 0 15,-4 7-24-15,-4 0-7 16,2 7-5-16,0 2-1 16,2 3-1-16,8-2-3 15,0-7-3-15,10 1-11 16,1-5-23-16,0-14-1 15,0-7 1-15,-2-12-1 16</inkml:trace>
  <inkml:trace contextRef="#ctx0" brushRef="#br0" timeOffset="106484.743">11193 13308 60 0,'0'0'36'0,"0"0"-2"15,9 9-15-15,5-4-46 16,-14-5-6-16,22 4-2 16,-10-8 0-16</inkml:trace>
  <inkml:trace contextRef="#ctx0" brushRef="#br0" timeOffset="106844.1231">11466 12942 62 0,'52'46'42'16,"7"21"1"-1,-6 24 0-15,-24 11-27 0,-12 22-10 16,-37 5-42-16,-26 3-3 15,-40-11-2-15,-21-11-1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0:33:08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21186 2198 17 0,'-23'27'31'16,"-13"-3"2"-16,-35 73 4 15,35-31-22 1,14 17-3-16,2 0-2 16,16 2-2-16,12-5-2 15,14 4-2-15,6-11-4 16,7-7-6-16,9-11-16 16,3-13-14-16,-9-20-1 15,6-8-1-15,-13-22 5 16</inkml:trace>
  <inkml:trace contextRef="#ctx0" brushRef="#br0" timeOffset="437.5012">21516 2273 10 0,'-7'-31'34'0,"7"20"1"16,0 11 1-16,0 16-15 16,4 22-5-16,-1 11-4 15,6 18-4-15,-2 9-3 16,4 13 1-16,-3 3-2 16,2-7 0-16,-3-8-3 15,-1-5 0-15,-6-9-4 16,0-16-2-16,4-9-5 15,-10-15-13-15,6-23-16 0,-8 12 0 16,4-29 1 0,4-7 3-16</inkml:trace>
  <inkml:trace contextRef="#ctx0" brushRef="#br0" timeOffset="953.127">21495 2254 24 0,'-7'-10'29'0,"7"10"-3"16,-17 6-8-16,3 7-4 16,-2 0-5-16,-2 1-3 15,3 8-2-15,-2 0-1 16,4-1-1-16,0-1 1 16,5-6-2-16,8-14 1 15,-9 13 0-15,9-13 0 16,0 0 0-16,3-22-1 15,2 6 1-15,3-6 0 16,2-1-1-16,4-5 0 16,1 3-1-16,1-2 1 0,1 0-1 15,0 3 1 1,-1 5-1-16,-3 5-1 16,-1 4 0-16,-3 3 2 0,-9 7-1 15,13 0 1-15,-3 10-1 16,1 9 2-16,5 3 0 15,3 8 1-15,4 1 0 16,1 12-6-16,0-4-17 16,0-6-15-16,4 5 0 15,-7-20-1-15</inkml:trace>
  <inkml:trace contextRef="#ctx0" brushRef="#br0" timeOffset="1406.2531">21883 2069 66 0,'0'0'35'0,"0"0"-12"15,9 8-5-15,-6 14-5 16,-3 0-6-16,0 18-1 16,4 2-2-16,5 7 0 15,-2-1-1-15,0-5 0 16,-2-4-2-16,4-3-2 16,-2-4-1-16,-2-20-4 15,3-3-9-15,-8-9-20 16,0 0-3-16,0-14 0 15,-10-5 1-15</inkml:trace>
  <inkml:trace contextRef="#ctx0" brushRef="#br0" timeOffset="1578.128">21776 2215 34 0,'0'0'38'16,"12"12"0"-16,10-4-7 15,11-1-12-15,-2-7-6 16,8 8-7-16,1-2-22 16,5 4-21-16,-11-17-1 15,2 7 0-15,-7-12-2 16</inkml:trace>
  <inkml:trace contextRef="#ctx0" brushRef="#br0" timeOffset="2046.8791">22237 2138 37 0,'10'12'37'0,"9"19"2"16,-1 15-5-16,0 12-17 15,10 17-5-15,-17 13-3 16,0 11-3-16,-11 7-3 16,-11 5 1-16,-9-11-3 15,-6-10 1-15,-5-16-2 16,-3-12 0-16,7-14-5 0,-3-18-22 15,7-15-12 1,6-15-1-16,1-17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028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22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13">16615 14777 0,'-24'0'203,"0"23"-187,0 1 15,48-24 563,0 24-579,-24 0 173</inkml:trace>
  <inkml:trace contextRef="#ctx0" brushRef="#br0" timeOffset="16397.6829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46">17260 14777 0,'-48'0'0,"24"0"16,-24 23 0,24-23 15,0 24-16,24 0 1,-47 0 15,23 24 1,0-48-17,0 0-15,24-48 172,0 24-156,24-24-1</inkml:trace>
  <inkml:trace contextRef="#ctx0" brushRef="#br0" timeOffset="31210.4227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0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69">11196 14657 0,'24'24'62,"24"-24"16,-25 0-31,-23 24-47,48-24 16,-24 0-1,24 0 1,-24 0-16,0 0 31,-1 0-31,-46 0 391</inkml:trace>
  <inkml:trace contextRef="#ctx0" brushRef="#br0" timeOffset="42213.7912">11506 14800 0,'24'-23'47,"0"23"-32,0-24 16,24 24 1,-24 0 30,23 0-31,-71 0 219,1 0-218,-1 0 15,0 0-16,0 0-16,0 0 1,0 0 0,0 0 31,0 0-32,-23 0 1,23-24 171,24 0-187,0-24 16,24 0 0,0 25-1,-24-1 173,47 0-173,-47-24-15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0:33:16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20289 2254 14 0,'-6'-20'31'15,"6"20"0"-15,0 0-8 0,12 35-5 16,-3 15-6-16,-3 13-4 15,6 14-1-15,-2 6-1 16,-1 9-1-16,-3 6-2 16,0-5-2-16,-1-8-2 15,-5-11-3-15,4-10-8 16,-4-9-14-16,-6-19-9 16,12-5 0-16,-6-31 1 15</inkml:trace>
  <inkml:trace contextRef="#ctx0" brushRef="#br0" timeOffset="390.6299">20295 2373 3 0,'-19'23'24'0,"-14"-9"-2"15,7 7-11-15,1-2-1 16,4-8-2-16,8 1-1 16,13-12-1-16,0 0 0 15,3-16 0-15,13-10 1 16,-1-6-2-16,4-2-1 0,-4 3 0 15,3-6-1-15,-4 1 0 16,0 6 0-16,-4 5-2 16,0 13 0-16,1 12 1 15,2 4 0-15,5 11-3 16,1 11-12-16,-3 4-19 16,15 14-1-16,-6-11 1 15,14 10 6-15</inkml:trace>
  <inkml:trace contextRef="#ctx0" brushRef="#br0" timeOffset="1124.9999">19650 2008 21 0,'0'0'28'0,"-31"0"-6"16,11 9-5-16,-1 14-4 15,-3 7-5-15,10 7-3 16,3 4-1-16,11 2-1 16,8 1-3-16,13 6-2 15,6-4-10-15,9-7-11 0,-4-17-7 16,7-2 1-16,-15-20 5 16</inkml:trace>
  <inkml:trace contextRef="#ctx0" brushRef="#br0" timeOffset="1359.3788">19811 2019 34 0,'-4'-20'30'0,"4"20"-6"15,0 0-9-15,0 18-5 0,0 11-3 16,4 7-3-16,2 3-5 16,0 4-3-16,0 1-3 15,1 1-12-15,4 1-10 16,-11-21-1-16,7 6-1 16</inkml:trace>
  <inkml:trace contextRef="#ctx0" brushRef="#br0" timeOffset="1531.2768">19685 2189 6 0,'24'0'24'0,"-6"-11"-4"0,11 2-13 16,1 4-8-16,-2 0-11 15,5 5-8-15,-13-17-3 16,4 10 23-16</inkml:trace>
  <inkml:trace contextRef="#ctx0" brushRef="#br0" timeOffset="1671.8789">19945 2027 19 0,'0'0'33'0,"29"7"3"16,-9 7-9-16,2 6-5 16,3 21-8-16,-11 2-3 15,-3 15-4-15,-11 8-16 16,0-11-25-16,-17-15-2 15,-4 1-1-15,-10-22 0 16</inkml:trace>
  <inkml:trace contextRef="#ctx0" brushRef="#br0" timeOffset="41843.8972">22572 2131 17 0,'0'0'31'0,"3"10"2"15,0 64 3 1,-3-16-23-16,0 15-2 16,-4 14-2-16,8 11-1 15,-1 5-2-15,1 3-1 16,-1-13-2-16,4-7 1 15,-4-11-3-15,5-10 1 0,0-14-1 16,0-10 1-16,-4-15-1 16,-4-10 1-1,0-16-1-15,-7 0 1 0,1-18 1 16,-3-8-2-16,-5-10 1 16,0-1-1-16,-1-9 0 15,4-1-1-15,-1 1 1 16,3 4-1-16,-4 3 1 15,1 13-1-15,3 3 1 16,5 8-1-16,4 15 0 16,0 0 0-16,0 16-1 15,7 15 1-15,14 3 0 16,3 6-1-16,4-2 1 16,-1 5 2-16,-2-7-2 15,3-7 2-15,-2-10 2 0,-4-12-2 16,-5-12 1-1,-6-6 1-15,-8-8-2 0,7-5-1 16,0 2-2-16,-10-7-13 16,0 2-28-16,6 8 0 15,1 0-1-15,10 5 0 16</inkml:trace>
  <inkml:trace contextRef="#ctx0" brushRef="#br0" timeOffset="42640.7715">23214 3127 39 0,'0'0'26'15,"23"-17"-3"-15,-6 7-1 16,-2-1-3-16,0-1-3 16,-9-8-3-16,0 6-3 15,-14-8-3-15,8 3-2 16,-12-3-2-16,-3 2-1 15,-12 6-1-15,2 6-1 16,-7 8 0-16,9 0-1 16,2 16 1-16,-2 5-1 15,5 2-1-15,5 9 1 16,13-4 0-16,0 1 0 16,19-3 0-16,-4-7 1 15,7-5-1-15,4-5 1 0,4-9 1 16,-2-4-1-16,0-5 2 15,-1-3-1-15,-16 0 0 16,5 0 0-16,-9 2 0 16,-3-2-1-16,-4 12 0 15,0 0 1-15,-10 0-2 16,3 7 1-16,10 12-1 16,-3 1 1-16,0 6-1 15,7 14 0-15,9 2 1 16,3 1 0-16,0 3 1 15,-9-1-1-15,-10-1 1 16,0-3 0-16,-12-7 1 0,-5-8 1 16,-20-12 0-1,-3-7-1-15,-3-11 0 0,12-8-4 16,9-5-10-16,3-12-24 16,7-12-3-16,17-2 0 15,15-8-1-15</inkml:trace>
  <inkml:trace contextRef="#ctx0" brushRef="#br0" timeOffset="43328.28">22926 2668 30 0,'0'0'29'0,"-17"5"-6"16,17-5-6-16,15 4-5 15,8-4 0-15,14 8-2 16,9-6-2-16,19 7-1 16,4 0-1-16,6-1 0 15,-2-3-2-15,-4 4-1 16,-14-3-3-16,-5-1-2 16,-15-1 1-16,-18-4-1 15,-7 0 1-15,-10 0 0 16,-12-7 0-16,3-2-1 15,0 1 3-15,-10-7 0 0,2-1 0 16,9 2-3-16,-2 3 2 16,10-3-2-16,0 14 1 15,15-9-1-15,2 9 1 16,11 9 1-16,-3 3 1 16,-2 3 4-16,3 2 1 15,-10 6 2-15,-11-3-2 16,-5 7 2-16,-19-5-1 15,4 0-2-15,-9-1-10 16,2-1-32-16,-9-12-3 16,18-1-1-16,-4-10 1 15</inkml:trace>
  <inkml:trace contextRef="#ctx0" brushRef="#br0" timeOffset="73969.053">22151 7982 37 0,'0'0'31'0,"0"-16"-6"15,21 16 14 1,-5 9-26-16,9 12-3 16,9 0-2-16,5 11-2 15,-1 5-1-15,8 1-1 16,-4-1-1-16,0-1-1 16,-3-4-2-16,-4-7 1 15,-13-5-1-15,-1-8 0 16,-8-12-2-16,-13 0 0 15,0 0 1-15,6-18-2 16,-14 4 1-16,0 0 0 16,5-2 0-16,-8 3 0 15,7 1 1-15,2 1 0 16,2 11 0-16,12-12 0 0,3 12 0 16,-1 0 0-1,3 6 1-15,0 1 1 0,-3 4 0 16,-10 4 1-16,-4 3-1 15,-12 2 2-15,-9 1-3 16,1-5-10-16,-7-3-24 16,5-1-1-16,-3-12-1 15,25 0 0-15</inkml:trace>
  <inkml:trace contextRef="#ctx0" brushRef="#br0" timeOffset="74500.3067">21497 7183 20 0,'0'0'31'16,"0"0"0"-16,0 21-10 15,-3 5-5-15,-4 5-5 16,4 8-3-16,-6 6-1 15,5 3-2-15,-1-2-2 16,5 0-1-16,0-7-1 16,4-6 1-16,3-7-2 15,0-4-3-15,5-6-4 0,-2-12-6 16,1 2-12-16,9-2-9 16,-10-8 1-16,5 4-2 15</inkml:trace>
  <inkml:trace contextRef="#ctx0" brushRef="#br0" timeOffset="74750.3183">21351 7445 20 0,'9'13'28'0,"0"-13"-3"0,10 0-9 16,6 5-5-16,1-3-5 15,2 1-8-15,2-3-15 16,10 7-10-16,-16-11-1 16,8 8-1-16</inkml:trace>
  <inkml:trace contextRef="#ctx0" brushRef="#br0" timeOffset="74984.6805">21657 7446 35 0,'11'7'26'16,"4"-3"-8"-16,3-4-7 16,2 3-6-16,3 1-7 15,-1-4-12-15,6 9-12 16,-16-11 0-16,11 6 0 16</inkml:trace>
  <inkml:trace contextRef="#ctx0" brushRef="#br0" timeOffset="75234.6819">21658 7582 43 0,'10'11'32'15,"-10"-11"-6"-15,21 9-8 16,-4-4-3-16,0-1-5 16,5-4-7-16,1 4-10 15,3-1-18-15,-8-6-8 16,5 3-1-16,-4-7 1 16</inkml:trace>
  <inkml:trace contextRef="#ctx0" brushRef="#br0" timeOffset="75719.0572">22123 7441 39 0,'0'0'31'0,"-15"-17"-7"0,5 8-7 15,-5 9-5-15,-4-3-5 16,3 6-3-16,-2 6-2 15,4 3-1-15,-1 5-1 16,2 5 0-16,2 2 0 16,5 1 1-16,6 3-1 15,0-1 1-15,7 0 0 16,7-5 0-16,3-5 0 16,7-5 0-16,1-7 0 15,5-5 2-15,-2-10 1 16,-2-4 1-16,-4-13 2 15,-5 5-1-15,-13-11 1 0,-8 4-1 16,-11-5 0 0,-7 6-5-16,-8 3-30 0,-3 10-7 15,-10 3-3-15,4 12 1 16</inkml:trace>
  <inkml:trace contextRef="#ctx0" brushRef="#br0" timeOffset="80344.0977">21832 4083 13 0,'5'-12'29'15,"8"12"2"-15,-13 0-10 16,0 0-4-16,12 23-4 16,-12 0-3-16,6 15-1 15,-10 5-2-15,0 12 0 0,-4 2-2 16,2 4-2-16,0-3-1 16,3-1 1-16,3-10-2 15,8-10 1-15,6-4-1 16,9-14 0-16,4-2-1 15,1-11-3-15,2 1-3 16,-11-10-10-16,1-5-15 16,-3 2-6-16,-17-12 1 15,-5 4-1-15</inkml:trace>
  <inkml:trace contextRef="#ctx0" brushRef="#br0" timeOffset="80515.973">21682 4482 35 0,'10'4'32'0,"0"-8"0"15,14 4-15-15,7 0-5 16,4 4-5-16,6-4-8 16,3 0-16-16,5 6-14 15,-18-11-1-15,7 10-1 16</inkml:trace>
  <inkml:trace contextRef="#ctx0" brushRef="#br0" timeOffset="80922.2253">22147 4529 61 0,'0'0'33'0,"14"7"-10"16,-14-7-6 0,8 24-4-16,-8-5-4 15,6 5-3-15,-1 3 0 0,0 5-2 16,-2-3-1-16,-3 0-2 16,7-7-1-16,-4-3-4 15,2 0-3-15,-5-19-9 16,0 0-15-16,0 0-6 15,0 0 1-15,5-14 0 16</inkml:trace>
  <inkml:trace contextRef="#ctx0" brushRef="#br0" timeOffset="81390.9742">22132 4538 20 0,'0'-10'31'0,"0"10"0"15,15-10-8-15,-6 6-6 16,10-1-5-16,-1 5-3 16,9 0-3-16,3 0-1 15,4 9-2-15,-9 1-1 16,-1 0 0-16,-7 2-1 15,-10 1-1-15,-10-1-1 16,-10-3 1-16,-7 0-1 16,-5-1-1-16,4-3 0 15,2-5 0-15,4 0-1 0,6 0 1 16,9 0 0 0,12-6 1-16,6 6 0 0,7 0 1 15,2 3 1-15,0 4 0 16,-1 3 1-16,-4 5 0 15,-5-1 1-15,-8 5-1 16,-9 4 1-16,-14-2-1 16,-7 1 1-16,-1-5-1 15,-3-2 0-15,1-6-2 16,2 0-7-16,3 0-27 16,1-13-2-16,8 4 0 15,-4-11 0-15</inkml:trace>
  <inkml:trace contextRef="#ctx0" brushRef="#br0" timeOffset="183719.6177">2625 10346 25 0,'0'0'27'16,"0"-9"-6"-16,13-5-1 15,1-10-3-15,3 0-2 16,5-10-4-16,2 5-2 15,-2-2-2-15,6 6-2 16,-7 2-1-16,-2 17-2 16,-4 6 0-16,-6 16 0 15,-5 15-2-15,-4 7 1 16,6 10 0-16,-6 6 0 0,0 1 0 16,10-4 0-1,-1-4-1-15,9-7 1 16,5-15 0-16,1-6 1 0,6-19 0 15,5-5 0-15,-3-9 0 16,-2-11 0-16,-3-6 0 16,2-2-1-16,-7-7 0 15,-4 6 0-15,-8-1 1 16,-4 6-1-16,-6 5 0 16,0 11 0-16,-10 9 1 15,1 12-1-15,-1 10 0 16,-1 6 0-16,1 5 0 15,6 9 0-15,4 1 0 16,0 0-4-16,14 2-13 16,1-9-24-16,-3-13 1 0,13 4-1 15,-10-17 1-15</inkml:trace>
  <inkml:trace contextRef="#ctx0" brushRef="#br0" timeOffset="194766.5833">4061 10418 36 0,'16'2'30'15,"2"-2"-3"-15,13 0-14 16,6 5-10-16,4-5-15 16,5 5-14-16,-10-9-2 15,4 8-1-15</inkml:trace>
  <inkml:trace contextRef="#ctx0" brushRef="#br0" timeOffset="194922.8314">4160 10522 20 0,'-15'5'36'16,"15"-5"1"-16,20 9-1 15,6-9-16-15,11 0-13 16,0 0-34-16,6 9-5 15,-8-9-2-15,5 15-3 16</inkml:trace>
  <inkml:trace contextRef="#ctx0" brushRef="#br0" timeOffset="195672.8326">4826 10202 24 0,'17'-21'33'16,"8"9"1"-16,-9 3-7 0,-1 1-10 15,0 16-4 1,-11 8-4-16,2 15-3 0,-6 6-1 16,0 5-2-16,0 4 0 15,6 1-1-15,3-4 0 16,11-4 0-16,4-13 0 16,7-8 0-16,6-13-1 15,3-10 1-15,-4-13-1 16,0-10 0-16,-5-9 1 15,-7-6-2-15,-8-4 1 16,-4 1-1-16,-12 8 0 16,0 3 0-16,-7 15 0 15,-6 10 0-15,-1 15 1 16,1 13 0-16,3 10-1 16,5 6 2-16,5 4-1 0,7 2 0 15,1-2-2-15,8-7-9 16,3-2-29-16,6-6 0 15,0-10 0-15,6-3 0 16</inkml:trace>
  <inkml:trace contextRef="#ctx0" brushRef="#br0" timeOffset="208563.4846">3302 10574 30 0,'0'0'36'16,"0"0"1"-16,6 18-6 15,-6 1-11-15,-6 6-7 16,6 11-4-16,0-4-2 16,0 6-3-16,0-2-2 0,0-6-2 15,6-3-3 1,-6-11-5-16,5-3-9 0,-5-13-11 15,0 0-10-15,-5-16 0 16,-1-3 0-16</inkml:trace>
  <inkml:trace contextRef="#ctx0" brushRef="#br0" timeOffset="208938.4839">3277 10630 29 0,'0'-19'35'16,"12"10"1"-16,3-4-9 15,1 3-7-15,9 10-6 16,0-5-4-16,6 7-3 16,-1 5-2-16,-2 2-2 0,-6 1 0 15,-7 2-2 1,-11-1 0-16,-7 0-1 0,-10 0 2 16,0-1-2-16,-5-7 0 15,6 4 0-15,-4-2 0 16,16-5 0-16,0 0 0 15,21 9 0-15,8-1 0 16,4 3-1-16,2 3 1 16,-1 4 1-16,-6 5-1 15,-12 0 1-15,-16 4 0 16,-16-1 0-16,-19-4-1 16,-7-3 2-16,-2-9-1 15,-3-2-1-15,4-8-2 16,9-5-3-16,17 0-12 15,12-8-23-15,5-6 1 0,16 5-1 16,5-10 0-16</inkml:trace>
  <inkml:trace contextRef="#ctx0" brushRef="#br0" timeOffset="210360.3626">5488 10631 15 0,'0'0'32'0,"-25"17"0"16,15 2-2-16,-8 4-14 15,-2 5-5-15,3 1-3 0,0 0-2 16,6-2-2-16,1-6-1 16,5-6-1-16,5-15 0 15,0 0-1-15,12-5 1 16,-2-12 0-16,2-7 0 15,2-1-1-15,0-7 1 16,2 0 0-16,-3 0 0 16,1 3 1-16,-4 7 0 15,-1 3 1-15,-3 5-2 16,-6 14 2-16,11 0-1 16,-3 14-1-16,-1 9 1 15,4 5-2-15,0 4 1 16,6 6-1-16,3 3 0 15,1-2-1-15,-3-3-2 16,-1-4-2-16,-1-4-3 0,-5-10-6 16,1-2-8-16,-12-16-12 15,0 0-7-15,-11-9 2 16,-8-9 1-16</inkml:trace>
  <inkml:trace contextRef="#ctx0" brushRef="#br0" timeOffset="210485.3619">5426 10778 85 0,'0'0'38'0,"19"0"-10"16,6 1-15-16,10 13-38 15,-11-10-7-15,6 16-3 16,-23-2-3-16</inkml:trace>
  <inkml:trace contextRef="#ctx0" brushRef="#br0" timeOffset="222454.1349">6120 10154 27 0,'10'10'33'0,"-10"14"0"16,0 9-10-16,0 14-6 16,-3-1-5-16,3 9-1 15,0-6-3-15,0 5-2 16,5-9-4-16,-1-11-3 15,2-6-8-15,-6-15-10 16,0-13-13-16,0 0-5 16,-15-17 2-16,3 2-2 0</inkml:trace>
  <inkml:trace contextRef="#ctx0" brushRef="#br0" timeOffset="222594.7617">5939 10369 11 0,'-4'-9'33'0,"17"13"0"15,6-8 1-15,10 4-15 16,15 9-7-16,6-3-12 16,6 8-24-16,-1-14-7 15,7 12-2-15,-3-15-1 16</inkml:trace>
  <inkml:trace contextRef="#ctx0" brushRef="#br0" timeOffset="223251.0115">6997 10411 40 0,'17'0'27'15,"-4"-12"-4"-15,-1 2-3 16,-3-5-4-16,-9-7-4 16,0-2-3-16,-9-3-2 15,-7 1-2-15,-10-1-1 16,-4 4-2-16,-8 5 0 16,-1 13-1-16,2 10-1 15,-4 13 1-15,9 10-2 16,6 6 1-16,9 7 0 15,8 3 0-15,13-1 0 0,9-9 0 16,8-3 0 0,10-11 0-16,5-10-1 15,4-10 1-15,-2-5-1 0,0-13 0 16,-4-5 0-16,-6-5 0 16,-10 0 0-16,-6-1 1 15,-12 5 1-15,0 2 0 16,-12 7 1-16,3 11 0 15,-3 8 0-15,2 6 1 16,4 8 0-16,6 8 0 16,0 0-1-16,12 3 0 15,4 2-4-15,3-6-15 16,-1-3-20-16,12 1 0 16,-7-9 1-16,7-5-2 0</inkml:trace>
  <inkml:trace contextRef="#ctx0" brushRef="#br0" timeOffset="223907.2625">7243 10522 22 0,'0'0'29'0,"-4"14"-2"16,4 4-9-16,0 2-6 16,0 0-2-16,7 3-3 15,1-4 0-15,7-2-2 16,3-3 0-16,3-6-1 0,-2-8 0 15,2-8 0 1,-2-6-1-16,-6-1-1 0,-2-4 0 16,-5 2 1-16,-2 0-1 15,-1 5 0-15,-3 12-1 16,0 0 1-16,-10 0 0 16,10 16-1-16,0 9 0 15,3 6 0-15,4 10 1 16,0 8-1-16,-4 3 2 15,3 4-1-15,-6-5 1 16,-6 1 0-16,-7-11-1 16,-8-3 1-16,-4-16-1 15,-3-10-1-15,0-12-1 16,3-18-2-16,3-2-3 16,3-12-7-16,11-2-14 0,4-3-13 15,4-5 0-15,10 5 0 16</inkml:trace>
  <inkml:trace contextRef="#ctx0" brushRef="#br0" timeOffset="224313.5143">7714 9932 61 0,'10'-13'31'0,"2"21"-9"16,-3 16-7-16,-5 8-6 16,2 14-3-16,-6 11-1 15,0 4-1-15,-4 7 0 16,-2-1-1-16,-3-6-1 16,3-3-1-16,-1-10 0 15,7-7-1-15,7-12-2 16,9-6-2-16,8-11-8 0,4-2-15 15,3-10-7-15,6-4 0 16,-9-9 0-16</inkml:trace>
  <inkml:trace contextRef="#ctx0" brushRef="#br0" timeOffset="224501.0157">7587 10230 60 0,'28'9'39'0,"9"-9"0"15,16 10-11-15,3 1-52 0,-6-11-7 16,5 0-4 0,-11-2-3-16</inkml:trace>
  <inkml:trace contextRef="#ctx0" brushRef="#br0" timeOffset="230391.6518">8577 10357 17 0,'0'0'28'15,"0"0"-4"-15,31 9-4 16,16-9-4-16,19 3-3 16,17-3-2-16,13 0-4 15,6 5-2-15,0-5-5 16,-8 5-6-16,-11 1-6 16,-22 2-12-16,-29-8-8 15,-10 12 0-15,-22-12 0 16</inkml:trace>
  <inkml:trace contextRef="#ctx0" brushRef="#br0" timeOffset="230610.4015">8695 10439 38 0,'-31'10'26'0,"13"-6"-7"15,18-4-4-15,31 6-3 16,18-6-3-16,17 5 0 15,14-5-4-15,12 4-2 16,5 1-6-16,-4-5-5 16,-9 3-7-16,-15 2-12 15,-20-12-4-15,-8 5-1 16,-24-12 13-16</inkml:trace>
  <inkml:trace contextRef="#ctx0" brushRef="#br0" timeOffset="230797.9019">9297 10290 21 0,'28'7'32'0,"12"11"-1"16,-8 5-7-16,-2 3-4 16,-9 8-3-16,-17-2-5 15,-11 4-9-15,-16-7-32 16,-9 8-3-16,-21-13-2 15,-5 3-2-15</inkml:trace>
  <inkml:trace contextRef="#ctx0" brushRef="#br0" timeOffset="231969.7792">10019 10258 12 0,'34'-14'27'0,"-8"2"-5"15,4 12-3-15,-8 17-2 0,-4 11-4 16,-8 9-2 0,-7 9-3-16,-3 7-1 0,-3-2-2 15,3 0-1-15,3-11-1 16,9-10-1-16,4-16 1 15,9-9-1-15,2-15 0 16,5-8 0-16,-2-15-1 16,-1-10 0-16,-4-8 0 15,-1 0 0-15,-8 3 0 16,-4 2 0-16,-6 10 0 16,-6 11-1-16,0 12 1 15,0 13 0-15,-18 24 0 16,11 8 0-16,4 6 0 15,3 7 1-15,0-3-1 16,10 0-1-16,5-5-6 0,0-5-16 16,2-12-13-16,4-2 0 15,-6-13-1-15,4-1 0 16</inkml:trace>
  <inkml:trace contextRef="#ctx0" brushRef="#br0" timeOffset="232610.4077">10552 10547 34 0,'0'0'33'0,"7"13"0"15,-7 2-9-15,6 7-7 0,-6 2-6 16,6 4-3-16,-3 0-4 16,3 3-3-16,0-3-8 15,-2-5-14-15,-4-12-14 16,6-1 0-16,-6-10 0 16</inkml:trace>
  <inkml:trace contextRef="#ctx0" brushRef="#br0" timeOffset="232938.5309">10547 10547 48 0,'11'-15'34'0,"14"10"1"16,-1 0-13-16,2 5-9 0,2 0-5 15,-3 10-4-15,-7 4-1 16,-8 5-2-16,-10-1-3 15,-3 3 1-15,-13-4-2 16,4 1 0-16,-7-7-1 16,8 1 0-16,11-12 0 15,-4 10 1-15,16-10 2 16,10 0 0-16,0 0 1 16,0 4 2-16,-1 5 1 15,-10 0 0-15,-6 3-1 16,-12 5-12-16,-5 2-21 15,-22-10-1-15,2 1-1 16,-10-11-1-16</inkml:trace>
  <inkml:trace contextRef="#ctx0" brushRef="#br0" timeOffset="233329.1675">9678 10975 27 0,'12'-18'30'0,"20"-11"-7"0,8-8-6 16,26-15-2-16,24-8-3 16,20-15-2-16,28-8-1 15,16-9-3-15,10 3-1 16,-5 4-2-16,-10 11-3 16,-26 10 0-16,-24 11-2 15,-24 17 0-15,-32 11-1 16,-23 13-1-16,-20 12-1 15,0 0-2-15,-14-5-4 16,14 5-6-16,-21 0-6 16,8-5-5-16,13 5-1 15,-22-5 4-15</inkml:trace>
  <inkml:trace contextRef="#ctx0" brushRef="#br0" timeOffset="233516.6572">11061 10002 34 0,'13'-14'29'0,"8"5"-2"15,1 1-4-15,3 5-3 16,-2 6-5-16,-6 1-5 16,-3 11-2-16,-14 2-4 15,-5 5-3-15,-4 2-8 16,-11-5-12-16,3-5-16 16,7-5 0-16,10-9-1 15,0 0 0-15</inkml:trace>
  <inkml:trace contextRef="#ctx0" brushRef="#br0" timeOffset="233829.158">11359 9704 31 0,'-11'-10'29'15,"11"10"-1"-15,0 23-9 16,4-7-6-16,8 8-4 16,4-1-2-16,8 5-1 15,7-6-1-15,4-2 1 16,-1-11 0-16,4-6 0 16,-7-13 0-16,0-7 1 15,-16-15-1-15,-5-2 0 0,-20-7 1 16,-9 5-3-16,-15 5 0 15,-6 9-8-15,-6 12-34 16,-4 20-1-16,-9 14 0 16,4 24-1-16</inkml:trace>
  <inkml:trace contextRef="#ctx0" brushRef="#br0" timeOffset="236610.4385">11459 10453 26 0,'0'0'33'0,"20"4"0"15,9-4-10-15,6-4-7 16,7 0-6-16,8 4-5 16,-1-3-12-16,1 3-13 15,-11-7-10-15,-2 7-3 16,-16 0 0-16</inkml:trace>
  <inkml:trace contextRef="#ctx0" brushRef="#br0" timeOffset="236766.6648">11506 10569 40 0,'0'0'35'0,"36"10"-3"16,2-7-16-16,11-3-33 16,9 11-7-16,-11-10-5 15,9 11-4-15</inkml:trace>
  <inkml:trace contextRef="#ctx0" brushRef="#br0" timeOffset="238751.0451">12482 10439 19 0,'-18'8'27'16,"-17"-12"0"-16,-2-4-10 16,-9-3-4-16,3-8-5 15,2-3-2-15,10-6-1 16,12 1-2-16,14-2 0 15,10 2 0-15,11 8-1 16,12 7 2-16,6 12 0 16,4 8 0-16,-8 11 1 0,-2 12 0 15,-18 8 0 1,-10 9-1-16,-13 1-1 16,-9 3 0-16,-9-5-1 0,-6-7-1 15,3-8 0-15,3-8-1 16,10-14 1-16,11-7-1 15,10-3-1-15,15-15 1 16,7 4 0-16,6 1 0 16,3 5 0-16,4 5 0 15,-1 5-3-15,-1 3-8 16,-2 2-23-16,3 5-1 16,-11-7-1-16,4 1 1 15</inkml:trace>
  <inkml:trace contextRef="#ctx0" brushRef="#br0" timeOffset="239157.293">12731 10314 18 0,'-23'-15'31'0,"2"15"0"15,-4-5 0-15,-3 10-16 16,7 14-5-16,-2 6-5 16,8 7-2-16,6 6 0 15,9 4-1-15,11-1 0 0,9-1 1 16,8-7 0-16,10-8 0 15,4-9 1-15,2-11 1 16,-1-14 0-16,-3-8 1 16,-9-15 0-16,-6-6 1 15,-15-9-1-15,-10 1-1 16,-12 4 0-16,-13 5-5 16,-10 18-10-16,-12 14-29 15,-15 10-1-15,-3 20-1 16,-18 11 0-16</inkml:trace>
  <inkml:trace contextRef="#ctx0" brushRef="#br0" timeOffset="285313.8926">13338 10216 22 0,'0'-23'30'15,"9"15"-2"-15,-9 8-5 0,9 21-5 16,-3 12-4-16,-2 9-4 16,4 9-2-16,-4 1-1 15,2 3-3-15,-3-4-5 16,1-5-6-16,1-8-8 15,-5-10-13-15,-6-15-6 16,6-13-1-16,-16 0 0 16</inkml:trace>
  <inkml:trace contextRef="#ctx0" brushRef="#br0" timeOffset="285454.5076">13198 10455 51 0,'0'0'33'0,"23"-6"-2"0,7 6-12 15,12-5-9-15,12 1-14 16,6-1-26-16,11 5-2 16,-4-8 0-16,5 8-2 15</inkml:trace>
  <inkml:trace contextRef="#ctx0" brushRef="#br0" timeOffset="285782.6326">14153 10026 25 0,'-9'-17'33'0,"9"17"2"15,-34-6-2-15,3 19-14 16,0 14-7-16,-6 11-4 16,9 18-2-16,3 4-1 15,15 11-2-15,10-5-1 16,10 1-1-16,15-1-7 16,3-9-2-16,15-6-10 15,3-11-18-15,-2-16-1 16,0-6 0-16,-8-18 0 0</inkml:trace>
  <inkml:trace contextRef="#ctx0" brushRef="#br0" timeOffset="286001.3819">14200 10346 40 0,'0'0'36'0,"0"0"0"16,27 9-6-16,5 1-14 15,2-6-9-15,9 6-10 0,0-5-29 16,4 4-3 0,-12-9 0-16,3 0-2 15</inkml:trace>
  <inkml:trace contextRef="#ctx0" brushRef="#br0" timeOffset="286595.1341">14880 10299 42 0,'17'-14'28'0,"-11"-7"-5"16,-6 1-3-16,0-2-6 15,-17 1-5-15,-1 5-1 16,-9 5-4-16,0 3-1 15,-8 8-1-15,4 9-2 16,2 8 1-16,6 4-2 16,10 7 1-16,10 2-1 15,11-4 1-15,6-1-1 16,10-7 1-16,4-6-1 16,2-7 1-16,1-9 0 0,-4-6 0 15,-1-5 1 1,-7-4 0-16,-1 2 1 15,-7 2 0-15,-2 3 0 0,-9 12 0 16,0 0 0-16,9 13 0 16,-4 12-1-16,-5 5 1 15,0 6-1-15,0 2 0 16,-9 4 0-16,-4-5 1 16,-4-4 0-16,-7-5 1 15,-6-7-1-15,-2-10 0 16,-3-7 0-16,4-9-1 15,7-5-2-15,7-3-4 16,3-6-5-16,14 5-13 16,14 2-14-16,-1-3 0 15,14 9 0-15,-4-2 4 0</inkml:trace>
  <inkml:trace contextRef="#ctx0" brushRef="#br0" timeOffset="286782.6395">15044 10510 37 0,'0'0'35'0,"10"-5"0"16,-1 10-9-16,-9-5-39 15,0 0-15-15,0 0-5 16,0 0-1-16</inkml:trace>
  <inkml:trace contextRef="#ctx0" brushRef="#br0" timeOffset="287157.6357">15197 10282 11 0,'0'0'30'0,"30"27"0"16,-8-8-4-16,7 6-12 15,-4 5-3-15,-7-2-4 16,-5 0-4-16,-13-1-1 16,-9-6 0-16,-13-6 0 15,-2-7 0-15,-1-8-1 0,6-12 1 16,13-10-1-16,12-8-1 15,11-8 1-15,11-1 0 16,8-5 0-16,-1 0 0 16,-5 2 1-16,-10 6-1 15,-20 4 2-15,-11 8-1 16,-18 5 1-16,-8 9-2 16,-7 6-7-16,-2 8-14 15,1 2-13-15,18 13-1 16,7-2 0-16,20 6 2 15</inkml:trace>
  <inkml:trace contextRef="#ctx0" brushRef="#br0" timeOffset="287563.8869">15477 10001 53 0,'39'19'35'15,"12"15"1"-15,2 13-10 16,-7 8-15-16,1 11-2 16,-24 4-3-16,-15 3-1 15,-22-2-2-15,-19-3-1 16,-15-12-6-16,-12-10-23 15,1-24-8-15,15-7-3 16,10-20 2-16</inkml:trace>
  <inkml:trace contextRef="#ctx0" brushRef="#br0" timeOffset="287970.1417">16052 10035 38 0,'24'13'33'0,"-11"6"2"16,5 14-8-16,-5 14-13 16,-4 3-3-16,0 11-4 15,-3-1-2-15,4-1-1 16,-1-6-1-16,3-7-1 15,4-12-3-15,6-8 0 16,6-11-5-16,-2-15-12 16,-2-3-18-16,3-3-1 15,-14-12 2-15,-2 1-2 16</inkml:trace>
  <inkml:trace contextRef="#ctx0" brushRef="#br0" timeOffset="288126.3975">16008 10258 67 0,'23'0'38'16,"10"0"2"-16,13 5-9 15,4 0-43-15,-4-5-20 16,8 7-4-16,-8-14-2 16,7-3 0-16</inkml:trace>
  <inkml:trace contextRef="#ctx0" brushRef="#br0" timeOffset="300829.6466">16970 10273 20 0,'0'0'29'0,"39"12"-2"16,0-12-8 0,22 1-6-16,9-1-3 15,11-4-4-15,10 3-4 0,-4-3-5 16,-6 4-3-16,-11-5-4 15,-17 5-3-15,-16-4-8 16,-12 14-9-16,-25-10 1 16,0 0 16-16</inkml:trace>
  <inkml:trace contextRef="#ctx0" brushRef="#br0" timeOffset="301064.0224">17037 10401 31 0,'0'0'22'0,"0"0"-3"0,36 5-3 16,9-5-3-16,13 5-2 16,10 1-3-16,8-1-2 15,2-1-5-15,-4 0-6 16,-2 1-7-16,-13-1-11 15,-18-13-7-15,-3 9-1 16,-24-17 6-16</inkml:trace>
  <inkml:trace contextRef="#ctx0" brushRef="#br0" timeOffset="301220.2734">17676 10222 20 0,'13'0'30'16,"15"17"0"-16,-4-5-11 0,0 5-5 15,-1 9-3-15,-8-2-4 16,-6 1-4-16,-14 1-8 16,-12-2-17-16,-16-11-9 15,-1 6 1-15,-13-14-1 16</inkml:trace>
  <inkml:trace contextRef="#ctx0" brushRef="#br0" timeOffset="301392.1498">17024 10281 26 0,'-30'9'34'15,"18"15"1"1,5 2 1-16,10 8-22 0,15 7-10 16,4-7-30-16,8 11-4 15,-7-20-3-15,11 2-2 16</inkml:trace>
  <inkml:trace contextRef="#ctx0" brushRef="#br0" timeOffset="302564.0263">2820 11685 5 0,'-18'0'30'0,"24"11"-1"16,16-6-7-16,18 4-5 16,19-1-4-16,13-4-3 15,11 3-4-15,10-4-6 16,6-3-7-16,-9 0-11 15,-15 0-8-15,-17-6-6 16,-11 13 0-16</inkml:trace>
  <inkml:trace contextRef="#ctx0" brushRef="#br0" timeOffset="302767.1516">2980 11794 12 0,'-30'9'26'0,"0"-6"-5"16,30-3-4-16,0 9-3 16,29-3-4-16,13-2-2 15,17-4-3-15,13 5-5 16,8-5-9-16,9 4-12 16,-10-12-8-16,1 8 0 15,-18-5 5-15</inkml:trace>
  <inkml:trace contextRef="#ctx0" brushRef="#br0" timeOffset="302954.6516">3652 11745 24 0,'24'23'31'16,"-15"-2"0"-16,-5 5-15 15,-8-1-12-15,-11-3-19 16,-5 5-11-16,-18-12-1 16,3-1-3-16</inkml:trace>
  <inkml:trace contextRef="#ctx0" brushRef="#br0" timeOffset="303110.901">2982 11644 10 0,'-50'13'30'0,"-8"6"2"16,13 19-6-16,8 13-10 16,12 5-10-16,25 9-30 15,14-18-4-15,35 3 0 16,16-17-4-16</inkml:trace>
  <inkml:trace contextRef="#ctx0" brushRef="#br0" timeOffset="304579.6586">4520 11547 12 0,'0'-18'33'0,"13"18"2"16,-13 0-2-16,6 26-13 15,0 13-5-15,-6 7-5 0,5 15-2 16,-5 5-2 0,4 6-1-16,-1-2-1 0,7-1-3 15,-1-12 1-15,6-12-2 16,4-7-2-16,-1-13-4 15,4-8-11-15,2-8-20 16,-7-17-1-16,1-3 0 16,-12-11 0-16</inkml:trace>
  <inkml:trace contextRef="#ctx0" brushRef="#br0" timeOffset="304720.2818">4364 11901 21 0,'10'4'32'0,"15"-4"0"16,22 4-13-16,8 5-38 0,-3-11-5 15,17 8-4-15,-13-10-2 16</inkml:trace>
  <inkml:trace contextRef="#ctx0" brushRef="#br0" timeOffset="305235.9053">4952 11872 29 0,'-13'-9'31'15,"13"9"0"-15,11-15-14 16,0 1-5-16,5 1-3 0,1-2-2 16,3 6-1-1,-3 1 0-15,3 8-2 16,-4 12 0-16,-1 4 0 0,-1 7-1 16,1 6-1-16,2-3 1 15,4-2-1-15,3-1-1 16,2-13 0-16,3-5 0 15,-4-7 0-15,-4-10-2 16,-4-4-2-16,-7-1-2 16,-10-4-6-16,-7 4-13 15,0 7-12-15,-10-4 0 16,4 10 0-16</inkml:trace>
  <inkml:trace contextRef="#ctx0" brushRef="#br0" timeOffset="305454.6635">4973 12137 17 0,'16'0'34'16,"18"9"0"-16,3-14 0 15,8 5-19-15,3 10-35 16,-5-10-9-16,5 9-2 16,-15-9-3-16</inkml:trace>
  <inkml:trace contextRef="#ctx0" brushRef="#br0" timeOffset="307939.0349">5733 11980 9 0,'-25'-57'30'16,"22"21"-13"-1,6 2-1-15,7 6 1 16,10 7-1-16,5 10-1 16,8 11-1-16,-4 11-3 15,0 14-3-15,-10 6-1 16,-12 7-2-16,-14 7-1 15,-9 0-2-15,-12 1-2 16,-9-7 0-16,1-3-1 16,-5-12-1-16,8-7 0 15,10-10 0-15,10-7 0 0,13 0 1 16,3-24 0-16,11 11 2 16,8 3-1-16,4 4 0 15,7 6 1-15,1 4-1 16,-3 6-4-16,-3 1-14 15,-5 1-17-15,1 4 1 16,-7-8-1-16,2 2 0 16</inkml:trace>
  <inkml:trace contextRef="#ctx0" brushRef="#br0" timeOffset="308079.6616">6099 12178 28 0,'12'0'33'15,"-12"0"-6"-15,6-12-22 16,-6 12-23-16,0 0-10 16,13-6-4-16</inkml:trace>
  <inkml:trace contextRef="#ctx0" brushRef="#br0" timeOffset="308532.787">6508 11876 47 0,'-13'-14'35'15,"-2"2"-4"-15,-8 8-11 16,-6 4-6-16,3 4-4 16,-7 9-3-16,8 13-3 15,6 3-1-15,7 8-2 16,12 1 0-16,9-5 0 15,16-4 0-15,9-4-1 0,7-11 0 16,4-10 2 0,-1-12-1-16,-4-6 1 0,-11-14 0 15,-11-4 0-15,-15-5 0 16,-11 0 0-16,-12 0-3 16,-8 4-6-16,1 1-28 15,1 14-3-15,-1 4 0 16,11 12 0-16</inkml:trace>
  <inkml:trace contextRef="#ctx0" brushRef="#br0" timeOffset="308860.913">6749 11778 29 0,'10'0'34'0,"-10"0"2"16,0 0-4-16,13 15-16 15,-13-4-5-15,0 11-4 16,0 0-2-16,0 6-2 15,6-3 0-15,6-1-1 16,3-2-2-16,5-5-3 0,4-3-5 16,-2-12-12-1,0-6-16-15,3-1-1 0,-10-7 0 16,4-1 1-16</inkml:trace>
  <inkml:trace contextRef="#ctx0" brushRef="#br0" timeOffset="309032.7881">6967 11778 52 0,'-3'-10'37'0,"3"10"0"16,0 21-13-16,-7-4-7 15,7 13-6-15,-3 1-3 16,3 7-2-16,0 0-3 16,0-1-4-16,10 1-16 15,-4-2-21-15,-6-14-1 0,10-4 0 16,-5-8-1-1</inkml:trace>
  <inkml:trace contextRef="#ctx0" brushRef="#br0" timeOffset="309548.4268">7882 11887 16 0,'-31'-19'35'0,"8"14"-1"16,-7-1 1-16,-2 2-15 16,2 4-8-16,-2 4-4 15,2 2-4-15,8 3-2 16,7 4-1-16,8 3 0 15,7 1 0-15,9 5 0 16,9-2-1-16,8-1 1 0,2 3-1 16,6-1 1-16,-6 1 1 15,-3-5 0-15,-5 2 2 16,-14-5 0-16,-6 3 0 16,-20-5 0-16,-7 1 1 15,-7-6-4-15,-6-7-20 16,-4 0-19-16,7-2-2 15,-5-10 0-15,9 3 0 16</inkml:trace>
  <inkml:trace contextRef="#ctx0" brushRef="#br0" timeOffset="317486.0361">8546 11915 29 0,'17'0'31'16,"23"0"-6"-16,16 0-5 15,14 0-6-15,17 3-1 16,13-3-6-16,5 0-4 16,6 0-5-16,-5 5-8 15,-10 1-13-15,-12 7-9 16,-29-5 0-16,-7 4-1 16</inkml:trace>
  <inkml:trace contextRef="#ctx0" brushRef="#br0" timeOffset="317767.2869">8729 12019 44 0,'0'0'29'16,"17"7"-13"-16,9-7-5 16,13 4-2-16,9-4-3 15,11 6-1-15,7-6-2 16,9 3-5-16,1-3-11 0,0 0-13 16,-11-4-4-16,2 4 0 15,-20-10 9-15</inkml:trace>
  <inkml:trace contextRef="#ctx0" brushRef="#br0" timeOffset="317970.4119">9337 11844 22 0,'30'0'31'0,"3"0"3"15,7 13-7-15,0 2-14 16,-9 2-2-16,-4 9-2 15,-14-3-3-15,-10 3-6 16,-14 0-13-16,-8 0-20 0,-17-12 0 16,4 4-1-16,-6-18-1 15</inkml:trace>
  <inkml:trace contextRef="#ctx0" brushRef="#br0" timeOffset="318657.9134">10289 11485 67 0,'0'0'31'0,"11"-5"-8"16,-4 22-6-16,-7 9-5 0,4 15-4 15,-4 7-2 1,0 12-1-16,0 2 0 0,0 5-2 16,7-6 0-16,2-4 0 15,6-7-1-15,6-9-1 16,4-7 1-16,6-10-4 16,0-7-3-16,-2-15-10 15,-8-6-22-15,3-3 0 16,-14-14-1-16,-7 0 0 15</inkml:trace>
  <inkml:trace contextRef="#ctx0" brushRef="#br0" timeOffset="318829.7947">10152 11792 31 0,'10'0'34'16,"5"-5"1"-16,20 5-5 15,11 0-16-15,3 0-14 16,8 6-29-16,-5-10-2 16,5 12-3-16,-11-8 0 15</inkml:trace>
  <inkml:trace contextRef="#ctx0" brushRef="#br0" timeOffset="319142.2893">10689 11930 24 0,'0'0'34'0,"0"0"2"16,0 0-2-16,-3 13-13 15,3 4-5-15,0 11-6 16,3 3-3-16,1 8-1 16,-1 0-1-16,2 1-3 15,1-6-2-15,-2-7-3 16,4 1-9-16,-3-9-23 16,-5-19-4-16,0 0 1 15,0 0-2-15</inkml:trace>
  <inkml:trace contextRef="#ctx0" brushRef="#br0" timeOffset="319548.5405">10636 11938 26 0,'9'-9'34'16,"-2"-4"1"-16,9 3-6 15,11 5-10-15,1-1-7 16,12 6-4-16,-2 0-2 16,3 9-2-16,-5 1-1 0,-5 5-2 15,-12 2 1 1,-10-1-1-16,-15 2 0 0,-10-1-1 16,-6-4 1-16,-2 2-2 15,2-10 1-15,4 0-1 16,8-3 0-16,10-2-1 15,0 0 1-15,19 2 0 16,3 5 1-16,3 4 0 16,-1 4 0-16,-2 3 0 15,-8 6 1-15,-8 1 0 16,-12 2 0-16,-8-1 0 16,-8-2-1-16,-5-10-2 15,-2-3-3-15,-2-11-6 16,6 0-13-16,7-6-12 0,2-8-1 15,8-3 0 1</inkml:trace>
  <inkml:trace contextRef="#ctx0" brushRef="#br0" timeOffset="319845.4166">11238 11802 60 0,'17'0'36'0,"0"-5"1"15,8 5-13-15,9 0-15 16,-1 0-8-16,5 0-10 16,-1-3-24-16,0 6-3 15,-12-3 0-15,0 0 0 16</inkml:trace>
  <inkml:trace contextRef="#ctx0" brushRef="#br0" timeOffset="320032.9197">11253 11929 46 0,'11'17'35'16,"8"-13"0"-16,19-4-12 16,7 7-8-16,0-7-11 15,-1 7-21-15,-7-7-16 16,3 5-2-16,-17-8 0 15</inkml:trace>
  <inkml:trace contextRef="#ctx0" brushRef="#br0" timeOffset="320814.1711">11190 11612 27 0,'5'-15'27'0,"-5"-7"-8"16,13 2-5-16,6 8-4 15,1 1-1-15,5 11-1 16,-4 4-1-16,2 11-1 16,-8 3-1-16,-1 7-1 15,-2 2 1-15,-1-4-1 16,1-3 1-16,7-4 0 0,-1-10-1 16,7-2 1-1,-1-9-1-15,2-4-1 16,-7 0-1-16,-7-8-6 0,-3 6-15 15,-6-3-17-15,-14-5 1 16,3 7-2-16,-7-5 0 16</inkml:trace>
  <inkml:trace contextRef="#ctx0" brushRef="#br0" timeOffset="321314.17">11914 11662 33 0,'18'-19'30'0,"2"-3"-7"16,10 5-3-16,5 9-3 16,4 8-5-16,5 10-1 15,-10 8-3-15,-6 11-1 16,-14 7-3-16,-14 7 1 0,-16-1-2 15,-10 5 0-15,-11-6 0 16,-5-5-2-16,0-6-1 16,3-7 0-16,8-10 0 15,9-8-1-15,22-5-1 16,-3-14 2-16,19 2 0 16,7-1 1-16,8 2-1 15,3 6 1-15,3 5 0 16,-3 4-3-16,1 7-9 15,-7 6-25-15,-6-8 0 16,0 1-1-16,-8-10 1 16</inkml:trace>
  <inkml:trace contextRef="#ctx0" brushRef="#br0" timeOffset="321470.4187">12393 11943 53 0,'15'0'39'0,"-15"0"0"15,8-5-1-15,-8 5-21 16,13 0-18-16,-13 0-31 16,0 0-5-16,9 0-1 15,-9 0-1-15</inkml:trace>
  <inkml:trace contextRef="#ctx0" brushRef="#br0" timeOffset="321876.6699">12798 11681 29 0,'-19'-24'33'0,"2"11"-1"16,-9-1-8-16,-1 9-8 16,1 7-5-16,-2 10-6 15,4 10-2-15,5 6-2 16,7 8 0-16,5 3 0 16,14 0 0-16,8-2 1 0,11-5-1 15,7-6 1-15,7-8 0 16,4-10-1-16,0-8 1 15,-4-14-1-15,-3-5 0 16,-13-9 0-16,-8-1-1 16,-16-7 0-16,-12 3-5 15,-6 5-14-15,-4 4-16 16,-10 1-1-16,4 14 1 16,-5 1-1-16</inkml:trace>
  <inkml:trace contextRef="#ctx0" brushRef="#br0" timeOffset="322173.5479">13062 11555 27 0,'9'-8'36'0,"0"12"1"15,-9-4-3-15,-6 17-16 16,4 4-4-16,-11-4-5 16,4 7-2-16,-1 1-3 15,10 1-2-15,0-2 0 16,13 0-1-16,6-2-1 16,5-6 0-16,4 0-3 15,0-10-5-15,3 3-10 16,-4-1-20-16,-11-12 0 0,0-4 0 15,-5-10 0-15</inkml:trace>
  <inkml:trace contextRef="#ctx0" brushRef="#br0" timeOffset="322361.0456">13229 11485 48 0,'-6'-9'37'15,"6"9"-2"-15,-3 24-7 16,-3-1-10-16,6 18-5 15,0 1-6-15,0 11 0 16,0 1-5-16,0-2-3 16,7 0-14-16,1-7-23 15,-8-18 0-15,9-1-1 0,-6-16 1 16</inkml:trace>
  <inkml:trace contextRef="#ctx0" brushRef="#br0" timeOffset="322814.1719">13911 11690 26 0,'0'0'31'0,"-24"-22"1"15,6 15-11-15,-3 7-5 16,-3 0-6-16,3 3-4 15,3 6-3-15,8 5 0 16,10 4-3-16,6 4 1 16,13 2-1-16,8 0 1 15,8 2-1-15,2-1 0 16,-3 2 2-16,-3-2 0 16,-9-5 4-16,-10 0-1 0,-18-8 1 15,-7-4-1 1,-18-8 0-16,-8 0-7 0,-7-5-31 15,1 0-3-15,-7-5-2 16,6 10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2:03:13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 13699 16 0,'0'0'34'16,"0"0"1"-16,11 26 1 16,-3 71 1-1,-5-28-27-15,6 11-3 16,-6 1-7-16,1-8-8 16,4-8-15-16,-5-12-13 15,-3-24 0-15,8-12 0 16</inkml:trace>
  <inkml:trace contextRef="#ctx0" brushRef="#br0" timeOffset="296.871">1756 13696 24 0,'17'-21'30'0,"14"21"0"15,0-7-2-15,4 10-19 16,5 6-2-16,-4 0-3 15,-1 1-2-15,-1-1-2 16,-8-1 1-16,-7 1-1 16,-7-1 1-16,-1 0 0 15,-5 5 1-15,-6 2 1 16,0 9 1-16,-10 8 1 16,5 9-1-16,-2 9 1 0,1 7-1 15,0 3-2-15,-2 0-7 16,8-3-14-16,8-3-16 15,-5-22 0-15,10-2-1 16,-1-24 1-16</inkml:trace>
  <inkml:trace contextRef="#ctx0" brushRef="#br0" timeOffset="593.747">2430 14050 40 0,'-5'21'35'16,"-5"12"1"-16,-13-7 0 0,4 0-20 15,-5 1-7-15,-3-8-7 16,-1-7-3-16,2-12-2 16,2-10-1-16,11-7-1 15,0-6 1-15,10-2 0 16,6 3 1-16,5 1 3 15,10 7 1-15,7 6 1 16,3 10 1-16,-3 10 0 16,4 5-1-16,-6 8-3 15,-1-1-22-15,-6-4-10 16,8 6 0-16,-14-12-2 16</inkml:trace>
  <inkml:trace contextRef="#ctx0" brushRef="#br0" timeOffset="937.4972">2548 14174 53 0,'9'16'35'16,"10"6"0"-16,-1-5-8 15,1-7-17-15,6-1-4 16,-6-9-2-16,2 0-1 15,-5-14-2-15,-7-4 0 16,-4-6-1-16,-5-2 0 16,-8-3-1-16,-4 3-1 0,-4 3 2 15,-4 4-1 1,-1 9 0-16,-4 10 2 0,3 12-1 16,5 8 0-16,10 15 1 15,4 9 1-15,3 7 0 16,3 7 0-16,7 0 0 15,2-4-4-15,4 3-12 16,-4-10-22-16,-3-21 0 16,6-10-2-16,3-19 2 15</inkml:trace>
  <inkml:trace contextRef="#ctx0" brushRef="#br0" timeOffset="1234.3721">3022 14094 77 0,'-9'26'38'15,"-3"4"0"-15,-4 3-18 16,-9-10-11-16,1 0-6 16,-4-8-5-16,0-11-2 15,9-4-2-15,0-14-1 16,7-5 1-16,0-4 0 15,12-1 4-15,10 2 1 16,5 3 4-16,10 10 2 16,1 6 0-16,6 15 2 15,2 10-1-15,-3 5-3 16,3 6-23-16,-3 6-15 16,-13-8-1-16,5 1-2 15,-5-13 1-15</inkml:trace>
  <inkml:trace contextRef="#ctx0" brushRef="#br0" timeOffset="1734.3783">3168 14151 13 0,'13'4'32'0,"-13"-4"1"16,14 20-3-16,-10 0-11 15,-4-3-7-15,3 5-1 16,-3-6-3-16,-3-4-4 16,3-12-1-16,-15-5-2 15,12-14 0-15,6-7-2 0,0-6 1 16,6-1-2-1,3 0 1-15,7 7 0 0,1 7 1 16,3 12 1-16,-6 9 0 16,-2 16 1-16,-3 8-1 15,-3 3-6-15,4 7-18 16,-2-2-12-16,-5-10 0 16,11 2-1-16</inkml:trace>
  <inkml:trace contextRef="#ctx0" brushRef="#br0" timeOffset="2046.8735">3884 14192 16 0,'-35'12'30'15,"4"10"0"-15,-10-13 0 16,0 0-19-16,-3 0-5 15,4-9-2-15,6-10-3 16,6-4-1-16,6-6 0 16,10-6 0-16,12 2 1 15,6-2 0-15,13 7 2 16,8 6 1-16,8 13 1 16,-1 4 0-16,5 17 2 15,-4 4-2-15,-2 8-3 16,-7 5-11-16,-2 2-23 0,-14-16-3 15,3-1 0 1,-13-23-1-16</inkml:trace>
  <inkml:trace contextRef="#ctx0" brushRef="#br0" timeOffset="2171.8773">3670 13888 37 0,'-13'-22'30'0,"13"22"-8"15,0 0-24-15,10 7-22 16,11 11-4-16,-8-8-3 16</inkml:trace>
  <inkml:trace contextRef="#ctx0" brushRef="#br0" timeOffset="2375.0023">3884 14016 46 0,'3'16'39'16,"4"9"0"-16,-2 3 1 15,1 4-24-15,7 5-6 16,-3-7-3-16,8-2-3 16,1-9-2-16,0-12-1 15,2-14-2-15,-2-9-2 16,3-6-6-16,-9-5-26 16,-2-5-5-16,-1 6 0 15,-7 0 0-15</inkml:trace>
  <inkml:trace contextRef="#ctx0" brushRef="#br0" timeOffset="2828.1248">4167 14064 21 0,'-7'12'33'0,"7"17"1"16,0-2-2-16,0 5-17 16,12 1-4-16,0-4-3 0,9-5-2 15,2-12-2 1,5-8-1-16,0-10-1 15,-6-10-1-15,-3-7-1 0,-3-3 0 16,-8-3 0-16,-8 2 0 16,0 3-1-16,-6 5 0 15,-1 8 1-15,7 11 1 16,-15 4 0-16,9 7 1 16,6 3 1-16,3 4 0 15,4-4 0-15,7 2 1 16,-1-7-1-16,3-2 1 15,0-7-2-15,1-8-2 16,-3 3-6-16,-6-5-25 16,-2-4-8-16,1-1 1 0,-4-3-2 15</inkml:trace>
  <inkml:trace contextRef="#ctx0" brushRef="#br0" timeOffset="2984.3764">4666 14270 84 0,'0'45'40'0,"-4"-1"-2"15,-5-2-23-15,-13-16-46 16,9-2-5-16,-11-17-2 16,6-7-2-16</inkml:trace>
  <inkml:trace contextRef="#ctx0" brushRef="#br0" timeOffset="3609.3807">5105 14040 58 0,'-20'10'29'0,"5"7"-9"16,2 9-6-16,3 3-4 0,10 4-3 16,7 0-2-1,12-2 0-15,6-7-2 0,4-9-1 16,0-11 0-16,-2-13 0 16,-9-12 0-16,-11-11-1 15,-7-9 1-15,-14-10-1 16,-13-5-1-16,-5-6 0 15,-2-2 0-15,0 0 1 16,6 3-2-16,9 6 1 16,8 9-1-16,11 9-3 15,11 17-6-15,8 14-18 16,5 6-7-16,14 15 1 16,-3 4-1-16</inkml:trace>
  <inkml:trace contextRef="#ctx0" brushRef="#br0" timeOffset="4140.6335">5435 13941 30 0,'-24'-7'29'0,"8"7"-3"15,1 7-9-15,4-2-5 16,11 9-5-16,4-2-3 15,12 3 0-15,6-5-2 16,0 1-1-16,1-4 0 16,-1-1 0-16,-9-6-1 15,-13 0 0-15,0 0-1 0,-11 0 1 16,-12 1-1-16,-3 7 2 16,-4-3-1-16,2 7 2 15,4 3 0-15,5 5 0 16,7 2 1-16,12 4 0 15,6-5 0-15,11-1 1 16,5-4-1-16,8-6-1 16,2-10 1-16,3-3-1 15,3-11-1-15,-6-2 1 16,-6-7-1-16,-1 0 0 16,-8 1-1-16,-3 5 1 15,-6 4 0-15,-8 13 0 16,0 0 0-16,11 10 0 15,-11 10 0-15,4 4 0 16,1 1 0-16,2 3 1 0,0-7-1 16,2-3 1-16,3-9-1 15,0-9 0-15,0-14 0 16,0-5 0-16,-1-5 0 16,-1-7-5-16,0 2-16 15,1 1-17-15,-11-4-1 16,3 13 0-16,-3-1 0 15</inkml:trace>
  <inkml:trace contextRef="#ctx0" brushRef="#br0" timeOffset="4875.0068">6542 13896 22 0,'-22'0'27'0,"4"13"-10"16,3 0-3-16,5 4-4 15,10 2-3-15,3 2-1 16,13-1-2-16,3-4-2 16,4-3-1-16,-1-3 0 15,1-4-1-15,-11-3 1 16,-12-3-1-16,0 0 0 16,-12-3 0-16,-11 3 2 15,-1 3 0-15,-4 2 2 16,4 5 1-16,1-1 1 15,8 9 0-15,8-2 1 0,14 5-1 16,6-5-1-16,8 3-1 16,7-5-1-16,3-1 0 15,3-4-1-15,1-9-2 16,-2 0-2-16,-5-12-4 16,-3 1-10-16,-10-8-9 15,-5-6-1-15,-4-7 2 16,-3 1 7-16,-3-3 9 15,-3 2 5-15,3 6 7 16,-9 9 11-16,5 7 9 16,4 10 3-16,-9 16-3 15,3 4-7-15,6 14-8 16,0 2-4-16,-3 1-9 16,6-6-21-16,6-1-10 0,-6-11 0 15,6-5-1-15</inkml:trace>
  <inkml:trace contextRef="#ctx0" brushRef="#br0" timeOffset="5031.2572">6654 13713 36 0,'-13'-14'26'0,"13"14"-14"16,-6 12-18-16,6-12-20 0,0 30-3 15</inkml:trace>
  <inkml:trace contextRef="#ctx0" brushRef="#br0" timeOffset="5171.9092">6908 13989 66 0,'44'55'37'0,"-8"3"1"15,-7-1-11-15,-1 9-20 16,-4-4-10-16,-8-9-17 15,-4-11-16-15,4-12-1 16,-16-30 0-16,19 6 0 16</inkml:trace>
  <inkml:trace contextRef="#ctx0" brushRef="#br0" timeOffset="5328.1316">7125 13960 51 0,'-28'15'37'0,"-13"18"0"0,-4 23-3 15,0 9-22-15,-7 3-10 16,4 1-15-16,2-8-23 16,13-5 0-16,5-19-2 15,16-8 1-15</inkml:trace>
  <inkml:trace contextRef="#ctx0" brushRef="#br0" timeOffset="5812.5103">7457 14012 26 0,'-6'18'33'15,"-3"7"-2"-15,-14-1-8 0,-6 1-4 16,-1-3-8-16,-6-11-4 16,4-3-3-16,2-12-2 15,8-8-1-15,9-7 0 16,7-2 0-16,6-2-1 16,10 4 0-16,8 5 0 15,7 11 1-15,6 7-1 16,0 12 0-16,0 8 0 15,-4 6-3-15,1 3-15 16,-2 6-17-16,-14-13 1 16,4-3 0-16,-10-14 0 15</inkml:trace>
  <inkml:trace contextRef="#ctx0" brushRef="#br0" timeOffset="6000.0095">7528 13922 40 0,'0'0'38'0,"12"4"0"16,-1 16-2-16,0 21-18 16,-4 13-7-16,2 13-3 15,-5 3-3-15,-2 6-4 16,-2-3-6-16,0-12-10 16,-2-10-23-16,2-10-2 15,-7-17 0-15,7-16 0 16</inkml:trace>
  <inkml:trace contextRef="#ctx0" brushRef="#br0" timeOffset="6140.6318">7566 14184 29 0,'27'3'28'16,"-9"-6"-4"-16,8 3-22 15,7 11-27-15,-10-19-3 16,11 8 0-16</inkml:trace>
  <inkml:trace contextRef="#ctx0" brushRef="#br0" timeOffset="6468.7572">7956 13977 27 0,'-16'0'32'0,"-12"-10"1"15,4 10-5 1,2 0-15-16,0 0-4 0,4 5-5 15,9 0-1-15,9-5-1 16,3 15-2-16,12-6-1 16,-1-4-2-16,3 0 0 15,-1-3 0-15,-4-2 0 16,-12 0-1-16,0 0 1 16,-4 9 1-16,-14-3 2 15,-1-1 3-15,-2 7 1 16,0 0 1-16,7 7 2 15,6-1 0-15,10 1 0 16,8-3 0-16,13 2-1 16,1-6-4-16,4-5-14 15,0-7-23-15,6-2-2 0,-9-10 0 16,2 2 0-16</inkml:trace>
  <inkml:trace contextRef="#ctx0" brushRef="#br0" timeOffset="6984.387">8888 13952 5 0,'0'0'32'0,"-7"16"-1"16,-11 5 1-16,-10-1-14 15,-10-5-6-15,1 2-4 0,-2-8-4 16,4-5-1 0,0-6-2-16,11-7 0 15,3-8 0-15,11-4 0 0,10 0-2 16,3 2 2-16,10 7 1 15,11 7 0-15,4 9 0 16,6 9 1-16,0 9-1 16,1 12 2-16,-1 2-3 15,-6 0-6-15,1-6-18 16,-6-1-12-16,-14-16 0 16,-9-13-1-16</inkml:trace>
  <inkml:trace contextRef="#ctx0" brushRef="#br0" timeOffset="7109.3841">8754 13743 32 0,'0'0'28'0,"0"0"-7"16,0 0-27-16,6 21-18 16,-6-9-3-16,17 10 4 15</inkml:trace>
  <inkml:trace contextRef="#ctx0" brushRef="#br0" timeOffset="7453.1348">8841 13733 36 0,'22'-33'32'0,"0"-5"2"16,11 7-13-16,8 14-8 0,-7 8-3 15,10 18-2-15,-11 11-2 16,2 18-1-16,-10 6 0 16,0 13 0-16,-7-1-1 15,0 0-1-15,-5-5 1 16,-3-8-2-16,-2-10-1 16,-2-10 0-16,4-12-1 15,-10-11-1-15,0 0 0 16,0-16 0-16,-10 4-1 15,-8 3 1-15,-9 5-2 16,-8 4-1-16,-2 13-6 16,-4 1-14-16,1 1-13 15,10 4 1-15,1-9-1 16</inkml:trace>
  <inkml:trace contextRef="#ctx0" brushRef="#br0" timeOffset="7750.012">9180 13710 26 0,'31'-21'36'15,"11"16"1"-15,-5 10 1 16,0 10-15-16,-1 19-10 16,-9 8-3-16,-3 12-3 15,-11 4-1-15,-4 1-1 16,-9-5-3-16,0-9-3 0,0-12-2 15,0-12-3 1,0-21-1-16,0 0 0 0,9-18-1 16,-9-6 1-16,-5 0 1 15,-5 1 0-15,-6 5 2 16,-5 8 0-16,-7 10-9 16,1 14-17-16,-5-4-3 15,7 9 1-15,-3-11 0 16</inkml:trace>
  <inkml:trace contextRef="#ctx0" brushRef="#br0" timeOffset="8046.8858">9542 13900 47 0,'34'3'38'0,"-1"11"0"0,-7 5-2 16,-16 0-21-16,1 10-5 15,-11-8-2-15,0 2-3 16,-8-13-3-16,8-10-2 16,0 0-1-16,-6-16-1 15,12-1-2-15,5-4 2 16,5 2-1-16,-3 0 1 16,2 9 2-16,4 10 1 15,-4 5 0-15,-2 12 1 16,-4 2 1-16,0 5-3 15,-3 5-5-15,-6 3-32 16,0-15-1-16,6 0-1 16,-6-17 0-16</inkml:trace>
  <inkml:trace contextRef="#ctx0" brushRef="#br0" timeOffset="8953.1371">10717 13773 5 0,'0'0'26'16,"-28"-4"-1"0,6 4-9-16,0 7-3 0,1-1-3 15,3 5-2-15,5 1-2 16,7 0-1-16,9-2-2 15,9 0-1-15,7-6 0 16,2-4 0-16,1 0 0 16,-3 0-1-16,-1-7 0 15,-8 2 0-15,-10 5-1 16,-12-7 0-16,-4 7 0 16,-6 7 0-16,-1 1 1 15,3 6 0-15,0 4 1 16,12 5 0-16,8 1 1 15,6 1 0-15,11-8 1 16,6 2-2-16,8-6 1 0,3-4-1 16,0-9 0-16,0-12-2 15,-3-2 0-15,-3-4 0 16,-6-1-1-16,-3 0 0 16,-4 3 0-16,-4 5 1 15,-11 11 0-15,14 0 0 16,-14 0 2-16,0 19-1 15,0-6 1-15,0 1-1 16,-6-4 1-16,6-10-1 16,0 0 0-16,-10-12-1 15,10-5 0-15,4 0 0 16,2-5-1-16,4 0 1 16,1 5-1-16,3 7 1 15,1 6 0-15,0 8 1 0,0 7 0 16,-2 9 1-16,-4 4 1 15,0 4-3-15,-2 1-3 16,-1-6-14-16,-3-4-17 16,6-5-1-16,-9-14 0 15,23 0 0-15</inkml:trace>
  <inkml:trace contextRef="#ctx0" brushRef="#br0" timeOffset="9093.7627">11176 13791 54 0,'6'14'36'16,"-6"3"1"-16,8 8-10 16,-3 10-16-16,-5 0-11 15,0 3-32-15,0-13-2 0,5 0-2 16,-5-15 0-16</inkml:trace>
  <inkml:trace contextRef="#ctx0" brushRef="#br0" timeOffset="9437.5135">11231 13689 18 0,'0'-26'33'0,"4"-6"2"16,17 6 1-16,6 4-16 15,7 2-7-15,8 16-3 16,-2 13-1-16,1 20-2 0,-6 8-1 15,-6 18-1-15,-10 6-1 16,-4 6-1-16,-8-4 0 16,1-5-2-16,-6-13-1 15,3-13 0-15,0-14-1 16,-5-18-1-16,9-3-1 16,-9-15 1-16,-5-7-1 15,-9-4 1-15,-6 5-1 16,-6 4 2-16,-5 9-1 15,-5 5-1-15,2 12-5 16,0 5-15-16,8 1-14 16,12 8 0-16,4-8 1 15</inkml:trace>
  <inkml:trace contextRef="#ctx0" brushRef="#br0" timeOffset="10140.6402">11786 13919 20 0,'-9'-19'31'0,"-8"-6"0"16,0 4-11-16,-2 4-6 15,-2 5-4-15,2 8-4 16,0 4-3-16,7 11 0 15,6 6-1-15,6 0-1 16,8 2 0-16,6-3 0 0,7-3 1 16,4-5-1-16,3-8 0 15,0-3 1-15,-3-9 0 16,0 5 2-16,-4-6-1 16,3 10 2-16,-7 3 0 15,1 13-1-15,-1 6 1 16,3 11-1-16,-4 5 0 15,-1 10-1-15,-8 2-1 16,-7 2 0-16,-3-5-2 16,-11-1 1-16,-4-11-2 15,-6-11-2-15,-3-13-1 16,-4-15-2-16,10-11 0 16,4-15-2-16,9-8 1 15,8-13-1-15,8 1 2 0,9-3 2 16,12 6 2-16,7 4 3 15,-1 9 0-15,3 13 4 16,-4 7 0-16,0 17 2 16,-9 3 0-16,1 11-1 15,-11 6 1-15,-3 3-2 16,-6-1 0-16,4 0-2 16,-7-5 0-16,4-4-3 15,-7-13 0-15,14 0 0 16,-2-13-1-16,3-3 1 15,3-1-1-15,-1-2 1 16,-1 1-1-16,-1 5 1 0,-1 7 1 16,-2 6 0-1,-3 14 1-15,-4 3-1 0,-1 3 0 16,-4 4-1-16,0-3-2 16,0-3-8-16,0-6-28 15,0-3 0-15,0-9-1 16,-6-14 0-16</inkml:trace>
  <inkml:trace contextRef="#ctx0" brushRef="#br0" timeOffset="10281.2642">12216 13476 52 0,'0'0'35'15,"13"8"0"-15,-2 16-15 16,2 5-46-16,-13-6-5 15,9 14-3-15,-9-12-1 0</inkml:trace>
  <inkml:trace contextRef="#ctx0" brushRef="#br0" timeOffset="11109.3914">13165 13732 10 0,'11'6'32'0,"-1"17"0"16,-20-1-1-16,-11 10-15 16,-2 7-2-16,-7-9-5 0,-1-5-4 15,1-8-1-15,2-10-3 16,5-11-1-16,9-11 0 16,7-5 0-16,7-6-1 15,6 2 0-15,3 5 0 16,7 7 0-16,2 9 2 15,4 11-1-15,3 8 1 16,0 9 0-16,-1 4 0 16,4 0 0-16,1-3-2 15,1-5 0-15,-1-8-2 16,1-7 2-16,-4-14-2 0,-2-7 1 16,-3-6 2-1,-2-6 0-15,-3 5 3 16,-6-2 1-16,-2 8 1 0,-5 3 1 15,-3 13 0-15,0 0-1 16,3 17-1-16,-6 0 0 16,0-1-1-16,0 0 0 15,-2-5-2-15,5-11-1 16,0 0 0-16,-4-11 0 16,10-5-1-16,0-7 0 15,6-1 0-15,2 1 0 16,1 2 1-16,4 5 1 15,2 10-1-15,-6 6 1 16,0 8 0-16,-2 8 0 16,-3 6-1-16,-1 4-5 0,-6-1-13 15,0 0-19-15,6 2 0 16,4-9-1-16,11-1 1 16</inkml:trace>
  <inkml:trace contextRef="#ctx0" brushRef="#br0" timeOffset="11359.3928">13863 13894 29 0,'0'-14'33'0,"-13"-4"-1"16,4-1-6-16,-7 5-8 16,-6 0-6-16,3 9-4 15,-5 0-1-15,5 10-3 16,0 5 0-16,7 4-2 15,4 4 1-15,8 5-2 0,11-4 0 16,3-1 1-16,9-1-1 16,2-5-2-16,3-3-4 15,-4-9-11-15,-3-14-19 16,2 0-2-16,-13-14 0 16,-2 0 0-16</inkml:trace>
  <inkml:trace contextRef="#ctx0" brushRef="#br0" timeOffset="11484.392">13793 13462 59 0,'-9'-24'36'16,"-3"5"-1"-16,12 19-13 15,0 0-15-15,6 19-31 16,9 5-10-16,-5-2-1 0,12 13-1 16</inkml:trace>
  <inkml:trace contextRef="#ctx0" brushRef="#br0" timeOffset="12093.7695">14345 13725 23 0,'33'8'25'15,"-4"-8"-7"-15,12 4-9 16,-5-4-1-16,2 0-4 16,-3 0-2-16,-11-4 0 15,-5 0-1-15,-19 4 0 16,0 0 1-16,0 0 0 15,-13 4 1-15,-5 5 1 16,2 3-1-16,-3 5 0 16,9 5 1-16,5 3 0 15,8 0-1-15,9 0 0 16,11 1-2-16,3-4 0 16,6-7-2-16,5-3 0 0,0-9-1 15,5-8-1 1,-3-7 0-16,-3-5-1 0,-7-5 2 15,-1-5 0-15,-9 1 3 16,-10-6 1-16,-9 7 3 16,-9 3 1-16,-8 6 1 15,-9 3 1-15,-3 13-1 16,-3 0 0-16,4 12-1 16,3 2 0-16,11 10-1 15,5-1-1-15,17 4-1 16,6-6 0-16,10-2 1 15,4-5-1-15,5-5 0 16,-3-9-2-16,-3 0-3 16,-2-7-9-16,-9 0-27 15,-16-9 1-15,0 4-1 0,-10-4 0 16</inkml:trace>
  <inkml:trace contextRef="#ctx0" brushRef="#br0" timeOffset="12968.7696">15651 13689 28 0,'-10'-5'31'0,"-5"8"-7"16,-8 7-4-16,-1 3-4 16,3 10-3-16,4-1-3 15,12 7-1-15,10-3-3 16,15 1-2-16,8-5 1 16,12-3-1-16,-3-7-1 15,0-8 0-15,-8-4 0 16,-13-9-2-16,-12-1-1 15,-15-3 0-15,-13-2-2 0,-11 2-1 16,-3 1-4 0,0-2-4-16,7 7-7 0,3-3-5 15,17 2-1-15,11 8 0 16,11-16 2-16,10 8 3 16,12-1 10-16,4 0 8 15,4 0 11-15,43 2 31 16,-47 10-16-1,-8 4-1-15,-1 8-1 16,-13-1-5-16,-2 10-5 16,-10-4-4-16,0 1-3 15,-3-4-2-15,-3-4-3 16,3-13-1-16,0 0 0 16,11-3-1-16,2-13-1 15,6-2 0-15,0-2 1 0,3 0-1 16,-1 4 1-16,0 5 1 15,-5 8 0-15,-4 8 1 16,-2 7 0-16,-7 5 0 16,-3 2-3-16,0 10-4 15,-3-9-18-15,-4-3-13 16,7-1 0-16,0-16 0 16</inkml:trace>
  <inkml:trace contextRef="#ctx0" brushRef="#br0" timeOffset="13171.8962">16148 13671 39 0,'9'-25'37'16,"-6"8"0"-16,-3 17-5 0,16 14-11 15,-11 12-6 1,5 23-6-16,-10 9-4 0,6 12-1 16,-6 3 0-16,6 0-3 15,1-3-1-15,-7-10-5 16,7-7-16-16,1-14-19 15,-4-21 0-15,5-12 0 16,-3-19-1-16</inkml:trace>
  <inkml:trace contextRef="#ctx0" brushRef="#br0" timeOffset="13312.5209">16229 13872 15 0,'0'0'25'15,"27"0"-8"-15,-11 0-15 0,3-6-23 16,17 6-4-16,-4-12 13 16</inkml:trace>
  <inkml:trace contextRef="#ctx0" brushRef="#br0" timeOffset="13781.272">16693 13646 10 0,'-25'-13'31'16,"-9"-4"-1"-16,7 13 0 16,2 1-13-16,0 3-8 15,13 12-4-15,6 1-2 16,6 5-1-16,12-3-1 16,4 0 0-16,5-3-1 0,-2-2-1 15,4-5-2-15,-5-5 0 16,-7 0 0-16,-11 0-1 15,0 0 2-15,-22 0 1 16,-2 7 1-16,-1 2 3 16,-6 1 1-16,4 7 2 15,0 1 0-15,16 3 0 16,2-2 0-16,15 0-1 16,6-7 0-16,10 1-2 15,6-7 1-15,3-3-1 16,7-7-2-16,-1-5 0 15,0-4 0-15,-1-6-1 16,-4-1 0-16,-7-4-1 16,-3 4 1-16,-11 1 0 0,-1 7 0 15,-10 12 1-15,0 0 0 16,0 0 0-16,-6 12 0 16,0 7 0-16,6 1-3 15,-7-1-4-15,7 3-15 16,6 0-16-16,-9-13 1 15,6-1-1-15,-3-8 1 16</inkml:trace>
  <inkml:trace contextRef="#ctx0" brushRef="#br0" timeOffset="13906.2725">16809 13448 6 0,'-16'-15'6'16,"16"15"-6"-16,-12 5-5 15,6 4-1-15</inkml:trace>
  <inkml:trace contextRef="#ctx0" brushRef="#br0" timeOffset="14234.3974">17150 13719 30 0,'-23'-18'31'16,"8"16"-3"-16,-4-3-8 15,-1 5-7-15,0 10-5 16,0 2-2-16,2 5-3 0,3 4 0 16,11 4 0-16,4-1-1 15,10 0 1-15,8-4-1 16,4-5 1-16,5-6-2 15,2-7 1-15,-1-7 0 16,-3-5 0-16,-7-5 0 16,-10-3-1-16,-8-4-4 15,-16-1-15-15,-7-3-15 16,1 5-2-16,-9-6 0 16,6 5-1-16</inkml:trace>
  <inkml:trace contextRef="#ctx0" brushRef="#br0" timeOffset="15156.2744">17974 13508 42 0,'19'-32'34'0,"-9"4"-2"15,-10 15-12-15,0 25-4 0,-14 15-5 16,0 19-3-16,-8 10-2 16,0 7-1-16,-1 2-2 15,3-3-1-15,4-10-1 16,6-12 0-16,6-19 0 16,4-21-2-16,0 0 2 15,20-27-1-15,-6-10-1 16,0-7 1-16,1-9 0 15,0-4 0-15,-2 3 0 16,-1 4 0-16,-3 11-1 16,-1 11 1-16,0 18-1 0,-8 10 1 15,18 35 0 1,-7 4 0-16,4 12-1 16,4 5 2-16,1-1-1 0,3-4-2 15,0-5-4-15,-5-13-13 16,-3-15-17-16,0-4 0 15,-15-14 0-15,0 0-1 16</inkml:trace>
  <inkml:trace contextRef="#ctx0" brushRef="#br0" timeOffset="15312.5259">17848 13742 24 0,'0'0'33'16,"24"0"-1"-16,0 0-2 0,14 0-18 15,4 0-18-15,-1 0-21 16,9 10-4 0,-14-7-1-16,5 11 0 0</inkml:trace>
  <inkml:trace contextRef="#ctx0" brushRef="#br0" timeOffset="16718.7777">18643 13641 25 0,'-3'17'28'16,"5"14"0"-16,-2 1-14 15,5-3-3-15,6 0-2 16,1-6-2-16,10-4 0 16,0-11-2-16,3-8-2 15,0-4-1-15,-1-11-1 16,-5-4 0-16,-3-1-1 0,-5-1 0 16,-6 4-1-1,-5 6 0-15,0 11 0 16,0 0 1-16,-11 6-1 0,8 11 1 15,3 4 0-15,3 1 0 16,6-2 1-16,3-3 0 16,7-8-1-16,2-9 1 15,3-3 0-15,-3-8 1 16,3-7 1-16,-7-5 1 16,4 3 1-16,-8-4 1 15,6 11-1-15,-4 2 2 16,7 11-1-16,-3 7 0 15,6 12 1-15,-7 3-2 16,-1 9 1-16,-10-1-1 0,-3 2-1 16,-8-5-3-1,-13-10-20-15,-10-8-20 0,1-5-2 16,-7-13 0-16,4-1-1 16</inkml:trace>
  <inkml:trace contextRef="#ctx0" brushRef="#br0" timeOffset="17671.9075">2018 15301 28 0,'0'17'34'0,"-6"10"0"16,-8-2-9-16,-2-1-5 0,-1 1-7 15,-9-8-5-15,-1-5-4 16,-1-8-3-16,1-9-2 16,5-8 1-16,3-9-2 15,8-3 1-15,5-8-1 16,12 6-1-16,2 3 3 16,9 7 1-16,8 10-1 15,2 7 2-15,3 9-1 16,-2 14-1-16,5 6-6 15,-5 0-24-15,2 8-5 16,-12-8 1-16,7 4-1 16</inkml:trace>
  <inkml:trace contextRef="#ctx0" brushRef="#br0" timeOffset="18031.2795">2231 15350 40 0,'8'24'35'15,"3"-14"1"-15,10 4-11 16,3-3-11-16,-4-4-2 16,11 2-2-16,-9-9-4 15,-1-6-2-15,-3-6-2 16,-10-4-1-16,-2-4-1 15,-6-1-1-15,-9-2 0 0,-7 1-1 16,-3 5-1 0,-4 5 2-16,-2 12-2 0,2 0 2 15,5 18 0-15,1 5 0 16,10 14 1-16,7 9 0 16,4 5 2-16,6 6-3 15,6 3-7-15,-1-2-25 16,1-14-2-16,9-2-1 15,-13-18 1-15</inkml:trace>
  <inkml:trace contextRef="#ctx0" brushRef="#br0" timeOffset="18218.7805">2535 15225 61 0,'12'11'37'0,"11"15"0"16,-5 14-7-16,3 4-22 16,7 12-4-16,-2 6-9 15,2-3-24-15,-10-12-7 16,1-2 0-16,-7-18-2 16</inkml:trace>
  <inkml:trace contextRef="#ctx0" brushRef="#br0" timeOffset="18390.6561">2712 15288 54 0,'-28'17'36'0,"4"25"0"0,-5 5-5 16,-4 4-25-16,8 8-19 15,0-8-20-15,8 2-1 16,-1-16-2-16,10-2 0 15</inkml:trace>
  <inkml:trace contextRef="#ctx0" brushRef="#br0" timeOffset="18812.5321">2892 15273 51 0,'15'3'37'0,"4"17"1"16,-7 7-6-16,-6 2-21 16,1 10-3-16,-7-4-3 15,9-4-4-15,-9-9-2 16,0-22-3-16,0 0 0 15,0 0-1-15,12-24 0 16,-2-5 0-16,5 3 3 16,-3-3 1-16,-1 3 3 15,0 10 1-15,-7 4 1 16,-4 12 1-16,0 0-1 16,-7 9 1-16,-6 5-2 0,1 5 0 15,0 1-2-15,2 6 1 16,2 1-2-16,8-1 1 15,9-2-4-15,6-7-8 16,10-4-24-16,0 1-2 16,0-7 0-16,6-4-1 15</inkml:trace>
  <inkml:trace contextRef="#ctx0" brushRef="#br0" timeOffset="19125.0317">3350 15366 56 0,'0'0'23'0,"-9"-9"-1"16,0 9-2-16,-9-8-4 16,-1 8-2-16,-9-6-2 15,6 9-3-15,-9-3-1 16,9 8-3-16,0 1-3 15,5 7 0-15,7 5 0 16,13 2-1-16,10 1 0 16,4-1 0-16,6-2 0 15,5-1 0-15,3-7-2 16,0-7-2-16,0-6-10 16,-7-3-24-16,-11-15-2 15,0 1 0-15,-8-9 0 0</inkml:trace>
  <inkml:trace contextRef="#ctx0" brushRef="#br0" timeOffset="19546.9082">2740 15287 63 0,'7'16'36'0,"1"15"-2"15,-8 8-32-15,0 0-30 0,12 13-4 16,-8-8-2-16</inkml:trace>
  <inkml:trace contextRef="#ctx0" brushRef="#br0" timeOffset="20046.911">3247 14986 41 0,'0'0'36'0,"0"0"0"16,-2 25-4-16,-1 10-32 15,12 13-28-15,-9-5-6 16,11 10 0-16,-3-15-2 16</inkml:trace>
  <inkml:trace contextRef="#ctx0" brushRef="#br0" timeOffset="21031.2858">4101 15254 38 0,'13'0'31'0,"8"8"2"15,-9 6-13-15,-2 3-8 16,-2 7-2-16,-8-1-3 16,0 3-2-16,-5-2-1 15,-4-8-3-15,2-7-1 0,7-9-1 16,-12-6-1-1,12-8 0-15,7-5 0 0,-1-7 1 16,6-1-1-16,1 2 2 16,-1 1-1-16,0 5 0 15,1 9 2-15,-13 10-1 16,13 5 1-16,-11 11-1 16,-2 6 2-16,3 8-1 15,0 4 1-15,4 0 0 16,2-5-2-16,9-6-2 15,4-3-2-15,6-12-1 16,6-8-2-16,1-5 0 16,2-7 0-16,0-2-1 15,-1 1 3-15,-5 0 2 0,-5 4 5 16,-6 4 2 0,-10 5 3-16,-3 10 0 0,-11 1 0 15,-7 2 1-15,-11-4-1 16,2 0-2-16,-6-9-2 15,4 0-2-15,-1-13-1 16,5-5 0-16,8-5-1 16,5-1 0-16,8 0-1 15,6 5 1-15,9 6 0 16,4 8 2-16,3 8-1 16,0 8 2-16,3 7-1 15,-1 5 1-15,2 2 0 16,-4-1 0-16,-1-4 0 15,-2-5 0-15,-3-10 0 16,-1-10-2-16,-1-8 1 0,-6-8 0 16,2-5-1-16,-4-3 1 15,-6-3 0-15,1 6 1 16,-4 8 1-16,0 18 0 16,0 0 1-16,-13 11-1 15,13 9-1-15,0 3-10 16,0 3-29-16,9 6-1 15,10-14-1-15,14-5 0 16</inkml:trace>
  <inkml:trace contextRef="#ctx0" brushRef="#br0" timeOffset="21718.7878">5417 15205 7 0,'16'0'27'16,"-3"-5"1"-16,14 5-11 0,1 0-5 16,6-7-4-16,3 4-1 15,-5-3-3-15,-1-1-1 16,-7 0-1-16,-10 2-1 15,-14 5 0-15,0 0 2 16,-26 16 0-16,5 2 0 16,-1 2 0-16,4 8 1 15,5 0 0-15,13 5 0 16,8-5 0-16,13-2-1 16,12-8-1-16,9-4-1 15,2-6-1-15,4-8 1 16,-3-4-1-16,-5-7-1 0,-6-3 0 15,-9-2 1-15,-8-1-1 16,-9-3 1-16,-8 3 1 16,-13 1 1-16,-4 4-1 15,-7 6 2-15,-3 6 0 16,2 0-1-16,1 10 1 16,5 5 1-16,3 3-1 15,16 7 0-15,7-3 0 16,10 2-1-16,6-9 0 15,10-1 1-15,-2-9-1 16,4-5 0-16,-4-8-1 16,-8-6-2-16,-8-3-5 15,-15-4-19-15,-15-4-13 16,-1 1 0-16,-16-2-1 0</inkml:trace>
  <inkml:trace contextRef="#ctx0" brushRef="#br0" timeOffset="22312.5393">6853 15148 62 0,'-25'0'22'0,"-6"7"-4"16,3 6-3-16,5 9-5 16,5 1-3-16,12 7-3 15,12-3 0-15,15 3-1 16,8-7 0-16,8-1-1 16,4-9 1-16,-4-6 0 15,-6-7-1-15,-7-4 0 16,-15-6 0-16,-15 0-3 15,-15 0-1-15,-8-4-5 16,-1 2-12-16,-1 5-16 16,-1-6 1-16,11 4-1 15,0-5 7-15</inkml:trace>
  <inkml:trace contextRef="#ctx0" brushRef="#br0" timeOffset="22562.539">6991 15201 48 0,'36'15'35'15,"-13"2"-2"-15,-4 2-10 16,-3 5-7-16,-8-2-6 16,2 3-4-16,-10-7-2 15,5-5-3-15,-5-13-2 16,0 0 0-16,14-12-1 16,-3-5 0-16,4-3 0 15,-1 0 0-15,-1 5 1 16,2 7 2-16,1 8-1 15,-7 1 1-15,1 15-1 0,-10 0-8 16,6 4-26-16,-1 7-1 16,-5-10 0-16,4 2 0 15</inkml:trace>
  <inkml:trace contextRef="#ctx0" brushRef="#br0" timeOffset="22781.29">7332 15129 64 0,'0'0'37'0,"17"26"2"15,-2 6-17-15,1 19-8 0,-6 2-5 16,8 18-2 0,-7 1-2-16,2 1-5 0,-4-3-6 15,-9-13-15-15,0-8-19 16,0-13 0-16,0-18 1 15,0-18-2-15</inkml:trace>
  <inkml:trace contextRef="#ctx0" brushRef="#br0" timeOffset="22921.9145">7438 15365 33 0,'16'0'27'16,"-16"0"-6"-16,28-4-24 15,-1 4-23-15,-5-7-3 16,13 4 7-16</inkml:trace>
  <inkml:trace contextRef="#ctx0" brushRef="#br0" timeOffset="23390.6662">7804 15146 25 0,'-22'-2'28'0,"-9"-6"1"16,16 8-11-16,2 2-8 15,13-2-4-15,-9 17-2 16,9-17-2-16,25 18 0 16,-6-10 0-16,3-2-1 0,-1 0-1 15,-5-6 0 1,-4 4-1-16,-12-4 0 0,0 0 0 15,-18 11 0-15,-2-3 1 16,-7 4 1-16,1 0 2 16,2 5 0-16,0-1 3 15,14 2 0-15,4-4 0 16,15 6-1-16,7-9 1 16,9 2-2-16,2-8 1 15,5-1-2-15,1-10 0 16,0-1-1-16,-3-8-2 15,0-7 2-15,-7 0-2 16,-5-2 0-16,-5-4 0 16,-4 7 0-16,-3 4-1 15,-6 4 1-15,0 13 0 0,0 0 0 16,-8 10 1-16,8 8-1 16,0 5-3-16,0 0-7 15,0-1-21-15,8 4-5 16,-8-11 0-16,5 1-1 15</inkml:trace>
  <inkml:trace contextRef="#ctx0" brushRef="#br0" timeOffset="23531.2947">7919 14990 21 0,'0'0'1'16,"0"0"-1"-16,0 0-11 15,0 14 1-15</inkml:trace>
  <inkml:trace contextRef="#ctx0" brushRef="#br0" timeOffset="23843.7927">8348 15216 26 0,'0'-11'31'16,"-16"-7"-1"-16,2 4-10 15,-6 9-6-15,-5 2-3 16,2 8-3-16,-5 2-1 0,4 12-2 16,6 1 0-16,11 7-2 15,7-3 1-15,12 2 0 16,4-8 0-16,12 1-1 15,0-12 0-15,3-4-1 16,-4-9 0-16,-3-8-2 16,-7-1-6-16,-14-3-23 15,-6-7-8-15,-3 3 0 16,-11-7 0-16</inkml:trace>
  <inkml:trace contextRef="#ctx0" brushRef="#br0" timeOffset="24234.4181">9098 14822 35 0,'9'-7'35'0,"-2"16"-1"16,3 22-5-16,-1 24-15 16,-6 10-6-16,1 11-4 15,-2 2-8-15,-2-6-14 16,0-16-16-16,6-9 0 16,-12-25-2-16,9-7 4 15</inkml:trace>
  <inkml:trace contextRef="#ctx0" brushRef="#br0" timeOffset="24578.1677">9046 14887 32 0,'19'-32'34'0,"17"16"0"16,1-2 0-16,5 8-23 15,3 10-4-15,-4 4-3 16,-6 7-1-16,-15 8-2 15,-14 6-1-15,-17 4-2 16,-11-2 1-16,-6-1-1 16,-6-4 0-16,6-5 0 15,10-7 0-15,18-10 1 16,8 10 2-16,23-6 0 16,10 3 2-16,2 3 0 15,7 9 0-15,-9 5 1 16,-11 8 1-16,-20 2-1 15,-16 5 0-15,-22-6-2 0,-12-3-3 16,-10-6-2-16,-5-12-9 16,7-12-16-16,8 0-9 15,7-22-1-15,22 1 0 16</inkml:trace>
  <inkml:trace contextRef="#ctx0" brushRef="#br0" timeOffset="25296.9214">10041 14996 31 0,'7'16'32'15,"-2"6"1"-15,-2 3-12 16,-3 0-7-16,10 3-4 16,-4-4-2-16,7-5-3 15,2-11-1-15,6-5-1 16,1-11-1-16,-3-6 0 15,-1-8-1-15,-5-5 0 16,-3 1 0-16,-4 3 0 16,-6 2-1-16,0 7 0 15,0 14 0-15,0 0 0 16,0 0 0-16,-5 14-1 16,12 4 1-16,3 2 0 15,-1-3 0-15,4-2 0 16,5-5 1-16,-2-6-1 0,-1-6 1 15,4-7-1-15,-5-5 0 16,3-4 1-16,-1 3-1 16,-1 1 0-16,6 8 0 15,1 6 0-15,-3 6 1 16,-1 11 0-16,-5 4 1 16,-6 7 0-16,-7 1 0 15,-4-3 1-15,-12-5-4 16,-2-8-6-16,0-4-27 15,1-3-3-15,-4-11 0 16,21 5-1-16</inkml:trace>
  <inkml:trace contextRef="#ctx0" brushRef="#br0" timeOffset="25781.295">10994 14963 11 0,'28'8'26'16,"-4"-11"0"-16,16 3-11 16,-6 0-7-16,6 0-3 15,-2-6-2-15,-1 1-1 16,-6-2-1-16,-10-3 0 15,-10 2-1-15,-11 8 1 16,-9-6 1-16,-9 10 1 16,-8 6 0-16,0 4 1 15,-2 5 1-15,3 1 0 16,7 7 0-16,5-3 0 0,13 2-1 16,10-2-3-1,7-6-5-15,12-4-5 0,7-3-10 16,1-11-11-16,11 6-2 15,-6-17 1-15</inkml:trace>
  <inkml:trace contextRef="#ctx0" brushRef="#br0" timeOffset="26328.1712">11568 14943 27 0,'-19'-5'29'0,"-10"-3"-3"16,4 8-7-16,0 0-6 15,5 3-5-15,8 7-3 0,7-1-2 16,11 4-1 0,8-3-1-16,8 1-2 15,4-4-1-15,-1 1-2 0,0-4-2 16,-8 2-1-16,-5-4 0 16,-12-2 0-16,0 0 2 15,-25 12 2-15,1-5 3 16,-3 1 3-16,-24 15 9 15,31-10-5 1,11 5 1-16,9-5-1 16,14 3-1-16,6-3-2 15,2-1-2-15,9-2-5 16,-4-10-11-16,1 0-10 16,3-10-2-16,-11-6 2 15,-1-5 2-15,-3-6 5 0,-2-7 8 16,-3-3 9-16,24-31 39 15,-19 36-10 1,6 9-2-16,1 10-1 16,2 13-5-16,4 13-5 15,-6 5-5-15,0 13-3 16,-9 3-3-16,0 5-1 16,-8-1-1-16,-2-1-1 15,-8-8-1-15,-5-7-1 16,-3-5-2-16,-3-8 0 15,-3-3-3-15,-4-6-2 16,-1 0-6-16,-2-5-19 16,0 1-6-16,7 4 1 15,-1-8 0-15</inkml:trace>
  <inkml:trace contextRef="#ctx0" brushRef="#br0" timeOffset="26500.0481">12079 14971 63 0,'0'0'38'0,"14"24"-1"16,-7-1-11-16,-7 0-20 16,0 9-31-16,0-8-8 15,7 3-4-15,-7-13 0 16</inkml:trace>
  <inkml:trace contextRef="#ctx0" brushRef="#br0" timeOffset="27234.4231">12337 14998 9 0,'21'0'30'0,"4"14"0"16,-12 3-1-16,-4 5-12 15,-9 6-6-15,-4-6-4 16,-5 0-3-16,-9-9-1 16,2-5 0-16,3-8-2 15,5-12-2-15,8-7 1 16,11-3-1-16,5-3 0 15,0-4 0-15,5 4 1 16,-1 4 1-16,-5 6 0 16,-3 8-1-16,-12 7 1 0,0 0 0 15,0 22 1-15,-3-2-1 16,-1 2-1-16,4 4 1 16,4-1 0-16,11-1-1 15,4-3-1-15,9-5 0 16,7-3 0-16,6-1-1 15,0-7 0-15,-2-5 0 16,1 0 1-16,-6-9-1 16,-3-2 2-16,-7-3 0 15,-6-5 2-15,-11-3 1 16,-10-3 2-16,-9 1 0 16,-11-2 0-16,-4 9 0 15,-4 2 0-15,-3 8-1 16,2 7 0-16,8 5-2 15,5 8 0-15,10 8-1 0,13 1 0 16,6 0 0-16,10 0 0 16,6-1 0-16,4-4-2 15,1-5-2-15,4-3-6 16,-8-9-16-16,-6-14-12 16,1 1 0-16,-9-15 0 15</inkml:trace>
  <inkml:trace contextRef="#ctx0" brushRef="#br0" timeOffset="27359.4241">12786 14750 46 0,'-13'-32'34'0,"9"15"1"15,4 17-10-15,0 0-15 16,-7 6-26-16,0 5-17 0,16 11-1 16,-4-2-1-16</inkml:trace>
  <inkml:trace contextRef="#ctx0" brushRef="#br0" timeOffset="27687.5485">13161 15141 90 0,'0'0'39'0,"13"14"-23"15,-13-14-33-15,0-12-15 16,6-6-5-16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09:41:11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2098 8153 25 0,'0'0'30'0,"24"10"1"15,2-10-4-15,17 0-15 16,10 0-3-16,9 0-1 16,2 0-3-16,-4 0-1 15,-2 0-2-15,-15 0 0 16,-11 5-1 0,-26 6 1-16,-18 7-1 15,-16 8 1-15,-12 4 1 16,-10 7-1-16,-7 5 0 15,0 0-1-15,-4-1 1 16,10-6-3-16,14-4 2 16,13-8 0-16,12-4 0 15,25-10 1-15,18-1 0 0,11-5 0 16,20-3 0-16,6 7-2 16,-3-5-6-16,0 3-21 0,-4 5-9 15,-26-6 0-15,-4 4-1 16</inkml:trace>
  <inkml:trace contextRef="#ctx0" brushRef="#br0" timeOffset="485.4016">2640 8373 32 0,'0'0'31'0,"0"0"1"16,12 10-10-16,-4 5-9 16,-1-1-5-16,3 7-2 15,-3-5 1-15,1 0-2 32,-8-16-1-32,0 0-1 0,15 0 0 15,-7-16-1-15,4-2-1 16,1 2 1-16,6-1-2 15,-1 4 0-15,4 6 0 16,3 7-1-16,-3 11 1 16,-5 7 0-16,-1 1 0 15,-6 8 0-15,-1-2-3 0,-3-2-9 16,-2-1-17-16,2 3-5 16,-6-12 0-16,12 2-1 15</inkml:trace>
  <inkml:trace contextRef="#ctx0" brushRef="#br0" timeOffset="801.0959">2932 8420 18 0,'15'-14'27'15,"11"14"0"-15,-5-4-9 31,7 0-9-31,3 2-1 0,0-2-1 16,0 4 0-16,-12-7-1 16,-7 7 0-16,-12 0 0 15,0 0 0-15,-10 0-1 16,-1 7 0-16,-8 4-1 16,4 7-2-16,1 0 0 15,5 6-1-15,7-1 0 0,4-1-2 16,18-2-5-16,-5-6-9 15,7-11-18-15,9 7-1 16,-4-14 0-16,5 4 0 16</inkml:trace>
  <inkml:trace contextRef="#ctx0" brushRef="#br0" timeOffset="1336.9032">3385 8337 15 0,'-15'5'28'0,"-10"-5"0"0,15 16-1 16,-5-5-14-16,9 2-7 16,6 3-2-16,3-3-3 15,9 3 1-15,6-7-1 16,1-1 0-16,0-3 1 15,-1-5 0-15,-5 0-1 16,-4-5 1-16,-9 5 0 0,0 0 0 16,-9-5-1-16,-6 5 0 15,-2 5-1-15,0 4 0 16,0-1 0-16,-1 3 0 16,6 3 0-16,5-1 0 15,7 2 1-15,4-1 1 16,7-6-1-1,6 1 2-15,1-7-1 16,7-2 0-16,2 0 0 16,2-7 0-16,-2-4 1 15,-4-4-2-15,-5 0 1 0,-1-3 0 16,-6 2 0 0,-1 4 1-16,-4 2-1 0,-6 10 0 15,0 0-1-15,0 0 1 16,0 10 0-16,0 2-2 0,6 4-1 15,-6 0-2-15,3 1-5 16,2-3-11-16,-1-6-16 16,-4-8-1-16,0 0 1 15,12 4 0-15</inkml:trace>
  <inkml:trace contextRef="#ctx0" brushRef="#br0" timeOffset="1439.673">3555 8203 27 0,'0'0'27'0,"-18"-9"-15"16,18 9-12-16,-12 21-19 15,12-21-7-15</inkml:trace>
  <inkml:trace contextRef="#ctx0" brushRef="#br0" timeOffset="1802.4683">3618 8402 36 0,'14'0'30'0,"11"0"0"15,1 5-15-15,4-5-6 31,5 0-2-31,-1-5-1 0,-3 5-3 16,-6-4-1-16,-6 2 0 16,-8-2 0-16,-11 4-1 15,0 0 0-15,-21-10 0 16,6 10 0-16,-4 8-1 16,0 1 0-16,2 3 0 15,0 6 0-15,8 3 0 0,9 2-4 16,0 1-4-16,16-1-11 15,5 4-12-15,1-13 0 16,12 5-1-16</inkml:trace>
  <inkml:trace contextRef="#ctx0" brushRef="#br0" timeOffset="2187.3347">4176 8508 30 0,'6'-9'34'16,"-6"9"1"-16,-9 1 0 0,-10 7-16 15,0 6-7-15,-9-4-5 16,-2 3-3-16,1-1-1 16,2-5-1-16,2-7-2 15,6-4 0-15,4-6-1 0,9-4 0 16,6 0 0-16,6 0-1 16,5 5 1-16,2 2 0 15,6 10 0-15,0 6 1 16,3 5 1-16,-1 4-1 15,-2 1 2-15,0-3-1 16,1-3 0 0,2-4 1-16,1-9-1 15,1-4 0-15,-2-6 0 16,0-9-1-16,0-1 1 16,2 0-1-16,-7 1 0 15,-3 5-1-15,-1 7 2 16,-13 7-1-16,13 2 1 15,-11 13-1-15,-2 6-6 0,0 4-28 16,0-8-2-16,3 3-1 0,4-8 1 16</inkml:trace>
  <inkml:trace contextRef="#ctx0" brushRef="#br0" timeOffset="2556.4934">4810 8393 33 0,'23'17'34'15,"-8"-1"0"-15,4 11-2 16,-6-3-17-16,-3-4-5 16,-1 1-3-16,-9-8-4 15,0-13-2-15,0 0-1 0,0-13-1 16,6-6-1-16,7-8-1 0,5 4 1 16,5 1 0-1,2 6 2-15,2 12 2 0,-6 7 1 16,1 13 2-16,-9 7 0 15,-4 5-5-15,-5-5-32 16,1 8-2 0,-5-14 0-16,8-1-3 15</inkml:trace>
  <inkml:trace contextRef="#ctx0" brushRef="#br0" timeOffset="3057.6749">5580 8327 36 0,'11'0'35'0,"2"18"1"16,-6 20-4-16,-3 15-16 15,4 19-5-15,-8 9-3 16,5 8-2-16,-5-5-6 15,3-6-6-15,4-14-16 16,4-12-14 0,-11-25-1-16,7-14 1 15</inkml:trace>
  <inkml:trace contextRef="#ctx0" brushRef="#br0" timeOffset="3188.375">5702 8589 19 0,'0'0'23'16,"30"-5"-14"-16,-9 5-9 16,-1-5-22-16,15 5-4 15</inkml:trace>
  <inkml:trace contextRef="#ctx0" brushRef="#br0" timeOffset="3540.0048">6084 8385 45 0,'-23'0'29'15,"-10"4"-1"-15,6 2-15 16,9 5-4 0,5 0-5-16,10 5-2 15,9-5-1-15,9 1-1 16,6-3 1-16,4-3-2 15,2-4 1-15,-4-2 0 16,-3 0-1-16,-7-2 0 16,-13 2 2-16,0 0 0 15,-15 0 1-15,0 2 1 0,-7 7 0 16,2 4 1-16,3 0-1 0,6 7 1 16,8-1-1-1,11-1-5-15,10 3-5 0,3-4-17 16,1-9-8-16,10 2-1 15,-5-11 1-15</inkml:trace>
  <inkml:trace contextRef="#ctx0" brushRef="#br0" timeOffset="3872.9166">6307 8398 20 0,'0'0'29'0,"0"0"2"16,11-5-2-16,6 5-17 15,10 0-6-15,2 4-3 16,1-2-3-16,-5-2 0 16,-3 8-1-16,-13-4 1 15,-9-4 1-15,-9 18 2 0,-10-8 0 16,2 1 2-16,-9 1 0 15,7 4 1-15,1 0-1 16,8 0 0-16,10 2-3 16,12-4-2-16,10-1-4 0,6-4-3 15,8 1-4-15,3-5-9 32,7-5-10-32,5-5-4 0,-9-5 1 15,7 1 9-15</inkml:trace>
  <inkml:trace contextRef="#ctx0" brushRef="#br0" timeOffset="4119.8898">6820 8501 27 0,'10'-2'32'16,"-10"2"0"-16,-18 9-8 15,3 2-4-15,-10-2-5 0,0 5-4 16,-8-6-2-16,0-3-3 16,0-5-2-16,5-4-2 15,3-7-1-15,10-3 0 16,8-4-1-16,7 1 0 15,4 3 0-15,8 5 0 16,10 4 0 0,0 10 1-16,4 7 0 15,2 7 1-15,-1 1 0 16,0 6-2-16,4 3-3 16,-10-7-16-16,-2-6-18 15,6 2 0-15,-4-15 0 16,8-3-1-16</inkml:trace>
  <inkml:trace contextRef="#ctx0" brushRef="#br0" timeOffset="4442.1801">6918 8421 55 0,'15'-13'31'16,"12"12"-11"-16,0 1-5 15,2 0-6-15,3 4-2 16,-2-4-1-16,-4 0-2 16,-9 0-2-16,-17 0 0 15,0 0-1-15,0 0 0 32,-24-4 0-32,6 4 0 0,-4 10-1 15,0-1 1-15,3 8-1 16,4 1 1-16,11 2-2 15,4 2-2-15,14-2-5 16,0-1-5-16,9-6-7 16,7 1-3-16,4-9-2 0,7-2-3 15</inkml:trace>
  <inkml:trace contextRef="#ctx0" brushRef="#br0" timeOffset="4658.0535">7395 8514 46 0,'13'-15'27'0,"-4"1"0"16,-9-3-4-16,-9 2-7 15,-2 1-5-15,-4 1-3 32,-3 8-4-32,-1 5 0 0,-2 3-2 15,2 9-1-15,6 5-1 16,4 3 0-16,9 6 1 16,6-2-1-16,4-2-1 15,8-3-3-15,1-9-6 16,8-10-22-16,1 0-2 15,-8-10 0-15,1-7-1 0</inkml:trace>
  <inkml:trace contextRef="#ctx0" brushRef="#br0" timeOffset="4773.9478">7373 8200 45 0,'-21'-25'30'0,"21"25"-6"15,-20-7-26-15,11 7-20 0,13 17-5 16,-8-7-3-16</inkml:trace>
  <inkml:trace contextRef="#ctx0" brushRef="#br0" timeOffset="5059.133">7457 8499 11 0,'9'12'28'15,"13"9"0"-15,-14-8 0 16,5-3-15-16,0-1-3 15,-13-9-3-15,13 7 0 16,-13-7-1-16,0-16 1 16,-7-3-2-16,7-3 0 15,0-5-1-15,0-2-2 0,8 2-1 16,0 6-1-16,4 6 1 16,1 8-2-16,2 9 2 15,0 10-1-15,-3 8 0 16,-1 7 0-16,-3 2-1 15,-1-3-6-15,-1 1-15 16,0 3-11 0,-6-14-1-16,0 0 0 15</inkml:trace>
  <inkml:trace contextRef="#ctx0" brushRef="#br0" timeOffset="5277.0457">7838 8374 55 0,'0'-13'36'0,"0"3"1"16,0 10-3-16,10 13-20 16,-7 1-7-16,0 6-9 0,0 6-27 31,4 7-7-31,-7-8 0 15,0 3-2-15</inkml:trace>
  <inkml:trace contextRef="#ctx0" brushRef="#br0" timeOffset="5640.5272">8232 8385 45 0,'-20'-20'29'16,"6"11"-4"-16,-8 2-12 15,0 7-5-15,-2 9-3 16,2 7-2-16,4 8-1 15,8 2-1-15,10 3 1 16,0-4 1-16,9 0 2 0,0-8 1 16,7-1 0-16,-3-7 1 15,-1-4 0-15,-12-5-1 16,0 0-1-16,0-12-6 16,0 12-17-16,-22-15-16 0,22 15-3 15,-15-19 1-15,15 19-1 16</inkml:trace>
  <inkml:trace contextRef="#ctx0" brushRef="#br0" timeOffset="5924.4954">8273 8449 74 0,'12'8'37'0,"1"6"0"16,-5 0-12-16,-5-4-15 31,3 6-4-31,-6-5-3 0,4-2-2 15,-4-9 0-15,0 0-1 16,9-3-1-16,0-8 1 16,2-5-1-16,0 1 0 15,5 0 1-15,2 2 0 16,-2 4 1-16,2 9 1 16,-5 4 0-16,1 13 0 0,-4 3 1 15,-2 4 0-15,-5 7-3 16,-3-2-18-16,-3-4-20 15,3 0 0-15,0-10-1 16,7-1-1-16</inkml:trace>
  <inkml:trace contextRef="#ctx0" brushRef="#br0" timeOffset="6744.9176">9294 8095 43 0,'7'-16'32'15,"-7"16"-3"-15,3 21-10 16,-13 11-6-16,-2 15-4 15,-1 3-5-15,0 7 0 16,3-1-2-16,5-5 0 0,2-8-1 16,6-8 1-1,2-19-1 1,-5-16 1-16,17-10-1 16,-5-17 0-16,-3-12 0 15,1-7 0-15,-3-4 0 0,1-1-1 16,-2 3 0-16,-2 7 1 15,-2 7-2-15,2 13 1 16,-2 12 0-16,-2 9 0 16,13 17-1-16,-1 6 1 0,10 8 0 15,7 8 0-15,8 4 0 16,6 2 1-16,2-3-2 16,0 0 2-16,-5-5-1 15,-8-6 0-15,-11-7 0 16,-14-8 1-16,-18-3-1 15,-16-5 1 1,-14-2-1-16,-10-5 0 16,-5-1 1-16,-1 0-1 15,1 0 0-15,7 0-4 16,14 0-6-16,11 0-12 16,24 0-12-16,7-11 0 15,14 1 0-15</inkml:trace>
  <inkml:trace contextRef="#ctx0" brushRef="#br0" timeOffset="6982.3041">9793 8257 61 0,'10'7'35'15,"8"15"1"-15,10 7-15 16,3 10-9-16,3 2-6 16,0 3-4-16,1-1-9 31,-5-7-14-31,-8-12-14 0,-1-6 0 16,-11-18-1-16,5 0 0 15</inkml:trace>
  <inkml:trace contextRef="#ctx0" brushRef="#br0" timeOffset="7151.0659">10119 8296 45 0,'-19'-7'36'0,"-2"18"1"15,-11 4-1-15,-8 12-19 16,-5 9-6-16,-3-2-7 0,4 3-7 16,8 0-13-16,10-5-20 15,5-17-1-15,17-5 0 16,4-10 0-16</inkml:trace>
  <inkml:trace contextRef="#ctx0" brushRef="#br0" timeOffset="7549.4566">9673 8098 19 0,'0'0'30'16,"21"12"1"-16,3-12-3 0,14 0-14 31,12 7-4-31,5-2-4 0,4 1-2 16,-6-2-3-1,-6 2-2-15,-8-4-2 0,-11-2 0 16,-12-4-1-16,-16 4-1 16,0-17 1-16,-13 8 2 15,4-1 0-15,9 10 1 16,-12-10 2-16,12 10 3 0,0 0 0 16,12 20 1-16,-5-8 0 15,5 4-1-15,-6-3 0 16,1-4-7-16,-7-9-27 15,0 0 0-15,-13 5-1 16,13-5-1-16</inkml:trace>
  <inkml:trace contextRef="#ctx0" brushRef="#br0" timeOffset="7782.5522">10435 8542 79 0,'11'19'24'0,"-11"-19"-23"16,0 0-2-1,-15 8-28-15</inkml:trace>
  <inkml:trace contextRef="#ctx0" brushRef="#br0" timeOffset="15051.4203">1920 9671 23 0,'-12'11'26'15,"-5"-2"-5"-15,6 10-5 0,-3 3-3 16,6 1-4-16,8 5-2 15,3-8-1-15,11 2-1 16,5-8 1-16,2-6 1 0,0-8 0 16,1-3 0-16,-9-11 1 15,4-4-2-15,-9-3 1 16,-8-1-2-16,-9 3-1 16,-4 1-1-16,-3 9 0 15,-2 0-2-15,1 9 1 31,-3 10-2-31,5 2 1 0,4 3-1 16,9 3 0-16,7-4 0 16,6-3-1-16,3 1 0 15,3-7 1-15,7-1 1 16,-5-4 0-16,-5-7 2 16,0 0-1-16,-11-3 1 15,-8-1-1-15,0 2 1 0,-7 2-2 16,-4-2-3-16,4 9-8 15,-6 5-27-15,5-5-2 0,13 0 0 16,3 9-1-16</inkml:trace>
  <inkml:trace contextRef="#ctx0" brushRef="#br0" timeOffset="15622.5238">2449 9574 43 0,'0'0'33'0,"0"0"0"15,0 0-10-15,3 33-7 16,-6 0-5-16,0 14-4 15,0 4-2-15,3 8-1 16,0-3 0-16,5 1-2 0,4-11-1 16,1-5 1-1,6-7-2-15,9-12-3 0,3-3-7 32,2-9-22-32,-5-12-5 15,6-2 1-15,-13-10 0 0</inkml:trace>
  <inkml:trace contextRef="#ctx0" brushRef="#br0" timeOffset="15788.5805">2395 9853 22 0,'0'0'28'0,"23"9"-1"15,2-9-11-15,2-5-36 16,16 12-3-16,-3-10-3 15,16 8 3-15</inkml:trace>
  <inkml:trace contextRef="#ctx0" brushRef="#br0" timeOffset="15990.9978">2784 9825 26 0,'0'0'26'15,"37"5"-9"-15,-3 3-32 16,0-11-5-16,9 7 0 16,-8-8 7-16</inkml:trace>
  <inkml:trace contextRef="#ctx0" brushRef="#br0" timeOffset="16155.0919">2821 9900 40 0,'11'4'31'0,"3"-8"0"15,14 4-9-15,3 3-20 16,3-3-21-16,11 7-9 15,-7-7-1-15,11 2-3 16</inkml:trace>
  <inkml:trace contextRef="#ctx0" brushRef="#br0" timeOffset="16440.6144">3336 9723 52 0,'-13'-9'35'0,"-6"-1"-1"16,4 6-4-16,0 12-22 15,-3 4-3-15,7 11-3 32,2 5-2-32,5 4 0 0,8 4 0 15,7 1 0-15,6-9 0 16,8-5 0-16,6-10 1 16,-1-7 2-16,3-12 1 15,-6-7 1-15,-8-10-1 16,-5-5 0-16,-14-4 0 15,-6 3-2-15,-8 6-12 0,-5 3-27 16,-6 0-1-16,9 13-1 16,-2 1 0-16</inkml:trace>
  <inkml:trace contextRef="#ctx0" brushRef="#br0" timeOffset="17373.4256">3892 9847 12 0,'-27'-3'30'15,"27"3"-1"-15,0 0-10 16,16 5-4-16,21-1-2 16,18-4-3-16,18 7-2 0,10-7-1 15,13 2-2-15,1-2-1 0,-2 0-1 16,-8-5-1-1,-13-3 0-15,-17 3-1 0,-15-4 0 16,-20-1-1-16,-15-3 1 16,-11 2-1-16,-11-4 0 15,-6 0 0-15,-2-1 0 0,-2 0 0 16,5 3 0-16,3 5-1 16,8 4 1-16,9 4 0 15,0 0 0-15,26 12-1 16,1 5 2-16,2 0 0 15,1 5 2-15,-5-3 1 32,-3 5 2-32,-13-5-1 0,-3 1 1 15,-15-6 0-15,-3 1-1 16,-7-5-5-16,0-3-8 16,3-5-29-16,4 4-3 15,-3-6 1-15,15 0-1 16</inkml:trace>
  <inkml:trace contextRef="#ctx0" brushRef="#br0" timeOffset="18028.3568">5147 9485 40 0,'6'-23'34'0,"7"14"1"15,-4 9-9-15,0 9-7 0,1 20-6 16,-10 12-5-16,0 10-2 16,-3 6-2-16,3 9 0 15,0-1-1-15,5-1-1 16,0-9 0-16,9-6-3 16,8-13-2-16,3-14-8 0,6-8-18 31,-4-5-9-31,-5-18 0 0,0-5-1 15</inkml:trace>
  <inkml:trace contextRef="#ctx0" brushRef="#br0" timeOffset="18193.7791">5070 9760 24 0,'0'0'31'16,"0"0"1"-16,28 9-5 15,2-4-20-15,12-5-31 16,10 10-3-16,-6-10-2 16,13 13-1-16</inkml:trace>
  <inkml:trace contextRef="#ctx0" brushRef="#br0" timeOffset="18412.9381">5532 9685 26 0,'20'7'29'0,"3"-7"0"15,11 0-9-15,3 7-25 16,0-7-18-16,12 10-4 15,-18-10-1-15,3 8 8 0</inkml:trace>
  <inkml:trace contextRef="#ctx0" brushRef="#br0" timeOffset="18576.993">5562 9791 35 0,'0'0'33'15,"29"10"-1"-15,-6-8-7 16,12 1-19-16,9 6-27 16,-5-9-7-16,10 5-3 0,-8-5-1 15</inkml:trace>
  <inkml:trace contextRef="#ctx0" brushRef="#br0" timeOffset="18961.7401">6136 9569 49 0,'0'0'35'15,"0"-13"0"-15,0 13-11 16,6 20-9-16,-6 1-7 15,0 12-2-15,2 2-3 16,3 6 0-16,1-2-1 16,-4 3 0-16,4-8-1 0,-2-2 0 15,-4-9-1-15,0-5 1 16,-10-6-1-16,-1-6 0 16,-2-6-1-16,0 0 1 15,-2-4-1-15,3-1-1 16,12 5 1-16,-13-9 0 0,13 9 0 31,12 0 0-31,5 6 0 0,4-2 0 16,6 2-1-1,-1-3-4-15,5-1-19 0,3 5-11 16,-12-11 1-16,-1 4-1 16</inkml:trace>
  <inkml:trace contextRef="#ctx0" brushRef="#br0" timeOffset="19200.2447">6679 9653 82 0,'0'0'38'0,"6"-14"0"15,-6 14-17-15,9-8-15 0,-9 8-12 16,7 13-23 0,-7-13-9-16,6 17 0 15,-6-8 1 1</inkml:trace>
  <inkml:trace contextRef="#ctx0" brushRef="#br0" timeOffset="19403.8574">6716 9810 79 0,'0'0'40'15,"0"0"2"-15,9 10-7 16,-9-10-50-16,0 0-20 16,-3 19-3-16,-9-14-1 15,12-5-2-15</inkml:trace>
  <inkml:trace contextRef="#ctx0" brushRef="#br0" timeOffset="21358.5742">2553 10802 21 0,'-17'14'29'0,"7"18"-1"0,-8 2-12 15,-1 6-6-15,0 3-3 31,4-5-2-31,5-2-2 0,4-7-1 16,6-7-1-16,-7-11 1 16,7-11 0-16,17-15-1 15,-5-13 1-15,3-12-1 16,-3-9 1-16,1-6 1 16,3 2 0-16,-4-1 2 15,-2 8 0-15,-3 8 0 0,-2 12-1 16,-5 14 1-16,0 12-1 15,15 12-1-15,-8 10 0 16,4 11-3-16,9 8 0 16,7 9 1-16,7 1 0 15,4 1-1-15,2 0 0 16,1-6 0-16,-1-2 0 0,-3-10 0 16,-10-5 1-16,-10-9-2 15,-12-6 1-15,-16-2 0 16,-8-8 1-16,-15 1-1 15,-10-5 0-15,-8 0 0 0,-8 0 1 16,-1-5-1-16,7 5-2 31,10 0-2-31,5-4-4 0,17 4-8 16,13 6-18-16,9-6-2 16,27 0 0-16,-2-6 1 15</inkml:trace>
  <inkml:trace contextRef="#ctx0" brushRef="#br0" timeOffset="21643.7491">2944 10922 19 0,'0'0'31'15,"10"18"2"-15,16 3-2 0,1 3-16 16,7 1-6-16,9 6-2 16,-2 0-4-16,-1 2-8 15,-3-9-17-15,0 6-11 0,-21-14 0 16,3 1-1-16</inkml:trace>
  <inkml:trace contextRef="#ctx0" brushRef="#br0" timeOffset="21843.7519">3283 10969 39 0,'-21'13'35'0,"-8"-1"2"15,1 7-6-15,-3 8-17 16,-4 1-4-16,-2 7-3 16,1-5-5-16,5-2-6 15,15-4-18-15,7-3-14 0,9-21 0 16,12 5-1-16</inkml:trace>
  <inkml:trace contextRef="#ctx0" brushRef="#br0" timeOffset="22175.5613">3636 10928 44 0,'0'0'36'0,"21"0"0"15,5 0-5-15,4 0-17 0,4 0-8 16,3 0-9-16,8 8-11 15,-3-1-18-15,-10-3-3 16,-3 4-1-16,-12-3-1 16</inkml:trace>
  <inkml:trace contextRef="#ctx0" brushRef="#br0" timeOffset="22328.8758">3639 11043 35 0,'0'0'34'0,"16"11"-2"16,14-5-16-16,8-2-34 15,14 8-5-15,-10-12-5 0,12 10-4 16</inkml:trace>
  <inkml:trace contextRef="#ctx0" brushRef="#br0" timeOffset="23263.4541">4370 10846 38 0,'11'-7'33'0,"10"14"1"16,6 4-12-16,8 8-6 15,11 14-5-15,-6 4-4 32,11 6-3-32,-6 3-7 0,-4-1-9 15,-6-3-22-15,-8-3-1 16,-11-15 0-16,-4-3-1 15</inkml:trace>
  <inkml:trace contextRef="#ctx0" brushRef="#br0" timeOffset="23464.0275">4799 10848 13 0,'0'0'32'15,"-16"-14"1"-15,1 19-2 0,-7 7-12 16,-6 8-5-16,-3 8-3 15,-9 4-4-15,0 9-2 32,-4 2-5-32,4 0-5 0,4-1-9 15,4 0-15-15,3-13-6 16,10-3 0-16,7-12-1 16</inkml:trace>
  <inkml:trace contextRef="#ctx0" brushRef="#br0" timeOffset="23848.2763">4737 11434 6 0,'0'0'31'16,"19"14"2"0,-4-9-3-16,4-5-9 0,6 5-3 15,-7-15-3-15,9 7-4 32,-13-12-2-32,-2 2-3 0,-8-10-1 15,-8-2-2-15,-4-5-1 16,-5 0-1-16,2-3-1 15,0-3-2-15,8 3-1 16,3 1-1-16,13 7-4 16,2 0-5-16,13 10-9 15,0 6-14-15,0 1-1 0,0 8 1 16,-8 0 7-16</inkml:trace>
  <inkml:trace contextRef="#ctx0" brushRef="#br0" timeOffset="24016.7822">4793 11314 44 0,'18'8'33'15,"1"-8"-3"-15,16 0-28 16,2 6-25-16,-7-11-4 15,10 10-4-15</inkml:trace>
  <inkml:trace contextRef="#ctx0" brushRef="#br0" timeOffset="24467.2366">5125 11076 38 0,'0'0'34'15,"10"0"0"-15,8 0-12 32,13 2-6-32,5-2-7 0,6 3-16 15,-6-3-23-15,7 9-3 16,-15-13-1-16,3 4-1 16</inkml:trace>
  <inkml:trace contextRef="#ctx0" brushRef="#br0" timeOffset="24967.1791">5662 10807 28 0,'13'-10'34'15,"-1"18"2"1,3 6-3-16,10 6-15 0,11 9-5 15,0 3-5-15,9 7-2 32,2 1-8-32,-3-6-11 0,-1-4-21 15,-3-4-3-15,-17-9 1 16,-2-3-1-16</inkml:trace>
  <inkml:trace contextRef="#ctx0" brushRef="#br0" timeOffset="25183.4189">6020 10779 37 0,'-26'14'32'0,"-11"0"1"16,2 8-10-16,1 6-10 0,-6 2-4 31,1 5-4-31,2 3-5 15,1-1-10-15,8-9-21 16,14-1-3-16,7-12 0 16,13-4 0-16</inkml:trace>
  <inkml:trace contextRef="#ctx0" brushRef="#br0" timeOffset="25539.017">6127 11179 20 0,'0'0'33'0,"3"9"1"15,-3-9 0-15,-6 19-15 0,6 0-7 16,0-2-4-16,0 4-3 16,6-3-2-16,6 1-2 15,6-2 0-15,2-3-5 16,8-3-5-16,-10-7-13 15,1-7-13-15,2 0 0 0,-12-12 0 16</inkml:trace>
  <inkml:trace contextRef="#ctx0" brushRef="#br0" timeOffset="25701.3831">6133 11041 82 0,'0'0'39'16,"0"0"-2"-16,0 0-21 16,19 0-45-16,-1 0-6 15,-5 0-2-15,8 0-1 0</inkml:trace>
  <inkml:trace contextRef="#ctx0" brushRef="#br0" timeOffset="26056.6708">6527 10835 30 0,'0'0'34'0,"18"-4"1"15,4 4-1-15,9 0-17 16,6 0-9-16,4 0-6 0,5 0-8 31,-3 0-8-31,-3 0-14 0,-3 4-6 16,-13-4-1-16,-6 9 0 15</inkml:trace>
  <inkml:trace contextRef="#ctx0" brushRef="#br0" timeOffset="26225.7738">6614 10975 56 0,'15'0'35'0,"16"5"-4"15,6-1-15-15,5-4-38 16,6 13-5-16,-10-9-4 16,7 7-2-16</inkml:trace>
  <inkml:trace contextRef="#ctx0" brushRef="#br0" timeOffset="30843.5873">7249 10738 64 0,'16'19'36'15,"6"3"-6"-15,8 6-11 16,14 11-5-16,-1-3-3 0,10 8-4 16,-1-5-6-16,-5-3-8 15,0-2-18-15,-7-8-12 16,-15-11 0-16,-1-1 0 16</inkml:trace>
  <inkml:trace contextRef="#ctx0" brushRef="#br0" timeOffset="31081.5874">7605 10775 51 0,'-30'21'37'0,"-7"18"-2"15,-13 6-9-15,-6 6-9 16,4 7-7-16,-1-4-12 16,3-4-26-16,9-20-8 15,26-6-1-15,15-24 0 16</inkml:trace>
  <inkml:trace contextRef="#ctx0" brushRef="#br0" timeOffset="32631.2774">7941 10532 21 0,'4'16'28'16,"0"6"-5"-16,-4 10-5 16,0 15-5-16,3 13-2 15,-3 14-2-15,7 6-2 16,2 0-1-16,0 2-2 16,1-7 0-16,0-6-2 15,2-12 0-15,-3-11-2 0,3-14 1 16,-5-8 0-16,-1-8 0 0,-3-3 1 15,-3-13 0 1,0 14 1-16,0-14 0 0,-18 8 0 16,-5-4-1-16,-7 6 1 15,-8-1-1-15,-5-1-2 16,5-1-6-16,-2-7-11 0,2 0-18 16,18 0 0-16,5-14-1 15,21 0 1-15</inkml:trace>
  <inkml:trace contextRef="#ctx0" brushRef="#br0" timeOffset="33162.5173">8191 11313 55 0,'10'15'33'0,"-7"0"-9"16,-3 11-5-16,6 12-6 15,-6 0-4-15,0 8-2 16,4-1-2-16,2-1-2 0,1-3 0 16,5-8-1-16,3-6-3 15,6-8-3-15,4-5-11 16,-6-6-16-16,-3-13-4 15,2-2-1-15,-12-9 1 16</inkml:trace>
  <inkml:trace contextRef="#ctx0" brushRef="#br0" timeOffset="33316.1795">8095 11529 19 0,'0'0'34'0,"13"11"0"15,11-11-2-15,10 0-20 16,4 7-32-16,0-11-7 0,8 4-4 16,-6-7-2-16</inkml:trace>
  <inkml:trace contextRef="#ctx0" brushRef="#br0" timeOffset="33516.7376">8443 11478 55 0,'0'0'34'0,"29"0"-1"16,-11-3-13-16,10 3-23 0,4 0-24 15,-4-4-5-15,8 4 0 0,-14-3-2 16</inkml:trace>
  <inkml:trace contextRef="#ctx0" brushRef="#br0" timeOffset="33685.8771">8490 11569 34 0,'7'14'31'0,"-7"-14"0"16,28 6-9-16,-7-6-23 15,1-4-17-15,9 4-10 16,-12-10-1-16,8 4-1 31</inkml:trace>
  <inkml:trace contextRef="#ctx0" brushRef="#br0" timeOffset="33801.7818">8749 11473 65 0,'0'0'38'0,"11"21"-1"16,-5 3-13-16,-6 4-10 0,0 1-13 15,0-1-35-15,3 4-1 16,-3-10-3-16,0-6 0 0</inkml:trace>
  <inkml:trace contextRef="#ctx0" brushRef="#br0" timeOffset="34386.4555">8943 11030 35 0,'0'0'34'15,"13"0"0"-15,12-5-12 16,15 1-5-16,4 0-10 16,9-2-20-16,-8-4-17 15,8 10-2-15,-13-12-2 0,-2 12-1 31</inkml:trace>
  <inkml:trace contextRef="#ctx0" brushRef="#br0" timeOffset="34849.7808">9622 10810 29 0,'0'-8'35'16,"0"8"1"-16,13 20-2 0,-1-2-13 15,10 14-6-15,6 1-7 16,6 8-2-16,4 0-5 0,2 2-7 16,3-4-15-16,0-3-16 15,-16-12 0-15,0-2-1 16,-12-13 0-16</inkml:trace>
  <inkml:trace contextRef="#ctx0" brushRef="#br0" timeOffset="35066.5654">10000 10839 37 0,'-24'-4'33'0,"10"8"2"15,-6 10-9-15,-5-4-9 0,-2 13-5 16,-8 5-3-16,1 4-3 15,-4 4-4-15,4 0-5 0,0 0-19 16,9 0-13-16,-3-12-2 16,14-6 1-16</inkml:trace>
  <inkml:trace contextRef="#ctx0" brushRef="#br0" timeOffset="37059.2274">7423 4715 17 0,'-53'-10'7'0,"-6"10"0"16,-9 15-2-16,0 11 0 15,-3 21-2-15,6 18 1 16,6 15 1-16,15 13-1 15,16 5 1-15,22 6 0 0,22 0 1 16,24-5 0-16,23-18-1 16,31-19-1-16,22-24-1 15,14-31-1-15,13-24-1 16,-1-26 0-16,-10-29 0 16,-25-28 1-16,-33-18 2 31,-48-11 2-31,-42 5 0 0,-46 11 0 15,-32 12 0-15,-29 18-5 16,-11 30-27-16,-9 17-2 16,17 36-1-16,-2 7-3 15</inkml:trace>
  <inkml:trace contextRef="#ctx0" brushRef="#br0" timeOffset="38346.3467">10345 10446 18 0,'9'-31'30'16,"-9"10"1"-16,0 21-5 0,0 21-11 15,-3 22-4-15,3 21-4 16,-3 16-3-16,3 18-1 16,7 9-1-16,4 0 0 31,6 0-2-31,-2-6 0 0,0-9 0 16,-3-14 1-16,-2-18 0 15,-7-10 1-15,-10-13 1 16,-8-5 0-16,-16-13 1 15,-6-5 0-15,-10-8-1 16,-2-2 0-16,-4-4-2 16,3 0-1-16,5 0-5 0,7-4-9 15,13-1-21-15,25 5 0 16,-10-5-1-16,27 5 0 16</inkml:trace>
  <inkml:trace contextRef="#ctx0" brushRef="#br0" timeOffset="38862.1795">10562 11290 47 0,'5'-10'31'0,"-5"10"-7"15,7 12-5-15,-7 5-6 16,-5 9-4-16,-2 6-3 0,3 8-1 15,1 1-1 1,3 3-1-16,4-4-2 0,4-6 0 16,8-7-3-16,-1-12-5 15,11-5-8-15,-4-10-14 0,-4-12-5 16,1-1 1-16,-13-11-2 16</inkml:trace>
  <inkml:trace contextRef="#ctx0" brushRef="#br0" timeOffset="39000.2322">10519 11444 27 0,'-16'4'32'16,"16"-4"0"-16,16 0-6 16,5 5-19-16,10 0-30 15,-4-10-4-15,13 5-4 16,-7-5-1-16</inkml:trace>
  <inkml:trace contextRef="#ctx0" brushRef="#br0" timeOffset="39200.5068">10801 11380 30 0,'10'4'31'15,"-1"-4"-2"-15,18 5-7 16,-1-5-23-16,-2 0-24 16,11 0-3-16,-12 0-1 31,11 0 1-31</inkml:trace>
  <inkml:trace contextRef="#ctx0" brushRef="#br0" timeOffset="39378.8952">10822 11477 36 0,'7'15'28'16,"9"-15"-9"-16,8-7-29 16,13 12-10-16,-8-15-4 15,13 10-2-15</inkml:trace>
  <inkml:trace contextRef="#ctx0" brushRef="#br0" timeOffset="40201.7692">11245 11290 47 0,'-10'-4'33'0,"-15"1"-1"15,10 9-11-15,-4 10-9 0,3 3-7 16,11 11-2-16,5 1-1 16,11 1-1-16,11-6 0 0,9-5 1 15,3-12 3-15,6-9 1 16,-9-11 1-16,-6-8-1 15,-19-14 1-15,-9 2-2 16,-17 6-15-16,-5 3-25 16,-16 1-2-16,3 11-2 31,-5 3-2-31</inkml:trace>
  <inkml:trace contextRef="#ctx0" brushRef="#br0" timeOffset="43535.7495">11464 10769 28 0,'0'0'30'0,"12"0"-1"16,4-2-8-16,7 2-7 16,8 0-6-16,0 0-6 0,5 2-4 15,1 3-7 1,-3-1-10-16,-12-4-11 0,6 6 0 15,-17-10-1-15</inkml:trace>
  <inkml:trace contextRef="#ctx0" brushRef="#br0" timeOffset="43733.3817">11504 10899 21 0,'9'10'33'0,"2"-10"2"16,16 5-9-16,11-1-5 15,2 0-12-15,8 10-33 16,-8-14-5-16,5 3-4 16,-14-9-1-16</inkml:trace>
  <inkml:trace contextRef="#ctx0" brushRef="#br0" timeOffset="48358.4874">12176 10843 24 0,'-20'3'30'0,"20"-3"-2"16,22 7-9-16,3-7-6 15,9 2-12-15,4-6-25 16,15 12-3-16,-8-8-2 16,13 9-1-16</inkml:trace>
  <inkml:trace contextRef="#ctx0" brushRef="#br0" timeOffset="48760.4752">12628 10780 13 0,'-11'-23'27'16,"25"4"2"-16,-2 0-8 31,16 0-6-31,4 6-4 0,5 7-1 16,6 11-2-16,-7 5 1 16,-1 12 0-16,-19 6-3 15,-10 5 0-15,-16 5-1 16,-6 4-1-16,-13-2-1 15,-3-3 0-15,-2-8-1 16,0-2 0-16,9-9-2 0,10-6 1 16,15-12 1-16,-6 13 0 15,18-13 0-15,9 0 0 16,5 0 1-16,7 4-1 16,2 1-6-16,-5 3-32 15,1-11-1-15,3 3-2 16,-8-14 0-1</inkml:trace>
  <inkml:trace contextRef="#ctx0" brushRef="#br0" timeOffset="50825.2832">13068 10857 21 0,'0'0'32'16,"0"0"1"-1,0 0-6-15,22-4-10 16,12 4-6-16,7 0-14 0,4-4-26 16,13 12-1-1,-10-12-3-15,8 9 0 0</inkml:trace>
  <inkml:trace contextRef="#ctx0" brushRef="#br0" timeOffset="51212.1525">13614 10681 44 0,'-25'0'29'0,"4"14"1"16,-5 4-16-16,2 6-6 0,2 13-3 16,10 7-2-1,12 5 0-15,11-2-1 0,12-1 1 16,7-5 0-16,11-13 1 0,2-14 1 16,7-14 1-16,-7-18 0 15,-2-13 1-15,-14-13 0 16,-12-6 0-16,-17-4 0 15,-11 5-3-15,-18 4 0 16,-9 12-2 0,-3 13-5-16,-7 7-8 15,7 13-28-15,12 15 0 16,11 2 0-16,16 2-1 16</inkml:trace>
  <inkml:trace contextRef="#ctx0" brushRef="#br0" timeOffset="51481.7128">14035 10728 22 0,'0'0'34'16,"0"0"0"-16,28 10 0 16,6-6-17-16,5-4-10 15,6 0-8-15,1 0-21 32,7 7-9-32,-18-7-3 0,2 3 0 15</inkml:trace>
  <inkml:trace contextRef="#ctx0" brushRef="#br0" timeOffset="51660.4796">14129 10867 24 0,'0'13'32'16,"0"-13"1"-16,27 14-4 15,-2-9-30-15,7-5-24 16,23 5-3-16,-8-12-3 15,17 7-1-15</inkml:trace>
  <inkml:trace contextRef="#ctx0" brushRef="#br0" timeOffset="51897.7748">14542 10775 24 0,'-11'0'34'16,"11"0"2"-16,14 3 0 16,13-3-16-16,6 5-8 15,5-5-10-15,5 4-21 0,4-8-15 16,6 4 0-16,-5-7-3 15</inkml:trace>
  <inkml:trace contextRef="#ctx0" brushRef="#br0" timeOffset="52281.878">15037 10696 37 0,'-10'-18'34'0,"17"6"1"15,0-6-3-15,9 0-16 0,10 7-5 16,5 3-5-16,7 8-2 16,-1 3-1-16,0 9-1 15,-8 5 0-15,-6 12-1 16,-13 3 0-16,-10 6 0 15,-17-1 0-15,-6 3 0 16,-7 4-1 0,-4-8 1-16,3-2-1 15,5-3 1-15,7-11-1 16,10-10 1-16,9-10-1 16,20 7 1-16,3-11 0 15,8 0-1-15,8 4-6 16,-3 0-29-16,-1-8-2 15,6 8-1-15,-9-3 0 0</inkml:trace>
  <inkml:trace contextRef="#ctx0" brushRef="#br0" timeOffset="53371.8958">15677 10761 37 0,'23'0'32'15,"-6"-1"-6"1,4 5-4 0,1 6-5-16,-10 4-5 15,1 8-4-15,-13 2-3 0,2 0-1 16,-7 3-2-16,-2-3 0 15,-2-5 0-15,0-7-1 16,9-12 0-16,-10 0-1 16,10-9 1-16,10-11-1 15,3-5 0-15,2-2 1 0,3 2-1 16,2 1 0-16,1 7 0 16,0 8 1-16,1 9-1 15,-6 9 1-15,-3 6 0 16,-2 6 0-16,-7 3 1 15,-4-1-1-15,0 0 0 16,-3-4 0 0,-1-6 0-16,4-13 0 15,0 0 0-15,13 0 0 16,2-17 0-16,5-5-1 16,4-2 1-16,7 4-1 0,-3 1 0 15,-1 8 1 1,-2 9 1-16,-2 11 0 15,-9 9 0-15,-1 10 0 0,-9 0 1 16,-2 4-5-16,-4-3-35 0,2 4-1 16,-4-18-1-16,16-1 0 15</inkml:trace>
  <inkml:trace contextRef="#ctx0" brushRef="#br0" timeOffset="82838.9977">1616 12462 25 0,'0'-14'20'16,"0"14"-2"-16,-18 0 0 15,4 0-4-15,3 7-3 0,0 0-3 16,3 3-2-16,8 1-3 16,6 2 0-16,7-1-1 15,7-2 0-15,5-3 1 0,1-4 2 16,-2-6 0-16,0 0 2 16,-8-8 0-16,-4 1 0 15,-9-6 0-15,-7 3-1 16,-11-6 0-16,-5 9-3 15,-3 1 0-15,1 1-2 16,1 8 0-16,-2 0-1 0,9 10 0 16,6 0-1-16,8 2 1 15,6 2 0-15,8-5 0 16,1 0 0-16,7-3 0 16,0-2 1-16,0-4 1 15,-5-6 1-15,-2-3-1 31,-6 0 1-31,-9-6 0 0,6 0 0 16,-12-2-1-16,4 2 0 16,-6 1-1-16,-3 2-1 15,-3 4 0-15,-2 3 0 16,1 5 0-16,-6 4 0 16,5 2 0-16,-4 1 0 0,5 6 0 15,11-2-1-15,7 2 1 0,6 1 0 16,8-2 0-16,5 1 1 15,3-4-1-15,2-3 1 16,-2-2-1-16,-7-4-1 16,-4 0-13-16,-3-5-26 15,-11-5 0-15,0 10 0 16,-4-29-1 0</inkml:trace>
  <inkml:trace contextRef="#ctx0" brushRef="#br0" timeOffset="83771.3667">2195 12128 23 0,'18'11'34'16,"-5"5"2"-16,0 20-2 0,-5 8-14 16,-3 3-6-16,6 12-4 15,-5 0-4-15,9-1-3 16,1-7-2-16,3-9-3 16,2-8-5-16,-2-11-8 15,6-11-17-15,-1-7-5 0,-7-13 0 16,-3-1 1-16</inkml:trace>
  <inkml:trace contextRef="#ctx0" brushRef="#br0" timeOffset="83934.0156">2204 12434 28 0,'-16'-10'34'16,"35"10"0"-16,0-8-2 15,15 4-31-15,15 4-27 16,-6-5-4-16,13 5-2 16,-10-6-2-16</inkml:trace>
  <inkml:trace contextRef="#ctx0" brushRef="#br0" timeOffset="84138.5684">2594 12346 55 0,'0'0'35'16,"21"0"-1"-16,5 0-16 16,4-4-21-16,6-1-26 15,12 5-3-15,-8-10-1 16,4 10-1-16</inkml:trace>
  <inkml:trace contextRef="#ctx0" brushRef="#br0" timeOffset="84272.3919">2692 12417 11 0,'0'0'26'0,"10"17"-6"15,18-11-23-15,3-6-17 0,10 3-3 16,-1-7 13-1</inkml:trace>
  <inkml:trace contextRef="#ctx0" brushRef="#br0" timeOffset="84619.6384">3122 12225 31 0,'-14'-24'35'0,"7"7"-1"16,-3 4-9-16,10 13-5 16,-10 4-6-16,10 8-4 15,3 14-3-15,4 4-4 0,5 8 0 16,4 3-2-16,2 1 0 16,0-5-1-16,-5-2 1 15,-5-3-1-15,-8-6 1 16,-5-7-1-16,-10-6 0 0,-5-6 1 15,-4-2 0 1,0-5-1 0,1 5 0-16,5-5 0 15,5 0 1-15,13 0-2 16,0 0-2-16,22 4-7 0,-3-4-19 16,8 0-9-16,8 4 0 15,4-8 1-15</inkml:trace>
  <inkml:trace contextRef="#ctx0" brushRef="#br0" timeOffset="85074.0903">3679 12351 12 0,'22'0'28'15,"6"0"-1"-15,22 4-10 16,9 2-6-16,12 4-4 15,0-1-5-15,4 1-4 0,-7-2-5 16,-9-3-3-16,-13-5-1 16,-14 0 1-16,-20-6 2 15,-12-3 4-15,-4-4 4 0,-4 2 1 16,-6-2 4-16,6 1 3 16,2 2 1-16,6 10-1 15,12-2-3-15,4 9 0 16,2 5 0-16,-2 2 1 15,-2 5 0-15,-7-1-1 16,-7 1-12 0,-19-9-19-16,7 7-1 15,-16-17-1-15,18 12 2 16</inkml:trace>
  <inkml:trace contextRef="#ctx0" brushRef="#br0" timeOffset="85544.7542">4656 12108 9 0,'19'-7'31'16,"8"23"2"-16,-4-2 1 0,-2 15-16 15,1 15-5-15,-10 4-3 0,3 10-2 16,-8 0-3-16,-1 0 0 16,0-6-2-16,3-2 0 15,4-12-4-15,4-11-4 16,8-9-15-16,1-7-15 15,-11-13-1-15,2-3 0 32,-17-12 0-32</inkml:trace>
  <inkml:trace contextRef="#ctx0" brushRef="#br0" timeOffset="85691.9147">4614 12441 30 0,'17'5'33'15,"2"-8"0"-15,15 3-6 0,7 0-30 16,-1-4-23-16,16 8-3 16,-4-8-2-16,1 4-2 15</inkml:trace>
  <inkml:trace contextRef="#ctx0" brushRef="#br0" timeOffset="85876.829">5063 12320 29 0,'0'12'31'0,"0"-12"-1"16,35 11-7-16,-3-3-36 0,1-8-15 15,12 5-1-15,-9-8-1 16</inkml:trace>
  <inkml:trace contextRef="#ctx0" brushRef="#br0" timeOffset="86046.0134">5138 12449 29 0,'0'0'31'0,"0"0"1"16,30 9-9-16,1-9-34 15,2 0-17-15,9 2-2 0,-4-9-1 32</inkml:trace>
  <inkml:trace contextRef="#ctx0" brushRef="#br0" timeOffset="86493.6144">5556 12245 8 0,'16'-10'30'0,"-1"-4"1"15,18 9-2-15,-2 5-13 16,-2 0-6-16,-1 9-2 16,-9 5-4-16,-10 9-2 15,-12 1 0-15,-12-2-1 16,-10 1 0-16,-2-4-2 16,3-5 1-16,5-5-1 0,19-9 0 15,0 0 1-15,17 10-1 0,14-6 2 16,5 6 0-16,3 5 2 15,-10 4 0-15,-6 8 2 16,-13 2-1-16,-10 2 0 16,-16-2 0-16,-13-7-4 15,-2-7-6 1,-11-10-13-16,6-11-11 16,13-1-5-16,1-15-1 15,15 1 0-15</inkml:trace>
  <inkml:trace contextRef="#ctx0" brushRef="#br0" timeOffset="86725.4014">6288 12308 47 0,'12'0'33'0,"-8"-12"0"16,5 12-15 0,-9 0-28-16,0 0-19 0,15 7-2 15,-15-7-1-15,0 16 4 16</inkml:trace>
  <inkml:trace contextRef="#ctx0" brushRef="#br0" timeOffset="86847.601">6278 12532 81 0,'0'0'41'0,"-5"15"-6"15,5-15-37-15,0 0-30 16,0 0-4-16,0 0-3 16</inkml:trace>
  <inkml:trace contextRef="#ctx0" brushRef="#br0" timeOffset="87911.6519">2432 13289 54 0,'7'11'35'0,"-23"11"0"16,-5 11-16-16,1 16-5 0,-3 2-5 16,4 3-4-16,1-6-2 15,4-8-2-15,10-15-1 16,4-14 1-16,0-11-1 31,11-29 0-31,-1-9 0 0,2-8 0 16,1-7 0-16,-4 2 0 15,-5 0 1-15,6 10-1 16,-6 12 0-16,-4 10 1 16,0 19-1-16,13 4 0 15,-1 16 1-15,11 9-1 16,7 11-1-16,4 1 0 0,9 4-2 15,6-1 0-15,1-1 0 16,-7-5-1-16,-5 0 1 16,-19-6 2-16,-14-2 0 15,-19-6 0-15,-20-3 3 16,-16-4 0-16,-10-5 0 16,-7-4 0-16,-1-4-3 0,9-4-3 15,12-4-6-15,16-4-9 16,16-4-13-16,15 12-3 15,15-16 0-15,19 12 6 16</inkml:trace>
  <inkml:trace contextRef="#ctx0" brushRef="#br0" timeOffset="88111.7867">2759 13479 33 0,'0'0'35'0,"9"-13"1"16,15 21 1-16,2 8-21 16,8 3-6-16,5 12-7 0,-1 4-9 15,0-1-13-15,-5-6-16 16,-1 2-1-16,-14-16 0 16,-5-1-1-16</inkml:trace>
  <inkml:trace contextRef="#ctx0" brushRef="#br0" timeOffset="88265.6295">3072 13480 57 0,'-25'16'37'16,"-6"10"0"-16,-9 0-4 16,3 1-26-16,-1 2-15 15,-2-2-26-15,18 3-2 0,-5-13-1 16,16 1 0-16</inkml:trace>
  <inkml:trace contextRef="#ctx0" brushRef="#br0" timeOffset="88481.5751">3308 13484 17 0,'8'-8'31'0,"19"8"0"31,-3-5-5-31,15 5-31 0,4 5-19 16,-11-5-3-16,9 7-2 15</inkml:trace>
  <inkml:trace contextRef="#ctx0" brushRef="#br0" timeOffset="88665.6569">3341 13589 42 0,'9'9'35'0,"8"-6"-1"15,17 8-8-15,2 3-48 16,-2-11-6-16,13 11-4 15,-7-17-2 1</inkml:trace>
  <inkml:trace contextRef="#ctx0" brushRef="#br0" timeOffset="89282.3713">3900 13382 20 0,'18'-10'34'16,"13"29"1"-16,4 1 0 16,10 11-15-16,3 7-9 15,-2 7-7-15,0-6-9 16,-5-2-18-16,-4-5-11 0,-18-13-1 15,-1-6 0-15</inkml:trace>
  <inkml:trace contextRef="#ctx0" brushRef="#br0" timeOffset="89446.1546">4243 13391 45 0,'-15'3'35'0,"-9"4"1"15,-4 10-5-15,-4 8-19 16,-8 8-5-16,0 3-5 15,0 6-11-15,6 4-25 16,-3-15-1-16,14 1-2 0,-2-14 1 16</inkml:trace>
  <inkml:trace contextRef="#ctx0" brushRef="#br0" timeOffset="89915.1986">4669 13043 15 0,'0'0'33'0,"-13"11"0"16,7 12 1-16,-1 14-15 0,-5 5-8 15,12 17-3 1,-2 4-3-16,4 12-1 0,8 1-1 15,5 3-2-15,0-4 0 16,5-5-1-16,1-7-1 0,-6-9 2 16,-5-6-1-16,-5-10 1 15,-5-7 1-15,-9-4 0 16,-12-8 2-16,-7-1-1 16,-10-8 1-1,-1 1-2-15,0-8-2 16,3-3-7-16,6-4-24 15,8 4-6-15,5-10-1 16,17 10 0-16</inkml:trace>
  <inkml:trace contextRef="#ctx0" brushRef="#br0" timeOffset="90347.9571">4933 13790 45 0,'-3'25'34'15,"-8"3"0"-15,3 9-15 16,5 9-7-16,0-1-4 0,8 2-2 15,4-3-2-15,8-1-1 16,2-7-4-16,3-11-4 16,2 1-9-16,0-11-16 15,-7-10-5-15,0 0 0 16,-17-5 0-16</inkml:trace>
  <inkml:trace contextRef="#ctx0" brushRef="#br0" timeOffset="90484.9851">4783 14062 25 0,'0'0'33'0,"0"0"0"15,19 0-3-15,9 2-17 16,4-2-11-16,5 7-24 0,-1-14-8 16,10 7-2-16,-7-17-1 15</inkml:trace>
  <inkml:trace contextRef="#ctx0" brushRef="#br0" timeOffset="90669.5514">5121 13993 31 0,'0'0'29'0,"17"0"-2"16,8 0-19-16,3 4-22 0,-4-8-11 31,14 8-2-31,-11-9-1 0</inkml:trace>
  <inkml:trace contextRef="#ctx0" brushRef="#br0" timeOffset="90850.4531">5191 14079 26 0,'0'0'30'16,"8"6"1"-16,11 2-6 16,2-8-28-16,-3-5-24 15,15 10-1-15,-8-12-2 16,9 7 7-16</inkml:trace>
  <inkml:trace contextRef="#ctx0" brushRef="#br0" timeOffset="91217.374">5474 13911 15 0,'-14'-14'30'0,"14"14"0"15,10-9 1-15,5 9-20 16,7 0-3-16,3 8-3 0,2 3-3 15,-5 2 0-15,-6 1-2 16,-9 3 1-16,-7-3-2 16,-9 0 1-16,-5-4-2 0,-1-5-1 15,-1-5 0-15,7 0 0 16,9 0 0-16,0 0 0 16,19-7 1-16,-2 7 1 15,3 9 3-15,-8 3 2 16,-1 8 2-16,-16 2 0 31,-6 4 1-31,-15-2 0 0,0 1 0 16,-8-7-4-16,1-7-11 15,-1-11-24-15,16 0-2 16,2-18-1-16,16 2 0 16</inkml:trace>
  <inkml:trace contextRef="#ctx0" brushRef="#br0" timeOffset="91918.775">5794 13529 22 0,'14'0'32'0,"7"-9"0"16,18 9-12-16,10 0-27 15,3-8-15-15,13 18-4 0,-12-10-3 16</inkml:trace>
  <inkml:trace contextRef="#ctx0" brushRef="#br0" timeOffset="92256.1804">6399 13334 33 0,'10'-5'35'0,"2"2"1"16,10 15-2-16,9 7-17 15,0 8-8-15,6 12-4 16,-1 9-9-16,-1-1-11 16,-4-6-19-16,-2-2-1 15,-8-15-1-15,0-6 0 0</inkml:trace>
  <inkml:trace contextRef="#ctx0" brushRef="#br0" timeOffset="92419.1658">6754 13350 49 0,'-29'20'37'0,"-15"4"0"31,-2 9-3-31,0 9-21 0,-7 1-7 16,7 1-5-16,8 0-10 15,1-8-20-15,15-14-7 16,13-5-2-16,9-17 1 16</inkml:trace>
  <inkml:trace contextRef="#ctx0" brushRef="#br0" timeOffset="92972.4432">7054 13124 39 0,'0'0'32'15,"-15"0"1"-15,8 12-10 16,3 17-11-16,-3 10-3 0,7 15-3 15,0 13 0-15,0 9-1 16,0 4 0-16,11 7-1 16,-4-3-2-16,-1-4 0 15,1-7 0-15,0-10-1 16,-3-11 0-16,3-10-1 0,-4-8 1 31,-3-9 0-31,0-6 0 16,-6-4-1-16,-5-6 1 15,-4-2 0-15,-6-7-1 16,-7 0 0-16,-3 0-3 0,-1-7-3 16,5 5-9-16,2-1-22 15,4-4-1-15,21 7 1 16,0 0-1-16</inkml:trace>
  <inkml:trace contextRef="#ctx0" brushRef="#br0" timeOffset="93335.4471">7252 13802 47 0,'0'15'31'0,"-3"-2"1"15,3 13-14-15,3 8-9 16,-3 2-3-16,10 5-3 0,-1-3 1 15,3 1-3-15,3-4 0 16,2-9-5-16,3-5-9 16,2-6-16-16,-4-15-4 15,4-5 0-15,-11-11-1 16</inkml:trace>
  <inkml:trace contextRef="#ctx0" brushRef="#br0" timeOffset="93504.7293">7194 13996 44 0,'0'0'35'0,"18"-4"1"16,6 1-8-16,9 3-19 0,0-5-25 16,7 5-14-16,-12-1-4 15,10 1-1-15</inkml:trace>
  <inkml:trace contextRef="#ctx0" brushRef="#br0" timeOffset="93739.5959">7444 13922 24 0,'25'9'28'0,"-6"-9"-1"15,9 0-13-15,3 0-21 0,-4-7-16 16,10 12-3-16,-14-12-1 16</inkml:trace>
  <inkml:trace contextRef="#ctx0" brushRef="#br0" timeOffset="93907.8796">7501 14004 31 0,'0'0'32'0,"0"0"0"15,24 7-3-15,2-7-29 0,-5-5-28 16,16 10-2-16,-9-11-1 15,15 6-1-15</inkml:trace>
  <inkml:trace contextRef="#ctx0" brushRef="#br0" timeOffset="94677.9347">7795 13909 18 0,'14'-12'26'16,"-5"-9"-6"-16,2 4-4 15,-1 5-1-15,-10 12-1 0,12-10 0 16,-12 10-2-16,5 15 1 16,-5 2-2-16,3 11-3 15,-3-2 1-15,7 6-3 16,-3-3 0-16,2 0-3 0,0-4-8 15,2-1-32 1,-8-24-1-16,11 14 0 0,-11-14-2 16</inkml:trace>
  <inkml:trace contextRef="#ctx0" brushRef="#br0" timeOffset="96443.4337">7683 4724 46 0,'0'0'32'0,"13"-15"-9"15,12-3-5-15,15-10-3 16,23-5-4 0,14-13-2-16,15-5-1 15,6-5-2-15,3 0-3 16,-8 6-1-16,-12 6-2 16,-14 8 0-16,-21 8-1 15,-19 10 0-15,-18 8-2 16,-9 10 1-16,-9 0 0 15,-3 6 0-15,-4-6-1 0,0 0 0 16,0-6-2-16,1 2 0 16,-1-6 1-16,7 2 0 15,3-5 0-15,6 2 1 16,9 2 1-16,7-1 3 16,5 6 0-16,3 4 3 15,3 9 1-15,-8 1 1 0,0 11 1 16,-11 1 0-16,-5 6 0 0,-14 1-3 15,-5 0-3-15,-3 4-14 16,1 4-22-16,-8-16-1 16,10 3 0-16,-3-14 0 15</inkml:trace>
  <inkml:trace contextRef="#ctx0" brushRef="#br0" timeOffset="98019.4884">8858 4024 42 0,'-10'-10'33'0,"21"20"1"15,3 5-13-15,11 10-6 16,10 7-6-16,5 6-6 16,6 3-5-16,0-1-11 15,-4-2-14-15,-7-16-7 0,-4-1 0 16,-13-21-1-16</inkml:trace>
  <inkml:trace contextRef="#ctx0" brushRef="#br0" timeOffset="98204.4694">9207 3966 61 0,'-9'4'36'15,"-13"5"0"-15,-6 13-16 16,-2 12-7-16,-8 5-6 15,-2 7-3-15,2 0-4 16,-1-5-6-16,14-3-11 16,8-7-18-16,2-18-2 0,15-13 1 15,0 0-1-15</inkml:trace>
  <inkml:trace contextRef="#ctx0" brushRef="#br0" timeOffset="98605.7809">9492 3863 32 0,'-36'5'31'15,"4"18"0"-15,-8 1-5 16,5 8-14-16,7 10-5 15,10 4-2-15,12 2-1 0,15-2 0 16,12 0-1 0,11-10-1-16,9-6-4 0,7-5-10 31,2-6-20-31,-9-19-1 16,5-3-1-16,-18-17 0 0</inkml:trace>
  <inkml:trace contextRef="#ctx0" brushRef="#br0" timeOffset="98868.9834">9669 3802 32 0,'0'-14'35'0,"0"14"0"16,0 0-2-16,6 17-15 15,-3 8-5-15,-6 8-6 16,3 9-2-16,-2 3-2 15,2 4 0 1,3-3-1-16,5 0-1 16,2-5 0-16,3-7 0 15,8-5-1-15,-2-9-2 16,4-4-3-16,-3-9-19 16,-2-7-13-16,1 0 0 15,-7-17 0-15</inkml:trace>
  <inkml:trace contextRef="#ctx0" brushRef="#br0" timeOffset="99075.5226">9501 4064 29 0,'0'0'32'0,"10"-5"2"16,9 1-5-16,12-2-16 15,9 6-9-15,3-4-7 16,-2 4-13-16,-7-9-16 16,6 9 0-16,-18-9 0 31</inkml:trace>
  <inkml:trace contextRef="#ctx0" brushRef="#br0" timeOffset="99275.0618">9846 3859 34 0,'0'0'34'0,"28"4"0"16,-12 6-4-16,5 12-14 15,6 11-5-15,-7 3-2 0,1 13-2 16,-12 2-1-16,-9 7-3 16,-6 0-5-16,-15 3-26 15,-11-16-8-15,-2-3-1 16,-12-13 0-16</inkml:trace>
  <inkml:trace contextRef="#ctx0" brushRef="#br0" timeOffset="108940.3978">8260 13379 22 0,'13'13'31'0,"1"-13"0"15,14 5-9-15,10-1-8 16,-1-4-4-16,7 0-8 15,0 0-13-15,-3 3-15 16,-11-9-5-16,1 6-1 16,-18 0 1-16</inkml:trace>
  <inkml:trace contextRef="#ctx0" brushRef="#br0" timeOffset="109103.7153">8333 13509 25 0,'0'0'33'16,"15"18"2"-16,9-11-10 15,15-2-10-15,8 6-28 16,-2-11-12-16,11 9-4 0,-12-17-4 16</inkml:trace>
  <inkml:trace contextRef="#ctx0" brushRef="#br0" timeOffset="118183.1687">9266 13359 36 0,'-12'-9'34'0,"-14"-2"-1"15,-4 3-13-15,-1 8-6 16,-4 0-3-16,4 15-3 0,-3 9-4 15,9 10-2-15,4 12-1 16,9 7-1-16,12 3 0 16,6-1 1-16,18-4-1 15,8-10 1-15,8-14 0 16,3-10 2-16,-6-17 1 16,-3-9 0-1,-15-13 0-15,-12-6 1 16,-20-2-1-16,-6 5 1 15,-14 0-4-15,-2 7-8 16,2 5-24-16,4 13-8 16,1-5 0-16,13 15 0 15</inkml:trace>
  <inkml:trace contextRef="#ctx0" brushRef="#br0" timeOffset="120785.1581">9548 13585 46 0,'0'0'39'0,"6"8"-1"0,13 0-10 16,2-4-9-16,20 5-5 15,-3 1-11-15,14-4-37 16,-5-14-2-16,20-7-3 15,12-21 0-15</inkml:trace>
  <inkml:trace contextRef="#ctx0" brushRef="#br0" timeOffset="133427.5773">10295 13175 37 0,'-18'18'32'0,"-17"7"-6"16,1 20-5-16,0 14-6 15,6 10-4-15,13 11-3 0,15-1-3 16,13-5-5-16,22-9-9 15,10-12-17-15,11-19-7 16,6-8-1-16,-4-18 0 16</inkml:trace>
  <inkml:trace contextRef="#ctx0" brushRef="#br0" timeOffset="133627.9279">10388 13527 42 0,'7'10'30'0,"8"-10"-2"16,13 4-26-16,10 6-25 16,-4-15-3-16,14 5-2 15,-9-7 4-15</inkml:trace>
  <inkml:trace contextRef="#ctx0" brushRef="#br0" timeOffset="133944.3559">10671 13387 35 0,'0'-20'32'0,"18"8"1"0,1 3-13 16,15 4-8-16,3 10-4 16,-6 4-1-16,-3 8-1 0,-15 8-3 15,-9 7 0-15,-19 5-1 16,-8 2 0-16,-8-2-1 16,-1-1 1-16,1-6-2 15,6-8 1-15,13-6-1 0,12-7 0 16,15-6 1-16,7-3-1 15,7-3-1-15,4 0-5 16,4 3-17-16,3 0-12 16,-10-4 0-16,-1 4 0 15</inkml:trace>
  <inkml:trace contextRef="#ctx0" brushRef="#br0" timeOffset="134166.5299">10866 13208 33 0,'23'-7'35'16,"9"21"1"-16,-4 7 1 0,3 14-20 16,0 16-7-16,-8 13-3 15,-4 12-3-15,-10 6-5 16,-9-6-9-16,-7-6-20 15,-6-5-6-15,-8-15-1 16,5-9-1 0</inkml:trace>
  <inkml:trace contextRef="#ctx0" brushRef="#br0" timeOffset="134483.1731">11380 13445 36 0,'0'0'34'15,"0"0"1"1,22-7-5-16,6 7-17 0,6-8-10 16,3 5-14-16,0-5-20 15,8 8-3-15,-12-3 0 32,-2 3 0-32</inkml:trace>
  <inkml:trace contextRef="#ctx0" brushRef="#br0" timeOffset="134630.3138">11442 13559 34 0,'10'4'32'0,"17"8"-3"16,-2-7-20-16,3-5-27 16,13 8-6-16,-9-16-5 15,10 8-3-15</inkml:trace>
  <inkml:trace contextRef="#ctx0" brushRef="#br0" timeOffset="135217.5883">12237 13217 23 0,'3'-12'34'16,"-9"0"2"-16,-4 6-2 0,-7 6-11 15,-16 3-8 1,0 11-6-16,-4 2-2 0,2 6-2 16,6 7-2-16,14 6-1 0,15 2 0 15,22 2-2-15,17 2 0 16,10-2-1-16,5 0 0 15,-3-1 1-15,-8-4-1 16,-12-6 1-16,-15-5-2 16,-16-7 2-16,-16-6-1 15,-5-10-1-15,2-7-2 0,4-12 0 16,9-4-2-16,12-10 0 16,18-1-1-16,5-7 1 15,9 0 1-15,-2 3 3 16,-8 0 2-16,-15 8 2 15,-19 2 2-15,-17 10 0 32,-20 3 1-32,-4 6-2 0,-2 4-11 15,4 10-24-15,5-15-2 16,25 10-1-16,10-11 0 0</inkml:trace>
  <inkml:trace contextRef="#ctx0" brushRef="#br0" timeOffset="135971.8858">12705 13347 22 0,'26'0'34'0,"-9"8"-1"0,8 6-2 16,-3 8-13-16,-3 3-6 15,-1 7-3-15,-5-3-4 16,-3-1 0-16,-7-6-2 16,-3-9-1-16,0-13-1 0,0 0 0 15,0-21-1-15,3-2 0 16,6-6 0-16,6 0 0 16,0 1 0-16,2 7 0 15,4 7 1-15,-2 8 0 16,-1 6 1-16,-2 13-1 15,-4 3 1-15,-5 5 0 0,-2 5-1 16,-2-4 0-16,-3-2-1 16,0-7-1-16,0-13 1 15,0 0-1-15,22-4 1 16,-9-13-1-16,5-5 0 0,3-2 1 16,4 5 1-16,-2 6 0 31,-2 6 1-31,-2 14 1 15,-7 11 0-15,-3 10-2 0,-3 8-37 16,-3 8-1-16,-8-5-1 16,5-1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0:39:20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22402 3587 21 0,'0'-21'30'16,"0"21"3"-16,-7 31 6 15,2 7-28 1,-4 9-4-16,2 12-1 16,-3 0 1-16,7 4-4 15,6-2 0-15,7-5-1 16,8-12 0-16,1-9-1 0,3-9-2 15,2-13-4 1,4-8-10-16,-4-5-15 16,-16-20-4-16,1 3-1 0,-15-11-1 15</inkml:trace>
  <inkml:trace contextRef="#ctx0" brushRef="#br0" timeOffset="171.8667">22268 3868 10 0,'0'0'31'0,"19"0"0"16,0-6 1-16,9 6-22 15,7 0-18-15,-5-8-16 16,13 16-4-16,-10-8-2 16,3 9 7-16</inkml:trace>
  <inkml:trace contextRef="#ctx0" brushRef="#br0" timeOffset="484.377">22571 3987 33 0,'0'-16'33'15,"0"16"0"-15,7-7-8 0,-7 7-8 16,13 20-5-16,-9-2-4 16,4 7-3-16,-2 2-2 15,3 4-1-15,0-2-3 16,-9-1-6-16,6-2-6 15,-2-6-13-15,-9-11-10 16,5-9 1-16,0 0-1 16</inkml:trace>
  <inkml:trace contextRef="#ctx0" brushRef="#br0" timeOffset="843.7418">22578 3950 29 0,'22'-12'31'0,"-6"-5"0"16,15 9-13-16,-1 4-5 15,1 4-4-15,-2 4-3 16,-3 4-2-16,-10 5-2 16,-9 3-1-16,-11 4-2 15,-10-2 1-15,-6-1-1 16,2-1-1-16,-3-3 0 15,2-2-1-15,10-7 1 16,9-4 0-16,9 5 1 16,9-5 1-16,1 5 0 15,4-2 2-15,-3 3 2 16,-5 5 0-16,-4 5 0 0,-11-1 0 16,-11 4 0-16,-10-2-3 15,-6-3-7-15,-4-4-16 16,2 4-11-16,-5-14 0 15,9 0-1-15</inkml:trace>
  <inkml:trace contextRef="#ctx0" brushRef="#br0" timeOffset="1343.7435">22907 3839 19 0,'0'0'29'0,"4"-13"-5"16,-4 13-5-16,11-9-4 16,-2 2-6-16,0 4-2 0,5-1-2 15,1 4-2 1,-1 8-1-16,6 1 0 0,0 2-1 15,-6 4 1-15,-4-2 0 16,0 3-1-16,1-2 0 16,-1-3 1-16,-10-11 0 15,14 6 0-15,-14-6 0 16,19-14 0-16,-1 0 1 16,-3 2-1-16,-5-4 1 15,0 1-6-15,-3 6-9 16,-7 9-20-16,0 0-1 15,0 0-1-15,-16-2-1 16</inkml:trace>
  <inkml:trace contextRef="#ctx0" brushRef="#br0" timeOffset="1578.118">22962 4013 55 0,'9'-3'30'16,"10"3"-11"-16,8 4-5 16,6-4-4-16,-1 0-6 15,3 0-17-15,8 3-16 0,-22-8-3 16,10 9 1-1</inkml:trace>
  <inkml:trace contextRef="#ctx0" brushRef="#br0" timeOffset="2093.7443">23372 3878 27 0,'0'-24'30'16,"13"11"-2"-16,4-4-9 15,-3 0-6-15,3 8-4 16,1-1-2-16,12 10-3 16,-4 6 0-16,-1 7-1 15,-13 5 0-15,-9 7-1 16,-6 7 1-16,-8 1 0 15,-13-1 0-15,-4 0-1 16,-2-6 0-16,-3-4 0 16,3-4-1-16,10-6 0 0,5-7 0 15,15-5-1-15,0 0 1 16,0 0-1-16,16-13 1 16,8 13 0-16,4-2-3 15,-3 2-9-15,-3 0-23 16,9 7-1-16,-7-2-1 15,-5 3 1-15</inkml:trace>
  <inkml:trace contextRef="#ctx0" brushRef="#br0" timeOffset="2234.3706">23678 4064 42 0,'0'0'34'16,"0"0"-4"-1,7-15-17-15,-7 15-33 0,11-4-9 16,-11 4-5-16</inkml:trace>
  <inkml:trace contextRef="#ctx0" brushRef="#br0" timeOffset="2624.9977">23918 3850 27 0,'-25'-19'31'0,"8"19"-1"16,-5-5-8-16,-5 5-11 15,6 9-4-15,1 6-4 16,3 3-1-16,1 6-1 16,9 5 0-16,7 0 1 15,12-2-1-15,5-5 1 16,5 0 0-16,2-9 2 16,6-8-1-16,3-8 0 15,1-6 1-15,-6-8-1 16,-10-4 1-16,-12-2-1 15,-1-1-1-15,-5 0-7 16,-11 5-11-16,-8-2-18 0,3 14-2 16,-6-5 1-16,10 12-1 15</inkml:trace>
  <inkml:trace contextRef="#ctx0" brushRef="#br0" timeOffset="2984.3714">24072 3770 43 0,'12'-14'34'0,"-12"14"-1"15,11 7-11-15,-11-7-9 16,-3 19-5-16,-1-7-4 16,0 6-2-16,-1-1 0 15,13 0 1-15,2 0 0 16,-5 0-1-16,5-5 0 16,8 0-1-16,1-4-1 15,3-3-4-15,3 1-5 16,-14-6-8-16,2-6-9 15,9 2-7-15,-14-6-3 16,-8 10 2-16</inkml:trace>
  <inkml:trace contextRef="#ctx0" brushRef="#br0" timeOffset="3171.874">24236 3800 18 0,'-10'-26'57'16,"10"26"-33"-1,0 0-5-15,0 0-2 16,-7 11-5-16,7 7-2 15,0 1-2-15,11 8-2 16,-3-1 0-16,-8 8 0 16,0-5-1-16,10 3-2 15,-10-6-1-15,9-5-8 16,0 1-18-16,-4-6-14 16,-10-4-1-16,5-3 0 15</inkml:trace>
  <inkml:trace contextRef="#ctx0" brushRef="#br0" timeOffset="3718.7476">24712 3914 31 0,'15'-51'29'16,"-15"51"-5"-16,-45-5-7 15,45 5-6-15,0 0-5 16,-59 9-3-16,59-9-1 16,0 0-1-16,0 0 1 15,-19 50-1-15,19-50 0 16,0 0 1-16,65 49 0 15,-65-49 1-15,48 32-1 16,-48-32 4-16,54 23-1 0,-54-23 2 16,0 0 0-16,0 0 0 15,0 0 1-15,-54 24-2 16,54-24-1-16,-48 4-3 16,48-4-3-16,-48 4-7 15,48-4-6-15,0 0-15 16,0 0-9-16,0 0 0 15,-51 13 0-15</inkml:trace>
  <inkml:trace contextRef="#ctx0" brushRef="#br0" timeOffset="5953.1635">21816 7715 20 0,'0'-17'25'15,"0"17"-2"-15,3-9-1 16,-3 9-4-16,3 21-2 15,-6 1-5-15,-1 11-2 16,-5 6-1-16,0 10-2 16,0-3-2-16,3 1-1 15,6-2-1-15,0-1-1 16,11-11 1-16,5-5-2 0,7-5-3 16,-1-13-5-1,2-1-15-15,0-7-11 16,-13-14-1-16,0 2 1 0</inkml:trace>
  <inkml:trace contextRef="#ctx0" brushRef="#br0" timeOffset="6125.0372">21671 7905 53 0,'17'3'33'16,"3"-3"-2"-16,5 0-18 15,6 7-9-15,4-7-21 16,6 13-13-16,-9-13-1 0,7 5-1 16</inkml:trace>
  <inkml:trace contextRef="#ctx0" brushRef="#br0" timeOffset="6312.5372">21998 7882 18 0,'0'0'29'15,"22"12"0"-15,-9-12-4 16,11 0-17-16,2 3-11 16,0-3-16-16,7 7-8 15,-13-12-1-15,9 11-1 0</inkml:trace>
  <inkml:trace contextRef="#ctx0" brushRef="#br0" timeOffset="6484.414">21999 8007 30 0,'20'11'28'16,"0"-11"1"-16,15 2-16 15,-1 4-24-15,-3-6-13 16,8 6-1-16,-17-9-3 16</inkml:trace>
  <inkml:trace contextRef="#ctx0" brushRef="#br0" timeOffset="6796.9142">22426 7894 46 0,'-21'-12'31'16,"21"12"-5"-16,-24 0-12 15,8 8-6-15,1 5-3 16,2 3-2-16,5 8-2 16,0 1 1-16,8 1-2 15,6 0 3-15,8-1 0 16,6-6 2-16,6-2 1 15,-5-13 2-15,10-4 0 16,-9-10 1-16,2-4 0 0,-17-11-2 16,-1 4-1-16,-9-5-4 15,-4 1-10-15,-9 1-30 16,1 12-1-16,-13-2-1 16,9 11 0-16</inkml:trace>
  <inkml:trace contextRef="#ctx0" brushRef="#br0" timeOffset="12312.6065">23240 4855 15 0,'22'0'22'16,"-13"0"-4"-16,20-2-3 0,11 2-2 15,8-3-3-15,0 3-4 16,-5 5-7-16,-8 3-17 16,-17-4-8-16,10 6-1 15,-28-10 1-15</inkml:trace>
  <inkml:trace contextRef="#ctx0" brushRef="#br0" timeOffset="13078.2311">23412 4864 18 0,'-10'-14'18'0,"10"14"-1"16,-5-9-4 0,5 9-2-16,-4 14-3 0,-2 2-3 15,6 9-1-15,6 7-1 16,6 13 1-16,0 9 1 16,4 14 1-16,2 11 0 15,12 16 1-15,-4 11-1 16,3 15 0-16,-4 12 1 15,-6 13-2-15,-11 16-1 16,2 9 1-16,-6 8-2 16,-4 9 0-16,-7 2 1 15,0 3-1-15,-4 2-1 16,6 0 0-16,0-8-2 16,-8-1-8-16,3-11-26 0,10 1-1 15,-14-19-2-15,23-1 1 16</inkml:trace>
  <inkml:trace contextRef="#ctx0" brushRef="#br0" timeOffset="14031.3574">23446 8328 18 0,'-13'4'19'15,"13"-4"-1"-15,-12 9 0 16,12-9-2-16,0 0-1 16,9 4-2-16,11-4-3 15,8-3 0-15,15 3-2 16,8-7 0-16,9 7-3 15,-8-7-1-15,-3 7-1 16,-11-3 0-16,-11 3-2 16,-14 4-17-16,-13-4-18 15,-31 3-1-15,11-3 0 0,-4-12-1 16</inkml:trace>
  <inkml:trace contextRef="#ctx0" brushRef="#br0" timeOffset="15265.7353">23798 6350 11 0,'4'-19'26'0,"6"16"-1"16,-10 3-6-16,13 6-5 15,-13 14-3-15,0 7-4 16,-5 8-2-16,5 10 0 16,0 8 0-16,4-2-1 15,-4 5-1-15,-4-4 0 16,4-1 0-16,5-10 0 16,2-3-1-16,-7-12 0 15,5-2 1-15,-10-10 1 16,5-14-1-16,4 10 0 15,-4-10 1-15,9-16-2 16,-5 4 1-16,9-8 0 16,3 3-2-16,6-2-1 0,4 4-1 15,-4 3 1-15,2 7-1 16,-8 5 1-16,6 4 0 16,-13 6 1-16,-2 9 0 15,-7 4-1-15,-4 2 2 16,-2 3-1-16,9 2 0 15,-3 1 0-15,0-2-2 16,9-1-5-16,5-9-16 16,1-7-14-16,0 4-1 15,-2-12 0-15,1-3 0 16</inkml:trace>
  <inkml:trace contextRef="#ctx0" brushRef="#br0" timeOffset="16031.362">24126 6975 19 0,'17'-10'29'15,"-6"10"-2"-15,-11 0-7 16,0 0-6-16,13 17-4 16,-13-4-3-16,7 3-2 15,-3 4-1-15,-13 2-1 16,4-4-1-16,5-1 1 15,-10-5-1-15,10-12 0 0,4 9-1 16,-4-9 1-16,0-10-1 16,11-5 0-16,-5-2 0 15,0-1 0-15,5 0 0 16,-8-2 0-16,4 8 0 16,7 2-1-16,-14 10 1 15,0 0-1-15,10 8 1 16,-6 2-1-16,-4 4 0 15,6 1 1-15,-1 1-1 16,-10-1 1-16,9-5 0 16,-4-10 0-16,-11 11 0 15,11-11 0-15,0 0 0 0,9-19 0 16,-5 4 0 0,-4 15 0-16,0 0 0 0,50-43 0 15,-50 43-1-15,43-14 0 16,-43 14-1-16,0 0 2 15,0 0-1-15,0 0 0 16,38 50 0-16,-38-50-3 16,0 0-7-16,-6 53-21 15,6-53-4-15,0 0-1 16,0 0 1-16</inkml:trace>
  <inkml:trace contextRef="#ctx0" brushRef="#br0" timeOffset="16453.2407">24548 7011 5 0,'0'0'27'16,"0"0"-1"-16,0 0-7 16,0 0-3-16,0 0-5 15,-9 51 0-15,9-51-2 16,0 0-2-16,-61 38-1 16,61-38-2-16,-43 6-1 15,43-6 0-15,0 0-1 16,0 0-1-16,0 0 0 0,-40-58 0 15,40 58 0-15,0 0-1 16,0 0 0-16,48-40 1 16,-48 40 0-16,0 0 0 15,0 0 0-15,65 34 1 16,-65-34-2-16,0 0-3 16,43 55-9-16,-43-55-18 15,0 0-4-15,23 45 0 16,-23-45-1-16</inkml:trace>
  <inkml:trace contextRef="#ctx0" brushRef="#br0" timeOffset="16765.7381">24601 7045 52 0,'0'0'36'16,"0"0"0"-16,44-3-12 15,-44 3-11-15,0 0-7 16,50 44-2-16,-50-44-3 0,0 0-3 15,41 52-5 1,-41-52-7-16,0 0-12 0,0 0-11 16,0 0 1-16,36 43-1 15</inkml:trace>
  <inkml:trace contextRef="#ctx0" brushRef="#br0" timeOffset="16953.2452">24790 7045 49 0,'0'0'37'16,"0"0"0"-16,0 0-11 0,0 0-11 16,-75 55-4-1,75-55-9-15,-64 61-36 0,22-33 0 16,42-28-3-16,-79 50 0 15</inkml:trace>
  <inkml:trace contextRef="#ctx0" brushRef="#br0" timeOffset="100656.9176">2401 8710 36 0,'-33'-5'28'16,"-15"-2"-6"-16,3 7-5 0,-6 6-6 16,3 7-3-1,8 6-3-15,7 10-2 0,19 3-1 16,17-1-1-16,13-2 1 15,15 3 0-15,7-7 1 16,1-4-1-16,2-7 1 16,-1-6 0-16,-9-8 0 15,-15 0-1-15,-16 0-1 16,-16-11 1-16,-15 5-1 16,-9 2 0-16,-7 4-1 15,-4 4 0-15,0 8-1 16,4 9 1-16,12 0 0 15,11 10 0-15,15 0 1 16,9-1-1-16,14 2 1 0,10-5 0 16,12-3-1-1,9-7-4-15,-7-5-16 16,0-7-13-16,7-2-1 0,-12-10 0 16</inkml:trace>
  <inkml:trace contextRef="#ctx0" brushRef="#br0" timeOffset="100813.1688">1910 8822 10 0,'-7'-11'27'16,"1"-3"-5"-16,6 14-13 16,23 9-26-16,-12-9-6 15,15 20-4-15</inkml:trace>
  <inkml:trace contextRef="#ctx0" brushRef="#br0" timeOffset="100985.0444">2455 8982 58 0,'25'28'33'0,"0"3"0"15,2 13-17-15,4 11-12 16,4 8-6-16,-1 1-13 15,-1-7-17-15,-1-2 0 16,-8-17-2-16,-2-7 6 16</inkml:trace>
  <inkml:trace contextRef="#ctx0" brushRef="#br0" timeOffset="101156.919">2852 9131 34 0,'-20'-32'37'0,"-4"18"1"16,-16 7 1-16,-1 18-19 15,-2 15-6-15,-9 9-5 16,1 12-6-16,-1 2-5 16,9-5-11-16,6-2-24 15,9-1-1-15,2-13 0 16,21-4-2-16</inkml:trace>
  <inkml:trace contextRef="#ctx0" brushRef="#br0" timeOffset="101672.5474">3077 9131 42 0,'-15'-22'34'15,"3"7"-1"-15,-13-1-11 16,1 1-10-16,-1 5-6 16,-2 6-2-16,1 4-3 15,4 12-1-15,1 4 0 16,9 4-1-16,5 2 1 16,7 2 0-16,15-2 0 15,4-3 1-15,6-7 0 0,6-7 0 16,3-5 0-1,-3-5 1-15,-3-6-1 0,-4-5 1 16,-4-1-1-16,-11-2 1 16,0 4 0-16,-9 0 0 15,0 1-1-15,0 14 0 16,-12-11 0-16,12 11 0 16,-10 12 0-16,10 2-1 15,4 0 0-15,3 5 0 16,10 1 1-16,2-2-1 15,6 0 2-15,0-8 0 16,2-2 0-16,-2-8 1 0,0 0 0 16,-6-12 0-1,-4 2-1-15,-3-2-2 16,-8-5-10-16,-4-3-27 0,0 11-3 16,-3-4 1-16,3 13 0 15</inkml:trace>
  <inkml:trace contextRef="#ctx0" brushRef="#br0" timeOffset="101906.9204">3383 8899 69 0,'0'0'37'16,"18"15"1"-16,-11 15-13 15,0 1-14-15,6 13-5 16,-4 13-2-16,1 10 0 0,-4 7-1 15,1 3-1 1,-4-3-1-16,-3-4-2 0,0-5-4 16,-4-12-9-16,4-16-25 15,0-9 0-15,0-28-1 16,0 0 0-16</inkml:trace>
  <inkml:trace contextRef="#ctx0" brushRef="#br0" timeOffset="102063.1708">3456 9258 28 0,'13'-22'31'0,"5"22"-4"16,-1-10-11-16,7 2-36 16,15 8-9-16,-4-7-1 0,12 7 8 15</inkml:trace>
  <inkml:trace contextRef="#ctx0" brushRef="#br0" timeOffset="102422.5524">4086 8954 65 0,'-33'-24'37'15,"4"9"-1"-15,-9 4-16 16,8-1-11-16,4 12-4 15,8 3-3-15,6 10-1 0,12 6 0 16,5 0 0 0,11 1-2-16,3 2 1 0,6-3-2 15,-4-2 1-15,4-2-1 16,-10-9 0-16,-15-6 0 16,7 12 0-16,-17-9 0 15,-9-3 1-15,-7 4 1 16,-9 0 1-16,1 0-1 15,2 6 2-15,5-2 0 16,9 3 1-16,15 2 0 16,8 4 1-16,8-5-1 15,14 5-1-15,4-3-2 16,3-4-25-16,4-10-12 16,6 0-1-16,-8-15 1 15</inkml:trace>
  <inkml:trace contextRef="#ctx0" brushRef="#br0" timeOffset="104985.0518">6840 8993 16 0,'0'0'33'16,"0"0"0"-16,18 17 0 15,8-11-15-15,8-6-10 16,6 6-9-16,6-3-12 15,4 4-18-15,-10-10-2 16,1 6 0-16,-17-10 4 16</inkml:trace>
  <inkml:trace contextRef="#ctx0" brushRef="#br0" timeOffset="105172.5521">6941 9153 35 0,'20'0'30'15,"20"7"-9"-15,4-3-32 16,-4-8-8-16,7 4-6 16,-13-7-2-16</inkml:trace>
  <inkml:trace contextRef="#ctx0" brushRef="#br0" timeOffset="110047.5964">7668 8855 27 0,'0'0'23'15,"0"0"-11"-15,0 0-3 16,0-11-3-16,0 11-1 16,0 0-1-16,0 0 0 15,0 0 1-15,0 0 0 0,0 0-1 16,0 0 1-16,0 0-1 16,15 16 0-16,-11 0 0 15,4 7-1-15,1 5 0 16,8 6-1-16,4-1 1 15,4 2-1-15,5-6 1 16,1-5-1-16,0-9 0 16,0-8 0-16,-3-7-1 15,-3-10 1-15,-9-2 0 16,-1-5-1-16,-8 0 0 16,-1-2 0-16,-6 0 0 15,0 2-1-15,0-2 0 0,-6 6 1 16,2-2-1-1,-1 4 0-15,2 0 0 0,0 2 0 16,3 9 0-16,-3-14 0 16,3 14 0-16,0 0 0 15,0 0 0-15,0-9 0 16,0 9-1-16,0 0 1 16,0 0 0-16,0 0 0 15,0 0 0-15,0 0 0 16,0 0 0-16,0 0 1 15,0 0-1-15,0 0 0 16,0 0 0-16,0 0 0 16,0 0 0-16,0 0 0 15,0 0 0-15,0 0 0 0,0 0 0 16,0 0 0-16,0 0 0 16,-13 0 0-16,13 0 0 15,0 0 0-15,0 0 0 16,0 0 0-16,0 0-1 15,0 0 0-15,0 0 1 16,-5 16-1-16,5-1 0 16,0 11 1-16,4 8 0 15,-1 7 0-15,4 5 1 16,-3 8 2-16,-1 5 0 16,-3 2 0-16,-3-5 0 15,-8 0 0-15,-4-11 1 16,-7-3-1-16,-8-13-1 15,1-16 0-15,-2-17-1 16,4-19 1-16,7-9-2 0,6-12 1 16,7 0-2-16,7-4-3 15,10 10-14-15,8 11-18 16,-5 5-1-16,6 18 0 16,-4 8 1-16</inkml:trace>
  <inkml:trace contextRef="#ctx0" brushRef="#br0" timeOffset="111266.3507">8142 9252 28 0,'0'0'27'16,"0"0"-7"-16,0 15-4 15,-7-1-4-15,2 5-4 16,-1 5 0-16,-1 3-2 15,-4-3 0-15,1 5-1 16,1-4-1-16,2-4 0 16,0-3-2-16,2-5 0 0,5-13 0 15,0 13 0-15,0-13 1 16,9-13-1-16,-3-2 0 16,2-3 0-16,2-4-1 15,3-3 0-15,0 0 0 16,-1 0-1-16,-2 1 0 15,-1 5 0-15,0 5-1 16,-3 1 1-16,-6 13 0 16,10-10 0-16,-10 10 1 15,11 14 0-15,-4 0 0 16,6 5 0-16,0 4 1 16,5 5 0-16,-3 2 0 15,7 0-1-15,-3-2 0 16,-1-3 0-16,0-4 0 0,-5-2-2 15,-4-5-1-15,-9-14-6 16,12 14-10-16,-12-14-18 16,0 0 0-16,-12-3 0 15,-1-7 0-15</inkml:trace>
  <inkml:trace contextRef="#ctx0" brushRef="#br0" timeOffset="111406.9708">8108 9435 28 0,'10'0'33'0,"5"0"1"16,16 5-5-16,3 5-47 15,-3-10-8-15,13 8-3 0,-10-8-3 16</inkml:trace>
  <inkml:trace contextRef="#ctx0" brushRef="#br0" timeOffset="116969.5385">5744 8843 18 0,'0'-10'30'0,"-9"2"0"16,9 8-11-16,-12 27-3 16,10 3-4-16,2 11-4 15,0 0-3-15,4 7 1 16,4-4-2-16,8-6 0 15,5-10-2-15,6-13 1 16,-1-15-1-16,5-6 0 16,-3-14 0-16,-2-9-1 15,-9-9 1-15,0 0-1 16,-9-3 0-16,-1 6-1 16,-7 4 0-16,0 9 0 0,-8 12 0 15,8 10-1-15,-11 27 0 16,8 7 1-16,3 16-1 15,0 6 2-15,4 9 0 16,-4 10 0-16,5-3 0 16,-5 1 1-16,-6-10 0 15,-3-5 0-15,-8-12 1 16,-4-10-2-16,-4-14 1 16,-2-15-3-16,5-9-1 15,-1-15-5-15,9 3-7 16,1-8-16-16,7-7-8 15,12 5 1-15,0 0 0 16</inkml:trace>
  <inkml:trace contextRef="#ctx0" brushRef="#br0" timeOffset="117250.7937">6093 9264 49 0,'0'0'34'0,"5"17"-1"16,-5-5-11-16,7 10-7 16,-7 4-6-16,9 6-2 15,-6-1-1-15,3 4-2 16,-2-2-4-16,2-6-4 0,3-1-5 15,-9-13-7 1,0-13-10-16,6 9-9 0,-6-18-2 16,0-4 1-16</inkml:trace>
  <inkml:trace contextRef="#ctx0" brushRef="#br0" timeOffset="117563.294">6080 9315 35 0,'4'-20'32'0,"10"6"-4"15,2 4-5-15,6 0-7 16,6 10-4-16,-2 0-5 16,3 13-2-16,-6-1-2 15,-8 6-1-15,-9 2 0 0,-6-1-2 16,-10 2 2 0,-5-3-2-16,-1-3 1 15,2-1-1-15,14-14 0 0,-11 9 0 16,22-9 0-16,11 5 0 15,5-4 0-15,4 4-1 16,-1 4 1-16,-5 4 2 16,-12 6 0-16,-13 5 1 15,-15-1 0-15,-13-1 0 16,-15-2-4-16,-7-2-33 16,-9-14-2-16,7 3-1 15,-8-14 0-15</inkml:trace>
  <inkml:trace contextRef="#ctx0" brushRef="#br0" timeOffset="120516.4204">22027 4501 13 0,'0'0'23'16,"0"0"-3"-16,0 9-4 15,0-9-3-15,-13 23-4 16,6-6-3-16,-1 3-2 15,4-1 0-15,2 2 0 16,5-6-2-16,8 0 1 16,6-6 0-16,3-4-1 15,2-5 0-15,0-7-1 0,1-1 1 16,-2-6-1-16,-2 2 0 16,-8-3-1-16,-4 1 0 15,-7 5 1-15,3-1-1 16,-3 10-1-16,0-10 1 15,0 10 0-15,0 0 0 16,-10 23 0-16,10-2 0 16,6 1 0-16,-2 11 1 15,2-1 1-15,-3 6-1 16,-3-2 1-16,0-3 0 16,-3-2 0-16,-7-5 0 15,-10-6 0-15,-2-8 1 0,-5-8-1 16,5-4-2-1,2-6 0-15,0-7-3 16,12 1-2-16,3-4-5 0,13 2-6 16,3 3-8-16,0-1-8 15,13 12 0-15,-8-9 7 16</inkml:trace>
  <inkml:trace contextRef="#ctx0" brushRef="#br0" timeOffset="120844.5448">22286 4742 20 0,'0'0'22'0,"8"-8"-2"16,-8 8-3-16,0 0-3 15,11 0-3-15,-11 0-3 16,4 18-1-16,1-4-2 16,-1 4-2-16,0 5 1 15,-1 1-1-15,2 2 0 16,-5-2 0-16,6-4-1 16,-2-1-1-16,-4-2-2 15,3-7-5-15,-3-10-11 16,0 0-15-16,0 0 1 15,-6-19-1-15,6 19 9 16</inkml:trace>
  <inkml:trace contextRef="#ctx0" brushRef="#br0" timeOffset="121250.7959">22299 4731 2 0,'0'0'28'16,"2"-16"0"-16,9 11-8 15,2 0-4-15,6 0-4 16,1 5-2-16,4-4-3 16,0 7-3-16,-1-2-1 0,-4 9 0 15,-9 0-2 1,-6 4 0-16,-8-2 0 0,-9 2 0 15,0-1 0-15,-2-2-1 16,-2-2 1-16,1 1 0 16,16-10-1-16,-3 9 0 15,14-9 0-15,11 5 1 16,6-1 0-16,5 6 1 16,2-2 0-16,0 6 3 15,-11 0-1-15,-8 8 2 16,-16-2 0-16,-13 2 0 15,-14-6-1-15,-5 6 0 16,-12-7-6-16,1 0-34 16,-2-15-1-16,12 4-2 15,3-15 0-15</inkml:trace>
  <inkml:trace contextRef="#ctx0" brushRef="#br0" timeOffset="124313.3575">8829 8762 41 0,'6'9'35'0,"-6"7"-1"16,6 16-10-16,0 12-9 16,-2 4-6-16,8 6-1 15,-6 0-3-15,1-1-5 0,2-6-12 16,-4-9-19-16,-5-17-5 16,0-7 0-16,-12-14 0 15</inkml:trace>
  <inkml:trace contextRef="#ctx0" brushRef="#br0" timeOffset="124453.9855">8677 9048 26 0,'0'0'35'0,"0"0"0"16,21-13 1-16,19 13-18 16,7 0-18-16,3 0-30 15,19 6-2-15,-2-6-2 16,14 3-2-16</inkml:trace>
  <inkml:trace contextRef="#ctx0" brushRef="#br0" timeOffset="124891.4833">9492 9054 9 0,'-16'9'31'15,"16"-9"1"-15,16 2-2 16,24-2-12-16,17 0-7 15,20 4-2-15,10-4-3 16,2 0-6-16,1 4-11 0,-8 3-16 16,-24-7-6-1,-12 0 0-15,-33-7 0 16</inkml:trace>
  <inkml:trace contextRef="#ctx0" brushRef="#br0" timeOffset="125125.8611">9725 8848 44 0,'-6'-51'35'16,"6"2"-1"-16,0 1-12 16,0-3-6-16,9 14-4 15,-9 4-4-15,6 14-3 0,-6 10-2 16,0 9-1-1,0 25-5-15,0 5-9 16,0 13-24-16,3 18-1 0,-3 4 0 16,4 13 0-16</inkml:trace>
  <inkml:trace contextRef="#ctx0" brushRef="#br0" timeOffset="125485.2377">9604 9373 31 0,'-6'-17'33'0,"3"-10"2"16,12 12-4 0,12 0-16-16,1 6-4 15,13 9-3-15,-4 8-3 0,5 9-1 16,-11 9 0-16,-9 12-1 15,-16 3-1-15,-7 3-1 16,-17 0-1-16,-7-5-1 16,-7-8 1-16,-3-10-1 15,8-10 0-15,8-14-1 16,16-8 1-16,9-9 1 16,19-5 0-16,5 6 1 15,13 0 0-15,4 7 1 16,-1 12-1-16,0 0-15 15,-7 12-22-15,0 7 0 16,-11-10-1-16,2 6-1 0</inkml:trace>
  <inkml:trace contextRef="#ctx0" brushRef="#br0" timeOffset="126063.3645">10580 8459 8 0,'-11'-6'30'0,"-6"21"2"16,-14 12-6-16,-6 30-7 16,1 26-2-16,4 13-5 15,14 13-1-15,14 2-3 16,16 1-2-16,17-10-6 16,5-9-24-16,12-25-10 15,10-16-2-15,-6-28 0 0</inkml:trace>
  <inkml:trace contextRef="#ctx0" brushRef="#br0" timeOffset="126735.2401">10770 8753 23 0,'18'0'30'15,"-8"0"1"-15,5 7-10 0,-9 11-7 16,-6 3-5-16,0 11-2 16,0 4-2-16,-3 7-1 15,0-2-1-15,3 1 1 16,7-6-1-16,8-7 0 16,3-9-1-16,9-8 2 15,1-12-1-15,2-8-1 16,0-11 1-16,-5-8-2 15,-4-6 1-15,-1-5-1 16,-10 1 1-16,-4 3-2 16,-6 3 1-16,0 8-1 15,-8 8 1-15,0 9-1 16,-2 12 0-16,-3 9 1 16,6 9 0-16,0 7 0 0,4 6 0 15,6 2 0-15,5 0-1 16,3-4-5-16,9-7-28 15,5 0-4-15,-5-14 0 16,6-1-1-16</inkml:trace>
  <inkml:trace contextRef="#ctx0" brushRef="#br0" timeOffset="127235.2379">11219 9108 19 0,'0'0'33'15,"0"0"0"-15,0 0-5 16,-3 20-8-16,0 2-5 16,-8 2-4-16,4 3-4 15,-6-1-1-15,7-1-3 16,-4-3 0-16,6-6-1 16,4-16 0-16,0 0-1 15,7-9 0-15,3-11 0 0,1-8-1 16,1-2 1-1,2-4-1-15,-2 2 0 0,1 3 0 16,-4 6 0-16,-1 6 0 16,-8 17 1-16,15-5-1 15,-7 14 0-15,1 9 0 16,2 6 0-16,2 7 0 16,1 1 0-16,0 2-1 15,-2-1-4-15,2 1-4 16,-3-7-12-16,-7-8-15 15,6-4-1-15,-10-15 0 16,0 0 0-16</inkml:trace>
  <inkml:trace contextRef="#ctx0" brushRef="#br0" timeOffset="127360.2406">11173 9227 54 0,'9'12'35'0,"12"-15"-8"15,11 2-36-15,16 1-15 16,-7-10-3-16,15 10-7 16</inkml:trace>
  <inkml:trace contextRef="#ctx0" brushRef="#br0" timeOffset="128453.9961">11777 8724 29 0,'0'-17'32'0,"0"17"2"16,0 0-10-16,5 33-8 15,-1 5-4-15,-4 10-5 16,0 8-3-16,0 2-1 16,4-2-8-16,-1-4-12 15,1-8-16-15,-8-18-1 16,4-8 0-16,-16-18-1 15</inkml:trace>
  <inkml:trace contextRef="#ctx0" brushRef="#br0" timeOffset="128594.6151">11597 8895 45 0,'7'-13'33'16,"20"13"1"-16,8-2-9 15,9 2-19-15,11 6-23 16,2-6-13-16,10 8-2 15,-13-8-1-15</inkml:trace>
  <inkml:trace contextRef="#ctx0" brushRef="#br0" timeOffset="129032.1162">12212 8713 30 0,'16'-18'34'0,"8"11"0"16,-2 4-4-16,-6 3-12 15,2 15-5-15,-12 0-3 16,-3 12-3-16,-6 5-3 16,-1 1 0-16,-4 3-1 15,1-2 0-15,5 2-2 16,2-7 0-16,7-7 0 15,7-5 0-15,6-10 0 16,4-7 0-16,1-10 0 16,0-7-1-16,0-8 0 15,-2-3-1-15,-3-6 1 16,-7-2-2-16,-5 0 1 0,-8 4 0 16,0 3 0-16,0 8 0 15,-8 8 0-15,-2 6 1 16,0 11 0-16,1 11 0 15,5 9-1-15,4 8 1 16,-2 6 0-16,4 4 0 16,5 4-8-16,1-3-13 15,0-4-16-15,4-3 0 16,-5-14 0-16,11 0-1 16</inkml:trace>
  <inkml:trace contextRef="#ctx0" brushRef="#br0" timeOffset="129313.371">12650 8922 57 0,'-3'20'36'0,"3"7"-2"16,5 10-17-16,-5 0-3 16,4 6-3-16,-4-1-4 15,7-5-3-15,-1-4-6 16,-1-11-8-16,2-7-13 0,2-1-14 16,-9-14 1-16,3-13-1 15</inkml:trace>
  <inkml:trace contextRef="#ctx0" brushRef="#br0" timeOffset="129610.2683">12655 8942 48 0,'19'-18'32'16,"10"9"-6"-16,1 9-10 16,-4 0-4-16,1 7-4 15,-11 3-2-15,-4 7-2 16,-12-2-1-16,-10 4-1 15,-2-4 0-15,-3-1 0 16,0-2-1-16,5-5 0 0,10-7-1 16,0 0 0-16,25 8-1 15,5-3 0-15,1 2 0 16,0 3 2-16,-3 4 0 16,-6 5 1-16,-16 1 0 15,-15 4 0-15,-18-2 1 16,-7-4-2-16,-7-2-6 15,-4-4-20-15,7-12-10 16,12-5 0-16,11-12 0 16</inkml:trace>
  <inkml:trace contextRef="#ctx0" brushRef="#br0" timeOffset="130485.2455">12990 8397 38 0,'41'14'38'0,"14"24"1"16,-2 12 0-16,-6 16-20 15,-1 35-6-15,-19 11-4 16,-16 14-4-16,-15 9-13 15,-17-8-29-15,-29-15-2 16,-3-8-1-16,-8-31 1 0</inkml:trace>
  <inkml:trace contextRef="#ctx0" brushRef="#br0" timeOffset="131188.3728">13720 8561 41 0,'15'-1'35'0,"-3"1"1"15,-2 9-11-15,-4 15-6 16,-6 10-6-16,-3 15-4 15,-7 7-2-15,4 9-2 16,-9 2-1-16,6 1-2 16,2-8-1-16,14-8-1 15,4-11-1-15,8-8-1 16,6-13-4-16,-3-15-9 16,8-12-20-16,-2-1-4 0,-8-16 1 15,-6 2 0 1</inkml:trace>
  <inkml:trace contextRef="#ctx0" brushRef="#br0" timeOffset="131375.8743">13602 8770 46 0,'22'0'39'0,"17"8"0"15,5 1-5-15,9-4-52 16,11 9-10-16,-5-14-7 0,10-4-1 16</inkml:trace>
  <inkml:trace contextRef="#ctx0" brushRef="#br0" timeOffset="135407.1298">14618 8806 5 0,'0'0'29'0,"25"-3"0"15,0 3-3-15,18 0-10 16,12 0-6-16,16 0-5 0,8 0-5 16,8 3-9-16,-6 2-12 15,-10-7-8-15,-8 6 0 16,-24-8-1-16</inkml:trace>
  <inkml:trace contextRef="#ctx0" brushRef="#br0" timeOffset="135625.8793">14638 8914 9 0,'0'0'27'16,"24"4"-6"-16,21-4-4 0,23 0-5 15,12 0-2 1,12 0-4-16,4 0-3 0,-5-4-4 15,-8 0-5-15,-19-2-4 16,-17-2-4-16,-24-7-6 16,-9 3 2-16,-14-7 2 15</inkml:trace>
  <inkml:trace contextRef="#ctx0" brushRef="#br0" timeOffset="135750.8828">15366 8802 19 0,'10'11'15'0,"1"9"-2"16,-8 0-2-16,-3 8-5 15,-15-1-7-15,-9-8-14 16,-2 6-6-16,-14-18-1 16,4 3 18-16</inkml:trace>
  <inkml:trace contextRef="#ctx0" brushRef="#br0" timeOffset="135875.8846">14714 8756 33 0,'-64'12'31'15,"19"19"2"-15,5 8-13 16,23 4-31-16,27 8-13 16,16-12-3-16,39 5-3 15</inkml:trace>
  <inkml:trace contextRef="#ctx0" brushRef="#br0" timeOffset="136547.7617">4349 10615 21 0,'0'0'31'15,"28"10"-3"-15,0-9-8 16,19-1-5-16,21 4-2 0,13-4-3 16,14-4-8-16,8 1-8 15,0-1-10-15,-13-4-11 16,-6 16-6-16,-28-8 0 16,-18 11 9-16</inkml:trace>
  <inkml:trace contextRef="#ctx0" brushRef="#br0" timeOffset="136766.5097">4377 10732 35 0,'12'0'29'0,"13"-3"-8"15,24 3-6-15,20 0-6 16,13 0-1-16,12 3-4 15,6 1-4-15,-3 0-6 16,-11-2-6-16,-12 3-9 16,-21-9-9-16,-11 4 0 15,-29-11 9-15</inkml:trace>
  <inkml:trace contextRef="#ctx0" brushRef="#br0" timeOffset="136891.5068">5181 10643 29 0,'0'0'29'15,"25"23"-6"-15,-19 0-6 16,-6 7-8-16,-8 3-12 0,-12-2-22 16,-3 2-2-16,-20-13-2 15,1 2 7-15</inkml:trace>
  <inkml:trace contextRef="#ctx0" brushRef="#br0" timeOffset="137063.3816">4371 10638 15 0,'-35'15'32'0,"17"18"2"15,3-1 0-15,15 5-22 16,19 4-19-16,8-8-20 16,31 5-2-16,9-23-3 15,25 2 1-15</inkml:trace>
  <inkml:trace contextRef="#ctx0" brushRef="#br0" timeOffset="137782.1445">5812 10537 4 0,'0'0'28'15,"0"0"2"-15,0 0-9 0,8 28-3 16,-8 0-4-16,9 5-2 16,-2 3-1-16,8 2-3 15,0-6-1-15,10-4-2 16,1-12-1-16,5-9 0 16,-1-12-2-16,1-5 0 15,-4-11 0-15,-1-7-1 16,-8-4 0-16,-8-2-1 15,-10 2 1-15,-3 4-1 16,-7 4 0-16,-4 6 0 16,-3 14-1-16,2 13 0 15,-4 15 1-15,7 13 0 16,5 18 0-16,2 8 0 16,1 12 1-16,-2 5 0 15,3 1 0-15,-3-5 0 0,-3-5 0 16,-3-11 1-16,-7-20-1 15,-2-15 0-15,-3-20-1 16,5-17-2-16,7-7-3 16,3-19-7-16,13 1-13 15,7 0-13-15,0-1 1 16,10 10-1-16</inkml:trace>
  <inkml:trace contextRef="#ctx0" brushRef="#br0" timeOffset="138110.2655">6195 10914 27 0,'0'-10'33'15,"13"15"1"-15,-10 4-10 16,0 10-7-16,3 9-4 16,-6 5-5-16,5 8-2 0,-5-2-1 15,0 1-3 1,5-7-3-16,-5-5-6 15,2-10-10-15,4-4-14 0,-6-14-5 16,0 0 0-16,6-19 0 16</inkml:trace>
  <inkml:trace contextRef="#ctx0" brushRef="#br0" timeOffset="138454.0101">6167 10937 18 0,'16'-9'30'16,"-2"-5"-2"-16,15 8-8 16,4 6-4-16,-1 0-5 15,5 3-4-15,-12 6-2 16,-1 8-2-16,-14 1-1 0,-6 2-2 16,-11 2 0-16,-3-4-1 15,-5-3 1-15,5-1-1 16,5-4 0-16,5-10 0 15,12 10-1-15,4-7 2 16,9 6 0-16,0-3 1 16,-4 8-1-16,-3 2 2 15,-11 3 0-15,-7 1 0 16,-12 0-2-16,-8-1-2 16,-7-3-7-16,-1-5-17 15,-2-11-5-15,10 0-2 16,0-16 1-16</inkml:trace>
  <inkml:trace contextRef="#ctx0" brushRef="#br0" timeOffset="138875.8859">6645 10687 7 0,'11'7'28'16,"12"-4"0"-16,5-5-10 15,8 2-5-15,5-5-3 16,0 2-3-16,2 3-3 15,-3-6-6-15,-6 6-6 16,-6-5-11-16,-1 5-10 0,-17-4 0 16,0 8 2-1</inkml:trace>
  <inkml:trace contextRef="#ctx0" brushRef="#br0" timeOffset="139110.2616">6707 10835 24 0,'31'5'32'16,"-4"-5"1"-16,10-1-11 15,7 1-5-15,3-4-8 16,2 4-17-16,-10-10-21 0,5 10-3 15,-19-9-1-15,-2 9 0 16</inkml:trace>
  <inkml:trace contextRef="#ctx0" brushRef="#br0" timeOffset="145313.4513">7643 10580 32 0,'-19'0'31'0,"-15"0"0"15,0 13-12-15,3 13-6 16,0 8-4-16,15 13-3 16,8 5-3-16,16 4 0 15,15-1-1-15,12-13 0 16,13-10 0-16,7-14 3 15,2-18 0-15,-2-9 1 16,-9-20 0-16,-11-8 1 0,-22-14-1 16,-13 0 0-1,-21-2-1-15,-8 9-1 0,-9 2-4 16,-5 11-5-16,6 16-28 16,6 15-7-16,2 9 0 15,18 15 0-15</inkml:trace>
  <inkml:trace contextRef="#ctx0" brushRef="#br0" timeOffset="145688.4503">8490 10594 24 0,'0'0'32'16,"0"0"2"-16,10 36-5 16,-7 2-15-16,1 17-4 15,-4 7-5-15,0 2-3 16,0 4-8-16,-4-10-14 0,-5-16-13 16,9-5 0-16,-12-23-1 15</inkml:trace>
  <inkml:trace contextRef="#ctx0" brushRef="#br0" timeOffset="145813.4513">8356 10850 26 0,'-8'-7'35'15,"8"7"0"-15,0 0-2 16,18 0-15-16,18 7-13 16,14 6-26-16,7-12-11 15,17 8-1-15,-2-9-3 16</inkml:trace>
  <inkml:trace contextRef="#ctx0" brushRef="#br0" timeOffset="146063.4529">9121 10872 31 0,'0'0'31'16,"34"0"0"-16,17-9-8 15,19 3-16-15,10 2-4 16,4 4-7-16,-1 0-14 0,-15-3-12 16,-3 8 0-1,-24-10 0-15</inkml:trace>
  <inkml:trace contextRef="#ctx0" brushRef="#br0" timeOffset="146235.327">9418 10326 32 0,'-18'-44'34'0,"8"25"-1"15,0 14-10-15,1 19-8 16,1 23-5-16,1 19-11 15,0 14-20-15,1 9-11 16,9 11-1-16,0-5-1 0</inkml:trace>
  <inkml:trace contextRef="#ctx0" brushRef="#br0" timeOffset="146594.7052">9263 11217 52 0,'-9'-25'31'0,"9"-5"-9"15,15 4-9-15,13 9-4 16,6 10-1-16,7 10-1 16,-2 10-1-16,-2 10-2 15,-12 8 0-15,-12 9-2 0,-16 1 0 16,-13 1-1-1,-14-5-1-15,-5-6-3 0,-8-7-2 16,3-11-2-16,2-13 0 16,7-9 0-16,13-9 0 15,8-10 4-15,13 1 2 16,10 3 4-16,6 1 3 16,11 14 1-16,4 5 2 15,7 16-1-15,-3 2-3 16,2 14-27-16,-10-6-10 15,14 5-3-15,-13-14 0 16</inkml:trace>
  <inkml:trace contextRef="#ctx0" brushRef="#br0" timeOffset="147141.5782">10283 10219 15 0,'-84'62'66'15,"34"0"-43"-15,4 22-2 16,5 11-4-16,17 18-3 15,15-2-6-15,23-4-3 16,19-8-7-16,12-16-8 16,11-22-21-16,10-11-5 15,-5-28 0-15,4-11-1 16</inkml:trace>
  <inkml:trace contextRef="#ctx0" brushRef="#br0" timeOffset="147485.3292">10584 10723 10 0,'-40'-75'57'16,"34"35"-37"0,8 2-4-16,16 10-3 15,10 8-4-15,4 13-1 16,5 14 0-16,-9 8-2 15,-10 15 0-15,-18 5-1 16,-6 11-1-16,-18 1-2 16,-10-4 1-16,-3-3-2 15,-1-3 1-15,4-9-2 16,16-7 0-16,8-5 0 16,16-6 0-16,9-4 0 15,11-2 0-15,7 4-3 16,5-8-7-16,5 0-19 15,3 2-6-15,-5-13-1 0,5 3 1 16</inkml:trace>
  <inkml:trace contextRef="#ctx0" brushRef="#br0" timeOffset="147735.3303">10993 10569 31 0,'-22'-4'33'0,"-6"0"0"15,0 16-2-15,5 7-18 16,0 4-5-16,10 12-3 16,8 7-2-16,10 2-2 15,12-2 1-15,7-3-1 0,4-10 0 16,10-8 0-16,0-12 1 16,2-14 0-16,-7-13 1 15,-10-8-1-15,-13-4 0 16,-10-6-2-16,-6 5-6 15,-13 4-24-15,-10-4-5 16,5 17-1-16,-9-1 0 16</inkml:trace>
  <inkml:trace contextRef="#ctx0" brushRef="#br0" timeOffset="148172.8338">11585 10536 30 0,'0'15'31'0,"6"14"-1"16,-6 8-9-16,3 8-7 16,3 7-3-16,-1 3-5 15,0-2-9-15,2-8-14 16,6-3-15-16,-13-23 0 16,7-1-2-16</inkml:trace>
  <inkml:trace contextRef="#ctx0" brushRef="#br0" timeOffset="148313.4563">11433 10742 54 0,'-9'-14'38'15,"30"14"1"1,9 0-5-16,8-5-21 0,15 0-14 16,3 1-33-16,6 4-2 15,-6 0-2-15,2 0 0 16</inkml:trace>
  <inkml:trace contextRef="#ctx0" brushRef="#br0" timeOffset="151250.9629">12172 10551 6 0,'-41'-9'24'0,"14"15"-1"0,-7 0-10 16,9 10-4-16,8 8-1 16,11 7-2-16,9 1 1 15,10-3 2-15,15-1 1 16,6-14 1-16,7 0 0 16,-1-14 1-16,0-6 0 15,-14-12-2-15,-7-1-2 16,-19-8-3-16,-7 4-2 15,-11 4-6-15,-9-1-13 16,-3 3-21-16,12 7-1 16,5-3 0-16,13 13 0 15</inkml:trace>
  <inkml:trace contextRef="#ctx0" brushRef="#br0" timeOffset="151532.2148">12339 10122 58 0,'29'2'37'0,"11"30"0"15,-3 19-6-15,4 14-20 16,2 23-2-16,-13 14-4 15,-5 12-2-15,-19 5-3 16,-19-4-2-16,-14-11 0 0,-9-12-2 16,-7-10-6-16,-12-23-6 15,7-17-17-15,4-13-4 16,4-25 1-16,21-4 0 16</inkml:trace>
  <inkml:trace contextRef="#ctx0" brushRef="#br0" timeOffset="151829.0909">12938 10706 59 0,'10'3'37'0,"-10"-3"-4"15,5 14-33-15,-14-19-27 16,9 5-6-16,0 0-3 15</inkml:trace>
  <inkml:trace contextRef="#ctx0" brushRef="#br0" timeOffset="155454.0952">13545 10601 5 0,'-27'-14'25'0,"-4"-18"1"16,12-1-10-16,11-2-5 15,13 1 0-15,13 6-3 16,11 9-1-16,7 14-1 16,2 7 1-16,-4 15 1 15,-15 7-1-15,-10 13 0 16,-18 4-1-16,-19 4-2 15,-12-6-1-15,-4-2-2 16,-5-8-2-16,5-5 0 16,10-6-1-16,10-9 1 15,24-9-1-15,9 0 1 0,19 0 2 16,9-5-1-16,6 1 1 16,3-1-4-16,-2 5-15 15,6 0-14-15,-17-3-1 16,1 3 0-16,-14 0 1 15</inkml:trace>
  <inkml:trace contextRef="#ctx0" brushRef="#br0" timeOffset="155579.0943">13815 10718 47 0,'16'5'35'16,"-16"-5"-5"-16,10 0-14 15,2 0-39-15,-12 0-7 16,16-9-3-16,-16 9-2 0</inkml:trace>
  <inkml:trace contextRef="#ctx0" brushRef="#br0" timeOffset="155860.3459">14107 10496 51 0,'-17'-11'35'16,"3"11"1"-16,-14 0-9 15,3 5-14-15,4 15-5 16,2 2-4-16,9 11-2 16,4-1-1-16,12 2-1 15,7 1 1-15,11-7 0 16,11-8-1-16,3-5 0 16,2-12 1-16,-6-10 0 0,2-10-1 15,-8-6 1-15,-8-7-2 16,-14-2-2-16,-6 6-13 15,-6 2-20-15,-18-3-1 16,7 13 0-16,-11 1 1 16</inkml:trace>
  <inkml:trace contextRef="#ctx0" brushRef="#br0" timeOffset="156250.9786">14355 10415 37 0,'0'0'36'15,"3"15"0"-15,-9 4-6 16,-3-1-13-16,6 10-4 16,-1-1-4-16,10 2-3 15,4-4-1-15,8 0-3 16,8-7-1-16,2-7-3 15,8-1-2-15,-5-10-6 16,2-6-5-16,-7-7-2 16,-1-2-2-16,-13-8 0 15,3 0 3-15,-13-1 3 16,-2-2 7-16,0 9 7 16,-2 0 7-16,2 17 6 15,-15-9 2-15,12 18 2 16,-6 4-1-16,9 15-2 0,-6 1-3 15,6 8-4-15,0 1-19 16,4 3-23-16,-4-11-2 16,5-3-2-16,3-10 0 15</inkml:trace>
  <inkml:trace contextRef="#ctx0" brushRef="#br0" timeOffset="156594.7226">15243 10418 33 0,'15'7'31'0,"6"-7"1"16,19 0-14-16,19 0-6 16,5 5-5-16,12 1-5 15,2 2-7-15,-2 2-13 16,-12-6-13-16,-3 5 0 0,-23-9 0 15</inkml:trace>
  <inkml:trace contextRef="#ctx0" brushRef="#br0" timeOffset="156782.2224">15442 10513 17 0,'0'0'32'16,"4"9"1"-16,27-2-4 15,9 0-13-15,15-1-5 16,7-2-4-16,1 1-10 16,0-5-12-16,-7 0-13 15,-3-3-4-15,-19-9 0 16,-3 0-1-16</inkml:trace>
  <inkml:trace contextRef="#ctx0" brushRef="#br0" timeOffset="156891.5975">15993 10480 29 0,'12'30'29'0,"-12"-3"-6"16,0 5-10-16,-9 1-8 16,-6-9-16-16,-1 3-13 15,-18-23-2-15,-3 1-3 16</inkml:trace>
  <inkml:trace contextRef="#ctx0" brushRef="#br0" timeOffset="157032.2243">15351 10389 24 0,'-35'9'36'16,"-2"6"1"0,12 16 1-16,4 12-17 0,9-1-9 15,12 7-26-15,17-12-19 16,24 3-1-16,8-14-3 16</inkml:trace>
  <inkml:trace contextRef="#ctx0" brushRef="#br0" timeOffset="157672.8503">4362 12299 37 0,'0'0'31'0,"22"9"-6"0,18-4-11 16,22 1-5-16,19 3-2 15,6 0-7-15,5-3-12 16,-5-6-17-16,-2 8-2 16,-25-12 0-16,-9 10 12 15</inkml:trace>
  <inkml:trace contextRef="#ctx0" brushRef="#br0" timeOffset="157860.3523">4470 12489 20 0,'28'-4'28'0,"28"4"-2"15,12-4-11-15,10 4-11 16,2 0-13-16,-6-12-15 15,4 12-3-15,-27-14 0 16</inkml:trace>
  <inkml:trace contextRef="#ctx0" brushRef="#br0" timeOffset="157969.7249">5107 12353 42 0,'18'16'26'15,"-11"3"-7"-15,-1 5-10 16,-6 7-19-16,-15-12-15 15,7 8-1-15,-22-16-2 0</inkml:trace>
  <inkml:trace contextRef="#ctx0" brushRef="#br0" timeOffset="158125.9753">4457 12299 46 0,'-39'11'37'16,"17"22"1"-16,9 9-6 15,17 2-23-15,17 10-35 16,10-14-7-16,25 1-1 16,2-16-2-16</inkml:trace>
  <inkml:trace contextRef="#ctx0" brushRef="#br0" timeOffset="158813.4785">5749 12325 5 0,'-3'21'25'15,"9"18"1"-15,-6 2-9 16,11 2-6-16,9 4-2 16,3-8-1-16,8-6-1 15,5-16 0-15,4-7-1 16,0-14-1-16,-2-8-3 15,-4-11 0-15,-10-6 0 0,-8-5-2 16,-8 1 2 0,-8 2-1-16,-8 8 1 0,-4 9 1 15,-5 14 0-15,-1 10 0 16,4 21 1-16,3 12 0 16,6 16-1-16,0 13 1 15,5 7-1-15,-3 2 0 16,3-1-1-16,-5-6 1 15,-1-12-1-15,-3-15 0 16,-7-17 0-16,-6-23-1 16,2-17 0-16,-2-14-2 15,2-20-1-15,8-1-4 16,-2-9-5-16,14 6-7 16,8 7-14-16,4 3-5 15,16 14 1-15,5 6 0 0</inkml:trace>
  <inkml:trace contextRef="#ctx0" brushRef="#br0" timeOffset="158985.3538">6288 12751 48 0,'16'13'38'0,"-16"-2"-4"16,0 6-9-16,0 9-9 16,-7 2-4-16,7 7-5 15,-3 1-4-15,0 0-7 16,3-1-9-16,0-6-14 15,-3-10-10-15,3-7-1 16,0-12 0-16</inkml:trace>
  <inkml:trace contextRef="#ctx0" brushRef="#br0" timeOffset="159282.2274">6201 12706 18 0,'19'-16'33'16,"2"-1"-1"-16,13 12 0 15,-8 5-15-15,1 0-8 16,-2 10-4-16,-9 9-2 16,-4 3-1-16,-9 5-2 15,-7-1-1-15,-4-1-2 16,-2-4-1-16,1-5 0 16,3-5-1-16,6-11 1 15,12 8 0-15,7-8 2 0,6 0 3 16,4 0 1-1,-2 13 3-15,-6 2 0 0,-8 9 1 16,-13 3 0-16,-3 2-1 16,-15-2-7-16,-11-1-15 15,-5-11-16-15,5-3-1 16,-4-18-1-16</inkml:trace>
  <inkml:trace contextRef="#ctx0" brushRef="#br0" timeOffset="161672.8601">6921 12494 34 0,'0'0'33'0,"27"0"0"0,-5-3-3 15,12 3-25-15,10 6-15 16,-1-6-19-16,9 3-2 16,-11-7-2-16,0 4 2 15</inkml:trace>
  <inkml:trace contextRef="#ctx0" brushRef="#br0" timeOffset="161844.7385">6983 12601 12 0,'-13'9'34'16,"20"3"0"-16,5-12 0 0,22 0-21 15,12-2-23 1,0-10-17-16,19 9-3 0,-6-11-3 15</inkml:trace>
  <inkml:trace contextRef="#ctx0" brushRef="#br0" timeOffset="162391.6132">7918 12453 28 0,'-34'5'30'16,"4"-5"-8"-16,-4-12-5 15,3-8-4-15,9-9-2 16,9-7-2-16,13 2-2 16,16-3 0-16,11 9-2 15,8 5 0-15,12 19 1 0,-1 8-1 16,3 19 0-1,-14 11 0-15,-13 13-1 16,-22 8 0-16,-13 7-1 0,-20-4-1 16,-12-2-1-16,-11-9 0 15,-4-12-2-15,3-11 1 16,13-12-1-16,8-12-1 16,14-10 1-16,18-4 0 15,8-4 0-15,18 2 2 16,9 7-1-16,9 5 1 15,6 4-1-15,4 9-1 16,2 1-9-16,1 0-27 16,0 8-1-16,-9-10 0 15,-2 3 1-15</inkml:trace>
  <inkml:trace contextRef="#ctx0" brushRef="#br0" timeOffset="162766.6111">8465 12408 17 0,'-22'-23'34'15,"6"9"1"-15,-15 2-6 16,-2 0-9-16,2 12-5 15,-7 9-5-15,7 13-3 16,3 3-2-16,7 15-3 16,8 2 0-16,13 3-2 0,11-1 1 15,12-3 0-15,12-10 1 16,7-9-1-16,5-14 0 16,0-11 0-16,-4-12 0 15,-5-11 0-15,-13-10-1 16,-12-5 1-16,-20-3-1 15,-11 0 0-15,-12 6-2 16,-9 2-5-16,2 14-22 16,-1 15-9-16,1 2 1 15,12 15-1-15</inkml:trace>
  <inkml:trace contextRef="#ctx0" brushRef="#br0" timeOffset="162985.3603">8645 12639 85 0,'0'0'40'15,"13"8"0"-15,-13-8-14 16,4 12-24-16,-4-12-23 15,0 0-17-15,0 0-1 16,11 3-1-16,-11-3 0 16</inkml:trace>
  <inkml:trace contextRef="#ctx0" brushRef="#br0" timeOffset="163266.6111">8869 12226 23 0,'19'-5'35'16,"-19"5"2"-16,12 14-1 16,-19 10-17-16,-5 3-6 15,3 9-4-15,-4 1-3 16,10 1-1-16,3-4-2 0,10-2-1 15,11-8-2 1,8-5-1-16,4-4-4 0,-1-11-6 16,5-1-12-16,-6-3-15 15,-10-6 0-15,-4-2 0 16</inkml:trace>
  <inkml:trace contextRef="#ctx0" brushRef="#br0" timeOffset="163438.4883">9052 12239 32 0,'-7'13'37'16,"7"15"1"-16,0 7-1 15,0 6-18-15,9 15-6 16,-9-1-6-16,7-1-14 16,-7-6-29-16,12-5-1 0,-5-15 0 15,8-5-2-15</inkml:trace>
  <inkml:trace contextRef="#ctx0" brushRef="#br0" timeOffset="164157.2399">9532 12463 35 0,'25'6'35'0,"-6"1"2"16,6 8-3-16,-4 12-17 15,-12-2-6-15,4 8-4 0,-13-6-2 16,0 0-1-16,-6-8-1 16,3-9-1-16,3-10-1 15,0 0 0-15,0-25-1 16,10 4 0-16,5-3 0 16,4-1 0-16,5 4 0 15,3 6-1-15,-1 8 1 16,-2 7 1-16,-4 5-1 15,-2 10 0-15,-6 4 1 16,-5 1-1-16,-7 3 1 16,0-1-2-16,-3-6 1 0,-3-3 0 15,6-13 0 1,0 0-1-16,6-11 0 16,3-10 0-16,6-3 0 0,1-1 0 15,8-1 1-15,2 7 0 16,1 5 0-16,-2 11 1 15,-1 13 1-15,-2 7 0 16,-6 9 0-16,-6 6-1 16,-5 6-10-16,1-1-29 15,-11-11 0-15,5 1-1 16,0-27-1-16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2:03:54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24309 6166 3 0,'0'0'33'16,"0"0"2"-16,13 18 0 16,-13-6-13-16,4 9-6 15,-4-21-2-15,-3 58-4 16,-7-29-3-16,6 3-5 15,4-32-6-15,20 57-14 16,-20-39-19-16,0-18 1 16,0 0-1-16,0 0-1 15</inkml:trace>
  <inkml:trace contextRef="#ctx0" brushRef="#br0" timeOffset="265.625">24385 6211 39 0,'0'0'34'0,"0"0"-4"15,0 0-7-15,0 0-5 0,24 41-4 16,-24-41-4-1,0 49-1-15,0-49-2 0,18 60-4 16,-18-60-8-16,-3 59-26 16,3-59-6-16,0 0-1 15,13 43 0-15</inkml:trace>
  <inkml:trace contextRef="#ctx0" brushRef="#br0" timeOffset="1312.503">24054 5375 11 0,'-4'13'29'0,"4"11"0"16,0 2-7-16,0 2-4 15,7 1-3-15,2-4-4 16,6 2-2-16,1-8-2 15,3-6-2-15,-3-7-2 16,4-6 0-16,-1-11-1 0,-9-4-1 16,-1-6 0-1,3-4 0-15,-12-2 0 0,3 3 0 16,-3-2 0-16,-7 6 0 16,1 3 0-16,6 5 0 15,0 12 0-15,-14-5 1 16,14 5 0-16,-6 27 1 15,9-5 0-15,4 13 0 16,-7 4 0-16,3 8 0 16,5 1 0-16,-8 5 0 15,-6-6-1-15,11 0 1 16,-12-7-1-16,0-6-1 16,-2-10 1-16,-10-8-1 15,0-10 0-15,7-6 0 0,0-13-2 16,-7-2-2-16,6-3-1 15,1-7-4-15,12 7-6 16,6-5-7-16,4 6-15 16,-10 17-4-16,18-14 0 15,3 14 2-15</inkml:trace>
  <inkml:trace contextRef="#ctx0" brushRef="#br0" timeOffset="1593.7538">24328 5682 46 0,'0'0'36'16,"0"0"2"-16,0 0-12 16,14 24-8-16,-14-24-6 15,3 47-2-15,-3-47-4 16,12 60 0-16,-12-60-2 16,0 58-3-16,0-58-3 15,0 0-5-15,18 51-19 16,-18-51-13-16,0 0-1 15,0 0 1-15</inkml:trace>
  <inkml:trace contextRef="#ctx0" brushRef="#br0" timeOffset="2171.8784">24306 5710 19 0,'0'0'32'0,"0"0"1"15,0 0-8-15,0 0-6 16,44-42-6-16,-44 42-5 16,54-9-1-16,-54 9-3 15,57 4-1-15,-57-4-2 16,48 12 0-16,-48-12 0 16,0 0 0-16,0 0 0 15,-3 53 0-15,3-53 1 16,-44 19 0-16,44-19 0 15,0 0 0-15,-58 27-1 16,58-27 0-16,0 0 0 16,0 0-1-16,0 0 0 0,0 0 0 15,43 39 1-15,-43-39-1 16,43 29 0-16,-43-29 0 16,53 35 0-16,-53-35 0 15,0 0 2-15,-23 52-1 16,-5-39-1-16,0-4 1 15,-5 1 0-15,33-10-1 16,-71 5-6-16,50-5-16 16,8 4-16-16,13-4 1 15,-18-4-1-15,18 4 0 16</inkml:trace>
  <inkml:trace contextRef="#ctx0" brushRef="#br0" timeOffset="6843.7642">1694 14582 32 0,'19'7'33'16,"1"-2"0"-16,14 0-11 16,9 3-7-16,7-4-7 15,5 3-12-15,4-11-21 16,-2 8-7-16,-14-12-1 0,2 5-1 15</inkml:trace>
  <inkml:trace contextRef="#ctx0" brushRef="#br0" timeOffset="7031.2639">1789 14822 18 0,'0'0'32'15,"32"19"1"-15,2-19-2 16,8 4-16-16,7-4-7 16,7 0-16-16,-1 0-21 15,-17-8-2-15,7 4-2 0,-25-5 1 16</inkml:trace>
  <inkml:trace contextRef="#ctx0" brushRef="#br0" timeOffset="7187.5143">1804 14945 29 0,'0'10'35'0,"22"4"-1"15,12-10 0-15,12-4-19 16,10 0-14-16,8-7-27 16,1 10-6-16,-11-11-1 15,5 4-2-15</inkml:trace>
  <inkml:trace contextRef="#ctx0" brushRef="#br0" timeOffset="7593.7644">2622 14769 49 0,'0'23'34'0,"-18"1"-3"0,-8 3-8 16,-5 5-5-1,-9-3-6-15,3-1-5 16,-3-9-4-16,2-7-1 0,5-12-2 15,2-4-2-15,9-13 1 16,14-7-1-16,11 0 0 16,2-1 1-16,15 2 1 15,4 10 0-15,10 6 1 16,7 11 0-16,-1 9 0 16,-1 9 0-16,-4 7-5 15,-4 2-16-15,-7-5-16 16,1 2 0-16,-10-14 0 15,1 1 0-15</inkml:trace>
  <inkml:trace contextRef="#ctx0" brushRef="#br0" timeOffset="7812.5153">2653 14837 26 0,'0'0'34'0,"10"0"2"15,1 16 0-15,5 12-16 16,-3-2-10-16,6 6-3 15,-7-4-1-15,7 1 0 16,-7-9-3-16,3-6 0 16,0-14-2-16,-2-14 1 15,0-6-1-15,-2-6-1 16,3-2-2-16,-5-4-7 16,6 6-17-16,-6 9-11 15,-9-1-1-15,9 12 0 0</inkml:trace>
  <inkml:trace contextRef="#ctx0" brushRef="#br0" timeOffset="8140.6408">3246 14913 27 0,'-10'9'36'0,"3"6"0"15,-10-2-2-15,-6-2-13 16,4 4-9-16,-10-7-4 16,3 1-4-16,-5-9-2 15,0-5-1-15,0-7-1 16,10-6-1-16,5-4 0 16,9-3 0-16,7 4-1 0,7-4 1 15,9 12 0-15,8 4 1 16,7 9 0-16,3 11 0 15,0 7 1-15,-5 7 0 16,-1 4-3-16,-4-3-8 16,-5-5-24-16,-1 2-2 15,-15-11 0-15,4-4 0 16</inkml:trace>
  <inkml:trace contextRef="#ctx0" brushRef="#br0" timeOffset="8296.8917">3060 14589 48 0,'-19'-44'37'16,"9"13"1"-16,1 9-1 0,9 22-23 15,13 0-10-15,2 17-24 16,3 15-16-16,-2-3-2 16,3 11 1-16</inkml:trace>
  <inkml:trace contextRef="#ctx0" brushRef="#br0" timeOffset="8484.392">3537 14955 77 0,'13'25'40'0,"-1"3"0"16,-6 1-12-16,-12-6-35 0,0 0-28 15,-16-14-3-15,3 2-1 16,-7-14-1-16</inkml:trace>
  <inkml:trace contextRef="#ctx0" brushRef="#br0" timeOffset="9156.2677">4244 14764 35 0,'0'0'33'0,"-22"-5"0"16,4 10-13-16,1 7-6 15,0 4-5-15,10 9-2 16,7 4-4-16,13 2-1 16,9-4 0-16,12-1-1 15,5-8 0-15,-2-7 1 16,4-11-1-16,-10-12 0 16,-15-10 0-16,-10-7 0 0,-15-9 0 15,-13-3 0-15,-12-7-1 16,-4-1 0-16,-5-3-1 15,3 0 1-15,8 2-1 16,8 1 0-16,11 9-2 16,13 4-3-16,20 12-8 15,4 12-16-15,10 7-5 16,13 13 0-16,-4 4 0 16</inkml:trace>
  <inkml:trace contextRef="#ctx0" brushRef="#br0" timeOffset="9718.7699">4647 14705 33 0,'-12'0'31'0,"-7"-6"0"16,4 6-13-16,2 4-6 15,4 0-4-15,9-4-3 16,2 18-2-16,11-12-1 15,7 2-1-15,-3-5 1 16,2-3-1-16,-1 0 0 16,-5 0 1-16,-13 0-2 15,0 0 1-15,-12-2 0 16,-7 4-1-16,-2 6 1 16,-1 2 0-16,3 6 1 15,5 1-1-15,6 2 2 0,8 3-1 16,8 2 0-16,9-2 0 15,4-3 0-15,5-9 0 16,5-3 0-16,-3-7-1 16,3-8 0-16,-4-8 0 15,-5-1 0-15,-1-8 0 16,-4 0-1-16,-6 1 1 16,-4 3 0-16,-4 5 0 15,-3 16-1-15,7-13 2 16,-7 13-1-16,6 22 0 15,-2-2 0-15,2 5 0 16,2 0 1-16,-1 1-2 16,0-4 1-16,2-5 0 15,0-9 0-15,0-8 0 16,1-8 0-16,-3-8 0 0,4-6 0 16,-3-5 1-16,2-1-3 15,0 3-7-15,-7 3-30 16,-3-5-1-16,5 13 0 15,-5-5-1-15</inkml:trace>
  <inkml:trace contextRef="#ctx0" brushRef="#br0" timeOffset="10421.8954">5866 14639 33 0,'-24'-3'27'15,"2"10"-9"-15,3 0-4 16,5 7-4-16,7 2-3 16,7 0-2-16,12 0-2 15,5-3-1-15,6-4 0 16,-2-3 0-16,-1-6 0 16,-5 0-1-16,-6-3 0 15,-9 3 0-15,-13-15 0 16,-5 12 0-16,-4 3-1 15,-2 3 0-15,1 7 1 16,3 6 0-16,6 4 1 0,9 2 0 16,10 3 1-1,9-4 0-15,8-2 0 0,8-4 0 16,1-7 0-16,3-8 0 16,-3-8-1-16,1-9 0 15,-6-3-1-15,-6-6 1 16,-5-1-1-16,-5 1 1 15,-3 6-1-15,-7 5 0 16,0 15 1-16,0 0-1 16,0 18 1-16,0 7-1 15,0 6-2-15,5 9-7 16,0-4-14-16,-1-5-14 16,10-3 0-16,-6-19 0 15</inkml:trace>
  <inkml:trace contextRef="#ctx0" brushRef="#br0" timeOffset="10578.1487">6004 14483 27 0,'-13'-38'32'16,"6"18"-1"-16,-5 3-4 16,12 17-32-16,0 17-21 15,0-3-3-15,8 11-4 16,-4-6 10-16</inkml:trace>
  <inkml:trace contextRef="#ctx0" brushRef="#br0" timeOffset="10718.771">6170 14666 47 0,'44'39'38'0,"-4"2"0"16,2 8-9-16,-3 8-11 0,-9 0-7 16,-1 0-7-16,-5-3-7 15,-8-15-13-15,-4-14-20 16,1-8-3-16,-13-17 1 15,15-21-1-15</inkml:trace>
  <inkml:trace contextRef="#ctx0" brushRef="#br0" timeOffset="10859.3977">6449 14761 22 0,'-17'-29'36'0,"3"22"1"16,-29 23 24-1,24 21-46-15,-9 5-6 16,3 10-4-16,-2 2-8 0,-4-3-19 15,0-6-15 1,12-6-1-16,-1-14 0 0,12-11 0 16</inkml:trace>
  <inkml:trace contextRef="#ctx0" brushRef="#br0" timeOffset="11171.8979">6735 14787 39 0,'-10'17'36'15,"0"4"0"-15,-11 0-4 16,-7-4-15-16,3 0-7 16,-5-10-5-16,-3-7-3 15,3-7-1-15,2-8-1 0,4-7-1 16,8-3 0-16,13-3 0 15,3 2 0-15,13 3 0 16,5 9 1-16,9 6 0 16,4 8 0-16,1 10 0 15,2 7-1-15,-3 10-13 16,0 5-21-16,-11-10-1 16,-2 3 0-16,-9-12 0 15</inkml:trace>
  <inkml:trace contextRef="#ctx0" brushRef="#br0" timeOffset="11390.6472">6815 14636 49 0,'16'9'37'0,"-7"14"1"15,4 12-6-15,2 21-18 16,-6 5-5-16,0 11-2 15,-6 6-3-15,-3-1-5 16,0-4-8-16,-5-12-13 16,-2-13-16-16,7-15-1 15,-6-22 0-15,6-11 0 16</inkml:trace>
  <inkml:trace contextRef="#ctx0" brushRef="#br0" timeOffset="11531.2729">6858 14887 34 0,'26'3'30'16,"-6"-3"-5"-16,9-3-20 15,8 6-31-15,-13-12-3 16,11 9 0-16</inkml:trace>
  <inkml:trace contextRef="#ctx0" brushRef="#br0" timeOffset="11859.3988">7231 14645 31 0,'-22'0'31'16,"-7"0"0"-16,8-3-9 0,0 3-10 16,5 5-7-16,6 3-1 15,10-8-3-15,7 16 0 16,6-7-2-16,3-1 0 15,2-1 0-15,0-2-1 16,-6 0 0-16,-12-5 0 16,7 13-1-16,-16-9 2 15,-7 5 2-15,-3-1 2 16,-2 0 2-16,5 5 2 16,3 0 0-16,8 2 2 15,5-2-1-15,18 2 0 16,1-2-2-16,6-1-6 0,5-7-29 15,2 3-7 1,-8-12-2-16,7 0 1 16</inkml:trace>
  <inkml:trace contextRef="#ctx0" brushRef="#br0" timeOffset="12468.7747">8154 14614 16 0,'0'0'33'0,"4"29"0"16,-13-5 0-16,-11 8-18 16,-1 6-3-16,-7-7-4 15,3-6-4-15,-3-10-3 16,4-12 0-16,2-10-2 15,6-9 0-15,1-8 0 16,6-6 0-16,3-1 0 16,3 3 1-16,3 3 1 15,9 11 0-15,2 7 2 16,6 7 0-16,4 10-1 16,7 10 1-16,0 5-1 15,6 4-3-15,0 4-10 0,-6-3-23 16,-6-13-2-1,3 1 1-15,-16-18-1 0</inkml:trace>
  <inkml:trace contextRef="#ctx0" brushRef="#br0" timeOffset="12609.4031">8030 14502 23 0,'-6'-22'30'0,"-6"0"-2"16,12 22-9-16,12-3-37 15,-12 3-8-15,19 6-3 16,-10-6 3-16</inkml:trace>
  <inkml:trace contextRef="#ctx0" brushRef="#br0" timeOffset="12890.6505">8204 14451 28 0,'19'-14'35'0,"-3"-8"1"0,5 7-3 16,6 2-16-16,-1 5-4 15,11 18-4-15,-3 6-2 16,3 18-1-16,-9 7-2 16,2 11-1-16,-6 2 0 15,-2 2-1-15,-6-8 0 16,-1-6 0-16,-8-10 0 16,-1-9-1-16,-3-13-1 15,-3-10 1-15,-9 0-1 16,-7-2 0-16,-6-4-1 0,-3 3 0 15,-3 5-3 1,-1-2-4-16,5 13-10 16,1-2-21-16,2-6-1 0,12-1 1 15,9-4 0-15</inkml:trace>
  <inkml:trace contextRef="#ctx0" brushRef="#br0" timeOffset="13171.9014">8449 14454 30 0,'23'-17'36'16,"11"17"1"-16,1 0 1 15,4 17-21-15,8 14-5 16,-13 2-3-16,2 12-2 16,-7-1-2-16,-1-1-2 0,-5-5 0 15,-3-7-2 1,-5-9-2-16,-4-9-1 0,1-8-3 15,-12-5 1-15,12-12-2 16,-18-2 1-16,-6 6-1 16,-10-1 1-16,-6 9 1 15,-6 9 2-15,0 6-8 16,-1 7-21-16,-1-9-3 16,17 4 0-16,1-14 0 15</inkml:trace>
  <inkml:trace contextRef="#ctx0" brushRef="#br0" timeOffset="13687.5272">9125 14533 14 0,'-18'-16'28'16,"6"16"0"-16,-6-8-3 16,8 8-15-16,10 0-4 15,0 0-4-15,10 10-3 16,5-3-2-16,-3-1-2 16,4-2 0-16,-4-1 0 15,-2 1-1-15,-10-4 1 16,-7 11 2-16,-8-4 2 0,-10 2 2 15,1 7 3 1,-2-1 2-16,2 3 1 0,3 2 1 16,11 3 1-16,3-5-1 15,14 2-1-15,2-5 1 16,10-3-2-16,3-8-1 16,8-4-1-16,-2-9-2 15,6-2 1-15,0-9-1 16,4 1 1-16,-1-1 0 15,1 7 0-15,-4 4 1 16,-1 9 0-16,-7 6 0 16,-5 10 0-16,-12 4 0 15,-9 8 0-15,-12-3-2 16,-4-2-4-16,-2-3-17 16,-4-8-19-16,-6-14-1 0,6-3 0 15,-1-11 0-15</inkml:trace>
  <inkml:trace contextRef="#ctx0" brushRef="#br0" timeOffset="14625.029">10224 14550 17 0,'-13'-5'28'0,"-11"-4"-1"16,1 9-11-16,3 5-5 15,4 5-4-15,7 5-4 16,9 1 0-16,15 0-2 16,3-3 0-16,5 1 0 15,2-9 0-15,2 3-1 16,-5-8 0-16,-6 0-1 15,-16 0 1-15,0 0-1 16,-16-5 0-16,-6 5 0 0,-6 0 1 16,-3 5 0-1,0 2 1-15,3 2 1 16,7 3 1-16,12 4 0 0,9 1 0 16,8-1 0-16,11-2 0 15,6 3 0-15,6-9 0 16,4 2-1-16,-1-10 0 15,-1 0-1-15,-4-10 0 16,-1-4 0-16,-7-1-1 16,-3-5 0-16,-5 3 1 15,-4 0-1-15,-3 4 1 16,-6 13 0-16,10-8 1 16,-10 8-1-16,6 17 2 15,0-1-1-15,-6-2 0 16,3 2 0-16,-3-2 0 0,4-4-1 15,-4-10 0 1,0 0 0-16,0 0 0 0,0-19-1 16,0 1 1-16,5-5 0 15,4-2-2-15,1 2 2 16,5 2-2-16,4 5 2 16,-1 7 0-16,2 9 0 15,-2 0 1-15,1 18-1 16,-7 0 2-16,0 8-2 15,-6 1 0-15,-2 0-8 16,2-1-19-16,1-1-10 16,-7-14-1-16,8 1 1 15</inkml:trace>
  <inkml:trace contextRef="#ctx0" brushRef="#br0" timeOffset="14781.2788">10701 14561 38 0,'0'0'38'0,"0"0"-1"16,6 17 0-16,-6 9-19 16,7 8-10-16,-3 4-18 15,7 2-25-15,-11-14-2 16,9 0 0-16,-5-11-1 16</inkml:trace>
  <inkml:trace contextRef="#ctx0" brushRef="#br0" timeOffset="15140.657">10757 14473 11 0,'0'-28'32'0,"7"-7"3"15,18 9-1-15,8 6-16 16,7 6-4-16,6 20-1 15,-5 7-3-15,1 22-1 16,-12 9-2-16,-2 16-2 16,-10 2-1-16,-4 7-1 15,-6-9 0-15,1-9-2 16,0-14-2-16,1-15-1 16,-1-16-1-16,-9-6 1 0,16-27-1 15,-16-2 0-15,-10 1 0 16,-5-2 0-16,-7 9 2 15,-9 7-2-15,1 10-2 16,-10 4-7-16,11 9-24 16,7 8 0-16,2-2-1 15,12 4 2-15</inkml:trace>
  <inkml:trace contextRef="#ctx0" brushRef="#br0" timeOffset="15640.6553">11340 14693 34 0,'-22'-18'33'16,"7"5"-1"-16,-12-2-9 15,4 6-9-15,6 4-6 16,0 5-3-16,8 14-2 15,4 1-1-15,5 3-1 16,9 2-1-16,5-1 1 16,3-5 0-16,7-1 0 15,2-9 0-15,0-4 0 16,2-11 0-16,-1-1 1 16,-3-3 0-16,4 2 0 15,-1 4 0-15,-3 5 0 0,-2 4 0 16,1 15 1-1,-2 9-1-15,-1 8 1 16,-6 9-2-16,-8 6 1 0,-6 1 0 16,-9 4-1-16,-11-6 0 15,-5-5-1-15,-11-10-1 16,-1-10 0-16,-4-14 0 16,4-14-1-16,9-17 1 15,7-14-1-15,14-10 1 16,11-8 0-16,11-3 1 15,11 2 0-15,9 5 1 16,3 7 0-16,0 14-5 16,-4 9-20-16,-8 6-12 15,0 13 0-15,-13-1-1 16</inkml:trace>
  <inkml:trace contextRef="#ctx0" brushRef="#br0" timeOffset="16140.657">11954 14527 23 0,'-16'0'28'0,"-8"0"2"0,3 0-13 16,2 0-5-16,4 10-5 16,15-10-2-16,-9 20-2 15,15-8-1-15,5 1 0 16,5-1-1-16,-4-2 1 15,5 2-1-15,-5-9-1 16,-12-3-1-16,11 7 0 16,-11-7 0-16,-18 0 0 15,1 0-1-15,-4 0 2 16,0 4 1-16,-1 2 2 16,3 3 2-16,7 3 0 15,12 6 1-15,0-3 1 0,9 0 0 16,4-2-2-1,10-3 0-15,-1-5-3 0,1-5-6 16,1-4-12-16,-2-5-18 16,-9-15-2-16,2 2 0 15,-8-12 0-15</inkml:trace>
  <inkml:trace contextRef="#ctx0" brushRef="#br0" timeOffset="16359.4073">11926 14352 35 0,'12'-2'28'16,"7"11"-11"-16,3 8-3 16,9 1-4-16,6 8 0 15,3 4-1-15,2 5-2 0,-5-3 0 16,0 4-3-16,-16-5 1 16,-5 1-3-16,-16-5 1 15,-12-3-2-15,-9-7 1 16,-14-6-5-16,4-7-20 15,3-4-10-15,-7-9-1 16,13-1 1-16</inkml:trace>
  <inkml:trace contextRef="#ctx0" brushRef="#br0" timeOffset="17140.6587">12836 14537 33 0,'22'-3'34'15,"10"17"1"-15,-6 5 0 16,2 12-22-16,-1 14-5 16,-7 9-2-16,-4 9-2 15,-13 2-2-15,-10 0-1 16,-15-10-1-16,-11-10 1 15,-5-13-2-15,-3-17 0 16,4-18 0-16,3-20-1 16,10-15 2-16,12-12-1 15,12-8 1-15,11-2 1 16,14 1-1-16,7 3 0 16,7 9 1-16,5 11-1 0,6 8 0 15,-4 12 1 1,-6 11 0-16,-5 8-1 15,-8 6 1-15,-8 7-1 0,-10 2 1 16,-6 3-3-16,-3 2-7 16,-10 1-20-16,-1-8-7 15,4 3 1-15,0-8-1 16</inkml:trace>
  <inkml:trace contextRef="#ctx0" brushRef="#br0" timeOffset="17453.1594">13468 14626 61 0,'-8'10'36'0,"-3"6"0"0,-11 7-14 16,-9-8-10-16,4 3-5 15,-8-4-3-15,2-5-1 16,1-7-2-16,4-6 0 15,7-7 0-15,6-11-1 16,5-3 0-16,10 1 0 16,12-2 0-16,4 6 0 15,6 8 0-15,6 7 0 16,9 10 0-16,-3 13-1 16,3 5-11-16,0 6-25 15,-12-5 0-15,0 5-1 16,-6-10 1-16</inkml:trace>
  <inkml:trace contextRef="#ctx0" brushRef="#br0" timeOffset="18250.0367">14367 14506 35 0,'0'11'34'16,"0"13"1"-16,-18 5-12 15,-7-2-9-15,-2 5-2 16,-8-9-4-16,-3-4-6 15,1-10-1-15,1-13 0 16,8-6-3-16,2-9 2 16,8-7-2-16,11 2 1 0,11-1-1 15,5 6 1-15,9 7 0 16,7 7 0-16,6 10 1 16,0 11-3-16,6 6-5 15,-2 3-7-15,-1 0-9 16,2 3-4-16,-7-10 1 15,2-3 0-15,-9-9 8 16,0-6 16-16,-7-6 3 16,0-1 10-16,2-12 44 15,-6 13-23 1,-1 2-2-16,5 4-7 16,7 0-7-16,-1 4-6 15,4 0-3-15,0-4-3 16,3-4-1-16,-6-4-1 0,-4-3 1 15,-10-7-2-15,-8-2 1 16,-6-2-1-16,-11 2 1 16,-5 2-1-16,-6 9 0 15,-3 3-1-15,4 13 1 16,-2 10 0-16,8 11 0 16,2 10 0-16,10 8 0 15,6 5 0-15,6 4 0 16,2 1-1-16,3-8-5 15,4-1-16-15,5-7-15 16,-9-19-1-16,7 0 1 16,-2-21-1-16</inkml:trace>
  <inkml:trace contextRef="#ctx0" brushRef="#br0" timeOffset="18437.537">14680 14529 46 0,'14'-3'36'0,"12"18"0"16,-1 13-2-16,3 7-21 15,6 11-5-15,-1 7-2 16,-2-2-9-16,-2 3-18 16,-2-7-15-16,-10-19-1 15,-1-10 0-15</inkml:trace>
  <inkml:trace contextRef="#ctx0" brushRef="#br0" timeOffset="18593.7874">14975 14557 58 0,'-24'18'38'0,"-11"15"-1"16,-5 11-5-16,3 11-21 15,-7 0-10-15,3-2-23 16,1-14-14-16,14-3-1 15,6-17-1-15</inkml:trace>
  <inkml:trace contextRef="#ctx0" brushRef="#br0" timeOffset="18828.1674">15117 14546 57 0,'19'0'37'16,"-13"15"0"-16,-3 3-11 16,9 10-18-16,-5 1-17 15,5 1-24-15,-12-12-2 16,13 1-1-16,-13-19-1 15</inkml:trace>
  <inkml:trace contextRef="#ctx0" brushRef="#br0" timeOffset="19187.5378">15260 14522 17 0,'21'10'34'0,"-8"-3"2"16,4 8 1-16,-9 6-17 16,-6-5-7-16,-2 7-4 15,-5-7-2-15,0 1-3 16,5-17-2-16,-14 8-2 16,14-8-1-16,6-19 0 15,7-1 0-15,5-5 0 0,3 1-1 16,-1-2 2-1,-3 7 0-15,-3 5 1 0,-7 4 1 16,-7 10-1-16,0 0 1 16,0 19 0-16,-9 1 0 15,5 5-1-15,4 0 0 16,0 2-5-16,13-1-8 16,-3-2-20-16,6-12-5 15,7 0 0-15,0-12-1 16</inkml:trace>
  <inkml:trace contextRef="#ctx0" brushRef="#br0" timeOffset="19484.4134">15878 14538 54 0,'-3'12'38'0,"-9"4"-1"0,-10 1-2 15,-3-3-22-15,-2 3-6 16,-5-6-4-16,2-7-1 15,0-4-4-15,2-11 1 16,7-3-1-16,5-7 1 16,7 1-2-16,6-2 1 15,6 2 0-15,6 4 1 16,10 6 1-16,2 10 1 16,4 3 0-16,4 13-1 15,-1 6 2-15,-4 1-1 16,-2 5-2-16,-5-5-9 15,-3-4-26-15,-4-3-1 0,-10-16 1 16,0 0-1-16</inkml:trace>
  <inkml:trace contextRef="#ctx0" brushRef="#br0" timeOffset="19640.6632">15733 14091 82 0,'0'0'37'16,"9"14"-5"-16,3 1-48 16,1 15-15-16,-8-4-3 15,5 10-2-15</inkml:trace>
  <inkml:trace contextRef="#ctx0" brushRef="#br0" timeOffset="20562.543">16433 14473 12 0,'15'-5'33'16,"10"15"0"-16,-9-1-2 0,-7 9-11 15,0 9-7-15,-9-1-3 16,-4 3-3-16,-6-6-2 15,-1-3-2-15,-3-7 0 16,4-6-3-16,10-7 0 16,-6-14 0-16,16-3-1 15,4-4 1-15,6-2-1 16,4-2 0-16,1 1 1 16,2 2 0-16,-4 3-1 15,-5 4 1-15,-5 8 0 16,-13 7 0-16,0 0 0 0,0 0 1 15,-11 17-1 1,-1 0 1-16,0 1 0 16,3 4-1-16,9 0 2 0,6-1-2 15,7 0 0-15,8-6-6 16,10-1-13-16,9 1-16 16,-5-15-1-16,11 0 1 15,-3-12-1-15</inkml:trace>
  <inkml:trace contextRef="#ctx0" brushRef="#br0" timeOffset="20968.7915">17145 14509 56 0,'-9'12'37'0,"-15"0"-1"16,-5 1-12-16,-3 8-10 0,-9-9-4 16,1 1-5-1,0-4-2-15,3-9-2 16,8-9-2-16,4-3 1 0,13-5-2 15,5-3 1-15,11-1-1 16,6 3 1-16,8 0-1 16,6 9 1-16,8 6 0 15,1 3 1-15,1 11 0 16,0 8 0-16,-2 2 1 16,-4 4 0-16,-1-3 0 15,-5 0-1-15,-6-6 0 16,2-7-2-16,-2-3 1 15,-5-15-2-15,2-3 0 16,-4-10-1-16,0-1 1 0,-2-4 0 16,1 3 1-16,-3-1 1 15,-5 8 2 1,3 8 2-16,-3 9 0 0,0 0 0 16,4 26 0-16,-4-1-2 15,7 3-17-15,1 5-18 16,-8-11-2-16,8 6 0 15,4-14 0-15</inkml:trace>
  <inkml:trace contextRef="#ctx0" brushRef="#br0" timeOffset="21515.6689">17741 14466 2 0,'34'0'24'0,"-6"-8"1"15,15 5-12-15,-7-1-4 16,-2 4-4-16,-4-3-1 16,-8 3-1-16,-8 0-1 15,-14 0 0-15,0 0 1 16,-24 3 1-16,6-3 0 16,-4 6 1-16,3 0 0 15,1 1 1-15,8 6 0 16,4 2 0-16,9 8-2 15,7-3 1-15,8 6-2 16,7-2-1-16,5-5-7 16,8 0-9-16,7-1-17 0,-6-18-1 15,7 0 0-15,-10-11 5 16</inkml:trace>
  <inkml:trace contextRef="#ctx0" brushRef="#br0" timeOffset="21843.7927">18327 14455 32 0,'-33'-16'31'0,"15"16"0"16,-5 0-12-16,1 5-6 15,4 5-4-15,4-1-3 16,9 2-2-16,5 0-2 0,12-1-1 16,5-1-1-1,4-4-2-15,3 3 1 16,-3-8-2-16,-3 2 1 0,-5-2-1 15,-13 0 0-15,0 0 1 16,-11 0 3-16,-6 3 0 16,-7 4 3-16,2 0-1 15,1 2 1-15,5 5 0 16,6-3 0-16,10 5 0 16,0-3-1-16,14 1-3 15,3-4-6-15,1 0-15 16,-1-10-13-16,7 0 0 15,-6-14 0-15</inkml:trace>
  <inkml:trace contextRef="#ctx0" brushRef="#br0" timeOffset="22109.4183">18466 14344 49 0,'17'-11'35'15,"-5"2"0"-15,5 12-11 16,5 15-8-16,-1 3-5 15,6 14-5-15,-5 3-2 16,2 1-1-16,-2-5 0 16,0 0-2-16,-4-10 0 15,-4-5-1-15,-8-7 0 16,-6-12 0-16,-14 0-1 16,-5-7 1-16,-6 2-1 15,-5 3 1-15,-5 2 0 16,-1 2 0-16,1 6-2 0,7-1-6 15,8 3-22 1,9 1-8-16,1-11 0 0,10 0 1 16</inkml:trace>
  <inkml:trace contextRef="#ctx0" brushRef="#br0" timeOffset="22312.5455">18873 14420 52 0,'16'0'37'0,"-11"9"1"15,4 10-5-15,0 7-16 16,-9 0-9-16,7 6-6 0,-1-2-18 16,3-1-21-1,-9-12-1-15,7-2 0 0,-7-15-1 16</inkml:trace>
  <inkml:trace contextRef="#ctx0" brushRef="#br0" timeOffset="22734.4198">19129 14458 26 0,'0'0'34'16,"12"10"0"0,-12-10 2-16,0 24-21 0,0-2-6 15,-10 0-1-15,3 3-4 16,-4-7 0-16,6 0-2 16,-1-8 0-16,6-10-2 15,0 0 0-15,17-20 0 16,-3 2 0-16,2-6 0 15,2-2-1-15,0 2 1 16,-3-3 0-16,-4 9 1 16,-5 4 0-16,-6 14 0 15,0-11 0-15,0 11 1 16,-16 14 0-16,9 4 0 16,2 3 0-16,5 6-1 15,5 0 1-15,5-2-4 0,9 0-4 16,2-9-11-16,4-4-20 15,12-3-1-15,-5-14 1 16,11-2-1-16</inkml:trace>
  <inkml:trace contextRef="#ctx0" brushRef="#br0" timeOffset="23000.0448">19711 14480 57 0,'-7'10'37'0,"-4"9"0"16,-7 1-15-16,-11-3-8 15,1 4-4-15,-8-9-4 16,1-2-3-16,1-7-1 16,3-6-2-16,3-7 0 0,7-6 0 15,8-2-1 1,7-3 1-16,6 2-2 0,7 3 1 16,9 5 1-16,4 11 0 15,5 0 0-15,2 15 0 16,1 4 1-16,-2 5 0 15,-2 5-8-15,-7-3-8 16,-5-4-22-16,-2-2 0 16,-10-20 0-16,8 10 0 15</inkml:trace>
  <inkml:trace contextRef="#ctx0" brushRef="#br0" timeOffset="23140.6698">19558 14125 55 0,'0'0'39'16,"0"11"-2"-16,5 29-15 16,2 7-44-16,-2-6-12 15,3 11-2-15,-4-9-1 16</inkml:trace>
  <inkml:trace contextRef="#ctx0" brushRef="#br0" timeOffset="24109.4311">1950 15821 28 0,'-27'12'33'0,"4"14"0"0,-5 6-7 15,5 3-12-15,9 8-3 16,8-4-4-16,12-1-3 16,6-7 1-16,16-9-1 15,7-13-1-15,-2-9 1 16,-2-9-1-16,-7-7 0 16,-14-5 1-16,-10 3 0 15,-15-1 0-15,-11 9-2 16,-5 1-2-16,-2 1-8 15,2 8-19-15,6 5-10 16,7-5-1-16,18 0 1 16</inkml:trace>
  <inkml:trace contextRef="#ctx0" brushRef="#br0" timeOffset="24390.6747">2071 15932 47 0,'23'4'36'0,"6"7"0"15,-7-1-6-15,-4 3-16 16,-2 10-6-16,-7-6-2 16,1 0-4-16,-4-3-1 15,-6-14-3-15,12 5 0 16,-12-5-1-16,10-19 1 16,-1 3-1-16,3-2 1 15,-1 1 2-15,2 3 1 16,4 8 2-16,-5 6 0 0,2 13 1 15,-6 5-1-15,2 5-2 16,2 8-9-16,-6 3-26 16,-4-8-2-16,8-5-1 15,-4-10 0-15</inkml:trace>
  <inkml:trace contextRef="#ctx0" brushRef="#br0" timeOffset="24609.4278">2448 15806 49 0,'0'0'38'15,"7"10"0"-15,-1 13 3 0,3 12-26 16,7 18-5 0,-4 11-4-16,3 13 0 0,1 0-2 15,1 3-3-15,-3-7-4 16,-4-10-11-16,-1-8-26 15,0-14 0-15,-6-21-1 16,-3-20 0-16</inkml:trace>
  <inkml:trace contextRef="#ctx0" brushRef="#br0" timeOffset="24750.0494">2523 16058 45 0,'21'-4'33'0,"-2"0"0"15,9 10-2-15,-3-6-36 16,6-3-26 0,3 12-1-16,-6-9-1 0,13 0 0 15</inkml:trace>
  <inkml:trace contextRef="#ctx0" brushRef="#br0" timeOffset="25265.6741">2981 15869 51 0,'-30'-19'33'15,"8"8"-2"-15,-6 5-13 16,7 0-8-16,5 12-5 16,7 6-2-16,9 5-1 0,6 0-1 15,12 0 0 1,2 0 0-16,3-4 0 0,0-3 0 15,-1-2-1-15,-7-5-2 16,-6-3 0-16,-9 0-1 16,-9-5 0-16,-6 5 0 15,-7 5-1-15,-3 0 2 16,-3 0 0-16,4 4 4 16,2 5 0-16,6-1 2 15,16 4 0-15,9-2 1 16,7 0 0-16,9-2 0 15,9 0 0-15,2-6-1 16,5-7-1-16,-4 0 0 16,-3-11-1-16,-3-6 0 15,-2-1-1-15,-5-9-1 0,-6 0 1 16,-8 2-1-16,-3 2 1 16,-4 4-1-16,-3 4 1 15,0 15-1-15,0 0 2 16,0 0-1-16,-4 22-1 15,4 1 1-15,7 0-4 16,-1 6-3-16,0-5-15 16,-6-2-17-16,6-3-1 15,-6-9 1-15,0-10 0 16</inkml:trace>
  <inkml:trace contextRef="#ctx0" brushRef="#br0" timeOffset="25406.3016">3143 15628 74 0,'-12'-23'36'16,"-4"5"-3"-16,16 18-37 15,0 10-25-15,-7 4-5 16,14 8-2-16</inkml:trace>
  <inkml:trace contextRef="#ctx0" brushRef="#br0" timeOffset="25906.3061">3773 15876 45 0,'-3'30'34'0,"-16"2"-2"15,0 3-10-15,-5 4-7 0,-7-6-5 16,2-5-6 0,-2-11-2-16,-2-10-1 0,5-13-1 15,3-5 1-15,3-10-1 16,10-2 0-16,2-4-1 16,10-1 1-16,4 6 0 15,10 5 1-15,6 9 1 16,7 8-1-16,2 8 1 15,2 7 0-15,0 6 1 16,2 7-2-16,-4 0-5 16,-5-8-14-16,-5-2-19 15,10 0 0-15,-12-13 0 16,8 1 0-16</inkml:trace>
  <inkml:trace contextRef="#ctx0" brushRef="#br0" timeOffset="27375.0533">4567 15871 21 0,'0'0'33'16,"7"14"0"-16,-11 2 1 15,4 8-20-15,0 5-6 16,0 3-3-16,0-3-1 15,-3-6-2-15,3-11-2 16,0-12-1-16,0 0 0 16,-10-25 0-16,10 0 0 15,0-6-1-15,-3-1 2 16,6 3 0-16,6 6 2 16,3 4 0-16,4 11 1 15,4 8 0-15,3 12 0 16,0 5-1-16,1 9 0 0,0 2-4 15,-7 0-7 1,0-2-18-16,0 4-8 0,-14-14-1 16,6 1 1-16</inkml:trace>
  <inkml:trace contextRef="#ctx0" brushRef="#br0" timeOffset="27781.304">5132 15790 27 0,'-21'-7'32'0,"-10"-1"0"16,2 3-10 0,4 8-7-16,3 1-4 15,10 6-5-15,9 5-2 0,11-1-2 16,6-1-1-16,7-1 1 15,4-1-1-15,0-1 0 16,-3-4 0-16,-6-2-1 16,-16-4 0-16,0 0-1 15,-16 8 0-15,-8-3 0 16,-10 1 0-16,-1 0 0 16,-3 3 1-16,6 2 0 15,6 0 1-15,10 2 1 16,11 0 1-16,13-1-1 15,11 0 1-15,7-3-1 16,4-1 1-16,2-3-2 0,-1 1-5 16,-4-6-12-1,-7-8-20-15,0 1 1 0,-14-11 0 16,3 2-1-16</inkml:trace>
  <inkml:trace contextRef="#ctx0" brushRef="#br0" timeOffset="27906.305">5032 15676 44 0,'-17'-24'34'0,"8"14"-3"16,-5 0-9-16,14 10-38 15,0 0-14-15,0 12-2 16,12 3-2-16</inkml:trace>
  <inkml:trace contextRef="#ctx0" brushRef="#br0" timeOffset="28187.5558">5204 15895 35 0,'30'28'35'16,"6"1"-1"-16,-5-7-2 16,-2-9-16-16,10-3-8 15,-7-10-4-15,0-10-3 16,-6-6-1-16,-7-4-1 16,-7-3-1-16,-9-1-1 15,-10-1 1-15,-11 3-1 16,-9 3 0-16,-3 7 2 15,-3 9 1-15,4 9 2 16,0 10 0-16,8 9 1 16,6 9 0-16,11 12 1 0,4 4 0 15,10 9-1 1,1 1-2-16,0-4-7 0,6-6-19 16,3-3-11-16,-9-21 0 15,12-7-1-15</inkml:trace>
  <inkml:trace contextRef="#ctx0" brushRef="#br0" timeOffset="28468.8161">5894 15866 39 0,'0'0'37'0,"-3"21"1"15,-18-2 0-15,-7 0-22 16,0 6-7-16,-6-6-5 0,0-5-2 15,3-7-2-15,-1-7-1 16,11-7-2-16,1-7 1 16,13-5 0-16,7-3 0 15,3 2 2-15,12 6 1 16,8 5 1-16,6 9 0 16,4 3 1-16,2 13-1 15,0 6-2-15,-7 3-22 16,-4-3-15-16,0 5 0 15,-11-11-1-15,3 2-1 16</inkml:trace>
  <inkml:trace contextRef="#ctx0" brushRef="#br0" timeOffset="29296.932">6853 15869 12 0,'13'10'32'0,"-13"7"1"15,-4 12-4-15,-12 6-10 16,-3 2-7-16,-2 0-3 16,-7-9-3-16,3-7-3 15,-3-14-2-15,7-10-1 16,4-14 0-16,5-8 0 16,6-5-2-16,6-2 1 0,0 1-1 15,10 7 2 1,5 9-1-16,5 8 2 0,1 7-1 15,6 12 1-15,1 6 1 16,3 5-1-16,1 1 1 16,2 0-1-16,-1-6-1 15,-1-7-1-15,-1-6 0 16,-3-8 0-16,-1-6-1 16,-8-5 1-16,-3-3-1 15,-4-3 2-15,-4 5 1 16,-4 6 2-16,-4 9-1 15,0 0 2-15,0 0-1 16,-3 25 0-16,0-6 0 16,3 2 0-16,-4-4-1 0,4-3-1 15,0-14 0 1,0 0-1-16,0 0 0 16,0-19 0-16,7-4 0 0,0-2-1 15,5-1 1-15,6 2-1 16,-1 6 1-16,1 7 1 15,0 6-1-15,0 12 1 16,-5 10 0-16,3 2-1 16,-7 8-1-16,-3-3-5 15,4 4-15-15,-1-1-15 16,-3-13-1-16,6-1 0 16,1-13 0-16</inkml:trace>
  <inkml:trace contextRef="#ctx0" brushRef="#br0" timeOffset="29531.3076">7566 15951 44 0,'-15'-18'34'0,"-4"4"-1"16,-4 1-11-16,-4 1-8 16,2 4-5-16,0 4-3 15,6 10-1-15,7 6-2 16,12 5-2-16,7 2 1 15,7 1-1-15,6 0 1 16,4 1-1-16,4-8-1 16,-1-5-2-16,-1-1-10 15,-8-7-17-15,-11-13-7 16,3-1-1-16,-10-13 1 16</inkml:trace>
  <inkml:trace contextRef="#ctx0" brushRef="#br0" timeOffset="29640.6828">7448 15611 60 0,'0'0'34'0,"-22"-4"-6"16,22 14-40-16,6 18-13 15,-6-10-7-15,16 14-1 16</inkml:trace>
  <inkml:trace contextRef="#ctx0" brushRef="#br0" timeOffset="30359.4342">8208 15815 9 0,'14'-9'27'16,"11"15"0"-1,-5-6-5-15,14 4-15 0,2 0-2 16,-1-4-1-16,4 0-1 16,-7 0-1-16,-5-5-1 15,-10-2 0-15,-17 7 0 16,0 0 0-16,0 0 0 16,-28 4 1-16,5 8-1 15,1 7 1-15,4 4 0 16,3 2-1-16,13 0 0 15,10 0-2-15,11-9-4 16,9-3-5-16,8-5-5 16,4-8-3-16,6-9 0 15,3-3 2-15,-3-4 3 0,1-2 7 16,-7 1 6-16,-6 2 9 16,16 9 28-1,-37 12-16-15,-13 7-1 16,-10 6-2-16,-14 0-4 15,-4 2-3-15,-7-4-5 16,1-6-2-16,-2-11-2 16,4-8-1-16,7-9 0 15,7-5-1-15,8-5 0 16,10 1 0-16,13 1 1 16,6 7 1-16,9 8 0 15,5 10 1-15,2 10 1 16,5 8-1-16,-2 7-6 15,-5 3-30-15,-4-6-2 0,2 3-2 16,-7-11 0 0</inkml:trace>
  <inkml:trace contextRef="#ctx0" brushRef="#br0" timeOffset="30921.9353">9687 15584 30 0,'0'12'31'16,"-9"8"2"-16,-3 18-10 15,-5 8-11-15,-1 7-5 16,3-2-2-16,0-7-1 15,8-7-2-15,4-22 0 16,3-15-1-16,0 0 0 16,18-24 0-16,-7-9 0 0,4-8 0 15,-2-10-1-15,1-2 0 16,-1 0 0-16,-1 4 1 16,-2 5 1-16,-4 8-1 15,4 14 2-15,-10 22-1 16,15 5 1-16,-5 26 0 15,1 13 0-15,5 9 0 16,2 7 0-16,4 3-1 16,0-5-2-16,0-7-4 15,3-6-12-15,-4-17-20 16,-12-18-1-16,-9-10 0 16,0 0 0-16</inkml:trace>
  <inkml:trace contextRef="#ctx0" brushRef="#br0" timeOffset="31062.5604">9638 15736 24 0,'9'0'31'15,"3"-9"-1"-15,17 13-2 16,-2-4-26-16,8 0-25 16,8 10-6-16,-6-10-1 15,7 14-1-15</inkml:trace>
  <inkml:trace contextRef="#ctx0" brushRef="#br0" timeOffset="31203.1872">10140 15862 63 0,'4'26'38'0,"-4"9"-1"16,-4-2-11-16,-8-3-38 0,2-4-20 15,-10-13-3-15,9-9-2 16,0-11-1-16</inkml:trace>
  <inkml:trace contextRef="#ctx0" brushRef="#br0" timeOffset="31484.447">10475 15467 67 0,'4'10'38'16,"-2"17"-1"-16,-2 10-15 15,12 16-11-15,-5 5-7 16,0 2-4-16,2 1-18 15,6-8-19-15,-11-22 0 16,5-11-1-16,-9-20 1 16</inkml:trace>
  <inkml:trace contextRef="#ctx0" brushRef="#br0" timeOffset="31843.8123">10392 15511 47 0,'21'-20'35'0,"-2"-1"0"16,15 6-6-16,6 12-19 15,-3 3-3-15,3 16-3 16,-5 3-2-16,-10 6 0 16,-13 4-1-16,-12 5 0 15,-9-4-2-15,-10-3 1 16,-6-5-1-16,0-8 0 15,6-6 0-15,8-8 0 16,11 0 0-16,24 0 1 0,7 0 0 16,9 0 1-1,4 10-1-15,-1 6 1 16,-8 6 1-16,-11 5-1 0,-18 2 0 16,-18 2 0-16,-16-4-3 15,-9-7-4-15,-7-1-8 16,-5-8-18-16,5-11-4 15,14 0-1-15,4-12 1 16</inkml:trace>
  <inkml:trace contextRef="#ctx0" brushRef="#br0" timeOffset="32062.5643">11070 15859 87 0,'11'8'42'0,"-11"-8"0"0,-4 14-10 16,4-14-43-16,-13 13-27 16,-1-20-1-16,9-3-2 15,-4-12 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0:42:57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23825 8029 28 0,'0'0'28'0,"0"0"-3"16,11-6 15-1,-16 18-26-15,1-3-4 16,8 5-2-16,-4 9-3 16,3 2-1-16,-3 2-1 15,0 5 0-15,6-2-1 16,11-2 0-16,0-6-1 16,1-5 1-16,-2-8-1 0,6-9 0 15,-4-9 1 1,5-8-1-16,-6-7 0 0,-10-3-1 15,1-4 1-15,-3 0 0 16,3 3 0-16,-3 5-1 16,0 3 1-16,-12 5 0 15,7 15-1-15,-7-11 1 16,7 11 0-16,-10 10-1 16,0 3 1-16,1 5 0 15,-1 10-1-15,12 6 2 16,-2 6-1-16,-4 8 0 15,4 4 1-15,-4 2 1 16,-2-1-1-16,-7-2 0 16,4-5 0-16,-12-4 1 15,-4-9-1-15,-7-8-1 0,-5-9 1 16,6-8-1-16,2-8 0 16,4-8-1-16,-2-10 0 15,11-5-1-15,8-5 0 16,8-2-2-16,9 3-4 15,-6-2-7-15,10 4-22 16,6 14-4-16,-5-1 0 16,-1 12 0-16</inkml:trace>
  <inkml:trace contextRef="#ctx0" brushRef="#br0" timeOffset="812.503">24200 8524 20 0,'2'-11'25'16,"-2"11"-4"-16,-9-13-2 15,-4 10-4-15,-2 3-1 16,-13 0-4-16,4 2-1 16,2 5-2-16,-5 7 0 15,3 2-1-15,3 3 0 16,5 0 0-16,11 6-2 16,11-4 1-16,13 0-1 0,8-3 0 15,5-1-2 1,-2-8 1-16,12-4 0 0,-4-5 0 15,-7 0 0-15,-4 0 0 16,-27 0 1-16,31-9-1 16,-31 9 1-16,0 0-1 15,-3-12-2-15,3 12-4 16,0 0-17-16,-14-9-21 16,-5 9-1-16,6 0 0 15,-7 0 1-15</inkml:trace>
  <inkml:trace contextRef="#ctx0" brushRef="#br0" timeOffset="2921.9325">22388 3650 44 0,'8'-15'30'15,"-5"-3"-6"-15,-3 18-6 16,11 0-3-16,-11 17-5 16,7 13-2-16,-7 11-4 0,-2 5-1 15,2 5 2-15,-3 3-2 16,3-4 0-16,5-1-1 15,1-11-1-15,1-6 1 16,2-8 0-16,7-7-1 16,2-7-3-16,4-7-4 15,6-3-10-15,-1 0-17 16,-3-8-3-16,4-4 0 16,-11-5 0-16</inkml:trace>
  <inkml:trace contextRef="#ctx0" brushRef="#br0" timeOffset="3109.4328">22244 3877 13 0,'0'0'29'16,"15"8"1"-16,7-2-4 15,3-2-15-15,8 1-8 16,3 1-11-16,1-6-18 15,8 12-3-15,-10-12 0 16,10 14 10-16</inkml:trace>
  <inkml:trace contextRef="#ctx0" brushRef="#br0" timeOffset="3484.4363">22647 3856 13 0,'-14'-25'31'16,"14"8"-2"-16,-6-9 1 15,14 9-18-15,6 1-5 16,1 3-3-16,8 8-1 15,1 5-2-15,-2 9 1 16,-2 7 1-16,-5 5-1 16,-12-1 1-16,5 7 0 15,-8-7 0-15,0 3 1 0,0-7-1 16,11-2 0-16,-3-8-1 16,10-6 1-16,4 0-1 15,1-5 0-15,-3-4-3 16,1-2-4-16,-4 4-8 15,-17 7-15-15,10-15-6 16,-10 15-2-16,-13-4 1 16</inkml:trace>
  <inkml:trace contextRef="#ctx0" brushRef="#br0" timeOffset="3671.9316">22725 3992 24 0,'0'0'33'16,"9"10"0"-16,7-5-8 16,7 0-10-16,12 0-7 15,0-1-18-15,7 5-18 16,-11-9-4-16,12 9 0 16,-9-9-1-16</inkml:trace>
  <inkml:trace contextRef="#ctx0" brushRef="#br0" timeOffset="4156.3064">23245 3953 20 0,'0'0'30'0,"-3"-10"-2"16,-10 0-7-16,3-5-8 15,-2 3-4-15,4-7-4 16,-2 0-2-16,3 1-1 15,10 2 0-15,7-1-1 16,11 3 0-16,0 9-1 0,3 5 1 16,-4 5 0-1,1 9 1-15,-7 3 0 0,-14 7 1 16,-8 4 0-16,-12 4 0 16,-5-3 0-16,2 1-1 15,-1-5 1-15,-4-2-1 16,8-6 0-16,7-4-1 15,13-13-1-15,12 9 1 16,9-9 0-16,-3 0-2 16,5 3-9-16,2 1-22 15,3-4-3-15,2 4 1 16,-10-4-1-16</inkml:trace>
  <inkml:trace contextRef="#ctx0" brushRef="#br0" timeOffset="4312.5579">23468 4071 47 0,'11'-9'36'15,"-11"9"1"-15,11-7-2 16,-11 7-28-16,0 0-28 16,14 7-12-16,-14-7-4 15,14 9 1-15</inkml:trace>
  <inkml:trace contextRef="#ctx0" brushRef="#br0" timeOffset="4687.5597">23736 3904 23 0,'-10'-9'31'0,"-5"-8"1"15,7 11-6-15,-10 0-10 16,-3 3-7-16,-6 7-3 16,2 4-4-16,1 6-1 15,8 6 1-15,1 6-1 16,10 1 0-16,-3 0 1 0,8-3 1 15,8-1 0 1,3-4 1-16,11-6 1 0,2-7 0 16,4-6 1-16,-8 0 0 15,4-7-2-15,-2-1 0 16,-6-6-4-16,-2 3-9 16,-14 1-27-16,0-7-2 15,0 3 0-15,-4 1-1 16</inkml:trace>
  <inkml:trace contextRef="#ctx0" brushRef="#br0" timeOffset="5031.311">23848 3850 22 0,'0'0'33'0,"10"-15"0"15,-10 15-1-15,0 0-13 16,6 10-9-16,-6 3-4 16,-7 1-4-16,4 3-1 15,3 3 1-15,7-1 0 16,-1 3 0-16,5-1 0 15,-4-4 0-15,3-2-1 16,7-4-1-16,6-5-5 16,-4-1-8-16,-7-5-8 15,-3-12-9-15,-9 12-5 0,13-25-1 16,-8 8 8-16</inkml:trace>
  <inkml:trace contextRef="#ctx0" brushRef="#br0" timeOffset="5171.9468">23954 3859 43 0,'0'0'29'0,"0"0"-5"16,0 16-3-16,7 5-6 16,-2 7-4-16,-1 3-3 15,1 7-2-15,-5-1-12 16,13 4-26-16,-9-12-1 16,1 3-1-16,-9-13-1 15</inkml:trace>
  <inkml:trace contextRef="#ctx0" brushRef="#br0" timeOffset="5593.8104">24333 3979 8 0,'0'0'30'16,"10"-26"-1"-16,-24 18-8 0,-1 4-7 15,-14 4-4-15,13 0-4 16,0 2-2-16,3 8-2 15,-4 3-2-15,17 3 1 16,10 3 0-16,-10-19 1 16,0 0 1-16,55 61 1 15,-55-61 0-15,47 38 2 16,-47-38 1-16,0 0-1 16,0 0 2-16,19 45-4 15,-47-42-5-15,12-3-27 16,-12 0-6-16,-6-6-2 0,-2 6-1 15</inkml:trace>
  <inkml:trace contextRef="#ctx0" brushRef="#br0" timeOffset="6703.1872">21348 4458 41 0,'0'0'20'0,"-5"20"-6"16,0-3-3-16,0 2-3 16,5 3-2-16,0-1 0 15,5 2 1-15,5-4 0 16,5-5-1-16,4-6 0 0,5-4 0 16,2-4-1-16,1-5-1 15,-2-5 0-15,0-2-2 16,-7-6-1-16,-1-1 0 15,-8 0 0-15,-5-2 0 16,-4 4-1-16,0 0 0 16,-7 7 0-16,7 10 0 15,-16-9-1-15,7 14 1 16,1 9 0-16,5 4 0 16,-1 5 0-16,4 8 0 15,4 2 1-15,-4 5-1 16,5-2 1-16,0 1 0 0,-5-3 1 15,0-1-1 1,-5-1 0-16,-8-4 1 16,-8-6 0-16,0-10 0 0,-7-6-1 15,-1-6 0-15,0-7-2 16,2-6-3-16,6-3-6 16,4-8-8-16,9 1-13 15,11 6-4-15,2-2 0 16,15 14 0-16</inkml:trace>
  <inkml:trace contextRef="#ctx0" brushRef="#br0" timeOffset="7000.0627">21664 4696 52 0,'0'0'33'0,"4"9"-8"15,-4 1-6-15,0 11-5 16,0-1-5-16,0 7-2 16,-4 0-1-16,4-1-3 15,0 1-1-15,0-4-3 16,0-4-3-16,0-6-4 15,0-13-9-15,7 13-15 16,-7-13-4-16,0-15 1 0,-7-5 0 16</inkml:trace>
  <inkml:trace contextRef="#ctx0" brushRef="#br0" timeOffset="7343.8135">21602 4699 15 0,'11'-17'31'0,"12"12"2"16,-4-4-8-16,8 8-6 16,2 5-6-16,-8 1-4 15,1 7-3-15,-7 0-3 16,-9 8-2-16,-6-3-1 16,-14 2-1-16,-2-4-1 15,-2-4-1-15,2-3 0 0,-2-5-1 16,18-3 1-1,0 0 0-15,0-11 2 0,14 4 0 16,8 5 2-16,0 2 0 16,3 2 1-16,0 6 1 15,-7 5-1-15,-5 8 0 16,-13 3 0-16,-4-2-1 16,-8 1-3-16,-8-4-4 15,-2-2-8-15,-5-1-13 16,-2-16-5-16,15 0-1 15,-5-16 0-15</inkml:trace>
  <inkml:trace contextRef="#ctx0" brushRef="#br0" timeOffset="7640.6906">21847 4639 33 0,'0'0'32'16,"10"-6"1"-16,10 6-11 15,3-3-7-15,4-2-6 16,7 5-6-16,1 5-9 0,-2 0-16 16,-10-5-10-16,6 10-1 15,-12-10 0-15</inkml:trace>
  <inkml:trace contextRef="#ctx0" brushRef="#br0" timeOffset="7812.5646">21905 4737 38 0,'28'13'28'0,"-8"-13"-7"16,5-4-23-16,15 9-19 0,-10-13-3 15,14 11-3 1</inkml:trace>
  <inkml:trace contextRef="#ctx0" brushRef="#br0" timeOffset="8343.8146">22424 4654 27 0,'-17'0'21'0,"-5"-6"0"16,4-7-3-16,-1 3-2 16,5-8-3-16,10 0-2 15,4-1-3-15,13 1-1 16,5 2-1-16,5 6-2 16,1 4 0-16,3 6 0 15,-8 13 0-15,-1 2-1 16,-11 9 0-16,-14 7-2 0,-10 4 0 15,-5-2 0 1,-9-1-1-16,-1-3 0 0,-1-5-1 16,4-5 0-16,5-10-1 15,8-4 2-15,16-5 0 16,0 0 0-16,13-14 1 16,6 9 0-16,7-2 0 15,2 3-2-15,7 4-10 16,-1 4-23-16,-11-4-1 15,5 7 0-15,-10-7-1 16</inkml:trace>
  <inkml:trace contextRef="#ctx0" brushRef="#br0" timeOffset="8750.0655">22702 4625 44 0,'-9'-18'27'15,"1"4"-7"-15,-2 5-4 16,-6 0-3-16,0 8-4 16,-6 1-3-16,-3 4-2 15,3 7-1-15,2 3-2 16,-1 8 0-16,5 2 0 15,5 4 0-15,7 0-1 16,7 1 1-16,11-4 1 0,5-9 0 16,7-1 2-16,3-8 1 15,7-7 1-15,-3-9 1 16,4-4 1-16,-13-11-2 16,-5 1 0-16,-19-6-1 15,0 1-2-15,-15 2-2 16,-3 1-3-16,-6 8-6 15,-8-2-12-15,3 14-18 16,8 5-2-16,5 3 1 16,7 7 0-16</inkml:trace>
  <inkml:trace contextRef="#ctx0" brushRef="#br0" timeOffset="9031.3172">22802 4807 72 0,'0'0'38'15,"0"0"0"-15,0 0-17 16,0 0-7-16,0 0-7 16,0 0-4-16,9-2-8 0,-9 2-23 15,16 9-9 1,-16-9-2-16,0 0 1 0</inkml:trace>
  <inkml:trace contextRef="#ctx0" brushRef="#br0" timeOffset="9406.3172">23074 4570 44 0,'0'0'32'15,"0"0"-3"-15,0 12-9 16,-6-1-9-16,6 6-6 16,-7-2-1-16,1 8-1 15,2-4 2-15,4 0 0 16,5-5 0-16,10 1 0 15,2-10-1-15,0 4 0 16,1-6 0-16,5-3-2 16,-8 0-5-16,1 0-8 15,-1 0-18-15,-4 0-7 16,-11 0-1-16,8-12 1 0</inkml:trace>
  <inkml:trace contextRef="#ctx0" brushRef="#br0" timeOffset="9640.6929">23206 4596 60 0,'3'-12'32'0,"-3"12"-8"15,0 0-7-15,0 0-6 16,0 0-3-16,-11 23-3 16,11-5 0-16,5 6-1 15,-5 4 0-15,-3 0 1 16,6 1-1-16,-3-2 0 15,0 2-1-15,4-8-1 16,-4-1-1-16,0-6 0 16,0-14-8-16,0 13-29 0,0-13-2 15,0 0 1-15,18 0-1 16</inkml:trace>
  <inkml:trace contextRef="#ctx0" brushRef="#br0" timeOffset="10296.9438">23469 4724 43 0,'16'8'34'15,"-16"-8"-2"-15,17 14-10 16,-7 1-9-16,-3-1-5 16,4 4-2-16,-11 1-2 15,0-1-2-15,2-3 0 16,-2-5 0-16,0-10-1 15,0 0 0-15,0 0 0 16,0-19-1-16,6 0 1 16,6 0 0-16,-2-4-1 15,8 4 0-15,3 3 2 0,-8 4-2 16,0 4 1 0,5 8 0-16,-4 4 1 0,-6 6-1 15,0 6 0-15,-8 4 0 16,-8-1-1-16,8 1 0 15,-5-3 0-15,-2-2-1 16,-1-6 0-16,8-9 0 16,0 0 1-16,0 0 0 15,11-20 0-15,0 4 0 16,6-2 1-16,-2 0-1 16,4 1 1-16,3 2-1 15,-7 6 0-15,-1 6 0 16,1 6 0-16,-9 6 1 15,-2 5 0-15,4 4 0 16,-8 2 1-16,0 3-1 0,-4 1 2 16,1-5-2-16,3-1 1 15,5-1 0-15,-5-3-7 16,-3-2-32-16,3-12-1 16,0 0 0-16,0-20-1 15</inkml:trace>
  <inkml:trace contextRef="#ctx0" brushRef="#br0" timeOffset="11296.9558">21860 7825 45 0,'9'0'34'0,"-9"0"1"16,5 25-13-1,-8 7-9-15,-9 4-4 16,3 11-2-16,-4-1-1 0,4 7-2 15,3-7-2-15,6 0-1 16,4-13 0-16,7-2 0 16,8-11-2-16,5-11 0 15,5-4-5-15,-5-11-7 16,-1-11-19-16,-1 2-4 16,-12-7-1-16,-3-2 1 15</inkml:trace>
  <inkml:trace contextRef="#ctx0" brushRef="#br0" timeOffset="11453.1965">21717 8020 41 0,'0'0'35'16,"9"3"0"-16,12-3-2 0,7 0-19 16,10 6-16-16,-1-6-29 15,5 11-1-15,-8-6-3 16,6 4-1-16</inkml:trace>
  <inkml:trace contextRef="#ctx0" brushRef="#br0" timeOffset="11687.5782">22098 8051 26 0,'-10'0'33'16,"10"0"1"-16,11 3-1 15,4-3-16-15,9 0-10 16,2 0-13-16,3 7-17 16,-3-7-10-16,5 0 0 15,-9 0-1-15</inkml:trace>
  <inkml:trace contextRef="#ctx0" brushRef="#br0" timeOffset="11843.8224">22161 8118 40 0,'11'6'33'15,"10"-3"-1"-15,-1-3-7 0,8 0-34 16,11 9-19-16,-14-9-2 15,15 5-1-15,-8-5 0 16</inkml:trace>
  <inkml:trace contextRef="#ctx0" brushRef="#br0" timeOffset="12187.5731">22598 8026 7 0,'-27'-19'28'16,"17"19"0"-1,-10-9 0-15,5 9-16 0,-3 9-4 16,-2 4-3-16,4 6-3 16,4 3-1-16,4 2 0 15,8 3 0-15,0 1 2 16,8-1 2-16,7-5 1 15,7-8 2-15,9-6 1 16,-3-9 1-16,4-6 0 16,-9-11 0-16,-1-4-2 15,-13-9-1-15,-4 3-3 16,-10 5-5-16,-21 6-35 16,-8-3-2-16,0 11-1 15,-16-4-2-15</inkml:trace>
  <inkml:trace contextRef="#ctx0" brushRef="#br0" timeOffset="666067.232">2535 9382 29 0,'16'-13'32'0,"-21"-9"-1"16,-15 4-8-16,-8 6-8 15,-12 3-3-15,-6 6-5 16,-3 3-2-16,-2 14-2 15,0 5-2-15,16 7 0 16,11 2-1-16,13 5 0 16,15-5 0-16,11 0 1 15,6-3-1-15,14-6 1 16,-1-4 1-16,-3-8-1 0,-6-7 0 16,-10 0 0-16,-15 0 0 15,-8-10 0-15,-16 2-1 16,-15 2 0-16,-4 6-1 15,-7 9 0-15,-2 5 0 16,11 4 1-16,1 11-1 16,13 7 0-16,13 3 1 15,14-3-1-15,10 2 1 16,19-8 1-16,11-4-1 16,0-9-3-16,8-2-6 15,2-10-13-15,-6-10-12 16,-1 0 0-16,-18-14 0 15</inkml:trace>
  <inkml:trace contextRef="#ctx0" brushRef="#br0" timeOffset="666364.1081">2446 9636 24 0,'24'17'30'15,"-5"-8"-1"1,18 19-6-16,-3 6-14 0,0 7-9 15,4 9-8-15,-2-8-15 16,3 6-7-16,-19-17 1 16,2 3 5-16</inkml:trace>
  <inkml:trace contextRef="#ctx0" brushRef="#br0" timeOffset="666520.359">2781 9694 23 0,'-38'-7'35'0,"0"24"1"16,-17 7 0-16,-4 15-19 16,0 9-11-16,3 3-20 0,9 5-17 15,-1-13-2-15,26-1-1 16,7-18-2-16</inkml:trace>
  <inkml:trace contextRef="#ctx0" brushRef="#br0" timeOffset="667160.9846">3108 9789 5 0,'-9'-29'30'0,"1"5"1"16,-12-8-2-16,2 9-13 16,-7 0-5-16,0 8-4 15,-5 11-2-15,2 8-3 16,3 10-2-16,6 6 0 16,4 7 0-16,11-2-1 15,8 3 1-15,9-5 0 16,8-4 1-16,8-7 0 15,0-8 0-15,2-11 0 16,1-3 0-16,-7-9 1 16,0-5-1-16,-10-2 1 15,-2 1-1-15,-10 3-1 16,-3 3 0-16,0 9 0 0,0 10 0 16,-14 0-1-16,8 15 0 15,3 4 0-15,6 4 1 16,3 0-1-16,7 1 1 15,3-5 0-15,8-3 0 16,1-7 1-16,3-9-1 16,1-3 1-16,-2-11 0 15,-2-6 2-15,0-8-1 16,-7 0 3-16,-2 0-1 16,-4-2 1-16,-5 10-1 15,-7 5 0-15,0 15 0 16,0 9 0-16,-5 20-2 15,3 5 0-15,-1 11-1 16,3 9 0-16,0 4 0 16,7 1 1-16,2-6-2 0,3-2-1 15,0-10-4-15,1-7-5 16,-1-10-18-16,-5-15-10 16,5-9 0-16,-12-9-1 15</inkml:trace>
  <inkml:trace contextRef="#ctx0" brushRef="#br0" timeOffset="667285.9839">3416 9894 3 0,'15'-4'25'15,"-5"-8"-3"-15,14 10-14 16,10 2-27-16,-8-8-3 16,13 8 6-16</inkml:trace>
  <inkml:trace contextRef="#ctx0" brushRef="#br0" timeOffset="667660.9858">3939 9634 31 0,'-27'-16'32'15,"5"13"-1"-15,-11-1-11 16,5 4-9-16,5 11-5 15,1 1-3-15,8 7-1 16,7-2-1-16,11-2 0 16,10 1-1-16,6-3 1 15,1-4-1-15,4-6 0 0,-4-3 1 16,-5-3-1-16,-2-2 0 16,-14 5-1-16,-14-12 2 15,-5 10 0-15,-8 2 0 16,2 5 1-16,-4 4 1 15,5 6 2-15,5 4 1 16,14 7 1-16,5-3-1 16,15 1 1-16,9-5-1 15,8-6-2-15,5-4-10 16,6-2-31-16,-5-18-1 16,15-2-1-16,-1-21 0 15</inkml:trace>
  <inkml:trace contextRef="#ctx0" brushRef="#br0" timeOffset="669004.7383">5023 9736 17 0,'0'0'28'16,"13"-13"0"-16,5 4-15 15,5-1-3-15,5-4-2 0,3 1-2 16,1 3-2-16,-1 1-2 16,-5 9 1-16,-3 9 0 15,-12 6 0-15,-2 12 0 16,-9 3 0-16,0 9 2 16,-6-6 0-16,6 3 0 15,0-2 0-15,11-9 1 16,0-9-2-16,10-6 1 15,1-10-1-15,8-10-1 16,-3-8 0-16,3-5 0 16,-5-9-2-16,-2-2 0 15,-6 3 1-15,-3-2-2 16,-6 5 1-16,-8 4 0 16,0 7 0-16,0 17-1 15,0 0 0-15,-11 17 1 0,11 4-1 16,0 9 1-16,6 3-1 15,2-1-2-15,6 6-5 16,-3-13-12-16,1-3-19 16,6-3 0-16,-8-11 0 15,4 6 0-15</inkml:trace>
  <inkml:trace contextRef="#ctx0" brushRef="#br0" timeOffset="670301.616">5775 10060 23 0,'0'0'23'15,"-8"-20"0"-15,-8 13-2 16,-12 7-3-16,-8 0-4 15,-4 7-3-15,0 6-3 16,8 10-1-16,9 5-2 16,15 5 0-16,19-4-2 15,15-1 0-15,15-6 0 16,8-4-3-16,3-8-4 16,-5-10-20-16,-9-13-11 15,-4-2-1-15,-22-13 0 16</inkml:trace>
  <inkml:trace contextRef="#ctx0" brushRef="#br0" timeOffset="670785.998">5725 9375 10 0,'-17'-18'31'0,"11"6"1"16,-5-9-4-16,11 3-12 15,14 2-4-15,8 4-5 16,12 7-2-16,-3 5 0 16,3 13-1-16,-12 3 2 15,-11 9-2-15,-16 1 1 16,-10 3-2-16,-10-4 1 15,-3-1 0-15,0-5-1 16,5-3-1-16,11-10 0 0,24 0-1 16,14-6 1-16,11 3-5 15,13 4-14-15,6-1-20 16,-3-1-1-16,4 2 0 16,-8-4-1-16</inkml:trace>
  <inkml:trace contextRef="#ctx0" brushRef="#br0" timeOffset="671020.3837">6307 9685 29 0,'0'0'34'15,"0"0"1"-15,21 5-2 0,10-5-19 16,15 0-7-16,1 2-8 16,0-2-14-16,-4 0-18 15,-2 0-1-15,-20-3 0 16,-2 5 0-16</inkml:trace>
  <inkml:trace contextRef="#ctx0" brushRef="#br0" timeOffset="671161.0105">6369 9787 34 0,'12'5'35'0,"19"4"0"15,6-9-12-15,4-2-41 0,8 9-8 16,-10-7-5-16,8 5-2 16</inkml:trace>
  <inkml:trace contextRef="#ctx0" brushRef="#br0" timeOffset="671817.2463">6856 9719 4 0,'17'-29'29'0,"6"-4"2"16,14 6-10-16,3 9-3 15,1 13-1-15,-1 13-3 16,-9 11-2-16,-8 15-3 16,-16 4-2-16,0 6-1 15,-7-2-1-15,0 1-1 16,6-12-1-16,4-5-1 16,5-14-1-16,12-8 0 15,4-12 0-15,4-11-1 16,-1-9 1-16,0-7-1 15,-9-9 0-15,-7 1 0 16,-5 4 0-16,-10 5 0 0,-6 10 0 16,-3 11 0-1,-3 16 0-15,-4 17 1 0,3 14-1 16,-1 5 0-16,5 1-1 16,6 2-4-16,9 3-15 15,6-13-17-15,1-9-1 16,19-8 0-16,0-10 1 15</inkml:trace>
  <inkml:trace contextRef="#ctx0" brushRef="#br0" timeOffset="672957.9235">7553 9890 25 0,'0'0'29'0,"0"0"-2"15,-7-9-9-15,7 9-5 16,0 0-5-16,-8 16-3 16,8 0-1-16,0 3-1 15,4 5-1-15,0 3 1 16,2 1-1-16,1 4 0 16,0-1 0-16,-2-2-2 15,-1-4-4-15,1-6-8 0,-5-6-15 16,10 2-5-1,-10-15 0-15,3 10-1 0</inkml:trace>
  <inkml:trace contextRef="#ctx0" brushRef="#br0" timeOffset="673989.1762">7542 9922 33 0,'-10'2'33'0,"-1"10"-2"15,-9 5-8-15,-3 4-8 0,2 12-5 16,-1 0-4-1,6-1-7-15,7 0-15 0,9 1-17 16,0-19-1-16,16-1 0 16,-16-13 2-16</inkml:trace>
  <inkml:trace contextRef="#ctx0" brushRef="#br0" timeOffset="674395.4505">7448 10069 54 0,'15'5'38'0,"3"-5"0"16,8 3-8-16,9-3-23 15,-2-3-36-15,9 3-4 16,-10-7-3-16,11 2-2 16</inkml:trace>
  <inkml:trace contextRef="#ctx0" brushRef="#br0" timeOffset="675098.5542">7655 9351 30 0,'8'-22'22'15,"3"12"-1"-15,5-1-3 16,8 7-5-16,1 4-3 15,3 3-1-15,-1 9-2 0,-7 8-2 16,-9 10-1-16,-11 3-1 16,-11 8-2-16,-9-2 0 15,-4-3 0-15,0-4-1 16,1-4 1-16,8-9 0 16,15-8 1-16,13-11 0 15,14 0 1-15,8-1 0 16,8 1-1-16,3 0-10 15,7 1-25-15,-15-2 0 16,4 2-2-16,-14-7 0 16</inkml:trace>
  <inkml:trace contextRef="#ctx0" brushRef="#br0" timeOffset="676176.681">8353 9585 41 0,'6'-16'34'16,"-2"25"-4"-16,-4 15-9 15,0 13-6-15,3 9-6 16,-3 7-7-16,5 3-10 16,-1-3-20-16,8 0-6 15,-6-21 0-15,3-4-1 16</inkml:trace>
  <inkml:trace contextRef="#ctx0" brushRef="#br0" timeOffset="676332.9348">8201 9801 32 0,'0'0'33'16,"26"-3"-1"-16,10 6-3 15,11-3-37-15,-1 0-21 16,16 9-2-16,-8-13-1 15,20 9 7-15</inkml:trace>
  <inkml:trace contextRef="#ctx0" brushRef="#br0" timeOffset="676707.9288">9206 9752 35 0,'-48'-35'32'0,"8"0"0"16,-8-8-13-16,12-3-8 0,13 3-3 15,14-4-2-15,15 8-2 16,16 6-1-16,12 13-1 16,9 6 1-16,8 14-1 15,-3 7 1-15,-4 15 0 16,-15 9 0-16,-14 12 0 15,-28 6-1-15,-12 4 0 16,-15 1-1-16,-7-2 0 16,-2-8 0-16,0-4 0 15,12-10-1-15,14-8 1 16,20-7-1-16,16-8 0 16,15-1 1-16,15-6-1 15,7 4-3-15,6-4-13 16,-3 0-20-16,8 9-1 0,-17-9 1 15,2 5-2-15</inkml:trace>
  <inkml:trace contextRef="#ctx0" brushRef="#br0" timeOffset="677254.808">9719 9844 30 0,'9'-23'32'15,"0"3"-5"-15,-3-7-5 16,-6-5-5-16,-5 1-4 16,-8-2-4-16,-3 5-1 15,-9 2-3-15,-3 9-2 16,-6 12-1-16,0 14-1 16,1 14-1-16,6 5 0 15,7 7 0-15,11 1 0 16,9 3 0-16,12-5 0 15,11-9 1-15,6-9 0 0,5-11-1 16,0-10 1-16,4-7-1 16,-7-8 1-16,-6-3-1 15,-9-5 0-15,-4 2 0 16,-6 2 0-16,-6 9 0 16,0 5 0-16,0 10-1 15,-12 5 1-15,8 15 0 16,4 5 1-16,0 5-1 15,0 0 2-15,13 0-2 16,1-5-3-16,12 2-15 16,5-7-18-16,-7-11 1 15,12-1-2-15,-3-13 1 16</inkml:trace>
  <inkml:trace contextRef="#ctx0" brushRef="#br0" timeOffset="677739.1816">10003 9787 22 0,'10'16'28'0,"-5"-4"-4"16,2 4-6-16,0 0-3 16,3 1-4-16,4-3-4 0,2-7-2 15,2-2-1-15,1-10-1 16,3-4 0-16,-7-5-1 16,-2-4 0-16,-4-1-1 15,-9-3 0-15,0 8 1 16,-6 4-1-16,-4 10 0 15,-1 4 0-15,-2 14 0 16,6 11 1-16,7 7 0 16,3 8 0-16,7 7 2 15,0 6 0-15,-1-3 1 16,0 4 0-16,-9-6 0 16,0-3 0-16,-16-12 0 15,-9-6 0-15,-13-12-2 16,-2-9-1-16,-2-14 0 15,3-6-2-15,6-7-2 0,2-12-5 16,15-7-28-16,14 1-5 16,4-5 0-16,20 1 0 15</inkml:trace>
  <inkml:trace contextRef="#ctx0" brushRef="#br0" timeOffset="678301.6814">10690 9160 35 0,'-25'34'33'0,"-19"11"1"16,-3 23-14-16,10 22-3 16,0 10-4-16,19 11-4 15,15 0-1-15,21-1-5 16,16-12-8-16,18-14-19 0,11-26-11 16,10-14-1-1,0-24-1-15</inkml:trace>
  <inkml:trace contextRef="#ctx0" brushRef="#br0" timeOffset="679239.1869">10966 9518 24 0,'0'29'28'0,"0"-2"-5"15,0 6-4-15,11 0-2 16,-2-5-4-16,10-2-2 16,3-6-1-16,4-11-2 15,-2-15-2-15,3-7-1 16,-5-9 0-16,-2-7-2 16,-6-5-1-16,-3-2-1 15,-6 0 0-15,-5 2 0 16,0 6-1-16,0 7 0 15,0 21 0-15,0 0 0 16,-14 26 0-16,12 16 0 0,2 9 1 16,5 15 0-16,-1 8 0 15,3 4 1-15,-4-1 0 16,-3-2 0-16,-6-10 0 16,-7-7-1-16,-9-12 1 15,-4-16-2-15,-4-13-1 16,0-17-2-16,5-5-3 15,3-17-5-15,16-6-15 16,12-10-12-16,2-3 0 16,16 7 0-16</inkml:trace>
  <inkml:trace contextRef="#ctx0" brushRef="#br0" timeOffset="679582.9351">11379 9847 32 0,'0'0'34'16,"0"-8"2"-1,0 8-9-15,0 23-7 0,-3 3-7 16,3 8-6-16,0 0-3 16,0 7-3-16,4-3-6 15,-1-9-10-15,2-7-20 16,1-7-1-16,-6-15-1 15,0 0 1-15</inkml:trace>
  <inkml:trace contextRef="#ctx0" brushRef="#br0" timeOffset="682614.1898">11554 9876 19 0,'7'-12'25'0,"5"1"-2"16,-8-1 0-16,-4 2-4 15,-3 0-4-15,-11 4-4 16,0 6-2-16,-9 0-3 16,0 10-2-16,-4 3-2 15,2 3-1-15,1 11 0 16,4 2 0-16,6 2 2 16,14 1 0-16,3-6 1 15,17 1 0-15,6-10 0 0,11 0 1 16,5-13-1-16,1-1-3 15,-4-3-8-15,-4 0-30 16,-14-10 0-16,-3 5-1 16,-15-7-1-16</inkml:trace>
  <inkml:trace contextRef="#ctx0" brushRef="#br0" timeOffset="683004.8172">11904 9668 38 0,'0'0'33'15,"14"4"0"1,6-4-10-16,15 0-13 0,3 0-21 16,-1 0-17-16,12 10-4 15,-12-10-1-15,5 17 1 16</inkml:trace>
  <inkml:trace contextRef="#ctx0" brushRef="#br0" timeOffset="683536.0672">12476 9406 29 0,'9'-17'32'0,"0"17"2"16,-9 0-11-16,0 27-6 16,0 0-6-16,0 6-4 15,3 4-2-15,3 0 0 16,4 1-1-16,6-5-1 16,3-8 0-16,5-9-1 15,1-13 1-15,1-10-1 16,1-12-1-16,-3-10 1 15,-2-3-2-15,-7-5 1 0,1 4-1 16,-7 0 0 0,-3 8-1-16,-6 13 1 0,0 12-1 15,0 15 1-15,-6 13 0 16,6 19-1-16,0 6 1 16,0 9-1-16,0 4 3 15,-5 4-1-15,-5-2 0 16,-6-3 0-16,-6-8 1 15,-9-12 0-15,-8-9 0 16,-5-14 0-16,0-8-2 16,4-19 0-16,6-9-2 15,15-10-2-15,10-8-4 16,12 0-8-16,7-1-14 16,14 5-8-16,10 5 0 15,1 9 1-15</inkml:trace>
  <inkml:trace contextRef="#ctx0" brushRef="#br0" timeOffset="684239.205">12944 9965 37 0,'-3'13'18'0,"-3"-2"-3"16,-1 6 1-16,-4-1-2 16,1 5 0-16,0-2-3 15,1 0-1-15,4-9-2 16,5 0-1-16,0-10-2 15,7-6-1-15,4-8-1 16,7-5 0-16,-2-8 0 16,2-1-1-16,0 0 0 15,-1 5 0-15,-5-1-1 0,-2 7 1 16,-10 17 1 0,11-5-2-16,-6 17 1 15,3 7 0-15,2 8 0 0,1 2-2 16,3 5-1-16,1-1-3 15,6 3-5-15,-8-12-8 16,1-6-20-16,3 0 0 16,-17-18-1-16,16 6 1 15</inkml:trace>
  <inkml:trace contextRef="#ctx0" brushRef="#br0" timeOffset="684379.8252">12978 10057 17 0,'0'0'32'0,"-12"0"0"16,28 7-6-16,5-7-21 16,2-2-27-16,13 7-5 0,-6-10-3 15,10 5-1-15</inkml:trace>
  <inkml:trace contextRef="#ctx0" brushRef="#br0" timeOffset="684832.9449">13224 9285 10 0,'21'10'28'0,"-3"3"0"16,20 15-5-16,8 18-3 15,3 15-5-15,7 18-2 0,-9 9-1 16,-11 16-1-16,-19-3-2 16,-14 6-1-16,-16-13-5 15,-15-15-8-15,-8-14-29 16,-2-12-2-16,-6-22-2 15,14-10 0-15</inkml:trace>
  <inkml:trace contextRef="#ctx0" brushRef="#br0" timeOffset="690989.3375">7075 11122 30 0,'6'10'30'15,"-12"4"-4"-15,1 11-9 16,2 4-6-16,3-3-2 16,6 5-3-16,8-11-1 15,7-5-1-15,3-15-1 16,3 0 0-16,-2-20-1 16,0-4 1-16,-3-6-1 15,-4-3 1-15,-8 1-1 16,-4 6 0-16,-2 9 0 15,-4 17 0-15,0 0 0 16,0 23 0-16,2 15 0 16,7 17 0-16,5 13 0 15,1 8-1-15,-3 7 2 16,-3 0-1-16,-6-6 1 16,-3-5-1-16,-9-11 0 0,-11-13 1 15,-13-11-2-15,-4-18-1 16,-1-15-3-16,1-19-5 15,9-7-3-15,1-19-6 16,13-2-10-16,9 2-11 16,11-7 0-16,12 9 1 15</inkml:trace>
  <inkml:trace contextRef="#ctx0" brushRef="#br0" timeOffset="691364.3573">7511 11462 31 0,'5'14'31'15,"-10"1"-4"-15,-2 6-6 16,0 5-6-16,-6 1-4 16,5 5-2-16,-5-8-4 15,9-1 0-15,-2-8-1 16,6-15-2-16,0 0-1 15,4-9 1-15,5-11-2 16,3-12 1-16,0-1 0 16,1-1-1-16,0 0 0 15,-1 5-1-15,2 8 0 16,-5 4 0-16,-9 17 1 16,18 0 0-16,-9 17 0 15,3 4 0-15,1 8 0 0,-1 5 1 16,3 1-1-16,1 2-3 15,-1-1-3-15,-6-8-8 16,4-6-14-16,-1-1-7 16,-12-21 0-16,4 9 0 15</inkml:trace>
  <inkml:trace contextRef="#ctx0" brushRef="#br0" timeOffset="691504.9572">7484 11584 18 0,'0'0'32'16,"13"13"-3"-16,5-13-11 0,-1 0-38 16,20 6-4-1,-9-11-4-15,12 8 4 0</inkml:trace>
  <inkml:trace contextRef="#ctx0" brushRef="#br0" timeOffset="691833.086">7943 11304 22 0,'16'0'33'16,"10"5"0"-16,3-5-3 16,13 0-17-16,8 0-8 15,5 4-10-15,1-4-14 16,-6 0-13-16,2 5 0 15,-19-5-2-15</inkml:trace>
  <inkml:trace contextRef="#ctx0" brushRef="#br0" timeOffset="692020.5858">8018 11439 15 0,'-3'14'32'15,"3"-14"0"-15,28 7-8 16,5-7-7-16,9 5-11 16,10-2-16-16,-5-3-19 15,11 7-2-15,-11-7-1 16,3 5 9-16</inkml:trace>
  <inkml:trace contextRef="#ctx0" brushRef="#br0" timeOffset="692520.5852">8621 11206 3 0,'0'0'28'0,"0"0"2"15,0 14 1-15,0 5-17 16,0 4-4-16,0 5-4 16,0 4 0-16,9 1-1 15,0 0-1-15,7-4-1 16,0-11-1-16,6-6 1 16,-1-12-1-16,4-4 1 0,0-10-1 15,-4-10 0 1,-2-8 0-16,-3 1 1 0,-7-2-1 15,-3 1 1-15,-6 5-1 16,-3 6 1-16,-7 9-1 16,-1 12 1-16,-2 9-1 15,6 13-1-15,1 11 0 16,6 9-1-16,0 14 1 16,12 4 0-16,-2 11-1 15,3-2 1-15,-5 2-1 16,-8-7 1-16,-3-3 1 15,-12-7-1-15,-10-14-1 16,-8-12 1-16,-5-11-1 16,-6-15-1-16,7-9-4 0,4-11-5 15,13-7-15 1,10-6-13-16,10-10 1 0,13 8-1 16</inkml:trace>
  <inkml:trace contextRef="#ctx0" brushRef="#br0" timeOffset="692973.712">9152 11546 24 0,'0'0'31'16,"-17"-14"-6"-16,0 11-5 15,-6 3-3-15,-5 3-4 16,6 11-2-16,-4 2-2 0,9 11 0 16,5-1-2-16,16 9-1 15,6-7-1-15,19 4 0 16,8-10-1-16,11-6-5 15,3-9-35-15,5-5-1 16,-12-17-1-16,3-8-1 16</inkml:trace>
  <inkml:trace contextRef="#ctx0" brushRef="#br0" timeOffset="698770.5984">14378 9257 25 0,'14'29'28'15,"-14"11"-5"-15,-3 23-4 16,-8 17-3-16,-9 12-2 16,4 10-3-16,-2-1-2 15,12 3-2-15,6-7-2 16,18-14-1-16,7-13 0 15,10-19-1-15,1-13-1 16,4-11 0-16,-2-17-1 16,-4-10 0-16,-9 0 0 15,-5-5 0-15,-9 5-1 16,-8 14 0-16,-3 15 0 0,0 23 0 16,-3 25 1-16,-2 27-1 15,2 20 0-15,3 15 1 16,-5 7 0-16,5 3 0 15,0-2-1-15,-6-12 1 16,0-13-1-16,-2-19 0 16,-2-15-2-16,-6-24-5 15,4-16-16-15,5-20-14 16,-5-30 0-16,12-21 0 16</inkml:trace>
  <inkml:trace contextRef="#ctx0" brushRef="#br0" timeOffset="699145.6008">15186 10384 22 0,'-13'-5'30'0,"35"5"0"0,9 0-13 16,24 0-5-16,18 5-3 15,7 0-2-15,13 4-2 16,-2-2-3-16,-3 1-3 16,-8 1-4-16,-15-4-6 15,-22-2-9-15,-6 2-9 16,-29-10-2-16,-8 5 0 16</inkml:trace>
  <inkml:trace contextRef="#ctx0" brushRef="#br0" timeOffset="699520.6009">15244 10519 51 0,'0'0'24'0,"29"0"-4"16,14 0-3-16,13 0-4 15,12 8-2-15,5-8-4 16,6 5-3-16,-3-5-2 15,-9 0-3-15,-15-5-2 16,-14-3 0-16,-16-9-1 16,-16-7-1-16,-8-2 2 15,-15-8 0-15,-1 5 2 16,-1-5 1-16,7 7 2 16,9 8 2-16,7 7 0 15,16 12 1-15,12 12 0 0,9 15 0 16,1 1 1-1,-1 9 1-15,-10 2 0 0,-15 7-1 16,-16-10 0-16,-9 3-1 16,-19-6-2-16,-16-6-18 15,-9-9-22-15,3 0-2 16,-9-13 0-16,10 5 0 16</inkml:trace>
  <inkml:trace contextRef="#ctx0" brushRef="#br0" timeOffset="700333.0989">2410 13414 8 0,'-11'4'33'0,"25"7"-1"15,16-4 1-15,16-1-18 16,32 2-3-16,8-6-2 16,16-2-2-16,7 0-5 15,-1-5-6-15,-8 1-6 16,-13 0-11-16,-17-2-11 0,-22 11-4 15,-31-5 1 1</inkml:trace>
  <inkml:trace contextRef="#ctx0" brushRef="#br0" timeOffset="700536.2256">2450 13658 6 0,'-24'-10'31'15,"24"10"0"-15,20-7 1 16,20 5-19-16,27 4-3 16,14-2-3-16,12 5-1 15,4-3-5-15,-1-2-6 16,-6 4-6-16,-7-4-14 16,-27-9-6-16,-12 2-1 15,-32-17 0-15</inkml:trace>
  <inkml:trace contextRef="#ctx0" brushRef="#br0" timeOffset="700708.0996">3124 13416 17 0,'22'13'32'15,"0"1"1"-15,6 9-10 16,3 7-4-16,-9 1-3 16,-1 8-4-16,-14-4-3 15,-7 1-6-15,-10-5-20 16,1-2-16-16,-16-16-2 15,4 2-1-15,-4-15-1 16</inkml:trace>
  <inkml:trace contextRef="#ctx0" brushRef="#br0" timeOffset="701348.7264">4141 13404 20 0,'29'-10'32'16,"-8"5"1"-16,4 15-12 16,-6 12-5-16,-10 15-4 15,-6 10-3-15,-6 2-2 0,3 2-2 16,-6 2-1 0,9-7-1-16,6-9-1 0,9-8 0 15,8-16 0-15,10-8 0 16,-2-17-1-16,1-10 1 15,2-10-1-15,-6-10 0 16,-9-7 0-16,-9 1-1 16,-7 2 1-16,-6 5-1 15,-6 11 1-15,-3 10 0 16,-4 14 1-16,0 18-1 16,3 12 1-16,5 12 0 15,5 6 0-15,0 5-2 16,12 2-4-16,0-3-8 15,5-5-21-15,0-2-5 0,-5-13-1 16,5 1 0 0</inkml:trace>
  <inkml:trace contextRef="#ctx0" brushRef="#br0" timeOffset="701629.9834">4879 13815 39 0,'-12'-14'34'0,"-1"9"-3"16,-8 5-9-16,-13 5-7 16,6 9-4-16,-4 5-3 0,8 7-2 15,6 1-2 1,12 2-1-16,11-4-1 0,14-2-2 15,8-6 0-15,8-8-6 16,6-5-9-16,1-4-18 16,0-21-4-16,6-2 0 15,-7-18 0-15</inkml:trace>
  <inkml:trace contextRef="#ctx0" brushRef="#br0" timeOffset="701942.4839">4799 13133 26 0,'-6'-17'35'0,"12"5"1"16,9 0-4-16,11 0-16 15,12 9-4-15,-2 3-4 16,0 7-1-16,-6 6-4 15,-10 8 0-15,-16 8-1 16,-14 4-1-16,-11-1 0 16,-3-2 0-16,-4-1 0 15,9-5-1-15,10-7 1 16,14-5-2-16,18-7-4 16,8-5-6-16,14 0-24 15,4 0-3-15,-1 0 0 16,9 5 0-16</inkml:trace>
  <inkml:trace contextRef="#ctx0" brushRef="#br0" timeOffset="702208.103">5403 13541 46 0,'0'0'33'0,"23"5"-5"0,11-5-12 15,11 0-6-15,5 0-10 16,1 4-14-16,-4-4-17 15,5 0-2-15,-18 0 0 16</inkml:trace>
  <inkml:trace contextRef="#ctx0" brushRef="#br0" timeOffset="702379.9802">5484 13694 44 0,'14'14'37'15,"7"-6"1"-15,14-2-14 16,6 2-8-16,1-3-27 16,1 5-21-16,-12-14-2 0,4 4-3 15,-18-9 0-15</inkml:trace>
  <inkml:trace contextRef="#ctx0" brushRef="#br0" timeOffset="703223.7322">6211 13430 26 0,'19'-11'30'15,"10"11"-2"-15,-6 0-9 16,-1 11-5-16,-1 13-3 0,-8 9-3 16,-4 9-1-16,-3 7-3 15,-3 0 0-15,4-1-1 16,1 0 0-16,5-12-1 16,9-6 0-16,4-17 0 15,4-10 0-15,5-12 0 16,4-11 0-16,-5-15-1 15,0-6 0-15,-10-9 0 16,-5-3 0-16,-7 2-1 16,-8 2 0-16,-7 10 1 15,-9 11-1-15,-3 17 1 16,-2 17-1-16,-1 14 1 0,6 14 0 16,-1 9 1-1,13 4-1-15,5 4 0 0,12-2 0 16,6-5-4-16,3-11-8 15,6-6-22-15,4-4-4 16,-3-16 0-16,3 0-2 16</inkml:trace>
  <inkml:trace contextRef="#ctx0" brushRef="#br0" timeOffset="703661.2422">6924 13722 6 0,'18'0'33'16,"-18"0"2"-16,18 15-1 15,-14 3-13-15,-10 3-7 16,2 8-4-16,-4-5-2 15,1 1-2-15,-5-6-2 16,6-5-2-16,6-14 0 16,0 0 0-16,-4-11-1 15,8-11 0-15,2-7 0 16,3-5-1-16,1-2 1 16,-2 2-2-16,2 3 2 15,-2 8-2-15,0 6 1 0,1 13 0 16,3 8 1-16,-2 9-1 15,2 8 0-15,3 5 0 16,-2 5 1-16,3 1-1 16,-2 0-2-16,-5-5-5 15,4 4-10-15,-6-2-18 16,-7-12-2-16,5-3 0 16,-5-14 0-16</inkml:trace>
  <inkml:trace contextRef="#ctx0" brushRef="#br0" timeOffset="704192.4854">6979 13171 37 0,'0'-24'31'16,"2"10"-8"-16,5 2-5 16,6-3-3-16,5 5-4 15,8 1-3-15,14 5-2 16,-3 4-3-16,3 3 1 15,-12 5-1-15,-6 7 0 16,-19 3 0-16,-12 5 0 16,-17 2 0-16,-8-1 0 15,-3-1 0-15,3 0 1 0,13-5-1 16,21-1-1 0,19-5 1-16,23-2-1 15,21 0-6-15,11 4-34 0,7-9 0 16,8 5-1-16,-15-8 0 15</inkml:trace>
  <inkml:trace contextRef="#ctx0" brushRef="#br0" timeOffset="706145.6114">7985 13519 18 0,'-13'0'33'0,"24"8"1"15,6 2-5-15,19-1-13 16,18 4-6-16,14-3-5 16,9 0-6-16,7-4-13 15,3-2-13-15,-11-8-7 16,-6 4 0-16,-29-10 0 16</inkml:trace>
  <inkml:trace contextRef="#ctx0" brushRef="#br0" timeOffset="706520.6148">8037 13742 29 0,'-9'0'31'16,"24"4"-7"-16,10 0-4 15,13-4-6-15,16 4-3 16,9-4-5-16,7-4-7 15,3 1-7-15,-6-2-5 16,-6-2-4-16,-12-2-1 16,-14-1 0-16,-10-7 0 0,-14-4 3 15,-7-2 4 1,-4-3 7-16,0-3 6 0,-3 0 4 16,15-15 15-1,0 30-8-15,5 14 1 16,4 5 1-16,0 14 0 15,-5 8-1-15,-6 6-2 16,-7 9-2-16,-10-1-5 16,-6-3-10-16,-7-9-24 15,0 6-2-15,-11-18-2 16,6-1-1-16</inkml:trace>
  <inkml:trace contextRef="#ctx0" brushRef="#br0" timeOffset="707145.668">6954 13789 37 0,'0'0'34'0,"13"12"-2"16,0-8-11-16,8 2-8 16,10-2-22-16,6 3-18 15,-5-14-4-15,11 4-2 16,1-21-1-16</inkml:trace>
  <inkml:trace contextRef="#ctx0" brushRef="#br0" timeOffset="707848.7944">9321 13384 6 0,'17'-21'31'0,"10"15"0"15,-5 4-7-15,2 5-7 16,-2 11-3-16,-9 13-5 16,-1 10-2-16,-12 7-2 15,0 3-2-15,-6-1-1 16,2-3 0-16,1-7-1 16,10-8 0-16,5-16 0 15,10-12 0-15,3-14 0 16,9-9 1-16,0-8-1 15,-2-5-1-15,-1-1 1 16,-7-1-1-16,-6 5 0 16,-2 8 0-16,-9 3-1 0,-1 10 1 15,-6 12 0 1,0 0 1-16,-13 9-1 16,10 9 1-16,0 8 0 0,3 5 1 15,0 5-1-15,6 3-2 16,3 5-5-16,-2-3-16 15,-1-5-12-15,6 1-1 16,-8-11-1-16</inkml:trace>
  <inkml:trace contextRef="#ctx0" brushRef="#br0" timeOffset="708114.4455">10119 13691 7 0,'-16'-11'32'15,"-18"-6"1"-15,0 17-2 16,-4 0-12-16,-1 12-6 16,10 12-4-16,4 3-3 15,19 6-2-15,9-1-1 16,16-2-1-16,12-8-1 15,9-5-2-15,7-6-5 16,-7-11-14-16,-2-15-15 16,-2 0 1-16,-11-16-1 15</inkml:trace>
  <inkml:trace contextRef="#ctx0" brushRef="#br0" timeOffset="708833.1969">10631 13416 33 0,'0'0'32'16,"17"0"-6"-16,11 3-7 16,10-3-6-16,7 0-7 0,6 6-7 15,-2-4-12-15,-5-2-15 16,-1 6-3-16,-20-6-1 15,-2 6 9-15</inkml:trace>
  <inkml:trace contextRef="#ctx0" brushRef="#br0" timeOffset="708989.4215">10664 13559 31 0,'9'12'34'16,"7"-8"-2"-16,19 0-8 15,7 0-8-15,6-4-29 16,7 9-15-16,-9-13-4 0,5 8-2 16</inkml:trace>
  <inkml:trace contextRef="#ctx0" brushRef="#br0" timeOffset="709661.3089">11428 13116 9 0,'0'-10'33'15,"0"10"1"-15,4 12-1 16,-4 10-13-16,0 12-6 16,-8 2-5-16,8 8-6 15,-3 2-6-15,3-3-13 16,-4-8-17-16,8-3-1 16,-4-15-1-16,0-5 2 15</inkml:trace>
  <inkml:trace contextRef="#ctx0" brushRef="#br0" timeOffset="709817.5532">11281 13312 15 0,'12'0'32'16,"4"0"0"-16,23 5 0 16,1-1-20-16,12-4-27 15,9 13-11-15,-8-10-4 16,7 10-1-16</inkml:trace>
  <inkml:trace contextRef="#ctx0" brushRef="#br0" timeOffset="710208.1738">11329 13640 22 0,'5'9'35'16,"4"-6"0"0,24 6 0-16,7-2-18 0,19-7-18 15,15 9-27-15,-1-18-3 16,15 9-3-16,-7-18-1 15</inkml:trace>
  <inkml:trace contextRef="#ctx0" brushRef="#br0" timeOffset="714958.1847">12035 13321 26 0,'24'-23'30'0,"-5"3"-7"16,13 10-4-16,-1 10-3 15,-3 9-3-15,3 18-3 16,-13 6-2-16,-5 14-2 16,-7 7-1-16,-6 1-2 0,-6-2-1 15,6-9 0 1,0-7-1-16,10-12 0 0,5-18 1 16,6-11-1-16,4-18 0 15,3-10 0-15,0-8 1 16,0-5-2-16,-6-4 1 15,-7 5-1-15,-3 3 1 16,-6 7-1-16,-6 12 0 16,-5 11 0-16,-4 11 0 15,-2 10 0-15,-1 11 0 16,3 8 1-16,0 6-1 16,3 3 0-16,9 5-1 15,3-3-7-15,10-3-23 16,8-3-5-16,-1-12 0 0,14-5 0 15</inkml:trace>
  <inkml:trace contextRef="#ctx0" brushRef="#br0" timeOffset="715411.3098">12634 13604 29 0,'12'7'33'0,"-12"2"1"16,-3 10-12-16,1 10-5 15,-8-1-6-15,7 6-1 0,-6-5-4 16,5 0-2-16,-1-9-1 15,5-6-1-15,0-14-1 16,0 0 0-16,14-17 0 16,-4-4 0-16,2-11 1 15,0-4-1-15,4-8-1 16,0 3 1-16,-3 2-1 16,1 3 0-16,0 7 1 15,0 5-1-15,-1 12 0 16,2 12 1-16,-2 5-1 15,3 11 1-15,-1 9-1 0,0 4 1 16,1 6-1 0,1 3-1-16,-3 1-4 15,-4-6-3-15,2 1-8 0,-6-8-13 16,-6-9-7-16,0-4-1 16,0-13 1-16</inkml:trace>
  <inkml:trace contextRef="#ctx0" brushRef="#br0" timeOffset="715551.9349">12647 13725 33 0,'0'0'33'0,"0"0"-6"16,34 0-10-16,2 0-33 16,9-9-7-16,16 6-3 15,-8-16-4-15</inkml:trace>
  <inkml:trace contextRef="#ctx0" brushRef="#br0" timeOffset="717426.939">13272 13309 17 0,'21'16'29'0,"-4"-16"-1"15,17 3-12-15,0-3-13 16,6 0-10-16,7 8-14 16,-10-13-6-16,6 10 0 15,-22-8 17-15</inkml:trace>
  <inkml:trace contextRef="#ctx0" brushRef="#br0" timeOffset="717567.5669">13276 13477 41 0,'27'6'32'16,"4"-10"-3"-16,19 1-17 15,7 3-24-15,1-12-14 16,9 12-3-16,-4-6-2 15</inkml:trace>
  <inkml:trace contextRef="#ctx0" brushRef="#br0" timeOffset="717864.4396">14076 13006 19 0,'0'0'32'0,"9"10"3"15,-6 15-11-15,-3 11-5 16,-5 8-6-16,5 9-4 15,0-2-7-15,0 0-9 16,0-12-17-16,7-1-9 16,-9-19-2-16,4-2 1 0</inkml:trace>
  <inkml:trace contextRef="#ctx0" brushRef="#br0" timeOffset="718005.0658">13933 13215 32 0,'0'0'29'15,"11"0"3"-15,12 7-16 16,9 0-9-16,14 3-19 16,14 5-15-16,-6-8-1 15,11 6-2-15</inkml:trace>
  <inkml:trace contextRef="#ctx0" brushRef="#br0" timeOffset="718192.5667">13973 13528 33 0,'3'11'34'0,"13"-11"-1"16,22 7-11-16,8-7-17 15,9-4-29-15,17 8-5 16,-7-13-3-16,12 9-1 15</inkml:trace>
  <inkml:trace contextRef="#ctx0" brushRef="#br0" timeOffset="718676.942">14831 13273 21 0,'-30'-19'28'0,"10"-1"-5"0,-3-9-5 16,10 2-5-16,13-1-4 16,5 2-4-16,15 7-2 15,11 8 0-15,7 6 0 16,5 15 0-16,0 7 0 16,-10 10 1-16,-10 8 0 15,-18 2-1-15,-13 3 0 16,-17 2 0-16,-8-1-2 15,-12-4 0-15,-1-6 0 16,6-4-1-16,6-10 1 16,12-3-2-16,22-14 1 15,5 12 0-15,18-12 0 0,15 0-6 16,3 0-11 0,4-7-16-16,11 7 0 0,-7-3 0 15,9 3 4-15</inkml:trace>
  <inkml:trace contextRef="#ctx0" brushRef="#br0" timeOffset="719005.0658">15442 13213 11 0,'-5'-26'33'16,"-14"-2"0"-16,-3 6-5 15,-2 8-9-15,-10 6-5 16,-1 8-4-16,-5 10-4 16,6 11-2-16,0 8-2 0,8 9-1 15,10 3 0-15,13 3 1 16,12-1-1-16,18-5 1 16,10-7 0-16,11-8 0 15,6-14-1-15,2-13 1 16,-3-9 0-16,-5-13-2 15,-15-10 0-15,-15-5-2 16,-13 2-9-16,-18 1-25 16,-13-3-1-16,-2 11 0 15,-12-1 1-15</inkml:trace>
  <inkml:trace contextRef="#ctx0" brushRef="#br0" timeOffset="889881.6428">2337 15133 37 0,'-25'-7'32'0,"-9"-2"1"16,-44 18-2 0,41 6-26-16,8 6 0 15,4 7-2-15,21 1-2 16,14 2 0-16,11-2 0 15,13-3 1-15,9-2-1 16,1-8 1-16,-1-6 0 16,-6-4 0-16,-12-6 1 15,-11 0-1-15,-14 0 0 16,-17-7-1-16,-14 7 1 0,-9 5-1 16,-9 7-1-16,-2 8 0 15,6 6 0-15,0 11-1 16,18 3 1-16,16 2-1 15,11 1 1-15,19-2 1 16,16-7-1-16,8-11 1 16,8-9 1-16,4-14 0 15,-6-7-1-15,-2-9 2 16,-2-6-1-16,-17-4 0 16,-5-3 0-16,-8 6 0 15,-8 5-2-15,-7 6 1 16,0 12 0-16,0 0-2 15,-12 19 1-15,12 3 0 16,-4 4 0-16,1 2 0 16,3-5 0-16,7-4 1 0,-7-8 0 15,0-11 0-15,12-9 0 16,-4-10-1-16,5-6 0 16,2-1-1-16,1-2 1 15,1 5-1-15,0 7 0 16,4 6 0-16,-1 10 0 15,-2 13 0-15,-8 6-3 16,2 10-7-16,-4 0-18 16,-3 1-8-16,6 3-1 15,-5-10 1-15</inkml:trace>
  <inkml:trace contextRef="#ctx0" brushRef="#br0" timeOffset="890037.8926">2870 15559 19 0,'0'0'34'16,"-12"3"0"-16,12 17 1 15,0-1-15-15,0 5-17 16,10 5-27-16,-10-7-7 16,15 5-1-16,-7-12-2 15</inkml:trace>
  <inkml:trace contextRef="#ctx0" brushRef="#br0" timeOffset="890397.268">2886 15422 28 0,'-19'-39'30'15,"22"2"1"-15,13-1-12 16,14 4-7-16,14 10-1 15,5 7-2-15,7 17 1 16,-9 10 0-16,6 23-2 16,-16 11-1-16,-3 14-1 15,-15 5-2-15,-1 9 0 16,-9-3 0-16,1-6-1 16,2-8-2-16,0-11 0 15,1-13 0-15,2-14-2 16,-2-14 0-16,-3-15-1 15,-4-9 0-15,-12-5 0 16,-8-1-1-16,-13 5 1 0,-7 8 0 16,-4 6-2-16,2 13-12 15,5 9-22-15,-4 0 1 16,14 7 0-16,5-4 0 16</inkml:trace>
  <inkml:trace contextRef="#ctx0" brushRef="#br0" timeOffset="890897.2719">3673 15453 14 0,'-15'-17'29'16,"0"14"-5"-16,-16 3-7 15,3 3-3-15,-4 8-4 0,9 6-3 16,9 5-4 0,8 1-1-16,12 1-1 15,15-4-1-15,2-3 1 0,7-4 0 16,-1-2 0-16,-4-7 1 16,-8-1 0-16,-17-3 1 15,0 0 0-15,0 0 0 16,-24 15-1-16,0-5 1 15,2 5-1-15,0 0-2 16,6 5 0-16,10-1-4 16,6-2-4-16,13-2-13 15,5 2-12-15,-3-17 1 16,14 7-1-16</inkml:trace>
  <inkml:trace contextRef="#ctx0" brushRef="#br0" timeOffset="891272.2699">3667 15323 44 0,'-21'-44'33'16,"7"12"-1"-16,-6 1-12 15,10 12-25-15,0 12-13 16,10 7-8-16,0 0-2 16,0 0 3-16,16 17 6 15,-1 0 12-15,1 4 8 16,3 8 11-16,8 5 10 15,8 16 7-15,-2 4 1 16,12 9-3-16,-3 9-6 16,-4 6-9-16,2 6-5 15,-12-1-3-15,-6-1-2 0,-13-6-2 16,-16-9 0 0,-10-9-1-16,-11-14 1 0,-5-15-1 15,-2-22 0-15,0-12 1 16,7-18-1-16,11-21 1 15,7-12 0-15,13-11 0 16,11-5-1-16,14-1-1 16,6 2-8-16,4 2-25 15,3 19 0-15,-10 4 1 16,3 23-2-16</inkml:trace>
  <inkml:trace contextRef="#ctx0" brushRef="#br0" timeOffset="891881.6473">4371 15648 4 0,'-40'-60'59'16,"17"37"-38"-16,-7-1-6 15,-4 11-5-15,3 10-2 0,3 7-4 16,6 11-1-16,4 6-1 15,11 2-1-15,7 2 1 16,9 0 0-16,11-4 1 16,4-2 0-16,3-8 0 15,4-5 0-15,-2-6 0 16,-4-6 0-16,-6-6-2 16,-2-6 0-16,-10-3-1 15,-4-2 0-15,-3-1-1 16,-6 5-1-16,0 3 1 15,6 16-1-15,-15-8 2 16,15 8 0-16,-7 25 0 0,10-2 0 16,4 1 1-1,9 4 0-15,2-2 1 0,7-3-1 16,2-8 1-16,7-5-1 16,-5-10 1-16,1-5-1 15,-6-10-1-15,-2-7-1 16,-2-4-1-16,-6-5 0 15,-4-1-2-15,-6 0-2 16,1 7-2-16,-5 2-7 16,-5 3-10-16,5 20-7 15,-7-18 0-15,7 18 4 16</inkml:trace>
  <inkml:trace contextRef="#ctx0" brushRef="#br0" timeOffset="892053.5218">4666 15480 56 0,'5'22'38'0,"5"12"0"16,-10 12-10-16,0 4-14 16,3 15-4-16,-3 2-5 15,0 0-5-15,3 1-6 16,-3-16-9-16,0-10-21 16,7-8-3-16,-7-17 0 15,0-17 0-15</inkml:trace>
  <inkml:trace contextRef="#ctx0" brushRef="#br0" timeOffset="892178.5239">4718 15750 21 0,'0'0'28'16,"24"0"-9"0,-7 0-18-16,1-4-25 0,10 8-4 15,-3-13 12-15</inkml:trace>
  <inkml:trace contextRef="#ctx0" brushRef="#br0" timeOffset="892537.9004">5142 15555 23 0,'-4'-11'29'0,"-16"-10"0"16,3 9-14-16,-2 5-4 15,-3 2-5-15,4 10-2 0,2 0-1 16,4 7 0 0,7 4-2-16,5 0 0 0,8-1-1 15,4-1 0-15,5-5-1 16,0-2 1-16,-3-7-1 16,-4 0 0-16,-10 0 0 15,0 0 1-15,-14 0 0 16,-5 7 2-16,-6 1 0 15,2 6 2-15,-2 1 1 16,8 9 2-16,5-3 0 16,12 4 0-16,7-6-1 15,11 3-1-15,6-7-15 16,12 0-23-16,-10-15-2 16,12 0-1-16,0-17-1 0</inkml:trace>
  <inkml:trace contextRef="#ctx0" brushRef="#br0" timeOffset="893147.2739">6344 15394 28 0,'22'-15'31'15,"-4"1"0"-15,-3 18-12 16,-5 13-6-16,-4 13-5 16,-6 12-3-16,0 7-2 15,-4 6 1-15,4-4-2 16,0-1 1-16,11-5-1 0,6-12 2 15,6-10-1-15,10-10 0 16,-1-13 1-16,7-7-1 16,-1-12 0-16,-1-7 0 15,-5-10-2-15,-4-3 0 16,-10-3-1-16,-5-1 0 16,-10 4 0-16,-10 7-1 15,-5 11 1-15,-5 12 1 16,-3 13-1-16,1 12 1 15,4 12-1-15,8 10 1 16,7 3-1-16,9-2-2 16,14 4-13-16,8-4-22 0,0-14 1 15,11-1-1 1,-1-15 0-16</inkml:trace>
  <inkml:trace contextRef="#ctx0" brushRef="#br0" timeOffset="894694.1559">7017 15773 36 0,'-13'-12'31'15,"-3"12"-7"-15,-12 0-5 16,-3 7-6-16,1 8-3 16,-2 4-4-16,7 6-2 15,13 5-1-15,12 1-1 16,12 1-1-16,13-2 0 16,6-6-1-16,4-3-4 15,2-10-17-15,7-2-12 16,-16-18 0-16,9-2-1 15</inkml:trace>
  <inkml:trace contextRef="#ctx0" brushRef="#br0" timeOffset="895037.9032">7321 15559 17 0,'0'0'32'0,"0"0"1"16,15 0-4-16,10 6-14 16,4-3-7-16,7 5-6 15,4 1-9-15,1 0-21 16,-6-15-5-16,-2 12 1 16,-15-13-1-16</inkml:trace>
  <inkml:trace contextRef="#ctx0" brushRef="#br0" timeOffset="895178.5278">7349 15717 27 0,'34'12'21'0,"3"-3"-21"0,3-9-16 16,7 11-6-16,-10-11 13 15</inkml:trace>
  <inkml:trace contextRef="#ctx0" brushRef="#br0" timeOffset="895522.2839">7906 15626 2 0,'0'0'29'16,"12"0"-1"-16,4-1-3 16,13 1-16-16,5-5-10 15,5 0-17-15,11 7-8 16,-9-11-1-16,12 9 7 16</inkml:trace>
  <inkml:trace contextRef="#ctx0" brushRef="#br0" timeOffset="895928.5292">8603 15612 22 0,'-23'-5'31'0,"8"-4"1"15,-7-10-14-15,1-7-5 16,3-6-2-16,8-7-4 15,10 1-2-15,7-2-2 16,11 7-1-16,9 7 2 16,10 13-1-16,1 13 1 15,3 18 0-15,-13 12 1 16,-11 16 0-16,-17 11 0 0,-9 5-1 16,-19 1-1-16,-6-2 0 15,-9-10-2-15,-1-12 0 16,7-11-2-16,7-16 0 15,13-12-1-15,13-11 1 16,12-4-1-16,8-7 0 16,8 7 1-16,4 1 0 15,4 7-1-15,2 7-3 16,2 12-9-16,-2 5-22 16,-5-5-1-16,7 7 1 15,-2-7 0-15</inkml:trace>
  <inkml:trace contextRef="#ctx0" brushRef="#br0" timeOffset="896241.0305">9226 15554 31 0,'-25'-38'33'0,"3"9"-1"16,-9 3-13-16,-3 3-4 15,-3 11-4-15,-3 10-3 16,0 14-2-16,2 9-3 16,4 9-1-16,7 10-1 15,7 6 0-15,14 1 0 16,12-1 0-16,14-6 1 16,10-8 0-16,14-11 1 0,8-7-1 15,-2-18 1-15,0-9-1 16,-11-12 0-16,-11-8 0 15,-15-4-2-15,-13-4-9 16,-18 0-27-16,-2 12-2 16,-11 0 0-16,7 16 0 15</inkml:trace>
  <inkml:trace contextRef="#ctx0" brushRef="#br0" timeOffset="896897.3067">9735 15294 11 0,'21'9'32'0,"-21"-9"1"16,27 24-4-16,-13-6-12 16,-6-2-5-16,1 2-2 15,-5-4-3-15,-1-3-2 16,-3-11-1-16,0 0-3 16,6-16 0-16,1-3 0 15,2-3-1-15,7-2 0 16,1 3-2-16,-1 1 1 15,3 11 1-15,-4 6 0 16,1 9 0-16,-6 11 0 16,-4 1 1-16,-3 3-1 15,-3-1 1-15,0 1 0 0,0-11-1 16,0-10 0-16,0 0 0 16,18-5 0-16,-2-11 0 15,0-3 0-15,4 2 0 16,-1 2 1-16,0 2 0 15,-1 9 0-15,-5 4 0 16,-1 14 1-16,-3 1-1 16,-6 5-5-16,4 3-9 15,0 4-22-15,-7-11-1 16,5 4 0-16,-5-11-1 16</inkml:trace>
  <inkml:trace contextRef="#ctx0" brushRef="#br0" timeOffset="897100.406">9682 15686 12 0,'-13'0'35'16,"22"7"0"-16,13-7 0 15,21-4-16-15,19 4-6 16,7 0-8-16,14 0-13 15,1-9-24-15,10 9-3 16,-18-7 0-16,-4 12 0 16</inkml:trace>
  <inkml:trace contextRef="#ctx0" brushRef="#br0" timeOffset="897553.5324">10156 15952 29 0,'0'-15'31'0,"0"15"-5"15,-35-18-4-15,-1 7-7 0,-4 4-3 16,-7 4-4-16,6 3-2 16,-2 8 0-16,11 2-3 15,9 2 0-15,19 7-2 16,16 3 0-16,14 1 0 15,13 0 0-15,2 3 1 16,2-2 0-16,-3 3 3 16,-13-1-1-16,-10-1 0 15,-24-9 1-15,-14-1-1 16,-20-12-2-16,-8-6-14 16,-6-10-26-16,5-3-1 0,1-10-1 15,8 1 1 1</inkml:trace>
  <inkml:trace contextRef="#ctx0" brushRef="#br0" timeOffset="899131.6615">23399 8385 11 0,'-3'-38'29'16,"3"11"-4"-16,-6 3-2 0,-3 8-6 16,9 16-3-16,-15-8-3 15,15 22-1-15,0 9-2 16,8 19-1-16,-8 17 0 16,10 17 0-16,-3 17-1 15,13 16 0-15,-4 6 0 16,2 9-1-16,-5-3-1 15,0-4 0-15,3-11-1 16,-1-8 0-16,-1-14 0 16,-6-14-1-16,-5-10 0 15,0-13 0-15,-6-9-1 16,11-12 0-16,-8-6 0 0,4-6 0 16,-4-14 0-16,-7 10 0 15,7-10-1-15,0 0 1 16,0 0 0-16,0-12-1 15,0 12 1-15,0 0-1 16,-6-8 0-16,6 8 0 16,0 0 0-16,-15-4 0 15,15 4 0-15,0 0 0 16,-5-10 0-16,5 10 0 16,0 0 1-16,-4-10-1 15,4 10 0-15,0 0 0 16,-7-9 0-16,-4 9 0 15,11 0 0-15,-22-8 0 16,11 3 0-16,11 5 0 0,-14-10 0 16,-1 1 0-16,-2-1 1 15,7-3-1-15,-4 1 0 16,11 1 0-16,-4-3 0 16,-3 4 0-16,-1 1 0 15,11 9 0-15,-7-10-1 16,7 10 1-16,0 0 0 15,0 0 0-15,0 0 0 16,7 23 0-16,4-3-1 16,-1 3 1-16,5 5 0 15,1 3 0-15,1-2 0 16,7-2 0-16,1-3 1 16,-9-6-1-16,2-12 0 15,0-8 0-15,-6-10 1 16,5-10-1-16,0-6 0 0,-11-2 0 15,2-1 0-15,4 2 0 16,-7 5-3-16,3 2-8 16,-2 12-31-16,-6 10-1 15,0 0 0-15,0 0 0 16</inkml:trace>
  <inkml:trace contextRef="#ctx0" brushRef="#br0" timeOffset="899756.6642">23847 9738 35 0,'17'4'30'0,"-17"-4"-4"15,3 13-5-15,-3 4-5 16,-5 3-5-16,5 7-2 16,-14 1-1-16,6 3-1 15,2-4-2-15,15 0-1 16,5-8 0-16,7-5-1 15,3-10 0-15,-2-4-1 16,8-16-1-16,2-5 0 16,-4-7 0-16,-3 0 0 15,-11-4-1-15,-7 3 1 16,-1 6 0-16,6 5 0 0,-12 8 1 16,0 10 0-1,-18 10 1-15,6 8-1 0,6 8 0 16,11 5 0-16,-2 5 0 15,-3-2-1-15,7 3-4 16,5-10-12-16,0 1-25 16,2-4 0-16,0-5-1 15,-9-1 1-15</inkml:trace>
  <inkml:trace contextRef="#ctx0" brushRef="#br0" timeOffset="900053.5375">24205 10055 46 0,'11'-7'38'0,"-11"7"0"16,10 13-7-16,6 6-14 15,-16-3-5-15,0 12-3 16,6-1-3-16,10 3-1 16,-16-4-2-16,0 1-2 15,9-3-2-15,-21-10-6 16,12 1-10-16,0-15-23 16,0 0 0-16,-23 0-1 0,14-10 0 15</inkml:trace>
  <inkml:trace contextRef="#ctx0" brushRef="#br0" timeOffset="900397.2919">24218 10090 28 0,'0'-18'38'0,"11"3"1"16,1 3-3-16,-12 12-11 16,0 0-9-16,54-19-6 15,-54 19-4-15,41 7-3 16,-41-7 0-16,0 0-2 15,0 0 0-15,30 39-1 16,-48-28 0-16,3 0-1 0,3-2 0 16,-6 1 0-1,18-10 0-15,0 0 0 16,0 0 0-16,0 0 2 0,0 0-1 16,51 43 0-16,-51-43 0 15,41 26 1-15,-41-26 0 16,0 0 1-16,32 49-1 15,-32-49 1-15,-23 37 0 16,-10-19 0-16,1-1-1 16,3-5-3-16,5-4-11 15,-12-3-28-15,19-5-1 16,-1-10 0-16,8-4 1 16</inkml:trace>
  <inkml:trace contextRef="#ctx0" brushRef="#br0" timeOffset="901147.3008">23912 9602 7 0,'0'8'32'0,"0"-8"1"16,0 0-4-16,23 0-9 15,2-3-6-15,13 3-3 0,4 0-2 16,3 4-4 0,1-4-1-16,8 7 0 15,-3-7-1-15,-4 6-1 0,-20-6-1 16,-13 5-1-16,-14-5 0 16,17-5 0-16,-17 5-1 15,-18-13-1-15,1 5-1 16,-5-2 0-16,10 5 1 15,3-5 0-15,-2 6-1 16,-5-6 1-16,16 10 0 16,0 0 1-16,0 0 0 15,0 0 2-15,43 0 1 16,-43 0 0-16,0 0 2 16,68 26 1-16,-68-26 2 0,0 0 1 15,47 39-1 1,-51-24-1-16,4-15-2 15,-33 38-28-15,9-21-13 0,-17 4-2 16,-18-9-1-16</inkml:trace>
  <inkml:trace contextRef="#ctx0" brushRef="#br0" timeOffset="912241.063">16111 13109 31 0,'6'-15'31'0,"10"8"-6"16,-4 7-6-16,1 5-3 15,2 11-4-15,-9 0-4 16,0 7-2-16,-6 4-1 16,0-4-2-16,-6-5 0 15,6-8-1-15,0-10-2 16,6-15 1-16,3-5-1 16,7-6 0-16,-1-2 0 0,4 1-1 15,-1 5 1-15,-1 7 1 16,-2 9-1-16,-3 8 1 15,-6 8-1-15,-3 6 1 16,-3 3 0-16,3-4 0 16,-3 0 0-16,0-6-1 15,0-9 1-15,0 0-1 16,19-6 0-16,-7-7-1 16,4-2 1-16,3 5 0 15,2 3 0-15,1 7 0 16,-3 3 0-16,-4 11 0 15,-8 4 0-15,1 5-3 16,2 5-9-16,-3 1-22 16,-7-9-1-16,5 1 0 15,-10-7-1-15</inkml:trace>
  <inkml:trace contextRef="#ctx0" brushRef="#br0" timeOffset="912444.1864">16079 13404 23 0,'0'0'36'0,"25"6"2"15,12-6-1-15,22-6-15 16,8 3-10-16,3-1-9 16,1-2-12-16,-6 1-25 0,-6 8-2 15,-19-3-2 1,-15 8 1-16</inkml:trace>
  <inkml:trace contextRef="#ctx0" brushRef="#br0" timeOffset="912709.8119">16375 13512 59 0,'-25'-7'37'16,"2"12"0"-16,-4 5-12 15,-8-1-14-15,11 12-3 16,0 2-4-16,17 5-1 16,14 1-1-16,17 2-1 15,10-3-1-15,3-1 0 0,0-5 0 16,-8-3 1 0,-14-5 0-16,-18-5 0 0,-22 0 0 15,-21-2 0-15,-8-2-6 16,2-5-33-16,-10-5 1 15,9-3-2-15,-6-16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2:04:38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10908 15612 29 0,'27'13'31'0,"-13"-1"-4"15,-4 13-10-15,-8 8-8 16,-2-1-16-16,-2 3-19 15,-17-18-2-15,7-4-2 16,-5-18 9-16</inkml:trace>
  <inkml:trace contextRef="#ctx0" brushRef="#br0" timeOffset="453.1259">11631 15366 18 0,'16'12'35'15,"-21"7"0"-15,-2 13-3 16,-11 3-14-16,-8 1-4 16,0 2-5-16,-7-3-6 15,-1-9-2-15,4-7-4 16,-5-14 0-16,10-11 0 16,4-13-1-16,5-4 1 15,7-8 0-15,9-1 2 0,6 4 1 16,6 2 3-16,10 12 0 15,4 5 0-15,5 18 1 16,2 8 0-16,1 9-1 16,-1 10-8-16,-3 3-20 15,-6-5-9-15,4 3-1 16,-11-9-1-16</inkml:trace>
  <inkml:trace contextRef="#ctx0" brushRef="#br0" timeOffset="875.0012">11957 15457 8 0,'-19'-25'30'0,"4"8"2"16,-13 2-6-16,-1 6-8 15,1 9-5-15,-2 12-4 16,8 11-2-16,4 8-3 16,7 4-1-16,11 3-1 15,8 2 0-15,9-5 0 16,8-4 0-16,2-12 0 16,3-9 0-16,-2-10-1 15,-3-7-1-15,-7-7 1 0,-6-5-1 16,-7-5 0-16,-9 0 0 15,-6 6 0-15,-2 7 0 16,-3 11 1-16,-1 6-1 16,0 15 1-16,4 11 0 15,6 10-1-15,6 9 1 16,3 4-2-16,4-4-4 16,8 2-5-16,-3-8-21 15,4-16-4-15,7-6 0 16,-6-20 0-16</inkml:trace>
  <inkml:trace contextRef="#ctx0" brushRef="#br0" timeOffset="1375.0018">12224 15484 6 0,'-5'-14'29'16,"-11"-9"-1"-16,0 10-10 15,-2 3-4-15,-3 5-3 16,2 9-2-16,0 5-3 16,2 6-1-16,3 6-1 15,7 5-1-15,4 0 0 16,7 1-1-16,7-2 1 0,6-6-1 15,4-3 0-15,4-7 0 16,0-9 0-16,0 0-1 16,-3-13 0-16,-1-2 0 15,-6-1 0-15,-5-1 0 16,-7 2 0-16,-3 2 0 16,0 13 1-16,0 0 0 15,-13 0 0-15,13 9 0 16,0 5 1-16,10 5-1 15,2-1 0-15,4 2 0 16,3-7 0-16,2 0 0 16,1-6 0-16,-4-7-1 15,-1-7 0-15,-3-1-2 16,-4-6-7-16,-7-9-12 16,-3-3-16-16,0 0-1 0,-9-8 0 15,5 2 0-15</inkml:trace>
  <inkml:trace contextRef="#ctx0" brushRef="#br0" timeOffset="1453.127">12324 15197 38 0,'0'0'35'15,"-13"-10"1"-15,13 20-5 16,0 4-24-16,0 0-33 16,6 8-6-16,-6-3-2 15,13 8-2-15</inkml:trace>
  <inkml:trace contextRef="#ctx0" brushRef="#br0" timeOffset="1953.1292">13034 15412 18 0,'19'0'32'0,"8"17"0"15,-8 2-6-15,-7 8-12 16,-2 3-3-16,-4-1-3 16,-2-4-2-16,-4-7-3 15,0-18-2-15,0 0-1 16,0 0-2-16,11-27 1 16,5 1 1-16,2 1 0 15,1 3 2-15,0 7 1 16,2 15 2-16,-4 5 0 15,-3 18 0-15,-4 5-1 16,-4 6-7-16,0 1-30 16,3 3-2-16,-9-11-1 0,10-2-1 15</inkml:trace>
  <inkml:trace contextRef="#ctx0" brushRef="#br0" timeOffset="2515.6297">14042 15336 33 0,'-28'-6'28'0,"6"6"-3"16,-8 6-6-16,1 4-6 16,4 7-4-16,4 6-3 15,12 3-1-15,9 0-2 16,11-1-1-16,8-4 0 0,12-1-1 16,3-6 0-16,4-7-1 15,-1-7 0-15,-2-7 0 16,-8-4-1-16,-11-4 0 15,-8-1 1-15,-11-2-1 16,-9 5 1-16,-7 6 1 16,-5 7 1-16,2 10 1 15,0 15 0-15,7 9 1 16,3 9 0-16,12 12 0 16,0 1-1-16,9 2-3 15,1 1-6-15,1-11-11 16,2-12-18-16,6-4 0 15,-3-22 0-15,1-5-2 16</inkml:trace>
  <inkml:trace contextRef="#ctx0" brushRef="#br0" timeOffset="2843.7558">14396 15406 31 0,'-28'-12'29'0,"5"9"-1"15,-2 3-12-15,4 4-4 16,6 8-5-16,6 7-2 16,9 2-1-16,9 2-1 0,7 1 0 15,8-6-1 1,4-3 1-16,3-9 1 15,-1-6 0-15,-5-8 0 0,-3-6 0 16,-10-7 0-16,-8-1 0 16,-11-2-3-16,-5 2-5 15,-4 4-12-15,1 5-18 16,-8-3-2-16,12 12 0 16,-3-2 0-16</inkml:trace>
  <inkml:trace contextRef="#ctx0" brushRef="#br0" timeOffset="3156.2554">14559 15492 42 0,'16'12'34'16,"9"0"0"-16,-4-3-12 16,1-9-10-16,4 0-4 0,-2-12-2 15,1-1-1-15,-7-8-2 16,-3-1-1-16,-4-6 0 15,-8 1-1-15,-7 3 0 16,-12 0-1-16,-6 7 0 16,-5 7 1-16,-1 10-1 15,0 9 0-15,0 10 0 16,5 9 0-16,9 11 0 16,8 5 1-16,9 6-1 15,3 3 1-15,8 1-1 16,-1-7-3-16,8-2-11 15,1-5-22-15,-5-18 0 0,4-3 0 16,-8-19 0 0</inkml:trace>
  <inkml:trace contextRef="#ctx0" brushRef="#br0" timeOffset="3468.7567">15105 15370 45 0,'0'0'37'16,"7"17"1"-16,-23 4-7 16,-11-3-17-16,4 10-4 15,-8-7-3-15,0-2-4 16,-5-8-2-16,4-8-2 0,3-9-1 16,5-9 0-1,7-5 0-15,6-6 0 0,11 0 0 16,4-2 1-16,11 7 1 15,6 7 0-15,4 9 1 16,2 8 0-16,2 10 0 16,-1 8 0-16,0 10-1 15,-9 1-4-15,2 7-10 16,-7-4-22-16,-8-9 0 16,-1-3-1-16,-5-23 0 15</inkml:trace>
  <inkml:trace contextRef="#ctx0" brushRef="#br0" timeOffset="3609.3813">14958 15050 56 0,'-7'-10'35'16,"11"21"-4"-16,-9 7-28 15,5-1-30-15,5 14-4 16,-5-5-3-16</inkml:trace>
  <inkml:trace contextRef="#ctx0" brushRef="#br0" timeOffset="4375.008">15674 15340 9 0,'0'0'25'0,"32"2"0"16,-3-2-14-16,6 0-3 15,5-5-2-15,1 2-1 16,-5-1-1-16,-7-1-2 15,-6-3 0-15,-13 2 0 16,-10 6 1-16,-15 0 1 16,-4 4 1-16,-5 4 1 15,2 6 0-15,-3 4 1 16,12 7-1-16,7 1 0 16,12 0-2-16,11-1-5 15,8-5-5-15,11-3-16 16,9 0-10-16,-6-17-1 0,4 0-1 15</inkml:trace>
  <inkml:trace contextRef="#ctx0" brushRef="#br0" timeOffset="5171.8846">16260 15300 9 0,'-19'-5'27'15,"-19"-5"1"-15,10 10-7 16,-9 0-9-16,3 0-4 16,5 9-2-16,6 2-1 15,13 7-2-15,16-1 0 16,10-3 1-16,13-2-1 15,4-2 0-15,2-6 0 16,1-4-1-16,-4-6-2 16,-7-2-3-16,-12 0-7 0,-13 8-15 15,-11-18-6-15,-1 15 0 16,-7-5-1-16</inkml:trace>
  <inkml:trace contextRef="#ctx0" brushRef="#br0" timeOffset="5578.1358">16408 15279 27 0,'0'0'30'15,"0"0"-5"-15,-12 8-4 16,5 5-5-16,0 2-4 16,7 10-3-16,0-2-2 15,11 1-2-15,1 1-1 16,10-5-1-16,-3-7 0 16,6-3 0-16,0-10 0 15,-1-8 0-15,-3-10 0 16,-5 1 1-16,-4-8-1 15,-6 3 0-15,-6 2-4 16,-6-2-9-16,-3 4-27 0,0 8 0 16,-6 0-1-1,6 7 1-15</inkml:trace>
  <inkml:trace contextRef="#ctx0" brushRef="#br0" timeOffset="6140.6369">17485 15318 36 0,'-44'0'29'0,"9"9"-6"16,-7 4-8-16,5 5-4 0,13 4-3 15,13 3-2-15,16-1 0 16,15 0-2-16,14-4 1 15,6-3 0-15,3-8-1 16,4-9-1-16,-5-5 0 16,-10-13-2-16,-9-3 1 15,-15-10-1-15,-13-6 0 16,-12-9 0-16,-10-4-1 16,-5-7 0-16,1 0 0 15,4 0-1-15,4 3 1 16,11 6-3-16,9 6-3 15,16 16-6-15,8 13-16 0,4 8-7 16,10 16 1 0,-8 5-1-16</inkml:trace>
  <inkml:trace contextRef="#ctx0" brushRef="#br0" timeOffset="6296.8889">17651 15308 27 0,'-3'18'32'0,"7"10"1"16,-4-3-6-16,8 5-21 15,1 5-21-15,-5-11-14 16,11 3-1-16,-7-14-2 16</inkml:trace>
  <inkml:trace contextRef="#ctx0" brushRef="#br0" timeOffset="6609.3875">18049 15425 68 0,'-13'19'35'16,"-3"1"-5"-16,-8 2-13 15,-8-9-6-15,1-3-5 16,-6-10-4-16,4-5-2 15,3-9-2-15,6-6 0 16,7-2-1-16,10-4 0 16,9-1 1-16,8 7 2 0,8 4 1 15,8 9 1 1,6 7 0-16,4 9 1 16,1 8-4-16,-7 0-5 0,3 5-21 15,-5 5-8-15,-13-10 0 16,3 1 0-16</inkml:trace>
  <inkml:trace contextRef="#ctx0" brushRef="#br0" timeOffset="6828.1383">18083 15315 35 0,'12'7'33'0,"6"12"3"16,-5 3-4-16,-2 1-16 15,7 4-5-15,-7-4-4 0,4-1-2 16,-6-10 0-16,3-7 0 16,-12-5-3-16,19-18 1 15,-10-1-2-15,-2-6-5 16,4 2-13-16,0-2-20 16,-11-3-1-16,3 8 0 15,-3-3 0-15</inkml:trace>
  <inkml:trace contextRef="#ctx0" brushRef="#br0" timeOffset="7281.2637">18346 15298 7 0,'0'0'30'0,"3"28"1"16,-6-14 0-16,8 9-14 0,1 4-5 15,5-1-2-15,9 1-2 16,2-8-1-16,9-5-1 16,-4-8-1-16,3-6 0 15,-5-9-1-15,-1-3-3 16,-9-5-2-16,-9-8-6 15,-6 6-8-15,-7-3-15 16,-7-5-6-16,2 3 0 16,-7-5 0-16</inkml:trace>
  <inkml:trace contextRef="#ctx0" brushRef="#br0" timeOffset="7421.8888">18506 15145 28 0,'0'0'31'16,"0"0"-4"-16,0 0-13 0,0 0-31 15,0 13-7-15,0-13-4 16,10 32-1-16</inkml:trace>
  <inkml:trace contextRef="#ctx0" brushRef="#br0" timeOffset="7750.0148">18861 15311 31 0,'-24'-7'31'16,"0"11"1"-16,-4 0-12 16,1 6-6-16,5 5-4 15,3 5-4-15,15 6 0 16,9-1-2-16,14 1-1 15,7-2 0-15,8-3 0 16,0-6 0-16,3-5-1 16,-6-10 0-16,-7-4-1 15,-15-9 0-15,-9-1 0 16,-15-2-1-16,-10-5-6 16,-1 4-17-16,-3 3-13 15,-7-3 0-15,7 12 1 16</inkml:trace>
  <inkml:trace contextRef="#ctx0" brushRef="#br0" timeOffset="8062.5156">19013 15332 36 0,'0'0'35'0,"0"0"0"15,6 10-10-15,0 19-6 16,-6 8-6-16,11 16-5 16,-4 1-2-16,1 7-1 15,0-1-7-15,-2-7-6 16,0-6-16-16,4-8-13 16,-10-20 0-16,0-9-1 15</inkml:trace>
  <inkml:trace contextRef="#ctx0" brushRef="#br0" timeOffset="8218.7654">19031 15467 56 0,'22'-4'36'16,"-2"-1"-1"-16,14 14-10 16,-4 0-46-16,-6-9-10 15,15 8-3-15,-14-12-2 16</inkml:trace>
  <inkml:trace contextRef="#ctx0" brushRef="#br0" timeOffset="8734.3924">19535 15331 44 0,'0'24'33'0,"-23"1"-3"16,-3 3-11-16,-3 2-4 0,-8-6-6 15,3-7-4 1,-1-12-3-16,5-9-2 16,4-8 1-16,12-7-2 0,6-6 1 15,8-2-1-15,7 1 0 16,5 6 1-16,8 10 0 15,2 10 1-15,6 6 0 16,-1 12 0-16,0 8-1 16,-1 2-4-16,2 8-11 15,-2 0-18-15,-6-15-1 16,6 0 0-16,-5-18 0 16</inkml:trace>
  <inkml:trace contextRef="#ctx0" brushRef="#br0" timeOffset="9296.8928">19635 15288 28 0,'16'10'31'0,"-3"-7"0"16,9 4-8-16,1 0-12 15,-1-4-2-15,2 2-3 16,-4-5-3-16,-3 0-2 15,-7-3-1-15,-10 3-1 16,0 0 0-16,-4-9-1 16,-9 9 0-16,-4 6 1 15,1 4-1-15,-3 4 2 16,2 4-1-16,3 6-1 0,14 1-1 16,0 3 1-1,14-1 0-15,7-3 0 0,7-3 0 16,8-5 1-16,6-7 0 15,3-5 2-15,-3-7 0 16,-2-7 1-16,-6-7-1 16,-4-4 0-16,-7-4 0 15,-8-2 0-15,-10-1 0 16,-5 5 1-16,-12-3 1 16,0 10-1-16,-7 4 1 15,1 6 0-15,-3 9-1 16,4 8 1-16,2 4 0 15,6 4-1-15,3 1 0 16,6-2 1-16,0-1-1 0,13-7 1 16,1-8-1-1,7-2 0-15,5-9 0 0,4-5-1 16,4-1 0-16,5-1 0 16,3 3 1-16,-1 8 1 15,-5 5 1-15,-3 7 2 16,-13 8-1-16,-6 12 1 15,-14-1 0-15,-12 8 0 16,-10-1-5-16,-9-8-11 16,-8-4-30-16,7-3 0 15,-3-14-1-15,6-4 0 16</inkml:trace>
  <inkml:trace contextRef="#ctx0" brushRef="#br0" timeOffset="10609.3958">1841 16966 25 0,'0'0'28'16,"29"4"1"-16,-8-1-7 16,13 2-16-16,3 4-3 15,8-6 0-15,-3-3 0 16,-5-3 1-16,-9 3-2 15,-3-5 0-15,-12 0-1 16,-13 5 0-16,0 0-1 16,-26 6 0-16,5 9-1 15,-1 5 0-15,6 2 0 16,1 5 1-16,9 0 2 0,9 2-2 16,6-3 0-1,12-5 2-15,9-5-1 0,9-16 2 16,1-3 0-16,-2-11 0 15,-1-3-1-15,-8-8 1 16,2-3 1-16,-10-2-3 16,-9 6 2-16,-6 2-4 15,-6 10 1-15,0 12 1 16,-8 0-1-16,4 8 0 16,-4 9 1-16,2 3-1 15,6 1 0-15,-7 2 2 16,7-5-1-16,0-18 0 0,15 11 0 15,-15-11 1 1,21-20-1-16,-5 2 0 16,-1-4 1-16,7-2-3 0,-4 6 1 15,0 7 0-15,1 7 0 16,0 10 1-16,-3 7 0 16,-1 5-2-16,-2 7-2 15,-1 7-9-15,3-8-24 16,-8-9 0-16,5-1 1 15,-12-14-2-15</inkml:trace>
  <inkml:trace contextRef="#ctx0" brushRef="#br0" timeOffset="10765.6462">2687 16985 12 0,'20'0'31'16,"-12"5"2"-1,14 10 2-15,-6 6-17 16,-4-2-9-16,0 8-1 0,-5-5-6 15,-7 2-15-15,-17-10-19 16,5-4-1-16,-9-6-1 16,2-1-1-16</inkml:trace>
  <inkml:trace contextRef="#ctx0" brushRef="#br0" timeOffset="11265.6485">3529 16946 17 0,'0'0'27'15,"21"17"0"-15,-1-12-18 0,9-5-4 16,4-4 0-16,2-4 0 16,2-4-1-16,-12-3-1 15,-1 5-1-15,-11 1-1 16,-13 9 0-16,0 0 1 16,-16 12-1-16,-2 5 0 15,3 10 1-15,-1 2-1 16,4 3 0-16,12 0 0 15,5-2-4-15,14-6-7 16,10-2-6-16,7-12-5 16,11-6-2-16,0-11-1 15</inkml:trace>
  <inkml:trace contextRef="#ctx0" brushRef="#br0" timeOffset="11500.0224">4191 16999 44 0,'0'0'26'16,"-11"20"0"-16,-12 4-5 15,-11-2-8-15,0 7-5 16,-7-8-3-16,1-3-3 16,3-11-1-16,4-7 0 15,4-12-2-15,12-7 1 16,9-2-1-16,8-5 0 16,12 9 1-16,4 1-1 15,10 12 1-15,4 4 0 16,3 15-1-16,-1 4-6 15,2 3-15-15,4 8-10 0,-14-11-1 16,7 2 1 0</inkml:trace>
  <inkml:trace contextRef="#ctx0" brushRef="#br0" timeOffset="11671.899">4287 16990 34 0,'12'0'35'16,"-12"0"0"-16,23 17-3 15,-6 12-16-15,0 4-8 16,10 14-3-16,-2-6-2 16,3 4-8-16,-2-3-7 15,-5-9-20-15,-6-13-3 16,4-8-4-16,-7-22 2 16</inkml:trace>
  <inkml:trace contextRef="#ctx0" brushRef="#br0" timeOffset="11812.5226">4498 16970 53 0,'-18'0'37'0,"-13"6"0"16,0 22-13-16,-3 16-10 15,-11 6-7-15,2 12-10 16,3-1-21-16,6 0-11 16,-3-14-1-16,9-5-1 15</inkml:trace>
  <inkml:trace contextRef="#ctx0" brushRef="#br0" timeOffset="12218.7749">4635 16941 27 0,'0'8'32'16,"-6"4"0"-16,2 12-12 15,1 3-5-15,3 2-5 0,0 4-2 16,7-9-1-16,8 3-2 16,7-11 0-16,5-6 0 15,2-10-2-15,-2-6-1 16,1-7-3-16,-9-3-8 16,3-3-10-16,-11-6-17 15,-14-9-1-15,0 4 0 16,-15-8 6-16</inkml:trace>
  <inkml:trace contextRef="#ctx0" brushRef="#br0" timeOffset="12328.1507">4671 16697 37 0,'-9'-12'35'16,"9"12"1"-16,0 0-6 0,-8 17-21 16,10 0-31-16,2-5-11 15,11 7-1-15,-3-4-2 16</inkml:trace>
  <inkml:trace contextRef="#ctx0" brushRef="#br0" timeOffset="13093.7762">4933 16881 34 0,'22'5'27'0,"-8"-5"-8"15,9 4-12-15,5-4-4 16,1 4 0-16,2-4 0 16,-3 0 0-16,-4 0-2 15,-5-7-1-15,-10 1 1 0,-9-4-2 16,0 10 1-16,-11-6-1 15,-3 6 1-15,-1 0 0 16,-4 6 0-16,1 9 1 16,5 7 0-16,0 2 0 15,7 5 1-15,6-3 1 16,3 6 0-16,6-8 0 16,8-2 0-16,4-8 1 15,1-7 0-15,4-7-1 16,0-7 0-16,-4-7 0 15,-2-6-1-15,-5 0 0 16,-1-1-1-16,-7-1 0 16,-4 4-1-16,-3 5 0 15,0 13 0-15,0 0 1 16,6 15-1-16,-6 2 0 0,0 5 0 16,6 0 0-16,-2 3 1 15,1-3 1-15,2-10 0 16,-7-12 0-16,17 0 0 15,-5-9 0-15,4-6 0 16,1-4 0-16,2-5 0 16,0 1-2-16,1 3 0 15,-1 12 1-15,-3 8-1 16,-1 5 1-16,-6 10 0 16,-2 8-2-16,-1 2-7 15,-1-1-26-15,2 4 0 16,-7-15-2-16,14-1 1 0</inkml:trace>
  <inkml:trace contextRef="#ctx0" brushRef="#br0" timeOffset="13593.7768">5642 16912 13 0,'35'6'23'0,"-1"-12"-2"16,4 6-16-16,-4-8-1 16,-2-1-2-16,-3 0 0 15,-10-1 0-15,-8 0-1 16,-11 0 2-16,-11 10 0 15,-8 0 0-15,-5 12 1 0,0 6 0 16,-3 4 0 0,4 1 1-16,9 7-1 15,5-3 0-15,16 1-1 16,10-5-2-16,9-4-2 0,10-11-5 16,4 0-1-16,8-12-4 15,5-1-4-15,0-11-4 16,3 1-1-16,-6-5 2 15</inkml:trace>
  <inkml:trace contextRef="#ctx0" brushRef="#br0" timeOffset="13968.7775">6269 16953 54 0,'-6'14'24'0,"-12"1"-1"16,-7 5-3-16,-7-1-5 16,-2 3-6-16,-5-10-4 0,4-2-3 15,1-10-2 1,8-3 0-16,9-10-1 0,5-2 0 15,12 0 0-15,5 2 0 16,10 6 0-16,5 4 2 16,5 3 0-16,3 12 0 15,-1 5 1-15,4 5 0 16,0-4-1-16,-3 1 0 16,1-9-2-16,-3-8 0 15,-1-2-1-15,-2-15 0 16,-2 0 1-16,-3-8-1 15,-2-4 1-15,-3 3 2 16,-1 5 1-16,0 4 1 16,-2 8 0-16,2 11 1 15,0 2 0-15,0 13 1 0,-1 5-1 16,-3 5-1-16,-8-4 0 16,0 4-2-16,-12-5-10 15,0-8-27-15,-13-6-1 16,4-7 0-16,-7-11-1 15</inkml:trace>
  <inkml:trace contextRef="#ctx0" brushRef="#br0" timeOffset="14578.1537">7267 16836 7 0,'13'-8'32'16,"9"20"2"-16,-9-3 0 0,1 13-15 15,-1 17-6-15,-1-1-4 16,1 6-1-16,-1-3-3 16,1-2 0-16,-1-11-2 15,10-8-1-15,2-11 1 16,4-13-2-16,3-10 1 16,2-11-2-16,-6-8 2 15,-2-5-2-15,-5-2 1 16,-6 1-1-16,-8 1 0 15,-6 9 0-15,-4 9 0 16,4 20 0-16,-16 6 1 16,8 20-1-16,4 5 1 0,4 8 0 15,0 4-1-15,7 1-3 16,9-5-19-16,5-3-15 16,-3-14-1-16,8-6 0 15,-5-16 0-15</inkml:trace>
  <inkml:trace contextRef="#ctx0" brushRef="#br0" timeOffset="14937.5286">7904 17137 5 0,'0'0'30'0,"-13"9"1"16,-6 1-7-16,-2 1-8 15,2 8-4-15,-2-7-1 16,5 9-2-16,4-1-2 16,12 4-3-16,6-2 1 15,9-3-4-15,10-3-5 0,0-5-16 16,0-11-14-16,8 0-2 16,-8-19 1-16</inkml:trace>
  <inkml:trace contextRef="#ctx0" brushRef="#br0" timeOffset="15484.405">7269 16583 37 0,'8'5'32'16,"7"-5"-4"-16,14 0-8 15,14 7-7-15,7-7-6 16,9 7-1-16,3-2-4 0,0 0-5 16,-4-2-5-1,-14-6-5-15,-10 3-2 0,-16-7-1 16,-18 7 3-16,6-15 1 15,-14 4 6-15,-6-2 7 16,-13-8 19 0,16 13-5-16,11 8 2 15,0 0-1-15,14 12-2 16,-4 1-3-16,4 8-3 16,-4 0-3-16,0 1-5 15,-4-4-18-15,0-1-16 16,-6-17-2-16,-6 12 0 15,6-12-1-15</inkml:trace>
  <inkml:trace contextRef="#ctx0" brushRef="#br0" timeOffset="16218.7822">8738 16941 40 0,'-21'-6'25'16,"-1"6"-10"-16,-2 6-3 16,5 1-2-16,10 9-3 15,5-2-1-15,10 3-2 16,7-4-1-16,5 4-1 0,7-8 0 16,-2 1 1-16,1-5-1 15,-6-1-2-15,-18-4 1 16,10 0-1-16,-10 0 0 15,-24 3 0-15,4 3-1 16,-1 1 1-16,-3 3-1 16,4 2 1-16,8 5 0 15,6 3 1-15,8-1-1 16,13-2 2-16,5-1-1 16,8-3-1-16,3-8 1 15,4-5 1-15,1-5 0 16,-2-5 0-16,-5-7-1 0,-2-2 0 15,-5-3 0 1,-6 1 1-16,-4 4-1 16,-5 2 0-16,-7 15-1 0,8-10 0 15,-8 10 0-15,4 17 0 16,-4-5 0-16,6 5-2 16,3 5-6-16,-2 0-18 15,-5-9-6-15,10-1-1 16,-12-12-1-16</inkml:trace>
  <inkml:trace contextRef="#ctx0" brushRef="#br0" timeOffset="16343.7832">8949 16728 24 0,'-16'-23'12'16,"16"23"-13"-16,0 0-15 0,-14 11-2 15</inkml:trace>
  <inkml:trace contextRef="#ctx0" brushRef="#br0" timeOffset="16562.533">9085 16937 17 0,'19'39'35'15,"-9"-4"0"-15,3 6 1 16,-4-4-16-16,0-8-10 15,4 0-3-15,-2-10-4 16,5-15 0-16,-1-4-1 16,1-12-1-16,0-6 0 0,-4-2-2 15,0 0-2-15,-2-8-6 16,-1 1-18-16,1 8-10 16,-10-9 1-16,9 10 0 15</inkml:trace>
  <inkml:trace contextRef="#ctx0" brushRef="#br0" timeOffset="17000.0353">9499 16998 18 0,'0'11'30'16,"5"13"-2"-16,-14-4-10 15,-3 1-6-15,-4-1-4 16,-5-5-4-16,0-4-2 0,-1-8-1 15,3-3-2-15,6-4 1 16,4-11-1-16,3 2 1 16,6-6-1-16,6 3 0 15,3 5 1-15,4 7 2 16,3 4 0-16,2 7 1 16,0 10 0-16,1-1 0 15,3 9 1-15,0-4 0 16,2-3 0-16,1-6-1 15,0-4 0-15,-4-12-1 16,4-3-1-16,-6-6 1 16,0-8-1-16,-3-3-1 15,-5 2 1-15,-1 1-1 16,-4 7 1-16,0 5 1 16,-6 9 1-16,0 0 0 0,10 15-1 15,-7 2 1-15,3 8-2 16,-1-1-9-16,3 3-27 15,-5-13-2-15,12-1 0 16,-15-13 1-16</inkml:trace>
  <inkml:trace contextRef="#ctx0" brushRef="#br0" timeOffset="17515.6604">10333 17006 3 0,'12'13'31'0,"4"13"-1"15,-8 1 1-15,2 0-17 16,-4 3-4-16,-6-10-4 0,0-7-2 15,0-13-2-15,-6 0-1 16,0-15 1-16,0-9-1 16,3-5 0-16,3-3 0 15,5-3 0-15,2 3 1 16,8 7 1-16,4 10-1 16,-1 6 1-16,4 17 1 15,-3 6-1-15,0 16 0 16,-3 5-2-16,-4 2-5 15,0 4-7-15,-3-5-15 16,-6-13-8-16,10-2-1 16,-13-21 0-16</inkml:trace>
  <inkml:trace contextRef="#ctx0" brushRef="#br0" timeOffset="17812.5338">10754 17149 10 0,'0'0'32'0,"20"21"-1"16,-5-15 1-16,3-6-19 15,4 0-2-15,-1-3-5 16,4-4-1-16,-8-7-2 16,-3-6-1-16,-7-1 0 15,-7-3-1-15,-13-1 0 16,-5 3-1-16,-7 3 0 15,-4 7 1-15,-2 8 0 0,0 13 0 16,7 6-1-16,1 11 2 16,12 13 0-16,7 4-2 15,4 3 2-15,13 8-5 16,0-4-21-16,5-1-9 16,-9-14-2-16,10 0 0 15</inkml:trace>
  <inkml:trace contextRef="#ctx0" brushRef="#br0" timeOffset="18328.1607">11210 17007 31 0,'-19'-5'21'15,"-12"-5"-3"-15,2 10-3 0,-4 0-3 16,2 10-2 0,5 4-1-16,4 3-2 0,11 2-1 15,8-2-1-15,9 3 0 16,8-9-1-16,7 0 1 16,3-11-1-16,4-8-1 15,0-10-1-15,4-2-1 16,1-6 0-16,1 1 0 15,0 5 1-15,-1 5-1 16,-4 9 2-16,-3 15-1 16,-9 6 1-16,-7 12 0 15,-10 6 0-15,-8 1-1 16,-6-2-5-16,-6-9-12 16,-3-8-22-16,6-7 0 15,1-12-1-15,11-9 0 0</inkml:trace>
  <inkml:trace contextRef="#ctx0" brushRef="#br0" timeOffset="19031.2925">11869 17019 14 0,'0'0'29'0,"7"14"0"16,10-11-12-16,9-3-6 15,7 5-3-15,3-8-2 16,1 1-2-16,2-6-1 16,-5 3-2-16,-6 0 1 15,-13-2-1-15,-15 7-1 16,0 0 1-16,0 0-1 16,-25 5 0-16,6 10 0 0,-3 1-1 15,3 5 1-15,7 5 0 16,6-2 0-16,6 3-2 15,17-2-1-15,3-5-7 16,12-3-4-16,2-4-8 16,3-13-7-16,9 7-2 15,-8-16 18-15</inkml:trace>
  <inkml:trace contextRef="#ctx0" brushRef="#br0" timeOffset="19281.2883">12522 17115 27 0,'0'25'29'0,"-22"-10"0"16,-2 7-11-16,-4-1-9 0,-6-4-3 16,-1-5-6-1,1-8 0-15,3-6-2 0,4-12 0 16,9-4 2-16,8-10-1 16,6 4 2-16,8-1 1 15,8 4 4-15,4 7-1 16,8 10 3-16,0 4 0 15,11 13 0-15,-7 4-1 16,6 9-3-16,-6 3-9 16,1 7-30-16,-8-14 1 15,4-2-3-15,-12-14 1 16</inkml:trace>
  <inkml:trace contextRef="#ctx0" brushRef="#br0" timeOffset="19906.2887">13118 17011 25 0,'24'4'33'16,"-14"7"0"-16,5 8-8 15,-3 8-11-15,-8-5-5 16,2 7-3-16,-9-6-3 16,-4-3-1-16,-2-10-4 15,-2-7 0-15,11-3 1 16,-12-14-2-16,12-4 0 0,5-6 0 15,8-5 1 1,-1 1 0-16,6 5 2 0,-2-2 0 16,1 6 0-16,-6 10 0 15,-11 9 2-15,9 9-1 16,-15 6 1-16,-1 4 0 16,-2 3 0-16,0 5 0 15,3-1 1-15,6-2-1 16,9-7-1-16,6-2-1 15,10-5-3-15,4-4-5 16,13-6-8-16,1 0-11 16,1-10 0-16,6-2 0 15,-3-6 2-15</inkml:trace>
  <inkml:trace contextRef="#ctx0" brushRef="#br0" timeOffset="20140.6649">13720 17053 41 0,'0'0'25'0,"-10"19"0"16,-11 0-4-16,-11 5-7 15,-4 6-6-15,-6-6-2 16,5-5-4-16,1-8-1 16,4-11-2-16,8-4 0 15,12-11 0-15,8-6 1 16,13-5 1-16,1 1-1 16,11 4 3-16,0 3-1 15,8 11 0-15,-5 7 2 16,5 7-1-16,-4 6 0 15,-1 8-1-15,-3 4-3 16,-5 1-9-16,-3 1-18 0,-2-3-9 16,-11-14 2-16,7 2 0 15</inkml:trace>
  <inkml:trace contextRef="#ctx0" brushRef="#br0" timeOffset="20296.9141">13505 16769 40 0,'-18'-28'29'16,"18"28"-10"-16,0 0-28 15,-9 19-15-15,18 8-6 16,-3-8 6-16</inkml:trace>
  <inkml:trace contextRef="#ctx0" brushRef="#br0" timeOffset="21140.666">13848 16986 13 0,'14'4'28'0,"-5"-4"1"15,16 0-9-15,0 2-10 16,3-2-4-16,6 0-2 15,0 0 0-15,-3-4-2 16,-7 1-1-16,-6-4-2 16,-18 7 1-16,0 0 0 15,-14-3-1-15,-8 13 1 16,-6 4-1-16,0 7 2 16,-1 4 0-16,8 4 1 15,6-2 0-15,15 4 2 16,6-7-1-16,13-4-1 0,12-10 1 15,4-6 0 1,4-8 0-16,1-4 0 0,-2-6-1 16,-4-6-1-16,-9-4 0 15,-4 2 2-15,-8 1-2 16,-7 4-1-16,-6 5 1 16,0 2-1-16,0 10 0 15,-13 0 1-15,7 10-1 16,3 7 1-16,3 2 0 15,0 3 1-15,9-3-1 16,2 1 2-16,3-6-1 16,5 0 0-16,-3-10 0 15,2-4 0-15,1-8 0 16,-4-3-1-16,-2-5 0 16,-4-3 0-16,-3 2 0 0,-3-2-1 15,-3 4 0-15,0 5 0 16,0 10 0-16,0 0 0 15,0 0 0-15,-9 14 0 16,13 4 0-16,2 3 0 16,6 0 1-16,3-3 0 15,4-2 0-15,5-3 2 16,1-10-1-16,4-3 1 16,-5-9-1-16,1-3 1 15,-11-7 0-15,-3-1-1 16,-5-2 0-16,-6-1-2 15,-6 4-3-15,-5-3-4 0,3 10-9 16,-4 3-19 0,2 2-4-16,10 7-1 15,-11 0 1-15</inkml:trace>
  <inkml:trace contextRef="#ctx0" brushRef="#br0" timeOffset="21421.9257">14810 17173 69 0,'7'10'42'0,"-1"0"-1"16,-3-1 0-16,-3 4-42 15,11-4-37-15,-11-9 0 0,-14 0-2 16,-10-6 1-16</inkml:trace>
  <inkml:trace contextRef="#ctx0" brushRef="#br0" timeOffset="38843.9445">13623 8061 42 0,'13'-15'33'0,"-13"-2"-7"16,-13 5-5-16,-9 5-6 16,-14 3-3-16,1 9-3 15,-5 4-2-15,5 11-3 16,7 7-2-16,8 8 0 16,13 1-1-16,17 1 1 0,14-1-1 15,13-2 0-15,6-5-1 16,4-9 1-16,2-8-2 15,-5-9 1-15,-6-3 0 16,-10-3-1-16,-16-6 0 16,-12 0 0-16,-12-1 0 15,-17 6 0-15,-8 4 1 16,-7 0 0-16,-4 8 0 16,4 7 0-16,1 6 0 15,11 6 1-15,7 2 0 16,16 4 0-16,12-4 1 15,12 3 0-15,10-6-1 0,7-2 1 16,8-10 0 0,0-4 0-16,1-7-1 15,-1-6-1-15,1-7-1 0,-5-7 0 16,-2-4 1-16,-7-10-2 16,-7 1 1-16,-2-2 1 15,-5 2 0-15,-4 6 0 16,-5 9 2-16,-4 15 0 15,0-10 0-15,0 20 1 16,-3 8-1-16,3 5 0 16,-3-1 0-16,3-2 0 15,-4-6-2-15,4-14-1 16,0 0 0-16,0 0-1 16,6-19 0-16,-1-6-1 15,5 0 1-15,1 1 0 0,3 1 1 16,-1 4 1-16,2 7 1 15,3 12 1-15,-3 6-1 16,-1 12 1-16,-4 5-1 16,1 0-1-16,-1 8-6 15,-7-3-15-15,-3-3-16 16,10-3-1-16,-8-9 0 16,8-2 0-16</inkml:trace>
  <inkml:trace contextRef="#ctx0" brushRef="#br0" timeOffset="39015.8201">14131 8327 50 0,'0'0'36'0,"7"14"1"16,-4 1-6-16,6 8-17 15,-6-1-9-15,1 1-11 16,-1-4-27-16,6 3-2 16,-9-10-1-16,3-3-1 15</inkml:trace>
  <inkml:trace contextRef="#ctx0" brushRef="#br0" timeOffset="39422.0712">14213 8165 35 0,'15'-27'36'16,"3"-3"1"-16,13 12 0 16,7 10-19-16,-4 2-4 15,10 20-4-15,-8 10-3 16,-1 13 1-16,-10 7-3 15,-1 6-1-15,-10-5-1 16,-3 3 0-16,-5-7-3 16,-3-5 0-16,-3-11-1 15,0-9-1-15,0-16 0 0,0 0 0 16,-13-7 0 0,3-3-1-16,-4-2 2 15,-5 5-1-15,-6 7 1 0,-3 4 1 16,-5 8-1-16,0 2-4 15,9 7-12-15,0 3-22 16,5-11 1-16,10-2-1 16,9-11 0-16</inkml:trace>
  <inkml:trace contextRef="#ctx0" brushRef="#br0" timeOffset="39843.9473">14795 8303 43 0,'-13'-9'33'16,"-8"-4"-1"-16,5 9-9 15,-3 9-8-15,3 3-6 16,8 10-2-16,2 2-3 15,6 1-1-15,7 0-1 16,8 4-1-16,0-8-1 16,6 1-1-16,-2-4-1 15,-3-8-1-15,-5-3 0 16,-11-3 0-16,0 0 1 16,-11 0 1-16,-8 0 2 15,-1 0 1-15,-4 0 1 0,3 6 2 16,-1 0 0-1,13 6 0-15,0-3 0 0,9 4-1 16,4 1 0-16,10-3-1 16,3 1-3-16,3-8-4 15,8 1-9-15,-6-5-25 16,0-9 1-16,0-3-2 16,-7-9 1-16</inkml:trace>
  <inkml:trace contextRef="#ctx0" brushRef="#br0" timeOffset="40203.3244">14770 8114 63 0,'-12'-31'34'0,"5"12"-1"15,1 6-19 1,6 13-13-16,0 0-11 0,0 0-7 16,6 22-1-16,7 4 2 15,-1 2 4-15,11 10 4 16,1 5 8-16,4 6 7 15,7 3 8-15,-1 0 5 16,2 8 1-16,-6-4-1 16,-1 3-5-16,-12-9-4 15,-1 2-4-15,-16-9-3 16,-5-2-3-16,-11-9-2 16,-8-8-2-16,-9-12-1 15,-7-12-1-15,1-7 0 16,0-14 0-16,10-8 1 15,5-9 3-15,14-4 0 0,10-3 5 16,12-3-1 0,13 6 2-16,4 2 0 0,7 8 0 15,-4 6-1-15,1 2-5 16,-5 7-16-16,0 7-19 16,-16-5 0-16,1 8-2 15,-13 7 1-15</inkml:trace>
  <inkml:trace contextRef="#ctx0" brushRef="#br0" timeOffset="40859.5742">15319 8340 39 0,'-16'-25'33'0,"2"9"-5"16,-6 3-5-16,-5 3-7 15,4 10-5-15,-7 9-2 0,9 6-3 16,0 7-3 0,7 3 0-16,5 2-1 15,7 5 0-15,7-7 0 0,6 1 1 16,5-11-2-16,6-1 1 16,0-10-1-16,1-4 0 15,0-8-1-15,-3-4 0 16,-4-5 0-16,-6-3-1 15,-2 2 1-15,-5-1-1 16,-5 5 1-16,0 3 1 16,0 11 0-16,0 0 1 15,-13 8 0-15,13 8 0 16,0 0 0-16,10 3 1 16,-1-3-1-16,6 1 0 15,1-8 0-15,6 0 0 0,1-9-1 16,-2-8 1-1,0-3 0-15,-1-3-1 0,-5-5-1 16,-2-3-1-16,-4-2-3 16,-9-2-6-16,0 7-12 15,-4 3-18-15,-6-3 0 16,-1 5 0-16,-4 3 1 16</inkml:trace>
  <inkml:trace contextRef="#ctx0" brushRef="#br0" timeOffset="41031.4498">15570 8257 69 0,'16'15'40'0,"1"10"0"0,-3 10-12 16,-5-2-12-16,2 12-5 16,-9 3-3-16,3 8-3 15,-5-1-2-15,0-3-2 16,0-2-1-16,-3-8-2 15,3-4-5-15,-3-15-12 16,3-10-23-16,0-13 1 16,0 0-1-16,11-13 1 15</inkml:trace>
  <inkml:trace contextRef="#ctx0" brushRef="#br0" timeOffset="41203.3255">15623 8477 38 0,'0'0'33'15,"0"0"1"-15,0 0-1 16,16-4-25-16,8 2-22 16,10 4-18-16,-5-7 0 15,5 5-2-15</inkml:trace>
  <inkml:trace contextRef="#ctx0" brushRef="#br0" timeOffset="41625.1996">16070 8239 38 0,'-30'-8'33'15,"5"8"1"-15,-4-5-3 16,-1 5-17-16,8 5-6 16,4 2-4-16,8 3-1 15,3 3-1-15,7 0-1 16,10 2-1-16,2-5-1 16,6 1-1-16,-2-3-3 15,3-3-1-15,-7 0-1 16,-2-1 0-16,-10-4 1 15,0 0 2-15,-24 5 2 16,1-2 4-16,1 6 3 0,-6-2 4 16,7 10 2-1,-4-5 0-15,16 10 1 16,-1-3 0-16,17 5-2 0,5-6-2 16,13 4-1-16,3-12-2 15,9 3-2-15,3-8-11 16,1-8-33-16,-10-11 0 15,0-1-1-15,-9-14 0 16</inkml:trace>
  <inkml:trace contextRef="#ctx0" brushRef="#br0" timeOffset="42750.2034">16690 8156 80 0,'10'4'37'15,"-13"15"-9"-15,-6 10-12 16,-1 12-5-16,-6 4-4 15,4 8-1-15,-1-5-3 0,2 0-1 16,4-10 0-16,3-11-1 16,4-9 0-16,0-18 0 15,10 0 0-15,-1-18 0 16,1-8 0-16,5-12-1 16,-2-8 1-16,-3-5-1 15,-1-5 1-15,0 5-1 16,0 5 1-16,-5 5-1 15,-1 10 0-15,-3 12 0 16,0 19 0-16,14 7 1 16,-4 14 0-16,2 11 0 15,4 8-1-15,2 7 2 16,7 4-1-16,0-1 0 16,0-3 0-16,0-6-2 0,-3-3-4 15,-6-16-8-15,-1-7-25 16,-6-6-2-16,-9-9 0 15,-11-9 0-15</inkml:trace>
  <inkml:trace contextRef="#ctx0" brushRef="#br0" timeOffset="42922.0775">16588 8327 40 0,'9'2'35'16,"4"-2"0"-16,18 3-1 15,6 2-25-15,0-5-37 16,10 5-3-16,-13-5-2 16,6 3-2-16</inkml:trace>
  <inkml:trace contextRef="#ctx0" brushRef="#br0" timeOffset="43281.454">17197 8518 66 0,'20'27'40'15,"-11"-1"0"-15,-9-1-14 16,-6 4-13-16,-10-4-16 16,-2-3-30-16,-12-18-3 0,8-4-3 15,3-10 0 1</inkml:trace>
  <inkml:trace contextRef="#ctx0" brushRef="#br0" timeOffset="43812.7046">17791 8201 37 0,'13'-10'36'16,"-13"-8"0"-16,-7 1-8 15,-5 5-6-15,-12-4-7 16,-3 12-5-16,-9 2-3 16,-4 8-2-16,-6 7-2 15,1 11-1-15,3 8-1 0,8 11 0 16,10 7 0 0,13 4 0-16,11-1 0 15,18-1 1-15,11-10-1 0,14-2 2 16,10-14-1-16,3-9-1 15,1-12-3-15,-8-10-7 16,-1-9-30-16,-13-3-2 16,-17-3 1-16,-10 1-1 15</inkml:trace>
  <inkml:trace contextRef="#ctx0" brushRef="#br0" timeOffset="44359.5809">18203 7902 42 0,'0'-23'39'0,"-2"7"0"15,2 16 0-15,0 0-16 16,-9 23-8-16,9 15-7 0,0 3-2 16,0 12-3-16,4 7-2 15,-1 0-7-15,7-1-28 16,0-3-7-16,-4-9 0 15,3-5 0-15</inkml:trace>
  <inkml:trace contextRef="#ctx0" brushRef="#br0" timeOffset="44562.706">18221 8592 97 0,'-10'9'43'0,"10"-9"1"0,0 0-12 15,0 0-21-15,9 5-8 16,-9-5-39-16,10 4-5 16,-10-4-1-16,0 0-2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0:58:50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23294 11942 15 0,'0'0'34'0,"16"0"2"15,-31 24 19 1,12 6-38-16,-10 0-5 16,13 15-2-16,-3-2-3 15,-4 10-2-15,-2-2-1 16,9-3-1-16,11-6-1 16,2-4 0-16,5-9-1 15,1-6 0-15,-5-9-1 16,10-9-1-16,3-5-4 15,-4-6-5-15,-2 0-10 16,-6-6-17-16,-5-8-3 16,-10 2 0-16,6-6 0 0</inkml:trace>
  <inkml:trace contextRef="#ctx0" brushRef="#br0" timeOffset="218.7424">23196 12235 38 0,'0'0'35'16,"6"15"1"-16,5-8-9 16,5-7-12-16,8 0-7 15,-2 0-18-15,8 3-22 0,-7-11-2 16,14 8-1-1,-6-5-2-15</inkml:trace>
  <inkml:trace contextRef="#ctx0" brushRef="#br0" timeOffset="484.3691">23477 12222 53 0,'0'0'37'16,"15"-3"0"-16,2 0-12 0,7 3-11 15,1 0-7-15,6 0-8 16,3 0-12-16,0 0-18 15,-3-6-5-15,-3 2 0 16,-8-4-1-16</inkml:trace>
  <inkml:trace contextRef="#ctx0" brushRef="#br0" timeOffset="703.1301">23554 12312 39 0,'0'0'37'0,"12"16"1"16,0-16-6-16,0 0-19 16,14 0-13-16,5 0-26 15,3 0-8-15,6-6-2 16,17 6-1-16</inkml:trace>
  <inkml:trace contextRef="#ctx0" brushRef="#br0" timeOffset="1437.4956">24174 12064 30 0,'14'-6'33'16,"-14"6"0"-16,-10-4-11 0,-12-2-8 16,9 4-6-1,-14-1-5-15,6 3-1 16,-5 0-1-16,-2 0-1 0,0 0 0 16,3 0-1-16,6 5 1 15,-3 1 0-15,8-1 2 16,0 2 0-16,3-1 2 15,5 2 0-15,6-8 1 16,0 20 0-16,-7-11 0 16,2 4-1-16,5-13 0 15,-7 19-1-15,7-19-1 16,-5 14 1-16,5-14-1 16,0 0 1-16,-11 5-1 15,22-5 1-15,-2-3 0 0,-9 3-1 16,9-6 0-1,7 6 0-15,2 0-1 0,7 4-1 16,8 6 1-16,-11 3-1 16,7 6 0-16,1 3 0 15,-2 2 0-15,-7 4 0 16,-5 0 0-16,-12 0 1 16,-11-4 0-16,3 3-1 15,-17-8 1-15,3 0 0 16,-10-9 0-16,-9-2 0 15,-5-3 1-15,8-10-1 16,-2 0 0-16,3-4-1 16,9-3 1-16,0-2 0 15,13 3-2-15,11-1 0 16,7 7-6-16,-7 5-20 0,14-11-15 16,-14 11 0-16,20 5 0 15,-9 4 0-15</inkml:trace>
  <inkml:trace contextRef="#ctx0" brushRef="#br0" timeOffset="2062.5005">24543 12310 29 0,'0'0'33'0,"0"0"1"0,0 0-11 15,-3-43-6-15,3 43-6 16,0 0-5-16,-40-9-1 16,40 9-3-16,-43 11 0 15,43-11-1-15,0 0-1 16,0 0 1-16,-23 56 0 16,23-56 1-16,0 0 0 15,40 62 0-15,-40-62 1 16,54 39 1-16,-54-39 0 15,0 0 0-15,54 38 0 16,-54-38 1-16,0 0-1 16,0 0 0-16,0 0-1 15,-46 27 0-15,46-27-1 0,-44 0-3 16,44 0-5-16,0 0-14 16,-61-6-20-16,61 6-2 15,0 0 1-15,0 0 0 16</inkml:trace>
  <inkml:trace contextRef="#ctx0" brushRef="#br0" timeOffset="2749.9958">23590 12712 48 0,'-5'-17'28'0,"-10"-5"-3"16,-5-2-4-16,-13 0-5 15,-10 1-4-15,-1 4-3 16,-9 2-4-16,0 11-1 16,0 6-1-16,-9 9-3 15,7 10 2-15,9 8-1 16,2 11 1-16,8 9 0 16,10 8 1-16,6 8-1 15,13 0 1-15,17 3 1 16,11-4-1-16,16 1 0 15,18-12-1-15,8-8 0 0,10-15-1 16,12-12 1 0,5-16-1-16,-1-6 0 0,-11-15 1 15,-11-15 1-15,-20-15 0 16,-10-10 2-16,-28-9-1 16,-18-1 1-16,-30-2-1 15,-14-2 0-15,-5 9-2 16,-6 8 0-16,0 15-3 15,-4 11-5-15,17 22-13 16,11 6-25-16,10 4 0 16,9 17 0-16,-12 2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2:06:55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2356 8486 13 0,'0'-9'30'16,"-16"-7"1"-16,-4 8-5 0,-8 4-9 16,-4 4-6-16,-5 10-3 15,-1 3-3-15,8 10-2 16,4 5-1-16,12 4-1 16,14 2 1-16,8-3-1 15,12-2 0-15,10-6 1 16,1-5 0-16,5-4-1 15,2-11 1-15,-10-3-1 16,-9-3 0-16,-19 3-1 16,-5-14 1-16,-15 6-2 15,-10 7 1-15,-11 1 0 16,-3 5-1-16,4 9 0 0,3 3 1 16,6 6-1-16,12 5 1 15,14 1 0-15,5-1 1 16,18-1 0-16,11-5 0 15,5-7 0-15,8-8 0 16,6-7 0-16,-1-6-1 16,2-9 1-16,-4 0 0 15,-5-5-1-15,-13 1 0 16,-5 4 0-16,-9 3 0 16,-3 7 0-16,-10 5 0 15,0 13 0-15,0 0 0 16,3 6 0-16,-3 0 0 15,0 0 1-15,5-5 0 16,-5-1 0-16,0-13-1 0,0 0 0 16,13-9-1-16,-6-9 1 15,1-6-1-15,5 4-1 16,-4-2 0-16,2 3 1 16,3 5 0-16,2 9 0 15,-4 8 1-15,-2 9 0 16,1 7 0-16,-1 0-3 15,5 3-17-15,1 7-14 16,-9-11 1-16,8 0-1 16</inkml:trace>
  <inkml:trace contextRef="#ctx0" brushRef="#br0" timeOffset="421.8771">2765 8774 30 0,'0'0'35'15,"12"0"0"-15,-15 11-3 16,3 6-13-16,0 9-8 16,0 3-9-16,3 0-16 15,-3-2-19-15,15-4-2 16,-8-13-1-16,18-5 0 16</inkml:trace>
  <inkml:trace contextRef="#ctx0" brushRef="#br0" timeOffset="765.6256">2889 8615 43 0,'16'-17'35'16,"1"-5"1"-16,12 6-6 15,8 16-16-15,-3 4-4 16,4 15-2-16,-10 9-2 15,-4 13 0-15,-8 5-2 16,-7 4-1-16,-3-5 0 16,-3-4-1-16,-3-8-2 15,0-10-1-15,6-12-1 0,-6-11 1 16,10-12-2 0,-7-5 1-16,-3-1 0 15,-3 0 0-15,-4 7 0 0,-14 2 1 16,-5 15 1-16,-5 6-2 15,4 11-6-15,-7 1-22 16,9-6-7-16,16-3 0 16,9-15 0-16</inkml:trace>
  <inkml:trace contextRef="#ctx0" brushRef="#br0" timeOffset="1437.5022">3512 8742 26 0,'-12'-18'31'16,"-1"13"1"-16,-8-4-12 16,-4 3-6-16,3 6-4 15,-3-4-3-15,4 7-3 16,2 1-1-16,8 4-2 15,6 4 0-15,5-3 0 16,10 6-1-16,2-6 1 16,7 1 0-16,3-2-1 0,0-4 1 15,-4-1-1 1,1-3 0-16,-19 0-1 0,0 0 1 16,-10 4 0-16,-6-4 0 15,-8 5 0-15,1 0 0 16,-1 2 1-16,0 2 1 15,10 4-1-15,6 2 1 16,8-1 0-16,6 1 0 16,3-1 0-16,6-1-2 15,5-4-6-15,7-3-15 16,2-6-13-16,-9-18-1 16,6 3 0-16</inkml:trace>
  <inkml:trace contextRef="#ctx0" brushRef="#br0" timeOffset="1828.1305">3478 8522 33 0,'-10'-18'32'0,"-5"0"0"15,15 18-8-15,-9-5-18 16,6 14-11-16,0 9-7 16,6 10-4-16,9 10 1 15,6 6 1-15,8 2 2 16,8 9 5-16,6-3 5 15,44 59 16 1,-43-60-4-16,-11-3 1 16,-6-4-1-16,-14 0-3 15,-13-2-3-15,-7-3-1 16,-14-6 0-16,-5-5-2 16,-4-6 0-16,-2-6 0 0,1-8 0 15,4-8 0-15,4-8 2 16,8-6 2-16,9-10 0 15,9-2 2-15,9-12 2 16,10 0-1-16,3-8 2 16,11 0-2-16,-2-2 0 15,4 6-3-15,-5 1-2 16,-5 3-12-16,-9 5-27 16,-3 15-1-16,-13-5-1 15,-3 8 0-15</inkml:trace>
  <inkml:trace contextRef="#ctx0" brushRef="#br0" timeOffset="2609.4049">4101 8831 37 0,'-6'-18'24'0,"-5"2"-4"16,-6 1-2-16,-4 1-5 15,-1 6-4-15,-4 2-2 0,2 6-2 16,3 6-2-16,6 5-1 16,2 5-1-16,10 4 0 15,3 4-1-15,9-2 0 16,6-3 1-16,0-1 0 15,4-5 0-15,3-8 0 16,2-5 0-16,2-9 0 16,-4-4 0-16,-4-7 0 15,-3-3-1-15,-5 2 0 16,-5 1 0-16,-5 3 0 16,-8 6 0-16,-2 7-1 15,-5 5 0-15,3 9 1 16,2 6-1-16,4 3 1 15,6 5 1-15,0-1 0 0,9 0 0 16,10-1 2-16,5-8-1 16,5-4 1-16,2-6 0 15,3-4 0-15,-3-9 0 16,-1-3-1-16,-4-4-1 16,-8-2-3-16,-2 0-7 15,-11-2-11-15,-5-2-15 16,0 4 0-16,-8-2-1 15,8 5 6-15</inkml:trace>
  <inkml:trace contextRef="#ctx0" brushRef="#br0" timeOffset="2781.2727">4374 8672 63 0,'0'0'36'0,"7"13"0"15,1 12-13-15,-4 4-10 0,5 17-5 16,-3 5-3-16,3 9-1 15,-2 5-3-15,-2-4-3 16,5-1-9-16,-10-8-19 16,4-14-8-16,2-7-1 15,-6-21 1-15</inkml:trace>
  <inkml:trace contextRef="#ctx0" brushRef="#br0" timeOffset="2937.5061">4495 8988 22 0,'3'-14'31'15,"9"14"-1"-15,-5-10-6 0,5-7-39 16,12 17-13-16,-10-11-1 16,10 11-2-16</inkml:trace>
  <inkml:trace contextRef="#ctx0" brushRef="#br0" timeOffset="3312.5063">4826 8722 30 0,'-9'-5'30'15,"-12"-2"-4"-15,2 7-9 0,6 0-7 16,2 9-5-16,0 3-2 16,11 0-1-16,4 1-1 15,6 1-3-15,-1-6-1 16,6 1-2-16,1-4-1 16,-2-3-1-16,-14-2 1 15,10 0-1-15,-10 0 3 16,-18 5 2-16,2-1 5 15,-5 4 4-15,2 0 1 16,-3 4 2-16,7 2 1 16,5-2 0-16,10 7-1 15,7-5-1-15,11 0-4 0,4-4-12 16,12 3-25 0,-3-17-1-16,11 4-2 0,-9-10 0 15</inkml:trace>
  <inkml:trace contextRef="#ctx0" brushRef="#br0" timeOffset="3859.3822">5409 8764 26 0,'0'14'32'15,"0"5"0"-15,-6 5-11 16,6-5-6-16,8 7-3 16,1-7-3-16,11-5-2 15,2-7-2-15,6-7-2 16,-2-7-1-16,2-9-2 15,-3-3 0-15,-7-5 0 16,-4 3-1-16,-6 1 0 16,-8 3 0-16,0 6 0 15,0 11 2-15,-11 0 0 16,4 10 0-16,3 6 0 0,4 2 1 16,0-2 0-1,10 1 1-15,0-5-1 0,8-6 0 16,2-6 0-16,1-4 0 15,4-8-1-15,2-3 0 16,4 1 0-16,-3-1 0 16,4 6 0-16,-2 6 1 15,1 8-1-15,-7 7 1 16,-5 8 1-16,-10 1-1 16,-4 3 0-16,-10 3-4 15,-13-10-15-15,-7-5-21 16,2-7 0-16,-7-12-1 15,8-8-1-15</inkml:trace>
  <inkml:trace contextRef="#ctx0" brushRef="#br0" timeOffset="4375.008">6732 8615 36 0,'5'-16'33'16,"-5"16"0"-16,0 0-15 0,12 45-5 15,-7 12-4-15,0 12-3 16,-2 9-6-16,-3 1-11 15,0-13-20-15,6-1-3 16,-15-22 1-16,6-13-1 16</inkml:trace>
  <inkml:trace contextRef="#ctx0" brushRef="#br0" timeOffset="4671.8829">6676 8557 32 0,'31'-29'33'0,"1"9"-1"16,7 11-5-16,-5 18-17 0,-13 11-3 16,-5 7-3-16,-12 4-3 15,-11-2-2-15,-8 0-1 16,-10-7-2-16,0-7-2 16,3-6-1-16,9-9 0 15,13 0 0-15,8-14 1 16,10 4 1-16,12 4 3 15,5 6 1-15,36 11 2 16,-46 3-1 0,-12 8-6-16,-13-5-19 15,-4 10-1-15,-17-13-1 16,6 8 13-16</inkml:trace>
  <inkml:trace contextRef="#ctx0" brushRef="#br0" timeOffset="4968.7852">7172 8741 19 0,'-13'-9'28'0,"-11"-4"-5"16,1 4-4-16,-4 6-4 15,-1 3-3-15,10 13-3 16,-1 0 0-16,13 10-3 0,6-4-1 16,7 3 1-1,7-4-1-15,8-5 0 0,3-3 0 16,2-8-3-16,-3-2-4 16,-4-9-8-16,-4-7-21 15,-4 7-4-15,-12-10 0 16,6 5-1-16</inkml:trace>
  <inkml:trace contextRef="#ctx0" brushRef="#br0" timeOffset="5250.0188">7211 8511 43 0,'17'-16'37'0,"9"11"0"15,0 5-8-15,2 9-12 0,3 14-5 16,-3 3-4-1,2 12-3-15,-7 0 0 0,-5 4-3 16,-2 2 1-16,-7-3-2 16,-3-5 0-16,-6-8-1 15,-3-7-1-15,-6-4-1 16,0-7-1-16,-9-10-1 16,-1 0-1-16,-6 0-2 15,3-6 0-15,-3 2-3 16,3 4-7-16,1 4-16 15,2-8-3-15,19 4 0 16,-12 0 3-16</inkml:trace>
  <inkml:trace contextRef="#ctx0" brushRef="#br0" timeOffset="5437.5107">7584 8727 27 0,'13'-8'35'0,"5"8"0"16,-5 0-3-16,1 3-13 15,1 11-9-15,-7 6-13 16,-5 2-16-16,-7 2-15 16,4 2 0-16,-15-10-1 15</inkml:trace>
  <inkml:trace contextRef="#ctx0" brushRef="#br0" timeOffset="5781.262">7795 8710 35 0,'16'7'34'0,"-7"-2"1"15,3 13 0-15,-9 2-22 16,-3 0-5-16,0 2-4 15,0 0-4-15,-7-6-1 16,3-6-2-16,4-10 0 16,0 0-1-16,8-16 0 15,5-3 0-15,1-7 2 16,2 1 0-16,0 0 3 16,-1 5 0-16,-5 5 1 0,-4 6 1 15,-6 9 0 1,0 0 1-16,10 20 0 0,-10-1 0 15,9 3-1-15,-3 2-2 16,3-2-9-16,7-5-25 16,2 4-2-16,-5-14 0 15,9 3-1-15</inkml:trace>
  <inkml:trace contextRef="#ctx0" brushRef="#br0" timeOffset="6218.7676">8315 8746 35 0,'-21'-17'31'15,"2"8"-5"-15,-5 2-6 16,-7-1-4-16,2 8-3 15,-4 0-3-15,5 14-1 0,4-2-2 16,14 8-1-16,5 3-2 16,13 2 0-16,11-3 0 15,5-3 0-15,4-6-2 16,6-6-2-16,-3-7-3 16,-3-7-9-16,-3-8-20 15,-6-2-5-15,-13-11-2 16,-4 0 1-16</inkml:trace>
  <inkml:trace contextRef="#ctx0" brushRef="#br0" timeOffset="6328.1389">8207 8531 50 0,'0'0'32'0,"-16"-17"-1"16,16 17-23 0,10 10-30-16,-10-10-6 0,19 19-3 15,-10-7-1-15</inkml:trace>
  <inkml:trace contextRef="#ctx0" brushRef="#br0" timeOffset="6703.1391">8390 8681 11 0,'0'0'27'0,"25"4"0"15,-7 1-7-15,8-5-9 16,6 5-4-16,2-5-3 16,-3 0 0-16,-4 0-2 15,-5 0-1-15,-12 0 0 16,-10 0-1-16,0 0 1 15,-12-5 0-15,-4 5 0 16,-6 8-1-16,2 1 2 16,0 3-1-16,5 3 1 15,8 5 0-15,4 0 0 16,7 0-1-16,8 2-6 16,9 0-11-16,1-10-13 0,15 2-1 15,-6-14 0 1</inkml:trace>
  <inkml:trace contextRef="#ctx0" brushRef="#br0" timeOffset="7046.8926">8890 8685 33 0,'-27'-13'29'15,"5"13"-1"-15,-1 0-14 16,3 0-4-16,11 9-4 15,5 0-2-15,10 2-1 16,7 0-1-16,3-1-1 16,5 1-2-16,-2-3-1 15,2 2 0-15,-8-5-1 16,-13-5 1-16,0 0-1 0,0 0 2 16,-18 9 2-16,0-4 3 15,-2-1 1-15,0 0 1 16,3 5 1-16,-2 1 0 15,16 4-1-15,3 0 0 16,4 1-1-16,7-2-6 16,7-4-8-16,5-4-23 15,5 2-2-15,-1-12 0 16,4 2-1-16</inkml:trace>
  <inkml:trace contextRef="#ctx0" brushRef="#br0" timeOffset="7343.7636">9056 8831 42 0,'14'7'36'16,"-14"-7"1"-16,20 10-3 0,-6-1-16 16,2-5-9-16,6 4-3 15,-1-8-2-15,1 0-2 16,-1 0-1-16,1-9-1 16,-4-3-2-16,-5-2-1 15,0-5 1-15,-13 1 0 16,-6-5-1-16,-6 5 1 15,-4 3 1-15,-9 5 0 16,-5 3 1-16,-1 7 1 16,2 12 0-16,6 8 0 15,3 7 0-15,7 6 1 16,4 8-1-16,9 3 1 0,0 1-2 16,7-1 1-16,1 1-9 15,-4-5-28-15,4-16 0 16,5 0-1-16,-4-16 0 15</inkml:trace>
  <inkml:trace contextRef="#ctx0" brushRef="#br0" timeOffset="7656.2672">9718 8780 47 0,'-5'17'37'0,"-8"1"1"16,-14 0 0-16,-11-6-22 16,10 4-7-16,-10-10-5 0,7-1-2 15,0-5-2-15,4-12-1 16,8-5 0-16,6-2-1 16,13-3-1-16,4 2 1 15,11 3 1-15,5 5 0 16,4 5 2-16,7 12 0 15,0 4 1-15,0 9 0 16,-4 6 0-16,-3 0-3 16,-1 0-35-16,-4 0-1 15,-6-8 0-15,5 2-1 16</inkml:trace>
  <inkml:trace contextRef="#ctx0" brushRef="#br0" timeOffset="8359.391">10552 8704 35 0,'-17'6'31'16,"-8"-3"-4"-16,0 10-11 15,6 6-3-15,10 6-5 16,9 2-2-16,9-2-2 16,9 0 0-16,4-5-2 15,3-1 1-15,-1-10 0 16,-5-5-1-16,-10-11 1 16,-9-2-2-16,-8-2-3 0,-9-7-6 15,2-1-16-15,3 6-9 16,-9-8-1-16,14 7 0 15</inkml:trace>
  <inkml:trace contextRef="#ctx0" brushRef="#br0" timeOffset="8593.7734">10642 8710 28 0,'29'0'37'16,"4"9"0"-16,-5-1 0 16,-8 5-14-16,-2 8-8 15,-12-1-6-15,4 5-4 16,-7-6-2-16,-3-4-2 15,0-15-2-15,0 0-1 0,0 0-1 16,15-9-1 0,0-4 0-16,-2-6 1 15,3 3 0-15,-2 3 1 0,4 7 1 16,-3 6 0-16,-2 7 1 16,-6 7 0-16,1 7-9 15,-3 8-25-15,-5-7-1 16,0 7-1-16,0-14 1 15</inkml:trace>
  <inkml:trace contextRef="#ctx0" brushRef="#br0" timeOffset="8812.5193">11114 8650 65 0,'0'0'38'0,"8"26"0"15,-2 8-12-15,4 21-13 16,-6 8-4-16,5 12-3 16,-9 0-1-16,6 4-3 15,-6-5-4-15,0-12-9 16,0-11-25-16,0-12-3 16,-2-20-1-16,2-19 1 15</inkml:trace>
  <inkml:trace contextRef="#ctx0" brushRef="#br0" timeOffset="8953.1422">11135 8910 40 0,'17'-7'19'0,"10"3"-18"16,-1 6-19-16,-4-13-7 15,15 11 9-15</inkml:trace>
  <inkml:trace contextRef="#ctx0" brushRef="#br0" timeOffset="9453.1427">11635 8688 36 0,'-22'-10'33'15,"-8"-2"0"-15,3 7 0 16,5 1-21-16,1 4-5 15,3 0-5-15,9 7-1 16,9 5 0-16,3-3-1 0,9 3 1 16,5 1-3-16,2-4 0 15,0-1 0-15,1-1-1 16,-7-1-1-16,-13-6 1 16,0 0 0-16,-4 11 0 15,-13-6 3-15,-5 0 0 16,-3 4 3-16,2-1 1 15,0 4 1-15,7 4 0 16,9-1 0-16,13 4 1 16,6-4-2-16,10 2 0 15,4-3-1-15,7-4 0 16,-1-5-1-16,4-5-2 16,-2-5 0-16,-3-6-1 15,-3-7 0-15,-3-6 0 0,-4 2-1 16,-5-2 1-16,-4 1 0 15,-8 5 1-15,-4 1 2 16,0 17-1-16,-13-12 1 16,13 12-1-16,-15 19 0 15,11 0 1-15,4 3-2 16,0 4-3-16,4 4-10 16,2-2-22-16,-6-13-1 15,12 0-1-15,-12-15 1 16</inkml:trace>
  <inkml:trace contextRef="#ctx0" brushRef="#br0" timeOffset="9609.3931">11737 8528 60 0,'-8'-20'36'0,"-4"7"-1"15,12 13-15-15,0 0-40 16,0 0-10-16,12 19-5 15,-7-9 0-15</inkml:trace>
  <inkml:trace contextRef="#ctx0" brushRef="#br0" timeOffset="9890.6445">12212 8815 32 0,'-12'19'36'15,"-1"2"2"-15,-8-5-2 0,-1-11-14 16,0 4-8-16,-10-13-7 16,8-2-5-16,0-7-2 15,4-6-2-15,8-2-1 16,2-2 0-16,10 2 0 16,7 3 1-16,5 6 1 15,4 6 0-15,8 10 3 16,1 6-1-16,4 8 1 15,-1 7 0-15,-3 2-2 16,-6-1-12-16,-4-6-24 16,6 0 0-16,-8-8 0 15,5 2 0-15</inkml:trace>
  <inkml:trace contextRef="#ctx0" brushRef="#br0" timeOffset="10515.6522">12764 8720 32 0,'28'-6'24'15,"9"6"-9"-15,-3-2-5 16,-7 2-1-16,-1 0-3 0,-14-2 1 16,-12 2 0-16,0 0 1 15,-23 7-1-15,1-2 0 16,-1 6-1-16,-2 2-1 16,7 6 1-16,3 3-2 15,15 2 0-15,5 1-3 16,11 1-1-16,9-2-6 15,3-6-2-15,12-3-2 16,3-7-8-16,5-8-4 16,0-7 0-16,2-3 6 15,-6-5 6-15,0-4 11 16,-5 5 6-16,8-15 23 16,-38 20-5-16,-9 9-1 15,-9 0-4 1,-7 4-4-16,-9-1-7 0,-3 6-4 15,-6-6-2-15,0-3-2 16,3 0-2-16,0-8-1 16,6-2-1-16,4-4 0 15,11 0 0-15,7-1 0 16,10 4 2-16,9 5 1 16,6 6 1-16,8 5 2 15,1 6 0-15,3 7 0 16,-2 1 1-16,1 3-1 15,-6 0-5-15,-7-1-31 16,-2-9-4-16,-1-1 0 16,-9-14-1-16</inkml:trace>
  <inkml:trace contextRef="#ctx0" brushRef="#br0" timeOffset="11125.0212">14113 8592 38 0,'-6'19'33'16,"2"13"0"-16,-13 1-9 15,-2 1-11-15,6 4-4 16,-6-4-3-16,10-5-1 0,0-12 0 16,9-17-2-16,0 0-1 15,12-10 0-15,1-14 0 16,3-10-1-16,2-9-1 15,0-5 1-15,1-1-1 16,-1 0-1-16,-1 6 2 16,-2 4-1-16,-7 11 1 15,3 15 0-15,0 13 0 16,-1 14 1-16,2 14 0 16,0 10-1-16,1 8 1 15,4 4-2-15,1 2-2 16,-1-9-7-16,6-6-23 15,-2-6-5-15,-8-16-1 16,5-2 1-16</inkml:trace>
  <inkml:trace contextRef="#ctx0" brushRef="#br0" timeOffset="11281.276">14090 8690 30 0,'17'0'28'0,"7"-5"-2"16,16 10-15-16,8 0-32 16,-5-5-5-16,6 8-1 15,-15-8 7-15</inkml:trace>
  <inkml:trace contextRef="#ctx0" brushRef="#br0" timeOffset="11468.782">14604 8811 55 0,'5'17'36'0,"1"9"1"16,-9 0-7-16,-4 2-30 15,2 4-30-15,-16-15-3 16,6 0-1-16,-8-17-1 15</inkml:trace>
  <inkml:trace contextRef="#ctx0" brushRef="#br0" timeOffset="11734.3974">14880 8495 37 0,'16'-5'35'0,"-16"5"2"16,20 18 1-16,-14 10-21 16,-3 6-5-16,3 11-5 15,-1 6-9-15,-5 2-18 16,0-7-15-16,6 0-2 15,-6-22-1-15,0-6 1 0</inkml:trace>
  <inkml:trace contextRef="#ctx0" brushRef="#br0" timeOffset="12015.6533">14872 8508 25 0,'21'-11'34'0,"13"11"1"15,11 0 0-15,-2 11-18 0,10 9-3 16,-4 7-5 0,-4 10-3-16,-14 6-1 0,-12 3-2 15,-19 2-2-15,-19 1 1 16,-14-8-1-16,-6-6-3 15,-8-7-5-15,-3-11-11 16,5-13-19-16,14-4 0 16,8-14 0-16,18 0 0 15</inkml:trace>
  <inkml:trace contextRef="#ctx0" brushRef="#br0" timeOffset="12484.3982">15545 8818 95 0,'10'10'42'15,"-10"-10"0"-15,0 0-20 16,0 0-55-16,13-13-4 16,-9-5-3-16</inkml:trace>
  <inkml:trace contextRef="#ctx0" brushRef="#br0" timeOffset="16531.2819">22832 8309 56 0,'-14'-15'35'0,"-16"3"-7"16,-8 7-5-16,-4 14-7 16,-7 4-4-16,12 16-4 15,0 8-2-15,12 10-1 16,8 6 0-16,25 2-1 16,23-5-1-16,19-9 1 15,17-11 0-15,7-14-1 16,-4-16 0-16,-6-13-1 15,-14-20-1-15,-18-8-1 16,-22-10-1-16,-19-5-11 16,-22 5-29-16,-2 12-1 0,-1 3 1 15,11 17-1-15</inkml:trace>
  <inkml:trace contextRef="#ctx0" brushRef="#br0" timeOffset="28750.1386">2024 10021 18 0,'9'-19'28'15,"15"10"-2"-15,-2 1-8 16,4 8-2-16,-5 12-4 16,1 7-1-16,3 18-1 0,-10 5-3 15,1 6-1 1,-5 2-1-16,-3-2-1 0,-2-4-1 16,12-6 0-16,1-15-2 15,1-9 1-15,3-19 0 16,5-7 0-16,-2-17-1 15,2-8 0-15,-3-8 0 16,-5-4 0-16,-1-2-1 16,-7 5 0-16,-6 10 1 15,-3 10 0-15,-3 13 0 16,0 13 1-16,-15 18 0 16,9 13 0-16,0 8 0 15,6 6 1-15,0 3-1 16,9-5-2-16,6 3-14 15,10-13-24-15,0-15-1 0,3-8 0 16,3-15 0-16</inkml:trace>
  <inkml:trace contextRef="#ctx0" brushRef="#br0" timeOffset="29359.5149">2688 10324 13 0,'0'0'32'15,"0"13"1"-15,-4 10-2 16,-8 2-14-16,-1-3-7 16,4 6-2-16,0-5-2 15,5 0-2-15,1-11-1 16,3-12-1-16,0 0 0 15,10-8-1-15,-4-10 1 16,6-5-1-16,-2-1 1 0,-1-3-2 16,1-1 0-1,-1 6 0-15,-2 3 0 0,-2 4 0 16,-5 15-1-16,10-10 1 16,-10 10-1-16,6 23 1 15,3-3 0-15,1 2-1 16,8 3 2-16,1 3-1 15,2-1 1-15,3 1 1 16,-1-6-1-16,-1-2 1 16,-10-6 0-16,-7 0 0 15,-14-5 1-15,-5 0-1 16,-11-8 0-16,-6-1-1 16,-7 0 0-16,3 0-1 15,3 0-3-15,3-4-8 16,14 1-20-16,15 3-6 0,-10-9 0 15,26 3-1-15</inkml:trace>
  <inkml:trace contextRef="#ctx0" brushRef="#br0" timeOffset="31015.7793">3153 10137 41 0,'15'0'30'0,"22"6"-1"15,-3-6-18-15,7-6-34 16,11 10-4-16,-11-10-2 16,8 8-1-16</inkml:trace>
  <inkml:trace contextRef="#ctx0" brushRef="#br0" timeOffset="31172.0246">3202 10272 36 0,'0'9'35'16,"13"-9"0"-16,19 6-5 0,6-6-36 15,6-5-24-15,15 9-2 16,-6-5-1-16,12 1-1 16</inkml:trace>
  <inkml:trace contextRef="#ctx0" brushRef="#br0" timeOffset="31625.1443">3829 10035 42 0,'11'-13'34'0,"2"13"-1"16,-3 4-9-16,-4 10-6 15,-3 10-6-15,-7 6-5 16,7 8-1-16,-3-1-1 16,3 5-2-16,7-5 0 15,8-10-1-15,7-8-1 16,10-12-1-16,5-12 0 15,1-10-1-15,-1-13 0 16,-3-4-1-16,-6-7 0 16,-9 0 0-16,-8 4 1 15,-7 3 1-15,-10 6 2 0,-6 12 0 16,-6 13 0-16,2 10 1 16,1 14 0-16,2 6 0 15,4 7-1-15,6 7 0 16,12 1-3-16,0-7-10 15,10-6-28-15,4-3-1 16,-4-11 1-16,5-3-1 16</inkml:trace>
  <inkml:trace contextRef="#ctx0" brushRef="#br0" timeOffset="32062.6601">4349 10389 29 0,'10'0'36'0,"2"10"0"16,-9 11-6-16,-6-2-10 15,3 9-6-15,-7-1-4 16,-1 1-3-16,1-5-3 16,-1-3-2-16,3-11-2 15,5-9 0-15,0 0-1 16,5-19 0-16,0-4 0 16,5-9 0-16,2 0 0 15,0-1-1-15,0 1 2 0,-2 6 0 16,2 6 1-16,0 13 0 15,-2 7 0-15,3 10 1 16,2 9-1-16,1 5 1 16,-3 3-1-16,4 4 0 15,-1 1-4-15,-3-8-7 16,2-5-23-16,-1 0-6 16,-7-9 1-16,2 0 0 15</inkml:trace>
  <inkml:trace contextRef="#ctx0" brushRef="#br0" timeOffset="32218.8976">4367 10519 56 0,'0'0'36'0,"17"8"-2"16,4-8-13-16,7-8-47 15,9 8-6-15,-3-2-2 16,1 2-2-16</inkml:trace>
  <inkml:trace contextRef="#ctx0" brushRef="#br0" timeOffset="33500.1495">5104 10055 17 0,'0'0'33'0,"7"28"0"16,-7 7 0-16,0 7-16 15,9 13-7-15,-4 2-5 16,5-1-8-16,2-5-16 15,4 0-14-15,-11-28 0 16,5-3-1-16</inkml:trace>
  <inkml:trace contextRef="#ctx0" brushRef="#br0" timeOffset="33640.7763">4962 10244 19 0,'-10'-13'34'0,"4"-1"0"16,16 10-1-16,9 4-13 15,13 0-9-15,14 8-11 16,9-7-21-16,15 8-12 16,-9-9-1-16,12 0 0 15</inkml:trace>
  <inkml:trace contextRef="#ctx0" brushRef="#br0" timeOffset="34172.0234">5917 10225 64 0,'0'-23'25'15,"0"-1"-5"-15,-7-2-4 16,-4 6-4-16,-9-3-3 16,0 9-2-16,-7 2-3 0,-2 12 0 15,-2 3-2 1,1 12 0-16,4 7-1 0,9 6 1 15,8 6-1-15,9 3 0 16,6-3-1-16,11-4 1 16,9-4 0-16,5-10-1 15,2-7 0-15,0-13-1 16,-4-7 0-16,-1-12 0 16,-4 1 0-16,-8-10-1 15,-8 2 1-15,-3 3 1 16,-5 0 1-16,0 13-1 15,-5 4 2-15,5 10-1 16,-9 10 1-16,9 8 0 16,3 10-1-16,4 1 0 0,4 3-5 15,-4-1-17 1,5-2-15-16,4-1 0 0,-4-10 0 16</inkml:trace>
  <inkml:trace contextRef="#ctx0" brushRef="#br0" timeOffset="34734.525">6104 10314 29 0,'0'18'32'0,"-8"-5"1"16,8 7-13-16,0 7-5 15,5-6-4-15,8 1-1 16,0-8-3-16,8-1-2 16,-2-13-2-16,8 0-1 15,-7-13 0-15,1-1 0 16,-6-8-1-16,-5 1 0 16,-5-2 0-16,-5 5 0 0,0 5-1 15,0 13 1-15,-15-4-1 16,10 20 1-16,1 8 0 15,4 8 0-15,0 11 0 16,0 4 1-16,0 4 0 16,0 3-1-16,-9-7 1 15,-3-1 0-15,-7-12 0 16,-2-7 0-16,-5-14-2 16,-4-13 0-16,4-7-3 15,-1-17-4-15,12-4-14 16,8-6-18-16,1-11 1 15,15 0-1-15,8-4 0 0</inkml:trace>
  <inkml:trace contextRef="#ctx0" brushRef="#br0" timeOffset="35031.4033">6553 9899 37 0,'7'0'36'0,"-7"0"1"16,18 25-8-16,-8 12-10 16,-10 9-5-16,5 14-5 15,-5 3-1-15,2 4-3 16,-2-1-1-16,6-6-2 0,4-11-2 15,5-10-2-15,10-11-6 16,-1-20-15-16,-2-8-16 16,3-8-1-16,-4-11 1 15,-5 0 0-15</inkml:trace>
  <inkml:trace contextRef="#ctx0" brushRef="#br0" timeOffset="35187.6516">6437 10197 74 0,'0'0'37'0,"35"-7"-1"15,1 7-18-15,11 0-35 16,6 3-16-16,-2-6-3 0,12 6 0 16</inkml:trace>
  <inkml:trace contextRef="#ctx0" brushRef="#br0" timeOffset="35437.6765">7173 10144 34 0,'11'0'36'16,"5"0"-1"-16,14 8 1 15,2 0-19-15,4-4-17 16,1 1-20-16,-5-5-14 16,2 7-1-16,-12-7-1 15</inkml:trace>
  <inkml:trace contextRef="#ctx0" brushRef="#br0" timeOffset="35609.5292">7199 10290 45 0,'12'2'36'16,"17"7"0"-1,5-6 0-15,7 2-30 0,7 4-35 16,-10-12-5-16,9 7-1 15,-17-9-1-15</inkml:trace>
  <inkml:trace contextRef="#ctx0" brushRef="#br0" timeOffset="36328.2783">7801 10040 10 0,'19'-9'30'16,"9"13"1"-16,-4 4-3 15,1 10-10-15,0 7-6 16,-10 11-3-16,-2 6-3 15,-7-2-1-15,-3 1-1 16,1-4-1-16,2-5 0 16,2-14-1-16,5-8 0 15,3-16 0-15,8-7 0 0,4-13 0 16,0-3-1-16,-3-7 0 16,0-3 0-16,-7 3-1 15,-2 6 0-15,-3 3 0 16,-9 8 1-16,-8 9 0 15,4 10 0-15,-19 5 1 16,6 13-1-16,1 6 0 16,0 9 1-16,3 4 0 15,9 5-1-15,6 0-5 16,0-5-13-16,9-6-19 16,7-2-1-16,-2-9 0 15,7-3-1-15</inkml:trace>
  <inkml:trace contextRef="#ctx0" brushRef="#br0" timeOffset="36656.4044">8419 10375 48 0,'-7'18'35'0,"-9"-4"1"15,7 9-4-15,1 0-20 16,-5-4-6-16,3-1-1 15,2-8-3-15,8-10 0 16,0 0 0-16,0 0-1 16,18-26 0-16,-9-2 0 15,3-5 0-15,4-1-1 16,-1-2 1-16,-3 7-1 16,-3 5 0-16,-2 7 1 0,-7 17 0 15,16 8 0-15,-9 10 0 16,2 11 0-16,-2 3 0 15,5 6 0-15,3 3-2 16,1-7-2-16,5 3-11 16,-5-11-22-16,-1-11-2 15,-2-1 0-15,-3-14-1 16</inkml:trace>
  <inkml:trace contextRef="#ctx0" brushRef="#br0" timeOffset="36812.6548">8383 10446 57 0,'0'0'35'0,"0"0"0"15,36 0-15-15,-3 9-47 16,0-12-5-16,16 3-1 16,-2-8-1-16</inkml:trace>
  <inkml:trace contextRef="#ctx0" brushRef="#br0" timeOffset="37031.4045">8863 10239 47 0,'10'0'36'15,"7"-8"2"-15,18 8-2 16,-1 8-23-16,9-3-14 16,7 2-32-16,-4-9-2 15,4 4-1-15,-12-8-1 16</inkml:trace>
  <inkml:trace contextRef="#ctx0" brushRef="#br0" timeOffset="37687.6593">9684 10275 13 0,'19'0'28'0,"-9"-15"-2"15,-1 0-7-15,-3-4-4 16,0-4-6-16,-6-2-3 15,-9 1 0-15,-3 0-2 16,-7 3 0-16,-6 4-2 0,-2 6 0 16,-6 6 0-16,0 5-1 15,2 14 0-15,7 4 0 16,4 4 0-16,11 0 0 16,9 2 0-16,12-3 1 15,7-2-1-15,6-10 1 16,6 0-1-16,-1-9 0 15,5-4-1-15,-6-1 1 16,-8-4-1-16,-2 3 0 16,-7 0 0-16,-12 6 3 15,12 7-1-15,-12 4 1 16,3 11 1-16,-3 2 0 0,3 11 1 16,-3 0 0-1,0 10-1-15,-3-4 0 16,-3 3 0-16,-12-2-1 0,-1-1 0 15,-9-5 0-15,-12-9-2 16,-1-7 0-16,-4-11-2 16,3-9-3-16,0-8-2 15,16-6-6-15,-1-13-12 16,17-3-15-16,16-2 1 16,10-5-1-16,14 4 4 15</inkml:trace>
  <inkml:trace contextRef="#ctx0" brushRef="#br0" timeOffset="38047.032">9902 9857 43 0,'15'-10'35'15,"-6"2"1"-15,3 8-10 16,1 10-7-16,-9 7-6 16,3 16-5-16,-7 0-3 0,7 10 0 15,-7 4-1 1,0 3-2-16,0-2 0 15,4 1-1-15,2-7 0 0,4-8 0 16,4-4-2-16,5-11-2 16,6-3-11-16,-3-7-24 15,-4-13-1-15,4-2 0 16,-7-13 0-16</inkml:trace>
  <inkml:trace contextRef="#ctx0" brushRef="#br0" timeOffset="38234.5318">9856 10086 36 0,'0'0'37'16,"14"-9"0"-16,14 9 0 16,7 4-14-16,5 1-17 15,3-2-13-15,-3 0-29 16,1 6 1-16,-13-9-3 15,0 10 1-15</inkml:trace>
  <inkml:trace contextRef="#ctx0" brushRef="#br0" timeOffset="42812.7006">10516 10142 30 0,'19'0'30'16,"17"9"0"-16,-4-4-14 15,13-1-17-15,3 5-21 16,-9-14-5-16,5 10-1 0,-16-10 1 16</inkml:trace>
  <inkml:trace contextRef="#ctx0" brushRef="#br0" timeOffset="42984.5914">10547 10262 27 0,'15'15'33'16,"7"-11"1"-16,18 2-7 15,4-6-22-15,2-2-28 16,9 9-5-16,-10-13-3 15,3 10-1-15</inkml:trace>
  <inkml:trace contextRef="#ctx0" brushRef="#br0" timeOffset="44843.954">11439 10188 6 0,'-9'14'23'15,"-19"-14"-6"-15,6-5-3 16,-6-7-5-16,7-4-3 15,4-9-2-15,10-1 0 0,9-1 0 16,10 3 2-16,14 2 0 16,4 8 1-16,12 14 1 15,-2 4 1-15,2 16 0 16,-14 7 0-16,-6 14-1 16,-19 2-2-16,-11 8-1 15,-18-3-1-15,-8-4-1 16,-8-7-1-16,0-6 0 15,4-10-1-15,6-13-1 16,12-8 0-16,11-7 0 16,15-3-1-16,9 0 1 15,10 0-1-15,6 6 1 16,5 4-1-16,1 0-4 16,3 7-8-16,-5 5-21 15,-9-7 0-15,2 7-1 0,-13-12 0 16</inkml:trace>
  <inkml:trace contextRef="#ctx0" brushRef="#br0" timeOffset="45203.3306">11836 10076 44 0,'-14'0'33'0,"-8"0"-3"16,-1 5-8 0,1 13-8-16,1 1-5 15,4 10-3-15,6 7-3 0,11 2-1 16,6 1-1-16,8-2 1 16,6-2-1-16,7-7 1 15,2-9-1-15,3-9 0 16,1-10 0-16,-2-14 0 15,-5-6 0-15,-3-7 0 16,-11-11 1-16,-6-1-1 16,-12-5 1-16,-6 6 0 15,-11-1-1-15,-4 9 0 16,-4 4-3-16,-4 9-6 16,7 8-27-16,4 14-2 15,0 3 0-15,11 12 0 0</inkml:trace>
  <inkml:trace contextRef="#ctx0" brushRef="#br0" timeOffset="45656.457">12253 10260 33 0,'0'0'36'0,"9"4"0"15,12-4-2-15,10 0-16 16,3-8-9-16,10 5-15 0,-1-2-27 16,7 5-1-16,-6-9-2 15,-1 9 1-15</inkml:trace>
  <inkml:trace contextRef="#ctx0" brushRef="#br0" timeOffset="46203.3316">13003 10164 24 0,'7'-12'28'0,"-11"-5"-7"16,1 0-3-16,-3 5-5 15,-7-2-3-15,0 5-2 16,-5 2-3-16,-1 7-1 16,-2 5-1-16,0 4-2 15,5 5 0-15,1 2 1 16,8 3-2-16,7-2 1 15,4 1 0-15,10-4 1 16,3-8-1-16,4-2 0 0,0-4 1 16,1-5-2-1,-6 0 1-15,-1-5 0 16,-6 3 0-16,-9 7 0 0,10-6-1 16,-10 6 2-16,6 18-1 15,0 0 1-15,-2 5 0 16,3 6 1-16,-2 3 1 15,-2 1 1-15,-3-1-1 16,-3-3 0-16,-9-7 0 16,-4-3 0-16,-11-6-1 15,1-7-1-15,-1-2-2 16,-2-4-3-16,5-4-3 16,4-5-7-16,20 9-12 15,0 0-13-15,10-10 0 16,13 10 1-16</inkml:trace>
  <inkml:trace contextRef="#ctx0" brushRef="#br0" timeOffset="46390.8382">13177 10386 36 0,'0'0'37'15,"10"-7"-1"-15,-10 7-2 16,3-10-14-16,-3 10-14 15,12 0-24-15,-3 0-16 16,-9 0-2-16,0 0-1 16,0 0 1-16</inkml:trace>
  <inkml:trace contextRef="#ctx0" brushRef="#br0" timeOffset="46812.7069">13313 10203 61 0,'15'4'36'0,"8"10"-3"15,4 4-11-15,2-1-9 16,-2 9-5-16,-1 1-3 15,-3 4 0-15,-11-5-3 16,-12 1-1-16,-8-5-1 0,-14-7 0 16,-2-6-1-16,-1-5-2 15,5-4 0-15,3-16-1 16,10 0 0-16,13-11 1 16,9-5 1-16,12-2 0 15,5-3 1-15,3-1 2 16,-1-1 1-16,-3 4 1 15,-13 3 0-15,-12 9 0 16,-16 1 1-16,-11 10 0 16,-13 3-1-16,-5 5-2 15,-6 4 0-15,3 7-5 16,7 5-12-16,7-3-20 16,5-3-2-16,17 7 1 15,6-13-1-15</inkml:trace>
  <inkml:trace contextRef="#ctx0" brushRef="#br0" timeOffset="47453.3353">13794 10239 54 0,'0'0'40'16,"9"10"2"-16,-9-10-1 16,4 9-20-16,-4-9-9 15,0 0-4-15,0 0-3 16,0 0-2-16,5 10-6 0,-5-10-38 16,-6-14-1-16,6 14-1 15,-6-20 0-15</inkml:trace>
  <inkml:trace contextRef="#ctx0" brushRef="#br0" timeOffset="48968.9628">14367 10067 37 0,'0'0'27'15,"0"0"-6"-15,-15-4-4 16,-7 4-7-16,-9 0-4 16,0 0-3-16,-3 0 0 15,0-2-1-15,3 2-2 16,3-4 1-16,6 4-2 16,6 0 1-16,7 4 0 15,9-4 1-15,-8 13 0 16,8-1 2-16,0 5 1 15,0 2 0-15,0 1 0 0,0 2 0 16,3-5 1-16,0-1-2 16,1-7 0-16,-4-9-1 15,17 0 0-15,1-5-1 16,1-8 1-16,6 6-1 16,3-1 0-16,9 1-1 15,0 10 0-15,3 6 0 16,-5 10 0-16,-1 5 2 15,-12 4 0-15,-7 4 1 16,-15 1 0-16,-13 0 1 16,-14-3 0-16,-11-6-1 15,-10-5-1-15,-2-6-1 0,0-7-2 16,3-6-4 0,10-9-3-16,7-6-11 15,10-2-17-15,20 0-2 0,6-4 1 16,19 4-1-16</inkml:trace>
  <inkml:trace contextRef="#ctx0" brushRef="#br0" timeOffset="49468.965">14858 10198 23 0,'0'0'34'16,"-13"9"0"-16,13-9-4 15,27 4-11-15,-3-8-6 16,11 4-5-16,2 0-6 16,3-1-11-16,4-3-18 15,-3 4-7-15,-17 0-1 16,0 0 0-16</inkml:trace>
  <inkml:trace contextRef="#ctx0" brushRef="#br0" timeOffset="49656.4884">14891 10346 24 0,'0'14'33'0,"16"-14"1"15,15 4-3-15,3-4-13 16,6 0-18-16,6 5-27 16,-8-14-5-16,2 9-1 15,-16 0-1-15</inkml:trace>
  <inkml:trace contextRef="#ctx0" brushRef="#br0" timeOffset="50906.469">15534 10258 60 0,'22'-5'31'15,"15"5"-9"-15,7 0-8 16,1 0-16-16,5 5-24 16,-10-9-4-16,4 8-1 15,-13-4-1-15</inkml:trace>
  <inkml:trace contextRef="#ctx0" brushRef="#br0" timeOffset="51328.3416">16055 10144 56 0,'3'-21'30'0,"6"-1"-6"16,13 4-6-16,2 2-5 0,11 11-2 16,-1 5-3-1,5 14 0-15,-10 6-2 0,-4 12 0 16,-16 4-2-16,-9 7-1 16,-16-1 0-16,-8-1-1 15,-10-3 0-15,-3-6 0 16,3-3-2-16,3-7 1 15,9-9-1-15,3-7 0 16,19-6 0-16,0 0 0 16,10-5-1-16,11 0 1 15,4 0 0-15,6 1-1 16,3 4-3-16,-2-4-10 16,-4 4-24-16,5 0-1 15,-11 0 1-15,6 4-1 0</inkml:trace>
  <inkml:trace contextRef="#ctx0" brushRef="#br0" timeOffset="51937.7172">16665 10201 24 0,'5'-16'26'16,"3"5"-5"-16,-4-3-3 15,-4-4-5-15,-4 4-3 16,-8 0-2-16,-1 3-3 16,-5 2 0-16,-4 5-2 15,0 4-1-15,-2 0 0 16,-1 11-1-16,10 2 0 16,1 3 0-16,10 1 1 15,4 1-1-15,11 0 1 16,3-4-1-16,6-4 1 15,1-1 0-15,1-4-1 16,0-5 0-16,-4-8 0 0,-2 2 0 16,-4 0-1-16,-2-2 0 15,-10 8 0-15,13-5 0 16,-13 5-1-16,12 14 2 16,-2 1-2-16,1 7 1 15,2 2 1-15,-1 3 1 16,-3 1 1-16,-2 0 0 15,-7 0 1-15,-10-8 0 16,-6-3 0-16,-10-8 0 16,-2-3-1-16,-6-6-1 15,1 0-3-15,4-4-5 16,0-5-12-16,6-3-19 16,23 12 0-16,-2-17 0 15,21 8-1-15</inkml:trace>
  <inkml:trace contextRef="#ctx0" brushRef="#br0" timeOffset="52562.721">17164 10193 25 0,'22'9'34'16,"-6"-4"2"-16,7 13-3 15,-5 1-14-15,-6 0-6 16,3 3-4-16,-12-4-2 16,2-2-2-16,-5-4-2 15,0-12-2-15,0 0-1 16,-8-17-1-16,8-3-1 16,6-2 0-16,6-1-1 15,-1-2 1-15,6 5 0 0,0 6 1 16,3 7 0-1,-4 7 2-15,-1 10 0 0,-5 4 0 16,-3 4 1-16,-4 2-1 16,-3-2 1-16,-3 0-1 15,-1-7 1-15,4-11-1 16,0 0 0-16,0 0-1 16,10-10 1-16,3-4-1 15,4-1 0-15,3-3 0 16,2 4-1-16,2 3 1 15,-5 7 1-15,-1 4-1 16,-3 6 0-16,0 7 1 16,-7 3 0-16,0 6-1 15,-1 0-4-15,-4-1-13 0,0-3-20 16,6 1 0 0,-6-9 0-16,4 2-1 0</inkml:trace>
  <inkml:trace contextRef="#ctx0" brushRef="#br0" timeOffset="52781.4698">17230 10458 28 0,'-12'6'36'0,"24"2"0"16,12-8 0-16,18-6-19 15,13 6-5-15,3-5-4 0,5-2-8 16,2 2-12 0,-4 5-23-16,-16-9-1 0,-2 9 0 15,-19-4 0-15</inkml:trace>
  <inkml:trace contextRef="#ctx0" brushRef="#br0" timeOffset="53265.8456">17586 10653 39 0,'-18'-17'30'0,"2"11"-7"16,-6-1-5-16,1 3-7 15,0 4-2-15,2 4-3 16,7 4-1-16,7 4-1 16,12 2 0-16,8 1-1 15,7 3-1-15,2 2 1 0,4 2 1 16,-4 2-1-16,-4 0 1 16,-10-1 0-16,-6 3-1 15,-19-5 1-15,-6 0 0 16,-15-10 0-16,-6-1-1 15,-1-10-2-15,0-3-6 16,10-9-27-16,8-2-6 16,6-13 0-16,19 3 0 15</inkml:trace>
  <inkml:trace contextRef="#ctx0" brushRef="#br0" timeOffset="57875.2292">8021 11341 29 0,'28'6'33'0,"0"11"1"15,-10 3-3-15,-7 7-18 16,-6 5-4-16,-8-3-5 16,-9-5-4-16,-4-2-5 15,2-14-2-15,4-5-2 16,0-13-1-16,13-8 1 16,6-6 0-16,6 0 2 15,5-4 2-15,26-21 10 16,-25 29 1-1,-5 11 2-15,-16 9 1 16,15-8 0-16,-15 8 0 16,-6 16 1-16,-6-2-3 0,9 6-1 15,-1 2-1 1,8 3-1-16,5-1-1 16,6-2-2-16,7-1-3 0,4-9-4 15,7-1-3-15,-4-11-5 16,8-3-4-16,-6-10-1 15,3-3 0-15,-4-3 5 16,3-2 6-16,-8 2 7 16,18-9 18-1,-34 22 0-15,1 9 1 16,-10-3 1-16,-4 22-4 16,-11-6-4-16,-3 4-3 15,-7-4-2-15,0 0-4 16,-2-5-2-16,0-7-1 15,6-4-2-15,2-12 0 0,13-2-1 16,6-7 0 0,4 2 0-16,6-3 1 0,7 3 0 15,2 6 3-15,2 7 0 16,3 6 3-16,-3 10-1 16,1 8 1-16,-1 1-1 15,0 5 1-15,-2 0 0 16,0-1-1-16,2-6 0 15,2-9-1-15,2-8 0 16,2-7-1-16,1-9 1 16,-4-7-1-16,1-4 1 15,-3-4 0-15,-3 2 0 16,-4 7 1-16,-6 6 1 16,-9 16 0-16,0 0 1 15,10 10-1-15,-10 14 1 0,0 9-2 16,0 9-6-16,0 6-33 15,0-13-2-15,10 1-1 16,3-16 0-16</inkml:trace>
  <inkml:trace contextRef="#ctx0" brushRef="#br0" timeOffset="59578.357">2031 12257 37 0,'0'0'25'16,"-7"29"-1"-16,7-3-3 16,0 9-4-16,0 1-3 15,9 7-2-15,1-7-4 16,5 2-2-16,11-12-2 0,5-7 0 15,2-14-2-15,4-5 0 16,-4-12 0-16,-1-5-1 16,-2-7 0-16,-9-5 0 15,-6 0 0-15,-6 2-1 16,-9 5 1-16,0 5-1 16,0 17 1-16,-13-4 0 15,6 18-1-15,2 14 1 16,0 9 1-16,5 7-1 15,3 7 1-15,-3 5-1 16,0 0 0-16,-4 0 0 16,-7-7 1-16,-2-4-2 15,-8-12 0-15,-7-9-2 16,-5-10-4-16,-1-14-4 0,5-5-12 16,2-12-17-16,0-12 0 15,8 0 1-15,10-6 0 16</inkml:trace>
  <inkml:trace contextRef="#ctx0" brushRef="#br0" timeOffset="60125.2338">2477 12743 41 0,'0'0'36'15,"0"18"0"-15,-7 0-5 16,-8 0-14-16,12 7-7 15,-6-2-3-15,-2-2-3 16,6-5-2-16,5-5-2 16,0-11 0-16,0 0 0 15,16-26 0-15,-9 5 0 16,4-4-1-16,1-7 1 0,-5 7 0 16,-1-1 0-1,0 5 1-15,-6 7 0 0,0 14-1 16,0 0 1-16,0 0-1 15,16 26 1-15,-5-4-1 16,6 6 0-16,0 4 0 16,6 1 1-16,2-1-1 15,-1 0 0-15,-5-3 1 16,-7-2-1-16,-12-8 1 16,-6-2-1-16,-12-5 1 15,-10-5 0-15,-9-7-2 16,-7 0-1-16,4-4-5 15,3-8-9-15,9-3-20 16,6 7-1-16,7-8-1 16,15 3 0-16</inkml:trace>
  <inkml:trace contextRef="#ctx0" brushRef="#br0" timeOffset="60687.7355">2861 12532 26 0,'0'0'34'0,"13"-4"0"16,8 4-4-16,4 0-14 16,4-7-7-16,10 7-6 15,1 0-6-15,-3-3-14 16,-9-2-16-16,7 10-1 16,-17-5 0-16,-3 4 4 15</inkml:trace>
  <inkml:trace contextRef="#ctx0" brushRef="#br0" timeOffset="60843.9848">2916 12639 18 0,'13'17'34'16,"7"-17"-1"-16,16 3 1 16,4-3-20-16,6-10-38 15,5 10-4-15,-12-15-4 16,-1 13-1-16</inkml:trace>
  <inkml:trace contextRef="#ctx0" brushRef="#br0" timeOffset="61625.2468">3627 12472 30 0,'0'0'31'0,"9"28"-2"0,-9-2-11 16,0 2-6-16,10 3-1 16,-1-1-1-16,6-2-3 15,4-8 0-15,5-7-2 16,5-13-2-16,0-5 0 16,0-13-2-16,-1-5 0 15,-6-5 0-15,-3-8 0 16,-7 2-1-16,-6-2 1 15,-6 3-2-15,-3 11 1 16,-4 10 1-16,-2 12-1 16,0 10 0-16,-1 14 1 15,7 14 0-15,3 11 0 0,10 6 1 16,-1 8 0 0,3-5 0-16,-2 0 0 0,-1-8-1 15,-2-8-2-15,-7-9-6 16,-16-16-13-16,-6-11-17 15,1-6 0-15,-10-19-1 16,5 0 1-16</inkml:trace>
  <inkml:trace contextRef="#ctx0" brushRef="#br0" timeOffset="62000.2396">4126 12836 37 0,'-6'11'36'15,"0"13"0"-15,-9 1-6 16,-4 5-15-16,3 6-4 16,-2-4-4-16,5 3-3 15,1-11-1-15,8-5-1 16,4-19-1-16,0 0 0 15,15-19 0-15,-1-5 0 16,3-8 0-16,2-6 0 16,-2-1 0-16,-2 4-1 15,-4 3-1-15,0 9 1 16,-2 11 0-16,-9 12 0 0,12 3 0 16,-6 16 0-1,4 7 0-15,2 6 1 16,4 6-2-16,-1-6-1 0,4 3-9 15,-4-7-15-15,0-6-12 16,-2-8 0-16,-13-14 0 16</inkml:trace>
  <inkml:trace contextRef="#ctx0" brushRef="#br0" timeOffset="62156.4867">4059 12997 59 0,'27'6'35'0,"1"-9"-4"16,15-9-37 0,1 12-23-16,-14-8-4 15,2 8-2-15</inkml:trace>
  <inkml:trace contextRef="#ctx0" brushRef="#br0" timeOffset="63406.4926">4729 12446 21 0,'0'-12'34'0,"0"12"0"16,10 14-3-16,-10 9-12 15,7 14-8-15,0 2-4 0,2 7-3 16,-3 2-6-16,3-4-15 16,-6-7-17-16,4-7-1 15,-14-18 0-15,7-12 0 16</inkml:trace>
  <inkml:trace contextRef="#ctx0" brushRef="#br0" timeOffset="63547.116">4614 12608 26 0,'21'-4'31'16,"19"12"-1"-16,-3-5-9 15,10-6-44-15,15 12-4 16,-9-15-1-16,12 12-1 0</inkml:trace>
  <inkml:trace contextRef="#ctx0" brushRef="#br0" timeOffset="63984.6189">5249 12448 8 0,'10'-8'32'15,"10"14"1"1,-6 3-2-16,-5 9-13 16,1 14-5-16,-5 1-3 0,0 8-3 15,-5-7-1-15,8 2-2 16,-2-7-1-16,7-3-2 16,3-8 0-16,10-9 0 15,3-9 0-15,2-9 0 16,-1-7-1-16,3-5 0 15,-6-6 0-15,-6-6 0 16,-5-4 0-16,-10-1 0 16,-6 1 1-16,-6 7 0 15,-3 8 0-15,-5 11 1 16,-2 11 0-16,3 12 1 0,5 13 0 16,8 10-1-1,7 5 0-15,6 1-2 16,8 3-7-16,0-4-30 0,3-13-1 15,7-3 0-15,-6-16 0 16</inkml:trace>
  <inkml:trace contextRef="#ctx0" brushRef="#br0" timeOffset="65297.1202">5763 12753 10 0,'0'0'30'0,"-7"17"0"15,0 2-6-15,-4 4-7 16,-5 5-5-16,2 5-3 15,-4-2-2-15,5-2-3 16,1-6-1-16,4-6-1 16,8-17 0-16,0 0-1 15,8-18 0-15,4-4 0 0,4-7 0 16,-1-4-1-16,0-2 1 16,1 5 0-16,-3 4 1 15,-2 10-1-15,-1 7 2 16,-10 9-1-16,19 13 1 15,-7 8 0-15,2 5 0 16,4 4-1-16,0 4-2 16,1-3-3-16,2 0-10 15,-2-1-21-15,-7-16-2 16,1-2-1-16,-13-12 0 16</inkml:trace>
  <inkml:trace contextRef="#ctx0" brushRef="#br0" timeOffset="65437.7453">5722 12904 27 0,'0'0'32'15,"31"10"-5"-15,-7-10-19 16,3-10-31-16,12 7-4 16,-5-12-3-16</inkml:trace>
  <inkml:trace contextRef="#ctx0" brushRef="#br0" timeOffset="65812.7476">6146 12341 57 0,'0'0'36'15,"9"21"1"-15,-9 5-18 16,0 17-6-16,-6 7-5 15,6 10-2-15,0 0-2 0,8-2 0 16,2-3-3 0,7-7 0-16,7-9-2 0,-2-10-3 15,8-9-6-15,1-15-14 16,-6-5-14-16,3-11 0 16,-9-9 0-16</inkml:trace>
  <inkml:trace contextRef="#ctx0" brushRef="#br0" timeOffset="65984.6206">6009 12611 50 0,'19'6'37'0,"9"-6"-1"15,18 0 0-15,7 0-30 16,3-7-36-16,5 9-4 0,-15-10-2 15,2 8 0-15</inkml:trace>
  <inkml:trace contextRef="#ctx0" brushRef="#br0" timeOffset="67218.9977">6967 12489 34 0,'10'-4'34'0,"-10"4"-1"16,3 19-8-16,0 9-6 15,-3 6-6-15,0 13-5 0,0 2-2 16,4 1-5-16,-4 0-10 16,2-6-18-16,-2-16-10 15,0-5 1-15,0-23-1 16</inkml:trace>
  <inkml:trace contextRef="#ctx0" brushRef="#br0" timeOffset="67359.6224">6802 12700 39 0,'0'0'33'0,"18"-6"1"15,4 6-7-15,13 0-27 16,12 6-28-16,1-6-3 0,15 0-1 15,-4 0-1 1</inkml:trace>
  <inkml:trace contextRef="#ctx0" brushRef="#br0" timeOffset="67593.9973">7466 12783 40 0,'0'0'34'15,"10"6"1"-15,18-11-1 0,12 0-24 16,19 1-7 0,3 2-10-16,6 2-21 15,-3-9-6-15,1 4 0 0,-20-4-1 16</inkml:trace>
  <inkml:trace contextRef="#ctx0" brushRef="#br0" timeOffset="67797.123">7639 12305 43 0,'-5'-29'34'15,"-1"7"0"-15,6 22-10 16,0 0-12-16,11 33-6 16,-1 2-9-16,-2 12-23 0,5 13-8 15,-6 0 1-15,3 8-2 16</inkml:trace>
  <inkml:trace contextRef="#ctx0" brushRef="#br0" timeOffset="68187.7494">7615 13066 23 0,'-21'-12'32'0,"-2"-13"2"15,15 2-1-15,8-3-19 16,6-3-6-16,12 4-2 0,10 7-2 15,9 11 0-15,3 11-1 16,1 17 1-16,-10 9-1 16,-9 11 1-16,-17 5-1 15,-8 6 0-15,-19 0-2 16,-12-6 0-16,-11-10-1 16,-5-10 0-16,0-10-2 15,7-14 0-15,12-9 0 16,12-10 0-16,15-6 0 15,15-2 2-15,10 2 0 16,10 4 0-16,6 12 2 16,3 7-1-16,-2 5 0 0,-3 6-1 15,-3 11-14 1,0 3-22-16,-11-13 1 16,5 0-2-16,-8-12 1 0</inkml:trace>
  <inkml:trace contextRef="#ctx0" brushRef="#br0" timeOffset="70047.1323">8359 12741 27 0,'7'-12'21'0,"4"0"-1"16,-7-2-2-16,-4-4-3 16,0 1-3-16,-8-7-3 15,-2 5-1-15,-9 2-3 0,-3 5-2 16,-3 6-1-16,-5 6 0 16,2 8-1-16,0 6-1 15,5 8 1-15,5 3 0 16,6 6 0-16,12-2 0 15,8-2 0-15,9-5 1 16,8-3 0-16,2-7 0 16,8-10 0-16,1-2-1 15,-2-12-1-15,-5-4 0 16,-2-6 1-16,-4 0-2 16,-9-2 1-16,-7 6 0 15,-7 2 1-15,0 7 1 0,0 9 0 16,-15 0 1-1,4 10 0-15,6 8 0 0,5 4 0 16,0 2-1-16,6 2-3 16,6-4-7-16,10-1-23 15,-1 0-5-15,-4-12 0 16,5 3-1-16</inkml:trace>
  <inkml:trace contextRef="#ctx0" brushRef="#br0" timeOffset="70500.257">8570 12783 52 0,'0'0'33'0,"0"0"-3"16,7 13-13-16,1 2-7 15,0-2-5-15,4-1-1 16,1-1-2-16,2-5-1 16,3-6-1-16,-1-6 0 15,1-5 0-15,-5-3-1 16,-1-4 0-16,-3 1 1 16,-5 1 0-16,-4 5 1 15,0 11 0-15,0 0 0 16,-13 8 1-16,8 13-1 15,1 8 0-15,4 10 1 0,9 5-1 16,-6 6 0 0,4 3 0-16,-2 0 1 0,-5-2-1 15,-9 0 0-15,-6-11 0 16,-4-5 0-16,-13-12 0 16,-1-12 0-16,-2-11-1 15,2-7 0-15,8-10-2 16,4-12-2-16,11-3-9 15,7-8-13-15,9-6-9 16,15 4-1-16,-1-4 1 16</inkml:trace>
  <inkml:trace contextRef="#ctx0" brushRef="#br0" timeOffset="70812.7544">8937 12300 57 0,'15'8'36'0,"-8"13"1"15,-2 6-16-15,3 15-8 16,-8 6-3-16,7 10-4 15,-7-5-2-15,2 1-1 16,1-3 0-16,3-7-2 0,4-7 0 16,4-7-2-1,9-11-4-15,-1-12-7 16,9-7-25-16,2-7-1 0,-8-8 0 16,3-1-1-16</inkml:trace>
  <inkml:trace contextRef="#ctx0" brushRef="#br0" timeOffset="70984.6295">8856 12541 29 0,'0'9'33'16,"0"-9"0"-16,37 10-2 15,-2-10-28-15,9 0-31 16,14 0-2-16,-8-9-1 15,8 5-2-15</inkml:trace>
  <inkml:trace contextRef="#ctx0" brushRef="#br0" timeOffset="71312.7656">9256 12198 39 0,'19'-18'33'0,"12"16"-3"16,0 2-12 0,-1 6-5-16,-3 8-3 0,-10 7-3 15,-7 8-2-15,-13 3-1 16,-12 1-1-16,-8-5 0 15,2-1-1-15,-1-7 0 16,10-1-1-16,12-10 0 16,10-4-1-16,18-5-3 15,11-4-9-15,8-1-22 16,9 5-2-16,2-3 1 16,7 3-1-16</inkml:trace>
  <inkml:trace contextRef="#ctx0" brushRef="#br0" timeOffset="71547.139">9951 12585 41 0,'0'0'34'16,"28"11"0"-16,0-11-1 16,12 0-31-16,0 0-16 15,-2-5-17-15,8 10-1 16,-14-10-2-16,-4 10 2 16</inkml:trace>
  <inkml:trace contextRef="#ctx0" brushRef="#br0" timeOffset="71687.7601">9980 12726 61 0,'27'12'35'15,"4"-12"-1"-15,12-9-19 16,4 9-43-16,-1-12-3 16,7 4-2-16,-19-11-1 15</inkml:trace>
  <inkml:trace contextRef="#ctx0" brushRef="#br0" timeOffset="73562.7603">10680 12468 22 0,'0'0'31'0,"6"10"1"16,-3 9-11-1,-3 7-6-15,0 3-4 0,9 7-3 16,4-7 0-16,8-2-3 16,5-9-1-16,10-5-2 15,-2-13 1-15,4-7-2 16,-4-11 1-16,-6-5-1 15,-7-3-1-15,-5-2 1 16,-10 2 0-16,-6 1 0 16,-6 9 0-16,6 16 0 15,-16-5 0-15,5 22 1 16,4 10 1-16,0 12-1 16,4 16 1-16,3 9-1 15,-3 5 0-15,3 5 0 16,-5 0 0-16,-5-6 0 0,-6-8-1 15,-5-9 1-15,-7-17-2 16,-3-12 0-16,3-15-1 16,-2-14 0-16,5-11-2 15,5-10-3-15,12 3-8 16,1-6-16-16,7-3-8 16,18 7 0-16,-2-1 1 15</inkml:trace>
  <inkml:trace contextRef="#ctx0" brushRef="#br0" timeOffset="73969.011">11097 12879 32 0,'-8'12'32'16,"8"5"-4"-16,0 7-9 15,-7-2-5-15,7 11-3 16,-7-5-1-16,7 0-3 16,-5-9-2-16,5-6-1 15,0-13-2-15,0 0-1 16,16-22 1-16,-4-2-1 16,0-8 0-16,-1-3 0 15,2-1 0-15,-1 3-1 16,-1 4 0-16,-2 8 0 15,-1 8 0-15,-8 13 0 0,14 4 1 16,-4 15 0 0,2 7 0-16,0 5 1 0,1 2 0 15,4 2 0-15,0-1 0 16,-3-5-3-16,4-4-5 16,-10-11-13-16,-8-14-17 15,12 12-1-15,-12-12 0 16,-10-10 0-16</inkml:trace>
  <inkml:trace contextRef="#ctx0" brushRef="#br0" timeOffset="74094.0107">11093 13017 39 0,'14'9'33'16,"1"-9"1"-16,11 0-8 15,2 0-39-15,-4-7-15 0,11 7-3 16,-14-10-2-16</inkml:trace>
  <inkml:trace contextRef="#ctx0" brushRef="#br0" timeOffset="74406.5367">11722 12468 33 0,'0'0'35'15,"10"15"1"-15,-7 15-2 16,0 7-18-16,-6 1-6 15,3 6-4-15,0 0-7 16,0-6-14-16,0-6-20 16,5-5 0-16,-5-16-2 15,0-11 1-15</inkml:trace>
  <inkml:trace contextRef="#ctx0" brushRef="#br0" timeOffset="74547.1384">11619 12650 49 0,'0'0'36'16,"17"-6"1"-16,6 6-4 0,5 5-21 16,6-1-12-16,5-1-23 15,3-3-12-15,8 0-1 16,-10-3 0-16</inkml:trace>
  <inkml:trace contextRef="#ctx0" brushRef="#br0" timeOffset="74969.0155">12150 12462 37 0,'22'5'35'0,"-5"0"1"0,1 5-6 15,-3 12-16-15,-9 0-4 16,1 9-3-16,-7-3 0 15,0 2-3-15,0-2-2 16,5-3 0-16,-2-3-1 16,6-3-1-16,4-6 0 15,2-6 0-15,5-7-2 16,1 0 0-16,1-9-1 16,-1-6-1-16,-2-3 1 15,0-7 0-15,-4-3 0 16,-3-1 1-16,-6 3 2 15,-3-1 2-15,-8 5 1 16,5 8 1-16,0 14 0 0,-17-6 0 16,17 6 1-16,-8 27-1 15,4-7-1-15,4 8 0 16,6 2-1-16,0 1-2 16,4-1-3-16,-7-6-12 15,0-7-24-15,6-1 0 16,1-11 0-16,5-2 0 15</inkml:trace>
  <inkml:trace contextRef="#ctx0" brushRef="#br0" timeOffset="75390.8987">12617 12726 47 0,'-7'20'35'16,"0"-1"-2"-16,4 3-11 16,-3 3-8-16,-3-5-4 15,5 2-3-15,-2-7-2 16,6-5-1-16,0-10-2 15,0 0 0-15,15-22-1 16,-5-2 0-16,0-3 1 16,1-2-2-16,2-2 0 15,-1 7 0-15,-3 2 0 16,-1 5 1-16,3 9-1 0,-1 8 0 16,3 9 0-16,1 8 1 15,2 7 0-15,-1 3 0 16,5 1-1-16,-3 3-1 15,-1-2-6-15,-7-7-11 16,-2-8-19-16,5 1-1 16,-12-15 0-16,0 0 0 15</inkml:trace>
  <inkml:trace contextRef="#ctx0" brushRef="#br0" timeOffset="75547.1379">12641 12821 74 0,'0'0'35'0,"24"0"-2"16,-6 0-29-16,8-8-34 15,9 8-3-15,-5-12-1 16,10 8 0-16</inkml:trace>
  <inkml:trace contextRef="#ctx0" brushRef="#br0" timeOffset="75875.2644">13037 12204 43 0,'7'-12'37'16,"5"21"0"-16,3 11-2 16,-6 9-19-16,1 21-6 15,-4 6-3-15,-3 9-3 16,3-1 0-16,0-2-2 16,-3-4 0-16,7-8-2 15,5-10 0-15,1-13-4 16,8-8-8-16,2-12-20 15,-2-12-6-15,4-5-1 16,-9-9 0-16</inkml:trace>
  <inkml:trace contextRef="#ctx0" brushRef="#br0" timeOffset="76047.1395">12934 12476 43 0,'11'9'36'0,"19"-2"0"16,8 0-3-16,4-7-22 16,11 5-13-16,-9-5-30 15,5 0-3-15,-20-7 0 16,-2 4-1-16</inkml:trace>
  <inkml:trace contextRef="#ctx0" brushRef="#br0" timeOffset="77531.5193">13493 12590 34 0,'-3'14'36'0,"3"-14"0"15,28 0-5-15,2 0-11 16,11 0-9-16,9 0-10 0,8-5-30 16,5 9-6-16,-8-11-1 15,5 12-1-15</inkml:trace>
  <inkml:trace contextRef="#ctx0" brushRef="#br0" timeOffset="77781.5291">14165 12639 29 0,'0'0'33'16,"26"-5"1"-16,2-4-2 15,12 5-17-15,13 4-7 16,-2-4-5-16,6-2-7 16,-1 0-20-16,-1 4-10 15,-14-8 0-15,-1 7 0 16</inkml:trace>
  <inkml:trace contextRef="#ctx0" brushRef="#br0" timeOffset="78000.2681">14324 12269 23 0,'-13'-26'33'0,"10"13"1"16,3 13-1-16,0 0-16 15,4 20-7-15,1 12-8 16,2 8-10-16,-1 6-25 15,7 12 0-15,-8-6-1 16,8 5 0-16</inkml:trace>
  <inkml:trace contextRef="#ctx0" brushRef="#br0" timeOffset="78359.6454">14345 12835 44 0,'-2'-20'34'16,"17"6"0"-16,-1 2-7 15,10-2-18-15,9 14-2 16,-4 0-3-16,1 12 0 16,-8 2-1-16,-5 9-1 15,-17 3-1-15,-10 3 0 16,-15 5-2-16,-10-6-1 15,-8-3-1-15,-1-3-1 16,4-1 0-16,2-14-1 16,15-2 0-16,13-5 3 15,10 0 1-15,28-12 2 0,3 9 2 16,9 3 1 0,1 0 1-16,4 11 0 0,-7 1-4 15,-3-3-13-15,-14-4-21 16,3 2-2-16,-7-14 0 15,7 2-1-15</inkml:trace>
  <inkml:trace contextRef="#ctx0" brushRef="#br0" timeOffset="79000.2727">15062 12598 17 0,'15'-5'30'16,"4"5"-2"-16,-7-5-6 16,-3-4-5-16,-2-1-5 15,-7-7-4-15,-7 2-3 16,-5-3-3-16,-4 3-1 0,-5-2-1 16,-4 6 1-1,-5 6-2-15,-2 1 1 0,1 9 0 16,4 6 0-16,7 7 0 15,6 4 0-15,7 2 1 16,7 2-1-16,15-5 1 16,4 0 0-16,6-6 0 15,7-6-2-15,-2-5 1 16,1-8 0-16,-3-1 0 16,-7-4 0-16,-2-3 1 15,-7 3-1-15,-12 9 1 16,10-10 2-16,-10 10-1 15,0 16 1-15,0-1 0 16,5 10 0-16,2 5-1 16,-2 7 1-16,-5 1-1 0,3 4 0 15,-8-1 0-15,-7-3 0 16,-10-6 0-16,-6-11 0 16,-11-8-2-16,-1-9-1 15,0-8-3-15,-3-12-6 16,10-5-11-16,6-2-16 15,7-12 1-15,16 6-1 16,8-9 6-16</inkml:trace>
  <inkml:trace contextRef="#ctx0" brushRef="#br0" timeOffset="79312.7712">15341 12146 43 0,'13'-17'34'0,"5"17"2"16,-6 17-13-16,-2 6-7 15,3 18-4-15,-10 7-5 16,-3 7-1-16,0 3-2 15,-4 5 0-15,-3-6-1 16,3 2-2-16,1-13 1 16,7-8-2-16,10-4-3 15,6-17-5-15,8-2-19 0,5-11-11 16,-4-8 0 0,4-6 0-16</inkml:trace>
  <inkml:trace contextRef="#ctx0" brushRef="#br0" timeOffset="79500.2716">15248 12394 43 0,'12'7'33'0,"7"-7"1"16,20 8-8-16,4-5-34 0,0-6-21 15,11 6-3 1,-7-8 0-16,3 0-2 16</inkml:trace>
  <inkml:trace contextRef="#ctx0" brushRef="#br0" timeOffset="79844.0261">15660 11988 38 0,'28'0'34'0,"-3"0"-1"15,9 0-10 1,-5 15-7-16,-8 0-5 0,-5 7-3 15,-16 2-2-15,-7 4-1 16,-12-2-1-16,-2-1-1 16,-3-3-1-16,6-5 1 15,7-2-2-15,11-4 0 16,13-3 0-16,15-3-2 16,9 0-5-16,6 1-31 15,4-9 0-15,9 3-2 16,-6-8 2-16</inkml:trace>
  <inkml:trace contextRef="#ctx0" brushRef="#br0" timeOffset="80922.1542">21063 2514 35 0,'15'0'34'0,"-4"21"1"16,-6 32-13-16,3 27-7 0,-8 18-4 15,7 17-3-15,-7 6-1 16,4 7-2-16,1-1-4 16,-2-14-5-16,6-10-8 15,-2-24-13-15,0-22-10 16,6-14-1-16,-5-24 0 16</inkml:trace>
  <inkml:trace contextRef="#ctx0" brushRef="#br0" timeOffset="81344.0267">21043 2578 9 0,'13'-7'28'0,"-13"7"1"16,0 0 2-16,-15 17-18 15,-3 8-5-15,-1 3 0 16,-6-1-2-16,3 4 1 16,-2-7-2-16,6-5-2 15,2-11 0-15,7-8-2 16,9-12 1-16,5-7-2 15,6-6 0-15,4-6-1 16,4-2 1-16,-1-3-1 0,4 3 1 16,-2 9 0-16,-3 4 0 15,-6 2 1-15,-1 11-1 16,-10 7 1-16,15 21 0 16,-4-1-2-16,7 13-8 15,6 3-22-15,4-8-3 16,15 5 2-16,-1-10-1 15</inkml:trace>
  <inkml:trace contextRef="#ctx0" brushRef="#br0" timeOffset="81640.9005">21718 2142 33 0,'-33'19'31'0,"-10"-2"1"16,3 17-17-16,10 13-3 16,4 8-3-16,14 6-1 15,7 2-2-15,14-6 0 16,12-8-2-16,12-5-2 15,6-8-7-15,4-15-8 16,-3-13-20-16,4-3 0 16,-10-22-1-16,1 6-2 15</inkml:trace>
  <inkml:trace contextRef="#ctx0" brushRef="#br0" timeOffset="81828.4014">21878 2217 21 0,'-9'-4'31'0,"9"30"3"16,-4 6-3-16,4 14-17 16,7 12-3-16,-1-3-1 15,6 6-3-15,3-6-3 16,0-10-4-16,3-10-12 16,-2-1-21-16,-11-26-3 15,-5-8 1-15,0 0-2 0</inkml:trace>
  <inkml:trace contextRef="#ctx0" brushRef="#br0" timeOffset="81969.0267">21726 2467 40 0,'0'0'30'0,"23"4"1"16,3-4-18-16,5 5-16 15,0-5-17-15,9 4-8 16,-12-17-1-16,4 10-1 15</inkml:trace>
  <inkml:trace contextRef="#ctx0" brushRef="#br0" timeOffset="82125.2787">22162 2249 38 0,'25'-5'37'16,"7"20"1"-16,-3 8 0 0,-11 9-20 15,4 17-7-15,-11 2-3 16,-9 5-4-16,-11 4-19 15,1-5-21-15,-18-16-2 16,5-15 0-16,-3-18 0 16</inkml:trace>
  <inkml:trace contextRef="#ctx0" brushRef="#br0" timeOffset="82906.5322">23202 2356 44 0,'0'0'29'0,"0"9"-1"15,-10 29-17-15,-2 21-4 16,9 25-1-16,0 15-2 16,3 16 2-16,-5 8 0 15,9 0 0-15,-1-7-1 16,6-8 0-16,-2-19-3 15,-4-17 0-15,-3-22 0 16,7-11-1-16,-7-19 0 0,-4-8-1 16,4-12 0-1,-6-16-1-15,-4-5 0 16,1-7 0-16,-4-6-1 0,-7-1 1 16,-6-1-1-16,0 3 2 15,-1 4 0-15,6 8 1 16,1 6-1-16,5 5 1 15,15 10 0-15,-5 10-2 16,19 9 4-16,6 9-1 16,10 4 0-16,-4 6 0 15,5 2 1-15,2 4 0 16,-10-11 1-16,2-1 1 16,-7-13 0-16,2-7-1 15,-20-12 0-15,22-9 0 16,-13-9 0-16,5 3 0 0,3-9-2 15,-2-4-3 1,1 3-4-16,-3-3-16 0,2 8-19 16,2 3-1-16,-3-2 0 15,0 10-1-15</inkml:trace>
  <inkml:trace contextRef="#ctx0" brushRef="#br0" timeOffset="83562.7865">23784 3532 23 0,'9'-27'58'15,"-9"7"-40"-15,-9 3-5 16,-4-1-3-16,-4 6-5 15,-1-1-1-15,-8 8-2 16,-2 5-1-16,3 0-1 16,2 14-1-16,7 1 0 0,5 4 0 15,5 1 1-15,6 0 1 16,6-4 0-16,7-2 1 16,8-6 0-16,1-5 1 15,-3-3-1-15,-2-11 1 16,6 1 0-16,-8-4 0 15,3 5 0-15,-7-5-1 16,-11 14-1-16,8-10 0 16,-8 10 0-16,17 15 0 15,-10 6 0-15,-3 8 0 16,2 14 0-16,-6 7 0 16,13 4 2-16,-4 0 0 15,-9 4 0-15,-6-5 1 16,-6-5 0-16,-5-11 0 0,-7-10-1 15,-4-15 0-15,-9-6 0 16,0-14-1-16,6-2-1 16,5-17 0-16,12-4-3 15,14-3-3-15,0-9-6 16,16 2-24-16,12 3-4 16,-3-5 1-16,7 7-1 15</inkml:trace>
  <inkml:trace contextRef="#ctx0" brushRef="#br0" timeOffset="84156.5432">23594 3208 39 0,'0'0'35'0,"-12"0"0"15,12 0-6-15,16-2-14 0,9 4-3 16,5-2-6-16,14 8-1 16,2-5-3-16,11 3 0 15,1-1-1-15,-9-1 0 16,-8 1-2-16,-8 0 0 16,-12-3-1-16,-7-2-1 15,-14 0 1-15,0 0-2 16,-19-12 0-16,4 3 0 15,-1 1-1-15,-2-7 1 16,3 5-1-16,-6-2 1 16,7 5-1-16,11-2 1 15,3 9 1-15,10-5 1 0,5 8 1 16,7 5 2 0,0 2 0-16,12 3 2 15,-6 2 4-15,-7 4 2 0,-11-2 1 16,-10 2-2-16,-14-5 1 15,2 3-2-15,-7-6-1 16,-8 1-11-16,2-6-31 16,25-6-4-16,-12 6 1 15,12-6 0-15</inkml:trace>
  <inkml:trace contextRef="#ctx0" brushRef="#br0" timeOffset="90390.9194">2768 13873 35 0,'0'10'35'15,"0"-10"2"-15,22 4-8 0,6 0-12 16,6-4-9-1,13 0-9-15,7 0-15 16,0 6-18-16,-11-11-1 0,1 5-1 16,-17 0 0-16</inkml:trace>
  <inkml:trace contextRef="#ctx0" brushRef="#br0" timeOffset="90547.1687">2861 14021 57 0,'25'3'36'16,"15"6"-1"-16,3-4-15 15,8-5-45-15,6 5-5 16,-12-5-4-16,-2 0-1 0</inkml:trace>
  <inkml:trace contextRef="#ctx0" brushRef="#br0" timeOffset="92984.6743">3869 13831 37 0,'-12'-14'17'0,"-11"-1"-1"16,-2 6-3-16,-7 5-3 16,-3 6-2-16,0 10-2 15,1 7-1-15,11 10-1 16,9 3 0-16,10 5-1 15,15-2 2-15,4 2-1 16,13-8 2-16,12-5-1 16,0-12 0-16,3-10 0 15,-8-11 0-15,-5-11 0 16,-13-8-1-16,-9-2-1 16,-20-8 0-16,-10 4 0 15,-9 0-4-15,-3 5-6 0,1 12-20 16,4 12-10-1,-1 5 1-15,16 17 0 0</inkml:trace>
  <inkml:trace contextRef="#ctx0" brushRef="#br0" timeOffset="93437.8013">4424 13722 39 0,'0'0'35'0,"5"11"-1"16,-5 15-8 0,0 8-8-16,4 16-7 0,-4-3-4 15,6 9-3-15,-2-2-9 16,-1-8-16-16,-3-13-15 16,12-8 0-16,-12-25-2 15</inkml:trace>
  <inkml:trace contextRef="#ctx0" brushRef="#br0" timeOffset="93594.0484">4286 13943 36 0,'26'7'34'0,"1"-7"0"16,14 8-6-1,6-8-33-15,0-5-23 0,11 10-3 16,-11-13-2-16,5 8 0 15</inkml:trace>
  <inkml:trace contextRef="#ctx0" brushRef="#br0" timeOffset="94140.9253">5239 13871 27 0,'-27'0'31'0,"1"-5"-2"15,-7-5-12-15,3-6-7 16,8-3-2-16,6-6-4 16,16 2 0-16,9 1-1 15,13 6-1-15,6 7 1 0,9 9 0 16,0 13 0-1,1 9 2-15,-10 8 0 16,-11 10-1-16,-17 1 0 0,-8 4-1 16,-15-7-1-16,-8-4-2 15,-4-5 1-15,-1-9-3 16,9-8 0-16,2-12 0 16,14 0-1-16,11 0 1 15,15-12 0-15,6 7 0 16,6 5-2-16,4-3-5 15,9 7-10-15,0 7-14 16,-7-6 0-16,1 4 0 16,-10-9 12-16</inkml:trace>
  <inkml:trace contextRef="#ctx0" brushRef="#br0" timeOffset="94469.0507">5581 13866 25 0,'0'-19'31'16,"-11"-1"-5"-16,-4 4-5 16,-2 6-4-16,-7 2-3 15,3 11-4-15,-6 6-2 16,6 7-4-16,-1 9 0 16,8 7-3-16,6 2 1 15,8 5-1-15,11-3 1 16,6 1-1-16,8-9 0 0,7-4 0 15,4-15 1 1,3-9-1-16,-3-6 0 16,-5-14 1-16,-10-7-2 0,-8-4 1 15,-19-2-2-15,-13-2 2 16,-14 3-2-16,-9 3-3 16,2 11-14-16,-1 7-19 15,-1 2 1-15,8 9-1 16,9 0 1-16</inkml:trace>
  <inkml:trace contextRef="#ctx0" brushRef="#br0" timeOffset="94703.4363">5932 13946 37 0,'-7'9'38'16,"7"-9"-1"-16,0 0 2 15,-3 16-17-15,3-16-14 16,0 0-13-16,-3-10-30 16,3 10-2-16,0 0 0 15,0-11-1-15</inkml:trace>
  <inkml:trace contextRef="#ctx0" brushRef="#br0" timeOffset="96172.1786">6372 13759 18 0,'0'0'16'16,"0"0"0"-16,-13 0-2 16,-8 0-2-16,-2 0-3 15,-7 5-3-15,-1-2-2 16,2 0-1-16,-1 1-1 16,8 1 0-16,1 0 0 15,8 2 2-15,3 3 0 0,8 4 1 16,-4-4 1-1,6 6 0-15,0-1 1 16,0 0-1-16,3-4-1 0,3 1-1 16,3-6-1-16,9-3-1 15,7-3-1-15,6 0 0 16,4 6 1-16,8 2-2 16,-2 1 1-16,-1 6 0 15,-7 2 0-15,-8 5 1 16,-13 2 1-16,-12 2 0 15,-14-3-1-15,-12-2 1 16,-11-6 0-16,-3-3-1 16,-1-5-4-16,2-7-6 15,8 0-15-15,9-4-14 0,0-11 0 16,19 5-1 0</inkml:trace>
  <inkml:trace contextRef="#ctx0" brushRef="#br0" timeOffset="97453.4332">6833 13931 20 0,'-15'10'35'0,"3"-8"1"16,12-2-6-16,30 9-10 0,0-9-6 15,12 6-3-15,8-6-4 16,6 6-6-16,3-2-16 16,-4-4-21-16,-17-6 0 15,-4 2-1-15,-19-8 0 16</inkml:trace>
  <inkml:trace contextRef="#ctx0" brushRef="#br0" timeOffset="98109.6994">7397 14018 18 0,'-11'-5'34'15,"26"5"2"-15,9 0-5 16,14 0-10-16,15 0-9 16,8 3-5-16,5 2-8 15,2-1-17-15,3 4-16 16,-21-8-1-16,-6 0 0 15,-23-12 0-15</inkml:trace>
  <inkml:trace contextRef="#ctx0" brushRef="#br0" timeOffset="98281.5594">7639 13620 21 0,'-9'-6'31'16,"-6"-1"0"-16,11 17 0 15,-1 9-22-15,5 6-9 16,0 13-12-16,0 0-18 16,12 18 0-16,-12-6 0 15,10 14 10-15</inkml:trace>
  <inkml:trace contextRef="#ctx0" brushRef="#br0" timeOffset="98609.6848">7501 14206 22 0,'-5'-13'34'15,"5"-7"0"-15,15 11 1 0,12 4-19 16,4 5-6-16,6 7-4 16,-4 7-1-16,-2 10-1 15,-9 6-3-15,-11 6-1 16,-15 2-2-16,-18-8-4 15,-6 1-1-15,-12-9 0 16,3-3-1-16,-1-13 0 16,11-2 0-16,8-12 2 15,19 8 3-15,3-18 3 16,50 7 6 0,-17 11-1-16,6 8 0 15,-1 2-2-15,-5 5-8 0,-3-4-24 16,2 10-1-1,-13-18-1-15,9 5-1 0</inkml:trace>
  <inkml:trace contextRef="#ctx0" brushRef="#br0" timeOffset="99187.81">8348 13888 39 0,'8'-13'26'0,"-8"13"-4"16,10-19-4-16,-7 7-5 16,-3-2-4-16,-6 1-4 15,-4-2-2-15,-4 4-1 16,-10 2-1-16,0 6 0 16,-4 3-1-16,-3 9 0 15,3 4-1-15,7 4 1 16,5 5 1-16,13 0-1 0,6 0 1 15,12-5 0 1,7-2-1-16,6-5 0 16,3-5 0-16,0-5-1 0,0-5 0 15,-8 1 0-15,-3-2 0 16,-7 6 2-16,-4 0 0 16,-9 0 0-16,6 22 2 15,-6-5-1-15,-6 3 1 16,-1 6-1-16,-7-2 1 15,-2 1-1-15,-5-9-1 16,-4-3 0-16,-3-4-3 16,0-6-1-16,5-3-5 15,-1-8-5-15,11-2-10 16,13 10-11-16,-9-23 0 0,19 17 1 16</inkml:trace>
  <inkml:trace contextRef="#ctx0" brushRef="#br0" timeOffset="99359.6862">8512 14085 60 0,'0'0'29'15,"10"0"-17"-15,5 0-31 16,-15-9-8-16,9 6-2 15,-9-11 4-15</inkml:trace>
  <inkml:trace contextRef="#ctx0" brushRef="#br0" timeOffset="99734.6886">8695 13837 33 0,'4'21'35'16,"11"-7"1"-16,13 8 0 16,6 6-23-16,-3-4-5 15,0 5-3-15,-13-3 0 16,-11 1-4-16,-16-5-1 16,-13-6-2-16,-9-1 0 15,-9-5-1-15,3-5 0 16,-4-5-1-16,10-7 0 0,15-6 0 15,16-1 2-15,13-5 1 16,11-8 0-16,14 1 1 16,3-3 0-16,1 0 1 15,-4 0 1-15,-11 1 2 16,-17 0-1-16,-16 6 1 16,-19 5 0-16,-15 8-1 15,-7 6-3-15,-6-2-11 16,0 5-23-16,17 12-1 15,7-7-1-15,23 4 0 16</inkml:trace>
  <inkml:trace contextRef="#ctx0" brushRef="#br0" timeOffset="100344.0654">9118 13968 47 0,'9'0'36'16,"-9"0"0"-16,9 0-4 16,-9 0-24-16,15-7-32 15,-6 7-9-15,-9 0-2 16,16-6 0-16</inkml:trace>
  <inkml:trace contextRef="#ctx0" brushRef="#br0" timeOffset="101422.1895">9684 13799 13 0,'10'-3'30'0,"-1"5"-1"15,-9-2-9-15,-16 0-7 16,-5 7-4-16,-7-7-4 16,-6 0-4-16,3 0-4 15,-6 0-1-15,8 0-1 16,2-6 0-16,10 6-1 0,2-6 2 16,15 6 2-1,0 0 4-15,0 12 2 16,4 3 2-16,3 2 1 0,1 8 0 15,-5-3 2-15,4 8-2 16,-7-3 0-16,0 0-3 16,0-6 1-16,-4-4-2 15,4-17 0-15,0 10-2 16,0-10 1-16,26-11-1 16,-2 3 0-16,8 1-1 15,4 4 1-15,4 3-1 16,2 13 0-16,-2 2 1 15,-16 8 0-15,-11 5 1 16,-13 2 0-16,-10 0-1 16,-15-4-4-16,-15-8-7 0,-4-8-19 15,-2-2-6 1,-1-13-1-16,12-2 0 0</inkml:trace>
  <inkml:trace contextRef="#ctx0" brushRef="#br0" timeOffset="101828.4468">9852 13573 55 0,'24'-13'34'16,"8"9"-8"-16,2 7-6 15,-10 6-6-15,-2 10-5 16,-13-1-2-16,-9 10-1 15,-14-2-3-15,-7 2 1 16,-8-6-2-16,3 1 0 16,2-10-1-16,15-4 0 15,9-9-2-15,18 5 0 0,12-5-4 16,9-4-9 0,7 4-23-16,6 0-1 0,-5 0 1 15,3 9-1-15</inkml:trace>
  <inkml:trace contextRef="#ctx0" brushRef="#br0" timeOffset="102187.8414">10469 13897 44 0,'0'0'36'16,"15"6"-1"-16,4-6-3 16,10 0-19-16,12 0-6 15,0 0-7-15,3 0-8 16,-1 0-12-16,-2 6-16 16,-13-11 1-16,-6 5-2 15</inkml:trace>
  <inkml:trace contextRef="#ctx0" brushRef="#br0" timeOffset="102344.0677">10503 14032 32 0,'10'5'33'0,"20"3"1"16,4-6-7-16,7-2-17 15,5 10-30-15,-5-14-10 16,6 8-1-16,-14-9-3 15</inkml:trace>
  <inkml:trace contextRef="#ctx0" brushRef="#br0" timeOffset="103640.9465">11216 13943 22 0,'-16'7'34'0,"16"-7"1"16,17 5 0-16,4-5-17 0,13 0-8 15,11 0-15-15,6 5-26 16,-2-14-2-16,10 4-2 16,-9-9 0-16</inkml:trace>
  <inkml:trace contextRef="#ctx0" brushRef="#br0" timeOffset="104156.5774">12033 13897 10 0,'-11'20'27'16,"-14"-20"-2"-16,-3 0-6 15,-3-8-5-15,0-7-6 16,3-4-3-16,5-7-2 16,12-3-1-16,11-2 0 15,10 6 2-15,13 2 1 16,11 12 2-16,6 7 0 15,5 15 0-15,-4 6 1 0,-7 18 1 16,-16 1-1 0,-11 12-2-16,-20-1-1 15,-12 1-1-15,-12-4-2 0,-9-6-1 16,-1-9-1-16,1-10-1 16,10-9 0-16,10-10 0 15,15-8-1-15,11-6 0 16,7-1 2-16,12 1-1 15,7 2 1-15,7 5 0 16,4 7-1-16,-1 5-4 16,3 4-20-16,-2 3-11 15,-9-5-1-15,4 1 0 16</inkml:trace>
  <inkml:trace contextRef="#ctx0" brushRef="#br0" timeOffset="104547.195">12290 13847 46 0,'0'-13'34'16,"-3"-8"2"-16,9 4-14 15,7 3-8-15,5 3-5 16,10 11-3-16,-1 0-2 16,2 11-2-16,-5 8 0 15,-8 7 0-15,-13 6-1 16,-13 5 0-16,-14 1-1 16,-10-1-1-16,-4-4-1 0,-5-7 0 15,6-2 0-15,9-9 0 16,12-8 0-16,16-7 0 15,14 0 2-15,13-4 1 16,8 1 0-16,8 3 0 16,3 0 0-16,-5 0-6 15,-2 5-23-15,-5 2-7 16,-15-3-1-16,0 2 1 16</inkml:trace>
  <inkml:trace contextRef="#ctx0" brushRef="#br0" timeOffset="104703.4454">12653 14093 58 0,'13'0'39'15,"-13"0"0"-15,15 0-1 16,-15 0-32-16,15-7-39 16,-15 7-4-16,9-7 0 15,0 1-2-15</inkml:trace>
  <inkml:trace contextRef="#ctx0" brushRef="#br0" timeOffset="105265.9463">13183 13696 22 0,'0'0'26'0,"0"0"-2"16,-25-7-11-16,-3 7-5 15,-2 2-5-15,-4 3-2 16,2-1 0-16,-2 2 0 16,5 1-1-16,5 2 2 0,5 1 2 15,7 1 1-15,-1 0 0 16,7 4 2-16,-1-2 0 16,7 1 1-16,-4-2 0 15,4 1-1-15,0-13-2 16,6 13-1-16,-6-13-1 15,18 3-1-15,0-3 0 16,5-3-1-16,10 3 0 16,5 0 0-16,8 10-1 15,0 0 0-15,2 8 1 16,-9 4 0-16,-10 3 2 16,-8 4-1-16,-21-2 1 15,-12 0-1-15,-17-5 2 16,-10-2-1-16,-8-10-2 0,0-5-4 15,7-5-8-15,3 0-26 16,6-16-1-16,21 3-1 16,7-12 1-16</inkml:trace>
  <inkml:trace contextRef="#ctx0" brushRef="#br0" timeOffset="105922.1996">13703 13887 41 0,'29'14'35'16,"-1"1"-1"-16,-5 7-12 0,1 8-5 15,-8-2-5 1,-5 1-3-16,-11-7-2 16,0 0-2-16,-11-15-3 0,1-7 0 15,10 0-2-15,-13-22-1 16,16-2-1-16,4-2-1 16,7-3 0-16,5 4 1 15,3 4 0-15,6 6 2 16,-4 10 0-16,-2 8 2 15,-3 11 0-15,-8 6 0 16,-4 6 1-16,-7 3-1 16,-3-4 0-16,-3-1 0 15,-3-7-1-15,9-5-1 16,0-12 1-16,0 0-1 16,19-24 0-16,2-1 0 0,7-1-1 15,4-3 1 1,4 2-1-16,-2 5 2 0,1 13 0 15,-7 9 0-15,-4 14 1 16,-5 10 0-16,-13 8 1 16,-6 5-3-16,-3 6-10 15,-3-2-28-15,-7-12-1 16,6 2-1-16,-4-16 1 16</inkml:trace>
  <inkml:trace contextRef="#ctx0" brushRef="#br0" timeOffset="113578.4651">1602 15196 19 0,'-12'9'33'16,"12"-9"1"-16,18 6 1 16,12-1-15-16,20-5-9 15,16 5-3-15,6-5-3 16,12 0-6-16,4 5-10 16,-12-5-17-16,-14 0-6 15,0 0-3-15,-25-6 2 16</inkml:trace>
  <inkml:trace contextRef="#ctx0" brushRef="#br0" timeOffset="113765.9631">1931 15229 17 0,'-9'26'32'0,"-1"1"2"15,10 8-7-15,8 6-9 16,-3 1-3-16,4 6-6 15,-3-2-6-15,0-4-8 16,1-9-21-16,5-1-7 16,-6-18-2-16,4-3-1 15</inkml:trace>
  <inkml:trace contextRef="#ctx0" brushRef="#br0" timeOffset="114094.0892">2304 15426 34 0,'0'0'30'16,"-29"0"0"-16,15 10-12 15,0 5-8-15,-2 4-4 16,8 6-1-16,8 1-2 0,12 0 1 15,3-4-1 1,10 0 0-16,1-12 2 16,5-3 1-16,-3-11 1 0,-3-6 0 15,-14-8-1-15,-5-2 0 16,-17-6-1-16,-1 0-4 16,-5 2-11-16,-8 5-27 15,-4-8-1-15,10 9-1 16,-4-1 1-16</inkml:trace>
  <inkml:trace contextRef="#ctx0" brushRef="#br0" timeOffset="114672.2144">3215 15180 48 0,'-28'11'32'15,"3"14"-7"-15,-1 9-7 16,5 7-5-16,12 10-4 15,4 4-1-15,16 2-3 0,8-4-1 16,9-4-1-16,2-6-5 16,10-9-6-16,1-15-23 15,-1-3-3-15,-9-19-2 16,1 3 1-16</inkml:trace>
  <inkml:trace contextRef="#ctx0" brushRef="#br0" timeOffset="114922.2254">3363 15473 38 0,'0'0'36'0,"13"0"1"15,15 0-6-15,3 0-16 16,3-3-7-16,9 3-4 16,1-4-13-16,-1 4-25 15,-10-11-2-15,0 7 0 16,-15-6-1-16</inkml:trace>
  <inkml:trace contextRef="#ctx0" brushRef="#br0" timeOffset="115156.5914">3646 15257 24 0,'12'-7'36'0,"13"14"1"15,-3 5 0-15,2 4-15 16,4 21-9-16,-8 2-4 15,-3 9-3-15,-7 5-4 16,-10-7-14-16,-13-2-24 16,1-5-2-16,-10-12-1 15,4-11 0-15</inkml:trace>
  <inkml:trace contextRef="#ctx0" brushRef="#br0" timeOffset="115594.092">4408 15406 30 0,'0'0'33'0,"7"20"1"15,-7 16-10-15,3 11-9 16,3 16-4-16,-3 3-3 16,6 8-5-16,1-3-7 15,-1-9-19-15,-2-16-11 0,7-8 0 16,-10-22-1-1</inkml:trace>
  <inkml:trace contextRef="#ctx0" brushRef="#br0" timeOffset="115750.3419">4433 15652 5 0,'31'0'21'0,"-2"-6"-6"16,4 6-11-16,11 4-25 15,-10-16-2-15,12 10 23 16</inkml:trace>
  <inkml:trace contextRef="#ctx0" brushRef="#br0" timeOffset="116140.9677">4878 15540 23 0,'8'10'35'16,"-23"5"1"-16,-3 7 0 15,-12-1-17-15,-6-4-6 16,2-2-5-16,-4-9-6 15,7-6-2-15,9-13-2 16,7-5 0-16,11-6 0 16,7 1-1-16,13 3 0 15,3 8 1-15,9 12 1 16,2 4 1-16,2 12 1 16,2 10 0-16,-3-1-1 15,4 2 0-15,-5-4-1 16,-5-10-2-16,3-3 0 15,-5-15-1-15,-3-7 2 16,-3-10-1-16,-3-4 2 16,-2-2 1-16,-5-2 2 0,5 9 1 15,-4 5 2-15,5 11-1 16,1 5 0-16,8 11 0 16,-3 7-2-16,2 6 0 15,0 2 0-15,-6 0 1 16,-8-5-2-16,-10-4 0 15,-15-1-4-15,-9-7-18 16,-11-9-15-16,1 6 0 16,-8-9-1-16,9 7 0 15</inkml:trace>
  <inkml:trace contextRef="#ctx0" brushRef="#br0" timeOffset="116625.3493">5767 15415 18 0,'10'0'32'0,"-10"0"0"16,0 10-7-16,0 12-7 16,0 6-6-16,6 8-2 15,0-2-2-15,13 3-1 16,-1-7-2-16,9-5 0 16,-1-14-1-16,5-5-1 15,-6-15 0-15,0-4-1 16,-8-7-2-16,-8-5-4 15,-1 0-7-15,-8-4-12 0,-6 1-14 16,6 7-1-16,-7 3 0 16</inkml:trace>
  <inkml:trace contextRef="#ctx0" brushRef="#br0" timeOffset="117078.4696">6093 15529 28 0,'6'11'32'16,"6"8"-1"-16,-8-1-8 16,1 3-9-16,-1 6-3 15,-4-10-3-15,5 2-2 16,-5-19-2-16,-2 9-2 16,2-9 0-16,-6-21-1 15,6-2 0-15,0-2 0 16,3-6-1-16,3 1 0 15,6-1 0-15,0 6 0 16,4 5 0-16,5 7 0 0,2 6 1 16,-2 7-1-1,0 11 1-15,-2 4-1 0,-3 12-1 16,-6-1-6-16,1 7-13 16,-1 2-15-16,-10-9-1 15,9 4 1-15,-5-12 4 16</inkml:trace>
  <inkml:trace contextRef="#ctx0" brushRef="#br0" timeOffset="117359.7204">6648 15556 28 0,'-9'-23'32'0,"-1"6"1"0,-5 0-11 15,-10-5-7-15,0 12-3 16,-6 4-2-16,2 8-4 16,-1 3 0-16,9 11-2 15,2 4-2-15,15 5 1 16,8-1-1-16,14-1 0 16,4-5 0-16,9-5-1 15,-1-4-2-15,-1-9-7 16,2-4-16-16,0-4-13 15,-16-8 0-15,0 5-1 16</inkml:trace>
  <inkml:trace contextRef="#ctx0" brushRef="#br0" timeOffset="117687.8464">6873 15433 49 0,'-20'-4'37'15,"-5"4"0"-15,3 0-9 16,3 15-14-16,-6-2-6 16,13 5-3-16,9 2-3 15,10 3 0-15,11-1-1 16,7 1-1-16,5-3 1 16,2-6 0-16,2-7 0 15,-7-7-1-15,-6-10 1 0,-8-8-1 16,-13-8 1-1,-5-8 0-15,-14-9 0 16,-5-11-1-16,-9-7 1 0,2-3-1 16,4-1 0-16,2-1-1 15,10 8-3-15,6 7-5 16,18 12-26-16,12 22-4 16,1 12 1-16,9 17 0 15</inkml:trace>
  <inkml:trace contextRef="#ctx0" brushRef="#br0" timeOffset="118234.7216">7057 15394 29 0,'0'9'33'0,"0"5"0"16,10 10-10-16,-2 10-9 16,-1-1-4-16,2 2-2 15,-3-5-3-15,-2-7-2 16,-4-12-1-16,0-11-1 15,8-11-1-15,-4-10 1 16,5-9-1-16,4 0 0 16,2 2 0-16,1 3-1 15,2 10 2-15,1 9 0 16,-4 12-1-16,0 10 0 16,-6 11-1-16,-2-2-4 15,0 7-10-15,-4-2-15 0,-3-13-4 16,6-3-1-1,-6-14 0-15</inkml:trace>
  <inkml:trace contextRef="#ctx0" brushRef="#br0" timeOffset="118453.4731">7346 15323 48 0,'21'-18'35'16,"-2"9"-7"-16,6 13-5 15,5 14-6-15,-5 9-5 16,6 15-3-16,-6 3-3 15,6 6-2-15,-7-6 0 16,-4-5-1-16,-5-7-2 16,-3-9-1-16,-12-11 0 15,0-13-1-15,-25 0-1 0,-2-5-2 16,-7-2-5 0,-10-2-8-16,1 3-20 0,3 6-1 15,-1-6 1-15,16 6 0 16</inkml:trace>
  <inkml:trace contextRef="#ctx0" brushRef="#br0" timeOffset="118890.9743">7704 15433 40 0,'0'0'33'0,"0"0"-2"0,-14 19-14 16,14-1-4-16,0 6-3 15,5 1-1-15,-1-1-2 16,8-1-1-16,4-7-1 16,6-2-2-16,-1-11-1 15,3-6 0-15,-2-9-1 16,-3-7 0-16,0-3 0 15,-4-5-1-15,-8 5 0 16,-1-2 0-16,-6 6-1 16,-4 7 1-16,4 11 0 15,0 0 0-15,-12 17 0 16,12 2 0-16,6 4 0 0,1 3 0 16,5-2 1-1,6-5-1-15,-2-5 1 0,5-6 0 16,-1-8 0-16,-3 0-1 15,0-9-3-15,-8-8-6 16,3 2-14-16,-5-5-14 16,-11-6-1-16,1 2 1 15</inkml:trace>
  <inkml:trace contextRef="#ctx0" brushRef="#br0" timeOffset="119062.8482">7839 15197 50 0,'-19'-17'35'15,"10"12"0"-15,-1 0-10 16,10 5-23-16,0 13-26 16,0-13-9-16,13 22-2 0,-3-8 0 15</inkml:trace>
  <inkml:trace contextRef="#ctx0" brushRef="#br0" timeOffset="119234.725">8033 15391 44 0,'22'22'34'0,"3"9"1"16,-6-5-11-16,0 0-12 16,2-1-5-16,-6-6-2 15,1-2-2-15,-3-9 0 16,1-8 0-16,-3-10-1 16,0-5 0-16,-3-7-2 0,0-2-4 15,2-2-18 1,-1 5-13-16,-9-6-2 15,0 14 0-15</inkml:trace>
  <inkml:trace contextRef="#ctx0" brushRef="#br0" timeOffset="119765.975">8528 15359 28 0,'-16'-17'30'15,"16"17"0"-15,-15-5-14 0,15 5-5 16,-15 0-4 0,15 0-3-16,0 14-1 0,5-4-2 15,5-1 0-15,2 0-1 16,1-2-1-16,-1-2-1 15,-1-2 0-15,-11-3-1 16,0 0 1-16,-11 6 0 16,-7-6 1-16,-4 3 2 15,-3 3 1-15,-1 4 3 16,4 3 0-16,4 2 2 16,11 4-1-16,7-1 0 15,10 6 0-15,5-4-1 16,6 0-1-16,2-3-1 15,6-5 0-15,-1-6-2 16,-1-6 0-16,-2-6-1 0,0-9 1 16,0-7-1-16,-4-3 0 15,1-6 1-15,-3 1-1 16,-7 1 2-16,1 4 1 16,-10 5-1-16,-3 20 1 15,0-9-1-15,0 21 1 16,0 5-1-16,0 9-4 15,3 6-15-15,6 4-21 16,-3-6-1-16,7-1 1 16,-4-13-2-16</inkml:trace>
  <inkml:trace contextRef="#ctx0" brushRef="#br0" timeOffset="120265.9761">9622 15470 9 0,'7'-12'31'0,"-14"-5"1"16,1 0-7-16,-9 2-6 16,-7 3-4-16,-2 6-3 15,-5 2-3-15,2 11-3 16,-2 5-2-16,11 8-1 16,3 3-1-16,12 5-1 15,11-1 0-15,9-3 1 0,10-5-1 16,4-4-1-1,6-11-5-15,-5-11-6 0,1-12-16 16,-4-2-9-16,-15-12 0 16,-3 1 0-16</inkml:trace>
  <inkml:trace contextRef="#ctx0" brushRef="#br0" timeOffset="120422.2259">9543 15221 3 0,'0'0'16'16,"-11"-5"-15"-16,11 5-12 15,4 10 3-15,-4-10 8 16</inkml:trace>
  <inkml:trace contextRef="#ctx0" brushRef="#br0" timeOffset="120797.2272">9730 15380 31 0,'19'17'31'0,"-6"-17"1"15,12 8-5-15,0-5-20 16,2-3-4-16,2 0-2 16,-2 0-1-16,-8-4-1 15,-6 0-1-15,-13 4 1 16,0 0-1-16,-10-3 2 16,-9 6 1-16,-5 6 1 15,-1 4 0-15,0 3 2 16,2 4 1-16,12 5 1 0,8-3-1 15,12 2 0 1,6-3-1-16,11-3 1 16,4-7-2-16,5-5 0 0,1-6-2 15,-1-9 0-15,-8-8-2 16,1-1 1-16,-6-4 0 16,-3-5-1-16,-7 1 1 15,-3 4 0-15,-5 2 1 16,0 8 0-16,-4 12 2 15,0 0 0-15,-4 11 0 16,4 10 1-16,6 3-2 16,0 5-1-16,4 2-7 15,-5-2-31-15,2-12-1 16,6 0-1-16,-13-17 1 16</inkml:trace>
  <inkml:trace contextRef="#ctx0" brushRef="#br0" timeOffset="121890.9804">10763 15403 42 0,'26'26'32'0,"-18"-4"-8"16,5 2-6-16,-4 8-5 16,-6-6-4-16,4 0-4 15,-7-8-5-15,0-18-1 16,0 0-2-16,9-18 0 0,3-5 0 16,0-6 1-1,10-1 2-15,-3 4 0 16,-1 4 4-16,3 16 0 0,-10 12 1 15,-3 12 0-15,-4 10-7 16,-4 5-16-16,-6-1-14 16,15 1-1-16,-4-15-1 15</inkml:trace>
  <inkml:trace contextRef="#ctx0" brushRef="#br0" timeOffset="122281.6064">11613 15371 41 0,'-16'15'35'16,"12"11"1"-16,-3 3-6 15,12-2-18-15,9 5-3 16,2-6-3-16,7-5-1 15,0-12-2-15,7-9-1 16,-3-16 0-16,-1-8-1 16,-7-8 0-16,-8-8 0 15,-8-6-1-15,-9-2 0 16,-9-4 0-16,-15 1 0 16,-9 6-1-16,-6 5 1 15,-6 10-1-15,5 5 0 0,-1 13 1 16,11 12-1-1,7 6 1-15,18 10-2 16,18 11-5-16,16-3-12 0,14 2-17 16,17 2-1-16,5-6 1 15,10 0-1-15</inkml:trace>
  <inkml:trace contextRef="#ctx0" brushRef="#br0" timeOffset="122672.2307">12069 15262 6 0,'-13'0'28'0,"-8"-10"-1"15,11 15-6-15,-4 4-9 16,7 1-4-16,7 7-3 15,6-2-2-15,6 0-2 16,8-2 0-16,1 0-1 16,-1-7-1-16,-5-2-2 15,-5-4-1-15,-10 0 1 16,0 0 1-16,-24 0 1 16,1 0 2-16,0 4 2 15,-4 3 2-15,8 3 3 16,1 1 1-16,12 6 1 15,6-1-2-15,11 4 0 16,5-1-3-16,8-2-1 0,1-1-6 16,0-7-13-16,-7-9-19 15,8 3-1-15,-11-15 0 16,1-2 0-16</inkml:trace>
  <inkml:trace contextRef="#ctx0" brushRef="#br0" timeOffset="122844.1058">12063 15097 19 0,'-11'-17'30'16,"-6"0"-4"-16,17 17-11 15,0 0-35-15,-10 16-5 16,20 2-4-16,-5-3 14 16</inkml:trace>
  <inkml:trace contextRef="#ctx0" brushRef="#br0" timeOffset="123281.6075">12346 15294 28 0,'-25'4'31'16,"10"6"-2"-16,-4 0-7 15,3 5-9-15,10 4-5 16,3 4-1-16,7 2-1 15,4-1-1-15,5-1 0 16,2-3-1-16,4-3-1 16,-3-7 0-16,-1-5-3 0,-5-5-3 15,-10 0-5-15,12-19-7 16,-12 2-6-16,5-2 0 16,-1-5 2-16,6 4 6 15,-2 0 7-15,7 3 7 16,2 6 6-16,1 1 10 15,3 10 6-15,-4 0 1 16,1 15-3-16,-9-6-4 16,4 8-6-16,-7-6-4 15,0 2-2-15,-6-13-2 16,6 12-2-16,-6-12-1 16,12-10-1-16,-2 1 0 15,-2-7 0-15,5 5 0 16,3-1-1-16,1 5 2 15,-3 7 1-15,-1 5-1 0,-5 9 1 16,2 7-2-16,-7 1-13 16,-3 3-24-16,0 1 1 15,0-6-2-15,6 1 0 16</inkml:trace>
  <inkml:trace contextRef="#ctx0" brushRef="#br0" timeOffset="124265.9834">13286 15391 20 0,'0'0'28'15,"24"9"1"-15,-8-9-9 16,8 0-12-16,4 0-3 15,3 0 0-15,-2-5-2 16,-2-3-2-16,-5 4 0 16,-6-4-1-16,-16 8 0 15,0 0 0-15,0 0 0 16,-25 5 0-16,6 10 0 16,-2 5 2-16,3 3 0 15,5 6 1-15,6 1 0 16,10-1 0-16,10-3 1 0,9-5-2 15,8-7 0-15,-2-13-2 16,6-2-1-16,-2-10 0 16,-5-6-1-16,-2-6 1 15,-7-2-1-15,-5-2 1 16,-4 4 1-16,-3 5 2 16,0 4 0-16,-6 14 2 15,10-3 0-15,-7 15-1 16,4 7 1-16,-2-1 0 15,2 6 0-15,-1-5-1 16,4-1-1-16,1-9 0 16,2-9-2-16,-1-5 1 15,3-8 0-15,1-6-1 16,3-2 0-16,-3 2-1 0,2 2 0 16,-5 7 1-16,2 4-1 15,0 12 1-15,-5 4-1 16,2 5 1-16,-3 3-1 15,1 2 0-15,-1-8-1 16,0-1-2-16,0-11 1 16,4-4-1-16,-2-10 0 15,6-3 1-15,1-5 1 16,4-1 2-16,0 8 1 16,2 2 3-16,1 9 0 15,-6 4 2-15,-1 14 0 16,-11 2 0-16,-7 9-1 0,-5 2-2 15,-11-4-10 1,-12-6-28-16,3 3 0 0,-7-12-2 16,4-3 0-16</inkml:trace>
  <inkml:trace contextRef="#ctx0" brushRef="#br0" timeOffset="124703.4851">14802 15276 16 0,'15'-6'35'0,"-15"6"0"16,12 28 2-16,-9 19-16 16,-6 11-6-16,3 19-6 0,-5 2-1 15,5 9-4-15,0-8-7 16,-4-12-8-16,7-15-19 16,5-16-8-16,-8-25 1 15,10-12-1-15</inkml:trace>
  <inkml:trace contextRef="#ctx0" brushRef="#br0" timeOffset="125125.361">14776 15515 19 0,'26'0'29'16,"-1"-11"1"-16,11 11 0 0,-3-2-22 15,4-5-11 1,-3 2-5-16,-1-5-3 15,-10 0 1-15,-5-3-1 0,-7-6 2 16,-1 3 4-16,-7 0 5 16,-3 1 18-1,4 0-2-15,-4 15 0 16,13 15 1-16,-2 6-1 16,-7-1-5-16,7 6-1 15,-6-1-3-15,3-3-2 16,-8-7-4-16,0-15-1 15,0 0-1-15,-4-12-1 16,4-9 0-16,0-5-1 16,7-3 0-16,-2-3 0 15,8 6 1-15,0 6 2 0,1 7 1 16,-1 13 1 0,0 5-1-16,-3 12 1 0,-5 10 0 15,0 5-1-15,-5 4-5 16,0-2-11-16,0-5-20 15,6 2-1-15,2-17 1 16,15-4-1-16</inkml:trace>
  <inkml:trace contextRef="#ctx0" brushRef="#br0" timeOffset="125422.2366">15683 15425 44 0,'-4'16'33'15,"-12"-4"0"-15,-3 1-13 0,-2 3-7 16,-10-6-5-16,0 0-3 16,-3-10-2-16,0 0-2 15,1-8 0-15,7-7-2 16,4-6 1-16,10-1-1 16,7-2 1-16,12 3-1 15,11 4 2-15,6 6 0 16,4 6 1-16,5 8 1 15,0 9 0-15,-3 8 0 16,-2 6-1-16,-4 2-1 16,-7 5-8-16,-8-2-21 15,-6-12-8-15,2 1-1 16,-5-20 1-16</inkml:trace>
  <inkml:trace contextRef="#ctx0" brushRef="#br0" timeOffset="125594.1111">15523 15226 32 0,'0'-24'31'16,"-12"-1"-8"-16,12 9-22 15,0 16-25-15,0-18-4 16,0 18-3-16</inkml:trace>
  <inkml:trace contextRef="#ctx0" brushRef="#br0" timeOffset="125812.862">15742 15066 37 0,'28'0'37'16,"2"9"2"-1,-2 7 0-15,1 8-21 0,7 14-6 16,-10 3-3-16,2 9-3 16,-7-1-1-16,-2 0-2 15,-6-8-1-15,-1-5-2 16,-7-11 1-16,-5-8-1 15,0-17 0-15,-12 9 0 16,-4-9-1-16,-4-4 0 16,-6 4 1-16,-7 0-2 15,4 4-4-15,-1 1-13 16,2-3-21-16,15 4 1 16,13-6-1-16,13-13 0 15</inkml:trace>
  <inkml:trace contextRef="#ctx0" brushRef="#br0" timeOffset="126125.3627">16355 15383 46 0,'13'23'37'15,"-13"-3"0"-15,-6 3-11 16,-6 4-7-16,-11-9-6 15,2-3-6-15,-7-9-3 16,-2-6-2-16,3-8-1 16,3-9-1-16,6-6 0 15,5-3 0-15,7-2-1 16,6 2 0-16,7 8 1 0,8 3-1 16,6 10 1-16,7 5 0 15,0 12 1-15,3 5 0 16,-2 5-2-16,-2 0-5 15,-2-1-32-15,-6 0 1 16,-4-8-2-16,0-3 1 16</inkml:trace>
  <inkml:trace contextRef="#ctx0" brushRef="#br0" timeOffset="126640.9891">16505 15330 17 0,'0'0'35'16,"12"20"1"-16,3-4 0 16,8 8-16-16,1 6-6 15,-9-1-3-15,1 2-3 16,-13-7-4-16,-3-12-5 15,0-12-12-15,-24 0-21 16,4-21-3-16,5-1-1 16,-1-8 0-16</inkml:trace>
  <inkml:trace contextRef="#ctx0" brushRef="#br0" timeOffset="126906.6141">17278 15080 18 0,'-13'-9'33'0,"18"33"1"16,-2 10 1-16,4 14-20 15,2 18-5-15,-9 4 0 0,7 4-5 16,-7 0-11-16,0-9-18 16,-11-17-10-16,1-10-1 15,-10-24 0-15</inkml:trace>
  <inkml:trace contextRef="#ctx0" brushRef="#br0" timeOffset="127187.8649">17224 15112 24 0,'46'-33'33'0,"0"6"1"16,0 19-3-16,-4 11-15 0,-15 10-6 15,-11 9-4 1,-19 3-2-16,-14 2-1 16,-16 0 0-16,-7-5-2 0,2-3-1 15,1-9 0-15,13-7-1 16,13-3-1-16,11 0 1 15,29-7-1-15,8 7 0 16,6 0 1-16,0 5 1 16,-2 7-1-16,-13 7 2 15,-14 3-2-15,-14 3-8 16,-14 4-23-16,-14-15-1 16,-2 4-1-16,-5-11 0 15</inkml:trace>
  <inkml:trace contextRef="#ctx0" brushRef="#br0" timeOffset="127500.3651">17589 15349 67 0,'31'12'36'0,"-5"-4"1"16,1-2-19-16,4 2-7 15,-6-8-4-15,0 0-3 16,-4-12-2-16,-6-1-1 15,-8-8 0-15,-7-3 0 16,-6-3-2-16,-10 3 1 16,-7 3-1-16,-2 4 1 15,-4 13-1-15,-1 4 0 16,3 16 2-16,4 10-2 16,9 6 2-16,6 11-1 15,8 4 1-15,7 3 0 0,1-2-1 16,4-5-1-16,1-2-8 15,-5-10-18-15,-1-13-10 16,6-7 0-16,-13-11-1 16</inkml:trace>
  <inkml:trace contextRef="#ctx0" brushRef="#br0" timeOffset="127703.4901">17886 15196 60 0,'10'0'37'0,"2"13"1"16,-4 11-13-16,-8 1-12 0,6 10-7 15,-6 2-8 1,0-4-19-16,-4-8-15 0,4-4-1 16,0-21-1-16</inkml:trace>
  <inkml:trace contextRef="#ctx0" brushRef="#br0" timeOffset="127875.3658">17872 14916 44 0,'0'-15'32'0,"-4"6"-8"16,4 9-29-16,4 20-19 15,-6-4-6-15,2 10-2 0</inkml:trace>
  <inkml:trace contextRef="#ctx0" brushRef="#br0" timeOffset="128375.3669">18363 15233 14 0,'-9'-20'28'15,"0"8"-2"-15,-13 1-8 16,-2 4-4-16,-4 7-4 15,-1 10-2-15,4 7-2 16,4 5-1-16,11 3 0 0,6 2 0 16,10 3-1-16,7-4 2 15,7-3-2-15,1-6 1 16,2-6 0-16,-5-7-2 16,-3-4 0-16,-15 0-3 15,3-17-1-15,-15 5-5 16,-7-5-11-16,-5-3-18 15,3 4 0-15,-2-4 0 16,9 3-1-16</inkml:trace>
  <inkml:trace contextRef="#ctx0" brushRef="#br0" timeOffset="128687.8688">18385 15179 28 0,'43'8'36'15,"-13"-1"0"-15,-5 8-2 0,-7 6-15 16,-16-1-6-16,-2 6-4 15,-6-2-4-15,-2-1-2 16,-2-6-2-16,-1-10-1 16,11-7-2-16,0 0 0 15,4-13 0-15,6-6 0 16,6-2-1-16,1-3 1 16,3-1 0-16,0 4 1 15,-3 2 0-15,-3 6 1 16,-14 13 0-16,13-8 0 15,-13 8 2-15,-6 21-1 16,-1-2 1-16,1 4-1 16,1 3 0-16,5-3-6 15,11 4-13-15,6 0-17 16,2-16-1-16,11 1 0 0,0-12 0 16</inkml:trace>
  <inkml:trace contextRef="#ctx0" brushRef="#br0" timeOffset="129000.3685">18975 15182 36 0,'-17'-9'30'16,"-12"-3"-3"-16,3 6-10 16,1 6-4-16,4 0-5 15,6 13-4-15,7 0 0 16,8 2-2-16,10 0 0 0,5 0-1 15,1-1 0-15,3-2-1 16,-3-2-1-16,-2-6-1 16,-14-4-1-16,0 0 1 15,0 0 0-15,-24 10 2 16,3-4 2-16,-1 0 1 16,-2 0 2-16,7 8 2 15,5-5 0-15,12 6-1 16,7-5-2-16,12-2-8 15,9-8-30-15,10 7-1 16,0-13 0-16,11 1-1 16</inkml:trace>
  <inkml:trace contextRef="#ctx0" brushRef="#br0" timeOffset="129453.4944">19040 15173 13 0,'6'-11'27'0,"13"11"-3"16,1-4-10-16,10 4-4 16,6-3-2-16,-2 3-3 0,1 0-2 15,-4 0-1-15,-7 0-1 16,-7 0-1-16,-17 0 1 16,0 0-1-16,0 0 2 15,-27 0 1-15,7 8 1 16,-5 2 2-16,7 7 0 15,-2 0 1-15,9 8 1 16,6 0-1-16,10 2-1 16,9 0-1-16,6-1-2 15,10-4-4-15,2-8-5 16,10-1-8-16,-2-11-10 16,1-7-7-16,7-3 0 0,-6-9 1 15</inkml:trace>
  <inkml:trace contextRef="#ctx0" brushRef="#br0" timeOffset="129844.1192">19681 15270 66 0,'-3'9'30'16,"-16"3"-4"-16,-12 1-5 15,-5 6-7-15,-9-8-6 16,5 0-4-16,0-7-1 16,4-4-2-16,8-12-1 15,8-3 1-15,10-6-2 16,10-1 1-16,13 0-2 15,5 3 2-15,7 9-1 16,6 6 2-16,0 6-1 16,1 13 1-16,-1 6 1 0,-3 3 0 15,-3 4 0 1,2 1 0-16,-5-6-1 0,-1-6-1 16,-2-5 0-16,2-12 0 15,-1-7-1-15,2-6 1 16,1-8-1-16,-3-7 0 15,1-3 0-15,-2 2 1 16,-1 3 0-16,-1 8 1 16,-5 7 1-16,0 11 1 15,-12 0 1-15,15 27-1 16,-11 0 1-16,1 6-1 16,-2 5-9-16,-3-3-32 15,-5-11 0-15,5-4-1 16,0-20-1-16</inkml:trace>
  <inkml:trace contextRef="#ctx0" brushRef="#br0" timeOffset="130703.5019">1785 16363 53 0,'0'0'37'0,"6"12"0"0,-6 6-4 15,0 10-20-15,4 5-8 16,-4 6-10-16,0-1-21 16,6 0-9-16,-6-12-2 15,0-1 0-15</inkml:trace>
  <inkml:trace contextRef="#ctx0" brushRef="#br0" timeOffset="130937.8719">1903 16449 36 0,'9'4'39'16,"-6"14"0"-16,2 7-1 0,0 9-17 15,-5-3-12 1,4 3-7-16,3-5-37 0,10 0-2 15,-2-14-2-15,3-7 0 16</inkml:trace>
  <inkml:trace contextRef="#ctx0" brushRef="#br0" timeOffset="131469.1252">2421 16546 31 0,'11'11'34'0,"9"15"-1"15,-9 3-10-15,-4 2-9 0,6 7-2 16,-13-4-3-16,3-2-2 16,-9-9-4-16,2-5-2 15,-5-10 0-15,9-8-1 16,-10-13-2-16,5-5 1 16,5-2-1-16,6-3-1 15,3-3 1-15,4-4 0 16,2 8 1-16,-2 1 0 15,2 5 0-15,0 2 0 16,-5 7 1-16,-10 7 0 16,0 0 2-16,0 17 1 15,-9 0 0-15,5 6 0 16,-5 2-1-16,3 4 1 16,6-3-4-16,3 1-2 0,16 2-8 15,2-19-13-15,7-6-12 16,15 0 0-16,-3-14 0 15</inkml:trace>
  <inkml:trace contextRef="#ctx0" brushRef="#br0" timeOffset="131719.1233">3016 16652 67 0,'-3'10'37'16,"-16"4"-7"-16,-8 0-8 15,-1 9-8-15,-6-8-5 16,-1 1-5-16,1-10-3 15,0-6-1-15,3 0-1 16,10-13-1-16,8-2 0 16,4-5-2-16,9-1 2 0,6 3-1 15,10 4 1-15,8 4 1 16,7 10 1-16,3 0 0 16,3 9-2-16,-2 5-5 15,1 1-21-15,-5 7-7 16,-12-7 0-16,-3 4 0 15</inkml:trace>
  <inkml:trace contextRef="#ctx0" brushRef="#br0" timeOffset="131922.2489">2761 16384 52 0,'-6'-18'32'0,"-2"5"-5"0,8 13-34 15,23 0-19-15,-12 11-5 16,16 9-2-16</inkml:trace>
  <inkml:trace contextRef="#ctx0" brushRef="#br0" timeOffset="132703.5002">3153 16518 17 0,'0'0'29'16,"23"16"0"-16,-3-5-12 15,7-2-8-15,6 1-2 16,2-1 1-16,-3-6-3 16,-5-3-2-16,-9 0-2 15,-18 0-1-15,0 0-1 16,0 0 0-16,-25 8 0 0,-2 0-1 15,0 7 2 1,2 2 0-16,7 7 2 0,5 0 0 16,13 3 2-16,3-4 0 15,13 0 1-15,8-6-1 16,8-6 0-16,-1-11-1 16,3-4 1-16,-1-11-1 15,-4-1-2-15,-2-3 0 16,-5-5 0-16,-9-1-1 15,-4 0 0-15,-6 9 0 16,-3 0-1-16,0 16 1 16,-4-9 0-16,4 9-1 15,-11 13 2-15,8 5 0 16,3 5 0-16,5-1 0 16,5 2 2-16,6-3-2 0,1-1 1 15,6-5 0-15,-1-10 0 16,2-5-1-16,-2-8 1 15,-4-4-1-15,-5-2-1 16,-4-4 1-16,-2-5-1 16,-7 5 0-16,0-1-1 15,-4 7 1-15,4 12-2 16,-8-10 1-16,8 10 1 16,-4 14 0-16,4 2 1 15,9 5-1-15,4 1 1 16,0-1-1-16,4-3 2 15,9-8 0-15,-5-3 1 16,1-7-1-16,3-10 0 16,-4-7 1-16,-5-1-1 0,-8-7 0 15,-8-2-2-15,-3 3-4 16,-6-4-14-16,-9-4-20 16,6 10-1-16,-7 2 1 15,12 6-1-15</inkml:trace>
  <inkml:trace contextRef="#ctx0" brushRef="#br0" timeOffset="133516.0021">4833 16594 31 0,'-10'21'32'16,"5"13"-1"-16,-18 4-15 0,-8-6-4 15,2 1-3-15,-6-11-5 16,4-8-1-16,3-8-3 15,1-15 0-15,4-4 0 16,10-11-1-16,5-2 0 16,5 0-1-16,3 2 2 15,8 6 1-15,2 5 0 16,6 13 1-16,2 8 1 16,4 10 0-16,3 7 0 15,3 5 1-15,0 2-2 16,3-4-2-16,3-4-4 15,-3-7-3-15,4-10-1 16,-7-12 0-16,2-5-1 0,-6-11 1 16,0-4 2-16,-10-1 3 15,-3-1 6-15,-3 5 3 16,-8 3 2-16,0 19 0 16,3-17 2-16,-3 17-2 15,-3 12 0-15,3 3-2 16,-3-3-2-16,3 4 0 15,-6-4-2-15,6-12 0 16,-13 11-1-16,13-11 0 16,-10-14 0-16,5-4-1 15,5-1 0-15,4-5-1 16,3-4 1-16,7 6 1 16,1 6 0-16,7 7 0 15,-3 6 0-15,2 8 0 0,-1 5 1 16,-3 9-1-16,2 7-3 15,-10-3-11-15,4-7-24 16,-1 1 0-16,-6 0 0 16,8 3-1-16</inkml:trace>
  <inkml:trace contextRef="#ctx0" brushRef="#br0" timeOffset="133828.5029">5498 16690 40 0,'0'-17'33'0,"0"2"0"0,-4-2-14 16,-12-1-4-16,0 6-5 16,-12 2-2-16,2 4-4 15,-9 3 0-15,8 6 0 16,-4 6-1-16,9 11 0 15,6 0-1-15,13 4 0 16,8 0 0-16,10 3 1 16,9-3-1-16,4-2 0 15,4-6-1-15,-1-8-2 16,1-1-7-16,-10-10-10 16,-1-11-20-16,-7-3 0 15,-11-14 0-15,-3-3-2 0</inkml:trace>
  <inkml:trace contextRef="#ctx0" brushRef="#br0" timeOffset="134031.6274">5418 16369 42 0,'0'0'35'15,"0"0"1"-15,5 12-9 16,0 11-29-16,-5 1-26 16,11 6-5-16,-11-2-1 15,9 4-1-15</inkml:trace>
  <inkml:trace contextRef="#ctx0" brushRef="#br0" timeOffset="134391.0033">4017 16194 30 0,'0'0'32'0,"0"9"1"15,0 13-13-15,7-3-8 16,2 10-6-16,1-1-7 15,-1 2-10-15,-2-10-20 16,4 2-1-16,-11-22 0 16,0 0 7-16</inkml:trace>
  <inkml:trace contextRef="#ctx0" brushRef="#br0" timeOffset="134578.5049">4145 16188 47 0,'6'11'37'0,"-6"15"-2"15,0 6-8-15,0 9-13 16,0-3-21-16,14 4-25 16,-9-18-2-16,16-2-3 15,-2-17 0-15</inkml:trace>
  <inkml:trace contextRef="#ctx0" brushRef="#br0" timeOffset="135328.5057">6129 16601 6 0,'-15'0'27'16,"24"6"-2"-16,-9-6-2 15,29 0-16-15,-1 4-5 16,3-4 0-16,2-6 0 16,-4 6 0-16,-1-7 0 15,-11 2-1-15,-7 2 0 16,-10 3 0-16,-15 5 1 16,-4 2 1-16,-3 11 1 0,0 1-1 15,4 5 1-15,9 3 0 16,9 2 1-16,12-7-1 15,13 2 0-15,9-6-2 16,10-8 0-16,2-7 0 16,-2-11-2-16,-2-4 1 15,-7-7-1-15,-7-4 0 16,-8-2-1-16,-13-4 1 16,-13 2-1-16,-12 3 2 15,-3 10 0-15,-7 3 0 16,0 8 1-16,1 6 0 15,4 9 1-15,11 7-1 16,12 8 1-16,14-2 0 16,12-5 0-16,7 1-1 0,8-5 0 15,-1-5 0-15,-2-6-1 16,-4-13-5-16,-16-3-16 16,-14-8-16-16,-4 6 0 15,-19-9 0-15,1 8 2 16</inkml:trace>
  <inkml:trace contextRef="#ctx0" brushRef="#br0" timeOffset="135875.3819">7441 16502 41 0,'-24'0'31'16,"8"25"-8"-16,-2 0-7 15,2 2-5-15,10 9-3 16,6-3-2-16,14 0-2 16,6-8 0-16,8-5 0 15,2-13 0-15,-1-7 0 16,-4 0 0-16,-7-11-2 16,-11-7 0-16,-7 0-2 15,-17 0 0-15,-4 3-4 16,-4 3-6-16,-6 0-13 0,3-1-11 15,9 10-2 1,1-7 1-16</inkml:trace>
  <inkml:trace contextRef="#ctx0" brushRef="#br0" timeOffset="136109.7582">7513 16571 26 0,'39'12'33'16,"-13"-7"0"-16,-1 12-9 15,-3 1-8-15,-13-2-6 16,0 3-1-16,-9-5-5 15,3-5-4-15,-3-9-1 16,0 0-1-16,10-13 0 16,-1-1-2-16,6-1 2 15,-2-4-1-15,8 6 1 0,-2 5 2 16,-1 8 1 0,1 12 0-16,-6 1 0 0,-5 11-1 15,-1 4-7-15,-4 3-18 16,-6-7-7-16,6 1 0 15,-3-25-2-15</inkml:trace>
  <inkml:trace contextRef="#ctx0" brushRef="#br0" timeOffset="136328.5074">7956 16513 51 0,'9'15'36'0,"-5"11"1"15,2 10-12-15,6 18-12 0,-6 7-5 16,1 13-1 0,-1-1-4-16,-3-1-5 0,-3-9-10 15,0-5-24-15,-9-22-3 16,6-9 1-16,3-27 0 16</inkml:trace>
  <inkml:trace contextRef="#ctx0" brushRef="#br0" timeOffset="136531.6335">8003 16748 56 0,'18'-5'34'0,"12"12"-2"16,-8-2-24-16,1-5-38 0,13 5-2 16,-7-12-2-1,7 7 1-15</inkml:trace>
  <inkml:trace contextRef="#ctx0" brushRef="#br0" timeOffset="137078.5082">8433 16469 44 0,'-27'0'28'0,"4"8"-11"15,6 1-3-15,4 9-6 16,13-2-2-16,6 1-2 16,16-7-1-16,3 0 1 15,3-2-2-15,0-3 0 16,-3-5-2-16,-6-8 0 16,-7 2 0-16,-12 6-1 15,-9-14 0-15,-9 9-1 0,-4 5 2 16,-4 0-2-1,1 12 2-15,1 1 0 16,5 1 1-16,7 2 0 0,12 4 1 16,8 1 1-16,8-2 0 15,8-9 0-15,5 1 0 16,3-4 0-16,2-2 0 16,-3-5-2-16,0-10 0 15,-3-4 0-15,-6-6-1 16,-1-1 1-16,-5-4-1 15,-4 0 0-15,-3 1-1 16,-5 5 2-16,-4 3-1 16,0 16 1-16,0 0-1 15,-10 2 1-15,7 15-2 16,3 7-1-16,-5 1-7 0,5-1-25 16,4 4 1-1,-9-11-2-15,8-1 2 0</inkml:trace>
  <inkml:trace contextRef="#ctx0" brushRef="#br0" timeOffset="137297.2591">8658 16269 19 0,'-6'-10'19'15,"-6"10"-15"-15,12 0-10 16,0 20-15-16,0-4 7 15</inkml:trace>
  <inkml:trace contextRef="#ctx0" brushRef="#br0" timeOffset="137500.3868">8984 16518 25 0,'-22'0'32'15,"6"9"-1"-15,-5-5-11 16,0 5-5-16,7 8-5 16,3-1-2-16,11 6-2 15,11-2-1-15,8 1-1 16,4-6 0-16,7-2 1 16,-2-5-2-16,3-5 0 15,-3-3-1-15,-7-7 0 0,-14-3-1 16,-7 0 0-16,-10-4-5 15,-12 4-29-15,-2-11-3 16,2 2-1-16,-6-8 0 16</inkml:trace>
  <inkml:trace contextRef="#ctx0" brushRef="#br0" timeOffset="138266.017">10076 16474 52 0,'-17'27'30'0,"-1"9"-9"16,-10 5-4-16,-5-4-6 15,-2-3-4-15,1-8-5 16,-3-11-1-16,2-15-1 16,10-10-1-16,4-8 0 15,8-9 0-15,7-1 0 16,6 0 1-16,0 4 0 15,13 9 1-15,1 9 0 16,6 12 1-16,1 9-1 16,4 8 1-16,-2 2-1 15,4 4-4-15,1 1-4 16,-6-10-4-16,3-7-3 0,-3-13-1 16,2-3 1-1,-6-13 3-15,2-2 5 0,-6-11 5 16,-4-2 7-16,6-22 21 15,-10 39-10 1,0 1 0-16,-6 13-2 16,15 9-4-16,-2 9-2 15,0 2-3-15,5 5-2 16,-3-3 0-16,4-1-1 16,-6-10-1-16,2-4 0 15,0-7 0-15,-2-10-1 16,-3-2 0-16,-2-5-2 15,-1 3-6-15,-7-5-18 16,0 4-13-16,5 5 0 0,-5-4-1 16</inkml:trace>
  <inkml:trace contextRef="#ctx0" brushRef="#br0" timeOffset="138547.2643">10659 16512 30 0,'0'28'35'16,"-10"-2"2"-16,-3 6-1 16,-5-1-16-16,-13-7-9 15,3-2-6-15,-4-11-3 16,2-7-2-16,5-8-1 16,-1-10-1-16,8-7 1 15,6-6-1-15,7 1 1 16,10 1-1-16,7 1 2 0,12 9 1 15,3 4 0-15,6 15 1 16,1 9 0-16,0 6-2 16,4 8-4-16,-8 4-32 15,-5-9 0-15,0 3 0 16,-6-11-2-16</inkml:trace>
  <inkml:trace contextRef="#ctx0" brushRef="#br0" timeOffset="139094.1402">11082 16465 37 0,'-29'-7'30'15,"0"7"-7"1,-4 7-4-16,-3 5-6 0,9 7-3 16,2 5-2-16,12 5-2 15,10 1-2-15,11 2-2 16,8-8 0-16,7-1 0 16,6-13-1-16,2-3 1 15,-1-7 0-15,-2-9-2 16,-8-2 1-16,-8-5-1 15,-7-3 1-15,-5 4-1 16,0 15-1-16,-22-10 1 16,7 17 0-16,-1 11 1 15,4 10-1-15,2 16 1 16,7 7 0-16,3 10-1 16,6-1-2-16,2-7-8 0,8-4-20 15,4-8-6-15,-4-18 0 16,10-6 0-16</inkml:trace>
  <inkml:trace contextRef="#ctx0" brushRef="#br0" timeOffset="139375.3898">11380 16508 33 0,'-21'3'29'15,"-14"-3"3"-15,6 9-16 16,5 8-7-16,3 2-2 16,12 6 0-16,9-3-2 0,6 4 0 15,13-7-1-15,8-1 0 16,1-9 0-16,6-6-1 16,-6-8 0-16,-1-2-2 15,-9-5 0-15,-8-6-3 16,-8 2-7-16,-12-2-18 15,-7-6-8-15,4 8 0 16,-5-1 0-16</inkml:trace>
  <inkml:trace contextRef="#ctx0" brushRef="#br0" timeOffset="139672.2648">11476 16602 20 0,'28'24'33'0,"-4"-6"2"16,2 2-2-16,2-9-16 0,-3-8-6 15,3-3-3-15,-4-5-3 16,1-10-2-16,-3-4 0 16,-7-8-2-16,-5-2-1 15,-10-5 1-15,-7 3-1 16,-7 3 0-16,-9 9-1 16,-3 10 1-16,-5 9 0 15,1 15 1-15,3 10-1 16,8 13 1-16,7 5 1 15,8 13-1-15,8-5 1 16,8 9 0-16,3-4-3 16,2-4-7-16,5-10-28 0,1-1-1 15,-9-19 0 1,7-9-1-16</inkml:trace>
  <inkml:trace contextRef="#ctx0" brushRef="#br0" timeOffset="140000.3913">12122 16595 42 0,'9'16'33'0,"-12"-7"3"16,-3 6-10-16,-8 1-17 15,-14-6-2-15,1-3-2 16,-7-3-4-16,2-4-2 15,-1-9 0-15,2-6-2 0,8-7 0 16,6-1 1-16,10 3 0 16,7-1 2-16,10 6 1 15,5 5 2-15,5 10 0 16,7 9 1-16,-2 6 0 16,2 8-1-16,1 4 0 15,-6 1-1-15,-2-1-4 16,-6-3-8-16,-3-10-26 15,1-4 1-15,-12-10-2 16,9-10 1-16</inkml:trace>
  <inkml:trace contextRef="#ctx0" brushRef="#br0" timeOffset="140203.5148">12025 16295 46 0,'-12'-29'34'16,"12"15"-3"-16,-5 2-12 15,5 12-43-15,9 8-6 16,-9-8-3-16,13 28-1 16</inkml:trace>
  <inkml:trace contextRef="#ctx0" brushRef="#br0" timeOffset="140406.6421">12266 16499 46 0,'36'34'37'16,"4"6"0"-16,-14-2 0 15,-8-6-25-15,-3 3-5 16,-15-4-6-16,-12-12-10 16,-12-14-28-16,2-5 0 0,-9-14 1 15,6-6-3-15</inkml:trace>
  <inkml:trace contextRef="#ctx0" brushRef="#br0" timeOffset="140625.3902">12808 16741 43 0,'24'21'36'0,"-11"4"-2"16,-4 12-14-16,-9 1-48 15,-22-13-3-15,9 0-2 16,-14-20-2-16</inkml:trace>
  <inkml:trace contextRef="#ctx0" brushRef="#br0" timeOffset="141109.7666">13316 16397 37 0,'4'27'35'0,"-14"1"0"15,-5 11-4 1,2 10-19-16,-8-5-3 16,5 4-2-16,0-10-4 0,7-4 0 15,0-16-1-15,9-18-1 16,0 0 1-16,13-23-2 16,-2-8 1-16,2-6 0 15,2-10 0-15,1-5-1 16,-4-4 0-16,0 1 0 15,1 7 1-15,-1 9-1 16,-2 12 0-16,-1 12 1 16,0 15-1-16,4 21 1 15,3 11 0-15,6 16 1 16,-2 4-1-16,5 6 1 16,1-5-1-16,1 2-2 0,-2-8-5 15,-7-15-13 1,-5-6-20-16,-6-11 1 0,-7-15-1 15,-9 0 0-15</inkml:trace>
  <inkml:trace contextRef="#ctx0" brushRef="#br0" timeOffset="141328.5169">13228 16546 43 0,'11'-6'36'0,"18"11"0"16,2-5 0-16,11 0-28 15,4 2-18-15,-2-2-22 0,6 9-3 16,-7-9 0 0,1 10-1-16</inkml:trace>
  <inkml:trace contextRef="#ctx0" brushRef="#br0" timeOffset="141531.652">13841 16672 61 0,'11'13'39'0,"-11"-13"-5"16,0 9-34-16,0-9-28 16,-6-13-6-16,6 4-4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0:33:08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21186 2198 17 0,'-23'27'31'16,"-13"-3"2"-16,-35 73 4 15,35-31-22 1,14 17-3-16,2 0-2 16,16 2-2-16,12-5-2 15,14 4-2-15,6-11-4 16,7-7-6-16,9-11-16 16,3-13-14-16,-9-20-1 15,6-8-1-15,-13-22 5 16</inkml:trace>
  <inkml:trace contextRef="#ctx0" brushRef="#br0" timeOffset="437.5012">21516 2273 10 0,'-7'-31'34'0,"7"20"1"16,0 11 1-16,0 16-15 16,4 22-5-16,-1 11-4 15,6 18-4-15,-2 9-3 16,4 13 1-16,-3 3-2 16,2-7 0-16,-3-8-3 15,-1-5 0-15,-6-9-4 16,0-16-2-16,4-9-5 15,-10-15-13-15,6-23-16 0,-8 12 0 16,4-29 1 0,4-7 3-16</inkml:trace>
  <inkml:trace contextRef="#ctx0" brushRef="#br0" timeOffset="953.127">21495 2254 24 0,'-7'-10'29'0,"7"10"-3"16,-17 6-8-16,3 7-4 16,-2 0-5-16,-2 1-3 15,3 8-2-15,-2 0-1 16,4-1-1-16,0-1 1 16,5-6-2-16,8-14 1 15,-9 13 0-15,9-13 0 16,0 0 0-16,3-22-1 15,2 6 1-15,3-6 0 16,2-1-1-16,4-5 0 16,1 3-1-16,1-2 1 0,1 0-1 15,0 3 1 1,-1 5-1-16,-3 5-1 16,-1 4 0-16,-3 3 2 0,-9 7-1 15,13 0 1-15,-3 10-1 16,1 9 2-16,5 3 0 15,3 8 1-15,4 1 0 16,1 12-6-16,0-4-17 16,0-6-15-16,4 5 0 15,-7-20-1-15</inkml:trace>
  <inkml:trace contextRef="#ctx0" brushRef="#br0" timeOffset="1406.2531">21883 2069 66 0,'0'0'35'0,"0"0"-12"15,9 8-5-15,-6 14-5 16,-3 0-6-16,0 18-1 16,4 2-2-16,5 7 0 15,-2-1-1-15,0-5 0 16,-2-4-2-16,4-3-2 16,-2-4-1-16,-2-20-4 15,3-3-9-15,-8-9-20 16,0 0-3-16,0-14 0 15,-10-5 1-15</inkml:trace>
  <inkml:trace contextRef="#ctx0" brushRef="#br0" timeOffset="1578.128">21776 2215 34 0,'0'0'38'16,"12"12"0"-16,10-4-7 15,11-1-12-15,-2-7-6 16,8 8-7-16,1-2-22 16,5 4-21-16,-11-17-1 15,2 7 0-15,-7-12-2 16</inkml:trace>
  <inkml:trace contextRef="#ctx0" brushRef="#br0" timeOffset="2046.8791">22237 2138 37 0,'10'12'37'0,"9"19"2"16,-1 15-5-16,0 12-17 15,10 17-5-15,-17 13-3 16,0 11-3-16,-11 7-3 16,-11 5 1-16,-9-11-3 15,-6-10 1-15,-5-16-2 16,-3-12 0-16,7-14-5 0,-3-18-22 15,7-15-12 1,6-15-1-16,1-17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40:04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10388 8357 57 0,'0'0'36'16,"10"13"-1"-16,6-13-13 15,11 8-7-15,4-8-8 16,4 3-12-16,1-3-28 16,5 2-3-16,-7-2-1 0,1 0 0 15</inkml:trace>
  <inkml:trace contextRef="#ctx0" brushRef="#br0" timeOffset="421.8502">10410 8528 35 0,'0'0'33'15,"12"8"2"-15,4-4-13 16,8 1-5-16,4-2-10 16,3 4-22-16,0-7-15 0,7 0-2 15,-4-10-2 1</inkml:trace>
  <inkml:trace contextRef="#ctx0" brushRef="#br0" timeOffset="1687.5032">10956 8185 17 0,'5'14'31'0,"7"8"0"15,-3 2-6-15,6 8-8 0,9 6-3 16,4-2-4-16,4 6-3 16,1-5-6-16,-1-4-8 15,-1-6-14-15,-1 0-13 16,-12-15 1-16,0 1-1 15</inkml:trace>
  <inkml:trace contextRef="#ctx0" brushRef="#br0" timeOffset="1953.1259">11231 8232 25 0,'0'0'34'16,"-10"8"0"-16,-6 5-2 0,-3 6-13 16,-1 9-6-16,-8 4-4 15,1 7-2-15,-7 0-3 16,6 4-2-16,3-6-2 16,2-4-3-16,8-5-6 15,2-14-12-15,13-14-15 16,0 0 0-16,0 0 0 15,21-17 0-15</inkml:trace>
  <inkml:trace contextRef="#ctx0" brushRef="#br0" timeOffset="2890.6019">11319 8463 6 0,'12'9'25'15,"-12"-9"-4"-15,26 10-6 16,-7-6-2-16,5 0-4 15,4 1-2-15,-4-5-2 16,-1 0-4-16,-5 0-1 16,-3-6-1-16,-15 6-1 15,8-11 0-15,-8 11 1 16,-16-7-1-16,-1 7 2 16,-2 2 0-16,-3 6 2 15,1 5 0-15,-1 1 2 16,6 4 1-16,1 1 1 15,6 3-1-15,9 0 1 0,7 0-1 16,4-3 0 0,6-4-3-16,6-1-6 0,2-1-12 15,-1-9-14-15,8 5-1 16,-7-16 0-16</inkml:trace>
  <inkml:trace contextRef="#ctx0" brushRef="#br0" timeOffset="3296.8537">11686 8481 24 0,'-25'-6'25'0,"14"9"-10"16,-3-3-3-16,3 8-4 15,3 1-2-15,4 0-2 16,4 5-1-16,8-4 0 16,0 0-1-16,4-3-1 15,0 3-1-15,1-5-1 16,-2-4 2-16,-1-1-2 16,-10 0 1-16,0 0 0 15,0 0-1-15,-12-6 1 16,-1 6 1-16,1-4 1 15,-3 4-1-15,-1 4 3 16,4 1 0-16,2 4 2 0,4 2 1 16,6 1 0-1,3 6-1-15,4-4-1 0,8 2-1 16,0 1-3-16,4-5-7 16,1-5-17-16,5 5-9 15,-10-12-1-15,3 0 2 16</inkml:trace>
  <inkml:trace contextRef="#ctx0" brushRef="#br0" timeOffset="3671.8538">11700 8450 20 0,'0'-21'32'16,"12"7"0"-16,-2-4-4 0,8 2-12 15,4 6-3-15,-4 5-4 16,7 12-1-16,-3 5-2 16,-1 10-1-16,-5 4 1 15,3 6-2-15,-7 3 2 16,0 5-3-16,-1-6 2 16,0 0-3-16,-5-7 1 15,0-5-1-15,0-8-1 16,-6-14-1-16,5 10 0 15,-5-10 0-15,0-22-1 16,-5 10 0-16,-4 0-1 16,0-2 2-16,-3 6-1 15,-7 8 0-15,-3 0 0 16,1 12 0-16,-3 3-3 0,1-3-7 16,8 2-18-16,8-2-9 15,7-12 1-15,0 0 0 16</inkml:trace>
  <inkml:trace contextRef="#ctx0" brushRef="#br0" timeOffset="3874.9794">12150 8697 62 0,'0'0'40'16,"13"7"1"-16,-13-7-3 0,0 0-26 16,0 0-43-16,0 0-5 15,0 0-2-15,-10-6-2 16</inkml:trace>
  <inkml:trace contextRef="#ctx0" brushRef="#br0" timeOffset="4421.8564">12335 8322 29 0,'0'0'35'0,"26"10"0"15,-4-4-6-15,9-2-10 16,11 3-9-16,2-9-36 16,9 6-4-16,-9-14-3 15,9-2-2-15</inkml:trace>
  <inkml:trace contextRef="#ctx0" brushRef="#br0" timeOffset="4968.731">12883 8148 60 0,'2'-10'35'16,"10"13"-2"-16,1 13-12 0,5 9-7 15,10 9-5-15,0 7-5 16,7 3-2-16,-1 4-8 15,-3-5-16-15,-7-11-13 16,4-3-2-16,-12-17 1 16</inkml:trace>
  <inkml:trace contextRef="#ctx0" brushRef="#br0" timeOffset="5187.5071">13195 8160 50 0,'-25'8'36'16,"7"9"0"0,-7 1-3-16,-6 8-19 0,0 9-6 15,-6 1-3-15,6 1-3 16,-3 0-3-16,9-4-3 16,10-1-6-16,-3-13-8 15,10-6-19-15,11 2 1 16,-3-15-1-16,19 11 1 15</inkml:trace>
  <inkml:trace contextRef="#ctx0" brushRef="#br0" timeOffset="5718.7329">13413 8481 28 0,'0'0'27'16,"0"-13"-9"-16,-4 3-4 0,-5 1-2 16,-4-1-3-1,-2 7-2-15,-6-2-1 16,1 10-2-16,-3-1-2 0,1 9 0 16,4 5-2-16,3 1 1 15,10-1-1-15,5 2 1 16,7-6 0-16,8-1-1 15,7-8 2-15,5-5-1 16,-1 0 0-16,-2-9 1 16,-2-3-1-16,-3 1 0 15,-7 0 0-15,-3 2 1 16,-9 9 0-16,3-9 0 16,-3 9 0-16,0 0 1 15,0 11 0-15,0 1-1 16,6 2-4-16,1-5-7 0,5-3-20 15,3 4-4 1,-5-10 0-16,11 6-1 0</inkml:trace>
  <inkml:trace contextRef="#ctx0" brushRef="#br0" timeOffset="6078.1101">13599 8533 39 0,'-4'12'33'16,"4"-12"1"-16,12 3-8 15,1 1-12-15,-4-4-4 16,9 0-4-16,-2-4 0 0,0 1-3 16,-1-10-2-16,-2 1 0 15,-4-2 0-15,-5-2-1 16,-4-3-1-16,-7 6 2 15,-6-1-2-15,-5 6 2 16,-1 5-1-16,-5 6 1 16,1 7-1-16,3 9 1 15,0 5 1-15,8 6-1 16,3 6 1-16,6 5-1 16,3-2 1-16,3 2-1 15,6-4-2-15,-2-9-9 16,5-4-26-16,4-2-1 0,-5-16 1 15,8-2-1 1</inkml:trace>
  <inkml:trace contextRef="#ctx0" brushRef="#br0" timeOffset="6375.0091">13762 8418 50 0,'0'0'36'16,"0"0"-2"-16,21 25-10 15,-4 0-6 1,6 13-7-16,0 1-3 0,5 8-3 15,-3 0-1-15,0-1-5 16,-3-7-4-16,-6-12-12 16,-2-10-20-16,-1-7 0 15,-13-10-1-15,19-16 1 16</inkml:trace>
  <inkml:trace contextRef="#ctx0" brushRef="#br0" timeOffset="6562.51">14010 8444 54 0,'-15'19'37'16,"-11"0"1"-1,1 10-6-15,-2 7-16 16,-9 0-6-16,7 3-7 0,0-1-3 16,0-8-5-16,7 2-8 15,3-9-12-15,7-12-13 16,12-11 1-16,0 0-1 15</inkml:trace>
  <inkml:trace contextRef="#ctx0" brushRef="#br0" timeOffset="6781.2637">14129 8601 83 0,'0'0'39'15,"5"14"-20"-15,-5-14-24 16,-8-9-26-16,16-1-6 16,-8-15 0-16</inkml:trace>
  <inkml:trace contextRef="#ctx0" brushRef="#br0" timeOffset="11502.1021">7701 10510 25 0,'0'0'27'15,"0"0"0"-15,0 0-3 16,20 9-3-16,4-9-6 16,8 8-6-16,5-8-31 15,6 5-8-15,-9-11-2 16,5 2-2-16</inkml:trace>
  <inkml:trace contextRef="#ctx0" brushRef="#br0" timeOffset="12298.9972">10079 10422 62 0,'0'11'33'16,"11"-11"-6"-16,11 6-7 0,6-6-7 16,11 5-7-16,3-5-24 15,7 3-13-15,-12-6-4 16,7 8-1-16</inkml:trace>
  <inkml:trace contextRef="#ctx0" brushRef="#br0" timeOffset="13267.7483">4353 13038 54 0,'0'0'34'0,"9"5"-5"16,6-9-6 0,13 4-7-16,6-5-5 0,9 2-3 15,1-2-4-15,4 0-12 16,-7 1-28-16,0 12-1 16,-16-4 0-16,-6 11-2 15</inkml:trace>
  <inkml:trace contextRef="#ctx0" brushRef="#br0" timeOffset="14111.5007">6787 13104 35 0,'-6'11'34'0,"6"-11"-2"16,16 6-6-16,5 1-5 15,3-7-6-15,14 8-4 16,0-8-3-16,2 6-7 16,0-10-36-16,-3 9-2 15,-12-5-1-15,-3 0-1 16</inkml:trace>
  <inkml:trace contextRef="#ctx0" brushRef="#br0" timeOffset="41592.0242">1970 15565 54 0,'-14'-13'23'16,"-6"6"-3"-16,-5 7-3 16,-5 5-5-16,2 10-3 15,-3 7-3-15,10 6-1 16,5 3-2-16,13 3-2 16,11-2-2-16,7 1 1 15,9-8-1-15,7-3 1 16,6-10 0-16,-3-3 0 15,-3-6 0-15,-7-3 0 16,-12-3 0-16,-12 3 0 16,0 0 0-16,-33 0 1 0,-3 8 0 15,-5 4 1-15,-10 5 0 16,5 4 0-16,4 4 0 16,7 4 1-16,13 2-1 15,16 0 0-15,11 2-2 16,12-7-3-16,20-6-6 15,5-6-12-15,6-11-14 16,12-3 1-16,-4-20-2 16</inkml:trace>
  <inkml:trace contextRef="#ctx0" brushRef="#br0" timeOffset="41935.7692">2026 15811 37 0,'-8'-28'30'16,"17"3"-8"-16,8-4-8 16,10 0-2-16,7 9-1 15,4 1 0-15,7 16-1 16,-3 7 1-16,3 17-1 16,-8 5-1-16,-4 20-1 15,-8-4 0-15,0 9-3 16,-10-9 0-16,-2 0-3 15,-6-11-1-15,-5-5-2 16,-2-9-2-16,0-17-1 16,-7 2 0-16,-8-12-2 15,1 1 1-15,-8-2-1 16,-1 6 0-16,-3 1 2 16,1 8 0-16,-7 3-2 15,8 8-7-15,-1 2-16 0,5-8-5 16,12 1 0-16,8-10 0 15</inkml:trace>
  <inkml:trace contextRef="#ctx0" brushRef="#br0" timeOffset="42342.0144">2722 15788 44 0,'-23'-13'27'0,"2"6"-5"15,0 3-5-15,-4 4-5 0,8 0-5 16,-1 6-2-16,12 7-2 16,6-2-1-16,7 2-2 15,5 0 0-15,4-3-1 16,5-1 0-16,3 0-1 15,-1-5 1-15,-9-1-1 16,-3-3 0-16,-11 0 0 16,0 0 0-16,-16 14 1 15,-3-4 1-15,-5 1 2 16,-2 3 0-16,5 1 0 16,5 0 1-16,7 5 1 15,5-5 0-15,11 3 0 0,9-3-1 16,6-1-3-1,9-1-6-15,0-4-19 0,-7-9-9 16,8 0 1-16,-12-13-1 16</inkml:trace>
  <inkml:trace contextRef="#ctx0" brushRef="#br0" timeOffset="42482.6433">2674 15623 48 0,'-17'-15'35'15,"-6"-2"-5"-15,23 17-21 16,0 0-33-16,-15 6-7 16,22 8-2-16,-7-14 0 15</inkml:trace>
  <inkml:trace contextRef="#ctx0" brushRef="#br0" timeOffset="43013.891">2852 15802 32 0,'0'0'32'16,"0"-10"3"-16,0 10-2 15,18 24-21-15,-2 3-4 16,9 12-3-16,-4 11-1 16,7 15 0-16,-7 1-1 15,-1 2-1-15,-9 0-2 16,-8-10-1-16,-11-7-1 16,-15-14 0-16,-5-13-1 0,-2-24 1 15,-2-13-1-15,-4-16 2 16,6-12 1-16,4-5 0 15,10-7 3-15,16-3-1 16,13-3-1-16,11 5 1 16,11 6-5-16,8 6-16 15,1 4-15-15,5 14-1 16,-6-4 0-16,1 10-1 16</inkml:trace>
  <inkml:trace contextRef="#ctx0" brushRef="#br0" timeOffset="43529.517">3122 15511 19 0,'0'0'28'16,"15"-17"1"-16,7 13-9 15,2 0-10-15,1 1-5 16,3 0-2-16,0-2-1 16,-3 5-2-16,-7-5-1 15,-8 5-1-15,-10 0 1 16,0 0-1-16,0 0-1 16,-15 17 1-16,4-4 2 0,3 0-1 15,5 7 2 1,3-1 0-16,0 2-1 15,2 2 1-15,3-2 1 0,3-1-1 16,-1-3 0-16,-7-1 0 16,0-6 0-16,-4-1 1 15,4-9 0-15,-16 8 1 16,4-5 0-16,12-3 1 16,-8 19 0-16,10-2 1 15,8 2 1-15,2 5-1 16,3 5 1-16,-2 8-1 15,-1-3 0-15,-2 2-1 16,-10-6 0-16,0-2-1 16,-14-8 0-16,-3-4-2 15,-6-8-2-15,-3-8-5 0,6-5-12 16,2 0-18 0,-4-7-1-16,22 12 0 0,-12-19-1 15</inkml:trace>
  <inkml:trace contextRef="#ctx0" brushRef="#br0" timeOffset="44060.7702">3522 15775 30 0,'6'9'28'0,"-6"-9"-1"15,24 12-14-15,1-4-4 16,3-1-3-16,3-2-1 16,-2-5-3-16,-5 0 0 0,-5 0-2 15,-7-5 0-15,-12 5 0 16,-7-9-1-16,-8 4 0 15,-6 5 1-15,-4 5 0 16,2-2 1-16,2 7 0 16,5 4 1-16,10 2 0 15,9 5 0-15,7 1-1 16,11-1-3-16,7 2-4 16,3-5-9-16,1-9-16 15,10 5 1-15,-7-14-1 16,6 0 18-16</inkml:trace>
  <inkml:trace contextRef="#ctx0" brushRef="#br0" timeOffset="44388.8969">4018 15824 29 0,'-20'-13'32'16,"8"13"0"-16,-9 0-13 15,2 0-6-15,4 0-4 16,2 9-4-16,3-2-2 15,10-7-2-15,0 14-1 16,0-14-1-16,19 9-1 16,-3-6 0-16,0-3 0 15,-1 0 0-15,-3 0-1 16,-12 0 0-16,0 0 1 16,0 0 0-16,-12 0 3 15,-3 0 0-15,-1 9 1 0,-2 0 1 16,2 5 1-1,5-2 2-15,7 7-1 0,8-3 1 16,10 2-1-16,5-2-1 16,6 1-2-16,8-8-15 15,4 1-20-15,-6-10-3 16,7-2 1-16,-1-17 0 16</inkml:trace>
  <inkml:trace contextRef="#ctx0" brushRef="#br0" timeOffset="44998.272">5014 15848 36 0,'-15'22'30'0,"-4"8"-7"16,-9-2-4-16,-3-5-7 16,0-5-5-16,-3-9-3 15,1-13-2-15,3-7-2 16,8-8 1-16,7-6-2 16,8-3 0-16,7 3 0 15,9 0 1-15,10 7 0 0,6 11 1 16,6 11 0-16,4 9 1 15,-1 11 0-15,-3 4 0 16,0 7-4-16,-3-1-13 16,-9-2-16-16,6 1-1 15,-14-18 0-15,10-3 6 16</inkml:trace>
  <inkml:trace contextRef="#ctx0" brushRef="#br0" timeOffset="45248.274">5212 15826 20 0,'0'0'33'16,"-9"12"1"-1,9 7-1-15,0 1-16 0,0-6-6 16,5 8-2-16,2-10-3 16,10 0-2-16,-1-7 0 15,4 0-1-15,-4-10-1 16,4 0 0-16,-5-7 0 15,-2 0-1-15,-6-2-3 16,-7-5-6-16,0 1-23 16,0 4-6-16,-4-5 1 15,1 6-2-15</inkml:trace>
  <inkml:trace contextRef="#ctx0" brushRef="#br0" timeOffset="45576.3967">5454 15745 30 0,'8'17'32'0,"3"-17"1"15,15 8-2-15,4-3-21 16,1-5-4-16,4 0-3 16,1 0-3-16,-5 0-3 15,-3-2-1-15,-10-5-2 16,-5 2 0-16,-13 5 1 15,0 0 1-15,-16-11 2 16,-6 11 3-16,-5 9 2 16,-7 2 2-16,4 7 1 15,-2 5 0-15,7 4 0 16,8 0-1-16,10 2-1 16,12-4-1-16,15 1-1 0,8-8-1 15,6-2-3-15,10-5-11 16,4-3-20-16,-3-8-1 15,4-3 0-15,-8-13-1 16</inkml:trace>
  <inkml:trace contextRef="#ctx0" brushRef="#br0" timeOffset="45982.6468">6015 15756 24 0,'-15'-5'30'0,"-13"-1"-1"16,9 6-10-1,1 0-5-15,2 8-4 0,10 3-3 16,1 0-2-16,10 6-2 16,7-5-1-16,4 0-1 15,3-2-2-15,1-5 0 16,1 2-2-16,-4-7-1 15,-2 3 0-15,-15-3-1 16,0 0 0-16,0 0 1 16,-16 0 1-16,-1 7 3 15,-6 0 1-15,3 0 2 16,-4 3 2-16,9 3 1 0,1-3 0 16,14 8 1-1,0-5 0-15,15 2-2 16,1-2 0-16,6 2-2 0,1-5-6 15,-2-2-14-15,-4-8-18 16,6-4 0-16,-11-16-1 16,4 2 1-16</inkml:trace>
  <inkml:trace contextRef="#ctx0" brushRef="#br0" timeOffset="46092.0229">5957 15552 48 0,'-16'-2'26'15,"-3"-3"-14"-15,5 5-27 16,14 12-11-16,0-12-3 16</inkml:trace>
  <inkml:trace contextRef="#ctx0" brushRef="#br0" timeOffset="46263.8975">6186 15824 49 0,'46'35'35'0,"-12"-6"1"15,-6 6-13-15,-4-4-12 16,-17-2-2-16,-7-4-7 16,-12-8-11-16,-7-11-24 15,-12-12-2-15,6-8-1 16,-5-14 0-16</inkml:trace>
  <inkml:trace contextRef="#ctx0" brushRef="#br0" timeOffset="46935.7737">6837 15786 16 0,'0'-11'29'16,"16"11"-1"-16,-5 0-9 15,9 0-7-15,4 0-5 16,4-5-3-16,3 5-2 16,-4 0 0-16,0 0-1 15,-6-3-2-15,-9 3 0 16,-12 0 0-16,0 0 0 15,0 0-1-15,-22 0 1 0,7 6-1 16,-1 1 2 0,0 5 0-16,1 7 1 15,3 1 0-15,8 6 1 0,8-4 1 16,8 0-1-16,5-4 1 16,7-5-1-16,4-8 0 15,5-5 0-15,-2-10 0 16,-2-4-1-16,-2-2 0 15,-6-2 0-15,-7-2 0 16,-2 9-1-16,-9-4 0 16,-3 15 0-16,-3-10 0 15,3 10-1-15,-10 13 1 16,8 3 0-16,2 4 0 16,0 2-2-16,6 0-7 0,0 3-17 15,0-10-5 1,13 0 0-16,-10-15 0 0</inkml:trace>
  <inkml:trace contextRef="#ctx0" brushRef="#br0" timeOffset="47217.0245">7525 15736 28 0,'-10'0'33'16,"13"8"-1"-16,-3-8-1 16,16 18-19-16,1-1-4 15,-5 1-3-15,7 5 0 16,-11 0 0-16,1 0-1 0,-14-4-1 16,-11-4 0-16,-9-6-1 15,-3-3-3-15,-3-6-3 16,-3-7-10-16,6-7-21 15,7 2-2-15,1-5 1 16,20 4-1-16</inkml:trace>
  <inkml:trace contextRef="#ctx0" brushRef="#br0" timeOffset="47701.4038">8211 15687 50 0,'-17'28'33'0,"17"13"-9"15,-5 19-7-15,1 11-6 16,4 15-1-16,-3 3-4 16,3-3-4-16,0-5-4 15,0-18-7-15,5-19-20 16,2-7-5-16,-7-37 0 15,0 0-1-15</inkml:trace>
  <inkml:trace contextRef="#ctx0" brushRef="#br0" timeOffset="47842.0289">8180 15923 27 0,'21'13'24'16,"19"8"-7"-16,-6 2-33 15,3-16-7-15,14 4-1 16,-11-18 20-16</inkml:trace>
  <inkml:trace contextRef="#ctx0" brushRef="#br0" timeOffset="48201.401">8627 15693 16 0,'-22'7'30'16,"-13"-7"0"-16,12 8-6 16,1 2-12-16,4 1-5 15,11 1-3-15,7 2-2 16,10-5 0-16,5 0-1 16,9-2-1-16,1-1 0 15,0-6-1-15,-3 2-1 16,-6-2-1-16,-16 0 0 15,0 0 0-15,0 0 1 16,-16 4 1-16,-5 1 1 16,-5 2 2-16,2 0 0 0,2 3 2 15,6 5 0 1,7-1 1-16,9 4-1 0,6 2 0 16,7 0-1-16,11-2-2 15,4-3-4-15,6-4-14 16,1-11-8-16,11 0-8 15,-6-18 1-15,8 2 1 16</inkml:trace>
  <inkml:trace contextRef="#ctx0" brushRef="#br0" timeOffset="48498.2798">8828 15715 22 0,'0'0'25'15,"24"4"-4"-15,3-4-12 16,0 0-5-16,7-4 0 0,-5-2-2 16,2 0 0-16,-7 0-2 15,-5 2 0-15,-10 4 0 16,-9 0 1-16,0 0 1 16,-19 16 2-16,1-1 1 15,0 6 0-15,-2 2 1 16,5 1 0-16,3 4 0 15,12 0 0-15,9-2-3 16,7-6-5-16,13-3-6 16,6-8-10-16,3-9-9 15,12 0-4-15,-4-19 0 16</inkml:trace>
  <inkml:trace contextRef="#ctx0" brushRef="#br0" timeOffset="48732.6521">9393 15833 14 0,'-22'15'30'15,"0"14"2"-15,-12-9-4 16,-2 0-11-16,1-8-6 16,-5-12-6-16,9-4-2 15,6-13-2-15,6-5 0 16,13-5-1-16,6 1 0 16,9 1 1-16,7 9 0 15,9 10 1-15,6 6 1 16,3 10 0-16,1 12 1 15,-2 5-3-15,1 2-12 16,-9-4-22-16,12 4-1 16,-9-13 0-16,15-1-1 0</inkml:trace>
  <inkml:trace contextRef="#ctx0" brushRef="#br0" timeOffset="49513.905">9424 15709 19 0,'13'0'27'0,"2"0"-2"16,9 3-11-16,7 2-4 16,1-3-3-16,5-2-2 15,-4 0-2-15,0 0-2 16,-9 0-2-16,-8-7-1 0,-7 4 0 16,-9 3-1-16,-4-14-1 15,-7 10 1-15,-3 4 0 16,-3 4 1-16,0 4 2 15,-2 6 0-15,5 3 0 16,5 5 1-16,9 2-1 16,5 0 1-16,11 1 0 15,8-6 0-15,7-5-1 16,10 0 1-16,-1-10-1 16,4-4 1-16,-4-4-1 15,0-4 0-15,-9-7 0 16,-3 1 0-16,-9-5 0 15,-7 1 0-15,-9-4 0 16,-6 3 1-16,-9 3 2 0,-4 2 1 16,-9 5 0-16,1 9 1 15,-7 5 0-15,6 5 0 16,1 6 0-16,7 4-2 16,11 9 0-16,9-7-2 15,7 2 1-15,11-6-1 16,7-7 0-16,4-2 1 15,1-9 0-15,-4 0-1 16,-5-10-1-16,-8-4-3 16,-4 0-12-16,-6 2-17 15,-15-8-1-15,3 9 0 16,-8-7 5-16</inkml:trace>
  <inkml:trace contextRef="#ctx0" brushRef="#br0" timeOffset="49842.0294">10135 15784 17 0,'0'12'31'0,"11"8"0"16,-11-7-3-16,6 1-16 15,1 0-3-15,-7-14-4 16,0 13-2-16,0-13-2 15,0 0 0-15,-13-17 0 16,8 3-1-16,5-4 0 0,0-1-1 16,5 0 1-1,5 0 0-15,5 5 1 0,4 8 2 16,-1 6 0-16,4 6 0 16,-6 9 1-16,2 6 0 15,-5 6-1-15,-5 5-1 16,2 0-5-16,-4-5-13 15,4-6-12-15,6-2-6 16,-5-19-1-16,11 0 0 16</inkml:trace>
  <inkml:trace contextRef="#ctx0" brushRef="#br0" timeOffset="50013.9298">10521 15746 54 0,'-5'20'34'0,"1"-6"-2"0,4 8-13 16,0 5-9-16,0 1-8 16,0 0-12-16,0-9-22 15,4 2-2-15,-4-21 0 16,0 9-1-16</inkml:trace>
  <inkml:trace contextRef="#ctx0" brushRef="#br0" timeOffset="50138.905">10441 15505 45 0,'0'0'17'15,"-19"0"-17"-15,3 7-8 16,16 15-19-16,-6-6 1 16</inkml:trace>
  <inkml:trace contextRef="#ctx0" brushRef="#br0" timeOffset="50654.533">10866 15702 28 0,'-28'7'27'16,"-9"-1"-6"-16,3 8-5 0,2 4-6 16,8 4-4-1,9 1-2-15,11 3-2 16,11-6-1-16,12 0 0 0,8-4 0 15,2-4 0-15,1-4 0 16,-2-4 1-16,-9-4-1 16,-8 0 0-16,-11 0-1 15,-11-7-3-15,-5 4-10 16,-12-8-16-16,13 11-2 16,-4-15 2-16,19 15 12 15</inkml:trace>
  <inkml:trace contextRef="#ctx0" brushRef="#br0" timeOffset="51185.7835">11126 15680 21 0,'-15'0'28'16,"-7"-10"-1"-16,7 10-13 15,0 10-5-15,8-1-5 16,7 4-2-16,9 0-1 16,6 1 0-16,2-5 0 15,5 1 0-15,-2-3-1 16,0-6-1-16,-4-1 0 16,-4 0 0-16,-12 0-1 15,0 0 0-15,0 0 0 16,-21-6 0-16,1 11 2 15,-5 2 0-15,3 1 1 16,-3 5 0-16,4-1 1 0,6 1 1 16,5 0 1-16,10 2 0 15,10-3 1-15,8-5 0 16,5-3 0-16,8-1-1 16,1-3 0-16,6-3-2 15,-1-4-2-15,-2 0-4 16,-4-5-2-16,-7-1 0 15,-4-1 0-15,-9-2 0 16,-3 2 1-16,-8 2 3 16,0 12 2-16,-8-9 3 15,-2 9 2-15,10 0 0 0,-15 18 0 16,10-5-2 0,5 3-7-16,0-2-9 0,0-14-12 15,17 22-5-15,-17-22-1 16,26 5 11-16</inkml:trace>
  <inkml:trace contextRef="#ctx0" brushRef="#br0" timeOffset="51388.9081">11549 15687 58 0,'19'0'38'0,"7"15"0"16,2 2-11-16,-5 2-16 15,6 10-2-15,-10-4-4 16,0 7-1-16,-14-4-3 16,-10-9-5-16,-6 0-14 0,-9-9-21 15,-14-10 1-15,1-6-1 16,-4-11 1-16</inkml:trace>
  <inkml:trace contextRef="#ctx0" brushRef="#br0" timeOffset="51904.5395">12335 15638 39 0,'-18'14'27'16,"-12"2"-6"-16,12 9-8 0,4 6-3 16,9 4-3-16,10 5-2 15,8-6-2-15,9 0-2 16,9-10 1-16,0-6 0 15,0-7 0-15,-6-8 0 16,-7-11-1-16,-9-3 0 16,-12-5-1-16,-9-3-3 15,-10 0-9-15,-2 7-17 16,-7-15-2-16,9 10-1 16,-2-9 4-16</inkml:trace>
  <inkml:trace contextRef="#ctx0" brushRef="#br0" timeOffset="52045.159">12471 15648 14 0,'32'4'31'0,"9"7"0"15,-6-4-1-15,3 3-16 16,0-1-6-16,3-3-10 16,-6-1-13-16,-7-8-10 15,3 3-6-15,-14-11 0 16</inkml:trace>
  <inkml:trace contextRef="#ctx0" brushRef="#br0" timeOffset="52185.7846">12686 15709 19 0,'-18'18'29'16,"12"11"0"0,0-7-10-16,9 2-7 0,3-5-8 15,0 3-16-15,13 1-16 16,-9-12 1-16,14 2-3 15</inkml:trace>
  <inkml:trace contextRef="#ctx0" brushRef="#br0" timeOffset="52467.0361">13024 15741 16 0,'-21'0'32'0,"-13"0"-1"15,6 3-4-15,-3 3-10 16,4 5-7-16,10 4-3 16,8 4-4-16,13 1-1 0,7 1 0 15,14-4 1-15,3-1-1 16,6-6 1-16,0-4-1 16,-1-6 0-16,-7-8 0 15,-6-3 0-15,-8-7-4 16,-12-1-14-16,-12-8-19 15,2 2 1-15,-11-11-1 16,8-2 0-16</inkml:trace>
  <inkml:trace contextRef="#ctx0" brushRef="#br0" timeOffset="53873.35">1760 16840 26 0,'7'9'31'15,"-7"10"-1"-15,12 13-9 0,10 16-7 16,6 11-6-16,4 13-2 15,4 1-2-15,-2 13-1 16,-5-7-4-16,-5-4-1 16,-12-13 0-16,-12-13 0 15,-10-20-3-15,-11-10 4 16,-10-19-1-16,0-17-3 16,-2-15 5-16,0-12-1 15,3-3 3-15,8-7-2 16,7-1 3-16,15-8-1 15,12 4-1-15,11-2 1 16,9 10-9-16,8 1-11 16,1-2-14-16,11 15 3 15,-14-2-4-15</inkml:trace>
  <inkml:trace contextRef="#ctx0" brushRef="#br0" timeOffset="54217.1013">2153 17091 30 0,'17'13'31'0,"13"-1"-3"16,-1-5-9-16,-5-7-5 16,4-5-3-16,-8-7-2 15,-6-3-2-15,-6-9-2 16,-5 4-2-16,-7-7 0 15,-6-1-2-15,-8 6 1 16,-7-1-2-16,-4 8 0 0,4 10-1 16,-2 5 0-16,2 9-1 15,10 11 1-15,3 11 0 16,12 3-1-16,7 11 1 16,7 6 1-16,2 1-2 15,6-2 2-15,-1 1-6 16,1-4-10-16,0-4-20 15,-7-21 3-15,2-6-2 16,-8-16 10-16</inkml:trace>
  <inkml:trace contextRef="#ctx0" brushRef="#br0" timeOffset="54545.225">2677 16893 31 0,'0'31'33'15,"-12"-4"-4"-15,-3 0-8 16,-7 4-6-16,-6-7-8 16,1-4-5-16,-4-6-3 15,2-14-1-15,4-5-2 16,2-8 0-16,4 0-1 15,5-12 1-15,14 4 1 16,0-2 2-16,16 3 0 16,1 10 2-16,4 10 2 15,6 4-1-15,7 10 1 0,0 8 0 16,1 3-6-16,-4 3-13 16,-7-5-13-16,5 5-1 15,-14-20-1-15</inkml:trace>
  <inkml:trace contextRef="#ctx0" brushRef="#br0" timeOffset="54685.8513">2520 16697 23 0,'-13'-16'23'15,"13"16"-16"-15,10 0-13 0,-10 0-17 16,21 18 0-1</inkml:trace>
  <inkml:trace contextRef="#ctx0" brushRef="#br0" timeOffset="55107.7272">2985 16823 22 0,'-22'12'29'15,"-7"-4"-4"-15,6 6-8 0,0 6-6 16,9 3-6 0,8 11-2-16,6-4-2 0,15 1 0 15,7-7-1-15,5-6 1 16,4-8 0-16,0-4 0 15,-3-6 0-15,-3-8 0 16,-6-1 0-16,-4-3 0 16,-12-1 0-16,-3 1 1 15,0 12 0-15,-19-9 1 16,7 9 1-16,-1 14 2 16,1 3-1-16,6 21 2 15,4 9-1-15,2 9 1 16,5 6-3-16,4 8-2 15,0-2-9-15,1-3-24 0,0-15-4 16,4-12-1 0,-7-22-1-16</inkml:trace>
  <inkml:trace contextRef="#ctx0" brushRef="#br0" timeOffset="55685.8547">3270 16865 29 0,'0'0'31'0,"16"28"-4"16,-16-6-10-16,3 0-7 16,0 8-2-16,-3-7-2 15,0 1-2-15,-3-13-1 16,3-11-1-16,-4-14-1 15,4-1 0-15,0-4 1 16,7-4-3-16,2 1 1 16,0 2 0-16,7 5-1 15,-1 12 1-15,1 7 0 16,0 10 1-16,-1 6 0 16,-2 6 1-16,-4 1-3 15,0 4-5-15,-3-7-21 16,4 3-6-16,-10-17 1 15,9 0-1-15</inkml:trace>
  <inkml:trace contextRef="#ctx0" brushRef="#br0" timeOffset="55920.2292">3652 16782 27 0,'0'11'33'15,"6"16"2"-15,-9 12-4 16,-3 10-16-16,6 13-6 16,-3 13-1-16,3 3-2 15,-3-1-4-15,3 4-3 0,0-9-4 16,0-10-8 0,0-16-16-16,5-9-6 0,-5-20-1 15,4-5-1-15</inkml:trace>
  <inkml:trace contextRef="#ctx0" brushRef="#br0" timeOffset="56092.1036">3661 17059 5 0,'9'-9'27'0,"10"18"1"16,-7-9-1-16,12 3-27 15,-1 4-23-15,-2-16-3 0,11 11-1 16,-11-14 17 0</inkml:trace>
  <inkml:trace contextRef="#ctx0" brushRef="#br0" timeOffset="56467.1044">4234 16935 25 0,'-12'16'30'16,"2"8"-3"-16,-11-1-9 16,-1-2-7-16,-5 1-4 15,-5-10-2-15,-1 2-2 0,-1-9-1 16,4-11-1-16,3-3-1 15,6-11 0-15,2-2 0 16,11-3-1-16,4 2 1 16,13 0 0-16,6 6 0 15,4 5 2-15,6 3 0 16,3 18 1-16,1 3 1 16,1 6 0-16,-2 7 0 15,-1 4 0-15,-4 5-2 16,-3-5-6-16,0 0-15 15,1-5-15-15,-9-14 0 16,4 5-1-16</inkml:trace>
  <inkml:trace contextRef="#ctx0" brushRef="#br0" timeOffset="56638.9806">4449 17084 63 0,'9'12'40'0,"-9"-12"-3"15,9-5-38-15,-9 5-28 16,0 0-7-16,-3-10-2 16</inkml:trace>
  <inkml:trace contextRef="#ctx0" brushRef="#br0" timeOffset="58029.8636">4427 16378 51 0,'0'-9'37'0,"2"20"0"15,2 25-14-15,-4 13-12 16,3 32-38-16,-3-1-6 16,10 16-1-16,-10-14-3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09:43:44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 8603 38 0,'17'-29'30'15,"14"10"1"-15,-3 11-14 16,-4 13-5-16,2 17-4 15,-7 10-1 1,-5 15-1-16,-1 7-2 16,-4 9 0-16,-4-2 0 15,4-6-1-15,1-5-2 16,5-12 0-16,5-11 0 16,3-13 1-16,-1-14 0 15,7-8-1-15,-4-16 1 16,2-8 0-16,-3-9 0 0,3-2-1 15,-7-2 0-15,-3 3 1 16,-6 2-1-16,-7 5 1 16,-4 8-1-16,0 9 1 0,-4 8 0 15,4 10 0-15,-11 7 0 16,8 5-1-16,3 9 1 16,3 8-2-16,3 5 2 0,6 5-3 15,1 0-6-15,-1 1-29 16,1-12-2-16,8-4-1 15,0-11-1-15</inkml:trace>
  <inkml:trace contextRef="#ctx0" brushRef="#br0" timeOffset="800.6165">2852 9080 25 0,'0'-11'17'16,"0"11"1"-16,5-13 0 0,-5 13 0 31,-11-15-3-31,-5 5-2 0,-2 4-2 16,-6-2-2-1,4 8-2-15,-5 0-2 0,0 5-1 16,1 8-2-16,7 5-1 15,3 2-1-15,14 4 0 16,0-2 0-16,11-1 0 16,3-5 0-16,5-6 0 0,1-7 1 15,2-6 0-15,0-3 0 16,-5-7 0-16,-3 2 0 16,-1-2 0-16,-7 1 0 15,-6 12-1-15,9-12 0 16,-9 12 0-16,6 12 0 15,1 0 0 1,-1 3-2-16,6-1-2 16,7 3-6-16,-4-2-15 15,1-10-10-15,7 2 1 16,-8-14-1-16</inkml:trace>
  <inkml:trace contextRef="#ctx0" brushRef="#br0" timeOffset="1016.136">2953 9048 55 0,'0'0'35'0,"0"0"-3"16,16 19-9-16,-11-4-11 0,9 7-6 15,-5-3 0-15,6 1-2 16,-5-3-1-16,3-3-1 16,-13-14 0-16,18 7 0 0,-18-7 0 15,19-16 0-15,-7 1-3 16,-5-4-5-16,5-3-24 15,4 3-7-15,-7-3 0 16,4 8 0-16</inkml:trace>
  <inkml:trace contextRef="#ctx0" brushRef="#br0" timeOffset="1586.7008">3325 9160 17 0,'0'0'30'0,"11"-23"-4"0,-11 9-3 16,-4-1-3-16,-8-1-6 15,0 9-4-15,-10-1-2 16,3 8-2-16,-5 5-1 16,-1 5-2-16,6 4-2 15,4 5 0-15,8 2-1 16,7-3 0-16,15-4-1 0,0 0 1 15,7-9-1-15,3-1 1 16,1-8 0-16,-4-1 1 16,-2-4 1-16,-6 0 1 15,-5-3 0-15,-9 12 0 16,11-7 0-16,-11 7 0 16,0 9 0-16,0 5-1 0,4 6-1 15,-1 8-1-15,2 5 1 0,-5 4-1 16,0 3 1-1,-5-1-1-15,-4-3 1 0,-4-4 0 16,-8-8 0-16,-5-10 1 16,-6-14-1-16,2-5 0 31,-1-13-2-31,6-11-4 0,10-3-10 16,3-1-22-16,6-12-2 15,22 7 0-15,6-7 0 16</inkml:trace>
  <inkml:trace contextRef="#ctx0" brushRef="#br0" timeOffset="1904.9197">3760 8790 47 0,'0'0'35'0,"6"11"-2"16,12-11-12-16,7 0-8 0,0 0-8 15,10 0-8-15,-1 0-16 16,6 0-14-16,-12-4-2 16,0 4 0-16</inkml:trace>
  <inkml:trace contextRef="#ctx0" brushRef="#br0" timeOffset="2088.8851">3794 8937 40 0,'0'0'35'15,"15"6"-2"-15,7-6-11 0,7 0-10 16,7 0-21-16,-5-10-19 0,10 10-4 16,-13-6-3-1,5 6 0-15</inkml:trace>
  <inkml:trace contextRef="#ctx0" brushRef="#br0" timeOffset="2721.2953">2126 8356 28 0,'3'10'33'15,"7"-6"0"-15,18 4 1 16,10-1-20-16,9-3-6 0,13 4-4 16,2-3-3-16,0-1-3 15,-6-4-2-15,-9 0-2 16,-10-5-2-16,-15-9 1 15,-7 0 0-15,-15-3 5 16,-3-1 2-16,-3 5 3 16,2 1 1-16,4 12 1 0,0 0 2 15,0 14 2-15,0 4-2 0,4 7-2 16,-4 2-1 0,3-3-6-16,-3-6-30 0,0 5-2 15,0-23 0-15,0 15-2 16</inkml:trace>
  <inkml:trace contextRef="#ctx0" brushRef="#br0" timeOffset="3361.4433">4455 8984 28 0,'-22'12'31'0,"22"-12"2"16,31-4-12-16,44 4-8 0,33-9-3 16,38 4 0-16,34-8-1 15,31 4-2-15,25-5-1 16,12 2-2-16,2 0-2 16,-11-3-3-16,-12 8-13 15,-23 3-21-15,-43-6-1 16,-20 8 0-16,-48-11-1 0</inkml:trace>
  <inkml:trace contextRef="#ctx0" brushRef="#br0" timeOffset="4948.0439">5004 8201 38 0,'16'-10'34'0,"-16"10"-2"16,0 0-10-16,-20 40-6 15,-5 1-6-15,-1 10-4 16,-7 5-2-16,3 4 0 15,1 0-2-15,2-7-2 16,8-9 1-16,7-11-1 31,6-17 1-31,6-16-1 0,6-10 0 16,6-13-1-16,0-15 1 16,10-8 0-16,0-11 0 15,1-2 1-15,-2 3-1 16,1 6 0-16,-5 9 0 15,-5 7 0-15,-4 14 0 16,-8 20-1-16,0 0 1 0,8 15-1 16,-3 12 1-16,4 6-1 15,8 4 1-15,9 6 0 16,6-1-1-16,6 3 0 16,6-6 0-16,-6-5-1 0,0-3 1 15,-10-8 0-15,-9-2 0 31,-14-2 0-31,-22-6 1 16,-15-2 0-16,-16-3 2 0,-9 0-2 16,-4-8 0-16,0 0-3 15,7 0-6-15,6-3-11 16,14-7-14-16,22 6 0 16,12-8-1-16,25 6 11 15</inkml:trace>
  <inkml:trace contextRef="#ctx0" brushRef="#br0" timeOffset="5830.8702">5435 8192 25 0,'0'0'30'16,"21"8"0"-16,11-1-10 15,12 2-10-15,8 4-3 0,6-2-2 16,2-1-1-16,-6-3-3 16,-9-3 0-16,-14-4-1 15,-9-8 0-15,-13-5-1 16,-9 1 0-16,0 0 1 15,-7-1 0-15,2 1 1 16,5 12 2 0,0 0 1-16,0 0 2 15,0 13 0-15,3 4 0 16,-3 2-1-16,-5 2-9 16,-7-4-28-16,7 6-1 15,-10-11-2-15,9 7-1 16</inkml:trace>
  <inkml:trace contextRef="#ctx0" brushRef="#br0" timeOffset="6516.3823">5040 9285 23 0,'0'0'33'0,"2"22"2"16,-8 3-10-16,-7 11-8 15,-1 7-3-15,-3-4-5 0,3 5-3 16,0-15-3-1,9-5-1-15,5-14-1 0,0-10 0 32,10-25 1-32,4-7-1 15,-2-11-1-15,4-3 1 0,-5-5-1 16,-1 1 1-16,-2 8-1 16,-2 9 0-16,-6 9-1 15,7 11 1-15,-7 13 0 16,14 13 0-16,1 11 1 15,7 2-2-15,6 11 2 0,6 1-1 16,6 4 0-16,0-4-1 16,-2-1 1-16,0-1-1 15,-11-10 0-15,-12-4 0 16,-15-3 0-16,-15-5 0 16,-17-3 1-16,-12-4 0 15,-7-2 0-15,-5-5 1 0,3 0-4 16,5-4-5-16,15 4-8 15,12-10-12-15,16-3-7 16,21 7 0-16,4-10-1 16</inkml:trace>
  <inkml:trace contextRef="#ctx0" brushRef="#br0" timeOffset="6770.3403">5535 9169 39 0,'0'-26'36'0,"14"17"0"15,-4 9-4-15,0 9-13 0,5 22-8 16,-9 6-3-16,-2 16-3 16,-4 0 0-16,4 3-2 15,-1-1 0-15,2-5-2 16,3-6-1-16,6-7-5 15,5-6-10-15,4-11-24 16,-2-15 0 0,-1-5 0-16,-8-16 0 15</inkml:trace>
  <inkml:trace contextRef="#ctx0" brushRef="#br0" timeOffset="6917.4205">5454 9392 36 0,'0'0'36'16,"19"-5"0"-16,6 0-5 0,9-1-53 16,11 12-5-16,-7-9-4 15,10 6-3-15</inkml:trace>
  <inkml:trace contextRef="#ctx0" brushRef="#br0" timeOffset="7355.4206">7141 8793 39 0,'18'0'31'16,"17"0"-1"-16,2 0-13 15,5 0-13-15,2 4-19 16,-7-8-13-16,3 4-2 15,-14-3-1-15</inkml:trace>
  <inkml:trace contextRef="#ctx0" brushRef="#br0" timeOffset="7533.006">7180 8923 44 0,'0'0'35'0,"14"9"1"15,13-8-12-15,13-1-32 16,0-3-18-16,16 3-5 0,-9-3-3 16</inkml:trace>
  <inkml:trace contextRef="#ctx0" brushRef="#br0" timeOffset="8156.1255">7854 8911 21 0,'-53'0'29'0,"53"0"3"32,13 11-3-32,52-15-15 0,46-1-5 15,47-7-1-15,38 3 0 16,41-2 0-16,29-3-1 0,17 0-3 15,1 4-2 1,-14 2-5-16,-27 1-8 16,-39 3-18-16,-40 4-6 0,-55-9-1 15,-34 5 0-15</inkml:trace>
  <inkml:trace contextRef="#ctx0" brushRef="#br0" timeOffset="9136.7587">8600 8681 16 0,'15'19'35'0,"-15"-19"1"16,18 10 2-16,-6-10-15 15,-12 0-5-15,16-15-6 0,-16-8-3 16,0 0-3-16,0-11-3 16,-5-2-1-16,5-3-2 15,-4 0-2-15,8 6-1 0,1 1-5 16,7 13-8-16,6 9-19 15,-1 1-3-15,10 13-1 16,-8 2 2-16</inkml:trace>
  <inkml:trace contextRef="#ctx0" brushRef="#br0" timeOffset="9274.8047">8587 8580 31 0,'0'0'30'0,"18"0"-3"15,4-3-15-15,7-5-29 32,6 8-7-32,-12-9-3 0,8 4-2 15</inkml:trace>
  <inkml:trace contextRef="#ctx0" brushRef="#br0" timeOffset="9675.1424">8076 8090 18 0,'22'0'32'16,"1"-8"0"-16,20 8-2 16,7 4-15-16,8-4-6 15,2 4-2-15,-2 2-4 16,-5-2-4-16,-12 0-2 16,-15-4-1-16,-14-2-1 0,-12-7-1 15,0 9 1-15,-19-19 2 16,7 9 1-16,3 0 2 15,9 10 2-15,0 0 0 16,0 0 1-16,8 14-2 16,2 1-18-16,5 8-11 15,-11-7-1 1,11 5-1-16</inkml:trace>
  <inkml:trace contextRef="#ctx0" brushRef="#br0" timeOffset="9923.4208">9021 8529 65 0,'4'14'37'0,"13"-14"1"16,12-4-17-16,14 4-18 16,-6-6-32-16,12 6-4 15,-7-9-2-15,6 4-1 16</inkml:trace>
  <inkml:trace contextRef="#ctx0" brushRef="#br0" timeOffset="10813.2371">9967 8510 48 0,'0'0'34'16,"0"18"-1"-16,0-3-10 15,0 7-8-15,0-1-4 16,0 6-4-16,9-4-1 0,3 1-5 16,3-6-4-16,1-6-12 0,0-10-21 15,5-4 0-15,-5-12-1 16,-3-5 1-16</inkml:trace>
  <inkml:trace contextRef="#ctx0" brushRef="#br0" timeOffset="10944.7587">9970 8433 30 0,'0'0'33'0,"0"0"-1"15,0 0-8-15,15 6-43 16,-11-16-6-16,8 10-5 16,-6-14-2-16</inkml:trace>
  <inkml:trace contextRef="#ctx0" brushRef="#br0" timeOffset="11345.0218">9511 8055 17 0,'34'3'34'16,"0"-3"-1"-16,15 3 1 15,5-3-16-15,-2 3-8 16,4 1-6-16,-4 3-9 0,-12-1-8 16,-8-1-5-16,-11-1-5 15,-21-4 0-15,0 0 1 16,-13-4 6-16,-2-6 7 15,3 1 8-15,0 0 8 16,9-4 29 0,3 13-12-16,21 4 0 0,-8 5-3 15,2 8-4-15,-7-2-4 16,0 5-3-16,-8-1-13 16,0 3-29-16,-18-17-3 15,8 7-2-15,-9-12 1 16</inkml:trace>
  <inkml:trace contextRef="#ctx0" brushRef="#br0" timeOffset="11930.6917">8290 9188 35 0,'14'0'35'0,"-14"0"2"16,11 19-2-16,-7 10-17 16,-10 6-6-16,3 16-4 15,-3 0-3-15,6 14-1 16,5-3-1-16,1-2-2 31,11-8-1-31,4-7-3 0,7-8-6 16,0-17-12-16,-3-11-16 15,0-9-1-15,-14-19 0 16,-5 0 0-16</inkml:trace>
  <inkml:trace contextRef="#ctx0" brushRef="#br0" timeOffset="12067.8848">8149 9453 32 0,'0'0'34'16,"-10"0"0"0,31 0-3-16,11 2-17 0,11 3-13 15,16 4-30-15,-3-9-2 16,12 8-2-16,-10-8-2 31</inkml:trace>
  <inkml:trace contextRef="#ctx0" brushRef="#br0" timeOffset="12368.0714">8534 9701 62 0,'12'13'37'0,"11"-4"-7"15,5-1-10-15,-4-8-5 16,4-5-3-16,-6-7-4 16,0-3-1-1,-9-12-3-15,-8-2-1 16,-9-11-1-16,-2 1-1 16,-6-3-1-16,0-2-2 0,5 6-3 15,-4-1-8-15,11 6-21 16,8 11-5-16,1 3 1 15,10 9-1-15</inkml:trace>
  <inkml:trace contextRef="#ctx0" brushRef="#br0" timeOffset="12515.333">8580 9556 56 0,'0'14'36'0,"0"-14"-1"0,31 8-17 15,1-3-43-15,-2-17-4 16,18 12-3-16,-5-15-3 16</inkml:trace>
  <inkml:trace contextRef="#ctx0" brushRef="#br0" timeOffset="12731.2757">9024 9494 32 0,'0'0'34'16,"0"0"0"-16,21 15 0 0,14-9-22 16,8-2-16-16,7 9-25 15,-2-20-3-15,12 7-1 16,-4-7-1-16</inkml:trace>
  <inkml:trace contextRef="#ctx0" brushRef="#br0" timeOffset="13046.4323">9709 9134 31 0,'10'6'34'0,"-10"-6"2"16,15 20 0-16,-9 8-16 16,-6 4-10-16,9 9-3 0,-9 6 0 15,7 5-3-15,-4-1 0 16,6 2-1-16,0-4 1 0,7-6-2 15,2-6-2 1,1-12-1-16,6-4-5 0,-6-11-21 16,-1-10-11-16,-2-6-1 15,-7-13 0-15</inkml:trace>
  <inkml:trace contextRef="#ctx0" brushRef="#br0" timeOffset="13200.8488">9613 9401 52 0,'0'0'35'15,"0"0"0"-15,35-7-8 16,4 7-18-16,5 0-27 0,12 10-15 16,-9-7-1-16,8 7-1 15</inkml:trace>
  <inkml:trace contextRef="#ctx0" brushRef="#br0" timeOffset="13467.6558">10085 9522 37 0,'13'10'37'15,"-8"5"-1"-15,-5-1 1 16,0 4-19-16,0 10-8 0,-6-1-4 16,6 4-3-16,3-2-1 15,3-5-2-15,4 0-5 16,-2-9-12-16,3-8-20 16,6-2 0-16,-7-14 0 15,5-4-1-15</inkml:trace>
  <inkml:trace contextRef="#ctx0" brushRef="#br0" timeOffset="13617.1562">10166 9385 58 0,'-10'-12'35'16,"10"12"-35"-16,-16 9 0 0,-3-15-24 31,19 6-11-31</inkml:trace>
  <inkml:trace contextRef="#ctx0" brushRef="#br0" timeOffset="20029.2101">5373 8470 43 0,'14'0'35'0,"16"15"1"15,2-5-9-15,7 6-14 16,11 6-4-16,-4 5-4 15,1-7-9-15,-2 3-10 16,-6 3-20-16,-18-15-2 0,-1-1 0 16,-20-10 1-16</inkml:trace>
  <inkml:trace contextRef="#ctx0" brushRef="#br0" timeOffset="20176.0674">5721 8429 26 0,'-13'14'36'16,"-17"5"1"-16,-1 14 0 0,-7 8-15 16,-5-3-15-1,1 3-15-15,-4-4-25 0,11 1-2 16,0-13-2-16,11 0 0 16</inkml:trace>
  <inkml:trace contextRef="#ctx0" brushRef="#br0" timeOffset="24391.5194">8064 8398 26 0,'9'10'35'0,"5"3"1"16,16 5-3-16,5 8-16 0,4-1-6 15,5 3-5-15,0 1-6 16,-4-5-10-16,-3-3-14 15,-6 0-11-15,-16-14-1 16,-6-7 0-16</inkml:trace>
  <inkml:trace contextRef="#ctx0" brushRef="#br0" timeOffset="24545.3694">8419 8332 60 0,'-16'0'39'0,"0"19"-1"15,-8 13-7-15,-11-3-18 16,4 12-5-16,-3 1-6 16,-2-9-17-16,3-4-22 0,11 3-1 15,-1-18-1-15,6-2 1 16</inkml:trace>
  <inkml:trace contextRef="#ctx0" brushRef="#br0" timeOffset="27040.0579">9487 8393 56 0,'0'0'35'0,"20"0"-2"15,0 14-12-15,14 9-6 16,-4 4-6-16,10 8-3 0,-2 4-5 15,-4-3-6 1,3-2-14-16,-9 0-16 31,-9-17-1-31,-1-6-1 0,-18-11 1 16</inkml:trace>
  <inkml:trace contextRef="#ctx0" brushRef="#br0" timeOffset="27222.9001">9801 8328 44 0,'0'0'36'0,"-20"22"0"16,-2 7-13-16,-12 3-7 15,-1 13-5-15,-10-2-4 16,1 1-10-16,6-13-30 16,7 3-2-16,3-22-1 15,28-12-1-15</inkml:trace>
  <inkml:trace contextRef="#ctx0" brushRef="#br0" timeOffset="37690.8852">2004 10638 44 0,'0'0'24'0,"0"0"-4"15,-11-4-3-15,11 4-5 16,-19 16-3-16,13 0-4 15,0-1-1-15,1 1-1 16,8-4 0-16,8 1-1 16,9-8 1-16,4-2 1 0,-3-6 1 15,-4-6 0-15,-3-5 0 16,-2-3 0-16,-12-3 1 16,-5 2-1-16,-12-1-1 15,-6 6 0-15,1 4-2 16,1 9-1-16,4 3 1 15,0 9-2 1,10 4 1-16,7 2-2 16,6 1 1-16,12-5 0 15,1 0 1-15,6-4-2 0,0-10 2 16,-4 0 0 0,-4-10 0-16,-3 1-1 0,-11-4 1 15,-12 3 0-15,-6 0-1 16,-4 3 1-16,-3 5-1 0,4 2 1 15,-1 4-1-15,7 6-1 16,9 1 2-16,9 3-2 16,5 0-1-16,3-2-4 15,8-2-21-15,-1-2-12 16,-5-8 0-16,4 0 0 16</inkml:trace>
  <inkml:trace contextRef="#ctx0" brushRef="#br0" timeOffset="38091.6328">2650 10322 40 0,'0'0'35'0,"0"20"2"15,0 7-5-15,6 19-15 16,-15 11-6-16,9 10-3 31,0 5-1-31,0 4-3 0,5-3-1 16,5-2 0-16,2-10-2 15,6-7-1-15,5-15-2 16,-2-11-3-16,8-6-8 16,-1-10-25-16,-3-18-1 15,-7-5 0-15,-2-9 0 16</inkml:trace>
  <inkml:trace contextRef="#ctx0" brushRef="#br0" timeOffset="38253.9332">2567 10701 55 0,'0'0'37'0,"0"0"0"0,21 7-7 16,4-1-32-1,18 5-30-15,-7-11-1 0,15 7-3 16,-6-7-1-16</inkml:trace>
  <inkml:trace contextRef="#ctx0" brushRef="#br0" timeOffset="38539.8698">3019 10713 61 0,'12'10'36'0,"1"-10"-1"0,17-5-19 31,2 5-16-31,3 0-23 16,4 11-9-16,-11-11-3 0,7 3 0 15</inkml:trace>
  <inkml:trace contextRef="#ctx0" brushRef="#br0" timeOffset="38709.1081">3047 10778 54 0,'-10'5'35'0,"17"5"1"15,4-10-9-15,18 4-33 16,9 6-25-16,2-10-3 16,13 8-1-1,-1-15-1-15</inkml:trace>
  <inkml:trace contextRef="#ctx0" brushRef="#br0" timeOffset="39056.3389">3692 10585 32 0,'-31'-11'34'16,"6"11"-1"-16,-9 5 0 16,3 8-18-1,10 12-8-15,2 7-4 16,12 9-2-16,10 6 0 16,10 1-1-16,12-4 2 15,12-10 0-15,4-10 0 16,5-12 1-16,0-19 1 15,-3-8 1-15,-14-18 0 16,-5-8 0-16,-21-11-1 0,-8 5 0 16,-12 0-5-16,-11 4-17 15,-5 8-20-15,2 13-1 16,-3 4 0-16,9 18-1 16</inkml:trace>
  <inkml:trace contextRef="#ctx0" brushRef="#br0" timeOffset="39798.5038">4260 10735 39 0,'-11'0'33'15,"34"0"-4"-15,17 2-11 16,10-2-5-1,17 5-4-15,9-5-4 16,0 0-3-16,2 0-3 16,-12 0-1-16,-11 0-1 15,-14-7 0-15,-17 2 0 16,-24 5 0-16,0-15 2 16,-12 9 1-16,0 1 1 0,2 0-1 15,10 5 0-15,0 0 0 0,0 0 1 16,25 5 0-16,-7 5 2 15,-1-1 0-15,-7-2 0 16,-10-7-2-16,5 17-12 16,-5-17-20-16,-15 4-1 15,15-4 0-15,-18 0-2 16</inkml:trace>
  <inkml:trace contextRef="#ctx0" brushRef="#br0" timeOffset="40199.1668">5365 10292 48 0,'12'-34'36'0,"2"25"2"16,-2 18-11-16,-7 20-10 15,-1 29-6-15,-8 8-3 31,4 23-3-31,-8 0 0 0,8 8-2 16,4-8-1-16,6-11-1 16,7-9-3-16,5-19-1 15,6-11-4-15,-2-20-9 16,2-14-23-16,-2-5-1 16,-10-10 1-16,-6-9 0 15</inkml:trace>
  <inkml:trace contextRef="#ctx0" brushRef="#br0" timeOffset="40346.3058">5251 10727 39 0,'0'0'35'0,"0"0"-1"0,23 5-6 16,7-5-21-16,8 10-26 0,4-14-10 15,9 9-4-15,-7-8-1 16</inkml:trace>
  <inkml:trace contextRef="#ctx0" brushRef="#br0" timeOffset="40577.7288">5704 10697 40 0,'0'0'37'0,"0"0"-1"0,17 7 0 16,9-3-23-16,7 2-12 15,5-6-18-15,0 0-17 16,10 1-2-16,-14-3 0 16,5 2-1-16</inkml:trace>
  <inkml:trace contextRef="#ctx0" brushRef="#br0" timeOffset="40747.0141">5702 10810 47 0,'0'12'35'15,"0"-12"-2"-15,33 9-10 0,2-5-36 16,9-10-17-16,16 6-2 15,1-4-2-15</inkml:trace>
  <inkml:trace contextRef="#ctx0" brushRef="#br0" timeOffset="41216.7888">6301 10639 43 0,'0'-25'35'0,"3"8"-1"15,-3-4-12-15,0 5-7 16,0 16-6-16,-8-9-4 15,3 18-2-15,-1 5 0 16,3 9-2-16,3 1 1 0,0 8-1 16,0 1 1-16,9 4-1 15,1-3 0-15,0-1 1 16,-3-1-1-16,0-1 0 16,-7-2 0-16,0 0 0 15,-7-3 0-15,-2-3-1 31,-9-5 1-31,0-3 0 0,-1-7 0 16,3-8-1-16,6 0 0 16,10 0 1-16,0-17-1 15,10 5 0-15,9 5-1 16,6-1-4-16,8 8-14 16,5 0-19-16,-7 0 1 15,7 0-1-15,-3-7 0 0</inkml:trace>
  <inkml:trace contextRef="#ctx0" brushRef="#br0" timeOffset="41647.9688">6896 10630 60 0,'0'0'41'0,"0"0"0"15,-3-11 1-15,3 11-25 31,11-9-11-31,-11 9-11 0,10 5-21 16,-10-5-14-16,15 15-1 16,-15-15 0-16</inkml:trace>
  <inkml:trace contextRef="#ctx0" brushRef="#br0" timeOffset="41816.4865">6911 10810 73 0,'0'0'41'0,"-3"12"-3"16,3-12-38-16,-18-14-27 16,18 14-9-16,-26-20-5 15</inkml:trace>
  <inkml:trace contextRef="#ctx0" brushRef="#br0" timeOffset="47366.0142">17308 10314 44 0,'0'0'22'0,"0"0"-2"16,-10-8-3 0,10 8-4-16,-13-7-4 15,13 7-2-15,-14-7-1 0,14 7-1 16,-11-11 0-16,11 11-1 15,-17-10 0-15,17 10 1 16,-19-9-1-16,9 9 0 0,-2-4 0 16,0 4-1-16,0 0 0 15,2 0-1-15,-2 0 0 16,12 0-1-16,-17 6-1 16,9-2 1-16,8-4-1 15,-15 17 1-15,9-8-1 16,1 1 1-1,2 0-1-15,3 2 1 16,0 0-1-16,0 2 1 16,4 0-1-16,1-1 0 15,0 2 1-15,3-1 0 16,-1 0-1-16,1-1 0 0,0-2 0 16,0 1 1-16,1-3-1 15,0 0 1-15,1-4-1 16,-1 3 1-16,4-3 0 15,-1-3-1-15,-2-2 0 0,3 4 1 16,-1-4-1-16,1 0 0 16,-2-5 1-16,1 3-1 15,-1-2 0-15,0 1 1 16,-3-2-1-16,2 0 1 0,-10 5-1 16,13-9 0-16,-13 9 0 15,10-10 1-15,-10 10-1 16,3-11 0-16,-3 11 1 15,0-16 0-15,0 16 0 16,-7-15 0-16,7 15 0 16,-11-19 0-1,5 8 0-15,0 1 0 16,-1 0-1-16,7 10 1 16,-15-18-1-16,15 18 1 15,-14-16 0-15,14 16-1 0,-16-13 1 16,16 13 0-1,-17-8 0-15,17 8 0 16,-15-9-1-16,15 9 1 0,-13-7 0 16,13 7-1-16,-9-7 1 0,9 7-1 15,0 0 0-15,0 0 0 16,-11-5 0-16,11 5 0 16,-11 8 0-16,11-8 0 15,-10 13 0-15,10-13 0 16,-11 15 0-1,11-15 0-15,-10 16 0 16,6-7 0-16,0 3 0 16,2-2 0-16,2 4 0 15,-5-4-1-15,5 4 1 16,0-2 0-16,8 3 0 16,2-6 0-16,3 1 0 15,2-2 0-15,1-6 0 0,-1-2 0 16,3 0 0-16,-3 0 0 15,-2-6 0-15,-3 0 0 16,-4-2 0-16,-3-5 0 16,-3 0 1-16,0-2-2 15,-7-4 2-15,0 0-1 0,-1 4 0 16,-4 1-1-16,2 5 1 0,-2 2 0 16,0 7 0-16,0 8 0 15,2 1 0-15,0 5-1 16,3 4 1-16,1-3 0 15,6 4 0-15,0-4 0 16,4 2-1-16,3-3 1 31,4-1 0-31,2-3 1 0,3-1-1 16,-1-4 0-16,1-1 0 16,1-4 0-16,-3-4 0 15,-3-3 1-15,-3-3-1 16,-8 10 1-16,6-20-1 15,-10 11 1-15,-2-1-1 16,-4 0 0-16,-1 6 1 0,0-1-1 16,0 5 0-16,1 0 0 15,0 5 0-15,10-5 0 16,-11 14 0-16,11-4 0 16,0-10-1-16,10 9-4 0,8-14-36 15,1 5 0 1,0-9 0-1,7-4-1-15</inkml:trace>
  <inkml:trace contextRef="#ctx0" brushRef="#br0" timeOffset="49315.3151">18758 11209 23 0,'-13'-15'22'15,"13"15"-3"-15,-10-9-2 0,10 9-1 16,-15-12-3-16,5 4-2 16,10 8-1-16,-14-10-3 15,14 10 0-15,-19-9-2 32,7 9-1-32,-2 0-1 0,0 0 0 15,-1 4-1-15,-1-1-1 16,-1 4 0-16,4 1 0 15,3 2 0-15,5 0 0 16,3 2 0-16,2-1 1 16,5 4 0-16,3 2 0 15,5-3 0-15,1 1 0 0,4-5 0 16,2 0 0-16,-2-4 0 16,3-3-1-16,-1-8 0 15,0-1 1-15,0-4-1 16,-2-3 1-16,-5-1-1 15,-1 0 0-15,-3-4 0 16,-6 4 1-16,-3 1-1 0,-2 4 0 16,-9-3 1-16,1 3-1 0,-4 1 0 15,0 3 0 1,-5-3-1-16,3 4 1 0,-2 1-1 16,1 3 0-16,-1 0 0 15,3 0 0-15,0 4 0 31,-1 3 0-31,6 2-1 0,0 4 1 16,2 3 0-16,5-1 0 16,3 2 1-16,0 2-1 15,9-1 0-15,3 0 1 16,2-4 0-16,3 1-1 16,1-5 0-16,1-3 1 15,2-2 0-15,-3-5-1 0,-1 0 1 16,-1-8-1-16,-4-3 0 15,1-1 1-15,-6-3-1 16,-3 0 1-16,-4-4-1 16,0 2 1-16,-9 2-1 15,-2 1 0-15,-1 4 1 0,-3 1 0 32,-2 0-1-32,1 4 1 15,-1 2-1-15,1 3 0 16,3 3 0-16,0 2 0 15,-1 1 0-15,5 4 0 0,1-1-1 16,0 4 1-16,3 0 1 16,5 2-2-16,0-2 2 15,7 1-1-15,2-4 1 0,5 1-2 16,0-4 2-16,4-7 0 16,-1 0-1-16,0-4 0 15,-4-2 0-15,-4-3 2 16,-9-2-2-16,0 0 1 15,-11 1-1-15,-2 6 1 16,-3-2 0-16,1 6-1 0,0-3-1 31,1 3-6-31,14 0-33 16,0 0-2-16,0 0 1 16,0 0 0-16</inkml:trace>
  <inkml:trace contextRef="#ctx0" brushRef="#br0" timeOffset="56446.3859">7704 10615 26 0,'17'-18'28'0,"11"14"-3"15,-10 4-10-15,1 9-5 16,-4 17-2-16,-9 13-2 0,-2 8-2 15,-8 9-1-15,1 3 0 16,3-8-2-16,4-3 0 16,5-11 0-16,9-15 1 15,4-12-1-15,6-18 1 0,-1-14-1 16,2-9 1 0,-5-14 1-16,-6-2-1 0,-8-1 1 15,-3 1 0-15,-7 3 1 16,0 11-1-16,-10 14 1 0,10 19 0 15,-18 0 0-15,9 22 0 16,5 7-1-16,4 10-2 16,7 5 0-16,5-6-7 31,13-6-26-31,5-2-4 0,-1-11-1 16,11-5 0-16</inkml:trace>
  <inkml:trace contextRef="#ctx0" brushRef="#br0" timeOffset="57763.0396">8172 11001 34 0,'-14'20'29'0,"8"3"-8"16,-10 9-8-16,1-3-3 0,5 3-3 16,-2-8-3-1,6-5-2-15,3-7 0 0,3-12 0 16,0 0-1-16,9-4 1 31,-2-5 0-31,-2-2 0 0,2-1 0 16,-4 3-1-16,-3 9 0 15,6-14-1-15,-6 14-2 16,0 0 0-16,0 0 0 16,5-10-1-16,-5 10 0 15,0 0 0-15,0 0 1 16,10-5 0-16,-10 5 2 0,0 0 0 16,0 0 0-16,0 0 0 15,0 0 0-15,0 0 0 16,0 0-1-16,0 0 0 15,0 0 1-15,0 0-1 16,0 0 1-16,0 0 0 16,0 0 0-16,0 0 1 0,0 0 0 15,0 0 0-15,0 0 0 16,-9 13 0-16,9-13 0 16,6 11 0-16,6-2 0 15,3-4 0-15,6-1 0 0,2-4 1 16,-1 0-1-1,2-9 1 1,-5 0 0-16,-3-8 0 16,-9-3 1-16,-7-5-1 15,-10 2 0-15,-3 1 1 0,-6 2-1 16,-5 6-1-16,0 5 1 16,1 9-2-16,-1 0 0 15,5 11-2-15,4 7-2 16,2-4-2-16,10 3-3 0,3 2-4 15,6-4-6-15,3 4-5 16,1-10-7-16,14 8 1 16</inkml:trace>
  <inkml:trace contextRef="#ctx0" brushRef="#br0" timeOffset="57994.5882">8319 11105 10 0,'-6'-12'27'0,"6"12"-5"16,-13 0-3-16,13 0-5 0,-15 10-3 15,15-10-3-15,-12 19-1 16,12-9-2-16,8 1-1 16,2 1-1-16,6-2-1 0,-1 0-3 15,4-3-6-15,-1-1-8 16,4 3-14-16,-13-16-2 15,7 7 0-15,-11-11 14 16</inkml:trace>
  <inkml:trace contextRef="#ctx0" brushRef="#br0" timeOffset="58248.5248">8403 11035 20 0,'0'0'33'0,"0"0"0"15,0 0-7-15,9 15-6 16,-6-4-8-16,7 8-3 15,-4-3-3 1,5 3-1-16,-1-1-2 16,0 0-1-16,0-7 0 15,2-2-1-15,-2-9 0 16,3 0 1-16,-2-7-1 16,1-7 0-16,-2-4-1 0,-4-2-2 15,4 4-5 1,-3-7-14-16,-7 7-15 0,6 3 0 15,-6 4 0-15,0 9-1 0</inkml:trace>
  <inkml:trace contextRef="#ctx0" brushRef="#br0" timeOffset="58818.3657">8766 11146 20 0,'14'-7'25'16,"-11"-10"-3"-16,2 7-3 0,-5-3-4 15,-3 0-4 1,-2 3-3-16,-6-2-1 0,0 6-2 16,-5 0-2-16,0 6 0 15,-2 5-2-15,3 5 0 0,5 1-1 16,0 4 0-16,7 0-1 16,6 2 0-16,7-3 0 15,0-3 0-15,4-6 1 16,3-5-1-16,1-4 0 31,-6-1 1-31,3-5 1 0,-4 1 0 16,-11 9 1-16,12-9 0 15,-12 9 1-15,0 0-1 16,5 21 1-16,-1 0-1 16,-1 12 0-16,-3 5-1 15,3 3 2-15,0 5-1 16,-3 0 1-16,-6 0 0 0,-4-8 1 15,-2-1 0-15,-10-17 0 16,0-7 0-16,-5-13-1 16,2-12-4-16,5-4-4 15,-1-12-9-15,7-9-23 16,14 0 0-16,-3-8-1 0,18 3 1 31</inkml:trace>
  <inkml:trace contextRef="#ctx0" brushRef="#br0" timeOffset="59119.1932">9074 10796 10 0,'15'2'30'0,"10"5"0"15,-3-13-3-15,11 6-22 16,4 4-17-16,-8-8-13 15,9 8-3-15,-17-10-2 16</inkml:trace>
  <inkml:trace contextRef="#ctx0" brushRef="#br0" timeOffset="59281.9782">9158 10899 21 0,'0'0'34'0,"6"21"1"0,10-15-3 15,10-1-18-15,9 4-36 16,-7-11-5-16,15 10-5 16,-11-16-1-16</inkml:trace>
  <inkml:trace contextRef="#ctx0" brushRef="#br0" timeOffset="59936.1831">9855 10897 6 0,'-19'0'29'31,"32"8"2"-31,18-8-5 0,37 0-11 16,34-4-2-16,38-1 0 15,33-1-1-15,26-4-3 16,25 2-2-16,7-1-3 16,-1 3-2-16,-16 6-11 0,-19 6-26 15,-43-6 1 1,-26 5-2-16,-47-5 0 0</inkml:trace>
  <inkml:trace contextRef="#ctx0" brushRef="#br0" timeOffset="60852.6494">10038 10297 20 0,'0'0'35'0,"16"22"0"15,2-3 0-15,7 7-15 16,9 8-8-16,-1 3-5 16,7 0-8-16,2 1-15 15,-1-2-18-15,-8-14-1 0,-2-3-1 16,-15-12 1-16</inkml:trace>
  <inkml:trace contextRef="#ctx0" brushRef="#br0" timeOffset="61053.1517">10435 10306 46 0,'-29'9'36'15,"-1"14"-1"-15,-10-1-7 16,-4 7-15-16,1 7-5 15,-2-2-4-15,5 2-5 16,4 1-4-16,-1-9-10 31,12-9-20-31,12-1 0 0,3-13-1 16,10-5 0-16</inkml:trace>
  <inkml:trace contextRef="#ctx0" brushRef="#br0" timeOffset="61500.0504">10487 10526 19 0,'0'0'32'0,"10"-7"-2"15,-10 7-5-15,0 10-5 16,6 6-4-16,-6 4-5 0,4 7-3 16,-4 2-3-16,5-1-5 15,2 4-8-15,-2-4-14 16,-1-9-13-16,8 0 0 15,-12-19-1-15</inkml:trace>
  <inkml:trace contextRef="#ctx0" brushRef="#br0" timeOffset="61902.1144">10428 10532 32 0,'0'0'34'15,"16"-13"1"-15,3 4-8 16,8 9-10-16,2-5-7 16,7 5-2-16,-1 5-4 15,2 2-1-15,-9 0-1 16,-4 5-2-1,-11 3 1-15,-13-6-1 16,-9 6 0-16,-7-5-1 16,-3-1 0-16,2-2-1 15,0-1 0-15,8-6 0 16,9 0 0-16,13 7 1 16,7-4-1-16,7 5 1 0,3 1 2 15,-6 5 1-15,-5 2 1 0,-12 6 0 16,-14-4 1-16,-12 1-2 15,-10-5-10-15,-6 0-26 16,-18-14-1-16,9 5-1 16,-8-14-1-16</inkml:trace>
  <inkml:trace contextRef="#ctx0" brushRef="#br0" timeOffset="64333.777">10866 10522 31 0,'0'17'36'16,"18"-17"1"-1,13 7-1-15,5-7-22 0,13-4-34 16,10 4-10-16,-6-10-3 16,14 0-3-16</inkml:trace>
  <inkml:trace contextRef="#ctx0" brushRef="#br0" timeOffset="64666.7572">11307 10239 44 0,'2'-9'36'0,"13"24"1"16,4 13-6-16,7 4-16 15,9 13-6-15,1-1-5 16,3 2-6-16,2 4-15 16,-6-4-18-16,-11-18-2 0,-2-5 0 15,-10-13 0-15</inkml:trace>
  <inkml:trace contextRef="#ctx0" brushRef="#br0" timeOffset="64850.8402">11700 10294 23 0,'0'-12'34'16,"-13"3"1"-16,-2 17 1 16,-15 10-17-16,-8 1-7 15,-3 13-4-15,-8 2-5 16,-1 2-4-16,3 8-9 0,1-6-14 16,6-8-11-16,16-2-1 31,6-12 1-31</inkml:trace>
  <inkml:trace contextRef="#ctx0" brushRef="#br0" timeOffset="65251.563">11684 10653 34 0,'-9'7'31'16,"9"8"-1"-16,-8-4-8 15,8-11-7 1,-5 11-6-16,5-11-4 16,0 0-1-16,5-16-1 15,3-1 0-15,-2-4-1 16,3-3 0-16,2-3 0 15,0-1 0-15,-3 0 2 16,3 6 0-16,-7 2-1 0,4 11 2 16,-8 9-1-16,0 0 0 15,15 11-1-15,-2 12 0 16,-1 0-2-16,5 4-1 16,2 3-2-16,0-4-2 0,2 2-3 15,-7-9-5-15,3-4-14 16,-3-2-12-16,-14-13 0 15,0 0 0-15</inkml:trace>
  <inkml:trace contextRef="#ctx0" brushRef="#br0" timeOffset="65367.9712">11684 10634 71 0,'9'0'35'31,"15"2"-26"-31,-1 1-21 0,-8-6-14 15,13 10-5-15</inkml:trace>
  <inkml:trace contextRef="#ctx0" brushRef="#br0" timeOffset="66672.1002">10083 11097 40 0,'0'0'34'16,"10"-7"2"-16,-5 22-11 16,0 12-7-16,-5 6-6 15,0 14-5-15,0 4-1 0,0 4-2 16,-5 0-1-16,5-3-2 15,6-9 0-15,6-10-2 16,10-5-3-16,2-11-4 16,7-8-11-16,3-2-17 0,-5-16-2 15,-2-4 1-15,-12-9 0 16</inkml:trace>
  <inkml:trace contextRef="#ctx0" brushRef="#br0" timeOffset="66836.3752">10003 11272 52 0,'0'0'32'15,"19"0"-11"-15,9 0-5 16,9 5-9-16,7-1-19 16,4-9-15-16,10 12-3 0,-8-13-1 15</inkml:trace>
  <inkml:trace contextRef="#ctx0" brushRef="#br0" timeOffset="67088.9764">10406 11364 46 0,'0'19'36'16,"-5"-1"-1"-16,5 3-13 16,5 11-9-16,-5-1-4 15,7 3-4-15,-3-2-6 16,1-6-6-16,4 0-7 0,-5-11-10 16,-4-15-11-16,0 0 0 15,0-15-1-15</inkml:trace>
  <inkml:trace contextRef="#ctx0" brushRef="#br0" timeOffset="67374.1042">10391 11364 16 0,'13'-27'34'0,"11"14"1"15,2 2 0-15,2 6-15 16,2 7-6-16,-8 3-5 0,-6 10-3 16,-10 2-3-16,-9 5-2 15,-7-2-1-15,-11-4-2 16,2 0-3-16,-2-7-1 31,11 0-1-31,10-9-1 0,0 0 1 16,0 0 0-16,28 4 2 15,-1 0 0-15,2 3 4 16,-5 7 2-16,-6 3 0 16,-9 3 1-16,-9 4 0 15,-9-2 0-15,-9-4-5 16,-7-1-20-16,-8-17-7 0,14 0 0 15,-8-13-1-15</inkml:trace>
  <inkml:trace contextRef="#ctx0" brushRef="#br0" timeOffset="67605.3917">10873 11393 57 0,'7'5'37'0,"16"-5"0"16,2-4-5-16,8 2-31 15,5 2-28-15,-3-9-7 16,5 9-2-16,-11-10-1 15</inkml:trace>
  <inkml:trace contextRef="#ctx0" brushRef="#br0" timeOffset="67991.1618">11364 11058 51 0,'18'-6'35'15,"-7"6"2"-15,3 16-11 16,-4 15-11-16,-10 10-6 16,4 12-3-16,-4 4-2 15,0 6-2-15,0-6-1 16,4-2 0-16,4-8-1 31,3-5-1-31,9-10-2 0,3-13-7 16,8-5-16-16,2-7-11 15,-7-14 0-15,2 1-1 16</inkml:trace>
  <inkml:trace contextRef="#ctx0" brushRef="#br0" timeOffset="68160.0971">11233 11326 38 0,'0'0'36'15,"0"0"-1"-15,29-8 1 0,2 8-26 16,14-3-32-16,9 6-10 16,-7-3-2-1,11 0-2-15</inkml:trace>
  <inkml:trace contextRef="#ctx0" brushRef="#br0" timeOffset="68607.9981">11656 11425 33 0,'0'0'34'0,"6"18"1"16,-6-8-7-16,-4 5-13 15,4 7-5-15,-6-7-4 16,6 6-1-16,-7-5-2 16,3-5 0-16,4-11-2 0,0 0 0 15,0-10 0-15,4-7 0 16,3-4 0-16,0-6-1 31,3-3 1-31,-2 3-1 0,5-1 1 16,-3 5-1-16,0 8 0 15,-3 7-1-15,-7 8 1 16,18 3 0-16,-7 11 0 16,0 5 1-16,1 5-1 15,2 8 0-15,0-3 0 16,0 3 0-16,2 0-3 0,-5-9-6 16,-1 2-12-16,1-7-16 15,-11-18 1-15,0 0-1 16,0 0 2-16</inkml:trace>
  <inkml:trace contextRef="#ctx0" brushRef="#br0" timeOffset="68739.5192">11637 11471 51 0,'0'0'31'15,"13"5"-9"-15,9-13-36 0,12 11-9 16,-8-12-6-16,15 5-2 15</inkml:trace>
  <inkml:trace contextRef="#ctx0" brushRef="#br0" timeOffset="69178.0535">12287 10787 29 0,'0'0'35'16,"0"0"0"-16,24 6 0 15,0-6-16-15,5 0-10 16,3 0-8-16,4 5-10 31,-2 0-17-31,-9-5-9 0,3 12 0 16,-10-12-1-16</inkml:trace>
  <inkml:trace contextRef="#ctx0" brushRef="#br0" timeOffset="69346.9721">12265 10967 55 0,'0'0'37'0,"32"17"-1"16,1-17-17-16,10-6-41 0,13 10-5 15,-12-11-6-15,14 12-2 16</inkml:trace>
  <inkml:trace contextRef="#ctx0" brushRef="#br0" timeOffset="71885.1626">12823 10899 25 0,'0'0'23'0,"12"0"-2"15,25 0-2-15,29-2-1 16,36 2-3-16,34 0-1 16,38 0-3-16,31 0-3 15,18 0-2-15,6 7-3 16,-9-5-3-16,-21 2-11 15,-32-4-23-15,-24 0 0 0,-44-6-1 16,-19 1 0-16</inkml:trace>
  <inkml:trace contextRef="#ctx0" brushRef="#br0" timeOffset="73889.6825">12990 10555 12 0,'-9'0'32'15,"18"5"-1"-15,4-5-5 16,22 0-10-16,8-5-15 15,4 1-25-15,15 9-3 0,-7-5-3 16,8 5-2-16</inkml:trace>
  <inkml:trace contextRef="#ctx0" brushRef="#br0" timeOffset="74274.9351">13425 10480 70 0,'-7'-14'33'0,"-4"-6"-9"0,13-6-11 15,10 4-5-15,7 3-3 16,9 9-2-16,3 10-1 0,4 5 1 15,-4 13-1-15,-7 10 1 16,-12 10 0-16,-12 8-1 16,-12-2 0-16,-11 2-1 15,-6-6 0-15,-3-7-2 0,1-10 1 32,6-7-1-32,10-9 1 15,15-7 0-15,6-14 1 16,16 1 1-16,3 2 0 15,6 3 1-15,-1 8-4 16,1 5-32-16,-9 0-3 16,6 12 0-16,-9-3-2 0</inkml:trace>
  <inkml:trace contextRef="#ctx0" brushRef="#br0" timeOffset="75664.3998">13852 10583 19 0,'-11'-3'34'16,"20"3"1"-16,4 0 0 15,13 0-17-15,9 0-16 16,3-2-29-16,14 6-4 16,-1-11-2-16,9 7-2 31</inkml:trace>
  <inkml:trace contextRef="#ctx0" brushRef="#br0" timeOffset="76044.3549">14392 10440 36 0,'-14'-5'29'0,"-12"-5"-2"16,1 12-9-16,3 10-7 15,1 11-6-15,2 10-2 16,9 8-2-16,10 6 1 16,7 0 0-16,15-5 1 15,9-9 1-15,12-6 0 16,2-21 3-16,10-8 0 0,-10-20 2 15,-6-11 0-15,-19-13-1 16,-13-2-2-16,-26 3-8 16,-14 3-32-16,-20 4-3 15,0 15-1-15,-13 9-2 16</inkml:trace>
  <inkml:trace contextRef="#ctx0" brushRef="#br0" timeOffset="78634.8997">18678 10500 25 0,'0'0'27'15,"0"0"-3"-15,4 17-8 0,-8-5-6 16,4 10-10-16,-4 1-15 15,-5-5-10-15,14 7-2 16,-10-12-1-16</inkml:trace>
  <inkml:trace contextRef="#ctx0" brushRef="#br0" timeOffset="78804.6924">18723 10730 47 0,'0'0'31'0,"0"0"-3"16,-5 16-9-16,1-6-14 31,-2 5-12-31,6 7-16 0,-10-8-7 16,10 8 0-16,-3-11-1 16</inkml:trace>
  <inkml:trace contextRef="#ctx0" brushRef="#br0" timeOffset="78973.9811">18752 10955 32 0,'3'20'35'0,"-7"-2"0"15,4 1-2-15,-7 4-13 16,0 0-11-16,3-3-10 0,4-2-24 16,0 4-9-1,0-13-2-15,10 4 1 16</inkml:trace>
  <inkml:trace contextRef="#ctx0" brushRef="#br0" timeOffset="80461.8694">13189 11252 28 0,'10'-8'31'15,"-10"-3"-2"-15,8-2-8 16,-2-4-3-16,-2-6-6 15,2 4-4-15,-6-2-2 16,6 3 0-16,-6 1-3 16,0 8 0-16,0 9-1 15,0 0-1-15,0 0 0 0,-8 14-1 16,8 5 0-16,3 7 0 16,1 7 0-16,0 5 0 15,-1 3 1-15,3 0-1 16,-6-2 1-16,0-3 0 15,-6-6 0-15,-1-4-1 0,-4-11 0 32,1-5 1-32,1-10-1 0,9 0 0 15,-5-10 0-15,13 1-2 16,11 3-3-16,2-3-12 16,8 0-19-16,15 9 1 15,-2-6-1-15,11 6 0 16</inkml:trace>
  <inkml:trace contextRef="#ctx0" brushRef="#br0" timeOffset="80700.0532">13595 11322 51 0,'-14'-4'39'0,"28"4"1"15,12-9-3 1,11 4-22-16,15 5-31 0,-2-10-18 16,8 6-3-16,2-15-1 0</inkml:trace>
  <inkml:trace contextRef="#ctx0" brushRef="#br0" timeOffset="81802.1536">14252 11233 29 0,'-21'-7'30'16,"-10"-5"-6"-16,0 7-5 16,-2 7-3-16,-2 13-6 15,6 7-3-15,7 11-3 16,14 4 0-16,11 1 0 16,17 3 1-16,7-12 0 0,15-7 2 15,2-12-1-15,2-10 1 16,-11-16 0-16,-5-9 0 15,-17-10-3-15,-13-4-1 16,-18 1-6-16,-9 0-18 16,-3 0-17-16,12 10-1 15,-1-2-1 1,22 10 0-16</inkml:trace>
  <inkml:trace contextRef="#ctx0" brushRef="#br0" timeOffset="82235.0877">15160 10796 22 0,'19'2'30'0,"9"2"1"0,0-4-9 16,10 0-11-16,-1 0-11 0,3 0-15 15,0 10-13-15,-17-10-1 16,1 13-1-16</inkml:trace>
  <inkml:trace contextRef="#ctx0" brushRef="#br0" timeOffset="82388.8874">15198 10931 28 0,'0'15'37'0,"0"-15"1"16,28 18-1-16,4-13-17 15,10 2-20-15,12 1-29 16,-12-17-4-16,11 9-3 16,-9-20-2-16</inkml:trace>
  <inkml:trace contextRef="#ctx0" brushRef="#br0" timeOffset="83089.0234">8906 12300 27 0,'0'0'34'0,"19"5"0"15,2-5-2-15,12-5-18 16,9 10-8-16,4-5-10 16,1 7-21-16,-7-11-7 15,1 9-2-15,-14-8 0 0</inkml:trace>
  <inkml:trace contextRef="#ctx0" brushRef="#br0" timeOffset="83221.0159">8950 12448 22 0,'18'19'20'16,"18"-14"-20"-16,12-5-12 0,14 10-6 15,3-10 7-15</inkml:trace>
  <inkml:trace contextRef="#ctx0" brushRef="#br0" timeOffset="83991.5309">9619 12426 14 0,'0'0'32'16,"16"4"0"-16,0-8-1 16,17 2-20-16,13 2-13 15,1-8-23-15,18 8-3 16,-9-9-2-16,13 9-2 31</inkml:trace>
  <inkml:trace contextRef="#ctx0" brushRef="#br0" timeOffset="84523.4774">10454 12393 25 0,'-16'12'27'0,"-16"-16"-3"16,5-5-10-16,2-12-4 16,3-4-6-16,10-8-1 15,6-2-1-15,10 0 2 16,10 0 0-16,12 11 3 0,1 6 0 16,11 18 0-16,-2 4 2 15,2 18 0-15,-16 7-1 16,-6 12-1-16,-19 5-2 15,-13 6-1-15,-16-3-1 16,-11-3-1-16,-12-2-2 16,1-13-2-16,2-7-1 0,5-12 0 15,16-9 0-15,9-8 0 16,17-8 1-16,13-1 1 0,12-1 2 16,10 4 2-1,4 4 2-15,13 7 0 0,-6 5 0 16,5 4 0-16,-3 3-8 31,-2 0-34-31,-7-12 0 0,0 0-2 16,-1-17 1-16</inkml:trace>
  <inkml:trace contextRef="#ctx0" brushRef="#br0" timeOffset="86941.9947">11021 12180 29 0,'13'-15'21'0,"-3"-2"-1"16,7 10 0-16,3 7-3 15,-3 2-2-15,2 15-2 16,-8 3-3-16,-2 13-1 0,-6-1-3 15,-3 3-1-15,-5-5-2 16,-1-3-1-16,-2-13-1 16,8-14 0-16,0 0-1 15,0-20-1-15,5-6 1 16,6-7-1-16,2 0 1 16,2 0-1-1,2 2 1-15,-2 7 0 16,1 9 1-16,-1 7-1 15,-1 8 1-15,0 1-1 16,-3 11 1-16,-2 2 0 16,-7 1-1-16,1 2 1 0,-3 2-1 15,0 0 0-15,0-4 1 16,-3-3-1-16,3-12-1 0,0 0 1 16,17 0-1-16,-5-9 0 15,2-5 0-15,3-2 0 16,4 1 0-16,-1 6 1 15,1 7 0-15,-4 4 1 16,-4 10-1-16,-3 9 1 16,-3 2-1-1,-4 3-6-15,2-6-27 16,-2 7-2-16,-6-11 0 16,6 5-2-16</inkml:trace>
  <inkml:trace contextRef="#ctx0" brushRef="#br0" timeOffset="87194.3461">11022 12450 20 0,'-14'-2'35'0,"14"2"0"0,23 0-4 15,13-5-12-15,17 1-4 16,10-4-5-16,10 6-8 16,2 2-13-16,-2 4-24 15,-13-4 0-15,-8 6-1 16,-17-2 0-16</inkml:trace>
  <inkml:trace contextRef="#ctx0" brushRef="#br0" timeOffset="87596.3559">11433 12637 18 0,'0'0'28'0,"-31"-10"-6"16,2 10-3-16,-7 0-5 15,-4 0-4-15,2 10-2 16,4-3-2-16,9 7-3 15,11 0 0-15,18 5 0 16,13-1-1-16,11 4 0 0,6 2 0 16,1 5 1-16,-10 2 1 15,-9-2 0-15,-19-2 0 16,-20-5-2-16,-17-7-9 16,-11-8-25-16,-17-22 0 15,3-6-2-15,-11-18-2 16</inkml:trace>
  <inkml:trace contextRef="#ctx0" brushRef="#br0" timeOffset="101111.2191">1668 14038 42 0,'7'-17'33'0,"-7"7"-5"15,-5 0-5-15,-1-1-5 16,6 11-5-16,-14-7-5 16,4 7-3-16,3 4-1 15,-4 9-3-15,4 2 0 0,7 4-1 16,3 4 0-16,5-4 0 16,4-1 0-16,3-2 1 15,2-8 0-15,5-4 0 0,-5-11 2 16,-3-4 0-16,-1-8 0 15,-7 0-1-15,-9-4 1 16,-3 2 0-16,-7 1 0 16,-6 5-2-16,2 7 0 31,-3 4-1-31,-1 12 0 0,2 1 0 16,7 8-1-16,2 2 0 15,10 0 0-15,3 0 0 16,7 0 1-16,8-8-1 15,6-5 1-15,-1-6 0 16,-2-4 2-16,3-1 0 16,-10-6 1-16,-2 0-1 0,-7-5 1 15,-5 5 0-15,-14 0-1 16,3 8 0-16,-6-1-1 16,-2 4-1-16,7 4-1 0,2-1-6 15,10-3-33 1,0 0 0-16,16 10-1 15,3-10 1-15</inkml:trace>
  <inkml:trace contextRef="#ctx0" brushRef="#br0" timeOffset="101627.9119">2159 13726 28 0,'17'17'34'16,"-17"4"0"-16,5 20-7 0,-9 12-10 15,-3 8-6-15,7 7-3 16,-3 2-4-16,9-1-1 16,2-8-1-16,6-9-1 15,10-14-2-15,4-11-3 16,3-15-9-16,-1-12-17 15,-7-15-5 1,0-2 0-16,-18-14 0 16</inkml:trace>
  <inkml:trace contextRef="#ctx0" brushRef="#br0" timeOffset="101775.0539">2027 14071 68 0,'0'0'35'0,"33"0"-5"15,1 0-18-15,11-7-31 16,11 10-10-16,-5-8-3 16,14 5-3-16</inkml:trace>
  <inkml:trace contextRef="#ctx0" brushRef="#br0" timeOffset="101959.9651">2511 14005 41 0,'0'0'30'15,"21"13"-2"1,0-13-20-16,5 0-33 16,17 10-4-16,-9-10-2 15,1 5 10-15</inkml:trace>
  <inkml:trace contextRef="#ctx0" brushRef="#br0" timeOffset="102113.1234">2504 14136 57 0,'0'9'35'0,"22"4"-4"16,-1-10-19-16,11-6-41 15,21 9-2-15,-7-11-2 16,15 5-2-16</inkml:trace>
  <inkml:trace contextRef="#ctx0" brushRef="#br0" timeOffset="102461.3218">3071 13941 49 0,'0'-29'35'0,"6"7"-11"16,-2 7-4-16,-4 3-3 0,0 12-4 15,0 10-4 1,0 11-3-16,0 2-3 16,3 10-2-16,-3 4 1 0,7 8-1 15,-7 2 1-15,0 1-1 0,-3-2-1 16,-8-7 1-16,-1-6 0 15,-9-8 0-15,2-11 1 16,1-4-1-16,2-10 1 16,16 0 0-16,-6-14 0 31,18 6 0-31,7 2-3 0,6 2-10 16,6 4-27-16,9 0-1 15,-6 0-1-15,9 6 1 16</inkml:trace>
  <inkml:trace contextRef="#ctx0" brushRef="#br0" timeOffset="103177.0731">3657 14076 31 0,'-40'0'34'15,"22"0"1"-15,18 0-4 16,11-2-17-16,31 2-4 15,14 0-3-15,20 0-2 16,12 0-1-16,10-10-5 0,2 3-3 16,-10-4-3-16,-6 3-4 0,-23-4-1 15,-17 4-2-15,-23-4 2 16,-21 12 3-16,-5-10 4 16,-8 7 3-16,-5 3 4 15,2 0 5-15,16 0 3 16,-12 9 3-16,21 4-2 31,-3-3 0-31,7 8-2 0,-8-4-1 16,2 2-7-16,0-7-33 15,-4 5-2-15,-3-14-2 16,0 0 0-16</inkml:trace>
  <inkml:trace contextRef="#ctx0" brushRef="#br0" timeOffset="103614.2959">4662 13669 28 0,'16'-10'34'0,"5"23"0"16,-11 15-8-16,-1 13-7 16,0 19-7-16,-9 2-3 0,10 11-3 15,-5-7-2-15,6-4-1 16,1-8-1-16,6-7-2 16,7-12-3-16,3-14-10 15,4-13-23-15,-1-2-1 0,-11-12 1 16,3 2-1-1</inkml:trace>
  <inkml:trace contextRef="#ctx0" brushRef="#br0" timeOffset="103761.8879">4634 14011 31 0,'0'0'36'0,"0"0"0"16,10-5-1-16,17 10-22 0,11 0-15 15,9 4-28-15,-1-9-3 16,11 5 0-16,-8-11-3 16</inkml:trace>
  <inkml:trace contextRef="#ctx0" brushRef="#br0" timeOffset="103962.421">5104 13975 43 0,'12'8'34'0,"0"-8"-2"16,20 0-10-16,0 0-30 0,1 0-22 16,9 0 0-16,-10-6-3 0,5 6 4 15</inkml:trace>
  <inkml:trace contextRef="#ctx0" brushRef="#br0" timeOffset="104116.08">5187 14102 43 0,'0'0'31'0,"28"3"-6"15,-4-3-28-15,2-7-24 16,16 7-3-16,-3-7-1 31</inkml:trace>
  <inkml:trace contextRef="#ctx0" brushRef="#br0" timeOffset="104563.2777">5609 13880 12 0,'8'-11'32'0,"0"-7"3"31,20 4-5-31,6 2-12 0,6 2-5 16,3 10-2-16,-2 0-4 15,-8 14-3-15,-9 4-1 16,-13 10-2-16,-11 0 1 16,-16-2-2-16,-4-2 0 15,-1-4-3-15,3-6 1 16,8-9-1-16,10-5 0 0,20-5 1 16,5 2 0-16,9 3 1 15,1 0 2-15,-5 16 1 16,-8 0 2-16,-10 12 0 15,-20 1-1-15,-12 3 1 16,-14-4-3-16,-6-9-3 16,-1-3-9-16,-1-16-8 0,11-4-11 15,13-6-6-15,7-11 0 0,17 1 0 16</inkml:trace>
  <inkml:trace contextRef="#ctx0" brushRef="#br0" timeOffset="104763.8197">6411 13914 49 0,'0'0'38'15,"11"3"1"-15,-11-3-1 16,12 0-20-16,-3 0-26 0,3 0-28 15,-12 0-1-15,17 0-2 16,-17 0 1-16</inkml:trace>
  <inkml:trace contextRef="#ctx0" brushRef="#br0" timeOffset="104895.3374">6449 14098 88 0,'-6'15'25'0,"6"-15"-25"16,-10-11-8-16,10 11-29 16,-21-9-3-16</inkml:trace>
  <inkml:trace contextRef="#ctx0" brushRef="#br0" timeOffset="105765.261">7236 13825 44 0,'35'-14'32'16,"-5"6"-10"-16,1 8-4 0,1 19-2 15,-8 8-2-15,-4 14-4 16,-9 5-2-16,2 5-2 16,-10-3-1-16,7-1-2 15,1-12-1-15,6-11 0 16,4-14-1-16,10-10 0 15,0-15 0 1,3-8-1-16,-3-11-1 16,-6-7 1-16,-4-5-1 15,-5 2 0-15,-7 3 0 16,-5 2 0-16,-4 8 0 0,0 9 1 16,0 22 1-1,0 0-1-15,0 19 2 0,0 13-1 16,3 11 1-16,3 1-2 15,3 9-7-15,-2 3-28 0,2-14-1 16,10-1-2-16,-7-16 0 16</inkml:trace>
  <inkml:trace contextRef="#ctx0" brushRef="#br0" timeOffset="106466.5122">8021 14296 3 0,'-6'-26'27'16,"6"9"0"-16,-6-7-8 16,-6 4-5-1,-4 8-3 1,-2 2-1-16,0 10-2 0,-5 7-1 16,4 8-2-16,1 5-2 15,11 8-1-15,4-2 0 16,7-1-1-16,8-3 0 15,7-2 1-15,1-11-1 16,2-3 0-16,4-9 1 0,-1-7-1 16,-10-6 0-16,0-2 0 15,-8-6 0-15,-2 3 0 16,-5 1 1-16,-5 1-2 16,-2 4 1-16,7 15-1 15,-12-10 1-15,12 10-1 16,-3 10 1-16,9 0 0 0,1 6 0 15,5 2 1-15,0-1 0 16,3-1 1-16,-2-1 0 16,0-2 0-16,-1-7 0 0,1-2-1 15,-4-8 1 1,3-5-2-16,-2-5 1 16,-1-1-2-1,0 0 1-15,4 6-1 16,-2 5 0-16,-1 4 0 0,-2 11 0 15,2 8 0-15,0 0 0 16,-1 2 0-16,-2-2 0 16,1-8 1-16,-8-11 0 15,19-5-1-15,-7-11 1 16,1-4-1-16,-1-4-2 0,-5-5-11 16,2 4-25-16,3 9 1 15,-6 2-1-15,-6 14 0 16</inkml:trace>
  <inkml:trace contextRef="#ctx0" brushRef="#br0" timeOffset="106983.63">8614 14374 5 0,'4'-19'18'15,"5"1"-3"-15,-6-5-1 0,-3-2-1 16,0-2 0-16,-9-1 1 16,-1 6-1-16,-8 5-3 15,-1 9-1-15,-3 5-2 16,2 12-2-16,0 5-2 0,8 8-1 15,2 3 0-15,7 1-1 16,6-2 0-16,7-7 0 16,-1-4 0-16,4-5 0 15,0-8 0-15,2-5 0 16,0-2 0-16,-3-2 1 31,-2 4 0-31,0 5 1 0,-10 0 0 16,17 24 0-16,-10-2 1 15,2 12 0-15,-3 4 0 16,1 8-1-16,-7 0 0 16,0 3-2-16,-6-6 1 15,-7-2 0-15,-8-9 0 0,-5-4-1 16,-8-14 0-16,0-14-1 16,3-6-4-16,2-18-10 0,7-13-24 15,14-3-1-15,8-14 1 16,21-1-1-16</inkml:trace>
  <inkml:trace contextRef="#ctx0" brushRef="#br0" timeOffset="107336.2564">9064 13953 34 0,'-18'0'35'16,"18"0"1"-16,0 0 0 0,15 5-19 15,13 1-10-15,4-2-11 16,5 0-21-16,-3-4-10 31,9 3 0-31,-9-3-2 0</inkml:trace>
  <inkml:trace contextRef="#ctx0" brushRef="#br0" timeOffset="107499.024">9085 14096 59 0,'16'15'36'15,"6"-12"-4"-15,15-3-42 16,7 8-15-16,-10-13-5 15,15 5-2-15</inkml:trace>
  <inkml:trace contextRef="#ctx0" brushRef="#br0" timeOffset="110134.1012">9715 13735 40 0,'0'0'36'0,"13"7"0"16,-19 9-4-16,-3 0-17 15,2 12-6 1,-5-1-2-16,8 7-3 16,4-5-1-16,7-2-3 0,12-3 0 15,6-6-3 1,8-4-3-16,1-6-7 0,4-4-9 15,-7-4-9-15,-9-12-5 16,-3 2 0-16,-15-9 2 16</inkml:trace>
  <inkml:trace contextRef="#ctx0" brushRef="#br0" timeOffset="110281.3723">9893 13802 36 0,'0'0'35'15,"0"23"-4"-15,0 4-4 16,0 5-8-16,0 13-3 15,0-1-5-15,0 4-7 0,0 0-15 16,9-3-25-16,-9-16 0 16,15 1-1-16,-5-18-1 15</inkml:trace>
  <inkml:trace contextRef="#ctx0" brushRef="#br0" timeOffset="110935.6114">10398 13748 18 0,'25'0'33'16,"-13"6"2"-16,3 10-5 16,-6 5-10-16,-2 0-7 0,-1 4-3 15,-6-6-4-15,0-4-2 16,0-15-2-16,0 0 0 16,3-15-1-16,6-7-1 0,1-1 1 15,6-4-2-15,-1 4 1 16,4 3 0-16,-1 9 0 15,-2 7 1-15,-4 10-1 0,-2 7 1 16,-4 4 0-16,-3 3 0 16,-3 0 0-16,0 0 0 15,-3-5-1-15,3-15 1 16,0 10-1-16,0-10 0 16,21-13 0-16,-6 1 0 31,4-2-1-31,3 2 1 0,-1 0-1 15,1 7 1-15,-3 5 0 16,-5 7 0-16,0 5 0 16,-8 5-2-16,3 8-11 15,-9 1-23-15,0-7 0 16,0 7 0-16,0-11-1 16</inkml:trace>
  <inkml:trace contextRef="#ctx0" brushRef="#br0" timeOffset="111136.1484">10331 14064 58 0,'0'0'37'15,"14"0"1"-15,20 5-13 16,12-12-12-16,16 7-9 15,9-3-11-15,5 3-27 16,1-14-3-16,4 4 0 16,-14-1-1-16</inkml:trace>
  <inkml:trace contextRef="#ctx0" brushRef="#br0" timeOffset="111598.6007">10770 14297 19 0,'0'0'31'0,"-31"-13"1"16,3 9-10-16,-3 4-6 0,-1 4-5 15,2 6-3-15,5 0-2 16,9 7-3-16,10 2-1 15,15 5-1-15,13-1 0 16,7 0 0-16,1 0 1 16,2 3 3-16,-8-5 0 15,-11 1 2 1,-17-10-1-16,-15 0 0 16,-17-9-2-16,-8-6-10 15,-12-11-29-15,10-3-3 16,2-20-1-16,11-1-1 15</inkml:trace>
  <inkml:trace contextRef="#ctx0" brushRef="#br0" timeOffset="115684.2067">18696 11243 7 0,'0'0'34'0,"0"0"1"16,0 0-1-16,0 0-12 16,0 0-5-16,0 0-5 15,0 0-6-15,0 0-30 0,11 0-10 16,-11-12-1-16,11 3-2 0</inkml:trace>
  <inkml:trace contextRef="#ctx0" brushRef="#br0" timeOffset="118120.91">21499 7796 21 0,'0'0'21'15,"-9"-13"-1"-15,9 13-2 16,-21-14-4-16,6 10-2 16,-2 4-2-16,-4 0-2 0,0 4-2 15,1 2-1-15,1 9-2 16,5 1-1-16,7-1 1 15,7 4-2-15,8-1 2 16,10 0-2-16,7-4 1 16,5-1 0-16,5-8 1 15,-1-5 0-15,3-3 1 0,-7-12 1 16,-4 1 0-16,-11-9 1 16,-3-3 0-16,-12-4 1 15,-7 2-2-15,-7 1-1 16,-5 5-1-16,-5 5 0 0,2 5-1 15,-2 7-1 1,1 10 0 0,5 4-1-16,2 8 0 15,4 3 0-15,6 4 0 16,6 0 0-16,3 2 0 0,6-2 0 16,4-6 0-16,4-1 0 15,3-5 1-15,2-5-1 16,0-7 0-16,-2 0 1 15,-1-12-1-15,-4-4 0 0,-5-2 1 16,-8-4-1-16,-4 0 0 16,-10 4 1-16,-2 1-1 15,-6 2-1-15,-5 8 1 16,-1 7 0-16,-2 4 0 16,4 6 0-16,3 0 0 15,7 5 0 1,3-1-1-16,9 3 1 15,4-2 0-15,9-1 0 16,5-2 0-16,6-2 0 16,-2-1 0-16,1-4 0 15,1-5 1-15,-4 0-1 16,-3-10 1-16,-8-4-1 16,-7-4 0-16,-3-1 1 0,-7-2-1 15,-5 1 0-15,-3 6 0 0,-4 2 0 16,-3 6-1-1,0 6 1-15,4 9 0 0,2 4 0 16,6 7 0-16,1 2-1 16,8-2 1-16,4 2 0 15,11-3 0-15,3-2 0 0,2-5 0 16,6-4 0-16,0-8 0 16,3 0 1-16,0-11-1 15,-1-7 0-15,-6-2 0 16,-5-5 1-16,-6 0-1 15,-7 1 0-15,-3-1 0 32,-11 5 0-32,-7 7 0 0,-5 6 0 15,-2 4 0-15,-1 6 1 16,1 3-1-16,5 6-1 16,5 2 1-16,5 6 0 15,7 1 0-15,6 2 0 16,8 3 0-16,5-4 0 0,3-1 0 15,2-4 1-15,1-5-1 16,3-8 0-16,-3-4 0 16,-1-9 1-16,-4-7-1 15,-3-4 0-15,-5-6 1 0,-6-2-1 16,-8 2 0-16,-4 1 0 16,-5 3 0-16,-7 7 0 31,-1 9 0-31,-1 6 0 0,-2 4 0 15,2 9 0-15,4 3 0 16,7 4-1-16,5 1 2 16,10 0-2-16,6 2 2 15,9-5-1-15,8 0 1 16,5-8-1-16,1 0 2 16,-3-7-1-16,-4-3 0 0,-7-9 0 15,-9-4-4-15,-6-4-28 16,-10 0-10-16,-10-7 0 15,3 1-1-15</inkml:trace>
  <inkml:trace contextRef="#ctx0" brushRef="#br0" timeOffset="121169.2271">19151 10043 16 0,'21'-46'24'16,"29"-17"-8"-16,13-22-5 16,23-14-2-16,20-17-1 0,18-5 0 15,9-7-3-15,2 7 0 16,-10 7-4-16,-19 17-2 16,-19 19-1-16,-23 14 0 15,-23 15-2-15,-25 12 0 16,-11 9-3-16,-14 5 0 0,1 9 0 15,-3-1 1-15,3 4-2 16,8 11 1-16,-13-12-1 16,13 12 3-16,0 0 1 15,0 0 2-15,4-12 2 16,6 5 3-16,14-11 10 31,-10 9-4-31,7-1 2 16,1-2-1-16,3 7 0 15,0 5-1-15,1 3-1 16,-3 11-4-16,-9 10-5 16,0 17-20-16,-14-7-5 15,-4 25-2-15,-17-11 1 16</inkml:trace>
  <inkml:trace contextRef="#ctx0" brushRef="#br0" timeOffset="121516.3006">19142 9745 14 0,'-9'53'27'15,"-4"-4"2"-15,13 8-13 16,10-1-4-16,17-5-4 0,14-14-13 15,8-21-19-15,24-4 0 16,-7-35-4-16,18-4 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41:13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 16193 19 0,'-22'0'28'0,"-12"0"-5"16,2 9-4-1,-1 7-7-15,5 7-3 0,6 12-3 16,11-3-2-16,11 8-1 15,14-4-1-15,8-1 0 16,12-9-2-16,2 0 1 16,4-13-1-16,0-3 1 15,-9-5 0-15,-6-5-1 16,-12 0 0-16,-13 0 0 16,-12 0 1-16,-11 9 0 15,-11 1 0-15,-8 3-1 16,0 3 0-16,-1 8 0 15,3 7 1-15,13-1-1 16,13 8 1-16,14-4-1 0,14-2-1 16,13-5-1-1,13-3-3-15,10-15-6 16,11-9-11-16,2-3-8 0,-11-21-1 16,6 5-1-16</inkml:trace>
  <inkml:trace contextRef="#ctx0" brushRef="#br0" timeOffset="328.1322">2055 16323 46 0,'28'-15'19'0,"4"15"0"15,6 14-2-15,-3 9-1 0,-4 19-1 16,-6 4-3-1,-3 15-2-15,-8-6-2 0,3 7-3 16,-5-12-3-16,1-7-2 16,-4-6-2-16,-3-16-2 15,-3-4-2-15,-3-17 0 16,11-7-2-16,-16-10-1 16,3 3 1-16,-10-5 0 15,0 6 1-15,-7 1 2 16,-1 12 0-16,-14 7 3 15,-1 8-1-15,2 3-2 16,-1 1-11-16,8 4-9 16,-1-14-1-16,16 9 3 15</inkml:trace>
  <inkml:trace contextRef="#ctx0" brushRef="#br0" timeOffset="750.0014">2652 16545 12 0,'-15'-3'26'15,"-18"-11"2"-15,7 14-14 16,-2-5-4-16,4 5-4 15,8 4-2-15,4 6-3 0,12-2-1 16,0 6 0 0,15-4-2-16,1 0 0 0,5-1 0 15,-1 1 1-15,-2-1 0 16,-2-4 0-16,-1-1 1 16,-15-4-1-16,0 13 1 15,-9-7 0-15,-7 7 1 16,-2-3-2-16,-1-2 3 15,1 3-2-15,-1 4 2 16,10 2-2-16,9-1 1 16,6-3-1-16,9-1 1 15,4 0-2-15,3 0-3 16,5-7-12-16,5 3-10 16,-14-19-1-16,1 11 5 15</inkml:trace>
  <inkml:trace contextRef="#ctx0" brushRef="#br0" timeOffset="890.6523">2557 16286 43 0,'-16'-17'33'16,"-6"-2"-4"-16,22 19-14 16,-14 7-32-16,1-4-12 15,19 16-4-15,-6-6 1 16</inkml:trace>
  <inkml:trace contextRef="#ctx0" brushRef="#br0" timeOffset="1156.2526">2674 16545 16 0,'34'41'32'0,"11"17"-1"16,-5-3-5-16,-5 6-11 0,-5 5-4 16,-12-8-5-16,-11 5-2 15,-16-6-4-15,-12-8 0 16,-9-11-2-16,-9-18 0 15,-5-12-1-15,4-16 0 16,3-12 1-16,12-14 1 16,13-11 2-16,12-6 1 15,6-6 1-15,12 2 1 16,6 0 2-16,9 2-2 16,3 8-2-16,-2 7-6 15,-6 2-20-15,6 15-9 0,-20-5 0 16,9 8-1-1</inkml:trace>
  <inkml:trace contextRef="#ctx0" brushRef="#br0" timeOffset="1750.0036">2967 16155 12 0,'15'-7'24'16,"-6"-5"-1"-16,12 7-14 0,-2 3-5 15,0 0-3-15,3 2-1 16,-4-5-1-16,-5 5-1 15,-13 0 1-15,0 0-1 16,0 0-1-16,0 0 0 16,-12 11 0-16,12-11 2 15,-16 32 0 1,18-15 0-16,9 0 1 16,4 2 1-16,1-3 0 15,2-1-1-15,-2 0 1 16,-5-1-1-16,-5-3 1 15,-6 1 0-15,-11-1 1 16,-2 0-1-16,-2 2 1 0,-4 2 0 16,4 3 0-16,2 0 0 15,6 2 1-15,7 2 0 16,11 6 1-16,0 5 2 16,5 0 1-16,-1 1 2 15,1 4 1-15,-9-4 0 16,-1 3 0-16,-12-6-1 15,-4-2-1-15,-8-12-2 16,-2-5-2-16,-4-7-4 16,3-5-5-16,4-5-6 15,2-7-9-15,9-12-14 16,9 9-3-16,3-7 3 16,13 3 16-16</inkml:trace>
  <inkml:trace contextRef="#ctx0" brushRef="#br0" timeOffset="2046.8813">3294 16477 5 0,'19'4'23'0,"-7"-12"-3"15,8 6-14-15,-2-3-2 16,4 2 1-16,-3-2-2 15,-4 2 0-15,-5-3 0 16,-10 6-1-16,0 0 1 16,-13 0 1-16,0 5-1 15,-6 3 1-15,2 6 1 0,-2 4-1 16,7 8 0-16,-1-1 0 16,13 3 0-16,0 0-1 15,13-3-4-15,7-2-8 16,9 1-16-16,-1-20-4 15,12 4 1-15,-6-17 9 16</inkml:trace>
  <inkml:trace contextRef="#ctx0" brushRef="#br0" timeOffset="2406.2551">3692 16453 22 0,'-37'-4'25'16,"14"10"-3"-16,-1 2-12 16,8 8-6-16,13-2-2 15,9 4-1-15,4-2-1 16,10-1 0-16,1-2 0 16,3 1 0-16,-2-7 0 15,-4-2 0-15,-8-5 0 16,-10 0 0-16,0 0-1 15,0 0 1-15,-22 13 0 16,0-6 1-16,-2 4 1 16,-1-3 2-16,6 11 2 15,3-5 1-15,14 6 1 16,7-3 1-16,10-1 0 0,7 0-4 16,7-5-12-1,-4-11-23-15,12 5 0 0,-7-15-3 16,5 4-1-16</inkml:trace>
  <inkml:trace contextRef="#ctx0" brushRef="#br0" timeOffset="2984.3803">4662 16494 17 0,'0'0'28'16,"-15"-18"-1"-16,-3 11-9 15,-7 1-4-15,-3 6-3 16,-1 3-3-16,-2 4-2 16,4 6-1-16,5 5-2 15,7 6-2-15,10 2 1 16,13 3-1-16,7-7 0 15,8 2 0-15,6-8 1 16,5 0-1-16,1-10-2 16,-4-6-7-16,-6-9-15 0,-1 0-11 15,-20-11 1 1,2 3-1-16</inkml:trace>
  <inkml:trace contextRef="#ctx0" brushRef="#br0" timeOffset="3109.3813">4576 16261 12 0,'-8'-23'25'16,"8"23"-7"-16,0 0-16 15,-11-4-22-15,20 15-4 16,-9-11 12-16</inkml:trace>
  <inkml:trace contextRef="#ctx0" brushRef="#br0" timeOffset="3546.8819">4790 16425 19 0,'15'13'31'0,"10"4"1"15,-6-9-4-15,5 0-18 16,4-2-2-16,-3-6-3 16,-1 0-3-16,-5 0-3 15,-5-5 0-15,-14 5-1 16,0 0 0-16,0-10 0 15,-13 10-1-15,-3 3 1 16,-8 6 1-16,2 7 2 16,0-2-1-16,6 6 2 15,3 5-1-15,10-1 1 16,11 2 0-16,6-1 1 0,9-5-1 16,2-6 0-1,6 1-1-15,0-8-1 0,0-7-2 16,-2-5-2-16,-4-12-1 15,-2-5-1-15,-6-2 1 16,-6-4 1-16,-5 0 3 16,-1 3 3-16,-5 5 3 15,-5 4 2-15,5 16 3 16,-10 9-1-16,10 10 1 16,-5 7-2-16,8 4-3 15,3 3-10-15,2 3-25 16,3-14-6-16,11-5 1 15,-4-17-2-15</inkml:trace>
  <inkml:trace contextRef="#ctx0" brushRef="#br0" timeOffset="4093.7583">5915 16428 37 0,'-11'5'22'0,"-9"-2"-4"15,2 9-5-15,1 3-2 16,7 8-4-16,7 6-2 0,6 1-2 16,12-4-1-16,8-3 0 15,4-6-1-15,7-8 1 16,3-9-1-16,-8-9 2 15,-5-10 0-15,-11-4-2 16,-8-1-4-16,-11 2-5 16,-8 2-9-16,-11-4-14 15,5 12 1-15,-6-3-2 16</inkml:trace>
  <inkml:trace contextRef="#ctx0" brushRef="#br0" timeOffset="4265.6586">6211 16425 47 0,'14'32'31'0,"-11"-3"-8"15,1 3-5-15,2-1-5 16,-2-4-5-16,8-2-9 16,6-11-19-16,4 0-13 15,-1-19 1-15,10 5-1 16</inkml:trace>
  <inkml:trace contextRef="#ctx0" brushRef="#br0" timeOffset="4906.263">6948 16424 14 0,'33'0'13'0,"-3"-8"-5"16,6 5 0-16,-1-1-2 16,-4-1-1-16,-6-2-2 15,-7 0 0-15,-18 7-1 16,0 0 2-16,-8 0 0 15,-15 9 1-15,-1 1 1 16,-2 3-1-16,2 6 1 16,5-3 0-16,8 7 1 15,11-4-1-15,11 0-2 16,8 0 1-16,9-7-2 16,3-2 1-16,7-3-2 15,-2-3 0-15,-2-8-2 0,-3-8-1 16,-6-2-1-1,-6-3 0-15,-4-4 0 0,-6 0-1 16,-9-3 1-16,0 1 1 16,-8 8 1-16,1 5 1 15,7 10 1-15,-15 3 0 16,5 9 0-16,7 4-1 16,3 6-6-16,3 3-12 15,10 6-14-15,-10-17 1 16,13 9-1-16</inkml:trace>
  <inkml:trace contextRef="#ctx0" brushRef="#br0" timeOffset="5093.76">7442 16378 43 0,'0'0'33'0,"6"14"-1"15,0 13-11-15,-1 11-7 16,-1 7-6-16,6 17-3 15,-1 3-2-15,3 2-3 16,3 3-6-16,-6-9-9 16,1-12-19-16,8-1-1 15,-12-21 0-15,5-8 2 16</inkml:trace>
  <inkml:trace contextRef="#ctx0" brushRef="#br0" timeOffset="5250.0098">7466 16635 25 0,'0'0'31'0,"4"-23"-2"0,11 22-7 15,6-7-21-15,1 3-17 16,13-1-13-16,-5-8 0 16,11 7-1-16</inkml:trace>
  <inkml:trace contextRef="#ctx0" brushRef="#br0" timeOffset="5640.6357">7888 16341 12 0,'-24'-22'29'15,"7"13"-3"-15,-10-1-7 16,5 10-6-16,1 5-5 15,1 7-2-15,8 5-3 16,3 5-1-16,9 0-1 16,12-3 0-16,1 0-1 15,6-7-1-15,2-4-3 16,2-1-1-16,-5-7-3 16,-4 0 0-16,-4 0-1 15,-10 0 0-15,0 0 3 16,-18-7 4-16,2 7 3 15,-3 7 4-15,-3 2 4 16,4 1 1-16,2 1 2 16,2 2-1-16,10 4 0 0,4 0-3 15,12 3-1-15,1-1-3 16,6-2-3-16,2-1-7 16,-1-6-21-16,-5-17-6 15,9 2-1-15,-15-20 0 16</inkml:trace>
  <inkml:trace contextRef="#ctx0" brushRef="#br0" timeOffset="5906.2876">8039 16429 41 0,'29'33'35'0,"-14"-5"-1"15,4 0-5-15,-7 3-17 16,-12-6-6-16,0-1-4 16,-10-7-6-16,-8-12-12 15,-6-13-18-15,5 1 0 16,-10-15 0-16,8-2-1 15</inkml:trace>
  <inkml:trace contextRef="#ctx0" brushRef="#br0" timeOffset="6359.4129">7769 15904 32 0,'-11'-6'28'16,"11"24"-16"-16,3 18-27 15,-3-1-6-15,12 16-5 16,-2-14 17-16</inkml:trace>
  <inkml:trace contextRef="#ctx0" brushRef="#br0" timeOffset="7062.5139">9027 16384 5 0,'-40'38'49'15,"15"-20"-36"-15,-9-6-2 16,-4-6-4-16,0-6-2 16,5-6-2-16,2-6 0 15,9-7-1-15,8-5 0 16,10-3-1-16,7 2-1 16,10 4 1-16,8 7 0 15,6 9 1-15,6 12 1 16,-2 8-1-16,2 13 1 0,-4 4 0 15,2 3 0-15,-6 1-1 16,2-3 1-16,-5-11-1 16,2-5-1-16,-4-10 0 15,0-14-1-15,-2-5 0 16,-3-7-1-16,-4-9 0 16,-4 0 1-16,-5 1-1 15,-2-2-1-15,0 11 1 16,-5 1 0-16,5 17 1 15,0 0 0-15,0 0 1 16,0 23 0-16,5-1 0 16,5 5 1-16,5-3 1 15,4-1 1-15,2-7 0 16,5-4 1-16,-2-9 0 16,2-3 0-16,-6-11 0 0,1-4-1 15,-10-7 0-15,-1-3-3 16,-6 0-4-16,-4-4-8 15,-4 6-13-15,4 4-12 16,-14-3 0-16,11 12 0 16</inkml:trace>
  <inkml:trace contextRef="#ctx0" brushRef="#br0" timeOffset="7359.3905">9440 16269 7 0,'9'4'31'15,"15"13"0"-15,-10-12 1 0,10 1-17 16,0 1-5 0,5-7-6-16,4 4-2 0,-4-6-4 15,-2-5-1-15,-5-1-2 16,-7-1 0-16,-5-1 0 16,-10 10 1-16,-10-10 2 15,-5 10 1-15,-4 6 4 16,-2 8 1-16,-1 0 0 15,3 10 1-15,4 0-1 16,9 3 0-16,6 0-2 16,7 0-2-16,11-4-7 15,6-2-15-15,1-11-8 16,13 0-1-16,-4-13 0 16</inkml:trace>
  <inkml:trace contextRef="#ctx0" brushRef="#br0" timeOffset="7734.3912">10028 16233 16 0,'-28'-10'28'16,"4"14"1"-16,-10-4-11 15,12 8-6-15,4 2-5 16,9 4-3-16,9 3-1 15,8-3-2-15,5 4-1 16,8-2-1-16,-1-4-2 16,-2 0-1-16,-3-2-3 15,-2-4-2-15,-13-6-1 0,6 11 2 16,-16-11 2-16,-5 5 3 16,-1-2 4-16,-5 1 2 15,5-1 3-15,-2 1 4 16,8 4 1-16,10-8 1 15,-6 18-2-15,12-7-3 16,7 1 0-16,2-3-3 16,1 1-2-16,5-6-6 15,-2-4-15-15,-6-6-13 16,8-5 0-16,-15-14-1 16</inkml:trace>
  <inkml:trace contextRef="#ctx0" brushRef="#br0" timeOffset="7843.7653">9880 16050 22 0,'-18'-6'13'0,"-2"6"-18"15,-1-7-11-15,21 7 3 16</inkml:trace>
  <inkml:trace contextRef="#ctx0" brushRef="#br0" timeOffset="8031.2656">10109 16245 22 0,'40'41'30'16,"4"5"1"-16,-18 0-5 15,-8-4-16-15,-3 0-3 16,-15-8-3-16,-7-10-5 16,-8-11-7-16,-4-6-17 0,-11-17-6 15,5-2 0-15,-7-15-1 16</inkml:trace>
  <inkml:trace contextRef="#ctx0" brushRef="#br0" timeOffset="8468.792">10866 16131 38 0,'3'21'29'0,"3"13"-2"16,-6 5-15-16,4 6-11 16,1 5-15-16,-5-9-13 15,13 4-1-15,-9-20-2 16</inkml:trace>
  <inkml:trace contextRef="#ctx0" brushRef="#br0" timeOffset="8796.894">11213 16225 16 0,'-27'-14'27'15,"7"19"-5"-15,-4 4-7 16,2 10-5-16,3 6-3 15,10 4-3-15,9 2-1 16,9-2-2-16,10-3 1 16,6-8 1-16,4-1 0 15,0-12 1-15,3 0 1 16,-12-10-1-16,-6 1 1 16,-14-5-2-16,-8-1-4 15,-12 1-7-15,-8 9-18 16,-9-17-6-16,7 12 0 0,-5-6 0 15</inkml:trace>
  <inkml:trace contextRef="#ctx0" brushRef="#br0" timeOffset="9281.2743">11585 16320 37 0,'-3'-19'21'15,"-10"-4"-3"-15,-1 2-5 16,-3 2-3-16,-7 6-2 16,0 6-2-16,-2 7-2 0,2 0-1 15,3 11-1-15,4 8-1 16,7 2 0-16,10 5-1 15,5-1 1-15,9-2 1 16,7-5-1-16,5 1 0 16,2-7 1-16,2-7 0 15,2-5 0-15,-4-7-1 16,-5-5 0-16,-3-7 0 16,-8-1 0-16,-2-3-1 15,-7 2 1-15,-3 2 0 16,-8 2 0-16,8 17 1 15,-15-10-1-15,15 10 1 0,-11 17 0 16,11 0 0 0,3 0 0-16,8 7 0 15,2-4-1-15,6-1 1 0,0-4-1 16,3-2 1-16,-2-5-2 16,1-8-3-16,-1 0-9 15,-5-5-16-15,-11-14-6 16,5 2-1-16,-12-17 0 15</inkml:trace>
  <inkml:trace contextRef="#ctx0" brushRef="#br0" timeOffset="9406.2686">11684 15956 36 0,'-9'-15'36'16,"-5"6"-2"-16,14 9-6 0,-14 9-36 15,2 0-19-15,12 14-6 16,-6-4-1-16</inkml:trace>
  <inkml:trace contextRef="#ctx0" brushRef="#br0" timeOffset="9906.2691">11935 16177 29 0,'0'0'31'16,"13"18"-1"-16,-4 7-15 15,0 5-5-15,2 1-2 16,0 0-2-16,1-2 0 0,-2-9-2 16,-10-20 0-16,18 4 0 15,-13-18-1-15,6-6-1 16,-2-7 1-16,1-1-5 16,-1 0-11-16,5 7-20 15,-10-8 0-15,7 14-1 16,-5-3-1-16</inkml:trace>
  <inkml:trace contextRef="#ctx0" brushRef="#br0" timeOffset="10218.7699">12221 16150 9 0,'10'21'29'15,"-10"-21"0"-15,21 8-3 16,-8-5-16-16,5-3-3 15,4 0-2-15,-3 0-1 16,2-5-1-16,-5-5-1 16,-6 1 0-16,-10 9-1 15,8-13-1-15,-8 13 1 16,-9 0-1-16,0 6 0 16,-2 5 1-16,0 6-2 15,3 6 1-15,1 4 1 16,4-2 0-16,3 4-2 15,7-1 0-15,7-3-4 16,5-3-3-16,9-7-5 16,6-8-5-16,6-12-3 15,8 0-2-15,3-13 2 0</inkml:trace>
  <inkml:trace contextRef="#ctx0" brushRef="#br0" timeOffset="10593.7717">12814 16237 41 0,'-4'8'22'0,"-20"7"-1"15,-10 5-2-15,-4 0-4 16,-7-4-6-16,4-5-2 16,0-7-3-16,7-8-1 15,10-8-2-15,8-3-1 16,10-4 1-16,9-3-1 16,6 5 0-16,9 7-1 0,2 7 1 15,7 12 0 1,1 5 1-16,1 7 0 15,1 9 1-15,1 1 0 0,-2-3 0 16,2 2 0-16,-1-9 0 16,-3-9 0-16,-1-12-1 15,-2 0-1-15,-3-15 0 16,-1-5-1-16,-5-6 1 16,-6-7-1-16,-2 2 1 15,-1 4 0-15,-6 5 1 16,0 8 1-16,0 14 0 15,0 0 1-15,6 12 0 16,0 9-2-16,4 4-7 16,-4 4-27-16,0-12-2 0,6 0 0 15,-12-17-1 1</inkml:trace>
  <inkml:trace contextRef="#ctx0" brushRef="#br0" timeOffset="11046.9027">13530 16201 8 0,'-3'-11'30'0,"11"32"2"15,-8 10-4-15,7 13-11 16,-1 18-5-16,-2 6-3 0,5 6-3 16,-5-2-4-1,2-5-6-15,2-9-13 0,2-4-15 16,-10-26-2-16,10-10 1 15,-10-18 10-15</inkml:trace>
  <inkml:trace contextRef="#ctx0" brushRef="#br0" timeOffset="11187.5468">13599 16424 20 0,'27'0'25'0,"-18"0"-4"15,18 4-23-15,5 2-21 0,-6-14-1 16,14 8 8 0</inkml:trace>
  <inkml:trace contextRef="#ctx0" brushRef="#br0" timeOffset="11531.2981">14035 16191 9 0,'-24'-11'31'0,"5"14"1"16,-9 1-2-16,6 4-15 16,4 5-4-16,5 2-6 15,11 2-1-15,7-5-3 16,8 0 0-16,5 0-2 16,4-5-1-16,-3-1 0 15,0-6-1-15,-4-3-2 0,-15 3 0 16,0 0 0-1,0 0 2-15,-24-5 2 0,4 10 3 16,-1-1 1-16,2 9 3 16,0 0 1-16,11 5 2 15,4-1-1-15,10 5 0 16,7-8-2-16,11 3-3 16,4-5-10-16,6 1-26 15,-5-18-2-15,11 1 0 16,-6-14-1-16</inkml:trace>
  <inkml:trace contextRef="#ctx0" brushRef="#br0" timeOffset="12156.2739">14605 16212 20 0,'0'0'23'15,"33"4"-8"-15,-13-4-7 16,4-3-2-16,-1 3-1 16,-3-9-1-16,-4 1 0 15,-6 2-2-15,-10 6 0 16,0 0-1-16,-15 5 1 15,-3 11 1-15,0 6 0 16,0 5 1-16,2 4 0 16,5 1 1-16,11 3 1 15,5-8 0-15,13-1-1 16,7-11-1-16,10-3 1 16,0-12-2-16,6 0 0 0,-3-14-1 15,-3-4 0 1,-2-7-1-16,-8-4 0 0,-8-1 0 15,-4-2-1-15,-10 5 0 16,-3 2 0-16,-6 5 0 16,-3 10 0-16,-1 10-1 15,1 8 2-15,1 10-1 16,2 5 0-16,6 6 0 16,0 2-3-16,11 3-8 15,1-3-14-15,-3-12-7 16,13-1-1-16,-6-15 0 15</inkml:trace>
  <inkml:trace contextRef="#ctx0" brushRef="#br0" timeOffset="12343.7793">15114 16245 47 0,'0'-11'34'16,"14"15"-1"-16,2 7-11 15,4 2-8-15,9 11-2 16,-9 2-4-16,2 8-1 15,-12-2-3-15,-4 3-1 16,-16-3-10-16,-11-4-29 16,-17-14-1-16,-2 1-1 15,-13-21 0-15</inkml:trace>
  <inkml:trace contextRef="#ctx0" brushRef="#br0" timeOffset="13390.6528">1680 17544 23 0,'21'0'33'0,"-2"9"-1"16,-2 8-7-1,-1 8-9-15,1 3-3 0,-3 7-4 16,-7 1-2-16,-3-5-2 15,-4-4-4-15,0-1 0 16,-6-10-1-16,6-16-2 16,0 0 0-16,0 0 0 15,-7-22 0-15,7 6-1 16,7-3 2-16,1-6-3 16,8-4 2-16,-7 0 2 15,8 6-2-15,-7 4 2 16,1 4-1-16,-4 0 1 15,-2 5 0-15,-5 10 2 16,0 0-1-16,-11 18 0 0,3-1 1 16,8-1 0-1,0 2-2-15,10 3-1 0,2 1-2 16,8-6-11-16,2-4-16 16,11-5-3-16,-2-14-1 15,4 7 0-15</inkml:trace>
  <inkml:trace contextRef="#ctx0" brushRef="#br0" timeOffset="13718.7777">2095 17423 23 0,'0'-31'33'16,"3"-6"-3"-16,13 5-11 15,9 13-1-15,1 10-3 16,11 18-3-16,-4 13-3 0,3 12 1 15,-1 4-3-15,-4 8 1 16,-8 0-3-16,-1 0-1 16,-9-9-2-16,-3-3 1 15,-3-13-3-15,-7-7-1 16,0-14-1-16,-11 6-2 16,1-9 0-16,-4-9-2 15,5 2 0-15,-9-2 0 16,5 5 0-16,1 2 0 15,1 5 1-15,-3 3-2 16,5 6-4-16,-6 8-12 16,-8-4-8-16,23-13-1 15,-22 9 0-15</inkml:trace>
  <inkml:trace contextRef="#ctx0" brushRef="#br0" timeOffset="13921.9022">2641 17508 26 0,'12'19'34'16,"-12"-2"-1"-16,0 9-2 16,0 3-18-16,0-2-4 15,0-2-7-15,0 1-9 16,0-1-16-16,-6-12-10 0,6-13-1 15,0 0 0 1</inkml:trace>
  <inkml:trace contextRef="#ctx0" brushRef="#br0" timeOffset="14062.5268">2570 17301 22 0,'-7'-16'33'16,"7"16"-1"-16,0 0-9 15,0 0-32-15,4 22-19 16,-4-13-2-16,6 13 0 16</inkml:trace>
  <inkml:trace contextRef="#ctx0" brushRef="#br0" timeOffset="14671.907">3022 17470 30 0,'-31'20'18'16,"14"1"-5"-16,-1 5-1 15,11-2-6-15,7 5-2 0,11-5-1 16,9-2-1-16,3-10-1 16,5 2 2-16,-3-4 1 15,0-5 2-15,-4-5 0 16,-8-3 1-16,-9-6-2 16,-4 9 1-16,-20-10-1 15,2 3-3-15,-3 4-7 16,-2-3-13-16,2-2-13 15,21 8 0-15,-15-10 1 16</inkml:trace>
  <inkml:trace contextRef="#ctx0" brushRef="#br0" timeOffset="15234.408">3370 17477 9 0,'-25'-8'27'15,"8"12"1"-15,-6-4-12 16,4 5-5-16,3 3-4 16,4 4-3-16,12 5-2 15,4-1-1-15,11-3 0 16,3-6-1-16,7 0 2 15,0-7-1-15,0 4-1 16,-1-4 1-16,-6 0 0 0,-5-8-1 16,-13 8 0-16,0 0 0 15,0 0-1-15,-21 0 1 16,2 0 0-16,-3 7 0 16,2 2 1-16,-1 2-1 15,4 2 0-15,7 4 1 16,7-4 0-16,9-1 0 15,4 4 0-15,8-6 0 16,9-2 0-16,4-1 1 16,1-7 0-16,2-5-1 15,0 0 0-15,-3-4-2 16,0-7 0-16,-9-3 0 0,-6 0 0 16,-4 0-1-1,-9 0 2-15,-3 3 0 16,-7 3 1-16,-1 3 2 0,-5 7 2 15,1 8-2-15,3 7 1 16,2 3 0-16,3-1-2 16,4 4-5-16,5 1-9 15,0-7-18-15,10-1-2 16,-15-11 1-16,20 0 1 16</inkml:trace>
  <inkml:trace contextRef="#ctx0" brushRef="#br0" timeOffset="15437.5309">3701 17489 22 0,'12'6'35'15,"7"7"1"-15,-1 3-3 0,2 1-14 16,7 8-6-16,-7-1-3 16,3 2-3-16,-16-4-4 15,-1 3-3-15,-12 3-7 16,-10-13-12-16,-11-8-17 15,-4-2-1-15,-6-12-1 16,6-2 0-16</inkml:trace>
  <inkml:trace contextRef="#ctx0" brushRef="#br0" timeOffset="16609.4087">4460 17442 11 0,'7'12'26'16,"-7"-12"0"-16,22 17-8 16,-1-11-9-16,7 0-4 15,2-3-1-15,3-3-1 16,1-3 0-16,-4-2-2 16,-8-4 0-16,-7-3-1 15,-2 4-1-15,-13 8 0 16,-6-9-1-16,-6 9 1 0,-4 9 0 15,-3 4 0 1,0 11 1-16,1 2 0 16,5 3 0-16,5 2 0 0,8-1 1 15,3-1 0-15,9-2-1 16,7-8 1-16,8-5 0 16,5-6 0-16,4-8 0 15,2-7 0-15,1-1-1 16,-1-5 1-16,-2-10-2 15,-5 1-1-15,-7-3 1 16,-8-1-1-16,-4 5 1 16,-7 4 0-16,-5-3 1 15,-8 6 0-15,-1 9 2 16,-2 5 0-16,0 7-1 16,-1 3 1-16,5 4-1 15,1 3 0-15,6 7 0 16,3-3-1-16,8 1 0 0,3-4 0 15,4-4 1-15,1 1-1 16,2-6 1-16,-1-5 0 16,2-4 0-16,-4-8 0 15,-2-7 0-15,-4 1 0 16,-1-3 0-16,-5 0 0 16,-1 2 0-16,-5 2 1 15,0 2 1-15,0 11-1 16,-13 0 0-16,13 0 0 15,-9 17 1-15,9-7-1 16,0-1 1-16,3 1-1 16,3 4-1-16,2-4 1 0,4-5 0 15,-1-1 0 1,3-4 1-16,1 0-2 0,0 0 1 16,-1-11 0-16,0-1-1 15,0-5 1-15,0-2-1 16,-4-1 0-16,-3 5-1 15,0 4 1-15,0-2 0 16,-7 13 0-16,9-4 0 16,-9 4 1-16,10 20-1 15,-5-4 1-15,2 0 0 16,2-2-1-16,0 4 1 16,1-6-2-16,2 1 1 15,0-3 0-15,1-4 1 16,-2-6-1-16,-1 0 0 15,0-5 0-15,1-5 0 0,-2-4 1 16,-1-3-1-16,1 1-5 16,-6 3-16-16,2-3-17 15,3-1-1-15,-3-2 0 16,5 2 0-16</inkml:trace>
  <inkml:trace contextRef="#ctx0" brushRef="#br0" timeOffset="17671.9098">6245 17374 45 0,'-22'5'19'15,"0"0"-6"-15,4 7-1 16,2 3-4-16,6 1 0 16,10 1-4-16,10 5-1 15,6-5-1-15,11 2-2 16,4-6 2-16,1-7-1 16,1-6 0-16,-3 0-1 15,-7-6 2-15,-7-2-1 16,-7-6 0-16,-9 2 0 15,-12 2-1-15,-4 10 0 16,-5-4 0-16,-7 4 0 16,-1 0 0-16,1 10 0 0,1 2 0 15,5 2-1 1,4 3 1-16,8-1 0 0,10-3 0 16,7 6 0-16,8-7-1 15,7 2 1-15,5-4 0 16,2-4 1-16,2-6-1 15,0-4 0-15,-3-1 1 16,-4-8-1-16,-2-1 1 16,-7-8 0-16,-5 0-1 15,-5 2 1-15,-5 0-1 16,0 1 0-16,-5 8 1 16,5 11-1-16,-16-8 0 15,16 8 0-15,-9 24 0 16,9-7 0-16,0 5 0 15,6 0-1-15,7 2 1 0,8-4 1 16,2-3 1-16,7-8 1 16,0-9 0-16,2 0 1 15,-2-8 0-15,-1-1 0 16,-7-7 1-16,-4 1-1 16,-5-7-2-16,-8 2-1 15,-1 6-6-15,-8 3-12 16,-4-2-17-16,8 13 1 15,-16-15-2-15,16 15 1 16</inkml:trace>
  <inkml:trace contextRef="#ctx0" brushRef="#br0" timeOffset="18062.5346">6778 17474 6 0,'-12'19'27'0,"12"5"1"16,0 0-8-16,11-4-8 16,2-1-3-16,9-5-2 15,3 3-1-15,2-2-1 16,4-5-1-16,-5-5 1 16,-1-10 0-16,-5-7-2 15,-3-6 0-15,-6-10-1 16,-4-9-2-16,-7-9 1 15,-7-2-2-15,-10-7 2 0,-12 2 0 16,-13 4-1 0,-8 3 0-16,-6 12 1 0,-3 10 1 15,-1 8-2-15,2 12 2 16,12 17-1-16,11 6-2 16,17 5 1-16,14 4 0 15,14-2 1-15,15 0-3 16,15-4-8-16,16-5-26 15,-3-17 3-15,15 4-1 16,-7-9 1-16</inkml:trace>
  <inkml:trace contextRef="#ctx0" brushRef="#br0" timeOffset="18968.787">7287 17374 32 0,'-20'8'17'0,"-1"4"-2"0,8 7-6 16,5-1 0-16,8 2-4 15,3-5 1-15,9-2-3 16,4-3 0-16,5-4 0 16,1-3-2-16,0-8 2 15,-4-2-1-15,-2-2-1 16,-7 4-1-16,-9 5 1 15,0-9 0-15,-12 9 0 16,-5 0 0-16,-4 3-2 16,0 9 1-16,-1-1 0 15,3 1 1-15,3 2-1 16,5 5 0-16,7-3 0 16,10 3 1-16,3-6 1 0,11-5 1 15,4-1-2-15,1-2 1 16,6-5 1-16,3-5-1 15,0-4 1-15,-3-9-2 16,-3-1 0-16,-3-2-1 16,-6 0 0-16,-4-5-1 15,-5 1 1-15,-6 0-2 16,-4 4 1-16,0 7-1 16,-2 5 2-16,2 9 1 15,0 0 0-15,-9 5 1 16,9 12-1-16,3 9 2 15,1-2 0-15,6 1 0 0,-3 1-5 16,3-1-9 0,0-9-21-16,8-4 0 15,-8-8 1-15,10-8 0 0</inkml:trace>
  <inkml:trace contextRef="#ctx0" brushRef="#br0" timeOffset="19546.9133">7739 17411 33 0,'0'0'29'0,"0"0"-12"16,-9 12-3-16,9 7-2 16,0-1-6-16,6 5-1 15,3-1-1-15,1-3 0 16,4-3-2-16,6-2 1 15,-1-9-1-15,5-5 0 16,-2 0 1-16,0-13 0 16,-4-2-2-16,0-1-1 0,-5-1 1 15,-4-2-1 1,-5 0 0-16,-4 1 0 0,-4 8-1 16,4 10-1-16,-12 3 2 15,12-3 0-15,-10 19 0 16,10-2 1-16,0 5-1 15,10 3 0-15,2-6 1 16,3-2 1-16,5-5 0 16,1-1 0-16,4-8-1 15,0-3 1-15,2-11 0 16,-4-9 0-16,-2-5 0 16,-5 1-1-16,-7-2 0 15,-3 1-4-15,-6 6-8 16,-3 0-18-16,-12 2-5 15,5 5-2-15,-13 0 2 0</inkml:trace>
  <inkml:trace contextRef="#ctx0" brushRef="#br0" timeOffset="19687.5384">7956 17146 51 0,'0'-9'33'0,"-11"-5"-2"16,11 14-25-16,0 0-22 15,-8-10-13-15,8 10-4 16,0 0 1-16</inkml:trace>
  <inkml:trace contextRef="#ctx0" brushRef="#br0" timeOffset="20015.6644">8183 17355 8 0,'15'14'31'16,"-9"-4"4"-16,12 1-10 16,-5 8-8-16,0 1-6 15,8 5 0-15,-5-6-2 16,2 1-2-16,-6-8-2 15,5-2 1-15,-5-10-2 16,3-5 1-16,-3-4-1 16,0-6 1-16,-1-8-2 0,1 0-1 15,-3-1-1-15,-3-1-5 16,4 6-9-16,-5 2-27 16,-11-2 2-16,6 19-3 15,-16-15 3-15</inkml:trace>
  <inkml:trace contextRef="#ctx0" brushRef="#br0" timeOffset="24798.7681">9004 17281 22 0,'15'10'34'0,"-15"19"-2"15,5 13-9-15,1 11-5 16,-2 2-7-16,7 11-1 16,0 0-8-16,0-8-5 15,7-6-14-15,-2-15-15 16,-6-17-3-16,-1-11 0 15,-9-9 6-15</inkml:trace>
  <inkml:trace contextRef="#ctx0" brushRef="#br0" timeOffset="24939.386">9077 17491 25 0,'13'7'23'0,"15"5"-13"15,2 0-29-15,-9-12-2 16,14 8 4-16</inkml:trace>
  <inkml:trace contextRef="#ctx0" brushRef="#br0" timeOffset="25283.1378">9356 17379 25 0,'0'13'33'15,"9"10"-3"-15,-5-1-10 16,-1-3-6-16,2 4-1 16,-5-4-7-16,0-2-4 15,0-17 0-15,-8 4-3 16,1-14-1-16,-3-6-2 15,4-5 2-15,3-2-4 16,3-6 3-16,4 1-1 16,5 4 2-16,7 6 0 15,2 9 2-15,3 9 3 16,1 4-1-16,0 9 1 0,-4 9-3 16,-3 6-6-1,0-1-24-15,3 1 2 0,-9-8-3 16,9-5 0-16</inkml:trace>
  <inkml:trace contextRef="#ctx0" brushRef="#br0" timeOffset="25658.1374">9631 17215 26 0,'18'-17'31'16,"-1"2"-8"-16,5 2-6 0,9 13 2 16,-3 6-4-1,6 18 2-15,-6 12-5 0,5 16-2 16,-8 2-1-16,3 2-2 16,-9-2-3-16,0-5-1 15,-3-10-3-15,-3-11-1 16,1-15-1-16,-14-13 0 15,6-15-2-15,-12-3 0 16,-6-6 0-16,-7-5 0 16,-4-2 0-16,-7 2 0 15,-3 10 2-15,-2 6 0 16,4 13 0-16,0 8 2 16,6 8-4-16,3 6-4 15,7 2-18-15,15 1-6 16,-6-12-2-16,15 0 0 0</inkml:trace>
  <inkml:trace contextRef="#ctx0" brushRef="#br0" timeOffset="26095.6362">10245 17299 12 0,'-15'-4'29'15,"-11"4"-2"-15,5 0-12 16,2 6-5-16,4 4-2 0,9 5-1 16,6-1-4-16,7 3 1 15,7 0-3-15,5-4 2 16,2-2-2-16,-1-3 0 15,-2-5-1-15,-2 0-2 16,-16-3 0-16,0 0-1 16,0 0 1-16,-16 4-1 15,-5-4 1-15,-3 6 0 16,-2 3 0-16,1 1 2 16,0 3 0-16,7 3 3 15,5-3-1-15,13 5 3 16,7-1 0-16,9 2 0 15,8-10-1-15,3 1 1 16,6-4-6-16,-3 2-9 16,-2-8-20-16,2 0-1 0,-15-14-2 15,3 0 7-15</inkml:trace>
  <inkml:trace contextRef="#ctx0" brushRef="#br0" timeOffset="26236.2626">10159 17044 18 0,'-10'-11'33'16,"-4"4"1"-16,14 17-4 15,-11 11-38-15,6-2-17 16,17 16-5-16,-6-11-2 16</inkml:trace>
  <inkml:trace contextRef="#ctx0" brushRef="#br0" timeOffset="26689.3885">10810 17311 5 0,'0'-10'30'0,"12"16"4"16,-5 8 0-16,4 15-17 16,11 15-3-16,3 4-6 15,5 5 0-15,-1 1-9 16,1 1-8-16,-6-6-22 15,3-4-3-15,-18-24-1 0,1-5 1 16</inkml:trace>
  <inkml:trace contextRef="#ctx0" brushRef="#br0" timeOffset="26892.513">11039 17317 9 0,'-12'0'30'15,"-4"19"0"-15,-18 10 0 16,-6 5-19-16,-4 15-2 16,-2-2-5-16,3 2-2 0,6-6-5 15,6-8-4 1,12-9-7-16,13-7-9 16,6-19-7-16,13 10-1 0,5-24 15 15</inkml:trace>
  <inkml:trace contextRef="#ctx0" brushRef="#br0" timeOffset="27205.0143">11180 17490 21 0,'11'8'29'0,"11"4"-4"15,3-5-12-15,-2-3-2 16,-1-4-3-16,4-10-2 15,-4-2-1-15,-4-6-2 0,-5-4-2 16,-7-2 0 0,-6-3-2-16,-13 0 2 0,-2 8-3 15,-7 0 2-15,1 7-2 16,-5 8 2-16,2 10 3 16,1 11-2-16,6 10 1 15,1 8 0-15,8 5 1 16,5 6-2-16,6 4 3 15,5 1-5-15,4-7-5 16,6-1-17-16,4-5-7 16,-3-15-1-16,11-6-1 15</inkml:trace>
  <inkml:trace contextRef="#ctx0" brushRef="#br0" timeOffset="27751.8906">11526 17306 31 0,'-6'17'30'15,"-6"0"-5"-15,8 8-11 16,8 0-2-16,2 0-5 15,11 1-1-15,3-5-2 16,6-9 0-16,1-6-1 0,-1-6-1 16,-6-10-2-1,-3 0-1-15,-7-5 1 16,-3-5-2-16,-7 1 1 0,0 4-2 16,-9 4 1-16,9 11 0 15,-16-3 2-15,16 3 1 16,-12 13 0-16,12 3 2 15,5 6-1-15,4 1 2 16,5-3-1-16,4-5 1 16,4-2-1-16,3-3 0 15,-3-2 0-15,-1-8 1 16,-2-8-3-16,-4-6-2 16,-4-3-5-16,-3-3-5 15,-2-1-3-15,-6-8-5 16,0-5-1-16,-9-4-1 0,3 1 2 15,-5-3 5-15,0 5 9 16,-1-3 9-16,-2 4 4 16,-13-9 20-1,15 35-11-15,3 8-6 16,9 0-19-16,-21 17-15 16,21 5-5-16,-7-8-1 15</inkml:trace>
  <inkml:trace contextRef="#ctx0" brushRef="#br0" timeOffset="28283.1412">12013 17273 36 0,'0'0'37'0,"8"21"-6"15,-8 16-10-15,-7 2-8 16,10 16-4-16,-3 3-3 16,8 0-4-16,2 0-11 0,2-9-14 15,-3-11-10 1,7-22-1-16,-16-16 0 0</inkml:trace>
  <inkml:trace contextRef="#ctx0" brushRef="#br0" timeOffset="28423.7674">12022 17469 28 0,'0'0'27'15,"34"17"-1"-15,-10-4-21 16,6-9-20-16,14 0-9 15,-5-16-3-15,12 0 8 16</inkml:trace>
  <inkml:trace contextRef="#ctx0" brushRef="#br0" timeOffset="28705.0171">12557 17278 44 0,'0'0'38'0,"-7"20"-12"15,-2 8-3-15,-15-4-8 16,2 9-1-16,-7-8-7 15,-1-4-1-15,-2-9-4 16,1-4-5-16,0-8 1 16,3-9-3-16,9-8 0 15,1-3-1-15,9-1 2 16,3 1-1-16,10 6 2 16,4 2 0-16,8 7 3 15,4 5 1-15,4 10 1 0,4 8 1 16,2 0-2-1,1 4 1-15,1 4-7 16,-4 0-13-16,-4-4-14 0,6-5-1 16,-10-12-1-16</inkml:trace>
  <inkml:trace contextRef="#ctx0" brushRef="#br0" timeOffset="29330.0175">12690 17320 8 0,'0'0'26'0,"13"0"1"16,11 3-12-16,-3-3-8 0,4 0-3 16,4 0-1-1,-2-4 0-15,-2-1-2 0,-7 2 1 16,-5-4-1-16,-13 7-1 15,0 0 2-15,-13 0-1 16,-2 4 1-16,-3 7-1 16,2 3 3-16,3 8-2 15,5 6 1-15,4 0-3 16,13 1-1-16,7-2-2 16,9-4 1-16,10-3-2 15,5-3-1-15,3-11-1 16,9-6 1-16,-2-6 2 15,-4-6 2-15,-2-1 0 16,-9-6 0-16,-5 2 3 16,-11-5-2-16,-9 0 4 0,-10 1-2 15,-11-1 3-15,-9 5 0 16,-8 3 2-16,0 6-1 16,-7 8 1-16,4 0 0 15,0 8-2-15,7 6 0 16,4 4-2-16,11 1 0 15,9 1-1-15,9-4 1 16,7-6-3-16,6-6 2 16,0-4-2-16,6-8-1 15,0-3 1-15,4-3-1 16,1-4 2-16,3 2-1 16,-5 6 4-16,1 10 0 0,-4 5 0 15,-1 8 2 1,-8 5-2-16,-7 12 3 0,-12 1-4 15,-11 1-1-15,-2-3-10 16,-14-3-28-16,-2-16-1 16,7-4 0-16,-7-19-1 15</inkml:trace>
  <inkml:trace contextRef="#ctx0" brushRef="#br0" timeOffset="29845.6501">14116 17244 12 0,'-22'10'29'0,"-12"6"-2"0,9 1-7 16,4 10-4-16,9 1-6 15,12 7-2-15,2-6-2 16,18 2 0-16,8-6-2 16,9-4 1-16,2-4-1 15,-1-12-1-15,-4-5-1 16,-6-10 0-16,-10-4-1 15,-15-1-2-15,-14 1-3 16,-17-3-6-16,-6-3-18 16,-1 8-6-16,-10-4 0 15,9 3-3-15</inkml:trace>
  <inkml:trace contextRef="#ctx0" brushRef="#br0" timeOffset="30001.8937">14120 17308 12 0,'39'0'33'15,"11"0"-1"-15,-10 0-3 16,1 0-16-16,7 6-3 16,-6-6-6-16,-2 0-5 15,-3 2-5-15,-6-2-14 16,-9-6-9-16,2 3-4 16,-24 3 1-16</inkml:trace>
  <inkml:trace contextRef="#ctx0" brushRef="#br0" timeOffset="30142.52">14348 17348 5 0,'0'21'26'0,"0"-2"2"0,15-1-14 16,-2 1-9-16,3 1-20 16,9 4-6-16,-10-10-4 15,13 2 9-15</inkml:trace>
  <inkml:trace contextRef="#ctx0" brushRef="#br0" timeOffset="30423.7708">14725 17359 16 0,'-11'0'30'15,"-13"0"-1"-15,0 0-13 0,1 3-3 16,0 5-4-16,5 2 0 15,2 6-4-15,11 4 0 16,10 1-2-16,9-2 0 16,4-4-1-16,9 0 1 15,2-6 0-15,5-4 1 16,-3-12 1-16,-5-5-2 16,-5-7 0-16,-8-1 0 15,-13 0 0-15,-12 1-8 16,-4-5-18-16,-5 7-15 15,-11 0 3-15,3 8-4 16</inkml:trace>
  <inkml:trace contextRef="#ctx0" brushRef="#br0" timeOffset="31033.1465">15362 17222 31 0,'0'-10'32'0,"0"10"5"16,19 3-15-16,2 23-5 15,1 11-6-15,6 16-2 16,-5 10-3-16,-2 10-1 16,-9 1-2-16,-7-8-1 0,-16-8-3 15,-11-5 0 1,-7-19-2-16,-5-17-2 0,4-15 1 15,-1-19 0-15,6-14 1 16,8-6-1-16,13-10 3 16,4-10 0-16,14 2 1 15,6 0-1-15,8 3 1 16,6 9-2-16,6 8-2 16,-4 1-9-16,2 7-12 15,3 14-11-15,-13-4 4 16,0 13 1-16</inkml:trace>
  <inkml:trace contextRef="#ctx0" brushRef="#br0" timeOffset="31314.3973">15696 17316 31 0,'17'20'31'0,"0"-1"-4"16,4-3-8-16,1-3-5 16,2-8-4-16,4-5-1 15,-6-6-3-15,0 0-4 16,-10-9 0-16,-2 1-3 15,-10-10 1-15,-6-1-1 16,-7 4 0-16,-11 2 0 16,-2 8-1-16,-3 1 0 15,0 10 1-15,3 6 0 16,2 8 0-16,6 15 3 16,6 5-1-16,10 10 0 15,2-3 0-15,4 10 2 16,4-6-2-16,1 2 0 0,5-2-8 15,-4-6-20-15,-1-15-7 16,9-7 1-16,-18-17 0 16</inkml:trace>
  <inkml:trace contextRef="#ctx0" brushRef="#br0" timeOffset="31626.8975">16254 17231 15 0,'2'25'31'15,"-17"1"1"-15,-3 6-4 0,-11-1-14 16,-5-4-5 0,0-2-3-16,-3-9-5 0,3-11-1 15,6-10-3-15,3-7-2 16,10-6 1-16,7 0-2 15,8-2 3-15,10-2 0 16,6 9 2-16,6 7-1 16,3 11 4-16,5 5 1 15,5 7-2-15,-4 7-5 16,-6-2-23-16,5 11 1 16,-14-13-4-16,6-1 3 15</inkml:trace>
  <inkml:trace contextRef="#ctx0" brushRef="#br0" timeOffset="31783.1473">16073 16990 49 0,'-6'-20'34'16,"-1"5"-3"-16,7 15-20 15,19 21-37-15,-16-5-5 16,15 16-2-16,-1-8-1 15</inkml:trace>
  <inkml:trace contextRef="#ctx0" brushRef="#br0" timeOffset="32423.7769">16520 17186 49 0,'-31'9'16'0,"9"8"-2"16,1 3-5-16,5 2-2 15,7 10-1-15,9-2-2 16,12-3 0-16,4-5-1 16,11-7 3-16,2-4-3 15,7-2 1-15,-2-9-1 16,-2-8-3-16,-8-7 0 15,-5 0-1-15,-10-2 2 0,-9 1-3 16,-15 1 2-16,-4 3-2 16,-9 7 1-16,-2 10 2 15,1 9 1-15,2 6 1 16,8 6 0-16,3 9 2 16,13 3-2-16,6 4 1 15,10-1-6-15,0-3-6 16,2-9-23-16,9 2 0 15,-11-11-2-15,5-8 1 16</inkml:trace>
  <inkml:trace contextRef="#ctx0" brushRef="#br0" timeOffset="32751.8995">16715 17254 3 0,'28'-3'30'16,"-13"3"2"-16,7 10 1 16,-11 12-17-16,-3-6-6 15,2 13 0-15,-5-9-4 16,1 0-1-16,-6-11-6 16,0-9-1-16,0 0-1 15,16-12-2-15,-7-3 2 16,1-4-2-16,3-2 3 0,-2 3 0 15,5 9 4-15,-4 6 2 16,-2 6 0 0,-1 9 2-16,-5 4-2 0,1 4-2 15,-3 8-10-15,2-4-16 16,-4-10-8-16,11-2 1 16,-11-12-2-16</inkml:trace>
  <inkml:trace contextRef="#ctx0" brushRef="#br0" timeOffset="32970.6498">17131 17152 35 0,'0'18'34'15,"6"14"1"-15,-4 13-3 0,3 7-19 16,2 11-2-16,-7-2-4 15,7 7-6-15,-4-3-8 16,-3-7-17-16,0-12-11 16,0-8 0-16,-2-23-2 15</inkml:trace>
  <inkml:trace contextRef="#ctx0" brushRef="#br0" timeOffset="33126.903">17175 17404 18 0,'17'-10'29'15,"-10"-1"-1"-15,14 8 1 0,-6 0-24 16,2-6-30-16,7 9-4 16,-4-9 0-16,9 12 4 15</inkml:trace>
  <inkml:trace contextRef="#ctx0" brushRef="#br0" timeOffset="33455.0286">17672 17308 18 0,'-11'15'30'0,"5"4"0"16,-11-3 0-1,-1 0-25-15,-3-1-2 0,-1-6-6 16,-3-4-3-16,1-9 0 16,1-13-2-16,4-3 1 15,2-9-1-15,8 3 5 16,4-3 1-16,17-18 10 16,0 34-1-1,5 10 0-15,2 3 1 16,5 16-1-16,-3 0-1 15,5 7-2-15,-1-3-6 16,-1 9-16-16,-7-12-11 16,7 4 2-16,-11-7-3 15</inkml:trace>
  <inkml:trace contextRef="#ctx0" brushRef="#br0" timeOffset="33595.6509">17868 17391 64 0,'0'0'32'16,"0"0"-32"-16,0 0 1 15,-5-21-30-15,5 4-8 16</inkml:trace>
  <inkml:trace contextRef="#ctx0" brushRef="#br0" timeOffset="34658.153">17968 16683 40 0,'0'0'35'0,"-22"21"1"16,12 25-15-16,-6 24-36 0,-1 4-11 15,17 22-3-15,-13-5-4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09:46:02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 8347 22 0,'18'-32'34'0,"12"14"0"16,2 2 0-16,4 13-17 16,-4 21-4-16,-4 8-4 15,-1 16-1-15,-16 1-2 16,-9 8-2-16,-2-3-1 16,-3 1-1-16,-6-12 0 0,16-7-1 31,2-8 0-31,2-12 0 15,12-10 0-15,3 0-1 16,-1-11 0-16,6-7 0 16,-1-4-1-16,-9-4 1 15,-2-4-2-15,-4-3 2 0,-8 1-1 16,-1 3 1-16,-6 3 0 16,0 7 0-16,-6 10 0 0,6 9 1 15,-14 13 0-15,10 8-1 16,4 9 1-16,0 6-1 15,2 4 0-15,3 0-4 16,6-4-7-16,-6-1-24 16,2-13-2-16,5-4 0 15,-12-18-1 1</inkml:trace>
  <inkml:trace contextRef="#ctx0" brushRef="#br0" timeOffset="231.7892">2566 8635 43 0,'15'22'37'0,"2"-10"1"15,14 7-5-15,3 0-17 0,-7-4-5 16,-2-1-5-16,-3 0-6 15,-6-8-7-15,-1-3-17 0,1-6-12 16,-12-13-1-16,1-2-1 16</inkml:trace>
  <inkml:trace contextRef="#ctx0" brushRef="#br0" timeOffset="363.21">2788 8593 68 0,'-26'13'39'31,"-4"11"0"-31,-11 3-10 0,-3 1-14 15,4 1-13-15,0-7-36 16,17 1-4-16,8-20-1 16,15-3-1-16</inkml:trace>
  <inkml:trace contextRef="#ctx0" brushRef="#br0" timeOffset="1101.5827">2179 8067 20 0,'-16'6'32'0,"1"-11"2"0,27 11-5 15,13-4-12-15,9-2-5 16,18 7-4-16,2-7-3 15,8 0-2-15,-4 0-3 16,-8-2-3-16,-10-4-1 16,-12-3-1-16,-12 0 1 15,-16-2 0 1,0 1 2-16,-8 3 1 16,8 7 2-16,-14-3 1 15,14 3 1-15,-6 13 0 0,6-3 0 16,12 5-2-16,-6 3-9 15,6 0-24-15,-12-18-1 16,19 19 1-16,-19-19-2 16</inkml:trace>
  <inkml:trace contextRef="#ctx0" brushRef="#br0" timeOffset="1380.8275">3149 8410 43 0,'-8'2'36'16,"19"4"-1"-16,1-9 1 15,13 3-26-15,13-4-9 16,2 4-13-16,3 10-21 16,-5-10-1-16,2 5-2 0,-18-5 1 15</inkml:trace>
  <inkml:trace contextRef="#ctx0" brushRef="#br0" timeOffset="1518.1828">3222 8510 47 0,'0'0'35'0,"0"0"1"16,23 8-9-16,6-8-36 16,-2 0-21-16,10 6-4 15,-7-8 0 1,14 6-1-16</inkml:trace>
  <inkml:trace contextRef="#ctx0" brushRef="#br0" timeOffset="1997.0363">3739 8557 34 0,'0'0'35'0,"45"17"1"16,23-12-4-16,26-5-18 0,30 4-2 15,24-4-2-15,21 0-4 16,10 0-3-16,1 0-7 15,-5 0-15-15,-16 0-18 16,-35 0-1-16,-16 0 0 0,-43-9-1 16</inkml:trace>
  <inkml:trace contextRef="#ctx0" brushRef="#br0" timeOffset="2651.4192">4151 8272 27 0,'19'-12'22'0,"-13"-8"-2"0,-1 6-4 15,-8-5-3-15,-12 0-4 0,-6 6-2 16,-10-1-1-16,-3 9-2 16,-7 5-2-16,7 14-1 15,3 4-1-15,6 5 0 16,10 11 0-16,9-3 0 16,12-1 0-16,9-4 1 0,13-7 0 15,6-12 0-15,4-14 0 16,0-7 0-16,1-14 1 15,-2-9-1-15,-10-11 1 16,-4-8-1-16,-8-6 0 16,-6 5 0-16,-5 2 0 31,-4 7 2-31,-10 5-1 0,7 12 0 16,-7 8 0-16,10 23 0 15,-14 0 1-15,7 21 0 16,0 8-1-16,5 15-1 15,-1 11 1-15,3 5-1 16,0 10 1-16,3-3-2 0,6-2-4 16,1-10-14-16,1-13-16 0,9-6-2 15,-2-22 1 1,4-3 0-16</inkml:trace>
  <inkml:trace contextRef="#ctx0" brushRef="#br0" timeOffset="2867.1145">4361 8167 48 0,'0'0'37'15,"20"18"1"-15,7 1 0 16,8 10-25-16,-2 0-6 0,4 6-3 15,0 0-8-15,-6-6-12 16,-4-8-21-16,-1-1-1 16,-16-16 0-16,2-4 0 15</inkml:trace>
  <inkml:trace contextRef="#ctx0" brushRef="#br0" timeOffset="3020.4336">4671 8188 35 0,'-21'0'36'16,"-4"19"1"-1,-12 0 0-15,-6 8-19 0,2 6-10 16,-3 3-11-16,2-6-17 16,5-4-15-16,15-5-2 31,9-13 0-31,13-8 0 0</inkml:trace>
  <inkml:trace contextRef="#ctx0" brushRef="#br0" timeOffset="3352.0087">4355 7937 48 0,'9'0'31'0,"4"0"2"15,21 3-16 1,6 3-9-16,2 2-3 16,4-1-3-16,-4 1-1 0,-1-3-2 15,-7-1 0 1,-9-4 0-16,-10-4-1 0,-15 4 0 16,0 0 1-16,6-9 2 15,-6 9 1-15,0 0 0 16,0 0 1-16,-5 17-1 0,5-5-2 15,0 2-21-15,0-14-11 16,0 17 0-16,0-17-2 16</inkml:trace>
  <inkml:trace contextRef="#ctx0" brushRef="#br0" timeOffset="4007.9457">4272 9197 12 0,'9'-12'31'0,"11"1"-1"15,-15-10-8-15,1-4-6 16,-6-4-4-16,-11-3-3 31,-6 4-3-31,-11 5-1 0,0 4-1 16,-9 10-1-16,3 9-1 15,-4 9 0-15,8 10 0 16,8 8-1-16,10 2 1 16,12 0-2-16,6-2 2 15,13-5-1-15,8-6 0 16,7-8 1-16,5-8 0 0,-3-14 0 15,4-9-1-15,-6-11 1 16,-2-12-2-16,-5-8 1 0,-8-6-1 16,-6-2 0-16,-5 3-1 15,-5 7 1-15,-3 11-1 16,-6 12 1-16,-3 14 0 31,0 15 1-31,0 15-1 0,3 12 0 16,6 11 1-16,0 6-1 15,6 4 0-15,3 5 0 16,4-2-4-16,2 0-8 16,-3-5-17-16,0-10-7 15,1-2 0-15,-7-19 0 16</inkml:trace>
  <inkml:trace contextRef="#ctx0" brushRef="#br0" timeOffset="4286.3536">4554 8704 43 0,'0'0'37'16,"3"13"0"-16,-3 6-4 0,3 15-17 15,-7-1-7-15,4 14-2 16,0 2-2-16,4 1-2 31,-1-2-1-31,8-2 0 0,0-7-2 16,5-8-1-16,5-8-4 15,-2-13-7-15,2-6-17 16,4-4-10-16,-10-7 1 16,-2-5-1-16</inkml:trace>
  <inkml:trace contextRef="#ctx0" brushRef="#br0" timeOffset="4423.7294">4495 8901 38 0,'0'0'36'0,"0"-15"1"15,25 15-6-15,9 0-26 16,-7-5-33-16,14 7-3 0,-9-13-3 31,8 6-2-31</inkml:trace>
  <inkml:trace contextRef="#ctx0" brushRef="#br0" timeOffset="14080.3505">5777 8577 11 0,'10'9'33'16,"7"11"0"-16,-9 5 1 15,-3 7-18-15,-5 6-11 16,-6-3-23-16,-1 4-10 15,-14-20-4-15,5-2-1 16</inkml:trace>
  <inkml:trace contextRef="#ctx0" brushRef="#br0" timeOffset="14749.843">6499 8365 13 0,'-22'-18'31'16,"6"16"-1"-16,-12-6-5 16,4 12-10-16,5 6-5 15,4 4-5-15,12 8-3 0,9-2-3 16,10-1-1-16,7-1-1 15,6-4 0-15,-2-4 0 0,-3-7 0 16,-3-3 1 0,-12-3 0-16,-9 3 2 0,-9-12 1 15,-12 9 0-15,-4 3 0 32,-4 0 0-32,-2 10 1 0,3 2-2 15,9 5 1-15,5 4-1 16,10-2 1-16,10 4-1 15,10-7 1-15,6-5 0 16,9-4 1-16,3-7 0 16,3-3 0-16,0-9 0 15,-4-2 0-15,-3-10-1 0,-6 1 0 16,-6 0 2-16,-5 3-1 16,-7 3 0-16,-3 8 0 15,-3 9 1-15,0 0-1 16,-6 19 0-16,6 0 0 15,0 3-3-15,5-2-5 16,5 1-13 0,2-2-14-16,-12-19 0 15,16 15 0-15</inkml:trace>
  <inkml:trace contextRef="#ctx0" brushRef="#br0" timeOffset="14880.9356">6618 8173 35 0,'-4'-13'31'16,"4"13"-3"-16,0 0-16 0,0 10-36 15,8 7-4-15,-5-1-3 16</inkml:trace>
  <inkml:trace contextRef="#ctx0" brushRef="#br0" timeOffset="15097.3403">6800 8383 33 0,'12'15'36'16,"7"11"0"-16,-8-6 1 16,2 4-19-16,3 3-7 15,-1-4-6-15,1-2-1 32,-1-5-3-32,1-11 1 0,-3-5-1 15,-1-9 1-15,0-10-3 16,1-3-1-16,-2 2-7 15,-4-2-24-15,-4-2-4 16,4 10-1-16,-7 1 0 0</inkml:trace>
  <inkml:trace contextRef="#ctx0" brushRef="#br0" timeOffset="15535.8001">7383 8450 55 0,'-16'20'34'0,"-9"-4"0"15,0-2-16-15,1 5-7 16,-7-6-5-16,5 0-2 16,-1-7-3-16,6-6 0 15,5-9-1-15,10-4 0 16,6-2-1-16,3 0 0 15,9-2 1-15,6 6-1 0,1 3 1 16,6 8 0-16,1 5 0 16,1 7 1-16,0 2-1 15,-2 2 1-15,-3 2 0 16,0-3-1-16,-1-3 1 16,-2-7 0-16,-1-5 0 15,-5-8 0-15,0-8-1 0,-1-6 0 16,-3-2 1-16,-2-3 1 0,-4 4-1 15,-3 7 0 1,0 7 1-16,0 9 0 0,0 9 0 16,5 7-3-16,-1 12-10 15,5-1-25-15,-9-4 0 32,17 1-1-32,-7-15 0 0</inkml:trace>
  <inkml:trace contextRef="#ctx0" brushRef="#br0" timeOffset="16283.4279">8655 8481 28 0,'22'-22'24'0,"2"3"0"15,-11-6-3-15,-3-2-4 16,-10 3-4-16,-10-3-3 16,-6 8-2-16,-9 7-3 15,-2 9-1-15,-5 8-2 16,-1 10-1 0,4 9 0-16,9 5-1 0,6 3 0 15,11 0 0 1,10-2 0-16,9-6 0 15,9-10 0-15,8-8 1 0,1-12 0 16,2-12-1-16,-1-9 1 16,-4-12-1-16,-6-11 1 15,-6-9-2-15,-10-11 1 0,-2-3 0 16,-7 1-1-16,0 7 1 16,-3 9 0-16,-4 14 0 15,-3 13 0-15,2 20 0 16,1 24 1-16,2 18 0 15,2 18 1-15,3 12-1 16,0 9 0 0,5 6 0-16,5 0 0 15,-1-6-2-15,7-4-6 16,-4-11-22-16,-1-20-5 16,6-8-2-16,-4-21 1 15</inkml:trace>
  <inkml:trace contextRef="#ctx0" brushRef="#br0" timeOffset="16452.7922">8918 8345 38 0,'0'0'35'16,"15"13"1"-16,5 8-1 16,-2 2-20-16,4 1-10 31,-3 3-8-31,6-5-17 0,0 3-15 15,-10-12 0-15,0-4 0 16</inkml:trace>
  <inkml:trace contextRef="#ctx0" brushRef="#br0" timeOffset="16599.2609">9123 8289 59 0,'-21'14'38'15,"-10"8"0"-15,-3 11-8 16,-3 6-24-16,-1-3-36 15,4 8-5-15,-4-11-1 16,14 2-2-16</inkml:trace>
  <inkml:trace contextRef="#ctx0" brushRef="#br0" timeOffset="16837.2229">8366 8774 48 0,'40'-9'36'16,"30"6"1"-16,19-5-7 15,16-3-18-15,16 4-7 16,4 3-14-16,1 4-24 15,-16-10-2-15,-12 10-1 0,-36 4 0 16</inkml:trace>
  <inkml:trace contextRef="#ctx0" brushRef="#br0" timeOffset="17468.7042">8677 9213 19 0,'25'0'29'0,"-25"0"-1"15,22-15-6-15,-14 5-3 0,-8-4-7 16,0 0-3-16,-18-6-3 16,1 8-2-16,-12-2 0 15,-6 5-2-15,-2 9-1 16,0 0 0-16,0 13-1 15,6 6 1-15,10 4 0 32,7 5-1-32,14-1 1 0,9 1-1 15,10-7 1-15,9-4 0 16,6-11 0-16,5-6-1 16,0-11 1-16,1-10-1 15,-5-9 0-15,-5-11 0 16,-5-12-1-16,-9 4 1 15,-4 1-1-15,-5 2 1 0,-7 7 1 16,0 8-2-16,-7 9 2 16,7 22 0-16,-16-2 0 0,10 16-1 15,0 13 1-15,1 6 0 16,1 6-1-16,4 7 1 16,0 0-1-16,6 5-2 31,1-4-4-31,1-5-14 0,-1-13-14 15,14-2-1-15,-5-20 1 16,6-4-1-16</inkml:trace>
  <inkml:trace contextRef="#ctx0" brushRef="#br0" timeOffset="17669.6589">9002 8951 62 0,'0'0'37'16,"0"0"1"-16,0 22-14 15,-3-1-13-15,3 14-3 16,3 3-3-16,1 0-2 16,4 3-2-16,2-3-2 15,3-7-3-15,-5-7-5 0,11-4-15 16,-3-6-14-16,-16-14 0 16,9 0 0-16</inkml:trace>
  <inkml:trace contextRef="#ctx0" brushRef="#br0" timeOffset="17789.094">8850 9150 54 0,'0'0'37'15,"13"-10"1"-15,12 10-9 16,5 0-40-16,-2-12-19 16,9 8-3-16,-8-15-3 15</inkml:trace>
  <inkml:trace contextRef="#ctx0" brushRef="#br0" timeOffset="18205.758">9473 8610 37 0,'13'0'34'0,"15"0"0"16,9 0-7-16,0 0-15 15,6 3-9-15,2 4-18 16,1 0-16-16,-19-7-2 15,-6 9 0-15,-21-9-1 16</inkml:trace>
  <inkml:trace contextRef="#ctx0" brushRef="#br0" timeOffset="18343.767">9534 8724 49 0,'20'5'36'16,"15"2"-2"-16,1-7-22 15,1-3-36 1,16 6-4-16,-12-12-7 16</inkml:trace>
  <inkml:trace contextRef="#ctx0" brushRef="#br0" timeOffset="20077.0059">10522 8449 36 0,'-19'-10'29'15,"-18"-7"-5"-15,2 7-7 16,-4 8-5-16,1 2-5 15,2 11-3 1,5 7-2-16,11 4 0 16,15 3-2-16,10 2 2 15,8-7 1-15,12-2 1 16,8-9 0-16,8-9 0 16,-1-15 1-16,3-11-1 15,-5-16 0-15,-4-11 0 16,-10-13-2-16,-2-6 0 0,-12-6-2 15,-2 6 1-15,-8 7-1 0,0 11 1 16,-12 16 1 0,1 20-2-16,-2 22 1 0,1 20 0 15,2 19 0-15,-2 14 1 16,5 10-2-16,7 6 0 16,3 4-4-16,4-12-9 0,0-6-23 15,5-3 0-15,-9-19 0 16,6-3-1-16</inkml:trace>
  <inkml:trace contextRef="#ctx0" brushRef="#br0" timeOffset="20278.2494">10112 8690 67 0,'52'10'37'0,"11"-3"-1"0,14-1-17 16,17-4-26-16,-2-2-24 15,16 0-3-15,-13-8-3 0,-6 8 1 16</inkml:trace>
  <inkml:trace contextRef="#ctx0" brushRef="#br0" timeOffset="20832.9377">10367 9267 14 0,'9'-13'30'16,"3"3"0"-16,-12-4-7 0,0-8-5 31,-9 6-4-31,-10-7-4 0,-6 7-3 16,-9 0-2-1,0 7-1-15,-2 3-2 0,2 8-1 16,1 7 0-16,9 8 0 16,5 2-1-16,14 5 1 15,7 3 0-15,14-4 0 16,9-5 0-16,6-8 1 0,6-5-1 16,3-10 1-16,0-8-2 15,-2-10 1-15,-4-9-2 16,-7-11 0-16,-5-8-1 15,-6-4 0-15,-7 3 1 16,-6 5-2-16,-3 5 3 16,-6 10 0-16,-6 13 1 0,2 19 1 15,1 18 0-15,3 13-1 16,0 10 1-16,6 9-1 16,9 2-2-16,1-1-4 15,9 4-16-15,5-7-13 0,-11-12-1 16,9-4 0-1,-7-21 0 1</inkml:trace>
  <inkml:trace contextRef="#ctx0" brushRef="#br0" timeOffset="21048.2628">10642 8889 46 0,'0'0'37'0,"6"14"0"0,-6 11 0 15,0 8-21-15,-3 2-7 16,-2 8-4-16,-2 4 0 16,5 7-3-16,-2-5-1 15,4-3-2-15,6-5-2 16,3-12-7-16,10-8-15 16,6-6-13-1,-4-15 0-15,4-9 0 16</inkml:trace>
  <inkml:trace contextRef="#ctx0" brushRef="#br0" timeOffset="21195.0042">10559 9137 24 0,'-9'-6'33'0,"21"8"-1"16,4-7-10-16,11-4-40 15,16 9-5-15,-2-14-5 0,22 3-4 16</inkml:trace>
  <inkml:trace contextRef="#ctx0" brushRef="#br0" timeOffset="21650.511">11300 8087 25 0,'-31'25'32'0,"3"24"2"16,-11 14-12-16,3 12-4 15,8 11-3-15,10 0-5 16,18 4-1-16,9-7-4 16,17-13-3-16,15-11-7 15,4-17-20-15,7-26-10 16,9-7 0-16,-11-18-1 0</inkml:trace>
  <inkml:trace contextRef="#ctx0" brushRef="#br0" timeOffset="21849.8531">11376 8532 47 0,'32'13'33'0,"-1"-13"-3"16,14 7-19-16,8 2-36 15,-13-9-4-15,10 8-3 16,-5-13 0-16</inkml:trace>
  <inkml:trace contextRef="#ctx0" brushRef="#br0" timeOffset="22234.0004">11842 8300 41 0,'0'0'33'0,"0"13"1"15,-4 6-12-15,-7 10-8 16,-5 3-7-16,7 4-1 0,3-2-1 16,6 2-1-16,11-7-3 15,8-5-2-15,5-6-5 16,4-12-7-16,5-6-20 15,3-2-2-15,-17-15 1 16,7 3-2-16</inkml:trace>
  <inkml:trace contextRef="#ctx0" brushRef="#br0" timeOffset="22351.5811">12008 8389 28 0,'-8'13'33'0,"1"9"2"16,7 19-1-16,-5 2-17 15,5 4-11-15,0 4-25 0,0-10-13 16,12 0-2-16,-2-17 1 16</inkml:trace>
  <inkml:trace contextRef="#ctx0" brushRef="#br0" timeOffset="22599.4743">12247 8195 79 0,'-3'22'39'0,"3"19"0"15,-7 9-10-15,4-1-20 16,6 9-2-16,-3 0-3 16,10 0-2-16,-2-6 0 15,5-8-2-15,-1-8-1 0,1-4-4 16,6-10-6-16,-7-8-16 15,3-11-14-15,1-3 1 16,-7-12 0-16</inkml:trace>
  <inkml:trace contextRef="#ctx0" brushRef="#br0" timeOffset="22753.1679">12101 8480 48 0,'0'0'37'0,"19"11"2"15,11-2-3-15,5-1-26 16,8-8-40-16,4 6-4 31,-1-6-2-31,6 0-1 0</inkml:trace>
  <inkml:trace contextRef="#ctx0" brushRef="#br0" timeOffset="23016.5334">12658 8393 46 0,'13'14'36'0,"0"15"1"16,-4 3-13-16,-5 4-7 0,5 11-5 16,-4-6-6-16,1-3-11 15,1-9-25-15,2-2-6 16,-9-15-1-16,0-12-1 16</inkml:trace>
  <inkml:trace contextRef="#ctx0" brushRef="#br0" timeOffset="23170.2871">12550 8510 37 0,'13'0'34'16,"8"0"2"-16,20 4-1 15,11 0-24-15,7-2-18 16,12 6-23-16,-6-8-2 0,7 0-3 16,-16 0 0-16</inkml:trace>
  <inkml:trace contextRef="#ctx0" brushRef="#br0" timeOffset="23501.8204">13068 8436 43 0,'-12'-25'34'0,"5"-3"0"16,20 10-6-16,9 3-16 15,8 6-3-15,8 9-3 16,0 6-3-16,0 13 0 0,-13 4 0 16,-10 9 0-16,-19 4-2 15,-15 4 1-15,-18-1-1 16,-4 4 1-16,-5-7-1 16,2-2 0-16,11-7 0 15,15-5-2-15,23-7 1 16,17-8-2-1,21-5 1-15,13-4-3 16,18 2-6-16,3-3-26 16,1-7-1-16,3 3 1 15,-22-8 0-15</inkml:trace>
  <inkml:trace contextRef="#ctx0" brushRef="#br0" timeOffset="23771.0591">13465 8296 27 0,'13'4'35'0,"-11"6"2"0,1 12-4 16,-8 7-11-16,-11 6-8 15,3 8-3-15,2 3-5 16,4 2-2-16,3-2-1 15,15-5-1-15,3-4-1 16,12-9-3-16,7-6-4 31,-1-10-13-31,1-12-19 0,1 0 1 16,-9-18-2-16,-2 2 1 16</inkml:trace>
  <inkml:trace contextRef="#ctx0" brushRef="#br0" timeOffset="23933.8627">13427 8497 22 0,'0'0'32'15,"-9"-3"0"-15,29 3-4 0,-3 0-25 16,12-5-27 0,14 7-6-16,0-6 0 0,11 4-2 15</inkml:trace>
  <inkml:trace contextRef="#ctx0" brushRef="#br0" timeOffset="24240.4863">13663 8120 43 0,'13'-20'31'16,"9"16"-6"-16,5 4-7 16,1 4-6-16,-2 4-3 15,-8 3-2-15,-8 6-3 16,-14 3 0 0,-12 3-2-16,-9 2 0 15,-3 0 0-15,1-1 1 0,9 0-2 16,14-1-2-1,13-5-3-15,19 0-4 0,10-5-17 16,5-5-8-16,7 3-2 16,-7-11 1-16</inkml:trace>
  <inkml:trace contextRef="#ctx0" brushRef="#br0" timeOffset="24471.8287">13962 8045 45 0,'24'19'39'16,"10"24"2"-16,3 15 0 16,-6 10-21-16,0 22-5 15,-22 8-6-15,-9 5-3 16,-15 2-9-1,-26-5-34-15,-11-18-3 16,-10-17-1-16,-12-23-1 16</inkml:trace>
  <inkml:trace contextRef="#ctx0" brushRef="#br0" timeOffset="43043.7525">2523 10275 28 0,'0'0'29'0,"37"6"0"0,-3-6-8 15,13 0-23-15,8 4-17 16,-11-4-8-16,15 5-1 16,-19-8-1-16</inkml:trace>
  <inkml:trace contextRef="#ctx0" brushRef="#br0" timeOffset="43197.1636">2616 10375 41 0,'0'10'36'0,"10"-6"1"16,26 0-12-16,9 1-20 15,-5-5-30-15,14 17-4 16,-9-10-4-16,4 10-3 0</inkml:trace>
  <inkml:trace contextRef="#ctx0" brushRef="#br0" timeOffset="44895.1061">3332 10360 49 0,'9'12'36'16,"13"-12"1"-16,23 7-9 16,10-1-29-16,0-6-29 15,14 13-2-15,-4-13-2 0,6 0-2 32</inkml:trace>
  <inkml:trace contextRef="#ctx0" brushRef="#br0" timeOffset="45211.4464">3903 10090 46 0,'0'0'35'16,"18"10"1"0,-18 8-13-16,0 8-9 15,0 12-4-15,-9 2-4 16,9 3-1-16,3-2-2 16,4-2-1-16,7-7-2 15,6-8-4-15,10-5-6 16,-4-12-16-16,-2-10-10 15,7-6-1-15,-10-12 0 0</inkml:trace>
  <inkml:trace contextRef="#ctx0" brushRef="#br0" timeOffset="45342.6">4113 10154 31 0,'-12'0'37'0,"6"19"1"16,0 15-2-16,-1 10-17 15,9 14-9-15,2 7-19 0,7 1-24 16,-6-6-4-16,14 0 0 15,-1-14-1-15</inkml:trace>
  <inkml:trace contextRef="#ctx0" brushRef="#br0" timeOffset="45842.8716">4550 10108 52 0,'0'10'37'0,"4"15"-1"16,2 10-12-16,0 4-10 0,6 12-5 15,-2-1-5-15,3 1-7 16,0 0-15-16,-2-4-18 31,-7-14-1-31,-2-6 0 0,-8-12 0 0</inkml:trace>
  <inkml:trace contextRef="#ctx0" brushRef="#br0" timeOffset="45995.6683">4395 10401 55 0,'12'0'39'0,"10"-2"-1"15,16 9-2-15,5-5-42 16,7-2-27-16,9 3-2 16,-3-8-3-16,11 0 0 15</inkml:trace>
  <inkml:trace contextRef="#ctx0" brushRef="#br0" timeOffset="46412.7435">5004 10099 24 0,'0'0'34'15,"14"2"3"1,-14 10-4-16,-7 3-13 15,0 13-6-15,-10 0-5 16,7 12-3-16,-3-2-1 16,10-1-2-16,6 1-2 15,8-10-1-15,13-4-6 16,0-12-10-16,13-7-21 16,2-5 0-16,-6-10-1 0,-2-3 0 15</inkml:trace>
  <inkml:trace contextRef="#ctx0" brushRef="#br0" timeOffset="46575.5081">5196 10122 26 0,'-15'17'36'0,"15"13"1"16,-6 8 0-16,6 8-17 0,6 7-6 16,-6 3-10-16,3-1-18 15,-3-6-21-15,12-1-1 16,-7-15-1-16,6-2 0 15</inkml:trace>
  <inkml:trace contextRef="#ctx0" brushRef="#br0" timeOffset="46944.9782">5415 10089 36 0,'0'0'38'0,"14"-9"0"15,-4 15-2-15,-1 16-15 16,-9 3-8-16,3 18-4 16,-3 3-3-16,0 9-1 15,0 0-2-15,8 2 0 16,3-7-3-16,4-6 1 16,5-8-3-16,4-9-3 0,7-4-10 15,-7-9-25-15,-1-14 0 16,1-4-1-16,-13-10 0 15</inkml:trace>
  <inkml:trace contextRef="#ctx0" brushRef="#br0" timeOffset="47093.1822">5370 10345 60 0,'0'0'40'0,"30"-7"0"15,9 11-10-15,7-4-56 16,-6-6-7-16,1 6-4 0,-10-8-2 15</inkml:trace>
  <inkml:trace contextRef="#ctx0" brushRef="#br0" timeOffset="50935.3572">6063 10217 11 0,'11'8'33'16,"16"-1"1"-16,2-7-2 16,14-2-19-16,1 2-25 15,-4-5-14-15,12 10-4 0,-15-9-2 16</inkml:trace>
  <inkml:trace contextRef="#ctx0" brushRef="#br0" timeOffset="51097.7695">6121 10309 42 0,'-12'0'36'16,"24"9"0"-16,13 1-6 0,12 4-23 15,12 4-32-15,4-14-6 16,15 9-3-16,-9-13-2 16</inkml:trace>
  <inkml:trace contextRef="#ctx0" brushRef="#br0" timeOffset="51598.9955">6806 10142 40 0,'19'-5'35'0,"-7"10"0"16,0 5-11-16,-3 16-7 0,-12 6-6 15,3 11-4-15,-9-2-1 16,5 7-2-16,4-5-2 16,7-6 0-16,6-10-1 15,11-9-1-15,4-13 0 0,7-11-1 16,-1-11 1-16,-3-8-1 15,-6-10 0-15,-7-3 0 16,-5-3 1-16,-8 4 0 16,-5 5 1-16,0 7-1 15,-2 6 1-15,2 19 0 32,0 0 1-32,-7 32-1 0,7 1 1 15,7 4-1-15,2 7-1 16,0-3-5-16,10 2-17 15,3-4-16-15,-5-15 0 0,5-1 0 16,-3-17 0 0</inkml:trace>
  <inkml:trace contextRef="#ctx0" brushRef="#br0" timeOffset="51899.6086">7218 10474 54 0,'10'7'38'15,"8"7"0"-15,9 1-2 0,-1-3-22 16,7 11-7-16,-1-3-7 16,-1-5-8-16,4 2-17 15,-8-6-13-15,-9-11 0 16,-2 0-1-16</inkml:trace>
  <inkml:trace contextRef="#ctx0" brushRef="#br0" timeOffset="52021.7181">7513 10426 44 0,'-23'9'41'0,"-8"14"0"16,-8 9-1-16,-4 5-18 15,1 1-23-15,-3-4-33 16,14-3-3-16,0-14-4 16,14-9 0-16</inkml:trace>
  <inkml:trace contextRef="#ctx0" brushRef="#br0" timeOffset="74104.4407">12249 7681 22 0,'10'-19'26'31,"-1"-19"-11"-31,6-12-2 0,10-20 0 16,9-22-1-16,14-21-2 15,17-27-1-15,21-27-2 16,20-26-3-16,23-18 0 16,26-12-1-16,19 0-1 15,4 13-2-15,-6 25-3 16,-17 36-5-16,-30 42-7 0,-33 33-15 15,-26 41-1-15,-48 24 0 16,-18 22 10-16</inkml:trace>
  <inkml:trace contextRef="#ctx0" brushRef="#br0" timeOffset="74588.8303">13667 5375 25 0,'0'0'31'16,"20"5"3"-16,3-14-5 16,11-6-16-16,7 2-3 15,5-4-3-15,0 1 0 0,-6 1-2 16,-8 3-2-16,-13 8-1 16,-19 4-1-16,0 26 1 15,-10 1-5-15,-9 12-7 16,1 5-24-16,2-6-1 0,10 8 0 15,0-15 0-15</inkml:trace>
  <inkml:trace contextRef="#ctx0" brushRef="#br0" timeOffset="75174.7208">12163 7435 8 0,'11'14'30'15,"-13"2"1"-15,8 20 0 16,-6 5-15-16,-4 2-7 0,8 3-2 15,2-10 0-15,10-11-1 0,3-22 1 16,14-12-1 0,2-20 0-16,13-3 0 0,0-8-1 15,7 0-12-15,-7-1-25 16,10 15-3-16,-15-3-1 31,4 5-2-31</inkml:trace>
  <inkml:trace contextRef="#ctx0" brushRef="#br0" timeOffset="75892.5824">13858 4151 51 0,'-31'19'35'15,"0"27"0"-15,-3 18-16 16,-1 13-6-16,15 14-2 15,4 3-3-15,16-1-5 16,12-6-7-16,11-17-11 16,11-20-20-1,6-10-2-15,1-26 1 16,1-5-1-16</inkml:trace>
  <inkml:trace contextRef="#ctx0" brushRef="#br0" timeOffset="76108.7447">13915 4541 64 0,'24'-3'36'16,"-5"3"0"-1,15 3-14-15,0 2-24 16,5-5-28-16,6 10-3 16,-2-10-1-16,4 0 0 15</inkml:trace>
  <inkml:trace contextRef="#ctx0" brushRef="#br0" timeOffset="76425.0817">14389 4333 38 0,'12'-3'35'0,"-12"3"0"0,0 0-4 16,0 22-16-16,-8-3-6 15,1 9-3-15,0 2-1 16,4 2-1-16,3-1-2 31,0-5-1-31,13-2 0 0,1-5-1 16,6-5-4-16,-1-5-4 16,5-6-16-16,1-3-11 15,-12-7-1-15,7-3-1 16</inkml:trace>
  <inkml:trace contextRef="#ctx0" brushRef="#br0" timeOffset="76578.0799">14541 4368 26 0,'0'0'36'0,"-10"16"0"16,1 10-1-16,4 4-14 16,2 15-8-16,-4-1-5 15,7 7-8-15,0-6-20 16,7 3-15-1,-2-12-1-15,7-3-1 16</inkml:trace>
  <inkml:trace contextRef="#ctx0" brushRef="#br0" timeOffset="76909.7795">14699 4319 46 0,'3'-14'34'16,"6"18"1"-16,-6 5-5 0,-3 11-19 16,6 13-2-16,-6 6-3 15,0 5 0-15,-4 7-2 16,2 0 0-16,2-4-2 15,-4-1-1-15,8-9 0 16,2-3 0-16,10-12-4 16,3-8-3-1,8-4-15-15,5-6-15 16,-7-8-1-16,4-6 1 16,-11-9-2-16</inkml:trace>
  <inkml:trace contextRef="#ctx0" brushRef="#br0" timeOffset="77079.0619">14660 4563 56 0,'0'0'36'0,"14"0"0"16,11 3-9-16,6 1-33 15,-5-4-25-15,13 5-3 16,-7-5 0-1,9 7-2-15</inkml:trace>
  <inkml:trace contextRef="#ctx0" brushRef="#br0" timeOffset="77341.3257">15169 4398 42 0,'0'0'37'0,"12"19"1"0,-12 7 0 16,8 6-23-16,-8 2-3 16,0 9-2-16,0-3-3 0,4 1-5 15,1-3-7-15,-5-10-12 16,0-9-22-16,7-3 1 15,-7-16-2-15,0 0 1 16</inkml:trace>
  <inkml:trace contextRef="#ctx0" brushRef="#br0" timeOffset="77495.4858">15055 4613 56 0,'17'0'32'15,"-3"-3"0"-15,17-7-19 16,2 8-28-16,-2-8-14 0,11 10-1 16,-13-8-1-16</inkml:trace>
  <inkml:trace contextRef="#ctx0" brushRef="#br0" timeOffset="77980.5319">15545 4533 12 0,'-51'-33'63'16,"37"13"-34"-1,2-9-10-15,12-5-5 16,11 5-3-16,9 0-3 0,12 8-2 16,4 10-2-16,7 11 0 15,-9 11 0-15,-6 17 0 16,-16 9 0-16,-12 9-1 15,-18 4 0-15,-7 3 0 16,-13-2 0-16,-4-6-2 0,-2-12 0 31,6-9-1-31,6-14-1 0,9-10 1 16,14-5-1 0,12-5 1-16,13-2 0 0,7 1 1 15,6 5 0-15,7 6 1 16,0 6-1-16,2 5-2 15,-5 6-8-15,-7 2-26 16,-2-6-4-16,0-1 1 0,-7-12-2 16</inkml:trace>
  <inkml:trace contextRef="#ctx0" brushRef="#br0" timeOffset="78242.7782">15841 4255 65 0,'0'0'35'15,"13"8"1"-15,-13 15-15 16,0 4-12-16,6 12-2 16,-6 7-1-16,0 5 0 0,0 5-1 15,0-1-2-15,0-7 0 0,5-2-1 16,2-9-1-1,2-11 0-15,9-9-5 16,-1-9-6-16,4-8-28 0,4-5 0 16,-8-8 0-16,3 1-1 15</inkml:trace>
  <inkml:trace contextRef="#ctx0" brushRef="#br0" timeOffset="78412.5691">15785 4588 56 0,'-13'-8'37'0,"23"8"-1"15,11-2-4-15,4 2-26 0,5 0-24 16,3-8-16-16,7 8-1 16,-3-2-1-16</inkml:trace>
  <inkml:trace contextRef="#ctx0" brushRef="#br0" timeOffset="78744.3621">16024 4193 69 0,'12'-18'36'0,"0"-1"-1"0,7 4-19 16,7 8-6-16,-6 1-3 16,5 10-4-16,-6 5 0 15,-10 7-1-15,-9 5-1 16,-6 8 0-16,-6 2 0 16,-3 6 1-16,2-2-2 15,3-3 2-15,5-3-1 0,13-4 0 16,9-7-1-16,8-8-5 15,6-4-15-15,4-2-17 16,-6-12 0-16,-1 8-1 16,-10-9 1-16</inkml:trace>
  <inkml:trace contextRef="#ctx0" brushRef="#br0" timeOffset="78998.211">16315 4134 47 0,'19'3'36'16,"0"6"0"-16,9 20 0 16,2 17-22-16,-8 10-4 15,0 14-2-15,-10 9-1 16,-9 9-1-16,-15-1-2 15,-10-2-2-15,-5-12-4 16,-7-16-7-16,3-23-30 0,2-11 1 16,2-23-2-16,17-15 1 15</inkml:trace>
  <inkml:trace contextRef="#ctx0" brushRef="#br0" timeOffset="79298.5637">16809 3693 54 0,'0'0'37'0,"0"0"0"16,0 20-8-16,-10 8-14 16,-2 11-6-16,-4 7-2 15,0 3-4-15,1 2-5 16,-1-7-19 0,1-13-16-16,9-7 0 15,-1-13-1-15,7-11-1 16</inkml:trace>
  <inkml:trace contextRef="#ctx0" brushRef="#br0" timeOffset="85291.4004">1855 12339 29 0,'11'-5'35'0,"11"-4"0"16,-4-8-11-16,10-15-5 15,6-3-4-15,-8-14-3 16,9-5-5-16,-11-8-3 16,0-6-1-1,-6-4-2-15,-8-4 0 16,-10 8-1-16,-3 5 1 0,-1 10-1 16,-5 20 0-1,1 20 1-15,-2 22 0 0,0 23 0 16,10 23 0-16,10 16 0 15,7 12 1-15,7 6-1 16,7 0-1-16,0-4 0 0,11-15-2 16,2-7-3-16,-13-21-6 15,3-10-9-15,-9-14-18 16,-15-18 0-16,-5-12-1 16,-14-15 2-16</inkml:trace>
  <inkml:trace contextRef="#ctx0" brushRef="#br0" timeOffset="85445.0919">2031 12133 11 0,'40'17'23'15,"-9"-7"-11"-15,1-4-22 0,10 12-7 16,-20-13-1-16,3 10 18 15</inkml:trace>
  <inkml:trace contextRef="#ctx0" brushRef="#br0" timeOffset="85592.2468">1826 12005 66 0,'-16'-7'37'0,"7"2"-1"15,9 5-12-15,21 14-27 16,-1-6-29-16,13 8-3 15,2 1-1-15,12 3 0 16</inkml:trace>
  <inkml:trace contextRef="#ctx0" brushRef="#br0" timeOffset="85961.4114">2458 12191 29 0,'12'10'35'16,"-12"-10"2"-1,28 17-1-15,-3-10-19 0,-1-7-6 16,11 0-4-16,-7-6-2 16,-4-3-2-16,-8-7-2 15,-10-3 0-15,-12-1-2 31,-10-2 1-31,-5 6 0 0,-8 3 0 16,-4 9-1-16,2 12 1 16,0 10 0-16,9 11 1 15,7 13 0-15,9 4 0 16,6 1 0-16,15 3 0 16,0-3 0-16,7-8-1 15,-7-4-2-15,1-11-2 0,-3-3-7 16,-2-5-26-16,-11-16 0 15,10 0-1-15,-13-13 0 16</inkml:trace>
  <inkml:trace contextRef="#ctx0" brushRef="#br0" timeOffset="86276.944">3055 12128 39 0,'4'9'34'0,"-4"11"0"15,-15-1-10-15,-7-1-10 0,-6 4-4 16,-12-8-4-16,2-1-2 16,-4-8-2-16,1-5-1 15,3-5-1-15,10-8 0 16,8-4 0-16,16 1 1 15,10-1 1-15,7 6 0 16,14 2 0-16,5 9 1 0,4 6 0 16,6 6-3-16,0 4-35 15,-7 12-1-15,-14-5-1 16,4 4-1-16</inkml:trace>
  <inkml:trace contextRef="#ctx0" brushRef="#br0" timeOffset="87720.6385">3934 12083 29 0,'12'-5'36'0,"10"28"0"16,6 9 1-16,6 14-21 16,6 15-7-16,-5 9-1 0,-4 10-2 15,-13 2-4-15,-12-7-2 32,-12-10 0-32,-13-18-2 0,-12-19 0 15,-3-20-1-15,8-23-1 16,6-22 2-16,11-18 0 15,14-14 2-15,7-4-1 16,8-4 1-16,8 4 1 16,3 12 0-16,-1 6 1 15,1 13-1-15,-5 12 0 0,-2 11-1 16,-5 10 1-16,-4 9-1 16,-5 14 0-16,-2 6 0 15,-4 12-1-15,2 0-2 16,1 9-8-16,-4-2-15 15,-3-9-10-15,17 0 0 16,-6-17 1 0</inkml:trace>
  <inkml:trace contextRef="#ctx0" brushRef="#br0" timeOffset="87983.4547">4708 12184 34 0,'10'5'37'0,"-10"-5"-1"15,-22 17-1-15,1-2-19 0,-13-7-6 16,1 2-4-16,-3-4-3 16,2-6-2-16,3 0-1 15,6-10-2-15,10 0 1 16,10-7-1-16,13 1 0 16,8 3 1-16,6 5 0 15,6 8 1-15,3 5 1 0,3 11 0 16,-1 8-3-16,-5 1-17 15,-6 1-16-15,9 6-1 16,-6-16 0-16,18-2 0 16</inkml:trace>
  <inkml:trace contextRef="#ctx0" brushRef="#br0" timeOffset="88299.2352">5656 11710 27 0,'21'3'35'15,"-4"7"1"-15,2 23 2 16,-9 17-18-16,-6 6-10 15,1 18-2-15,-8 2-1 32,3 4-3-32,0-5 0 0,6-7-1 15,5-15-2-15,6-10-1 16,11-15-3-16,4-21-10 16,5-12-22-16,0-5-3 15,-9-13-1-15,-5-2 0 16</inkml:trace>
  <inkml:trace contextRef="#ctx0" brushRef="#br0" timeOffset="88452.5598">5586 12061 54 0,'23'0'36'0,"14"-4"-1"15,7-2-15 1,10-1-36-16,8 7-13 15,-8-7-5-15,5 7 0 0</inkml:trace>
  <inkml:trace contextRef="#ctx0" brushRef="#br0" timeOffset="88637.4721">6090 12010 37 0,'33'9'33'0,"-4"-9"-2"16,13 10-10-16,-1-3-39 15,-10-7-10-15,10 9-3 0,-17-9-1 16</inkml:trace>
  <inkml:trace contextRef="#ctx0" brushRef="#br0" timeOffset="88784.6167">6120 12141 56 0,'13'6'37'0,"18"5"0"15,2-8-12 1,8-4-52-16,9 8-4 0,-10-11-3 16,7 1-2-16</inkml:trace>
  <inkml:trace contextRef="#ctx0" brushRef="#br0" timeOffset="89455.1793">6862 12114 22 0,'-38'-9'32'16,"1"2"-3"-16,3-11-9 15,-3-8-5-15,12-6-3 32,10-6-3-32,20 5-1 0,11 0-2 15,19 10-2-15,5 8 1 16,6 15-1-16,-2 11 1 16,-7 16-1-16,-15 11 0 15,-16 11 0-15,-19 4-2 16,-11 3-2-16,-13-4-1 0,-8-7-1 15,-1-11-1-15,3-12 0 0,12-13-1 16,12-12 0 0,13-6 2-16,12-7 2 15,10 0 1-15,9 3 2 0,8 2 0 16,5 11 0-16,-1 10 1 16,1 4-4-16,-4 8-10 31,-4 3-26-31,-9-11-1 0,2 1-1 15,-8-10 0-15</inkml:trace>
  <inkml:trace contextRef="#ctx0" brushRef="#br0" timeOffset="89586.6986">7122 12248 85 0,'-3'14'37'15,"3"-14"-4"-15,0 0-47 16,0 0-19-16,0 0-4 15,13-12 0-15</inkml:trace>
  <inkml:trace contextRef="#ctx0" brushRef="#br0" timeOffset="90025.538">7611 11877 30 0,'0'-9'32'0,"0"9"-1"0,-18-5-12 15,-9 5-7-15,-8 0-6 16,-5 5-4-16,0-1-3 16,0 1-1-16,4 3-1 15,7 2 1-15,7 3 0 16,6 1 3-16,4 4 1 15,5-1 4-15,5 5 0 0,-5-4 2 16,7 4 0-16,-3-7 0 16,6-4-2-16,-3-11-1 15,24 12-1-15,-1-12-2 16,7 0 0-16,10 0-1 16,8 0-1-16,1 9 1 15,-3 2-1 1,-8 6 1-16,-7 7 1 15,-15-1-1-15,-13 5 1 0,-17-8 0 16,-10 1 0 0,-10-9-2-16,-6-9-3 0,5-3-9 15,-1-9-23-15,4-10-4 16,11 1 0-16,6-4 0 16</inkml:trace>
  <inkml:trace contextRef="#ctx0" brushRef="#br0" timeOffset="90541.2058">8282 12048 34 0,'0'0'35'0,"-16"-19"-3"15,0 8-7-15,-2 5-9 16,-4-1-5-16,6 7-5 16,16 0-2-16,-2 17-2 31,18-2 0-31,8 5-1 0,4 8-1 15,3 1 1-15,-4 7 1 16,-8-1 0-16,-15-4 0 16,-10-4 1-16,-16-10-2 15,-3-10-1-15,0-7-12 16,7-10-23-16,-7-17-2 16,15 1 0-16,1-11-1 0</inkml:trace>
  <inkml:trace contextRef="#ctx0" brushRef="#br0" timeOffset="91075.7544">8897 12015 47 0,'0'0'36'0,"9"3"-1"16,16-3-5-16,16 0-22 0,8 4-15 15,4 0-24-15,-4-11-3 16,4 7-1-16,-16-3-1 15</inkml:trace>
  <inkml:trace contextRef="#ctx0" brushRef="#br0" timeOffset="91229.3949">8971 12092 42 0,'-9'8'35'0,"22"1"1"16,9-9-3-16,20 0-36 15,15 5-27-15,-5-11-3 16,16 2-1-16,6-11-1 16</inkml:trace>
  <inkml:trace contextRef="#ctx0" brushRef="#br0" timeOffset="91730.5753">10131 11519 28 0,'-25'-1'25'0,"2"1"-5"16,-6 0-6-16,0 5-5 15,4-2-3-15,2 5-1 16,3 4-2-16,2 2 0 16,8 1-1-16,-2 6 1 0,3 4 0 15,0-2 0-15,2 0 1 16,-3-5 1-16,5-3 1 15,5-15-1-15,0 13 0 16,12-13-1-16,3-5-1 16,10-2 1-16,8 7-1 31,8 0-1-31,6 9-1 0,-4 3 0 16,-2 8 1-16,-9-1-1 15,-8 5 1-15,-15 3-1 16,-15-4 1-16,-16-4-2 15,-12-6-5-15,0-3-13 16,-3 0-18-16,-7-10 0 0,7 0 0 16,0-2-1-16</inkml:trace>
  <inkml:trace contextRef="#ctx0" brushRef="#br0" timeOffset="91931.1134">9722 11998 41 0,'-13'12'37'16,"20"-3"1"-16,11 1-4 15,14-5-18-15,23 4-5 16,6-4-4-16,17 2-5 16,7 2-13-16,5-2-26 15,-1-7-1-15,-9 0 0 16,-13 0-1-16</inkml:trace>
  <inkml:trace contextRef="#ctx0" brushRef="#br0" timeOffset="92347.6301">9858 12343 37 0,'-3'-9'34'16,"3"-13"1"-16,13 1-9 15,12 3-12-15,4-1-5 16,11 10-2-16,-2 9-1 0,-3 13-1 16,-12 9-2-16,-12 8 0 15,-14 6-1-15,-13 3-1 16,-18-3-1-16,-9-2 0 15,-8-11-2-15,0-11 0 16,7-12 0-16,10-8 0 16,17-7 0-16,11-11 2 0,16 1 1 15,15 1 1-15,6 7 1 16,10 11 0-16,2 6 2 16,-1 16 0-16,-4 4-2 15,-6 5-3-15,2 5-18 16,-3-7-20-16,-6-12-1 15,9-4 0 1,-3-19-1-16</inkml:trace>
  <inkml:trace contextRef="#ctx0" brushRef="#br0" timeOffset="92895.679">10890 11830 26 0,'-28'6'31'0,"-9"-3"1"15,12 6-8-15,4 6-8 16,12 4-6-16,21 5-4 16,10 3-1-16,12 2-2 15,-3-1 1-15,6 7 2 16,-14-5-1-16,-10 2 1 31,-24-9-1-31,-16-4 0 0,-15-7-1 16,-3-7-3-16,1-5-13 15,3-10-25-15,2-12-2 16,19-2 0-16,8-15 0 16</inkml:trace>
  <inkml:trace contextRef="#ctx0" brushRef="#br0" timeOffset="94919.9433">11473 12105 44 0,'28'9'36'15,"-23"8"-15"-15,-19 12-21 16,-17 18-25-16,-19-11-5 16,8 11-3-16</inkml:trace>
  <inkml:trace contextRef="#ctx0" brushRef="#br0" timeOffset="96175.2499">2008 13662 21 0,'-26'-25'30'0,"12"14"-5"15,-11 2-3-15,0 9-6 16,7 3-5-16,-5 7-2 31,9 8-3-31,8 2-3 0,9 1 0 16,9-2-2-16,10-1-1 16,6-7 0-16,-2-3 1 15,2-5 0-15,-8-3-1 16,-8 0 1-16,-12 0-1 15,0 0 1-15,-27 6 0 16,-1 2 0-16,-2 4-1 0,-2 5 1 16,7 3-1-16,3 3 2 15,8 5-1-15,14-6 1 16,12 1-2-16,11-6 2 16,7-7 0-16,9-5 1 15,0-5-1-15,1-10-1 16,5-5 1-16,-8-8 0 0,-6-4 0 15,-5-3-1-15,-11 1 0 16,-8 4 0-16,2 6-1 0,-9 8 0 16,0 11 0-16,-9 0 0 15,3 17 0-15,1 7-2 16,5 0-7-16,10 4-17 31,-2 0-10-31,-8-14 0 0,7 1-1 16</inkml:trace>
  <inkml:trace contextRef="#ctx0" brushRef="#br0" timeOffset="96322.404">2125 13363 38 0,'-11'-17'20'0,"11"17"-19"15,5 13-10-15,-5-3-18 16,13 16 5-16</inkml:trace>
  <inkml:trace contextRef="#ctx0" brushRef="#br0" timeOffset="96491.6821">2278 13701 64 0,'20'31'38'0,"4"1"1"16,-2 0-4-1,-4-11-24-15,4 2-4 16,-4-11-4-16,3-6 0 0,1-6-3 15,3-15-3-15,3 1-8 16,-10-7-20-16,1-7-8 0,3 2-1 16,-6-2 0-16</inkml:trace>
  <inkml:trace contextRef="#ctx0" brushRef="#br0" timeOffset="96892.2944">2861 13634 35 0,'12'21'37'15,"-18"-1"1"-15,-3 6-5 16,-3 6-13-16,-19-6-6 16,6 5-6-16,-6-6-5 15,-1-8-4-15,2-6-2 16,7-11-1-16,9-9 0 31,4-10-1-31,10 0 0 0,6-4 1 16,3 4 1-16,3 6 3 15,8 5 1-15,2 8 2 0,2 13-1 16,-2 5 1 0,3 6-1-16,3 1 1 0,-3-1-1 15,2-1-1-15,-3-10 0 16,-2-6-1-16,1-11 1 0,-2-8-1 16,-1-9 0-16,-6-10 1 15,-1-2-1-15,-1-4 0 16,-6 6 1-16,3 7 1 15,-6 9 0-15,-3 15 1 16,0 0-1-16,6 28 0 31,-2 5-14-31,5 5-25 0,-5-8 0 16,13 1-2-16,11-20 0 16</inkml:trace>
  <inkml:trace contextRef="#ctx0" brushRef="#br0" timeOffset="97528.4553">4662 13798 28 0,'9'39'33'15,"-9"-7"0"-15,0 13-9 16,0 5-10-16,7 1-4 16,6-2-2-16,4-9-2 15,10-10-1-15,3-18-1 0,4-12-1 16,0-19 0-16,1-7-1 16,-7-13 0-16,-3-7-1 15,-7-2-1-15,-5 6 1 16,-9 4-1-16,-4 12 1 15,0 13 0-15,0 13 0 16,-12 17 1-16,7 14 0 0,5 8 0 16,5 6-2-16,6 4-3 15,0 0-31-15,6-15-3 0,11-2-1 16,-3-19-1-16</inkml:trace>
  <inkml:trace contextRef="#ctx0" brushRef="#br0" timeOffset="97883.7027">5118 14136 43 0,'0'0'37'0,"17"19"0"15,4 4 1-15,7 8-23 16,2-1-8-16,2 6-6 16,4 3-12-16,-1-3-25 15,-11-14-1-15,0-3-1 0,-11-19 0 16</inkml:trace>
  <inkml:trace contextRef="#ctx0" brushRef="#br0" timeOffset="98030.503">5384 14137 51 0,'-27'13'39'0,"-10"21"0"0,-6 7 0 31,-2 1-31-31,4 9-37 16,6-13-6-16,14-3-3 16,8-13-1-16</inkml:trace>
  <inkml:trace contextRef="#ctx0" brushRef="#br0" timeOffset="98769.3403">5678 13917 8 0,'21'-5'32'15,"12"5"0"-15,5-7 1 0,14 2-17 16,3 2-10-16,0 3-14 16,2 6-18-16,-13-6-4 15,-3 11-2-15,-22-8 2 32</inkml:trace>
  <inkml:trace contextRef="#ctx0" brushRef="#br0" timeOffset="98916.4809">5804 14021 37 0,'0'0'37'15,"7"11"0"-15,24-8-5 0,14 2-29 16,18 2-30-16,-8-7-3 16,20 10-5-16,-6-15-2 15</inkml:trace>
  <inkml:trace contextRef="#ctx0" brushRef="#br0" timeOffset="102181.3841">6678 13347 16 0,'-25'23'31'0,"-17"20"1"16,1 28-4-16,1 20-14 0,9 16-4 15,22 12-3 1,11-1-4-16,20-5-8 16,19-19-17-16,18-14-11 0,-3-32 1 15,8-13-1-15</inkml:trace>
  <inkml:trace contextRef="#ctx0" brushRef="#br0" timeOffset="102376.8413">6754 13873 20 0,'-9'-5'33'0,"9"5"1"15,17 7 0-15,8-7-21 16,13 5-23-16,3-5-19 16,11 8-2-16,-6-8-1 0,4 0 1 15</inkml:trace>
  <inkml:trace contextRef="#ctx0" brushRef="#br0" timeOffset="102629.2689">7163 13626 26 0,'9'0'33'0,"-9"0"1"16,5 13 0-16,-9 9-21 16,-3 6-6-16,4 8-2 15,-1 0-2-15,4 2 0 16,10 0-1-16,2-6-1 31,9-4-3-31,4-9-7 0,6-4-11 16,1-5-14-16,-8-12 0 15,1-3-1-15</inkml:trace>
  <inkml:trace contextRef="#ctx0" brushRef="#br0" timeOffset="102760.7854">7345 13719 19 0,'-18'-5'31'0,"15"24"1"15,-7 7-5 1,5 13-13-16,5 7-8 0,-4 0-25 16,10 10-9-16,-8-13-3 15,13 5-1-15</inkml:trace>
  <inkml:trace contextRef="#ctx0" brushRef="#br0" timeOffset="102999.0896">7677 13662 29 0,'0'0'35'0,"13"18"1"15,-10 11 1-15,7 12-21 16,1 14-6-16,-4-1-3 15,2 3-5-15,-1-2-8 16,-3-11-12-16,-5-12-18 16,6-5 0-16,-6-27-2 0,-7 11 1 15</inkml:trace>
  <inkml:trace contextRef="#ctx0" brushRef="#br0" timeOffset="103130.6111">7594 13955 39 0,'-10'-5'35'0,"23"10"1"31,5-7 0-31,19 2-28 0,3 0-26 16,-2-5-14-16,12 9-1 15,-4-13-2-15</inkml:trace>
  <inkml:trace contextRef="#ctx0" brushRef="#br0" timeOffset="103531.5137">8139 13643 47 0,'0'0'34'0,"-18"0"1"15,8 15-6-15,0 4-20 16,-4 4-4-16,7 7-3 15,7-1-1-15,13 3 1 16,8-3-2-16,11-6 1 16,5-2-3-1,0-9-3-15,6-3-9 16,-8-4-12-16,-8-12-8 16,-2 0-1-16,-12-10 0 15</inkml:trace>
  <inkml:trace contextRef="#ctx0" brushRef="#br0" timeOffset="103663.0126">8348 13716 42 0,'0'0'34'0,"-20"7"-4"16,11 12-6-16,3 12-7 0,0 6-7 15,6 11-6 1,-4 3-13-16,7 4-25 0,-3-14 0 16,4-2-2-16,-4-16 1 15</inkml:trace>
  <inkml:trace contextRef="#ctx0" brushRef="#br0" timeOffset="103932.5636">8494 13518 65 0,'9'4'38'16,"-9"8"0"-16,3 14-15 15,3 15-12-15,-6 4-4 16,0 10-1-16,3 5-2 16,4 1-1-16,3-5-1 15,1-8-2-15,2-6-1 16,1-10-3-16,6-6-5 0,-4-12-12 16,-1-10-19-16,-3-4 2 0,-5-12-1 15,2-5 0 1</inkml:trace>
  <inkml:trace contextRef="#ctx0" brushRef="#br0" timeOffset="104083.7174">8446 13820 65 0,'3'12'38'0,"17"-12"1"15,11 7-13-15,3 1-54 16,-3-12-4-16,12 4-4 15,-2-12-1-15</inkml:trace>
  <inkml:trace contextRef="#ctx0" brushRef="#br0" timeOffset="104466.5484">8901 13229 41 0,'24'42'37'0,"13"33"0"16,-5 15 1-16,-8 16-24 16,0 20-4-16,-17 4-4 15,-7-6-5-15,-9-12-12 16,-1-21-26-16,-14-36 0 0,5-20-2 15,4-35 0-15</inkml:trace>
  <inkml:trace contextRef="#ctx0" brushRef="#br0" timeOffset="105089.1254">9327 13280 16 0,'10'-19'29'16,"-10"2"-1"-1,0 17-10-15,-6 14-2 16,2 23-4-16,-1 23-3 0,-2 21-2 16,4 23-2-16,-3 14 1 15,6 13-1-15,-3 4-1 16,3 0-1-16,0-11-1 0,4-15-1 16,-2-17 1-16,4-17-1 15,0-17 1-15,-2-14-1 16,-2-16 1-16,2-4-1 15,2-10 1-15,-3-5-2 16,-3-9 1-16,0 0 0 31,0 0 0-31,6 11-1 0,-6-11 1 16,-21 0 0-16,2 0 0 16,-8 0 0-16,-7-4-1 15,2 0-1-15,1 1-7 16,0 0-25-16,5-9-4 0,19 9 0 15,7 3 0 1</inkml:trace>
  <inkml:trace contextRef="#ctx0" brushRef="#br0" timeOffset="105567.9991">9614 14299 29 0,'0'9'32'0,"3"19"-1"16,-9 12-9-16,-1 4-10 31,4 12-4-31,0-5-2 0,3 4-3 16,9-8-1-16,3-8-3 16,4-7-5-16,5-7-16 15,-1-18-11-15,7-2 1 16,-14-11-1-16</inkml:trace>
  <inkml:trace contextRef="#ctx0" brushRef="#br0" timeOffset="105737.2577">9542 14553 42 0,'15'0'33'16,"4"-6"2"-1,14 6-10-15,2 3-37 16,3-8-16-16,8 5-4 0,-8-8-1 16</inkml:trace>
  <inkml:trace contextRef="#ctx0" brushRef="#br0" timeOffset="105922.1705">9886 14536 36 0,'12'-3'30'16,"19"8"-4"0,-5-5-20-16,-2-5-32 15,13 8-3-15,-12-10 0 16</inkml:trace>
  <inkml:trace contextRef="#ctx0" brushRef="#br0" timeOffset="106089.8606">9868 14633 62 0,'24'5'35'0,"-2"-10"-4"0,13 1-37 16,7 8-23-16,-5-7-3 15,13 9-2-15</inkml:trace>
  <inkml:trace contextRef="#ctx0" brushRef="#br0" timeOffset="106608.7564">10531 14176 18 0,'19'0'32'15,"-19"0"-1"1,0 0 1-16,-18 0-19 0,-2 0-5 16,-5 9-5-16,0-2-4 15,-2 1-1-15,3 1 0 32,1-3 0-32,1 1-1 0,7 0 1 15,2 5 1-15,2 2 2 16,2 3 2-16,2 5 1 15,0 2 0-15,4 0 1 16,0-2-1-16,3-1 0 16,6-9 0-16,4-4-2 15,8-8-1-15,8-7 0 0,1 0 0 16,7 3-1-16,0 0 1 16,0 4 0-16,-6 8 1 15,-3 9 0-15,-13 4 0 16,-9 5 0-16,-12-1-2 15,-10-7-6-15,-2-4-18 0,-3 0-11 32,-10-14 0-32,8 3-2 0</inkml:trace>
  <inkml:trace contextRef="#ctx0" brushRef="#br0" timeOffset="106809.2907">10267 14648 62 0,'26'0'36'15,"16"9"2"-15,5-9-14 16,6 2-20-16,5-2-18 16,-5-2-20-16,10 2-1 15,-13-7-2-15,-2 7 0 0</inkml:trace>
  <inkml:trace contextRef="#ctx0" brushRef="#br0" timeOffset="107172.5">10304 14875 29 0,'14'-20'34'0,"13"8"2"16,1-2-6-16,3 0-16 16,9 10-4-16,-11 4-1 15,-2 14-2-15,-17 7-2 0,-10 13-1 16,-22 2-2-16,-7-2-1 16,-11-2-1-16,-3-3-1 15,2-10-2-15,4-12 0 16,10-7 0-16,12-12 0 15,15-5 1-15,9-3 1 16,15 1 2 0,10 5 2-16,4 6 1 15,5 8 0-15,-5 10-1 16,1 6-5-16,-5-1-33 16,-5 8-2-16,-6-18 0 15,6-5-1-15</inkml:trace>
  <inkml:trace contextRef="#ctx0" brushRef="#br0" timeOffset="107641.6611">10901 13822 45 0,'14'12'35'0,"5"-12"1"0,12 6-5 32,5-3-22-32,5-3-12 0,1 6-26 15,-6-15-5-15,2 9-1 16,-14-13 0-16</inkml:trace>
  <inkml:trace contextRef="#ctx0" brushRef="#br0" timeOffset="107795.2596">10954 14004 61 0,'45'5'36'16,"-2"-10"-11"-16,7 2-29 16,9 3-25-16,-14-5-4 15,15 1-2-15</inkml:trace>
  <inkml:trace contextRef="#ctx0" brushRef="#br0" timeOffset="112894.4376">11777 13672 15 0,'-15'-14'34'16,"-2"15"0"-16,-18 2 0 16,-3 10-17-16,3 13-5 0,-2 5-4 15,14 11-3-15,11 5-2 16,12 3-1-16,20-5 0 16,14-3-1-16,8-13 0 15,9-4 0-15,-3-11 3 16,-6-10-1-16,-13-10 0 15,-18-2 1 1,-22-4 0-16,-17 2-1 16,-10 0-1-16,-6-2-7 0,4 0-26 15,7 7-7-15,6-4-1 16,17 1 0-16</inkml:trace>
  <inkml:trace contextRef="#ctx0" brushRef="#br0" timeOffset="113731.7349">12308 13803 35 0,'16'-7'34'16,"0"-3"2"-16,8 6-14 15,4 10-4-15,-9-1-5 16,5 12-4-16,-11 2-3 0,-5 3-1 15,-8-1-2-15,-4-2-1 16,-7-7-1-16,1-4 0 16,10-8-1-16,-11-11-1 15,15-6 1-15,8-4-1 16,8-4-1-16,3 3 1 0,5 3 1 31,-4 7 1-31,1 7-1 0,-5 8 1 16,-6 8 0-1,-4 6 1-15,-4 2-1 0,-6 1 0 16,0-3 0-16,0-3-1 16,0-14 0-16,0 0-1 15,17-4 1-15,-6-12-1 16,8-5 1-16,2-1-1 0,1 1 1 16,0 4 0-16,0 7 1 15,-3 5 0-15,-7 12 0 16,-4 8-2-16,-1 7-6 15,-7 7-29-15,-10-8-1 16,10 5 0-16,-9-7-1 16</inkml:trace>
  <inkml:trace contextRef="#ctx0" brushRef="#br0" timeOffset="114030.6268">13172 13436 29 0,'11'-11'37'15,"-11"11"1"-15,6 18 1 16,-15 10-15-16,-3 23-9 0,-11 10-6 15,-5 18-2-15,-5 7-3 16,1 9-3-16,1 1-5 16,-3-11-11-16,6-9-24 15,7-10-1-15,2-20 0 16,10-11 0-16</inkml:trace>
  <inkml:trace contextRef="#ctx0" brushRef="#br0" timeOffset="114452.3986">13468 13813 27 0,'0'0'32'15,"-24"-23"-4"-15,-2 12-9 0,-7 5-4 16,-5 3-4-1,1 6-2-15,0 3-4 16,12 6-2-16,6 5-1 0,19 0-1 16,10 8 0-16,15 0 0 0,10 0 2 15,0-1 1-15,0-2 1 16,-10-1 1-16,-10-5 0 16,-15-5-1-16,-19-8-1 15,-11-3-7-15,-8-10-33 16,-1 7 0-1,-9-8-2-15,11 5-1 16</inkml:trace>
  <inkml:trace contextRef="#ctx0" brushRef="#br0" timeOffset="119760.7467">20868 10457 41 0,'0'0'25'16,"-6"24"-17"-16,6 0-20 16,-6 0-10-16,9 15 0 15,-6-8 5-15</inkml:trace>
  <inkml:trace contextRef="#ctx0" brushRef="#br0" timeOffset="120067.6095">20890 10816 34 0,'0'0'31'0,"0"15"-1"16,0 5-12-16,-6 7-21 16,-4 0-21-16,10 14-3 0,-7-9-2 15,11 11 0 1</inkml:trace>
  <inkml:trace contextRef="#ctx0" brushRef="#br0" timeOffset="120367.6039">20868 11286 30 0,'0'-9'32'16,"0"9"1"-16,-7 17-5 15,7 2-14-15,-3 7-12 16,3 4-23-16,7 14-9 16,-7-6-2-16,9 11 0 0</inkml:trace>
  <inkml:trace contextRef="#ctx0" brushRef="#br0" timeOffset="120584.2947">20871 11817 21 0,'7'23'18'16,"-7"5"-19"-16,0-5-12 15,11 9-6-15,-11-9 14 0</inkml:trace>
  <inkml:trace contextRef="#ctx0" brushRef="#br0" timeOffset="120700.1854">20902 12170 44 0,'6'14'0'16,"-6"-1"0"-16,0-13 0 0,0 13-20 15</inkml:trace>
  <inkml:trace contextRef="#ctx0" brushRef="#br0" timeOffset="124770.8644">20817 9888 28 0,'5'25'30'0,"-9"-2"0"16,4 12-12-16,-7 1-10 0,4 0-18 16,6 7-15-1,-11-20-4 1,14 0 0-16</inkml:trace>
  <inkml:trace contextRef="#ctx0" brushRef="#br0" timeOffset="125256.2521">20845 9624 23 0,'0'19'25'0,"-4"19"-11"16,0-2-15-16,-7-5-15 15,11 10-5-15,-10-20-2 16</inkml:trace>
  <inkml:trace contextRef="#ctx0" brushRef="#br0" timeOffset="126889.8191">20831 9258 21 0,'0'0'18'0,"-9"-6"-3"15,9 6-2-15,-13-3-4 16,13 3-3-16,-19 3-2 0,9 6-1 16,-1 3-1-16,5 1-1 15,2 0 0-15,4 1 1 16,6-3 0-16,4-6 1 15,5 2 0-15,1-7-1 16,4-8 2-16,-5 2 0 16,2-6 0-16,-6-3 1 0,-2 1 1 15,-9-3-1-15,0 2 1 16,-11 2 0-16,-3 7 0 16,-3-4-2-16,-3 10 0 15,-3-5-2-15,1 10 0 16,1 1-1-16,4 3 0 31,4 2 0-31,3 1-1 0,6 3 1 16,4-1-1-16,7 3 2 15,4-4-1-15,2-3 0 16,4 1 0-16,1-6 1 16,4-5 0-16,-3 0-1 0,1-7 1 15,-3-7-2-15,-3-1 1 16,-4-2-1-16,-7-2 1 15,-3 0-2-15,-9 2 2 0,-3 2-1 16,-8 6 1-16,-2 4 0 16,-3 5 0-16,-1 0-1 15,4 12 1-15,1 0 0 16,5 7-2-16,7-4 2 31,9 2-1-31,0 0 1 0,14-1-1 16,2-3 1-16,6-4-1 15,3-4 0-15,2-5 1 16,-1 0 0-16,-2-9 0 16,-5-5-1-16,-4 0 1 15,-8-5-1-15,-7 0 1 16,-4-1-1-16,-4 1 2 0,-9 3-1 16,-3 3 0-16,-2 4 0 15,-3 8 0-15,-1 1 0 16,5 6-1-16,1 6 1 0,6 0-1 15,0 5 1 1,8 3-2-16,6 1 2 0,8-3-1 16,6-2 1-16,3 0-1 15,5-6 1-15,2-5-1 0,4-5 0 16,-3 0 0-16,0-9 0 16,-6-5 1-16,-5-4-1 15,-4 1 1-15,-10-5-2 16,0 5 2-16,-10-3-2 31,-3 2 2-31,-5 6-1 0,-3 4-1 16,-3 5 1-16,-1 3 0 15,1 5 0-15,3 4 0 16,3 0 0-16,3 5-1 16,5 5 2-16,6-1-2 15,4 1 2-15,10-1-2 16,3-2 2-16,3-2-1 0,5-2 1 15,3-2-1-15,2-10 0 16,-2 0 1-16,0-5-1 16,-2-4 0-16,-5-5 0 15,-3-2 1-15,-7-3-2 16,-7 0 1-16,-3-1 0 0,-7 1 0 31,-5 2-1-31,-2 5 1 0,-4 2-1 16,-4 7 1-16,2 3 0 15,0 5-1-15,0 4 1 16,4 5 0-16,3 2 1 16,3 6-2-16,5-3 2 15,8 3-1-15,3-4 0 16,9 0 0-16,7-3 0 0,3-2 0 16,2-7 0-16,4-6 1 15,-1-4-1-15,-2-6 0 16,-7-7 0-16,-8-2 1 15,-10-1-1-15,-8-3 1 16,-9 5-1-16,-6 1-1 16,-1 10-11-1,3 7-28-15,-7 5 1 16,7 9 0-16,-1 3-1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11:42:06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18163 1937 9 0,'-27'-31'31'16,"8"16"-19"-1,-6 8-4-15,-3 4-1 16,-3 11-2-16,-3 25-1 16,0 4 0-16,-28 101 2 15,37-46-2-15,8 4 0 16,7 11-1-16,10-3 1 16,10-12-1-16,7-3 0 15,11-14-2-15,7-14 1 16,4-15-1-16,1-9 0 15,-2-11 0-15,-4-7 0 16,-7-6 0-16,-5-4 0 16,-9 2 0-16,-5 4 0 15,-5 9 1-15,0 15 0 16,1 9 1-16,7 16 0 16,2 11 1-16,7 9-1 15,4 10 0-15,10 3-2 16,7-1-1-16,9-10-1 15,8-7-1-15,10-13-2 0,9-12 1 16,4-17 0-16,5-13 1 16,-4-10 0-16,-3-10 1 15,-10-4 0-15,-12 0 2 16,-11 6 1-16,-16 7 1 16,-8 18 0-16,-12 13 0 15,-2 25 1-15,-2 12 0 16,4 15-1-16,5 7 0 15,8 7-2-15,10 1 0 16,14-7-2-16,9-10-1 16,11-16-1-16,13-13-1 15,5-17 0-15,9-16 0 0,1-18 0 16,3-14 0 0,-4-14 1-16,-6-8 3 0,-4-3 1 15,-12 1 2-15,56 0 5 16,-75 38-3-1,-6 11 0-15,-1 18 0 16,4 14-1-16,5 10-2 16,7 3-3-16,7 0-2 15,11-5-4-15,9-15-4 16,16-8-3-16,4-18-3 16,10-16 2-16,-1-11 1 15,4-11 5-15,-3-14 3 16,-7-7 5-16,-6 0 6 15,-18-1 5-15,54-5 17 16,-85 41-11 0,-13 7-3-16,-4 20-1 0,0 10-3 15,4 11-1-15,1 5-2 16,13-2-3-16,11-2-5 16,11-11-3-16,12-7-1 15,0-16 0-15,4-7 3 16,3-12 0-16,3-9 3 15,-7-6 3-15,-4-4 3 16,-16-1 1-16,-14-7 0 16,-2 2-5-16,-9-10-34 15,-10 7 0-15,-24-13-3 16,2-1-1-16</inkml:trace>
  <inkml:trace contextRef="#ctx0" brushRef="#br0" timeOffset="1281.2519">19081 2605 51 0,'0'0'22'0,"11"-20"-1"16,-7 9-4-16,-1-4-2 16,-7-2-4-16,-5 2-1 15,-7-2-4-15,-4-1-2 16,-5 3 0-16,-2 5-2 15,-6 4-1-15,-1 12-1 16,2 4-1-16,5 9 0 16,3 9 1-16,10 4 0 15,6 0 0-15,8 4 0 16,5-2 1-16,8-10 0 16,8-10 0-16,6-6 1 0,1-16-2 15,1-1 1 1,3-15 0-16,0-8 0 0,-2-2 0 15,-5-11 0-15,-3 2-1 16,-2-4 0-16,-4 1 2 16,-4-5-2-16,-6 3 1 15,-3 4-1-15,-3-1 0 16,0 6 0-16,-6 5 1 16,0-1-1-16,-2 11 0 15,1 0 0-15,7 24 0 16,-17-9-1-16,9 19 0 15,-3 9 2-15,2 21-1 16,2 15 1-16,4 2 0 16,3 13 2-16,0-4 0 15,10 2 1-15,-2-11-1 0,7 2 0 16,0-18-4-16,2-16-4 16,-1-2-24-16,-2-4-7 15,-14-19-3-15,9 12 1 16</inkml:trace>
  <inkml:trace contextRef="#ctx0" brushRef="#br0" timeOffset="1765.6535">18547 2998 45 0,'0'0'31'15,"41"0"-2"-15,5 0-15 16,15-4-5-16,14 4-1 16,11 0 0-16,10 0-5 15,2 0-7-15,-2 8-25 16,-11-8-2-16,-4 4-2 16,-22-4 0-16</inkml:trace>
  <inkml:trace contextRef="#ctx0" brushRef="#br0" timeOffset="2515.6303">18867 3538 45 0,'-7'-15'27'15,"-2"4"-8"-15,-4-1-4 16,-5-3-2-16,-1 6-4 15,-6 1-2-15,0 3-3 16,-3 5-2-16,1 5-1 16,1 3-1-16,5 7 0 15,3 2-2-15,5 2 2 0,6 0-2 16,7 6 2-16,3-3-1 16,10-3 1-16,7-1 0 15,8-7 0-15,5-7 1 16,4-4-1-16,1-7 1 15,1-10-1-15,-2-7 0 16,-3-10-1-16,-5-5 1 16,-7-7-1-16,-4-1-1 15,-8 0 2-15,-4 4-1 16,-6 2 1-16,0 4 1 16,-8 12-1-16,3 4 0 15,-2 12 1-15,7 9 0 16,-14 0 0-16,8 11 0 15,6 7-1-15,-4 8 1 0,4 7 1 16,3 4 1-16,1 6-1 16,1 2 2-16,1 2-2 15,0-1-2-15,1-4-5 16,3-10-15-16,5-8-13 16,-15-24 0-16,27 13 0 15</inkml:trace>
  <inkml:trace contextRef="#ctx0" brushRef="#br0" timeOffset="2859.381">19137 3230 49 0,'0'0'34'0,"9"25"-3"16,-9 1-14-16,0 3-8 15,6 9-1-15,-6 3 0 16,7 0-3-16,-7 0-1 16,5 1-2-16,-3-9-1 15,1-4-1-15,2-5 0 16,1-6 1-16,3-6-1 15,1-6-1-15,4 0-3 0,-2-12-5 16,7 6-14 0,4-4-11-16,-12-10-1 15,7 6 1-15</inkml:trace>
  <inkml:trace contextRef="#ctx0" brushRef="#br0" timeOffset="3062.5229">19076 3425 52 0,'0'0'32'16,"9"6"2"-16,5-6-14 16,7 0-10-16,11 7-7 15,2-7-6-15,2 3-19 16,-7-9-9-16,5 6-2 0,-12-13-1 15</inkml:trace>
  <inkml:trace contextRef="#ctx0" brushRef="#br0" timeOffset="4812.508">19550 2743 32 0,'10'12'30'0,"8"6"-2"16,-1 7-10-16,6 4-8 16,5 8-2-16,1 2 0 15,2-5-5-15,0-1-9 16,-1-1-15-16,-12-17-10 15,4 6-1-15,-22-21 1 16</inkml:trace>
  <inkml:trace contextRef="#ctx0" brushRef="#br0" timeOffset="5078.1346">19802 2755 51 0,'-13'16'34'0,"-9"1"0"15,-6 5-14-15,-2 7-9 16,-7 3-2-16,3 0-3 16,0-4-3-16,5 4-2 15,5-7-1-15,4-11-4 0,9 0-2 16,11-14-9-16,0 0-19 15,0 0-1-15,18 0 0 16,2-4 1-16</inkml:trace>
  <inkml:trace contextRef="#ctx0" brushRef="#br0" timeOffset="5609.3858">20173 2564 41 0,'-36'0'33'0,"5"16"-3"15,-8-2-10-15,-1 11-6 16,4 4-5-16,2 3-4 16,9 7-1-16,3 8-3 15,12 3 0-15,5 0-1 16,9 1 1-16,10-3-1 15,7-6 0-15,12-4-4 16,6-14-9-16,4-13-20 16,8 3 0-16,-8-21-1 15,9-3 1-15</inkml:trace>
  <inkml:trace contextRef="#ctx0" brushRef="#br0" timeOffset="5953.1488">20289 2630 38 0,'0'0'32'16,"9"11"0"-16,-6 4-11 16,-3 6-7-16,0 11-2 15,0-6-3-15,0 13-2 0,0-3-2 16,7 1-2-16,-1-3-1 16,3-6 0-16,6-6-2 15,3-5 0-15,1-1-3 16,-2-10-3-16,4 4-7 15,-5-10-14-15,-5-5-9 16,4 0 0-16,-10-6 0 16</inkml:trace>
  <inkml:trace contextRef="#ctx0" brushRef="#br0" timeOffset="6171.8924">20177 2774 54 0,'0'0'34'0,"0"0"-3"16,24 5-14-16,10-5-6 16,3-5-8-16,5 2-13 15,-2-4-22-15,10 7 0 16,-14-9-2-16,2 6 0 15</inkml:trace>
  <inkml:trace contextRef="#ctx0" brushRef="#br0" timeOffset="6453.1376">20537 2603 9 0,'19'13'32'0,"7"10"1"16,-4 5-1-16,-3 11-12 16,2 7-3-16,-6 7-5 15,-8 4-4-15,-7-2-9 16,-12-4-9-16,-7-12-23 15,4-1-2-15,-6-21-1 16,11-4 0-16</inkml:trace>
  <inkml:trace contextRef="#ctx0" brushRef="#br0" timeOffset="6859.3877">21042 2764 37 0,'12'0'31'0,"17"3"1"15,1-3-9-15,7-5-13 16,6 5-6-16,3 0-12 16,1 0-15-16,-10-3-8 15,1 3-1-15,-14-9 0 16</inkml:trace>
  <inkml:trace contextRef="#ctx0" brushRef="#br0" timeOffset="7109.4143">21100 2919 42 0,'0'0'33'0,"31"5"-1"15,-6-5-11-15,5 0-9 16,6 5-6-16,4-5-23 16,6 5-14-16,-13-10-1 15,4 5-2-15</inkml:trace>
  <inkml:trace contextRef="#ctx0" brushRef="#br0" timeOffset="7609.3891">21792 2680 41 0,'0'0'34'16,"4"-15"-1"-16,13 15-6 15,4 19-11-15,4 3-5 16,7 13-3-16,1 3-4 15,4 8-1-15,0 2-3 16,-5-8-5-16,-1-2-11 16,-11 0-19-16,-9-20-2 15,2-1 0-15,-13-17 1 16</inkml:trace>
  <inkml:trace contextRef="#ctx0" brushRef="#br0" timeOffset="7859.3905">22150 2712 35 0,'-23'6'35'16,"1"10"3"-16,-12 2-3 16,-8 9-17-16,5 11-6 15,-12-1-4-15,11 1-3 16,-2-1-2-16,8-6-2 15,6-2-2-15,9-6-3 16,12-7-5-16,5-16-18 16,0 0-10-16,21-9-1 15,-6-8 0-15</inkml:trace>
  <inkml:trace contextRef="#ctx0" brushRef="#br0" timeOffset="8265.6562">22364 2389 35 0,'0'0'35'16,"0"0"-1"-16,-10 14-7 15,-7-3-10-15,4 13-4 16,-10 0-4-16,10 0-3 16,-6 0-2-16,4-1-5 15,5 0-7-15,-2 1-23 16,3-7-5-16,5 3-2 16,-5-11 1-16</inkml:trace>
  <inkml:trace contextRef="#ctx0" brushRef="#br0" timeOffset="8765.6423">22612 2485 35 0,'-24'-5'33'15,"3"11"0"-15,-6 4-12 0,-5 7-6 16,2 3-6-16,-3 11-2 15,2 10-2-15,5 2-3 16,9 8 0-16,8 2-1 16,14 2 1-16,9 0-2 15,14-7 1-15,8-3-9 16,10-8-19-16,0-16-7 16,10-3-1-16,-12-18 0 15</inkml:trace>
  <inkml:trace contextRef="#ctx0" brushRef="#br0" timeOffset="9156.2688">22780 2554 22 0,'0'0'34'15,"12"2"0"-15,-12 13-6 16,-9 5-8-16,6 10-5 15,-4 3-5-15,4 7-1 16,-2 0-1-16,5 5-3 0,0-9-3 16,12 3 1-16,6-8-3 15,5-7-1-15,5-7-3 16,-3-6-6-16,0-5-20 16,4-6-8-16,-12-12 0 15,-2 0 1-15</inkml:trace>
  <inkml:trace contextRef="#ctx0" brushRef="#br0" timeOffset="9375.046">22612 2735 42 0,'-10'0'32'15,"31"0"2"-15,5 0-5 16,14 0-21-16,8 0-4 16,5 3-9-16,7-3-18 15,-3 0-8-15,-5 4-1 16,-15-9-2-16</inkml:trace>
  <inkml:trace contextRef="#ctx0" brushRef="#br0" timeOffset="9609.4198">23138 2552 17 0,'25'26'37'15,"-8"3"3"-15,7 9-4 16,-3 16-12-16,-11-1-6 15,6 17-3-15,-7-5-4 16,-9-1-5-16,-12-3-26 16,-10-11-19-16,-28-12-1 15,-2-6-1-15,-19-12 1 16</inkml:trace>
  <inkml:trace contextRef="#ctx0" brushRef="#br0" timeOffset="13157.364">20409 3671 21 0,'0'0'27'16,"-16"2"-5"-16,-10 7-5 15,-11-2-4-15,-5 0-4 16,-9-3-4-16,-3 1-3 16,4-1 0-16,6 0-1 15,11-4-1-15,11 0 0 16,22 0 0-16,0 0 0 16,28 7 0-16,6 3 1 15,3 2 0-15,-2 5 2 0,-1 9 1 16,-13 3 0-1,-17 9 0-15,-17 2 1 16,-14 6-1-16,-11-7 0 0,-5 1-2 16,-1-5 0-16,3-6-3 15,9-5 1-15,11-3-1 16,16-10 0-16,5-11 0 16,33 8 1-16,3-8-1 15,9-4 1-15,5-2-1 16,6-3 0-16,1-3 0 15,-5-2 0-15,-6 2 0 16,-9 1 0-16,-11-2 0 16,-8 3 0-16,-8-2 1 15,-10 12 1-15,0-15-1 16,0 15 0-16,-11 0 1 0,11 0-1 16,-17 22 0-16,11-4 0 15,2 2 1-15,4-2-1 16,5 5 1-16,5-9 0 15,4 0 2-15,4-10 0 16,5-4 1-16,-2-9-1 16,2 0 1-16,-6-6 0 15,-2-2-1-15,-6 1-4 16,-4-3-4-16,-2 6-13 16,-3 0-16-16,-6-1-1 15,6 14 0-15,-15-15 0 16</inkml:trace>
  <inkml:trace contextRef="#ctx0" brushRef="#br0" timeOffset="13360.4936">20625 3950 47 0,'4'9'33'16,"6"11"-6"-16,-5 9-10 15,-1 8-5-15,4 13-2 16,-4 3-1-16,6 6-2 15,-3-4-4-15,0-4-3 16,1-5-6-16,-4-9-8 16,-4-13-20-16,6-5 0 15,-6-19-1-15,-7 4 0 16</inkml:trace>
  <inkml:trace contextRef="#ctx0" brushRef="#br0" timeOffset="13501.116">20682 4225 25 0,'37'0'24'16,"-9"-12"-9"-16,3 2-30 15,11 10-6-15,-11-8-2 16,8 10 19-16</inkml:trace>
  <inkml:trace contextRef="#ctx0" brushRef="#br0" timeOffset="13719.8926">20904 3984 55 0,'0'0'31'15,"0"29"-8"-15,0-3-10 16,6 12-5-16,0 9-3 15,-2 3-4-15,-2-3-5 16,-2-5-15-16,8 0-11 16,-12-19-2-16,4 1 1 15</inkml:trace>
  <inkml:trace contextRef="#ctx0" brushRef="#br0" timeOffset="14016.7446">20904 3873 18 0,'31'-15'27'16,"-8"2"0"-16,4 17-12 15,-10 9-4-15,-8 7-4 16,-6 7-1-16,-7-2-1 16,-4 1-2-16,-6-6 0 15,1-7-1-15,0-7-1 16,13-6-1-16,0 0 0 15,18-15 0-15,2 8 1 16,3 1-1-16,1 6 1 16,-3 13 0-16,-6 2 2 15,-9 7-2-15,-13 2-3 0,-8 2-11 16,-11-6-17 0,5 3 0-16,-8-15 0 15,10 2 4-15</inkml:trace>
  <inkml:trace contextRef="#ctx0" brushRef="#br0" timeOffset="14547.9962">21385 4045 19 0,'-34'-31'61'16,"7"22"-39"0,-2 0-6-16,-2 9-6 15,6 6-2-15,0 2-3 16,7 7-2-16,6 5-1 16,8 1 0-16,4-4 0 15,12 0 1-15,-1-3 1 16,7-5-1-16,1-9 0 15,2 0 0-15,-2-14 0 16,2-4 0-16,-2-6-2 16,-1-4 1-16,1 1-2 15,1-5 1-15,3 5-1 16,2 0-1-16,3 7 0 16,0 10 0-16,0 7 0 15,1 9 1-15,-1 9 0 0,-1 9 0 16,-5 4 0-1,-7 8 0-15,-2-2 1 0,-3 1 0 16,-8-3 1-16,-2-3-1 16,-12-7-1-16,-5-6-1 15,-7-6-1-15,-6-5-3 16,-1-1-3-16,-4-4-4 16,5 0-9-16,4-4-10 15,2-1-4-15,24 5 0 16,-10-12 9-16</inkml:trace>
  <inkml:trace contextRef="#ctx0" brushRef="#br0" timeOffset="14813.6179">21768 3979 63 0,'0'0'36'16,"4"14"0"-16,-1 0-15 16,1 9-11-16,-4-1-6 15,0 2-9-15,3-4-28 0,7 4-2 16,-8-10-1-1,10 0 0-15</inkml:trace>
  <inkml:trace contextRef="#ctx0" brushRef="#br0" timeOffset="15282.378">22172 4027 9 0,'6'-14'30'0,"-4"-6"23"16,-12 9-35 0,-7 4-5-16,-4-2-4 15,-8 9-3-15,-4 0-2 16,1 9-2-16,2 5-1 16,4 5 0-16,8 3-1 15,7 3 0-15,11 3 0 16,11-6 1-16,13-1-2 15,6-5 3-15,6-3-1 16,-2-8 1-16,-3-5 1 16,0 0 0-16,-13-5-1 15,-18 5 1-15,0-14-2 0,-18 5-3 16,-6 3-9-16,-3 6-22 16,-9-12-2-16,3 12 1 15,-4-5-1-15</inkml:trace>
  <inkml:trace contextRef="#ctx0" brushRef="#br0" timeOffset="15532.3788">22253 3960 36 0,'13'10'36'0,"-13"-10"1"15,15 23-4-15,-4 5-18 0,-7 3-5 16,5 11-1-16,-6 2-2 16,3 7-2-16,-2 1-3 15,-4-2-2-15,6-3-4 16,-6-7-6-16,0-6-14 16,8-8-13-16,-8-26-1 15,0 11 0-15,-6-24 0 16</inkml:trace>
  <inkml:trace contextRef="#ctx0" brushRef="#br0" timeOffset="15704.2701">22278 4170 41 0,'0'0'33'15,"14"5"1"-15,0-10-1 16,5 5-27-16,4 0-17 15,0-7-20-15,5 10-1 16,0-9-2-16,9 6 1 16</inkml:trace>
  <inkml:trace contextRef="#ctx0" brushRef="#br0" timeOffset="16079.2468">22757 4087 40 0,'0'0'34'15,"0"-25"0"-15,-7 8-11 16,-4 5-7-16,-14 0-4 15,5 7-4-15,-9 2-2 16,1 6-2-16,0 2-2 16,4 10 0-16,3 4-1 15,10 3 1-15,11 1-1 16,10-3 0-16,5 2 1 0,6-4-1 16,2 2 1-1,2-7 0-15,3-6-3 16,-4-7-4-16,-3 0-10 0,-11-8-17 15,-1-14-6-15,-1 0 0 16,-8-12 0-16</inkml:trace>
  <inkml:trace contextRef="#ctx0" brushRef="#br0" timeOffset="16188.6337">22708 3853 55 0,'-9'-15'33'15,"9"15"-4"-15,0 0-22 16,0 0-30-16,0 0-6 15,-5 12-2-15,16 6-2 0</inkml:trace>
  <inkml:trace contextRef="#ctx0" brushRef="#br0" timeOffset="16594.8855">23003 4045 48 0,'-19'-9'33'15,"7"6"2"-15,-1 0-15 16,-3-2-6-16,4 10-5 16,0-1-3-16,7 7-3 15,13 3 0-15,12 3-1 16,4 3-1-16,2 7 0 16,-1 0 1-16,-2 1 1 15,-9-2 0-15,0-4 1 16,-25-3-1-16,-9-2-2 15,-14-7-5-15,-6-2-32 16,-1-21-1-16,-1-1-1 16,-2-13-1-16</inkml:trace>
  <inkml:trace contextRef="#ctx0" brushRef="#br0" timeOffset="17126.1224">19888 3527 43 0,'-42'39'32'0,"1"24"-1"15,-5 13-14-15,8 15-6 16,20 13-3-16,18 4-1 16,31-2-7-16,24-13-29 15,33-4-2-15,11-26-1 16,22-10-1-16</inkml:trace>
  <inkml:trace contextRef="#ctx0" brushRef="#br0" timeOffset="17688.6247">23172 3742 44 0,'42'36'38'0,"-6"8"1"16,-4 23-4-16,-6 19-19 15,-22 7-5-15,-11 13-10 16,-34-8-33-16,-7 4-3 15,-7-27-3-15,-4-12-2 16</inkml:trace>
  <inkml:trace contextRef="#ctx0" brushRef="#br0" timeOffset="29631.1968">1804 16736 23 0,'0'52'29'16,"-5"3"-3"-16,1 12-11 16,-1 6-3-16,2-3-5 15,3-5-5-15,0-14 0 16,0-10-3-16,3-17 2 16,-3-14-1-16,0-10 2 15,9-27 2-15,-4-4-2 16,-5-11 2-16,3-8-3 0,-3-11 3 15,-3-2-3-15,3-1 1 16,-7 7-1-16,2 2-1 16,0 11 2-16,0 9-2 15,0 14 1-15,5 21 0 16,0 0-1-16,-4 20 2 16,4 16 0-16,9 10 1 15,0 7-1-15,8 3 0 16,5-3-1-16,6 0 1 15,2-9-1-15,4-12 1 16,6-15-1-16,2-15 0 16,1-17-1-16,-4-9 1 15,-2-9 0-15,-6-9-1 16,-6-6 0-16,-11-6-1 16,-7 1 1-16,-7 7-1 0,-15 5 3 15,3 13-1-15,-8 10 1 16,-2 11 1-16,3 14-1 15,2 20 1-15,0 12-1 16,13 11 1-16,8 3-3 16,2 11 2-16,8-2-3 15,7 1-5-15,8-2-6 16,-1-11-17-16,1-17-8 16,5-2-1-16,-4-15 1 15</inkml:trace>
  <inkml:trace contextRef="#ctx0" brushRef="#br0" timeOffset="30021.8238">2517 16975 27 0,'-16'0'31'0,"-12"-5"-1"15,13 8-11-15,0 6-10 16,1 1-2-16,14 4-4 16,7-2-2-16,6 4 0 15,8-5-3-15,4 0 0 16,0-5-1-16,1-6 2 16,-5 0-2-16,-6-2 1 15,-15 2 1-15,0 0-1 0,0 0 4 16,-19 2 2-16,-2 3 0 15,-4 7 1-15,0 3 1 16,6 2-1-16,1 4 0 16,6 4-1-16,5-3 0 15,14 2-3-15,7-3 0 16,9-5-7-16,8-3-9 16,4-3-20-16,-8-15 1 15,13-3 1-15,-9-13 4 16</inkml:trace>
  <inkml:trace contextRef="#ctx0" brushRef="#br0" timeOffset="30365.5735">2730 17015 22 0,'0'0'31'15,"0"13"1"-15,0-13-2 16,25 0-19-16,-3 5-4 15,2-5-2-15,5 3-1 16,-2-6-3-16,-1 3-3 16,-1-8 0-16,-7-3-1 15,-8 2 0-15,-10-1 0 16,0 10 0-16,-10-16 2 16,-3 16 2-16,-8 0 3 15,-1 8 0-15,1 13-1 16,0 0 1-16,4 8 1 0,4-1-2 15,8 2-1-15,10-4-1 16,10 1-3-16,8-3-2 16,5-14-7-16,12-5-13 15,9-5-11-15,-11-6 2 16,12-3-1-16</inkml:trace>
  <inkml:trace contextRef="#ctx0" brushRef="#br0" timeOffset="30693.6994">3165 17084 27 0,'0'14'33'15,"-3"-4"0"-15,15 5-1 0,3-3-21 16,1-7-3 0,8 0-2-16,-1-5-2 0,2 0-2 15,-7-4-1-15,1-2-4 16,-5-3 0-16,-7-9-1 15,-7 1 0-15,-6-5 0 16,-7 5 0-16,-9-1 1 16,-2 5 2-16,-7 6 4 15,4 7 0-15,-1 19 1 16,3 7 1-16,7 19-2 16,5 3 3-16,7 12-1 15,6 8 0-15,3 9-1 16,5-7-3-16,5-6-7 15,2-14-29-15,5-7 2 0,-6-20-5 16,9-9 2 0</inkml:trace>
  <inkml:trace contextRef="#ctx0" brushRef="#br0" timeOffset="31287.4505">3494 17009 33 0,'18'17'33'0,"-15"-4"1"15,7 10-15-15,-6 3-6 0,-4-5-3 16,0 7-3-16,0-9-3 16,-4-6-3-16,4-13-1 15,-10 0 0-15,10-15-1 16,7-2-1-16,4-5 2 15,6-4-2-15,7 2 2 16,4 6 1-16,-1 5 1 16,5 13 2-16,-8 7 0 15,-1 12 1-15,-11 6-1 16,-3 10-2-16,-6-1 0 16,-3 2-4-16,4-2-8 15,-4-5-21-15,-7-9-5 16,13-3-4-16,-6-17 3 15</inkml:trace>
  <inkml:trace contextRef="#ctx0" brushRef="#br0" timeOffset="31443.7026">3670 16828 22 0,'-13'-22'28'16,"13"22"-8"-16,0 0-25 15,-8 10-16-15,19 9-4 16,-11-19 7-16</inkml:trace>
  <inkml:trace contextRef="#ctx0" brushRef="#br0" timeOffset="31756.2011">3996 16929 15 0,'-18'12'31'16,"-11"-2"-1"-16,10 15 0 16,4-2-20-16,2-1-3 15,13 2-3-15,3-3-1 16,14 1 0-16,4-6-1 15,7-1 0-15,2-5 1 16,-1-3 0-16,-4-5-1 16,-6 1 0-16,-19-3-1 0,0 0-3 15,-7 10-7-15,-11-6-22 16,-10-10-2-16,9 6-1 16,-9-12 1-16</inkml:trace>
  <inkml:trace contextRef="#ctx0" brushRef="#br0" timeOffset="32068.7019">4117 16994 8 0,'12'0'31'16,"13"8"0"-16,-3-12 0 0,9 4-17 15,0-6-7 1,2 0-3-16,-2-2-1 0,-5 0-3 15,-5 3 0-15,-8-2 0 16,-13 7-1-16,5-14 1 16,-5 14 0-16,-21-3 2 15,3 7 1-15,-2 6 0 16,-1 5 2-16,0-2-2 16,8 8 2-16,1 5-1 15,12 2-1-15,6-1-2 16,9-4-3-16,7 1-7 15,6-4-17-15,1-6-8 16,11-2-1-16,-4-16 0 16</inkml:trace>
  <inkml:trace contextRef="#ctx0" brushRef="#br0" timeOffset="32428.0779">4815 16927 5 0,'-35'-8'31'16,"4"13"0"-16,-6-12 1 16,3 3-17-16,6 4-6 15,6 9-3-15,9 0-3 16,13 1-2-16,7 2-1 16,12 1-3-16,2 4-1 15,8-1-3-15,-5-4-1 16,3-2 0-16,-7-1 1 15,-5-3-2-15,-15-6 3 0,-4 12 2 16,-10-8 4-16,-6-1 4 16,-32 7 10-1,31-1-4-15,1-2 1 16,11 8 0-16,3-5 0 16,16 9-2-16,5-4-1 15,13 5-3-15,6 0-11 16,10-7-28-16,-7-13-1 15,9 5-1-15,-12-14 1 16</inkml:trace>
  <inkml:trace contextRef="#ctx0" brushRef="#br0" timeOffset="33334.329">5532 16890 5 0,'15'25'29'16,"-2"-20"-1"-16,14 12-1 16,3-9-17-16,-1-2-4 15,5 4-1-15,-3-6-2 16,-3-4-1-16,-6-7-2 0,-8-5 0 15,-8-2-1-15,-6 4 0 16,-11-2 0-16,-3 4 0 16,-6 4 0-16,-5 4 2 15,1 14 1-15,0 6 0 16,3 9 0-16,7 2 0 16,6 5 1-16,8 1-1 15,10-2 0-15,6 1-2 16,8-11 1-16,5-6-1 15,4-11 0-15,2-3 0 16,-1-12-2-16,-3-6 1 16,-1-11-1-16,-8-5 1 0,-1 0 0 15,-7-3 2 1,-4 9-1-16,-4 5 1 0,-3 6 3 16,-3 12 1-16,0 0 0 15,6 20 1-15,-6 2-2 16,4 7 1-16,-4-6-2 15,0 0 1-15,0-6-2 16,0-3-1-16,0-14 0 16,0 0-1-16,5-17 1 15,-1-4-1-15,4-1 0 16,2-3-1-16,3 6 1 16,0 2-1-16,4 9 1 15,-1 8 0-15,-1 8 0 16,-2 11 0-16,-1 5-1 15,-2 1-6-15,2-3-18 0,1 11-10 16,-11-15 1-16,11-1-1 16</inkml:trace>
  <inkml:trace contextRef="#ctx0" brushRef="#br0" timeOffset="33553.0793">6238 17014 48 0,'0'0'36'16,"19"14"-3"-16,-6 6-12 16,-2-3-9-16,5 6-2 15,0-5-3-15,-1-1-2 0,-2-3-2 16,2-6-1 0,-2-8 0-16,-4-13 0 15,0-4-1-15,0-4 0 0,-3-5-6 16,-3 3-26-16,-3-6-7 15,0 10 0-15,-3-2 1 16</inkml:trace>
  <inkml:trace contextRef="#ctx0" brushRef="#br0" timeOffset="34178.0836">7007 16945 25 0,'28'6'31'0,"-9"-2"-2"0,-1 11-10 16,-5 14-5-16,-7-1-6 16,0 7-2-16,-13 0-1 15,-1-3-3-15,-4-6 1 16,-2-8-3-16,3-12 1 16,11-6-1-16,-10-8 1 15,10-9-1-15,10-8 0 16,1-1 2-16,5-3-2 15,0 2 1-15,0 4 0 16,-1-2-1-16,-2 9 0 16,-13 16 0-16,9-10 1 15,-9 10 0-15,-9 22 1 0,-1-1 0 16,1-1-1-16,5 9 1 16,-1 0 0-16,11-4-1 15,6-4-3-15,7-9-9 16,6-7-23-16,12 4-1 15,-4-16 0-15,11-3 0 16</inkml:trace>
  <inkml:trace contextRef="#ctx0" brushRef="#br0" timeOffset="34537.4592">7309 16854 43 0,'6'-29'34'16,"6"-5"-1"-16,9 3-19 16,8 16-2-16,5 6-1 15,6 18-3-15,0 15-1 16,1 11-1-16,-7 10-3 16,-1 10 1-16,-7-1-1 15,-5 0 0-15,-4-8-1 16,-6-8-1-16,-5-15-1 15,0-7 0-15,-6-16-1 16,0 0 0-16,-6-22 0 16,-6 5 0-16,-1 2-1 15,-8 6 0-15,-2 9 1 16,-6 0 0-16,-1 14-1 16,-4 0-3-16,10 9-9 15,-1 2-18-15,4-11-4 0,11-2 0 16,10-12-1-16</inkml:trace>
  <inkml:trace contextRef="#ctx0" brushRef="#br0" timeOffset="34709.332">7851 16966 51 0,'15'28'37'0,"-15"-6"0"15,0 10-3-15,3-1-26 16,-3 1-17-16,7-5-28 16,-7-14 0-16,0-2 0 15,0-11 0-15</inkml:trace>
  <inkml:trace contextRef="#ctx0" brushRef="#br0" timeOffset="34849.9583">7767 16661 41 0,'0'0'28'16,"-9"14"-28"-16,0-3-5 15,15 9-22-15,-6-7-3 16</inkml:trace>
  <inkml:trace contextRef="#ctx0" brushRef="#br0" timeOffset="35365.5835">8211 16912 58 0,'-24'6'31'15,"-6"5"-11"-15,2 6-6 16,5 10-5-16,4 2-4 16,9 2-2-16,6-5-1 15,8 1-1-15,9-7 0 16,5-3 0-16,0-8 0 15,-2-1 1-15,0-8 1 0,-4 4-1 16,-12-4-1 0,0 0-3-16,0 0-8 0,0-12-16 15,-12 0-8-15,12 3 0 16,-4-8 0-16</inkml:trace>
  <inkml:trace contextRef="#ctx0" brushRef="#br0" timeOffset="35631.209">8307 17004 21 0,'18'5'37'16,"1"14"0"-16,-7 1-3 16,-2 1-12-16,3 4-7 15,-11-8-7-15,4 4-2 16,-3-11-4-16,-3-10-1 0,10 0-1 16,-4-14-2-1,7-6 1-15,-1-1-1 16,6-1 1-16,-2-3-2 0,4 8 2 15,1 9 2-15,-5 4 0 16,2 17 1-16,-9 7 0 16,1 6 0-16,-6 10-1 15,-4-1-10-15,3-7-27 16,1 3-1-16,-4-13-1 16,10 1 0-16</inkml:trace>
  <inkml:trace contextRef="#ctx0" brushRef="#br0" timeOffset="36474.9615">9164 16986 16 0,'0'0'26'0,"24"13"1"16,1-8-15-16,3-2-5 15,6-3-1-15,-2 0-2 16,1-3-2-16,-6-2 0 15,-4-6 0-15,-11 1-1 16,-12 0-1-16,-9 3 0 16,-7 7 1-16,-5 7 0 0,-4 4 0 15,-2 2 1-15,4 11 1 16,3-3 0 0,9 7 1-16,5-2 1 0,12 0 0 15,7-7-1-15,8 2 1 16,4-9-1-16,10 0-1 15,3-7-1-15,1-5-1 16,1-9-3-16,-5-2-2 16,-4-6-1-16,-7-6 0 15,-2 1 0-15,-13-6-1 16,-3 5 2-16,-6 3 1 16,-3 6 4-16,3 14 2 15,-12-8 2-15,6 18 1 16,0 5-1-16,6 9 1 15,0-3-1-15,5 2 0 0,-5-7-2 16,8 1 0 0,-3-8-1-16,-5-9-1 0,12 3 0 15,-12-3 1-15,13-14-2 16,-8 2 0-16,3 0-1 16,1-2-1-16,3 4 0 15,-5 0 0-15,-7 10 0 16,15 0 0-16,-15 0 1 15,13 14 0-15,-8-1 1 16,-1 0-3-16,1 5-12 16,5-1-18-16,-7-4 0 15,10 0-1-15,-13-13 3 16</inkml:trace>
  <inkml:trace contextRef="#ctx0" brushRef="#br0" timeOffset="36959.3373">9933 16975 42 0,'0'0'36'0,"24"20"0"16,-8-4-9-16,2 3-15 15,2 9-4-15,-6-1-2 16,-1-1-1-16,-13-2-3 15,-7-3 0-15,-11-7-4 0,-10-14-5 16,3-4-16-16,-2-10-14 16,-7-15 0-16,12 2 0 15</inkml:trace>
  <inkml:trace contextRef="#ctx0" brushRef="#br0" timeOffset="37787.465">10816 16915 42 0,'-21'12'16'16,"-1"-3"-4"-16,4 2-2 16,8 5-3-16,10-3-1 15,9 3-1-15,6-4-2 16,5-1 0-16,2-5-1 16,-1 0 0-16,-3-6-1 15,-6 6 0-15,-12-6 0 16,0 0-1-16,-15 6 0 15,-6 0 1-15,-1-2-2 16,-3 5 1-16,0 2 1 16,5 4 0-16,7-5 0 0,13 7 1 15,5-5-1 1,11 2 1-16,8-2-3 0,7-4-5 16,7-8-8-16,5 8-13 15,-4-16-3-15,7 3 0 16,-8-11 20-16</inkml:trace>
  <inkml:trace contextRef="#ctx0" brushRef="#br0" timeOffset="38162.4635">11231 16908 36 0,'-28'-4'33'0,"1"17"-1"16,-6 1-14-1,0-1-6-15,3 9-4 16,3-1-4-16,10 7 0 0,11-2-2 16,11-1 0-16,9-5 0 15,7 0 1-15,9-6-2 16,4-2-2-16,1-7 1 16,-1-5-3-16,-2-4 1 15,-8-4-2-15,-7-1 1 16,-7-4 0-16,-10 1 0 15,-5-2 2-15,-7 2 1 16,-4 7 2-16,-2 5 1 16,-1 10 0-16,1 6 1 15,5 14 0-15,2 5-1 0,3 11 1 16,4 5-1-16,4 3-2 16,7-7-4-1,0-6-7-15,3-11-21 0,7-10-4 16,-1-15 0-16,7-10-3 15</inkml:trace>
  <inkml:trace contextRef="#ctx0" brushRef="#br0" timeOffset="38490.5923">11645 17004 44 0,'-8'30'34'0,"-7"-8"-1"16,-3-4-15-16,-6 7-9 0,-5-11-3 16,-1 0-4-16,-2-9-1 15,2-9 0-15,3-7-2 16,3-3 0-16,8-5-1 16,4-5 1-16,9 2 0 15,6 0 0-15,9 5 2 16,6 10 0-16,5 7 2 15,5 5-1-15,0 7 1 16,3 9 0-16,-2 4-3 16,-2 1-17-16,-7-1-16 15,5 1-1-15,-11-13-1 16,4 6 1-16</inkml:trace>
  <inkml:trace contextRef="#ctx0" brushRef="#br0" timeOffset="38990.5896">11866 16998 5 0,'5'26'27'15,"-5"-9"0"-15,3 7-11 16,-3 2-4-16,0-11-3 16,0 2-3-16,0-17-1 15,-12 0-2-15,5-14-1 16,0-6 0-16,1-4 0 16,6-8-1-16,0 3 1 15,3-5 1-15,8 5-1 16,5 8 1-16,2 13 0 15,4 13 1-15,-2 7-1 16,0 12 1-16,-1 6-3 0,-3 6-5 16,1 1-10-16,1 1-16 15,-7-14-2-15,8-2-1 16,-7-18 5-16</inkml:trace>
  <inkml:trace contextRef="#ctx0" brushRef="#br0" timeOffset="39599.9675">12237 16919 7 0,'-28'-4'51'31,"28"4"-36"-31,0 0-6 0,0 0-2 16,15 0-3-16,2 0-1 15,4 0-1-15,0 0 0 16,-2 0-1-16,-4 0 0 16,-4 0-1-16,-11 0 0 15,0 0-1-15,0 0 0 16,-20 0 1-16,5 3 0 16,-1 6 0-16,4-4 1 15,-3 9 0-15,5 1 0 16,5 2 1-16,5 4 0 15,8 8 0-15,4-4-1 16,7 1 0-16,7-2-3 16,2-7-2-16,8 0-2 0,2-7-3 15,1-8-2-15,-1-6-2 16,0-9 0-16,-2-3 2 16,-5-6 3-16,-3 0 7 15,-12-2 6-15,-10-27 17 16,-15 27-6-1,-10 7 2-15,-10 7-1 16,-4 5-1-16,2 8-5 16,-6-3-3-16,9 14-1 15,7 1-3-15,10 10-1 16,11-3-1-16,15 3-1 16,6-5 0-16,6-3 1 15,7-3-1-15,1-6 0 16,0-8 0-16,-5-8 1 0,-6-9-1 15,-9-3-1-15,-5-3-5 16,-17-5-16-16,-7-2-15 16,-10 15 0-16,-10-3 0 15,-2 18 0-15</inkml:trace>
  <inkml:trace contextRef="#ctx0" brushRef="#br0" timeOffset="40021.8446">12876 16840 32 0,'-6'19'34'0,"8"22"2"16,2 4-2-16,-4 15-20 16,7 11-7-16,-2-3-1 15,4 3-2-15,1-8-4 16,-1-17-5-16,3-5-12 16,-2-15-20-16,-10-26 2 15,12 6-3-15,-12-20 4 16</inkml:trace>
  <inkml:trace contextRef="#ctx0" brushRef="#br0" timeOffset="40162.468">12894 17088 21 0,'19'0'29'16,"-7"-4"-2"-16,16 7-14 0,6 4-36 15,-6-12-5-15,13 10 0 16,-5-15 18-16</inkml:trace>
  <inkml:trace contextRef="#ctx0" brushRef="#br0" timeOffset="40521.8429">13341 16856 39 0,'-40'-11'32'15,"7"15"-1"-15,0-1-17 16,5 2-4-16,11 9-4 16,6-2-2-16,11 3 0 0,10-3-2 15,6 5-1-15,7-7 1 16,1 0-1-16,0-4 0 16,-1-3-1-16,-6-3-2 15,-7 0 0-15,-10 0 0 16,0 0 0-16,-19 14 0 15,0-9-1-15,-3 6 2 16,1-1 1-16,2 3 1 16,7 1 0-16,6-3 1 15,9 3 1-15,9-4-1 16,6 2 0-16,5-3-2 16,2 0-4-16,5-9-14 15,1 3-15-15,-12-13 0 16,-1-4 0-16</inkml:trace>
  <inkml:trace contextRef="#ctx0" brushRef="#br0" timeOffset="40646.845">13276 16658 15 0,'0'0'8'0,"-15"0"-11"15,6 4-15-15,16 15 17 16</inkml:trace>
  <inkml:trace contextRef="#ctx0" brushRef="#br0" timeOffset="40818.7195">13407 16895 19 0,'27'40'35'15,"7"5"-1"-15,-7-9 1 0,-4-7-14 16,1-2-8 0,-5-15-5-16,-1-9-3 0,-5-13-1 15,-1-5-3-15,0-3-4 16,-5-10-14-16,-7-1-19 15,6 3-1-15,-6 0 0 16,0 14-1-16</inkml:trace>
  <inkml:trace contextRef="#ctx0" brushRef="#br0" timeOffset="41349.9695">13787 16946 58 0,'13'8'35'15,"-1"4"-10"-15,-1 9-5 16,-9-4-7-16,7 5-5 15,-9-10-2-15,0-12-3 16,0 0-1-16,12-9-1 16,-5-11-1-16,5-1 0 15,1 1 0-15,2-2 0 16,-2 8-1-16,2 14 1 0,0 9 0 16,-6 5 0-1,4 8 1-15,-4 3 0 0,0 0-2 16,1-4-3-16,2-4-5 15,-12-17-2-15,19-3 0 16,-9-18 1-16,5-1 1 16,-7-5 1-16,5-2 3 15,0 3 5-15,0 2 6 16,21 5 13 0,-16 29-10-16,0 4-1 15,5 12 0-15,-5 0-2 16,0 8 0-16,-9-5 0 15,1 6-2-15,-10-7-1 16,-13-9-3-16,0-6-26 0,-8-1-10 16,-10-12-1-1,6 0-1-15</inkml:trace>
  <inkml:trace contextRef="#ctx0" brushRef="#br0" timeOffset="41959.3486">14968 16593 48 0,'-12'12'30'0,"-10"12"-8"16,-9 13-7-16,0 19-2 15,0 6-4-15,11 16 0 16,6-2-3-16,14 2-3 15,13-8-1-15,12-5-4 16,12-11-7-16,6-15-21 16,2-27-5-16,5-6 0 15,-13-15 0-15</inkml:trace>
  <inkml:trace contextRef="#ctx0" brushRef="#br0" timeOffset="42271.8471">15107 16970 20 0,'-5'15'31'0,"15"9"0"16,-5-3-2-16,2 2-20 15,2 8-3-15,-3-9-1 16,3-5-2-16,-9-17-1 16,0 0-1-16,0 0 0 15,4-23-1-15,-4 0 0 0,0-6 0 16,3-1 0-1,2 0 0-15,4 5 0 16,1 9 1-16,4 8 0 0,0 8-1 16,0 9 1-16,0 9 0 15,0 3 0-15,-3 8-2 16,2 0-3-16,-3-2-7 16,1-8-17-16,8 3-4 15,-11-15 0-15,16-1-1 16</inkml:trace>
  <inkml:trace contextRef="#ctx0" brushRef="#br0" timeOffset="42599.9726">15500 17077 16 0,'-4'9'31'16,"10"6"1"-16,-3-5-1 0,7-4-16 15,8 0-5-15,0-11-2 16,4 0-3-16,-3-8-1 15,-1-6-1-15,-4-3-2 16,-2-3 0-16,-10-5-1 16,-4-1 1-16,-11 5-1 15,-3-1 0-15,-5 9 0 16,-4 13 0-16,2 8 1 16,0 12-1-16,2 11 1 15,7 8 0-15,9 7 0 16,5 10 1-16,7 1-1 15,7-2-1-15,0-4 0 0,3-5-4 16,3-6-14 0,3-3-16-16,-6-15-1 15,4-9-2-15,-5-14 2 0</inkml:trace>
  <inkml:trace contextRef="#ctx0" brushRef="#br0" timeOffset="42912.4728">16024 16941 74 0,'-12'20'34'16,"2"6"-14"-16,-14 5-7 0,-5-5-3 15,-1 4-5 1,-2-10-4-16,-1-6-1 0,7-9-2 15,1-10 0-15,13-7 1 16,3-10-1-16,9-3 1 16,9 1 0-16,3 5 2 15,7 5 1-15,6 7 0 16,3 10 1-16,0 8-1 16,0 13-2-16,-1 2-7 15,-6 1-16-15,-4-9-11 16,1 6-1-16,-12-14 1 15</inkml:trace>
  <inkml:trace contextRef="#ctx0" brushRef="#br0" timeOffset="43053.0978">15863 16648 26 0,'-5'-24'31'0,"-2"7"-7"16,7 17-24-16,11 10-20 15,-11 0-7-15,16 15-3 16</inkml:trace>
  <inkml:trace contextRef="#ctx0" brushRef="#br0" timeOffset="43584.3501">16371 16818 17 0,'-23'-16'29'16,"6"16"-5"-16,-11 9-4 15,3 7-5-15,1 6-4 16,4 6-3-16,11 7-1 16,9-6-3-16,6 9 0 15,10-8-1-15,9-6 0 16,5-10 0-16,2-6-1 16,-4-8 0-16,-4-10 1 15,-11-2-2-15,-10-5 1 16,-12-1-1-16,-9 2-3 15,-8 4-3-15,-4 3-6 16,1-3-18-16,7 12-5 0,-2-8 0 16,11 8 0-1</inkml:trace>
  <inkml:trace contextRef="#ctx0" brushRef="#br0" timeOffset="43756.2245">16493 16894 44 0,'10'10'29'0,"4"10"-8"16,-4 3-3-16,-5 0-7 15,1 4-8-15,-3-5-21 16,7 4-10-16,-10-13-3 16,9 3-2-16</inkml:trace>
  <inkml:trace contextRef="#ctx0" brushRef="#br0" timeOffset="43990.599">16670 16866 56 0,'14'17'34'0,"-8"-5"1"16,3 8-17-16,5 9-11 15,-3-3-1-15,5-1-2 16,-4-5 0-16,4-7-2 15,-6-13 0-15,3-4 0 16,-1-11-1-16,-1-2-1 16,-1-2-5-16,-4-7-13 15,-6 1-18-15,6 9 0 0,-6 1 0 16,0 15 0-16</inkml:trace>
  <inkml:trace contextRef="#ctx0" brushRef="#br0" timeOffset="44318.7278">16932 16857 32 0,'9'-3'35'0,"3"11"1"16,-7 3 0-16,3 7-21 15,1 10-6-15,-6-2-3 16,5 2-3-16,-5-2-1 15,1-6-1-15,-1-9-3 16,-3-11 1-16,10 0-1 0,-6-14 0 16,8-5-1-16,-3-5 1 15,4 2 1-15,1 3 0 16,3 5 3-16,-1 8 0 16,-2 6 0-16,0 8 1 15,-5 8 0-15,2 6-2 16,-3 3-9-16,-3 0-27 15,-5-10-1-15,9-1 0 16,-9-14-1-16</inkml:trace>
  <inkml:trace contextRef="#ctx0" brushRef="#br0" timeOffset="44553.1006">17297 16854 60 0,'21'8'36'16,"-5"3"1"-16,-2 6-17 16,2 10-8-16,-13-3-4 15,-3 8-4-15,-5-3-10 16,-10-4-29-16,-8-14-1 15,-1-1-1-15,-3-18 0 16</inkml:trace>
  <inkml:trace contextRef="#ctx0" brushRef="#br0" timeOffset="44896.8766">17533 16404 31 0,'35'29'34'16,"-4"11"1"-16,6 24-6 16,-3 19-14-16,-8 13-4 15,-3 8-2-15,-14 3-6 16,-9-1-4-16,-6-16-8 16,-11-11-16-16,-12-25-10 15,5-13-3-15,-5-26 2 16</inkml:trace>
  <inkml:trace contextRef="#ctx0" brushRef="#br0" timeOffset="45740.6049">18447 16832 28 0,'-19'0'14'0,"7"14"-2"15,0-2-2-15,9 7-3 16,6 3-2-16,6-1-1 16,8 3-1-16,3-4-1 15,2-6-1-15,-1-5-1 16,-2-4 0-16,-6-5-2 16,-13 0-1-16,0 0 1 15,-6-9-1-15,-14 3 2 0,-4 6-1 16,-4 0 2-16,-2 0 1 15,-18 15 6 1,33-8-1-16,6 5 1 16,9 1-1-16,12 1 1 15,4-3-2-15,6 2 1 16,2-1-1-16,4-4-1 16,0-3-2-16,0-5 0 15,0-5-2-15,-2-9-2 16,1-1 0-16,-4-9-1 15,0-3 0-15,-6-5 0 16,0 3 1-16,-6 1 1 0,-4 9 2 16,-7 8 1-1,0 11 1-15,-12 14 6 16,7 7-4-16,2 2-1 16,3 4 1-16,3-5-1 15,6-1 0-15,3-11 1 16,7 2-1-16,-3-12 1 15,6-3-2-15,-4-9 1 16,-1-4-2-16,-4-6 0 16,-3-2-5-16,-4 6-8 15,-6-3-15-15,-5-1-11 16,5 11 1-16,-8 1-1 16</inkml:trace>
  <inkml:trace contextRef="#ctx0" brushRef="#br0" timeOffset="46084.3546">18889 16961 36 0,'15'22'33'0,"-9"-3"-3"15,6-2-9-15,3 2-7 16,-2-4-5-16,5 4-4 16,1-10-2-16,3-2-1 15,-4-4-1-15,1-8-2 16,-1-7 1-16,-5-13-1 15,-1-5 0-15,-2-13-1 16,-7-4 1-16,-9-8 0 16,-7-8 1-16,-9 2 0 0,-9-2 2 15,-7 11-1 1,-2 9 2-16,-6 10-1 16,0 14 1-16,6 16 0 0,8 12 0 15,12 14 0-15,13 7-1 16,14 4 0-16,13 3-5 15,5 2-17-15,13-12-16 16,17-1 1-16,1-19-1 16,15 3 0-16</inkml:trace>
  <inkml:trace contextRef="#ctx0" brushRef="#br0" timeOffset="46771.8555">19423 16799 15 0,'-19'9'24'0,"10"13"-8"15,0-6-5-15,12 3-3 16,7-6-3-16,6-1-2 16,4-4-2-16,-1-8 0 15,1 0-1-15,-5 0 1 16,-15 0-1-16,8-15 0 16,-19 9-1-16,-6 0 2 15,-8 6 0-15,0 4 2 16,-3 2 0-16,1 3 1 15,6 7 2-15,4-2 1 16,13 10 1-16,4-5-1 16,11 1 0-16,6-4 0 0,9 1-1 15,2-8-1 1,5-1-2-16,-1-8 0 0,2-4 0 16,-4-11-2-16,0-3 1 15,-8-5-1-15,-3-3 0 16,-7 2 0-16,-5-4 0 15,-7 7 0-15,0 6 0 16,0 15-1-16,-11 0 0 16,5 10 1-16,1 7 0 15,5 9-2-15,0 6-1 16,6-3-9-16,0 3-19 16,1-12-5-16,5 0 0 15,-12-20 0-15</inkml:trace>
  <inkml:trace contextRef="#ctx0" brushRef="#br0" timeOffset="46912.48">19689 16584 41 0,'-6'-10'31'16,"-13"0"-13"-16,5 12-25 15,10 18-16-15,-10-5-6 16,14 13-1-16</inkml:trace>
  <inkml:trace contextRef="#ctx0" brushRef="#br0" timeOffset="47334.3627">20158 16866 47 0,'0'24'34'0,"-21"-2"0"16,-3 7-14-16,-14 7-8 15,-5-4-3-15,-4 0-5 16,1-13-6-16,3-7-2 16,7-12-2-16,9-22 0 0,12 0 1 15,11-16 0-15,10-1 2 16,8 5 1-16,6 7 4 16,8 12 3-16,-2 8 2 15,6 22 0-15,0 2 0 16,3 19-1-16,-1 1-1 15,3-1-4-15,0-2-13 16,1-1-23-16,-8-18 1 16,7-6-2-16,-11-12 0 15</inkml:trace>
  <inkml:trace contextRef="#ctx0" brushRef="#br0" timeOffset="47584.3579">20309 16845 36 0,'11'-8'36'16,"7"20"1"-16,-3 1 0 15,-1 6-20-15,4 15-8 16,-8-2-3-16,-3 7-2 15,-7-6-6-15,-13-11-13 16,-7-5-22-16,2-5 0 16,-6-17-1-16,7-2 0 15</inkml:trace>
  <inkml:trace contextRef="#ctx0" brushRef="#br0" timeOffset="48100.009">21364 16862 46 0,'-31'0'28'15,"2"13"-8"-15,2 5-5 16,4 6-4-16,9 8-2 16,11-2-3-16,6 5-2 0,8-4 0 15,11-4 0-15,0-8-1 16,3-2 1-16,-7-10 0 15,-1-7-1-15,-17 0-3 16,9-16-9-16,-13-6-22 16,-2 7-3-16,-13-13-1 15,11 1 0-15</inkml:trace>
  <inkml:trace contextRef="#ctx0" brushRef="#br0" timeOffset="48256.2352">21437 16890 13 0,'41'19'62'16,"-13"-5"-35"-16,-1-5-13 16,2-2-4-16,4-5-5 15,2 3-8-15,-1-10-7 16,-3 0-10-16,-3 5-8 16,-12-12-4-16,-1 12 1 15</inkml:trace>
  <inkml:trace contextRef="#ctx0" brushRef="#br0" timeOffset="48396.8587">21611 16983 33 0,'0'31'30'0,"-6"-8"-5"16,10 5-5-16,2 1-10 0,5 0-13 16,0 5-22-1,-3-17-3-15,11 7-3 16,-7-19 1-16</inkml:trace>
  <inkml:trace contextRef="#ctx0" brushRef="#br0" timeOffset="48693.7348">22005 17019 40 0,'-24'-7'34'16,"-8"-6"0"-16,0 9-14 15,6 4-6-15,-1 4-6 16,10 11-2-16,7 4-3 0,10 5-1 16,9 0 0-1,7 4-1-15,10-5 1 16,3-6 0-16,4-7 0 0,0-4-1 16,0-14 1-16,-5-2-1 15,-11-11 1-15,-9-1-2 16,-13 3-8-16,-8 1-28 15,-24-6 0-15,3 4 0 16,-13 1-1-16</inkml:trace>
  <inkml:trace contextRef="#ctx0" brushRef="#br0" timeOffset="49912.4862">1897 17711 42 0,'0'0'34'16,"0"0"0"-16,0 0-7 15,46 68-17-15,-21-17-4 16,5 14-3-16,3 14 0 16,0 3-6-16,-6 3 3 15,-4-4-2-15,-11-16-1 16,-16-15-2-16,-6-8 1 0,10-42-3 15,-45 0 4-15,45 0 6 16,-51-91-2-16,26 19 3 16,4-4 1-16,16-7-1 15,5 0-1-15,11 8 5 16,6 16-6-16,3 11-5 16,10 17-16-16,6 7-15 15,-7 7-2-15,0 17 2 16,-9-5 0-16</inkml:trace>
  <inkml:trace contextRef="#ctx0" brushRef="#br0" timeOffset="50287.4908">2425 17813 5 0,'14'16'29'16,"-3"-16"2"-16,9 0-1 16,-4 5-12-16,-1-13-8 15,4-3-1-15,-3-1-1 16,-1-5-3-16,-9-3 0 16,-6 1-1-16,-9 3-1 15,-1-4 0-15,-5 5-2 16,-3 2-1-16,-1 2-1 15,-2 11 0-15,2 11 1 0,3 1-2 16,9 11-1-16,7-23 2 16,-8 65 3-16,8-16 0 15,8 2-1-15,1 3-1 16,9-4 2-16,-3 7-4 16,3-3 2-16,0-1-7 15,-18-53-19-15,47 58-11 16,-47-58 3-16,0 0-5 15</inkml:trace>
  <inkml:trace contextRef="#ctx0" brushRef="#br0" timeOffset="50615.6141">3031 17724 26 0,'0'12'33'16,"-12"-1"1"-16,3 2-4 16,9-13-18-16,0 0-2 15,-61 62-3-15,61-62-1 16,-55 36-5-16,55-36-2 16,-58 19 2-16,34-19-4 15,2-4 1-15,9-7-3 16,6-7 1-16,7 6 0 0,7-4 2 15,9 7 3 1,8 2-2-16,5 7 3 16,1 7 1-16,-30-7-6 0,62 45-11 15,-62-45-17-15,50 41 1 16,-50-41-1-16,0 0-1 16</inkml:trace>
  <inkml:trace contextRef="#ctx0" brushRef="#br0" timeOffset="50771.8622">2762 17537 58 0,'-7'-13'33'16,"7"13"-7"-16,10 17-32 15,-7-6-23-15,19 6-3 16,-10-6-2-16</inkml:trace>
  <inkml:trace contextRef="#ctx0" brushRef="#br0" timeOffset="51396.8643">3357 17645 31 0,'-22'-7'31'16,"7"10"0"-16,-7 1-12 0,1 4-8 15,-1 13-2 1,6 3-6-16,10 6-1 0,6-30-1 16,13 60 1-16,-13-60 2 15,43 47-1-15,-12-31 1 16,6-12-4-16,0-4 2 16,-6-6 0-16,-7-7-1 15,-5 0 0-15,-12 1-4 16,-7-1 2-16,-10 6-1 15,-11 2 4-15,-7 5-3 16,0 12 1-16,28-12 1 16,-52 46 0-16,52-46-1 15,-31 72-1-15,28-28 1 16,11 6-6-16,7 1 1 16,3 0-12-16,-1-2-17 0,-17-49-7 15,43 63 8-15,-43-63 17 16</inkml:trace>
  <inkml:trace contextRef="#ctx0" brushRef="#br0" timeOffset="51740.615">3574 17728 13 0,'0'0'30'16,"15"19"0"-16,-15-19 0 0,0 0-14 16,13 64-11-1,-13-64 1-15,10 47-2 0,-10-47 0 16,0 0-3-16,17 26 1 16,-10-40-3-16,0 2-2 15,2-6 0-15,0 5 0 16,3-3 1-16,4 3 0 15,-4 3 2-15,4 16-1 16,-16-6 3-16,0 0 3 16,34 59-6-16,-34-59-7 15,18 49-17-15,-18-49-5 16,0 0 1-16,10 46 1 16</inkml:trace>
  <inkml:trace contextRef="#ctx0" brushRef="#br0" timeOffset="51990.6164">3912 17645 34 0,'10'13'35'0,"-10"3"0"15,0-16-2-15,10 78-19 16,-4-18-7-16,2 10-3 15,-1 4 1-15,1 2-4 16,-2-8-1-16,0 5-8 16,1-13-4-16,-3-7-22 0,-4-53-3 15,0 0 1 1,0 0-1-16</inkml:trace>
  <inkml:trace contextRef="#ctx0" brushRef="#br0" timeOffset="52146.8656">3961 17931 54 0,'0'0'35'15,"0"0"-4"-15,43-29-8 16,-43 29-26-16,44 0-15 16,-44 0-13-16,57-7 1 15,-21 2-3-15</inkml:trace>
  <inkml:trace contextRef="#ctx0" brushRef="#br0" timeOffset="52428.1187">4516 17761 21 0,'-9'14'28'16,"9"-14"-8"-16,0 0-3 15,-53 52-4-15,23-37-7 16,-1-9-5-16,0-6-2 15,2-4 0-15,2-11-1 16,8-2-1-16,4-7 0 16,8 5-1-16,7 1 5 15,7 4 5-15,8 5 2 16,4 4 2-16,9 10 1 0,-3 4 0 16,8 6-1-1,-7 4 0-15,3 2-4 0,-29-21-13 16,48 59-25-16,-48-59 0 15,25 44-7-15,-25-44 2 16</inkml:trace>
  <inkml:trace contextRef="#ctx0" brushRef="#br0" timeOffset="53459.3687">5256 17650 42 0,'18'4'32'0,"-5"4"-4"0,-4 13-13 16,3 2-4-16,-12-23-3 16,16 63 1-16,-16-63-1 15,0 63-3-15,0-63 1 16,-17 33-3-16,17-33-3 16,-11 0 0-16,11-9 0 15,0-7-2-15,9-7-3 16,-1-8 2-16,6 5-2 15,1-1 2-15,3 5 2 16,-3-2-1-16,-1 7 1 16,-5 5 0-16,-9 12 0 15,0 0 1-15,0 15 1 0,-7 1-1 16,-1 3 1 0,2 8 0-16,2-5-1 0,4 4 1 15,0-26-1-15,27 38 0 16,1-27-5-16,3-2-3 15,9-9-1-15,2-7-3 16,7 0 0-16,-7-9-2 16,6-4 1-16,-10-2 0 15,0 2 7-15,-11 1 4 16,-4 2 4-16,-9 8 12 16,-14 9-5-1,0 16 0-15,-14-4 1 16,-6 8-2-16,-5-3-2 15,-3-3-4-15,-1-3-3 16,0-7 0-16,1-11 0 16,9-9-2-16,5 1 1 0,4-8-1 15,10 6 1-15,0 2 2 16,13 1 1-16,2 5 0 16,6 9 1-16,1 9 1 15,2 8 0-15,-24-17 0 16,57 51 2-16,-57-51 1 15,53 51-1-15,-53-51 0 16,54 39-1-16,-29-34 0 16,0-8-4-16,-3-12-2 15,-4-4-1-15,2 0-1 16,-2-10 0-16,-4 4 0 0,-4-3 2 16,-2 12 2-1,-8 16 4-15,12-9 3 0,-12 9-1 16,10 24 1-16,-10-24 1 15,11 57-2-15,-11-57-6 16,18 68-30-16,-18-68-2 16,22 38-3-16,-22-38-1 15</inkml:trace>
  <inkml:trace contextRef="#ctx0" brushRef="#br0" timeOffset="54459.371">7008 17680 28 0,'-19'0'17'15,"2"-6"-3"-15,-1 9-3 16,6 2-4-16,3-1-1 16,9-4-2-16,3 13-1 15,10-6-2-15,4 5 0 0,4-2 0 16,0-4 0 0,0 0 1-16,-2-3 0 0,-7-3-2 15,-12 0 1-15,0 0 0 16,0 0 1-16,-15 9-2 15,-3-4 1-15,1 2 0 16,-1 1-1-16,18-8 2 16,0 0 2-16,-32 45 0 15,32-45 0-15,0 0 1 16,21 61 0-16,-21-61 2 16,0 0-1-16,61 33 0 15,-36-38-2-15,-4 5-5 16,4-13 2-16,-5-7-2 15,-1-4 1-15,-3 2-1 0,-3 0 0 16,-4 11-2 0,1 0 1-16,-10 11 3 0,15-7 0 15,-15 7 0-15,0 0-1 16,15 44 4-16,-15-44-2 16,0 0 3-16,4 48-2 15,-4-48-3-15,-6 13 3 16,6-13-3-16,-7-20 0 15,7 3-3-15,0-11 2 16,4 7-2-16,2-5 2 16,6 6 2-16,3-1-1 15,1 6 3-15,0 10 1 16,2 5-1-16,-2 14 1 16,-16-14-1-16,25 44 1 15,-25-44 2-15,18 58-4 0,-18-58-2 16,18 68-7-16,-18-68-7 15,0 0-10-15,0 0-8 16,50 36-6-16,-37-48-2 16,9-5 11-16</inkml:trace>
  <inkml:trace contextRef="#ctx0" brushRef="#br0" timeOffset="54584.3719">7571 17737 38 0,'11'10'36'16,"-11"9"-1"-16,0-19-5 15,2 46-14-15,-2-46-16 16,6 49-30-16,-6-49-3 16,0 0-2-16,4 38-1 0</inkml:trace>
  <inkml:trace contextRef="#ctx0" brushRef="#br0" timeOffset="55006.2473">7848 17716 30 0,'16'67'27'0,"-4"-23"2"16,-6 10-14-16,-1 1-7 16,2 3-5-16,-4-3-3 15,-3-7-8-15,0-48-13 16,0 54-12-16,0-54 4 0,0 0 9 16</inkml:trace>
  <inkml:trace contextRef="#ctx0" brushRef="#br0" timeOffset="55349.998">7842 17583 17 0,'24'-20'28'0,"-5"13"-1"16,0 9-13-16,-1 15-5 15,-5 10-2-15,-3 4-2 16,-6-3-1-16,-4 1-1 15,-9-7-1-15,-1-4-1 16,-1-11 1-16,11-7-2 0,-13-2 0 16,13-8 0-16,0 10 0 15,22-14-1-15,2 14 2 16,4 2 0-16,3 8-1 16,-2 4 1-16,-29-14 0 15,49 61 3-15,-49-61 0 16,9 63 0-16,-9-63-2 15,-36 53-3-15,36-53-2 16,-56 27-6-16,56-27-6 16,-47-13-11-16,26-2-6 15,21-3 0-15</inkml:trace>
  <inkml:trace contextRef="#ctx0" brushRef="#br0" timeOffset="55771.8728">8363 17662 11 0,'-24'3'51'16,"13"2"-40"-16,11-5-2 15,-9 19-3-15,15-6 0 16,2 3-2-16,7-6 0 16,3-3-2-16,0-2 0 15,1 2 0-15,-1-5-1 0,-5-2 1 16,-13 0-1-16,0 0-1 16,-3-8 1-16,-14 8-1 15,-1 3-1-15,-6 2 2 16,0-2 0-16,-2 2 0 15,8 11 1-15,2-3 1 16,7-1 2-16,9-12 0 16,0 0 3-16,22 46 1 15,-22-46 0-15,48 28-1 16,-48-28-9-16,65 9-29 16,-65-9-2-16,62-4 0 15,-31-3-5-15</inkml:trace>
  <inkml:trace contextRef="#ctx0" brushRef="#br0" timeOffset="56162.505">8603 17573 30 0,'-13'26'30'0,"13"16"-1"15,0 17-14-15,3 12-7 16,4 13-4-16,-1-8-3 16,0 4-4-16,0-12-6 15,0-2-12-15,-6-23-9 16,0-43-4-16,0 0 15 15</inkml:trace>
  <inkml:trace contextRef="#ctx0" brushRef="#br0" timeOffset="56521.8754">8522 17524 3 0,'25'-7'27'15,"15"14"-1"-15,-9 10-3 16,-4 3-15-16,-5 6-1 16,-6 3-1-16,-8 0-2 15,-10-1-2-15,-7-2-2 16,-7-5-2-16,-3-6-4 16,1-6-2-16,2-9-1 0,8-4-1 15,8 4 1 1,0-17 1-16,8 5 2 0,12 2 2 15,32 4 6 1,-24 14 1-16,-6 7 2 16,-4 1 0-16,-18-16 0 15,7 50 0-15,-7-50-1 16,-21 52-9-16,2-39-9 16,8-7-9-16,-7-13-1 15,18 7 18-15</inkml:trace>
  <inkml:trace contextRef="#ctx0" brushRef="#br0" timeOffset="56990.626">9052 17723 18 0,'12'14'28'0,"-15"-2"-3"15,-6-1-11-15,-6 4-4 16,-4-4-2-16,-2-7-3 15,-7-4-2-15,2 0-1 16,1-11-1-16,5 1-1 16,7-5 0-16,6-8 0 15,7 3 0-15,3 3-1 16,10 7 0-16,9 5 1 16,-1 8 2-16,4 5 0 15,-3 7-1-15,5 10 2 0,-1-1-1 16,-1 3 0-1,-25-27 1-15,45 49 2 16,-25-39-4-16,1-1 1 0,-6-9 0 16,2-10-1-16,-6-6 0 15,2-3 1-15,-7-7-1 16,0 0-3-16,-3 4 2 16,0 3 0-16,-3 2 1 15,0 17 1-15,0 0 1 16,0 0-1-16,0 17 1 15,0 0 1-15,0-17 0 16,3 56 1-16,-3-56-7 16,10 61-15-16,-10-61-14 15,21 28-5-15,-11-24 0 16,-10-4 0-16</inkml:trace>
  <inkml:trace contextRef="#ctx0" brushRef="#br0" timeOffset="57693.7594">9467 17679 12 0,'0'12'27'16,"-6"2"-3"-16,6 3-7 16,3 8-3-16,3-3-3 15,4 4-2-15,-10-26-1 16,31 39 1-16,-10-31-4 0,5-4 0 16,-2-8-1-1,3-11-1-15,-5-2-1 16,-4-3 0-16,-5-6-1 0,-2 5-3 15,-6 5 3-15,-5 0-2 16,-3 7 1-16,3 9 0 16,-13 3 0-16,10 7 0 15,3 11 2-15,0-8 0 16,7 4 1-16,6 5 1 16,5-5-1-16,7-1 1 15,0-3 1-15,2-5-1 16,-2-10-1-16,0 6 0 15,-4-8-2-15,-4-9-2 16,-5-2-1-16,-6-6-3 0,-4-1-6 16,-7-6-6-1,2 6-6-15,-12-10-3 16,-2 8 1-16,-4 2 3 0,-3 1 4 16,-3 5 5-16,6 2 8 15,-3 3 6-15,-11-5 16 16,35 16-12-1,-12-2-14-15,12 2-7 16,0 0 2-16,0 0 14 16</inkml:trace>
  <inkml:trace contextRef="#ctx0" brushRef="#br0" timeOffset="58037.5034">10083 17645 51 0,'-14'-3'30'0,"-2"3"-13"16,-2 0-4-16,1 12-3 15,0 1-2-15,8 4-2 16,2 1-1-16,10 4 0 15,6 1-2-15,8-4 0 16,4 3 1-16,4-12 0 16,2 3-2-16,-2-4 1 15,-3-5-1-15,-6-4-1 0,-16 0 0 16,9-12-4 0,-9 12-10-16,-19-9-20 15,-3-6-2-15,1-4-1 0,-7-5-1 16</inkml:trace>
  <inkml:trace contextRef="#ctx0" brushRef="#br0" timeOffset="58193.7532">10112 17653 25 0,'29'9'33'16,"-2"-6"0"-16,8-1 1 15,-1-2-23-15,0 0-6 16,2 0-5-16,-1 5-11 15,-4 2-17-15,-9-3-4 0,2-4-2 16,-24 0 0 0</inkml:trace>
  <inkml:trace contextRef="#ctx0" brushRef="#br0" timeOffset="58350.0025">10318 17728 45 0,'0'17'33'0,"0"2"1"16,0-19-12-16,14 51-18 16,-14-51-24-16,22 50-11 15,-22-50-1-15,0 0-2 16</inkml:trace>
  <inkml:trace contextRef="#ctx0" brushRef="#br0" timeOffset="58865.631">10618 17683 28 0,'-21'11'27'15,"14"0"-10"-15,-3 3-4 16,10-2-3-16,13-3-2 15,8 0-3-15,2 2-1 16,1-11-1-16,1 0-1 16,0 0-1-16,-10-4-1 15,-6 0-1-15,-9 4 0 16,-11-3 0-16,-8-2 0 16,-6 10 0-16,-2 2 1 15,-2 0 2-15,3 9 2 16,26-16 1-16,0 0 4 0,-46 52 2 15,46-52-1 1,17 46 1-16,-17-46-5 16,52 39 3-16,-52-39-7 0,75 12-15 15,-26-16-23-15,-14-4-1 16,5-9-1-16,-9-12-2 16</inkml:trace>
  <inkml:trace contextRef="#ctx0" brushRef="#br0" timeOffset="59615.6313">11466 17737 15 0,'14'0'28'0,"4"0"-2"16,4-4-11-16,9-1-5 0,0 2-2 15,3-2-2-15,-3-1-3 16,-2 6-1-16,-8 0-1 16,-8 4 0-16,-11 5-1 15,-8 4 0-15,-7-1-1 16,-1 5 1-16,14-17 0 15,-26 51 2-15,26-51 2 16,-8 46-1-16,8-46 1 16,24 48 0-16,-24-48 1 15,59 22-1-15,-59-22 0 16,68-10-4-16,-31 3-5 16,-3-13 0-16,-4-5 0 15,-6-8 0-15,-7 11 1 16,-7 1 1-16,-4 4-1 15,-6 2 4-15,0 15 4 0,0 0 1 16,-14 6-1-16,8 10 0 16,6-16 0-16,-10 43 1 15,10-43 2-15,0 0-3 16,0 41 1-16,0-41-4 16,11 0 0-16,-1-11-1 15,2-5 2-15,0-3-4 16,1 5-2-16,4 5 3 15,0 6-1-15,-1 3 3 16,-16 0 0-16,0 0 0 16,40 56-3-16,-40-56-5 15,23 63-2-15,-23-63-15 16,13 55-12-16,-13-55 3 16,0 0 2-16</inkml:trace>
  <inkml:trace contextRef="#ctx0" brushRef="#br0" timeOffset="59834.3812">12221 17783 22 0,'0'0'33'0,"0"0"-1"15,0 0 1-15,44 30-17 16,-44-30-4-16,0 0-5 16,43 51 0-16,-43-51 0 15,31 16-2-15,-18-26-2 16,3-12-4-16,-1 3-1 0,-3-3 1 15,1-2-5 1,-7 7-29-16,-6-8-4 0,6 14 1 16,-6 11 3-16</inkml:trace>
  <inkml:trace contextRef="#ctx0" brushRef="#br0" timeOffset="60600.0106">13053 17728 21 0,'0'0'28'0,"0"0"0"16,12 12-14-16,7-9-5 15,0 3-2-15,8-6-1 16,-2-6-2-16,0 3-1 15,0-3 0-15,-4 0-2 16,-9 0-1-16,-12 6 0 16,0 0-1-16,0 0 0 15,-17 0 1-15,1 5-1 16,3 8 2-16,-5 1 0 16,18-14 0-16,-19 48 4 15,19-48 1-15,10 61-6 0,-10-61 7 16,40 46-3-1,-40-46 2-15,67 25-2 0,-67-25 1 16,81-13-4-16,-41-9-4 16,-8-7 5-16,-2 3-6 15,-7-6 2-15,-11-1-2 16,-6 3 1-16,-9 8-1 16,-3 3 1-16,-9 7 3 15,2 10 0-15,-3 7 1 16,4 5 0-16,-1 4-1 15,13-14 0-15,-6 52 2 16,6-52-6-16,12 65-16 16,-12-65-11-16,29 53-1 15,-29-53 1-15</inkml:trace>
  <inkml:trace contextRef="#ctx0" brushRef="#br0" timeOffset="60803.1333">13669 17687 26 0,'0'0'34'16,"0"0"-1"-16,0 14-4 15,7 3-15-15,-7-17-3 16,11 68-6-16,-3-17-1 16,-1 7-3-16,-2 7-6 15,8-2-9-15,-10-9-24 16,-3-9 1-16,0-45-1 0,0 45 14 15</inkml:trace>
  <inkml:trace contextRef="#ctx0" brushRef="#br0" timeOffset="60928.1333">13735 17868 34 0,'0'0'33'0,"0"0"-5"15,0 0-18-15,46 9-36 16,-46-9 0-16,42 13-2 15,-42-13 4-15</inkml:trace>
  <inkml:trace contextRef="#ctx0" brushRef="#br0" timeOffset="61318.7614">13971 17694 36 0,'0'0'34'15,"24"12"0"-15,-17 4-3 16,-7-16-21-16,8 50 1 15,-8-50-7-15,0 48 1 16,0-37-5-16,0-11 1 16,0 0 0-16,10-11-1 15,2-11-1-15,6 0-1 0,4 0 1 16,3 3-2-16,3 8 4 16,0 7-1-16,-3 0 0 15,-3 16 1-15,-9 4-1 16,-13-16-3-16,9 50-4 15,-9-50-19-15,-19 57-6 16,19-57-2-16,-25 33-1 16</inkml:trace>
  <inkml:trace contextRef="#ctx0" brushRef="#br0" timeOffset="61475.0141">14079 17501 53 0,'0'-22'36'0,"-3"10"-1"16,3 12-13-16,-6 19-42 16,2-4-11-16,10 11-3 15,-6-5-2-15</inkml:trace>
  <inkml:trace contextRef="#ctx0" brushRef="#br0" timeOffset="61990.6355">14893 17737 21 0,'0'15'28'0,"0"-15"-1"0,0 31-11 16,0-16-9-16,0-2-1 16,-4-4-1-16,4-9-3 15,-7-13 0-15,5-1 1 16,2-10-1-16,0-1-1 16,5-5 4-16,3 3 0 15,2 1-1-15,9 13 0 16,0 3 2-16,2 8-2 15,1 8 1-15,0 7-2 16,-2 12-2-16,-3 3-3 16,-17-28-6-16,34 75-6 15,-34-75-13-15,42 62-6 16,-42-62 0-16,48 42-1 16</inkml:trace>
  <inkml:trace contextRef="#ctx0" brushRef="#br0" timeOffset="62443.7613">15417 17742 25 0,'0'-11'29'15,"-10"-6"-6"-15,-3-3-5 16,-6 10-3-16,-6 3-5 16,0 3-2-16,-3 8-2 15,4 2-2-15,-4 5-3 16,10 6 0-16,4 4 0 15,10-1 0-15,4-1-1 16,12-4 1-16,7-3-1 16,6 1 0-16,4-11 0 15,3-8 1-15,1-3 0 0,-3-5 0 16,-6-4-2-16,-3 1 1 16,-11 1 0-16,-7-2 0 15,-6 8 0-15,-6 10 0 16,-2-5-2-16,-1 10 2 15,1 6 1-15,6 0 0 16,5 5 1-16,6 1 0 16,7-1 0-16,11 3 2 15,2-3 1-15,5-6-1 16,3-5 0-16,-2-5 0 16,-2-9 0-16,-5 2-1 15,-8-9 0-15,-7-6 0 0,-6 1-4 16,-9 1-4-1,-2 3-16-15,-3 4-15 0,-10-4-2 16,10 10 1-16,-4-3-1 16</inkml:trace>
  <inkml:trace contextRef="#ctx0" brushRef="#br0" timeOffset="62850.012">16306 17515 38 0,'0'0'34'15,"6"22"0"-15,-6 18-12 16,0 11-8-16,3 16-5 15,-3 11-3-15,9 10-5 0,-2-4-4 16,-1-3-10 0,1-14-14-16,4-13-13 15,-11-54 4-15,0 0 0 0</inkml:trace>
  <inkml:trace contextRef="#ctx0" brushRef="#br0" timeOffset="63193.7628">16324 17584 34 0,'22'-23'31'0,"9"12"1"15,-3 3-7-15,0 8-15 16,0 7-4-16,-7 5-3 16,-7 7-1-16,-11 2-4 15,-9 2 0-15,-11-2-1 16,-4-4-2-16,-6-8-2 0,2-3 1 15,6-6 0-15,3-5 0 16,16 5 2-16,0-21 1 16,13 11 2-16,9 5 3 15,6 5-1-15,4 5 1 16,-2 2 1-16,0 10 1 16,-12 4-2-16,-8 8-1 15,-10-29 0-15,-13 59 0 16,-8-35-1-16,-7-7-6 15,-6-5-6-15,6-5-5 16,0-10-4-16,15-7-6 16,2-11-1-16</inkml:trace>
  <inkml:trace contextRef="#ctx0" brushRef="#br0" timeOffset="63537.5163">16668 17731 32 0,'10'6'32'0,"11"9"0"16,-2-10-7-16,3 0-15 15,6 4 0-15,-3-9-4 16,6-5-1-16,-6-5-2 16,2-5 0-16,-10-3-1 15,-3 3-1-15,-11-2 0 16,-11-3-1-16,-8 4 0 15,-13 6 0-15,-4 3-2 0,-8 7 1 16,1 7-1-16,0-1 1 16,5 6 0-16,11 8 0 15,8 2 1-15,16 6 0 16,0-28 0-16,20 74 3 16,-20-74-5-16,40 85-7 15,-16-35-19-15,0-7-8 16,-24-43 1-16,35 62-4 15</inkml:trace>
  <inkml:trace contextRef="#ctx0" brushRef="#br0" timeOffset="63896.8923">17035 17616 24 0,'21'0'33'16,"-9"8"1"-16,0 11 1 16,-9 5-20-16,-3 1-6 15,0 6-1-15,0-5-4 16,-4-6-1-16,4-6-2 16,0-14 0-16,0 0-1 15,8-17 0-15,1-2 0 16,5-3-1-16,-3 0 0 15,7 2 1-15,-2 4 0 0,1 12 1 16,-3 4 0 0,-1 11-1-16,-2 7 2 0,-1 5 0 15,-10-23-2-15,15 61-3 16,-15-61-11-16,13 50-19 16,-13-35-2-16,4-2 1 15,-4-13-2-15</inkml:trace>
  <inkml:trace contextRef="#ctx0" brushRef="#br0" timeOffset="64037.5152">17121 17420 38 0,'0'-21'31'0,"-9"11"-8"15,9 10-22-15,0 17-23 16,-2 2-7-16,9 5 0 0</inkml:trace>
  <inkml:trace contextRef="#ctx0" brushRef="#br0" timeOffset="64865.6429">17467 17639 35 0,'18'0'30'0,"-18"0"0"16,15 15-14-16,-6 3-6 16,-6 2-3-16,0 0-2 15,-5-4-2-15,-1 3 0 16,-4-6-2-16,7-13-1 0,-12 15 1 15,12-15-1 1,-6-9-1-16,6-1 0 0,7-3 0 16,1-5-1-16,4-2 0 15,3-1 1-15,-1-2 0 16,0 5 0-16,-4 1 1 16,-4 3-1-16,-6 14 3 15,0 0 0-15,-16 0 0 16,4 14 0-16,-3 5 1 15,2-2-1-15,6 7-1 16,7-2 1-16,6 1-1 16,10 0-1-16,9-6-1 15,6-5-1-15,7-4-3 16,6-5 0-16,4-6-1 16,-3-7-1-16,3-2 1 0,-5-10 1 15,-2 2 3-15,-4 1 4 16,-9 3 2-16,-8 7 3 15,-9 3 1-15,-11 6 1 16,0 0 0-16,-16 26-1 16,-6-7-2-16,-1-6-2 15,-6-1 0-15,1-8-2 16,0-4-2-16,5-8-1 16,4-4 1-16,7-7-2 15,8-2 2-15,4 3-1 16,2-2-2-16,7 12 1 15,8 8 1-15,2 0 1 16,4 10-1-16,3 5 2 16,2 9-5-16,-1 5-5 0,-27-29-9 15,63 49-13-15,-40-35-2 16,6 7 0-16,-10-21 1 16</inkml:trace>
  <inkml:trace contextRef="#ctx0" brushRef="#br0" timeOffset="65053.141">18196 17585 41 0,'0'0'33'0,"0"0"0"15,0 16-6-15,0 5-10 16,6 19-4-16,-2 4-7 16,9 19-5-16,-4 8 2 15,3 5-5-15,0-3-4 16,-5-5-14-16,-2-10-18 0,3-8-5 15,-8-50 6-15,0 0 10 16</inkml:trace>
  <inkml:trace contextRef="#ctx0" brushRef="#br0" timeOffset="65209.3913">18216 17724 40 0,'12'0'32'0,"-12"0"0"15,21 9-4-15,-6-9-34 16,4 4-23-16,16 2-2 0,-4-9 0 16,14 3-2-1</inkml:trace>
  <inkml:trace contextRef="#ctx0" brushRef="#br0" timeOffset="65771.9181">18641 17546 28 0,'-17'-5'26'16,"3"5"-6"-16,-7 3-6 15,6 5-1-15,0-1-4 16,3 4-2-16,9 5-2 15,8-1-3-15,7 0-1 16,7-2 0-16,4-2 0 16,1-6 0-16,0 1-1 15,-5-6 0-15,-4-3-1 16,-15 3 0-16,0 0 1 16,-9-12-2-16,-11 12 0 15,-3 0 2-15,-4 0-1 0,3 3 3 16,1 3 0-16,2 1 2 15,10 3 1-15,5 2 2 16,10 1 0-16,5 1 0 16,9 0 0-16,4-2-1 15,10 2 0-15,4-1-6 16,4 2-12-16,-2-11-23 16,10-4 1-16,-7 0-2 15,6-7-1-15</inkml:trace>
  <inkml:trace contextRef="#ctx0" brushRef="#br0" timeOffset="66068.7691">19072 17331 22 0,'0'0'34'0,"0"0"0"15,8 22-2-15,-4 12-10 16,-4 1-9-16,5 5-9 15,-1 5-20-15,12 1-15 0,-12-7-4 16,10 0 1-16,-10-15-2 16</inkml:trace>
  <inkml:trace contextRef="#ctx0" brushRef="#br0" timeOffset="66209.3942">19133 17819 95 0,'4'15'37'16,"-4"-15"-38"-16,0 0-15 16,14-3-18-16,-14-20-3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09:55:48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2941 9193 38 0,'37'-10'27'0,"38"-17"20"15,-44 2-27 1,-3-2-4-16,-12-12-3 15,-1 3-4-15,-12-10-1 16,-3 2-3-16,-9-5-1 16,-6 3 0-16,-10 1-2 0,-1 5 0 15,-8 5-1-15,-6 8-1 0,-6 11 1 16,0 7-1 0,-1 13 0-16,4 8-1 0,2 12 1 15,4 9-1-15,7 9 1 16,15 2-1-16,11 5 1 15,10-2-1-15,12-6 1 16,10-2 0-16,12-7 1 0,10-13-1 16,6-7 1-16,-6-12 0 15,2-12-1-15,1-7 0 16,-6-4 0-16,-7-8-1 16,-9-2 1-16,-16 0 0 15,-3 0 0-15,-5 4 0 16,-7 7 0-1,-6 2 0-15,-4 6 1 16,-2 6-1-16,0 8 0 16,12 0 0-16,-12 13 0 15,7 5 0-15,5 5-1 0,10 6 1 16,3 6 0-16,5 0 0 16,6 0 0-16,-1-6-3 15,8 0-11-15,8-7-25 16,-8-11 1-16,4-7-1 0,-4-12 0 15</inkml:trace>
  <inkml:trace contextRef="#ctx0" brushRef="#br0" timeOffset="733.0255">3639 8877 12 0,'-3'9'31'15,"3"-9"-1"-15,14 9-7 16,24-3-4-16,15-1-3 15,23 4-3-15,10-9-1 0,19 9-3 16,1-9-3-16,5 3-2 16,-6-3 0-16,-8 0-2 15,-16 0 0-15,-15-4-1 16,-18 4 0-16,-14-4-1 16,-15 4 0-16,-19 0 0 15,3-16-1-15,-13 4 0 0,-5-2 0 16,-4 0 0-16,-1-1 0 15,-3 1 0-15,-1-1 0 16,2 2 1-16,2 4 0 16,3 2 0-16,4 0 1 0,3 2-1 15,10 5 1 1,0-8-1 0,13 3 0-16,9 5 1 15,8 0-1-15,7 0 0 0,4 5 0 16,0 3 0-16,-4 3 0 15,-3 2 0-15,-9 3 1 16,-7 2 0-16,-11 3 1 16,-11 3 0-16,-12-2 0 15,-5 2 0-15,-6-5 0 0,-2-1-2 16,2 1-5-16,2-8-18 16,6-8-16-16,19-3 0 15,6-9 0-15,25-1-1 16</inkml:trace>
  <inkml:trace contextRef="#ctx0" brushRef="#br0" timeOffset="1303.269">5268 8690 31 0,'-11'10'35'0,"26"0"1"16,4-7-6-16,14 1-15 15,7 1-5-15,4-5-2 0,5 7-2 16,-4-7-2-16,-3-3-2 15,-8-4 0-15,-10-2 0 16,-8-6-1-16,-6-2 1 16,-10-2-1-16,-10 0 0 15,-8 0-1-15,-7 1 1 32,-9 4-2-32,-5 8 1 0,-4 6 0 15,-4 8-1-15,-1 7 2 16,1 11-2-16,4 8 1 15,8 5 0-15,10 6 1 16,10-1 1-16,15 2 0 16,16-1 1-16,15-12 1 0,19 0 0 15,7-13 0-15,10-7 0 0,-1-7-1 16,0-6 0 0,-9-8 0-16,-4-1-1 0,-14-3 1 15,-13 2-1-15,-11 2 0 16,-15 8-1-16,9-11-1 15,-9 11-2-15,0 0-7 32,-15 7-34-32,15-7-1 0,0 0 1 15,-7-12-1-15</inkml:trace>
  <inkml:trace contextRef="#ctx0" brushRef="#br0" timeOffset="48864.0723">2672 9862 7 0,'-12'-10'27'0,"12"22"1"16,-7 5 1-16,7 58-13 16,0-20-11-1,7 11 0-15,-7 8-1 31,7 1 0-31,-7-4-1 0,0-6 0 16,0-9-1-16,-4-10 1 16,1-15 1-16,3-16 1 15,0-15-1-15,-14-16 1 16,14-16-1-16,0-10 0 16,11-9 0-16,6 0-2 15,12 1-1-15,8 8-1 0,16 13 1 16,9 14-1-16,-1 15-1 15,-3 20 2-15,-7 10-2 16,-10 10 2-16,-14 6-1 0,-17 0 1 16,-19-4-1-1,-19-2 1-15,-16-8-1 0,-4-6 0 32,-6-8-2-32,2-11-4 0,8-2-11 15,4-5-19-15,8-12 0 16,20 0 0-16,12-5 0 15</inkml:trace>
  <inkml:trace contextRef="#ctx0" brushRef="#br0" timeOffset="49618.575">3729 10315 23 0,'18'19'27'16,"12"-10"-3"-16,27 3-10 15,27-1-3-15,16-3 0 0,17 2-1 16,4-5-2 0,10-2-1-16,-13-3-2 15,-8 0-1-15,-25-7-2 0,-21 1-1 0,-27-4-1 16,-18-4 0-16,-19-4-1 16,-19-5 1-16,-7-1-1 15,-7 2 1-15,9-1-1 16,3 4 0-16,15 9 1 15,6 10 1-15,18 8-1 16,9 12 2-16,1 4 1 0,1 7 1 16,-8-2 0-16,-6 3 1 15,-11-3 0-15,-4-3-1 16,-15-6-3-16,-1-11-8 16,3-4-24-16,1 3-5 15,2-8 0-15,10 0-1 31</inkml:trace>
  <inkml:trace contextRef="#ctx0" brushRef="#br0" timeOffset="50014.969">5347 10579 17 0,'-11'8'36'0,"19"2"0"32,5-6 2-32,10-4-20 0,12 0-3 15,-2-14-2-15,4 2-3 16,-7-12-4-16,-3-5-2 15,-10-12-1-15,-12-14-1 16,-9-14 0-16,-9-11-1 16,-2-4-1-16,1-3 0 15,6 2 0-15,8 4-1 0,9 10 0 16,14 15 0-16,13 17-2 16,8 16-3-16,11 12-4 15,-5 3-12-15,0 8-17 16,-4 10 0-16,-15-1 0 15,-8 4 1-15</inkml:trace>
  <inkml:trace contextRef="#ctx0" brushRef="#br0" timeOffset="50181.6103">5355 10081 32 0,'-5'20'38'15,"19"-3"1"-15,27-3-4 31,22 4-13-31,4-8-6 0,10 4-6 16,-7-3-9-16,-6-3-21 16,-14-4-18-16,-18 3-1 15,-32-7-1-15,0 0-1 16</inkml:trace>
  <inkml:trace contextRef="#ctx0" brushRef="#br0" timeOffset="83966.6367">3077 11422 27 0,'-30'-7'31'0,"-57"14"16"15,35 7-30-15,-1 13-4 16,-7 10-2-16,20 14-2 15,4 3-2-15,24 12 1 16,20-3-1-16,20 1 0 16,17-8-1-16,16-6-1 15,6-18-2-15,5-11-8 0,-7-16-33 16,-6-5-1-16,-19-12-1 16,-6-8-1-16</inkml:trace>
  <inkml:trace contextRef="#ctx0" brushRef="#br0" timeOffset="84598.72">3817 11801 27 0,'15'-7'27'16,"13"7"-5"-16,21 0-4 15,22 0-3-15,16 3-2 16,19 6-1-16,2-3-1 16,12 3-3-16,-4-4-1 15,-8 3-3-15,-15-3-1 0,-21-5-2 16,-22 0-1-16,-16-8 0 16,-20-2-1-16,-17-8 0 15,-9-2-1-15,-8-2 0 16,3 3-1-16,-1-1 1 15,14 8 0-15,4 12 2 16,15 0 0 0,5 17 2-16,2 7 1 15,-2 3 1-15,-9 3 1 16,-6 5 0-16,-16-2-6 16,-11 6-33-16,-19-12-1 15,-12 0-1-15,-22-3-2 0</inkml:trace>
  <inkml:trace contextRef="#ctx0" brushRef="#br0" timeOffset="85958.7561">5753 11869 8 0,'20'-7'30'15,"-12"-8"1"-15,-3-2-10 16,-5-3-2-16,-3-7-4 15,-7-1-3-15,-12-5-3 0,-6 3-3 16,-4-1-2-16,-5 6-1 16,-3 7-2-16,-4 8 0 15,-1 10-1-15,4 17 0 16,5 8 0-16,10 6 0 16,7 6 0-16,11 1 0 31,14 0 0-31,13-3 1 0,18-11 0 15,11-9 0-15,13-11 0 16,3-14 1-16,2-14-1 16,-1-17 1-16,-3-14-1 15,-12-14-1-15,-11-12 1 16,-15-7-1-16,-12-4 0 0,-12 8 1 16,-7 6-1-16,-7 16 2 0,-11 16-1 15,0 22 1 1,-3 24 1-16,5 24 0 15,6 22 0-15,6 20 1 0,9 15-1 16,5 10-1-16,12 5 1 16,7-3-2-16,2 2-22 31,3-8-18-31,-6-17-1 0,9-7 0 16,-13-22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09-28T09:58:42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3623 7933 27 0,'0'0'25'0,"13"-15"-3"16,-6 5 0-16,-1-4-5 15,0-5-2-15,-6-7-4 16,0 1-4-16,-12-4-2 0,-4 3-2 15,-6 9-1 1,-9 2 0-16,-3 11-2 0,-2 11 0 31,0 8 0-31,6 8-1 16,7 6 0-16,12 4 1 0,11 0 0 16,9-3 0-16,15-8 0 15,5-7 0-15,7-5 1 16,-4-10 0-16,1 0 0 15,-5-10 0-15,-8-5-1 16,-5 1 1-16,-9 2 0 0,-6 12 0 16,-4-12 0-16,4 12-1 15,0 0 1-15,0 21 0 16,16-6 0-16,1-2-1 16,4 1-4-16,4-8-5 15,5-6-19-15,-1 5-7 16,-12-14 0-1,0 0 0-15</inkml:trace>
  <inkml:trace contextRef="#ctx0" brushRef="#br0" timeOffset="184.9902">3757 7420 18 0,'13'0'34'0,"15"25"1"16,2 11-1-16,4 15-16 15,-2 16-7-15,-8 16-4 16,-6 8-4-16,-11 1-8 16,-11 4-26-16,-17-22-4 15,1-5 1-15,-18-22-1 16</inkml:trace>
  <inkml:trace contextRef="#ctx0" brushRef="#br0" timeOffset="715.977">3475 8663 47 0,'0'0'35'0,"0"0"1"16,0 22-13-16,-9 12-9 15,12 21-6-15,-3 7-3 16,6 12-1-16,0 0-3 16,0-2-1-16,1-3-4 15,-2-13-5-15,5-10-12 16,-1-15-15-16,-9-18 0 0,0-13-1 16,-6-13 8-16</inkml:trace>
  <inkml:trace contextRef="#ctx0" brushRef="#br0" timeOffset="1032.5401">3491 8712 25 0,'21'-26'31'16,"13"16"0"-16,-3 5-5 15,-6 10-15-15,3 9-5 16,-12 6-3-16,-10 6-2 15,-10 3-2-15,-12-1 0 16,-2-3-1-16,-7-8 1 0,4-4-1 16,-1-7 0-16,13-6 2 15,9 0 1-15,15-6 1 16,7 6 0-16,2 0 0 16,1 9 0-16,-5 3 1 15,-6 9-1-15,-14 7-2 16,-14-2-3-1,-9 3-5-15,-10-8-7 16,-5-8-14-16,4-1-3 0,0-18-1 16,9 0 15-1</inkml:trace>
  <inkml:trace contextRef="#ctx0" brushRef="#br0" timeOffset="1280.1727">3713 8545 30 0,'35'0'33'0,"-1"10"2"16,9 21-6 0,-3 21-15-16,-7 14-5 15,-6 17-1-15,-14 10-5 16,-13 2-2-16,-17 2-2 15,-17-9-9-15,-6-15-25 16,-1-7 1-16,-12-26-2 16,13-15 1-16</inkml:trace>
  <inkml:trace contextRef="#ctx0" brushRef="#br0" timeOffset="2049.8844">3466 9832 16 0,'0'0'33'15,"0"0"2"-15,21 32 1 16,-8 3-15-16,5 2-9 15,8 16-4-15,-8 6 0 16,4 7-3-16,-10-2-2 0,-9-3-2 16,-13-14-1-16,-11-5 0 15,-8-17-1-15,-4-18 0 16,2-15 0-16,2-18 0 16,8-15 1-16,12-9 0 15,15-11 0-15,13-4 1 16,11-1 0-1,11 4-1-15,-1 8 0 16,4 5-5-16,-1 15-11 16,-6 15-20-16,-15 5 1 15,-9 16-2-15,-13-2 0 0</inkml:trace>
  <inkml:trace contextRef="#ctx0" brushRef="#br0" timeOffset="2318.4166">3756 9611 63 0,'42'13'38'15,"7"21"1"-15,-4 22-8 16,-12 8-19-16,-2 22-3 16,-19 11-4-16,-12 4-8 15,-22-6-35-15,-16 1-1 0,-23-15 0 16,-7-4-1-16</inkml:trace>
  <inkml:trace contextRef="#ctx0" brushRef="#br0" timeOffset="3466.8412">2012 12254 34 0,'7'-15'31'16,"6"2"-8"-16,-6-6-3 15,1-6-5-15,-3-2-5 16,-8-6-3-16,3 0-1 16,-10-5-3-16,-2 6 1 15,-10 1-2-15,-6 9 0 16,-3 8 1 0,0 9-2-16,0 9 1 15,0 10-1-15,7 10 0 16,3 6 0-16,8 5 0 15,13 0-1-15,6-2 0 16,6-4 0-16,12-5-1 0,6-7 0 16,6-8 1-1,1-9-1-15,0-10 1 0,-6-6-1 0,-5-7 0 16,-7-1 1 0,-8-3 0-16,-4 2-1 0,-7 3 0 15,-13 7 0-15,-1 5 1 16,1 10-1-16,0 6 0 15,0 7 0-15,6 5 1 16,7 5-1 0,4 2 1-16,12-2-1 15,7-2-1-15,3-7-5 16,5-1-12-16,3-1-13 16,-7-12-1-16,2-5 0 15,-15-8 6-15</inkml:trace>
  <inkml:trace contextRef="#ctx0" brushRef="#br0" timeOffset="3720.3451">2069 11443 45 0,'12'5'39'0,"19"37"1"15,9 19 1-15,-1 24-24 16,9 34-5-16,-9 17-2 16,3 18-3-16,-18 2-2 15,-22-6-4-15,-20-10-8 32,-24-6-33-32,-15-28-2 0,-17-16 1 15,-23-26-1-15</inkml:trace>
  <inkml:trace contextRef="#ctx0" brushRef="#br0" timeOffset="17553.1122">2939 12105 3 0,'21'-18'30'0,"-1"-6"1"16,7 7-6-16,-2 5-7 15,-1 0-3-15,-3 12-3 0,-3 13-3 16,-1 10-3-16,-14 9 0 16,1 7-2-16,-4 7-1 15,0 0 0-15,3-3-1 16,6-2 0-16,3-9-1 15,9-13 1-15,2-11-1 16,6-8 1 0,2-11-1-16,2-11 0 15,-3-10 0-15,-2-5 0 16,-12-4-1-16,-4-1 0 16,-8 4 1-16,-4 2-2 15,-7 11 1-15,-6 11 0 16,2 14 1-16,-2 17-1 15,7 14 1-15,0 10 0 0,6 8-1 16,6 1 0-16,6 1-5 16,6-5-21-16,5-12-11 15,11-12 0-15,3-22-1 16</inkml:trace>
  <inkml:trace contextRef="#ctx0" brushRef="#br0" timeOffset="17806.3442">3825 12101 34 0,'24'0'34'16,"18"8"-1"-16,1-6-6 16,9-2-27-16,5 6-20 15,-11-9-11-15,1 3-2 0,-23-4 0 16</inkml:trace>
  <inkml:trace contextRef="#ctx0" brushRef="#br0" timeOffset="17953.9843">3887 12198 49 0,'38'24'31'15,"-7"-21"-12"-15,9-3-35 16,16 10-9-16,-9-10-4 16,11 4 1-16</inkml:trace>
  <inkml:trace contextRef="#ctx0" brushRef="#br0" timeOffset="18486.6834">5111 11960 50 0,'0'-33'29'0,"-18"-8"-11"16,2-1-6-16,-4 5-5 16,-8 5-1-16,-2 11-3 0,-5 10 0 15,1 11-1 1,2 13-1-16,5 11 0 0,10 8 0 15,11 3 0-15,14 0-1 16,10-3 1-16,12-9 0 16,8-5 0-16,6-16 0 15,5-7 0-15,-4-17 0 0,-3-14 0 16,-8-18-1-16,-6-10 0 16,-9-11 0-16,-14-1 0 15,-5 2 1-15,-9 6 0 16,-6 7 0-16,-2 18 0 15,-4 19 2-15,0 20-1 16,3 24 1 0,7 21 0-16,2 18-2 15,9 12 2-15,4 11-1 16,9 4-1-16,3 1-3 16,3-2-12-16,3-12-20 15,4-3-1-15,-5-23 0 16,-1-5-1-16</inkml:trace>
  <inkml:trace contextRef="#ctx0" brushRef="#br0" timeOffset="18692.3141">4671 12122 37 0,'37'24'35'0,"13"-15"2"16,25 3-12-16,18 3-8 16,7-8-6-16,9 2-7 15,-1-1-15-15,-7-1-23 16,-30-7-1-16,-12 0-2 16,-31 0 0-16</inkml:trace>
  <inkml:trace contextRef="#ctx0" brushRef="#br0" timeOffset="19395.2114">4935 12760 44 0,'11'-17'20'0,"2"-3"-3"0,-8-3-4 31,-5-9-4-31,-10 5-2 0,-14-1-1 15,-1 8-1-15,-10 3-1 16,-5 5-2-16,0 12 1 16,3 10-2-16,6 6 1 15,11 9-1-15,12 3 0 16,8 0-1-16,18 1 1 16,9-3 1-16,9-9-1 0,6-5 0 15,3-12 1-15,1-5 0 16,-2-14-1-16,-4-11-1 15,-9-8-1-15,-7-7-1 16,-8-7 1-16,-11-1-1 16,-5 2 0-16,-11 5 1 15,-4 9 1 1,-4 11 1-16,-3 16 1 16,1 18 0-16,2 12 0 15,5 18 0-15,6 11 0 16,8 6 0-16,5 6-1 15,6-1-1-15,6 1-6 16,3-10-18-16,3-13-9 0,11-6 0 16,-10-24-1-16</inkml:trace>
  <inkml:trace contextRef="#ctx0" brushRef="#br0" timeOffset="19642.6793">5234 12440 38 0,'0'0'33'0,"-8"23"2"16,8 1-13-16,0 14-10 15,3 3-4-15,5 8 0 16,-3 4-3-16,6-2-2 16,-2-3-1-16,3-7-3 15,1-3-4 1,-4-13-8-16,3-11-19 15,4-1-3-15,-16-13-1 16,17-7 0-16</inkml:trace>
  <inkml:trace contextRef="#ctx0" brushRef="#br0" timeOffset="19794.3065">5161 12651 31 0,'16'0'36'0,"18"7"0"15,8-7-4-15,12 0-50 16,11 4-9-16,-6-11-5 16,21 3-3-16</inkml:trace>
  <inkml:trace contextRef="#ctx0" brushRef="#br0" timeOffset="22721.8008">5799 12055 48 0,'13'0'34'16,"14"8"2"-16,2-3-14 16,4-5-12-16,7 4-5 15,5 0-8-15,-3-4-11 16,-1 0-14-16,-2 0-6 31,-15 0-1-31,-1 0-1 0</inkml:trace>
  <inkml:trace contextRef="#ctx0" brushRef="#br0" timeOffset="22868.2159">5832 12201 50 0,'19'3'36'16,"24"4"0"-16,13-5-20 15,9-4-36-15,7 10-8 16,-7-11-5-16,9 8-2 0</inkml:trace>
  <inkml:trace contextRef="#ctx0" brushRef="#br0" timeOffset="25183.1054">6641 12072 43 0,'0'0'38'15,"0"0"1"-15,34 18-1 0,7-3-24 16,8-1-12-16,7 5-34 0,9-14-4 16,9-2-1-16,-2-12-1 15</inkml:trace>
  <inkml:trace contextRef="#ctx0" brushRef="#br0" timeOffset="25700.014">7432 11990 25 0,'6'22'31'16,"-24"-22"0"-16,2 0-12 15,-6-7-5-15,-5-11-6 16,8-5-2-16,6-8-3 15,10 2-1-15,10-3-2 16,11 7 2-16,10 4 0 16,10 16 1-16,4 9 0 0,2 14 1 15,-6 7 0-15,-7 12 1 16,-22 5-1-16,-12 7-1 16,-18-1 0-16,-12-3-2 15,-10-6 1-15,-6-7-2 16,3-7 1-16,8-4-2 15,10-9 1-15,15-5 1 0,13-7-1 16,23 1 0-16,8-1 0 16,11 0-4-16,9 6-11 15,1-3-20-15,-5-8-2 16,3 1 1-16,-13-6-1 0</inkml:trace>
  <inkml:trace contextRef="#ctx0" brushRef="#br0" timeOffset="26069.8374">7751 11872 30 0,'22'4'31'15,"16"5"-2"-15,-5-3-12 16,5-1-6-16,2 0-3 15,1-5-3-15,-8-6-3 16,-8-2-1-16,-10-3-2 16,-8 1 0-16,-7-2 0 15,-12 5 0 1,-4 0 1-16,-6 7 1 16,3 8 1-16,-5 7 1 15,6 7 0-15,-2 6 1 16,9 5 0-16,4 4 0 15,7 5 0-15,3-3 0 0,7 6-1 16,-1-8 0-16,3-4-1 16,-2-2-3-16,1-11-5 15,-1 0-16-15,0-10-13 0,-10-10-1 16,0 0 0-16</inkml:trace>
  <inkml:trace contextRef="#ctx0" brushRef="#br0" timeOffset="26220.8511">7758 12089 35 0,'39'0'31'0,"-1"-6"-1"16,14 9-21-16,-1 8-30 16,-17-11-6-16,6 17-2 15,-21-13 2-15</inkml:trace>
  <inkml:trace contextRef="#ctx0" brushRef="#br0" timeOffset="26974.6233">8525 11831 37 0,'0'0'34'0,"0"0"2"16,0 0-6-16,9 29-14 16,-9 0-6-16,0 10-4 15,3 4-3-15,3 2-2 16,3 2-4-16,2-12-8 0,0-10-20 16,2-1-5-16,-13-24-1 15,9 13 1-15</inkml:trace>
  <inkml:trace contextRef="#ctx0" brushRef="#br0" timeOffset="27105.754">8377 12007 30 0,'0'0'36'0,"10"-11"-1"16,18 5-2-16,16 4-22 16,12-3-27-16,16 5-14 15,-3-10-3-15,17 6-1 16</inkml:trace>
  <inkml:trace contextRef="#ctx0" brushRef="#br0" timeOffset="27624.618">9045 11794 39 0,'19'-5'34'0,"4"-4"1"16,15 3-15-16,13 6-7 0,-2 0-3 15,5 4-4 1,-6 5-3-16,-9 6-1 0,-15 4-3 16,-18-1 0-16,-15 1 0 15,-13-5-1-15,-3 0 1 0,-2-5-1 16,8-3 1-16,19-6 1 15,0 12 2-15,21-6 0 16,16 5 1-16,7 5-1 16,-3 2 2-16,-2 6-2 0,-12 4 2 15,-13 2-2-15,-23-4 0 16,-13-6-2-16,-19-3-6 16,-8-12-11-16,-3-10-19 15,5-4 0-15,0-14-1 16,16-3 0-16</inkml:trace>
  <inkml:trace contextRef="#ctx0" brushRef="#br0" timeOffset="27960.735">9783 11597 34 0,'13'0'37'16,"2"18"0"-16,-8 3 1 31,-7 7-22-31,10 13-5 0,-10 8-4 16,6 7-3-16,-6-3 0 15,3 2-2-15,2-5-1 16,2-2 0-16,5-9 0 16,-2-7-2-16,5-5-1 15,-2-15-6-15,8-1-15 16,-2-7-15-16,-3-12 0 0,-4-2-1 16,-6-8 1-16</inkml:trace>
  <inkml:trace contextRef="#ctx0" brushRef="#br0" timeOffset="28129.0875">9682 11887 38 0,'0'0'35'0,"12"-7"-1"15,19 7-7-15,13 0-21 0,11 7-20 16,-3-5-16-16,14 7-3 15,-11-9 0-15</inkml:trace>
  <inkml:trace contextRef="#ctx0" brushRef="#br0" timeOffset="28508.1405">10060 11519 40 0,'16'-13'35'0,"-2"-2"-1"16,20 2-15-1,8 11-5-15,-4 2-6 16,4 10-2-16,-11 7-3 15,-13 6 0-15,-15 11-3 0,-11 2 2 16,-12-2-1 0,-5 0 2-16,4-5 0 0,9-4 0 15,12-7 1-15,25-8-2 16,11-5-6-16,14-5-32 0,15-6 0 16,26 3-2-16,7-14 1 15</inkml:trace>
  <inkml:trace contextRef="#ctx0" brushRef="#br0" timeOffset="34477.2901">11827 11930 13 0,'11'7'32'16,"-5"8"1"-16,3 21-7 16,-4 15-7-16,-2 15-5 15,3 13-4-15,-6 1-4 16,5 2-6-16,-3-4-10 16,-2-11-13-16,-3-17-11 15,5-12 0-15,-4-26 0 0</inkml:trace>
  <inkml:trace contextRef="#ctx0" brushRef="#br0" timeOffset="34793.1982">11748 11947 12 0,'17'-34'31'15,"20"8"1"1,6 5-6-16,10 5-12 15,3 9-2-15,-2 7-4 0,-6 5-3 16,-18 10-1-16,-18 4-3 16,-20 3 0-16,-16-1-2 15,-14 0 2-15,2-5-2 0,-2-2 1 16,13-2 0-16,13-4-1 16,12-8 1-16,35 16 0 15,1-3 0-15,4 2 0 16,-5 8 0-16,-11 3-2 15,-18-1-1-15,-13-1-6 16,-18-4-10-16,-19-9-13 0,1-2 0 16,-10-15 0-16</inkml:trace>
  <inkml:trace contextRef="#ctx0" brushRef="#br0" timeOffset="35024.0099">12035 11536 39 0,'54'-13'36'0,"10"16"0"16,17 33 1-16,2 26-24 15,-14 24-6-15,-7 34-6 0,-31 18-7 16,-25 5-13-16,-31-4-16 15,-18 0-2-15,-32-19 1 16,-11-4 1-16</inkml:trace>
  <inkml:trace contextRef="#ctx0" brushRef="#br0" timeOffset="36765.5147">13205 12171 22 0,'6'-20'30'0,"9"2"-6"0,-3-5-3 16,-5-4-4-16,-1-2-5 15,-6-3-3-15,-9 3-2 16,-5 2-2-16,-7 8-1 16,-6 8-2-16,-4 11-1 15,0 11 0-15,3 11-1 32,6 10 1-32,6 7-1 0,10 6 0 15,12-2 0-15,11-2 0 16,7-9 1-16,10-11-1 15,0-5 0-15,3-16 0 16,-6-8 1-16,-3-14 0 16,-6-2 0-16,-8-8-1 15,-4 3 1-15,-6 6 0 0,-4 3 1 16,-7 8 1-16,7 12 0 16,-8 15 0-16,11 7 1 0,5 9 0 15,8-2-5-15,12-5-33 16,15 0-2-16,14-21-1 15,31-15-1-15</inkml:trace>
  <inkml:trace contextRef="#ctx0" brushRef="#br0" timeOffset="40101.3478">13742 11896 32 0,'0'0'36'0,"18"8"-1"15,6-8-2-15,13 4-18 16,10-2-10-16,6 3-15 16,-1-1-21-16,-4-4-3 15,0 0-2-15,-17-3 1 0</inkml:trace>
  <inkml:trace contextRef="#ctx0" brushRef="#br0" timeOffset="40248.1214">13790 12018 43 0,'25'0'31'15,"23"0"-10"-15,0 7-21 16,3-13-20-16,16 16-6 15,-7-10-3-15</inkml:trace>
  <inkml:trace contextRef="#ctx0" brushRef="#br0" timeOffset="40786.8139">14998 11901 32 0,'12'-14'33'0,"1"-1"-4"16,-13 0-8-16,-10-8-7 15,-5 4-5-15,-11-2-4 31,-5 7-2-31,-7 5-1 0,-3 9-1 16,-1 0-2-16,1 14 1 16,7 7 0-16,9 7 0 15,13 4 0-15,12-2 0 16,11-2 1-16,12-5-1 16,10-8 1-16,6-8 0 15,2-14 0-15,1-8 0 0,2-14-1 16,-7-9 0-16,-7-16-1 15,-7-7 0-15,-8-8 1 16,-6-2-2-16,-6 3 2 16,-3 7-2-16,-10 9 2 15,0 13 0-15,-4 22 2 16,2 17-1 0,-2 23 1-16,6 20 0 15,4 13 1-15,4 9 0 16,10 6 0-16,6 2 0 0,3 1 0 15,5-9-4 1,2-9-6-16,-2-13-24 0,-5-20-4 16,4-6-1-16,-13-17 1 15</inkml:trace>
  <inkml:trace contextRef="#ctx0" brushRef="#br0" timeOffset="41488.2042">15213 11290 30 0,'-9'-23'28'15,"15"4"-4"-15,7 1-4 16,8 5-5-16,8 7-3 15,3 6-3-15,1 9-2 0,-12 6 0 16,-8 7-3-16,-19 3 0 0,-6 6-2 16,-11-5-1-1,-1 0 0-15,-2-2 0 0,13-2 0 16,13-7 0-16,20-2 0 16,17-4-6-16,4 5-23 15,5-8-7-15,4 11 0 31,-12-8-1-31</inkml:trace>
  <inkml:trace contextRef="#ctx0" brushRef="#br0" timeOffset="41905.142">14510 12155 29 0,'14'-5'32'0,"31"5"-6"16,20 0-4-16,25 5-5 15,25 3-4-15,14-2-5 16,15 0-6-16,1 1-14 15,-8 2-20-15,-34-9-1 16,-21 7-1 0,-40-7-1-16</inkml:trace>
  <inkml:trace contextRef="#ctx0" brushRef="#br0" timeOffset="42552.6769">14726 12704 47 0,'25'0'24'0,"-5"-4"-3"15,1-9-2-15,-2-2-5 16,-4-6-4-16,-6-1-3 15,-13-5-3-15,-9 1-2 16,-13 2-1-16,-7 5 0 16,-8 5-1-16,-4 9-1 15,-4 9 1-15,1 6-1 0,10 9 0 16,7 3 0-16,16 5 0 0,15 2 0 16,15-3 1-1,17-2 0-15,10-7 1 0,8-4 0 16,2-13 1-16,3-2 0 15,-4-16-1-15,-6-5 0 32,-10-8-1-32,-7-7 0 0,-10-3-1 15,-11-3 1-15,-7 0-1 16,0 6 0-16,-2 9 1 16,-8 5 0-16,0 15 1 15,10 9 0-15,-14 21 0 16,14 6 0-16,0 13 1 15,0 5 0-15,8 5-1 0,0-4-4 16,5 1-10-16,-1-2-19 16,2-16-1-16,6-5-2 15,-6-19 1-15</inkml:trace>
  <inkml:trace contextRef="#ctx0" brushRef="#br0" timeOffset="42786.9718">15117 12360 14 0,'7'-17'32'16,"-7"6"1"-16,0 11 0 0,5 21-16 16,-7 1-4-16,2 14-5 15,-10 5-1-15,7 8-2 32,-3 0 0-32,6 3-2 0,0-5 1 15,9-5-2-15,-2-7 0 16,10-2-1-16,2-12-4 15,3-9-4-15,1-10-24 16,3-2-5-16,-9-7-1 16,-2-5 0-16</inkml:trace>
  <inkml:trace contextRef="#ctx0" brushRef="#br0" timeOffset="42922.5026">15097 12535 27 0,'0'0'29'15,"25"-6"-2"-15,-2 6-18 16,11 0-25 0,14 9-9-16,-2-9-2 15,9 9 4-15</inkml:trace>
  <inkml:trace contextRef="#ctx0" brushRef="#br0" timeOffset="43186.6277">15493 12371 20 0,'12'-20'31'0,"13"12"-8"15,1 6-1-15,-1 7-5 16,-3 10-3-16,-12 3-4 16,-10 8-3-16,-12 0-2 15,-10 6-1 1,-2 1-1-16,-4-1-1 15,8-5 1-15,9 0 0 16,11-7 0-16,15-2-1 16,15-8-2-16,8-1-22 15,3-14-12-15,11 1-1 16,-5-15 0-16</inkml:trace>
  <inkml:trace contextRef="#ctx0" brushRef="#br0" timeOffset="45012.8435">5274 11733 40 0,'0'0'36'16,"22"13"0"-16,-3 5-4 16,4 1-18-16,9 10-7 15,3 2-8-15,1-2-8 16,2-7-24-16,-2 2-3 15,-13-17 0-15,-1 1-1 0</inkml:trace>
  <inkml:trace contextRef="#ctx0" brushRef="#br0" timeOffset="45144.8662">5560 11696 47 0,'-16'8'38'15,"-9"11"1"1,-3 22-9-16,-3 10-53 15,-18-4-9-15,2 13-3 0,-16-9-2 16</inkml:trace>
  <inkml:trace contextRef="#ctx0" brushRef="#br0" timeOffset="46431.3245">15834 11897 44 0,'-3'13'37'0,"13"1"1"16,11 4-5-16,10 9-18 15,3 2-4-15,11 8-5 16,-2-1-4-16,2-3-9 16,2-4-14-16,-6-2-17 0,-16-12 0 15,-1-5-1-15,-11-15 0 16</inkml:trace>
  <inkml:trace contextRef="#ctx0" brushRef="#br0" timeOffset="46598.7708">16225 11906 33 0,'-18'-19'37'16,"3"12"2"-16,-10 7 0 0,-4 11-19 15,-4 16-6-15,-12 2-6 16,-3 12-11-16,-2 0-33 16,0 7-2-16,-4-11-1 15,13-5 0-15</inkml:trace>
  <inkml:trace contextRef="#ctx0" brushRef="#br0" timeOffset="49003.9689">14685 13694 34 0,'12'3'31'0,"-12"-3"2"16,8 19-15-16,-5 10-7 0,-3-1-4 16,8 4-1-16,-4-5-2 0,1-1 0 15,3-11-1 1,1-6-1-16,4-12 1 0,2-10 0 15,-3-6 1-15,7-3-1 16,-5-5 0-16,3 3 0 16,-2 2-1-16,0 5 0 0,-2 8-1 15,-1 9 1-15,3 15-2 16,-1 3 1-16,-3 5-1 16,6 3-1-16,-3 3-5 15,-5-4-7-15,3-5-12 16,-2-5-12-16,-10-15 1 31,0 0-1-31</inkml:trace>
  <inkml:trace contextRef="#ctx0" brushRef="#br0" timeOffset="49150.7563">14849 13329 21 0,'0'-32'35'0,"3"12"0"0,8 23 1 16,-6 14-16-16,4 11-21 15,10 13-29-15,-8 0-2 16,9 14-2-16,-6-5-1 16</inkml:trace>
  <inkml:trace contextRef="#ctx0" brushRef="#br0" timeOffset="49967.3295">14894 14967 15 0,'21'-19'30'16,"3"0"-4"-16,-8-8-5 16,-4 0-3-16,-7-5-6 15,-12 0-4-15,-7 4-3 16,-10 2-1-16,-6 9-1 16,-5 6-2-1,-3 11 0-15,3 4-1 16,5 11 0-16,10 5 0 15,11 4 0-15,15-1 0 16,9-4 1-16,10-4-1 16,8-6 1-16,3-9 1 15,1-9-1-15,1-11 1 16,-5-8 0-16,-7-9-1 0,-4-7 0 16,-5-5 0-16,-4-6-1 15,-6 0 0-15,-2 2 0 0,-5 3 0 16,0 10 0-16,0 9-1 15,-5 12 1-15,5 19 0 16,-11 6 0-16,8 21 0 16,3 13 0-1,0 12 1-15,3 6-2 16,6 9-3-16,-4-1-11 16,0-3-18-16,11 1-1 15,-10-17 0-15,8 2 0 16</inkml:trace>
  <inkml:trace contextRef="#ctx0" brushRef="#br0" timeOffset="50204.9252">14499 15089 55 0,'0'0'35'0,"35"5"1"16,21-1-16-16,20-7-10 16,24 3-3-16,16 0-5 15,9-3-9-15,7-6-25 16,-2 6-3-16,-21-7 0 31,-19 10-2-31</inkml:trace>
  <inkml:trace contextRef="#ctx0" brushRef="#br0" timeOffset="50804.9981">14799 15608 24 0,'21'0'29'0,"-12"-14"-3"0,3 2-9 16,-2-2-4-16,-10-4-5 0,-12 1-1 16,-7-3-3-16,-7 6-1 15,-10 2-1-15,-4 5-2 16,-2 7 1-16,1 11-1 16,4 6 0-16,11 5-1 15,9 7 1-15,12-1 0 16,17-4 1-16,10-2-1 0,9-7 1 15,6-9 0-15,7-11 0 16,-2-11 0-16,-1-10 0 16,-3-9 0-16,-6-8 1 15,-5-3-2-15,-12-2 1 16,-3 1 0-16,-12 8-1 16,0 10 0-1,-6 9 1-15,-4 13-1 16,0 12 1-16,-2 17-1 15,4 10 0-15,2 13 0 16,6 5-1-16,7-1-3 16,6 0-14-16,7 2-15 0,-8-21 0 15,12-2 1-15,-4-23 8 16</inkml:trace>
  <inkml:trace contextRef="#ctx0" brushRef="#br0" timeOffset="51037.3456">15124 15221 20 0,'-7'-14'32'16,"7"14"1"-1,-5 9 0-15,5 9-18 16,0 10-5-16,0 1-4 16,0 10-2-16,2 5 0 15,6 5-1-15,-1-2-1 16,3-1 0-16,3-6-2 15,-1-5-1-15,6-6-5 16,-3-12-8-16,1-10-18 0,5-2-3 16,-11-14 0-16,4 5 0 15</inkml:trace>
  <inkml:trace contextRef="#ctx0" brushRef="#br0" timeOffset="51205.6225">15062 15415 20 0,'17'0'33'0,"4"-7"-1"16,18 14-5-16,1 4-44 15,-2-11-7-15,10 12-4 16,-16-12-4-16</inkml:trace>
  <inkml:trace contextRef="#ctx0" brushRef="#br0" timeOffset="52685.6026">15654 14872 40 0,'6'-11'33'0,"0"-9"-4"16,7 3-10-16,8 8-6 0,1 5-4 16,3 11-2-16,-5 7-3 15,-1 12 0-15,-8 6-2 16,-5 8-1-16,-6 3 0 15,-6-3 1-15,0-3-2 16,0-4 1-16,6-8 0 0,6-7 0 16,6-7-1-16,10-11 1 15,4-3 0-15,4-7 0 16,2-10 0-16,2-6-1 16,-4-9 1-16,-2 0 0 15,-9 0 1-15,-7 3-1 16,-6 7 1-1,-6 13 1-15,0 12 0 16,-11 21 0-16,4 8 0 16,3 10-3-16,8 5-21 15,3 7-17-15,-1-13 1 16,19 2-2-16,12-19 0 16</inkml:trace>
  <inkml:trace contextRef="#ctx0" brushRef="#br0" timeOffset="56695.8833">17202 11644 6 0,'19'-23'27'0,"-8"32"1"16,-23 20-11-16,-9 41-3 15,-11 35-6-15,-5 25 0 16,3 17-1-16,4 13 1 0,15 5-2 16,11-7 0-16,18-6 0 15,11-24-1-15,13-22 1 16,3-20-2-16,3-19-1 15,-2-21-1-15,-4-15 0 0,-10-16 0 16,-8-8-1 0,-6-7 0-1,-14 0-1-15,0 0 0 16,2 12 0-16,-4 10 0 16,2 20 0-16,7 25-1 0,4 17 1 15,4 25 0-15,4 22 0 16,-2 17 0-16,-3 10 1 15,-1 10-1-15,-10-1 0 16,-10-9 1-16,-5-6-2 0,-7-15 0 16,-7-22-1-16,-2-21-6 15,0-24-20-15,-2-28-7 16,8-21-1-16,-1-38 1 16</inkml:trace>
  <inkml:trace contextRef="#ctx0" brushRef="#br0" timeOffset="57184.5472">17754 13055 26 0,'0'0'29'0,"21"4"-6"15,4-4-9-15,10 0-4 16,8 4-2-16,7-4-7 0,2 0-9 16,-3 0-8-16,-1 10-10 15,-15-10-2-15,0 11-1 16</inkml:trace>
  <inkml:trace contextRef="#ctx0" brushRef="#br0" timeOffset="57415.8375">17832 13210 47 0,'18'5'36'0,"17"0"-2"16,7 0-11-1,6 4-23-15,15 6-25 0,-12-7-6 16,12 8-2-16,-16-12-2 16</inkml:trace>
  <inkml:trace contextRef="#ctx0" brushRef="#br0" timeOffset="59859.8968">19028 12879 26 0,'0'0'31'15,"-36"-17"-6"-15,4 12-5 16,-6 5-4-16,-7 7-6 16,5 12-2-16,1 8-3 15,9 11-3-15,14 6 0 16,16 5-2-16,13-1 1 15,17-1 0-15,12-5 2 0,8-12-1 16,0-13 2-16,1-8 0 16,-14-14 1-16,-16-4-1 15,-21-12-1-15,-21 1 1 16,-17-4-2-16,-9 2-3 0,0 7-6 16,-2 1-14-16,9 2-15 31,24 12 0-31,16 0-1 0,21 3 0 15</inkml:trace>
  <inkml:trace contextRef="#ctx0" brushRef="#br0" timeOffset="60493.8989">19278 12789 24 0,'10'-16'32'15,"8"16"2"-15,-8 10-6 0,-4 13-9 16,-1 17-7-16,-5 8-6 16,0 11-1-16,0-3-2 15,7 7 0-15,6-8-1 16,8-4-1-16,3-14 0 16,3-10-2-16,0-5-4 0,-3-13-10 15,-5-9-20-15,-3 7 0 16,-16-16-1-16,0 9 1 15</inkml:trace>
  <inkml:trace contextRef="#ctx0" brushRef="#br0" timeOffset="60641.8307">19230 13029 59 0,'5'-20'40'0,"24"11"-1"16,13 1-7-16,8 3-57 15,17 13-8-15,-1-13-3 0,15 5-2 16</inkml:trace>
  <inkml:trace contextRef="#ctx0" brushRef="#br0" timeOffset="64342.5329">1633 16269 35 0,'-3'-10'33'16,"9"21"1"-16,1 8-13 15,8 9-6-15,7 13-3 16,3 5-4-16,7 12 0 16,1 3-3-16,-2 4-1 15,-3 0-3-15,-15 1 1 0,-8-9-1 16,-10-8 0-16,-8-12-1 16,-8-12-1-16,-6-14 1 15,-4-11 0-15,-3-15 1 16,10-19-2-16,8-9 1 15,6-8 0-15,13-8 1 16,11-1 1 0,9-1 0-16,10 4-1 15,7 1 0-15,0 10-3 16,-2 14-5-16,-7 10-20 16,-9 10-12-16,-9 12 1 0,-13 0-1 15</inkml:trace>
  <inkml:trace contextRef="#ctx0" brushRef="#br0" timeOffset="64581.8287">1957 15973 25 0,'29'-7'37'15,"3"10"0"-15,17 26 2 16,-2 19-16-16,-7 24-12 16,-6 22-4-16,-15 17-6 15,-24 9-14-15,-14 2-24 32,-9 3-1-32,-15-24-1 0,-8-9 0 15</inkml:trace>
  <inkml:trace contextRef="#ctx0" brushRef="#br0" timeOffset="82496.5345">3075 16034 36 0,'-38'-17'18'0,"5"11"-3"15,-11 6-2-15,4 10-3 0,9 10-4 16,10 11-2-16,13 5-1 16,18 6-2-16,14-1 0 15,14-2 0-15,10-3 0 16,7-11-1-16,0-5 0 16,-8-12-1-16,-8-4 1 0,-14-4-1 15,-14 0 1-15,-11 0-1 16,-29-7 1-16,-8 7 0 15,-8 11 0-15,-6 3-1 16,-2 4 1-16,10 3 0 16,8 5-1-16,15-1 1 15,15 6-1 1,15-3 2-16,12-10-1 16,12-3 1-16,7-5 1 15,8-10 0-15,3 0-1 16,-2-9 2-16,-3-4-1 15,-4-12 0-15,-8 4 0 16,-7-3 2-16,-4 2-1 0,-10 5 1 16,-9 6 1-16,-5 11-1 0,0 0 0 15,-12 18-1 1,5 4 1-16,4 7-3 0,3-3-4 16,0 3-5-16,6-4-17 15,-2-16-9-15,10 1 0 16,-14-10 1-16</inkml:trace>
  <inkml:trace contextRef="#ctx0" brushRef="#br0" timeOffset="82612.9387">3227 16065 18 0,'-13'-12'26'0,"13"12"-17"31,9 9-9-31,-9-9-22 0,26 20-5 15</inkml:trace>
  <inkml:trace contextRef="#ctx0" brushRef="#br0" timeOffset="82828.7347">3500 16317 57 0,'8'27'37'0,"6"9"-1"0,-5 0-12 15,6-9-14-15,10 2-3 16,0-7-3-16,4-5-1 15,-4-13-1-15,2-4 1 16,-6-9-1-16,-2-6-1 16,-7-4-1-16,-5-3-5 31,-1 3-10-31,-6 4-22 0,0-4-1 16,0 4 0-16,-3-2-1 15</inkml:trace>
  <inkml:trace contextRef="#ctx0" brushRef="#br0" timeOffset="83245.364">3921 16336 20 0,'4'12'34'15,"2"9"0"-15,-6-3-1 16,-9 5-16-16,-4 1-7 16,-9-3-5-16,-2-2-4 15,-2-3-3-15,-2-10-3 16,3-1 0-16,1-12 0 15,11-2-1 1,5-7 1-16,11-1 1 16,5 1 2-16,9 4 3 15,4 4 2-15,6 1 1 0,2 11 0 16,-1 3 1-16,3 7 1 16,-6 4-2-16,3 1 1 15,-4-4-1-15,-2 2-1 16,-1-8-1-16,2-3 0 0,-2-6-1 15,-2-10 1-15,0-7-1 16,-2-5 0-16,-1-3 1 16,-3-3-2-16,-4 4 1 15,-2 5-1-15,2 9 2 16,-9 10-1-16,11 7 1 16,0 13-1-16,-2 6-2 0,-3 6-12 15,1 0-23-15,5 1 0 16,-6-9-1-16,9-5-2 15</inkml:trace>
  <inkml:trace contextRef="#ctx0" brushRef="#br0" timeOffset="85049.9077">5481 16390 21 0,'0'-20'28'15,"7"2"-6"-15,6-7-4 16,8-2-3-16,4 3-3 16,5 5-2-16,5 14-2 15,-2 10 0-15,2 14-2 16,-7 8-2-16,-1 15-1 0,-10 3 0 16,1 1 0-16,-2-3-1 15,-1-11-1-15,1-11 1 0,3-13-1 16,-2-11 1-16,3-10-1 15,1-9 0-15,2-8 0 16,-8-13-1-16,1-3 1 16,-4-1-1-16,-3 6-1 0,0 3 1 15,-6 6-1-15,-3 13 1 16,0 19 0-16,0 0 1 16,-9 31 1-16,4 2 0 15,5 8 0-15,0-1 0 16,11 3 1-16,2-4-2 31,5-6-1-31,7-3-8 0,-3-11-24 16,-1-12-6-16,4-5 0 15,-6-8 0-15</inkml:trace>
  <inkml:trace contextRef="#ctx0" brushRef="#br0" timeOffset="85250.4084">6313 16320 46 0,'18'0'32'31,"17"9"-1"-31,1-9-19 0,4 0-23 16,8 12-17-16,-15-16-3 15,4 12 0-15,-15-12 12 16</inkml:trace>
  <inkml:trace contextRef="#ctx0" brushRef="#br0" timeOffset="85405.5131">6359 16397 54 0,'-15'7'39'16,"15"-7"0"-16,25 17-10 15,3-17-16-15,11 0-20 16,-3 0-26-16,10 3-4 0,-9-11-1 31,3 3-2-31</inkml:trace>
  <inkml:trace contextRef="#ctx0" brushRef="#br0" timeOffset="85906.5732">6836 16370 26 0,'0'0'33'0,"30"8"0"16,0-8-7-16,20 0-28 15,12 12-25-15,-7-15-1 16,17 6-3-16,-17-11 2 16</inkml:trace>
  <inkml:trace contextRef="#ctx0" brushRef="#br0" timeOffset="86322.385">7518 16344 36 0,'-28'0'32'0,"-14"-13"1"16,5-8-13-16,-1-8-8 15,7-4-4-15,16-4-2 16,9-4 0-16,17 7-2 0,11 6 0 15,14 17-1-15,9 11 1 16,4 21 0-16,-5 6 0 16,-7 18-1-16,-15 6 0 15,-7 3 0-15,-15 1-1 16,-15-3-1-16,-13-5-1 31,-3-10-1-31,-6-11 0 0,0-11-1 16,6-5 0-16,5-10 0 15,8-7 0-15,6-1 1 16,12-3 0-16,12 3 2 0,13 4-1 16,9 1 0-1,6 3-5-15,0 7-24 16,5-7-7-16,1 5-1 0,-9-9 0 16</inkml:trace>
  <inkml:trace contextRef="#ctx0" brushRef="#br0" timeOffset="86670.0699">7696 16069 23 0,'12'3'31'16,"10"-3"0"-16,14 5-4 15,5-1-19-15,-1 5-2 16,1-5-2-16,-4 2-2 0,-3-2-1 16,-15-4 0-16,-7 0-1 15,-12 0 1-15,0 0-1 16,-15 4 2-16,5 7 0 16,-5 3 1-16,3 13 1 15,2 4-1-15,4 12 1 0,6 2 0 31,3 3 0-31,4-2-3 0,2-3-4 16,2 1-6 0,0-13-12-16,-5-11-13 15,3-4-2-15,-9-16 1 0</inkml:trace>
  <inkml:trace contextRef="#ctx0" brushRef="#br0" timeOffset="86808.0967">7751 16312 50 0,'16'0'36'16,"8"-4"1"-16,23 13-8 16,2-1-48-16,2-8-12 15,8 9-3-15,-7-16-1 16</inkml:trace>
  <inkml:trace contextRef="#ctx0" brushRef="#br0" timeOffset="87224.4786">8363 16113 27 0,'0'0'33'16,"16"35"1"-16,-11-9-3 15,5 12-20-15,4 10-2 16,-1-1-5-16,2 2-5 16,1-4-15-16,4-5-17 15,-10-19-1-15,2-4-1 0,-12-17 6 16</inkml:trace>
  <inkml:trace contextRef="#ctx0" brushRef="#br0" timeOffset="87355.9944">8312 16317 27 0,'0'0'34'16,"38"10"1"-16,-1-14-5 0,16 0-43 16,13 4-15-16,-7-9-2 15,15 6-2-15</inkml:trace>
  <inkml:trace contextRef="#ctx0" brushRef="#br0" timeOffset="87910.4503">8876 16139 33 0,'21'-16'29'0,"19"4"-10"16,7 3-4-16,6 2-2 15,-5 7-4-15,-8 13-2 0,-5 3-3 16,-19 8-2-16,-10 2 0 15,-18-2 0-15,-10-2 0 16,-3-4-1-16,0-4 0 16,7-9 0-16,18-5-1 15,0 0 1-15,27 4 0 16,4 1 1-16,4 9 0 0,-8 4 0 16,-1 7 1-16,-14 5 0 0,-12 7 0 15,-16-7-2 1,-8-1-2-16,-11-7-5 15,-3-13-6-15,8-9-10 0,5 0-12 16,4-18-1-16,15-1 0 31</inkml:trace>
  <inkml:trace contextRef="#ctx0" brushRef="#br0" timeOffset="88157.8715">9394 16017 38 0,'11'0'36'0,"-11"0"0"16,10 17-6-16,-3 11-15 15,-11 9-6-15,4 9-2 16,-7 7-2-16,3 3-2 16,2 1-1-16,2-5-1 15,0-5 0-15,7-9-1 0,8-7-3 31,3-11-5-31,7-6-14 16,6-5-16-16,-6-9 1 16,3-7-2-16,-8-7 4 15</inkml:trace>
  <inkml:trace contextRef="#ctx0" brushRef="#br0" timeOffset="88311.5215">9375 16295 6 0,'0'0'30'16,"0"0"-2"-16,34 9-7 16,6-1-37-16,-1-16-7 15,11 8-3-15,-6-9 7 16</inkml:trace>
  <inkml:trace contextRef="#ctx0" brushRef="#br0" timeOffset="88590.9899">9619 15762 21 0,'-3'-24'34'16,"18"13"-1"-1,3-1 2-15,12 12-22 0,4 7-3 16,-10 9-5-16,-5 10-2 15,-7 6-1-15,-10 5-1 16,-2-1 0-16,-5 1 0 0,1-6-1 16,8-2 1-16,9-7-4 15,10-8-10-15,6-6-22 16,11 1 1-16,-3-12-2 16,5 3 2-16</inkml:trace>
  <inkml:trace contextRef="#ctx0" brushRef="#br0" timeOffset="88944.6775">10153 16174 21 0,'28'14'34'16,"3"-6"-1"-16,16 4-4 16,-1-5-21-16,7-2-17 15,5 6-20-15,-15-15-2 0,4 4-2 16,-19-5 11-16</inkml:trace>
  <inkml:trace contextRef="#ctx0" brushRef="#br0" timeOffset="89113.9531">10199 16344 31 0,'0'0'37'16,"28"14"0"0,9-11-3-16,10-3-19 0,13 4-18 15,-6-8-28-15,14 4-2 16,-11-8-3-16,0 3-1 15</inkml:trace>
  <inkml:trace contextRef="#ctx0" brushRef="#br0" timeOffset="89593.3076">10983 16090 8 0,'-34'-9'31'16,"6"15"1"-16,-9 1-1 16,1 9-15-16,5 12-5 15,6 8-5-15,12 8-1 0,13 2 0 16,18 2 0-16,10-4 0 16,13-1 2-16,11-16-2 15,10-4 1-15,-1-15 0 16,-1-12-1-16,-10-16-1 15,-8-7 0-15,-16-13-1 16,-14-9-2 0,-21-6 1-16,-13 1 0 15,-10 6-1-15,-10 8-3 16,-4 19-15-16,0 12-22 16,-14 13-1-16,10 22-1 15,4 6 1-15</inkml:trace>
  <inkml:trace contextRef="#ctx0" brushRef="#br0" timeOffset="90414.5664">11924 16286 17 0,'5'9'33'15,"18"-3"1"-15,13-6-4 0,20 7-13 16,19 0-8-16,9 0-6 15,6-2-9-15,3-1-20 16,3 6-6-16,-19-10-2 16,-11 0 0-16</inkml:trace>
  <inkml:trace contextRef="#ctx0" brushRef="#br0" timeOffset="90616.4974">12019 16363 2 0,'5'15'29'16,"10"-10"2"-16,26 11-1 16,13-9-14-16,9 3-10 15,9-1-12-15,-4-9-21 16,11 4-2-16,-19-17 0 0,-1 3 7 15</inkml:trace>
  <inkml:trace contextRef="#ctx0" brushRef="#br0" timeOffset="90763.6439">12637 16215 27 0,'25'16'33'16,"-10"1"0"-16,6 11-3 15,-8 6-22 1,-7 1-7-16,-12 5-14 15,-15-9-17-15,-4 6-1 16,-23-16-2-16,8 1 9 16</inkml:trace>
  <inkml:trace contextRef="#ctx0" brushRef="#br0" timeOffset="90948.5551">11914 16257 37 0,'-31'35'32'0,"19"14"0"15,8-8-23-15,16-4-32 0,33 6-3 16,11-22-3-16,20 2-2 0</inkml:trace>
  <inkml:trace contextRef="#ctx0" brushRef="#br0" timeOffset="91534.5951">4268 17447 5 0,'0'0'33'0,"13"2"2"16,12-4-2-16,22-4-15 15,18 6-6-15,11 3-5 16,14 4-7-16,4 2-9 15,1 2-17-15,-8-11-8 32,3 0 1-32,-23-2-2 0</inkml:trace>
  <inkml:trace contextRef="#ctx0" brushRef="#br0" timeOffset="91750.7361">4414 17537 29 0,'33'-7'30'16,"28"10"-2"-16,7-3-12 16,12 0-6-16,4-4-6 15,3 4-7 1,-9 0-11-16,-17 0-15 15,-4 3-1-15,-29-11-1 16</inkml:trace>
  <inkml:trace contextRef="#ctx0" brushRef="#br0" timeOffset="91897.8784">5073 17392 7 0,'21'6'31'15,"7"9"0"-15,-9 5-4 0,-4 3-12 16,-3 7-8-1,-7 1-18-15,-5-2-15 16,-20-10-5-16,-1 4 0 0</inkml:trace>
  <inkml:trace contextRef="#ctx0" brushRef="#br0" timeOffset="92051.5401">4470 17370 22 0,'-34'14'31'16,"9"14"2"-16,1 4-2 16,11 7-36-16,19 15-18 0,-6-6-6 15,22-2-1-15,-9 10 1 16</inkml:trace>
  <inkml:trace contextRef="#ctx0" brushRef="#br0" timeOffset="198433.8603">5913 17126 14 0,'0'0'32'0,"0"0"1"16,5 26-11-16,-11 46 10 16,6-11-23-16,-7-3-1 15,7 8-3-15,0-1-2 16,5-5 0-16,2-4-1 15,0-10-1-15,5-5-2 16,5-12-4-16,5-1-12 16,6-10-18-16,-6-13-1 15,5 2 1-15,-8-17 1 0</inkml:trace>
  <inkml:trace contextRef="#ctx0" brushRef="#br0" timeOffset="198618.8013">5822 17441 36 0,'0'0'38'0,"22"-10"1"16,4 16-3-16,1-6-17 15,12 11-24-15,0 1-27 0,4 1-4 16,-15-5-2-16,10-15 1 15</inkml:trace>
  <inkml:trace contextRef="#ctx0" brushRef="#br0" timeOffset="199196.3671">6456 17371 33 0,'18'0'31'0,"16"6"1"16,-3-2-16-16,10 3-12 16,2 4-13-16,-6-11-19 15,10 12-1-15,-20-10-3 16,1 3 15-16</inkml:trace>
  <inkml:trace contextRef="#ctx0" brushRef="#br0" timeOffset="199350.4024">6490 17541 13 0,'0'0'36'0,"22"13"-1"16,8-11-1-16,8 3-17 16,5-5-18-16,-3 0-26 0,13 2-4 15,-13-9-3-15,6 3-2 16</inkml:trace>
  <inkml:trace contextRef="#ctx0" brushRef="#br0" timeOffset="200835.2351">6164 16951 12 0,'0'-12'30'16,"-4"-14"1"-16,17 6-10 16,9-2-6-16,9 0-4 15,8 10-2-15,-1 7-2 16,-3 16-1-16,-11 12-2 16,-8 15 0-16,-16 4-2 31,-12 2 1-31,-11 2-2 0,-7-5 2 15,1-9-1-15,4-9 1 16,10-14 1-16,15-9-1 16,9-4 1-16,16-1 0 15,8-4-1-15,9-1-4 16,4 1-32-16,4 9-4 0,-9-8-1 16,2 8-1-16</inkml:trace>
  <inkml:trace contextRef="#ctx0" brushRef="#br0" timeOffset="201704.1134">7454 17425 20 0,'37'-5'25'0,"-6"-12"-9"15,-4-7 0-15,-10-5-5 0,-14 0-1 16,-10 0-2-16,-19 5 0 15,-4 4 0-15,-10 6-3 16,-3 9 0-16,-1 8-3 16,4 11 1-16,6 6-1 31,16 9 0-31,8 2 0 0,13-2-1 16,11-5-1-16,9-2 2 15,12-3-1-15,1-8 1 16,2-7 0-16,-4-4-1 15,-3-12 0-15,-4 5-2 16,-10-6 2-16,-8-1-2 16,-9-1 1-16,0 15-1 0,-8-12 0 15,8 12 1-15,-11 17 0 16,11 2 2-16,0 6-2 16,10 9 3-16,2 4-1 0,4 7 3 15,-4-4-2 1,0-3 1-16,-9-5-1 15,-3 1 1 1,-15-9-1-16,-4-9 0 16,-15-8-1-16,-3-13-1 0,-3-6-1 15,3-3-3-15,8 0-9 16,4-10-20-16,13-1-7 16,21 2 1-16,15-8-1 15</inkml:trace>
  <inkml:trace contextRef="#ctx0" brushRef="#br0" timeOffset="202126.5062">8266 17425 11 0,'38'10'32'0,"10"-7"0"16,21-3-8-16,7 0-9 16,10 3-9-16,4 0-8 15,-9 5-15-15,0 6-13 16,-28-8-2-16,-8 8 0 31</inkml:trace>
  <inkml:trace contextRef="#ctx0" brushRef="#br0" timeOffset="202304.9001">8339 17559 21 0,'17'6'32'0,"14"-6"-1"15,22 0-12-15,16 0-6 0,9 0-3 16,5 4-7-16,-5-1-13 16,-4-1-16-16,-20-6-6 15,-12 4-1-15,-29 0 6 16</inkml:trace>
  <inkml:trace contextRef="#ctx0" brushRef="#br0" timeOffset="202458.5593">8938 17515 22 0,'42'12'31'0,"-14"1"0"15,-5-4-14-15,-9 12-6 16,-14-6-11-16,-8 9-20 0,-18-12-8 16,-4-2 0-16,-14-8-5 15</inkml:trace>
  <inkml:trace contextRef="#ctx0" brushRef="#br0" timeOffset="202690.3791">8278 17425 54 0,'-15'23'22'31,"8"3"0"-31,11 2-8 0,18 4-1 16,11-4-12-16,18-3-19 15,-3-13-12-15,20 0 0 16,-7-7-2-16</inkml:trace>
  <inkml:trace contextRef="#ctx0" brushRef="#br0" timeOffset="203591.5712">9842 17097 33 0,'14'16'32'0,"-14"9"0"16,5 17-12-16,-5 15-9 15,0 3-2-15,3 10-1 16,-3-5-3-16,10 1 0 16,-1-8-1-1,6-12 0-15,1-12-3 16,7-7-1-16,4-6-7 16,0-9-14-16,-5-8-15 15,6-8 1-15,-10-8-1 16</inkml:trace>
  <inkml:trace contextRef="#ctx0" brushRef="#br0" timeOffset="203776.1167">9756 17447 15 0,'0'0'31'0,"24"-7"3"16,12 7-5-16,12 2-21 0,10 8-27 15,2-10-9 1,11 12-1-16,-11-12-4 0</inkml:trace>
  <inkml:trace contextRef="#ctx0" brushRef="#br0" timeOffset="203994.0574">10413 17365 26 0,'0'0'31'0,"12"4"3"16,19-4-9-16,6-4-23 15,7 4-19-15,9 5-12 0,-10-5-1 16,4 4 0-16</inkml:trace>
  <inkml:trace contextRef="#ctx0" brushRef="#br0" timeOffset="204146.1013">10419 17537 27 0,'22'16'31'0,"6"-11"-10"15,10-5-25-15,20 0-19 16,-2-9-4-16,18 6 3 0</inkml:trace>
  <inkml:trace contextRef="#ctx0" brushRef="#br0" timeOffset="204477.7798">11200 17106 20 0,'-10'-8'34'0,"-4"8"2"16,9 8 0-16,5 13-18 15,0 4-7-15,6 12-5 16,0 3-2-16,6 6-4 0,0 2-10 16,-2-2-22-16,-3-14-4 15,0-6 0-15,-7-13 0 16</inkml:trace>
  <inkml:trace contextRef="#ctx0" brushRef="#br0" timeOffset="204631.4438">11014 17310 21 0,'11'-6'32'0,"14"6"1"15,25 0-9-15,7 3-26 16,2-3-25-16,18 5-2 0,-6-8-1 15,4 3 9 1</inkml:trace>
  <inkml:trace contextRef="#ctx0" brushRef="#br0" timeOffset="204847.1418">11142 17579 17 0,'0'0'37'16,"0"0"-1"-16,31 3 1 15,1-3-17-15,16 0-21 16,17-3-28-16,-9 3-2 31,12 3-3-31,-9-13-3 0</inkml:trace>
  <inkml:trace contextRef="#ctx0" brushRef="#br0" timeOffset="205410.2823">11625 17256 23 0,'10'-24'36'16,"16"14"-1"-16,5 3-12 16,15-8-8-16,12 10-1 15,-6 1-7-15,0 12-2 16,-11 5-3-1,-13 9-3-15,-15 2 0 16,-19 3 0-16,-16-1 0 16,-11-4-1-16,1-5 1 15,4-5 0-15,9-2 1 0,19-10 0 16,0 0 2-16,37 10 1 16,7-5-1-16,12 11 1 15,-5 6 1-15,-3 5 0 0,-12 2-1 16,-16 2 2-16,-20-1-2 15,-15-2-4-15,-17-5-8 16,-16-12-24-16,-4-16-5 16,6-9 1-16,-3-13-2 15</inkml:trace>
  <inkml:trace contextRef="#ctx0" brushRef="#br0" timeOffset="205951.5663">12934 17290 25 0,'-34'-3'32'16,"10"3"-7"-16,-7 0-6 16,10 4-4-16,14 9-2 0,13 6-4 15,21 3 0-15,11 4-2 0,12-1 2 16,-4 4-3-16,4 2 2 15,-15-1-2-15,-14-4 0 16,-21-9-2-16,-18-4 0 16,-20-6-2-16,-12-7-2 15,-3 0-9-15,-6-5-29 16,4-10-3 0,12 3 2-16,6-7-2 15</inkml:trace>
  <inkml:trace contextRef="#ctx0" brushRef="#br0" timeOffset="212639.3063">13750 17403 28 0,'0'0'33'16,"22"5"-1"-16,13-5-14 16,21 3-6-16,14-3-5 31,11 4-3-31,12 0-8 0,3-4-7 15,-3 3-11-15,-6 0-10 16,-19-3 0-16,-9 0 0 16</inkml:trace>
  <inkml:trace contextRef="#ctx0" brushRef="#br0" timeOffset="212971.3789">13878 17480 7 0,'18'9'28'0,"25"2"1"15,10-6-12-15,15 0-4 0,3 0-7 16,1-5-7-16,0 0-4 16,-15-4-7-16,-6-2 0 15,-17-8 0-15,-15-3 2 0,-7 1 5 16,-6-2 4-16,0 1 6 15,16 5 19 17,-1 12-8-32,5 8 0 0,4 10-3 15,-8 1-2-15,-1 8-3 16,-11-3-11-16,-10-2-26 16,-15-11-3-16,-6-1 0 15,-17-10 0-15</inkml:trace>
  <inkml:trace contextRef="#ctx0" brushRef="#br0" timeOffset="213390.5809">15294 17016 12 0,'9'-29'35'15,"7"24"-1"-15,-16 5 2 16,5 36-19-16,-5 16-7 16,-8 6-2-16,0 16-2 15,-4 2-2-15,5 4 0 0,4-8-2 16,8-4-1-16,6-15 0 16,8-10 1-16,14-6-6 15,0-14-11-15,3-12-20 16,3-11 0-16,-12-7-1 15,0-3 0-15</inkml:trace>
  <inkml:trace contextRef="#ctx0" brushRef="#br0" timeOffset="213541.7389">15210 17392 42 0,'16'11'35'15,"15"-8"0"-15,15 6-14 0,5-4-20 16,-3-2-29-16,16-3-2 16,-8 0-3-16,6 0 0 15</inkml:trace>
  <inkml:trace contextRef="#ctx0" brushRef="#br0" timeOffset="213726.3135">15669 17362 23 0,'36'17'30'16,"-2"-10"0"-16,18 6-11 16,-5-1-26-16,-4-12-18 0,10 8-3 15,-25-8-2-15</inkml:trace>
  <inkml:trace contextRef="#ctx0" brushRef="#br0" timeOffset="213857.8333">15727 17527 36 0,'0'0'34'16,"25"17"1"-16,8-17-10 15,10 0-47-15,16 2-4 16,-2-2-5-16,17-5-1 15</inkml:trace>
  <inkml:trace contextRef="#ctx0" brushRef="#br0" timeOffset="214396.1885">16294 17151 17 0,'12'4'30'0,"4"-12"1"15,20 3-13-15,5 3-6 16,6-2-3-16,-1 4-2 16,-9 0-2-16,-6 8-2 0,-18 3-1 15,-13 0-2-15,-10-1 1 16,-11 1-2-16,-1 0 2 15,5 3-2-15,10-2 2 16,12 3-1-16,17-1 2 16,18 9 2-16,10 0-1 15,0 7 2 1,-1-1-1-16,-12 4 2 16,-18 1-3-16,-19-3 2 15,-19-7-3-15,-21-9 0 16,-14-3-3-16,-4-4-5 15,3-4-10-15,11-8-19 16,7-13-1-16,22 5 0 0,15-1 0 16</inkml:trace>
  <inkml:trace contextRef="#ctx0" brushRef="#br0" timeOffset="214859.5004">17548 17268 20 0,'-40'4'30'0,"-16"-4"-6"0,8 0-8 15,0 0-3-15,9 4-3 0,16 10-2 16,18-2-2-16,22 7-2 15,16 1 1-15,15 4 1 16,-1 0-1-16,5 9 3 16,-13-3-1-16,-9 1-1 15,-23-3 0 1,-16-5 1-16,-27-6-4 16,-18-2-11-16,-21-7-27 15,-6-8 0-15,-31-12-5 16,-22 2 2-16</inkml:trace>
  <inkml:trace contextRef="#ctx0" brushRef="#br0" timeOffset="263960.6156">8106 6815 29 0,'0'0'34'0,"0"0"0"16,18 2-5-16,18 7-14 15,8 0-6-15,9 1-6 0,8 0-9 16,0-1-14-16,-9-5-12 0,-4 6-2 16,-23-10-1-1</inkml:trace>
  <inkml:trace contextRef="#ctx0" brushRef="#br0" timeOffset="264112.778">8139 6924 43 0,'0'14'35'16,"10"-2"-5"-16,24 3-7 16,15-4-12-16,10-2-34 15,12 9-5-15,-6-14-5 16,11 4-2-16</inkml:trace>
  <inkml:trace contextRef="#ctx0" brushRef="#br0" timeOffset="264547.5041">6226 6607 23 0,'12'10'34'0,"3"4"1"15,17 9 1-15,8 8-21 16,4 1-6-16,11 10-3 15,-2-3-4-15,-3-2-7 0,0-6-15 32,-5-2-14-32,-14-15-1 0,1-3-1 15,-13-16 7 1</inkml:trace>
  <inkml:trace contextRef="#ctx0" brushRef="#br0" timeOffset="264717.1831">6701 6686 31 0,'-16'-19'34'15,"4"16"1"-15,-7 6-11 0,-10 7-6 16,-3 9-7-16,-12 0-4 16,0 9-4-16,-5 0-1 15,-1 1-5-15,6 3-8 16,-2-5-11-16,8-4-14 16,20 1 1-16,2-10-1 15</inkml:trace>
  <inkml:trace contextRef="#ctx0" brushRef="#br0" timeOffset="265017.9905">7085 6574 32 0,'-13'-8'32'0,"-14"3"0"16,-2 5-13-16,-7 9-6 15,-5 9-4-15,3 10-4 0,-1 6-1 16,7 10-2-16,4 4 0 16,19 8 0-16,9 3 1 15,19-2-2-15,11-4-2 16,5-7-5-16,12-5-15 15,6-5-13-15,-7-18 0 32,4-8 0-32</inkml:trace>
  <inkml:trace contextRef="#ctx0" brushRef="#br0" timeOffset="265281.0381">7212 6629 24 0,'0'-17'35'0,"0"17"-1"16,0 0 2-16,9 9-21 0,-6 18-4 16,-6 4-4-16,3 11-3 15,-9 2 0-15,0 6-3 16,2 1 1-16,4-3-2 16,3-3 1-16,7-4-1 31,8-6 2-31,4-11-2 0,6-2-2 15,3-12-6-15,0-5-22 16,3-5-6-16,-14-12 0 16,-3-3-1-16</inkml:trace>
  <inkml:trace contextRef="#ctx0" brushRef="#br0" timeOffset="265450.3273">7063 6791 32 0,'0'0'36'0,"12"12"1"16,16-3 0-16,2 1-21 16,9-3-13-16,1 2-11 0,0-6-25 15,1 3-3-15,-13-9 0 0,-3-6 0 16</inkml:trace>
  <inkml:trace contextRef="#ctx0" brushRef="#br0" timeOffset="265581.8447">7547 6667 48 0,'31'15'38'32,"5"16"2"-32,-11 12-9 0,-8 4-13 15,-5 20-6-15,-21 1-12 16,-13 1-36-16,-18-5-1 16,-1 2-1-16,-18-20-1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28/9/2017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10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44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10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0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emf"/><Relationship Id="rId4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3" Type="http://schemas.openxmlformats.org/officeDocument/2006/relationships/customXml" Target="../ink/ink17.xml"/><Relationship Id="rId7" Type="http://schemas.openxmlformats.org/officeDocument/2006/relationships/customXml" Target="../ink/ink1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0" Type="http://schemas.openxmlformats.org/officeDocument/2006/relationships/image" Target="../media/image24.emf"/><Relationship Id="rId9" Type="http://schemas.openxmlformats.org/officeDocument/2006/relationships/customXml" Target="../ink/ink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1.xml"/><Relationship Id="rId4" Type="http://schemas.openxmlformats.org/officeDocument/2006/relationships/image" Target="../media/image2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23.xml"/><Relationship Id="rId4" Type="http://schemas.openxmlformats.org/officeDocument/2006/relationships/image" Target="../media/image2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25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emf"/><Relationship Id="rId4" Type="http://schemas.openxmlformats.org/officeDocument/2006/relationships/customXml" Target="../ink/ink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5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  <a:p>
            <a:r>
              <a:rPr lang="el-GR" dirty="0" smtClean="0"/>
              <a:t>Διανύσματα</a:t>
            </a:r>
            <a:endParaRPr lang="el-G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dirty="0" smtClean="0"/>
                  <a:t>Λύση: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48360" y="1329480"/>
              <a:ext cx="6881040" cy="408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840" y="1319760"/>
                <a:ext cx="6906600" cy="41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8280" y="677160"/>
              <a:ext cx="7810200" cy="5939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840" y="671040"/>
                <a:ext cx="7824600" cy="59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567108" cy="41533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Θέση σωματιδίου υπό </a:t>
                </a:r>
                <a:r>
                  <a:rPr lang="el-GR" b="1" i="1" u="sng" dirty="0" smtClean="0"/>
                  <a:t>σταθερή</a:t>
                </a:r>
                <a:r>
                  <a:rPr lang="el-GR" dirty="0" smtClean="0"/>
                  <a:t> ταχύτητα</a:t>
                </a:r>
              </a:p>
              <a:p>
                <a:pPr marL="68580" indent="0">
                  <a:buNone/>
                </a:pPr>
                <a:endParaRPr lang="el-GR" sz="14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 smtClean="0">
                    <a:ea typeface="Cambria Math" panose="02040503050406030204" pitchFamily="18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Επίσης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το μέτρο της ταχύτητας είναι σταθερό και ίσο 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μήκος της απόστασης που </a:t>
                </a:r>
                <a:r>
                  <a:rPr lang="el-GR" dirty="0" err="1" smtClean="0"/>
                  <a:t>δι</a:t>
                </a:r>
                <a:r>
                  <a:rPr lang="el-GR" dirty="0" err="1"/>
                  <a:t>α</a:t>
                </a:r>
                <a:r>
                  <a:rPr lang="el-GR" dirty="0" err="1" smtClean="0"/>
                  <a:t>νύθηκε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567108" cy="4153348"/>
              </a:xfrm>
              <a:blipFill rotWithShape="0">
                <a:blip r:embed="rId2"/>
                <a:stretch>
                  <a:fillRect l="-322" t="-2056" r="-967" b="-7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455104" y="2971800"/>
            <a:ext cx="2133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9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0336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smtClean="0"/>
                  <a:t>Επιτάχυνση</a:t>
                </a:r>
              </a:p>
              <a:p>
                <a:pPr lvl="1"/>
                <a:r>
                  <a:rPr lang="el-GR" dirty="0" smtClean="0"/>
                  <a:t>όταν η ταχύτητα αλλάζει συναρτήσει του χρόνου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Μέση επιτάχυνση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l-GR" b="1" dirty="0" smtClean="0"/>
                  <a:t>Στιγμιαία επιτάχυνση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Αφού 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είναι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033686"/>
              </a:xfrm>
              <a:blipFill rotWithShape="0">
                <a:blip r:embed="rId2"/>
                <a:stretch>
                  <a:fillRect l="-155" t="-2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415050" cy="3933450"/>
          </a:xfrm>
        </p:spPr>
        <p:txBody>
          <a:bodyPr/>
          <a:lstStyle/>
          <a:p>
            <a:r>
              <a:rPr lang="en-US" dirty="0" smtClean="0"/>
              <a:t>Quiz 1:</a:t>
            </a:r>
          </a:p>
          <a:p>
            <a:pPr lvl="1"/>
            <a:r>
              <a:rPr lang="el-GR" dirty="0" smtClean="0"/>
              <a:t>Βρείτε τα ζεύγη ταχύτητας-επιτάχυνσης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60465"/>
            <a:ext cx="5787386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985886"/>
            <a:ext cx="1752600" cy="11695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/>
              <a:t>Hint</a:t>
            </a:r>
            <a:r>
              <a:rPr lang="en-US" sz="1400" dirty="0" smtClean="0"/>
              <a:t>:</a:t>
            </a:r>
            <a:r>
              <a:rPr lang="el-GR" sz="1400" dirty="0" smtClean="0"/>
              <a:t> Η ταχύτητα και η επιτάχυνση έχουν σχέση παραγώγου-παράγουσας</a:t>
            </a:r>
            <a:endParaRPr lang="el-GR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52560" y="3089880"/>
              <a:ext cx="1191600" cy="122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040" y="3076920"/>
                <a:ext cx="1212480" cy="12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5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n-US" dirty="0" smtClean="0"/>
                  <a:t>Quiz </a:t>
                </a:r>
                <a:r>
                  <a:rPr lang="el-GR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l-GR" dirty="0" smtClean="0"/>
                  <a:t>Η θέση ενός σωματιδίου δίνεται από τη σχέση</a:t>
                </a:r>
              </a:p>
              <a:p>
                <a:pPr marL="365760" lvl="1" indent="0">
                  <a:buNone/>
                </a:pPr>
                <a:endParaRPr lang="en-US" sz="10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=4 −27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Βρείτε τη συνάρτηση ταχύτητας ως προς το χρόνο</a:t>
                </a:r>
              </a:p>
              <a:p>
                <a:pPr lvl="2"/>
                <a:r>
                  <a:rPr lang="el-GR" dirty="0" smtClean="0"/>
                  <a:t>Βρείτε τη συνάρτηση επιτάχυνσης ως προς το χρόνο</a:t>
                </a:r>
              </a:p>
              <a:p>
                <a:pPr lvl="2"/>
                <a:r>
                  <a:rPr lang="el-GR" dirty="0" smtClean="0"/>
                  <a:t>Υπάρχει κάποια χρονική στιγμή που το σωματίδιο είχε </a:t>
                </a:r>
                <a:r>
                  <a:rPr lang="en-US" dirty="0" smtClean="0"/>
                  <a:t>u = 0?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 rotWithShape="0">
                <a:blip r:embed="rId2"/>
                <a:stretch>
                  <a:fillRect t="-1240" r="-3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6800" y="2361960"/>
              <a:ext cx="6458760" cy="403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680" y="2352960"/>
                <a:ext cx="6469560" cy="40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57920" y="726840"/>
              <a:ext cx="2952000" cy="5455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2520" y="715680"/>
                <a:ext cx="2968920" cy="54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6777317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Επιτάχυνση</a:t>
            </a:r>
          </a:p>
          <a:p>
            <a:pPr lvl="1"/>
            <a:r>
              <a:rPr lang="el-GR" dirty="0" smtClean="0"/>
              <a:t>όταν η ταχύτητα αλλάζει με το χρόνο</a:t>
            </a:r>
            <a:endParaRPr lang="en-US" dirty="0" smtClean="0"/>
          </a:p>
          <a:p>
            <a:pPr lvl="1"/>
            <a:r>
              <a:rPr lang="el-GR" dirty="0" smtClean="0"/>
              <a:t>Σταθερή ταχύτητα         μηδενική επιτάχυνση</a:t>
            </a:r>
          </a:p>
          <a:p>
            <a:r>
              <a:rPr lang="el-GR" dirty="0" smtClean="0"/>
              <a:t>Ταχύτητα και επιτάχυνση: διανύσματα</a:t>
            </a:r>
          </a:p>
          <a:p>
            <a:pPr lvl="1"/>
            <a:r>
              <a:rPr lang="el-GR" dirty="0" smtClean="0"/>
              <a:t>Θετική και αρνητική ταχύτητα</a:t>
            </a:r>
          </a:p>
          <a:p>
            <a:pPr lvl="1"/>
            <a:r>
              <a:rPr lang="el-GR" dirty="0" smtClean="0"/>
              <a:t>Θετική και αρνητική επιτάχυνση </a:t>
            </a:r>
            <a:endParaRPr lang="el-GR" dirty="0" smtClean="0"/>
          </a:p>
          <a:p>
            <a:pPr lvl="1"/>
            <a:r>
              <a:rPr lang="el-GR" dirty="0" smtClean="0"/>
              <a:t>Τα πρόσημα υποδηλώνουν φορά!</a:t>
            </a:r>
            <a:endParaRPr lang="el-GR" dirty="0" smtClean="0"/>
          </a:p>
          <a:p>
            <a:r>
              <a:rPr lang="el-GR" b="1" u="sng" dirty="0" smtClean="0"/>
              <a:t>Παράδειγμα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17612" y="2295053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111115"/>
            <a:ext cx="4797010" cy="23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dirty="0" smtClean="0"/>
                  <a:t> σταθερή</a:t>
                </a:r>
              </a:p>
              <a:p>
                <a:pPr marL="68580" indent="0">
                  <a:buNone/>
                </a:pPr>
                <a:endParaRPr lang="el-GR" dirty="0" smtClean="0"/>
              </a:p>
              <a:p>
                <a:r>
                  <a:rPr lang="el-GR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Κίνησης υπό σταθερή επιτάχυνση: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5109886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85800" y="1981200"/>
            <a:ext cx="6400800" cy="40386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6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Απόδειξη: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7880" y="1924560"/>
              <a:ext cx="7458480" cy="457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60" y="1912320"/>
                <a:ext cx="7474680" cy="4591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ounded Rectangle 4"/>
          <p:cNvSpPr/>
          <p:nvPr/>
        </p:nvSpPr>
        <p:spPr>
          <a:xfrm>
            <a:off x="1291624" y="4056706"/>
            <a:ext cx="2133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6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Απόδειξη: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8080" y="1966320"/>
              <a:ext cx="7525440" cy="420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000" y="1962000"/>
                <a:ext cx="7548840" cy="4210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ounded Rectangle 4"/>
          <p:cNvSpPr/>
          <p:nvPr/>
        </p:nvSpPr>
        <p:spPr>
          <a:xfrm>
            <a:off x="1752600" y="4092896"/>
            <a:ext cx="2438400" cy="783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Απόδειξη: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8440" y="2006640"/>
              <a:ext cx="7754400" cy="354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880" y="1998360"/>
                <a:ext cx="7773120" cy="3566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ounded Rectangle 4"/>
          <p:cNvSpPr/>
          <p:nvPr/>
        </p:nvSpPr>
        <p:spPr>
          <a:xfrm>
            <a:off x="1143000" y="4267200"/>
            <a:ext cx="3200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8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  <a:p>
            <a:r>
              <a:rPr lang="el-GR" dirty="0" smtClean="0"/>
              <a:t>Διανύσματα</a:t>
            </a:r>
            <a:endParaRPr lang="el-G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41566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Απόδειξη: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0680" y="1929960"/>
              <a:ext cx="7817400" cy="4550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60" y="1919160"/>
                <a:ext cx="7833600" cy="4564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ounded Rectangle 4"/>
          <p:cNvSpPr/>
          <p:nvPr/>
        </p:nvSpPr>
        <p:spPr>
          <a:xfrm>
            <a:off x="990600" y="4267200"/>
            <a:ext cx="3429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Απόδειξη:</a:t>
            </a:r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2920" y="1868040"/>
              <a:ext cx="5542200" cy="3191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400" y="1862280"/>
                <a:ext cx="5565240" cy="3207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ounded Rectangle 4"/>
          <p:cNvSpPr/>
          <p:nvPr/>
        </p:nvSpPr>
        <p:spPr>
          <a:xfrm>
            <a:off x="990600" y="4547561"/>
            <a:ext cx="3352800" cy="591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4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18608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Δεν είναι απαραίτητη η χρήση διανυσμάτων στην κίνηση αυτή</a:t>
            </a:r>
            <a:endParaRPr lang="en-US" dirty="0" smtClean="0"/>
          </a:p>
          <a:p>
            <a:pPr lvl="1"/>
            <a:r>
              <a:rPr lang="el-GR" dirty="0" smtClean="0"/>
              <a:t>Είδατε ότι το τυπολόγιο της κίνησης ήταν χωρίς διανύσματα</a:t>
            </a:r>
          </a:p>
          <a:p>
            <a:pPr lvl="1"/>
            <a:r>
              <a:rPr lang="el-GR" dirty="0" smtClean="0"/>
              <a:t>Προσοχή στην ερμηνεία των αρνητικών μεγεθών!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Υπενθυμίζεται η σύμβαση ότι : ορίζουμε ως θετική φορά αυτή προς τα δεξιά</a:t>
            </a:r>
          </a:p>
          <a:p>
            <a:pPr lvl="1"/>
            <a:r>
              <a:rPr lang="el-GR" dirty="0" smtClean="0"/>
              <a:t>Αντίστοιχα, αρνητική προς τα αριστερά</a:t>
            </a:r>
          </a:p>
          <a:p>
            <a:pPr lvl="1"/>
            <a:r>
              <a:rPr lang="el-GR" dirty="0" smtClean="0"/>
              <a:t>Μην ξεχνάτε να ορίζετε το σημείο αναφοράς </a:t>
            </a:r>
            <a:r>
              <a:rPr lang="el-GR" dirty="0" smtClean="0"/>
              <a:t>σας (</a:t>
            </a:r>
            <a:r>
              <a:rPr lang="en-US" dirty="0" smtClean="0"/>
              <a:t>t=0)</a:t>
            </a:r>
            <a:r>
              <a:rPr lang="el-GR" dirty="0" smtClean="0"/>
              <a:t>!</a:t>
            </a:r>
            <a:endParaRPr lang="en-US" dirty="0"/>
          </a:p>
          <a:p>
            <a:endParaRPr lang="el-GR" dirty="0" smtClean="0"/>
          </a:p>
          <a:p>
            <a:r>
              <a:rPr lang="el-GR" b="1" dirty="0" smtClean="0"/>
              <a:t>Ελεύθερη πτώση</a:t>
            </a:r>
            <a:r>
              <a:rPr lang="el-GR" dirty="0" smtClean="0"/>
              <a:t> (κίνηση σε μια διάσταση – κατακόρυφη)</a:t>
            </a:r>
          </a:p>
          <a:p>
            <a:pPr lvl="1"/>
            <a:r>
              <a:rPr lang="el-GR" dirty="0" smtClean="0"/>
              <a:t>Επιτάχυνση βαρύτητας </a:t>
            </a:r>
            <a:r>
              <a:rPr lang="en-US" dirty="0" smtClean="0"/>
              <a:t>g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9.8 </a:t>
            </a:r>
            <a:r>
              <a:rPr lang="en-US" dirty="0" smtClean="0"/>
              <a:t>m/s</a:t>
            </a:r>
            <a:r>
              <a:rPr lang="en-US" baseline="30000" dirty="0" smtClean="0"/>
              <a:t>2</a:t>
            </a:r>
          </a:p>
          <a:p>
            <a:pPr lvl="1"/>
            <a:r>
              <a:rPr lang="el-GR" dirty="0" smtClean="0"/>
              <a:t>Ίδια μεθοδολογία και εξισώσεις (</a:t>
            </a:r>
            <a:r>
              <a:rPr lang="en-US" dirty="0" smtClean="0"/>
              <a:t>x </a:t>
            </a:r>
            <a:r>
              <a:rPr lang="en-US" dirty="0" smtClean="0">
                <a:sym typeface="Wingdings" panose="05000000000000000000" pitchFamily="2" charset="2"/>
              </a:rPr>
              <a:t> y)</a:t>
            </a:r>
            <a:endParaRPr lang="el-GR" dirty="0" smtClean="0"/>
          </a:p>
          <a:p>
            <a:pPr lvl="1"/>
            <a:r>
              <a:rPr lang="el-GR" dirty="0" smtClean="0"/>
              <a:t>Συνήθως ορίζουμε θετική φορά προς τα επάνω</a:t>
            </a:r>
          </a:p>
        </p:txBody>
      </p:sp>
    </p:spTree>
    <p:extLst>
      <p:ext uri="{BB962C8B-B14F-4D97-AF65-F5344CB8AC3E}">
        <p14:creationId xmlns:p14="http://schemas.microsoft.com/office/powerpoint/2010/main" val="22044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337341" cy="4729640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2000" dirty="0" smtClean="0"/>
              <a:t>Πετάμε μια μπάλα από την κορυφή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ενός κτηρίου με αρχική ταχύτητα 20 </a:t>
            </a:r>
            <a:r>
              <a:rPr lang="en-US" sz="2000" dirty="0" smtClean="0"/>
              <a:t>m/s </a:t>
            </a:r>
            <a:br>
              <a:rPr lang="en-US" sz="2000" dirty="0" smtClean="0"/>
            </a:br>
            <a:r>
              <a:rPr lang="el-GR" sz="2000" dirty="0" smtClean="0"/>
              <a:t>και φορά κατακόρυφα προς τα επάνω.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Το ύψος του κτηρίου είναι 50 </a:t>
            </a:r>
            <a:r>
              <a:rPr lang="en-US" sz="2000" dirty="0" smtClean="0"/>
              <a:t>m. </a:t>
            </a:r>
            <a:endParaRPr lang="el-GR" sz="2000" dirty="0"/>
          </a:p>
          <a:p>
            <a:pPr lvl="2"/>
            <a:r>
              <a:rPr lang="el-GR" sz="1800" dirty="0" smtClean="0"/>
              <a:t>Α) Θεωρώντας ότι αρχίζουμε να μετράμε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όταν η μπάλα φεύγει από τα χέρια μας,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βρείτε το χρόνο που απαιτείται για να φτάσει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στο μέγιστο ύψος.</a:t>
            </a:r>
          </a:p>
          <a:p>
            <a:pPr lvl="2"/>
            <a:r>
              <a:rPr lang="el-GR" sz="1800" dirty="0" smtClean="0"/>
              <a:t>Β) Βρείτε αυτό το μέγιστο ύψος.</a:t>
            </a:r>
          </a:p>
          <a:p>
            <a:pPr lvl="2"/>
            <a:r>
              <a:rPr lang="el-GR" sz="1800" dirty="0" smtClean="0"/>
              <a:t>Γ) Βρείτε την ταχύτητα της μπάλας όταν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επιστρέφει στο ύψος που έφυγε από τα χέρια μας.</a:t>
            </a:r>
          </a:p>
          <a:p>
            <a:pPr lvl="2"/>
            <a:r>
              <a:rPr lang="el-GR" sz="1800" dirty="0" smtClean="0"/>
              <a:t>Δ) Βρείτε την ταχύτητα και τη θέση της μπάλας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όταν </a:t>
            </a:r>
            <a:r>
              <a:rPr lang="en-US" sz="1800" dirty="0" smtClean="0"/>
              <a:t>t = 5 s.</a:t>
            </a:r>
            <a:endParaRPr lang="el-GR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550640" y="744840"/>
              <a:ext cx="496440" cy="40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9120" y="735480"/>
                <a:ext cx="52128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6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Α) Θεωρώντας ότι αρχίζουμε να μετράμε όταν η μπάλα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φεύγει από τα χέρια μας, βρείτε το χρόνο που απαιτείται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945000" y="719640"/>
              <a:ext cx="7558200" cy="3688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520" y="711360"/>
                <a:ext cx="7577640" cy="37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32160" y="4830840"/>
              <a:ext cx="6264000" cy="83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8560" y="4819680"/>
                <a:ext cx="6282000" cy="8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8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Β) Βρείτε αυτό 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2920" y="1283760"/>
              <a:ext cx="8241840" cy="3427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800" y="1276560"/>
                <a:ext cx="8259480" cy="34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09840" y="1935000"/>
              <a:ext cx="8226000" cy="3997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520" y="1925280"/>
                <a:ext cx="8242920" cy="40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4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Γ) Βρείτε την ταχύτητα της μπάλας όταν επιστρέφει στο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ύψος που έφυγε από τα χέρια μας.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31880" y="1302120"/>
              <a:ext cx="8062200" cy="4521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360" y="1292400"/>
                <a:ext cx="8087760" cy="45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62760" y="2830680"/>
              <a:ext cx="6649560" cy="3435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360" y="2818080"/>
                <a:ext cx="6668640" cy="34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Δ) Βρείτε την ταχύτητα και τη θέση της μπάλας όταν </a:t>
            </a:r>
            <a:r>
              <a:rPr lang="en-US" sz="1600" dirty="0" smtClean="0"/>
              <a:t>t = 5 s.</a:t>
            </a:r>
            <a:endParaRPr lang="el-GR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71000" y="4299120"/>
              <a:ext cx="578880" cy="45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8040" y="4291920"/>
                <a:ext cx="60588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72400" y="771120"/>
              <a:ext cx="8088480" cy="5388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200" y="766800"/>
                <a:ext cx="8107560" cy="53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7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3"/>
            <a:ext cx="7337341" cy="5203223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1900" dirty="0" smtClean="0"/>
              <a:t>Πετάμε μια μπάλα από την κορυφή </a:t>
            </a:r>
            <a:r>
              <a:rPr lang="el-GR" sz="1900" dirty="0" smtClean="0"/>
              <a:t>ενός </a:t>
            </a:r>
            <a:r>
              <a:rPr lang="el-GR" sz="1900" dirty="0" smtClean="0"/>
              <a:t>κτηρίου με αρχική ταχύτητα 20 </a:t>
            </a:r>
            <a:r>
              <a:rPr lang="en-US" sz="1900" dirty="0" smtClean="0"/>
              <a:t>m/s </a:t>
            </a:r>
            <a:r>
              <a:rPr lang="el-GR" sz="1900" dirty="0" smtClean="0"/>
              <a:t>και </a:t>
            </a:r>
            <a:r>
              <a:rPr lang="el-GR" sz="1900" dirty="0" smtClean="0"/>
              <a:t>φορά κατακόρυφα προς τα </a:t>
            </a:r>
            <a:r>
              <a:rPr lang="el-GR" sz="1900" dirty="0" smtClean="0"/>
              <a:t>άνω</a:t>
            </a:r>
            <a:r>
              <a:rPr lang="el-GR" sz="1900" dirty="0" smtClean="0"/>
              <a:t>.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l-GR" sz="1900" dirty="0" smtClean="0"/>
              <a:t>Το ύψος του κτηρίου είναι 50 </a:t>
            </a:r>
            <a:r>
              <a:rPr lang="en-US" sz="1900" dirty="0" smtClean="0"/>
              <a:t>m. </a:t>
            </a:r>
            <a:endParaRPr lang="el-GR" sz="1900" dirty="0"/>
          </a:p>
          <a:p>
            <a:pPr lvl="2"/>
            <a:r>
              <a:rPr lang="el-GR" sz="1600" dirty="0" smtClean="0"/>
              <a:t>Α) Θεωρώντας ότι αρχίζουμε να μετράμε </a:t>
            </a:r>
            <a:r>
              <a:rPr lang="el-GR" sz="1600" dirty="0" smtClean="0"/>
              <a:t>όταν </a:t>
            </a:r>
            <a:r>
              <a:rPr lang="el-GR" sz="1600" dirty="0" smtClean="0"/>
              <a:t>η μπάλα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φεύγει </a:t>
            </a:r>
            <a:r>
              <a:rPr lang="el-GR" sz="1600" dirty="0" smtClean="0"/>
              <a:t>από τα χέρια μας, </a:t>
            </a:r>
            <a:r>
              <a:rPr lang="el-GR" sz="1600" dirty="0" smtClean="0"/>
              <a:t>βρείτε </a:t>
            </a:r>
            <a:r>
              <a:rPr lang="el-GR" sz="1600" dirty="0" smtClean="0"/>
              <a:t>το χρόνο που απαιτείται για να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φτάσει στο </a:t>
            </a:r>
            <a:r>
              <a:rPr lang="el-GR" sz="1600" dirty="0" smtClean="0"/>
              <a:t>μέγιστο ύψος.</a:t>
            </a:r>
          </a:p>
          <a:p>
            <a:pPr lvl="2"/>
            <a:r>
              <a:rPr lang="el-GR" sz="1600" dirty="0" smtClean="0"/>
              <a:t>Β) Βρείτε αυτό το μέγιστο ύψος.</a:t>
            </a:r>
          </a:p>
          <a:p>
            <a:pPr lvl="2"/>
            <a:r>
              <a:rPr lang="el-GR" sz="1600" dirty="0" smtClean="0"/>
              <a:t>Γ) Βρείτε την ταχύτητα της μπάλας όταν </a:t>
            </a:r>
            <a:r>
              <a:rPr lang="el-GR" sz="1600" dirty="0" smtClean="0"/>
              <a:t>επιστρέφει </a:t>
            </a:r>
            <a:r>
              <a:rPr lang="el-GR" sz="1600" dirty="0" smtClean="0"/>
              <a:t>στο ύψος που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έφυγε </a:t>
            </a:r>
            <a:r>
              <a:rPr lang="el-GR" sz="1600" dirty="0" smtClean="0"/>
              <a:t>από τα χέρια μας.</a:t>
            </a:r>
          </a:p>
          <a:p>
            <a:pPr lvl="2"/>
            <a:r>
              <a:rPr lang="el-GR" sz="1600" dirty="0" smtClean="0"/>
              <a:t>Δ) Βρείτε την ταχύτητα και τη θέση της μπάλας </a:t>
            </a:r>
            <a:r>
              <a:rPr lang="el-GR" sz="1600" dirty="0" smtClean="0"/>
              <a:t>όταν </a:t>
            </a:r>
            <a:r>
              <a:rPr lang="en-US" sz="1600" dirty="0" smtClean="0"/>
              <a:t>t = 5 s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lvl="2"/>
            <a:endParaRPr lang="el-GR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550640" y="744840"/>
              <a:ext cx="496440" cy="40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9120" y="735480"/>
                <a:ext cx="521280" cy="420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219200" y="4876800"/>
            <a:ext cx="6019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3400" y="4862887"/>
            <a:ext cx="7058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buNone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Εξάσκηση: </a:t>
            </a:r>
            <a:b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Λύστε τα Γ, Δ, με διαφορετικές αρχικές θέσεις.</a:t>
            </a:r>
          </a:p>
          <a:p>
            <a:pPr marL="685800" lvl="2" indent="0">
              <a:buNone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Λύστε ξανά τα ερωτήματα Γ, Δ, υποθέτοντας ότι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0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</a:t>
            </a:r>
            <a:b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σώμα βρίσκεται στη θέση Β! </a:t>
            </a:r>
            <a:endParaRPr lang="el-G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2" indent="0">
              <a:buNone/>
            </a:pP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βρείτε τα ίδια αποτελέσματα)!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3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09356"/>
            <a:ext cx="4572000" cy="2367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Κίνηση σώματος σε μια ευθεία γραμμή</a:t>
                </a:r>
              </a:p>
              <a:p>
                <a:pPr lvl="1"/>
                <a:r>
                  <a:rPr lang="el-GR" dirty="0" smtClean="0"/>
                  <a:t>Σώμα == σωματίδιο </a:t>
                </a:r>
              </a:p>
              <a:p>
                <a:pPr lvl="1"/>
                <a:r>
                  <a:rPr lang="el-GR" dirty="0" smtClean="0"/>
                  <a:t>Θεωρούμε απειροστά μικρό το μέγεθός του</a:t>
                </a:r>
              </a:p>
              <a:p>
                <a:r>
                  <a:rPr lang="el-GR" b="1" dirty="0" smtClean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τοποθεσία του σωματιδίου σε σχέση με ένα σημείο αναφοράς (συχνά, η αρχή των αξόνων αναφοράς</a:t>
                </a:r>
                <a:r>
                  <a:rPr lang="el-GR" dirty="0" smtClean="0"/>
                  <a:t>)</a:t>
                </a:r>
              </a:p>
              <a:p>
                <a:pPr lvl="1"/>
                <a:r>
                  <a:rPr lang="el-GR" dirty="0" smtClean="0"/>
                  <a:t>Διανυσματικό μέγεθος</a:t>
                </a:r>
              </a:p>
              <a:p>
                <a:pPr lvl="1"/>
                <a:r>
                  <a:rPr lang="el-GR" dirty="0" smtClean="0"/>
                  <a:t>Μπορεί να είναι θετική ή αρνητική ως τιμή </a:t>
                </a:r>
                <a:r>
                  <a:rPr lang="en-US" b="1" i="1" dirty="0" smtClean="0"/>
                  <a:t>x</a:t>
                </a:r>
              </a:p>
              <a:p>
                <a:pPr lvl="1"/>
                <a:r>
                  <a:rPr lang="el-GR" dirty="0" smtClean="0"/>
                  <a:t>Θετική τιμή </a:t>
                </a:r>
                <a:r>
                  <a:rPr lang="el-GR" dirty="0" smtClean="0">
                    <a:sym typeface="Wingdings" panose="05000000000000000000" pitchFamily="2" charset="2"/>
                  </a:rPr>
                  <a:t> το διάνυσμα ξεκινά από το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σημείο αναφοράς και καταλήγει στην τιμή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Αντίθετα για αρνητική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τιμή</a:t>
                </a:r>
                <a:endParaRPr lang="el-GR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1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αλλαγή στη θέση ενός σωματιδίου σε δεδομένο χρονικό διάστημα</a:t>
                </a:r>
              </a:p>
              <a:p>
                <a:r>
                  <a:rPr lang="el-GR" u="sng" dirty="0" smtClean="0"/>
                  <a:t>Ορισμός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l-GR" dirty="0"/>
                  <a:t>μ</a:t>
                </a:r>
                <a:r>
                  <a:rPr lang="el-GR" dirty="0" smtClean="0"/>
                  <a:t>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τελική και την αρχική θέση του σωματιδίου</a:t>
                </a:r>
              </a:p>
              <a:p>
                <a:r>
                  <a:rPr lang="el-GR" dirty="0" smtClean="0"/>
                  <a:t>Προσοχή: απόσταση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≠ μετατόπιση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!</a:t>
                </a:r>
              </a:p>
              <a:p>
                <a:r>
                  <a:rPr lang="el-GR" dirty="0" smtClean="0"/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415050" cy="3933450"/>
              </a:xfrm>
              <a:blipFill rotWithShape="0"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505200"/>
            <a:ext cx="4988859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27432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απόσταση που διανύει ένας αθλητής είναι μερικά χιλιόμετρα, αλλά η μετατόπιση από την αρχική θέση του (κέντρο γηπέδου) ως την τελική (ξανά στην ίδια περίπου θέση) είναι πολύ μικρή!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796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Μετατόπιση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 : διανυσματικό μέγεθος!</a:t>
                </a:r>
              </a:p>
              <a:p>
                <a:pPr lvl="1"/>
                <a:r>
                  <a:rPr lang="el-GR" dirty="0" smtClean="0"/>
                  <a:t>Έχει μέτρο, διεύθυνση, φορά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αριστερά</a:t>
                </a:r>
                <a:endParaRPr lang="en-US" dirty="0" smtClean="0"/>
              </a:p>
              <a:p>
                <a:r>
                  <a:rPr lang="el-GR" dirty="0" smtClean="0"/>
                  <a:t>Σπάνια θα τη χρησιμοποιούμε ως διάνυσμα</a:t>
                </a:r>
                <a:r>
                  <a:rPr lang="el-GR" dirty="0" smtClean="0"/>
                  <a:t>…</a:t>
                </a:r>
              </a:p>
              <a:p>
                <a:pPr lvl="1"/>
                <a:r>
                  <a:rPr lang="el-GR" sz="2100" dirty="0" smtClean="0"/>
                  <a:t>Θα κάνουμε κι εδώ μια «σύμβαση» για τα πρόσημά της!</a:t>
                </a:r>
                <a:endParaRPr lang="el-GR" sz="2100" dirty="0" smtClean="0"/>
              </a:p>
              <a:p>
                <a:r>
                  <a:rPr lang="el-GR" b="1" dirty="0" smtClean="0"/>
                  <a:t>Μέση ταχύτητα</a:t>
                </a:r>
                <a:r>
                  <a:rPr lang="el-GR" dirty="0" smtClean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Διάνυσμα: έχει διεύθυνση και φορά!</a:t>
                </a:r>
              </a:p>
              <a:p>
                <a:pPr lvl="1"/>
                <a:r>
                  <a:rPr lang="el-GR" b="0" dirty="0" smtClean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(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αρχικό &amp; τελικό)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 smtClean="0"/>
              </a:p>
              <a:p>
                <a:r>
                  <a:rPr lang="el-GR" b="1" dirty="0" smtClean="0"/>
                  <a:t>Μέση αριθμητική ταχύτητα: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 smtClean="0">
                    <a:ea typeface="Cambria Math" panose="02040503050406030204" pitchFamily="18" charset="0"/>
                  </a:rPr>
                  <a:t>   </a:t>
                </a:r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:r>
                  <a:rPr lang="el-GR" dirty="0" smtClean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r>
                  <a:rPr lang="el-GR" dirty="0" smtClean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2"/>
                <a:stretch>
                  <a:fillRect t="-23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65" y="4191000"/>
            <a:ext cx="2816235" cy="2162467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245665" y="2033703"/>
            <a:ext cx="457200" cy="1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eft-Right Arrow 7"/>
          <p:cNvSpPr/>
          <p:nvPr/>
        </p:nvSpPr>
        <p:spPr>
          <a:xfrm>
            <a:off x="3245665" y="2384082"/>
            <a:ext cx="457200" cy="1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5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500630" y="3817175"/>
            <a:ext cx="3810154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Στιγμιαία Ταχύτητα</a:t>
                </a:r>
              </a:p>
              <a:p>
                <a:pPr lvl="1"/>
                <a:r>
                  <a:rPr lang="el-GR" dirty="0" smtClean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 smtClean="0"/>
                  <a:t>Η μέση ταχύτητα όταν μετριέται σε Δ</a:t>
                </a:r>
                <a:r>
                  <a:rPr lang="en-US" dirty="0" smtClean="0"/>
                  <a:t>t </a:t>
                </a:r>
                <a:r>
                  <a:rPr lang="en-US" dirty="0" smtClean="0">
                    <a:sym typeface="Wingdings" panose="05000000000000000000" pitchFamily="2" charset="2"/>
                  </a:rPr>
                  <a:t> 0</a:t>
                </a:r>
                <a:endParaRPr lang="el-GR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692"/>
          <a:stretch/>
        </p:blipFill>
        <p:spPr>
          <a:xfrm>
            <a:off x="738350" y="3820017"/>
            <a:ext cx="3833650" cy="2514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57400" y="5077318"/>
            <a:ext cx="360000" cy="111600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5848" y="6193060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76400" y="4419600"/>
            <a:ext cx="190982" cy="177346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512455"/>
            <a:ext cx="391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B050"/>
                </a:solidFill>
              </a:rPr>
              <a:t>Κλίση εφαπτομένης σε σημείο = στιγμιαία ταχύτητα</a:t>
            </a:r>
            <a:endParaRPr lang="el-GR" sz="12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>
            <a:off x="6172200" y="3817175"/>
            <a:ext cx="233507" cy="4500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6245423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5867400" y="5306330"/>
            <a:ext cx="710576" cy="939093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38350" y="3886200"/>
            <a:ext cx="3762280" cy="838200"/>
            <a:chOff x="738350" y="3886200"/>
            <a:chExt cx="3762280" cy="838200"/>
          </a:xfrm>
        </p:grpSpPr>
        <p:sp>
          <p:nvSpPr>
            <p:cNvPr id="7" name="Oval 6"/>
            <p:cNvSpPr/>
            <p:nvPr/>
          </p:nvSpPr>
          <p:spPr>
            <a:xfrm>
              <a:off x="738350" y="3886200"/>
              <a:ext cx="1547650" cy="838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noFill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86000" y="4328160"/>
              <a:ext cx="22146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95280" y="2561400"/>
              <a:ext cx="2821680" cy="197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3760" y="2555280"/>
                <a:ext cx="284508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4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l-GR" dirty="0" smtClean="0"/>
                  <a:t>:</a:t>
                </a:r>
              </a:p>
              <a:p>
                <a:r>
                  <a:rPr lang="el-GR" sz="1600" dirty="0" smtClean="0"/>
                  <a:t>Σωματίδιο κινείται στον οριζόντιο άξονα, με τη θέση του να ορίζεται από τη σχέση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6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η θέση σε </a:t>
                </a:r>
                <a:r>
                  <a:rPr lang="en-US" sz="1600" dirty="0" smtClean="0"/>
                  <a:t>m, </a:t>
                </a:r>
                <a:r>
                  <a:rPr lang="el-GR" sz="16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ο χρόνος σε </a:t>
                </a:r>
                <a:r>
                  <a:rPr lang="en-US" sz="1600" dirty="0" smtClean="0"/>
                  <a:t>sec, </a:t>
                </a:r>
                <a:r>
                  <a:rPr lang="el-GR" sz="1600" dirty="0" smtClean="0"/>
                  <a:t>όπως στο Σχήμα (α).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  <a:p>
                <a:pPr lvl="1"/>
                <a:r>
                  <a:rPr lang="en-US" sz="1400" dirty="0" smtClean="0"/>
                  <a:t>B. </a:t>
                </a:r>
                <a:r>
                  <a:rPr lang="el-GR" sz="1400" dirty="0" smtClean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 smtClean="0"/>
                  <a:t>C. </a:t>
                </a:r>
                <a:r>
                  <a:rPr lang="el-GR" sz="1400" dirty="0" smtClean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 smtClean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 rotWithShape="0">
                <a:blip r:embed="rId3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6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dirty="0" smtClean="0"/>
                  <a:t>Λύση</a:t>
                </a:r>
                <a:r>
                  <a:rPr lang="el-GR" dirty="0" smtClean="0"/>
                  <a:t>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59440" y="1363680"/>
              <a:ext cx="5261760" cy="375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080" y="1353600"/>
                <a:ext cx="5282280" cy="37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06960" y="2929680"/>
              <a:ext cx="4481640" cy="3389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40" y="2921040"/>
                <a:ext cx="4503600" cy="34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0914"/>
                <a:ext cx="5257801" cy="4000948"/>
              </a:xfrm>
            </p:spPr>
            <p:txBody>
              <a:bodyPr/>
              <a:lstStyle/>
              <a:p>
                <a:r>
                  <a:rPr lang="el-GR" dirty="0" smtClean="0"/>
                  <a:t>Λύση: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</a:t>
                </a:r>
                <a:r>
                  <a:rPr lang="el-GR" sz="1400" dirty="0" smtClean="0"/>
                  <a:t>τη μέση ταχύτητα </a:t>
                </a:r>
                <a:r>
                  <a:rPr lang="el-GR" sz="1400" dirty="0"/>
                  <a:t>σε αυτά τα δυο διαστήματα</a:t>
                </a:r>
                <a:r>
                  <a:rPr lang="el-GR" sz="1400" dirty="0" smtClean="0"/>
                  <a:t>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6720" y="2766960"/>
              <a:ext cx="7201440" cy="253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040" y="2752920"/>
                <a:ext cx="7228080" cy="25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87880" y="5723280"/>
              <a:ext cx="5880960" cy="68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800" y="5717520"/>
                <a:ext cx="5897520" cy="7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1936</TotalTime>
  <Words>659</Words>
  <Application>Microsoft Office PowerPoint</Application>
  <PresentationFormat>On-screen Show (4:3)</PresentationFormat>
  <Paragraphs>183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Cambria</vt:lpstr>
      <vt:lpstr>Cambria Math</vt:lpstr>
      <vt:lpstr>Wingdings</vt:lpstr>
      <vt:lpstr>Wingdings 2</vt:lpstr>
      <vt:lpstr>Theme1</vt:lpstr>
      <vt:lpstr>Φυσική για Μηχανικούς</vt:lpstr>
      <vt:lpstr>Φυσική για Μηχανικούς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320</cp:revision>
  <dcterms:created xsi:type="dcterms:W3CDTF">2006-08-16T00:00:00Z</dcterms:created>
  <dcterms:modified xsi:type="dcterms:W3CDTF">2017-09-28T12:42:25Z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