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8.xml" ContentType="application/inkml+xml"/>
  <Override PartName="/ppt/ink/ink9.xml" ContentType="application/inkml+xml"/>
  <Override PartName="/ppt/notesSlides/notesSlide9.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10.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8"/>
  </p:notesMasterIdLst>
  <p:sldIdLst>
    <p:sldId id="307" r:id="rId2"/>
    <p:sldId id="308" r:id="rId3"/>
    <p:sldId id="309" r:id="rId4"/>
    <p:sldId id="310" r:id="rId5"/>
    <p:sldId id="311" r:id="rId6"/>
    <p:sldId id="312" r:id="rId7"/>
    <p:sldId id="313" r:id="rId8"/>
    <p:sldId id="314" r:id="rId9"/>
    <p:sldId id="315" r:id="rId10"/>
    <p:sldId id="316" r:id="rId11"/>
    <p:sldId id="317" r:id="rId12"/>
    <p:sldId id="318"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 id="373" r:id="rId59"/>
    <p:sldId id="374" r:id="rId60"/>
    <p:sldId id="375" r:id="rId61"/>
    <p:sldId id="376" r:id="rId62"/>
    <p:sldId id="377" r:id="rId63"/>
    <p:sldId id="378" r:id="rId64"/>
    <p:sldId id="379" r:id="rId65"/>
    <p:sldId id="380" r:id="rId66"/>
    <p:sldId id="381" r:id="rId67"/>
    <p:sldId id="382" r:id="rId68"/>
    <p:sldId id="383" r:id="rId69"/>
    <p:sldId id="384" r:id="rId70"/>
    <p:sldId id="385" r:id="rId71"/>
    <p:sldId id="386" r:id="rId72"/>
    <p:sldId id="387" r:id="rId73"/>
    <p:sldId id="388" r:id="rId74"/>
    <p:sldId id="389" r:id="rId75"/>
    <p:sldId id="390" r:id="rId76"/>
    <p:sldId id="391" r:id="rId77"/>
    <p:sldId id="392" r:id="rId78"/>
    <p:sldId id="393" r:id="rId79"/>
    <p:sldId id="394" r:id="rId80"/>
    <p:sldId id="395" r:id="rId81"/>
    <p:sldId id="396" r:id="rId82"/>
    <p:sldId id="397" r:id="rId83"/>
    <p:sldId id="398" r:id="rId84"/>
    <p:sldId id="399" r:id="rId85"/>
    <p:sldId id="400" r:id="rId86"/>
    <p:sldId id="401" r:id="rId87"/>
    <p:sldId id="402" r:id="rId88"/>
    <p:sldId id="403" r:id="rId89"/>
    <p:sldId id="404" r:id="rId90"/>
    <p:sldId id="405" r:id="rId91"/>
    <p:sldId id="406" r:id="rId92"/>
    <p:sldId id="407" r:id="rId93"/>
    <p:sldId id="408" r:id="rId94"/>
    <p:sldId id="409" r:id="rId95"/>
    <p:sldId id="410" r:id="rId96"/>
    <p:sldId id="411" r:id="rId97"/>
    <p:sldId id="412" r:id="rId98"/>
    <p:sldId id="413" r:id="rId99"/>
    <p:sldId id="414" r:id="rId100"/>
    <p:sldId id="415" r:id="rId101"/>
    <p:sldId id="416" r:id="rId102"/>
    <p:sldId id="417" r:id="rId103"/>
    <p:sldId id="418" r:id="rId104"/>
    <p:sldId id="419" r:id="rId105"/>
    <p:sldId id="420" r:id="rId106"/>
    <p:sldId id="421" r:id="rId107"/>
    <p:sldId id="422" r:id="rId108"/>
    <p:sldId id="423" r:id="rId109"/>
    <p:sldId id="424" r:id="rId110"/>
    <p:sldId id="425" r:id="rId111"/>
    <p:sldId id="426" r:id="rId112"/>
    <p:sldId id="427" r:id="rId113"/>
    <p:sldId id="428" r:id="rId114"/>
    <p:sldId id="429" r:id="rId115"/>
    <p:sldId id="430" r:id="rId116"/>
    <p:sldId id="431" r:id="rId117"/>
    <p:sldId id="432" r:id="rId118"/>
    <p:sldId id="433" r:id="rId119"/>
    <p:sldId id="434" r:id="rId120"/>
    <p:sldId id="435" r:id="rId121"/>
    <p:sldId id="436" r:id="rId122"/>
    <p:sldId id="437" r:id="rId123"/>
    <p:sldId id="438" r:id="rId124"/>
    <p:sldId id="439" r:id="rId125"/>
    <p:sldId id="440" r:id="rId126"/>
    <p:sldId id="441" r:id="rId127"/>
    <p:sldId id="442" r:id="rId128"/>
    <p:sldId id="443" r:id="rId129"/>
    <p:sldId id="444" r:id="rId130"/>
    <p:sldId id="445" r:id="rId131"/>
    <p:sldId id="446" r:id="rId132"/>
    <p:sldId id="447" r:id="rId133"/>
    <p:sldId id="448" r:id="rId134"/>
    <p:sldId id="449" r:id="rId135"/>
    <p:sldId id="450" r:id="rId136"/>
    <p:sldId id="451" r:id="rId137"/>
    <p:sldId id="452" r:id="rId138"/>
    <p:sldId id="453" r:id="rId139"/>
    <p:sldId id="454" r:id="rId140"/>
    <p:sldId id="455" r:id="rId141"/>
    <p:sldId id="456" r:id="rId142"/>
    <p:sldId id="457" r:id="rId143"/>
    <p:sldId id="458" r:id="rId144"/>
    <p:sldId id="459" r:id="rId145"/>
    <p:sldId id="460" r:id="rId146"/>
    <p:sldId id="327" r:id="rId1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08" autoAdjust="0"/>
  </p:normalViewPr>
  <p:slideViewPr>
    <p:cSldViewPr>
      <p:cViewPr varScale="1">
        <p:scale>
          <a:sx n="101" d="100"/>
          <a:sy n="101" d="100"/>
        </p:scale>
        <p:origin x="1914" y="9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7T14:45:20.283"/>
    </inkml:context>
    <inkml:brush xml:id="br0">
      <inkml:brushProperty name="width" value="0.05292" units="cm"/>
      <inkml:brushProperty name="height" value="0.05292" units="cm"/>
      <inkml:brushProperty name="color" value="#FF0000"/>
    </inkml:brush>
  </inkml:definitions>
  <inkml:trace contextRef="#ctx0" brushRef="#br0">17537 8660 7,'0'0'20,"6"-10"17,-6 10-22,0 0 0,-4-9-3,4 9-2,-12 0-2,12 0-2,-18 0-2,6 3-1,3 2-2,0 0 0,-1 4-1,10-9 1,-7 15 1,7-15-1,3 17 1,7-8 0,2-3 1,4-2-1,2 1 0,0-5 0,1 3 0,-2-6 0,0-2 0,-5 1 0,-3-3 1,-9 7 0,10-17-1,-10 7 2,0 0-1,-10-3 0,10 13-1,-21-17 0,7 11 0,-2 6-1,0-5 0,0 5 0,0 8-1,5 2 0,-1 0 0,3 3 0,5 2 0,1-1 0,3 4 0,4-4 0,4 0 0,1-2 0,3-3 1,3-3-1,3-4 0,-1-2 0,-2-5 1,1-4-2,-3-1 2,-4-3-1,-2-1 1,-7 0 0,0 1 0,-9 2 0,-1 2 0,-6 1 1,-2 3-2,-2 3 1,0 2 0,-2 0-1,1 6 0,2-3 0,5 7 1,-1-1-2,8 1 2,2 5-2,5-3 1,0 2 0,7 1 1,3-4-2,3 0 2,9-3-1,-4-2 0,2-6 0,1-4 1,-1-4-1,-3 3 0,-3-9 1,-5 4-2,-6-4 2,-3-3 0,-3 3-1,-6-1 0,-4 5 0,-3-3 0,-3 7 1,0-1-1,1 7-1,-2 0 1,6 3 0,0 5 1,4 2-1,3 4-1,7-2 1,0 4 0,0-2 0,10 0 0,-2 1 0,7-6 0,0 1 0,0-3 0,1-7 0,1 0 1,-4-4-1,-1-1 0,0-3 0,-6-6 0,-1 2 0,-5-3 1,-5 1-1,-3-1 0,-6 2 0,-4 3 0,-2 2 0,-1 4 0,1 4-1,-2 0 1,3 6 0,4 4 0,2-1 0,4 1 0,6 2 0,3 3 0,3-4 0,7 1 0,6-1 0,1-2 0,4-3 0,2-3 1,1-3-1,-4-4 0,0-4 0,-5-1 0,-3-3 0,-5-2 1,-7 1-1,0 3-1,-8-2 1,-3 2 0,-3 4 0,-2 2 0,-2 4 0,-2 0 0,6 0 0,-2 6 0,5 2 0,1 1 0,6 0 0,4 2 0,0 1-1,4 0 2,4-1-1,3-5 0,3 0 0,0-3-1,1-3 2,-1 0-1,-1-6 0,2-2 0,-5-2 0,-4 1 0,-2-3 1,-4 2-1,0-3-1,0 13 1,-16-15 0,6 11 0,-1 4 0,-2-5 0,1 5 0,1 5 0,1 2 0,0-2 0,10-5 0,-12 15 0,8-6 0,4 4 0,3-1 0,3 0 0,1-3-1,3-4 1,0 3 0,4-6 1,-1-2-1,-1-2 0,1-6 1,-13 8-1,14-19 0,-14 9 0,0-2 0,0 0 0,-9-2 0,0 2-1,-1 7 1,-3-4 0,1 3 1,-1 6-1,0 0 0,3 5 0,10-5 0,-14 14 0,9-4 0,5 2 0,7 0-1,3-2 1,2 0 0,1-3 0,4-2 0,1-5 0,-2 0-2,-1-6-5,0-3-31,-2 2-1,-7-3-1,5 4 1</inkml:trace>
  <inkml:trace contextRef="#ctx0" brushRef="#br0" timeOffset="11243.0854">17273 9644 55,'0'-10'27,"-6"0"-2,-1-3-5,7 13-5,-16-9-4,16 9-3,-19 13-3,8 2-2,-1 4-1,2 5-1,3 7-1,1 1 1,6 1-1,8-1 0,7-3 0,8-6 0,4-4 0,7-9 0,4-6 0,-4-8 0,2-6 0,-8-9 0,-9-4 1,-13-4 0,-6-2 0,-13 3 0,-4-2 1,-7 5-2,1 8-7,-1 9-23,2-2-6,6 11 0,-1 3-1</inkml:trace>
  <inkml:trace contextRef="#ctx0" brushRef="#br0" timeOffset="12415.9993">17288 15282 41,'-18'-3'22,"-1"3"-3,-2 0-2,1 0-3,5 8-4,-3 0-3,6 8-1,2 2-2,5 4-1,5 5 0,2 0-2,7 1 1,8 0-1,4-5 0,6-5 0,2-8 0,4-6-1,-1-11 1,-1-5-1,-4-10 2,-5-2 1,-9-10 0,-7 4 2,-13-3 0,-6 8 0,-13-2 0,-1 9-2,-9 7-9,-1 11-29,0 0-2,10 11 0,-3 0-1</inkml:trace>
  <inkml:trace contextRef="#ctx0" brushRef="#br0" timeOffset="29545.3845">17909 8518 22,'0'0'21,"0"0"-1,0 10-3,-6 2-3,-1 8-4,1 6-3,-3 0-1,0 6-1,0 0-2,1-4-1,2-3 0,1-3-2,2-9 1,3-13 0,0 0 0,0 0 0,11-23 0,-5 1-1,2-9 0,1-4 1,1 0-1,1-1 0,-1-1 0,-3 7 2,0 4-1,-2 5 1,0 6 0,-5 15 0,7-10 1,-7 10-1,9 20 1,-3-1-1,4 9-1,4 4 1,3 5 0,0 4-1,2-2 1,0-3-1,0-2 0,-4-7-2,-1-5-3,-7-8-5,-7-14-4,0 0-9,0 0-8,-15-14-4,-8-8 1</inkml:trace>
  <inkml:trace contextRef="#ctx0" brushRef="#br0" timeOffset="29682.3849">17863 8640 55,'10'4'24,"8"-1"-4,7-3-6,6 2-12,4 8-20,-4-10-9,10 4-2,-10-13-1</inkml:trace>
  <inkml:trace contextRef="#ctx0" brushRef="#br0" timeOffset="30214.8531">18374 8641 53,'-17'-21'22,"4"13"-4,-2 6-3,-7 2-3,1 2-2,-3 4-3,4 6-2,0 1-1,4 4-1,4 1-1,8 1 0,10-3-1,4 3 0,8-5 0,4 0-2,7-4-5,-2-5-7,1-5-18,5 5-2,-14-12 0,6 4 0</inkml:trace>
  <inkml:trace contextRef="#ctx0" brushRef="#br0" timeOffset="30635.981">18544 8661 31,'-10'-12'37,"1"12"-20,-4-4-4,-3 4-3,-1 8-3,-3-4-1,2 8-2,2 0-2,1 5-1,8-1 0,7-1 0,4 1-1,6-2 1,8-3-1,5-3 1,1-4 0,3-4 0,-5-7 0,0 0-1,-7-5 1,-7-3-2,-8-4-2,-5 1-8,-7-5-17,0 8-3,-10-2 1,10 11 0</inkml:trace>
  <inkml:trace contextRef="#ctx0" brushRef="#br0" timeOffset="31119.3862">18751 8678 44,'-21'-10'19,"11"10"-3,-1-5-4,1 5-1,0 0-4,10 0-1,-11 13-2,11-13 0,7 22-2,0-8 0,2 1 0,-2 1 1,5 2 1,-5-1 0,-2 2 0,-10-7 0,-2-2 0,-7-4-1,-2-3-1,0-3-4,-2-7-7,4-3-13,14 10-11,-15-24-1,15 24 1</inkml:trace>
  <inkml:trace contextRef="#ctx0" brushRef="#br0" timeOffset="32006.0217">19086 8666 12,'0'0'21,"-2"-9"17,-17 1-22,6 2-3,-2 1-3,-4 2-2,0 3-1,-2 0-3,1 6-2,3 2 0,1 0-1,4 3-1,5 6 0,4-2 0,3 2 0,7-1 0,5 2 0,3-4 1,3 1-1,5-2 0,2-5 1,-3-3-2,1-5 1,-3-5-1,-3-3 0,-3-2 0,-4-3 0,-7-1 0,-3 1 1,-3 2 0,3 11 1,-18-15 0,5 11 1,0 4-1,-1 9 1,2 2 0,0 2 0,3 6 0,5 5 2,-1 2-1,5 2 0,0 5 1,3 5 0,-3-3 0,4-1-1,-4-1 1,5-1-1,-5-7 0,4-1-1,-2-8 0,-2-5 0,0-11-1,0 0 0,11 9-4,-11-9-6,7-10-21,-7 10-6,4-10-1,-4 10 0</inkml:trace>
  <inkml:trace contextRef="#ctx0" brushRef="#br0" timeOffset="105028.3964">17558 8811 5,'0'0'13,"0"0"-3,0 0-1,0 0-3,0 0 0,0 0-1,0 0 1,0 0-1,10 0 1,-10 0 0,0 0 1,0 0 0,0 0 1,0 0-1,0 0 0,0 0 0,0 0-2,0 0 1,0 0-2,0 0 0,5-8-2,-5 8 0,0 0-1,0 0 0,0 0 0,0 0 0,0 0-1,0 0 1,0 0-1,0 0 1,0 0 0,0 0 0,0 0-1,0 0 0,0 0 1,0 0 0,0 0 0,0 0 0,0 0 0,0 0 0,0 0 0,0 0 0,0 0 0,0 0-1,0 0 1,0 0 0,0 0-1,0 0 1,0 0-1,0 0 1,11 12-1,-11-12 1,0 0 0,0 0 0,11 13 0,-11-13 0,4 12 0,-4-12 0,4 12 0,-4-12-1,6 15 1,-3-6 0,-3 1 0,0-10 0,8 13-1,-8-13 1,8 16-1,-8-16 1,7 17-1,-7-7 1,4 3-1,-4 1 1,4 2-1,-1 3 1,-3-4 0,5 2-1,-2 0 1,3-3-1,-1 1 1,0-3-1,0 0 1,-1 0-1,0 1 1,-1-1 0,3 1 0,-4-4-1,3 3 1,0-1 0,-2-1-1,0 0 1,3 2 0,-2 0 0,-1 0-1,1 5 2,-1 3-2,1-1 1,-1 0 0,1 1 0,0-2 0,1 0-1,-1-1 0,2-2 1,1-3-1,-2-2 0,-1 4 0,1 3 1,0-1 0,-5 2-1,6 1 1,-3 0-1,-1-1 1,-2 6 0,6-5-1,-2-4 1,-1 3-1,0-1 1,2-1-1,-1 2 0,0-1 1,1-1-1,1 2 0,-2 1 1,3-1-1,-2 3 0,1-6 1,0 2-1,1 0 0,2-5 0,-2 2 0,1-3 1,-1 2-1,1-4 0,-1 5 0,2 0 1,-3 3-1,-3 0 1,3-2 0,-2 2-1,-1 2 0,3-4 1,-3-1 0,4-2-2,0 2 2,0-2-2,1 3 1,1 0 1,-2-1-1,0 5 0,0 0 0,-1 1 0,-2 1 0,-1-2 0,1 0 1,2-5-1,0 5 0,2-6 0,0-2 0,0 1 0,4-1 1,0 2-1,-1 1 0,-2-1 0,3 1 0,-4 0 0,1-4 0,-2 3 0,-2-2 0,3-1 1,-8-10-1,12 17 0,-6-7 0,1 0 0,-1 2 0,2 1 1,-1-2-1,1-1 0,-1 2 0,2-2 0,-2 0 0,-7-10 0,14 13 1,-4-8-1,-1 0 0,0 3 0,-9-8 0,17 7 0,-6-2 0,-1-2 1,0 2-1,-10-5 0,15 4 0,-15-4 0,13 9 0,-13-9 1,15 8-1,-15-8 0,16 7 0,-6-7 1,-1 4-1,2-4 1,-2-4-1,2 0 1,-2-2 0,1 1-2,0 1 1,-10 4 0,17-5 0,-17 5 0,16 0 0,-16 0-1,11 0 1,-11 0 1,9 0-1,-9 0 0,10-4 1,-10 4-2,13-8 2,-13 8-1,13-5 0,-13 5 0,15 0-1,-15 0 1,13 0 0,-13 0 1,14 0-1,-3-7 0,-11 7 0,18-18 1,-6 8-1,-5-3 1,4 0-1,1 1 0,-1 1 0,-5 2 0,3-2 0,-2 2 0,-1-1 0,3-3 0,0-1 0,-3-1 0,4-6 1,1 1-1,1-2 0,-2 2 0,-1 0 0,0 2 0,-2 1 0,0 0 0,-2 2 0,2 4 1,0-6-2,-1 2 1,2-4 1,-1 0-1,3-2 0,-3 1 0,1 0 0,1 3 0,-2-2 0,-2 0 0,1 6 0,0-1 0,0 0 1,-1-3-2,0 2 1,1 0-1,0-2 1,1 1 0,1-1 0,-1-3-1,0 6 1,2-3 0,0 2 0,-3 0 0,1-1 0,-1 1 0,0 0 0,1-3 0,-2 3 0,2-3 0,-2 0 0,-1-2 0,5 4 0,-4-1 0,-1-1 0,3 1 0,-1 2 0,1 0 0,-2 0 0,1 0 0,-3-1 0,3 2 0,0 0 0,-3-2 0,0 0 0,1 3 0,-1-2 1,-1 2-1,2 4-1,-4-2 1,6 1 1,-6 2-1,4-4 0,-1 1 0,-3 2-1,7-1 2,-5-3-1,1 0-1,-1 2 1,2-2 0,-4 2 0,6 1-1,-3-2 2,-3 2-2,4 0 1,-4 10 0,5-20 0,-5 20 0,6-16 0,-6 6 0,0 10 0,8-17 0,-8 3 0,5 4-1,-5 0 1,3 1 0,-3-1 0,0 10 0,4-19 0,-2 10 0,-2 9 0,4-17 0,-4 17 0,4-15 1,-4 5-1,4-1 0,-4 2 0,4 0 0,0-3 0,-1 2 0,-3 0 0,6-2 0,-6 12 0,4-14 0,-4 14-1,5-15 2,-5 5-1,0 10 0,5-16 0,-5 16 0,3-12 0,-3 12 0,7-17 0,-7 17 0,7-15 0,-7 15 0,9-13 0,-5 3 0,-4 10 0,8-16 0,-8 16 0,7-17 0,-4 8 0,0-3 0,-3 12 0,8-16 0,-5 7 0,-3 0 0,7-1 0,-7 10 0,7-16 0,-7 16 0,6-15 0,-6 15 0,8-17 0,-8 17 0,8-15 0,-8 15 0,9-14 0,-9 14 0,9-15 0,-9 15 0,8-13 0,-5 4 1,0-1-1,-3 0-1,5 1 1,-2 0-1,2-2 1,0-1-1,-1 1 1,3 2 0,-7 9 0,11-15 0,-11 15 0,10-16 0,-10 16 0,9-13 0,-9 13 0,7-12 0,-7 12 0,8-12 0,-8 12 0,10-13 0,-10 13 0,9-12 0,-9 12 0,9-17 0,-9 17-1,9-14 1,-9 14 0,8-10 1,-8 10-1,9-14 0,-9 14 0,6-8 0,-6 8 0,6-12 0,-6 12 0,10-14 0,-10 14-1,10-9 2,-10 9-1,10-14 0,-10 14 0,8-13 0,-8 13 0,6-9 0,-6 9 0,7-9 0,-7 9 0,7-9 0,-7 9 0,8-11 0,-8 11 1,10-18-2,-10 18 1,9-12 0,-9 12 0,8-10 0,-8 10 0,6-10 0,-6 10 0,0 0 0,0 0 0,0 0 0,10-9 0,-10 9 0,10-8 0,-10 8 0,11-11 0,-11 11 0,10-9 0,-10 9 0,10-9 0,-10 9 0,0 0-1,9-7 1,-9 7 0,0 0 0,0 0 0,11-7 0,-11 7 1,6-12-2,-6 12 2,9-7-1,-9 7 0,0 0 0,11-10 0,-11 10 0,0 0-1,0 0 2,13-3-1,-13 3-1,0 0 1,14-7 0,-14 7 0,10-5 1,-10 5-1,11-7 0,-11 7 0,0 0 0,10-5 0,-10 5 0,0 0 0,0 0-1,0 0 1,0 0 0,0 0 0,9 0 0,-9 0 0,0 0 0,0 0 0,0 0 0,10 0 0,-10 0 0,0 0 0,0 0 0,0 0 0,0 0 0,0 0 0,0 0 0,12-9 0,-12 9 0,0 0 0,0 0 0,0 0 0,0 0 0,9 0 0,-9 0 0,0 0 0,0 0 0,0 0 0,0 0 0,0 0 0,0 0 0,0 0 0,0 0 0,0 0 1,0 0-2,0 0 1,0 0 0,0 0 0,0 0 0,9-8 0,-9 8 0,0 0 0,0 0 0,0 0 0,0 0 0,0 0 0,0 0 0,0 0 0,0 0 0,0 0 1,0 0-2,0 0 1,0 0 0,0 0 0,0 0 0,0 0 0,0 0 0,0 0 0,0 0 0,0 0 1,0 0-2,0 0 1,0 0 0,0 0 0,0 0 0,0 0 0,0 0 0,0 0 0,0 0 0,0 0 0,0 0 0,0 0 1,0 0-1,0 0-1,0 0 1,0 0 0,0 0 0,0 0 0,0 0 0,0 0 0,0 0 0,0 0 0,0 0 0,0 0 0,0 0 0,0 0 0,0 0 0,0 0 0,0 0 0,0 0 0,0 0 0,0 0 0,0 0 0,0 0 0,0 0 0,0 0 0,0 0 0,0 0 0,0 0 0,0 0 1,0 0-2,0 0 1,0 0 0,0 0 0,0 0 0,0 0 0,0 0 0,0 0 0,0 0 0,0 0 1,0 0-2,0 0 1,0 0 0,0 0 0,0 0 0,0 0 1,0 0-1,0 0 0,0 0 0,0 0 0,0 0 1,0 0-1,7-10 1,-7 10-1,0 0 0,0 0 1,0 0-1,0 0 0,0 0-2,0 0-6,-4 16-34,-2 0 0,-5-6 0,0 5 0</inkml:trace>
  <inkml:trace contextRef="#ctx0" brushRef="#br0" timeOffset="149773.1069">18247 6504 30,'18'-4'14,"-1"-2"0,8 2-3,8-3 0,4 2-4,5-3-1,0 2-3,0 6 0,-4-2-1,-8 4-1,-9 4-2,-8-2-5,-13-4-10,9 12-10,-18-15 0,9 3 0</inkml:trace>
  <inkml:trace contextRef="#ctx0" brushRef="#br0" timeOffset="150718.6263">19212 5946 5,'-11'0'11,"-13"0"-1,-2 4-4,-8 3 0,-2 6-3,-1 5 0,2 5-1,4 2 1,7 4 0,7 0 1,12 2 1,10-5 0,10-3 0,8-8 0,8-1 0,3-7 0,1-7-2,0-7 0,-3-5-1,-4-1 0,-10-6-1,-9 2 0,-9 3 0,-5 5 2,-9 1 0,-3 8 0,-2 12 2,1 6 0,3 7 1,8 8 1,3 2 0,8 6-1,2 0 0,6 0-2,1-6 0,2-5 0,-2-7-3,-2-1-2,-1-7-3,-10-15-6,9 9-11,-9-9-11,0 0-3,0 0 1</inkml:trace>
  <inkml:trace contextRef="#ctx0" brushRef="#br0" timeOffset="150997.3973">18816 6532 58,'10'5'23,"10"-5"-3,12 4-5,12-8-3,12 4-2,9-3-2,5 3-2,2-2-5,-7 2-3,-6 5-10,-10 7-20,-24-6-1,-7 9-1,-23-5 1</inkml:trace>
  <inkml:trace contextRef="#ctx0" brushRef="#br0" timeOffset="151788.0362">18944 6799 3,'-7'13'22,"-7"-5"-7,6 10-3,-1 1-3,4 3-1,5 3-2,3 0 1,8-4 0,2-1-2,6-2 1,6-9 0,3-6-1,2-7-1,-2-7 0,0-6-1,-2-4-1,-7-2-1,-3-2 0,-6-1 0,-7 5-1,-3 1 1,-9 5-1,9 15 0,-18-7 0,8 12 0,3 5 0,2 4 0,5 8 0,0 0 0,10-1 0,3 3 0,5-5 1,5-3-1,3-4 1,2-5 0,2-7 1,-1-8 2,-1-4 0,-6-9 0,-2 0 2,-10-4 0,-3-2 0,-10-2 0,-5 7-1,-6 1-1,1 4-2,-5 3 0,3 5-1,1 5-4,0 4-8,5 0-25,6 9 0,3-9-1,-6 16 1</inkml:trace>
  <inkml:trace contextRef="#ctx0" brushRef="#br0" timeOffset="155183.9368">19595 6399 16,'11'-6'32,"14"9"0,-2-10-2,5 7-13,5 0-5,0-5-5,1 5-5,-3 5-6,-3-5-10,-4-10-12,0 10-7,-9-9-1,1 9 1</inkml:trace>
  <inkml:trace contextRef="#ctx0" brushRef="#br0" timeOffset="155400.4031">19621 6517 60,'0'0'32,"13"7"-6,4-9-7,7 4-4,0-2-4,7 0-4,0-2-9,1 0-22,-1-8-11,8 4-1,-10-7 1</inkml:trace>
  <inkml:trace contextRef="#ctx0" brushRef="#br0" timeOffset="155815.9579">20177 5989 29,'6'-19'33,"9"19"2,-7 10-12,-3 14-5,2 15-5,-7 9-4,5 13-3,-5 2-1,0 3-2,0-6-2,0-8 0,0-5 0,4-9-1,5-12 1,2-8 0,5-8-2,0-5-2,7-1-4,-5-8-13,0-4-15,4 2-1,-10-3 0,1-3 0</inkml:trace>
  <inkml:trace contextRef="#ctx0" brushRef="#br0" timeOffset="155995.1089">20085 6346 34,'-14'-5'34,"25"5"-1,7 0-9,9 0-7,11 0-7,3 0-9,4 0-16,-4 0-17,5 0-2,-9 0 0,1 4-1</inkml:trace>
  <inkml:trace contextRef="#ctx0" brushRef="#br0" timeOffset="156432.4007">20530 6558 33,'-18'0'28,"5"13"-6,0-1-6,1 2-6,3 5-3,7-1-2,2 1-2,8-5 1,3 3-2,5-5 0,2-3-1,2-5 3,3-4 2,0-6 0,-1-5 1,-6-5 1,-2-2 1,-10-4-1,-4 2 0,-8-1-2,-5 4-2,-6 4-5,-4 0-15,-1 7-22,7 6 0,0-7-1,6 7-1</inkml:trace>
  <inkml:trace contextRef="#ctx0" brushRef="#br0" timeOffset="168217.5918">17704 7781 27,'16'-8'22,"-16"8"-4,0 0-3,0 0-4,-11 9-3,-4 2-3,-3-1-1,2 3-2,-2 0 0,0-1-1,4 1-1,3 1 2,7-4-1,4 2 2,0-12-1,17 16 0,0-8-5,2 1-17,-1-9-7,8 5-2,-8-6-1</inkml:trace>
  <inkml:trace contextRef="#ctx0" brushRef="#br0" timeOffset="171432.3093">17691 7858 23,'0'0'28,"16"0"-9,4 0-3,4 5-1,11-5-1,6 0-3,10 0-3,7-5-1,10 5-3,-2-5-1,1-1-3,-1 3-6,-8 3-14,-12-8-12,-2 12 0,-23-4 0</inkml:trace>
  <inkml:trace contextRef="#ctx0" brushRef="#br0" timeOffset="171967.1154">18488 7550 24,'9'0'23,"-9"0"-2,9 3-3,-5 14-3,-4 6-5,3 12-2,-3 1-1,0 7-1,-3-1-4,3 2 1,0-6-1,6-5 0,1-5 0,1-6 0,2-8-1,2-2-2,0 0-4,-3-12-8,0 0-11,4 4-7,-13-4-1,10-10 0</inkml:trace>
  <inkml:trace contextRef="#ctx0" brushRef="#br0" timeOffset="172161.5914">18457 7825 29,'0'0'18,"15"-9"-4,-2 9-3,8 0-5,1 4-8,4-4-10,6 11-11,-12-11 0,8 12 6</inkml:trace>
  <inkml:trace contextRef="#ctx0" brushRef="#br0" timeOffset="172516.2034">18727 7915 3,'0'0'18,"-17"9"-2,17-9-7,-4 16-3,4-4-3,0 1-1,7-1-1,3 0 0,4-4 2,0-2 1,3-6 3,3 0 2,-7-5 2,2-3 0,-8-3 0,0 1-1,-10-2-2,-1 0-4,-6 3-14,10 9-20,-17-12 0,17 12-2,-25-3 1</inkml:trace>
  <inkml:trace contextRef="#ctx0" brushRef="#br0" timeOffset="173117.6117">18965 7890 22,'0'0'20,"0"0"0,0 0-4,25 9-2,1-9-3,11 0-2,9 0-1,14 0-1,6 0-3,8 0 0,0 0-2,-3 0-1,-3 0-3,-12 0-3,-6 0-11,-11 12-14,-19-12 0,-3 6-1,-17-6 8</inkml:trace>
  <inkml:trace contextRef="#ctx0" brushRef="#br0" timeOffset="173621.6593">19606 7822 45,'10'-2'24,"11"4"-4,-2 1-4,2 4-3,1 2-2,-5 0-3,1 5 0,-8-2-1,-3 2-2,-12-2 1,-2 0-1,-10 1-1,1 0-1,-5 3-4,-3-3-19,-3-7-15,9 5 0,-4-15 0,9-4-1</inkml:trace>
  <inkml:trace contextRef="#ctx0" brushRef="#br0" timeOffset="193740.2239">23126 13365 3,'-271'-57'3,"-27"7"0,-32 14-1,-25 7-1,-21 10-1,-21 7 0,-18 12 2,-18 12 1,-12 7 2,-11 14 0,-9 15 2,-1 24 1,-6 12 0,4 23 1,10 17-2,19 25-1,30 12-1,33 18-2,41 11-1,42 6 0,49 5-1,50 7-1,50-1 1,49-2 0,44-3-1,48-3 0,44-16 0,49-11-1,43-12 0,51-23 0,49-20 1,52-18 0,46-23 0,51-24 0,37-15 1,36-13 0,29-15 1,25-9-1,10-6 0,-5-11 0,4-5 0,-4-7 1,-7-6-1,-12-10 0,-11-9 0,-20-13 2,-18-20-2,-24-13 1,-24-21 0,-71-23-1,-43-21 0,-84-22 0,-57-24-2,-93-12 0,-69-15 1,-87-8 0,-91-1-1,-68 3 0,-89 9 0,-58 13 1,-94 23-1,-66 26 0,-89 29-6,-63 32-15,-82 48-4,-73 32-1,-64 41 9</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26T14:17:54.02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17195 3149 8,'-53'7'25,"17"-7"-2,36 0-4,31-5 0,40-4-1,34 5 0,41-7-3,31 7-3,21-6-2,19 5-3,6-3-1,-6 8-2,-12 0-3,-13 0 1,-22 5-1,-18-5 0,-18 0-5,-26-9-9,-19 0-23,-18 0-1,-31-12 1,-21 3 0</inkml:trace>
  <inkml:trace contextRef="#ctx0" brushRef="#br0" timeOffset="615.049">18141 2621 34,'13'-14'29,"-13"14"-3,-10 22-5,-21 7-5,-7 16-2,-13 11-6,1 7-1,-7 2-3,5 4-2,8-8-4,8-11-2,11-8-6,4-13-6,7-15-12,14 0-5,0-14 0,0 0 1</inkml:trace>
  <inkml:trace contextRef="#ctx0" brushRef="#br0" timeOffset="947.4541">18525 2651 39,'13'5'30,"-2"16"-7,5 11-2,2 6-6,5 16-3,-2 0-3,3 1-3,1-1-4,-2-12-6,-1-8-16,3-3-12,-13-22-1,3-8 0</inkml:trace>
  <inkml:trace contextRef="#ctx0" brushRef="#br0" timeOffset="1683.455">18761 2131 50,'-45'-33'16,"-27"1"-2,-23 0-3,-22 9-2,-17 11-3,-12 9-2,-10 12-1,0 16-2,7 13 0,13 7 0,24 18 1,26 5 0,29 2 2,42 5 2,40-3-1,43 4 2,42-11-1,38-7 0,39-19-1,24-14-1,16-25-2,1-12-1,-14-27 0,-24-27-1,-43-17 1,-43-10-1,-56-4 1,-51 4-1,-53 9-2,-41 4-7,-33 17-20,-22 32-4,-24 7-1,3 17 1</inkml:trace>
  <inkml:trace contextRef="#ctx0" brushRef="#br0" timeOffset="2450.1067">17772 2099 29,'-5'11'24,"5"5"-7,-5 0-4,5 9-4,0 6 0,5 10-1,0-4-1,1 1-1,4 4 0,-3-9-3,-2 4 0,-10-4-1,-8-8 0,-12-8-1,-10-1 0,-12-10 0,-7 1 0,-5-4 1,0-5-2,10-5-3,8-4-4,17-3-13,16 1-11,5-10 0,16 10 1</inkml:trace>
  <inkml:trace contextRef="#ctx0" brushRef="#br0" timeOffset="3269.6932">18222 1628 49,'0'-30'22,"-3"13"-1,3 17-3,0 0-2,-10 26-5,10 12-1,0 12-3,7 6-3,-4-1 2,6-9-2,-4-4 2,3-9-2,-2-21 1,-6-12-1,8-9-1,-8-18 1,-4-17-2,0 8 0,-2-5-4,-4-3-4,6 14-12,-3 9-19,-1 5 1,8 6-1,0 10 1</inkml:trace>
  <inkml:trace contextRef="#ctx0" brushRef="#br0" timeOffset="3832.5296">17710 1534 19,'-127'-3'16,"6"3"-4,-71 17 10,132-13-10,29-6 0,31 2 0,48-10 0,31 4-1,35 3-2,34-5 1,34-4 0,21-5-1,17 15 0,-5-4 0,-9-3-3,-27 4-1,-25-7 0,-37 6-3,-31 12 0,-34-3 0,-23-6 0,-17-3-1,-12 6 0,-6-11-4,-7 7-7,3 4-27,-2-13 0,-4 4-3,16 9 1</inkml:trace>
  <inkml:trace contextRef="#ctx0" brushRef="#br0" timeOffset="5284.4572">19091 2435 7,'0'0'11,"35"0"11,-2-4-13,12-1 1,19 5-1,12-5-2,18-1-2,6 2 0,5 2-2,-4 2-2,-11 0-2,-18-3-8,-24-7-10,-12 15-6,-36-22 0,-5 8 16</inkml:trace>
  <inkml:trace contextRef="#ctx0" brushRef="#br0" timeOffset="6151.0602">19185 2148 7,'19'0'20,"17"4"-8,12-4-2,23 3-1,10 2-1,12-1-2,2-4 0,2 0-2,-4 0-1,-11-4-1,-12-1-2,-14-2-1,-13-3 0,-12-2-1,-8 3 0,-9 1 0,-2-4 0,-3 0 0,-2-3 0,-2 0 1,5 4 0,-10 11 1,16-17 1,-5 1 1,-11 16 1,0 0 1,0 16 1,-14 0 1,-8 4-1,-3 11 1,-7 4-2,-4 12 0,-4 4-1,1-5-1,2-2-1,6-1 0,6-9-1,5-7 0,7-6 1,13-21-1,0 0-2,0 0-1,10-16 0,6-11-1,8-2 0,4-7-1,6-7 1,3-1 0,2-5 2,-1-4 0,-7-4 2,22-39 4,-32 59-1,-11 4-1,-4 7 2,-3 7-2,-3 19 1,0-10-2,0 10 0,7 9-1,3-4 0,8-5 0,3 6 0,8 1 0,5-7 0,3 5 0,0 2-1,-3-7 1,-6 0-1,-6 3 1,5 1 1,-27-4-2,0 12 1,0-12 0,-13 20 1,2-9-2,-1 9 1,-1-3 0,-4 7-1,-4-3 1,-2 4 1,-5 0 0,-1-3 1,1 10 0,-3 10 1,0 1-1,1 6 1,2-1 0,4 2-2,6 0-3,6-3-4,3-9-16,3-24-6,12 2-1,-6-16 1</inkml:trace>
  <inkml:trace contextRef="#ctx0" brushRef="#br0" timeOffset="6554.9529">19847 2467 7,'-9'-10'20,"22"8"-8,43 2-1,-10 2-23,-4-4-7,15 6 1,-10-18 18</inkml:trace>
  <inkml:trace contextRef="#ctx0" brushRef="#br0" timeOffset="7015.2104">20185 2096 13,'-10'-4'17,"-14"-6"-3,3 10-3,-3 0-4,6 0-2,1 14-2,6-1 0,7 1 0,9 3-1,11 0 2,7 2 0,7-4 0,1-5 2,1-10 2,-8-7-1,0 1 0,-16-8 1,-8 0-1,-12-6-1,-8 3-1,-5 1-7,-6 8-13,-5 8-15,10 7-2,-2-7-1,11 17 2</inkml:trace>
  <inkml:trace contextRef="#ctx0" brushRef="#br0" timeOffset="9391.6087">18272 2403 37,'0'39'17,"-4"23"-2,1 31-4,-1 19-2,1 27-2,-2 20-1,0 17-3,0 2 0,1 1-1,-1-9 0,1-17-1,-1-13 0,-1-19 0,0-19 0,2-23 0,4-16 0,0-15-5,6-10-18,-9-17-5,7-4 0,-4-17 0</inkml:trace>
  <inkml:trace contextRef="#ctx0" brushRef="#br0" timeOffset="12783.5992">18197 4253 2,'0'0'6,"36"-3"2,-11 3-5,0 5 0,5 3-1,25 13 2,-38-9-2,-5 6 1,-12-4-1,-20 0 0,-9 3 1,-14-1 0,-6 2-1,-1-3 1,9-2-6,6-8-15,35 4 0,18-17 10,33 2 8</inkml:trace>
  <inkml:trace contextRef="#ctx0" brushRef="#br0" timeOffset="13285.4674">18184 4268 17,'0'0'13,"-19"0"-2,7 4-2,-9 2-3,-1 2-1,1 2-1,-1 7-1,1-3 0,5 1 0,9 4 1,11-1 0,13-4 0,13-4-4,9 1-15,-1-15-7,13 4-1,-16-12 0</inkml:trace>
  <inkml:trace contextRef="#ctx0" brushRef="#br0" timeOffset="13706.8837">18236 4485 20,'0'0'16,"-8"-10"-1,-5 8-2,-1 2-3,-9 2-2,3 3-3,-3 4 0,1 2-2,4 3 0,11 0-1,7 0 0,12-4-1,13-3 0,5-7 0,5 0 1,0-4-1,1-9-1,-11 2-7,-7 4-11,-18-10-8,0 17 0,-11-15 0</inkml:trace>
  <inkml:trace contextRef="#ctx0" brushRef="#br0" timeOffset="14376.1418">18173 4489 6,'0'0'6,"-8"16"0,4 0-2,0 10 0,-1 7 0,2 8 0,3 6-1,0 6 0,0 4-1,6-2-1,0-2 0,-2-6 0,-1-9 0,1-9-2,-4-7-5,0-10-6,3-3-6,-3-9 10,0-14 8</inkml:trace>
  <inkml:trace contextRef="#ctx0" brushRef="#br0" timeOffset="14661.4557">18123 4980 7,'-23'22'16,"6"7"-3,-3-1-3,3 5-3,3-8-3,4-4-1,5-5-1,5-6-1,0-10 0,0 0-1,13 3-1,-13-3-3,13-14-4,-8 2-6,7 3-5,-8-11 2,14 4 17</inkml:trace>
  <inkml:trace contextRef="#ctx0" brushRef="#br0" timeOffset="14873.7338">18161 4952 18,'0'0'16,"0"30"-4,0-4-3,0 6-4,5 6-2,-3 4-1,5-1-2,1 1 0,2-3 1,0-5-2,2-3 2,-3-4-1,0-6 0,-2-5 2,0-3-3,-7-13-11,15 11-8,-15-11-1,8-11 8</inkml:trace>
  <inkml:trace contextRef="#ctx0" brushRef="#br0" timeOffset="15708.3602">18146 4580 15,'7'20'15,"-2"-3"-2,5 11-1,0 0-1,4 7-2,0-1-2,1 4-2,0-4-2,-3-3-6,1-4-9,-6-8-10,7 4-2,-14-13-1</inkml:trace>
  <inkml:trace contextRef="#ctx0" brushRef="#br0" timeOffset="16280.8668">18137 4657 13,'-14'20'13,"4"18"-3,-4 3-2,4 10-2,-3 0-3,4 1-5,6-2-5,-1-10-8,11 0-4,-11-19 10</inkml:trace>
  <inkml:trace contextRef="#ctx0" brushRef="#br0" timeOffset="16842.9703">18125 4993 19,'0'0'20,"3"10"-2,-9 8-2,-3 10-2,-1 7-3,-2 5-2,1 11-1,0-2-1,5-2-3,0-5-1,6-9-1,0-4-2,7-14-6,2-10-14,7-5-8,-13-17-1,9 5 0</inkml:trace>
  <inkml:trace contextRef="#ctx0" brushRef="#br0" timeOffset="17235.2565">18197 4930 29,'6'8'29,"-6"13"-2,12 9-6,3 12-5,-2 0-4,6 13-2,1-4-2,1 4-3,-1-6-7,0-10-9,-1-12-20,1 2-2,-8-15 0,4-2 1</inkml:trace>
  <inkml:trace contextRef="#ctx0" brushRef="#br0" timeOffset="17738.9849">18202 4783 20,'0'15'8,"-12"-1"-2,6 10-1,-6-5 0,5-1-1,-1 1-2,3-3 2,1-6 0,4-10 0,0 0-1,0-9 1,2-8-1,-2-3 0,3-4-1,-3-3 0,0 3-1,0-2-1,0 11 0,2 1 0,-2 14 0,0 0 0,10 21-2,-7 0-6,6 11-10,-9-7-4,8 6 0,-8-12 15</inkml:trace>
  <inkml:trace contextRef="#ctx0" brushRef="#br1" timeOffset="34358.8429">18221 4622 21,'0'0'8,"-12"-3"-1,12 3-1,-10 0 0,10 0-1,-11 2 1,11-2 0,-13 9-1,13-9 1,-12 10-1,7-1-1,-1 1 0,6-10-1,-8 16-1,8-16 0,0 16-1,0-16 0,11 14 0,-11-14 0,20 8 0,-7-6 0,1 3 1,-4-5 2,1 0 1,-11 0 1,17-5-1,-17 5 2,9-12-1,-9 2 0,0-1 0,0 0-1,-5 1-2,1-1-1,4 11 0,-13-15-1,13 15 1,-19-10-2,10 10 0,-1 0 0,1 0 0,0 3 1,9-3-1,-16 7-1,16-7 1,-11 17 0,8-8 0,3-9 0,0 19 0,0-19 0,7 19-1,-7-19 2,17 10-1,-5-7 0,0-3 0,1 0 1,-2 0 0,-11 0 0,17-16 1,-13 8 0,-4 8 0,-6-20 0,6 20 0,-19-14 0,7 9 0,0 5-1,-2 0-2,1 5-6,-1 4-14,2-1-15,8 5 1,4-13-1,-5 16 1</inkml:trace>
  <inkml:trace contextRef="#ctx0" brushRef="#br1" timeOffset="37768.96">18223 4724 31,'0'0'17,"0"0"-2,0 16-2,-4 5-2,4 15-3,0 12-1,0 17-1,0 9-1,0 13 1,6 6-1,-6 2-1,5 2 0,-5-6-1,0-10 0,-3-10-1,3-7 1,0-15-2,-4-8 1,4-12-5,0-11-6,0-18-18,7 13-4,-7-13 1,0 0-1</inkml:trace>
  <inkml:trace contextRef="#ctx0" brushRef="#br1" timeOffset="38378.7913">18068 5709 34,'0'0'28,"0"0"-1,0 0-7,0 0-4,0 0-5,9 19-2,-4-6-3,8 8-1,-3-1 0,7 4-2,-2-3 0,3 1 0,-2-5 0,1 0 0,-6-9 1,1 1 0,-12-9 0,17-4 0,-11-8-1,6-3 0,1-5 0,4-1-1,0-3 0,2-1-3,3 3-8,-5 6-29,-10-1 1,0 5-1,-12 0-1</inkml:trace>
  <inkml:trace contextRef="#ctx0" brushRef="#br1" timeOffset="41559.0796">18571 5733 7,'0'0'27,"12"17"0,-12 3-7,-3 6-5,-1 7-3,-1 4 0,-1 0-4,0-3-2,-1-5-2,1-5-1,1-7-1,1-7 0,4-10-1,0-13-1,0-8 2,7-5-2,0-2 1,7-2-1,0-2 1,1 4-1,5 8 1,-1 8 1,0 6-1,-3 11 1,1 6 0,-6 4-1,-1 10 1,-1 1 0,-4 1 0,-5 1 0,0-5-1,0-2 0,0-4 0,-10-5 1,10-12-2,-11 0 0,8-13 2,3-5-3,0-1 2,10-5-2,0-4 2,9-1-2,4 3 1,1 4 0,0 3 0,-1 5 0,-1 2 1,-6 4 0,-1 8 0,-6 10 0,-3 2 1,-3 6-1,1 3 1,-4 8 0,3 5-1,-3-1 1,3 1-2,0 0 2,1-2-2,-1-5-1,-3-4-5,7-3-14,0-10-15,-7-10-2,10 0 1,-10 0-1</inkml:trace>
  <inkml:trace contextRef="#ctx0" brushRef="#br1" timeOffset="42628.5729">19396 5983 13,'0'-14'24,"10"5"-3,-10-5-3,-5-3-4,-4 4-3,-5-4-3,-5 4-1,-6 1-2,0 6-1,-8 2-2,4 4 1,2 10-2,3 2 1,5 7-1,7-2 0,8 3 0,7-1-1,8-2 1,6-6 0,8-3 0,2-8 0,1 0-1,1-8 1,-2-2 0,-2-3 0,-5-2-1,-7 4 1,-3 0-2,-7 2 2,-3 9-1,0-12 0,0 12-1,-10 0 1,10 0 0,-11 2 0,11-2 0,0 0 0,-5 14-1,5-14 2,0 17 0,6-7 0,-1 5 1,0 7-1,-2 1 1,1 7 0,-4 0 1,0 7-1,-5-3 1,0 4 0,-8-6-1,1 2 1,-9-8 0,2-7 0,-7-11 0,3-4-1,2-7 0,3-6-1,2-4-1,3-6-6,5 6-15,4 3-15,-3-5 1,7 15-1,-7-13-1</inkml:trace>
  <inkml:trace contextRef="#ctx0" brushRef="#br1" timeOffset="43984.2409">18228 3747 40,'0'0'21,"0"0"-1,0 24-4,0 3-1,0 16-3,0 15-2,-4 13-1,4 14 0,-7 6-2,3 6-2,0-4 0,4-2-3,-6-11 0,2-12-5,4-8-6,0-18-15,-5-11-10,5-5 0,-4-14-1</inkml:trace>
  <inkml:trace contextRef="#ctx0" brushRef="#br1" timeOffset="44751.6823">18220 3794 19,'-11'4'16,"5"5"-1,-5-3-2,0 6-1,-4-2-3,3 1-2,-3 2-1,1-4-1,3 1-2,0-2 0,11-8-1,-12 9 0,12-9 0,0 0 0,3-11 0,6 0 0,1-3-1,3 0 1,4-5-1,-2-2 0,5 1 0,-6 0 2,3 5-1,-5 2 1,1 6 0,-13 7 0,17 7 1,-9 7-1,3 9 0,1 1 0,4 4-4,2 0-14,8 4-16,-11-15 0,10 4-1,-10-12 0</inkml:trace>
  <inkml:trace contextRef="#ctx0" brushRef="#br1" timeOffset="45655.4342">18576 3691 43,'0'0'31,"20"-7"-6,2 0-5,11 3-5,6-6-4,11 5-3,1-3-2,4 6-3,-3-2-3,-6 4-1,-7 0-2,-13 0-1,-8 6-3,-18-6-2,10 0-3,-10 0-2,-10 0-2,-1 0 0,-2 0 2,-3-2 1,-2 2 3,1 0 3,-1 0 6,0 0 4,-16 5 14,24-5-6,0 4 0,10-4 1,-11 0-1,11 0 0,-5 10 0,1 0-2,4 9 0,-5 2 0,5 9-1,-7 3-1,7 8-1,-4-3-1,7 3-1,-3-6 0,6-4-2,0-9 1,0-4-1,3-8 0,-9-10-6,17 0-21,-17 0-11,5-20-1,-5 11 1</inkml:trace>
  <inkml:trace contextRef="#ctx0" brushRef="#br0" timeOffset="65867.8779">19715 3575 53,'0'0'31,"6"18"-5,-6 24-3,-5 15-4,5 17-7,-10 12-2,10 12-3,-9 6-2,9-1-3,-5-7-2,5-16-5,4-7-9,-4-16-14,-4-16-8,4-12-1,0-20 1</inkml:trace>
  <inkml:trace contextRef="#ctx0" brushRef="#br0" timeOffset="66444.6771">19716 3652 30,'0'0'28,"0"0"-3,0 0-3,0 0-4,-17 15-4,1-2-4,1 7-4,-7-2-1,4 6-2,-1-3-2,5-1 0,1-5 0,6-3 0,7-12 0,0 0-1,0 0 1,19-22 0,-6-1 0,3-4-1,1-2 1,1-4 0,-1 1 1,-4 5-1,-2 3 1,-4 9-1,1 6 0,-8 9 1,16 6-1,-3 8 0,3 9 0,7 0-1,2 6-3,3-1-12,-5-6-20,4 6-1,-7-14 1,2 0-1</inkml:trace>
  <inkml:trace contextRef="#ctx0" brushRef="#br0" timeOffset="67476.4657">20309 3677 38,'11'-10'18,"-5"-2"-2,1-2-2,-2-1 0,-5-2-3,0 1-1,0-4-1,-6 3-1,-7-1-1,0 3-2,-5 2-2,-2 3 0,-3 5-2,1 5 0,-2 4 0,3 7-1,1 6 0,4 2 0,7 10 0,6-3 0,3 2 0,10-4 1,5-4-1,5-4 1,4-6-1,4-10 1,-1-7 0,-3-3 0,-3-5-1,-3-2 1,-5-2 0,-4 4-1,-6-2 1,-3 6-1,0 11 1,0 0-1,0 0 0,0 0 1,0 24-1,0-3 1,9 3-1,1 1 0,2 2-1,2-6-4,1-1-14,3-5-15,-9-15 0,6 0 0,-6-13 0</inkml:trace>
  <inkml:trace contextRef="#ctx0" brushRef="#br0" timeOffset="68109.5821">20078 3348 44,'0'0'23,"0"0"-5,13-3-4,9 3-3,11 0-4,6 0-2,9 0 0,1 0-1,3 0-1,-7 3-1,-2-3-1,-10 0-1,-10-6 0,-8-3-1,-15 9 0,6-19 0,-10 9 0,-1 0-1,5 10 2,-12-14-1,12 14 1,0 0 0,0 0 1,8 12 2,1-4 0,1 1 1,-1 1 0,-9-10 1,9 14-2,-9-14-8,-2 22-24,-11-22-3,4 14 1,-13-14-3</inkml:trace>
  <inkml:trace contextRef="#ctx0" brushRef="#br0" timeOffset="77591.8371">2137 11718 35,'-37'0'25,"-8"5"-9,5 8-6,9 5-2,4 4-3,9 4-2,13 2 0,11-1-1,16-4 0,10-6-2,7-1 2,-1-7 0,-1-4 0,-6 1 0,-16-6-1,-15 0 0,-9 9 0,-19 0 1,-15 2 0,-2 7 0,-8 5 1,6 5 0,7 7-1,9 3 1,14-1-1,13 6 0,13-6 0,15-4-2,9-3 1,6-9-1,10-13 1,6-8 0,1-8 1,-3-17-2,-1-5 2,-12-4-1,-11-6 2,1 5 0,-17 2 1,-7 5-1,-6 9 1,0 19 0,-17 0 0,14 12-1,3 11-1,-7 4-1,7 7-2,8-4-8,-2 4-14,7-5-12,-4-12-2,2-5 1,-11-12 0</inkml:trace>
  <inkml:trace contextRef="#ctx0" brushRef="#br0" timeOffset="77729.7624">2322 11863 28,'0'-19'30,"-6"4"-2,6 15-7,0 0-37,0 0-9,-4 11-4,4-11 0</inkml:trace>
  <inkml:trace contextRef="#ctx0" brushRef="#br0" timeOffset="77938.313">2443 12063 62,'14'22'36,"2"2"2,-9 0-12,-1-6-12,9 6-4,-9-12-3,6-1-2,-2-11-2,0 0 0,-3-13-1,0-3-1,3-5-2,-3-4-3,5 7-10,-6-2-24,-6 1-1,6 7-1,1 1 0</inkml:trace>
  <inkml:trace contextRef="#ctx0" brushRef="#br0" timeOffset="78413.3508">3010 12064 57,'-10'30'36,"-21"-4"-1,1 4-10,-2-1-12,-7-7-8,1-2-3,10-11-4,3-9-1,9-5 0,8-9 0,8-5-1,9-2 1,3 1 1,4 2 2,5 3 1,-2 11 1,4 4 1,4 6 1,-3 10-1,-2 3 1,2 1-1,2 6 0,-5-5 0,2-3-1,-2-6 0,0-6-1,-6-12 0,11-3-1,-7-12 1,2-7-1,4-6 0,-4-3-1,-5 3 1,2 2 0,-5 5 0,-3 9 2,-10 18 0,9-4 0,-9 18 1,0 10 0,0 6 0,3 4-1,-3 2-3,4-6-6,4-5-31,2-1-1,-4-14 0,9-5-1</inkml:trace>
  <inkml:trace contextRef="#ctx0" brushRef="#br0" timeOffset="79168.247">21280 4439 33,'65'7'25,"19"-4"-6,31 1-1,23-3-4,25-1-2,13 7-3,0-5-4,-9-2-7,-23 8-6,-27-4-3,-33 1-7,-36 4-7,-48-9-5,0 15-1</inkml:trace>
  <inkml:trace contextRef="#ctx0" brushRef="#br0" timeOffset="79530.8091">21575 4314 5,'-10'5'25,"-2"15"0,-22 0-4,-8 5-11,-6 1-2,-3 0-1,3 5-2,3-6 0,15 3 0,15-2 1,26-2 0,18 2-1,18-1-11,8-5-21,19 5-1,-3-18-2,16 4-1</inkml:trace>
  <inkml:trace contextRef="#ctx0" brushRef="#br0" timeOffset="80350.4654">23174 4148 34,'-5'-22'24,"21"3"-5,2 0-5,5 5-4,8 6-3,7 8-1,3 5-1,-5 7 1,-9 10 1,-23 8 0,-4 5-2,-20 2 0,1 1 0,-7-3-1,-3-1 0,8-6-2,10-4 1,16-6-1,10-9-2,15-3-8,-2 0-21,0-15-5,16 1-1,-10-9 1</inkml:trace>
  <inkml:trace contextRef="#ctx0" brushRef="#br0" timeOffset="80749.3848">23749 4091 15,'-34'-17'45,"14"17"-32,-1 0-4,0 5-3,0 7-1,-1-3 0,12 5 1,2 0-1,13-1 2,-5-13 0,26 10 0,-10-10 0,3-3-1,4-7-1,5 0 0,-1-4-2,8 5-1,-4-1 0,1 3-2,4 4 1,2 3 0,0 3 0,-6 3 0,-7 0 2,-12 3 0,-13-9 0,10 14 0,-10-14 0,-26 12-1,7-5-5,-2 2-13,-6-1-19,2 3-1,5-1 0,6 2 0</inkml:trace>
  <inkml:trace contextRef="#ctx0" brushRef="#br0" timeOffset="81696.0021">23103 4760 33,'0'0'28,"26"0"0,-15 6-13,-7 10-4,0 5-4,-10 5-3,2 0 0,2-4 0,2 0 0,-4-8 0,4-14 0,0 0 1,0 0-1,3-24-1,0-2 1,-3-4-1,11-2-1,-6 1-1,-3 3-1,6 6-1,-1 7 0,2 15 0,-1 10 0,2 11 0,-1 6 1,9 3-1,4 7 1,1-4 0,1-4 2,-2-7-1,15-8 1,-4-14 0,3-10 0,-5-12 0,1-11 0,-10-4 0,6-1-1,-6-4-2,-15 9 0,0 9-4,-12 3-7,5 21-16,-17-5-6,0 13-2,5 12 1</inkml:trace>
  <inkml:trace contextRef="#ctx0" brushRef="#br0" timeOffset="81997.4644">23766 4945 36,'0'0'31,"12"-26"0,-9 7-12,2 3-5,-5-1-4,-12 0-3,-9 3-3,0 2-2,-2 4-2,-2 4 0,6 4-1,-6 5 0,8 7 0,6 0 1,18 5 1,4 2 0,6 0 1,2-2-2,2 0-2,4-5-7,0-7-21,-3 5-1,-15-20-1,1 4-1</inkml:trace>
  <inkml:trace contextRef="#ctx0" brushRef="#br0" timeOffset="82122.4951">23843 4696 45,'-4'-20'27,"4"20"-7,0-10-25,0 10-16,0 0-4,-14 7-3</inkml:trace>
  <inkml:trace contextRef="#ctx0" brushRef="#br0" timeOffset="82305.5382">23932 4746 54,'0'0'34,"7"24"1,-11 3-9,4-3-14,8 18-3,-3 5-3,-5 7-1,0 2-1,3-1-3,6-6-1,2-3-4,-3-3-8,-4-13-24,1-16 0,7-8-1,-12-6 1</inkml:trace>
  <inkml:trace contextRef="#ctx0" brushRef="#br0" timeOffset="82450.0749">23945 4992 22,'6'-12'26,"18"12"0,9-6-10,0-5-30,10 14-9,-11-8-2,14 10-1</inkml:trace>
  <inkml:trace contextRef="#ctx0" brushRef="#br0" timeOffset="82794.3267">24376 4930 38,'0'0'30,"-7"-48"-1,7 48-8,-16-49-9,-11 32-5,5 4-3,-6 8-3,7 9 0,2 6-2,2 4 2,-4 5 0,13 3 1,13-3 1,-2-1 1,10 1-1,-13-19 2,44 18-1,-44-18 0,66-4 0,-24-5 0,1 4 0,-43 5 0,79-10 0,-79 10 0,60 1 0,-60-1 1,42 27-2,-42-27 0,0 0 0,-29 55-3,29-55-10,-44 31-29,44-31 0,-67 13 0,22-19-2</inkml:trace>
  <inkml:trace contextRef="#ctx0" brushRef="#br0" timeOffset="84484.8196">4821 11882 21,'0'0'28,"-13"-10"2,-18 5-14,-10 5-3,-14-5-4,-4 5-2,-7 0-3,4 5 0,1 0-3,14 0 0,10 0 0,14 2 0,23-7 1,0 12 1,26-5 0,11 7 1,13-3 0,4 7 0,-3-3 0,-1 12-1,-13-2 0,-12 11-2,-21-3 0,-18 8 1,-17 2-2,-8 4 1,-11-1 0,1-5-1,1 0 0,8-8 1,10-5-1,10-9 0,15-4 1,5-15 0,27 12 0,8-12 0,8 0 0,12 0 0,1 0 1,2 0-2,-6 0-1,-6 0-6,-6 0-16,-9 5-13,-15-13 0,-1 6 0</inkml:trace>
  <inkml:trace contextRef="#ctx0" brushRef="#br0" timeOffset="84898.416">5022 12039 28,'-7'-14'33,"7"14"1,0 10-5,-4 10-13,7 17-4,-3 7-3,0 5-2,0 1-2,3-1-1,-3-6-2,5-6 0,-2-13-1,1-11 1,-4-13-1,7-16 0,-7-10 0,0-14 0,-7-10 0,1-8 0,0-7-2,-2 2 1,0 2 0,2 5 0,3 8 0,3 10-1,3 12 1,9 7 0,7 10-1,2 5-1,12 7-3,3-3-6,14 11-9,2 1-16,3-6 0,5 3-1,-6-5 2</inkml:trace>
  <inkml:trace contextRef="#ctx0" brushRef="#br0" timeOffset="85122.6356">5026 12211 24,'0'0'31,"34"19"0,-7-19-1,11 5-25,3 1-20,-8-6-12,11 7-2,-14-7-2</inkml:trace>
  <inkml:trace contextRef="#ctx0" brushRef="#br0" timeOffset="85620.3395">5335 12250 38,'0'0'30,"0"21"-4,0-6-11,4-5-5,3 6-1,0-6-2,4 5-2,5-13-1,2-2-1,6-5 0,-1-4-1,-2-4 0,1 0-1,-3-4 2,-4 4-1,-5 1 1,-10 12 0,4-12 0,-4 12 0,-7 14 1,0 3-1,1 8-1,4 11 0,2 2 0,7 13-1,1 0 1,1 4-1,-3 1 0,-3 0 0,-9 0 0,-3-6 0,-9-11 1,-11-6-1,-7-12-1,1-11 1,1-13-1,7-11 1,4-10-1,6-9-2,11-3-1,6-7-5,17 5-12,9 1-18,-4-4 0,7 7 0,-1-3 1</inkml:trace>
  <inkml:trace contextRef="#ctx0" brushRef="#br0" timeOffset="86221.6017">5076 11613 17,'0'0'26,"15"12"-1,9-7-10,13 0-5,10 4-3,11-3-1,3-1-1,-1-1-2,-4-1-2,-12-3 1,-11-3-1,-12-3-1,-21 6 1,0-14-1,-8 5 0,-5 4 1,3 5 0,10 0 0,0 0 2,0 15 1,13 4 1,-2-5 0,2 9 1,-5-9 0,-4 5-1,-8-6-7,-6-4-27,-7-12-3,8 3-2,-8-12 1</inkml:trace>
  <inkml:trace contextRef="#ctx0" brushRef="#br0" timeOffset="86709.6908">6018 12039 39,'0'0'34,"31"5"1,-9-5-5,9 0-15,9 4-6,6-4-7,1 0-10,0-4-21,-1 4-5,-11-5 0,-1 5 0</inkml:trace>
  <inkml:trace contextRef="#ctx0" brushRef="#br0" timeOffset="86936.7037">6035 12198 10,'0'0'33,"0"18"1,18-15-2,9-3-11,14 3-5,2-3-8,8 4-21,-3-8-18,7 4-1,-8-11-2,0 6 0</inkml:trace>
  <inkml:trace contextRef="#ctx0" brushRef="#br0" timeOffset="87515.3471">6660 12068 72,'31'10'36,"-8"9"-9,-5 2-7,4 11-6,-11 3-4,-2 2-4,-9-1-3,-2-4 0,-8-7-1,4-6-1,6-19 0,0 0-1,-9-15 0,16-8-1,1-9 1,8-3-1,6-2 0,-1 2 0,7 4 1,0 10 0,1 10 0,-2 11 1,-6 10 0,-5 6 0,-7 10 0,-5 4-1,-4 5 1,-6-3-2,1-4 0,0-9 0,2-9 0,3-10-1,0 0 1,16-24-1,-2-2 1,4-2 0,2 0 0,2 4 1,3 5 1,-1 7 0,-2 9 0,-1 8 1,-8 5-1,0 9 0,-4 5 0,-3 1-3,-6 6-9,-6-1-25,0-9-1,6 0 0,-3-6 0</inkml:trace>
  <inkml:trace contextRef="#ctx0" brushRef="#br0" timeOffset="88086.9558">7693 12279 53,'10'-15'22,"-8"-4"-4,-2-1-3,0-1-2,-9-5-2,-4 3-2,-6-1-1,-6 7-2,-5-3-1,-5 9-2,-4 4-1,4 7 0,1 4 0,6 10 0,9 6 0,8 3 0,4 5 0,14 1 0,8 2 0,10-2 0,2-5 0,4-6-2,3-13 0,-2-5 0,2-10-1,-3-5 0,-5-11 0,-6-2 0,-6-2 0,-3 5 0,-5 4 1,-2 4 0,-4 6 1,0 11-1,0 0 1,-7 21 0,7 0 0,0 6 0,0 2 0,6 5 1,0 2-2,1-4-2,6-3-15,2-3-19,-6-11 0,7-3-1,2-15 0</inkml:trace>
  <inkml:trace contextRef="#ctx0" brushRef="#br0" timeOffset="88694.0977">7910 12269 30,'-6'11'28,"6"8"0,0 0-12,0 0-5,0 4-2,8-4-1,5-1-2,0-8-1,5-1-1,4-9 0,0-8-1,-4-3-1,1-7 0,-5-1 0,-1-1 1,-6 0 0,-2 5-1,-5 0 1,0 15 0,0 0 0,0 0 0,0 28-1,4 0-1,6 5 0,2 8 1,-3 8-1,0 3 1,-9 0-1,0 0 0,-16-6 1,-2-2-2,-10-4 1,-5-11 0,-2-10-2,1-14-2,3-5-4,3-19-7,13-6-21,3-10-2,8-12-1,10-1 1</inkml:trace>
  <inkml:trace contextRef="#ctx0" brushRef="#br0" timeOffset="89349.5128">7574 11876 24,'-31'-7'31,"19"13"1,12-6-9,9 0-7,20 3-2,11-3-5,21 9-3,8-5-1,12 3-2,-1-1-2,-5-2 1,-5 2-1,-9-2-1,-18-4 0,-12 0-1,-13-4 0,-18 4 0,3-19-1,-10 6 1,2-1 0,-1 0-1,-1 0 2,7 5 0,0 9 0,11-6 1,-1 11 0,1 8 2,-7 4 1,0 8 0,-9-2 0,-5 5 0,-4-2 0,-6 0-4,-2-4-17,1 2-18,-7-18-2,8 2 1,0-8-2</inkml:trace>
  <inkml:trace contextRef="#ctx0" brushRef="#br0" timeOffset="90517.5641">20511 3746 32,'-9'14'26,"0"-3"-9,2 6-3,2 2-2,5 4-2,4-1 0,10-6-3,7-2 1,5-9-2,6-5 1,-1-9-1,2-6 0,-6-5-2,-5-1-1,-11 1 0,0 2-1,-11 5 0,0 13-1,-12 7 0,4 13 0,0 13 1,5 9-1,0 3 2,-4 10-1,-8-7 2,-7-1-1,-10-10 0,-7-8-4,-3-18-27,-6-11-8,-3-18-1,13-9-1</inkml:trace>
  <inkml:trace contextRef="#ctx0" brushRef="#br0" timeOffset="96796.9691">8811 12129 28,'0'0'29,"-4"10"-5,29-6-5,15-4-6,21 3-3,21 1-1,10-2-3,14 3-3,-7-2-1,-6 2-3,-11 1-5,-15-2-5,-20-1-12,-13 3-8,-34-6 0,12 0 0</inkml:trace>
  <inkml:trace contextRef="#ctx0" brushRef="#br0" timeOffset="97233.136">8977 12271 51,'13'0'24,"12"2"-3,12-2-4,13 0-5,14 5-2,5-5-3,5 0-5,-1-6-6,-7-2-5,-9 2-4,-11-7-4,-15-2-2,-12-2-1,-13 1 1,-9-5 4,-7 2 5,1 3 5,0 3 7,6-1 5,3 14 4,34 0 15,-3 8-12,7 8-1,4 1-1,-4 3 0,-7 2 0,-12-3-2,-11 0-1,-19 0-4,-16 3-17,-27-7-16,-9 13-2,-20-8-2,-3 10-1</inkml:trace>
  <inkml:trace contextRef="#ctx0" brushRef="#br0" timeOffset="98598.4708">1796 13579 19,'-7'10'27,"7"-10"0,21 4-13,13 0-4,20 0-2,16 0-1,17 2 0,10-3-4,6-3-4,-4 0-3,-3 0-3,-10 0-4,-15-3-6,-15 3-5,-25-7-7,-10 10 1</inkml:trace>
  <inkml:trace contextRef="#ctx0" brushRef="#br0" timeOffset="98854.4739">1953 13722 29,'18'-4'18,"23"4"-3,8 4-2,16 0-4,4 0-1,4-1-6,-1 3-7,-4-6-9,-3 3-7,-21-12-4,-4 9-1</inkml:trace>
  <inkml:trace contextRef="#ctx0" brushRef="#br0" timeOffset="99040.5159">2563 13578 22,'4'-21'42,"17"21"-26,4 7-2,12 4-3,1 2-1,-4 10 0,-9-1-1,-4 6-1,-16-2-1,-13 6-1,-17-1-11,-12 8-25,-22-8-1,3 7-2,-12-6-1</inkml:trace>
  <inkml:trace contextRef="#ctx0" brushRef="#br0" timeOffset="101332.8477">3353 13376 36,'-12'0'33,"12"0"1,26 0-11,13-4-5,18 4-5,9 0-4,15 0-2,1-6-4,-1 6-1,-8-4-3,-14 4-1,-11 0-2,-18 0-2,-14 4-2,-16-4-2,0 0-3,-29 6-1,8 0-1,-10-6 2,0 6 0,-4-6 3,5 7 3,-1-4 4,7 1 4,-14 8 12,25-3-2,4 5 2,9 10 1,-6 0 0,12 15 0,-6 0-2,4 11-1,-4-1-3,2 1-1,-2-6-3,0 0 0,-5-15-2,5-2 0,-7-10-2,4-7-3,6 1-12,-3-11-22,0 0 0,0 0 0,-10-7 0</inkml:trace>
  <inkml:trace contextRef="#ctx0" brushRef="#br0" timeOffset="101859.4759">4132 13754 49,'12'7'35,"7"-7"-2,16 0-12,8 3-7,3 2-15,10 2-26,-15-7-5,7 6-2,-18-6-1</inkml:trace>
  <inkml:trace contextRef="#ctx0" brushRef="#br0" timeOffset="102612.5221">4740 13607 29,'13'11'34,"4"14"1,-10 7-8,-1-3-7,4 9-6,-10-4-5,0 0-2,-3-10-4,-1-4-1,4-20-2,0 0 0,0 0-1,0-29-1,10 2 1,2-7-1,3-4 0,3 2 1,6 7 0,-3 8 1,1 10 1,0 11 0,-5 10 0,-3 9 0,-5 5 0,-6 7 0,-3-6-1,-6 1 0,3-7-2,3-19 0,-5 10 0,5-19-1,10-6 1,2-11-1,6-1 2,3-2 0,6 3 2,6 6 1,-6 6 1,2 14 0,-7 9 1,-3 13 1,-9 2-2,-3 12 1,-14 0-3,3 3-1,1 2-12,-2-7-24,2-12 0,8-3-2,-5-19 1</inkml:trace>
  <inkml:trace contextRef="#ctx0" brushRef="#br0" timeOffset="103326.6672">5662 13801 37,'0'0'22,"23"-13"-5,-12 1-2,-5-3-4,0-1-2,-6-7-2,-6 1 0,-9-3-2,-6 8-1,-8-2 0,-4 7-1,-5 5-1,1 7 0,-1 10-1,6 8 0,6 2 0,7 3-1,9 2 0,10 0 1,13-4-1,5-4 0,10-5-1,3-4 1,5-8-1,0-3 0,-5-5 0,-2-4 1,-8-2 0,-3 2 1,-8 0 0,-10 12 1,2-12 1,-2 12 0,0 0 0,-9 19 0,9-5 0,0 7 0,3 4 0,6 4 0,-1 6 0,5 5 1,-6 3 0,-2 2-1,-10 1 1,-4 0-1,-13-8 0,-6-1-1,-7-11-2,-10-13-5,5-13-22,-3-11-11,5-22-1,8-11 0</inkml:trace>
  <inkml:trace contextRef="#ctx0" brushRef="#br0" timeOffset="105117.1005">6130 13627 42,'24'4'34,"2"-6"0,14 2-6,5 0-18,3 2-11,2-2-14,-4-5-16,0 5-3,-14-6 1,1 6 0</inkml:trace>
  <inkml:trace contextRef="#ctx0" brushRef="#br0" timeOffset="105305.6087">6190 13780 29,'4'13'34,"12"-13"1,15 10 0,9-5-19,4-1-16,9 5-28,-9-9-3,6 0-3,-11-6-1</inkml:trace>
  <inkml:trace contextRef="#ctx0" brushRef="#br0" timeOffset="106085.4678">6977 13522 45,'8'12'35,"1"13"-2,-2 8-9,-7-1-7,0 11-4,-3-9-6,3 3-2,-9-8-3,3-8 0,6-21-2,0 0 0,0 0 0,9-31-1,3 4 1,4-6-1,3 3 0,8 2 0,-2 7 1,3 8 0,-1 13 1,-4 11-1,-4 7 1,-4 10 0,-4 4 0,-7 0 1,-4 0-1,-4-4-1,-1-9 0,2-6-1,3-13 1,0 0-1,5-22-1,2-3 1,9-4 0,2-3-1,4 2 2,2 2-1,2 7 2,2 10 0,-3 11 1,-1 10-1,-6 9 1,-2 7 0,-9 7 0,-1 2 0,-6 1-2,-3-5-2,3 2-15,0-10-20,-4-10 0,7-4 0,-3-9-1</inkml:trace>
  <inkml:trace contextRef="#ctx0" brushRef="#br0" timeOffset="106883.4671">7980 13716 19,'13'-10'28,"-9"-9"-4,-1-1-5,-3-1-2,-7-5-5,-5 7-2,-10-2-2,0 10-1,-11 6-3,-1 9-1,-4 7-1,4 11 0,3 8-2,7 7 1,11 1 0,7 1 0,12-5 0,10-5 1,7-8 0,9-10 0,2-11-1,3-8 1,-2-13 0,-1-6-1,-3-7 0,-7-2-1,-8-1 1,-7 6 0,-3 6-1,-6 12 1,0 13 1,-21 10-1,12 12 1,2 9 0,2 6 0,5 2 1,8 0-2,11-5-1,9-4-14,12-9-22,-9-12-1,12-5 0,-6-9 0</inkml:trace>
  <inkml:trace contextRef="#ctx0" brushRef="#br0" timeOffset="107493.2087">8282 13834 63,'0'0'33,"-7"17"-12,13-4-5,-6-13-3,23 19-3,-8-19-3,6 5-1,-2-10-2,3-2 0,-3-3-2,-4-4 0,-3-1 0,-3 0 0,-6 3-1,-3 12 0,0-9 1,0 9-1,0 16 0,0 7 0,7 8 0,3 10 0,3 7 0,-4 7-1,-5 1 2,-4 5-2,-10-3 2,-6-7-1,-13-6 0,-8-11 0,-9-16-1,2-13 0,7-19-3,9-21-7,16-15-28,18-11-1,22-21 1,33-8-1</inkml:trace>
  <inkml:trace contextRef="#ctx0" brushRef="#br0" timeOffset="119044.4855">17658 3813 31,'-10'-2'15,"-11"2"-4,1 3-2,-4 5-2,3 9-3,4 3-2,3 13 0,8 3 1,6 7-1,11 3 2,4 5 0,7 5 0,0 4 1,3 0 1,-1-5-1,-2-2 1,-9-7-2,-6-4 1,-7-5-1,-7-7 0,-6-9-1,-4-2 0,-3-9 0,0 3-1,1-4 0,5 0 0,3 3-1,4 7 0,4 7 0,-2 10-1,-2 12 1,-9 15 0,-8 9 0,-10 11 0,-4 10-1,-2 0 1,-4-1 1,7 3 0,5-11 0,15-3 0,14-12 0,16-6 0,13-9-1,10-6-1,9-8-7,-1-5-27,-4-19 0,4-6 0,-11-17-1</inkml:trace>
  <inkml:trace contextRef="#ctx0" brushRef="#br0" timeOffset="120007.0223">15404 4221 26,'0'0'26,"-10"24"-8,-20-10-3,-9 4-2,-12-4-3,-8-5-4,-3-4-3,-2-5 0,9 0-1,8-5 0,13 1 0,11-1-1,23 5 1,0 0-1,20 22 1,14-2-1,5 8 0,0 9 0,-2 3 1,-9 4-1,-10 7 1,-15 0 0,-9-5-1,-15-5 1,-4-3-1,-3-6 0,3-5-1,6-11 1,13-4 0,6-12 0,26 0-1,2 0-1,5-9-2,7-3-1,1-2-1,2 3-1,-6-2 1,-6 3 0,-9-4 0,-3 4 2,-9-2 5,-2 1 4,-8 11-3,0 0 1,-8 9-1,8 7 0,0-1-1,3 6-1,4-1 0,0 3 0,6-4-1,1-2 1,6-7 1,-1-4 0,2-6 0,2-11-1,-5-3-1,-3-4-4,2 0-12,-3-1-13,-14-6-2,6 3 0,-15-6-1</inkml:trace>
  <inkml:trace contextRef="#ctx0" brushRef="#br0" timeOffset="120178.6179">15446 4500 46,'-11'-15'29,"11"15"-5,0-10-14,0 10-24,16 14-11,-16-14-2,19 25-2</inkml:trace>
  <inkml:trace contextRef="#ctx0" brushRef="#br0" timeOffset="120420.6615">15822 4630 40,'-12'-14'30,"-1"14"-3,-9-5-9,-2 5-7,-1 6-3,-4 7-3,8 5-1,2 5-2,10 2-1,9 3 0,6-1 0,8-3 0,7-1 0,4-9 1,3-1 1,-3-8 0,-1-5 0,-11-9-1,-4-1 0,-12-3-3,-13-3-8,-3 0-16,-2 6-8,-7-9-1,2 11 0</inkml:trace>
  <inkml:trace contextRef="#ctx0" brushRef="#br0" timeOffset="121037.9723">15758 4641 21,'29'7'29,"0"-10"1,8 7-1,-3-4-14,4 0-8,5 0-3,-3 0-3,-6 0-6,-1 0-3,-6-4-5,-2-6-2,-8 6-2,-17 4 0,13-14 0,-16 5 3,3 9 5,-21-9 7,1 9 6,2 4 5,-28 14 17,27-4-11,3 8 0,4 1-2,3 2-2,9 4-3,0-7-3,3 4-1,3-5-3,4-7-2,5-2-3,-2-12-3,5 0-2,0-12-2,1-2-1,-3-9 1,3-1 2,-1 2 5,-5 0 4,1 5 5,8-1 16,-22 18-7,16 14 0,-13 0-1,0 5-4,-3-1-1,2 1-3,-2-7-1,0-12-2,10 7 0,-10-7-1,23-19 0,-5 4 0,0-2 0,5 0 0,1 4 0,1 5 1,-6 8 0,-1 5 0,-6 7 0,-2 9 1,-3 1-2,-7 5-3,0-2-8,-5-4-10,-1-4-14,10-3-1,-4-14 0,0 0 1</inkml:trace>
  <inkml:trace contextRef="#ctx0" brushRef="#br0" timeOffset="121246.0108">16499 4578 68,'0'0'34,"8"18"-4,-5 11-12,-6 7-6,3 15-3,-4 6-3,4 10-2,0 2-1,0 1-1,4-9-1,0-5-2,5-7-6,-2-16-9,-2-13-18,7-11-2,-12-9 1,13-24-1</inkml:trace>
  <inkml:trace contextRef="#ctx0" brushRef="#br0" timeOffset="121416.0369">16524 4886 33,'-4'-11'29,"14"11"1,-10 0-1,18-12-20,-3 7-10,6 2-12,8 3-12,-1-10-4,9 6 1,-3-11-1</inkml:trace>
  <inkml:trace contextRef="#ctx0" brushRef="#br0" timeOffset="121690.1021">16954 4766 80,'12'-3'31,"-12"3"-6,-15 12-7,5 2-6,-14-5-4,2 3-2,-3-6-2,0-6-3,0 0 0,4-13-1,8 0 0,3-4 0,10-5 0,0-1 0,11 0-1,4 11 1,4 5 1,3 7 0,2 2 1,1 10 0,-3 6 0,5 10 1,-6 1-1,1 3-1,-2-1-16,1-2-21,-5-10-2,5 4 0,-2-19 0</inkml:trace>
  <inkml:trace contextRef="#ctx0" brushRef="#br0" timeOffset="124439.7663">5239 14071 26,'0'0'20,"-7"-14"-2,7 14-2,-21-10-3,7 10-2,-2 0-2,2 12-3,3 0-1,1 5-2,2 0-1,8 3-1,9-4 0,0-2-1,7-4 0,3-4 0,-2-6 0,1-6 0,-1-3 0,-6-4 1,0-1-1,-4-2 0,-2 1 0,0-4 1,0 4-1,2 1 2,1 5 0,-8 9 1,16 0 1,-7 9 0,0 12 1,-3 4-1,5 9 0,-4 2 0,3 1-1,-2-4-2,3-3 0,-2-7 0,-3-8 0,-6-15-1,0 0 1,4-12 0,-8-3-1,-2 0 1,-6-3-1,-2 5 1,-3 7-1,-3 6 0,-2 9 1,-1 5-1,1 5 1,0 3-2,5-2-3,8 1-18,4-1-13,5-20-1,0 9 0,0-9 0</inkml:trace>
  <inkml:trace contextRef="#ctx0" brushRef="#br0" timeOffset="125460.7184">7259 12508 44,'0'0'17,"-23"-14"-3,8 10-3,-6 4-2,1 4-2,2 6-2,0 4 0,6 0-1,8 4 0,4 2-1,7-2 0,6-1-1,5-1 1,4-7-1,-1-9 0,6 0-1,-4-10 0,1-6 0,-5-3 0,0 0 2,-7 0 1,1 4 0,-5 1 1,-8 14 0,9-5 0,-5 14 1,-4 6-2,6 5-1,0 2-1,3 1-1,0 0 1,5 1-2,-2-5 0,0-4 0,-2-3 0,-10-12 0,9 8-1,-9-8 1,0 0-1,-12-9 1,2 2-1,-5 4 1,-1-1 0,-3 4 0,-2 5 0,2 2 0,4 2 0,-1-1-1,4 2-8,2-3-18,10-7-8,-9 5-1,9-5 0</inkml:trace>
  <inkml:trace contextRef="#ctx0" brushRef="#br0" timeOffset="126356.0526">7580 14022 27,'-8'-17'19,"-1"11"2,-7 0-3,-3 6-1,0 0-4,-5 7-3,5 4-2,-2 0-2,8 5-1,6 3-2,7 0-1,10-6 0,6 0 1,3-4-2,2-3 0,1-6-6,-7 0-8,-1-15-19,-3 9-1,-11-9 0,0 15 0</inkml:trace>
  <inkml:trace contextRef="#ctx0" brushRef="#br0" timeOffset="126785.6593">7618 14013 35,'10'-16'31,"8"6"-3,-1 3-5,-3 0-4,6 7-5,-6 4-2,2 11-4,-5 2-2,0 8-2,-5 0-2,2 5 1,-4-2-2,2-2 0,1-4 0,-1-4 0,2-9-1,-8-9 0,10 0 1,-10 0-1,0-21 0,-3 11 0,-7-1 1,-4 7 1,-5 4-1,0 8 1,-6 4 0,6 6-1,-2 4-11,10-2-27,-9-10-1,20-10 0,-15 3-1</inkml:trace>
  <inkml:trace contextRef="#ctx0" brushRef="#br0" timeOffset="132223.4719">9176 13518 8,'-28'0'30,"15"4"1,13-4-6,17-2-5,25 2-4,17-10-4,23 10-2,13-7-2,13 7-3,1-3-3,-7 3-3,-11 5-5,-20-1-5,-20 5-13,-18 4-10,-33-13-1,0 17 1</inkml:trace>
  <inkml:trace contextRef="#ctx0" brushRef="#br0" timeOffset="132601.592">9244 13652 34,'9'0'26,"10"-6"-2,15 6-4,12 0-4,11 0-3,10 2-3,5-2-5,-1 0-6,-2 0-9,-8-8-7,-11-5-6,-13-2-1,-12-5 2,-6-6 2,-10 0 9,-6-1 8,-3 4 10,9-8 32,1 27-14,8 11 0,5 12-4,-2 5-4,-3 11-4,-12 3-4,-2 5-2,-10-3-3,-10-1-8,-6-13-30,-6 0-2,-6-14 0,9-7-1</inkml:trace>
  <inkml:trace contextRef="#ctx0" brushRef="#br0" timeOffset="133234.4575">1745 15175 43,'12'9'32,"10"-6"-5,18 1-10,16 1-4,19-5-4,7 4-6,8-4-10,-5 0-16,-4-7-8,-1 7-1,-29-6 0</inkml:trace>
  <inkml:trace contextRef="#ctx0" brushRef="#br0" timeOffset="133476.0357">1821 15326 43,'-11'8'28,"36"-8"-7,15 0-4,17 0-4,9 0-4,10 0-5,4 0-7,-4 3-11,0 1-11,-19-8-5,-5 4 0,-28-6-1</inkml:trace>
  <inkml:trace contextRef="#ctx0" brushRef="#br0" timeOffset="133658.5732">2546 15179 46,'21'8'33,"-6"4"0,-3 5-12,1 11-8,-13 0-9,-7 8-30,-14-13-3,2 5-3,-12-16-1</inkml:trace>
  <inkml:trace contextRef="#ctx0" brushRef="#br0" timeOffset="134267.0603">3527 15341 24,'12'-10'26,"-12"-10"-5,-5-3-3,-4 1-6,-10-1-3,-3 1-1,-6 3-2,-3 10-2,-3 6 0,6 9 0,-3 8-1,9 9-1,7 3 0,9 6-1,6 0 0,16-4-1,5-5 1,7-7-1,9-8 1,3-8 0,-2-4-1,-1-7 1,-6-6-1,-6 2 0,-10 1 1,-2 6-1,-13 8 1,0 0 0,0 0 0,-3 21 0,3-5-4,5 2-7,2-2-22,8 4 0,-4-7-1,7 3 0</inkml:trace>
  <inkml:trace contextRef="#ctx0" brushRef="#br0" timeOffset="134768.9712">3747 15438 5,'10'0'28,"-10"-12"1,10 12-3,-10 0-9,10 0-6,-10 0-2,14 19-2,-7-6-2,2-1-1,1 1 0,1-9-2,1-4 0,0-4 0,1-6-1,-4-5 1,1-2 0,-3-1 2,0 2-1,-7 4 0,0 12 1,0 0-1,4 24 1,-1 2-2,4 13 1,-1 7-3,1 11 2,-2 0-2,-1 2 1,-4 2 0,-9-5 0,-7-8 0,-3-7-1,-8-12 2,-2-8-2,-1-17 0,4-10-2,5-14-2,10-11-2,11-4-10,5-3-20,11-12-1,11 5 0,8-4 0</inkml:trace>
  <inkml:trace contextRef="#ctx0" brushRef="#br0" timeOffset="135099.9223">4291 15291 46,'0'0'36,"0"0"-1,17-6-4,16 6-16,0 0-9,15 0-5,0 0-12,2 0-15,-10-3-9,1 3 0,-13 0-1</inkml:trace>
  <inkml:trace contextRef="#ctx0" brushRef="#br0" timeOffset="135297.7981">4355 15387 49,'0'0'33,"37"10"0,0-5-16,4 0-9,6 3-20,-4-8-18,5 7-1,-12-10-2</inkml:trace>
  <inkml:trace contextRef="#ctx0" brushRef="#br0" timeOffset="137202.3378">5172 15504 14,'-56'0'26,"42"7"-3,25-5-8,36 1-3,32 2 1,42-5 0,37 7-1,32-7 0,37 5-3,21-5-1,18 0-2,4-9-2,0 3-1,-13-1-2,-13 1-3,-26 6-5,-32-3-16,-37-2-12,-22 12 0,-43-7 0</inkml:trace>
  <inkml:trace contextRef="#ctx0" brushRef="#br0" timeOffset="137961.4752">5445 14916 30,'0'0'32,"21"-14"0,14 5-13,14 3-5,15-4-4,13 5-1,2-4-3,0 4-3,-9 0-2,-12-2-3,-17 7-3,-19-3-2,-22 3-3,-12 0-1,-13 5 1,-9-5 0,0 10 1,-5-3 3,3 8 5,8 4 4,4 1 4,8 11 1,5 1 1,11 8 0,0-2 0,8 5-1,-1-5-2,1 3-1,-1-8-2,-1-3-3,0-5-5,-6-9-10,-6-7-17,11 1 0,-5-10-1,3-11-1</inkml:trace>
  <inkml:trace contextRef="#ctx0" brushRef="#br0" timeOffset="138187.5603">6041 15168 52,'11'0'36,"11"-7"1,18 7-7,6 3-17,-2-3-7,6 4-13,-7-4-26,3 7-2,-17-12-1,-2 5-1</inkml:trace>
  <inkml:trace contextRef="#ctx0" brushRef="#br0" timeOffset="138931.1989">6515 14955 48,'27'18'34,"-9"5"-3,-1 10-13,1 7-4,-12 0-4,4 5-3,-10-9-3,0-6-1,-7-10-1,7-20-1,-9 4-1,7-16 0,2-12-1,2-7 0,7-1 0,1-4 0,5 3 0,4 8 1,6 8 0,-1 8 0,-2 9 0,-3 9 1,-3 8 0,-5 4 0,-7 2-1,-1-1 1,-3-3 0,-4-5-1,4-14 0,0 0-1,4-14 1,4-9 0,5-6-1,6-4 1,2 0 0,6 1 0,0 7 1,0 9 0,-5 13 1,0 11 0,-4 11 0,-6 8-1,-6 4 0,1 3-4,-4 2-7,-3-4-17,-3-6-9,3 3 0,0-12 0</inkml:trace>
  <inkml:trace contextRef="#ctx0" brushRef="#br0" timeOffset="139541.0504">7265 15240 22,'0'-10'29,"-9"-8"2,-4 3-10,-2 5-6,-10-4-3,0 11-3,-5 3-2,1 3-3,1 8 0,7 7-1,5 1-1,12 3 0,4-3-1,13-2 0,6-5 0,5-5 0,1-7 0,0-5 0,3-6-1,-4-1 1,-2-1 0,-3-1 0,-6 1 0,-1 7 1,1 2-1,-1 9 2,0 4-1,4 2 0,-1 3 0,3 3-1,-1 1 1,3-1-2,-3-5 2,-5 1-2,0-4 0,-2 0 1,-10-9-1,8 9 0,-8-9-1,0 0 1,-8 0-1,8 0 0,-22 7 0,9-3 1,-5 2-1,-2 1 1,2 1-1,0 0 0,3-2-3,-1-6-7,16 0-19,-12 0-5,12 0-1,0 0-1</inkml:trace>
  <inkml:trace contextRef="#ctx0" brushRef="#br0" timeOffset="140691.8143">7853 15115 35,'13'-12'22,"-13"-7"-4,-2 1-4,-11-4-2,-6 3-3,-4-1-2,-6 5-1,-3 4-2,-5 6-2,3 10-1,3 3 0,6 10 0,7 2-1,8 4 1,10-2-1,6 1 0,10-6 1,6-5 0,9-6-1,0-6 1,3-7 0,2-3-1,-4-2 0,-4-4 1,-6 3-1,-3 4 2,-10 4-1,2 5 1,-11 0 0,7 18 0,-7-3 1,6 7 0,-2 7 1,1 2-1,-2-1 0,-3 4 0,0-5 0,-8 1-1,-5-5 1,-9-4-1,-5-10-1,-2-4 0,-2-7-2,0-4-4,4 1-7,1-2-17,2-6-7,15 7 1,0-5-1</inkml:trace>
  <inkml:trace contextRef="#ctx0" brushRef="#br0" timeOffset="142487.042">6356 15841 17,'15'-8'32,"-6"-4"1,5 12-8,1 15-4,-2 4-4,2 13-5,-9 4-3,0 4-2,-6 3-3,4-5-2,-8-10-1,1-6 0,0-12-1,3-10-1,0-14 1,12-7 0,0-4-1,5-8 1,7 0 0,1 0-1,6 7 1,-1 7 1,-1 13-1,-1 6 0,-7 10 2,-6 9-2,-5 3 1,-4 6 0,-6-3 0,0-1-2,0-8 1,0-16 0,0 0-1,0 0 0,3-27 0,7-1-1,6-3 1,-3 2 1,7 0 0,0 11 1,1 4-1,-2 14 1,-2 15 1,0 5-1,-5 8 1,1 1-2,-8 6-3,-5-7-9,4-1-23,-4-3-1,-4-9-1,4-1 0</inkml:trace>
  <inkml:trace contextRef="#ctx0" brushRef="#br0" timeOffset="143172.9897">7148 16159 21,'0'-16'27,"11"4"-4,-4 0-5,-5-6-2,-2 2-4,0-7-1,-9 8-2,-7-2-2,-2 9-1,-7 2-1,-2 6-2,-4 4-1,8 7 0,1 7-1,10 3 0,8 0 0,10 0-1,5-2 1,8-5-1,2-4 1,1-7-1,3-6 0,0-7 0,-3-2 0,-4-2 0,1-1 1,-4 1-1,1 2 1,-2 9 0,-3 3 0,0 10 1,2 6 0,0 7 0,-1 5-1,1 6 1,-4 0-1,0-2 0,1-1 0,-4-6 0,-3-8-2,-3-5 1,0-12-2,0 0 0,0 0 0,0-20 0,-3 3 0,-1 3 0,-2 4 2,6 10 0,-12-10 2,3 14 0,-7 6 0,1 8 1,-4 3 0,0 1-1,-2-2 0,-1-3-3,10 2-12,2 0-24,-2-13 0,12-6 0,-16 3-1</inkml:trace>
  <inkml:trace contextRef="#ctx0" brushRef="#br0" timeOffset="143868.4233">8446 15432 30,'26'3'32,"2"-6"0,12 7-5,3-4-20,5 5-15,7 3-19,-17-12-3,4 8-1,-14-8 0</inkml:trace>
  <inkml:trace contextRef="#ctx0" brushRef="#br0" timeOffset="144078.99">8482 15582 34,'0'14'34,"0"-14"0,33 15-7,1-8-13,4 0-11,8-3-18,1-8-16,11 4-1,-2-13-2</inkml:trace>
  <inkml:trace contextRef="#ctx0" brushRef="#br0" timeOffset="144745.9618">9216 14868 26,'-16'-7'32,"16"7"1,13-3-8,15-3-9,18 6-4,10-4-4,12 4-3,4 0-1,-1 4-3,-3-2-3,-12 2-3,-9 3-5,-16-2-9,-18-5-11,-13 0-3,0 0-1,0 0 6</inkml:trace>
  <inkml:trace contextRef="#ctx0" brushRef="#br0" timeOffset="144951.5148">9536 14894 63,'-8'28'26,"1"7"-3,4-1-5,3 9-4,3-5-5,4 2-5,1-1-10,-2-6-17,-6-13-10,9 1-1,-9-21 0</inkml:trace>
  <inkml:trace contextRef="#ctx0" brushRef="#br0" timeOffset="145177.0697">9024 15400 65,'0'0'34,"25"4"-5,27-4-14,17-4-3,22 4-3,10-9-1,11 9-3,2 0-2,-2 0-4,-11 0-7,-22 4-16,-21 1-12,-13 4 0,-24-6 0</inkml:trace>
  <inkml:trace contextRef="#ctx0" brushRef="#br0" timeOffset="145905.4738">9173 15731 26,'18'5'31,"-9"0"-1,4 10-8,0 8-5,-4 4-6,-3 7-3,-3-3-2,-1-2-3,-2-6 0,0-5-1,0-18-1,0 0 0,0 0-1,0-28 1,10 3-1,0-4 0,5 1 0,1 1 1,2 6-1,1 8 1,-1 10 0,-1 9 0,-3 7 1,-4 5-1,-7 5 0,-3 0 1,0-3-2,0-5 1,0-15-2,0 0 1,0 0 0,16-20-1,2-2 1,0 0-1,4-1 1,0 5 0,-3 6 0,0 8 1,-4 8 0,-3 6 0,-6 6 0,-3 5 0,-3 5-5,0-1-11,-5-1-20,5 2 0,-7-6-1,7 3 1</inkml:trace>
  <inkml:trace contextRef="#ctx0" brushRef="#br0" timeOffset="146252.0945">9772 16017 40,'-11'-17'26,"-3"6"-2,-5 5-4,-6-1-3,0 7-4,-5 7-2,10 8-3,1-1-1,14 8-3,5-3 0,9-2-1,7-5-2,8-3 0,1-3-4,-3-9-8,0-6-23,-3 4-1,-7-9-2,1 6 1</inkml:trace>
  <inkml:trace contextRef="#ctx0" brushRef="#br0" timeOffset="146806.7384">9834 16053 34,'0'-28'31,"9"19"2,3-1-12,0 1-6,7 9-3,-4-6-2,6 15-1,-4 2-2,2 9-2,-4 7-2,0 2 0,-3 2-2,-1-4 0,0 2-2,-8-12 0,7 0-4,-10-17 0,8 0 0,-8-15-1,0-1 1,-5-6 1,-1 3 1,-1 3 3,-5 5 3,-3 11 0,-4 4 1,2 13 1,-3 4-1,2 5-2,-2-2-4,3-5-12,0-8-21,8 1 0,-3-12-1,12 0 1</inkml:trace>
  <inkml:trace contextRef="#ctx0" brushRef="#br0" timeOffset="147341.4716">10215 15452 59,'24'6'35,"1"-6"0,12-7-15,13 7-10,0-4-8,3 4-23,-3-4-12,2 6-1,-12-6-1</inkml:trace>
  <inkml:trace contextRef="#ctx0" brushRef="#br0" timeOffset="148130.065">11092 15415 12,'15'-25'55,"-8"9"-34,-7-1-4,-7-3-5,-2 0-4,-8 1-2,-3 4-3,-6 4-1,-3 6 0,-3 5-2,-2 9 0,5 3 0,0 8 0,9 1 0,9 4 0,11-1 1,8-4-1,9-3 1,10-3 0,4-7-1,3-5 0,-1-4 0,0-5 0,-9-6 0,-1 1 0,-6-2 1,-8 2 0,1 0 1,-10 12-1,3-15 1,-3 15-1,0 0 1,0 0-1,6 10 0,-3 3 1,0 8-1,3 7 0,-2 7 2,0 11 0,-4 4 1,-6 8 1,-6 0-1,-2 5 0,-8-6 0,-3-4-1,-5-14 0,1-6-1,-2-16-1,3-12-1,2-10-3,1-12-7,3-4-27,5-2-1,-2 2 0,4 4 0</inkml:trace>
  <inkml:trace contextRef="#ctx0" brushRef="#br0" timeOffset="169891.1532">18985 6269 31,'9'-15'24,"-5"7"-5,-4-6-3,-6 2-4,0 0-3,-5 3-2,-1 2-2,-2 7-1,-3 0-1,3 8 0,0 4-2,1 5 0,6 0 0,7 0 0,0-2-1,9-3 0,2-5 1,1-3-1,2-4 1,0-6-1,0-4 0,-2-3 1,1-3-1,0 0 0,0 1 1,3 2-1,-1 4 0,1 5 0,0 4 0,1 4-1,-2 8 2,1 4-1,-2 2 1,-5 2-1,0 3 1,0-1-1,-4 5 1,-1-7 0,-4-2-1,4-3 0,-4-1 0,0-14-2,0 0 0,0 0 0,-14-15 0,8 1 0,-4 0 0,0 2 1,-4 1 0,1 11 2,-3 0 1,1 10-1,0 5 0,2 4 1,1 3-4,3-8-18,9 9-9,-11-18-1,11 6-1</inkml:trace>
  <inkml:trace contextRef="#ctx0" brushRef="#br0" timeOffset="407815.0413">12056 15283 41,'0'-30'25,"3"10"-3,-3 11-3,0 9-3,-15 20-3,6 6-4,6 12-2,-1 8-2,4 8 0,0 1-1,5 2-1,-5-9-1,2-3 0,-4-12-1,-3-10 0,-4-12 0,0-11 0,-1-12 0,4-2-1,6-2 1,5 3-1,9 3 0,5 2-1,12 8-5,-4 0-8,9 4-21,0 3-1,-9-7 1,2 5-1</inkml:trace>
  <inkml:trace contextRef="#ctx0" brushRef="#br0" timeOffset="408177.0527">12070 15103 30,'-42'-9'28,"-10"1"1,-6 17-14,1 16-2,-2 10-3,7 19-2,2 13-2,12 16 0,11 7 0,17 6-2,16 1 1,19-2-2,19-9 0,18-11-1,21-21 1,19-23-1,9-25 0,10-25 0,0-31 0,-5-22 0,-19-27 3,-25-14-1,-44-15 0,-31 3 1,-48 4-1,-29 17 0,-31 21-3,-22 16-9,-5 24-31,0 25-1,7 18 0,20 18 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26T14:21:05.924"/>
    </inkml:context>
    <inkml:brush xml:id="br0">
      <inkml:brushProperty name="width" value="0.05292" units="cm"/>
      <inkml:brushProperty name="height" value="0.05292" units="cm"/>
      <inkml:brushProperty name="color" value="#FF0000"/>
    </inkml:brush>
  </inkml:definitions>
  <inkml:trace contextRef="#ctx0" brushRef="#br0">1946 10608 33,'-15'0'30,"15"0"0,25 3-12,10-3-6,15 0-5,11 4-4,4-4-6,1 0-7,-1 0-9,-6-7-4,-11 10-5,-23-3-1</inkml:trace>
  <inkml:trace contextRef="#ctx0" brushRef="#br0" timeOffset="196.7804">1987 10768 14,'-22'8'24,"19"4"-1,15-4-3,16-1-3,16 0-3,7 0-4,4 1-6,5 2-13,-1-1-12,-8-4-9,-3 4 1,-17-9-2</inkml:trace>
  <inkml:trace contextRef="#ctx0" brushRef="#br0" timeOffset="368.7847">1953 11050 27,'15'17'26,"8"-13"-9,17 1-4,8-1-10,7-8-22,16 6-4,-13-9-2,10 7 7</inkml:trace>
  <inkml:trace contextRef="#ctx0" brushRef="#br0" timeOffset="789.0178">2708 10802 22,'-24'1'27,"-10"-1"-3,6 9-9,6 1-4,4 3-3,9 3-3,9 0-2,13-3-1,8-2-1,10-3-1,0-1-1,-4-2 0,-1 1 0,-5-6-1,-6 5 1,-15-5-1,-5 9 1,-14-1 1,-3 3 1,-2-1 1,-2 5 1,-4 2 1,5-3-1,9 5 1,6-5 0,15 1 0,6-2-1,8-4 0,6 0-4,8-8-6,0-5-16,3 4-8,-11-21 0,2 4 0</inkml:trace>
  <inkml:trace contextRef="#ctx0" brushRef="#br0" timeOffset="909.1935">2812 10675 28,'-19'-30'31,"7"19"0,-2 2-7,14 9-33,-12 10-16,4-2-5,8 11-1</inkml:trace>
  <inkml:trace contextRef="#ctx0" brushRef="#br0" timeOffset="1271.2219">2963 11043 44,'22'24'33,"-6"-9"1,5-7-13,7 7-8,-7-12-4,5-1-4,-4-4-2,0-7-2,-4-2-1,-6-6 0,-2-4-1,-10-3 0,0-3 0,-13 0-1,-3 5 1,-8 3 0,-1 8 1,-1 8 0,-1 6 0,-1 13 1,7 5 0,8 11 0,5 1 1,1 9 1,7-3-2,5 5 2,-1-1-1,5 2-2,4-7-3,-7-3-9,6-11-22,3 0-1,-2-11 0,8-3 0</inkml:trace>
  <inkml:trace contextRef="#ctx0" brushRef="#br0" timeOffset="1760.4913">3345 10924 32,'0'0'31,"-13"0"1,10 12-12,3 7-6,-6 4-4,9 5-3,3-2-1,5 0-2,2-6-1,7-1 0,5-11-1,-1-3 0,4-10-1,-7-3 0,-1-9 0,-2-3-1,-6-5 1,-8 1-2,-4 0 1,0 6-1,-10 4 1,10 14-1,-13-8 1,5 16 0,5 8-1,8 6 1,2 0 1,9-2-1,8 2 1,-2-8 0,8-4 0,-1-5 0,-1-5 0,-3-10 0,-4-5 0,-6-3 0,-8-4-3,-1-6-4,1 6-14,-4 1-15,-7-5-1,4 11 1,-6 0-1</inkml:trace>
  <inkml:trace contextRef="#ctx0" brushRef="#br0" timeOffset="2136.5027">4697 10984 28,'-13'-24'29,"3"10"1,-5-8-11,-7 7-6,1 5-3,-4 1-3,4 9-1,-5 9 0,5 6-2,2 2 0,4 7 0,6 3-1,9 2 1,3-5-1,9 2 1,7-6-1,5-1 0,1-7-1,3-5-3,0-4-7,-6-7-16,-4-9-11,1-2-2,-10-8 1</inkml:trace>
  <inkml:trace contextRef="#ctx0" brushRef="#br0" timeOffset="2262.3574">4581 10708 68,'-2'-9'29,"-3"-4"-10,5 2-40,7 11-6,-7 0-3,25 11-1</inkml:trace>
  <inkml:trace contextRef="#ctx0" brushRef="#br0" timeOffset="2790.8981">4805 10894 32,'15'0'31,"13"7"-1,-8 1-8,8-8-10,2 5-4,-2-5-3,-2 3-2,-6-3-2,-5 0 0,-2 0 0,-13 0-1,0 0 0,0 0 0,-10 5-1,-7 1 1,-4 3 0,-4 4 1,-1 2 0,-1 5 2,6 2 0,8 1 1,4-3-1,9 1 1,9-6 0,7 0-1,4-6 0,6-4-1,-1-5 0,3 0-1,-4-1-1,1-8 0,-3 1 0,-3-4-1,-2-5 0,-3-1 0,-5 0 0,-1 1 0,-4 3 1,1 0 1,-5 14 0,0 0 0,0 0 1,3 12 0,0 7-1,-3 6 1,5 0-3,-5 0-7,3-4-28,4 1 0,-7-22 0,7 15-1</inkml:trace>
  <inkml:trace contextRef="#ctx0" brushRef="#br0" timeOffset="3676.0727">6069 10920 37,'29'-16'27,"9"6"-5,1 10-3,-3 5-4,-2 18-3,-9 5-2,-4 11-3,-15 2-1,1 5-1,-7-4-1,5-5-1,-1-12 0,5-8-1,4-7 0,5-10 0,3-10 0,-1-8-1,-2-10 1,2-4-2,-6-6 1,-1 1 0,0 3-1,-8 0 0,-5 6 1,0 9-1,0 19 1,0 0 0,-12 9 0,9 10 0,3 8 1,5 2-1,2 2 1,5 1-1,1 0-1,2-6-4,1-1-12,2-5-21,-8-11 0,2 0-1,-12-9 0</inkml:trace>
  <inkml:trace contextRef="#ctx0" brushRef="#br0" timeOffset="4020.5568">6893 10998 47,'0'0'34,"13"-5"-1,10 1-11,12 4-7,5-2-4,12 2-5,-2 2-4,3-2-5,-3 5-10,-10 2-18,-9-10-4,-2 6 0,-17-7 0</inkml:trace>
  <inkml:trace contextRef="#ctx0" brushRef="#br0" timeOffset="4261.9066">6985 11105 26,'0'0'34,"6"9"0,14-9-7,10 5-5,4-5-8,10 3-3,3 2-10,-4 0-29,-3-5-5,1 0-2,-14-7-1</inkml:trace>
  <inkml:trace contextRef="#ctx0" brushRef="#br0" timeOffset="5216.0419">7614 11185 30,'4'-10'33,"6"25"0,-1 6-2,6 14-14,3 13-5,2 5-5,-2 10-1,4-5-2,-3 0-2,-2-11 0,-1-7-1,-3-14 0,-4-12 0,1-14 0,-2-20 0,-8-15-1,4-12 0,-4-17-1,-6-16 0,0-16 0,1-6 0,5-4-1,0 0 1,4 1 0,3 6 0,1 11 1,6 13 0,1 10 0,3 10 0,-5 4-1,-1 9 1,-2 8 0,-1 4 0,0 5 0,1 6 0,-3 2 0,-3 6 0,3 2-1,-7 9 0,18-12 1,-18 12-1,22-9 0,-10 9 0,4-6 0,3 6 1,4 0-1,4 0 1,7 6 0,12-1 0,13 2 0,13-2 0,11 4 0,14-1 0,2-3-1,4-1-1,-7 1 1,-12-5-1,-7 2 0,-21-2-1,-13 0 1,-15 0 1,-13 0-1,-15 0 1,0 0 1,0 0-1,0 0 1,0 0 0,0 0 0,-12-7 0,12 7 0,-9 7 1,9-7 0,-3 17 1,3 1-1,6 1 1,0 5-2,-2 3-8,-1 2-23,2 3-1,-10-6 0,2 3-1</inkml:trace>
  <inkml:trace contextRef="#ctx0" brushRef="#br0" timeOffset="5736.1079">8170 10592 31,'0'0'31,"12"0"2,16 0-11,16 2-5,15-2-4,15 0-4,8 3-3,5 1-3,-10-1-2,-9-3-1,-11 7-2,-21-7-3,-11 10-3,-25-10-4,0 0-8,-31 9-5,0-9-4,-2 5 0,-4-5 3</inkml:trace>
  <inkml:trace contextRef="#ctx0" brushRef="#br0" timeOffset="5902.5845">8512 10630 46,'0'0'27,"-15"10"-2,12 3-3,3 11-4,-4 0-4,8 10-3,-8-2-2,8 8-2,-4-7-4,0-1-7,0-5-16,6-4-15,-12-14-1,6-9-1,0 0 0</inkml:trace>
  <inkml:trace contextRef="#ctx0" brushRef="#br0" timeOffset="6285.2306">8024 11169 25,'0'0'33,"16"9"2,20-9-6,17 0-8,15 0-5,26 0-3,11 0-4,15 0-2,0-5-2,2 5-2,-11 0-2,-16-4-4,-17 4-6,-25 0-12,-19 0-16,-18 6-1,-16-6 0,-22 13 1</inkml:trace>
  <inkml:trace contextRef="#ctx0" brushRef="#br0" timeOffset="6752.4505">8350 11425 22,'6'-13'31,"-6"-2"0,0 2-6,0 13-5,3-11-3,1 21-5,-4 5-2,3 16-2,-3 8-2,5 12-1,-3 9-2,5 4 1,-3-3-2,5 2 0,-6-8-1,3-5 0,-2-16-2,-4-7-2,5-9-5,-5-18-12,0 0-17,0 0-2,4-15 1,6 2 1</inkml:trace>
  <inkml:trace contextRef="#ctx0" brushRef="#br0" timeOffset="7315.9241">8394 11605 12,'0'0'28,"0"20"0,0-6-6,15 0-5,1 4-3,2-8-5,8 3-1,-5-7-3,7-6-2,-3-8-1,0-8 0,-6-5 0,-1-4-1,-5-7 0,-4 2-1,-5 0 1,-4 2 0,0 8 0,-7 5 0,-3 8 0,-1 7 0,1 9 0,0 8 0,5 8-1,5 3 1,3 2 0,6 1 0,6-3 0,4 3 0,2-8 0,2-8-2,0-1-9,3-6-23,-14-13-1,7 2 0,-10-16 0</inkml:trace>
  <inkml:trace contextRef="#ctx0" brushRef="#br0" timeOffset="10452.4512">9617 11049 39,'5'10'31,"17"-10"2,16 2-15,18 6-5,7-4-4,12 4-2,1 1-4,0-3-2,-6 3-3,-9-6-6,-14 4-5,-11 0-9,-17-7-6,-3 7-4,-16-7 0</inkml:trace>
  <inkml:trace contextRef="#ctx0" brushRef="#br0" timeOffset="10875.3364">9684 11201 20,'0'0'22,"16"10"0,18-10-2,15 6-3,10-6-2,6 3-5,4-3-3,-2 0-3,-1-6-2,-13 1-3,-12-4 0,-11-2-2,-14-5 0,-6-1 0,-5-2 0,-5 1 1,0-1 1,0 4 1,6 3 2,-6 12 1,22-2 0,-7 7 0,7 9 1,-9 1 1,3 2 0,-11 3 0,-5-2-1,-5-3 0,-8 2 0,-7-2-3,-1-5-4,4 2-17,3-1-14,-4-11 0,18 0 0,-16 0 0</inkml:trace>
  <inkml:trace contextRef="#ctx0" brushRef="#br0" timeOffset="13100.4931">10884 10760 48,'0'0'22,"25"0"-2,12 4-3,13 1-4,9 0-2,15-1-3,-1 1-2,1 0-2,-5-3-2,-12-2-1,-14 3-3,-12-3 0,-15 0-3,-16 0-3,-12-9-2,-10 3-1,-4 4 0,-7 2 0,0 0 2,-2 0 1,4 3 3,-26 16 8,41-1 3,2 5 3,6 10 1,3 4 1,5 9 1,3-2-1,4 7-1,-3-2-2,3-2-1,-3-8-3,2-3 0,-6-9-2,4-7-1,-4-5 0,0-15-4,-4 11-7,4-11-19,-9-4-5,9 4 0,-6-22 0</inkml:trace>
  <inkml:trace contextRef="#ctx0" brushRef="#br0" timeOffset="13467.501">11647 11054 44,'0'0'33,"9"-5"-1,9-1-8,13 3-7,2-2-5,15 0-5,0 0-3,7 1-5,-6 4-6,-5-6-7,-9 6-11,-5 7-10,-16-7 0,-5 8 0</inkml:trace>
  <inkml:trace contextRef="#ctx0" brushRef="#br0" timeOffset="13655.5131">11710 11125 19,'-4'15'31,"4"-15"1,22 11-9,10-6-3,6-5-6,12 8-5,3-8-12,-2 7-24,-10-13-4,1 6-2,-16-5 1</inkml:trace>
  <inkml:trace contextRef="#ctx0" brushRef="#br0" timeOffset="14544.1717">12361 10887 25,'7'-10'27,"-7"-4"-6,0 14-2,0 0-2,-6 13-3,6 20-1,0 8-2,8 20-2,1 4-1,4 15-1,-1 0 0,5 2-3,-5-7-2,3-12-1,-3-10-2,-5-16-3,-2-4-6,-5-18-15,0-15-11,0 0-1,0 0 1</inkml:trace>
  <inkml:trace contextRef="#ctx0" brushRef="#br0" timeOffset="15048.5032">12424 11139 29,'0'0'27,"0"16"-4,0-16-6,5 18-5,2-3-3,2-1-1,2 4-1,2-5-2,4-3-2,0-5 0,3-5-1,1-4-1,1-5 1,-3-9-1,2-5 0,-4-3-1,-3-2 0,-1 2 2,-8 2-1,-5 2 1,-3 8 0,3 14 0,-11-5 0,1 14 0,7 9 1,-1 2-1,8 7 0,2 1 0,10 3-1,0-2 0,2-9-7,4-5-22,3 2-7,-11-17 1,5 4-1</inkml:trace>
  <inkml:trace contextRef="#ctx0" brushRef="#br0" timeOffset="15680.2337">12938 11015 74,'18'0'24,"2"10"-3,-3 0-5,-1 9-4,-9 3-3,1 3-2,-8 1-2,0 2 0,0-4-2,4 0 0,2-5-1,7-5-1,5-7 0,1-7 0,2-4 0,4-9-1,0-6 0,-4-8 0,-2-2 0,-4-3-1,-4 3 1,-4 3-1,-5 5 1,-2 8 0,0 13 0,0 0 1,-9 14-1,9 9 1,0 3 0,5 3 0,1 2 0,4 1 0,5-6 1,1-1-2,4-4-2,-3-15-11,-1-6-23,3 0-1,-4-11 0,6-5 0</inkml:trace>
  <inkml:trace contextRef="#ctx0" brushRef="#br0" timeOffset="16204.7876">13378 10617 24,'-12'-20'27,"12"3"-1,6-2-7,6 4-4,11 11-4,4-2-2,7 9-1,-2 3-1,-1 4 1,-14 8-1,-4 6-1,-22 2-1,-8 4-1,-10-1 1,-3 3-2,-1-4 0,11 1-1,11-7-1,18 0 0,19-8 0,10-3-1,11-3 1,2 1-2,-2-3-2,-6-6-10,-15 0-24,-6 0 0,-22 0 0,10 0 0</inkml:trace>
  <inkml:trace contextRef="#ctx0" brushRef="#br0" timeOffset="24786.5031">9917 3071 21,'0'0'30,"4"13"2,-11 12-4,0 4-13,7 16-5,0-1-1,10 6-2,2-7-1,11-2-2,7-13-1,6-7-1,2-12 0,4-12 2,-3-15-3,-2-10 2,-7-7-2,-7-6 1,-8 0 1,-5-1 0,-10 4 0,0 11-1,-10 8 0,-2 15 0,0 11 0,2 10-1,4 9 0,6 9-2,6 1 2,4 2-1,2-3 1,4-4-1,5-5-1,-5-6-3,2-2-4,-18-18-9,13 7-20,-13-7-1,-3-11-1,-10 3 2</inkml:trace>
  <inkml:trace contextRef="#ctx0" brushRef="#br0" timeOffset="25117.5048">9855 3078 41,'0'0'33,"6"12"1,-6 20-11,6 17-6,-6 17-5,7 18-3,-7 11-2,6 7-3,-6-3-1,3-2-2,-3-9-1,4-9-2,-1-13-4,-3-15-7,0-15-20,7-7-4,-7-17 2,0-12-1</inkml:trace>
  <inkml:trace contextRef="#ctx0" brushRef="#br0" timeOffset="25463.0069">10736 3221 42,'9'-9'34,"16"9"-1,9-4-4,6-2-17,13 6-7,3 0-6,-1 0-11,-1 0-15,-5 8-7,-17-8 1,-6 9-2</inkml:trace>
  <inkml:trace contextRef="#ctx0" brushRef="#br0" timeOffset="25644.775">10788 3378 54,'7'11'34,"11"-4"-3,16-7-12,6 6-10,8-6-27,10 10-10,-12-10-4,10 0 0</inkml:trace>
  <inkml:trace contextRef="#ctx0" brushRef="#br0" timeOffset="25989.0385">11487 3364 75,'0'0'35,"39"0"1,24-5-12,35-2-17,37 7-3,25-4 1,27 4 0,12-6 0,5 2-4,-9-1-4,-21 0-7,-25-2-19,-29 5-7,-37-10-3,-29 4 1</inkml:trace>
  <inkml:trace contextRef="#ctx0" brushRef="#br0" timeOffset="26763.1953">12078 2808 55,'26'-7'32,"-4"7"-7,-1 7-5,4 15-4,-10 5-4,1 11-3,-9 2-3,-3 7-1,-4-8-2,-2-2 0,-3-10-1,1-12 0,4-15-1,0-13 0,0-17 0,10-10-1,1-9 1,8-2-1,3-2 1,3 6-1,0 10 0,5 12 0,1 15 0,-3 10 1,-5 14-2,-5 9 2,-8 5-1,-5 1 0,-2 0 1,-3-5-1,-3-6 0,3-6 0,0-12 0,9-8 0,7-10 0,3-2 1,6-3-1,2 3-1,2 1 2,1 6-1,-1 10 0,-5 10 1,-9 13-1,-1 3 1,-6 6 0,-4 7 0,-4-3 0,0 3 0,0-2-1,0-2 2,0-8-2,2 0 1,-2-4-1,6-4 0,-2-3 1,-4-13-1,0 0 1,12 7 0,-12-7-1,0 0 1,0 0-1,9-14-2,-9 14-7,0 0-30,0 0 1,0 0-2,-11-16 1</inkml:trace>
  <inkml:trace contextRef="#ctx0" brushRef="#br0" timeOffset="27629.7287">12002 4062 34,'-3'14'32,"3"-14"1,-5 20-10,15-7-4,5-8-4,16 1-4,3-12-2,13 1-2,3-17-3,6-3 0,-3-13-2,2-7-1,-5-16 0,-10-4-1,-9-4 1,-11 2-1,-12 7 0,-11 8 0,-17 15 0,-10 19-1,-7 23 1,-3 20 0,4 16 0,5 11 1,11 10-1,17 1 1,16 2 0,15-10 0,12-3 0,3-10 0,4-11 0,-3-7-1,-4-8-1,-10-5-4,-2-5-23,-9-1-9,-19-5-1,11-5 0</inkml:trace>
  <inkml:trace contextRef="#ctx0" brushRef="#br0" timeOffset="30111.5044">13605 3202 59,'18'6'34,"4"-6"-4,9 0-11,15 6-5,-2-6-3,6 3-4,-4-3-5,-3 4-5,-3 1-6,-16-5-10,-4 3-15,-7 2-2,-13-5 1,0 0 0</inkml:trace>
  <inkml:trace contextRef="#ctx0" brushRef="#br0" timeOffset="30380.407">13626 3361 28,'9'9'32,"16"1"-4,10-3-2,8-5-5,9 5-4,-1-7-4,1 0-4,-5 0-3,-1-3-2,-12 3-2,-9 0-3,-7 0-2,-18 0-5,9 3-16,-9-3-11,-9 5-2,0 0 2</inkml:trace>
  <inkml:trace contextRef="#ctx0" brushRef="#br0" timeOffset="34281.5165">14517 3313 9,'0'0'28,"11"8"1,18-8-7,21 5-4,22 0-1,18-5-2,26 6-3,12-5-2,21 3-3,5-4-3,0 6-8,-11-9-25,-15 6-5,-36-9-1,-26 6 1</inkml:trace>
  <inkml:trace contextRef="#ctx0" brushRef="#br0" timeOffset="34942.9246">14990 2822 36,'-17'8'30,"25"9"-3,4 4-7,16 6-4,14 9-4,3-1-2,5 6-2,-8-3-1,-1-2-3,-16-4-2,-17-9-1,-17-8 0,-16-7-1,-8-8 0,-2-7 0,4-7 0,7-6 1,12-8-2,12-4 1,22-5 0,11 4 0,14-5 1,0 2-1,-2 3 1,-10 1-1,-10 3 1,-15 7 0,-24 4-1,-20 9 0,-14 9 1,-10 4-2,-2 10-6,-2 7-7,10 8-20,12 7-1,11-2 1,20 8 0</inkml:trace>
  <inkml:trace contextRef="#ctx0" brushRef="#br0" timeOffset="35853.1798">14809 3887 17,'0'0'24,"2"-24"-5,8 6-4,-5-13-1,3-3-5,-1 0 0,-3-2-1,2 7-1,-6 3-1,0 10 0,0 16-1,-5 16 1,0 10-1,5 15-1,0 3-2,0 7 0,0 0 1,4 4 0,-2-12-2,5-7-3,2-8-7,-1-3-18,-3-16-6,8-2 0,-5-19-2</inkml:trace>
  <inkml:trace contextRef="#ctx0" brushRef="#br0" timeOffset="36378.9589">15324 3667 36,'15'0'26,"-15"0"-9,0 0-4,-18-3-3,-4 3-4,-4 0-2,-6 0-2,-2 0-1,0 0 0,3 3 0,6 3-1,1 1 0,8 0 0,2 2 0,5 3 2,3 0 0,4 3 1,2 2 0,2-3 0,4 4 1,-2-4 0,4-1 0,3-7 0,1-1-1,7-5-1,2 0 0,5-2 0,9 2 1,4 0-1,5 4 0,-3 6 0,1 6 0,-11 1 1,-9 11 0,-13-2 1,-15 3-1,-19-6 1,-11-3-1,-13-5-1,-5-7-1,4-8-3,-1-6-5,11-3-11,5-4-18,15-9-1,20-1 1,6-5-1</inkml:trace>
  <inkml:trace contextRef="#ctx0" brushRef="#br0" timeOffset="50148.5055">13992 10998 38,'15'0'31,"10"0"-1,12 3-13,7-3-5,6 5-5,4 0-7,-3-1-6,-4 2-12,0 3-12,-20-9-1,-5 9 0</inkml:trace>
  <inkml:trace contextRef="#ctx0" brushRef="#br0" timeOffset="50315.4916">14092 11136 16,'0'0'31,"21"11"0,4-11-5,18 0-9,0 0-13,2 0-28,3 8-4,-13-8-2,-1 9-1</inkml:trace>
  <inkml:trace contextRef="#ctx0" brushRef="#br0" timeOffset="50711.7388">14747 11151 32,'22'5'34,"20"-5"1,23 0-3,22 0-14,31 0-4,14 0-5,30 8-2,11-8-4,6 0-5,-3 1-8,-21-2-15,-22-7-12,-22 5 1,-35-8-1</inkml:trace>
  <inkml:trace contextRef="#ctx0" brushRef="#br0" timeOffset="51502.3667">15262 10626 33,'0'0'28,"17"27"-5,-8 1-3,-1-1-3,-1 7-3,-2-1-4,0-1-2,-5-8-3,0 0-1,0-7-2,0-17 0,0 0 0,-6-9-1,6-14 0,11 0 0,-1-5 0,6-1-1,1-1 0,6 8 0,2 3 1,1 11-1,-3 8 1,-1 5 0,-6 5 0,-4 3 0,-9 3 0,-3-1 0,0-4 0,-4-1 0,4-10-1,0 0 1,4-12 0,5-2-1,9-3 0,2 0 1,3 2-1,3 4 0,-2 4 0,-1 7 1,-5 13 0,-6 3 1,-2 9-1,-7 4 0,-3 3 0,-3 1 1,-2 1-1,0-4-2,5 1-2,-5-11-7,14-4-25,0-3-2,-9-13-1,22 11 1</inkml:trace>
  <inkml:trace contextRef="#ctx0" brushRef="#br0" timeOffset="52045.1838">16000 10899 37,'-17'-19'26,"2"11"-7,-7-1-4,-3 4-4,7 10-3,-4 3-2,10 3-2,-1 6-1,10 2-1,3 0 0,12-1-1,7-2 1,3-3 0,3-4 0,-1-9 0,-2-4-1,-5-3 0,-6-8 0,-4-2 0,-14-2 0,-2 2 0,-8-3 1,6 6-1,-2 2 0,4 1 1,9 11-1,0-14 0,12 6-1,8 2 1,8 2-1,2-2 0,1 3 0,0 3 0,-2 0-2,-5 0-8,-6 0-21,1 8-1,-19-8 0,12 12-1</inkml:trace>
  <inkml:trace contextRef="#ctx0" brushRef="#br0" timeOffset="52301.2115">16231 10850 47,'0'0'35,"28"14"-2,-9 0-8,-1 0-8,10 8-5,-6 0-5,0 2-5,-1 0-5,-5-9-9,-4 1-14,1-2-10,-13-14 1,13 0-1</inkml:trace>
  <inkml:trace contextRef="#ctx0" brushRef="#br0" timeOffset="52457.3094">16470 10840 71,'-12'-9'36,"-6"9"-3,-5 8-11,-12 2-7,2 12-8,-6 1-4,1 3-7,7 6-12,3-5-20,1-8-1,16 0 0,11-19 0</inkml:trace>
  <inkml:trace contextRef="#ctx0" brushRef="#br0" timeOffset="52969.988">16309 11131 42,'10'0'26,"13"5"-2,6 1-1,5-5-6,7 7-3,-5-8-4,5 4-5,-7-4-12,1 5-24,-17-14-2,0 5-2,-15-11 1</inkml:trace>
  <inkml:trace contextRef="#ctx0" brushRef="#br0" timeOffset="53720.5084">15276 11862 37,'24'7'30,"4"-1"-7,3-9-2,0-12-6,5-7-3,-7-12-3,1-10-4,-12-9 0,-3-8-2,-6-3-1,-9 4-1,-12 5 0,-9 10 0,-2 10 0,-7 20 0,1 15-1,4 19 1,3 14 0,11 11 1,7 6 0,13 8 0,10-1 0,13-1 1,2-5-1,2-10-3,0-4-11,1-9-23,-9-17-1,1-2-1,-5-12 1</inkml:trace>
  <inkml:trace contextRef="#ctx0" brushRef="#br0" timeOffset="54285.4126">15913 11774 52,'-10'-19'24,"0"6"-4,-5-2-4,-7 6-6,0 9-2,-2 0-3,5 9-1,0 6-2,5 4 0,7 7-1,7 1 0,6-1 1,12 0-1,2-7 0,8-8 1,0-6-1,-4-5 0,0-10 0,-7-5 0,-6-7-1,-7-2 1,-10 0-1,-1 1 1,-5-1-1,2 7 0,-1 2 0,4 3 0,7 12 1,0 0-1,13-10 0,2 10 0,7 0 0,8 0 0,5 0-3,-4 5-7,3-5-16,-6 8-7,-15-4 1,1 10-2</inkml:trace>
  <inkml:trace contextRef="#ctx0" brushRef="#br0" timeOffset="54586.4348">16102 11787 36,'0'0'32,"21"15"-1,-6-3-9,1 3-8,3 3-4,-4 1-3,4 1-5,-1 0-6,-2-3-14,-10-7-14,9 3 0,-15-13-1,17 0 0</inkml:trace>
  <inkml:trace contextRef="#ctx0" brushRef="#br0" timeOffset="54796.0115">16309 11755 45,'0'0'32,"-15"-7"1,5 10-11,-2 14-6,-6-2-7,0 10-1,-5 5-2,-1 4-2,-2-1-2,1 0-4,4 0-2,0-11-11,11-8-20,10-2 0,0-12-1,9-3 0</inkml:trace>
  <inkml:trace contextRef="#ctx0" brushRef="#br0" timeOffset="54983.8926">16423 11891 47,'0'0'36,"11"0"0,-11 0-1,12 0-25,-12 0-35,0 0-7,0 0-3,0 0-1</inkml:trace>
  <inkml:trace contextRef="#ctx0" brushRef="#br0" timeOffset="55843.028">16948 11035 40,'19'0'31,"-4"0"1,-2 6-13,-2 10-5,-11-1-4,0 12-5,-6-3-2,0 8 0,1-5 0,5 2-2,0-5 1,14-2-1,5-8 1,7-9-1,4-9 0,2-4 1,-1-10-2,1-6 1,-6-6-1,-5-6 1,-4 2-2,-3 2 1,-8 9 1,-3 0-1,-3 14 1,0 9 0,-9 8 1,9 10 0,0 7 1,4 4-1,4 2 1,8 3-1,3-3-1,0-7-6,12-6-17,2-8-15,-4-13 1,5-5-1,-4-15 0</inkml:trace>
  <inkml:trace contextRef="#ctx0" brushRef="#br0" timeOffset="56278.4541">17354 10655 34,'-17'-7'32,"17"7"0,-11-13-8,11 1-7,7 0-6,8 3-4,12 0-1,5 3-3,7 8-1,-6 3-1,1 11 1,-14 2 1,-9 11-2,-19 0 1,-8 7-1,-5-3 0,-3-5 1,7-1-2,11-3 1,13-7 0,16-4-1,15-4 1,6-2 0,0-2-2,-1-5-4,-5 5-15,-7-1-15,-13-4-2,-2 0 1,-10-14 0</inkml:trace>
  <inkml:trace contextRef="#ctx0" brushRef="#br0" timeOffset="186952.5239">2072 13159 2,'-11'0'28,"-3"-9"1,14 9 0,20-29-3,4 13-18,10-2-3,11 3-2,-5-2 0,3 5 1,-5 12-1,-10 5 0,-13 14 0,-5 10 0,-14 8 1,-4 9 0,1 0 0,2 3-1,5-11 1,11-3-1,7-13 0,4-12 0,11-17-2,6-10 1,-5-14-2,2-10 1,-7-8 0,-11-1-1,-8 2 0,-1 6-1,-12 10 2,-4 13 0,-5 14 1,-1 14 0,0 16 0,13 12 0,0 9 0,5 0 1,6 1-1,5-3-2,3-7-3,3-7-3,3-5-10,-10-8-21,-2-17-2,-3 0 1,-5-14-1</inkml:trace>
  <inkml:trace contextRef="#ctx0" brushRef="#br0" timeOffset="187215.8733">2947 13187 40,'0'0'35,"0"0"1,13 0-7,18 0-13,0-4-7,12 4-4,0 0-9,1 0-13,-9 0-18,2 0-1,-15 0 0,-5 4 0</inkml:trace>
  <inkml:trace contextRef="#ctx0" brushRef="#br0" timeOffset="187404.5278">2976 13325 36,'0'0'36,"21"8"2,4-5-4,8-3-14,13 5-8,-4 0-17,8 2-27,-11-7-4,-1 0-1,-10-7-2</inkml:trace>
  <inkml:trace contextRef="#ctx0" brushRef="#br0" timeOffset="188406.9949">3748 13292 30,'-25'5'34,"13"-5"0,37 0-5,27 8-13,34-8-5,33 3-3,29 1-1,29 1-1,15-5-4,4 4-4,0-4-14,-13 4-19,-36-14-1,-21 1 0,-43-12-1</inkml:trace>
  <inkml:trace contextRef="#ctx0" brushRef="#br0" timeOffset="189511.6976">4220 12649 29,'2'29'32,"-17"-2"-1,-5 11-12,0 8-5,-6 1-3,5-2-3,-1-8-3,6-8-2,4-15-2,12-14 1,0-10-1,4-16 0,2-8 0,6-7-1,3-4 1,3-5-1,2 4 0,2 1 0,-4 3 0,1 8 0,-3 3 0,-4 9 0,-1 5-1,-11 17 1,0 0 0,0 0 0,7 19 1,-1 8-1,1 7 0,8 7 0,4 7 1,9 4-1,6 1 1,3-2-1,-4-5 0,2-6 0,-10-5 1,-12-6 0,-17-8 0,-17-9 1,-20-4 0,-12-4-1,-9-4 1,-3 0-1,3-4-1,4-1-3,16 5-5,11-7-13,17 7-14,14 0 0,24 4-1,10 4 3</inkml:trace>
  <inkml:trace contextRef="#ctx0" brushRef="#br0" timeOffset="189790.472">4545 12789 49,'0'-9'35,"15"12"0,3 10-12,8-1-9,13 13-4,-1 4-5,3 0-5,-1 6-8,-4-6-18,-7-4-9,0-5-1,-12-14 0</inkml:trace>
  <inkml:trace contextRef="#ctx0" brushRef="#br0" timeOffset="189940.9117">4946 12794 34,'-16'-10'37,"-12"6"0,-6 16 0,-13 9-17,-9 7-8,-3 10-9,3 9-18,4 1-21,2-7 0,12 1-2,8-10 1</inkml:trace>
  <inkml:trace contextRef="#ctx0" brushRef="#br0" timeOffset="190572.5112">4315 13578 56,'-14'26'33,"-9"10"-9,-8 8-8,-4 1-7,4 5-2,1-7-3,8-9-2,6-14-1,16-20 1,0 0-2,10-14 1,6-17 0,2-9-1,3-9 0,1-1 1,-2 4-1,-2 0 0,0 6 2,-6 8-2,-5 11 1,2 10 0,-9 11 0,10 13 1,-1 9-2,6 8 2,4 6-2,6 7 1,6 1 0,3 1 0,1-4-1,-3-1 1,-6-7 0,-5-1 0,-12-7 0,-9-5 0,-15-6 0,-12-2 0,-8-7 0,-11-5 0,-1 0-1,-3-5 0,0 0 0,8-4-1,7 3-4,10-1-4,25 7-10,0 0-17,0 0 1,31-10-1,0 4 1</inkml:trace>
  <inkml:trace contextRef="#ctx0" brushRef="#br0" timeOffset="190873.3133">4705 13488 27,'22'-8'34,"-9"4"0,0 8-9,2 16-3,-8 7-7,1 19-4,-11 2-3,3 11-2,-7-2-2,7 2-2,0-5 0,4-8-2,8-11-1,1-13-5,14-7-13,-2-10-18,-3-17 0,0-3-1,-12-12 1</inkml:trace>
  <inkml:trace contextRef="#ctx0" brushRef="#br0" timeOffset="191015.6696">4631 13708 36,'-9'-11'36,"22"5"0,14-1-3,13 0-15,17 2-17,1-2-31,11 7-2,-8-13-3,9 4-1</inkml:trace>
  <inkml:trace contextRef="#ctx0" brushRef="#br0" timeOffset="192670.1373">5707 13152 16,'11'5'29,"17"2"-1,-1-7-2,17 0-19,7 0-13,-1-5-18,12 8-2,-17-10-2,1 7 7</inkml:trace>
  <inkml:trace contextRef="#ctx0" brushRef="#br0" timeOffset="192818.6687">5796 13292 26,'2'14'29,"-2"-14"-1,41 8-7,-1-8-22,10 0-23,15 3-2,-3-6-2,14 6 4</inkml:trace>
  <inkml:trace contextRef="#ctx0" brushRef="#br0" timeOffset="193083.1812">6495 13312 18,'-12'-4'31,"21"4"2,11-6 0,28 1-17,24 5-5,14 0-3,21 0-1,9 0-3,6 0-8,8 0-14,-3 0-15,-22-11-1,-12 1 0,-24-9-1</inkml:trace>
  <inkml:trace contextRef="#ctx0" brushRef="#br0" timeOffset="193451.6333">6853 13039 12,'0'0'31,"18"20"2,4-13-8,6-7-5,12-8-2,-3-12-5,10-9-4,-11-14-3,1-6-2,-9-9-2,-5-4-1,-12-2 0,-11 3-1,-12 9 0,-10 8 0,-9 13-1,-2 11 1,-4 20 0,-4 13-1,7 19 1,12 15 1,10 12-1,17 8 1,20 5-1,13-5-7,18-8-28,15 0 0,1-18 0,8-10 0</inkml:trace>
  <inkml:trace contextRef="#ctx0" brushRef="#br0" timeOffset="193962.249">6737 13578 26,'0'0'33,"0"0"2,22 9-9,12-4-8,9-5-6,11 6-3,4-3-3,-2-3-6,-1 0-8,-10 0-12,-11-8-12,-13 3-2,-21-5-1,0 10 1</inkml:trace>
  <inkml:trace contextRef="#ctx0" brushRef="#br0" timeOffset="194113.1669">6980 13612 54,'-3'34'35,"3"1"-7,0 0-6,12 13-4,-3-9-4,9 7-5,-5-8-5,-1-6-16,-8-5-23,2-3-2,-6-11 0,-3 0-1</inkml:trace>
  <inkml:trace contextRef="#ctx0" brushRef="#br0" timeOffset="196005.0847">7832 13168 29,'0'0'29,"16"12"0,5-5-12,13-4-9,10 0-10,9-3-20,9 0-5,-13-13-1,7 9-1</inkml:trace>
  <inkml:trace contextRef="#ctx0" brushRef="#br0" timeOffset="196171.2916">7922 13287 49,'23'11'32,"19"0"-4,7-1-16,1-10-32,9 10-6,-10-13-3,7 3-2</inkml:trace>
  <inkml:trace contextRef="#ctx0" brushRef="#br0" timeOffset="196690.9074">8609 13298 33,'-16'-2'30,"29"4"-1,24-2-11,21-2-4,32 2-1,31-6-3,31 2-1,19 1-2,12-4-3,-3 2-9,-16 0-19,-25-4-9,-24 6-2,-50-9 0</inkml:trace>
  <inkml:trace contextRef="#ctx0" brushRef="#br0" timeOffset="197052.1209">9090 12946 50,'5'-46'24,"4"0"-6,-2 7-2,-4 3-3,3 12-3,-6 10-1,0 14-3,-6 18 0,6 12-2,-3 11-1,3 8-2,3 4-6,-3 0-18,7-9-10,5-1 0,0-21 0</inkml:trace>
  <inkml:trace contextRef="#ctx0" brushRef="#br0" timeOffset="197570.7899">9611 12712 11,'18'0'26,"-18"0"-2,0 0-6,-12-9-4,-10 9-6,-4 0-2,-5 0-4,-2 0 0,-2 6-1,5 0-1,-1 3 1,9 3-1,1 3 0,7 2 0,4 2 0,3-1 1,7 1 1,0 0 0,5-5 0,4-5 1,7-4 0,6-5 0,6 0 0,9 3-1,5 2 1,2 1 1,0 7-1,-1 9 1,-11 4 1,-7 8 1,-19-2 0,-10 2-1,-18-8 0,-9-2-1,-9-11-2,-2-7-2,4-6-8,0-14-10,8-4-18,14 1-1,4-3 1,12 3-1</inkml:trace>
  <inkml:trace contextRef="#ctx0" brushRef="#br0" timeOffset="198209.2134">8950 13620 36,'-29'0'29,"8"10"-7,-7 15-7,4 4-4,8 8-4,9 3-3,14 0-1,9-7-1,15-5-1,8-14 1,5-6 1,-2-17 1,-1-7 0,-13-16 0,-9-6 0,-19-12 0,-12 5 0,-14 0-1,-3 5-3,-3 9-9,1 13-25,0 0 1,13 18-1,6 5-1</inkml:trace>
  <inkml:trace contextRef="#ctx0" brushRef="#br0" timeOffset="198380.7293">9225 13987 37,'0'18'30,"-12"-18"-7,12 0-22,0 0-24,9-18-5,4 2-2</inkml:trace>
  <inkml:trace contextRef="#ctx0" brushRef="#br0" timeOffset="198774.4609">9511 13761 40,'-10'-11'30,"-8"-14"-4,11-1-9,11-2-5,2-3-2,15 9-3,2 5-1,8 13 0,-3 8-1,0 15 1,-14 7-2,-3 12-1,-22 8 0,-6-2-1,-9 0-1,-7-4 0,1-8 0,1-6-2,9-8 2,8-9-2,14-9 0,14 3 1,12-3-1,5-5 1,5 5-2,-2-2-6,4-5-27,-4 14 0,-9-12 0,-1 5 0</inkml:trace>
  <inkml:trace contextRef="#ctx0" brushRef="#br0" timeOffset="199270.2576">10076 13597 31,'0'0'27,"0"0"-7,-26-9-3,1 9-7,-5 0-4,-5 0-3,-1 0-1,2 0-1,3 7 0,6-1 0,0 4-1,12 0 0,0 6 1,7-1 0,6 4 1,0-1 1,3 1 0,4-5 1,7-3 1,-1-3 0,10-2 0,1-3-1,10 1-1,1-1 1,8 4-2,0 0 1,-3 10-1,-3 0 1,-6 5 0,-14 2 1,-12 4 0,-17-4 0,-13-1-1,-12-6-3,-15-10-10,-8-7-25,7 0-2,-3-11 0,10-2 0</inkml:trace>
  <inkml:trace contextRef="#ctx0" brushRef="#br0" timeOffset="203331.4581">10924 12966 34,'18'-21'33,"5"12"2,-6 9-11,-3 6-6,1 14-4,-10 1-5,0 5-2,-5 0-4,-5-2-1,5-8-1,0-16-1,0 0 0,14-13-1,5-6 0,6-5 0,1 0 1,5 2 0,0 5 0,-2 9 1,-6 8 0,-4 8 0,-10 7 0,-4 6 1,-5-1-1,-5-1 0,-2-2 0,-1-6-1,8-11 0,-11-2 0,11-11-1,6-6 0,5 0 1,3-4-1,1 5 0,4 6 1,0 10 0,-1 5-1,-2 9 1,-2 7-1,-3 5-5,-6 2-14,-5-3-15,0 2-1,-5-9 0,1 3 0</inkml:trace>
  <inkml:trace contextRef="#ctx0" brushRef="#br0" timeOffset="203540.4043">10869 13305 71,'0'10'35,"15"-7"-6,19-3-13,22 0-5,11-6-3,18 6-2,8-4-7,4 0-7,-2 4-16,-8 0-11,-25 0-1,-8 5 1</inkml:trace>
  <inkml:trace contextRef="#ctx0" brushRef="#br0" timeOffset="203984.041">11298 13520 54,'-22'5'27,"-13"-2"-9,-6 3-4,7 7-3,0 0-3,9 7-3,13 1 0,12 2-2,12 1-1,18 3 1,7-3 0,5 2 1,-3-5 1,-5 2-1,-16-9 0,-9 2 0,-22-7-1,-17-6-1,-12-3-8,-7 4-28,-7-9-1,4 0-2,-11 1 1</inkml:trace>
  <inkml:trace contextRef="#ctx0" brushRef="#br0" timeOffset="205393.3393">18367 10481 22,'0'0'29,"6"38"1,-17 7-13,-14 19-5,-2 18-1,3 7-1,6 11-1,2 2-2,16-2-2,13-12 0,14-9 0,11-19 0,14-13-1,-4-17-1,3-9-1,-8-15 0,-6-6-1,-15-3-1,-22 3 1,0 0 0,-18 18-1,-13 13 1,-6 23-1,-2 25 1,0 20 0,2 21-1,7 18 1,8 8 0,8 9 0,8 2 0,2-1 0,0-12-1,0-4 0,-8-14 0,-7-5 0,-12-9 0,-8-13 0,-6-7-3,-4-18-7,7-17-27,8-12 0,6-32 0,28-13 1</inkml:trace>
  <inkml:trace contextRef="#ctx0" brushRef="#br0" timeOffset="206123.7096">18958 11529 27,'14'7'29,"5"-7"-2,23 6-11,17 2-3,16-3-3,16 4-4,7-1-4,6-1-4,-6-2-6,-9 0-9,-19-11-12,-9 6-1,-29-8 1</inkml:trace>
  <inkml:trace contextRef="#ctx0" brushRef="#br0" timeOffset="206634.7117">18983 11636 28,'-11'8'20,"21"0"0,13-1-3,15 1-2,15-2-2,15-1-4,9-2-2,8-3-5,8-5-6,-5-3-3,-7-3-5,-11-2-3,-16-1 0,-17 2-1,-12 0 1,-16 0 3,-14 1 5,-11 1 6,-2 1 7,-2-4 3,2 0 2,-3-16 18,18 14-13,3 3-2,0-2-2,0 14-2,17-10-2,-7 10-2,1 5-1,8 8-1,1 2-1,13 6 0,7 3-1,8 0 0,0-4 0,5-2-1,-5-1 0,-9-8 0,-12-3 1,-17-1 1,-23-5 0,-17 11 0,-13 2 0,-10 4 1,-5 8-7,1 8-32,1-8-1,19 3-2,12-12 1</inkml:trace>
  <inkml:trace contextRef="#ctx0" brushRef="#br0" timeOffset="207511.3693">1953 15308 14,'-30'0'30,"30"0"2,0 0-3,25 6-10,31-6-6,23-6-3,17 6-2,8-3-1,10 3-3,2-3-3,-4 3-5,-16 0-6,-27 3-10,-23-3-14,-12 7 0,-24-7-1,-10 0 6</inkml:trace>
  <inkml:trace contextRef="#ctx0" brushRef="#br0" timeOffset="207895.6439">2005 15435 59,'16'6'21,"16"-2"-5,18 0-5,7 4-2,16-4-4,6-2-6,1-2-4,1 0-2,-6-6-2,-17-3-4,-14-3-1,-10 0 0,-18-7 2,-13 0 5,-6-4 6,-9 0 5,-8-24 16,17 27-4,10 4 0,9 4 2,15 12-3,3 7-1,8 8-2,-4 6-2,-1 11-2,-18-1 0,-9 11-3,-20 3-7,-15 1-32,-16-7-2,-9 6-1,-16-5-1</inkml:trace>
  <inkml:trace contextRef="#ctx0" brushRef="#br0" timeOffset="218472.1407">3441 15304 37,'0'0'32,"15"16"-3,-6 4-8,-6 3-7,3 5-3,-2-3-3,2 2-2,-6-9-3,0-18-1,18 3-1,-8-15 0,5-11 0,4-6 0,3 0-1,2 3 1,4 4-1,-3 11 1,-5 11 0,-2 15 0,-7 9 0,-4 8-2,0 5-10,-2 9-23,-5-13-1,12 2 0,-1-7-1</inkml:trace>
  <inkml:trace contextRef="#ctx0" brushRef="#br0" timeOffset="218908.4326">4669 15333 45,'0'-33'31,"0"3"-11,6 5-4,-6 5-3,6 10-2,-6 10-1,8 13-2,-3 9-2,3 11-1,5 7-1,-3 6 0,-2 0-1,-2 0-1,-6-5-1,-8-9 0,-5-7 0,-6-14-1,-6-7 0,0-4-1,1-9 1,6-1-1,8 0 1,10 10-1,4-11-1,9 11-3,14 13-4,3-5-13,1-4-14,13 6 0,-7-13 0</inkml:trace>
  <inkml:trace contextRef="#ctx0" brushRef="#br0" timeOffset="219239.5233">4793 15001 44,'-53'-26'30,"-12"10"-4,0 16-11,0 18-6,3 16-3,3 16-2,9 12 1,13 14-2,12 7 1,18 9-1,17-3 1,18-2-1,18-10 1,25-9 0,13-17-3,13-14 1,8-28-1,5-26 0,-5-24 0,-9-19 0,-15-23-1,-23-12 1,-36-14 1,-32-3-1,-30 9 1,-24 15-2,-17 24-8,-9 17-27,-16 10-1,12 24 0,7 8 0</inkml:trace>
  <inkml:trace contextRef="#ctx0" brushRef="#br0" timeOffset="220361.2982">19207 10738 52,'9'-19'31,"17"14"-4,7 5-12,-2 5-2,0 14-3,-12 7-2,-11 12-2,-18 4-2,-10 4-1,-10 0-1,-1-4 2,2-2-2,12-6 0,13-10 0,21-3 0,11-8-3,10-9-5,10-4-11,0-6-13,-3-12-5,3-8 1,-13-8 5,-9-11 6,-7-4 16,-16-11 7,-10 0 0,-14-5 24,-60-33 39,26 62-35,-10 16-7,-8 12-5,4 21-5,0 11-5,8 22-2,6 9-1,13 14-1,14 7-2,13 7 1,15-3 0,18 0-1,19-7 1,17-12 0,19-18 0,8-17-1,7-26 1,2-17 0,-3-27-1,-17-21 1,-20-22 0,-25-17 0,-28-3-1,-22 2-3,-15 11-8,-13 10-25,-15 9-1,5 20 0,-3 17 1</inkml:trace>
  <inkml:trace contextRef="#ctx0" brushRef="#br0" timeOffset="221132.8473">5972 15266 52,'28'-28'29,"12"12"-8,7 16-3,-5 11-3,2 23-3,-13 14-2,-3 13-3,-7 1-2,-5 4-1,-9-16-3,-5-8 0,-2-13 0,0-21-1,0-8 0,-2-30 0,-4-1 0,-4-1-1,-2 4 1,-8 6-1,-4 9 0,-3 16 1,-2 16-1,-2 8-1,7 10-6,-2-4-8,12 0-11,14-3-7,0-19-1,24-4 1</inkml:trace>
  <inkml:trace contextRef="#ctx0" brushRef="#br0" timeOffset="221372.4853">6629 15527 46,'-13'-11'25,"-14"-5"-3,-4 6-5,-3 3-3,0 3-4,3 9-3,4 7-2,7 7-2,11 4-2,9 4 1,18-5-2,4-4-3,9-3-5,0-10-9,3-15-10,3-2-5,-12-18 0,2 0 3</inkml:trace>
  <inkml:trace contextRef="#ctx0" brushRef="#br0" timeOffset="221508.8066">6617 15294 14,'-16'-21'10,"6"10"-13,10 11-9,0 0 4</inkml:trace>
  <inkml:trace contextRef="#ctx0" brushRef="#br0" timeOffset="222003.5115">6741 15393 31,'44'51'33,"-14"1"0,4 11-2,-10 7-17,-17 3-7,-7 1-5,-18-7-4,-7-6-1,-12-15-1,-4-18 0,1-13 0,0-19 1,8-16 2,8-15 2,14-9 1,10-8 1,16-6 1,9 2-1,9 0 1,12 8-1,0 2-1,2 6-1,-5 8 0,-6 5 0,-6 9-2,-6 6 1,-12 8 0,-13 4-1,3 14 0,-7 1 1,-5 7-1,6 2 0,-3 4 1,6-3 0,6 0 0,2-3 0,7-5 1,2-8-1,2-4 1,0-8-1,-1-7 0,-3-4-1,-2-7 1,-4-2-1,-5 0 0,-4 3 0,0 3 0,0 17 0,-7-9 1,7 9-1,0 19 1,3 0 0,9 4 0,4 0 1,3-3 0,3-6 0,2-6-1,1-4 1,-4-13 0,-1-3 1,-7-7-4,-11-5-14,-8-6-16,3 5 0,-10-9 0,7 11-1</inkml:trace>
  <inkml:trace contextRef="#ctx0" brushRef="#br0" timeOffset="222499.9981">8188 15521 29,'-9'-6'30,"0"0"0,-12-6-10,-1-6-7,9-3-5,3-8-1,17 0-2,9-1 0,15 6-2,8 7-1,9 11 0,-5 13-1,0 12 1,-18 11 0,-12 13-1,-19 8 0,-11 1 0,-8 0 0,-5-4 0,2-7-1,6-9 2,9-8-1,13-10 0,17-9-2,5-9-6,9-4-18,6-4-9,-6-16 0,6 2-1</inkml:trace>
  <inkml:trace contextRef="#ctx0" brushRef="#br0" timeOffset="222817.0415">8415 15197 12,'-47'-22'32,"-17"2"1,-1 17-1,-4 9-12,-3 9-7,7 17-5,6 7-2,10 15-3,18 10-1,13 7 0,18 5-1,12 3-1,22 2 1,13-9-1,17-11 1,17-13 0,6-13-1,3-24 1,0-17 0,-6-22-1,-9-19 1,-16-18-1,-22-12 1,-22-13-1,-27-3 0,-22 5 0,-15 12-4,-13 12-9,-7 17-21,3 19-1,0 14 0,18 23 0</inkml:trace>
  <inkml:trace contextRef="#ctx0" brushRef="#br0" timeOffset="223381.1685">9569 15555 34,'-26'-10'32,"4"15"-3,-9 4-8,4 8-8,6 8-3,9 3-4,12 5-2,15 0-1,10-6-2,6-8 0,4-9 0,-2-10 1,-4-10-1,-8-14 0,-11-13 0,-14-9 0,-8-6-1,-7-11 1,-2-4 0,2-1-1,3 4 0,6 7-1,10 7-2,8 12-7,10 13-22,4 7-2,11 12 0,-4 6 1</inkml:trace>
  <inkml:trace contextRef="#ctx0" brushRef="#br0" timeOffset="223560.5681">9836 15550 44,'-9'29'34,"9"8"0,0-3-2,-3 0-24,9 1-8,-2-1-12,4-3-20,-8-18-1,0-13-1,0 0 0</inkml:trace>
  <inkml:trace contextRef="#ctx0" brushRef="#br0" timeOffset="223708.5989">9843 15247 43,'0'-9'29,"-6"-1"-5,6 10-28,0 16-18,-10-3-5,10 12-1</inkml:trace>
  <inkml:trace contextRef="#ctx0" brushRef="#br0" timeOffset="223869.6473">9942 15604 43,'20'42'34,"9"3"0,-13-3-4,-4-17-17,7 0-6,-6-16-2,2-9-1,1-14-2,2-6 0,3-5-2,-2-8-5,3 1-17,-1 6-13,-7-3 0,0 12-1</inkml:trace>
  <inkml:trace contextRef="#ctx0" brushRef="#br0" timeOffset="224397.2193">10485 15544 16,'-26'-14'29,"8"14"1,-9-6-5,4 6-11,8 12-4,5 2-3,10-1-2,10 1-2,8 0-1,4-4 0,3-3-1,0-2-1,-4-5 0,-2-5-1,-10 0 0,-9 5-1,-15-9 1,-4 9-1,-9 5 2,0 7 0,-3 2 1,6 7 0,7 3 1,5 0-1,13 1 2,10-6-1,13 1 0,4-8-1,6-5 1,2-7 0,3-4-1,-2-11 0,-2-6 0,-6-4 0,-6-3 1,-4 0 1,-2 5 1,-10 5 1,-6 18 1,0 0-1,12 11 1,-12 12 0,7 14-1,0 1-3,4 0-3,9-8-37,1-2-1,6-17 0,20-9 0</inkml:trace>
  <inkml:trace contextRef="#ctx0" brushRef="#br0" timeOffset="225549.1978">11838 15680 10,'41'-19'58,"-31"0"-35,-4-3-4,-3-2-5,-6-10-4,-3 5-3,-7-4-1,-2 8-2,-8 7-2,-1 5 0,0 13-1,-1 11 0,0 11-1,6 10 0,5 9 0,7-3 0,7 1 0,12-3 1,5-8-1,6-10 0,7-8 0,-1-10 1,-2-11 0,-1-7 0,-4-2 1,-5 2 1,-6 4 0,-11 14 0,12-4 0,-6 18 1,0 4-1,1 7-1,5 2-4,0 0-4,7-5-14,3-3-17,-7-13 1,10-2-2,-6-8 2</inkml:trace>
  <inkml:trace contextRef="#ctx0" brushRef="#br0" timeOffset="226039.3344">12189 15718 38,'0'0'34,"0"0"0,0 0 0,11 23-19,-11-8-7,4 7-2,2-1-3,5 0-1,2-3 0,3-4-1,6-8 0,-1-9-1,0-7 1,-2-6-1,0-5 0,-6-3 0,-2 4 0,-1-3 0,-7 9 0,-3 14 1,0 0 0,4 14-1,-4 15 2,5 12-1,-5 10 0,4 12 1,-8 4 0,-2 4-1,-12-1 1,-1-1 0,-12-11-1,-6-10 0,-3-15 0,0-12-1,5-18 0,4-10-1,9-14-1,7-11-3,15 0-5,0-4-15,10 0-13,10 5 1,-1 2-1,7 7 2</inkml:trace>
  <inkml:trace contextRef="#ctx0" brushRef="#br0" timeOffset="228136.4338">12731 15504 46,'24'0'35,"16"5"0,0-5-5,8 4-18,7-1-10,-2 2-12,-4 3-19,-15-8-5,-1 7-1,-19-7 0</inkml:trace>
  <inkml:trace contextRef="#ctx0" brushRef="#br0" timeOffset="228293.5167">12748 15665 51,'14'3'37,"10"-3"0,20 0-1,5 3-26,10-3-29,3 7-14,-7-10-2,4 3-2</inkml:trace>
  <inkml:trace contextRef="#ctx0" brushRef="#br0" timeOffset="228888.5427">13566 15383 31,'0'0'34,"-5"-17"0,14 6-5,16 2-13,3-1-3,13 5-5,-2 5-3,3 0 0,-11 12-2,-13 6-1,-12 4-1,-16 1 0,-14-3-1,-7-2 0,-1-4 0,1-6 0,10-8-1,21 0 1,0 0 1,34-8-1,6 8 2,10 12-1,0 8 0,-4 6 2,-12 8-2,-12 7 1,-22 1 0,-19-1 0,-18-9-2,-11-7 1,-10-9-2,6-12-1,6-4-1,8-17-4,16 1-8,11-4-19,17-5-4,19 4 0,8-3 2</inkml:trace>
  <inkml:trace contextRef="#ctx0" brushRef="#br0" timeOffset="229435.5298">14193 15577 40,'16'0'36,"9"10"1,-6 8-4,-4 2-14,3 9-6,-12-3-6,4 6-2,-10-6-2,0-6-1,0-8-1,0-12-1,0 0 0,-3-24-1,13 2 1,1-7-1,9 3 0,1 1 1,1 6 0,2 10 0,-2 9 1,-7 9 0,-4 3-1,-3 9 1,-8 1 0,0-2 0,-6-5-1,6-15 0,0 0 0,0 0 0,9-17 0,7-3 0,2-2 0,4 0 0,3 6 0,-3 9 0,2 7 1,-5 6-1,-5 9 0,-5 3-4,1-3-34,-5 6 0,-5-9 0,0-1-1</inkml:trace>
  <inkml:trace contextRef="#ctx0" brushRef="#br0" timeOffset="229812.5277">15006 15088 52,'0'0'35,"9"10"-2,-16 26-10,-8 20-7,0 24-4,-16 7-4,1 13-2,-2-2-5,-2-5-3,6-5-7,0-20-6,11-13-17,5-16-5,7-17-1,9-10 1</inkml:trace>
  <inkml:trace contextRef="#ctx0" brushRef="#br0" timeOffset="230189.4523">15341 15552 27,'-11'-22'29,"-1"15"1,-9-4-13,-3 6-4,-1 5-4,-2 0-3,6 12-1,7-1-1,7 11 1,15-2-1,12 5 1,6 3-1,3-1 1,-3 1 0,0 1 0,-9-7-2,-7 2 0,-18-11-1,-6-4 0,-8-3-4,-2-11-5,2 0-18,9-7-12,-1-11 0,14 2 0</inkml:trace>
  <inkml:trace contextRef="#ctx0" brushRef="#br0" timeOffset="230513.3263">15446 15190 32,'0'-20'33,"0"-4"2,16 11-9,8 9-9,1 4-4,6 9-3,-8 4-2,-1 11-2,-17 2-1,-11 9-2,-13-2 1,-3 3-2,-3-1 1,7-4-1,9-7 0,16-10-2,26-4-18,15-10-20,7-12 0,11-2-1,2-8 0</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31T14:26:47.459"/>
    </inkml:context>
    <inkml:brush xml:id="br0">
      <inkml:brushProperty name="width" value="0.05292" units="cm"/>
      <inkml:brushProperty name="height" value="0.05292" units="cm"/>
      <inkml:brushProperty name="color" value="#FF0000"/>
    </inkml:brush>
  </inkml:definitions>
  <inkml:trace contextRef="#ctx0" brushRef="#br0">3441 13318 8,'-4'-38'30,"4"38"3,12 15-4,-8 43-10,14 39-3,0 36-3,8 38-3,-4 30 1,6 24-4,-9 2-3,-4 2-2,-6-11-1,-15-20-6,-4-22-22,-1-26-9,-11-38-1,12-27 0</inkml:trace>
  <inkml:trace contextRef="#ctx0" brushRef="#br0" timeOffset="970.0653">2765 14875 20,'-10'-3'21,"41"-4"-5,57 0-3,57-1 1,51 1 0,52 0-2,55 0-1,48 7-2,42 0 0,43 4-2,29-4-1,21 10 1,13-7-1,13 9 0,0-5 0,6 0-1,-22-2-2,-12 1-1,-28-6-1,-29 0-1,-29 0-2,-44-11-5,-41 6-11,-44-3-19,-52-6 0,-41 1 1,-51-4-1</inkml:trace>
  <inkml:trace contextRef="#ctx0" brushRef="#br0" timeOffset="1495.8382">11582 14604 48,'0'0'33,"15"16"-2,7 0-13,6-5-3,6 8-4,-3-5-1,5 3-4,-10-2-1,-4 4-2,-16-3-1,-11 1 1,-15 2-1,-11 5 0,-5 2 0,-7 2-3,5 3-11,3-2-25,7-13-1,18-3 1,10-13-1</inkml:trace>
  <inkml:trace contextRef="#ctx0" brushRef="#br0" timeOffset="1893.8319">12063 14619 28,'9'0'33,"6"20"1,-10 7-2,-2 10-15,2 14-5,-5 0-3,0 9-3,0-7-2,0-3-1,4-7-1,5-10-1,1-8-4,1-14-6,8-11-22,-3 0-5,-11-17 1,5-4-2</inkml:trace>
  <inkml:trace contextRef="#ctx0" brushRef="#br0" timeOffset="2031.3648">11994 14787 44,'31'5'36,"14"3"1,11-8-6,8 0-39,11 8-17,-10-19-6,3 6-3</inkml:trace>
  <inkml:trace contextRef="#ctx0" brushRef="#br0" timeOffset="2889.3227">3447 13234 7,'-6'23'22,"-6"-9"-8,2 8-2,-1-3-3,1 0-3,3 0-2,-1-4 0,3-5-1,5-10 0,0 0 0,0 0 1,5-20 0,3 2 0,2-7 0,-4 0 0,2 2 1,-1 1-1,-1 7 1,-6 15 0,10 0 0,-5 10 1,8 11 0,5 6-8,5 2-22,2-7-6,9 0-1,-4-17-1</inkml:trace>
  <inkml:trace contextRef="#ctx0" brushRef="#br0" timeOffset="3747.6176">4074 13239 24,'-11'9'28,"5"14"-1,-12 1-11,3 3-7,-1 2-3,1 0-2,6-1-2,-1-7 0,10-7-1,0-14 0,0 0 0,16-18 0,-4-8 0,1-6-1,-2-4 1,2-2-1,-6 2 1,-1 4 1,1 4 0,-7 10 0,0 18 0,0 0 0,0 0 1,5 20-1,8 6 1,4 3-2,6 2 1,7 1-1,4-1 1,1-1-1,2-4 0,-9-5 0,-6-3 0,-14-4 0,-11-4-1,-15-1 1,-9-1-1,-8-1-3,-6-5-2,1 2-8,4-4-13,2-4-6,16 4-1,5-14 0</inkml:trace>
  <inkml:trace contextRef="#ctx0" brushRef="#br0" timeOffset="3996.3027">4436 13185 31,'-7'-11'35,"7"11"0,0 0 1,-5 10-19,10 14-4,-5 5-6,10 7-2,-6 0-1,5 5-3,3-4-3,-6-8-5,7-2-6,-10-15-7,-3-12-14,0 0-3,0 0 1,-16-22 2</inkml:trace>
  <inkml:trace contextRef="#ctx0" brushRef="#br0" timeOffset="4161.2495">4460 13176 38,'38'-17'36,"12"10"0,-4 7-9,-6 0-7,-5 17-5,-23 2-4,-12 8-6,-12-3-3,-19-6-10,-6 1-27,-1-5-2,1-14 0,13-3-1</inkml:trace>
  <inkml:trace contextRef="#ctx0" brushRef="#br0" timeOffset="4898.302">3441 15843 28,'15'-27'32,"-9"16"-2,-6 30-10,4 36-3,-1 32-4,9 34-2,-9 33-5,7 26-1,-5 19-5,0 9-4,6-2-7,-8-16-3,4-23-15,-1-17-6,-10-36 3,6-20-2</inkml:trace>
  <inkml:trace contextRef="#ctx0" brushRef="#br0" timeOffset="5378.8855">3453 15933 16,'-18'15'9,"11"-4"-2,-8-1 2,5 0 1,-5-6-2,5-4-2,2-10-2,8-9 0,3-3 0,5-9 1,8-3 1,0 0 0,5 7 0,-2 4 1,5 15 1,-4 8 0,1 8-1,-2 13-4,2 5-16,-5-1-16,12 8-1,-7-12-1,14 3 2</inkml:trace>
  <inkml:trace contextRef="#ctx0" brushRef="#br0" timeOffset="6380.0502">2480 16881 12,'114'0'13,"26"-5"-3,52 5 0,34-5 0,47 0 1,38 1-1,36-2 1,32-1-2,27-2 0,19 6 0,18-4 0,16 7 0,-3-10-1,1 10 0,-9-4-2,-8 8-2,-17 0 1,-10 0-2,-26-4-2,-18 0-3,-24 0-11,-22 0-21,-33-17-2,-26 2 2,-50-12-2</inkml:trace>
  <inkml:trace contextRef="#ctx0" brushRef="#br0" timeOffset="6996.4365">10943 16670 47,'18'0'30,"4"-3"-8,9 6-5,11 9-4,-1 2-3,4 9-3,-8 1-2,-5 3-1,-12-3-2,-13 2 0,-14 1 0,-16 0-1,-6-4-1,-7-5-4,5 2-9,1 0-20,10-7-1,20-2 0,8-14-1</inkml:trace>
  <inkml:trace contextRef="#ctx0" brushRef="#br0" timeOffset="7268.1158">11724 16644 39,'7'-15'32,"7"15"2,-14 0-14,17 26-5,-11 6-5,-6 7-3,0 14-2,-6 0-1,6 5 0,0-7-2,4 3 0,3-9-4,0-8-4,9-6-14,-1-11-15,-15-20-1,16 12 0,-16-12 0</inkml:trace>
  <inkml:trace contextRef="#ctx0" brushRef="#br0" timeOffset="7408.402">11677 16869 58,'38'0'34,"5"0"-6,9 0-44,14 8-8,-5-14-4,13 3-4</inkml:trace>
  <inkml:trace contextRef="#ctx0" brushRef="#br0" timeOffset="8764.9779">4008 15591 33,'-22'-8'21,"1"8"-2,-4 0-2,0 0-4,1 5-3,4 3-2,5 8-2,9-1-1,13 5-2,8-1-1,12 1 0,5-1 0,5 3-1,-3-4 3,0 1-1,-11-3 2,-15 2-1,-20-5 0,-13 3 0,-9-5-1,-6-1-1,-1-6-19,7 2-18,0-14 0,19 1 0,8-12-1</inkml:trace>
  <inkml:trace contextRef="#ctx0" brushRef="#br0" timeOffset="12962.4192">3673 14778 9,'-3'-12'17,"3"12"-10,0-15-1,0 15-1,3-17 1,-3 17-1,4-12 1,-4 12-1,0-14 0,0 14 0,3-15-1,-3 15 0,5-16-2,-5 5 1,7-5-1,-1 2 0,0-3 1,-2 2-1,5-3 0,-3 2 0,0-1 0,4 0-1,-3 0 1,0-2 0,6 2-1,-1-2 0,1-1 0,2 1 0,1-1-1,-1 3 1,0 3-1,-2-1 0,3 3 0,-6-2 1,2 2-1,0 0 0,4 0 0,-1-3 1,1-1 0,2 1-1,-2 2 1,3 1 0,-2 5 0,0-3-1,-5 7 1,4 0 0,-4 3-1,0 0 1,1-3-1,2 3 1,1-3-1,2 3 1,0-5 0,1 5-1,-3 0 2,2 0-2,-3 5 1,-1 4 0,-3-1 0,-1 3 0,-1 0-1,0 1 1,1 2-1,0 1 0,2-1 0,0 2 1,1 1-1,-1 1 0,1 2 0,-1 1 1,-3-3-1,1 1 0,1 0 0,-1-3 0,-1 0 0,3 0 0,-2 1 1,3 0-1,1-1 1,0 1 0,-2 4-1,4 1 1,-4-3 0,0 1 0,0 1 0,-3-2 0,4 1-1,-3 0 0,0 1 1,-2-1-1,1 2 1,1 1-1,-4 2 1,3 2 0,-3 0 0,1 0 0,1-2 0,-1 0-1,2-1 1,-2-2-1,2 1 1,0-3-1,1 2 1,1-2-1,-1-1 1,0-1-1,2 1 0,0 1 0,-2-3 1,2 0 0,1-3-1,-1-2 1,4 1-1,-2 1 1,0-4-1,2-2 1,2 5 0,-2-5 0,2 5-1,0-3 1,2-1 0,-3-1 0,3-2 0,-1-1 0,1-1 0,4-4-1,-5 0 1,3 0-1,-1 0 0,0 4 0,2-4 1,-3 4-1,-1-4 0,-5 0 0,1 0 0,-1-3 1,-2-2-1,2-5 0,0-1 1,-2-2-1,4 2 1,-2-2-1,0 1 1,-3-2-2,0 2 2,-2-1-2,0 0 1,2-6 0,0-2 0,-2-1 0,1 1 0,2-3 0,-3 2 0,3 2 1,-5-1-1,-1 4 0,1-2 0,-3 2 0,3-2 0,0-1 1,1-1-1,0-4 0,2 2-1,2 0 2,-4-1-1,0 3 0,0 1 0,-2 4 0,1 0 0,-4 2 1,0-1-1,2-2 0,5-2 0,6-7 0,2-4 0,7-3-1,9-4-2,2 5-32,-2 11 0,-17-3-1,-1 12 0</inkml:trace>
  <inkml:trace contextRef="#ctx0" brushRef="#br0" timeOffset="15264.307">5693 14680 15,'0'-9'11,"0"9"0,6-21-1,-1 10 0,-1-3-2,4-1 0,-2-4-3,4 3 1,0-4-2,0 1 0,1 1 0,3-2 0,-2 2-1,3-3 0,1 3 1,0-3 0,1 2 0,0 0 0,3-4-1,-2 4 1,1-1-1,0 1 0,0 4-1,2-1 0,-3 4 0,1 2 0,-2 5-1,1 3-1,-2 2 1,0 0 0,-1-5-1,4 1 1,1 1-1,3-1 0,-4-2 0,5 1 1,-4 0-1,0 5 0,0 6 0,-5 4 1,-3-1-1,0 2 1,-3 2-1,1-1 0,0 2 0,-2-2 1,2 0-1,0 1 0,2 2 1,0 4 0,0 0-1,1 1 1,-3 1 0,2 1 0,0-1 0,1-1-1,-1-1 1,1-2-1,-1 1 1,0-4 1,1 3-1,-2 2 0,2 0 1,-3-1 0,-1 6-1,1-1 1,-1 2-2,2 0 1,-4-1 0,3 2-1,-1-2 1,1 1-1,1-1 0,-4-1 0,2 2 1,0-1-1,-2 2 1,2 0-1,-3 2 1,2 1 0,0-5 0,-1 1-1,1-4 1,2-2-1,-4-2 1,2-2-1,2-4 1,-4 1-1,4 1 1,3 1 0,-1 2 0,0-2 1,4 3-2,-2-2 1,0-2 0,1 0 0,1-1-1,-7-5 1,0 0-2,0-1 1,1-2 1,-1 1 0,2 0-1,2 0 1,3 2-1,2-1 1,2 1 0,0-5 0,3-2 0,1 0-1,-2-5 1,0 0-1,0-4 1,-4 1-1,-4 0 1,1 2-1,-4 0 0,-11 6 0,13-10 1,-13 10-1,12-16 0,-8 7 0,4-4 0,-1-3 0,-1-1 0,1 0 0,1 0 0,-2 2 0,1 1-1,-4-1 2,4 1-1,-2-2 0,-1 0 0,5-4 0,-3-3 0,4-4 0,-1-2 0,0 3 0,4-1 0,-2 0 0,-1 0 0,0 2 0,2-1 1,1 1-1,1-1-1,2-6 1,6 0 1,2-3-2,3 1 2,0 2-2,0 2 1,2 2 0,-5 0 0,1 5 0,-3 3 0,-4 2 0,2-1 0,-2 0 0,0-3 0,4-1 0,3 2 0,0 1 0,-1 1 0,1 5 0,-3 6 0,-1 2 0,-2 6 0,-6 0 0,-2 6 0,-1-6 0,0 5 0,2-2 0,0-3 0,6 6 0,-1-2 0,3 3 0,2 3 0,1 5 0,-2-1 0,3 3 0,-1-1 0,-1-3 0,-1-2 0,0-2 0,2 0 0,-5-2 0,4 3 0,-6 4 0,1 6 0,-3 7 0,-2 2 0,-3 7 0,1 3 0,-1 5 1,0 1-2,0 6 2,1 0-1,-1 6-1,1 4 1,-2 5 0,1-1 0,4 0 0,3-5 0,6 1-9,3-10-29,-3-15 0,3-11 0,-3-25-1</inkml:trace>
  <inkml:trace contextRef="#ctx0" brushRef="#br0" timeOffset="19839.8687">3584 16150 9,'0'-9'11,"0"9"-3,0 0-2,0 0-2,0 0-1,8 0 0,-8 0-1,16 0 2,-16 0 0,17 4 1,-6-4 0,-1 0 0,4 5-1,-4 0 1,3-1-2,0 2 1,1 3 0,-1-4 1,2 3 0,-3 1 0,4 1 1,0-4-1,0 7 0,3-5-1,-2 3-1,2 2-2,2-4 1,-3 5-1,2-2 0,-4 0 0,2 0 0,-2-1 0,-1 1-1,-3-1 1,0 1-1,0 1 1,-1-1 0,-2 3 0,1 2 0,-4-3-1,4 5 1,-5 0 0,1-5 0,3 3-1,-4-4 0,3 4 0,1 0-1,-3 3 1,4-3 0,-1 0 0,0 4 0,-2-1 0,2 6 0,0-4 0,-2-1 1,2-3-1,-3 1 1,-1-3-1,6 1 0,-6-1 0,-1-2 1,1-1-1,1 4 0,-2 2 0,2-5 1,-2 3-1,2-1 0,-3-2 0,2 4 0,-1-3 0,-1-1 0,3-1 0,-2 3 0,-1 1 0,2 3 1,-1-3-1,2 2 1,0-2-2,1 2 1,0-4 0,0 0 1,0-1-1,0-4-2,-1 2 2,3 4-1,0-4 1,-2 5-2,2-2 2,3 7-1,-2-6 1,1 6 1,2-5 0,-1-2-1,-3-2 0,5-3 1,-2 1-1,0-3 1,1-2-1,1-1 1,-1-2-1,0 2 1,0-1 0,1 3 1,-4-4-1,5-3 1,-6 0-2,4 0 0,-3 0 0,0 0 2,-2-5-3,-8 5 1,19-10-1,-19 10 0,15-12 2,-5 6-1,-1-2 0,0-4-1,3 3 2,-2-4-1,2-1 0,1-3 0,-2 1 0,3-2 0,-2 4 1,0 1-1,-2-2-1,-1 1 4,0 2-3,1 0 2,1-3-2,-1 3 2,-1-10-2,2 1 1,-2 1 0,1 1-2,0-4 1,1 1 0,-3 1 0,1 2 1,-1 2-1,1-2 0,0 3 0,-1-7 0,2 1 0,-1-2 0,2-2 1,-2 2-2,1-1 2,-2 0-1,2 0 0,-2 6 0,-2 1 0,0-3 0,-1 0 0,4-2 0,-3-5-1,4 3 1,-2-6 1,0 3-1,2 0 0,-1 2 1,0 3-1,-2 7 1,-2 2-1,2 0 0,2 2 1,-1-1-1,1-3 0,5 1 0,0-4 0,0-1 0,3 1 0,0 3 0,-5 2 0,4 3 0,-4 2 0,-4 1 0,2 3 0,-1 1 0,-9 4 0,19-12 1,-10 5-1,3-3 1,-1-2-1,2 3 1,-1 2-1,-1-1 0,1 3 1,-2 5-1,-1 3 0,0 5 0,0 3 1,1-1-1,2 4 0,4 1 0,-1 0 1,4-1-1,0 3 0,2-3 1,-2-2-1,2 5 1,-2-2 0,-2 1 0,-3 1 0,2 3 0,-6-1 0,2 5-1,-2 0 1,-2-2-1,1 6 0,-3 4 1,2-2-2,-2 1 1,1 1 0,-3 1 0,2-5-1,1 5 1,-2-5 0,0 0 0,2-2 0,0-2 1,1-2-1,0 7 1,2 3-1,-2-1 0,2 4 0,-1-5 1,2 2-2,-1 4 1,0-4 1,2-8-1,-1 0 0,-1 0-2,0-2 2,1 5-1,0 2 1,3 4 0,-1-6-1,1 7 2,1-2-1,4 1 1,-2-8-2,-2-9-9,-5-8-28,10-1 3,-14-17-1,6-9-3</inkml:trace>
  <inkml:trace contextRef="#ctx0" brushRef="#br0" timeOffset="22499.4448">6102 17452 16,'0'0'8,"18"15"1,-8-9 0,6 2 0,-5-3-1,5-5-1,1 3-1,-3-3-2,2 0 1,-1-3 0,0-3 0,-2-3-2,0 4 1,-1-7 0,4 2-2,-7-3 2,3 1-3,-2-1 2,2-1-2,-3 1 2,4-1-3,-4 1 2,4 2-1,-2 0 0,2 0 2,5-2-3,-5 1 1,6-1-1,-4-1 1,2 3 0,1-5-1,-3 0 1,0-5 0,-3 6 0,1-4 1,-3 1-1,3-3 1,-2-3-2,-1-1 2,2 0-1,0 2-1,1-2 1,-1 0-1,1 0 1,-1-1-1,-1 4 0,0-1 1,4 2-1,-5-5 0,2-3 1,0 5-1,1-3 0,0 0-1,2-2 2,0-2-1,-2 2 0,1 1 0,-1 0 0,-1 4 1,-2-3 0,3 5 0,-7 1-1,4 6 1,-5-2 0,1 0 0,1 5-1,-1-5 1,0 1-1,4-4 1,1 2 0,-1-3-1,3 2 1,-1 1-1,0 4 1,1 2-1,-1 0 1,0 5 1,-2-2-1,1 2 1,0-1-1,1-2 1,0 0 0,4 1-1,-1-1 1,1 5-1,-1 1-1,-1 0 1,3 4 0,-4 0-1,-2 0 1,3 0 0,-6-4 0,5 2 0,0 2 0,-2-3 0,3 3 0,-3 8 0,2 3 0,-3 2-1,4 4 1,-1 1 0,-1 2-1,1 5 0,0-8 1,2 0-1,-2-1 0,3 1 1,-2 0-1,1 3 0,2 0 1,-2 1-1,1-4 0,2 6 1,-1 0-1,0 1 0,-1-5 0,-1 3 0,-2 0 0,1 1 1,-1 4-1,0 0 1,0 0 0,-2 3 0,-1 3 0,3 0 1,0 4-2,1-3 0,-1 1 1,0 0-1,2-2 0,3-3 1,-3-1-2,2-4 2,-3 1-1,-1-2 1,-1 0-1,-2 0-2,-1 0 2,-3-2-1,4 0 1,-4 0-1,3 2 1,1-2-2,1-1 2,-1-1 1,3-4-2,-2 4 3,3-3-2,1 3 1,0-7-1,0 2 2,1-5-3,0 9 2,0-1 0,1-2-1,0-5 1,1-1 0,1 2-2,0 1 1,2-5 0,-2-8 2,2 0-3,1 0 1,-3-5 0,2-2-1,-3-4 2,-1-3-1,1-2 1,-2 7-1,-1 0 0,-3-5 1,0 2-1,-2-3 0,0-1 0,1 1-1,3 0 0,0-11-1,-1 2 2,2-3-2,0 5 2,-3-3-1,1 7 1,-2-4 2,-1-1-2,-1 2 2,0 0-1,1-1 0,-1-3 0,0-1 0,0-1-1,1 0 0,0 1 0,-1-1 0,0 0 0,0 2 0,-3 2 0,1-1 0,-1-2 0,4-3 0,-1 1 0,3-3 0,1 1 0,2-2-1,1 0 1,-2-2 1,2 4-1,-4 5 0,1-1 1,-1 3-1,1-1 1,-3-3-1,4 2 1,3-3-2,1 2 2,0-3-2,2-1 1,4 2 0,-3 1 0,2 5 0,-2-1 0,3 0 0,-1 1 0,5 6 0,3 1 0,5 2 0,5 7 0,5-2-18,8 3-20,10 5 0,-8-14-1,0-13 1</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31T14:45:07.542"/>
    </inkml:context>
    <inkml:brush xml:id="br0">
      <inkml:brushProperty name="width" value="0.05292" units="cm"/>
      <inkml:brushProperty name="height" value="0.05292" units="cm"/>
      <inkml:brushProperty name="color" value="#FF0000"/>
    </inkml:brush>
  </inkml:definitions>
  <inkml:trace contextRef="#ctx0" brushRef="#br0">2458 10472 54,'0'0'37,"15"38"1,-9 9-15,-6 17-7,7 23-4,-7 7-2,6 5-4,-6 3-3,3-5-3,7-9-3,-10-15-3,11-6-9,-4-22-13,-7-16-11,6-9 0,-6-20 0</inkml:trace>
  <inkml:trace contextRef="#ctx0" brushRef="#br0" timeOffset="391.1517">2289 10787 14,'-14'-50'34,"20"8"1,13 2 2,18 6-17,22 12-3,12 2-5,9 10-3,-8 6-2,-3 15-3,-18 10-1,-16 3-2,-25 5 0,-24 2 0,-24-4 0,-6-3 0,-4-5 0,2-6 0,15-9-2,12-4 1,19 0 0,9-8-1,26 8 1,9 1-1,5 12 0,-2 6 1,-16 10 0,-6 6 0,-19 5 0,-16 0 1,-17-5-1,-11-4-1,-6-4-3,-5-14-5,18-4-10,3-9-17,15-13-2,16-1-1,11-8 1</inkml:trace>
  <inkml:trace contextRef="#ctx0" brushRef="#br0" timeOffset="609.9114">3146 10808 45,'-12'-6'34,"21"6"-1,16 0-10,6-4-14,9 8-5,8-1-7,1-3-10,0 0-17,4 7-4,-22-7 1,-4 5 0</inkml:trace>
  <inkml:trace contextRef="#ctx0" brushRef="#br0" timeOffset="767.5936">3222 10914 25,'0'0'37,"11"10"0,19-6 0,9-4-14,2 3-14,1 12-37,-4-13-4,2 10-4,-16-7-1</inkml:trace>
  <inkml:trace contextRef="#ctx0" brushRef="#br0" timeOffset="1338.4221">3938 10914 5,'18'-32'28,"-12"-21"2,6-8-9,-2 1-4,-2 0-3,1 9-1,-9 5-3,3 14-1,-8 15 0,5 17-1,-3 27-1,8 14-1,-5 15-1,10 7-2,0 8 1,5 4-2,1-9-2,2-6-4,7-8-15,-3-15-19,-7-23 0,3-7 0,-8-20-1</inkml:trace>
  <inkml:trace contextRef="#ctx0" brushRef="#br0" timeOffset="1669.0132">4474 10639 8,'0'-11'32,"-16"-6"0,4 17 1,-8 0-15,-7 12-5,8 12-5,-2 6-3,5 11-2,10 9-1,6 0 0,12-1-2,10-6 2,12-5-2,3-11 2,3-13-1,-2-14 1,-2-14 1,-7-14-1,-10-11 0,-13-6 0,-18-6 0,-10 6-1,-6 1 0,-6 7-4,2 9-7,-3 13-17,6 6-8,16 14-1,13-5 0</inkml:trace>
  <inkml:trace contextRef="#ctx0" brushRef="#br0" timeOffset="2051.1578">4823 11060 23,'10'-3'32,"10"-2"1,-5-8-8,7-8-7,3-4-6,-7-13-3,5-3-3,-10-12-2,-2-9-1,-7-5-2,-4 4 1,-7 1-1,-6 9 1,-5 6-1,-7 14 1,-2 16-1,1 17 1,-2 16 0,6 18-1,6 10 1,7 12-1,12 6 0,16 5 1,7-1-2,11-5 0,7-2-4,4-16-6,8-14-22,3-2-5,-9-13 0,-1-5 0</inkml:trace>
  <inkml:trace contextRef="#ctx0" brushRef="#br0" timeOffset="2414.2246">5470 11041 13,'3'-15'26,"10"2"-4,-5-2-4,-3-7-1,0 1-3,-10-3 0,-1 1-2,-11-5-1,-2 6-1,-12 0-2,3 11-2,-6 5-1,2 9-2,2 10 0,7 7-1,6 7 0,12 5-1,10-3 0,10-3 0,7-6 0,8-3-1,1-6-2,-2-11-6,4-4-23,-7 2-7,-11-8 1,2 10-1</inkml:trace>
  <inkml:trace contextRef="#ctx0" brushRef="#br0" timeOffset="2961.9578">5836 11026 53,'0'-20'23,"0"-2"-5,-4-2-3,-8-5-3,-2 6-2,-9-3-2,-1 11-2,-5 1-1,1 9-1,3 5-2,4 13 0,7 6-2,9 1 1,10 4 0,6-2-1,7-3 0,7-4 0,2-2 1,3-8-1,-5-5 0,-2 0 1,-6 0 0,-1 3 1,-7 3 0,-1 6 1,-8 4 0,5 10 0,-5 9 0,6 6-1,-6 7 2,0 6-1,-5 1-1,-1 2 1,-9-1 0,-1-1-1,-6-8 1,-4-10 0,-5-15-2,1-15 0,2-13-2,2-13-2,9-12-7,-1-8-28,8-12 0,15-5-2,8-3 0</inkml:trace>
  <inkml:trace contextRef="#ctx0" brushRef="#br0" timeOffset="3503.0693">6204 11047 45,'0'0'32,"49"3"-4,20-3-11,31 0-4,33 0-1,22-7-2,31 2-3,3-8-2,3 1-3,-15 2-11,-22 6-22,-32-8-3,-27 9-2,-46-6 1</inkml:trace>
  <inkml:trace contextRef="#ctx0" brushRef="#br0" timeOffset="4098.8759">6633 10184 47,'24'0'30,"13"4"-7,6 1-8,1-1-4,5 0-3,-8-4-3,-4 0-2,-12 0-2,-10-8 0,-15 8-1,-9-15 0,-4 12 0,-7 3-1,1 8 1,-1 6 0,6 10 0,1 8 0,6 9 1,7 8 0,4 4 1,1-2 0,-1 2 0,-1-5 0,-6-9 1,-6-5-1,-7-8 0,-6-9-1,-8-9 1,-1 1-1,0-9-1,3-5 1,6 1-1,10-1 0,12 5 1,9-5-1,16 5 0,12 0 0,12 10-5,1-10-8,3 4-15,5 2-5,-14-6-1,0 12 1</inkml:trace>
  <inkml:trace contextRef="#ctx0" brushRef="#br0" timeOffset="4331.9144">7128 10756 41,'4'-10'32,"7"-4"0,-4-4-7,-1-10-7,7 9-4,-10-9-4,9 10-2,-12-1-2,10 9 0,-10 10-2,0 0-2,5 19 1,-5 1-3,4 15-13,-1-2-25,-3 0 0,0 9-1,0-9 0</inkml:trace>
  <inkml:trace contextRef="#ctx0" brushRef="#br0" timeOffset="5053.0252">6645 11328 19,'24'0'30,"21"9"-1,0-9-9,11 4-5,-1-1-4,-4-3-3,-2 0-4,-15 0-1,-15-7-3,-19 7-1,-7-16 0,-15 8-1,-8-4 1,2 7-1,-4 1 0,1 4 1,7 9 1,6 8 2,5 8 1,7 5 1,6 12 1,0 1 1,9 8 0,-3-3 1,-2 1-1,-4-3-2,0-6 0,-10-10-2,1-4 0,-10-7-1,-2-8-1,-1-4 1,0-5-1,3-2-1,4 0 1,2 0 0,13 0 0,0 0-1,26 0 1,2 0 0,11 0 0,5 0-2,2-4-5,4 4-15,-3 0-14,-10-7 1,0 7-2,-18 0 1</inkml:trace>
  <inkml:trace contextRef="#ctx0" brushRef="#br0" timeOffset="5361.6364">7171 11783 32,'0'0'24,"0"0"-8,0 11-3,0 1-4,13 3 1,-3-5 0,8 3 1,3-4-1,5 0 0,-5-9-1,3-5 1,-7-12-1,-2 2-1,-12-12 0,-3 3-2,-18-4-1,-4 5-1,-8 4-2,-3 8-3,8 7-34,-5 13-4,5 6 0,10 11-1</inkml:trace>
  <inkml:trace contextRef="#ctx0" brushRef="#br0" timeOffset="7972.9893">8170 10880 11,'10'-3'30,"20"3"-1,-1 0-7,7 0-5,7 0-3,-2 3-7,3-1-5,-5 5-11,-5 3-12,-10-4-9,-2 7 0,-22-13-1</inkml:trace>
  <inkml:trace contextRef="#ctx0" brushRef="#br0" timeOffset="8177.5702">8201 11021 12,'-4'9'31,"4"-9"1,22 5-8,6 0-5,7-5-4,11 3-8,-1-8-31,9 8-4,-9-12-4,1 3 0</inkml:trace>
  <inkml:trace contextRef="#ctx0" brushRef="#br0" timeOffset="22907.1928">8900 11052 14,'6'-27'25,"9"-1"-9,1-12-2,6-3-1,0-8-2,1-9-1,0 3-1,-5-3-2,-4 9 0,-8 3-1,-6 12 0,-3 11-1,-5 13 0,-4 12 0,3 18-1,0 15 0,4 12-2,5 9 0,5 7-1,2 7-3,4-4-3,8-1-7,-3-8-9,-4-15-13,6-3 0,-7-18 0</inkml:trace>
  <inkml:trace contextRef="#ctx0" brushRef="#br0" timeOffset="23253.2038">9411 10732 35,'-15'-24'20,"2"11"-3,-5 7-3,-1 12-3,-2 7-2,2 14-4,7 7-1,2 9-2,10 4-1,13 0 1,9-3-1,8-7 1,8-7 1,2-15 1,0-12 1,-6-16 1,-8-8-1,-15-15 0,-11-3 0,-14-5 0,-3 5-3,-7 3-2,-4 5-4,3 11-11,7 11-15,6 4-4,12 5 0,11 9 0</inkml:trace>
  <inkml:trace contextRef="#ctx0" brushRef="#br0" timeOffset="23628.6698">9805 11076 42,'0'0'31,"3"10"-8,7-14-4,8-2-3,1-6-4,2-8-4,1-9-2,2-8-2,-4-12-2,-2-8 0,-9-8-1,-5-5 0,-4 5-1,-7 4 1,-7 10-1,-6 10 1,-4 16 0,-2 17-1,0 17 1,4 15 0,6 13-1,6 11 1,10 10-1,10 3 0,9 1-1,11-1-2,11-1-5,6-11-2,5-7-11,7-9-11,-4-13-2,3-1-1,-13-12 7</inkml:trace>
  <inkml:trace contextRef="#ctx0" brushRef="#br0" timeOffset="23897.9223">10358 11001 48,'0'-17'20,"3"2"-2,-3 1-4,0-1-3,-6 3-2,-4-2-2,-3 6-2,-5 1-1,-6 2-1,-2 5-1,1 10-1,0 5 1,8 6-1,3 4-1,14 3 1,7 0-1,11-5-3,8 0-5,4-8-12,-5-11-11,11 3 0,-13-14 0</inkml:trace>
  <inkml:trace contextRef="#ctx0" brushRef="#br0" timeOffset="24388.1894">10627 11086 27,'4'-14'18,"7"1"-3,-11-8-1,0-2-3,0 1-2,-11-2-1,-2 5-1,-8 2-1,1 8-1,-4 7-2,2 9 0,3 10-1,7 2-1,6 5 0,6 4 0,9-2-1,4-1 1,5-3-1,1-2 1,2-5 0,-2-1 1,-5-2 2,0 2 1,-4 0 0,-1 8 1,-9 0 2,0 10-1,-7-1 1,-2 7-2,-10-1-2,-2 3 0,-5-6-2,-5-7-3,1-9-3,-5-13-6,8-5-16,5-13-11,-3-11-1,13 1 0</inkml:trace>
  <inkml:trace contextRef="#ctx0" brushRef="#br0" timeOffset="24807.2597">11132 11059 33,'-12'-5'32,"26"5"-1,21 5-8,31-5-6,36 5-2,36-5-4,39 4-2,29-5-3,34-5-1,17 2-4,3-6-3,-9 3-1,-24-3-2,-32 9-5,-43-7-7,-44 8-19,-36 9 0,-47-7 2,-25 9 1</inkml:trace>
  <inkml:trace contextRef="#ctx0" brushRef="#br0" timeOffset="25915.2017">11355 10695 17,'-24'-52'51,"24"23"-30,9 0-2,15 4-4,7 1-2,19 14-2,0 3-1,6 10-1,-10 7-1,-4 13-3,-19 5 0,-10 6-3,-22 2 1,-15-3-2,-13-1 0,-7-4 0,1-10-1,3-4 0,10-7 0,10-7-1,20 0 1,5-16-1,15 8 1,7 2-1,9 2 0,2 0-3,4 8-7,-3 2-18,-7-3-7,4 1 0,-8-4-1</inkml:trace>
  <inkml:trace contextRef="#ctx0" brushRef="#br0" timeOffset="26056.2052">11895 10732 36,'0'0'32,"0"0"-1,0 14-7,0-14-25,0 0-24,0 0-3,0 0-3,12-4 0</inkml:trace>
  <inkml:trace contextRef="#ctx0" brushRef="#br0" timeOffset="26328.5855">12070 10630 52,'14'-31'32,"2"1"-9,0 7-2,-6 1-5,-1 15-2,-9 7-2,10 0-4,-10 15-1,0 8-3,0 4-1,0 6-1,0 1-2,0 3-2,0 0-6,0-8-14,0-5-15,11-3 0,5-11-1,6-5 1</inkml:trace>
  <inkml:trace contextRef="#ctx0" brushRef="#br0" timeOffset="26635.4451">12529 10594 41,'-18'-27'32,"4"11"0,-7-3-12,-4 6-6,0 13-5,-3 8-2,3 8-3,4 6-1,4 7-1,10 3 0,10 4 0,11-3 1,9-1 0,4-4-1,9-8 1,-1-8 0,1-9 0,-3-9 0,-6-8-1,-12-5-1,-8-9-4,-7 5-11,-3-5-22,-16-4-1,4 9 0,-13-6 0</inkml:trace>
  <inkml:trace contextRef="#ctx0" brushRef="#br0" timeOffset="26898.6362">12510 10193 35,'-10'-10'34,"20"10"-1,5 0 1,10 0-19,12 0-6,7 5-9,2-5-15,1-5-18,2 10 0,-8-10-1,-1 10 0</inkml:trace>
  <inkml:trace contextRef="#ctx0" brushRef="#br0" timeOffset="27343.5809">12990 10147 30,'0'0'32,"28"-5"2,-8 0-4,7-4-15,4 4-4,-3-4-4,0 1-2,-4-3-2,-5 2-1,-9-3 0,-10 12-1,0-11 0,0 11 0,-16 17 0,6 4 0,-1 10-1,4 8 1,1 7 0,6 5 1,-3-4-2,3-2-1,7-4-3,-4-7-6,2-12-11,-1-11-14,-4-11-1,-16-16 1,-3-11 0</inkml:trace>
  <inkml:trace contextRef="#ctx0" brushRef="#br0" timeOffset="27464.0018">13028 10282 63,'24'0'35,"16"12"-3,4-3-12,6-2-18,9 6-29,-16-13-4,13 0-2,-7-14-1</inkml:trace>
  <inkml:trace contextRef="#ctx0" brushRef="#br0" timeOffset="29995.7136">11433 11555 10,'0'0'28,"0"0"-3,0 0-3,15-21-4,1 5-4,3-12-2,1 0-3,0-9-2,0-3-2,-3 2-1,-1 6 0,-10 3-1,-2 15 0,-4 14 1,-4 9-1,-2 18 0,3 12 0,-4 12-1,7 7 0,0 0-1,0-3-2,10-3-5,-4-16-8,2-10-20,2-5-2,-10-21 0,14 0-1</inkml:trace>
  <inkml:trace contextRef="#ctx0" brushRef="#br0" timeOffset="30169.7909">11796 11536 50,'0'0'33,"0"0"1,12-5-9,-12 5-26,23 0-26,-18-9-4,14 9-2,-7-12 0</inkml:trace>
  <inkml:trace contextRef="#ctx0" brushRef="#br0" timeOffset="30492.8777">12207 11546 2,'-7'-31'24,"17"6"1,-7-7-8,3-1-1,0 0-2,-6 1 0,9 7-2,-9 8 0,0 17-2,0 0-1,0 10-2,-3 17-2,3 11-1,-3 4-2,3 8-1,0-2-6,0-6-11,3-5-19,7-5 0,-2-14 0,8-4-1</inkml:trace>
  <inkml:trace contextRef="#ctx0" brushRef="#br0" timeOffset="30823.1789">12613 11413 30,'-16'-15'30,"-6"-3"-1,-3 8-11,4 10-6,-1 6-3,4 11-4,-2 11-2,7 5-1,8 10-1,8 2 0,6-3 1,13-1 0,3-9 0,9-7 0,1-11 1,3-14 1,-5-11-1,-8-12 0,-10-12 0,-9-3-3,-9 2-5,-12-3-13,-8 1-16,9 10 0,-10 2 0,14 15 0</inkml:trace>
  <inkml:trace contextRef="#ctx0" brushRef="#br0" timeOffset="31047.9163">12832 11384 35,'31'-4'33,"-15"-1"-1,15 5-9,-3 0-25,-3-6-23,12 6-3,-11-5-4,3 10 1</inkml:trace>
  <inkml:trace contextRef="#ctx0" brushRef="#br0" timeOffset="31289.9654">13195 11309 45,'7'-23'34,"-7"1"0,3 1-10,2 11-7,-5-1-6,0 11-2,0 13-2,0 7-3,-3 5-2,3 3-3,0 6-5,0-3-14,0-1-16,0 1 0,0-12-1,10-4 0</inkml:trace>
  <inkml:trace contextRef="#ctx0" brushRef="#br0" timeOffset="31656.7594">13334 11318 42,'0'-14'32,"0"-4"-1,7 4-9,8 6-5,1 4-4,8 7-4,-2 1-1,3 9-2,-8-1-1,-3 7-2,-8 2-1,-6 2 0,-5-3-1,-2 2 0,1-4-1,4-1 1,7-5 0,8-3 0,14-4-1,9-5-1,9 4-9,14-4-27,6-9-1,18 1-1,2-8 1</inkml:trace>
  <inkml:trace contextRef="#ctx0" brushRef="#br0" timeOffset="35167.8975">14020 10880 10,'0'0'28,"22"-4"1,8 4-5,5 0-10,8-4-9,4 4-10,3-11-14,5 7-8,-18-9 0,-4 8-2</inkml:trace>
  <inkml:trace contextRef="#ctx0" brushRef="#br0" timeOffset="35305.7809">14193 10985 51,'47'4'4,"0"0"-13,-7-8-7,7 12-5</inkml:trace>
  <inkml:trace contextRef="#ctx0" brushRef="#br0" timeOffset="36107.7995">14950 10859 12,'0'-24'25,"6"8"-4,-6-10-2,7-10-5,-2-3-3,0-7-1,0 4 0,-5 1-2,3 8 0,-3 5-1,0 17-1,0 11 1,-6 25-2,6 7-1,3 15-1,3 8 0,0 6-3,5 5-5,-2-2-17,2-14-12,9-3-1,-3-22 0</inkml:trace>
  <inkml:trace contextRef="#ctx0" brushRef="#br0" timeOffset="36432.5026">15442 10625 17,'-27'-24'29,"6"12"-1,-12 2-3,5 13-11,5 12-6,1 9-2,10 8-3,5 10-2,7 5 0,12 0-1,7-1 2,9-9 0,3-10 2,4-12 1,2-9-1,-6-17 1,-4-13 0,-13-12 0,-7-6 0,-15-5-3,-8 5-2,-7 2-5,-8 5-9,1 9-20,10 15 0,-1 6-1,16 14 0</inkml:trace>
  <inkml:trace contextRef="#ctx0" brushRef="#br0" timeOffset="36807.539">15686 10939 36,'0'0'32,"22"7"-2,-6-7-8,4-8-5,6-2-5,-3-14-5,2-7-1,-2-7-3,-2-12 0,-5-10-2,-6-5 0,-4 2 0,-6 2-1,-6 6 1,-7 9-1,-5 12 0,-5 22 1,-1 15-1,1 16 0,6 19 1,7 8-1,7 7 1,9 6-1,9 1 0,10-4-4,10-1-6,-1-11-12,0-13-12,9-4 0,-8-16-1,8 2 0</inkml:trace>
  <inkml:trace contextRef="#ctx0" brushRef="#br0" timeOffset="37130.7932">16284 10829 22,'0'0'25,"6"-11"-5,-6 11-5,4-16-3,-8 7-2,-2-1-3,-6-3-1,-1 7-1,-8-1 0,-1 7 0,-3 3-1,3 8-1,4 6 1,5 5-1,8 2 0,10-1-1,8-2 1,5-2-1,5-6 0,4-6-3,-2-7-7,-4-3-16,-5-17-8,0 8 0,-10-7-2</inkml:trace>
  <inkml:trace contextRef="#ctx0" brushRef="#br0" timeOffset="37672.9223">16648 10946 17,'15'-15'26,"-8"-12"1,1 1-9,-4 1-5,-4-3-2,-7 6-2,-6 2-3,-5 4 0,-3 4-1,1 8-2,-4 4-1,5 10 0,3 3-2,6 0 1,10 2-1,0-1 0,10-1 0,1-3 0,3-1 0,1-7 0,1-2 0,-3 3 1,0 1 0,-2 2 1,-11-6 0,18 24 1,-8-1 0,0 13 0,-4 2 0,4 8 0,-5 0 0,-1 7-1,-4-2 0,-7-2-1,-8-6 1,-3-10-1,-8-6 1,-4-7-1,-1-12 0,-1-12-1,1-8-1,4-6 0,7-7-2,5-4-3,9 0-7,3-2-10,6-1-13,13 12 1,2-7 0</inkml:trace>
  <inkml:trace contextRef="#ctx0" brushRef="#br0" timeOffset="38305.2215">17278 10290 38,'-37'24'30,"-18"5"-3,3 26-8,3 14-3,8 15-4,19 12-3,15 3-4,20-5-5,19-6-13,20-5-19,4-27 0,17-9-1,-7-22 0</inkml:trace>
  <inkml:trace contextRef="#ctx0" brushRef="#br0" timeOffset="38905.4048">17588 10640 17,'-29'-10'21,"6"-3"-7,-6-7-3,8-4-2,7-6-2,10 0 0,11 0 1,9 2 1,12 8 1,3 7 0,9 16 1,-3 8-1,0 15 0,-18 6-2,-6 10-1,-17 2-2,-9 6-2,-12-4-1,-9-8-2,-3-5 0,-3-10-1,10-9 0,6-9-1,13-5 1,11-11 1,10-3 1,8 1 0,7 4 1,5 2 0,1 7 0,0 3 0,-6 10-1,-6 0-4,0 7-10,-6 3-22,-8-11-1,3 0 0,-8-12 0</inkml:trace>
  <inkml:trace contextRef="#ctx0" brushRef="#br0" timeOffset="39079.8673">17909 10736 44,'0'-18'21,"0"18"-12,0 0-22,0 0-9,0 0-4</inkml:trace>
  <inkml:trace contextRef="#ctx0" brushRef="#br0" timeOffset="39380.9265">18230 10628 55,'10'-34'31,"-7"-5"-7,3-1-6,3 10-3,-9 0-5,6 18 0,-6 12-3,0 0 0,-11 19-2,7 13-1,1 6-1,3 9-1,0 0-1,2 3-1,6 1-5,-2-11-12,4-8-19,7-4 0,-1-12-2,9-8 2</inkml:trace>
  <inkml:trace contextRef="#ctx0" brushRef="#br0" timeOffset="39747.4203">18841 10625 42,'-11'-23'32,"-10"-5"-1,-3 1-9,0 8-5,-7 1-7,0 10-2,-6 4-3,3 8-1,2 8-1,3 10-2,6 3 1,9 11 0,8-2 0,13 7 0,11-5 1,12-2 0,7-8 0,8-10 1,1-12-1,2-9 0,-7-14-1,-7-9 0,-16-12-1,-10-3-1,-15 1-2,-9 1-5,-4 8-16,-4 9-16,-7 0 1,6 15-1,-2 5 1</inkml:trace>
  <inkml:trace contextRef="#ctx0" brushRef="#br0" timeOffset="45688.9329">19130 10132 39,'14'0'20,"-14"0"-1,13-5-4,-13 5-4,-23-14-2,0 7-4,-7 0-2,-2 2-1,-1 1-1,-1 4-1,6 0 1,4 10-1,6 0-1,5 7 1,6 0 1,1 3-1,2-2 1,4 1 0,0-4 1,4-2 0,-4-13 1,18 7-1,-6-11 0,6 2 0,6 2 0,3-5 1,2 10-1,2 4 0,-4 5 1,-3 6 0,-9 3-1,-6 5 1,-12-5 0,-10-1-1,-10-2-2,-7-11-3,1-6-8,-1-3-18,0-12-4,12 4 0,-1-9-1</inkml:trace>
  <inkml:trace contextRef="#ctx0" brushRef="#br0" timeOffset="46147.8779">19452 10351 67,'34'24'39,"-4"18"1,-6 17-5,-8 25-18,-25 11-6,-9 14-3,-20 0-8,-11-10-12,-7-7-27,2-14-2,-3-28 1,2-22-2</inkml:trace>
  <inkml:trace contextRef="#ctx0" brushRef="#br0" timeOffset="47443.7512">19965 10790 21,'19'-6'31,"11"6"1,3-6-4,9-1-10,9 7-9,-2-3-4,-1 3-9,-5 0-8,-7 2-10,-18-2-10,-4 6 1,-14-6-1</inkml:trace>
  <inkml:trace contextRef="#ctx0" brushRef="#br0" timeOffset="47586.7318">20053 10908 65,'0'0'36,"30"12"-7,10-4-4,11-8-8,8 0-17,-6 0-30,15-6-3,-7-11-3,6 2-1</inkml:trace>
  <inkml:trace contextRef="#ctx0" brushRef="#br0" timeOffset="48602.957">3189 12547 13,'0'0'34,"13"0"2,9 3-4,9-3-10,3 0-8,12 4-3,0-4-4,7 0-7,-6 3-8,-6-3-14,-11 0-13,-1 0-1,-20-2 0</inkml:trace>
  <inkml:trace contextRef="#ctx0" brushRef="#br0" timeOffset="48759.7077">3249 12631 19,'13'18'34,"11"-16"1,18 5-5,5-7-20,-7 0-32,10 4-5,-15-10-4,8 6-2</inkml:trace>
  <inkml:trace contextRef="#ctx0" brushRef="#br0" timeOffset="49302.9086">4067 12682 10,'3'-43'26,"9"0"-5,-5 4-3,2 0-2,0 8-1,-5 2-1,2 14-2,-6 15-2,0 0-2,0 15-1,0 17-2,-3 8-1,3 9-2,-3 9 1,3 2-3,3 2-6,2-10-13,1-11-16,13-8-1,-6-22 0,14-6 0</inkml:trace>
  <inkml:trace contextRef="#ctx0" brushRef="#br0" timeOffset="49588.9209">4455 12538 21,'-26'-16'27,"8"16"-3,-4 8-10,7 7-5,0 6-2,2 7-2,10 8-1,3 0 0,13 2-2,5-1 2,7-6-2,5-11 1,5-7 0,-1-13 1,-3-6-1,-6-16 0,-5-5-1,-16-11-1,-14 1 1,-10 1-4,-8 2-5,-3 5-19,4 13-6,-8-1 0,13 17-1</inkml:trace>
  <inkml:trace contextRef="#ctx0" brushRef="#br0" timeOffset="49986.9206">4729 12923 31,'13'-5'29,"12"-3"-8,-2-8-3,2-12-6,3-6-3,-4-15-3,-5-5-2,-6-9-2,-8-7 1,-10 2-2,-3 4 0,-9 11 1,-7 8 0,-5 19 1,3 18-1,-2 17 0,10 19 1,4 17-1,7 10 0,7 5 0,12 4-1,15-1 0,8-5 0,8-8-2,-2-9-4,8-11-12,-1-6-16,-8-17-1,-1-1 0,-14-14 0</inkml:trace>
  <inkml:trace contextRef="#ctx0" brushRef="#br0" timeOffset="50293.9511">5302 12838 23,'0'-20'26,"13"1"-9,-13 0-3,0-2-3,-5 3-1,-6-1-1,-6 6-1,-8 1 0,0 9-1,-8-1-2,4 4 0,1 7-2,7 5 0,5 4-1,10 2 0,12 3-1,9-2-1,7 3-4,4-6-12,0-7-16,8 1-1,-5-10-1,10 0 1</inkml:trace>
  <inkml:trace contextRef="#ctx0" brushRef="#br0" timeOffset="50834.9182">5547 12852 10,'9'-7'21,"7"5"-2,-5-7-2,1 0-2,-1-1-3,-6-4-2,-5 0-2,0-5-1,-13 3-2,-4-2-1,-2 6-2,-5-1 0,0 7-1,-2 3 0,3 3-1,3 4 0,8 6 0,7 5 0,8-3 0,6 2-1,7-2 1,4-2 0,5-3 0,-2-2 1,0-2 0,-4-3 2,-1 7 2,-8-1 1,0 10 0,-5 3 1,6 17 0,-3 3 0,4 12-1,-1 8-1,0 5-2,-8-1-1,-3 3 0,-14-7 0,-9-7-1,-14-11-1,-10-10 1,-9-16-1,-3-15-1,3-8-3,1-18-12,7-10-23,15-6 1,7-18-1,19-6 0</inkml:trace>
  <inkml:trace contextRef="#ctx0" brushRef="#br0" timeOffset="52061.7904">16653 1928 51,'-30'-22'20,"-7"3"-4,-15 10-2,-11 25-4,-9 8-4,-12 17-2,0 20-3,1 23 1,12 4-3,12 5 2,20-3 0,19-8-1,20-6 0,19-11 1,11-12-1,4-22 1,0-4 0,-8-2 0,-11-4-1,-15 3 2,-13 7 0,-14 13 0,-8 12 0,-5 14 0,3 12-1,0 11 1,15 9 0,15 4 0,17 2-2,18-6 1,18-8 0,13-2 0,12-8 0,7-14-1,6-12 1,3-13-2,2-12 0,1-7 1,-3-5-1,0 3-1,-3 2 2,0 8 0,-1 12 1,-6 13 1,-1 15-1,-3 12 1,0 7 1,4 4-1,9 4-1,11-8 0,16-13-1,17-14-1,15-12 0,27-17-2,11-13 1,12-11-1,4-7 1,-1-1 0,-14 5 1,-18 8 2,-15 7 0,-26 16 1,-13 5 0,-13 4 0,0 2 0,3-1 0,10-8-1,25-11 0,19-11-1,22-11-1,16-10 0,11 0 0,-3-4 0,-5 4 0,-7 0 2,-19 12-1,-13 7 1,-13 6 0,-7 3 2,4-1-2,4-2-11,-1-16-21,13 0-2,-9-23 0,2-8 0</inkml:trace>
  <inkml:trace contextRef="#ctx0" brushRef="#br0" timeOffset="52814.6989">16607 3210 19,'8'20'22,"-8"-20"-1,19 0-2,0-24-3,3-14-3,3-17-2,0-15-3,5-13-4,-4-10-2,-1-8-1,-4 7 0,-9 10 0,-6 16 0,-6 15-1,-3 21 0,-8 20 1,-5 22-2,0 21 3,3 19-2,2 14 1,4 10-1,7 11 1,8 0-1,9-2-1,8-5-5,6-11-11,-4-21-13,11-4-1,-7-28 0,10-4 5</inkml:trace>
  <inkml:trace contextRef="#ctx0" brushRef="#br0" timeOffset="53093.1642">17207 3043 4,'0'-31'48,"-5"4"-31,-1 2-2,-3 2-3,-2-1-3,-4 9-2,-5 5-2,-1 10-1,-2 10-2,2 9-1,5 7-1,5 6 1,11-1 0,6-3 1,8-4 0,10-7 0,0-11 0,2-6-3,-4-6-8,0-6-18,-17-13-2,2 11 0,-10-8-1</inkml:trace>
  <inkml:trace contextRef="#ctx0" brushRef="#br0" timeOffset="53612.4318">17472 3109 18,'0'-24'25,"7"5"-5,-7-8-5,-4 1-4,-2 1-3,-3 0-2,-2 3-2,-6 3-1,-3 10-1,-5 3-1,2 13 0,0 8-1,6 4 1,6 3-1,6 6 0,10-5 1,8 1-1,8-6 0,4-4 2,1-10-1,3-4 2,-7-9 0,1-1 0,-10 0 2,-1-2-1,-12 12 0,0 0 1,6 16-1,-6 9 0,-3 11-1,3 11 0,-6 5 1,0 5-1,-3 3 0,-2-4 0,-7-4 0,-1-9-1,-8-9-1,-2-14-1,-2-15-4,-3-17-2,4-14-3,5-17-7,6-11-9,10-4-10,7-10 1,14 10 1</inkml:trace>
  <inkml:trace contextRef="#ctx0" brushRef="#br0" timeOffset="53948.8701">18105 2499 14,'0'0'25,"-26"-7"-1,1 18-7,-9 10-4,-6 14-5,-1 11-1,-2 16-1,2 11-1,6 9-3,7 5 1,11 0-1,12-5 0,10-8 0,8-5-1,9-15-7,5-9-11,-2-23-11,10-5-1,-11-21 0</inkml:trace>
  <inkml:trace contextRef="#ctx0" brushRef="#br0" timeOffset="54161.6039">18074 3123 65,'0'0'36,"0"0"0,0 0-1,12-4-27,-12 4-15,6 9-28,-6-9 1,0 0-2,0 0 0</inkml:trace>
  <inkml:trace contextRef="#ctx0" brushRef="#br0" timeOffset="54755.6746">18322 3072 56,'-6'-20'21,"3"-1"-5,-5-3-3,-8 2-3,-1 3-3,-8 4-3,-3 10-1,-3 5-2,-2 5 0,3 10-1,2 11 1,8 3-1,7 5 0,10-2 2,9-3 2,9-7 0,7-1 1,4-11-1,3-8 1,0-11 1,2-4-2,-9-11 0,-2-5-2,-7 2 0,-4-2-2,-6 5 1,-3 5 0,0 5-1,0 14-1,-16 0 0,8 11 1,4 8 0,-2 3-1,6 5 1,0 2 0,0-1 1,12-2-1,0-5 1,4 0 0,3-8-5,0-5-9,-1-8-20,4 9-2,-7-14 0,3 5 0</inkml:trace>
  <inkml:trace contextRef="#ctx0" brushRef="#br0" timeOffset="54980.3408">18519 3117 78,'15'0'35,"-15"0"1,0 0-17,0 0-24,0 0-27,0 0-2,0 0-1,0 0 0</inkml:trace>
  <inkml:trace contextRef="#ctx0" brushRef="#br0" timeOffset="55266.5087">18675 2750 42,'10'9'35,"-7"11"0,4 18 2,-7 13-23,0 5-5,4 12 0,-7-1-2,3 6-5,0-8-1,0-7-4,-4-8-4,-3-17-6,7-8-13,0-10-11,0-15 0,-8-14 1</inkml:trace>
  <inkml:trace contextRef="#ctx0" brushRef="#br0" timeOffset="55573.8925">18707 2808 64,'34'-15'33,"8"10"0,-9 5-15,-5 6-8,-5 13-3,-13 1-5,-10 2-2,-13 0-2,-7-3-1,1-1-2,-4-3 0,7-3 1,16-12 1,-4 9 3,17-3 1,5 1 1,4 5 3,-6 5 0,1-2 1,-13 8-3,-11-1-2,-9 1-11,-6-2-23,-10-18 0,5-3-1,-4-12-1</inkml:trace>
  <inkml:trace contextRef="#ctx0" brushRef="#br0" timeOffset="55844.5241">18954 2505 52,'36'9'38,"8"29"0,-2 11 1,-5 15-24,1 26-3,-19 3-6,-9 10-3,-16 1-3,-13-8-3,-2-10-9,-15-19-18,-1-23-9,6-13 0,6-26 1</inkml:trace>
  <inkml:trace contextRef="#ctx0" brushRef="#br0" timeOffset="56287.9228">19502 2994 65,'25'4'34,"15"4"-1,2-2-14,2-3-17,-1-3-13,-5-3-20,-5 6-2,-16-11 0,-5 13-1</inkml:trace>
  <inkml:trace contextRef="#ctx0" brushRef="#br0" timeOffset="56439.597">19537 3116 66,'39'11'34,"-2"-11"-8,7 0-31,3 3-21,-12-10-4,3 3-4</inkml:trace>
  <inkml:trace contextRef="#ctx0" brushRef="#br0" timeOffset="57221.0601">20069 3263 39,'0'0'32,"19"0"1,-1-17-13,7-8-4,0-12-5,8-11-2,-4-17-4,2-9-2,-6-9-2,-3-1 0,-7 4-1,-6 3 1,-9 11-1,0 20-1,-13 18 1,0 21 0,-3 22 1,-1 15 0,1 16-1,4 17 1,6 12 1,6 3-1,6-1 0,7 0 0,9-9-3,4-13-2,6-3-3,-2-21-4,3-7-4,-2-10-3,0-8 0,-4-6-1,0-6 4,-9-1 3,3-5 6,-7 2 6,0-4 6,2-22 17,-12 12-9,-4 0-1,-7 0 0,-3-4-2,-1 4-3,-8 0-1,-3 9-2,-2 6-2,-3 9 1,2 9-2,2 6-1,8 5 0,6 8 1,9-2-1,9 2-1,7-4-4,6-7-7,3-8-17,6 3-5,-11-12 0,3 0-1</inkml:trace>
  <inkml:trace contextRef="#ctx0" brushRef="#br0" timeOffset="57680.9212">20822 3142 29,'0'-19'26,"11"1"-4,-11-7-8,-7 4-3,0 1-4,-6 2-1,-4 9-2,-3 3-2,0 9 0,-2 9-1,5 2-1,4 3 1,6 2-1,7-1 0,5-3 1,6-6 0,3-3 1,3-6 0,2 0 2,-4-3-1,1 3 2,-4 0 0,2 6 1,-6 4-1,4 13 1,-2 5 0,5 10-2,-8 4 2,4 5-1,-11 0-1,0 2 0,-15-5 0,-5-5-2,-7-8-1,-9-13 0,-1-10-4,-5-14-2,9-7-3,2-18-4,16-2-9,6-5-13,9-3-3,15 5 0,3-2 2</inkml:trace>
  <inkml:trace contextRef="#ctx0" brushRef="#br0" timeOffset="58168.7951">21223 3211 45,'14'-4'21,"-3"-5"-2,-3-1-3,0-1-2,-4-4-3,1-1-2,-5-5-2,-3-4-1,-5-3-2,1 4-1,-4-3-2,0 8 0,-5 4 0,1 5-1,-2 10 0,1 15 0,3 6 0,1 6 0,5 5 0,2-1 0,5 0 1,5-3 0,4-6-1,4-7 0,2-9 1,0-6 0,0-12-1,0-1 1,-1-5-1,-1-2-1,-3 3 2,-2-2-2,-2 9 1,-6 10 0,0 0 1,4 12 0,-4 5 1,0 0-1,0 7 1,5 2-1,1-4-4,2-6-7,4-6-24,12 3 0,-2-13-1,9 6 1</inkml:trace>
  <inkml:trace contextRef="#ctx0" brushRef="#br0" timeOffset="58401.5874">21727 2905 43,'0'-9'34,"12"23"1,-12 7-6,0 13-15,5 13-4,-5-1-2,0 6-2,-4-3-5,-1-6-5,5-5-12,-5-8-19,-4-19 0,9-11-1,-22 0-1</inkml:trace>
  <inkml:trace contextRef="#ctx0" brushRef="#br0" timeOffset="58536.324">21618 3075 41,'22'0'30,"13"12"0,-2-8-16,7-4-35,8 8-4,-12-11-3,14 11 0</inkml:trace>
  <inkml:trace contextRef="#ctx0" brushRef="#br0" timeOffset="58883.9213">22172 3259 48,'-4'9'35,"4"-9"0,13-19-4,4 1-18,0-11-3,1-5-5,2-18-3,1-12-1,-5-10 1,-4-10-3,-5-9 1,-7 4-1,-10 2 0,-3 12-1,-5 17 2,-6 18-1,-4 23-1,4 22 2,2 22 1,6 16 0,9 16 0,7 10 1,10 2-1,8 8 2,7-3-3,3-6-3,7-3-12,-3-9-20,-7-17-1,6-2 0,-8-14 1</inkml:trace>
  <inkml:trace contextRef="#ctx0" brushRef="#br0" timeOffset="59229.7683">22611 3202 28,'3'-9'28,"10"9"-1,-13 0-10,13-15-7,1 8-2,-5-5-2,0 0-1,-6-8-1,-3-1 0,0-5 0,-4-2 0,-3 0 0,-10 5 0,-6 2-1,-1 11 1,-2 10-1,3 10 0,0 8-1,5 5 1,0 3-1,18 2 0,3-3 1,8-2 0,6-10 0,4-4-3,2-3-9,-6-1-25,-2-10-1,-1 0-1,-14-5-1</inkml:trace>
  <inkml:trace contextRef="#ctx0" brushRef="#br0" timeOffset="59800.1209">22880 3205 40,'0'0'20,"20"-13"-2,-11 8 0,5-4-2,-5 2-3,-3-5-2,6-5-1,-12-2-2,0-1-2,-8-5-2,-2 2-1,-13 2-2,8 0-1,-7 10 1,-6 6-1,0 12-1,7 10 1,1 5-1,8 4 1,6 1 0,6 2 1,7-5-1,9-4 1,7-10 0,-2-5 0,5-5 1,-3-6 0,-5-3 0,2-1 0,-5 2 1,-15 8-1,9-13-1,-9 13 0,3 13 1,1 2-1,-4 7 1,0 10-2,-10 5 1,8 4 1,-9-1 0,-2 2 1,-2-6-1,-8-2 0,-2-8 0,-3-13 0,3-7-3,-4-13-4,8-3-7,-4-11-21,12-11-5,13-4-1,0-1 0</inkml:trace>
  <inkml:trace contextRef="#ctx0" brushRef="#br0" timeOffset="65350.9218">23169 2743 75,'0'-20'34,"0"20"-10,3 15-5,-9 20-6,9 22-2,0 8-5,7 13 0,-4 5 0,-2 3-3,-4-4-4,6-8-3,0-13-3,-6-22-6,5-12-18,-5-10-6,0-17 0,-11-17-1</inkml:trace>
  <inkml:trace contextRef="#ctx0" brushRef="#br0" timeOffset="65688.7548">23171 2839 26,'21'-31'33,"13"12"1,-3 4-3,7 8-11,-5 11-7,-4 4-4,2 9-4,-16 3-2,-7 3-1,-16 1-1,-10 0 0,-12-6 0,5-1-1,10-5 0,3-8 0,12-4-1,16 3 1,10 1 0,10 1 0,0 4 2,0 7 1,-21 1 1,-7 12 0,-28-3 0,-7 2 0,-12 0-5,-17 3-35,4-20 0,2-1-2,3-19-1</inkml:trace>
  <inkml:trace contextRef="#ctx0" brushRef="#br0" timeOffset="71800.9221">17982 10658 15,'-10'0'10,"-1"0"-2,1 6-1,1-2-1,9-4 1,-11 13 0,11-13 3,8 14 1,4-9 2,-1 1-1,0-3 0,-2 2-3,-9-5-25,12 0-9,-24-10-2,12 10-2</inkml:trace>
  <inkml:trace contextRef="#ctx0" brushRef="#br0" timeOffset="73388.404">5932 12651 10,'-17'-26'27,"17"5"-3,0-4-5,10 0-3,13 6-2,1 2-2,8 13-1,0 4-2,3 15-1,-10 6-1,-10 9-2,-11 5-1,-10 5-2,-14 2 0,-7-3-2,-9-3 1,-1-9-2,1-5 0,3-11 0,9-11 0,8-5 0,9-6 0,7-4 1,4 1 0,3 2 1,11 9 0,4 6 1,2 6-1,-2 12 1,3 4-5,-2-3-13,-1 0-18,9 0-2,-6-13 1,9 3-1</inkml:trace>
  <inkml:trace contextRef="#ctx0" brushRef="#br0" timeOffset="73781.3957">6694 12532 60,'0'0'34,"0"0"-7,-3 11-5,3 20-6,-10 7-4,10 12-5,-6 2-2,6 4-3,4-4-3,-4-8-5,8-5-7,-8-12-9,-6-14-15,6-13 0,-18-4 0,0-12 6</inkml:trace>
  <inkml:trace contextRef="#ctx0" brushRef="#br0" timeOffset="73923.7166">6468 12729 25,'19'0'32,"2"0"-1,22 0-8,1-5-11,12 5-14,7 0-19,-2-7-8,17 7-1,-7-11-2</inkml:trace>
  <inkml:trace contextRef="#ctx0" brushRef="#br0" timeOffset="74202.5595">7280 12789 3,'-6'-29'26,"15"5"1,-9-17-6,10 0-8,-2-1-1,-4-1-1,6 9 1,-8 3-2,5 9-1,-7 12 0,0 10-1,-7 20-1,7 13-1,0 6-2,7 9-2,-4 8-4,2-4-10,-1-4-23,11 2-1,-9-16-1,12-7 1</inkml:trace>
  <inkml:trace contextRef="#ctx0" brushRef="#br0" timeOffset="74540.8265">7789 12611 5,'-16'-23'26,"-8"-5"0,1 9-9,-6 6-4,0 13-4,-2 7-2,3 10-3,3 11-2,7 7 0,8 4-1,10 4 0,9-1 0,9-6 2,13-3 1,7-11 1,5-8 0,-2-14 2,0-8-1,-9-13 1,-6-10-2,-16-7-1,-10-2-3,-13 2-8,-11 7-21,-7-1-5,0 15-1,-7 0-1</inkml:trace>
  <inkml:trace contextRef="#ctx0" brushRef="#br0" timeOffset="75141.7997">8132 12855 5,'17'-22'26,"10"-5"-1,-5-11-8,3-10-4,-3-8-2,-11-7-2,0-3-2,-11 2 0,-10 5-2,-8 11-1,-4 13 0,-8 16 0,0 14-1,0 20 1,5 16-2,3 12 1,13 11-1,9-1 0,9 7 0,13-4 0,8-2 0,5-5 0,6-9-3,2-7-7,-3-8-15,-6-16-11,4 2 0,-14-11 0</inkml:trace>
  <inkml:trace contextRef="#ctx0" brushRef="#br0" timeOffset="75420.4212">8614 12780 29,'4'-12'31,"-7"-6"-1,3-3-11,-6 1-5,-4-4-4,-2 5-3,-6 2-3,-2 7-1,-4 5-2,-1 5 0,1 7 0,4 7-1,6 2 1,8 3 0,10-3 0,10 0 0,4-5 0,4-3 1,-4-1-3,2-7-8,-6-5-22,3 5-2,-17 0 0,7-7 0</inkml:trace>
  <inkml:trace contextRef="#ctx0" brushRef="#br0" timeOffset="75924.8495">8919 12818 18,'6'-10'29,"6"5"0,-8-9-8,4 0-7,2-2-3,-7-2-3,-3-3-3,0-2-2,-13-2 0,-5 3-2,-4 4 0,-8 7 0,-2 3-1,1 8 1,-2 9-1,8 3 0,9 8 0,9 2 0,10-1 1,11-3-1,10-4 0,4-2 1,6-7-1,-3-1 1,0-4 1,-6 0 0,-4 0 1,-11 0 0,0 10 1,-7 5 0,1 6 0,-4 5-1,4 9-1,-4 9 0,0 2 0,-4 2-1,-5-2 0,-6-4 0,-6-4 0,-7-9 0,-6-8 0,-4-14-1,-1-10 0,4-10-3,8-13-4,11-2-11,6-7-16,7-7-2,16 8 0,8-4-1</inkml:trace>
  <inkml:trace contextRef="#ctx0" brushRef="#br0" timeOffset="76487.9227">9331 12695 31,'-4'-39'21,"4"3"-2,0-4-2,4 3-1,0 7-2,-4-1-3,5 12 0,-5 6-3,0 13-1,0 0-1,6 26-2,-6 2 0,0 6-2,-3 8 0,6 8-1,0-2 1,1 0-2,2-1-4,0-8-7,3-10-17,4-6-7,-3-16 0,7-7-1</inkml:trace>
  <inkml:trace contextRef="#ctx0" brushRef="#br0" timeOffset="76819.7504">9709 12583 29,'0'-14'29,"-15"-4"1,-3 9-13,-3 5-4,-6 4-4,0 9-4,-1 8-1,4 2-2,3 6 0,11 6-1,6 2 0,11 4-1,7-3 1,12-2-1,4-4 1,7-9 2,4-7-1,3-8 1,-7-10 1,0-8-1,-13-11 1,-7 0 0,-17-7-1,-10-1-2,-15 1-3,-6 0-5,9 6-16,-5 6-12,-2-2 1,14 8-1</inkml:trace>
  <inkml:trace contextRef="#ctx0" brushRef="#br0" timeOffset="77405.9231">10124 12141 18,'13'-10'27,"-4"10"0,-9 0-10,-25-3-5,1 3-5,-7-5-4,0 5-2,-3 0-1,6 0 0,-3 0 0,9 5-1,6 0 0,4 3 0,3 3 1,6 3 1,3-1 0,0 2 2,9-1 0,-3 0 1,1-1 1,5-5 0,-12-8 1,21 15-1,-8-13 1,3 2-1,5-4-1,4 4-1,6 0 1,6 6-2,3 1 0,1 4 0,-7 2 0,-6 5 1,-12 0-1,-13 1 1,-16-6 0,-15-4 0,-12-5-3,-3-8-5,3-4-31,-1-1-1,4-8 0,12 5 0</inkml:trace>
  <inkml:trace contextRef="#ctx0" brushRef="#br0" timeOffset="79613.3619">10648 12678 9,'28'9'30,"-6"-9"0,16 10-1,2-4-16,3 0-10,0 2-15,-8-3-15,5 6-1,-18-11-2</inkml:trace>
  <inkml:trace contextRef="#ctx0" brushRef="#br0" timeOffset="79791.5991">10668 12841 37,'24'11'35,"16"3"0,4-6-9,8-3-25,10 7-25,-10-18-4,11 3-4,-10-17-2</inkml:trace>
  <inkml:trace contextRef="#ctx0" brushRef="#br0" timeOffset="97581.4304">18529 4768 21,'28'-32'57,"-5"5"-33,-1-9-10,3-12-5,6-9-2,-3-12-1,0-4-1,-7-1 0,-7 7-1,-9 3 1,-5 13-2,-16 8 1,-4 21-1,-6 15 0,-1 18-2,2 15 0,3 17-1,9 13 0,8 6 1,14 3-1,15 4 1,11-3-2,9-7-6,10-13-18,3-7-8,-10-20-2,2-5 2</inkml:trace>
  <inkml:trace contextRef="#ctx0" brushRef="#br0" timeOffset="98031.9371">19201 4625 12,'22'0'28,"-10"-12"0,4-2-5,-3-1-3,-4-4-6,-4-1-2,-8-7-3,-7 1-3,-8 0-2,-4 6-1,-6 8-2,-5 5 0,-4 11 0,5 7-1,5 10 0,5 5 1,14 2-1,8-3 1,7-6 0,9-1-1,6-8 0,-1-6-2,5-4-6,-5 0-12,-7-9-13,4 9 0,-4-12 0,6 8-1</inkml:trace>
  <inkml:trace contextRef="#ctx0" brushRef="#br0" timeOffset="98619.2184">19482 4668 33,'0'0'21,"21"-11"-1,-11 1-2,2-4-3,1 2-2,-4-6-2,-2 3-2,-7-7-1,0 6-1,-7-1-2,-5 8-1,-9 2-1,-1 7-1,-4 0-1,1 10 0,1 4-1,3 1 1,4 3-1,8-3 1,6-1-1,7-1 1,8-7-1,1-3 0,7-3 0,1 0 0,1 0 0,-2 5 0,0 0-1,-2 8 1,-4 6 1,-1 5-1,-5 9 0,-1 4 0,-7 3 1,-3 0-1,-6-4 0,-9 0 1,-9-7-1,-6-8 0,-6-10 1,-5-11-2,2-8 0,-1-8-3,10-6-1,7-6-4,19 0-5,7-3-7,19 1-11,19 11-1,10-7 1,16 11 8</inkml:trace>
  <inkml:trace contextRef="#ctx0" brushRef="#br0" timeOffset="99176.4244">19940 4649 43,'0'0'21,"22"-14"-1,-22 14-3,16-19-3,-12 6-2,-4-2-4,-7 2-1,-4-2-2,-2 1-1,-6 1-2,-4 6-1,-4 2 1,0 5-2,-1 12 0,3 2 1,3 6-1,9 5 0,5 0 1,8-1-1,12-2 1,4-4-1,7-8 1,4-5 0,0-10-1,-3-5 1,1-4-1,-4-4 0,-7 0 0,-1 4 0,-6 3 0,-7 11 0,0 0 0,10 0 0,-6 11 1,2 3 0,1 4 0,4-1-4,4-1-2,-1-2-9,10-7-19,3 0 0,-6-14 0,9 0 0</inkml:trace>
  <inkml:trace contextRef="#ctx0" brushRef="#br0" timeOffset="99672.9261">20143 3970 72,'10'-15'32,"-10"15"-7,0 0-9,0 0-7,-7 25-3,4 3-4,0 6-1,-1 5 0,-1 4 0,2 3 0,0-9-1,3-1 1,-3-8 0,3-8 1,0-11-1,0-9 1,0 0 0,15-18-1,-5-1 1,5 6-1,4-3-1,4 6 0,0 7 0,-1 8-1,-3 10 1,-5 2 0,-8 9 0,-9 0 0,-10 2 0,-8-7 0,-3-1-3,-5-11-7,1-4-20,9 0-4,-1-11-1,20 6 0</inkml:trace>
  <inkml:trace contextRef="#ctx0" brushRef="#br0" timeOffset="100039.8536">20598 4542 72,'0'0'35,"22"-4"-4,6 4-16,3 0-5,12 0-4,-4 0-5,2 0-6,-3 0-9,-8 7-10,-11-7-10,0 3 0,-19-3-1</inkml:trace>
  <inkml:trace contextRef="#ctx0" brushRef="#br0" timeOffset="100191.9043">20682 4638 51,'8'14'34,"11"-14"-2,9 5-16,6-1-33,1-11-7,17 7-5,-1-15-3</inkml:trace>
  <inkml:trace contextRef="#ctx0" brushRef="#br0" timeOffset="100822.0624">21411 4195 72,'0'0'34,"0"0"-4,0 0-13,-4 40-6,-5 2-4,4 13-2,-5 2-1,5 11-1,-4-5-1,1-3 0,1-10-1,7-12 1,-5-15-1,5-11 0,0-12-1,16-12 1,4-2-2,4-4 2,6 4-2,2 4 1,3 5 0,-4 8 0,-8 9 0,-9 6 0,-14 5 1,-19 1-2,-8 0-1,-8-12-4,-1 3-11,-2-10-13,4-5-6,12-5 0,8-10-1</inkml:trace>
  <inkml:trace contextRef="#ctx0" brushRef="#br0" timeOffset="101221.6587">21730 4799 42,'0'0'30,"0"13"2,11-13-14,0-5-4,11-3-1,-4-9-4,6-9-1,-5-12-3,3-12-1,-1-17-1,-4-6-1,-3-1-1,-8-1-1,-6 6 1,-6 9-2,-5 13 1,-7 14 0,-5 27 0,-2 16 0,-1 16-1,1 15 1,5 5 0,8 12 1,12 3 0,9 1 0,15-2-1,8-4-1,9-9-7,0-10-5,10-5-11,3-4-11,-8-13-1,1 3 1</inkml:trace>
  <inkml:trace contextRef="#ctx0" brushRef="#br0" timeOffset="101485.0659">22326 4700 49,'8'-18'31,"-8"-5"-7,-4 4-6,-1 0-5,-9 5-3,-2 6-2,-7-2-3,1 10-1,-8 7-2,7 5 0,1 5-1,4 3 1,11-2 0,7 5 1,6-6 0,7 0 0,2-8 0,4-4-2,4-5-10,-2 0-25,-8-19-1,7 4-1,-4-3 0</inkml:trace>
  <inkml:trace contextRef="#ctx0" brushRef="#br0" timeOffset="102024.9013">22587 4728 47,'0'0'22,"19"-16"1,-16 4-3,1-2-3,4 1-3,-8-6-4,-5 5-3,-5-5-1,-1 8-3,-10-1-1,1 3-1,-2 9 0,-1 0 0,0 12-1,3 3 1,5 2-1,6 0 0,9 1 1,4-2 0,5-4 0,4-3 0,5-9 1,4-6 0,0-4-2,-4 1 2,-5 0-1,1-3-1,-2 10 1,-1 2-1,-11 0 0,11 27 0,-11 1 1,10 6-1,-3 9 0,-4 6 1,-3-1-1,-11-1 1,-5-5 0,-1-5 0,-9-9 0,-10-16-1,-2-12-3,-1-13-5,12-9-8,6-6-20,4-14 0,17 4 0,8-8-1</inkml:trace>
  <inkml:trace contextRef="#ctx0" brushRef="#br0" timeOffset="102582.7693">23009 4761 63,'19'-9'27,"-19"9"-5,12-16-5,-1 4-4,-11-7-3,8 2-2,-8-3-3,-5 0-2,1-3-1,-3 8-1,-2-2 0,-5 8-2,-1 7 1,-8 2-1,4 10 1,1 5-1,2 3 1,4 5 0,3 2 0,6-2 0,3-1 1,12-3 0,1-6-1,4-7 1,-3-6 0,0 0 0,5-7 0,-2-1 0,-4 1-1,-3 2 1,-10 5-1,16 0 1,-5 5 0,2 7 0,-4-2 1,3 7 0,3 0 0,12 0-1,5-3-20,-3-1-16,3-13-2,12 0 1,8-5-1</inkml:trace>
  <inkml:trace contextRef="#ctx0" brushRef="#br0" timeOffset="104343.2324">11534 12739 33,'15'-25'22,"-3"-11"0,3-8-5,-1-6-3,-5-1-2,0 3-1,-4 2-3,-2 12-1,-3 16-1,0 18-2,-6 18 0,6 18 0,-3 13-2,3 12-1,4 9-1,-4-4-6,11 5-8,-2-8-20,-4-18 0,9-6 0,-5-18-1</inkml:trace>
  <inkml:trace contextRef="#ctx0" brushRef="#br0" timeOffset="104664.7184">11943 12542 38,'-19'-16'29,"4"8"-5,-4 8-9,0 11-4,0 7-4,3 11-3,4 7-2,7 7 0,5 2 0,12 1-1,5-5 1,9-7 1,11-14 0,0-11 2,2-12-1,-5-14 1,-3-12-1,-11-10 0,-9-6-1,-16-6-1,-7 5-2,-12 5-6,-4 7-13,-6 7-16,8 10 0,0 8 1,12 17-1</inkml:trace>
  <inkml:trace contextRef="#ctx0" brushRef="#br0" timeOffset="105033.6354">12247 12904 21,'0'0'32,"19"0"1,5-11-4,3-9-11,1-10-5,3-2-5,-6-17-2,0-4-3,-10-16-1,-5-7-1,-7-5 0,-3 5-1,-13 8 0,-2 8 1,-7 19-1,1 19 0,-4 24 1,6 27-1,4 20 0,5 11 1,10 8 0,10 5 0,12-4 0,11-1-1,8-5-4,2-14-3,10-8-14,0-10-13,-7-16-1,7-5 0,-13-10 0</inkml:trace>
  <inkml:trace contextRef="#ctx0" brushRef="#br0" timeOffset="105304.388">12886 12706 33,'-14'-26'31,"5"10"0,-9-5-12,-3 0-6,1 7-3,-8 2-3,4 12-2,-7 0-2,10 15 0,2 3-1,4 6-1,12-1 2,8 1-1,8-7 0,8-2 0,8-6-1,-5-7-3,7-2-13,4 0-18,-20-7-1,3 7-1,-18 0 0</inkml:trace>
  <inkml:trace contextRef="#ctx0" brushRef="#br0" timeOffset="105816.9081">13220 12729 27,'6'-14'20,"-9"-1"-3,0-2-2,-4 0-3,-5-5 0,-3 7-2,-10-1-1,1 8-2,-4 8-2,3 0-2,0 13 0,6 3-2,3 6 0,11 0-1,10 0 1,2-5-1,11-3 1,4-4 0,0-5-1,6-5 2,-7-5 0,-1 0 0,-5 0 1,3 5 0,-8 0 0,-2 10 1,0 4 0,1 11-1,0 6-1,3 5 1,-6 6-2,-3 2 1,-6-2-1,-6-2 0,-10-5 0,-8-3 0,-5-10-1,-6-13-1,2-9-4,-4-14-5,15-5-7,0-11-14,7-11-5,18-2 0,9-3 0</inkml:trace>
  <inkml:trace contextRef="#ctx0" brushRef="#br0" timeOffset="106178.4491">13512 12582 30,'-12'-27'29,"-5"-14"2,17-1-9,4-1-6,8-1-4,13 10-2,-1 5-1,11 17-1,-1 12 0,6 17-1,-10 6-2,-7 14-1,-13 2-1,-10 11 0,-13-1-2,-9-3 0,-8-2-1,-2-5-2,-5-6 2,6-5-2,15-4 1,10-13 0,15-6-1,11-1 1,10-4 1,2 0-1,8 5-12,0-1-24,-10-4 0,-2 5 0,-18-5 0</inkml:trace>
  <inkml:trace contextRef="#ctx0" brushRef="#br0" timeOffset="106923.2423">14300 12416 45,'0'0'33,"5"18"-6,1 10-4,-6 7-8,6 9-5,-6 0-3,3 1-11,1-4-17,3-3-12,-14-18 0,3-6-1</inkml:trace>
  <inkml:trace contextRef="#ctx0" brushRef="#br0" timeOffset="107071.9654">14171 12579 55,'32'9'36,"20"6"-4,4-1-31,9-9-24,22 4-5,-6-19-4</inkml:trace>
  <inkml:trace contextRef="#ctx0" brushRef="#br0" timeOffset="110601.7637">15193 12276 56,'14'0'21,"-14"0"-3,-12 3-5,-10-3-3,-9 0-3,-3 0-4,-2-6-1,2 2-1,4-1-1,6 0 0,3 5-1,9 5 1,5 4-1,1 8 1,6 3 0,0 2 0,0 2 1,6 3 0,-3-8 1,1 0 0,3-9 0,3-5-1,1-5 1,3-6-1,5 2 1,5 4 0,2 0-1,3 3 1,-1 11 0,-2 5 1,-7 6 1,-4 7-2,-15-1 2,-6-2-1,-14-6-1,-6-5-2,-7-11-4,-6-7-7,5-10-8,2-2-12,3-10-4,10 3 1,5-3 1</inkml:trace>
  <inkml:trace contextRef="#ctx0" brushRef="#br0" timeOffset="110994.6934">15541 12350 33,'-11'-10'28,"-11"-3"-7,-1 8-4,-5 5-3,-2 10-5,4 9-1,0 10-3,7 7-1,10 6-1,9 1-1,12-1 0,13-3 0,9-10-1,11-8 0,2-13 2,-1-11-1,-4-16 1,-4-8 0,-17-12-1,-13-5 1,-19-4-1,-11-1-3,-7 11-11,-7 11-21,-4-1-1,7 15 0,-3 4-1</inkml:trace>
  <inkml:trace contextRef="#ctx0" brushRef="#br0" timeOffset="111393.6031">15875 12664 30,'6'12'34,"-6"-12"0,25 4-2,0-13-16,-2-9-4,2-6-4,2-12-4,-3-10 0,-6-12-2,-6-14-1,-5 1 0,-7-2 0,-12 7 0,-4 7-1,-6 12 1,-2 18 0,-4 21-1,2 24 1,6 18-1,4 15 1,10 9-1,9 7 0,13 0 1,11 1-1,8-2-3,2-15-6,8-8-17,3-9-10,-8-14 0,1-5 0</inkml:trace>
  <inkml:trace contextRef="#ctx0" brushRef="#br0" timeOffset="111715.9126">16489 12582 56,'12'-12'30,"-6"2"-8,0-5-5,1 3-3,-7-3-5,-6 1-3,-5-3-1,-3 2-2,-12 3 0,-1 1-2,-4 5-1,1 6 1,-1 5-1,8 7 0,8 4 0,9 2 0,9 1 1,12 0-1,7-4 1,3-5-1,-1-6 0,2-4-3,-2-4-10,-5-3-21,-10-8 0,3 5 0,-12-5-1</inkml:trace>
  <inkml:trace contextRef="#ctx0" brushRef="#br0" timeOffset="112265.666">16827 12526 46,'10'-15'27,"-10"-6"-9,-10 3-3,-6 1-4,-6 5-3,-5 3-2,-1 5-2,-3 10 0,0 6-1,9 4-1,6 9-1,10-1-1,6 1 0,13-3 0,1-6 0,6-4 0,1-7 1,4-5 0,-3-8 1,-3 2 1,-3-3 0,-1 3 1,-5 3 1,4 8-1,-14-5 0,19 27 0,-12-3-1,-1 6-2,-6 5 1,0 2-1,-7 3-1,-8-3 1,-9 0-1,-7-4 1,-7-8-1,-6-11-2,2-6-5,-5-17-8,9-10-18,9-4-2,12-14-2,17 1 1</inkml:trace>
  <inkml:trace contextRef="#ctx0" brushRef="#br0" timeOffset="112640.334">17233 12426 53,'0'-41'32,"4"-2"-6,3 6-5,-7-4-5,7 12-3,-7 0-4,4 17-2,-4 12-1,3 12-2,-3 11-1,5 10-1,-2 6-1,2 11 0,-1-1 0,0 4-1,3-1-6,-7-10-15,8-10-17,1-3 1,1-15 0,5-2-1</inkml:trace>
  <inkml:trace contextRef="#ctx0" brushRef="#br0" timeOffset="113024.8302">17675 12305 27,'-17'-23'31,"3"13"-1,-13 2-8,1 1-8,0 7-4,-2 7-4,0 8-2,0 5-2,4 8 0,5 5 0,9 4 0,10 0 1,10 1-1,10-1 1,11-5-1,8-7 1,6-9-1,2-10 0,0-10 0,-4-10-1,-8-9 1,-10-15 0,-9-8 1,-16-5-1,-14 5 0,-9 2-5,-12 18-31,-5-10-1,5 15-1,-5-2-1</inkml:trace>
  <inkml:trace contextRef="#ctx0" brushRef="#br0" timeOffset="116681.5506">18213 12403 11,'31'9'25,"-13"-12"2,23 3-10,-4-2-9,2 2-9,2 0-10,-8-6-11,3 12-3,-16-10-1</inkml:trace>
  <inkml:trace contextRef="#ctx0" brushRef="#br0" timeOffset="116862.9301">18255 12509 45,'21'0'34,"19"5"-2,8-5-10,-2 4-12,6 6-31,-8-10-7,4 2-4,-19-7 0</inkml:trace>
  <inkml:trace contextRef="#ctx0" brushRef="#br0" timeOffset="124235.0375">2982 14470 5,'0'0'29,"15"3"0,0-3 1,17 4-17,5 2-10,3 0-11,4 5-13,-13-11-7,2 14-2,-15-11 9</inkml:trace>
  <inkml:trace contextRef="#ctx0" brushRef="#br0" timeOffset="124399.9563">3022 14623 36,'10'6'29,"21"-6"0,0 0-19,16-4-23,11 9-10,-8-9-4,9 8-2</inkml:trace>
  <inkml:trace contextRef="#ctx0" brushRef="#br0" timeOffset="124684.7075">3791 14607 19,'0'-29'28,"15"-2"0,-11-10-9,8-10-9,-2 0-1,-4-3-1,3 5 0,-9 6 1,0 11-1,-6 9 0,6 23-1,-12 18 0,8 18-1,-3 7-2,7 12-1,-3 6-3,3 3-6,10-3-16,-1-1-14,1-14-1,6-5 0,-2-17 0</inkml:trace>
  <inkml:trace contextRef="#ctx0" brushRef="#br0" timeOffset="125006.8604">4278 14433 25,'-10'-32'25,"2"10"-3,-9 5-5,-4 8-4,-7 9-3,-3 9-3,0 12-2,3 3-2,4 8 0,8 6-2,11 2 1,13-3-1,13-2 1,11-8 1,5-4 0,4-12 2,2-3 1,-6-18-2,0-2 2,-21-13-2,-6 1 0,-18-8-5,-13-1-17,-10-3-17,0 7-1,-9 1 0,6 7-2</inkml:trace>
  <inkml:trace contextRef="#ctx0" brushRef="#br0" timeOffset="125743.7029">4548 14739 31,'22'-8'34,"-13"-4"-3,6-4-8,5-4-5,-3-13-6,2-1-4,-3-17-4,-4-6-1,-3-9-2,-9-2 0,0 2-1,-12 8 0,-7 10 0,-2 14 0,-4 18 1,-4 20-1,5 23 0,5 15 1,6 13-2,10 9 2,10 4 0,12 0-2,11-3-1,8-6-5,14-6-5,-2-17 0,9-4-2,-3-17-3,1-4-2,-5-11 1,-3 0 3,-8-9 5,-3-2 8,-9-1 4,-6-3 4,7-10 17,-26 8-9,-4 2 0,-7-5-1,-7-6-2,1 4-3,-8-3-1,0 3-2,-8-1-2,4 12 0,-1 5 1,1 9-1,5 8 0,3 8 0,8 3 0,9 6-1,9-4 0,8-3-3,9-2-6,0-8-12,2-11-16,4 4 0,-12-11 0,6 2 0</inkml:trace>
  <inkml:trace contextRef="#ctx0" brushRef="#br0" timeOffset="126254.7583">5403 14658 35,'5'-15'25,"4"5"-5,-3-7-4,0-4-3,-1 1-3,-5-4-3,-3 2 0,-8 1-2,-1 8-1,-3-2-1,-5 12-1,0 3-1,-1 6 0,1 8 0,4 1 0,7 5 0,6-2-1,3-3 1,7-4 0,4-4-1,2-3 1,2-4 0,1-5-1,-2 5 1,-1-4 1,-2 8 0,0 5 0,-2 7 2,2 10-2,-3 7 1,4 9 0,-4 0-1,2 3-1,-6 3 0,-4-4 0,-6-1-1,-7-6 1,-11-9-1,-3-8 1,-7-8-1,-7-8-2,6-4-3,-3-11-6,14-5-15,8-2-10,4-11-1,19 2 0</inkml:trace>
  <inkml:trace contextRef="#ctx0" brushRef="#br0" timeOffset="126654.0113">5739 14457 26,'0'-32'21,"-4"-5"-3,15 5 0,6 4-1,9 5-1,5 12-2,-2 4-3,6 15 0,-9 5-3,-4 15-1,-19 4-2,-11 7-1,-15 2-2,-7 0-1,-8-4-1,-6-9-2,4-4-2,3-13-1,10-2 0,12-12 0,15 3 2,7-17 1,15 6 2,43 6 5,-26 12-4,-1 3-15,5 8-18,-17-5-2,2 6 0,-16-10-1</inkml:trace>
  <inkml:trace contextRef="#ctx0" brushRef="#br0" timeOffset="127106.9279">6520 14304 14,'13'-10'33,"-13"10"1,20 24-2,-13 8-13,-7 12-5,10 12-5,-10 0-2,3 1-8,-3-1-9,0-11-16,-9-16-9,5-3 0,-14-20 0</inkml:trace>
  <inkml:trace contextRef="#ctx0" brushRef="#br0" timeOffset="127279.2391">6380 14554 20,'14'-4'29,"3"-5"2,18 9-4,9 0-17,12 0-17,16 5-19,-5-13-2,10 6-1,-8-15 3</inkml:trace>
  <inkml:trace contextRef="#ctx0" brushRef="#br0" timeOffset="127693.0939">7410 14350 65,'-9'-12'32,"-2"12"-10,-12-5-10,-11-1-6,0-3-3,-6-1-2,5 2-1,1 0-1,7 0 0,5 4 0,3 4 0,7 7 1,6 10 0,6 2 2,0 5 0,0 3 0,5 0 1,-1-3 0,4-1 0,2-8-1,0-5 1,2-10-2,7 0 1,3-5-1,5 1 0,1 1 0,10 3-1,-8 3 0,4 9 1,-8 7 1,-8 5 0,-12 4 1,-12 1-1,-12-4 0,-10-1-1,-6-6-2,-7-11-7,3-7-8,2-5-11,5-11-8,18 1-1,5-8-1</inkml:trace>
  <inkml:trace contextRef="#ctx0" brushRef="#br0" timeOffset="128076.4646">7851 14433 12,'3'-18'30,"-12"-8"0,-1 3-6,-8 2-6,-8 3-5,-4 7-4,-5 6-2,-4 12-2,1 8-3,1 8 0,5 8-1,5 7 0,14 3 0,13 2 0,6-2 1,14-7-1,10-8 1,8-3-1,5-13 1,1-10 0,-4-7-1,-3-13 0,-10-5 0,-7-4 0,-11-6-1,-9 3 0,-7 2-5,-11 4-9,-2 3-20,2 15-1,-6 1 0,6 14 0</inkml:trace>
  <inkml:trace contextRef="#ctx0" brushRef="#br0" timeOffset="128271.7857">8127 14522 73,'12'0'38,"-12"0"1,15 0-12,-15 0-22,0 0-37,12 4-5,-12-4 0,-12 0-2</inkml:trace>
  <inkml:trace contextRef="#ctx0" brushRef="#br0" timeOffset="128692.3027">8425 14417 30,'2'-45'33,"7"3"-4,-5 11-6,-4 2-4,6 16-3,-6 13-3,0 23-2,-6 10-3,12 16-2,-3 7-2,2 9-1,2 0-3,-7-5-14,4-9-23,6-7-2,-3-20 1,1-14-1</inkml:trace>
  <inkml:trace contextRef="#ctx0" brushRef="#br0" timeOffset="129165.9321">9120 14427 19,'10'-7'33,"15"12"-1,2-5 1,10-5-18,3 10-10,1-5-11,8 7-19,-16-7-6,-1 0-2,-16-3 1</inkml:trace>
  <inkml:trace contextRef="#ctx0" brushRef="#br0" timeOffset="129336.609">9111 14557 28,'0'0'33,"34"12"0,1-16-10,11-6-40,18 10-6,-8-9-5,19 4-4</inkml:trace>
  <inkml:trace contextRef="#ctx0" brushRef="#br0" timeOffset="129926.5283">10164 14292 13,'33'-8'27,"-26"-10"0,-2 5-11,-17 3-4,-10 3-4,-7 3-3,-5 1-3,-2 3 0,-5 0-2,3 3 1,3 3-1,8 1 0,6 3 0,2 1 1,1 3 1,8 2 1,-1 2-1,1 2 1,1-2 1,2 2-1,1-7 0,6-1 0,0-12 0,21 11 0,-2-11 0,10 0 1,7 0 1,12 9 0,3-1-1,-1 8 1,-6 1-1,-4 11 1,-12 0-2,-15 3-1,-17-4 1,-15-2-2,-15-8-1,-6-6-4,-3-3-4,-1-15-7,-2-8-11,15 5-9,6-5-2,10 1 0</inkml:trace>
  <inkml:trace contextRef="#ctx0" brushRef="#br0" timeOffset="130287.192">10484 14389 47,'4'-10'29,"-10"-5"-9,-4 3-5,-5 7-5,-4 2-3,-2 9-2,-4 3-1,2 9-1,2 2-1,5 8 0,7 4 1,9 4-1,6-5 1,13-1 0,6-6 0,8-5-1,5-8 1,2-11 0,0-7-2,-2-10 2,-7-6-1,-6-6 1,-16-6-1,-9-1 0,-16 0-4,-8 2-5,-1 7-25,3 13-3,-8-2-1,8 16-1</inkml:trace>
  <inkml:trace contextRef="#ctx0" brushRef="#br0" timeOffset="130534.255">11027 14216 41,'7'-16'36,"1"16"-1,-1 12-2,-1 8-17,5 16-5,-7 4-5,3 7-4,2-1-4,-6-6-7,3-4-9,-6-8-17,0-16-2,0-12 1,-18-5-1</inkml:trace>
  <inkml:trace contextRef="#ctx0" brushRef="#br0" timeOffset="130706.2627">10906 14345 47,'34'8'33,"3"-5"0,20 0-18,-4 6-24,0-9-17,10 9-3,-10-9-3</inkml:trace>
  <inkml:trace contextRef="#ctx0" brushRef="#br0" timeOffset="131145.2467">11597 14502 41,'3'-37'18,"1"-8"-2,2 0-1,3 4 0,-3 3-3,4 12-1,-6 11-1,-4 15 0,6 25-2,-1 15 0,-5 11-4,0 4-3,6 8-5,-3-4-12,0-10-19,11-7 0,-1-19 0,8-5 0</inkml:trace>
  <inkml:trace contextRef="#ctx0" brushRef="#br0" timeOffset="131445.0553">12028 14333 38,'-20'-15'29,"-12"-4"1,-1 11-14,-3 12-5,2 9-4,8 13-2,6 8-2,9 8 0,8 2 0,11 4-1,9-5 1,12-5 0,5-10 1,8-9-1,-3-11 1,-2-10-1,-6-18-1,-6-9 1,-13-8-2,-12-5-2,-7 0-4,-7 1-7,-7 7-17,8 14-6,-9 2 0,22 18-1</inkml:trace>
  <inkml:trace contextRef="#ctx0" brushRef="#br0" timeOffset="131782.3062">12287 14645 36,'18'14'33,"-6"-14"-3,6-9-6,9-5-6,-3-11-7,4-6-2,-4-13-5,-2-12 0,-6-14-2,-3-7-1,-8-1 1,-5 6-1,-11 6 0,-5 11 0,-6 17-1,-3 22 0,-3 24 0,0 22 1,3 18-2,7 12 2,7 9-1,11 2 0,11 4 0,11-5-4,11-3-2,5-6-20,4-21-10,15-5 1,-8-18-1</inkml:trace>
  <inkml:trace contextRef="#ctx0" brushRef="#br0" timeOffset="132069.8522">12925 14562 54,'0'-21'21,"0"-3"-4,-6 4-3,-3-4-2,-9 5-1,-8-1-3,-2 11-1,-5 0-2,1 9 0,-4 6-2,7 8 0,2 4 0,17 5-1,10 2 1,4-2-2,14-2 0,6-5-4,8-2-9,-2-6-15,-2-8-7,1 0-1,-8-4 0</inkml:trace>
  <inkml:trace contextRef="#ctx0" brushRef="#br0" timeOffset="132498.1748">13142 14569 49,'19'-15'20,"-10"-1"-5,-3-4-3,-2 2-3,-7-2 0,-4 1-1,-8 3 0,-1 7 0,-9 2-2,3 7-1,-2 0-2,2 10 0,4 0-2,8 6 1,7-1-1,6 0 1,7-4-1,6 0 0,2-1 0,1 1 1,5 4 0,-2 2 0,0 5 0,1 7-1,-9 7 2,-5 2-1,-9 4 1,-5-1-1,-13-2 0,-2-2 0,-15-8 0,-5-10-1,-3-10-1,-4-12-4,10-6-6,0-15-5,16-5-10,8-5-10,13-2-2,15 4 0</inkml:trace>
  <inkml:trace contextRef="#ctx0" brushRef="#br0" timeOffset="132859.9098">13495 14426 10,'-12'-30'24,"-6"-14"1,12 5-10,6-4-1,9 7-2,16 6 0,0 10-1,12 19 1,-3 5-1,3 18-1,-8 8-2,-5 10-2,-14 2-3,-13 5 1,-16 0-2,-9 4 0,-10-5-1,1-8 0,3-6 0,7-6 0,17-8 0,19-6-1,20-8 0,16-4 0,14-4 0,3-1-13,-5 1-24,1 4 1,-18 0-2,-2 0 2</inkml:trace>
  <inkml:trace contextRef="#ctx0" brushRef="#br0" timeOffset="160314.8674">11693 14975 4,'0'0'17,"-3"21"-3,10-6-1,8 3-4,4 2-1,3 0 0,5-5-2,6-4-2,4-6-1,6-8 0,5-6 0,5-4 0,1 1 1,2 1 0,-4 6 0,-1 5 1,-5 10-1,-6 5 0,-2 7-1,-5-3-1,1 4-1,3-8 1,7-5-1,2-5 0,12-5 0,5 0 0,5-3 0,7 1-1,1 2 1,6-3 0,2 6-1,2 0 1,2 3 0,-2 1-1,1-3 1,3-4-3,-6-4-7,-7-7-21,1 3-1,-28-9 1,-7 9-2</inkml:trace>
  <inkml:trace contextRef="#ctx0" brushRef="#br0" timeOffset="160877.9199">12145 15633 15,'36'-50'40,"-14"26"-24,3 9-1,-1 4-2,1 11 0,-3 11-2,-4 7-4,-1 2-2,1 2-1,-2-3-2,6-8 0,2-7 0,3-9-1,-1-11 1,1-3-2,-4 0-2,-5-1-4,-6 6-11,-12 14-15,0 0 0,-10 7 0,-10 0 6</inkml:trace>
  <inkml:trace contextRef="#ctx0" brushRef="#br0" timeOffset="161074.1201">12207 15790 8,'0'0'30,"0"0"2,33 2-2,-5-7-11,9-2-7,10 3-4,-1-2-10,1 4-16,-10-5-13,-2 7-1,-14-5 0</inkml:trace>
  <inkml:trace contextRef="#ctx0" brushRef="#br0" timeOffset="161569.2583">12749 15525 16,'13'-21'33,"4"9"2,6-5 1,10-3-14,4 9-7,4-4-4,2 11-4,-8 1-2,-5 10-1,-11 2-2,-10 10-1,-14-1-1,-11 2 0,-5 0-2,-4-5 1,3-1-1,3-5 0,9-5-1,10-4 2,0 0 0,25 0 1,0 8 0,0 6 1,-3 6-1,-6 6 1,-10 3 1,-10 3-1,-11-1-1,-13-3-2,-6-6-9,-10-6-24,-5-16-1,5-7 0,-4-13 0</inkml:trace>
  <inkml:trace contextRef="#ctx0" brushRef="#br0" timeOffset="162256.5713">14510 14398 49,'24'-5'30,"11"5"-4,5 0-19,3 0-15,4 0-17,-13 0-3,3 5-1,-17-5 8</inkml:trace>
  <inkml:trace contextRef="#ctx0" brushRef="#br0" timeOffset="162437.6306">14609 14502 37,'24'0'31,"-2"-5"-3,20 5-19,8 0-31,-15-4-4,14 6-2</inkml:trace>
  <inkml:trace contextRef="#ctx0" brushRef="#br0" timeOffset="163113.0711">15636 14184 18,'-13'-16'17,"-2"12"-3,-14-2-4,-6 6-4,-7 7-3,-3 2-2,1 4-1,6 4 0,4 2 0,6 1 0,12-1-1,8-5 2,8-3 1,0-11 3,19 13 1,29-13 10,-15 0-6,9 4 0,-1 0 0,5 9-1,-6 2-3,-2 8 0,-13 5-2,-10 3 0,-15 2-1,-19 3-2,-16-2 0,-8-7-3,-5-3-4,-6-12-7,4-7-5,7-5-9,6-11-5,15-2-1,8-11 3</inkml:trace>
  <inkml:trace contextRef="#ctx0" brushRef="#br0" timeOffset="163474.5949">15993 14340 15,'0'-24'57,"-10"16"-35,-8-1-6,-6 4-5,-1 5-4,-7 7-3,1 5-1,-4 0-2,8 10 0,6 3 0,9 4-1,12 2 0,9-2 2,13-4-1,14-2 0,8-7 2,8-5 0,4-11 0,-3-10 1,-10-7-1,-8-6 0,-17-6 0,-18-8-2,-15 5-6,-14 1-19,-14-2-10,4 13 0,-9-2-1</inkml:trace>
  <inkml:trace contextRef="#ctx0" brushRef="#br0" timeOffset="167874.0813">16613 14161 12,'12'-7'31,"-12"7"2,0 0-3,6 26-10,-6 3-6,0 15-4,-3 0-4,3 9 0,0-3-3,3-1-3,1-3-6,-4-14-8,0-11-14,6-4-6,-6-17 0,-13-3-1</inkml:trace>
  <inkml:trace contextRef="#ctx0" brushRef="#br0" timeOffset="168056.6244">16498 14404 47,'22'3'35,"6"-6"0,10-4-9,10 7-12,6 0-10,-2 0-25,-1 0-11,1 7-3,-19-4 0</inkml:trace>
  <inkml:trace contextRef="#ctx0" brushRef="#br0" timeOffset="171692.4063">17161 14195 24,'0'-17'25,"15"7"-5,5 0-2,8 2-5,6 3-3,3 5-1,-1 4-3,-5 6-1,-6 7-2,-14 4 0,-11 7-1,-16-3-1,-2-2 0,-7-2 0,3-6-1,8-6-1,14-9 0,0 0 0,28-5 0,8 0 2,7 5 0,-1 6 1,-2 7 2,-14 5 0,-16 13 1,-21 1-1,-18 4 0,-18-6-1,-6-2-2,-4-6-3,-1-10-4,15-3-6,9-9-9,14-9-13,20 9-1,3-24 1</inkml:trace>
  <inkml:trace contextRef="#ctx0" brushRef="#br0" timeOffset="174000.1461">17992 14229 12,'-6'-29'26,"18"14"0,-3-5-7,11 0-5,8 2-3,2 5-3,2 9-1,-3 4 0,0 15-2,-8 1 0,0 7-1,-5-2 0,0 1-1,3-4 0,0-5 0,1-10-1,2-3-1,-2-3-3,-5-6-9,-6 1-19,-9 8-3,0 0-1,0 0 0</inkml:trace>
  <inkml:trace contextRef="#ctx0" brushRef="#br0" timeOffset="174185.1663">18052 14442 41,'0'0'34,"15"4"0,12-4-5,10-4-19,7 1-20,9 3-19,-7-14-2,7 9-3,-12-7 0</inkml:trace>
  <inkml:trace contextRef="#ctx0" brushRef="#br0" timeOffset="174887.3503">19080 14008 26,'-24'-7'12,"1"7"-2,-1-4-2,0 8-2,1 0-2,2 4-2,3 1 0,4 3 0,-1 0 0,7 1 0,-3-1 1,4-1 0,3-2 1,4-9 0,-7 14 2,7-14-1,13 6 1,-1-6 0,5 6 0,7-1 0,8 6 1,4 1-2,6 9 1,-3 5-2,-2 8 1,-9 0-1,-5 5 1,-19-2-2,-13 2 1,-16-9-2,-9-3 1,-10-11-2,-3-9-1,2-7-4,1-6-3,12-4-5,7-9-8,13-4-14,14 3-1,8-5 0,16 7 9</inkml:trace>
  <inkml:trace contextRef="#ctx0" brushRef="#br0" timeOffset="175309.1005">19291 14114 18,'7'-25'30,"23"8"-1,10 2-8,6 3-2,5 7-3,-3-1-4,0 10-3,-13 3-2,-8 10-3,-22 0-2,-11 5 0,-18 0-1,-7 0-1,-1-3 0,0-3-1,9 1 0,10-5 0,13-12-1,19 16 2,12-6-1,8 5 2,1 3 0,-1 3 1,-11 5 0,-13 2 0,-15 1 1,-17-1-1,-17-6-3,-11-7-6,-4-4-17,2-5-11,-4-15-1,19 3 0</inkml:trace>
  <inkml:trace contextRef="#ctx0" brushRef="#br0" timeOffset="175904.2318">20440 13802 51,'4'-13'33,"6"20"1,-10 18-14,0 12-7,0 17-5,-5 7-1,5 11-2,-5 0-1,5-4-1,0-3-2,0-11 1,6-14-1,-2-12 0,3-16 0,3-12 0,-1-5 0,0-6 0,-2-7-1,-1 1 1,-6 2-1,-3 1 0,-10 2 0,-11 3 0,-8 3-1,-7 6 1,-4 0-1,-1 7 0,6 3 0,2 3 0,12 3 0,14 6 0,13-1 1,11 1 0,11-2 0,5-3-4,11-3-15,6-5-17,-7-16 1,7-1-1,-5-17 0</inkml:trace>
  <inkml:trace contextRef="#ctx0" brushRef="#br0" timeOffset="176197.5339">20781 13892 34,'0'0'33,"0"0"0,-7 9-9,10 26-5,-3 6-4,9 16-5,-6 7-1,6 6-1,-5-3-4,3-3-1,0-8-4,-3-15-2,1-7-8,-8-16-12,3-18-14,0 0-1,-13-33 1,9 1 0</inkml:trace>
  <inkml:trace contextRef="#ctx0" brushRef="#br0" timeOffset="176556.4579">20713 13914 62,'24'-23'31,"17"7"-7,14 9-3,4 3-6,7 12-4,-4 4-3,-4 7-4,-15 2 0,-14 5-3,-21-1 1,-20 4-2,-16-3 1,-8-6-1,-6-4 0,4-3 0,9-3-1,13-3 0,16-7 0,25 6 1,13 0 0,14 6 0,9 4 0,-2 7 0,-7 5 2,-12 6 1,-26 2-1,-19 1 1,-27-4 0,-16-1-1,-21-8-1,-6-7-8,-8-7-30,11-3-1,-2-14 0,16-3-1</inkml:trace>
  <inkml:trace contextRef="#ctx0" brushRef="#br0" timeOffset="181540.6462">13024 14114 3,'16'-20'27,"3"-22"2,18-8-9,16-6-4,18 0-3,6 3-2,-2 7-3,-3 14 0,-14 14-4,-15 14 0,-18 13-2,-21 11 1,-17 4-2,-13-2 0,-1-5-1,6-9-2,2-8 0,19 0 0,-6-20 0,12 2-1,9 1 2,7-1 0,0 4 1,3 5 1,-7 9 1,-5 0 1,-7 11-1,-6 4 1,-8 0-2,-5 4-1,0-3-9,-1-1-16,3-13-7,11-2 0,0 0 0</inkml:trace>
  <inkml:trace contextRef="#ctx0" brushRef="#br0" timeOffset="182045.597">13887 13484 60,'-25'-8'21,"7"12"-4,-1 6-5,0 5-4,3 11-3,7 2-2,9 8-1,4-4-1,14-1 0,6-5 0,5-10 2,8-10 1,-1-6 1,-3-17 1,-9-5 0,-8-12 0,-11-1 0,-14-2 0,-3 5-3,-10 4-5,-2 4-9,2 6-21,6 16-3,-2 2-1,15 9 0</inkml:trace>
  <inkml:trace contextRef="#ctx0" brushRef="#br0" timeOffset="182250.1409">14088 13675 62,'0'0'35,"6"14"1,-6-14-6,0 0-25,0 0-25,0 0-14,6-9-1,-6-4-1</inkml:trace>
  <inkml:trace contextRef="#ctx0" brushRef="#br0" timeOffset="182750.7079">14163 13398 35,'18'-9'33,"-3"-2"-1,10-1-8,4 5-6,-2-2-4,4 5-4,-8 4-3,-2 5-2,-11 7-3,-10 3 0,-7 2 0,-3-2-2,-5 0 1,2-2-1,4-4 0,9-9 0,0 0 0,19 10 0,3-10 0,5 2 1,-1 5-1,-2 4 2,-9 5-1,-12 4 0,-11 6 0,-8-1 0,-6 0-3,-8-10-8,2-8-27,3-1 0,-1-11 0,12-2-1</inkml:trace>
  <inkml:trace contextRef="#ctx0" brushRef="#br0" timeOffset="183713.4149">13282 13600 15,'-13'-22'25,"17"8"-4,-4-4-3,9 3-3,1 2-4,5 0-2,-2 11-2,1 4-1,2 6-1,-3 6-2,2 5-1,0-4 0,4 2 0,-4-8 0,7-6 0,-3-6-1,3-6 1,-6-8-2,-1-3-2,-6-1-6,-9 0-11,-6-4-12,3 10-1,-13-4 0,6 12 9</inkml:trace>
  <inkml:trace contextRef="#ctx0" brushRef="#br0" timeOffset="183970.9729">13291 13708 34,'17'-12'32,"19"5"-2,-2-7-20,4-3-27,14 11-6,-14-15-6,11 8-2</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31T14:48:20.113"/>
    </inkml:context>
    <inkml:brush xml:id="br0">
      <inkml:brushProperty name="width" value="0.05292" units="cm"/>
      <inkml:brushProperty name="height" value="0.05292" units="cm"/>
      <inkml:brushProperty name="color" value="#FF0000"/>
    </inkml:brush>
  </inkml:definitions>
  <inkml:trace contextRef="#ctx0" brushRef="#br0">2231 10304 49,'0'0'35,"0"0"1,-13 27-13,16 21-6,-3 8-6,10 22-3,-3 3-1,12 12-3,-5-2-1,7-6-2,-1-8-2,-12-11-2,-3-11-4,-10-11-3,5-12-10,-15-9-16,-4-15-1,2-8 0,-12-12 1</inkml:trace>
  <inkml:trace contextRef="#ctx0" brushRef="#br0" timeOffset="411.1189">2061 10490 23,'27'-36'34,"17"9"-1,7 1-2,4 4-13,5 12-5,-4 5-4,-6 13-3,-15 9-1,-16 7-3,-19 3-2,-26 1 1,-9-6-2,-6 1 0,-4-9 0,4-5-1,15-9 0,15-8 0,14-1 1,22 3 1,11 6 0,6 0 0,6 6 0,-8 14 2,-9 6-1,-16 8 1,-15 5-1,-18-1 0,-10-5-2,-14-4-4,-3-6-2,-1-10-10,12-13-9,10 0-8,9-17-1,25 2 1</inkml:trace>
  <inkml:trace contextRef="#ctx0" brushRef="#br0" timeOffset="735.4824">2821 10543 43,'18'-7'35,"17"5"0,7-3-10,9-2-9,7 4-6,-6-6-6,4 4-8,-12 5-11,-7 0-12,-19-3-7,-3 8-2,-15-5 1</inkml:trace>
  <inkml:trace contextRef="#ctx0" brushRef="#br0" timeOffset="887.4721">2901 10655 36,'4'13'36,"11"-9"0,25-4-3,10 4-14,5-4-14,13 0-33,6-16-5,14 4-2,-4-11-1</inkml:trace>
  <inkml:trace contextRef="#ctx0" brushRef="#br0" timeOffset="7336.0379">3834 10621 47,'10'-43'24,"5"-1"-3,-3 0-4,-9 3-2,7 7-3,-10 8-2,6 6-2,-6 20-2,0 0 0,-9 23-2,9 9-2,0 8 0,3 11-1,0 7 0,1 3-1,1-1-2,-1-7-9,5-7-23,3-4-1,-3-22-1,13-7 1</inkml:trace>
  <inkml:trace contextRef="#ctx0" brushRef="#br0" timeOffset="7667.5357">4311 10474 42,'-27'-30'30,"9"11"-1,-10 5-13,-1 9-6,0 14-4,-4 9-2,9 11-1,2 13-1,7 5 0,6 4-1,14 0 1,12-7 0,10-5 1,12-11 0,6-8-1,-2-20 2,1-6-1,-8-13 0,-8-13 0,-18-13-2,-10-3-1,-15-3-5,-5-3-7,-1 11-17,5 14-5,-8 2-1,14 22 0</inkml:trace>
  <inkml:trace contextRef="#ctx0" brushRef="#br0" timeOffset="8041.8963">4618 10850 17,'-11'9'32,"11"4"2,0-13 0,21 0-15,-2-9-6,3-10-2,6-3-3,-3-11-3,2-5-1,-8-10-2,-1-7-1,-11-5 0,-7-2-1,-7 0 1,-6 6-1,-7 8 0,-5 13 0,-3 14 1,-1 13-1,5 21 0,8 12 1,7 15-1,9 1 1,6 11 0,13 3-2,12 1-2,0-8-12,6-5-20,3 2-2,-8-13 1,6 0-1</inkml:trace>
  <inkml:trace contextRef="#ctx0" brushRef="#br0" timeOffset="8358.4507">5262 10779 25,'10'-10'30,"-10"-8"0,0-1-10,-4 5-4,-5-5-3,-4 1-3,-5-1-3,-4 5-1,-4 5-1,-1 5-1,-1 4 0,4 8-1,-1 6 0,11 5-1,3 4 0,11 1-1,8-4 1,9 1 0,5-6-1,2-5-6,10-2-19,-3-8-12,-6-4 0,6-4 0</inkml:trace>
  <inkml:trace contextRef="#ctx0" brushRef="#br0" timeOffset="8877.654">5617 10793 37,'18'-10'26,"-11"-5"-6,4-2-4,-5-2-3,-6-4-1,-3 4-3,-11 1-1,-3 3-1,-7 1-3,0 9 0,-6 5-2,5 2-1,2 8 0,4 6 0,9-1-1,6 3 0,9-3 0,5-2 0,8-2 1,-1-2-1,2-1 0,2-2 1,0 3 1,-1 4 0,-3 7 0,-1 6 1,-4 8-1,0 8 0,-6 3 0,-6 2 1,0 0-1,-13-1 0,-6-7-1,-7-7 1,-7-8 0,-6-12 0,-3-8-1,5-8 0,1-8-2,5-12-3,14-1-12,10-6-21,5-6 0,17 1-1,15-4 1</inkml:trace>
  <inkml:trace contextRef="#ctx0" brushRef="#br0" timeOffset="9344.2742">6031 10764 13,'5'14'28,"15"-13"2,29-1-7,26 4-5,30-8-3,35 4-1,28-5-4,24 1-1,12-2-3,7-1-5,-3 1-7,-17-3-16,-29-3-12,-19 1 0,-39-7 0</inkml:trace>
  <inkml:trace contextRef="#ctx0" brushRef="#br0" timeOffset="9998.2743">6484 9893 32,'0'0'31,"20"-8"0,6 8-11,11 0-6,10 5-3,2-5-4,2 7-1,-9-3-3,-5 3-1,-10-3-2,-14-4-2,-13 0 0,0 0 0,-21-2 0,-1-4-1,0 6 1,-3 0 0,4 6 2,2 3-1,3 8 2,5 8 0,5 11 0,6 2 0,0 10 1,0 4 0,0 1-1,0-2 1,0 2-1,-10-5 1,-3-9-1,-6-7 0,-5-8 0,3-7 0,1-7-1,6-5 1,4-5 0,10 0 0,12-3-1,10 3 1,12 0-4,4 0-12,-2-5-17,15 8-1,-9-7 0,11 8-1</inkml:trace>
  <inkml:trace contextRef="#ctx0" brushRef="#br0" timeOffset="10291.9449">6887 10461 49,'6'-14'31,"7"-3"-6,8-2-7,13 9-4,-1 5-4,2 5 0,-10 3-2,-4 11-1,-14 0-2,-10 8-1,-13-3-1,-5 3 0,-7-2 0,5-2-1,4-3-1,11-4 0,8-11-1,19 6 1,9-6-1,6-5-1,6 5-9,-3 0-26,0 0-1,0 0 0,-8 5 0</inkml:trace>
  <inkml:trace contextRef="#ctx0" brushRef="#br0" timeOffset="10863.1765">6433 11064 44,'34'0'32,"7"-6"0,9 2-13,8 4-6,-4-4-5,1 4-3,-14 0-3,-10 0-1,-16-1-2,-15 1 1,-13-14-1,-9 9-1,-6 4 1,-2 1 0,5 0 0,0 10 1,7 5 1,6 7-1,8 7 2,4 5 0,6 2 1,4 6 1,-4-2-1,3 3 0,-9-6 1,0-1-1,-13-2-1,-5-2 0,-6-8-1,-4-2 0,-1-7 0,2-3-1,2-6 0,10-5 1,15-1-1,0 0 0,21-5 0,7 0-1,9 0 0,7 1-3,12 4-9,-1 0-17,-5 0-5,3 4-1,-13-4 1</inkml:trace>
  <inkml:trace contextRef="#ctx0" brushRef="#br0" timeOffset="11133.2835">7032 11501 36,'0'-21'29,"0"5"-4,-7 0-6,-6 7-4,-1 4-4,-7 1-4,4 9-3,-2 3-1,4 7-1,3 2-1,12 4 0,10 1 1,5-2 0,6-3 1,6-3-1,-3-8 1,4-6 0,-7-6 0,-3-8-1,-11-3-7,-7-2-29,-12-13 0,2 5-1,-6-7 0</inkml:trace>
  <inkml:trace contextRef="#ctx0" brushRef="#br0" timeOffset="11628.8635">8319 10617 38,'25'0'30,"-10"0"1,16 0-11,0 8-14,4-7-14,6 11-18,-13-16-2,3 9-2,-15-14 0</inkml:trace>
  <inkml:trace contextRef="#ctx0" brushRef="#br0" timeOffset="11779.9338">8349 10715 37,'0'0'30,"32"20"1,1-15-14,14-3-17,10 7-22,-5-17-5,21 8-1,-8-7-2</inkml:trace>
  <inkml:trace contextRef="#ctx0" brushRef="#br0" timeOffset="12109.8637">9061 10486 71,'9'-22'28,"-2"2"-8,-4 6-4,-3 14-4,0 0-4,13 14-2,-8 4-2,-1 13-2,1 3 0,2 7-1,0 2 1,1 3-1,-4 0 0,-4-7 0,3-3 1,-3-7-2,-4-9 0,4-7-4,0-2-7,0-11-16,0 0-8,10-7 0,-1-6 0</inkml:trace>
  <inkml:trace contextRef="#ctx0" brushRef="#br0" timeOffset="12450.0514">9557 10543 51,'-8'-24'31,"-11"-2"-8,-4 5-5,-4 6-5,-8 7-4,1 8-3,-2 10-3,4 9 0,2 10-2,8 7 0,10 4 0,12 3-1,15 3 1,10-10 0,15-2 0,6-8 0,5-15 0,4-11 0,-8-5 0,-1-14 0,-15-11 0,-10-6-1,-15-5-1,-13-5-7,-6 4-20,-7 8-6,-4 3 0,6 14 0</inkml:trace>
  <inkml:trace contextRef="#ctx0" brushRef="#br0" timeOffset="12914.8843">9911 10764 27,'11'0'32,"18"0"0,-4-9-7,6-4-8,4-7-4,-4-10-5,2 0-3,-11-11-3,-7-7 0,-15-6-2,-5-7 1,-11 1-1,-3 5 0,-6 8 0,-6 9 0,3 14 0,1 15-1,8 20 1,4 18 0,12 15-1,3 7 2,9 7-1,12 5 0,10 1 0,7-5-1,11-5-6,0-9-5,5-10-13,7-2-8,-5-17 0,-3-1 0</inkml:trace>
  <inkml:trace contextRef="#ctx0" brushRef="#br0" timeOffset="13164.5235">10611 10755 16,'7'-32'59,"-14"9"-35,-1-1-5,-2 5-5,-9-3-2,-3 8-3,-8-5-2,1 11-2,-5 2-1,3 11-1,1 3 0,5 5-1,7 4-1,11 5 0,7 2 0,10 2 0,8-2-2,6-5-3,8-1-9,5-4-15,0-8-7,10-2 0,-4-8-1</inkml:trace>
  <inkml:trace contextRef="#ctx0" brushRef="#br0" timeOffset="13576.2129">10825 10751 4,'0'-9'22,"13"-1"-4,-6-16 12,-7 10-17,0 2-1,-7 0-1,-9 0 0,1 4-2,-10 0 0,2 3-2,-2 7-2,2 0-1,1 5-1,6 3-2,16-8 0,-9 13 0,9-13-1,15 10 1,-2-10-1,6 5 1,-1 1-1,5 2 1,-1 2 0,1 9 1,-3 8-1,1 9 1,-3 8-1,-1 7 1,-10 0 0,-7 0 0,-2-3-1,-14 0 1,-11-10-1,-7-9 1,-8-11-1,-3-11 0,-2-7 0,4-13-2,9-5-5,2-16-9,12-5-21,13-2 0,7-3 0,13 2 0</inkml:trace>
  <inkml:trace contextRef="#ctx0" brushRef="#br0" timeOffset="16462.7146">11439 10664 8,'-45'-4'26,"25"8"1,10-4-9,33 0-4,25 8 1,37-8-1,39 3-3,30-3 0,38 6-2,11-1-3,5-2-2,-9 3-3,-15-4-6,-27 2-16,-27 1-13,-52-10-1,-26 5 1</inkml:trace>
  <inkml:trace contextRef="#ctx0" brushRef="#br0" timeOffset="17079.7935">11729 10133 41,'8'-30'22,"17"4"-2,6 10-3,7 5-3,5 11-2,0 12-2,-8 9-1,-16 10-2,-14 6-2,-22 6-3,-13 2 1,-10 1-2,-4-5 0,-1-7 1,3-5-1,13-10-1,17-5 1,12-14-1,28 5 1,7-5-2,6-5-4,9 5-20,8 0-9,-2-7 1,11 3-1</inkml:trace>
  <inkml:trace contextRef="#ctx0" brushRef="#br0" timeOffset="17583.2184">12174 9983 61,'33'5'32,"-3"-5"0,8 2-18,8 5-5,-6-3-3,0-4-3,-9 2-3,-8-2-1,-11-2-1,-12 2 0,0 0-1,-11-9 1,-4 9 0,-3 0 0,-1 5 1,1 5 1,3 4 2,8 5 0,-2 2 0,9 4 1,0 7 0,7 1 1,-1 4 0,-1 0-1,-5 2-1,-3 1 1,-9-4-1,-3-4-1,-4-5 1,-6-6-1,-2-5 0,4-3 0,3-7-1,3-3 1,17-3-1,0 0 0,0 0 0,25-3 0,4 6-1,7-3-3,5 6-11,8 2-21,-12-8 2,3 8-1,-12-8 0</inkml:trace>
  <inkml:trace contextRef="#ctx0" brushRef="#br0" timeOffset="17838.9494">12617 10439 46,'4'-19'32,"9"7"1,3-3-11,-7-4-6,9 5-4,-9-3-2,5 7-2,-14 10-2,14 0-1,-11 9 0,1 9-1,-4 7-2,0 5-3,0 1-19,-4 4-18,-5-6 1,6-3-1,-6-11 0</inkml:trace>
  <inkml:trace contextRef="#ctx0" brushRef="#br0" timeOffset="18929.2726">11992 10922 2,'-12'0'28,"24"6"0,3-6-6,20-4-5,7 4-2,5 0-3,3 0-3,-6 0-3,-7 4-3,-12-4-2,-12 1-2,-13-1 0,-13 4-1,-6-4 0,-6 4 0,3-1 0,-2 3 0,8 3 1,4 1 2,3 9 0,5 0 0,4 7 1,7 4 0,-1 1 1,1 1 0,1 2-1,-2 2 0,-2-2 0,-4-5-1,0-2 0,-9-4 0,-7-4 0,-3-2-1,-5-11 0,-5-1 0,1-5-1,-1-2 1,5-5 0,8 1-1,16 6 1,-6-13 0,19 10 0,8 3 1,12 0-1,10 5 0,4 1-5,-1 1-15,-3-7-12,7 8 1,-16-8-2</inkml:trace>
  <inkml:trace contextRef="#ctx0" brushRef="#br0" timeOffset="19223.2837">12497 11292 29,'0'0'27,"-24"0"-5,7 8-5,-1 1-4,-4 0-4,8 10-3,5 0-1,9 4-2,5-4-1,13-2 1,4-6 1,9-2 1,-2-9 1,2-5 0,-7-10 1,-5-3 0,-16-9-1,-6 1-1,-10 0-5,-11 2-16,-8 2-19,1 7-1,-5-2 0,10 12-1</inkml:trace>
  <inkml:trace contextRef="#ctx0" brushRef="#br0" timeOffset="19793.741">13505 10547 21,'-10'-4'31,"20"7"0,3-7-3,11 4-13,11 0-4,5 0-10,6 4-10,-2-4-13,-1 5-9,-14-10 1,-2 7-2</inkml:trace>
  <inkml:trace contextRef="#ctx0" brushRef="#br0" timeOffset="19937.9949">13583 10634 23,'12'14'25,"3"-9"-5,22-1-14,11 1-14,7-10-12,22 5-3,-2-9 1</inkml:trace>
  <inkml:trace contextRef="#ctx0" brushRef="#br0" timeOffset="20184.8809">14302 10369 48,'-10'-46'33,"10"8"-7,0 6-6,0 13-4,0 19-4,0 9-2,0 20-2,0 9-4,0 12 0,0 5-1,0 10-1,5-3-3,-5-7-6,5-9-26,4-2-3,-5-17 0,8-5-1</inkml:trace>
  <inkml:trace contextRef="#ctx0" brushRef="#br0" timeOffset="20507.489">14685 10352 36,'-33'-33'30,"4"15"1,-5 3-12,2 15-9,3 11-2,1 10-3,4 14-2,12 6-1,9 9 0,12 1 1,13 0 1,13-8 0,7-4-1,4-14 2,5-6-1,-6-19 0,-6-8 0,-13-16-2,-13-10-1,-16-7-2,-10-9-4,-4 8-10,-8 4-17,-4 1-4,10 11 1,2 6-1</inkml:trace>
  <inkml:trace contextRef="#ctx0" brushRef="#br0" timeOffset="20862.676">15097 10677 16,'0'0'31,"20"-10"1,-10-9-1,4-4-12,3-9-6,-6-13-6,2-10-3,-2-13-1,-4-2-1,0 1-1,-7 7 1,0 4-1,-12 14 0,-4 13 1,-4 26-1,-1 19 0,-3 18 1,6 14 0,3 10 1,8 6-2,12 6 2,9-2-1,10 0-2,9-6-2,4-14-10,7-9-23,10-4 0,-8-16-1,7-2 0</inkml:trace>
  <inkml:trace contextRef="#ctx0" brushRef="#br0" timeOffset="21140.5421">15651 10607 33,'-15'-28'30,"6"6"1,-1-3-12,-8 3-3,1 8-4,-7 4-3,2 10-2,-4 0-1,3 7-1,2 4-2,9 4 1,4 0-1,8 2 1,12-3-1,5 1-1,-3-3 0,5-7-2,0 6-9,-4-2-26,-2-9-1,5 4 0,-7-8-1</inkml:trace>
  <inkml:trace contextRef="#ctx0" brushRef="#br0" timeOffset="21622.2741">15975 10653 34,'-3'-27'26,"3"3"-7,-7-2-4,-4 1-4,-2 3-2,-4 3-3,-1 9-1,-4 0-2,3 10 0,1 6-1,2 5-1,7 1 0,4 5 0,5-2 0,9-1-1,6 0 1,1-1 0,2-4 0,3-2 1,-4 2 1,-2 2 1,-2 0 0,-2 7 1,-7 3 1,5 9-1,-5 2 0,4 8-1,-6 5-1,2 1 0,-8-3 0,-3-2 0,-10-3-1,-7-5 1,-8-10-1,-9-11 1,-1-12-2,-2-12-3,7-7-7,1-5-24,9-13-5,17-4 0,5-9-1</inkml:trace>
  <inkml:trace contextRef="#ctx0" brushRef="#br0" timeOffset="22306.6754">16396 10678 23,'-50'-2'26,"50"2"1,12-4-13,51-2 0,43-2 2,51-1-1,48 3-1,49-2-1,44 3-2,20 1-3,6 4-4,-15 4-3,-21 0-8,-39-4-23,-41 5-5,-60-14-1,-44 5-1</inkml:trace>
  <inkml:trace contextRef="#ctx0" brushRef="#br0" timeOffset="23622.2456">16845 9990 34,'10'-9'28,"0"15"-2,-13 4-9,-8 9-3,-1 8-5,0 6-3,5 6-1,7 2-1,10-4-1,9 0-1,8-9 0,2-4-4,3-7-4,-7-17-8,6 0-7,-11-18-10,1 0 0,-14-15 1</inkml:trace>
  <inkml:trace contextRef="#ctx0" brushRef="#br0" timeOffset="23765.9206">17062 10062 58,'-8'10'31,"2"14"-4,2 17-7,4 10-5,0 0-5,5 9-1,-5 1-6,9-10-9,1-9-27,3-5-1,-5-17 0,12-11-2</inkml:trace>
  <inkml:trace contextRef="#ctx0" brushRef="#br0" timeOffset="23929.0582">17289 10323 60,'-9'-9'36,"9"9"1,0 0-4,0-10-33,0 10-30,17-7-4,-17 7-1,20 0-1</inkml:trace>
  <inkml:trace contextRef="#ctx0" brushRef="#br0" timeOffset="24230.0652">17603 10318 31,'14'-37'31,"-8"-9"-1,9-1-8,-1 1-4,-5-1-5,5 14-2,-9 6-2,3 13-2,-8 14-1,4 10-1,-4 12-2,0 11-1,8 13-1,1 5 0,-1 5-3,2-5-6,4-1-18,2-5-10,-5-13 0,7-5-1</inkml:trace>
  <inkml:trace contextRef="#ctx0" brushRef="#br0" timeOffset="24561.2758">18196 10141 59,'-18'-37'33,"3"9"1,-9 5-15,-2 5-7,-1 12-5,-5 6-2,-2 16-3,0 11 0,6 10 0,6 10-1,10 3 1,12 0-1,10 0 1,14-5 0,11-7 1,8-12-1,6-11 0,-6-15-1,4-12 0,-10-8-1,-10-13-3,-7-4-4,-14-10-9,-10 1-21,-2 4 0,-7-1 1,1 11-1</inkml:trace>
  <inkml:trace contextRef="#ctx0" brushRef="#br0" timeOffset="24803.3239">18280 9932 51,'-4'-13'34,"21"13"0,3 0 1,10 0-25,10 0-18,0 0-23,16 8-3,-8-8 1,9 0-2</inkml:trace>
  <inkml:trace contextRef="#ctx0" brushRef="#br0" timeOffset="25119.2776">18727 9808 25,'0'0'30,"-6"-11"3,20 11-6,5 0-9,2-6-6,7 6-4,-1 0-3,2 0-1,-6-4-2,-1 4-1,-9 2 0,-13-2 0,8 17-1,-8-2 1,-5 8-1,2 9 1,3 2-1,-4 2 1,8 1 0,1 0-3,3-5-3,-1-8-9,-1-14-18,3 0-1,-9-10-2,-5-10 2</inkml:trace>
  <inkml:trace contextRef="#ctx0" brushRef="#br0" timeOffset="25261.8668">18713 9946 55,'23'10'36,"12"-4"0,14 0-10,9 4-9,-2-5-13,6 9-34,-13-14-3,4 0-2,-14 0-1</inkml:trace>
  <inkml:trace contextRef="#ctx0" brushRef="#br0" timeOffset="25833.3208">16926 11201 25,'0'-21'28,"9"1"0,-3-13-10,3-6-5,3 1-1,-2 0-2,0 6-2,-3 7 1,1 13-2,-8 12 0,3 26 0,-3 6-1,0 14-1,-3 7-1,3 6-1,-3-1-1,3-4-2,0-7-6,3-9-28,0-14-2,6-6-2,-9-18 1</inkml:trace>
  <inkml:trace contextRef="#ctx0" brushRef="#br0" timeOffset="25989.921">17313 11253 100,'12'0'34,"-7"-13"-7,4 2-50,6 11-9,-15 0-3,24-3-2</inkml:trace>
  <inkml:trace contextRef="#ctx0" brushRef="#br0" timeOffset="26254.2756">17704 11197 36,'6'-46'29,"11"0"2,-5 2-12,-1-2-3,4 9-3,-8 5-3,6 15-1,-13 17-1,10 14-2,-10 12-2,0 11 0,0 9-3,0 7-1,5 6-10,-5-1-24,0-12-2,12-1 0,1-15 0</inkml:trace>
  <inkml:trace contextRef="#ctx0" brushRef="#br0" timeOffset="26562.2742">18258 11119 41,'-21'-20'31,"-13"-3"1,2 14-9,-6 9-10,-3 0-4,3 19-3,1 7-2,9 9-1,11 5 1,17 2-1,7-3 1,19-3 0,9-10 1,11-9-1,2-12-1,1-10 1,-7-10-3,-6-12-1,-10-6-6,-15-4-13,-11-5-18,-5 9 0,-8-4 0,1 13-1</inkml:trace>
  <inkml:trace contextRef="#ctx0" brushRef="#br0" timeOffset="26780.8235">18425 11057 54,'14'0'37,"12"0"-1,-1 0-2,6 0-25,4 3-32,-4-5-10,9 2-3,-5 0 0</inkml:trace>
  <inkml:trace contextRef="#ctx0" brushRef="#br0" timeOffset="26967.0511">18875 10887 47,'-7'-10'36,"7"10"0,-4 9 0,4 5-19,0 15-6,0 3-9,3 6-9,2-5-26,1 6-2,-2-10-1,3-1-1</inkml:trace>
  <inkml:trace contextRef="#ctx0" brushRef="#br0" timeOffset="27245.181">18965 10993 37,'10'-24'36,"9"5"1,3 5-1,2 2-17,7 16-6,-10-1-3,0 14-5,-11 4-2,-10 4-2,-6 6 0,-3-2 0,-1 2 0,1-6 0,9-1-1,3-5 0,11-7-1,6-4-2,14-3-9,5-5-20,16-14-5,18 1-1,4-6 0</inkml:trace>
  <inkml:trace contextRef="#ctx0" brushRef="#br0" timeOffset="27509.9713">19724 10602 41,'16'2'34,"5"-2"1,16 3 0,7-3-19,3 4-11,3-4-12,-4 0-16,-1 12-10,-20-12-2,-8 7 0</inkml:trace>
  <inkml:trace contextRef="#ctx0" brushRef="#br0" timeOffset="27637.8832">19792 10713 54,'21'14'35,"9"-5"-1,18-2-12,7 1-35,5-8-12,16 0-5,-8-14-4</inkml:trace>
  <inkml:trace contextRef="#ctx0" brushRef="#br0" timeOffset="28530.9743">2922 12830 31,'34'5'29,"7"-5"0,15-3-12,-1 3-12,2 0-11,1 0-17,-18-7-4,2 12-2,-25-8 4</inkml:trace>
  <inkml:trace contextRef="#ctx0" brushRef="#br0" timeOffset="28680.405">2997 12953 34,'7'11'32,"9"-11"0,20 2-11,14-2-15,8 0-14,11 5-19,0-17-3,8 8-2,-9-6 5</inkml:trace>
  <inkml:trace contextRef="#ctx0" brushRef="#br0" timeOffset="28922.6541">3649 12668 21,'0'-43'35,"-3"3"0,7 19-1,0 9-12,-4 12-7,11 17-5,-6 10-4,-2 16-2,4 9-1,-2 9-3,2 8-8,-3 3-28,-2-14 0,7 0-1,-6-17 0</inkml:trace>
  <inkml:trace contextRef="#ctx0" brushRef="#br0" timeOffset="29245.6066">4117 12711 14,'-34'-19'29,"6"14"0,-9 2 0,-1 11-17,4 11-4,3 11-3,10 9-1,8 5-1,13 4 1,6-3 0,19 2 1,6-11 1,16-5 0,-1-15 0,6-9 0,-8-18-1,-1-6-1,-14-12-1,-17-7-1,-19-7-3,-20-3-9,-10 4-26,-7 5-1,-5 3 0,5 9 0</inkml:trace>
  <inkml:trace contextRef="#ctx0" brushRef="#br0" timeOffset="29779.1331">4502 13091 23,'0'0'29,"21"-4"-7,-3-8-3,1-10-4,9-10-4,-2-11-1,1-9-4,-6-8-1,-6-5-2,-5 0 0,-10 5-1,-6 9 1,-13 9-1,-8 10-1,-1 16 0,-3 16 1,2 15-1,2 14 1,9 9-2,9 9 1,11 11-1,16 3 0,8 1-5,14-2-7,6-3-10,10-10-3,9-2-9,-6-16 1</inkml:trace>
  <inkml:trace contextRef="#ctx0" brushRef="#br0" timeOffset="30027.784">5147 13031 58,'-17'-34'27,"0"3"-9,-3 1-3,-6 2-4,-2 5-3,-9 4-1,5 12-1,-2 7-3,6 10 0,5 6 0,8 4-1,10 1 0,14 4-1,8-3 0,11-3-3,7-2-5,0-1-10,5-6-14,1 2-3,-10-6 0,0 0-1</inkml:trace>
  <inkml:trace contextRef="#ctx0" brushRef="#br0" timeOffset="30524.2874">5353 13021 48,'2'-12'19,"1"-5"-1,-1-2-5,-2 1-1,0-1-3,-5 1-1,-8 1-1,-2 5-2,-7 2-2,-3 7-1,1 6 0,0 3-1,3 7-1,7 6 1,8 0-1,6 1 0,8-2 0,8-2 1,3-6 0,4-1-1,0-9 1,-2 0 0,-3-7 0,-4 2 1,-1 0 0,-1 5 1,0 5-1,-1 10 1,1 2 0,0 13 1,0 7-1,4 7-1,-6 4 1,-2 3-1,-11-5-1,-10 0 1,-8-5 0,-9-3-1,-7-18-1,-9-5 1,-2-15-1,1-6-1,7-7-1,6-9-3,13-2-6,1-6-10,9-2-16,16 9 0,6-4 1,9 7 0</inkml:trace>
  <inkml:trace contextRef="#ctx0" brushRef="#br0" timeOffset="31200.92">6022 12458 15,'-52'27'30,"1"23"0,-12 8-5,5 21-8,16 11-4,8 3-3,23 0-2,22-7-2,25-14-2,17-14-4,13-17-11,1-24-21,11-10 0,-13-20-1,-1-2-1</inkml:trace>
  <inkml:trace contextRef="#ctx0" brushRef="#br0" timeOffset="31508.7008">6161 12668 5,'16'0'30,"4"10"2,-20-10 0,14 23-13,-14-2-5,-3 0-3,3 4-3,-11 0-2,11 3-2,0-8-1,11 1-2,0-4-3,5-3-4,3-3-8,2-7-11,-2-14-8,5 5-1,-7-14 1</inkml:trace>
  <inkml:trace contextRef="#ctx0" brushRef="#br0" timeOffset="31697.8988">6369 12680 22,'-6'-12'31,"-6"0"0,12 12-5,-15 12-5,11 3-6,4 13-3,0 2-3,6 12-2,-3-1-1,9 4-1,-3-4-2,1 0-1,2-9-4,-5-9-11,1-7-23,2-7-1,-10-9-1,19-2 1</inkml:trace>
  <inkml:trace contextRef="#ctx0" brushRef="#br0" timeOffset="31877.7088">6648 12881 81,'0'0'38,"0"0"-1,-3-10-10,3 10-36,0 0-26,0 0-1,0 0-2,0 0 0</inkml:trace>
  <inkml:trace contextRef="#ctx0" brushRef="#br0" timeOffset="32183.9828">6906 12983 18,'12'-32'32,"9"-1"1,-6-6-4,4-4-11,2 6-4,-7-7-3,1 13-2,-9 2-3,0 7-1,-6 7-2,0 15 0,0 0-1,-10 6 0,5 17-2,5 7 1,0 12-2,0 4-1,8 11-7,-4-2-23,3-6-4,5 2-1,-3-11 1</inkml:trace>
  <inkml:trace contextRef="#ctx0" brushRef="#br0" timeOffset="32524.2902">7553 12759 51,'-35'-28'32,"2"19"-1,-4-1-15,-3 10-6,2 7-2,-2 10-3,14 11 0,5 9-2,9 7 0,12 0 0,12 3 0,14-7 1,11-4 0,7-14 0,4-9-1,-1-19 0,-4-9 0,-8-14 0,-11-7-2,-18-8 0,-21-7-8,-12 0-30,-8 4 0,-9-4 0,4 9-1</inkml:trace>
  <inkml:trace contextRef="#ctx0" brushRef="#br0" timeOffset="40139.221">7832 12312 12,'21'3'28,"-21"-3"-1,11 0-8,-21 0-4,-5 0-5,-4 0-2,0 0-4,-5 0-3,2 0 0,-1 3 0,2 1-1,3 1 0,5 5 0,3 4 0,1 1 0,0 4 0,3-3 0,-1 3 0,4-3 0,3-4 0,0-12 1,13 10 0,1-10 1,6 0 1,2-6 1,9 6 1,0 3 0,3 4 1,-9 3 0,-2 9 0,-9 3 0,-11 2-1,-13-6-1,-11-3-2,-7-6-3,-9-5-5,6-4-13,0 0-17,0-12 0,17 1-1,0-4 0</inkml:trace>
  <inkml:trace contextRef="#ctx0" brushRef="#br0" timeOffset="40536.8689">8194 12528 57,'34'19'39,"-2"10"0,2 12-6,3 25-15,-16 9-6,-1 12-4,-20 5-3,-10 2-4,-19-4-6,-16-18-10,-2-11-25,-5-19 0,-1-29 0,8-13-1</inkml:trace>
  <inkml:trace contextRef="#ctx0" brushRef="#br0" timeOffset="41125.2974">8938 12853 36,'21'-3'33,"19"3"0,0 0-7,4-6-20,5 6-17,-5-6-17,2 11-4,-18-5 0,1 7 2</inkml:trace>
  <inkml:trace contextRef="#ctx0" brushRef="#br0" timeOffset="41291.0283">8997 13006 35,'-10'0'33,"20"9"1,4-7-2,12-2-21,14 0-19,6-2-21,13 4-2,-3-10-2,18 8 0</inkml:trace>
  <inkml:trace contextRef="#ctx0" brushRef="#br0" timeOffset="41568.6548">9783 12918 12,'-6'-42'29,"12"4"2,-6-4 0,7-1-13,0 10-3,-7 3-4,4 13-1,-4 17-2,0 0 0,0 19-3,0 13-2,0 12-1,0 10 0,4 7-2,-4 1-2,7 2-7,-1-5-17,3-12-10,6-7-1,1-21 0</inkml:trace>
  <inkml:trace contextRef="#ctx0" brushRef="#br0" timeOffset="41906.6608">10342 12844 25,'-59'-45'66,"21"29"-33,1 5-15,0 11-7,-3 11-4,6 12-3,3 11-2,6 5 0,9 8-1,13-2 1,9-4-2,14 0 1,13-14 0,5-8 0,5-14 0,3-10 1,-5-16-1,-1-4 1,-15-13-1,-10-4 1,-15-4-2,-18 1-5,-4 6-28,-11 7-3,-9-2 0,2 12 0</inkml:trace>
  <inkml:trace contextRef="#ctx0" brushRef="#br0" timeOffset="42476.9406">10519 13164 17,'13'-12'27,"1"-12"0,6-8-9,10-11-2,-2-13-3,3-5-4,-6-6 0,-1 2-2,-14 2-1,-6 12-1,-15 8-1,-7 17 0,-10 10-1,-2 16 0,-5 13-1,1 12 0,6 8-1,6 8 0,10 9-1,12 7 0,15-2-1,8 2-2,16-3-6,5-10-5,11-5-18,7-4-2,-6-13-1,3-5 0</inkml:trace>
  <inkml:trace contextRef="#ctx0" brushRef="#br0" timeOffset="42757.0488">11086 13086 52,'0'-14'31,"-10"-8"-7,1 1-8,-3 1-4,-7-1-3,-1 6-3,-6 4-1,-3 5-2,-1 6-1,0 10 0,4 4-2,4 6 1,11-1 0,11 3-1,6-1 1,12-3 0,8-4-2,3-4-4,5 0-14,-3-3-15,-6-12 0,3 5 0,-6-12 0</inkml:trace>
  <inkml:trace contextRef="#ctx0" brushRef="#br0" timeOffset="43215.9903">11337 13087 20,'18'-15'56,"-9"5"-37,-2-5-4,-2-3-5,-5-2-2,-5-2-3,-2 1-2,-8 1 0,0 6-1,-8 4-1,-1 5 0,-2 10-1,3 9 1,7 7-1,4 5 0,9 3 0,6 0 1,8-3-1,6 1 0,4-7 1,1-4-1,0-3 2,-1-1 0,-2-2 0,-3 4 1,-6 3 1,-2 3-1,-8 3 1,0 6 0,-9 3-2,-4-1 0,-5 0-1,-2-6-1,-4-6-3,-2-9-1,2-5-4,-3-13-5,8-7-11,7-3-10,0-12 0,12 2-1</inkml:trace>
  <inkml:trace contextRef="#ctx0" brushRef="#br0" timeOffset="43649.7803">11690 12706 28,'7'-9'32,"6"12"2,-13-3-2,4 15-16,-4 4-5,-4 2-4,-1 4-1,-2 1-3,7 2 0,0 0-1,5-1 0,4-6-2,5-4-2,5-3-3,1-10-5,5-4-3,-7-9-4,7-5-2,-8-10 1,4-1 1,-5-7 7,0-1 7,-5 5 7,1-18 21,-12 32-7,0 14 0,-12 3-1,5 17-3,-5 5-4,6 12-3,-4 8-2,7 5-1,3 1-5,-3-2-7,14-3-27,-3-3-1,-5-11 0,6-3-1</inkml:trace>
  <inkml:trace contextRef="#ctx0" brushRef="#br0" timeOffset="44178.6778">12476 12746 28,'13'-17'34,"-10"3"1,7 19-3,-1 13-12,-9 9-6,6 14-5,-6 5-4,0 3-3,5 3-6,-5-11-10,-5-6-21,5-7-1,-13-19 0,4-3 0</inkml:trace>
  <inkml:trace contextRef="#ctx0" brushRef="#br0" timeOffset="44314.0358">12335 12914 33,'29'-4'31,"17"11"-1,2-7-8,4-8-43,22 12-4,-3-13-3,11 3-2</inkml:trace>
  <inkml:trace contextRef="#ctx0" brushRef="#br0" timeOffset="44674.3945">13192 12968 57,'9'-36'26,"4"-11"-6,3-8-4,-4-4-2,3 3-1,-11 0-3,4 12-1,-8 8-3,-3 14 0,3 22-1,-7 13-2,1 18 0,6 11-1,0 15-1,0 4-3,8 8-5,0-5-12,5-10-18,5-2 1,1-18-1,7-11 0</inkml:trace>
  <inkml:trace contextRef="#ctx0" brushRef="#br0" timeOffset="44973.3583">13669 12736 48,'-12'-19'32,"-13"-1"-1,-2 10-13,-2 10-6,-1 10-5,5 13-3,3 12-2,10 6-1,8 7 0,11 1 0,11-3 0,13-5 0,3-9 0,9-13 0,-1-12 0,-3-19 1,-5-11-1,-5-12 0,-13-10 0,-11-4 0,-11-4-2,-15-1-10,-8 4-22,-1 16-1,-5 0 0,2 14 0</inkml:trace>
  <inkml:trace contextRef="#ctx0" brushRef="#br0" timeOffset="45516.6972">14010 13077 23,'0'0'27,"16"-14"-4,-6-8-3,9-10-3,2-9-6,-3-12-4,1-8-2,-4-6-1,-5 2-1,-7-2 1,-6 8 1,-16 10-2,-2 12 1,-7 14-2,3 19 1,-3 18 0,9 15-1,7 11 0,12 16-1,18 7 0,10 4-2,12 3-5,7-6-14,0-9-14,14-9-1,-8-17 1,3-6-1</inkml:trace>
  <inkml:trace contextRef="#ctx0" brushRef="#br0" timeOffset="45779.5709">14624 12869 28,'-6'-23'30,"-10"-7"1,-5 6-11,-3 9-4,-5 2-4,2 13-3,-2 6-2,5 8-2,5 3 0,10 7-1,9 1-1,9 1 1,6-1-1,5-4 0,4-4-2,-2-8-2,2-2-10,-1-3-24,-11-15-1,11 4 0,-10-8 0</inkml:trace>
  <inkml:trace contextRef="#ctx0" brushRef="#br0" timeOffset="46216.2769">14887 12948 35,'7'-14'28,"7"0"-5,-7-5-5,-2-3-6,-5-2-3,-3-1-2,-6 3-2,-8 3-1,-5 5 0,-2 3-1,-4 11-1,0 4 0,5 11-1,4 1 0,8 3 0,11-1-1,8-1 0,6-4 0,7 0 1,4-4-1,3-3 0,0 5 1,-1 4 0,-1 4 1,-6 8 1,-5 7 0,-5 7 0,-10 0 1,0 4-1,-11-4 0,-5-4-2,-5-8-1,-7-12-2,0-9-1,-2-12-4,8-5-2,2-15-3,14-2-5,6-6-10,0-5-4,23 9-2,2-3 2</inkml:trace>
  <inkml:trace contextRef="#ctx0" brushRef="#br0" timeOffset="46484.6688">15276 12746 59,'5'-46'24,"-1"-3"-4,0 0-3,6 9-2,-6 0-3,4 12-1,-5 11-1,-3 17-1,4 15-2,-2 16-2,-2 8-2,4 10-1,-4 6 0,9 3-3,-1 5-6,-2-7-22,3-16-8,4-3-1,-4-15 0</inkml:trace>
  <inkml:trace contextRef="#ctx0" brushRef="#br0" timeOffset="46831.2745">15694 12610 43,'-22'-22'31,"4"10"-2,-4 2-10,-7 10-6,2 10-4,2 5-3,1 11 0,5 6-1,10 4-1,4 4 0,13 3 0,5-8 0,11-5 0,4-6 0,8-8-1,-1-13 0,1-8 0,-7-14-1,-2-7-1,-13-4-1,-7-6-3,-7 2-6,-15 5-27,-1-6-2,4 7 0,-5-1 1</inkml:trace>
  <inkml:trace contextRef="#ctx0" brushRef="#br0" timeOffset="47396.2769">16046 12278 52,'12'-10'31,"0"10"-5,-12 0-9,0 0-6,-22-6-5,1 6-3,-1 4-4,-2-1 0,2 1-2,2 3 1,2-1 0,7 1-1,0 5 2,3-2 1,1 7 1,-2-6 2,6 5 0,0-6 0,3 4 2,0-14-1,0 14-1,0-14 0,12 0 0,-2-5 0,5 5 0,3-4 0,5 4-1,8 4 0,5 4-1,2 3 1,-1 4-1,-3 5 1,-3 1 0,-12-3 1,-11 2 0,-14-6 0,-9 0 0,-16-9 0,0-2-1,-7-3-3,2-6-7,2-1-29,9 0-1,6-3 0,10 5-1</inkml:trace>
  <inkml:trace contextRef="#ctx0" brushRef="#br0" timeOffset="47914.2636">16632 12717 53,'0'0'35,"31"0"2,3 0-9,6-5-15,10 5-6,-1 0-7,-3 0-8,-4 5-12,-6 2-15,-17-7-1,-5 5 0,-14-5 0</inkml:trace>
  <inkml:trace contextRef="#ctx0" brushRef="#br0" timeOffset="48057.819">16746 12797 70,'16'7'37,"18"2"-1,12-1-13,4-8-8,6 0-13,2 0-35,-2 0-2,-13-9-2,-1 5 0</inkml:trace>
  <inkml:trace contextRef="#ctx0" brushRef="#br0" timeOffset="49840.987">2843 14682 26,'20'0'28,"22"8"1,0-8-14,15 0-9,5 0-8,-4 0-16,1 3-8,-26-3-2,-3 6 0</inkml:trace>
  <inkml:trace contextRef="#ctx0" brushRef="#br0" timeOffset="49977.9538">2945 14817 15,'0'0'31,"33"17"0,-8-11-2,19-1-31,12 5-19,-13-10-5,13 7-3</inkml:trace>
  <inkml:trace contextRef="#ctx0" brushRef="#br0" timeOffset="50346.0022">3753 14636 31,'14'-61'24,"-6"3"0,-1 9-3,-1 18-4,-6 14-2,0 17-3,6 28-2,-6 14-3,0 13-2,0 10-2,0 9-2,0 1-5,6-2-11,1-3-19,3-22-1,7-7-1,-4-24 1</inkml:trace>
  <inkml:trace contextRef="#ctx0" brushRef="#br0" timeOffset="50639.1196">4220 14610 37,'-35'-19'29,"1"19"1,-4 0-15,-1 10-6,8 14-3,5 8-2,11 10-2,15 5 0,15 0-1,11-1 1,11-5 1,6-11 1,9-4 1,-5-21 0,-1-9 1,-11-20 0,-10-6 0,-20-10-2,-14-3-1,-18-3-5,-14-3-12,-8 6-22,5 17 0,-2 3 0,11 14-1</inkml:trace>
  <inkml:trace contextRef="#ctx0" brushRef="#br0" timeOffset="51112.6628">4523 15037 20,'16'-21'29,"12"1"1,-10-15-11,7-10-5,0-8-4,-4-10-3,-6-5-1,-5-2-2,-4 5 0,-12 2-1,-7 14-2,-11 9 0,-4 17 0,-3 19 1,2 18-1,1 18 1,5 13-2,9 15 1,10 9 0,15 5-1,11 0-4,18-2-5,3-8-5,13-10-3,7-10-7,-2-20-5,4-5-1,-9-19 2</inkml:trace>
  <inkml:trace contextRef="#ctx0" brushRef="#br0" timeOffset="51336.9606">5118 14967 27,'-10'-31'24,"4"4"-2,-9-7-4,-2 2-5,1 1-3,-6 5-3,2 6-1,-3 5-2,4 15 1,1 9-1,8 11 1,6 4-2,7 2 1,6-1-1,8 1 0,5-6-2,3-5-4,0-6-14,1-9-16,-15-12-1,6 3 0,-12-12 0</inkml:trace>
  <inkml:trace contextRef="#ctx0" brushRef="#br0" timeOffset="51887.8108">5384 14941 40,'9'-28'23,"-9"-4"-1,0 0-4,-4 5-2,-10 0-4,-1 12-3,-9 3-3,1 12-1,-2 11-3,5 8 0,3 8-1,5 2 0,9 0-1,6 1 1,7-6-1,6-7 1,1-8-1,2-9 2,-1-5 0,-1-5 0,0-1 1,-1 3 0,-2 1 0,1 11 0,-2 6 1,4 12-2,-5 6 0,-1 8 0,-8 4-1,-6 6 0,-8-2 0,-7 0 0,-6-7 0,-10-8 0,-3-12 0,-3-10-1,9-11-2,0-13-2,14-8-7,5-13-13,7-2-13,15 1-2,9-2 2,17 8-1</inkml:trace>
  <inkml:trace contextRef="#ctx0" brushRef="#br0" timeOffset="52654.4352">5888 14429 34,'24'-16'31,"-11"3"-1,0 13-9,-7 8-5,-11 9-6,-7 9-3,-7 6-2,-7 2-1,0-1 0,-1-1-3,2-4 1,4-2-1,10-5 0,14-3 0,9-7-1,12-2 0,4-1 0,7-6-1,4 1-3,-3-3-1,1-5-3,-9-3 0,-1-3-2,-6-6 1,-3-2 1,-9-4 3,-2-3 4,-4 2 4,-6 0 3,-3 9 2,-4 1 1,10 14 2,-21 7 0,11 15-1,-5 6-2,9 16-1,0 1 0,6 9-2,0-1 0,6 1 0,0-6-4,0-6-5,7-11-34,-5-1-2,-8-11 0,0-3 0</inkml:trace>
  <inkml:trace contextRef="#ctx0" brushRef="#br0" timeOffset="53286.1952">7011 14534 32,'-3'17'31,"9"21"0,-6 9-11,3 5-6,3 10-4,-2-1-7,-2-7-8,-2-8-13,6-7-14,-18-22 0,5-7 0</inkml:trace>
  <inkml:trace contextRef="#ctx0" brushRef="#br0" timeOffset="53421.4012">6827 14757 41,'29'-3'31,"21"6"1,1-9-17,4-1-35,8 11-5,-13-8-4,6 10-2</inkml:trace>
  <inkml:trace contextRef="#ctx0" brushRef="#br0" timeOffset="54023.2764">7993 14514 19,'28'0'28,"-28"0"1,4-10-10,-14 10-5,-12-6-4,1 1-5,-11-3-2,-2 0-2,-3 1-1,0 0 0,6 1-1,3 3 1,6 3 0,1 7 0,5 3 1,7 8 2,3 5 0,3 6 1,3-4 0,3 4 0,3-5 0,10-4-1,1-7 0,8-6-1,3-7-1,7 0 1,2 0 0,4 0 0,-4 5 1,-3 6-1,-12 5 1,-7 11-1,-15 1 1,-9 4-1,-9-5-2,-17-5-4,1-1-5,-6-15-8,6-6-10,12-11-9,0-8 0,13-1 0</inkml:trace>
  <inkml:trace contextRef="#ctx0" brushRef="#br0" timeOffset="54414.1129">8431 14533 44,'-6'-21'30,"-11"2"-8,-4 4-6,-4 11-4,-9 7-4,3 10-2,-3 9-2,3 11-1,3 2-2,7 6 1,10 4 0,11 1-1,10-1 1,12-1 0,6-8 0,9-8 1,4-11-1,8-12 0,-5-17 0,-1-11-1,-7-14 1,-8-10 1,-16-12-1,-12 5 0,-19 0-1,-12 11-1,-8 9-30,-7 14-4,-13 5-2,4 18-1</inkml:trace>
  <inkml:trace contextRef="#ctx0" brushRef="#br0" timeOffset="62084.9221">9125 14621 15,'23'8'26,"-1"-8"0,18 0-12,-5 4-10,4-4-12,2 5-12,-13-5-5,6 5-1</inkml:trace>
  <inkml:trace contextRef="#ctx0" brushRef="#br0" timeOffset="62272.6783">9121 14759 27,'12'3'33,"21"4"0,-1-7-9,14 0-17,4 9-29,-10-16-5,8 7-3,-16-9-3</inkml:trace>
  <inkml:trace contextRef="#ctx0" brushRef="#br0" timeOffset="64018.295">10183 14598 14,'-46'-29'26,"15"1"-4,6-8-2,13 1-3,19 4-2,7-3-4,18 17 0,5 8-2,7 14 0,-7 9-2,-3 17 0,-16 10-3,-12 11-1,-19 4-1,-11-1-1,-10-2-1,-10-8-1,-1-10 0,4-12-1,6-10 0,8-13 0,11-5 2,11-5-1,10-4 2,8 5 0,9 2 0,7 7 0,6 2 1,6 9-1,-1 7-3,-2-4-7,5 4-7,-2-5-11,1-9-8,5-4 0,-7-10-1</inkml:trace>
  <inkml:trace contextRef="#ctx0" brushRef="#br0" timeOffset="64325.2773">10701 14524 15,'-11'-16'27,"-14"3"-4,2 7-4,-5 6-4,0 11-4,-2 8-3,2 7-2,7 8-3,7 6-1,8 0 0,9 4-1,13-5 2,10-6 0,11-8 1,3-13 0,6-8 1,-3-16-1,-3-9 1,-11-11 0,-8-7-1,-21-5-2,-6 1 0,-15 2-5,-5 5-5,-4 9-19,2 10-7,-3 2-2,13 15 1</inkml:trace>
  <inkml:trace contextRef="#ctx0" brushRef="#br0" timeOffset="64723.9694">10953 14825 21,'2'9'32,"14"5"2,-1-10-4,5-11-12,13-1-5,-3-13-4,4-3-4,-6-11-2,-2-10 0,-7-12-2,-7-7 0,-7-6-1,-10-3 1,-7 4-1,-7 8 1,-6 9-1,-1 12 0,-4 16 0,3 17 1,0 21-1,6 16 0,5 13 0,5 8 0,11 10 1,3 6-1,13-1 1,8 2-2,11-5-2,5-13-5,14-1-9,3-19-11,2-8-7,10-5 0,-7-10 0</inkml:trace>
  <inkml:trace contextRef="#ctx0" brushRef="#br0" timeOffset="65011.2802">11631 14744 33,'-9'-24'28,"4"3"-8,-5-4-3,-3 1-4,-2 4-1,-9 1-4,1 9-1,-5 4 0,0 10-3,0 5 1,8 12-1,3 2-1,13 7 0,8-3 0,13 1 0,8-8-1,8-4 0,-1-9 0,1-7-4,-5 0-14,-3-9-18,-22-11-2,0 6 1,-13-7-1</inkml:trace>
  <inkml:trace contextRef="#ctx0" brushRef="#br0" timeOffset="65612.7797">11954 14787 11,'0'-26'24,"0"5"-2,-2-4-4,-7 1-1,-2 4-5,-7 3-2,2 6-3,-4 4-2,0 7-1,0 7-1,-1 2-1,7 6-1,2 1 0,7 1-1,5-2 1,4-2-1,4-4 1,5-2-1,7-4 1,-3-3-1,6 0 1,-5-6 1,0 6-1,-2 0 1,-4 0 1,1 10-1,-7 3 1,-1 6 1,-1 5-1,-4 6 1,6 5-1,-6 5-1,4 3 1,-4 0-2,-4 0 1,-2-2 0,0-4-1,-10-6 0,-1-8 0,-6-6 0,-7-11-1,-3-6-2,-2-12-2,6-2-4,-2-13-4,12 1-7,7-3-16,3-7-1,18 9 1,5-10 5</inkml:trace>
  <inkml:trace contextRef="#ctx0" brushRef="#br0" timeOffset="66153.2831">12404 14591 31,'-18'7'17,"-7"-7"-1,-3-12-4,0-5-4,0-9-1,10-5-1,6-4 1,12 0 0,8-2 1,14 9 0,6 6 1,9 12 1,-2 10-1,4 10 0,-10 10-3,-8 12 0,-15 7-2,-12 10-1,-19-3-2,-8-1-3,-7-5-1,-7-9-1,1-8 0,2-10-1,17-7 2,10-12 1,17 6 2,13-17 3,11 7 1,17 10 2,4 0 0,10 14 0,-3 1-1,0 5-3,-2 4-16,-7-4-23,-15-10-1,1-6 0,-11-16-1</inkml:trace>
  <inkml:trace contextRef="#ctx0" brushRef="#br0" timeOffset="68050.2864">13059 14364 37,'18'23'33,"-11"3"1,5 12-4,-6 15-18,-6-3-3,3 4-6,0 0-13,-3-5-20,-8-20-3,4-3-2,-8-19 1</inkml:trace>
  <inkml:trace contextRef="#ctx0" brushRef="#br0" timeOffset="68185.6542">12956 14647 42,'26'3'33,"2"-3"-3,14 0-16,6 9-35,-3-16-5,12 7-2,-2-7-3</inkml:trace>
  <inkml:trace contextRef="#ctx0" brushRef="#br0" timeOffset="68749.2784">13843 14415 24,'28'-5'27,"0"5"-7,-10-3-3,-8 3-5,-10 0-2,-13-6-4,-11 6 0,-4 0-3,-9 4-3,-1-1-2,1 4-1,-3 3 1,6-2-1,5 5 0,9 0 1,4 4 1,7-3 2,3 5 2,6-2 1,0-2 0,11-1 2,-2-3 0,8-5-1,4-6-1,7 0 1,3 0-2,6 0 1,3 0-1,4 10-1,-3 2 0,-5 8 0,-8 4 0,-12 4-1,-16 2 1,-10-1-1,-14-4-1,-14-9-4,-4-3-7,-6-13-8,5-6-9,13-1-6,-1-13-1,18-1 1</inkml:trace>
  <inkml:trace contextRef="#ctx0" brushRef="#br0" timeOffset="69140.2801">14448 14529 56,'-9'-17'29,"-10"-2"-7,-3-1-6,-6 6-4,-10 4-3,2 10-3,-8 0-1,5 10-2,2 11-1,8 7-2,5 5 2,11 10-2,13 2 2,13 1 0,12-2 1,11-3-1,8-13 1,5-7 0,-2-14-1,1-12 1,-9-14-1,-6-11 0,-14-10-4,-19-7-8,-12-5-26,-10 4-1,-15-6 0,-7 10 0</inkml:trace>
  <inkml:trace contextRef="#ctx0" brushRef="#br0" timeOffset="69975.555">11300 14120 36,'12'-12'23,"16"0"-7,3-1-3,9 1-3,7 0-2,-2 3-2,3 4-3,-5 3 0,2 2-2,-5 4 0,-2 4-1,-3 1 1,-1-1 0,1-1-1,3-3 1,4-4-1,5 0 1,2-7 0,2 0-1,1 0 0,-2 0 0,-3 4 1,-4 3-1,-8 0 0,-5 2 0,-5 3 1,-3 2-1,5-1 0,2-2 0,1-1-3,8-3-11,-7 0-15,15 3 0,-12-9 0,10 6 7</inkml:trace>
  <inkml:trace contextRef="#ctx0" brushRef="#br0" timeOffset="70472.5277">11687 13773 33,'10'-23'27,"8"6"-9,1 0-2,0 5-5,2 8-3,-2 4-2,-1 11-3,-2 1-1,-1 6 0,1-2-1,2-3 0,3-4 0,0-9-2,2-6-4,-5-8-4,-4-4-10,0 3-10,-14-7 0,-5 9-1</inkml:trace>
  <inkml:trace contextRef="#ctx0" brushRef="#br0" timeOffset="70713.4457">11710 13931 29,'18'0'31,"7"0"-2,5-9-6,9-4-6,3 0-12,1-3-24,2 9-10,-10-4-2,0 11-1</inkml:trace>
  <inkml:trace contextRef="#ctx0" brushRef="#br0" timeOffset="71096.7392">12244 13639 34,'-22'4'24,"-7"2"-7,-1 12-3,5 9-5,6 5-3,7 6-3,12 0 0,15-1 1,11-8 1,10-6 0,4-13 1,2-10 0,-3-11 0,-2-8 1,-15-15-2,-10-2-1,-17-4-2,-8 4-3,-11 11-7,-5 6-18,-5 5-7,6 14-1,1 0 0</inkml:trace>
  <inkml:trace contextRef="#ctx0" brushRef="#br0" timeOffset="71254.8014">12414 13862 22,'15'7'28,"-15"-7"-6,0 0-20,13-3-18,-13-7-8,13 10-3</inkml:trace>
  <inkml:trace contextRef="#ctx0" brushRef="#br0" timeOffset="71683.291">12491 13639 15,'11'-18'32,"16"8"0,-6-4 1,13 4-15,3 6-5,-8 4-5,-4 5-3,-10 7-3,-7 4-1,-13 2-1,-7 1-1,-4 0-1,-6-4 1,7-1-1,6-2 0,9-12 1,15 13 1,6-7 2,10 1 1,0 0 1,0 8 1,-14-3 1,-6 6-1,-18-4 0,-10 1-3,-8-5-14,-4 0-23,-13-10 0,5 0-2,-1-15 0</inkml:trace>
  <inkml:trace contextRef="#ctx0" brushRef="#br0" timeOffset="74275.5788">15077 14490 26,'11'-4'32,"18"8"0,-1-8-6,13 4-13,7-3-6,1 3-11,1 0-17,-10-5-9,4 7-2,-20-5 0</inkml:trace>
  <inkml:trace contextRef="#ctx0" brushRef="#br0" timeOffset="74456.9247">15133 14636 62,'36'6'35,"5"-6"-4,15 0-19,6 3-34,-6-10-6,12 7-4,-12-5-2</inkml:trace>
  <inkml:trace contextRef="#ctx0" brushRef="#br0" timeOffset="78003.0797">16381 14300 19,'-19'-20'30,"-1"8"2,-10 1-11,-7 8-5,-2 11-3,-3 6-5,9 14-2,5 8-3,5 11-1,13 3 0,15 3-1,13-2 0,14-8-1,9-7 2,1-11-1,4-11 0,-8-9 0,-8-12 0,-14-10 1,-22-5-2,-14-4 1,-15 4-5,-9 2-12,-3 2-17,10 8 0,-3-3-1,24 13-1</inkml:trace>
  <inkml:trace contextRef="#ctx0" brushRef="#br0" timeOffset="78244.0337">16728 14272 40,'0'0'35,"18"17"0,-11 12-4,-2 6-17,5 15-3,-4-2-3,3 9-5,-3-8-4,-2-7-8,2-5-15,-3-9-12,-12-17 0,-3-7 0</inkml:trace>
  <inkml:trace contextRef="#ctx0" brushRef="#br0" timeOffset="78393.4423">16579 14515 37,'31'0'30,"0"-7"2,22 3-14,5-2-25,2-3-17,11 9-4,-13-9-2</inkml:trace>
  <inkml:trace contextRef="#ctx0" brushRef="#br0" timeOffset="78874.8834">17621 14257 14,'0'0'16,"-19"5"-2,-8-5-2,-5 4-5,-8-4-2,2 2-2,-3 0 0,2 3-2,5-1 0,3 1-1,8 5 1,6 0 0,7 4 2,0-2 0,10 17 8,5-17-2,5-6 0,9 2 0,5-8 1,12 4-2,4-4 0,7 9 0,0 1-3,-1 7-1,-7 4 0,-8 7-1,-18 4 0,-13 3-1,-18 0 0,-11-4-2,-13-5-1,-7-12-6,1-4-5,-2-13-10,10-12-12,16 2-2,5-12 0,19 6 6</inkml:trace>
  <inkml:trace contextRef="#ctx0" brushRef="#br0" timeOffset="79190.2366">17983 14379 46,'-25'-22'31,"-2"8"-9,-3 4-4,-8 10-5,1 5-4,-3 9-3,8 13-2,5 9-2,10 4-1,11 5 0,11 0 1,13-7 0,14-2 1,12-8 1,7-9-1,4-14 0,0-9 1,-10-13-1,-6-8 0,-17-9-4,-15-7-8,-16-5-26,-7 3-1,-13-5 0,2 10-1</inkml:trace>
  <inkml:trace contextRef="#ctx0" brushRef="#br0" timeOffset="79618.8518">18385 14425 12,'0'-38'64,"18"23"-34,7 0-11,12 8-2,1 1-4,6 6-3,-8 0-2,-1 3-3,-6-3-1,-3-7-2,-10-4-1,-4-3-1,-8-2-2,-4-1-3,-7 5-3,-6 0-6,1 12-8,-3 12-14,-3 5 0,2 9 1,-2-1 9</inkml:trace>
  <inkml:trace contextRef="#ctx0" brushRef="#br0" timeOffset="79779.1616">18441 14645 33,'0'0'36,"27"12"1,6-12 0,7-10-16,15 6-16,-11-9-35,14 9-3,-10-12-2,3 7-1</inkml:trace>
  <inkml:trace contextRef="#ctx0" brushRef="#br0" timeOffset="80657.2215">19603 14270 7,'-15'-7'23,"-1"14"1,-23-13-12,1 4-5,-10 2-3,3-7-3,1 7-1,6-2 0,6 2-1,8 0 1,7 9 2,6 1 1,8 7 2,0 3 2,3 5 2,0 0 1,0 7 1,-3-8-2,3 3 1,-7-8-2,7 0-2,-7-10-1,7-9-2,4 9 0,6-9-1,4-5 1,10-1-2,9 2 1,7 4-1,8 3 0,3 4 1,-3 6 0,-5 6-1,-12 2 1,-12 5-1,-19-1 1,-20-3-1,-18-5 0,-11-1-2,1-9-1,-3-7-4,9 3-5,6-11-4,20 1-7,16 7-7,10-24-7,22 12 1,4-5 3</inkml:trace>
  <inkml:trace contextRef="#ctx0" brushRef="#br0" timeOffset="80989.2743">20080 14325 15,'-9'-28'32,"0"8"1,-16 1-3,-9 6-10,3 13-5,-9 8-6,2 14-3,-5 7-3,6 11 0,6 7-2,13 6 0,12 1 1,12-2 0,16-5 0,14-6 1,6-10 0,7-9-1,-4-13 2,-5-9-2,-10-9 0,-15-11 1,-19-6-3,-20-3-1,-10 5-8,-10 1-26,-6 4-2,6 7 0,2 1-1</inkml:trace>
  <inkml:trace contextRef="#ctx0" brushRef="#br0" timeOffset="81448.2708">20718 14050 70,'0'0'35,"-3"24"1,-6 15-18,-2 10-8,5 15-2,-1 5-2,7 5-3,0-4 0,3-3 0,3-12-2,1-12 0,-1-14 1,0-15-1,-6-14 0,0 0 0,0-21-1,-8 2 1,-9-5-1,-6 2 1,-6 2-2,-6 8 2,-4 5-2,2 7 1,2 14 0,8 0 0,13 6 0,14 4-1,9 0 2,14 0-2,8-4-2,-2-5-17,1-8-18,5-1 0,-8-13 0,5-5 0</inkml:trace>
  <inkml:trace contextRef="#ctx0" brushRef="#br0" timeOffset="81718.333">20977 14066 83,'0'0'37,"12"27"-9,-12 5-9,9 19-6,-9 7-4,6 12-2,-6 0-3,4-2-3,-1-1-5,-3-17-12,0-12-22,6-15-1,-6-23 1,0 0-2</inkml:trace>
  <inkml:trace contextRef="#ctx0" brushRef="#br0" timeOffset="82064.5074">20909 14176 41,'11'-29'37,"20"7"1,6 1 0,11 2-22,17 19-3,-1 4-4,8 11-4,-10 7-2,-10 7-2,-20 6 0,-19 1-2,-18 2 0,-18-7 0,-10-5 0,-6-7-1,5 0 1,9-9 0,25-10 0,13 16 1,24-10 0,16 10 0,7 2 1,-1 5 1,-9 5 0,-18 5 0,-29 1 1,-28-1-1,-27-5-2,-27-7-17,-16-13-21,-5-8-1,-8-23 0,11-12-1</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31T15:45:54.886"/>
    </inkml:context>
    <inkml:brush xml:id="br0">
      <inkml:brushProperty name="width" value="0.05292" units="cm"/>
      <inkml:brushProperty name="height" value="0.05292" units="cm"/>
      <inkml:brushProperty name="color" value="#FF0000"/>
    </inkml:brush>
  </inkml:definitions>
  <inkml:trace contextRef="#ctx0" brushRef="#br0">18758 10732 32,'96'10'30,"28"-1"-6,42-1 0,28 1-4,13-3-4,9 0-5,-13-2-4,-13 0-6,-24 1-20,-27-5-15,-46-5 0,-28 5-2,-38-9 0</inkml:trace>
  <inkml:trace contextRef="#ctx0" brushRef="#br0" timeOffset="669.2979">18799 10636 15,'-7'17'25,"12"33"1,-13 26-10,4 41-5,1 39-2,3 41 0,0 44-2,4 37 1,6 37 0,-3 35-2,3 28 1,-4 24 0,0 21 0,-11 8-1,-6 16-2,-9-2-31,-1 4-6,-7-21-1,13-10 0</inkml:trace>
  <inkml:trace contextRef="#ctx0" brushRef="#br0" timeOffset="3315.0103">20523 10611 25,'0'0'22,"11"14"-1,9-4-2,6 3-5,8 1-1,5 1-2,0-2-4,-1 2-3,-6-2 0,-8 4-1,-17-1 0,-15 2 1,-18 3-2,-8 1-1,-2 1-21,1 5-10,-2-11-3,19 2 1</inkml:trace>
  <inkml:trace contextRef="#ctx0" brushRef="#br0" timeOffset="18833.8953">18831 10751 12,'0'-9'53,"0"9"-31,-15-15-4,3 7-3,-1 7-2,-1-3-4,2 4-2,-5 1-2,6 6-2,-1 0-2,5 6 1,2 4-1,5-2-1,7 4 1,3-5 0,8-2 0,2 0 1,3-8 1,3-4 0,-5-4 1,2-2 1,-9-9 0,-5 2 0,-9-5 0,-12 3-1,-9 2 0,-1 5-1,-6 2-1,3 6 0,0 0-1,4 9-2,11 1-6,0 3-31,10-13-2,18 9 0,-2-16 0</inkml:trace>
  <inkml:trace contextRef="#ctx0" brushRef="#br0" timeOffset="19240.1941">18658 10222 21,'-28'8'30,"14"7"0,-8 2-10,3 3-4,9 12-5,-1-1-4,11 7-2,10-3-3,4-4-7,10-4-12,8 4-14,-4-16 0,8 0 0,-7-10 5</inkml:trace>
  <inkml:trace contextRef="#ctx0" brushRef="#br0" timeOffset="19615.4594">18925 10389 9,'0'0'27,"-3"-20"1,-2 11-8,-3-4-4,-3 8-5,0 0-2,-4 5-4,-1 9-1,-1 0-2,4 10-2,3 1 1,5 4 0,5-2-1,12 0 0,4-3 1,6-6 0,4-7-1,2-6 1,-5-7 1,1-5 0,-12-7 1,-5 0-1,-10-4-1,-7-4-1,0 3-8,-5 6-14,-5-1-9,9 11-2,-5-2 1</inkml:trace>
  <inkml:trace contextRef="#ctx0" brushRef="#br0" timeOffset="19880.0035">19147 10486 61,'0'0'36,"17"21"0,-17-6-12,0-1-17,-7 1-21,-12-6-18,8 1-1,-7-10-2,8 8-2</inkml:trace>
  <inkml:trace contextRef="#ctx0" brushRef="#br0" timeOffset="20298.2141">19479 10406 44,'0'-17'31,"0"17"-6,-14-20-6,1 6-5,0 9-3,-7-5-3,-3 10-2,-5 0-2,0 6-1,1 8-2,5 5 1,3 1-2,7 3 0,10 1 1,9-3 0,13-5-1,4-3 1,7-5 0,1-8 0,-2-4 1,-2-3-1,-4-5-6,-12-2-11,-9-4-19,1 8 0,-11-7 0,7 8-1</inkml:trace>
  <inkml:trace contextRef="#ctx0" brushRef="#br0" timeOffset="20556.0717">19585 10202 81,'34'5'39,"3"14"1,-1 11-12,-8 1-16,0 16-4,-15 3-4,-9 2-4,-13-7-39,-10 10 0,-17-15-2,-4-5 1</inkml:trace>
  <inkml:trace contextRef="#ctx0" brushRef="#br0" timeOffset="24633.0856">17300 16406 39,'169'0'22,"59"3"1,64 0-2,49 1-2,56 0-2,45 5-4,29-4-3,35 9-3,8-4-2,1 6-1,-8 4 0,-17 1-4,-36 4-20,-40 0-18,-66-7 1,-58-3-3,-85-15 2</inkml:trace>
  <inkml:trace contextRef="#ctx0" brushRef="#br0" timeOffset="25253.9447">17791 16353 2,'-34'40'18,"-3"12"-13,-10 9-8,-9-1-7,7 5-1,-4-20 11</inkml:trace>
  <inkml:trace contextRef="#ctx0" brushRef="#br0" timeOffset="25469.537">18377 16361 18,'-9'31'26,"-32"1"-10,-11 11-3,-14 8-2,-2 4-6,-4 4-4,4-1-12,13 2-13,-3-19-2,29 2 0</inkml:trace>
  <inkml:trace contextRef="#ctx0" brushRef="#br0" timeOffset="25664.9785">18975 16479 15,'25'8'25,"-22"16"-6,-26 5-10,-19 9-1,-8-1 0,-5 6-5,-3-7-8,4-7-15,18 10-4,-5-22-2,22 6 15</inkml:trace>
  <inkml:trace contextRef="#ctx0" brushRef="#br0" timeOffset="25853.191">19603 16473 9,'-28'26'20,"-15"12"-16,-14 8 1,-7 5-6,-3 7-10,-5-9-8,16 1 13,4-21 6</inkml:trace>
  <inkml:trace contextRef="#ctx0" brushRef="#br0" timeOffset="26043.0644">20115 16477 31,'-23'22'17,"-18"12"-2,-21 6-3,-7 11-5,-6-2-8,4 0-12,14 2-10,3-16-1,25-3 4</inkml:trace>
  <inkml:trace contextRef="#ctx0" brushRef="#br0" timeOffset="26229.6436">20831 16486 19,'14'37'23,"-41"4"-2,-19 2-16,-13 8-2,-10-2-7,1 0-7,-2-17-12,19 5 0,2-26 14</inkml:trace>
  <inkml:trace contextRef="#ctx0" brushRef="#br0" timeOffset="26402.0405">21282 16428 36,'-45'43'11,"-23"6"-4,-12 12-9,-1 6-12,-7-11-7,24 3 5</inkml:trace>
  <inkml:trace contextRef="#ctx0" brushRef="#br0" timeOffset="26605.2462">21951 16607 2,'-64'55'11,"-25"-2"-4,-92 59-13,98-73-7,26 4 13,11-25 0</inkml:trace>
  <inkml:trace contextRef="#ctx0" brushRef="#br0" timeOffset="26763.6847">22408 16824 2,'-99'47'-1,"17"2"1</inkml:trace>
  <inkml:trace contextRef="#ctx0" brushRef="#br0" timeOffset="26958.9952">23309 16636 23,'-40'34'14,"-20"15"-3,-23-2 2,-9 4-7,5 0-10,7-13-15,22 2-4,10-25 3,37-3 20</inkml:trace>
  <inkml:trace contextRef="#ctx0" brushRef="#br0" timeOffset="27154.4725">23985 16695 27,'0'27'34,"-37"16"0,-37 3-15,-19 1-34,-13 19-6,-15-12-7,-4 2-3</inkml:trace>
  <inkml:trace contextRef="#ctx0" brushRef="#br0" timeOffset="28319.702">18040 10534 43,'9'-29'28,"-1"5"-3,0 5-3,-8 6-5,0 13-4,0 0-4,-7 17-3,-3 7-1,0 12-2,-1 3-2,-1 4 0,3 2-1,1-3-1,2-8 1,3-8-1,3-12 0,0-14-1,12-5 1,-4-17 1,1-11-1,2-7 0,1-6 1,1-4 1,0-1-1,0 7 1,-4 5 0,3 11-1,-3 15 2,3 13 0,-2 13-1,2 15 2,-3 5-1,4 9-1,2 0 0,0 3-2,2-6-5,-3-4-11,-4-11-19,5 0 0,-15-24 0,7 12 0</inkml:trace>
  <inkml:trace contextRef="#ctx0" brushRef="#br0" timeOffset="28454.6251">17996 10619 65,'31'11'37,"6"-2"-1,6-5-27,8-4-33,19 6-4,-11-12-6,14 6-2</inkml:trace>
  <inkml:trace contextRef="#ctx0" brushRef="#br0" timeOffset="29380.8241">18755 16155 18,'8'24'27,"-8"-7"-1,0 12-16,8 7-27,-11-11-4,13 16-3,-10-18 6</inkml:trace>
  <inkml:trace contextRef="#ctx0" brushRef="#br0" timeOffset="30454.3182">18306 16673 42,'0'-15'33,"0"15"1,0 14-12,0 4-6,5 14-4,-5 8-4,5 6-3,-1 3 0,3 2-1,-4-3-3,-3-9-3,6-6-7,-9-9-8,3-10-12,0-4-8,0-10 0,0 0 0</inkml:trace>
  <inkml:trace contextRef="#ctx0" brushRef="#br0" timeOffset="30936.893">18220 16756 14,'16'-12'32,"-3"-8"2,16 3-8,2 4-6,3-6-3,8 8-5,-2 1-2,3 10-3,-8 0-3,-4 7-1,-13 4-1,-11 3 0,-11 2-2,-10 1 1,-8 5-1,-7-7-1,0 3 0,0-8 0,5 2-1,5-2 0,15 1 1,4-11 0,18 13 0,10 0 0,9 0 1,8 7 1,4 2 0,0 0 1,-9 2-1,-8 5 1,-16 0 0,-16-4 0,-16-4 0,-13-4 0,-15-8 0,-6 1 0,-1-5-1,3-5-1,4 0-2,7-7-14,8 2-22,12 5 0,-1-15 0,15 3 0</inkml:trace>
  <inkml:trace contextRef="#ctx0" brushRef="#br0" timeOffset="89480.8642">18014 12579 18,'-30'-19'20,"2"6"-2,-7 1-3,-3 5-2,-1 7-3,1 13-3,4 10-1,6 11-3,6 11-1,11 9-1,11-1 0,11 2 0,12-3 0,17-13 2,9-10 0,11-17 2,7-12-1,-8-15 1,-4-6 0,-13-14 0,-15-1-1,-20-10-1,-17 3-3,-14 6-6,-11 4-16,-7-4-11,7 14 0,-5-4 0</inkml:trace>
  <inkml:trace contextRef="#ctx0" brushRef="#br0" timeOffset="89886.5627">17713 12310 32,'14'5'29,"-14"-5"2,18 19-12,-4 9-6,-1 7-11,4 7-17,-9-3-13,18 8-1,-12-17-2</inkml:trace>
  <inkml:trace contextRef="#ctx0" brushRef="#br0" timeOffset="90084.0524">18114 12403 23,'0'0'32,"-9"17"0,-8-3 0,-4 10-18,0 0-10,-1 7-15,10 1-18,-11-13-2,17 6-2,-4-20 1</inkml:trace>
  <inkml:trace contextRef="#ctx0" brushRef="#br0" timeOffset="90442.4981">17503 12403 43,'37'-25'34,"29"-2"-8,16 3-4,11 5-4,10 11-5,-5 8-4,-7 15-6,-12 13-8,-20 14-19,-24 2-11,-14 12 0,-21-9-1</inkml:trace>
  <inkml:trace contextRef="#ctx0" brushRef="#br0" timeOffset="94075.2361">18077 15836 48,'-28'0'29,"-11"0"-12,2 2-5,4 12-2,2 6-4,10 12-2,6 11 0,15 2-2,7 4-1,14 0 0,12-9 1,13-5 0,4-18 2,5-12 1,-3-18 1,-1-6 1,-17-20 1,-5-2-1,-21-9-1,-15 4-1,-15 5-6,-14 7-13,-8 7-22,4 9-2,-5 4 1,9 9-2</inkml:trace>
  <inkml:trace contextRef="#ctx0" brushRef="#br0" timeOffset="94783.6227">17903 15570 42,'14'0'35,"-3"0"0,4 13-11,6 12-6,-7 5-8,7 10-9,2-3-27,4 3-8,-8-11-1,7-1-1</inkml:trace>
  <inkml:trace contextRef="#ctx0" brushRef="#br0" timeOffset="95001.5589">18340 15615 69,'5'10'37,"-9"7"0,-7 11-19,-6 0-8,3 3-8,4-1-20,4 1-17,-6-16 0,9 0-2,3-15 0</inkml:trace>
  <inkml:trace contextRef="#ctx0" brushRef="#br0" timeOffset="95257.6611">17630 15611 43,'9'-34'38,"20"4"1,23 3-8,20-1-9,26 18-5,8 1-6,11 22-4,-3 9-7,-14 10-28,-8 3-12,-15 5-1,-24-5 1</inkml:trace>
  <inkml:trace contextRef="#ctx0" brushRef="#br0" timeOffset="132371.5609">17854 12746 48,'0'0'26,"9"-10"-3,-9 10-4,0 0-4,0 0-4,0 0-3,0 0-2,9 19-1,-6-9-2,-3 4 0,8 3 0,-5-2-1,2 1-1,0-2 1,0-5-1,-5-9 0,8 4 1,-8-4-1,11-13 1,-1-2-1,4 0 1,0-7-1,8 5 0,1 0 1,-3 3-2,-2 4 0,-5 1-10,-13 9-27,0 0 0,0 0 0,-6 14 0</inkml:trace>
  <inkml:trace contextRef="#ctx0" brushRef="#br0" timeOffset="133731.8607">18030 15995 39,'-3'-15'30,"3"15"-3,0 0-6,0 0-5,0 0-4,0 0-5,3 13-1,-3-13-2,4 16-1,-4-7 0,3 2 0,-3-11-1,5 16 0,-5-16 1,0 17-1,0-17 1,4 8 1,-4-8-1,0 0 0,12-2 0,-12 2 0,21-12 1,-6 0-1,1-3-1,4 4 0,-1-1-1,0 1 0,-3 2 0,-1-1-3,-1 7-31,-14 3-7,0 0 0,0 0 0</inkml:trace>
  <inkml:trace contextRef="#ctx0" brushRef="#br0" timeOffset="146592.672">1736 10537 44,'6'10'31,"-6"8"-2,0 14-12,0 14-5,-3 10-3,8 9-3,0 2-5,-5-2-9,7-9-16,5-5-8,-6-19 0,7-9 0</inkml:trace>
  <inkml:trace contextRef="#ctx0" brushRef="#br0" timeOffset="146788.4913">1943 10486 41,'0'0'33,"13"28"2,-13 5-10,0 9-10,4 12-4,-4 4-3,7 5-4,-3 2-4,6-9-9,0-8-16,0-3-10,-10-20-1,0-6 0</inkml:trace>
  <inkml:trace contextRef="#ctx0" brushRef="#br0" timeOffset="146938.892">1749 10816 19,'8'0'31,"8"0"1,12 9-3,3-3-28,0-6-23,7 15-4,-10-11-3,1 13-3</inkml:trace>
  <inkml:trace contextRef="#ctx0" brushRef="#br0" timeOffset="148690.551">2761 10853 21,'23'6'24,"13"11"-11,1-4-4,11-1 0,0 1-3,-1-7 0,-3-2-3,-7-6 0,-10-6-1,-7-1 0,-11-2-1,-9 2 0,0 9 0,-22-13 0,2 13-1,-3 8 1,1 6-1,0 6 1,4 4-1,9 3 0,5 1-1,7-2-4,10-2-5,6-9-8,15 3-8,-5-18-1,12 9 11</inkml:trace>
  <inkml:trace contextRef="#ctx0" brushRef="#br0" timeOffset="148966.7997">3489 10999 40,'0'0'26,"-15"19"-5,-3-8-3,-9-5-4,2-3-4,-9-6-3,2-6-4,1-5 0,4 0-2,5-6 0,13 2-1,6-2 0,3 8 0,0 12 0,21-10 0,-5 20 0,6 2 0,-1 8 0,1 4-1,2 3-10,-2 6-20,-3-10 0,3 0-1,-13-14 0</inkml:trace>
  <inkml:trace contextRef="#ctx0" brushRef="#br0" timeOffset="149148.4613">3552 10885 29,'0'0'34,"22"12"1,-9 5 0,5 6-18,4 15-8,-3-1-4,5 9-3,2 1-9,-3-5-15,-3-10-13,1-4 0,-6-18 1</inkml:trace>
  <inkml:trace contextRef="#ctx0" brushRef="#br0" timeOffset="149307.4">3822 10950 35,'-28'19'34,"-6"13"0,-13 7-4,-1 3-17,1 8-13,6-3-23,4 3-9,-3-12-1,17-4-1</inkml:trace>
  <inkml:trace contextRef="#ctx0" brushRef="#br0" timeOffset="149608.1719">3881 10937 37,'0'0'31,"0"0"2,0 0-13,9 20-6,-5-2-6,7 1-2,2 0-2,12 3 1,-1-7-2,5-4 0,-4-5-1,-2-6-1,-3 0-4,-7-17-9,-6 2-18,-7-3-5,-10-10 1,0-1-2</inkml:trace>
  <inkml:trace contextRef="#ctx0" brushRef="#br0" timeOffset="149734.7209">3977 10662 54,'-4'-19'35,"-4"2"0,8 17-10,0 0-16,0 0-22,15 9-19,-9 4-3,9 11 0,-4-1-1</inkml:trace>
  <inkml:trace contextRef="#ctx0" brushRef="#br0" timeOffset="150336.8521">4176 10867 5,'-25'-9'30,"25"9"0,0 0 0,0 0-13,31 6-7,-3-2-4,6 0-2,0-4-1,3 5-2,-9-5 0,-3 0-1,-10-4 0,-15 4-1,0 0 0,0 0 0,-12 12 1,-3-1 0,2 7-1,-2 4 2,2 2-1,6 3 1,7-2 0,7-2 1,3 0-1,4-5 1,2-12 0,3-2 0,0-10 0,-1-7-1,-2-5 1,2-4-1,-5-2-1,2 3 1,-2 0-1,-4 8 1,1 8-1,-10 5 0,12 12 1,-9 2 0,-3 2 0,0 2 0,0-3 0,0-3 0,0-12 0,0 0-1,12-9 1,-3-5 0,0-4 0,7 1 0,-3 0 1,2 5-1,-1 2 1,0 10 0,-5 10 0,1 7 0,-4 7 0,-3 2-4,-3 4-7,0 3-24,0-10-3,0 0 0,6-11 0</inkml:trace>
  <inkml:trace contextRef="#ctx0" brushRef="#br0" timeOffset="150909.1">4817 10889 34,'-9'0'33,"9"0"0,0 0-5,21-7-14,0 5-5,9 2-3,-2-8-3,3 8-1,-6-4-1,-6 4 0,-19 0 0,0 0-1,0 14 0,-13-2 0,-2 4-1,-1 3 1,6 4 0,2 1-1,8 1-2,5-4-1,15 1 0,1-7-1,14-3-2,5-12-1,3 0 0,4-11 1,1 0 2,-3-8 2,-3 0 2,-7 2 4,12-5 9,-47 22-5,0 0 0,0 0-1,-17 6 0,-7 1-2,-4 1-3,-3-8-2,0 0 0,4-6 0,2-3-1,5-4 0,4-2 0,8 1 1,8 0 1,10 6 2,5 3 1,6 5 1,5 11 0,0 5 1,5 3 0,-5 5 0,2 3-3,-6 2-16,0-3-20,-11-11-1,6 2 0,-7-14-1</inkml:trace>
  <inkml:trace contextRef="#ctx0" brushRef="#br0" timeOffset="151967.1993">5981 11006 30,'19'-5'27,"17"5"-6,8 0-9,3 0-3,3 0-2,-1-8-2,-2 2-1,-9-6-1,-8 1-1,-15-5-1,-8 5 0,-14 2 0,-8 3 0,-8 6 0,-1 9 0,-1 6 0,-2 6 0,5 5 0,10 2 0,8 1 0,11 1 0,12-5 0,7-1-1,6-6 0,8-4 0,4-6 0,-1-8 0,-1-4 0,-3-6 0,-5-6 0,-6-5 0,-3-5 1,-4 1 0,-11-3 1,-4 1 0,-6 2 1,-3 7-1,-7 1 1,-4 8 0,-6 4-1,1 5 0,-3 8-2,2 6 0,1 4 1,3 2-1,7 3 0,6 0 0,6 0 0,9-4 0,7 0 0,2-6 0,1-9 1,3 1-1,1-10 0,-5-3 0,-3-6 0,-6-1 1,-5-3-1,-2-2 0,-2 3 0,-3 2 0,0 3-1,0 12 1,0 0 0,0 0 0,-5 15-1,5-3 1,6 2 0,7 6 0,2-6 0,4-2 1,2-2-1,1-5 3,2-7-1,2-4 2,-8-5 0,1-7 0,-10-1 1,-2-3-1,-7 1-2,-7-1-7,1 2-30,-4 8-1,-5-3 0,5 9-2</inkml:trace>
  <inkml:trace contextRef="#ctx0" brushRef="#br0" timeOffset="153232.6606">7516 10955 21,'-12'12'18,"-7"-1"-3,9 8-3,4 2-3,10 0-2,8 1-1,10-7-1,6-1 0,3-11 0,5-3-1,-4-13 0,-2-6 1,-11-3-1,-6-6-1,-13 1 0,-9 3 0,-8 7 1,-7 10-1,-4 7 0,0 19 0,1 11-1,2 15 1,8 6-1,7 10 0,3-2-1,7 2 1,5-5-1,2-3-1,2-9-2,1-11-7,-1-13-20,6-3-3,-15-17-1,15-2 0</inkml:trace>
  <inkml:trace contextRef="#ctx0" brushRef="#br0" timeOffset="153789.3583">7990 11006 47,'0'-12'25,"-12"-2"-7,-3 9-4,-1 5-4,-6 4-4,6 10-2,-2 5-2,6 4 0,5 1-1,7-1 0,7-2 0,5-5 0,9-6 0,1-6 0,0-9 0,3-9-1,0-10 1,2-8-1,1-14 1,0-5 0,3-1 1,1 1 2,-1 5 0,2 12 0,-4 7 2,1 22-1,-7 11 1,0 20-1,-9 12-1,1 9-1,1 4-1,-1 0 0,0-3-2,-2-3 1,2-10 0,-6-9 0,-2-9-1,-7-17 1,0 0-1,-10-14 0,-8-5 0,-4-2 0,-5 3-1,-1 3 1,-3 6-2,0 4-1,8 9-5,0 0-11,7 5-17,13 6 0,3-15-1,15 21 1</inkml:trace>
  <inkml:trace contextRef="#ctx0" brushRef="#br0" timeOffset="154435.0839">8683 11008 53,'-10'-29'30,"5"7"-9,-7 3-5,-5 1-7,3 12-2,-6 6-3,5 4-2,-3 11-1,9 7 1,-2-1-2,11 6 1,0 0-1,13-7 1,2-3-1,4-8 1,6-9 0,0-3 0,3-9 1,-1-5 1,1-2 0,-2 2 1,-2 3 0,1 12 0,0 2 1,-1 15-1,-2 7-1,1 9 0,-6 5-2,-4 7 0,-6 0 0,-7 1 0,-10-8-1,-5 2 0,-8-10-1,-8-9 0,0-5-1,-3-14 0,6-10-1,4-9 1,8-4 0,7-10 1,9-3-1,12-2 1,8 1 1,10 1 0,3 3 0,5 1 0,0 3 1,2 1-1,-4 3 1,0 0 0,-9 5 1,-2 2 0,-4 5 0,-5 6 0,-3 5-1,-1 4 1,-3 8 0,-3 5-1,0 4 0,1 3-1,-1 2-6,-6-3-16,-3-2-15,3 1 0,0-9 0,6 5 0</inkml:trace>
  <inkml:trace contextRef="#ctx0" brushRef="#br0" timeOffset="154976.0153">9455 11105 20,'13'-9'25,"-11"-11"-6,8 4-3,-10-6-3,0-4-2,-4 3-2,-5-1-1,-3 2 0,-7 1-2,-2 8 0,-1 3-2,0 10-1,0 7 0,4 6-1,0 6-1,9 7 1,5-3-1,8 5 0,7-2 0,5-3 0,2-7 1,4-4-1,3-8 0,0-4 0,-1-11 0,-4-5 0,-2-3 0,-3-1 0,-6 1 0,1 1-1,-6 3 0,-4 2 0,0 13 0,0 0 1,0 0-1,0 13 1,5-2 1,3 3-1,0 1 1,8 2 0,2-8 0,0 4 1,1-6-1,-1 0-1,-2-7 0,-1 0-2,-1 0-6,-14 0-11,6-21-18,-3 9-1,-6-13 0,-3-1 0</inkml:trace>
  <inkml:trace contextRef="#ctx0" brushRef="#br0" timeOffset="155103.4636">9607 10653 39,'-6'-42'36,"6"14"1,-7 9-1,1 6-17,6 13-9,-3 16-25,3 4-18,-15 0-3,8 7 0,-13-6-1</inkml:trace>
  <inkml:trace contextRef="#ctx0" brushRef="#br0" timeOffset="155800.9021">10667 10950 16,'-12'-14'29,"-12"-5"1,4 12-5,-1 7-9,-4 8-6,10 13-3,2 5-3,13 6-1,10 1-1,10-2 0,9-2-1,2-5 1,3-10 0,-3-10-1,-4-11 1,-1-13-1,-14-9 0,-6-17 0,-10-6 0,-1-7-1,-4-3 1,-4-2 0,4 3-1,0 7 0,9 11-3,0 9-5,5 11-11,10 13-13,-15 10-1,29 0 0,-16 11 4</inkml:trace>
  <inkml:trace contextRef="#ctx0" brushRef="#br0" timeOffset="155951.5221">10898 10924 35,'5'43'31,"-8"-7"-3,3 0-9,3-2-7,-3-4-12,3-2-22,-3-17-6,3 3-2,-3-14 0</inkml:trace>
  <inkml:trace contextRef="#ctx0" brushRef="#br0" timeOffset="156094.1774">10929 10677 20,'-5'-22'30,"5"22"-1,0-12-4,0 12-29,8 12-19,-8-12-5,3 26-1</inkml:trace>
  <inkml:trace contextRef="#ctx0" brushRef="#br0" timeOffset="156312.318">11055 10965 43,'15'24'34,"4"2"0,-4 0-9,-4-8-10,5 3-5,-7-8-3,2-1-3,-11-12-1,15 0 0,-5-6-2,-1-7 0,1-4 0,-2-3-2,3 1-8,-3 4-25,-5-7-2,3 8 0,-6 0 0</inkml:trace>
  <inkml:trace contextRef="#ctx0" brushRef="#br0" timeOffset="156741.2449">11548 10848 8,'-24'0'23,"14"13"-7,-1-1-3,11 9-3,0-1-1,11 4-3,3-2-1,3-6-2,1 0 0,-4-7-2,0-2 0,-14-7 0,0 0 0,0 0 0,-9-7 1,-8 7 0,-2 0 2,-1 5 0,2 2 2,2 2 0,10 8 1,3-4-1,7 6 0,7-4-1,7-1-1,4-2-4,5-5-8,2-7-22,4 3-3,-8-13 1,9 3-2</inkml:trace>
  <inkml:trace contextRef="#ctx0" brushRef="#br0" timeOffset="157449.1393">11743 10880 30,'0'0'29,"14"-4"1,2 4-12,4 0-6,6-4-4,0 4-2,-4 0-1,0 0-2,-7-1-1,-5 1-1,-10 0 1,0 0-2,0 0 1,-17 11-1,6-1 1,1 4-1,0 4 0,2 4 1,3-1 0,5 4 0,6-2 0,6 0 0,6-4-1,10-5 0,7-9-2,7-5-2,6 0 0,0-9-2,6-4 0,-8-6 1,-2 5 0,-13-4 3,-6 8 3,-10 1 2,-15 9 2,0 0 1,-10 0 0,-5 14-1,-6-4 0,-3 3 0,-2-4-3,2-4 0,1-5-1,2-3 0,6-8-1,2-4 0,7-4 0,6 1 0,6 4-1,1-1 1,4 8 0,5 7 0,-1 13 1,5 2 0,-2 6 0,1 0 0,2 1 1,1 0 0,3-8-1,-2-4 0,2-10 1,1-3-1,-1-8 0,-1-11-1,-1-2 1,-2-2-1,-6 1 0,1-2 0,-7 8 1,-3 6 0,-6 13 0,0 0 1,3 16 0,-3 4 0,0 4-1,0 4-4,7-5-32,5 5-1,-2-10-1,17-5 1</inkml:trace>
  <inkml:trace contextRef="#ctx0" brushRef="#br0" timeOffset="158358.6642">13393 11001 38,'-12'12'28,"3"10"-3,-7-3-13,-2 0-2,-1-2-3,-3-7-3,1-5-1,-3-11-1,7-3-1,2-9 0,5-2-1,5-2 1,5 0-1,5 7 1,8 0-1,5 6 0,4 9 1,6 3 0,0 9 0,3 2-1,0 7 2,-5-1-2,-2 2 2,-6-3-1,-2 0 0,-7-10-1,-9-9 1,13 6 0,-13-6 0,3-21 0,0 4 0,-3-5-1,9 3 1,-5 5-1,1 0 0,-5 14 0,16-6 1,-16 6-1,15 16 1,-9-6-1,1 2 2,-7-12-1,4 11 1,-4-11-1,0 0 0,0-18 0,0 3 0,3-9 0,6 3-1,3-1 1,6 0-1,1 4 0,2 7 0,1 4 0,0 7 1,-4 14 0,-4 2-1,-2 8 0,-7-1-3,5 6-8,-7-1-14,-3-4-8,10 2-1,-4-10 1</inkml:trace>
  <inkml:trace contextRef="#ctx0" brushRef="#br0" timeOffset="158645.6469">14085 11076 23,'5'-16'29,"-7"-9"-3,2 1-4,-12 2-3,-7-2-5,0 6-2,-5 2-3,2 9-2,-5 7-2,6 13-2,1 5-1,10 5 0,10 2 0,3 7-1,11-6 1,4 3-1,4-7 0,5-6-2,-2-4-5,-6-10-17,-3-8-12,-2-7-1,-7-13 1</inkml:trace>
  <inkml:trace contextRef="#ctx0" brushRef="#br0" timeOffset="158758.3031">14048 10757 64,'-3'-10'33,"-7"0"-6,10 10-38,0 0-14,0 0-4,25 23-3</inkml:trace>
  <inkml:trace contextRef="#ctx0" brushRef="#br0" timeOffset="159397.5318">14626 10928 33,'32'9'25,"3"-9"-6,8 6-4,0-6-3,-2 0-4,-3 0-3,-11 0-2,-5-5-1,-13 5-1,-9 0-1,-16 2 1,-4 8-1,-2 1 1,-1 7 0,2 6 0,6 3 1,2 1 1,13 0 1,6-6-1,9 2 2,4-10-2,6-5 1,0-9-1,1-4-1,-1-10 0,-4-4 0,-2-4-1,-4-3-1,-4 3 1,-3 2-1,-3 9 0,-5 11 1,0 0 0,0 0 0,-5 24-1,0-3 1,2 0 1,-1-1-1,1-6 0,3-1 0,0-13 1,7 2-1,3-9 0,5-6 0,4-2 0,2-4 0,3 0 0,2 8 1,-1 2 0,0 9 0,-7 8 1,1 7 0,-7 7-3,-6 4-26,-6-1-10,0 2-1,-8-11-1</inkml:trace>
  <inkml:trace contextRef="#ctx0" brushRef="#br0" timeOffset="160427.1446">2105 11739 37,'-16'-17'31,"-10"3"-8,-6 7-6,-8 14-4,0 4-3,4 13-3,5 8-2,13 8-1,12-2-3,6 0 0,10-2 0,11-7-1,3-6 1,7-5 0,-7-10 1,-3-8-1,-21 0 1,7-15-1,-11 1-3,-11-5-5,-2-2-18,3 4-9,-2-7 0,12 4 0</inkml:trace>
  <inkml:trace contextRef="#ctx0" brushRef="#br0" timeOffset="160601.1877">2092 11727 53,'16'15'37,"-5"4"0,6 9-11,6 18-12,-5 1-3,13 13-5,-6-1-4,2-1-5,8 0-11,-11-6-21,-6-23-3,4-2 1,-5-20-1</inkml:trace>
  <inkml:trace contextRef="#ctx0" brushRef="#br0" timeOffset="160782.229">2425 11830 35,'-20'-8'36,"-1"16"0,-9 6 1,-8 9-18,2 14-8,-11 5-3,2 5-6,4 3-9,6-3-20,6-6-9,15-2-1,-3-11-1</inkml:trace>
  <inkml:trace contextRef="#ctx0" brushRef="#br0" timeOffset="161204.0619">2598 11785 21,'0'0'29,"-28"-11"1,15 11-9,-3 9-7,4 5-6,6 1-3,6 2-3,9-3 0,3 0-2,4-4 0,3-5 0,0-1 0,-4-4-1,-3-4-1,-12 4 1,-6-14 0,-6 9 0,-4 0 2,-4 1-1,0 4 1,-2 6 1,6 6 0,1 1 1,11 1-1,4 5 0,7-2 0,5 0 0,1-3-2,5-2-6,-2-2-17,-1-17-9,4 7 0,-13-20 0</inkml:trace>
  <inkml:trace contextRef="#ctx0" brushRef="#br0" timeOffset="161338.7105">2607 11564 30,'-7'-31'33,"7"21"0,0-1-4,0 11-29,7 17-26,-7-6-4,12 13-3,-2-4 0</inkml:trace>
  <inkml:trace contextRef="#ctx0" brushRef="#br0" timeOffset="161592.4523">2823 11739 42,'-11'6'30,"-2"-3"-3,2 8-12,0 4-5,-1 4-5,6 3-2,2 2-1,10 0 0,1-1 1,6-5 0,1-4 1,3-4 0,-5-5 1,6-5-1,-18 0 0,11-5-1,-11 5-8,0 0-22,-23-9-8,23 9 0,-19-5 0</inkml:trace>
  <inkml:trace contextRef="#ctx0" brushRef="#br0" timeOffset="161945.8894">2936 11830 21,'27'1'34,"-5"-1"2,2 9-3,-5 4-10,-4-3-9,-2 13-4,-9-5-3,4 5-2,-8-4-1,0-5-3,4-5 0,-4-9-2,0 0 1,12-18-2,1 0 1,-2-1-1,9-6 0,-5 8 1,4-2 1,0 6 0,-1 9 1,-3 4 1,-3 8-1,1 6 1,-3 4 0,-4 3 0,-1 1 0,-5 2-2,4-1-6,-4-5-17,0-5-14,0-2-1,0-11-1,0 0 1</inkml:trace>
  <inkml:trace contextRef="#ctx0" brushRef="#br0" timeOffset="162157.9134">3747 11848 60,'10'-10'39,"-10"10"0,12-8-1,-12 8-29,9 0-19,-9 0-26,4 8-2,-4-8 0,0 15-1</inkml:trace>
  <inkml:trace contextRef="#ctx0" brushRef="#br0" timeOffset="162330.0043">3741 12039 75,'0'11'41,"0"-11"-13,-15 0-28,15 0-28,0 0-10,9-15-1</inkml:trace>
  <inkml:trace contextRef="#ctx0" brushRef="#br0" timeOffset="170517.6672">4876 11943 18,'28'-18'29,"-6"-3"-6,8 2-3,3 6-2,-7 3-1,4 14-3,-12 7-3,2 16-3,-9 5-1,0 7-2,-3 2-1,0 0-2,1-1 0,3-6-1,2-10 0,5-9 0,0-10 0,-1-14-1,-1-10 1,0-9 0,-4-11-1,-2-2 1,-4-5-1,0 4 0,-3 5 0,1 5 0,-5 12 0,5 11 0,-5 9 2,3 22-2,-3 7 1,3 4 0,0 9 0,-3 1 0,6 1 0,-1-1-1,4-6-1,0-12-2,10-4-6,-5-7-23,3-14-5,5-5-1,-2-5 0</inkml:trace>
  <inkml:trace contextRef="#ctx0" brushRef="#br0" timeOffset="171239.6639">5677 12226 32,'0'0'23,"0"-10"-2,-9 5-3,-5 1-3,-5 4-5,-2-3-3,-1 6-2,2 1-1,0 3-2,6 1-1,5 4-1,9-2 1,9 6-1,7 0 1,5 3 0,6 0 1,3 3 1,-3-2 0,-1 5 2,-10-3 0,-6 0 1,-16-5-1,-6 0 1,-13-7-2,-1-2-1,-2-8-2,-2 0-4,8-8-6,-2 2-16,5-6-11,10 6-1,0-3 0</inkml:trace>
  <inkml:trace contextRef="#ctx0" brushRef="#br0" timeOffset="182976.5019">5967 12008 35,'0'0'32,"0"0"-2,21 7-9,5-7-7,9 0-4,9 0-4,2 3-5,1-3-7,-1 7-9,-3-3-8,-14-4-9,1 8-1,-20-8-1</inkml:trace>
  <inkml:trace contextRef="#ctx0" brushRef="#br0" timeOffset="183157.0678">6026 12138 30,'10'0'28,"23"0"-6,7 0-5,8 0-11,6 9-26,-11-15-4,6 13-3,-20-7-2</inkml:trace>
  <inkml:trace contextRef="#ctx0" brushRef="#br0" timeOffset="185720.6624">6866 12138 13,'21'5'14,"6"2"2,-5-7-1,-1-4 0,-5-1-1,-2-7-2,-7-3-1,-7-5-2,0-1-3,-9-1-1,-6 5-1,-6-2-1,-4 5-2,-6 6 0,-2 8 0,4 3-1,0 8 0,11 4 0,3 2 0,11 3 0,8 1 0,8-3 0,9-2 0,5-8 0,1-2 0,-2-6 1,1-8-1,-5 2 0,0-7 1,-8 2-1,-4 1 1,-6 1 0,-3 9-1,7-14 0,-7 14 1,0 0-1,0 0 0,0 0 0,7 19-1,-5-1 1,3 6 0,2 10 0,2 8 1,-2 9 0,-1 0 1,-6 4 0,0-3 1,-6 0 0,-7-3-1,-6-11 1,-8-7-1,-7-11 0,-3-9-1,-1-11-2,4-5-1,6-11-2,3-13-2,13-4-7,9-10-6,15-2-6,16 4-7,3-5-1,13 5 3</inkml:trace>
  <inkml:trace contextRef="#ctx0" brushRef="#br0" timeOffset="186119.5598">7299 11734 43,'6'-24'35,"6"14"0,-2 3-11,-10 7-7,9 11-4,-9 8-5,-3 15-1,-6 11-3,5 8 0,-1 6-1,5 5-1,8-3 0,5-6-1,8-6-1,7-13-1,1-9-3,1-15-2,2-4-9,-12-13-18,-9-12-5,-5-3 0,-16-9 1</inkml:trace>
  <inkml:trace contextRef="#ctx0" brushRef="#br0" timeOffset="186255.7248">7208 11938 46,'17'9'37,"14"-9"1,14 0-9,5 0-38,-6-9-17,9 9-5,-7-15-3</inkml:trace>
  <inkml:trace contextRef="#ctx0" brushRef="#br0" timeOffset="199020.1839">16496 10490 13,'15'-33'62,"-6"43"-40,-2 21-2,-2 22-3,-3 13-5,3 21-2,-5 5-3,5 6-3,-1 0 0,-1-4-3,3-15 1,0-9-1,-2-19 0,-1-11-1,2-16 2,-5-14-1,0-10-1,-6-19 2,-6-7-2,3-3 0,-5 0 1,4-2-1,-1 8 1,1 8 0,10 15-1,0 0 1,0 21 2,7 5-2,3 2 1,3 1-1,5-6 1,3-6-2,4-12 2,0-14-1,1-9-2,-6-11-2,2 1-17,-6-3-17,-13-3-1,-3 10 0,-9 2-1</inkml:trace>
  <inkml:trace contextRef="#ctx0" brushRef="#br0" timeOffset="199463.666">16442 11572 26,'-22'-12'35,"1"12"0,-13 5 0,0 14-18,-1 15-5,2 2-3,14 14-3,9 0-3,13 4-2,14-2-1,7-8-4,13-10-5,3-10-7,7-10-10,-3-6-9,-8-17-1,-1-6 1</inkml:trace>
  <inkml:trace contextRef="#ctx0" brushRef="#br0" timeOffset="199630.2713">16637 11668 37,'0'0'35,"0"0"0,-6 28-4,0-5-12,6 17-6,0-2-4,6 3-5,0-4-6,-2-7-10,8-6-18,-5-3-6,-7-21 0,0 0 0</inkml:trace>
  <inkml:trace contextRef="#ctx0" brushRef="#br0" timeOffset="199765.2957">16371 11775 36,'15'5'32,"14"2"-1,-1-11-8,11-1-37,8 5-12,-9-13-3,8 7-1</inkml:trace>
  <inkml:trace contextRef="#ctx0" brushRef="#br0" timeOffset="199894.32">16858 11621 83,'37'9'40,"-6"14"1,-9 9-12,-2 19-15,-20 5-10,-13 9-40,-12-13-2,-8-1-2,-19-21-1</inkml:trace>
  <inkml:trace contextRef="#ctx0" brushRef="#br0" timeOffset="201540.4901">16634 11797 56,'28'0'37,"9"6"-2,0-3-33,2-8-24,13 5-8,-7-14-4</inkml:trace>
  <inkml:trace contextRef="#ctx0" brushRef="#br0" timeOffset="212598.8542">2039 13015 6,'-24'-15'27,"3"12"-2,-15-1-5,0 11-6,3 5-3,4 5-2,10 11-3,8-2-1,11 4-3,11-6 0,9 1-2,14-7 1,5-4-1,1-4 1,-6-4 0,1-6-1,-14 0 1,-21 0 1,0 0 0,-15-9 0,-13 9 1,-9 6 0,-1 2 0,-5 6 0,6 6-1,6 4 0,4 5-1,10 3 1,15-1-1,8 1-1,9-4-1,7-7 1,9-5 0,6-6 0,0-6 0,3-9 1,-5-4-1,2-7 1,-9-3 0,-7-4 0,0-1 1,-8 2 0,0 5 0,-13 2 1,0 15-1,0 0 1,0 0 0,14 17 0,-11 3-1,-3 4-2,8 2-3,1 0-5,-5-7-9,1-6-16,0-1-4,-5-12 1,0 0-1</inkml:trace>
  <inkml:trace contextRef="#ctx0" brushRef="#br0" timeOffset="212734.6829">2112 13136 26,'3'-18'31,"-6"1"0,3 17-3,0 0-23,0 0-27,10 3-7,-10-3-1,17 24-1</inkml:trace>
  <inkml:trace contextRef="#ctx0" brushRef="#br0" timeOffset="212936.7278">2301 13308 53,'15'23'37,"3"1"-2,-8 3-9,-2-11-9,11 4-6,-6-9-3,4-2-2,-2-9-3,-1 0 0,1-8-1,0-3-3,-2-2-2,-3-9-6,8 4-12,1-1-17,0-4-1,2 1 0,5 0 0</inkml:trace>
  <inkml:trace contextRef="#ctx0" brushRef="#br0" timeOffset="213418.971">2808 13257 24,'10'26'32,"-10"-12"-4,-5-2-4,5 8-4,-15-3-5,1 3-3,-8-4-3,3 0-3,-9-4-3,9-3 0,-3-7-2,1-2 0,12-7-1,-1-3 0,7-3 0,3 0 0,7 0 0,2-1-1,1 4 1,5 3 0,1 7 1,1 0-1,3 9 1,-6 3 0,2 3 0,-3 4 0,7 2 0,0-2 0,0-3 1,1-3-1,0-9 0,8-4 0,-2-5 0,1-10 0,0-8 0,0-5-1,-3-1 1,0 0-1,-4 2 0,-7 4 1,-3 8-1,-2 10 0,-9 5 1,7 13 0,-7 7 1,0 5-1,0 4-1,0-1-4,12 4-19,0-6-16,-6-10 0,10-2 0,2-14-1</inkml:trace>
  <inkml:trace contextRef="#ctx0" brushRef="#br0" timeOffset="217828.9784">19423 11105 14,'34'0'19,"-16"13"-3,-4 11-3,-11 9-1,-10 15-3,-7 15 2,-8 20-1,-4 16 0,-6 13-1,2 25-2,0 13-2,8 12 2,8 7-2,14 11-1,8-11-1,15-4 0,12-11-1,8-17-1,7-24 1,2-16-1,-2-25 0,-8-18 0,-6-18 0,-12-16 0,-11-11-1,-13-9 0,0 0 0,-12 0 0,-7 3 0,-5 6 0,-1 8 0,-1 16 0,1 13-1,-3 10 2,1 15 0,2 12-1,2 15 0,-3 13 1,1 10-1,1 7 1,2 10-1,4 12 0,0 7 1,2 1-1,0 7 1,3-2-1,-5-4 0,0 0 0,-4-14 0,-6-11-4,4-9-14,-2-14-5,-1-19-11,14-17-1,-3-35-1</inkml:trace>
  <inkml:trace contextRef="#ctx0" brushRef="#br0" timeOffset="218550.802">20032 12926 30,'0'-11'30,"0"25"1,0 16-14,-4 13-3,4 18-4,-3 6-2,3 13-1,0 2-2,0 1-1,0-8-2,4-7 0,-4-13 0,0-10-1,0-13 0,0-10 1,0-22-1,0 0 0,0-14 0,0-5-1,9-8 1,2-2-1,5 5 0,2 2 1,1 7 0,2 15 1,-1 3 0,-1 14 1,-5 5 1,0 11-1,-3-1 1,0 1-1,-3-3 0,0-6-1,-1-2-1,-2-9-1,2 0-13,-7-13-25,0 0 0,10-12 0,-10-15-1</inkml:trace>
  <inkml:trace contextRef="#ctx0" brushRef="#br0" timeOffset="220487.8461">4172 12787 6,'9'-7'30,"-9"7"2,0 12-1,4 18-12,-4 12-5,6 14-4,-3 9-1,4 9-1,-4 0-3,2 3-1,-5-9-2,7-7 0,-7-13 0,0-10-1,0-16 0,0-10 0,0-12-1,0 0 1,15-20 0,-8 0-1,4-1 1,3 1-1,4 4 1,2 5 0,0 6 0,-2 5 0,-4 9 0,3 5 0,-6 4 0,-3 1-1,-2 4-4,-6-6-4,4 3-15,-1-6-14,-3-14 1,3 11-1,-3-11-1</inkml:trace>
  <inkml:trace contextRef="#ctx0" brushRef="#br0" timeOffset="220774.9828">4656 13265 34,'0'0'33,"0"-10"1,15 6-9,8 4-8,1-5-7,11 5-2,-1 0-5,0 0-6,1 5-7,-5-1-12,-8-4-12,0 8 0,-13-8 0</inkml:trace>
  <inkml:trace contextRef="#ctx0" brushRef="#br0" timeOffset="220977.8933">4706 13363 39,'12'12'33,"5"-8"-4,12-1-6,5 2-5,1-5-10,0 7-20,-7-7-19,6 0-1,-12-5-2,-4 5 0</inkml:trace>
  <inkml:trace contextRef="#ctx0" brushRef="#br0" timeOffset="226460.6742">5277 13150 27,'0'0'26,"0"0"-7,7 21-5,-7 1-3,0 2-3,0 7-2,6-3-1,5 1-2,3-6 1,6-5-1,3-9 1,5-9-1,3-5 1,-3-8 0,-3-7-1,-1-2 0,-7-5-1,-4 0 0,-5 1-1,-8 1 1,-3 3-1,-1 9 0,4 13 1,-14-5 0,10 19 0,-1 10 0,5 8 0,3 9 0,1 7 0,-2 6-1,-2 2 1,0-3 0,-9-5-1,-2-4 1,-10-13-1,-4-12 0,-6-13-1,1-14-1,4-7-1,4-14-2,10-2-4,3-9-3,18 9-8,6 1-12,6 4-4,13 8 0,-2 4 2</inkml:trace>
  <inkml:trace contextRef="#ctx0" brushRef="#br0" timeOffset="226910.8073">5705 13452 28,'0'0'32,"0"0"1,0 0-5,0 0-7,-3 25-7,-3-3-5,6 4-3,-3 0-3,6 6-1,2-6-2,5-2 0,2-5-4,3-12-3,3-3-7,-7-6-13,-3-13-8,0-1-1,-8-9 1</inkml:trace>
  <inkml:trace contextRef="#ctx0" brushRef="#br0" timeOffset="227054.8317">5732 13336 54,'0'0'36,"0"0"-4,19-11-32,-9 11-24,-10 0-7,5-8-3</inkml:trace>
  <inkml:trace contextRef="#ctx0" brushRef="#br0" timeOffset="228047.0831">6254 13125 39,'0'-10'31,"0"10"-5,9 9-5,-9 10-6,3 12-5,-3 3-3,7 9-2,-4 1-2,5-2-3,-1-1-5,-4-9-8,4-12-13,-2-3-7,-5-17 0,-10 0-1</inkml:trace>
  <inkml:trace contextRef="#ctx0" brushRef="#br0" timeOffset="228213.4393">6062 13306 41,'0'0'25,"0"-9"-6,18 9-2,7-4-5,12 4-7,11 0-13,0-4-18,11 12-2,-7-8-1,8 9 2</inkml:trace>
  <inkml:trace contextRef="#ctx0" brushRef="#br0" timeOffset="228798.6786">6710 13166 27,'15'-4'31,"-15"4"1,20-5-12,-20 5-4,11 22-5,-5 0-4,-6 2-1,4 5-1,-4 0-2,9 2-1,0-2-1,0-5 1,6-5-2,2-7 2,-2-6-1,4-6-1,-1-12 1,-2-5 0,-1-8 0,1-3-1,-7-2 0,3-1 1,-5 4-1,-1 3 1,0 7-1,-3 8 1,-3 9 0,0 0 1,5 21 0,-5 1 0,5 2-1,-2 8 0,2-1-2,-5-4-11,6 1-23,1-2-2,-1-11 1,6 0-1</inkml:trace>
  <inkml:trace contextRef="#ctx0" brushRef="#br0" timeOffset="229265.1795">7070 13397 9,'5'11'29,"-5"-11"0,13 10-2,-1-7-13,3-3-4,5 0-2,-2-2-3,1-4-1,-1-6-1,-2 5 0,-8-3 0,-8 10 0,11-15 0,-11 15 0,0 0-1,0 0 1,-13 15-1,9 2-1,2 5 0,2 3 0,0 6 0,2 0 1,-2 3 1,4 0 0,-4-3 1,-6-1 0,-6-7-1,-2-1 0,-7-12 0,-1-4 0,-2-6-3,5-10 0,4-2-3,6-8-3,9 5-6,0-6-11,9 3-14,9 4-1,-2 0 1,6 7 2</inkml:trace>
  <inkml:trace contextRef="#ctx0" brushRef="#br0" timeOffset="229558.3053">7364 13547 49,'0'0'33,"0"0"2,0 0-15,0 21-6,-3-9-6,3 8-1,-6-2-3,6 4-2,0-1-2,0-4-3,2-3-9,-2-2-19,0-12-4,0 0 0,10-22-1</inkml:trace>
  <inkml:trace contextRef="#ctx0" brushRef="#br0" timeOffset="229711.0083">7383 13416 37,'0'0'36,"0"-12"0,0 12-1,0 0-18,0 0-24,9 0-24,-9 0-4,12 0-1,-12 0 0</inkml:trace>
  <inkml:trace contextRef="#ctx0" brushRef="#br0" timeOffset="230139.3443">7618 13289 67,'0'0'37,"0"0"-2,-3 9-12,3-9-24,0 0-31,0 0-2,0 0-1,0 0-1</inkml:trace>
  <inkml:trace contextRef="#ctx0" brushRef="#br0" timeOffset="230462.3213">7910 12939 33,'0'0'32,"9"14"0,-9 1-8,0 11-10,0 11-3,0 4-2,3 8 0,-3-1-4,3 3 0,2-6-2,5-4-1,-1-6 0,5-7 0,3-10-2,0-6-3,4-4-7,-6-8-19,1-6-7,3-1-1,-7-9 1</inkml:trace>
  <inkml:trace contextRef="#ctx0" brushRef="#br0" timeOffset="230662.8888">7780 13208 30,'18'7'34,"2"-7"1,15 10-2,-4-6-28,0-4-30,10 10-4,-16-10-3,5 3-2</inkml:trace>
  <inkml:trace contextRef="#ctx0" brushRef="#br0" timeOffset="232097.8669">8375 13306 12,'15'8'27,"1"-8"0,12 0-10,8 4-18,0-7-17,10 7-5,-5-8-3,5 8 12</inkml:trace>
  <inkml:trace contextRef="#ctx0" brushRef="#br0" timeOffset="232414.6555">8804 13312 42,'24'6'32,"0"-6"0,15 0-9,10 6-14,5-4-9,1 1-11,-4-3-20,1 0 0,-13-3-2,-5 3 2</inkml:trace>
  <inkml:trace contextRef="#ctx0" brushRef="#br0" timeOffset="232609.8529">9065 12908 16,'-13'-29'29,"10"21"0,-7 3-3,10 5-15,-9 23-8,6 6-18,6 18-12,-12-3-1,15 20-1</inkml:trace>
  <inkml:trace contextRef="#ctx0" brushRef="#br0" timeOffset="233000.3366">8941 13624 32,'-16'-27'32,"13"5"2,-3-2-10,9 1-8,11 11-3,2 1-4,12 11-3,3 0-2,3 8-1,-5 6-1,1 7 0,-11 2 0,-10 7-1,-9-1 0,-11-1-1,-15-4-1,-4-2 1,-1-4 0,0-5-1,4-6 1,6-7 0,6 0 0,15 0 0,0 0 1,0 0 0,12-4 0,3 4 0,4 7 0,2 0-1,2 5-2,-1-7-13,-1 0-21,9 1-1,-5-10 0,10-3 1</inkml:trace>
  <inkml:trace contextRef="#ctx0" brushRef="#br0" timeOffset="233639.366">9611 13408 36,'17'-7'23,"-7"-3"-3,-1-3-3,-7-2-3,-2-5-3,-5 1-4,-8-5-2,1 4-1,-10 4-2,-1 3 0,-3 6-1,1 7 0,0 7-1,3 7 1,5 4-1,6 5 0,11 2 1,4-1-1,11-4-1,4-4 2,6-3-1,-1-7 0,4-6 1,-3 0-1,-4-9 0,-2 0 2,-5 1 0,-5-1 0,-9 9 0,9-9 1,-9 9-1,6 12 1,-3 1 0,3 7-1,1 7 0,1 3-1,-3 5 1,-3 2-1,-2-1 0,-7-1 1,-5-7-2,-9-5 0,-1-5-3,-9-11-2,3-7-3,-3-12-5,7-1-5,2-6-11,3-12-6,12 2 0,4-12 6</inkml:trace>
  <inkml:trace contextRef="#ctx0" brushRef="#br0" timeOffset="233948.5007">9914 12896 48,'18'-14'34,"-8"6"-3,-10 8-11,18 11-4,-18 5-5,4 19-3,-8 5-3,-1 9 0,-5 2-2,7 6-1,3-3 0,6-2-1,3-8 0,7-5-1,6-8 0,2-8-3,4-4-4,-6-13-12,-4-6-18,4-7 1,-12-9-1,2 0 0</inkml:trace>
  <inkml:trace contextRef="#ctx0" brushRef="#br0" timeOffset="234119.6852">9842 13106 59,'0'0'34,"16"0"-1,3 7-18,15-7-19,6 5-25,-3-9-2,16 4-1,-1-6-1</inkml:trace>
  <inkml:trace contextRef="#ctx0" brushRef="#br0" timeOffset="234512.5146">10193 12671 31,'11'-16'31,"12"10"-4,-1-3-7,2 8-4,1 1-4,-9 2-2,1 10-4,-15 3-1,-2 4-1,-12 5-2,-4 1 0,-2 3 0,5 1 0,6-1-1,13-5 0,13-5-1,12-1-1,9-3-7,3-3-27,-3-11 1,4 0-1,-9-13 0</inkml:trace>
  <inkml:trace contextRef="#ctx0" brushRef="#br0" timeOffset="241050.9675">22054 10100 20,'7'-20'28,"-11"7"-7,4 13 0,12 25-3,-7 22-2,2 21-4,-7 19-2,4 17-2,-4 8-2,0 8-1,0-1-3,0-9 0,-4-17-1,2-15 0,-2-18-1,4-16 2,-8-17 0,-1-13-1,-2-18 0,0-8 0,-5-15 1,3-5-1,-1-1 0,-1-4-2,1 8 2,5 6-2,4 14 1,5 9 0,0 16-1,6 10 1,-1 4 0,10 1 2,2-3-1,4-6 2,5-10-1,1-7 1,1-12 0,4-3-2,-3-7-2,-7-7-9,0 3-25,0 2-3,-7-4 0,3 8-1</inkml:trace>
  <inkml:trace contextRef="#ctx0" brushRef="#br0" timeOffset="241682.6683">22764 11192 52,'18'-4'25,"-2"-5"-3,-5-5-4,1 4-5,-7-9-3,-1 1-4,-16-3-1,-2 0-1,-11 5-2,-4 5-2,-4 2 1,-2 9-1,-3 7 0,10 7 1,6 10-2,9 1 1,13 1 0,0-1 0,15-1 0,8-7 0,9-2 0,-2-11-1,1-4 1,0-4 0,-6-7 1,-1-3-1,-8 0 2,-8-3-1,-8 3 1,3 4 0,-3 10-1,-11-8 1,11 8 0,-10 18-1,5 6 0,10 8 0,0 13-1,5 8 1,3 10-1,1 3 1,-8 4 1,-1-1 0,-11-8 1,-13-6 1,-14-13-1,-14-12 2,-10-16-1,-1-10-1,2-12-3,3-14-16,10-10-22,25-9-1,21-7 0,23-3-1</inkml:trace>
  <inkml:trace contextRef="#ctx0" brushRef="#br0" timeOffset="242961.8563">8478 13220 53,'0'0'36,"16"38"-4,-13 9-41,-3 1-14,7 24-5,-17-7-2</inkml:trace>
  <inkml:trace contextRef="#ctx0" brushRef="#br0" timeOffset="250524.1178">11035 13171 15,'0'0'32,"7"16"0,18-16-7,19 3-8,14 0-3,11-3-4,9 0-6,-1 3-9,-6-3-7,-6 3-4,-15 5-8,-18-5-8,-12 12 0,-20-15 5</inkml:trace>
  <inkml:trace contextRef="#ctx0" brushRef="#br0" timeOffset="250750.7606">11070 13337 49,'27'0'24,"14"0"-2,18 0-4,8 0-4,4-4-4,2 4-3,-8 0-5,-12-4-7,-6 1-10,-13-5-15,-25-8-1,-3 1-2,-15-11 2</inkml:trace>
  <inkml:trace contextRef="#ctx0" brushRef="#br0" timeOffset="250901.286">11675 13137 56,'28'19'35,"-14"4"-1,-3 3-11,-8 10-6,-14-6-6,-4 4-7,-9-2-13,-2-2-26,-10-15-1,8-3 0,-3-12-2</inkml:trace>
  <inkml:trace contextRef="#ctx0" brushRef="#br0" timeOffset="251110.3274">10976 13184 71,'-11'29'37,"11"9"-2,3 19-41,12-24-22,19 5-5,1-16-2</inkml:trace>
  <inkml:trace contextRef="#ctx0" brushRef="#br0" timeOffset="252984.4839">12162 12843 32,'0'-27'29,"12"24"0,-2 14-11,-10 15-4,3 18-4,-3 8-4,6 16 0,-6 5-1,4 8-1,-4-1-2,0-3 0,0-13 0,3-10-1,-3-11 0,0-14 0,0-15 0,0-14 0,10-11 0,-1-10-1,1-5 1,2-2 0,2 1-1,2 6 1,0 4-1,-1 9 2,-3 8-1,-2 10 1,-1 7-1,-3 4 1,0 1-1,-1 0-2,3 0-8,2-1-24,-10-21-3,24 13 0,-11-22 0</inkml:trace>
  <inkml:trace contextRef="#ctx0" brushRef="#br0" timeOffset="253233.5582">12641 13280 57,'21'0'31,"7"0"0,-3 0-18,8 0-7,2 0-10,-1 0-14,1 6-12,-15-9-1,2 7 0</inkml:trace>
  <inkml:trace contextRef="#ctx0" brushRef="#br0" timeOffset="253413.684">12698 13366 26,'13'0'33,"16"6"0,-2-6-2,8 0-14,1 6-24,-7-6-20,5 4-4,-16-8-2,1 8 0</inkml:trace>
  <inkml:trace contextRef="#ctx0" brushRef="#br0" timeOffset="259167.2174">13162 13394 19,'17'0'31,"25"7"0,6-7 0,11 3-20,9-1-12,1-2-22,0 10-5,-17-10-2,-9 9-1</inkml:trace>
  <inkml:trace contextRef="#ctx0" brushRef="#br0" timeOffset="259355.5151">13440 12959 49,'-13'-27'33,"7"15"0,6 12-10,-14 9-14,14 17-6,0 11-14,11 12-21,-11-1-1,4 13 0,-1-4 0</inkml:trace>
  <inkml:trace contextRef="#ctx0" brushRef="#br0" timeOffset="259679.3041">13291 13621 48,'8'-10'33,"0"-4"2,13 5-12,5 9-11,1 9-4,1 6-3,-10 6-2,-2 4-1,-12 6-2,-11-1-2,-9 1-2,-12-5 0,-2-1 0,-2-11-1,8-2 0,2-8 2,13-4 1,9 0 1,13-9 2,9 7 0,8 2 0,4 0-3,6 0-17,4 14-12,-11-11 0,11 6 0</inkml:trace>
  <inkml:trace contextRef="#ctx0" brushRef="#br0" timeOffset="260203.5859">13976 13430 42,'10'-7'28,"-7"-8"-7,-3-2-3,0 2-5,-9-3-3,-2 6-3,-6-3-1,-4 9-2,-4 3-2,2 3 0,-2 9-2,4 6 1,5 2-1,10 2 0,6 0 0,8 1-1,10-3 1,3-5-1,3-5 0,4-7 0,-2 0 0,-2-7 0,-4-1 0,-6-1 1,-2 1 0,-12 8 0,13-6 1,-13 6 0,4 19 0,-4 1 0,0 5 0,0 4 1,-7 6-1,-3-2 1,-5-2-1,-1-3 0,-5-9-1,-1-10-1,0-9-4,-2-9-6,5-12-13,6-2-9,-2-13-1,10 0 1</inkml:trace>
  <inkml:trace contextRef="#ctx0" brushRef="#br0" timeOffset="260483.9047">14269 12933 28,'15'-29'35,"1"16"1,-16 13 0,15 13-14,-12 20-9,-6 8-5,3 15-3,0 4-2,0 8 0,5-1-2,-1-7 0,2-8-2,6-11 0,4-7-1,-2-17-5,10-5-8,-10-9-20,0-13-2,3-3 1,-10-11-1</inkml:trace>
  <inkml:trace contextRef="#ctx0" brushRef="#br0" timeOffset="260641.3728">14160 13188 57,'0'0'34,"19"-5"-1,12 0-15,5 5-26,2-10-21,14 10-2,-9-12-2,10 8-1</inkml:trace>
  <inkml:trace contextRef="#ctx0" brushRef="#br0" timeOffset="260910.9165">14572 12736 55,'11'-17'34,"-1"1"0,11 8-12,3 8-9,-10 8-4,-1 6-4,-13 7-1,-5 3-2,-7 3 0,-1-1 0,2-3-1,11-2 0,14-4-2,14-14-9,25-6-27,37-7 1,21-12 0,21-1-1</inkml:trace>
  <inkml:trace contextRef="#ctx0" brushRef="#br0" timeOffset="263058.9187">15217 13237 10,'35'8'26,"2"-11"0,24 9-8,4-6-9,13 3-5,5-3-7,-2 0-7,-3 6-6,-13-12-5,-5 9-4,-27-9 8</inkml:trace>
  <inkml:trace contextRef="#ctx0" brushRef="#br0" timeOffset="263442.6243">15375 13333 31,'43'3'27,"7"-3"-7,9 0-4,5 0-5,-3 3-5,0-3-6,-10 0-5,-5-10-7,-15-1-3,-6-3-1,-10-7 0,-3-3 2,-2 2 6,2 0 6,4 3 7,25 1 24,-19 18-8,5 15 0,1 5-1,-7 4-4,-5 10-3,-16-3-3,-7 3-7,-5-12-33,-7 9-2,-15-19-3,3 1 1</inkml:trace>
  <inkml:trace contextRef="#ctx0" brushRef="#br0" timeOffset="264270.5253">1646 14764 24,'15'4'30,"16"-8"-1,19 4-9,13 0-8,14-4-2,6 4-5,5 4-5,-2-4-8,-7 4-12,-14 6-10,-20-10 0,-5 9 0</inkml:trace>
  <inkml:trace contextRef="#ctx0" brushRef="#br0" timeOffset="264632.8891">1773 14907 42,'52'0'19,"0"-6"-9,17 4-3,-5-4-4,5 3-5,-5-6-3,-9 0-4,-13-1-1,-4-7-1,-8 1 1,-12-2 5,6-1 6,-7 2 4,32-4 18,-16 17-8,-2 8 2,0 6 0,-4 5-3,-12 7-4,-8-3-3,-10 4-6,-16-5-18,-8 3-11,-17-13-3,4 6-1</inkml:trace>
  <inkml:trace contextRef="#ctx0" brushRef="#br0" timeOffset="265255.6518">3310 14468 37,'10'-14'34,"-10"14"-2,9 0-11,-2 22-4,-7 11-4,7 17-4,-7 7-2,2 7-2,-2 6-2,0 1-2,-2-5-1,4-8-1,3-7-1,5-10 0,5-12-5,1-13-4,12-8-10,-1-8-14,-2-11 0,1-2 0,-11-10 6</inkml:trace>
  <inkml:trace contextRef="#ctx0" brushRef="#br0" timeOffset="265437.0416">3159 14795 13,'0'0'32,"0"0"0,30 0-6,-1 0-7,11 0-11,4 6-27,-1-12-8,13 9-3,-13-9-2</inkml:trace>
  <inkml:trace contextRef="#ctx0" brushRef="#br0" timeOffset="266587.8834">3559 14289 16,'33'-36'28,"-7"26"-13,1 10 0,-2 10 0,-3 7-1,-10 9-4,-9 8-2,-9 1-2,-6 1-2,0-4-1,-4-4-1,4-9-1,9-7 0,12-7-2,9-5-1,14-2-4,9-4-9,1 0-15,14 8-1,-10-2 0,7 10 10</inkml:trace>
  <inkml:trace contextRef="#ctx0" brushRef="#br0" timeOffset="266850.9373">3974 14734 27,'12'-6'27,"19"10"-4,-2-4-12,8 5-11,0 4-20,-10-5-5,8 10-1,-16-10 10</inkml:trace>
  <inkml:trace contextRef="#ctx0" brushRef="#br0" timeOffset="267008.1915">4021 14836 36,'0'0'31,"38"7"-1,-5-7-22,4 0-32,14 6-3,-11-6-3</inkml:trace>
  <inkml:trace contextRef="#ctx0" brushRef="#br0" timeOffset="268962.4237">5196 14601 21,'-15'17'23,"-15"-9"-6,-1-5-6,-6-7-5,1-11-2,9-6-2,6-9-1,11-3 0,10-4 1,15-1 1,12 7 1,10 7 2,2 11 0,5 13 2,-8 8-1,-5 16 2,-17 7-1,-14 12-2,-15 4-1,-11 0-2,-9-1 0,-5-7-1,4-4 0,3-6-2,14-7 0,11-5 1,14-5-1,8-3 0,9-4 0,8 0-1,3 4-4,1-9-7,3 0-10,0-6-10,-10-9-2,4 1 1</inkml:trace>
  <inkml:trace contextRef="#ctx0" brushRef="#br0" timeOffset="269272.2264">5393 14365 56,'2'-25'33,"-2"25"-9,17 7-6,-11 17-5,2 13-5,-5 6-1,3 10-2,-2-6-1,-2 0-1,-2-9-1,0-8 0,0-9-1,0-9-1,0-12 0,0 0-1,5-19 1,3 1 0,4-1-1,6 1 0,2 4 0,1 4 1,3 10 0,-4 6 0,-2 6 0,-3 9 1,-3 5-1,-8 1-3,3 7-8,-7-2-23,0-8-1,6 4-1,-11-15 0</inkml:trace>
  <inkml:trace contextRef="#ctx0" brushRef="#br0" timeOffset="269488.4777">4977 14973 34,'-13'4'32,"13"-4"2,19-4-7,18 4-14,16 0-5,20 0-2,15 0-6,11 0-11,7 0-18,2 0-5,-13 0 0,-8 10 0</inkml:trace>
  <inkml:trace contextRef="#ctx0" brushRef="#br0" timeOffset="270053.2986">5383 15333 20,'17'-10'29,"9"4"-3,-11-7-7,0 0-5,-5-2-3,-10-2-4,-6 3-2,-9-1-3,-7 4 0,-3 3-1,-6 8-1,2 0 0,-1 11 0,6 3 1,8 2-1,8 2 0,11 0 0,11-1 0,5-4 0,5-5 0,5-3-1,0-5 1,-2 3 0,1-3 1,-8 3 2,-3 3 0,-3 8 1,-2 4 0,2 12 0,-5 6 0,-3 6 1,-6 2-3,-6 3 1,-6-3-2,-7-3 1,-7-7-2,-7-10 1,-1-14-1,-1-10-2,8-9 0,-1-15-4,14-4-5,3-11-13,11-6-11,16 0-1,6-2 1</inkml:trace>
  <inkml:trace contextRef="#ctx0" brushRef="#br0" timeOffset="270505.6086">6235 14928 17,'0'0'31,"30"11"1,-4-14 0,21 3-18,14 0-6,8 6-5,8-3-3,1 2-8,-4 3-14,-12-8-9,-3 9-1,-24-9 0</inkml:trace>
  <inkml:trace contextRef="#ctx0" brushRef="#br0" timeOffset="270843.9206">6307 15078 15,'8'10'26,"2"-7"-8,27 1-3,7-1-3,9-3-6,6 0-5,-1-3-4,-5-4-2,-6-2-1,-8-4 0,-13-1 1,-11-4 0,-6 4 4,-5-1 3,2 6 4,-6 9 2,15-5 1,-3 13 0,4 4-1,-1 9 0,1 1-2,-5 3-1,-4-3-2,-7-1-9,-11-10-23,4 6 0,-14-17 0,8 3-1</inkml:trace>
  <inkml:trace contextRef="#ctx0" brushRef="#br0" timeOffset="271279.8221">7522 14495 14,'21'-30'32,"-8"6"2,5 24-1,-8 13-12,-4 16-9,0 14-3,-6 11-2,0 13-2,-6 6-1,6 2-2,4-3 0,1-7 0,8-10-2,5-12 0,4-11-5,-1-16-11,5-16-19,-4-5-1,-13-14 0,0 2-1</inkml:trace>
  <inkml:trace contextRef="#ctx0" brushRef="#br0" timeOffset="271441.949">7395 14837 22,'0'0'32,"19"9"0,11-1 0,4-4-20,13-4-18,18 9-21,-13-15-3,10 6 0,-9-9-2</inkml:trace>
  <inkml:trace contextRef="#ctx0" brushRef="#br0" timeOffset="271654.6546">7934 14787 17,'16'5'29,"4"-5"-1,19 3 0,-2-3-26,8 0-14,3 5-14,-14-12-2,4 9 1</inkml:trace>
  <inkml:trace contextRef="#ctx0" brushRef="#br0" timeOffset="271822.6969">7999 14894 69,'19'0'33,"15"5"0,7-5-27,-1-8-33,6 11-2,-13-7-3,7 7-2</inkml:trace>
  <inkml:trace contextRef="#ctx0" brushRef="#br0" timeOffset="275551.4219">8606 14495 21,'0'0'28,"12"7"-2,-9 10-3,3 14-6,-2 6-4,-4 6-4,5 6-4,-5-3-5,4-5-9,-1-14-19,3-1-4,-6-26 0,0 0-1</inkml:trace>
  <inkml:trace contextRef="#ctx0" brushRef="#br0" timeOffset="275717.6907">8472 14680 15,'10'8'30,"-2"-8"0,21 5-4,4-1-14,11 2-10,3 2-17,0-8-11,12 11-2,-14-6-2</inkml:trace>
  <inkml:trace contextRef="#ctx0" brushRef="#br0" timeOffset="275957.569">8449 15075 18,'13'-9'32,"13"9"1,4-8-1,11 2-17,8 4-17,-5-6-24,15 8-3,-13-8-3,4 8 0</inkml:trace>
  <inkml:trace contextRef="#ctx0" brushRef="#br0" timeOffset="276747.0586">9018 14816 49,'0'0'33,"15"34"0,-6 3-15,1 6-7,5 10-3,1 4-1,5 6-2,-2-5-2,3-4-1,-4-12 0,-1-5-1,-5-9 1,0-5-1,-6-13 0,-6-10 0,0 0 0,0 0 0,4-29-1,-4-2 0,0-11 0,0-17-1,0-15 0,0-12-1,3-7 0,-3-3 1,5 1 0,-5 2 0,0 6 0,-6 12 1,6 16-1,-6 8 1,0 11 1,3 6-1,3 6 0,0 3 0,9 8 0,3 1 0,7 0-1,6 1 0,12 1 0,13 0 0,15 4-1,15 1 1,13 3 0,16 2 0,9 8 0,6 4 1,0 1 0,-9 1 0,-7 2 0,-11-5 0,-11-4-1,-15-3 0,-14-10 1,-14-2-1,-10-5 0,-11 2 0,-9-4 0,-7 4 1,-9 2-1,-4 3 1,-5 7 0,3 3 0,-3 13 0,3 6 0,3 14 0,2 9 1,4 9-3,0 2-18,0 3-12,6 6 0,-12-13-1</inkml:trace>
  <inkml:trace contextRef="#ctx0" brushRef="#br0" timeOffset="277378.385">9675 14591 15,'-26'-25'22,"15"0"-3,4-4-1,11 0-2,8 0-3,7 4-2,9 8 0,0 6-3,6 17 1,-7 4-2,-4 12-1,-15 7-1,-8 11-1,-17-1-2,-3 3 0,-4-2-1,-1-7-1,0-5 1,4-7-2,14-7 1,7-14-1,15 12 0,8-12 1,1-6-1,7 2-5,6-1-13,1 5-15,-7-7 0,6 7 0,-13-7-1</inkml:trace>
  <inkml:trace contextRef="#ctx0" brushRef="#br0" timeOffset="277806.3123">10019 14432 30,'6'-27'32,"7"18"-2,-1 2-9,-12 7-6,9 26-2,-9 0-4,0 13-3,-3 2-2,3 3 0,-3-2-1,3-6-2,0-7 1,7-8-1,2-11 0,0-10 0,4-4 0,6-7-1,-1-2 1,3 0-1,1 3 0,-3 3 0,2 7 0,-1 5 0,-2 7-3,-9 2-7,-3 1-25,3 6 0,-9-6-1,7 4 1</inkml:trace>
  <inkml:trace contextRef="#ctx0" brushRef="#br0" timeOffset="278055.0999">9576 14910 57,'21'0'34,"17"0"-11,24 0-6,22 3-4,11-3-3,14 6-3,-1-3-4,1-3-7,-10 0-15,-14 7-15,-26-13-1,-14 9 0,-31-3-1</inkml:trace>
  <inkml:trace contextRef="#ctx0" brushRef="#br0" timeOffset="278649.6763">10038 15303 25,'21'0'27,"-11"-15"-9,4 3-4,-4-2-3,-6-3-2,-4 1-3,-14-4-3,0 5 0,-8 1-2,-5 6-1,-2 4 1,-2 4 0,3 11 0,7 2-1,7 5 1,9 1-1,8-1 1,6 0 0,8-7 0,7 1-1,0-7 1,2-5-1,-5-6 1,-2-2 1,-4 1 0,-3-2 0,-12 9 0,10-10 1,-10 10 0,9 9 0,-3 5 0,4 11-2,-1 7 1,-3 9-1,0 5 1,-6 9 0,-9-3 0,-10 3 0,-12-8 1,-6-3 1,-12-15-1,2-6 1,-3-17-1,4-6-2,6-13-4,9-10-15,6-11-18,16-2 0,9-7 0,10 1-1</inkml:trace>
  <inkml:trace contextRef="#ctx0" brushRef="#br0" timeOffset="288368.6962">10873 15011 15,'27'4'27,"-6"-14"0,26 8-9,12-3-5,12-2-6,13 3-3,0-1-5,-3 2-5,-11 0-9,-7 3-7,-23-5-6,-11 5 0</inkml:trace>
  <inkml:trace contextRef="#ctx0" brushRef="#br0" timeOffset="288570.0692">11334 14746 29,'0'0'29,"14"4"-6,6 12-4,7 8-5,6 7-4,3 7-2,0 2-3,-1-3 0,-7-6-2,-6-2 0,-16-5-1,-11-3-1,-13 1-6,-15 3-27,-15-10 0,6 8 0,-13-8-1</inkml:trace>
  <inkml:trace contextRef="#ctx0" brushRef="#br0" timeOffset="289353.6785">12162 14525 23,'12'4'31,"-12"-4"1,0 28-11,-5 6-3,-2 13-6,1 10-2,0 8-3,6 7-3,0-5-1,10-5-1,8-8-1,4-9 0,2-11-4,1-16-4,3-8-9,-3-10-17,-10-14-1,-1 1-1,-14-12 1</inkml:trace>
  <inkml:trace contextRef="#ctx0" brushRef="#br0" timeOffset="289519.725">11968 14875 32,'0'0'31,"26"0"1,2-5-14,9-7-36,14 15-6,-8-10-4,8 12-2</inkml:trace>
  <inkml:trace contextRef="#ctx0" brushRef="#br0" timeOffset="289902.8135">12491 14862 43,'12'0'32,"4"-3"0,6 3-16,9 0-6,3 0-8,1-4-10,-5 4-14,10 0-9,-17-2 0,5 4-1</inkml:trace>
  <inkml:trace contextRef="#ctx0" brushRef="#br0" timeOffset="290091.4757">12489 14965 26,'14'12'33,"5"-12"1,15 3-6,7-3-12,3 0-14,8 4-29,-17-12-3,2 8-3,-16-6 0</inkml:trace>
  <inkml:trace contextRef="#ctx0" brushRef="#br0" timeOffset="292516.2623">13092 14783 9,'0'0'31,"19"28"0,-9 7 2,5 16-17,4 18-5,-2 9 0,9 12-2,-3 4-3,7 1-3,-2-12 0,-3-9-1,-1-17-1,-1-15 0,-5-22-1,-2-20 0,-1-22 1,-5-19-1,-6-25 0,0-21 0,-9-22 0,-1-11 0,-5-9 0,-1 1 0,-3 1 0,2 5 0,2 11 1,1 15 0,6 17-1,4 11-1,4 17-9,5 8-21,0 8-3,7 16-1,-4 5 0</inkml:trace>
  <inkml:trace contextRef="#ctx0" brushRef="#br0" timeOffset="293165.3576">13323 14212 16,'15'-12'28,"21"9"-1,15-2-7,19-2-4,24 5-3,20-6-1,17 4-3,9-3-2,9 2-2,-13-3-2,-6 2-1,-22 0-1,-21 0-2,-28 6-4,-24 0-1,-19 0-1,-16 0-1,-11 10 1,-7-10 0,3 6 0,-1-6 2,2 0 2,4 0 4,-2-4 0,12 4 0,0 0 1,0 0 0,0 0 2,0 0 0,4 20 1,-2-5 0,6 11 1,1 6-4,-1 13-30,-8-8-1,11 12-1,-17-10-1</inkml:trace>
  <inkml:trace contextRef="#ctx0" brushRef="#br0" timeOffset="293758.0481">13686 14545 39,'5'-23'30,"4"-4"-8,11 6-4,8 10-2,2 5-4,7 10-2,-9 6-3,-6 14-2,-10 3-1,-12 9-2,-14 1 0,-6 1-2,-7 0 0,1-2 0,1-6 0,7-8-1,18-8 0,0-14 0,28 13 1,0-13 0,6-6-1,0-4-8,3 4-16,0 6-9,-14-13 0,1 9 0</inkml:trace>
  <inkml:trace contextRef="#ctx0" brushRef="#br0" timeOffset="294104.6899">14014 14471 17,'-6'-21'32,"12"10"1,-6 11 1,0 0-16,6 15-4,-6 11-4,6 11-4,-6 4-1,6 8-1,-6-4-1,3 0 0,-3-8-2,7-5 0,-4-15 0,-3-17 0,18 0 0,-2-17-1,1-3 1,3-1-1,5-3 0,-3 5 0,-1 4 1,1 10-1,-6 5 0,-1 9 1,-6 4 0,-2 6-1,-2 3-3,-5-5-7,0-2-25,4 6-2,-4-10 0,6 5-1</inkml:trace>
  <inkml:trace contextRef="#ctx0" brushRef="#br0" timeOffset="294382.5135">13599 15011 50,'-10'0'35,"25"4"1,13 3-11,16-11-11,27 4-4,9 0-2,17 0-4,8-6-4,0 2-5,-1 4-7,-12 0-14,-19-3-11,-12 6 0,-24-3 0</inkml:trace>
  <inkml:trace contextRef="#ctx0" brushRef="#br0" timeOffset="295059.6999">14116 15409 13,'13'-6'14,"-6"-7"1,-2-1-2,-5-3-2,-5 0-2,-6 1-2,-7 2 0,-4 6-1,-6 4-1,-2 4-1,-1 8-1,3 7 0,4 2-1,4 2-1,10 2 1,10-1-2,7-5 1,8-5 0,7-6 0,3-4-1,2-3 2,-1-3 0,-4-5 2,-1 2 1,-10 0 1,2 4-1,-13 5 0,0 0 1,0 0-1,0 0-2,10 16-1,-7 1 0,0 5-1,3 5 0,0 9-1,-1 4 1,-5 4 0,2 5 1,-6 0-1,-7 1 1,-5-3 0,-5-3 0,-7-9-1,-3-9 1,-1-6-2,-1-15 0,4-5 0,2-7-3,8-5-7,1-3-25,2-12-1,13 4-1,-3-9 1</inkml:trace>
  <inkml:trace contextRef="#ctx0" brushRef="#br0" timeOffset="305998.0918">8403 11940 41,'0'-24'23,"3"4"-2,-3 2-4,0 3-3,0 15-4,0 0-2,6 9-3,-6 10-1,6 8-2,-3 2 0,1 4-1,1 2 1,-1-4-1,-4-4 0,2-4 1,-4-8-2,-5-3 1,-5-4 0,0-3 0,-1-5 0,2 3-1,1-3 1,10 0-1,0 0 0,12 7-1,9-7-1,4 0-5,6 0-9,5 2-16,-5-12-1,3 3 0,-12-7 0</inkml:trace>
  <inkml:trace contextRef="#ctx0" brushRef="#br0" timeOffset="306359.946">8528 11803 12,'-74'-42'53,"26"29"-35,-10 8-4,-5 8-4,-5 10-2,2 11-2,5 14-2,8 4 0,13 14 0,13 9 0,20 5 0,19 4 0,22-1 0,19-5-1,17-5 1,14-16-1,12-14-1,7-23 0,7-20 0,-4-23 0,-11-21 0,-17-23 0,-23-10 2,-33-11-1,-25 0 1,-30 5-1,-24 14 0,-24 20-6,-23 23-32,-23 14-1,-5 27-2,-18 10 1</inkml:trace>
  <inkml:trace contextRef="#ctx0" brushRef="#br0" timeOffset="318702.6481">15210 14965 26,'0'0'28,"-3"-18"-3,-9 4-10,3-3-4,2-3-4,7-4-4,0 1 1,14 4 0,6 4 1,11 9-1,4 6 2,-1 13 0,-9 6 1,-4 10 0,-16 2-2,-10 8 0,-13 0-2,-7-3 0,-5-1-1,4-2 0,6-8-2,9-4 1,16-6-2,9-5-1,14-6-4,-1-7-6,14 0-5,-4-8-6,2-4-2,-4-3-1,-4-6 1</inkml:trace>
  <inkml:trace contextRef="#ctx0" brushRef="#br0" timeOffset="318988.216">15538 14837 48,'-21'-47'22,"-9"7"0,-10 6-1,-12 8-4,-9 12-5,-8 10-4,2 16-3,-2 11-2,8 11 0,8 14-2,11 13 1,17 5-1,21 9 0,15 0 1,18 0-1,18-12 0,15-8 0,18-16 1,7-15 0,1-24 1,1-14-1,-15-24 1,-9-21-1,-21-20 1,-23-7-1,-25-3-1,-23 7-3,-8 12-10,-7 12-26,-14 10 0,0 25 0,-1 14 0</inkml:trace>
  <inkml:trace contextRef="#ctx0" brushRef="#br0" timeOffset="319637.3742">1830 16483 28,'9'-20'21,"-6"0"0,2 6-1,-5 14-3,0 0-2,0 0-3,0 29-3,0 7-3,-5 7-1,10-4-6,5 5-8,-6-6-12,5-18-13,5-2 0,-14-18 1</inkml:trace>
  <inkml:trace contextRef="#ctx0" brushRef="#br0" timeOffset="319975.6181">1850 16165 31,'-37'-4'32,"-11"4"-1,-3 16-10,-5 18-9,0 7-4,6 15-4,6 8-1,13 8-2,17 4 1,20-1 0,22-2 0,12-3 1,18-11-1,15-10 0,5-14 0,8-18 1,2-20-2,-10-14 0,-4-21 0,-9-20 0,-19-13 1,-22-16 0,-24-14 0,-19 2 0,-26 7 0,-9 12 0,-14 14-1,-7 16-8,-1 16-26,14 34-2,10 9-2,16 20 1</inkml:trace>
  <inkml:trace contextRef="#ctx0" brushRef="#br0" timeOffset="320343.6846">2619 16508 14,'-7'12'34,"23"5"0,2-14-2,14 2-14,15 2-4,5-3-4,10 2-4,7-2-4,-1-4-5,0 0-7,-10 0-12,-14 5-13,-1 5-1,-20-16 0</inkml:trace>
  <inkml:trace contextRef="#ctx0" brushRef="#br0" timeOffset="320638.3782">2703 16663 14,'-25'7'30,"28"5"-3,10-8-10,18-4-2,11 4-5,12-9-3,8-2-4,4-3-3,0-6 0,-6 0 0,-7-4 0,-11 2 1,-5 3 3,-11 1 0,1 7 3,-7 4-1,-2 13 2,-8 0-1,2 9-1,-7 3-5,-8-1-9,-5-4-27,-1 3 0,-13-15-2,-3-5 1</inkml:trace>
  <inkml:trace contextRef="#ctx0" brushRef="#br0" timeOffset="321261.5774">2786 16058 20,'15'-24'34,"16"9"1,-2 3-7,2 5-6,3 7-7,-9 6-4,-6 10-3,-13 6-4,-13 4-1,-13 6 0,0-1-2,-2 2 0,1-5 0,5-6-1,10-4 0,10-7 0,14-11-2,7 0-2,2-8-4,8-4-8,-1-10-7,0 1-2,-7-6 0,-1-5 1,-14-1 3,-3-1 7,-9-3 9,-12 1 11,-3 1 8,-45-19 24,20 36-18,-6 7-2,-5 11-5,-1 9-3,-4 7-4,3 11-3,0 8 0,10 6-1,10 10-1,11 4 0,12 1 0,16 4 2,17-6-1,19-3 2,15-12-1,13-8 0,9-17 0,7-14 0,-2-17-1,-1-15 0,-14-16-1,-21-8 0,-21-9 0,-21-3 0,-28 0 0,-16 10-1,-12 13-6,-18 15-23,1 7-7,8 17-2,8 6 2</inkml:trace>
  <inkml:trace contextRef="#ctx0" brushRef="#br0" timeOffset="321915.6805">3996 16531 31,'22'6'31,"-14"2"1,8 11-16,-9 11-4,-1 5-5,2 9-1,-1-1-3,6 1-1,2-10 0,4-8 0,3-11-2,6-10 2,3-10-1,-1-12 0,1-10 1,-9-11-2,0-6 1,-7 2 0,-7 2 0,-3 5 1,-5 2 0,-6 11 1,-4 13-1,10 9 1,-12 21 0,10 4 0,-2 3-1,8 9 0,0 0-1,6-2-3,5 1-7,-2-11-11,-1-1-17,7-4 0,-6-8 0,2 0 4</inkml:trace>
  <inkml:trace contextRef="#ctx0" brushRef="#br0" timeOffset="322238.3422">4598 16788 28,'-22'-9'31,"12"9"0,-8 0-13,-1 0-6,3 0-3,1 10-2,6 7-2,9-3-1,6 11 0,6-2 0,4 6 0,0-2-1,1 7 1,-6-9-1,-2 3 0,-9-9-1,-13-1-1,-2-10-3,-4-8-4,4 0-7,-5-13-13,3-9-10,10 3-1,1-7 1</inkml:trace>
  <inkml:trace contextRef="#ctx0" brushRef="#br0" timeOffset="322533.4655">4821 16635 35,'0'0'34,"15"9"0,11-9-10,5 5-8,2-5-6,11 9-6,1-5-8,-4-4-11,-7 0-17,-4 4-2,-18-4-2,-3 4 1</inkml:trace>
  <inkml:trace contextRef="#ctx0" brushRef="#br0" timeOffset="322716.7942">4865 16760 41,'13'3'35,"8"-6"-1,16 0-12,4 3-19,-7-7-30,15 9-3,-11-9-3,5 12-2</inkml:trace>
  <inkml:trace contextRef="#ctx0" brushRef="#br0" timeOffset="323360.2086">5727 16804 13,'22'0'28,"-8"-13"-5,9-4-3,-3-1-3,-4-5-3,1-1-3,-12-4-2,-5 5-3,-12-4-1,-6 8-1,-10 5-1,-6 8-1,-2 6 0,0 3-1,2 9 0,8 10 0,8-2 0,13 7 0,9-4-1,7-3 1,9-3-1,5-5 0,3-5 1,0-7-1,1-5 1,-4-4-1,-3-1 1,-5 1-1,-3 2 2,-2 5 0,-5 4-1,2 12 1,-3 7 0,3 11 1,-6 10-1,4 2 0,-7 3 0,-8 3-1,-4-4 0,-7-5-1,-7-6 1,-9-11-1,-2-12-2,-6-7-1,4-8-4,-3-14-9,11-12-22,11-2 0,8-8 1,18 3 0</inkml:trace>
  <inkml:trace contextRef="#ctx0" brushRef="#br0" timeOffset="324112.3298">6099 16796 26,'31'19'33,"-12"20"0,2 11-10,4 19-6,-9 1-4,3 10-1,-11-10-4,2 0-2,-10-17-1,5-4-1,-5-18 0,0-15-2,0-16 0,0-23-3,0-18 2,3-20-1,0-18 1,1-25-2,3-10 1,-1-7 0,3-4 0,3 3 1,-2 4 0,-1 11-2,0 14 1,-2 18 0,-1 13 0,-3 11 0,0 10 1,-3 10-1,0 7 0,5 10-1,-1 3 1,-4 11 0,22-12-1,-7 9 0,7 3-1,12 0 1,13 3-1,18-3 0,18 0 0,21 0 1,17 5-1,11-1 0,8 1 1,-4-2-1,-9 3-1,-19-3 0,-18 3 0,-22-6 0,-21-4-1,-18-4 1,-11 0 1,-13-7 0,-5 4 2,0-4 0,-3 3 2,3 12 0,-14-5 0,8 18-1,2 7 1,4 16-5,0 3-26,7 20-5,-10-1 1,8 9-1</inkml:trace>
  <inkml:trace contextRef="#ctx0" brushRef="#br0" timeOffset="324811.1945">6685 16353 36,'3'-36'28,"12"0"-9,10 9-2,9 17-2,0 10-2,0 18-2,-15 6-2,-8 15-2,-18 6-3,-13 5-1,-11-3-1,-5-2-1,-2-5-1,7-8 1,10-5-1,11-9 0,19-8 0,7-5 1,12-1-2,9-4-4,9 0-9,-2-5-17,-4-9-4,4 2 0,-10-10 1</inkml:trace>
  <inkml:trace contextRef="#ctx0" brushRef="#br0" timeOffset="325119.8469">7062 16266 15,'4'-9'33,"-4"9"1,0 9 1,0 20-14,0-2-8,-4 13-4,-1 4-3,5 3-2,0-5 0,0-4-3,0-10 1,0-8-2,0-20 1,13 5 0,-5-18 0,-1-11-1,5 2 1,3-2 0,-2 1-1,3 5 0,-1 9 0,1 9 0,-4 5 0,0 11 0,-5 6 0,-1 4-1,0 1-5,-3-1-7,3 0-19,1 0-5,-4-9 0,6 2 0</inkml:trace>
  <inkml:trace contextRef="#ctx0" brushRef="#br0" timeOffset="325345.9031">6564 16741 22,'0'0'33,"9"4"0,29-4-2,17 5-16,17-10-5,18 5-3,15 0-6,4-2-8,5 2-14,-3 2-12,-26-2-2,-7 11 1</inkml:trace>
  <inkml:trace contextRef="#ctx0" brushRef="#br0" timeOffset="325939.5964">7029 17202 33,'30'-4'20,"-8"-5"-2,0-6-3,-10-3 0,-5-3-5,-7-3-1,-12 0-4,-7 2-1,-9 6 0,-6 3-1,-3 7-2,-3 6 0,5 6-1,5 6 0,11 5 0,9-1 0,10-1 0,8 2 1,10-7-1,4-3 0,5-2 1,-2-5 0,0-8-1,-4 1 1,-2-2 0,-7-1 1,-12 10-1,16-10 1,-16 10-1,0 0 1,9 20 0,-2-2 1,4 8-2,-1 14 0,2 1 2,-2 8-1,-5 2 1,-1-3-1,-10-4 1,-1 1-1,-17-15 1,-2-9-1,-9-13-6,-6-8-23,-3-21-11,4 0 2,-17-8 0</inkml:trace>
  <inkml:trace contextRef="#ctx0" brushRef="#br0" timeOffset="327259.3163">8049 16736 21,'-3'9'34,"16"0"1,1-3-1,9-6-17,14 9-8,3-9-5,4 0-9,-1 0-16,4 0-13,-15-4 0,-5 8-1</inkml:trace>
  <inkml:trace contextRef="#ctx0" brushRef="#br0" timeOffset="327448.9063">8102 16854 44,'19'0'36,"18"3"1,3-6-11,7-7-49,12 13-6,-13-10-3,7 11-2</inkml:trace>
  <inkml:trace contextRef="#ctx0" brushRef="#br0" timeOffset="333064.7433">8959 16891 31,'4'31'30,"10"15"-7,6 15-6,1 1-3,3 11-3,-1-17-4,4 1-2,-8-18 0,-1-10-4,-5-15 1,-4-22-2,-9-17 1,7-16 0,-7-22 1,0-23-1,0-19-1,2-11 3,1-6-1,3-1 1,1 2 0,2 8 0,-3 11 0,1 22-1,-5 19-2,-7 13-8,1 11-27,-2 14 0,-9 0-1,15 14 0</inkml:trace>
  <inkml:trace contextRef="#ctx0" brushRef="#br0" timeOffset="333733.4924">9216 16080 18,'12'0'27,"4"-8"-9,24 4-1,16 4-4,22-6-3,21 3-1,22-3-1,21 1-3,8-3 0,5 2-2,-7-3-1,-15 4 0,-18 0-1,-19 5-1,-27-3 0,-23 3 0,-19 0 0,-17 3-1,-10-3 1,0 0 0,-15-4-1,-1 0 1,1-1 0,-1 1 0,2-1 0,3 5-1,2 0 1,9 0-1,-6 19 2,6 6-1,4 10 1,1 11 0,2 4-1,-1 5-18,-6-5-12,9 8-1,-19-19 0</inkml:trace>
  <inkml:trace contextRef="#ctx0" brushRef="#br0" timeOffset="336056.9007">9504 16658 29,'-28'6'14,"-6"-9"-1,3-9-4,3-8-3,10-8-1,9-4 1,15 0 1,10 1 1,11 5 1,10 13 1,-2 8 0,2 16 1,-15 9-1,-7 15-2,-21 7-2,-12 8-1,-14 0-2,-7 2-1,-3-5-1,5-5-1,6-9 0,12-11 1,17-7-2,11-6 1,13-5 0,9-4 0,3 0 0,1 0-4,4 3-5,-8-3-9,-3-4-18,-2 4 1,-9-10-1,0 1 3</inkml:trace>
  <inkml:trace contextRef="#ctx0" brushRef="#br0" timeOffset="336426.4329">9776 16505 29,'4'-31'34,"-1"14"1,-3 17-3,0 0-14,-6 17-5,-2 10-4,8 15-3,-8 1-2,8 10-1,0-6-1,0-2-1,0-7-1,0-9 1,4-9 0,-4-20 0,0 0 0,11-7 0,-4-10-1,6-4 1,3 0 0,2-2-1,1 3 0,2 6 0,-1 9-1,-3 11 1,-4 5 0,-1 8 1,-2 5-1,-1 5 0,0 0-1,0-1-1,2 0-2,-2-14-7,9 3-12,-2-8-16,-4-9 1,6-7 0,-8-7 2</inkml:trace>
  <inkml:trace contextRef="#ctx0" brushRef="#br0" timeOffset="336922.7901">10255 16878 32,'15'-3'22,"-2"-7"-3,2-1-3,-2-3-2,-1-6-2,-2 4-2,-5-9-1,-1 9-1,-11-4-1,-3 5-1,-8 0-1,0 6-1,-6 4-2,1 5-1,2 14 0,0-2 0,8 7-2,6 3 1,7 3-1,7-5 0,5 1 1,3-6 0,4-8-1,3-7 1,-4-2 0,1-6 0,-4-2 2,1 0 0,-4 3 0,-2 10-1,-1 7 2,0 12-1,1 9 0,-1 8-1,1 7 0,-1 5 0,-4 4-1,-5-3-1,-8-5 2,-5-3-2,-14-10 2,-7-6-1,-10-12 1,1-9-4,-1-7-6,7-8-28,-1-13-1,17-5 1,2-11-1</inkml:trace>
  <inkml:trace contextRef="#ctx0" brushRef="#br0" timeOffset="342888.8736">11008 16755 27,'0'0'33,"19"0"0,10 5-3,7-5-16,1 2-7,10-2-5,1 0-10,-1 0-11,-11 0-14,2 3 0,-20-3-2</inkml:trace>
  <inkml:trace contextRef="#ctx0" brushRef="#br0" timeOffset="343082.7627">11101 16908 49,'21'-3'33,"19"3"-2,1 0-28,1-11-24,20 11-6,-12-18-4,7 13-2</inkml:trace>
  <inkml:trace contextRef="#ctx0" brushRef="#br0" timeOffset="343777.0691">11842 16667 30,'5'-23'29,"15"-1"-7,3 3-5,6 1-2,6 5-2,-2 3-2,1 16-1,-7 9-2,-3 13-2,-12 11-1,-3 11-1,-9 3-1,0 6 0,0-5 0,7-11-1,3-7-1,8-14 0,4-14 0,6-11 0,3-14 0,0-12 0,0-6 0,-5-6-1,-6-3 1,0 0-1,-5 9 0,-9 5 1,-6 11 0,0 12 0,0 9 0,-16 21 1,5 9 0,4 8 0,-2 3-2,9 7 0,6-1-7,1-9-18,4-10-15,11-7 1,0-16-1</inkml:trace>
  <inkml:trace contextRef="#ctx0" brushRef="#br0" timeOffset="344326.684">12572 17015 34,'0'0'31,"-24"-17"-4,5 13-5,-3 4-6,-3 5-4,3 5-3,3 0-4,10 9-2,9 3-1,10-1 0,10 4-1,4 1 0,3 1 0,-5 3-2,-4-4 2,-5-2-2,-13-7 2,-16-4-2,-5-9 1,-5-4-2,-1-11-2,-4-11-9,7-6-22,11 2 1,0-11-1,13 1 1</inkml:trace>
  <inkml:trace contextRef="#ctx0" brushRef="#br0" timeOffset="344710.4165">12603 16250 27,'-6'-10'34,"6"10"-2,3 17-4,-3 2-6,10 13-5,-10 3-5,11 9-3,-8 2-3,4 3-3,-1-4-5,-6-15-5,4-1-12,-4-7-18,-4-13-1,4-9-1,0 0 1</inkml:trace>
  <inkml:trace contextRef="#ctx0" brushRef="#br0" timeOffset="345086.1965">12482 16316 50,'7'-11'37,"6"-2"-1,10 7-10,15 0-11,2-1-4,12 7-4,-5 0-2,-1 13-2,-8-4-2,-10 4 0,-13 2-1,-15 1 0,-12-1 0,-3 1-1,-3-2 1,1-1-1,9-4 1,11 1 0,14-1-1,9 0 1,8 2 0,-1 2 1,-5 2 0,-9 3 1,-19 4-1,-18 2 1,-14 1 0,-8-1-1,-10-2-4,-1-3-35,4-7-1,13-3 0,4-9 1</inkml:trace>
  <inkml:trace contextRef="#ctx0" brushRef="#br0" timeOffset="350138.2189">14026 16658 48,'16'6'36,"-8"16"0,2 14-14,-1 21-7,-2 4-5,2 7-2,0-1-7,-3-4-6,4-4-12,-3-15-17,-1-16-3,-1-11 0,-5-17 0</inkml:trace>
  <inkml:trace contextRef="#ctx0" brushRef="#br0" timeOffset="350579.6863">13858 17020 9,'-24'-8'31,"24"8"0,0 0-5,12-14-7,23 6-4,13-9-5,15 2-3,8-4-3,4-2-3,2 3-2,-6 1-1,-12 5 0,-8 0-1,-18 7-1,-14-2 2,-19 7 2,0 0 1,-22 5 3,-11 8 0,-15-2 1,-5 12 1,-8 2-1,-5 7 0,1 0-4,10 1-2,5-1-7,7-8-6,18-1-7,6-15-6,10-8 1,6-9 3,3-5 5,0-11 6,0 1 11,0-6 10,-13-25 34,7 36-18,6 19 0,0 0-3,19 12-4,9 12-5,17 15-4,7 4-5,10 8-9,3 3-30,11-2-2,-10-9-2,2-12 0</inkml:trace>
  <inkml:trace contextRef="#ctx0" brushRef="#br0" timeOffset="351468.1537">2057 1160 19,'0'0'34,"0"0"-3,14 5 3,-2 39-17,-3 22-3,11 23-5,-7 10 1,5 2-6,-4 11-1,-1-19-4,0-7-8,-5-14-18,-1-23-8,-5-20-2,-2-29-1</inkml:trace>
  <inkml:trace contextRef="#ctx0" brushRef="#br0" timeOffset="351804.4393">1875 1728 28,'14'-9'34,"8"-7"1,17-2-5,12-3-16,6-4-5,14 1-1,2-3-5,-4-4-2,0 2-4,-5-10-1,-13-2-1,-8 6 0,-43 35-1,44-69 3,-44 69 0,0-50 5,0 50 0,-48 7 3,6 26-2,-15 6 1,-10 17-2,0 11 0,-6 6-2,7 2-4,2-5 2,8-24-6,10-9 1,10-8-9,10-12-8,9-17-8,-3-9 1,10-8 3</inkml:trace>
  <inkml:trace contextRef="#ctx0" brushRef="#br0" timeOffset="352016.2105">1739 1509 61,'3'-20'34,"19"17"-11,15 21-4,12 5-7,19 31-1,8-2-2,8 7-2,0 9-3,1 3-10,-7-8-30,-1-5-1,-9-23 1,1-12-2</inkml:trace>
  <inkml:trace contextRef="#ctx0" brushRef="#br0" timeOffset="352646.7981">3121 2210 60,'28'44'33,"7"-1"-15,4-8-4,11-5-1,-6-18-3,5-6-1,-14-23-2,-5-17-2,-15-17 0,-8-15 0,-11-20-3,-10-9 0,-5-11-2,4-18 2,-2 3-2,12 13 2,9 11-3,11 19 0,12 20-2,11 14-10,7 24-18,-1 41-7,-12 13 2,-4 1-2</inkml:trace>
  <inkml:trace contextRef="#ctx0" brushRef="#br0" timeOffset="352863.8395">3274 1850 54,'15'0'32,"19"-3"-2,-1-9-25,2-3-34,9 4 1,-8-9-2,8 4-2</inkml:trace>
  <inkml:trace contextRef="#ctx0" brushRef="#br0" timeOffset="353080.8854">3809 1235 77,'0'0'38,"38"-3"0,-44 48-47,-10 25-20,-18 7-6,6 5-3</inkml:trace>
  <inkml:trace contextRef="#ctx0" brushRef="#br0" timeOffset="354204.6874">3986 1934 44,'32'4'33,"5"-4"1,12 0-12,4 0-12,0 0-8,0 4-9,-4-4-14,-2 4-11,-20-1-1,-5 0-1</inkml:trace>
  <inkml:trace contextRef="#ctx0" brushRef="#br0" timeOffset="354424.8034">3999 2100 37,'0'0'38,"19"10"0,9-7-3,12 7-17,0-7-6,10 2-12,-1-8-33,4 13-3,-13-10-2,4 0-1</inkml:trace>
  <inkml:trace contextRef="#ctx0" brushRef="#br0" timeOffset="355051.0087">4840 2089 27,'-41'0'28,"41"0"-4,37 15-4,42-15-3,48 6-2,42 4-1,46 1-1,39 3-2,38 5-2,24-9-2,21 4-2,-1 0-2,-7 4-1,-25-11-1,-32 5-1,-40-7-3,-49 1-10,-45 3-25,-45 3-1,-46-12 0,-36 5 0</inkml:trace>
  <inkml:trace contextRef="#ctx0" brushRef="#br0" timeOffset="357830.3411">5144 1342 50,'0'0'29,"50"-57"-9,-27 51-4,3 8-5,-2 11-3,-1 17-2,-8 11-3,-2-3-1,-11 7 0,-2-1 0,-3 4-2,-4 5 2,-1-4-1,5-18 0,3 1-1,6-10 1,9-8 0,6-4-1,5-10 2,5-13-2,0-17 2,2-5-1,-2-12 0,-6 2 0,-8 2 3,-2-10 1,-10 4-3,0 23 3,-10 16-2,5 10 0,-8 19 0,8 5 1,5 7-4,3 19 0,4 5 2,3-15-2,2-1 0,1-17-9,-3 4-28,-1-6-2,-11-8 2,5-21 0</inkml:trace>
  <inkml:trace contextRef="#ctx0" brushRef="#br0" timeOffset="368469.6859">6551 1304 11,'12'-54'29,"-12"54"0,0 0-4,0 0-13,3 39-5,-3 8-2,0-5-1,0 9-2,4-5-6,3 0-8,-2-1-10,-5-5-7,3-11-1,-8-20 4</inkml:trace>
  <inkml:trace contextRef="#ctx0" brushRef="#br0" timeOffset="368690.4667">6394 1424 30,'17'-3'29,"15"1"-2,9-4-13,7 12-8,6 9-17,-1-6-14,12-9-1,-15 0-2</inkml:trace>
  <inkml:trace contextRef="#ctx0" brushRef="#br0" timeOffset="369108.602">7408 1473 39,'-11'-7'24,"-13"7"-7,3 14-5,-1 5-4,9 10-5,4 24-1,9 2 0,7-6-1,13 3 1,9-4-1,11-10 2,10-6 0,0-16 4,5-20 1,-5-20-1,-4-4 2,-15-21-1,-9 0 2,-26-13-2,-10-6-1,-24 4-1,-8 17-4,-7 15-5,-6 7-18,0 15-16,7 14 0,-1 14-1,10 16-1</inkml:trace>
  <inkml:trace contextRef="#ctx0" brushRef="#br0" timeOffset="369966.7">5262 2626 39,'26'-24'19,"6"6"-3,-3 5-3,-1 8-1,-7 12-2,-4 8-3,-7 16 0,-10 1-2,0 11 0,-5 4-2,5 0 1,-3-1-1,9-7-1,6-12 0,7-5 0,7-10 0,8-15 0,-1-11 1,6-9 0,-2-9-1,-1-8-1,-5-7 0,-3-4 0,-5 4-1,-8 5 1,-4 5-1,-5 10 0,-6 10 1,0 17 0,0 0 1,-15 24 1,9 3 0,1 11 0,5 4 1,0 5 1,5-8-2,6 5 1,-1-10-2,6-10-1,3-1-12,-1-9-27,-18-14 0,18 0-1,-18-14 0</inkml:trace>
  <inkml:trace contextRef="#ctx0" brushRef="#br0" timeOffset="373934.6873">6422 2643 51,'0'0'34,"14"5"-4,-8 20-7,-6 5-10,7 14-2,-4 5-4,4 7 0,-1-3-6,3-1-4,3-7-10,-3-12-16,-2-16-8,-7-17 1,0 0 0</inkml:trace>
  <inkml:trace contextRef="#ctx0" brushRef="#br0" timeOffset="374157.2257">6282 2807 51,'9'0'35,"7"3"-2,12-3-11,15 10-9,6-5-11,4 0-23,6-8-11,13 6-2,-5-3-1</inkml:trace>
  <inkml:trace contextRef="#ctx0" brushRef="#br0" timeOffset="374581.9894">7079 2639 55,'22'-13'30,"-1"8"-8,1 1-3,2 16-5,-11 3-3,0 14-3,-11 7-2,5 7-1,-7 3-1,-3 5-1,3 0-1,0-3 0,6-4-1,6-10 0,4-10 1,4-11-1,6-13 0,3-6 0,1-16 0,-2-6-1,2-9 0,-2-5 0,-5-3 0,-2 1 0,-6 3 0,-8 5-1,-1 11 1,-6 2 0,0 12 0,0 11 1,-9 12-1,3 11 0,-3 6 1,6 10 0,-1 3-1,4 8-1,4 2-9,2-8-24,6-8-3,11-7-1,1-12 1</inkml:trace>
  <inkml:trace contextRef="#ctx0" brushRef="#br0" timeOffset="375010.7393">7791 3113 44,'4'-15'32,"-4"15"-3,-15-9-6,-4 5-7,1 4-5,-4 0-4,6 9-3,3-3-1,8 10-1,10-4 0,8 9-1,9-2 0,6 5 0,0-2 0,0 4 0,-4-3 1,-10 3 0,-9-6 1,-10-1-1,-12-6 1,-4-6 0,-7-7-3,-1-6 1,1-3-8,-3-7-9,10-3-19,6 1-3,2-5 0,13 3-1</inkml:trace>
  <inkml:trace contextRef="#ctx0" brushRef="#br0" timeOffset="375326.9147">7789 2573 59,'0'0'34,"0"0"-1,0 0-13,5 20-5,-5-6-6,0 10-4,4 5 0,2-2-1,-6 1-2,4 0-1,2-2-5,-6-6-8,4-4-16,4-4-8,-8-12-2,0 0 1</inkml:trace>
  <inkml:trace contextRef="#ctx0" brushRef="#br0" timeOffset="375724.5456">7733 2576 35,'13'-5'30,"-5"-7"0,8 4-11,11 3-7,1-2-4,10 7-1,-4 0-2,6 7-2,-9 1 0,-2-1-1,-11 5-1,-9-1 1,-9-1-1,-12 2 0,-4-2 1,-2-4 0,3-2-1,1 0 0,14-4 0,0 0 0,0 0 0,16 13 0,4-5 0,3 4 1,-1 5-1,-3 4 2,-4-1-1,-11 6 1,-10 0-1,-10-1 1,-12-3-1,-3-7-2,-4-3-6,-5-3-26,4-9-5,11-2-1,-2-13 1</inkml:trace>
  <inkml:trace contextRef="#ctx0" brushRef="#br0" timeOffset="376851.3077">8776 2362 36,'12'27'33,"7"-6"0,6-8-13,6 6-3,0-13-3,8-6-3,-8-22-2,2 2-2,-11-21-1,-4-5-2,-10-10 1,-1-16-2,-5-13-3,2-1 2,2 0-1,3 2-1,5 2 0,6 10 0,5 6-3,3 25-3,7 21-4,-8 1-9,2 9-17,-1 17-2,-13 8 0,-2 7 0</inkml:trace>
  <inkml:trace contextRef="#ctx0" brushRef="#br0" timeOffset="377073.4852">8912 1917 27,'7'11'36,"11"-3"0,16-2-3,7 8-15,5 0-13,3 8-33,-14-9-3,2 4-3,-22-8-1</inkml:trace>
  <inkml:trace contextRef="#ctx0" brushRef="#br0" timeOffset="381415.6702">9728 1998 34,'0'10'33,"15"-4"1,7-6-2,6 0-18,9 3-4,7-3-8,-1 0-9,2 0-17,3 9-9,-17-4-1,0 0-1</inkml:trace>
  <inkml:trace contextRef="#ctx0" brushRef="#br0" timeOffset="381644.0169">9759 2167 35,'7'17'34,"14"-9"0,16 1-12,13 0-17,0-9-28,29 3-5,8-13-3,22 3-2</inkml:trace>
  <inkml:trace contextRef="#ctx0" brushRef="#br0" timeOffset="383392.485">10977 1787 36,'13'2'23,"-13"-2"-3,0 0-1,-7-9-5,-10 9-2,-6-7-3,-5 4-3,-3-4-2,0-3-2,0 2-2,3 14 0,3-1 0,8-1 0,-3 12 1,7 2 0,1 1 0,1 14-1,1-1 3,3-9-1,1 1 1,6 2 0,0-13 0,7 1-1,5-7 2,7-7 0,5-7-1,7 7-1,3 7 0,10 3 0,-4 5 0,1-1 0,-5 10-1,-6 9 0,-11 5 1,-12 0 0,-16-6-1,-10 0 2,-17-9-2,-6-4 0,-10-4-1,0-17-1,3-11-1,5-9-1,6 0-4,7-8-4,19 11-5,6-6-9,15 3-13,16 12 2,7 1 0</inkml:trace>
  <inkml:trace contextRef="#ctx0" brushRef="#br0" timeOffset="383842.0683">11152 1792 56,'0'0'32,"0"0"2,21 0-16,6 9-6,4-2-4,9 1-2,1-8-2,1 11-1,-2-7 0,-4-11-1,-7 2 0,-9-6 0,-7-1-1,-13 12-1,0 0 1,-16-7-1,-1 10 0,-3 14-1,-2-3 2,0 18-1,3 4 2,2 1-1,7 8 2,4 6-2,6-4 1,0 2 0,5-2 0,1-11-1,3 2-2,-4-13-4,4-3-7,-9-22-15,0 0-11,-13-10 0,1-9 0</inkml:trace>
  <inkml:trace contextRef="#ctx0" brushRef="#br0" timeOffset="384072.834">11138 2066 43,'0'0'35,"8"-14"0,15 11-5,13 6-15,6-3-11,8 0-22,0 3-15,5 11-1,-2-10 0</inkml:trace>
  <inkml:trace contextRef="#ctx0" brushRef="#br0" timeOffset="384504.1904">11726 2027 31,'14'-25'33,"-8"-11"1,6-3-11,-4 11-3,-8-7-6,8 16-3,-11 2-4,3 2-1,0 15-4,0 0-1,-11 22 2,11 2-3,-5 15 1,5 2-1,0 3 1,0 12-1,0 1 3,3-5-2,-3 1 0,-3-7 0,-2-11 0,-5-5-1,-6-4 2,2-15-2,-6-8 1,2-3 0,2-6-1,16 6 0,-9-10 1,18 3-1,14-3 0,8 5-3,11 5-18,4 0-17,3-9 1,8 5-1,5-12 0</inkml:trace>
  <inkml:trace contextRef="#ctx0" brushRef="#br0" timeOffset="384919.7284">12342 1782 55,'0'-34'33,"8"15"-4,-8 19-8,0 17-6,0 29-5,-5 17-2,0 10-4,-1 7 0,2 4-3,2-2-5,-5-12-8,10-9-15,7-15-9,-5-29 0,8-5 0</inkml:trace>
  <inkml:trace contextRef="#ctx0" brushRef="#br0" timeOffset="385152.6082">12519 1796 45,'10'-27'32,"-10"27"1,12-9-11,-12 22-7,0 16-5,-6 12-4,6 19-4,-4 10 2,4 3-2,4 0-1,-2-4-5,5-1-6,-4-10-16,-3-17-8,6-12 0,-6-29-1</inkml:trace>
  <inkml:trace contextRef="#ctx0" brushRef="#br0" timeOffset="385392.6536">12330 2099 68,'0'0'34,"31"0"2,0 2-14,4-2-21,7 9-25,2-6-9,9 4-1,-2-7-1</inkml:trace>
  <inkml:trace contextRef="#ctx0" brushRef="#br0" timeOffset="385631.7171">12749 2104 49,'-13'2'36,"4"-2"-1,18 0-3,13 3-17,3-6-4,9 6-4,1 1-2,2 6-2,-6-1 0,-4 0-1,-18 5 0,-9 7-1,-18 5 0,-7 3 0,-3 8 0,-3-8 0,1 1 0,8 3 0,18-11 0,16-8-1,16-4 2,17-10-2,16-17-39,1 10 0,-9-4 1,2-4-3</inkml:trace>
</inkml:ink>
</file>

<file path=ppt/ink/ink16.xml><?xml version="1.0" encoding="utf-8"?>
<inkml:ink xmlns:inkml="http://www.w3.org/2003/InkML">
  <inkml:definitions>
    <inkml:context xml:id="ctx0">
      <inkml:inkSource xml:id="inkSrc0">
        <inkml:traceFormat>
          <inkml:channel name="X" type="integer" min="-1920" max="1680" units="cm"/>
          <inkml:channel name="Y" type="integer" min="-36" max="1050" units="cm"/>
          <inkml:channel name="T" type="integer" max="2.14748E9" units="dev"/>
        </inkml:traceFormat>
        <inkml:channelProperties>
          <inkml:channelProperty channel="X" name="resolution" value="83.72093" units="1/cm"/>
          <inkml:channelProperty channel="Y" name="resolution" value="40.22222" units="1/cm"/>
          <inkml:channelProperty channel="T" name="resolution" value="1" units="1/dev"/>
        </inkml:channelProperties>
      </inkml:inkSource>
      <inkml:timestamp xml:id="ts0" timeString="2016-10-31T16:12:04.734"/>
    </inkml:context>
    <inkml:brush xml:id="br0">
      <inkml:brushProperty name="width" value="0.05292" units="cm"/>
      <inkml:brushProperty name="height" value="0.05292" units="cm"/>
      <inkml:brushProperty name="color" value="#FFFFFF"/>
    </inkml:brush>
  </inkml:definitions>
  <inkml:trace contextRef="#ctx0" brushRef="#br0">18760 10396 0,'-18'0'31,"18"18"-15,0 18-16,-18-18 15,-1 1-15,1-19 78,18-37-62,0-17 0,0 18-16,0-1 15,0-17-15,0 36 16,0 0-16,0-1 16,-36 38 46,18 35-62,0 0 16,-37 1-16,55-19 15,-18-36-15,18-54 78,0 17-62,18-17-16,0 54 16,1-54-16,17 17 15,-36 19-15,18 0 16,0 18 46,-18 18-46,0 18-16,0 1 16,0-1-16,0-18 15,0-72 79,0 36-94,0-19 16,0 19-1,18 18 48,-18 73-63,0-37 15,-18 18-15,18-35 16,0-56 62,0 19-62,0-18-1,0 0-15,18 17 16,-18 1-16,0 36 47,0 91-31,0-18-16,0 18 15,0 0-15,-18-37 16,18-35-1,0-19-15,-18-18 32,18-18 15,36-55-47,-18 19 15,1 35-15,17-53 16,-18 36-16,0 36 15,-18-19 17,-18 19 77,0 0-93,-18 0-1,17 0-15,-17 0 16,0 0-16,0 0 16,-1 0-1,55 0 63,128 0-62,17 0-16,18-36 16,-17 18-16,-19-18 15,-36 18-15,-37 18 16,-54 0-16,-36 0 94,-54 0-94,-74 0 15,-35 0-15,-37 0 16,55 0-16,54 0 15,37 0-15,53 0 16,92 0 47,18 0-63,72 0 15,0 0-15,-18 0 16,37 0-16,-37 0 15,-54 0-15,-73 0 16,18 0-16,-145 18 78,-36-18-62,0 0-1,36 0-15,-18 36 0,36-36 16,55 18-16,54-18 63,127 0-48,1 0 1,-1 0-16,0 0 15,-54 0-15,-73 0 16,-73 0 47,-72 0-63,-36 0 15,18 0-15,0 0 16,36 0-16,73 0 15,54 0 32,109 0-31,-18 0-16,72 0 16,-72 0-16,18 0 15,-91 0-15,0 0 16,-72 0 46,-36 0-46,-37 0-16,0 0 16,-36 18-16,72 0 15,19-18-15,36 0 16,72 0 46,55 0-46,72 0-16,-54 0 16,-18 0-16,-36 0 15,-19 0-15,-72 0 78,-73 0-78,-18 0 16,-54 0-16,0 0 16,36 0-16,-18 0 15,54 0-15,37 0 16,35 0-16,92 0 78,108 0-62,-17 19-16,35-19 15,-72 0-15,-36 0 16,-37 0-16,-35 0 15,-38 0 32,-108 0-31,0 0-16,-90 0 16,17 0-16,-36 0 15,55 0 1,18 0-16,90 0 15,37 0-15,72 0 47,55 0-47,36 0 16,18 0-16,18 0 16,-18 0-16,37 0 15,-37 0-15,-54 0 16,-19 0-1,-17 0-15,-37 0 16,-55 0 47,-53 0-48,-19-19 1,18 19-16,-36 0 0,55 0 15,53 0-15,-35 0 16,90 0 47,91 0-48,73 0-15,-19 0 16,-54 0-16,-36 0 15,-145 0 48,-37 0-63,-54 0 16,54 0-1,-18 0-15,37 0 16,53 0-16,56 0 62,35-18-62,55 0 16,-36 0-16,36 18 16,-54-36-16,-55 36 15,-36 0 79,-55 0-94,0 0 0,19 0 16,36 0 15,36-37-16,18 37 1,37-36-16,-19 18 16,73 0-16,-36 18 15,0-36-15,-37 36 16,-36 0 0,0 0-1,19 0 16,-19 0-15,18 0 15,-18 18-15,-54-18 78,-18 0-79,-19 0-15,-36-37 16,-109-35 0,110 54-16,89 18 15,-17-18-15,36 36 78,36 18-62,-17 0-16,17 1 16,0-19-16,19 18 15,-19 0-15,0-18 16,0 19-16,-17-19 15,17 0-15,-18 18 16,-18-90 47,0-1-63,0 37 15,0 0-15,0 0 16,-18 18 78,18 18-79,0 0 1,0 37-16,0-37 15,0 18 1,0 0-16,0-54 78,0-54-62,0 54-16,0-37 15,0 37-15,18 36 63,-18 55-63,0-19 16,0-36-16,0 19 15,0-19-15,0-36 110,0-19-110,0 1 15,0 18 1,18 36 62,0 0-78,-18 0 16,0 19-1,0-56 95,0 56-1,-36-1-109,36-18 16,-36 18-16,36-17 31,0-56 31,0 1-62,0-18 16,0 17-16,0 1 16,0-18-16,18 35 15,0 19 63,-18 37-78,0-1 16,0-18 0,-18 18-16,0-36 15,18 19-15,-18-19 63,18-19-1,0-17-62,0 54 78,0 19-78,-19 17 16,1-18-16,-18-18 16,36 19-16,-18-37 93,18-37-77,0 19 0,0 0-1</inkml:trace>
  <inkml:trace contextRef="#ctx0" brushRef="#br0" timeOffset="2409.1385">19794 10305 0,'0'18'62,"0"0"-46,0 19-1,0-19-15,0 18 16,0-18-16,0 19 16,0-19-16,0 0 93,18-54-30,0-19-63,19 1 15,-1 17-15,-18 1 16,0 0-16,0 18 16,0 0-16,-18 54 93,-18 0-93,-36-36 16,-1 36 0,55-17-16,-36-19 15,18 0-15,0 0 16,72 0 93,1 0-109,-37 0 16,-109 0 62,-90-19-62,72 19-16,54 0 15,-17 0-15,36 0 16,72 0 46,36-18-62,19 0 16,18 18-16,36-18 16,-36-18-16,-36 18 15,-55 18 1,18 0-16,-90 0 94,-19 18-79,19 0-15,-19 0 16,37 0 0,54-18 46,36 0-62,19 0 16,18-18-16,-73 0 15,0 0-15,0 18 16,-18-18 46,-127-19-46,-18 19-16,18 18 16,72 0-1,37 0-15,0 0 16,36-18 46,109 0-62,-18 18 16,18-36-16,-72 36 16,-19 0-1,-181 0 79,0 0-78,-1 0-16,56 0 15,35 0-15,19 0 16,0 0-16,54 0 78,54 0-78,74 0 16,-38 0-16,-35 0 15,-19 0-15,-35 0 16,-1 0 15,-18 18 0,0 18-15,-37-18-16,19 0 16,-36 0-16,18 1 15,17-19 48,-17 0-48</inkml:trace>
  <inkml:trace contextRef="#ctx0" brushRef="#br0" timeOffset="7583.8882">19740 10196 0,'0'18'16,"-19"-18"-16,1 19 15,-18-19-15,0 18 16,18-18 0,-19 0-16,1 18 15,36 0 1,0 0 93,73-18-93,17 0-16,1 0 15,-18 0-15,-19 0 16,-36 0-16,-18-36 78,-127 36-62,-18 0-16,18 0 15,73 0-15,17 0 16,74 0 47,35-18-48,19 18-15,0-37 16,-19 37-16,-36 0 15,1 0-15,-1 0 16,-127 0 78,-36 0-94,37 19 15,17-19-15,19 0 16,35 18 0,92-36 62,0 18-78,-1-19 15,1 19-15,36 0 16,-91 0-16,-18-18 16,18 18-16,-36 0 62,-73 0-62,-36 0 16,-18 0-16,36 0 15,0 0-15,55 0 16,17 0-16,19 0 16,73 0 62,35 0-78,-35 0 15,-37 0-15,18 0 16,-36 18 47,-54-18-48,-91 0-15,-19 19 16,19-1-16,0 0 15,73 0-15,35 0 16,1-18 0,90 0 62,73 0-78,19 0 15,17 0-15,-18 0 16,-18 0-16,-73 0 16,-72 18 46,-91-18-46,-54 37-1,54-1-15,55-18 16,-1-18-16,19 18 16,0 0-16,72-18 78,73 18-63,54-18-15,-72 0 16,90 0-16,-126 0 16,-37 0-16,-54 0 78,-109 19-78,18-19 15,18 54-15,54-54 16,19 0-16,18 18 16,54-18 62,91 0-63,-18 0-15,36 0 16,-18 0-16,-54 0 16,-37 0-16,-36 18 31,-54-18 0,-55 18-31,18-18 16,-36 37-16,73-19 15,-37 18-15,73-36 16,36 0 62,54 0-78,1-18 16,0 18-16,35-36 15,-71 36 1,-1 0-16,-127 0 78,-90 0-78,72 0 16,-18 0-16,91 0 15,-1 0-15,74 0 47,35 0-31,19 0-16,54 0 16,0 0-16,37 0 15,-37 0-15,-73 0 16,-126 0 62,-91 0-78,-18 0 16,17 0-1,1 0-15,91 0 16,18 0-16,36-18 62,36 18-62,36-19 16,37 19-16,-18 0 16,90 0-16,-90 0 15,36 0-15,-109 0 16,0 0-16,-54 19 62,-109-1-62,36-18 16,-72 0-16,90 0 16,18 0-16,55 0 15,0 0-15,0 0 16,18-18 15,36-19-15,-18 19-16,37 0 15,54 18-15,0 0 16,-1 0-16,19 0 16,-90 0-1,-1 0-15,-72 0 63,-37 0-48,-72 0-15,36 0 16,-36 0-16,91 0 16,-1 0-16,19 0 15,54 0 110,18 0-125,-108-36 78,-92 18-62,74 18-16,-1 0 16,37 0-16,-1 0 15,55-19 48,36 19-63,55 0 15,54 0-15,-18 0 16,-36 0-16,-18 0 16,-19 0-16,-108 0 78,-37 0-78,-54 0 15,36 0-15,-36 0 16,18-36-16,72 36 16,37 0-1,18-18 1,36-18-1,19-1-15,54 1 16,-19 18-16,37 18 16,-54-18-16,18 18 15,-55 0-15,-18 0 47,0 0-31,-18 18-1,0 0 1,0 0-16,0 0 63,-18-18-48,18-18 1,0-18-1,36 36 64,-36 18-64,0 0-15,19-18 16,-19 18-16,0 1 15,0-1-15,0 0 16,-19-18 0,1 0-16,0 0 15,-18 0 1,18-18-16,18 0 16,-18-19-16,18 19 15,0-18 1,18 18-16,36 0 15,55 18-15,-18 0 16,-37 0-16,1 0 16,-37 0-16,0 0 15,-18 36 1,0-18 0,0 0-16,-55 55 15,-35-55 1,17-18-16,-90 18 15,36 18-15,54-36 16,19 18-16,18-18 31,54 0 1,0 0-17,54-18-15,19 0 16,18 18-16,36 0 15,-72 0-15,36 0 16,-73 0-16,-18 0 16,0 0-16,0 0 15,0 18-15,1-18 16,-19 18-16,-91-18 78,18 0-78,-17 0 16,35 0-16,1 0 15,36 0 17,18-18-17,18-36-15,36 18 16,19-1-1,-1 19-15,-35 0 16,35-36-16,-54 54 16,0 0 46,1 0-46,-19 36-1,-19 0 1,-17-18-16,-36-18 16,-37 37-16,18-37 15,37 0-15,17 0 16,37-19 31,0-17-32,0 18 1,18 0-16,1 0 16,-1 18-16,0-18 15,0 18 32</inkml:trace>
  <inkml:trace contextRef="#ctx0" brushRef="#br0" timeOffset="11840.0058">18760 10341 0,'0'-18'15,"18"18"16,0 0-15,0 0 0,37 0-16,-1 0 15,-18 0-15,19 0 16,-1 0-16,-36 0 16,1 0 30,-19 18 1,-37-18-31,1 0-16,18 0 16,-18 0-16,17 0 15,1 19 173,-18 35-173,0-54-15,-37 36 16,55-36-16,0 0 16,36 0 93,91 18-109,-18-18 16,-1 0-16,-17 0 15,-19 0-15,-108 0 78,-128 0-62,19 0 0,18 0-16,-55 0 0,37 0 15,109 0-15,17 0 16,19 0-16,36-18 47,19 18-47,-1 0 15,55-18 1,-19-18-16,-17 36 16,35-18-16,-35 18 15,17 0-15,19-18 16,-73 18-1</inkml:trace>
  <inkml:trace contextRef="#ctx0" brushRef="#br0" timeOffset="12865.0708">18560 10378 0,'0'18'0,"0"0"78,0 0-63,0 18-15,0-17 32,0-1-17,0 0 1,-18 0 0,0 0 15,18 0-16,36-18 95,19 0-110,-19 0 15,37 0-15,-19 0 16,19 0-16,-37 0 16,0 0-16,-18 0 62,19-18-46,-1 18-1,-18 0-15,-18-18 16,18 18-16,0 0 16,-18-18-16,0-18 78,0 17-63,18-17-15,-18 18 32,0 0-17</inkml:trace>
  <inkml:trace contextRef="#ctx0" brushRef="#br0" timeOffset="15840.2261">18742 10450 0,'0'37'16,"18"-19"15,0 0 16,-18 0-31,0 0-16,0 0 15,0 0-15,18-36 110,0-36-95,19 18 1,-1-1-16,0 19 0,0-36 16,-36 72 62,0 18-63,-18 0-15,-18 1 16,18 17-16,-18-36 16,36 0-1,0-36 48,0 0-48,36-18-15,55 0 16,-73-1-16,18 37 16,-18 0-1,-18-18 157,0 0-172,0 0 16,0 0-16,0 0 15,18-1-15,0-17 16,19 0 0,-37 54 62,-37-18-78,-71 54 15,17-35-15,36-1 16,55 0-16,-18-18 16,36-18 46,-18 0-62,37-19 16,35 1-16,-35 0 15,17 18-15,19-19 16,-19-17-16,-18 54 16,-18-18-16,-54 54 93,-36 37-93,53-55 16,-53 54-16,54-35 16,18-56 93,0 1-93,18-18-16,-36 54 93,0 0-93,-19 0 16,1 1 0,18-19 46,-18-37-62,17 19 16,19-18-16,-18 0 15,18 17-15,-18 1 16,0-18-16,0 36 16,18-18 93,0 36-78,-36 0-31,36 0 16,0 0-16,-19-18 62</inkml:trace>
  <inkml:trace contextRef="#ctx0" brushRef="#br0" timeOffset="17960.3337">18560 10305 0,'18'36'16,"1"-17"-16,-19-1 15,18-18-15,-18 18 16,0 0-16,0 0 16,36 18-1,-36-17 1,0 17-16,0-18 16,0 18-1,0-54 141,18 0-156,-18 0 16,0 0 0,0 0 77,18-1-14,0 1-64,1 18 48,-1 0-63,0 0 15,0 0 1,0 18 0,0-18-1,0 19-15,19-19 16,-19 0-1,-18 18-15,18-18 63,0 0-47,0 0-1,0 0 16,19 0-31,-1 0 16,-18 0-16,18 0 16,1 0-16,-1 0 15,-18 0-15,0 0 16,0 0 0,1 0 30,17 0-30,0 0-16,0 0 16,-17 0-16,17 0 15,-18 0 1,18 0 15,-18 0-15,37 0-16,-37 0 15,18 0-15,-18 0 16,1 0-16,17 0 16,-36-18 62,0-1-78,0 1 125</inkml:trace>
  <inkml:trace contextRef="#ctx0" brushRef="#br0" timeOffset="19463.9425">18905 10414 0,'-18'0'0,"0"0"31,0 0-15,-1 0-16,19 18 93,-18 0-93,0 0 32,0 1-32,18-1 15,-18 0-15,18 0 313,-18-18-282,18-36-15,0 18-16,0-19 15,0 19 1,0-18-1,0 18 1,18 0 31,0 18-31,0-19 93,0 1-93,19-18-16,-19 18 15,0 18-15,-36 0 125,0 18-109,-1 0-16,1-18 15,18 18 1,-36-18 0,36 18-16,-18-18 15,0 19-15,0-19 16,18 18 78,-19-18-79</inkml:trace>
</inkml:ink>
</file>

<file path=ppt/ink/ink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902" units="1/in"/>
          <inkml:channelProperty channel="F" name="resolution" value="INF" units="1/dev"/>
        </inkml:channelProperties>
      </inkml:inkSource>
      <inkml:timestamp xml:id="ts0" timeString="2015-11-13T13:57:52.203"/>
    </inkml:context>
    <inkml:brush xml:id="br0">
      <inkml:brushProperty name="width" value="0.05292" units="cm"/>
      <inkml:brushProperty name="height" value="0.05292" units="cm"/>
      <inkml:brushProperty name="color" value="#FF0000"/>
    </inkml:brush>
  </inkml:definitions>
  <inkml:trace contextRef="#ctx0" brushRef="#br0">1981 7365 1,'-2'-26'4256,"2"26"388,5 0-387,3 11-1935,14 54 258,-10-15-1677,-5 3-129,9 3-129,-7-5-258,-3-5-129,-3-13-129,-3-12 0,0-21 0,0-5-129,0-26 129,-4-10-258,4-10 258,10-5-129,12-2 0,9 3 0,9 8-258,4 11-387,4 15-1032,0 13-2193,-11 3-903,-4 12-387,-18 7 258</inkml:trace>
  <inkml:trace contextRef="#ctx0" brushRef="#br0" timeOffset="359.375">2334 7793 4128,'29'4'4902,"-28"-15"-387,3-3-1806,7 2-774,-6-3-516,2 2-387,-3 1-387,-4 12 0,0 0-258,10 0-129,-8 13 0,-2 10 0,1 2-129,-1 5 0,0 1 0,2-1-258,3 0-516,-5-13-1290,0-4-2709,4-2-258,-4-11-387,13 0 0</inkml:trace>
  <inkml:trace contextRef="#ctx0" brushRef="#br0" timeOffset="671.875">2753 7528 6837,'83'-16'4515,"-41"16"-516,-1 0-2580,0 0-1548,1 0-2451,-10-4-1677,1 4-387,-16-5 0</inkml:trace>
  <inkml:trace contextRef="#ctx0" brushRef="#br0" timeOffset="859.375">2838 7608 7224,'6'27'5160,"17"-24"-258,7-3-2064,5 0-2064,1-5-4257,8 5-645,-9-8-774,2-1-387</inkml:trace>
  <inkml:trace contextRef="#ctx0" brushRef="#br0" timeOffset="1671.875">3499 7553 2580,'58'99'2709,"-13"-19"0,-19-40-1548,-5-9 0,3-6 258,-8-17-129,-1-8-129,-6-15-129,3-16-129,-8-22 0,1-13-258,-3-16-516,-1-9 0,0-1-129,2 2 129,-3 8 0,2 9 129,-1 12-129,1 18 0,0 13 0,1 9 129,-1 3-129,-2 4-258,3 3-774,-3 1-1161,0-2-2322,10 7-387,3-6 0</inkml:trace>
  <inkml:trace contextRef="#ctx0" brushRef="#br0" timeOffset="2140.625">3712 6912 3354,'0'10'4128,"0"-10"-1677,26 5-903,15-3-129,27-2-387,33 0-129,33 0 129,40 0-258,33 0-258,32-1 0,31-2-258,18 0 0,8 1 0,-2-1-258,-10 0 129,-20 0-258,-26-1-387,-24 0-516,-28 1-1419,-29 3-1806,-39-5-645,-18 6 387</inkml:trace>
  <inkml:trace contextRef="#ctx0" brushRef="#br0" timeOffset="2531.25">7410 6984 4257,'8'18'5031,"-8"29"-2967,-3 11-2580,-18 2-3354,10 22-387</inkml:trace>
  <inkml:trace contextRef="#ctx0" brushRef="#br0" timeOffset="9984.3748">4021 7446 4773,'50'28'3612,"-14"-7"-1806,4 2-645,7 7 0,-3 1-258,-7 1-129,-4 2-387,-15-1-129,-12-4 0,-13-5-129,-16-5-129,-11-8 0,0-6 0,-2-5-129,3-10-129,9-11 258,12-11 258,12-4-129,15-7 0,13-2 258,8-1 129,2 3 387,-1 7-129,-12 3 258,-10 11-258,-20 4 0,-19 11-258,-20 4-387,-6 2-1290,-1 1-3354,7 4-258,2-4-387,18 8 129</inkml:trace>
  <inkml:trace contextRef="#ctx0" brushRef="#br0" timeOffset="10343.75">4545 7217 6321,'58'-30'4386,"-28"30"-2322,-2 3-516,-5 11-258,-7 7-129,-10 7-387,-7 1-129,-12 2-129,-8-2-258,-1-3 129,-5-6-129,10-5-129,6-10-129,11-5-387,22-1-387,8-8-1161,11-1-2580,8 8-129,-5-4-387</inkml:trace>
  <inkml:trace contextRef="#ctx0" brushRef="#br0" timeOffset="10687.5">4991 7472 8127,'29'-61'4773,"-27"48"-1032,-2 13-1290,10 0-774,-10 17-516,3 13-516,-3 10-258,2 8 0,0 6-129,3-1-129,0-2-258,-1-9-258,3-6-258,-5-12-774,4-7-774,-6-17-2709,-8-6-258,-2-16-387</inkml:trace>
  <inkml:trace contextRef="#ctx0" brushRef="#br0" timeOffset="10828.125">4878 7553 4902,'65'3'4515,"-21"-1"-387,4 1-2967,1 4-2580,-7-7-2064,5 9-645,-24-7-129</inkml:trace>
  <inkml:trace contextRef="#ctx0" brushRef="#br0" timeOffset="12671.8748">5582 7230 8256,'-40'10'4257,"3"20"-1677,-6 10-903,8 15-516,1 11-258,12 6-387,11 3-258,11-3-258,18-7-516,8-8-1161,8-15-2580,6-6-516,-3-23-129</inkml:trace>
  <inkml:trace contextRef="#ctx0" brushRef="#br0" timeOffset="13015.625">5731 7590 8901,'3'-34'4128,"1"17"-1548,-1-7-774,7 7-516,-7-6-129,5 6-258,-7 0-129,5 5 0,-6 12-258,0 0-129,0 0-129,-6 15-258,5 11 0,-1 11 0,1 5 0,1 5-129,0 5-387,1-8-1161,4-4-2967,7-3-387,-4-14-129,6-8-258</inkml:trace>
  <inkml:trace contextRef="#ctx0" brushRef="#br0" timeOffset="13187.5">5949 7821 5805,'0'0'4515,"0"0"-1548,9-1-3483,-9 1-3225,6-10-1161</inkml:trace>
  <inkml:trace contextRef="#ctx0" brushRef="#br0" timeOffset="13484.3749">6127 7614 1677,'1'-102'9417,"5"69"-5934,-2 10-1161,-3-1-516,2 14-774,-3 10-129,0 0-258,-3 17-258,3 11 0,0 9-387,0 7 129,0 1-258,0 2-387,5-1-2064,5-4-2064,-5-14-258,6-3-387</inkml:trace>
  <inkml:trace contextRef="#ctx0" brushRef="#br0" timeOffset="14015.625">6488 7432 8256,'23'-11'3096,"-23"11"-516,-17-4-903,0 4-645,-5 0-516,-1 0-258,-4 0 0,7 5-129,0 5 0,4 0-129,6 4 0,1-1-129,2 3 129,5-3 0,1 1 0,1-2 129,0-12 0,6 12 258,4-9-258,10-2 0,3 0 129,5 4-129,3-1 0,3 5 0,-2 6 0,-1 4 0,-10 4 0,-4 4 0,-14-1 0,-4 1 129,-12-3-129,-8-4-129,-5-6-516,-2-10-774,1-4-2709,6-2-516,1-17-516,11 5 1</inkml:trace>
  <inkml:trace contextRef="#ctx0" brushRef="#br0" timeOffset="14265.625">6618 7336 5676,'97'43'5031,"-67"-7"-258,-2 10-2580,-10 20-387,-12 1-645,-6 6-516,-12-3-516,-8-3-516,-6-6-1935,4-15-2193,-8-20-387,15-10-387</inkml:trace>
  <inkml:trace contextRef="#ctx0" brushRef="#br0" timeOffset="14640.625">6830 7287 9159,'8'-37'4902,"8"32"-516,5-2-2709,8 7-516,0 5-258,0 5-258,-11 7-258,-4 7-258,-9 1 129,-5 3-129,-5-1 0,-8-3 0,1-7-129,-1 3 129,8-6-129,5-14 0,9 8-129,9-8-387,13-1-1935,6-2-2064,-2-6-645,5 5-387,3-5 0</inkml:trace>
  <inkml:trace contextRef="#ctx0" brushRef="#br0" timeOffset="15125">7443 7502 6837,'-10'6'4902,"18"-6"-774,7 0-1806,6-1-774,11-2-516,2 1-258,10 2-258,1 2-258,3 2-387,-6 5-516,-5-2-903,-5-3-3096,-2 7-387,-11-11-129,-1 0 1</inkml:trace>
  <inkml:trace contextRef="#ctx0" brushRef="#br0" timeOffset="15531.25">7438 7662 1935,'-17'7'8772,"17"-7"-5676,9 2-1419,11-2-387,3 0-516,12 3-258,2 0 129,5 3-258,-2 1 0,0 5-129,-3 0-129,-6 2-129,-7-1-1161,0 2-3225,-24-15-129,13 8-516,-13-14 259</inkml:trace>
  <inkml:trace contextRef="#ctx0" brushRef="#br0" timeOffset="17343.75">8128 7512 4644,'26'15'4773,"-14"-3"-258,9 6-2193,10 11-645,-3 0-387,6 8-258,-6 0-129,-3 1-387,-13-4-258,-11-5-258,-8-9-258,-18-6 129,-2-7 0,-8-7 0,5-9-129,4-9 129,10-5 129,10-9 129,7-5 0,15-4 0,9-2 0,8-2 0,-1 1 387,-2 5-129,-9 0-129,-8 10 0,-13 7 0,-14 10-258,-12 10-258,-10 2-774,1 7-1935,2 8-1806,1-1-387,12 6-387</inkml:trace>
  <inkml:trace contextRef="#ctx0" brushRef="#br0" timeOffset="17703.125">8449 7849 8901,'0'0'5289,"0"9"-258,0-9-1548,0 0-3612,0 0-3999,0 0-774,0 0-387,0-8-387</inkml:trace>
  <inkml:trace contextRef="#ctx0" brushRef="#br0" timeOffset="18718.75">8725 7540 129,'-4'-26'8385,"-26"19"-5418,11 8-1032,-3 10-645,0 6-516,8 10-645,3 6 0,6 2-129,5 4 0,8-1 0,11-4 0,6-3 0,6-9 0,1-7 387,2-15 129,1-3 0,-8-19 258,-3-7 0,-12-7 0,-8-3-129,-8-2-129,-8 3-903,-3 7-2064,-5 10-1935,-7 2-387,10 15-387</inkml:trace>
  <inkml:trace contextRef="#ctx0" brushRef="#br0" timeOffset="19109.375">8867 7557 1935,'61'8'4515,"-26"9"129,-7-2-645,2 7-2838,0 8-129,-6 1-516,-8 1-258,-10-1-258,-6-5 0,-9-2-129,-7-4 0,-4-9-129,-4-6-129,2-5 0,3-13-258,8-4 258,8-10 129,5-8 0,10-4 129,10-5 387,7 4 516,-3-4 258,-2 5-129,-12-2 387,-15-11 516,-17 42-903,-15 3-516,-9 7-1419,7 1-3225,4 16-516,3 0-387,15 5-258</inkml:trace>
  <inkml:trace contextRef="#ctx0" brushRef="#br0" timeOffset="19843.75">9352 7640 4902,'37'5'4515,"-19"10"-1419,-3 4-1161,-7 2-516,3 4-258,-7-6-516,1 2 129,-4-8-387,-1-13-129,0 0-258,0-9 0,0-11-129,1-2-129,10-5 129,-1-1-258,4 4 258,4 4 0,2 5 129,0 8 0,-1 7 129,-1 2 0,-3 11 129,-4 6-129,-2 2 129,-5 1-129,-3 1-129,1-5 0,-2-3-129,0-5 0,0-10-129,0 0 0,0-18 0,0-4 0,6-4 129,3 0 0,4 0 129,0 2 0,2 7 129,3 12 0,2 5 258,-5 9 258,-1 10 0,-1 8 0,-4 2 0,-2 5 0,-1-5-258,-3-1-645,0-10-3870,3 1-645,-6-19-129,0 0-387</inkml:trace>
  <inkml:trace contextRef="#ctx0" brushRef="#br0" timeOffset="28578.125">1853 8722 2580,'31'61'4128,"-25"-20"-1290,-5 4-258,-1 5-516,0-1-645,0-7-387,-2-4-387,-5-15-387,5-11 129,2-12-129,4-18-258,1-12 258,4-8-258,1-5 129,8-3-258,2 1 258,4 7-258,4 5 129,3 11-387,4 11-387,-5 8-1935,-8 3-1548,9 9-258,-12 1-129</inkml:trace>
  <inkml:trace contextRef="#ctx0" brushRef="#br0" timeOffset="29000">2081 9144 2967,'14'-57'3999,"14"52"-516,-1-2-1548,0 7-516,4 8-516,-9 8-129,-3 7-258,-10 5 0,-9 3-258,-6-1 0,-15-1 0,-4-4-258,0-7-129,-2-4-129,2-8-387,3-6 129,6-6 0,6-5-129,10-6 258,5 2 258,4 3 129,8 0 129,6 8 129,4 4 0,6 6 258,0 8-258,-5 1-1032,-1 2-903,8 5-2193,-7-14-258,10 0 0</inkml:trace>
  <inkml:trace contextRef="#ctx0" brushRef="#br0" timeOffset="29296.875">2761 8879 8514,'9'0'4515,"13"-3"-1677,9 1-1290,7 2-774,5 0-387,-3 0-903,4 0-1548,0 3-2193,-13-3-258,-2 0-258</inkml:trace>
  <inkml:trace contextRef="#ctx0" brushRef="#br0" timeOffset="29484.375">2823 9001 4386,'24'35'4902,"13"-26"-387,5-5-2580,1-4-4515,6 5-1032,-14-5-645,4 4-387</inkml:trace>
  <inkml:trace contextRef="#ctx0" brushRef="#br0" timeOffset="30437.5">3500 8663 4386,'33'-24'4257,"-12"58"-645,2 17-1935,-1 16-903,4 9 0,-7 3-258,4-1-258,-7-12 129,-2-10 0,-7-16 0,0-16 129,-7-24 387,8-13-258,-4-29 129,-2-17 129,-2-23 0,0-9-387,0-8-129,4 2-129,-2 9-258,-2 11-387,4 23-1548,5 25-2838,-6 17-129,3 16-516,0 10 129</inkml:trace>
  <inkml:trace contextRef="#ctx0" brushRef="#br0" timeOffset="30984.375">3703 8494 1161,'246'0'5289,"-94"-3"-2580,33-1-516,34-4-387,36-3-516,25-4-258,17 0-645,2-4-129,0 2-129,-22 1 129,-22-1-645,-32 6-1290,-31 4-2322,-49-5-516,-28 9 258</inkml:trace>
  <inkml:trace contextRef="#ctx0" brushRef="#br0" timeOffset="31312.5">7009 8347 3225,'36'43'5160,"-35"-9"-1419,-1 17-3741,-3 12-2580,-8-12-1419,15 10-645</inkml:trace>
  <inkml:trace contextRef="#ctx0" brushRef="#br0" timeOffset="32843.75">13111 7174 645,'3'62'516,"0"-39"516,2-4 387,5-5 129,10-7 258,9-7-129,16-14 129,15-12-129,8-1 0,4-3-2064,10 7-3096,-11-9-516,5 13-129</inkml:trace>
  <inkml:trace contextRef="#ctx0" brushRef="#br0" timeOffset="36656.25">3925 8956 3612,'52'13'4128,"-30"0"-1419,10 2-774,8 7-516,-1-2-129,1 8-516,-9-1-129,-10 4-387,-15-6 0,-6-3-129,-18-5-129,-10-5 0,-5-7 0,-1-5-129,6-9 129,5-10-129,12-5 0,9-11 129,6-2 0,14-4 129,6-2 129,3 2 129,-6 2 258,-2 4 0,-14 2-129,-5 11 0,-17 3 0,-10 9-129,-8 4-129,-2 5-387,2 3-387,7 10-903,7 4-2064,15 5-1290,2-4-387,14 4 258</inkml:trace>
  <inkml:trace contextRef="#ctx0" brushRef="#br0" timeOffset="36968.75">4286 8708 2967,'58'-42'7869,"-32"41"-5805,-4 1-516,1 13-258,-11 2-258,-7 9-387,-5 1-258,-9 3 0,-7-4-129,-2-2-516,2 0 129,2-9-387,11-2-129,3-11-903,18 3-1419,12 1-1419,-5-4-387</inkml:trace>
  <inkml:trace contextRef="#ctx0" brushRef="#br0" timeOffset="37343.75">4674 8889 8127,'10'0'4257,"-10"0"-1548,0 19-1290,0 6-645,0 6-387,0 5-129,0 3-129,2-1-258,4 0-774,-1-3-903,0-11-1290,5-2-1419,-10-22 0</inkml:trace>
  <inkml:trace contextRef="#ctx0" brushRef="#br0" timeOffset="37515.6248">4574 9070 2193,'23'2'4128,"-2"-2"-129,17 2-2064,-1 4-3225,-1-6-2064,15 2-387,-8-9-128</inkml:trace>
  <inkml:trace contextRef="#ctx0" brushRef="#br0" timeOffset="68859.375">19699 9885 774,'8'42'2451,"-1"-29"129,1-9 129,11-4-129,10-20-258,20-10 0,20-17-258,33-11-903,38-17-4773,45 0-645,38-20-516,48-2-129</inkml:trace>
  <inkml:trace contextRef="#ctx0" brushRef="#br0" timeOffset="70437.5">5244 8724 7353,'-36'-31'4128,"9"33"-2064,2 14-516,-2 9-645,3 14-258,8 10-387,4 6-387,10 3-903,2 0-1419,12-5-1677,10-2-645,-2-16 388</inkml:trace>
  <inkml:trace contextRef="#ctx0" brushRef="#br0" timeOffset="70687.5">5387 8993 2709,'6'-58'4257,"6"3"1161,-8 32-3612,0 4-516,-4 6-129,0 13-258,0 0-258,0 17 0,0 10-258,2 7 0,-2 4-387,3 4 129,4 2-774,-1-3-1677,-4-10-2322,9 1 0,-8-20-387</inkml:trace>
  <inkml:trace contextRef="#ctx0" brushRef="#br0" timeOffset="70890.625">5639 9107 4773,'10'4'5031,"-10"-4"-387,0 0-387,0 0-3870,11 0-2967,-11 0-1935,0 0-258,13 0-516</inkml:trace>
  <inkml:trace contextRef="#ctx0" brushRef="#br0" timeOffset="71265.625">5772 8935 7482,'-12'-13'4644,"31"18"0,3 7-2838,1 1-774,2 7-516,-2 2-258,-2 6 129,-6-2-387,-8 1 0,-7-3-258,-13-5-129,-2-3 0,-6-6-258,4-6 0,0-6-129,9-9 129,6-10 129,4-6-129,12-4 387,3-3 387,3-4 129,0 1 516,-1 5-129,-11 3 0,-6 7 258,-24-2 258,-3 22-903,-2 2-516,5 5-1032,-2 5-3096,1-6-516,15 6 129,-2-10 1</inkml:trace>
  <inkml:trace contextRef="#ctx0" brushRef="#br0" timeOffset="71718.75">6239 8806 2322,'-29'-3'3612,"10"3"-2580,0 0-387,-4 0-129,2 0-258,2 0 258,2 4-129,4 3 258,3-2 129,10-5-129,-16 15 129,14-5 0,-1 0 258,3 0-258,0-10 129,13 18-258,3-11 0,8 3-258,3-1 0,5 1 0,-1 3-258,-2 5 258,-3 2-258,-7 4 0,-7 0 0,-12 2 129,-7-2-129,-10 1 129,-9-6-387,-4-7-258,5-4-1419,-3-2-2451,3-10-387,13-1-387</inkml:trace>
  <inkml:trace contextRef="#ctx0" brushRef="#br0" timeOffset="72000">6435 8751 8514,'7'-30'5289,"3"30"-516,4 15-2709,5 14-645,-7 12-774,3 10-129,-8 7 0,-4 5-258,-7-5-387,-6-5-387,-4-5-774,-5-10-3612,-2-19-129,5-10-387,2-13-258</inkml:trace>
  <inkml:trace contextRef="#ctx0" brushRef="#br0" timeOffset="72328.125">6584 8674 1,'27'-42'9158,"-6"39"-4514,-4 3-2322,3 0-774,-2 7-516,-6 2-258,-5 10-387,-7 0 129,0 3-258,-9-3 0,-1-2-129,-3 0 129,5-4-129,4-3-129,4-10 129,13 6-387,4-6-903,5-2-3354,3 2-258,-8-2-387,4 4 129</inkml:trace>
  <inkml:trace contextRef="#ctx0" brushRef="#br0" timeOffset="72968.75">7055 9019 5934,'0'-12'4773,"1"-2"-129,15-3-2838,12 7-516,4-2-645,9 4-258,2 5 0,1 3-258,-1 7 0,-1 7-258,-6 3 0,-8-4-258,-1 0-258,-10-5-516,1-4-774,-6-4-1290,-12-15-1290,6 4-387</inkml:trace>
  <inkml:trace contextRef="#ctx0" brushRef="#br0" timeOffset="73203.125">7117 9183 3612,'53'13'4773,"-6"-13"-387,-3-2-1806,7-6-5547,7 8-516,-19-1-1032,5 5 130</inkml:trace>
  <inkml:trace contextRef="#ctx0" brushRef="#br0" timeOffset="75968.75">7833 8984 6063,'14'-13'5031,"12"24"-258,10 8-2709,1-1-645,8 9-645,-1-1-129,-3 4-387,-8-1-129,-8-3-129,-19-1-129,-11-4 0,-18-1 129,-9-4 0,-4-4-129,0-6 258,5-6-129,8-5 0,14-12 129,12-5-129,16-10 0,11-3 129,5 0 129,3-2 258,-5 2-129,-4 3 129,-17 3 0,-12 5 0,-16 2-129,-14 8 129,-9-1-387,-2 5-258,0 7-903,-2-3-2322,11 2-1677,14 4-258,9-4-387</inkml:trace>
  <inkml:trace contextRef="#ctx0" brushRef="#br0" timeOffset="77062.5">8278 9261 8127,'8'-5'4902,"-8"5"-258,6-17-2967,-6 17-4773,0 0-1161,16-9-516,-10-1-516</inkml:trace>
  <inkml:trace contextRef="#ctx0" brushRef="#br0" timeOffset="77453.125">8679 9128 6450,'-47'-21'4515,"26"4"-1548,7-8-1419,8-1-258,6-6-516,4 6-387,11-2-129,7 6 258,3 4-258,6 15 129,-1 3 129,-6 17-129,-10 8 129,-8 9 0,-10 4-129,-12 7-129,-7-3-258,-6-3-258,0-6 0,3-8-129,8-6 0,10-7 129,8-12 0,14 10 258,9-10 129,10 0 258,3 0-129,7 0-129,-1 2-903,0 3-3612,-7-5-258,5 0-516,-12-5 129</inkml:trace>
  <inkml:trace contextRef="#ctx0" brushRef="#br0" timeOffset="77828.125">9032 9133 5547,'-7'-80'5160,"9"53"-387,3 4-2193,-2-5-903,6 10-516,-5 2-129,-4 16-387,8-13-258,-8 13 0,1 21-258,1 1 0,-1 8-129,2 4 129,0 4-129,-2 3 129,1 2 0,-2-3-129,-3-5 129,-4-6 0,-3-9 0,-1-2-129,-1-7 258,1-3-516,11-8 516,-9 1-258,9-1-258,15-4 258,9-1-258,3-1-258,6 5-903,3 1-3354,6-8-387,7 6-129,-1-6-258</inkml:trace>
  <inkml:trace contextRef="#ctx0" brushRef="#br0" timeOffset="78406.25">9516 9135 6450,'27'-19'4773,"-27"19"-903,16 8-1548,-7 8-645,-7 0-645,2 3-387,-4-1-258,0 0 0,0-4-258,0-14 129,-4 10-258,4-10 0,0-10-258,4-7 129,3-2 129,5-4-258,2 0 258,4 4-129,0 4 258,1 5-129,1 5 129,-2 5 0,-4 9 0,-1 6 129,-5 1-129,-3 3 129,-4-3-129,0 0-129,-1-5 0,0-11-129,0 0 0,0 0-129,5-8-129,6-8 258,3-1-129,2-2 0,5 5 129,-2 3 129,4 5 129,-1 6 129,-5 10 0,-3 12 0,-6 5 258,-4 4-645,-4-2-4257,0 8-258,-10-10-258,1 7-645</inkml:trace>
  <inkml:trace contextRef="#ctx0" brushRef="#br0" timeOffset="115765.625">2134 10404 129,'9'0'3999,"-13"21"258,-16 3-1548,-17 49 129,19-34-1935,0 4-258,1-4-258,2-5-258,5-8-129,10-7 0,1-9 0,-1-10 129,17-4-129,-3-16 0,5-7 0,5-6 129,-2-6 129,-4-2-258,0-3 129,-1 1 0,1 5 0,-6 5 0,-2 7 0,-6 5-129,-2 11 129,-2 10-129,12 4 129,-3 16-129,1 8-129,2 9 129,2 6 129,5 7-129,5-3 129,-2 2-129,-5-5 129,1-4-129,-10-6 0,-6-5 0,-6-8 0,-19-8 0,-11-3 0,-6-4-129,-5-3 0,-4-3-258,5 0-387,4-3-903,6-3-1806,22 6-903,2-10-129</inkml:trace>
  <inkml:trace contextRef="#ctx0" brushRef="#br0" timeOffset="116093.75">2513 10614 4773,'23'-12'4644,"-9"36"129,-11 2-2967,-3 3-387,5 3-129,-5-5-387,0 0-258,-1-12-129,1-15-258,0 0 0,0 0-129,6-21 129,1-5 0,1-2-258,8-1 0,5 1-387,2 4 0,7 9-774,-2 3-1548,-2 9-2064,11 6 0,-2 2-387</inkml:trace>
  <inkml:trace contextRef="#ctx0" brushRef="#br0" timeOffset="116328.125">3152 10614 2322,'-16'-10'4644,"23"7"-387,10-2-129,9 5-3225,3 0-1032,3 0-1419,3 9-2322,-8-6-774,5 9 258</inkml:trace>
  <inkml:trace contextRef="#ctx0" brushRef="#br0" timeOffset="116468.75">3220 10713 1548,'-22'9'4257,"32"-1"-129,16-1-1548,7-1-5676,-9-6-1032,13 6 0</inkml:trace>
  <inkml:trace contextRef="#ctx0" brushRef="#br0" timeOffset="116765.625">3828 10244 7740,'-16'-54'4773,"9"74"129,-2 21-2838,9 20-903,0 13-387,4 16 129,0 4-387,4 5-387,2-7-1806,2-14-2838,-6-23-516,3-9-645,-5-28 258</inkml:trace>
  <inkml:trace contextRef="#ctx0" brushRef="#br0" timeOffset="117390.625">4163 10637 3096,'33'-43'4644,"-16"50"0,-8 16-1935,-3 5-1161,2 10-516,-4 0 0,5 1-387,-5-10-129,-1-6-129,-3-13-258,0-10 129,7-11-129,1-14-129,2-7 129,5-4 0,4-4-129,7 2-129,7 5-387,0 6-387,3 12-774,-6 7-1677,-8 8-1290,3 13-516</inkml:trace>
  <inkml:trace contextRef="#ctx0" brushRef="#br0" timeOffset="117750">4469 10940 4902,'-23'-28'4644,"21"10"-1032,7 1-1419,13 3-774,4 4-645,7 6-258,2 4 0,-2 7-258,-5 10 0,-8 7 0,-9 3-129,-7 2 0,-7-1 0,-12-3 0,-6-3 0,1-7 0,0-5 0,6-6-129,4-4 129,14 0 0,-7-10 0,13 5-129,8 1 258,4 1-129,1 3-129,3 2 0,0 5-645,0-1-2064,-3-2-1806,6 6-387,-5-10-387</inkml:trace>
  <inkml:trace contextRef="#ctx0" brushRef="#br0" timeOffset="117968.75">4883 10742 7482,'-5'2'4644,"21"3"-129,10 0-3612,10 1-903,8 1-1806,9 4-2193,-10-11-516,10 3-258</inkml:trace>
  <inkml:trace contextRef="#ctx0" brushRef="#br0" timeOffset="118296.875">5349 10629 3354,'8'-28'4902,"4"41"-129,-9 11-645,-3 2-2580,6 9-516,-6-4 0,5 3-387,-5-9 0,0-4-129,0-10-258,0-11 0,-5-6 0,5-11-129,3-8-129,9-8 0,6-2-258,5-1-129,10 7-129,3 0-387,7 15-645,-5 2-1806,-2 4-1677,1 10 0,-13 4-258</inkml:trace>
  <inkml:trace contextRef="#ctx0" brushRef="#br0" timeOffset="118640.625">5647 10930 7611,'0'0'4644,"7"-16"-2322,8 3-774,-2-6-129,3 1-387,-2-3-387,3 6-129,-6 1-129,0 5-129,-11 9 0,12-4 129,-12 4 0,3 21 129,-3 3-129,0 1-129,0 3-129,0-1-645,4 2-1677,4-7-2451,-8-22-516,19 12-129</inkml:trace>
  <inkml:trace contextRef="#ctx0" brushRef="#br0" timeOffset="118953.125">6168 10270 8256,'-3'-7'4902,"3"43"-129,1 20-2967,-1 7-645,6 18 0,-3 2-258,6 10-258,-2-7-387,3-4-258,1-11-1290,-5-16-3483,-2-19-258,4-11-387,-8-25-258</inkml:trace>
  <inkml:trace contextRef="#ctx0" brushRef="#br0" timeOffset="119281.25">6590 10614 4902,'28'4'4902,"-4"-4"-258,17-4-2064,3 4-1419,2-3-516,1 1-1290,0 2-903,-10 0-1806,-13-3-1032,-3 6-645</inkml:trace>
  <inkml:trace contextRef="#ctx0" brushRef="#br0" timeOffset="119421.875">6675 10705 7998,'28'20'5031,"11"-15"-258,7 0-3225,-2-5-4902,10 0-774,-6-7-774,11-3-129</inkml:trace>
  <inkml:trace contextRef="#ctx0" brushRef="#br0" timeOffset="122046.875">7436 10570 1032,'-43'5'5289,"20"12"-3870,2 8-516,4 4-258,7 6-387,10 2 0,12-1-129,13-4 129,9-13 516,6-5 258,0-14 258,1-7 129,-9-15 0,-7-7 0,-16-10 0,-6 2-387,-9-5-387,-7 7-258,-3 5-387,-4 3-516,7 15-1032,-3 12-2322,0 4-1032,8 18-258,-5 5 130</inkml:trace>
  <inkml:trace contextRef="#ctx0" brushRef="#br0" timeOffset="122250">7740 10839 4386,'3'9'4515,"-3"-9"-1548,0 0-4515,9-5-2064,2 5-516</inkml:trace>
  <inkml:trace contextRef="#ctx0" brushRef="#br0" timeOffset="122625">7983 10711 2580,'27'-85'8772,"-16"47"-6321,0 1-645,-2 1-258,0 6-258,-4 2-387,-1 11 0,-4 17-258,0 0-129,0 19 129,0 17-258,-1 8-129,0 9 0,-1 3-129,2 4 129,0-4-387,4-8-258,6-9-1548,0-11-2709,-1-17-387,7-7-387,-1-9 129</inkml:trace>
  <inkml:trace contextRef="#ctx0" brushRef="#br0" timeOffset="123078.125">8368 10514 8256,'56'-36'3225,"-20"31"-903,4-1-774,1 6-387,-7 4-387,-5 10-258,-12 3-258,-13 3 258,-8 3-258,-16-4-129,-5-1 129,0-3-258,3-4 129,9-8-129,13-3 0,0 0 0,22-1 129,10 0 0,4 1 129,4 9 0,-4 3 258,-6 10 0,-12 5 258,-11 5-387,-13-3 129,-16 1-258,-8-4-516,-9-12-516,3-2-1419,-2-10-1806,7-5-1161,10-8-258,5-9 130</inkml:trace>
  <inkml:trace contextRef="#ctx0" brushRef="#br0" timeOffset="123765.625">9121 10707 4902,'31'12'4902,"-20"10"-258,-5 4-2322,-6-1-903,4 5-258,-4-5-774,0-3-129,-3-6-258,3-16 0,0 0-258,0-10 0,4-10 129,5-5 0,5-2 0,3 3 129,5 2 0,1 8 129,1 6 129,-3 8 129,-3 8-129,-2 9 129,-7 3-129,-5 3 0,-4-2-129,0 1 0,-4-7-258,4-15 129,-5 10-258,1-17 129,5-9 0,9-6-129,8-2 129,0-2 0,8 1 258,1 6 0,3 5 129,2 13 258,-7 1 258,-1 13-129,-9 6 129,1 10 0,-14-2 0,0 8-387,-2 3-1419,-2-5-3612,-10-6-387,4-1-387,-8-13-516</inkml:trace>
  <inkml:trace contextRef="#ctx0" brushRef="#br0" timeOffset="145906.25">2472 12293 5547,'-62'117'1806,"34"-72"-903,3-1-645,7-3-129,6-12-129,8-11 258,4-18-129,16-9 774,0-14-387,-1-11 387,-1-3 0,0-6 0,-2 2 129,-5 3 129,5 6-258,-6 3 258,-2 8-387,-2 5 0,-2 16-129,0 0-258,8 5 0,3 15-258,-1 5 0,9 8-258,5 7 129,5 7 0,2 2 129,3-2-129,0-1-129,-7-6 258,0-2-258,-15-6 258,-11-3 0,-9-7-129,-18-4 129,-15-4 0,-10-3 0,-6-4 0,-3-3 0,5-1-258,3-3-258,17 0-774,8 0-1290,15-7-2322,12 7 0,12-9-387</inkml:trace>
  <inkml:trace contextRef="#ctx0" brushRef="#br0" timeOffset="146234.375">2755 12540 5805,'40'2'5031,"-19"13"-1419,-6 9-1548,0-2-645,2 5-129,-9-6-387,5 3-258,-6-13-129,-7-11 129,10 2-387,-6-10 0,-4-13 0,4-4 0,3-4-258,3-1 129,6 0-129,4 3-129,2 10-129,4 3-387,11 13-1548,-4 2-2580,-7 3-258,5 9-387</inkml:trace>
  <inkml:trace contextRef="#ctx0" brushRef="#br0" timeOffset="146500">3424 12545 3225,'-22'-2'4902,"41"-1"-129,12 3-258,9 0-3225,1 0-903,3 0-645,2 0-1419,-2 7-2709,-7-7-258,-5 3-258</inkml:trace>
  <inkml:trace contextRef="#ctx0" brushRef="#br0" timeOffset="146687.5">3474 12671 5547,'23'19'5160,"3"-19"-387,8 0-2193,11 5-1032,-2-3-1548,6 3-3870,-17-7-774,7 0-387,-13-9-129</inkml:trace>
  <inkml:trace contextRef="#ctx0" brushRef="#br0" timeOffset="165140.625">4336 12516 129,'7'-27'3999,"-1"-21"2064,5 17-3999,-3-6-258,6 6-129,-7-1-258,3 6-129,-8 2-387,4 9-258,-6 15-129,0 0 0,0 15-258,0 8-129,0 9 0,0 8-129,0 7 129,0 3 129,3-1 0,-2-3-129,-1-6 0,-3-5 0,-6-11 0,-7-6-129,-3-8 129,-1-4-129,0-3-129,2-1 129,6-1-129,2 0 129,10-1-129,0 0 0,21 9 0,0-8-516,12 2-516,-4-1-2064,2-2-1677,7 0-129,-10-2-258</inkml:trace>
  <inkml:trace contextRef="#ctx0" brushRef="#br0" timeOffset="165406.25">4775 12593 5547,'-7'-10'5418,"7"10"-387,0 0-258,0-11-3612,0 11-1935,0 0-3483,0 0-645,9-17-258,10 9-516</inkml:trace>
  <inkml:trace contextRef="#ctx0" brushRef="#br0" timeOffset="165921.875">5211 12317 645,'28'-73'7869,"-8"50"-5160,3 3-516,2 10-258,3 8-258,4 14-516,-8 10 0,1 16-387,-3 5-129,-7 8 0,-5 0 0,1 4-258,-5-8 0,0-5-129,-2-13-129,0-8 0,-2-11-258,-2-10 129,0 0 0,-6-22-129,0 0 0,0 1 0,-1 3-129,-1 3 129,8 15 0,-17-3 129,4 12 129,-2 15-129,-4 2 0,-2 0-129,3 0-774,-3-5-2451,5-11-1419,8 0-258,8-10-516</inkml:trace>
  <inkml:trace contextRef="#ctx0" brushRef="#br0" timeOffset="166187.5">5123 12709 6063,'-18'0'5289,"38"5"-129,18-4-2709,9-1-645,16 0-516,6 0-645,7 0-516,2 0-903,-11 0-1419,-5 0-2580,-11 7-387,-16-3-387</inkml:trace>
  <inkml:trace contextRef="#ctx0" brushRef="#br0" timeOffset="166671.875">5307 12983 4128,'-29'3'4515,"18"-11"-1161,11-9-903,11 0-387,5-2-774,12 6-129,1 2-387,7 11-129,-2 2 129,-2 17 0,-8 6-387,-8 8 0,-11 6-129,-9 1 0,-17-1-258,-6-4 0,-8-6-129,-1-12-387,-2-5-516,2-12 129,8 0-129,6-17 129,13-3 0,5-4 387,4 1 258,10 5 387,36 1 1419,-15 17-645,4 12 129,3 5-258,3 8 129,0-1-387,2 0-129,-3-5-387,-2-9-1935,-4-8-2709,4-2-516,-10-17-258,6-9 129</inkml:trace>
  <inkml:trace contextRef="#ctx0" brushRef="#br0" timeOffset="169296.875">6283 12614 2193,'57'3'4515,"-10"-3"-129,21 0-1290,14 0-2064,9 0-774,1-2-1032,0 1-1548,-4 1-1677,-24-1-516</inkml:trace>
  <inkml:trace contextRef="#ctx0" brushRef="#br0" timeOffset="169531.25">6455 12715 3096,'-32'13'4386,"53"-3"0,16-5-2451,14-5-516,11 3-645,10-3-645,1 0-1032,-1 0-1548,-5 0-1806,-17-3-129,-8-2 259</inkml:trace>
  <inkml:trace contextRef="#ctx0" brushRef="#br0" timeOffset="169671.875">7052 12629 2967,'48'48'4515,"-37"-23"-516,-11 1-2064,-5-6-2580,-4 1-2709,-18-18-774,4 1-129</inkml:trace>
  <inkml:trace contextRef="#ctx0" brushRef="#br0" timeOffset="169859.375">6482 12591 7482,'-116'68'4515,"92"-35"-2322,11 1-645,13 0-1032,22-5-3870,21 0-516,12-14-516,21-1-129</inkml:trace>
  <inkml:trace contextRef="#ctx0" brushRef="#br0" timeOffset="170421.875">7957 12555 645,'-52'-25'7998,"24"33"-5805,-3 10-774,3 6-258,6 6-387,10 6-516,6 2-129,11-1 0,14-4 0,10-10 129,9-8 258,1-11 0,2-4 387,-8-19-129,-5-4 258,-17-15-258,-11 2 0,-13-2 0,-12 5-258,-6 6-774,-3 4-1419,3 7-2838,15 10-516,6 5-129,10 7 130</inkml:trace>
  <inkml:trace contextRef="#ctx0" brushRef="#br0" timeOffset="170578.125">8207 12836 1935,'9'-3'258,"-6"-12"-903</inkml:trace>
  <inkml:trace contextRef="#ctx0" brushRef="#br0" timeOffset="170859.375">8402 12629 5805,'20'-89'5160,"-16"61"-258,-1 2-2322,3 12-903,-6 14-516,0 0-258,7 7-258,-4 19-258,1 9-129,1 7-129,2 5 0,-1 0-258,6 3-387,-4-11-1548,5-10-2709,5-9-258,-3-13-516,10-7 129</inkml:trace>
  <inkml:trace contextRef="#ctx0" brushRef="#br0" timeOffset="171265.625">8709 12521 3096,'-22'-27'5031,"32"25"-258,7-1-645,8 1-2580,9 2-516,-1 0-387,4 7-129,-7 3-258,-7 2 0,-13 2-129,-10 6-258,-12-6 0,-9 2 0,-3 0 0,-1-5-129,5-2 129,6 0-129,14-9 129,8 8 0,16-4 0,8 3 258,2 3 129,-1 2 0,-6 6 258,-6 4 0,-14-2 129,-7 3-258,-20-3 0,-8-5-258,-5 2-903,-2-11-2322,4-6-1677,13-3-387,5-9-516</inkml:trace>
  <inkml:trace contextRef="#ctx0" brushRef="#br0" timeOffset="171484.375">9301 12600 8256,'55'-14'4644,"-17"11"-258,6 3-3225,-1 0-1419,-2 0-2193,4 6-1935,-18-6-258,-1 4-258</inkml:trace>
  <inkml:trace contextRef="#ctx0" brushRef="#br0" timeOffset="171656.25">9353 12656 6321,'-8'46'5418,"29"-36"-516,13-5-1032,4 2-3741,-2-6-3870,11 2-774,-10-5-516,2-6-387</inkml:trace>
  <inkml:trace contextRef="#ctx0" brushRef="#br0" timeOffset="172234.375">10162 12465 2193,'-12'-103'4644,"31"75"-129,7 4-1419,6 2-1290,10 13-258,2 9-387,5 9-129,-5 13-258,-2 14-129,-10 10-129,-5 6-129,-9 5 0,-5-3-129,-9-4-129,-1-7-129,-3-11 129,0-12-258,0-20 0,-12 2 129,1-12-258,-4-11 129,-4-3 0,-3 2 129,-2 6-129,-4 5 129,0 9 0,0 2-129,5 16-516,-1-1-1032,6 3-2838,5 3-387,-1-12-516,5 3 388</inkml:trace>
  <inkml:trace contextRef="#ctx0" brushRef="#br0" timeOffset="172406.25">10032 12775 3999,'-21'12'5160,"45"-5"-258,15-3-1032,17-4-2193,18 6-774,12-6-387,11 3-1032,5 0-2451,-4 1-1548,-17-4-516,-11 0-258</inkml:trace>
  <inkml:trace contextRef="#ctx0" brushRef="#br0" timeOffset="172750">10240 13043 4902,'-58'0'4515,"58"0"-1161,24-13-1419,4 9-129,12 4-645,-1 2 0,3 11-258,-14 1-129,-5 9-129,-18 0-258,-7 4 0,-20-4-258,-10 0-129,-5-1 0,-4-8-516,7-1 258,4-7-258,14-1 129,16-5-129,0 0 258,12 0 0,17-5 258,8 3 0,9-2 129,4 4-129,0 0-1806,8 5-2580,-15-5-258,8 0-129</inkml:trace>
  <inkml:trace contextRef="#ctx0" brushRef="#br0" timeOffset="173062.5">11103 12706 5547,'27'-14'4902,"23"12"0,18 2-2709,10-5-387,18 5-516,3-2-516,1 2-516,-7 0-774,-16 1-1032,-17 1-2580,-21 5-903,-29-7-387,-10 0 388</inkml:trace>
  <inkml:trace contextRef="#ctx0" brushRef="#br0" timeOffset="173359.375">11297 12762 5160,'55'14'4128,"0"-11"-1935,7 2-387,10-2-645,5-1-387,-3-2-516,-5 0 0,-10-2-258,-13-3-258,-9-1 0,-12 0-129,-12-1 0,1 4 129,-14 3 129,7 7 129,-2 5 0,-3 4-129,-1 3-387,-1 0-1032,0 2-2193,-17-11-387,4 5 130</inkml:trace>
  <inkml:trace contextRef="#ctx0" brushRef="#br0" timeOffset="173546.875">11437 12671 1806,'-90'9'5031,"57"0"-129,10 11-387,-1 7-2709,5 0-516,16 5-516,7 3-774,18 3-3096,14-13-1548,18 4-129,4-14-258</inkml:trace>
  <inkml:trace contextRef="#ctx0" brushRef="#br0" timeOffset="174187.5">12542 12454 4257,'61'-93'4902,"-33"69"-903,10 13-1548,6 12-516,1 13-258,4 19-516,-11 9-258,-4 18-129,-10 4-258,-1 8 0,-8-4-258,-3 0-129,-4-8 129,-3-9-129,-3-14 0,-2-15 0,-2-12-129,-7-11 0,-4-18 0,-8-13-129,-4-8 129,-1-1-129,6 4-129,-2 7 129,4 10 0,1 14 0,1 13 129,4 19-129,0 11 0,-3 2 129,-7 2-129,0-4 0,0-6-387,-1-14-645,7-10-1290,2-7-2193,3-15-645,11-2 0</inkml:trace>
  <inkml:trace contextRef="#ctx0" brushRef="#br0" timeOffset="174406.25">13190 12680 3354,'45'-19'4773,"-7"19"-387,-1-4-129,8 2-4128,-2 2-1935,-3-1-2451,5 1-258,-16 0-258</inkml:trace>
  <inkml:trace contextRef="#ctx0" brushRef="#br0" timeOffset="174562.5">13281 12749 7740,'-19'17'5031,"46"-11"-387,3-3-2967,10-3-4257,8 0-1548,-5-9-516,7 3-516</inkml:trace>
  <inkml:trace contextRef="#ctx0" brushRef="#br0" timeOffset="175031.25">13995 12601 1935,'-56'-8'8772,"23"13"-5547,-2 11-2064,5 9-387,6 7-129,12 4-387,10 0 129,7-2 0,18-7 258,17-4 387,-1-16-129,9-6-129,-10-11 258,-2-11-258,-14-11 0,-11-3-129,-13-2-387,-16 3-516,-6 12-1290,-5 7-3354,1 6-258,10 7-129,3 2-516</inkml:trace>
  <inkml:trace contextRef="#ctx0" brushRef="#br0" timeOffset="175625">14645 12782 1032,'-50'-35'4257,"45"14"258,-6-13-774,10-4-2580,2 4-129,14-1-258,11 9-129,4 3-129,8 11 0,0 12 258,4 11-258,-8 13 129,-7 8-258,-19 6 0,-10 4 0,-22-1-258,-6 1 0,-8-9 0,0-6-129,2-7 0,8-6 0,12-5-129,16-9 129,6 0 129,15 0-129,7 0 258,6 0-258,0 0-774,4 4-2709,-3-4-1161,2-2-387,-2-9-387</inkml:trace>
  <inkml:trace contextRef="#ctx0" brushRef="#br0" timeOffset="175953.125">15410 12540 5547,'-116'-41'4515,"73"37"0,10 10-2580,4 16-903,-1 7 0,13 10-387,3-1 0,10 7 0,4-2-129,16-1 0,6-9 129,9-6-258,0-10 0,3-8-129,-10-9 129,-5-11-258,-13-9 129,-6-3-129,-15-2-129,-11 0-387,-4 10-1806,-4 3-2451,-4 0-516,5 12-516,-5 0 258</inkml:trace>
  <inkml:trace contextRef="#ctx0" brushRef="#br0" timeOffset="176250">14355 12871 3999,'-30'22'4902,"29"-12"-258,1-10-1548,0 0-2967,6 14-3612,2-19-645,15 3-387,-8-11-128</inkml:trace>
  <inkml:trace contextRef="#ctx0" brushRef="#br0" timeOffset="177000">15776 12726 1161,'40'-4'4128,"-15"25"516,-14-2-1548,-3 3-1677,-3 3-129,-5-1-516,0-3-258,-3-7-258,3-14-129,-11 6-258,11-12 0,0-8-129,11-5 0,7 0-129,2-1 129,8 3 129,2 7 0,1 6 129,-2 4 0,-3 7 129,-4 3-129,-6 4 129,-5 0 0,-7 2 0,-3-5 129,-1-11 0,0 0-258,0 0 129,-4-10-129,4-11 0,9-1-129,5-4 129,5 4 0,3 3 0,5 10 0,-3 6 258,1 7 0,-7 13 129,-2 7-129,-5 6-129,-7 0-1548,-4-3-2838,1 2 0,-1-12-645</inkml:trace>
  <inkml:trace contextRef="#ctx0" brushRef="#br0" timeOffset="180734.375">2407 14568 2580,'3'-76'4644,"16"59"-129,7 3-2064,2 4-645,2 10-387,1 7-129,-4 19-516,-7 9-129,-1 8-258,-7 4 0,-3 0-129,-3-3 0,4-7-258,6-12 0,4-14 0,5-11 0,-3-15 129,6-10-129,2-10 129,-6-7-129,-4-2 387,-5 0-129,-9 5 129,-2 5-129,-1 9 0,-3 7 129,0 18-129,-9 0 129,5 20-258,3 8 258,4 6-387,6 5 129,-1 3-129,4 0-258,4-6-387,0 1-516,-3-16-1935,-4-6-1935,0-4-258,-9-11-516</inkml:trace>
  <inkml:trace contextRef="#ctx0" brushRef="#br0" timeOffset="180984.375">3243 14558 6450,'-4'-14'5418,"27"14"-645,-2 0-1161,6 0-2838,10 5-387,1 1-645,0-3-1548,-2-3-2709,-6 7-387,-12-7-387</inkml:trace>
  <inkml:trace contextRef="#ctx0" brushRef="#br0" timeOffset="181156.25">3298 14670 8127,'-11'24'5160,"28"-22"-387,11 0-1806,10 3-2322,4-3-2838,6 1-2064,-8-3-774,9-3-258</inkml:trace>
  <inkml:trace contextRef="#ctx0" brushRef="#br0" timeOffset="181734.375">3970 14393 7611,'16'-123'4644,"6"91"-2064,9 12-516,7 10-387,7 14-387,0 14-387,1 20-129,-6 7 0,-2 13-258,-8 2 0,-7 3-258,-7-6 0,-3-4-129,-9-12 0,-2-7 0,-2-15 0,0-19-258,-14 0 129,3-15 0,-2-11-258,-3-5 129,2 1 0,-1 4 129,-3 7-129,2 12 129,-3 8 0,-1 18 0,-4 9 258,-4 6-258,-3 2 0,-2-5-387,4-4-387,-1-17-1161,12-7-1548,18-3-1548,-10-19-387,16-2 0</inkml:trace>
  <inkml:trace contextRef="#ctx0" brushRef="#br0" timeOffset="182046.875">4457 14765 2451,'17'41'5031,"7"-29"-129,-2-9 0,8-5-2838,5-5-774,-5-11-387,4-5-129,-9-11-516,-7-8 129,-8-9-258,-3-9-129,-4-5-129,-3-4 0,3 1-129,0 2 0,5 4-387,2 8-387,14 15-1548,3 12-2193,1 10-258,3 17-129</inkml:trace>
  <inkml:trace contextRef="#ctx0" brushRef="#br0" timeOffset="182234.375">4629 14497 5805,'-36'28'5418,"53"-12"-387,10-11-903,10-2-3870,7 3-4257,1-6-516,9 0-387,-10-11-516</inkml:trace>
  <inkml:trace contextRef="#ctx0" brushRef="#br0" timeOffset="182625">5523 14540 2322,'-37'6'5031,"49"1"-129,16-7-129,25-1-2967,10 1-903,6 0-258,10 2-258,-3 7-645,-4-2-1032,-8 0-2838,-10 3-645,-25-6-387,-5 4 129</inkml:trace>
  <inkml:trace contextRef="#ctx0" brushRef="#br0" timeOffset="182953.125">5577 14654 3096,'-66'35'4902,"73"-35"-516,21 2-1935,17 0-387,10-2-516,10 0-645,4-4-645,-2-3-645,-3 1-774,-15-8-258,-7-1-387,-14-4 0,-6-1 129,-11-1 516,-1 2 903,-3 2 516,7-2 1935,-2 19-387,4 11-129,-3 4 129,1 9-387,-9-1-387,0 8-387,-5-3-387,-15-5-1161,-10-9-3483,3-1-258,-6-12-645,8-1 129</inkml:trace>
  <inkml:trace contextRef="#ctx0" brushRef="#br0" timeOffset="183390.625">6875 14773 4773,'57'35'5160,"-23"-22"-258,-1-5-2322,-7-8-516,5-8-516,-13-18-258,1-1-387,-12-16-387,-7-10-129,-3-12-387,-7-9 129,1-5-129,4-1-129,5 4 0,1 3-129,15 16-258,6 9-645,15 24-1806,4 16-1935,-1 8-387,6 15-258</inkml:trace>
  <inkml:trace contextRef="#ctx0" brushRef="#br0" timeOffset="183578.125">6970 14517 5160,'-52'9'5160,"52"-9"-258,31 4-1290,7-2-2580,8 1-1161,7 3-3483,4-6-774,11 2-516,-13-2-258</inkml:trace>
  <inkml:trace contextRef="#ctx0" brushRef="#br0" timeOffset="183796.875">7521 14558 5289,'-6'0'4902,"27"0"-258,19 4-1290,0 1-2709,7 0-1032,-1 4-2322,-6-6-1677,1 7-258,-20-8-258</inkml:trace>
  <inkml:trace contextRef="#ctx0" brushRef="#br0" timeOffset="183953.125">7587 14675 5031,'-47'20'5160,"47"-20"-129,17 6-1290,15-6-2838,7 0-1935,13 0-3225,-7-5-387,8 2-387,-6-8 130</inkml:trace>
  <inkml:trace contextRef="#ctx0" brushRef="#br0" timeOffset="184312.5">8131 14734 1806,'-31'-4'5160,"31"4"0,32 9-1032,16-2-1806,18-6-903,27 6-258,17-4-258,17-1-645,10 1-1032,-4-3-2193,-6-8-2064,-4 0 0,-32-6-387</inkml:trace>
  <inkml:trace contextRef="#ctx0" brushRef="#br0" timeOffset="184781.25">8411 14275 4644,'46'-38'4644,"-29"44"-1548,-6 19-774,-6 8-516,3 9-516,-5-3-129,3 4-258,3-8-258,10-5-129,5-15-129,11-8 129,-1-7-387,4-12 0,-4-10-258,-4-9-258,-7-6 258,-9-2 0,-6 1 0,-8 5 0,-2 5 129,-7 7 129,-2 13 0,2 10 0,2 15 258,4 10-129,3 7-129,3 5-129,6 4-258,-1-5-1290,4-6-3096,9 0-258,-6-14-387,8 0-129</inkml:trace>
  <inkml:trace contextRef="#ctx0" brushRef="#br0" timeOffset="185234.375">8442 15115 8643,'-15'-44'4773,"30"27"-2064,9-4-903,11 13-129,0 1-387,10 11 0,-5 10-387,1 11-258,-10 9-129,-3 4 0,-10 1-258,-4-1-258,-3-6 129,-6-8-258,-2-8 0,-3-16-387,0 0 129,-5-12 0,1-3-129,-6-1 258,-3 5 0,-5 8 0,-1 4 258,-4 15 0,-3 10 258,-2 7-129,-1 0 129,-4-1-258,2-5 129,2-11-129,1-9-129,1-7-129,10-12 0,2-9-903,12-3-2451,7 2-1161,4-7-516,15 8-129</inkml:trace>
  <inkml:trace contextRef="#ctx0" brushRef="#br0" timeOffset="185609.375">9370 14664 4773,'68'0'4644,"-23"0"0,0 1-2580,1 0-2064,1 2-1806,-10-3-2322,3 2-387,-20-2-258</inkml:trace>
  <inkml:trace contextRef="#ctx0" brushRef="#br0" timeOffset="185765.625">9463 14815 5805,'-11'8'5031,"35"-9"-387,10-2-2064,6 0-3225,3-4-3354,13 7-387,-5-6-645</inkml:trace>
  <inkml:trace contextRef="#ctx0" brushRef="#br0" timeOffset="186062.5">10037 14800 3870,'-121'8'5031,"133"-8"-516,52-3 129,32-2-3225,43-5-774,33 4-258,26-1 0,19 3 0,4-1 0,-8 5-387,-17 4-1677,-23 6-2967,-58-9-387,-31 2-258,-47-3 259</inkml:trace>
  <inkml:trace contextRef="#ctx0" brushRef="#br0" timeOffset="186546.875">10200 14332 2709,'88'-63'6579,"-43"47"-4386,2 6 129,-6 4-645,-4 7-516,-15 7-516,-10 7-258,-12 5-129,-16-2-129,-8-1-129,-1-1-129,5-3 0,6-6 0,14-7 0,10 14 129,15-7-129,5 4 258,0 4 0,-5 4 258,-12 0 0,-12 7-129,-14-6 0,-16 0-258,-10-1-258,-6-9-645,9-3-645,2-7-903,14-3-1548,20 3-903,0-25 129</inkml:trace>
  <inkml:trace contextRef="#ctx0" brushRef="#br0" timeOffset="186890.625">10661 14289 5676,'29'-17'5160,"-25"29"-387,-5 4-1677,-10 3-1806,10 7-516,1 0-129,4 2-129,9-5-387,5-5 0,2-7-129,3-4 0,0-7-129,1-4 0,-1-10-258,-6-6 0,-1-4 0,-7-1 129,0 4 129,-4 0-129,-5 8 387,0 13-129,-5-8 258,-2 16 0,-2 11 129,3 8-129,-2 6 0,3 2 258,2 3-516,1-2-258,2 1-387,8-10-1032,-1-11-3096,18-6-129,2-11-387</inkml:trace>
  <inkml:trace contextRef="#ctx0" brushRef="#br0" timeOffset="187281.25">11019 14362 7353,'38'-30'4515,"-8"27"-2193,0 0-774,6 5-129,-4 3-516,-1 7-129,-11 4-387,-7 2 0,-10-2 0,-6-2-258,-10-1 0,-2-4-129,2-3 0,2-6-129,11 0 0,0 0 0,7 0 0,13 0-129,5 0 258,2 9-129,-3 4 258,-7 4 0,-11 7 129,-7 1-129,-16 0 129,-11-3-258,-7-2-387,-6 0-2709,1-10-1548,7 2-258,5-12-387</inkml:trace>
  <inkml:trace contextRef="#ctx0" brushRef="#br0" timeOffset="188218.75">10480 15091 7998,'-99'-20'2967,"58"27"-645,1 12-516,2 9-645,14 10-387,13 3-258,11-2-258,11-3-129,16-7 129,8-9 258,6-8 0,-3-12 0,0-13 129,-13-11 0,-5-4-129,-15-7 129,-5 2-129,-4 1-645,-7 2-774,4 11-1419,4 10-2580,3 9-129,0 0-387</inkml:trace>
  <inkml:trace contextRef="#ctx0" brushRef="#br0" timeOffset="188375">10625 15362 3870,'-2'38'4128,"-8"-38"-2709,10 0-1419,-6-9-4257,3-6-129</inkml:trace>
  <inkml:trace contextRef="#ctx0" brushRef="#br0" timeOffset="188718.75">10861 15280 516,'-15'-1'4386,"-4"-23"129,19 5-774,0-7-2193,7-3-129,17 3-258,4 3-387,11 10 0,0 9-129,1 4 129,-10 14 0,-7 12-129,-17 6 0,-6 9-129,-14-3-129,-11-1-129,-9-7-258,0-4-129,3-10-129,4-11-129,12-5 129,6-4 0,9-6-258,12-2 387,10 0 129,3 3 0,6 4 0,0 2-129,3 3-774,-6 6-1935,-3-3-1806,1 7-258,-6-9-516</inkml:trace>
  <inkml:trace contextRef="#ctx0" brushRef="#br0" timeOffset="189062.5">11559 15181 7998,'-75'-31'4773,"39"22"-1290,0 9-1806,3 4-516,-2 9-387,10 10-516,5 4 0,10 4-129,7 1 0,6 0 0,12-4-129,10-5 0,8-4-129,2-6 0,0-10 129,-5-3 129,-6-6 0,-10-4 129,-14-3 129,-12 2 258,-17-4-129,-4 9-129,-6 3-516,-3 3-1806,1 0-2709,10 0-387,9 2-516,22-2 0</inkml:trace>
  <inkml:trace contextRef="#ctx0" brushRef="#br0" timeOffset="189671.875">12474 14532 5031,'28'-16'5031,"-28"16"0,-10 0-1032,-2 1-2709,-3-1-645,2 3-129,-1-3 0,14 0-258,-10 0-129,10 0 0,0 0-129,12-11-129,0 9-258,-2-1-258,-1 3-129,-9 0-903,11-4-2064,-11 4-1290,0 0-129,0 0 130</inkml:trace>
  <inkml:trace contextRef="#ctx0" brushRef="#br0" timeOffset="189843.75">12489 14454 2451,'9'-24'5160,"-9"24"-258,0 0 0,-2 21-2967,-2 12-645,-2 8-258,3 11-387,-3 5-387,5 5-258,1 4-645,0-12-1419,1-8-2451,2-7-645,-3-16-258</inkml:trace>
  <inkml:trace contextRef="#ctx0" brushRef="#br0" timeOffset="190062.5">12600 14502 4902,'71'-89'5031,"-56"84"-129,-4 8-2193,-2 26-774,-9 9-516,1 14-258,-1 5-387,3 9-258,0-2-258,-1-8-645,1-3-387,-3-16-1419,3-13-2580,0-10-387,-3-14-387</inkml:trace>
  <inkml:trace contextRef="#ctx0" brushRef="#br0" timeOffset="190218.75">12529 14730 3999,'-47'-22'5289,"47"22"-129,14 0-1032,9-3-2451,20 3-903,8 0-1935,11 0-2967,-9-1-645,8-1-516,-5-7-129</inkml:trace>
  <inkml:trace contextRef="#ctx0" brushRef="#br0" timeOffset="190578.125">12894 14700 7998,'61'-11'4386,"-37"11"-1032,-5 0-1290,3 9-516,-13 1-645,-4 11-387,-10 1 0,-8 5-129,-6 4 0,1 1-129,2 2 0,6-8-129,10 0-129,13-8 129,16-5-645,7-3-3612,4-16-774,10-2-129,4-16-516</inkml:trace>
  <inkml:trace contextRef="#ctx0" brushRef="#br0" timeOffset="191859.375">13683 14737 1419,'-1'2'4386,"15"-2"129,20 4-645,8 0-2838,9 0-1161,4 8-2967,-4-10-903,6 7-516</inkml:trace>
  <inkml:trace contextRef="#ctx0" brushRef="#br0" timeOffset="192031.25">13756 14909 3612,'10'17'5418,"27"-7"-258,7-3-516,9 3-3870,5 9-4515,-8-12-645,8 8-387,-10-15-516</inkml:trace>
  <inkml:trace contextRef="#ctx0" brushRef="#br0" timeOffset="195015.625">14625 14838 5031,'13'7'3612,"-8"-23"-774,0-8-258,3-2-774,-4-7-387,4 4-645,-3-4 0,0 10-258,-4 3 0,-1 20-258,0 0 0,0 12 0,-3 19-258,2 8 0,0 10 0,1 5 0,-1 3 0,-4-2-129,3-5-129,-2-6 129,-5-14 0,0-6-129,-1-10 129,10-14 0,-10 2 0,10-2 129,5-7 129,11 0-129,5 2-129,2 1-387,6 4-1548,0 1-2451,-8-1-129,4 6-387</inkml:trace>
  <inkml:trace contextRef="#ctx0" brushRef="#br0" timeOffset="195171.875">14981 15112 5160,'8'12'5547,"-8"-12"-645,0 0-774,0 0-5160,0 0-2967,1-8-774,3-2-387</inkml:trace>
  <inkml:trace contextRef="#ctx0" brushRef="#br0" timeOffset="195640.625">15131 14754 903,'5'-34'4773,"9"19"0,22 4-645,11 4-2193,6 2-645,5 2-387,-7 6-258,-5 9-129,-15 9-258,-14 7 0,-19 2-258,-20-3 0,-19 2 0,-1-4 0,4-4-129,4-9 0,17-4-129,17-8 129,10 6 129,23 0 0,9 3 0,4 5 258,-1 6 258,-9 6 0,-16 2 129,-15 6 0,-20-4-129,-18-5 0,-15-6-516,-5-6-645,4-9-2967,6-4-1419,8-11-129,20-5-645</inkml:trace>
  <inkml:trace contextRef="#ctx0" brushRef="#br0" timeOffset="196171.875">15999 14645 4773,'-3'-43'4773,"3"43"0,0 39-2193,6 16-1290,-3 12-387,2 7-387,0 1-516,-2-1-903,2-3-1677,-1-13-1161,-4-23-1032,7-10-258</inkml:trace>
  <inkml:trace contextRef="#ctx0" brushRef="#br0" timeOffset="196375">16241 14941 2451,'-28'9'6708,"-6"8"-5031,-3 1-645,1 1-129,5-1-258,11 1 129,13-5-258,16 0 0,12-4-129,12-1 129,4 0-387,6-2-387,2-2-1677,-2 3-2322,-9-10-258,1-1 129</inkml:trace>
  <inkml:trace contextRef="#ctx0" brushRef="#br0" timeOffset="196546.875">16443 14674 5031,'8'-54'4902,"-8"54"-258,7 14-1548,-8 14-1935,-5 21-387,1 5-387,2 8-258,0 5-903,-1-3-1935,1-10-1806,5-4-258,-1-21-387</inkml:trace>
  <inkml:trace contextRef="#ctx0" brushRef="#br0" timeOffset="196750">16615 14645 4773,'31'-78'5160,"-20"72"0,-9 10-1548,-2 24-1935,-1 22-645,-5 11-258,6 9-258,-1 3 0,3 1-516,7-4-516,0-10-258,8-11-2322,-2-11-1806,-5-23-387,-10-15-258</inkml:trace>
  <inkml:trace contextRef="#ctx0" brushRef="#br0" timeOffset="196890.625">16503 14886 1419,'-30'-4'4257,"45"20"0,7-13-645,16-3-3741,5 10-3870,3-10-258,19 0 129</inkml:trace>
  <inkml:trace contextRef="#ctx0" brushRef="#br0" timeOffset="197218.75">16952 14870 2967,'-77'-17'4773,"69"17"0,8 0-1032,0 0-2451,10-2-129,16 2-387,8 2-258,2 3-387,1 2 129,-8 1-129,-6 6 129,-17 3-129,-7 4 258,-20 4-258,-8 1 387,-6 2-258,1 0 0,5-2-129,7-1 129,11-8-129,11-2 0,13-9-129,13-5-258,7-1-1032,2 0-2193,1-10-1419,7 5-258,-5-7-387</inkml:trace>
  <inkml:trace contextRef="#ctx0" brushRef="#br0" timeOffset="197390.625">17441 15125 9030,'23'21'5418,"-23"-21"-1161,0 0-4257,0 0-3483,-5-10-1935,5-5-516</inkml:trace>
</inkml:ink>
</file>

<file path=ppt/ink/ink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902" units="1/in"/>
          <inkml:channelProperty channel="F" name="resolution" value="INF" units="1/dev"/>
        </inkml:channelProperties>
      </inkml:inkSource>
      <inkml:timestamp xml:id="ts0" timeString="2015-11-16T16:17:28.921"/>
    </inkml:context>
    <inkml:brush xml:id="br0">
      <inkml:brushProperty name="width" value="0.05292" units="cm"/>
      <inkml:brushProperty name="height" value="0.05292" units="cm"/>
      <inkml:brushProperty name="color" value="#FF0000"/>
    </inkml:brush>
  </inkml:definitions>
  <inkml:trace contextRef="#ctx0" brushRef="#br0">2052 13316 4644,'5'2'8901,"-16"26"-5547,-7 15-1548,4 1-903,1 14 0,-8-2-258,6 2-258,-3-6 0,5-9-387,9-11 0,4-10 129,-6-9-129,6-13 0,0 0 0,-3-9 0,6-11 0,6-5 0,-6-7 129,1-8-129,12-4 0,-4-5 0,3 1 129,0 4 0,-5 6 0,-4 6 129,1 8-129,1 13 129,-8 11 0,7 15 0,-7 10-129,3 11 0,12 6 0,2 9-129,3 6 129,1 2-129,4-4-129,3-4-258,7-4-387,-10-11-903,-6-7-1032,-3-8-1935,-16-21-258,19 5-258</inkml:trace>
  <inkml:trace contextRef="#ctx0" brushRef="#br0" timeOffset="156.25">2008 13636 258,'-27'0'3999,"21"5"258,6-5-258,0 14-1290,13-6-1806,11 0-774,8 0-1935,-6-7-1806,16 3-387,-2-7-258</inkml:trace>
  <inkml:trace contextRef="#ctx0" brushRef="#br0" timeOffset="406.25">2260 13215 7740,'11'-15'5160,"16"22"-516,19 23 129,2 19-3483,-4 13-516,-3 23-129,-11 4 0,-11 10-516,-7 1-258,-17-9-258,-11-2-1806,-11-18-2322,-1-19-516,2-14-129,5-15-516</inkml:trace>
  <inkml:trace contextRef="#ctx0" brushRef="#br0" timeOffset="2484.375">3152 13375 9417,'3'30'4644,"-5"7"-1032,-8 10-1806,-4 3-903,1 9 0,-1 1-258,3-5-387,-3-6-129,7-11-129,2-11-129,3-13-129,2-14-129,0 0 258,10-24-129,-4-9 129,6-8-129,0-10 258,4-3-129,-4-5 129,3-1 129,2 7 0,-4 8 0,3 10 0,-8 14 129,1 19 0,0 9 129,-1 24-129,-1 13-129,5 10 129,-1 8-129,6 4-129,2-1-129,4-7-903,1-3-1290,3-13-2193,-13-14-258,1-8-258,-15-20 1</inkml:trace>
  <inkml:trace contextRef="#ctx0" brushRef="#br0" timeOffset="2625">3161 13701 5676,'-25'-21'4773,"25"21"-129,5 0-387,14 2-3483,2 3-1548,7-1-3225,9 9-387,-6-9-258,7 4-129</inkml:trace>
  <inkml:trace contextRef="#ctx0" brushRef="#br0" timeOffset="2984.375">3518 13776 5031,'-1'42'4773,"13"-26"-387,0-10 0,5-2-3225,6-4-258,-5-5-516,5-9 0,-2-3-258,-5-7 0,-4-1-129,-4-1-129,-6 2 0,-3 2 0,-12 7 0,-6 5 0,-6 7 129,-4 3-129,2 7 0,-1 7 129,6 7-129,4 8 129,8 3 0,8 7 0,4 2 0,11 1-129,4 4-903,2 1-2580,-1-15-774,7 0-129,-7-12-129</inkml:trace>
  <inkml:trace contextRef="#ctx0" brushRef="#br0" timeOffset="3187.5">3791 13661 9288,'13'-30'5160,"8"40"-387,-7 19-1161,-1 2-2580,8 10-516,0 6 0,3 1-774,1 7-1161,-3-6-2967,-4-13-387,0-7-387,-6-16-387</inkml:trace>
  <inkml:trace contextRef="#ctx0" brushRef="#br0" timeOffset="3375">4004 13643 6708,'-51'63'4644,"23"-22"0,-6-1-1161,3 3-3483,5 6-3483,-3-7-516,11 0-645,-2-12-129</inkml:trace>
  <inkml:trace contextRef="#ctx0" brushRef="#br0" timeOffset="3593.75">4032 13660 11094,'4'-3'4515,"-4"13"-129,3 7-3225,2 12-1419,6 1-2451,-1 6-1419,-5-7-516,6 0-129,-9-12 130</inkml:trace>
  <inkml:trace contextRef="#ctx0" brushRef="#br0" timeOffset="3984.375">4129 13621 10449,'31'9'5031,"-24"7"-258,-4 5-2064,4 9-1806,-4-2 0,3 1-774,-1-3-645,-5-6-258,4 1-774,-4-21-903,0 0 0,5-8-258,3-6 0,-2-9 516,5 1 903,-1-2 774,0 2 1161,1 6 1032,-4 6 0,-7 10 2193,0 0-2193,0 0-516,0 7-387,-4 4-387,1 2 0,0 0-129,3 2 0,6-1-129,7 3-258,5-1-129,2-3-1161,9-6-1935,6 0-1032,-3-9-258,11-2-129</inkml:trace>
  <inkml:trace contextRef="#ctx0" brushRef="#br0" timeOffset="4281.25">4775 13663 5160,'-3'35'5031,"-16"-11"-387,1 4-774,-5 2-1677,-5-5-645,6 1-774,-3-6-387,2-9-516,-2-7-129,4-11-258,7-9-258,2-8 0,6-2 258,3-3 0,3 0 258,8 7 516,5 3 0,7 9 258,2 10 129,2 6 129,-1 11-129,3 8-129,-4 5-129,2 4-387,-2-3-516,-6-2-2193,-6-5-1806,4-3-258,-14-21-258,18 10-258</inkml:trace>
  <inkml:trace contextRef="#ctx0" brushRef="#br0" timeOffset="4437.5">4646 13344 6063,'-21'-60'5160,"21"60"-516,0 0-516,-10 12-3354,10 1-4773,7 9-516,2 5-387,9 11-258</inkml:trace>
  <inkml:trace contextRef="#ctx0" brushRef="#br0" timeOffset="4593.75">5047 13780 10062,'18'54'5418,"-18"-22"-516,0 2-387,-5 0-7224,-8-13-1677,8 1-387,-5-12-774</inkml:trace>
  <inkml:trace contextRef="#ctx0" brushRef="#br0" timeOffset="5359.375">5628 13618 4644,'17'54'3999,"-17"-34"-258,2 7-1935,5 1-516,2-3-516,4-4-129,4-9-258,1-7 0,4-6 0,-1-9 0,0-10-129,-2-2 0,-4-5-258,-2 1 258,-3 4-258,-4 7 0,-6 15 129,0 0-129,0 0 258,3 30-129,-3 6 258,0 13-129,0 6 258,0 8-129,-3 4 258,-3-1-129,-6-5-129,-2-5-129,-4-11-129,0-9 0,-4-13-129,0-12-129,1-11-258,4-18-516,6-7-1419,9-9-2064,-3-9-387,6 1-129,5-10 0</inkml:trace>
  <inkml:trace contextRef="#ctx0" brushRef="#br0" timeOffset="6187.5">6169 13675 4128,'6'9'4515,"3"-9"0,15 3-1161,3 2-2064,3-1-387,6-1-774,3-1-1419,4 5-2709,-9-7-129,4 0-387,-11-9-129</inkml:trace>
  <inkml:trace contextRef="#ctx0" brushRef="#br0" timeOffset="6406.25">6272 13810 1161,'-19'18'4644,"25"-12"4644,13-6-6450,7 0-774,8 3-903,1-1-1032,6 2-3612,-6-5-903,9-2-129,-9-11-774</inkml:trace>
  <inkml:trace contextRef="#ctx0" brushRef="#br0" timeOffset="6937.5">6826 13643 3225,'-5'-5'9030,"5"22"-4773,-1 3-2580,1 3-645,5 2-387,5 0-129,8-2-129,0-7-129,7-10-129,1-3-129,1-8 0,-1-9-129,-4-8 0,-4-3 0,-5-1 0,-6 3 129,-4 4 0,-3 7 129,0 12 129,0 0-129,-9 15 129,7 14 0,2 12 0,1 11-129,3 8 129,-1 5-129,-1 4 0,-1 0-129,-1-6 0,-6-8-129,-6-9 129,-7-13-258,-2-13-258,-3-10 0,1-10-129,7-12-387,0-14-774,9-1-645,4-5-645,3-5-645,16 8-645,-3-2 388</inkml:trace>
  <inkml:trace contextRef="#ctx0" brushRef="#br0" timeOffset="7171.875">7168 13979 1548,'38'-47'8901,"-24"32"-4644,-4 1-1677,-4-2-774,3 4-645,-5 3-258,-4 9 0,0 0-258,12 2 0,-12 12-129,3 5 0,-3 4 0,2 5-258,2 1-516,-4-5-2064,0 1-2322,10-3-129,0-10-387,9-3-387</inkml:trace>
  <inkml:trace contextRef="#ctx0" brushRef="#br0" timeOffset="7500">7625 13711 13416,'0'-30'4644,"0"21"-1290,3 17-1677,-3 11-774,5 8-258,-1 6-387,2 1-258,3 3-258,-4-5-774,8 0-1677,-3-9-1677,-8-14-774,-2-9-129,0 0 0</inkml:trace>
  <inkml:trace contextRef="#ctx0" brushRef="#br0" timeOffset="7656.25">7554 13791 7611,'-12'-8'4902,"17"21"0,12-9-645,9 1-3483,7-5-2451,1 0-2322,13-2-645,2-10-129,10-2-645</inkml:trace>
  <inkml:trace contextRef="#ctx0" brushRef="#br0" timeOffset="8265.625">8094 13658 2322,'5'-12'7869,"-5"25"-4515,0 8-1677,0 5-774,0 0-129,0 3-258,8-4-129,6-3 258,4-10-258,4-10-258,4-5-129,-1-14-129,1-6 0,-4-6-129,-3 0 0,-5-3 0,-4 6 0,-5 6 0,-2 7 258,-3 13 0,2 35 258,0 4-129,5 11 258,-4 9 258,0 12-258,-3 3 129,-7 1 0,-5-6-129,-6-10 0,-4-11-258,-8-14 0,-2-16-258,1-18-129,4-10-129,5-18-258,11-5-387,3-8-903,8-3-1806,12 8-516,3-3-387,14 17 388</inkml:trace>
  <inkml:trace contextRef="#ctx0" brushRef="#br0" timeOffset="8625">8474 14040 2967,'-9'-30'4386,"10"16"0,4-3-258,2 2-2580,8 11-387,-4 2-129,3 7-129,-7 11-129,0 6 0,-7 2-387,0 6 0,-9-3-258,-3-1-129,-2-1-129,-1-7-129,2-4 0,2-8 0,11-6-258,0 0 387,0 0 0,0 0 129,17-9 0,-2 6 0,6 3-258,-2 0-1806,3-4-2064,5 4-387,-5-10-258,9 4 129</inkml:trace>
  <inkml:trace contextRef="#ctx0" brushRef="#br0" timeOffset="8859.3748">8888 13779 11223,'-8'-15'5031,"21"15"-129,10 0-1290,1 0-3096,3 4-645,0-4-1677,4-1-2580,0 1-516,-7-5-129,-3 4-645</inkml:trace>
  <inkml:trace contextRef="#ctx0" brushRef="#br0" timeOffset="9015.625">8946 13879 10965,'-1'17'4644,"25"-9"-516,-2-7-3354,9-1-4128,6 0-645,-4-5-516,10-1-516</inkml:trace>
  <inkml:trace contextRef="#ctx0" brushRef="#br0" timeOffset="9656.25">9801 13713 903,'-43'1'4128,"-8"-31"2967,34 1-4902,5-6-258,11-2-387,7 5-258,9 0-387,12 11-258,8 11-129,6 12 0,0 16 0,-7 16 0,-9 11-129,-7 9-129,-16 6-129,-6-2-129,-13-2-129,-13-10-387,-2-7-129,-6-13-387,4-11 129,1-10-129,9-5 387,5-10 0,9-7 387,5-2 258,24-13 903,5 20-387,3 10 0,4 2-129,4 5-387,-1 9-774,0 1-1290,-6-3-1935,3 5-258,-7-8-645</inkml:trace>
  <inkml:trace contextRef="#ctx0" brushRef="#br0" timeOffset="10062.5">10269 13573 7224,'0'0'4773,"-17"24"129,7 6-903,3 11-2709,-8-1-387,6 4-258,-4 0-258,5-8-129,3-7 0,0-7-129,4-12 0,1-10-129,0-5 0,1-17 0,5-10-129,1-6 0,1-8-129,5-4 129,0 0 0,0 2 0,2 6-129,-4 10 258,2 12 0,-1 17 0,4 6 129,-2 16 0,0 10 0,4 10 129,-2 6 0,3 4 0,1-3-258,-1-1-129,-3 0-903,-7-10-2193,-2-11-1419,0-4-258,-7-20-516</inkml:trace>
  <inkml:trace contextRef="#ctx0" brushRef="#br0" timeOffset="10250">10217 13738 7740,'-3'30'5031,"24"-21"-903,4-7-2838,4-2-4773,13 0-774,48-8-5418</inkml:trace>
  <inkml:trace contextRef="#ctx0" brushRef="#br0" timeOffset="10734.3748">10967 13630 774,'-34'-23'4257,"5"13"129,-22 6 2064,25 4-4902,3 7-516,7 5-258,12 9-387,4 5 129,9 5-258,4 0 129,3 3 129,1-1 129,0 0-129,-8-7 0,-8-1-129,-5-10-129,-9-7-258,-9-3-387,-1-8-516,3-3-774,-5-10-1290,10-7-1419,9 5-516,0-7-258</inkml:trace>
  <inkml:trace contextRef="#ctx0" brushRef="#br0" timeOffset="10921.8748">11035 13648 9546,'45'9'4902,"-40"12"-387,-5 5-2451,-4 2-516,3 4-645,-3 0-645,3-6-1032,1 2-2193,0-7-1419,0-21-516,1 14-516,-1-14 130</inkml:trace>
  <inkml:trace contextRef="#ctx0" brushRef="#br0" timeOffset="11062.5">11064 13529 9288,'3'-54'3999,"-3"54"-1677,12-13-4128,-12 1-2451,0 12-258,0 0 0</inkml:trace>
  <inkml:trace contextRef="#ctx0" brushRef="#br0" timeOffset="11343.75">11143 13634 3999,'47'137'5160,"-32"-93"-258,-11-9-129,0-7-1677,-1-5-1677,-3-12-645,0-11-258,0-7-516,5-15 0,5-7-387,2-5 258,12-2-129,2 0-129,4 4 258,2 7 129,3 9 129,-5 12 258,-3 5 0,-5 17 258,-12 5-129,0 7-129,-6 3-387,-4 0-2451,-2-1-2064,2-2-516,2-10-258,8-6-258</inkml:trace>
  <inkml:trace contextRef="#ctx0" brushRef="#br0" timeOffset="11781.25">11670 13407 3999,'20'-76'4902,"0"29"3999,-20 47-7095,2-10-516,1 19-645,-3 17-129,0 15-387,0 10 0,0 10 0,0 8 0,-1 2-129,1-1-387,-4-7-516,4-9-645,0-15-1677,0-18-1419,11-10-258,-2-15-129</inkml:trace>
  <inkml:trace contextRef="#ctx0" brushRef="#br0" timeOffset="11984.3748">11831 13704 1806,'14'-35'8514,"-14"35"-4902,-7 11-1548,-7 1-903,-2 4-645,-2-1 0,1 0-129,2 1-129,7 0-129,3-4 129,5-1 0,7 1 129,11 1-258,4-2 129,2 1-645,8-2-1290,2 2-2322,-5-11-387,5 3-387,-13-6 0</inkml:trace>
  <inkml:trace contextRef="#ctx0" brushRef="#br0" timeOffset="12250">12010 13638 7740,'-7'2'5160,"25"16"-387,0 2-258,1 2-3225,10 8-129,-2-1-387,5 3-387,-2-4-387,-5-8-645,-1 1-1419,-2-8-2580,-10-11-387,-1-2-258,-5-15-387</inkml:trace>
  <inkml:trace contextRef="#ctx0" brushRef="#br0" timeOffset="12406.25">12289 13655 11481,'-44'20'5031,"18"2"-1032,-2 4-2193,-11 1-903,-2 4-1032,3 1-2322,7-2-1935,-1-10-387,15-3-387,5-13-258</inkml:trace>
  <inkml:trace contextRef="#ctx0" brushRef="#br0" timeOffset="12875">12547 13767 10062,'5'1'5031,"-5"-1"-645,0 0-1548,0 0-6063,0 0-1161,15 2-387,-6-5-516</inkml:trace>
  <inkml:trace contextRef="#ctx0" brushRef="#br0" timeOffset="13203.125">13064 13714 5031,'-28'-45'9675,"9"38"-5289,-5 3-2709,-4 1-387,-2 6-645,3 5-258,3 8-129,2 6 0,10 4-129,7 1 0,7 2-129,12-3 0,6-4-258,9 3-516,3-9-1806,7-8-1935,3 0-258,-2-8-516,6-3 258</inkml:trace>
  <inkml:trace contextRef="#ctx0" brushRef="#br0" timeOffset="13546.8749">13404 13767 774,'-13'-22'4515,"-19"-5"4515,12 13-6450,-3 4-903,-1 3-645,3 4-387,-2 3-258,6 7-258,5 6-129,5 1 129,3 3-129,4 2 0,5-1 258,10-3-258,1-6 129,8-4 0,1-5-129,6 0 129,1-5-129,3 0 0,-2 2 0,-1-1 129,-3 4 258,-4 7-129,-8 5 258,-6 3-129,-6-2 258,-4 5-258,-4-3 129,-9 1-516,-1-2-1161,-3-6-3225,-5-7-387,9-1-387,-1-6-258</inkml:trace>
  <inkml:trace contextRef="#ctx0" brushRef="#br0" timeOffset="14484.3749">13810 13641 8127,'-8'-7'4128,"3"19"-645,-2 7-2193,0 3-645,7 5-129,-3 0 0,6 1 0,9-1-129,6-6-129,5-6 129,2-6-129,0-8-129,2-6 0,0-10-129,-5-6 0,-6-4 0,-4-4 0,-5 3-129,-5 2 129,-1 2 0,-2 12 0,1 10 0,-15-2 0,10 9 129,2 10-129,1 6 0,2 2 0,10 2 129,8-1-129,5-4 258,7-3-129,-2-7 129,3-3 129,-3-9-129,0-11 129,-6-3-129,-6-6 0,-10-6-129,-3 1 0,-3 3-258,-9-2-774,2 6-2064,-5 10-1677,-8-2-129,6 9-516,1-2 646</inkml:trace>
  <inkml:trace contextRef="#ctx0" brushRef="#br0" timeOffset="14781.25">14431 13294 12771,'24'-55'4773,"-14"55"-129,-4 12-3225,-3 8-387,1 14-645,-4 7-129,-3 12 129,1 7-129,0 3 129,1 2-129,1-1-129,6-8-129,5-8-129,9-5-387,0-16-645,4-9-3096,-6-10-645,-1-10-387,-5-13-258</inkml:trace>
  <inkml:trace contextRef="#ctx0" brushRef="#br0" timeOffset="14937.5">14387 13544 7740,'-24'10'5289,"33"9"-516,9-7-516,10-4-2967,9 4-903,1-8-3741,-2 1-1032,-1-7-387,1-2-774</inkml:trace>
  <inkml:trace contextRef="#ctx0" brushRef="#br0" timeOffset="16859.375">15082 13677 9933,'-13'0'4515,"28"0"-258,11 0-2451,8 2-1032,6 0-645,6-1-774,4 1-1032,0 1-2838,-7-3 0,-2 0-516,-16-3 129</inkml:trace>
  <inkml:trace contextRef="#ctx0" brushRef="#br0" timeOffset="17031.25">15119 13805 10062,'-16'23'4515,"44"-14"-1290,10-7-1806,8 0-1548,7 3-3354,-1-9-387,7 1-903,-8-11 0</inkml:trace>
  <inkml:trace contextRef="#ctx0" brushRef="#br0" timeOffset="18593.75">15916 13512 5547,'21'-19'4644,"2"26"0,13 11-1677,9 9-1290,0-3-516,5 12-129,-1 2-129,-6 8-387,-12-5-129,-14-2-258,-17-3 0,-11-7-129,-13-1-129,-7-7 0,-3-7-129,1-11 129,5-3-129,9-17 258,12-6-129,7-7 129,14-9 129,11-5 129,5-5-129,8-1 258,-2 0 0,-1 8 0,-10-1 129,-10 7-258,-12 6 0,-10 8 0,-17 10-129,-14 8-258,-7 4-387,-8 1-645,7 14-1161,2 0-2322,6-3-387,12 3-258,9-6-258</inkml:trace>
  <inkml:trace contextRef="#ctx0" brushRef="#br0" timeOffset="19093.75">16663 13621 1,'0'0'4127,"-13"-2"130,-11-3-129,-19 5-774,23 2-2193,3 4-387,5 2 0,11 3-258,2 3-258,16 2 129,5 2 0,4 4 0,-2 2 258,1 3-129,-11-1 0,-4-1 0,-10-1-129,-12-5-129,-12-6-129,-5-4-387,-1-7-387,-1-2-1161,8-7-1032,3-5-2064,8-10 0,12 4-258</inkml:trace>
  <inkml:trace contextRef="#ctx0" brushRef="#br0" timeOffset="19296.875">16787 13626 9288,'28'22'4257,"-26"-5"-516,1-1-2451,4 9-645,-3 1 0,-1 3-516,2-1-387,-5-4-1032,0-3-2580,0 1-516,-3-10-258,-2-2 0</inkml:trace>
  <inkml:trace contextRef="#ctx0" brushRef="#br0" timeOffset="19484.375">16841 13490 5289,'9'-19'2451,"-9"19"-2451,5-9-2967,-5 9-645</inkml:trace>
  <inkml:trace contextRef="#ctx0" brushRef="#br0" timeOffset="19843.75">17020 13637 4644,'18'64'4773,"-18"-44"0,6 5-1161,-2-2-1806,-1-3-516,0-1-516,-2-6-129,-1-13-258,0 0-258,0 0 0,11-12-258,-2-6 0,5-6-129,1-2 129,8 1-129,1 1 129,4 4-129,-1 11 258,-3 4 0,-3 5 387,-2 13-129,-5 12 0,-9 1 0,0 7 0,-3 2-258,-2-3-258,6 4-645,1-6-3354,6-14-387,14-8-258,5-8-516</inkml:trace>
  <inkml:trace contextRef="#ctx0" brushRef="#br0" timeOffset="20328.125">17520 13569 2193,'5'-64'9159,"18"52"-4644,-1 3-2451,7 4-645,3 5-516,-2 5-387,0 11-129,-10 6-129,-6 2 0,-12 1-258,-7 1 0,-7-4-129,-6-2 129,1-4-258,2-9 0,6-3 0,9-4 0,0 0 129,21-11 0,4 7 258,6 4-129,-1 0 258,1 9 258,-6 6-129,-9 11 258,-13-1 0,-3 6-129,-18-5-129,-8-1-129,-8-3-129,-2-6-387,-1-6-387,1-10-516,11 2-1032,1-4-2451,6-13-387,11 1-258,1-5 388</inkml:trace>
  <inkml:trace contextRef="#ctx0" brushRef="#br0" timeOffset="20718.75">17896 13687 8901,'39'-3'5031,"-23"11"0,5 0-1935,5 13-1677,-5-1-258,6 6-645,-4 0-129,0 0-387,-2-2-387,-7-4-774,2-1-903,-7-8-2709,-9-11-387,13 1-129,-7-6-258</inkml:trace>
  <inkml:trace contextRef="#ctx0" brushRef="#br0" timeOffset="20906.25">18186 13689 8385,'-33'-5'4773,"11"11"-387,-6 8-2193,5 10-903,-8 0-258,1 7-387,-3 1-387,1-1-903,8-2-3483,5-2-516,2-12 0,8-6-645</inkml:trace>
  <inkml:trace contextRef="#ctx0" brushRef="#br0" timeOffset="21265.625">18428 13746 7224,'21'0'4644,"-7"2"-516,-14-2-1161,0 0-5934,0 0-1161,9-1-387,1 0-516</inkml:trace>
  <inkml:trace contextRef="#ctx0" brushRef="#br0" timeOffset="21718.75">19045 13626 1935,'-53'-10'9159,"25"8"-4773,-2 4-2451,2 9-516,-1 2-516,5 6-129,5 0-258,8 9-129,8-2 129,6 1-258,11-3 0,9-2-258,6 1-516,7-9-903,7-2-1935,2-5-1290,-4-7-129,8 0-387</inkml:trace>
  <inkml:trace contextRef="#ctx0" brushRef="#br0" timeOffset="22046.875">19322 13687 2580,'-40'-30'3096,"10"16"-516,8 8-1419,-1 5-258,-19 12 645,24 3-1032,2 6 258,8 3 0,5-1 129,3-1 129,6-4 0,5-5-258,9-5 129,1-4-129,7-3-258,0-10 0,3 1-129,0-4-129,0 1-129,0 3 0,-4 5 0,-2 1 0,-4 5 0,-5 8 387,-3 6-258,-8 1 129,-3 5 0,-2-5 0,-6 3 0,-6-3-129,-3-4-387,-2-2-1161,-4-6-3096,-5-5-645,2-4 0,-3-12-258</inkml:trace>
  <inkml:trace contextRef="#ctx0" brushRef="#br0" timeOffset="22687.5">19874 13601 3225,'-21'4'3999,"-3"-13"-1161,0-9-516,-20-38 516,30 20-1935,8-2 0,8 5-387,14 0 0,12 9-129,7 10 0,6 13-129,3 4 129,-1 17 129,-8 5-129,-10 11 0,-14 2 0,-11 5 129,-17-3-129,-9-1-129,-13-5 0,0-4-129,2-4-129,3-5 0,7-3 0,8-5 0,13 1 0,6-3 0,10-1 0,13 2 0,8-4 129,6-3-387,5-1-774,1-4-1548,0-2-1806,0-1-387,-10-9-258,-6 4 259</inkml:trace>
  <inkml:trace contextRef="#ctx0" brushRef="#br0" timeOffset="23000">20223 13300 11094,'45'-27'4773,"-39"34"-903,-6 10-2193,0 12-516,-8 3-387,0 14-129,-6 2 0,2 8-258,-2-1-129,8-4 0,0-4-258,6-4 129,5-6 0,7-8-387,6-8-129,-1-9-774,7-4-2193,-3-8-1548,-2-6 0,3-10-774,-9-9 517</inkml:trace>
  <inkml:trace contextRef="#ctx0" brushRef="#br0" timeOffset="23187.5">20153 13530 6321,'-30'10'4902,"30"-10"-129,31 19-645,5-10-3354,7-2-2709,12 1-2193,-2-12-387,15-2-516,-2-13 0</inkml:trace>
  <inkml:trace contextRef="#ctx0" brushRef="#br0" timeOffset="45234.375">3146 14919 3354,'7'48'4386,"-7"-48"0,18 8-1935,3-8-258,-4-14-387,8-10-516,1-13-129,4-10-516,-4-8 129,1-6-387,-3-4-129,-4 2 0,-6 7 129,-4 10 0,-9 7-129,-1 17 258,-8 9-258,8 13-129,-19 18 129,12 14-258,5 11 0,3 11 0,13 6-129,8 5 129,7 0-129,5-3 0,2-6-258,-2-11-387,-3-6 0,-10-16-903,-5-10-2709,-16-13-645,0 0 129,-16-3-516</inkml:trace>
  <inkml:trace contextRef="#ctx0" brushRef="#br0" timeOffset="45375">3327 14840 3870,'-2'-3'4257,"15"7"-258,12 10-1290,3-2-1806,3-1-774,0 1-1806,-3-8-2064,3 9-387,-16-13 0</inkml:trace>
  <inkml:trace contextRef="#ctx0" brushRef="#br0" timeOffset="45515.6248">3227 14773 8901,'-47'-24'3870,"31"24"-1161,16 0-3612,11 11-2580,3-7-645,12 11-387</inkml:trace>
  <inkml:trace contextRef="#ctx0" brushRef="#br0" timeOffset="45906.25">3702 14928 7611,'21'30'4773,"-9"-23"0,4 0-1935,4 3-1548,0-8 0,6 1-516,-1-3-258,1-8-258,-7-4-129,-1-8-258,-8-1 0,-7-4-129,-3 1-129,-13-1 129,-7 7-129,-8 5 258,-3 8-129,2 5 129,1 9 129,5 12 0,7 5 0,9 6 129,5 3-129,5 2 0,9 1 0,2-1-129,3 0-645,-2-9-1548,-3-3-2193,4-4-129,-16-21-387,19 15 130</inkml:trace>
  <inkml:trace contextRef="#ctx0" brushRef="#br0" timeOffset="46234.375">4359 14826 7611,'2'49'4902,"-24"-27"-129,-2 0-1032,-4 0-2322,-6-9-774,1-5-645,0-7-387,4-6-129,7-6-258,3-10 0,9 2 129,2-5 0,8 4 258,12 3 258,6 8 387,6 9 258,3 3 258,7 12 0,-3 5 258,5 6-387,-5-1-258,-2-1-1290,-5-7-3483,0 0-129,-7-10-516,1-3-258</inkml:trace>
  <inkml:trace contextRef="#ctx0" brushRef="#br0" timeOffset="47921.875">5260 14778 7482,'-3'15'4773,"-6"3"-129,3 5-1677,3 8-1806,1-3-129,2 5-387,9-5-258,6-3 0,4-11-258,6-5 129,2-7-129,1-4 0,-2-10 0,-1-7-129,-5-4 0,-5 1 0,-2 0 0,-4 5 0,-4 2-129,-5 15 129,0 0 0,8 16 129,-4 12-129,1 15 0,-1 7 129,1 11 258,-3 6-258,-2 5 129,-2-2 0,-7 0-129,-6-10 129,-1-6 0,-4-13-129,-3-12 0,0-12-129,0-17 0,6-13-129,5-13 129,6-10 0,4-5-129,2 0 0,9 0-258,7 7-129,-1 4-1548,5 12-2709,1 10-129,-3 4-258,4 8-387</inkml:trace>
  <inkml:trace contextRef="#ctx0" brushRef="#br0" timeOffset="51765.6248">5801 14909 6321,'27'11'4128,"-7"-5"-1032,9 1-1548,6 0-1806,1-7-2709,5 5-774,-10-5-387,5 0 130</inkml:trace>
  <inkml:trace contextRef="#ctx0" brushRef="#br0" timeOffset="52328.1248">5708 14708 11481,'38'-71'4773,"-38"71"-1032,0 0-1677,-13 11-1419,-7 16-2064,-2 7-2838,8 11-516,-3-2-258,12 6-258</inkml:trace>
  <inkml:trace contextRef="#ctx0" brushRef="#br0" timeOffset="52609.375">5733 15057 13287,'52'9'5160,"-15"-5"-1032,7-1-3870,-4-3-3999,12 6-774,-10-6-258,4 0-774</inkml:trace>
  <inkml:trace contextRef="#ctx0" brushRef="#br0" timeOffset="54125">6327 14863 1935,'0'0'4515,"0"0"129,-12 2-387,12 11-1806,7 10-645,7 2-645,13 7-258,-1 3 129,6 4-387,-4-2-129,-2 1-258,-8-5 0,-10-3-387,-8-1 129,-18-9-258,-6-5 0,-6-6-129,2-5-258,-1-6 0,10-10 0,5-12 129,14-6 258,7-6 129,14-6 0,8-2 258,5-4 129,3 2 387,-5-1 0,-5 9-129,-11 1 0,-9 8 0,-10 5-129,-16 9-129,-11 8-258,-4 3-387,1 8-1290,-1 10-2967,1-5 0,11 6-516,4-4-129</inkml:trace>
  <inkml:trace contextRef="#ctx0" brushRef="#br0" timeOffset="54609.375">6917 15000 1677,'-19'-14'8772,"-9"8"-4902,-2 2-1548,-2 4-903,1 0-129,1 6-387,5 0-258,8 5-258,9 2 0,10 3-129,13 3 0,8 0 0,2 3 0,3 2 0,-6-2 129,-1 2-129,-9-5 129,-9-1-258,-6-8 0,-12-6-387,-3-2-387,-1-9-1290,3-10-2064,5 0-645,0-7-516,10 4-129</inkml:trace>
  <inkml:trace contextRef="#ctx0" brushRef="#br0" timeOffset="54796.875">7021 14974 5676,'22'0'5160,"-3"17"-516,-19-3-516,0 6-2451,0 9-516,0-1-387,3 2-645,-1 1-516,-1-9-1419,0-4-2580,3-1-387,-4-17-387,0 0 0</inkml:trace>
  <inkml:trace contextRef="#ctx0" brushRef="#br0" timeOffset="54953.1249">7047 14816 9933,'0'-29'4386,"-2"17"-645,2 12-2967,0 0-4257,0 0-774,0 11-516,0-11 0</inkml:trace>
  <inkml:trace contextRef="#ctx0" brushRef="#br0" timeOffset="55281.25">7112 15031 774,'46'55'4515,"-20"-26"387,-10-8-258,2-3-1806,-3 3-645,-9-12-774,1 3-387,-7-12-387,0 0-129,-3-15-258,2-4-129,1-3-129,0-5 0,4 2-258,6 0 258,4 4-129,3 8 129,3 6 0,2 7 129,1 3 0,3 9 129,-3 8 0,1-1-258,-5 2 0,-4 1-387,1 0-645,-9-5-3354,-7-3-258,2-3-516,-2-11-258</inkml:trace>
  <inkml:trace contextRef="#ctx0" brushRef="#br0" timeOffset="55859.375">7592 14783 8256,'5'-50'4515,"16"37"-258,7 4-2451,3-2-774,11 8-258,0 3-258,-2 8-129,-6 7 129,-9 12-258,-11 2-129,-13 4 0,-7 1 0,-11-2-129,-3-6 0,-3-6 0,5-5-129,8-8 0,10-7 129,0 0-129,14 0 0,9 0 0,7 2 129,-1 7 129,-3 2 0,-4 7 129,-11 4 0,-11 6-129,-8-1 129,-15-4-258,-10 1-258,-5-12-516,2-1-903,2-11-1677,6-5-1290,13-7-258,-1-7-258</inkml:trace>
  <inkml:trace contextRef="#ctx0" brushRef="#br0" timeOffset="56078.1249">8018 14957 8514,'58'9'4902,"-30"0"-129,3 4-1290,-2 7-2193,-6 0-516,-1 3-903,-3 1-774,-5-4-2193,-5-6-1419,3 0-516,-12-14-129,15 0 259</inkml:trace>
  <inkml:trace contextRef="#ctx0" brushRef="#br0" timeOffset="56234.375">8303 14963 7482,'-35'13'4902,"13"6"-387,-9-1-1161,-2 3-2064,0 6-1161,3 0-2193,6 0-2193,-5-8-387,8 1-387,3-10 129</inkml:trace>
  <inkml:trace contextRef="#ctx0" brushRef="#br0" timeOffset="56828.1249">8686 14539 8643,'2'-55'4515,"-2"55"-387,-2 9-2193,-8 12-645,3 19-516,-4 10-387,4 14 129,1 7-258,3 10 129,-1 1-129,4 2 0,1-8-129,8-4 0,-1-11 0,2-6 0,-3-11 0,2-8 0,-1-8-129,-3-6 129,-5-4 0,-1-4 129,-9-4-258,-5-3 129,-5-1-129,-3-5-387,1 0-258,-3-1-2451,4-8-1548,9-2-258,4-9-387,8 3 0</inkml:trace>
  <inkml:trace contextRef="#ctx0" brushRef="#br0" timeOffset="57468.75">8890 15298 3096,'-7'-10'4902,"11"23"-387,4 0 129,6 7-2322,8 11-903,-1-1-645,7 4-129,-4 2-645,2-5-774,-2-4-1032,-6-5-2580,-5-13-258,-1-4-516,-12-5 129</inkml:trace>
  <inkml:trace contextRef="#ctx0" brushRef="#br0" timeOffset="57656.25">9085 15295 2967,'0'0'4515,"-12"22"0,-5 1-516,-7 7-2580,-1 7-387,-2 0-387,-1 2-516,4-3-774,1-5-1290,6-11-1161,10-2-1290,7-18-129,0 0-128</inkml:trace>
  <inkml:trace contextRef="#ctx0" brushRef="#br0" timeOffset="57890.6249">9243 15326 7611,'7'-9'4644,"9"9"0,2 0-774,5 0-3096,1 0-903,5 6-1032,-4 1-2967,-6-7-516,1 4-129,-9-4-258</inkml:trace>
  <inkml:trace contextRef="#ctx0" brushRef="#br0" timeOffset="58046.875">9222 15441 5031,'-1'14'4773,"13"1"-387,10-15-1032,6-5-6321,6 5-645,-5-2-645,15 1-258</inkml:trace>
  <inkml:trace contextRef="#ctx0" brushRef="#br0" timeOffset="58546.875">9581 15344 3612,'12'-46'9288,"3"35"-6192,7 3-1161,7 8-516,1 6-516,-1 13 0,-5 0 0,-3 8-387,-11 3 0,-9 2-129,-8-3 0,-9-2-129,-10-5-129,-1-8-129,0-6-129,-1-8 0,4 0-258,6-10 0,7-1 0,3-4-129,8 1 129,3 3 0,9 6 258,3 5 129,4 3 0,-1 12 129,0 3 0,-2 2 258,1 2-387,-4-2-387,1-5-903,-1 0-2580,-13-15-774,24 3-258,-15-5-129</inkml:trace>
  <inkml:trace contextRef="#ctx0" brushRef="#br0" timeOffset="58703.1249">9890 15537 5676,'17'25'5160,"-17"-25"-258,0 0-516,0 0-3096,0 0-2580,10 3-2838,-10-12-516,0 9-645,5-26 258</inkml:trace>
  <inkml:trace contextRef="#ctx0" brushRef="#br0" timeOffset="59078.1249">9967 15320 8256,'38'-37'4644,"-12"30"0,2 5-2322,-4-2-1032,7 4-387,-8 6-516,-4 9-129,-11 2-129,-5 0-258,-3 1-258,-13-3-387,1-2-129,0-6-129,6 3 129,6-10-258,0 0 387,0 0 129,16 14 516,-1-4 387,-4 4 387,-3 7 0,-8 0 0,-6 6 129,-10-1-258,-2-2-516,-7-4-774,-1-2-3096,-2-15-516,10-2-258,-1-11-129</inkml:trace>
  <inkml:trace contextRef="#ctx0" brushRef="#br0" timeOffset="59546.875">10527 14926 8643,'-13'-5'4773,"20"0"-387,17 5-1935,2-5-1032,13 4-387,3-2-645,4 0-258,2 1-516,-4 0-1032,-3 0-2451,-8 2-774,-17 0-258,-1 1-516</inkml:trace>
  <inkml:trace contextRef="#ctx0" brushRef="#br0" timeOffset="59750">10569 15059 7482,'34'13'4902,"-6"-13"0,14 0-1032,4 0-2451,1-1-645,-1 0-903,-2 0-3741,-3 1-774,-15-6-129,-4 6-516</inkml:trace>
  <inkml:trace contextRef="#ctx0" brushRef="#br0" timeOffset="60718.75">11374 14697 1032,'-31'0'9030,"36"11"-4515,6 3-1548,4 4-1419,15 10-387,1 4-387,4 5-129,-4-2 0,3 5-258,-13-4-129,-5-2 0,-12-7-258,-7-4 0,-14-6-129,-5-6-129,-3-5 0,-8-6-129,9 0-258,-2-8 129,8-6 0,4-8 129,10-5 0,9-7 129,11-7 129,8-4 0,3-1 387,2 0 129,-4 0 0,-3 5 129,-11 4 0,-11 8-129,-9 9 258,-15 8-387,-6 5-129,-1 5-516,-3 2-774,-1 3-1548,1 6-1806,16 6-387,-4-6-129</inkml:trace>
  <inkml:trace contextRef="#ctx0" brushRef="#br0" timeOffset="61171.875">11959 14786 2709,'-37'-9'7998,"18"9"-5934,-2 1-774,-2 4-129,2-1-387,6 4 0,5 5-387,4 0 0,6 6 0,7-1-129,10 4 258,4-1-258,0 4 258,-5-4-129,2 2 129,-9-5 0,-8 2-129,-4-8 0,-10-1-129,-5-5-645,-4-6-516,5 0-1806,1 0-1806,-2-14-258,11 4-387</inkml:trace>
  <inkml:trace contextRef="#ctx0" brushRef="#br0" timeOffset="61375">12028 14815 4773,'25'1'4773,"-20"8"-129,0 7-387,0 5-2967,-4 1-258,2 7-387,-1-2-387,-2-2-903,0-3-1548,6-1-2193,-6-11-129,0-10-645,-10 4 388</inkml:trace>
  <inkml:trace contextRef="#ctx0" brushRef="#br0" timeOffset="61515.6249">12075 14680 3612,'14'-25'3612,"-2"20"-2193,-12 5-1419,4-17-3483,5 17-258</inkml:trace>
  <inkml:trace contextRef="#ctx0" brushRef="#br0" timeOffset="61921.875">12210 14819 2580,'19'36'4773,"-7"-12"-129,-5-1-1161,1-3-903,2 3-516,-7-6-645,0 1-258,-3-7-387,0-11-129,0 10-129,0-10-387,-2-6 0,2-5-129,2-6 0,2-3-129,12-1-258,2-1 129,0 2 0,5 1 129,1 6 0,1 6 0,-1 7 129,-1 3 0,-4 10 129,-6 5 0,0 3 0,-3 5-129,-1-2-129,-6 0-774,1-3-2322,-1-2-1548,-6-6 0,3 0-516</inkml:trace>
  <inkml:trace contextRef="#ctx0" brushRef="#br0" timeOffset="63390.6249">12981 14600 3612,'-5'-20'4515,"-13"20"-387,-9 0-1806,-9 7-774,1 11-387,-6 5-258,6 11-129,2 5-258,10 8-258,9 0-129,9 6 129,6-3-258,15-5 129,8-5 0,5-8 0,4-10 0,0-10 129,-6-10 0,-4-3 0,-8-12 0,-8-4 0,-11-3 0,-8-1 0,-9 1-129,-3 3-387,2 4-645,-9 2-2064,2 3-1548,9 7-387,-3-1-129</inkml:trace>
  <inkml:trace contextRef="#ctx0" brushRef="#br0" timeOffset="63578.1249">13048 15025 3999,'10'5'4386,"-10"-5"-516,-13 1-903,13-1-4902,0 0-1935,-12-3-387,18 0 0</inkml:trace>
  <inkml:trace contextRef="#ctx0" brushRef="#br0" timeOffset="64718.75">13972 14812 2322,'-14'3'8385,"14"-3"-5934,16 1-1032,7-1-258,7 3-258,5-3-516,4 0-516,2 1-1161,0 4-2322,-7-5-387,-4 0-516</inkml:trace>
  <inkml:trace contextRef="#ctx0" brushRef="#br0" timeOffset="64968.75">13965 14972 7740,'38'16'4773,"-3"-9"-129,8-1-2322,-3-4-903,9 3-1161,0-5-3999,-4 0-516,-11-3-387,-1 0-516</inkml:trace>
  <inkml:trace contextRef="#ctx0" brushRef="#br0" timeOffset="69140.625">13269 14779 774,'30'-6'3870,"-30"6"516,16-14-1419,-16 14-645,13-19-387,-7 10-258,-6-4-258,-3 0-387,-7-1-258,-3 3 0,-8 0-387,-1 4-129,-2 0-129,-5 4 0,2 3-258,4 7 129,1 6-129,5 2 0,7 3 0,6-1 0,4 5-129,5-6-129,9-1 129,1-7-129,5-5 129,2-3 0,-1-3 129,-2-5 129,-1-3 129,-5 1 129,-4 1 0,-9 9 0,11-12 0,-11 12 0,0 0 0,0 0-258,0 0 0,10 11 0,-4 4 0,1 6-258,0 6 258,3 5 0,1 4 258,1 1-129,-6 1 0,-3 0 129,-3-3 129,-6 1 0,-10-9 0,-6-6 0,-6-5-129,-2-5-129,1-4-258,2-7-516,5 0-1290,4-8-2451,2-3-516,16 11-258,-11-20-129</inkml:trace>
  <inkml:trace contextRef="#ctx0" brushRef="#br0" timeOffset="109687.5">14728 14662 129,'13'0'3999,"-13"0"258,-4 12-903,-6 4-1161,-3 7-645,-22 37 258,16-29-1161,4-1-129,3-3-258,10-4 129,2-8-129,14-5 129,4-7 0,8-2 0,1-1-129,3 0-258,-2 0-516,-6 0-1161,-1-4-2709,0 4-258,-9-5-129,3 0 1</inkml:trace>
  <inkml:trace contextRef="#ctx0" brushRef="#br0" timeOffset="109875">14935 14698 5031,'-12'-11'4773,"6"15"-258,-1 13-129,-3 4-3096,3 10-516,0 4-258,2 3-129,2 1-516,1-4-645,2 0-1161,4-4-2580,-2-13 0,5 2-645,-7-11 517</inkml:trace>
  <inkml:trace contextRef="#ctx0" brushRef="#br0" timeOffset="110078.125">15076 15025 1032,'0'12'4128,"0"-12"129,-7 5-516,7-5-2838,6 1-3999,-6-1-387,9-6-645</inkml:trace>
  <inkml:trace contextRef="#ctx0" brushRef="#br0" timeOffset="110546.875">15545 14764 2193,'10'-35'4644,"-11"25"0,-15-4-516,-6 4-1935,-4 6-516,-7 3-645,0 4-258,-2 11-387,3 7 0,1 5-258,8 7-129,6 1-129,12 3 129,5-1 0,17-1-129,8-7 129,6-5 0,4-7 0,3-4 129,-5-8 129,-2-4-129,-13-4 129,-14-5 0,-8-3 0,-16 1-129,-9 2-258,-7-4-1032,0-1-3354,2 7-129,0-1-258,14 4-516</inkml:trace>
  <inkml:trace contextRef="#ctx0" brushRef="#br0" timeOffset="111031.25">16217 14865 3354,'-57'-36'7998,"31"31"-6192,-3 1-516,0 4-387,2 4-387,2 6-258,-5 26-258,29-10 0,4-2 0,15 1 129,8-3-129,7-3-129,9-4-516,0-5-1548,-2-10-1677,5 2-387,-12-7 258</inkml:trace>
  <inkml:trace contextRef="#ctx0" brushRef="#br0" timeOffset="111562.5">16334 14809 4386,'15'-4'4773,"-15"4"-129,10 12-1161,-3 8-1806,-5-2-774,2 6 0,-4-3-129,3 0-129,-3-6-258,0-4-129,0-11 0,0 0-129,0 0 0,7-18-129,-1-1 0,2-1 0,5 2-129,-1-1 0,3 5 0,0 5 129,2 8-129,-5 4 129,1 10 0,-7 4 129,-2 4-129,-2 0 129,-2 1 0,0-3 0,0-6-129,0-13 0,0 0-129,0 0 129,6-10 0,6-8-129,1-2 0,6-3 0,5 4 0,-2 1 129,3 8-129,1 7 258,-3 3-129,-4 9 258,-1 7 0,-5 9 0,-4 1 129,-2 4 0,-4-2-387,-3-4-903,0-3-3483,7 0-387,-7-21-258,15 12-645</inkml:trace>
  <inkml:trace contextRef="#ctx0" brushRef="#br0" timeOffset="112656.25">1708 16131 5547,'10'-40'5160,"4"44"-387,-3 23-516,-5 18-2709,-6 8-516,5 13-258,1 0-516,3 4-258,1-5-774,-8-10-387,2-6-1548,6-16-2064,-8-21-516,-2-12 0</inkml:trace>
  <inkml:trace contextRef="#ctx0" brushRef="#br0" timeOffset="113015.625">1686 16200 2709,'43'-74'4644,"-8"48"-129,-4 1-387,8 11-2064,1 14-645,-9 14-516,-5 18-387,-13 9 129,-7 5-258,-12 1-258,-13 0-258,-4-3-387,-5-11 258,11-11-387,4-12 0,13-10 0,0 0 387,4-7 129,20-8 129,9 1 129,8 6 129,-3 6 129,-1 7 258,1 14-129,-7 8-129,-19 2 0,-6 9 0,-13 4-387,-17-1-387,-1-3-1419,-6-4-2580,-10-14-645,7-6-258,3-14 259</inkml:trace>
  <inkml:trace contextRef="#ctx0" brushRef="#br0" timeOffset="113250">2023 15823 7353,'73'-10'5160,"-30"40"-129,6 27 0,-6 26-4128,-12 11-129,-2 20-387,-22 16-2064,-8 3-2838,-22-11-774,-8-11-129,-17-16-387</inkml:trace>
  <inkml:trace contextRef="#ctx0" brushRef="#br0" timeOffset="131984.375">3020 16107 1677,'-53'-7'3999,"-15"11"2193,40 12-4515,10 0-387,11 8-387,7-2-516,7 4 258,14-1-387,9-2 0,-1-7 0,5-5 0,-10-3 0,-3-4 258,-8 1-129,-13-5-129,0 0 0,-3 13 0,-16-2-129,-2 6 0,-1 0-129,-2 9 0,4-3-129,3 1 129,9 3-129,8-4 0,7-5 0,9 0 129,6-7-129,5-6 129,7-4 0,5-1 0,0-10 0,-2-6 0,-3-5 129,-6-1-129,-2-2 258,-4 2-129,-10 2 0,-6 6 0,-6 4 129,0 10 0,-6 8-129,0 8-129,0 1-258,-1 1-516,7 8-387,-3-9-1290,3-3-1806,10 0-387,-10-14-258</inkml:trace>
  <inkml:trace contextRef="#ctx0" brushRef="#br0" timeOffset="132140.625">3236 16273 5031,'-10'-48'4257,"10"48"-1032,-3-11-4386,3 11-2064,0 0-903,-7-13 130</inkml:trace>
  <inkml:trace contextRef="#ctx0" brushRef="#br0" timeOffset="132375">3338 16339 3225,'10'77'4257,"3"-51"-645,-6-3-1419,6-4-645,4-1-129,-3-12-258,8 0 0,-3-12-387,3-8 129,-8-7 0,4-1-129,-3 0-774,-6-3-1419,4 1-2193,-4 9-1161,-4-2 0,7 9-645</inkml:trace>
  <inkml:trace contextRef="#ctx0" brushRef="#br0" timeOffset="132812.5">3829 16358 3096,'-14'68'3870,"-4"-51"129,0 2-1677,-1-7-903,-2-5-903,2-7-645,1 0-387,5-11-129,3-1-129,5-6-129,5-3 387,0-2 0,4 5 387,4 8 516,16-6 1290,-11 16-645,2 9 258,-1 8-258,3 9-258,-2-2-129,5 3 0,-2-3-258,2-1-129,0-7-129,2-4-129,-1-12-129,4-7 129,1-8 129,-4-7-129,-2-3 129,0 0 0,-7-4 258,-1 5 129,-6 2 0,-3 13 0,-3 9 0,0 0 0,0 0-258,-9 16-258,9 8-1419,0 3-2967,0-6-645,10-5-258,8-5 129</inkml:trace>
  <inkml:trace contextRef="#ctx0" brushRef="#br0" timeOffset="133453.125">4952 16031 8901,'-11'-119'4644,"9"108"-129,2 11-2838,0 19-516,0 24-516,2 9-258,3 10-258,-1 11-129,1 2-129,0-2-645,-1-7-129,2-11-258,-3-21-129,5-8-387,-8-26-387,14 0 0,-2-16-129,4-6 645,3-8 774,4 1 645,-1 2 387,-2 1 774,12-3 2193,-32 29-1161,0 0-387,-1 15-258,-21 1-516,0 4-129,-1 1-516,1-3 0,2 3-129,6-4 0,6-9 0,8-8-129,13 6-129,7-6-258,7 0-516,4-1-1677,2-11-1677,14 7-387,-5-6-129</inkml:trace>
  <inkml:trace contextRef="#ctx0" brushRef="#br0" timeOffset="133625">5494 16269 8256,'-23'-6'4644,"23"6"-258,14-1-2451,8 1-1806,3 0-1290,3 4-2580,-4-4-645,4 10-516,-12-7 387</inkml:trace>
  <inkml:trace contextRef="#ctx0" brushRef="#br0" timeOffset="133875">5518 16349 11739,'-28'9'5031,"32"-6"-1290,14 2-2193,2-3-903,7-2-1161,6-2-3870,6 2-129,-4-1-387,10-3-516</inkml:trace>
  <inkml:trace contextRef="#ctx0" brushRef="#br0" timeOffset="134562.5">6169 16080 7611,'-39'17'3354,"20"-30"-1419,1-8-774,5-2-387,6-7-129,7 0-258,6-5 0,12 12 129,10-1-258,7 13 129,-1 5 129,0 11 129,-11 8-129,-8 16 0,-13 9-129,-10 3 0,-17 2-129,-6 0-129,-6-5 0,-1-7-129,7-3-129,6-13 129,8-6-129,17-9 129,0 0 0,9 0 0,13 0 129,5 1-129,3-1 0,1 1-129,2 3-258,-6-1-387,1 1-516,-9-3-645,-2-1-774,-5-3-645,-12 3 129,14-13 516,-14 13 903,7-16 516,-7 16 1161,1-10 1032,-1 10 1161,0 0 2967,0 5-2967,0-5-258,0 0-516,0 0-387,0 0-387,5-17-129,3-4 129,2-2 0,5 0 0,1-1 0,-1 7 129,0 2-129,2 13 129,-5 5-129,-1 17 0,-3 6-387,-3 4-903,2 2-1935,1 4-1677,-7-7-258,7 0-387</inkml:trace>
  <inkml:trace contextRef="#ctx0" brushRef="#br0" timeOffset="134812.5">5993 16349 10062,'-12'14'5031,"48"-12"-516,12 3-2838,11-5-645,14 0-387,5 2-258,3-1-645,2 8-1161,-7-4-2838,-21-2-645,-10 7-129,-17-10-129</inkml:trace>
  <inkml:trace contextRef="#ctx0" brushRef="#br0" timeOffset="135203.125">6188 16570 3999,'-19'0'4386,"30"-16"129,10 7-2322,4-4-645,8 7-258,-1 6 129,5 8-387,-9 5 0,-3 15-129,-7 3-387,-3 7 0,-6 4-258,-4-2-258,-3-7 0,-2-11-129,0-8-129,0-14-129,0 0 129,-6-13-129,-3-12 258,-3-3 0,-4 3-129,-6 7 516,-5 7-129,-4 10 0,-1 3 0,-1 9-258,4 14-903,0-3-2967,6-9-774,12-1-129,11-12-387</inkml:trace>
  <inkml:trace contextRef="#ctx0" brushRef="#br0" timeOffset="135656.25">6885 16275 9546,'-17'0'4902,"33"0"-774,6 4-2193,4-4-903,6 4-516,3-1-1032,1-3-1290,-3 0-2580,-1 0-258,-12-5-516,-1 0 129</inkml:trace>
  <inkml:trace contextRef="#ctx0" brushRef="#br0" timeOffset="135812.5">6929 16321 8643,'-21'20'4515,"27"-5"-1806,15-7-903,5-4-1032,10 1-3999,-1-6-774,8 1-258,-3-14-258</inkml:trace>
  <inkml:trace contextRef="#ctx0" brushRef="#br0" timeOffset="136593.75">7406 16091 516,'-11'-26'8643,"11"7"-4644,13 5-1677,11 6-774,7-1-387,6 6-387,-2 3-129,-3 15-258,-7 7-129,-9 8-129,-13 2-129,-5-1-129,-14-1-129,-6-6 0,3-2-129,0-12 0,19-10 129,0 0 0,0 0 0,26-9 516,5 6 129,6 3 0,-7 4 258,3 13 129,-18 2-129,-9 8 129,-9-2-258,-15 1-129,-15-6-258,-6-4-129,1-5-387,-6-9-645,15-1-1161,7-2-2580,3-9 0,19 10-516,-10-18 646</inkml:trace>
  <inkml:trace contextRef="#ctx0" brushRef="#br0" timeOffset="136953.125">8228 16225 8127,'-28'-2'5031,"28"2"-903,20 2-1677,11-2-903,17 7-387,6-6-387,14 3-516,1-1-387,0 1-903,0 4-1419,-12 0-2193,-17-7-387,-9 4-129,-18-5 130</inkml:trace>
  <inkml:trace contextRef="#ctx0" brushRef="#br0" timeOffset="137171.875">8203 16335 7353,'-9'10'4644,"37"-6"-129,9-4-2451,7 0-774,9 0-516,5 0-645,0-5-1032,0-4-2709,-3 6-774,-17-9-258,-4 4-387</inkml:trace>
  <inkml:trace contextRef="#ctx0" brushRef="#br0" timeOffset="137375">8732 16145 1,'44'17'4385,"-9"22"4774,-22-10-6579,-13-3-516,-2 6-258,-18 1-774,0-5-1419,-5-9-3483,3-3-645,-6-10-258,9-1-387</inkml:trace>
  <inkml:trace contextRef="#ctx0" brushRef="#br0" timeOffset="137984.375">9214 16312 129,'26'-69'9675,"-3"38"-5934,7-1-516,7 9-903,0 2-516,6 16-129,-6 5-387,3 17-258,-6 8-387,-5 11-258,-6 7-129,-2 7 129,-6-3-258,-2 0 0,-1-10-129,-4-5 0,-1-8-129,-4-5 129,-3-19-129,0 0-258,0 0 129,-14-10 0,1-1 0,-5-3 0,-2 4 0,-5 1 129,0 8-258,-6 0 387,1 7 0,-5 9-129,1-2 129,1 3-258,4-4-387,-2-9-387,12 0-1419,4 0-2064,5-9-387,10-3-516,5-12 388</inkml:trace>
  <inkml:trace contextRef="#ctx0" brushRef="#br0" timeOffset="138281.25">9882 16286 6837,'2'7'4515,"21"-5"-774,2-2-2064,2 3-774,7-1-1161,1-2-2322,4 0-1419,-13 0-516,2 3 0</inkml:trace>
  <inkml:trace contextRef="#ctx0" brushRef="#br0" timeOffset="138468.75">9904 16395 10965,'33'20'4773,"-5"-20"-516,4 0-3096,4-1-2064,-8-1-3096,7 2-516,-10-6-387,3 2-258</inkml:trace>
  <inkml:trace contextRef="#ctx0" brushRef="#br0" timeOffset="141343.75">10372 16053 5289,'34'-99'5031,"-4"70"-516,10 7-1806,8 14-774,-2 7-516,-2 13-129,-16 10-516,-8 13-387,-18 2 0,-8 3-258,-21 1-129,-7-3-129,-5-5 129,2-6-258,6-8 0,3-8 0,11 0 0,17-11 0,0 0 129,0 0 0,17 3 129,5-3-129,8 2 0,1 0-774,6-2-1290,0 1-2322,-11-4-258,5-2-129,-13-10 259</inkml:trace>
  <inkml:trace contextRef="#ctx0" brushRef="#br0" timeOffset="141640.625">10729 16106 2967,'20'48'4386,"-20"-28"-258,7 1-1161,-4-2-1161,-3-5-645,3 0-387,-3-14-258,0 0-258,6-17-129,1-5 0,3-6 0,4-2-129,-2-4 0,4 2 0,0 7 0,-1 8 129,0 9 0,-5 8 0,-3 8 129,-2 13-129,-2 6 0,0 7 0,-1-3-516,0-4-774,2-1-1935,4-1-1290,-8-9-258,4 2-258</inkml:trace>
  <inkml:trace contextRef="#ctx0" brushRef="#br0" timeOffset="141921.875">10309 16400 8901,'-19'-10'4902,"49"7"-258,13-1-2451,18-1-645,18 4-774,9-3-258,11 3-258,-3 1-387,-4 0-774,-5 0-1935,-16 1-1806,-22-1-387,-15 0-258,-18-5 388</inkml:trace>
  <inkml:trace contextRef="#ctx0" brushRef="#br0" timeOffset="142453.125">10511 16561 5031,'35'-5'4257,"-2"1"-1290,-1 4-1032,0 0-645,1 0-129,-6 6-516,-9 8-129,-18-14-258,1 23-258,-13-11-129,-13-6 129,-1 5-258,2-6 0,3-2-129,9-1 129,12-2 0,25 5 0,3 7 258,2 1 0,1 1 387,-9 10-258,-7 0 258,-9 3-129,-11 1 0,-18-9 0,-10-6 0,-4-6 129,-3-2-774,4-5-129,3-11-1935,2-9-1806,14 5-387,3-6 0</inkml:trace>
  <inkml:trace contextRef="#ctx0" brushRef="#br0" timeOffset="148921.875">11666 16291 3225,'4'-35'6966,"-19"26"-4386,-10 2-774,-5 4-516,-2 3-129,2 0-387,1 14-129,-1 6-258,8 7 0,7 4-258,11-2-129,5 3 129,11-1-129,6-1 0,5-7-129,9-8 129,3-9-129,-3-6 0,1-6 129,-8-7 0,0-7 0,-6-8 0,-5 2 129,-4 2 129,-7 2-129,-2-2 387,-1 24-258,-4 0 0,-3 13 129,2 6-129,-2 2-129,-1-1 0,1-4 258,1-3-258,6-13-129,0 0 129,6 0-129,1-10 0,8-8-129,2-1 258,4 2-258,1-1 0,-1 5-129,-2 5 129,-2 8 258,-3 2-129,-5 8 0,-4 5 258,-1 2-129,-3 3-129,0-1 129,1-4 0,-2-15-129,14 14 0,-4-13 129,3-2-129,3-8 0,1-6-129,2-4 0,-1 1-129,-6 0-129,4 2 129,-6 0 0,-1 7 129,-9 9 0,0 0 258,0 0 0,9 10 129,-6 10 387,1 2-258,3 7 129,3 0 0,6 0-129,2-5-129,4-2-387,0-5-1032,7-10-3354,-9-12-258,5-11-387,-5-9-387</inkml:trace>
  <inkml:trace contextRef="#ctx0" brushRef="#br0" timeOffset="151984.375">12653 16533 5289,'30'31'4644,"-30"-14"-516,4 7-2580,-4-3-2064,-4-6-3096,4 5-387,0-20-774</inkml:trace>
  <inkml:trace contextRef="#ctx0" brushRef="#br0" timeOffset="152312.5">13215 16412 258,'13'67'8643,"-33"-55"-4515,2-1-2322,-7 2-645,-5-5-645,4-6-258,1-2-258,3-5-129,10-4-258,6-9 129,6-2 129,1-3-129,9 2 387,4 4-129,3 1 387,4 10 258,-5 6-129,4 12 129,-1 5 0,2 5-258,-4 4-129,2 2-258,-1 0-645,-3-5-1935,-6-10-2064,4-3 129,-13-10-387</inkml:trace>
  <inkml:trace contextRef="#ctx0" brushRef="#br0" timeOffset="152468.75">13187 16348 3870,'-27'-32'4257,"14"21"-387,13 11-2580,3 8-4128,-3-8-774,10 10-645</inkml:trace>
  <inkml:trace contextRef="#ctx0" brushRef="#br0" timeOffset="152796.875">13432 16469 5805,'47'39'4902,"-34"-36"-258,5-1-1806,1 1-1290,-2-3-774,2-2-258,-3-6-387,-7-7-129,-3-2-129,-5-3 129,-2 0-129,-14 2-129,-4 2 129,-6 3 0,-4 4 0,0 9 129,0 9-129,2 6 0,7 4 0,7 5 129,3 7-129,9 1 129,1 7-129,8 0 129,7-6-387,0-7-774,0 2-2967,7-3-387,-8-16-258,6-2 130</inkml:trace>
  <inkml:trace contextRef="#ctx0" brushRef="#br0" timeOffset="153125">13918 16422 7998,'-26'63'4386,"3"-46"129,2-6-2451,1-1-1032,-1-6-774,0-4-129,4-4-258,3-13-129,8-5 0,5-6-129,1 3 129,10 3-129,3 3 387,4 4 129,3 6 0,29 20 645,-24 9-387,-4 3-129,2 2-387,-2 4-1935,-2-2-2193,-9-11-516,1-1-258</inkml:trace>
  <inkml:trace contextRef="#ctx0" brushRef="#br0" timeOffset="156296.875">14725 16222 7353,'29'18'4644,"-9"-6"-129,5 8-2838,10 9-258,0 4-258,6 8-516,-3-4-129,-1-1-903,-1-1-516,-6-7-1290,-5-9-2709,-1 5 0,-14-16-516</inkml:trace>
  <inkml:trace contextRef="#ctx0" brushRef="#br0" timeOffset="156531.25">15149 16286 6450,'-34'5'4773,"6"11"-903,-5 8-1677,-7 10-774,-4-2-516,1 5-516,0 1-516,3-4-387,6 2-1161,5-9-1677,6-13-1548,23-14 129,-12 8 130</inkml:trace>
  <inkml:trace contextRef="#ctx0" brushRef="#br0" timeOffset="157171.875">15272 16675 6966,'-85'12'4128,"63"-3"-1419,4 2-1161,8 6-774,10 2-129,7 0-129,14 1-258,4-8 0,5-6 0,2-1 129,-1-5-258,-6-6 129,-3-11 0,-10-8 0,-8-5 0,-4-1 129,-7-2-129,-9-6 129,-2 2-129,-1-1-129,4 2 0,2 4-129,7 3-258,6 2-387,0 2-903,15 8-1806,7 7-1548,-4 1 258,11 9-387</inkml:trace>
  <inkml:trace contextRef="#ctx0" brushRef="#br0" timeOffset="157593.75">15472 16559 3354,'-44'19'3612,"33"-11"-1290,11 3-516,0-1-774,7-1-129,10-2-387,-1-1-129,2-1-129,0-3-129,-2 1-129,-4-1-129,-12-2 129,10 0 0,-10 0 0,-7 5 0,-7 0 0,-20 5 258,15-3-129,-4 9 129,6-6 129,1 1 0,7 5 0,6 1 129,3 2-129,11 1-129,6-9-129,5-4-387,1 4-516,1-6-1290,-3-7-1935,7-3-516,-8-13-129</inkml:trace>
  <inkml:trace contextRef="#ctx0" brushRef="#br0" timeOffset="157890.625">15700 16623 5547,'-54'18'4257,"36"-10"-1290,2 4-1032,-2 4-645,9 6-516,3-3-387,6 3 0,7-3-387,10-1 258,4 2-129,4-2-258,0-10 129,1-8 0,-3 0 0,-7-3 129,-16 3 0,7-16 0,-13 0 258,-10 4-129,-6 2-387,-2 6-903,1-5-2838,9 9-516,-2-1-387,16 1 130</inkml:trace>
  <inkml:trace contextRef="#ctx0" brushRef="#br0" timeOffset="158140.625">15882 16687 11352,'-4'-17'4902,"-5"29"-903,9 11-2064,-3 8-774,3 12-387,0 1-129,0 4-258,0 3-387,1-12-129,5 9-645,-6-19-774,6-7-2451,-3-12-1161,-3-10-258,0 0-258</inkml:trace>
  <inkml:trace contextRef="#ctx0" brushRef="#br0" timeOffset="158281.25">15862 16855 7998,'11'-15'4773,"12"15"-516,-6 5-3225,4-2-2193,8 3-2709,-10-6-645,9-2-387</inkml:trace>
  <inkml:trace contextRef="#ctx0" brushRef="#br0" timeOffset="158718.75">16234 16791 774,'-20'-36'8127,"5"22"-5031,-3 9-645,0 2-774,-2 3-387,4 10-516,0-4 0,8 7-258,3 4-258,5 3 129,5-5-258,7 4 0,4-7 0,2-3-258,1 2 0,-1-6-516,-1-1-387,-3-9-1419,0-5-1548,4 0-645,-10-9-258</inkml:trace>
  <inkml:trace contextRef="#ctx0" brushRef="#br0" timeOffset="158859.375">16331 16726 516,'0'-11'4257,"9"20"4128,-9 7-6063,0 1-1032,0 3-645,0-2-903,0-4-1290,0 0-2322,1-2-516,-1-12-387</inkml:trace>
  <inkml:trace contextRef="#ctx0" brushRef="#br0" timeOffset="159031.25">16377 16520 5805,'0'-16'5676,"0"16"-387,0 0-387,-7 23-3096,2-5-1548,-2 5-4515,2-1-516,5 0-387,0-11-387</inkml:trace>
  <inkml:trace contextRef="#ctx0" brushRef="#br0" timeOffset="159359.375">16744 16329 7611,'56'-4'4644,"-25"4"-258,-1 4-3096,-1-2-1677,2 4-3096,-6-6-1032,4 4-129,-11-5 0</inkml:trace>
  <inkml:trace contextRef="#ctx0" brushRef="#br0" timeOffset="159546.875">16821 16375 5289,'-24'25'5160,"40"-6"-387,13-17-258,2 2-3354,8 0-1032,1 0-2451,1-1-2322,-10-6-129,2-2-387</inkml:trace>
  <inkml:trace contextRef="#ctx0" brushRef="#br0" timeOffset="161968.75">17537 16092 6063,'33'70'4386,"-25"-42"-1419,-1 2-645,1 2-645,-6-3-516,2-3-387,-4-10-258,1-5-129,-1-11-258,0 0-129,7-11 129,-1-10-258,4-3 129,3-5 0,3 2-129,1 1 129,3 9 0,0 3-129,-2 10 129,0 4 129,-4 11 0,-1 10-129,-4 0 129,-1 2-516,0 2-645,1 1-3354,-6-11-129,6-1-516,-9-14 387</inkml:trace>
  <inkml:trace contextRef="#ctx0" brushRef="#br0" timeOffset="162390.625">17826 16097 1935,'56'-105'8772,"-25"74"-6450,4 3-516,3 13 0,-5 3-387,0 12 0,-6 12-387,-1 12-129,-10 7-129,0 14 0,-3 0-258,-1 5 0,-1-2-129,2-3 129,-3-6-258,-2-3-129,0-14-129,-1-9 0,-7-13-129,0 0 0,0 0-129,0-14-129,-4-2 0,-5 0 129,-2 6 0,-6 6 0,-3 4 129,-8 6-129,1 8-258,-4 1-1032,0 1-2967,6 4-258,-3-8-258,10-3-258</inkml:trace>
  <inkml:trace contextRef="#ctx0" brushRef="#br0" timeOffset="162687.5">17389 16523 6450,'7'1'5031,"29"-7"0,18 2-2064,24 1-1677,5-4-129,15 7-387,3-2-516,1 2-258,-3 1-387,-16-1-516,-10 3-1032,-22-1-2064,-13-2-1290,-14 0 0,-24 0 387</inkml:trace>
  <inkml:trace contextRef="#ctx0" brushRef="#br0" timeOffset="163140.625">17682 16697 3999,'27'-15'8514,"1"6"-6450,14 6-645,4-1-129,4 5-129,-8 10-258,-8 8-129,-12 7-129,-13 7-387,-16-3 0,-15 2-129,-18 2-129,-3-3 0,-6-11-258,-2-4-129,8-11-129,3-5 0,11-3 129,11-11-129,12-5 129,8-3 0,38-9 387,-7 21 516,2 8-129,2 2 0,0 3 129,-4 7-258,-2 8-129,0-3-774,-5-1-3483,-1-9-516,7 2-387,-5-7 129</inkml:trace>
  <inkml:trace contextRef="#ctx0" brushRef="#br0" timeOffset="163796.875">18652 16420 6837,'64'11'4257,"-30"-11"-516,6 0-2967,4 0-1806,-1-3-2193,0 3-903,-14 0-387</inkml:trace>
  <inkml:trace contextRef="#ctx0" brushRef="#br0" timeOffset="164000">18677 16549 6708,'18'8'4386,"15"0"-258,7-7-2580,5 5-774,4-4-1548,-2-3-3225,2 1-387,-15-1-516</inkml:trace>
  <inkml:trace contextRef="#ctx0" brushRef="#br0" timeOffset="167187.5">19391 16259 7482,'0'0'3741,"11"12"-1161,-7 10-645,-4-3-516,4 5 0,-4 1-387,0 4-258,0-6-129,0-3-258,-4-9-129,4-11-258,0 0 258,0-15-258,1-5 0,6-7-258,5-3 258,2-3-129,4 6 0,1 6 129,1 9 129,2 7 0,-1 5 129,1 12 129,-2 8-258,-3 5 258,-3 3-129,0-1-258,-3 1-258,-5-10-645,3 3-2193,-9-3-1677,0-18-258,-4 14-516</inkml:trace>
  <inkml:trace contextRef="#ctx0" brushRef="#br0" timeOffset="167671.875">19807 16284 8256,'-5'-18'4644,"5"18"-1032,11 20-1935,-11-2-516,5 7-387,-1-2-129,1 2 0,-2-2-387,1-4 129,-3-5-258,-1-14 0,0 0-258,0 0 0,-2-17 0,-6 1-129,1-7 129,-1 1-129,3-2-129,1 3 129,2 4 0,2 2-129,8 3 129,3 2-129,7 6 129,1-1-129,3 5 129,0-4-129,2 2 129,-1-2 0,-1 4 0,-2 0 129,-5 0 129,-2 3 0,-1 2 129,-2 6 129,-4 4 0,1 5 0,-2 1 129,1 0-129,1 4-387,-2-5-1161,-1-2-2709,3 5-258,-7-13-645</inkml:trace>
  <inkml:trace contextRef="#ctx0" brushRef="#br0" timeOffset="167968.75">19414 16549 2322,'-41'6'5031,"41"-6"-258,5 6 0,24-3-3225,10-5-645,20-2-129,12 0-258,18 4-129,8 0-129,6 0-387,2 3-387,-8-3-387,-8 9-1032,-18 0-1677,-19-7-1290,-12 0-258</inkml:trace>
  <inkml:trace contextRef="#ctx0" brushRef="#br0" timeOffset="168453.125">19661 16753 8127,'76'-13'3354,"-48"13"-1290,2 5-774,-7 5-258,-6 7-258,-9 5-387,-8 2-516,-6-4-258,-11-1-387,-1-7 129,0-3 0,5-4 129,13-5 0,0 0 516,40-2 645,-8 2 0,2 2 129,-2 8-258,-7-4 258,-9 10-258,-16-2 0,-11 7-129,-18-6 129,-7-5-387,-6-3-774,-6-4-1806,1-3-1806,12-2-516,4-13-129</inkml:trace>
  <inkml:trace contextRef="#ctx0" brushRef="#br0" timeOffset="168843.75">20522 16578 6450,'62'32'5289,"-50"-13"-387,-4 10-1548,-8 0-3096,-6 3-3999,-6 1-774,-7-15-516,2-6-258</inkml:trace>
  <inkml:trace contextRef="#ctx0" brushRef="#br0" timeOffset="169390.625">20954 16387 9030,'48'46'4128,"-42"-17"-1935,-1 0-774,-1 3-387,-4-6-129,1-4-516,-1-12-387,0-10 0,0 0-129,0-23 0,7-5-129,5-7-129,5 3 258,1-3-129,5 3 258,-1 8 129,2 8 129,-2 16 129,-6 7 129,-3 17-258,-6 1 0,-3 8 129,-4 6-129,0-3-258,0 2-516,0-10-1677,-2-10-2451,11-7 0,3-11-516</inkml:trace>
  <inkml:trace contextRef="#ctx0" brushRef="#br0" timeOffset="170296.875">21495 16395 2580,'52'0'8514,"-20"2"-5289,4-2-3096,-2 0-2322,5 2-1677,-8-4-258,0 2-128</inkml:trace>
  <inkml:trace contextRef="#ctx0" brushRef="#br0" timeOffset="170468.75">21575 16489 5676,'-3'15'4644,"24"-11"-258,4-1-2322,10-3-2967,6 4-3225,2-4-258,12 0 0</inkml:trace>
  <inkml:trace contextRef="#ctx0" brushRef="#br0" timeOffset="170765.625">22168 16293 1677,'-102'-3'4128,"65"8"258,6 8-258,4 4-3096,10 6-387,13 2 0,4 4-258,21 0 0,4-4 0,11-4 0,6-4 0,-2-8 129,-2-9-387,-5-7 258,-10-12 0,-8-4 0,-12-3-129,-3 0-129,-13 1-387,-5 3-1677,-3 3-2322,4 13-645,0 2-129</inkml:trace>
  <inkml:trace contextRef="#ctx0" brushRef="#br0" timeOffset="170921.875">22281 16520 3870,'14'48'4773,"-20"-29"-387,-12-6-2064,0-1-5418,3 7-903,-5-11-774</inkml:trace>
  <inkml:trace contextRef="#ctx0" brushRef="#br0" timeOffset="171265.625">22547 16416 129,'21'-46'5031,"-3"3"5289,-8 28-7611,-8-2-645,-2 17-645,0 0-387,0 0-258,0 24-387,-2 8-258,-4 4-129,1 5-645,5 4-1935,0-3-2193,0-11-387,4 1-387,-1-17 259</inkml:trace>
  <inkml:trace contextRef="#ctx0" brushRef="#br0" timeOffset="171468.75">22782 16552 4128,'19'31'5160,"-17"-12"0,-7-6-1548,-8 1-2322,-1 1-4386,-4-11-1032,18-4-516,-20 0-516</inkml:trace>
  <inkml:trace contextRef="#ctx0" brushRef="#br0" timeOffset="171984.375">23092 16354 6837,'0'0'4515,"16"2"-1161,-16-2-1806,9 0-645,0 0-258,3 0-258,6 5 0,4 4-129,-4-1 0,5 9 129,-4 4 0,-10 0 0,-7 7 129,-11-6-129,-8 2 0,-16-5 129,7 0-258,-9-4-129,6-3 0,4-5-129,10-6 129,5 3-129,10-4 0,11 0 0,3 0 0,9 0-258,2 0-258,6 3-1161,-1 3-2967,-2-6-258,2 2-516,-4-2 258</inkml:trace>
  <inkml:trace contextRef="#ctx0" brushRef="#br0" timeOffset="172218.75">23399 16584 5160,'22'35'5160,"-22"-22"-129,0-4-1806,0 11-1548,-8-1-645,-4-2-1290,-2-10-2709,14-7-1548,-19 10-516,19-10-258</inkml:trace>
  <inkml:trace contextRef="#ctx0" brushRef="#br0" timeOffset="172484.375">23643 16588 6708,'0'0'4644,"0"0"-387,7 7-1935,-7-7-1161,0 0-1032,7 9-1806,-7-9-2451,0 0-387,12 0-387</inkml:trace>
  <inkml:trace contextRef="#ctx0" brushRef="#br0" timeOffset="172671.875">23802 16572 7998,'9'9'5160,"-9"-9"-387,0 0-774,0 0-3354,0 0-1935,0 0-3096,0 0-516,10 2-387,-10-2 0</inkml:trace>
  <inkml:trace contextRef="#ctx0" brushRef="#br0" timeOffset="172828.125">23929 16577 11223,'24'16'5805,"-24"-16"-387,13 4-903,-13-4-3741,0 0-5289,0 0-645,0 0-387,0 0-645</inkml:trace>
  <inkml:trace contextRef="#ctx0" brushRef="#br0" timeOffset="174578.125">2760 17418 6708,'55'10'3741,"-40"-1"-1935,1 6 0,-7 11-516,-2-2 0,-6 8-387,-1-3-516,-5-7-129,-5-3 0,3 3-516,2-5 0,5-17-129,6 0-129,5-18 0,1-3 129,5 7 258,2-6-129,0-11 0,0 5 258,-8 7 0,-1 1 129,-6 8 129,-4 10-258,0 0 0,0 0 258,-8 12-129,3 8 129,1-2-258,4 8 0,0-4-387,4-3 258,14 7-387,5-4-1032,7-17-516,8-5-1161,-4 0-774,10-5-387</inkml:trace>
  <inkml:trace contextRef="#ctx0" brushRef="#br0" timeOffset="175015.625">3350 17556 7224,'16'0'3741,"-19"16"-903,-6-1-1161,-2 0-387,-3 2-387,-2-8-516,-2-6 129,0 4-387,-1-1-1032,5-10 129,-1-15-387,10 4 0,0-1 0,5 2 0,1 0 0,8 1 387,4-3 774,15 6 645,-11 9 129,1 2 129,-1 5-129,0 6 258,0 5-129,0 5-258,1 2 258,3-12-516,-2-6-129,0-4 0,2 5-129,2-7-129,-2-12-129,-2-8 129,-1-5-129,-2 7 0,-3 3 516,-3 3-258,-5-10 258,1 10 0,-6 12 129,0 0 129,3 12 0,-3 1 0,3 6-516,-3 3-258,0-22-1806,12 63-2064,-10-47-645,8-8-387,-10-8-129</inkml:trace>
  <inkml:trace contextRef="#ctx0" brushRef="#br0" timeOffset="175625">4532 17331 4902,'29'-17'4902,"1"33"-258,-3 8-1161,6 13-1935,7 3-645,0 2-129,2 4-645,-4-16-645,-7-4-774,-3-7-2064,-4-6-1419,-14-13-129,2-17 129</inkml:trace>
  <inkml:trace contextRef="#ctx0" brushRef="#br0" timeOffset="175812.5">4926 17334 6063,'-66'8'4773,"33"21"-1419,-10 4-1032,-3 6-774,2 6-1032,3-13-903,5-6-903,7 5-2580,16-4-774,1-19-129</inkml:trace>
  <inkml:trace contextRef="#ctx0" brushRef="#br0" timeOffset="176656.25">5239 17652 7353,'-14'51'3483,"14"-51"-1419,-67 46-774,67-46-645,-58 32-258,58-32-387,-49 0-387,34-20-258,4 2 258,9-5 0,4 9 129,20-19 0,-2 20 387,0 15 387,-20-2 258,44 33 0,-44-33 0,40 54-129,-40-54-129,34 49-258,-34-49-258,27 46-516,-27-46-387,20 0 129,-12-24-387,0 12 0,-2-6-129,0-11 516,0-7-129,0 7 516,-2 5 387,-4 24 516,12 0 516,2 5 0,-14-5-129,0 0 129,24 60-258,-24-60 0,21 15-258,-10-15 258,0-3-387,1-3-387,-1-7-129,-1-9-1290,-4-1-1419,6 4-1419,-9 7-129,8 5 259</inkml:trace>
  <inkml:trace contextRef="#ctx0" brushRef="#br0" timeOffset="177093.75">5522 17622 1935,'28'33'2451,"-16"-21"-516,-12-12-1032,18 0-774,-18 0 0,13-4-258,-13 4-258,3-10 129,-3 10 0,-5-17 129,-5 12 645,-1 5 129,0 2 258,-16 6 1806,14-4-1290,4 5 387,9-9-129,-4 42-129,4-30-387,12 0-129,-12-12-258,0 0-129,54 38-258,-54-38-387,43 6-129,-23-14-258,1 6-129,-6-10 0,1-5-129,-7-2 0,2-5 129,-7-4 387,-4 28 129,6-17 0,-6 17 645,0 0-387,-1-9 258,1 9 129,-2 12-129,2 8-258,0-7 0,2 1 0,-2-14 0,0 0 0,13 59-1419,-13-59-3096,0 0-129,12 20-129,-12-20-387</inkml:trace>
  <inkml:trace contextRef="#ctx0" brushRef="#br0" timeOffset="177640.625">6073 17599 1032,'-62'3'8385,"37"8"-5418,2 1-516,4 4-774,6-4-645,11 5 0,2-17-129,19 62-387,-19-62 129,45 34-516,-45-34 129,52 9 0,-52-9 0,36 9-258,-26-31-258,-9-10 258,-3 8-129,-9-10 129,-5-2 0,1 4-258,0-16 0,2 4 0,4 20 129,2 2-516,7 1-129,0 6-387,10 5-1161,5 5-1806,-3 5-258,12 5-258</inkml:trace>
  <inkml:trace contextRef="#ctx0" brushRef="#br0" timeOffset="178000">6225 17616 516,'-24'7'6321,"17"1"-4128,7-8-1161,6 5-129,5-3-387,3 7 0,-1-9-129,2 0 0,-3 1-258,-1 5-129,-11-6 0,0 0-129,0 0 258,0 0 387,-17 28 774,17-28-516,-18 24-129,18-24 258,0 0-129,-6 43-516,6-43-645,0 0-1806,33 27-1548,-21-29-516,-12 2-129</inkml:trace>
  <inkml:trace contextRef="#ctx0" brushRef="#br0" timeOffset="178312.5">6446 17641 4902,'-31'20'4386,"15"-12"-1161,4-8-903,-1 7-387,4 0-774,7 2 0,2-9-516,0 0 0,24 41-129,-24-41-129,0 0 0,55 28-129,-55-28 0,0 0-258,44 10 129,-38-20-129,-6 10 129,0 0 0,0 0-258,-18-21-258,7 11-1419,2 5-2580,-9 3-129,18 2-516,-21-10-129</inkml:trace>
  <inkml:trace contextRef="#ctx0" brushRef="#br0" timeOffset="178546.875">6546 17584 11094,'14'32'5160,"-8"-10"-258,-6-22-2322,4 73-903,-1-32-645,-3 5-645,2-3 0,-1 2-516,-1-45-129,2 86-903,-2-86-1548,-5 45-2193,5-45-774,0 0 258,0 0-387</inkml:trace>
  <inkml:trace contextRef="#ctx0" brushRef="#br0" timeOffset="178718.75">6573 17797 8256,'0'-26'5031,"0"17"-387,0 9-387,18 0-2064,-18 0-1161,0 0-1419,53 11-1935,-21-15-2451,-32 4 258,48 2-258,-25-8-774</inkml:trace>
  <inkml:trace contextRef="#ctx0" brushRef="#br0" timeOffset="179312.5">6941 17696 9159,'-35'-17'4773,"22"11"-1548,-7 6-1032,3-1-774,0 1-258,2 10-258,15-10-387,0 0-387,-16 52 0,16-52 0,0 0 129,34 53-387,-34-53-387,46 26-387,-46-26-645,53 0 258,-30-8-258,-23 8 387,43-14-129,-25-6 387,-5-6 903,8 1 1290,-21 25-258,0 0 0,9-14-258,-9 14 0,0 0 0,0 0-387,0 0-129,5 38-258,-5-38-258,0 0-1161,0 0-1935,4 54-1161,-4-54 0,0 0-645</inkml:trace>
  <inkml:trace contextRef="#ctx0" brushRef="#br0" timeOffset="179484.375">7104 17498 9804,'0'-34'5418,"0"19"-645,0 15-645,0 0-2451,-1 7-1548,-1 18-4644,2-25-258,2 21-387,0-3-258</inkml:trace>
  <inkml:trace contextRef="#ctx0" brushRef="#br0" timeOffset="179921.875">7558 17524 5805,'4'-9'4902,"-4"9"-258,28-4-516,-1 4-2838,1-3-516,4 3-1032,4-1-1032,-3 1-2064,-6 3-1032,3 0-387,-12-3-387</inkml:trace>
  <inkml:trace contextRef="#ctx0" brushRef="#br0" timeOffset="180109.375">7645 17590 10449,'-2'26'4773,"18"-23"-645,5-3-2580,10 0-774,3 7-516,-1-7-3225,-3 0-1419,4-3-258,-13-9-516</inkml:trace>
  <inkml:trace contextRef="#ctx0" brushRef="#br0" timeOffset="185046.875">8456 17004 1935,'-66'10'4515,"34"12"-258,-8 3-1677,3 3-387,8 6-903,6 14-387,17 1-387,8 0-129,14 1-1419,13-17-1290,13 1-1806,-5-5-129,9-1-129</inkml:trace>
  <inkml:trace contextRef="#ctx0" brushRef="#br0" timeOffset="185421.875">8530 17212 5934,'-10'-104'4128,"19"78"-1677,7 2-516,9 8-387,-1 7-516,4 9-129,-1 15 0,-4 11-258,-7 2 129,-4 3-516,-12 5 387,-5 4-387,-10 0 387,-7-8-516,-4-9 129,-1-6-258,2 3 0,4-4 0,4-8 0,17-8-129,0 0 0,0 0 0,19 0 129,5 2-129,5 0 129,2 2-516,3-3-387,-6 7-2967,-3-3-645,-1 4-258,-11-11-258</inkml:trace>
  <inkml:trace contextRef="#ctx0" brushRef="#br0" timeOffset="185765.625">8778 17253 3225,'10'0'4902,"7"16"0,-11-3-903,-2 7-1806,3 8-903,-4-13-387,0 7-129,-3-3-387,0-19-129,4 18 0,-4-18-516,11-9 129,-2-9 129,4 3-129,0-4-129,2 5 258,1 6-258,0-9 129,-4 10 258,-1 14 0,-4 8-129,-1-3 0,-4 8-129,1-4-645,-3 0-1161,-2-3-2580,2 3-129,0-16-516,0 0 387</inkml:trace>
  <inkml:trace contextRef="#ctx0" brushRef="#br0" timeOffset="192046.875">9183 17203 8127,'23'-17'4644,"-23"17"-1677,0 0-258,12 12-1032,-12 2-387,3 4-129,-3 8-387,0 8-516,3-2-387,-3-1-903,4-10-1419,-1-4-1935,-3-17-387,1 10-516,-1-17 258</inkml:trace>
  <inkml:trace contextRef="#ctx0" brushRef="#br0" timeOffset="192234.375">9143 17284 9030,'-34'1'4257,"34"-1"-1419,11-1-516,9 1-903,12 1-774,8 4-903,7 2-2967,-2-7-1290,12-6 129,-8-1-516</inkml:trace>
  <inkml:trace contextRef="#ctx0" brushRef="#br0" timeOffset="192609.375">9528 17212 3999,'0'-9'4386,"0"-4"129,0 2-1935,6 1-387,-3-8-645,-3 18-258,7-23-387,-7 23 0,2-10-258,-2 10-129,0 0-258,0 7-129,2 5 0,1 0 0,2 11 129,0 5-258,0-4 0,1 3 0,-2 0 0,-1-3 0,-3 5 258,-4-9-516,-3-9 129,-2-10 258,-2 7-129,1-6 0,10-2 258,0 0-645,0 0 0,8-1-387,14 2-1032,3 6-2709,-2-8-387,7-1-258,-3-2-129</inkml:trace>
  <inkml:trace contextRef="#ctx0" brushRef="#br0" timeOffset="193437.5">9718 16944 5031,'78'24'5160,"-39"9"-258,-4 11-2064,-8 5-516,-5 16-903,-12-7 0,-7 5-1032,-8 1-645,-13-9-2838,-9-20-1290,6-10-516,-5-10-645</inkml:trace>
  <inkml:trace contextRef="#ctx0" brushRef="#br0" timeOffset="196796.875">10078 17166 1,'36'-22'6707,"-15"6"-4127,3-4 0,0 11-516,6-1-129,-5 10-516,3 15-129,-3 0 0,2 17-387,-7 3 0,1 6-129,-4 0 0,1 5-516,-1-12 387,-4-10-387,-2-2 0,-2-10-129,-9-12-129,12 0-387,-10-10 258,-2-15 129,0 2-129,-5 1-129,1-2 129,-6 9 0,-2 8 129,-7 7 0,-6 13 129,-2 14-129,-5-4 0,-2 8-129,1 1-129,1-7-387,7 1-1806,8-17-1935,3-6-516,14-3-516,0 0 387</inkml:trace>
  <inkml:trace contextRef="#ctx0" brushRef="#br0" timeOffset="197375">8546 17505 4902,'-231'15'3741,"181"-13"-1161,20 3-774,30-5-516,15 12-129,40-9-129,30-4-258,39-6 129,29 7 0,36 1-387,22 0-129,17 4 0,3-5-387,-3 3 0,-13 9-387,-21 2-774,-22-11-1677,-25-3-1419,-34 0-516,-23-5 129</inkml:trace>
  <inkml:trace contextRef="#ctx0" brushRef="#br0" timeOffset="198093.75">9485 17552 8643,'31'35'4644,"-35"-13"-2193,-8-3-903,12-19 0,-34 55-516,34-55-387,-39 54-258,39-54-129,0 0-129,-27 44 129,27-44 258,0 0-387,42 14-129,-42-14-129,59-7 129,-59 7 129,63-10-387,-63 10-258,52-17 258,-35 5-258,-6 3 258,-6-11 0,-5 11 129,0-6-129,0-7 129,0 0 387,0 22-258,-7-15 258,7 15 129,0 0 0,0 0 129,-9 11 258,9-11 0,-6 60 0,6-60 129,-5 68-258,5-68-387,-3 75 0,3-24-129,0-3-258,0-48-258,0 60-1032,0-60-3225,8 59-387,-8-59-129,0 0-516</inkml:trace>
  <inkml:trace contextRef="#ctx0" brushRef="#br0" timeOffset="198890.625">11059 17475 5031,'-40'6'4773,"31"-6"-645,9 0-1935,6-5-387,8 4-516,14 1-516,3-1-129,8-2-387,6-2-774,-4 2-645,0 5-1419,-6-1-2064,-13-1-129,0-2-129</inkml:trace>
  <inkml:trace contextRef="#ctx0" brushRef="#br0" timeOffset="199093.75">11084 17535 7998,'-7'21'4257,"31"-15"-1419,4-6-774,3 0-516,7 3-1419,1-2-1677,1-1-2451,-10-8-645,3 1 129</inkml:trace>
  <inkml:trace contextRef="#ctx0" brushRef="#br0" timeOffset="227421.875">11950 17250 5547,'-89'8'4515,"60"-22"-1419,5-3-516,4 5-774,11-5-645,7-7-645,8 7-129,9-5-387,13 7 129,0 10 129,5 5 0,-3 0-129,-6 10 0,-9 9 258,-12 13-258,-7 4 258,-14 6-258,-8-6 387,-6-1-387,1-3 0,5-9 0,4 2 0,13-10-129,9-15 0,6 7 0,11-7 0,7 0 0,4 0 0,3 0-387,-3-2-516,-3-1-516,0 3-1677,-6 0-1677,-11-8-387,1 7 0</inkml:trace>
  <inkml:trace contextRef="#ctx0" brushRef="#br0" timeOffset="227718.75">12040 17304 6321,'18'2'5160,"-6"21"-387,-5-7-1677,-7 0-903,3 4-774,-3-10-645,0-10 129,-1 17-516,1-17-258,0 0 129,5-6-258,4-14 0,6-4 129,0 11 0,0-1-258,5-4 129,-2 16-129,-2 0-129,-1 2 387,-5 15 0,-3 6-258,-1-6 0,-4 4-129,2 1-387,-4-7-1032,0-2-2967,0-11-258,0 0-645,0 0 258</inkml:trace>
  <inkml:trace contextRef="#ctx0" brushRef="#br0" timeOffset="228000">12386 17268 8514,'28'-10'4902,"-28"10"-1032,0 0-903,13 3-1032,-13 6-516,4 2-387,-4 7-129,2 2-258,-2 1-258,1-3 129,-1 13-129,2-6-258,-1-2-258,2-6-258,5-2-516,-1-3-1290,2-10-2709,-9-2-258,10-2-645,-4-10 0</inkml:trace>
  <inkml:trace contextRef="#ctx0" brushRef="#br0" timeOffset="228203.125">12369 17310 6321,'-17'2'5418,"31"2"-387,0-4-1419,3 4-1677,10 6-1419,1-10-774,-3-4-1290,6 4-2838,3-1-516,-7-3-387,3 2-129</inkml:trace>
  <inkml:trace contextRef="#ctx0" brushRef="#br0" timeOffset="228546.875">12710 17320 5805,'12'-1'4386,"1"-12"-387,-3 2-1548,-4-6-903,5-2-387,-4 4-258,3 5-129,-5-7-387,-5 17 387,8-16-258,-8 16 258,1 11 0,2 14-129,-2-6-258,4 10 0,0 7 129,0 1-387,0-1-774,-3-2-2967,0-13-1548,-2-9 0,0-12-516</inkml:trace>
  <inkml:trace contextRef="#ctx0" brushRef="#br0" timeOffset="229125">11758 16976 1548,'-86'-3'9417,"51"25"-5676,-3 11-1548,2 6-258,15 12-645,5 2-129,14 13-516,9-11-258,15 1-1032,15-9-2967,8-2-1032,-3-16-258,10-7-258</inkml:trace>
  <inkml:trace contextRef="#ctx0" brushRef="#br0" timeOffset="229531.25">12865 17019 9417,'81'48'5676,"-41"-12"-516,-6 5-2064,1 18-1419,-14 4-258,-8 4-903,-13-10-258,-13-10-774,-7 2-1419,-4-13-3096,-4-17-129,6-12-516,1-7-258</inkml:trace>
  <inkml:trace contextRef="#ctx0" brushRef="#br0" timeOffset="230687.5">11816 17539 1677,'-118'2'7869,"118"-2"-5547,0 0-258,23 3-516,36 1-516,25-4-129,29 0 129,25 0-387,26 0-129,9 13-258,3-8-258,-8-4-258,-19 2-516,-25 11-1806,-30 1-1806,-46-15-258,-28 5-129</inkml:trace>
  <inkml:trace contextRef="#ctx0" brushRef="#br0" timeOffset="231218.75">12426 17701 3354,'36'0'4644,"-36"0"-129,0 0-774,0 0-1806,0 0-645,-43 64-516,43-64 0,0 0-387,-33 57 129,33-57-258,0 0-258,29 53-516,-29-53 129,63-5-903,-63 5-1161,72-9-774,-36-16-258,-2 1 0,-6-2 774,-6-3 1419,-5 12 903,-6 0 1290,-5-27 5418,-6 44-2709,-11-3 129,11 3-774,0 0-645,-48 52-774,48-52-129,-29 77-774,21-27-258,3 4 0,3-3-645,2-10-645,0-41-2451,6 64-1677,-6-64-516,0 0-129,0 0 0</inkml:trace>
  <inkml:trace contextRef="#ctx0" brushRef="#br0" timeOffset="231921.875">13702 17223 1,'-16'-51'7997,"16"30"-5546,6 1-387,13 8 0,1 9-645,7 10-129,-2 3 129,-3 9-516,-17 7 0,-5 4-258,-11 10 129,-10 2-516,-8-12 0,-3 1-129,1-8-129,4-2 129,9-5 0,18-16-129,-1 9 0,13-9 0,10-2 129,9-5-129,4 2 0,1 4-387,2-3-645,-7 5-1419,-7-1-2193,0 0-258,-10-8-387</inkml:trace>
  <inkml:trace contextRef="#ctx0" brushRef="#br0" timeOffset="232312.5">13978 17284 5934,'7'6'5160,"-5"11"-258,2-2-2064,-1-1-1161,-3 2-129,3 3-903,-1-10-129,-2 2-129,0-11-258,0 0 0,0 0 0,1-9-129,-1-11-129,2-6 129,1 4 0,6-5-129,2 9 258,3-5-258,0 4 0,3 7 129,0 12 0,3 0 0,-1 2 129,-3 14-258,0 1 129,-3 1 129,-2 8 129,-2 2-129,-4-6 0,-2 4-258,-2-2-516,-1-12-1419,-3-2-2451,2 5-645,1-15-516,0 0 516</inkml:trace>
  <inkml:trace contextRef="#ctx0" brushRef="#br0" timeOffset="232750">13501 17516 5031,'-7'6'5160,"36"-5"-129,11-1-1032,12-8-2322,19 3-258,8 5-516,4 3-516,0 4-258,-6-1-645,-7-3-1161,-18 9-2838,-14-5-258,-10 1-645,-14-8 0</inkml:trace>
  <inkml:trace contextRef="#ctx0" brushRef="#br0" timeOffset="233421.875">13636 17674 3612,'0'-9'4773,"17"2"-258,4 4-645,5 3-1935,6 6-774,1-4-258,-3 9-258,-5-8-387,-7 6 387,-18-9-387,6 49 0,-6-49-258,0 0-129,-39 29 0,39-29-129,0 0 0,-50 19-258,50-19 258,0 0-258,0 0 387,0 0 0,40 15 129,-40-15-258,43 47 258,-43-47 0,25 69-258,-25-69 387,0 65-258,0-65 258,0 0-129,-58 40 387,58-40-258,-53 16-129,53-16 258,0 0-387,-50-27-516,50 27-1419,0 0-2064,0 0-387,-13-46 0,13 46-129</inkml:trace>
  <inkml:trace contextRef="#ctx0" brushRef="#br0" timeOffset="233968.75">14587 17479 3870,'-25'-6'4773,"25"6"0,13 1-387,1-1-2709,13 0-774,2 0-516,8 0-516,4 5-774,-2-1-2580,-2-4-1032,-2-5-258,-12 2 0</inkml:trace>
  <inkml:trace contextRef="#ctx0" brushRef="#br0" timeOffset="234171.875">14579 17573 10191,'26'0'4644,"-2"0"-1290,7 0-1548,6 1-774,4-1-903,2 0-4128,-3-4-387,10-5-387,-9-1-258</inkml:trace>
  <inkml:trace contextRef="#ctx0" brushRef="#br0" timeOffset="237453.125">15513 17166 3999,'-77'26'4902,"40"-3"-903,-4 2-1419,9 12-903,8 0-387,18 3-516,6 4-129,24-2-645,10-10-516,7 0-1032,3-3-2451,7-9-645,-7-12-129</inkml:trace>
  <inkml:trace contextRef="#ctx0" brushRef="#br0" timeOffset="237812.5">15639 17362 516,'6'-58'7998,"8"39"-5289,8 2-774,5 11-516,0 2-129,2 8-258,-11 8 0,-1 7 0,-12 2-387,-5 5 0,-11 6 0,-11-5-129,-5 6 0,1-11-258,4-4 0,5-4-129,8-5-129,9 1 0,9-10 0,13-1-129,7 1-258,-1 0-645,7 0-1419,-1 0-2193,-10-2-258,3-2-129</inkml:trace>
  <inkml:trace contextRef="#ctx0" brushRef="#br0" timeOffset="238171.875">15937 17433 4902,'0'7'4902,"6"7"-258,-5-4-1548,-1-10-1161,0 15-645,0-4-516,0-11-129,0 0-258,0 0-258,0 0 129,0-14-129,7 2-258,5-3 129,6-7 0,3 6-258,1-3 258,2 14 129,-2 5-258,-2 0 258,-1 3 129,-5 12-129,-4 8 0,-4 3 129,-4-2-516,2-12-387,-4 0-1548,-1 2-2193,0-3-645,1-11-387,-4-5 258</inkml:trace>
  <inkml:trace contextRef="#ctx0" brushRef="#br0" timeOffset="238625">16396 17326 9417,'15'-31'4902,"-15"31"-1935,0 7-903,-1 11-774,-6 6-516,6 2 0,-2 6-129,3 1-516,1-9-516,4-8-645,5 7-1935,-1-11-1806,-9-12-387,10-3-129</inkml:trace>
  <inkml:trace contextRef="#ctx0" brushRef="#br0" timeOffset="238828.125">16340 17398 8256,'20'8'4257,"-5"0"-1935,9-6-1290,5 2-1419,1-4-3354,5 3-387,-8-3-387</inkml:trace>
  <inkml:trace contextRef="#ctx0" brushRef="#br0" timeOffset="239062.5">16648 17418 258,'5'-34'4128,"-3"0"3612,2 14-5289,-4-1-258,5 5-516,-5 1-516,0 15-129,0 0 258,1 12-645,-1 0 0,1 10-129,0 4-258,4 1 129,-2 10-129,-2-5-1290,7-12-3483,-3-3-387,-4 0-129,4-6-645</inkml:trace>
  <inkml:trace contextRef="#ctx0" brushRef="#br0" timeOffset="239421.875">16769 17051 1677,'74'26'5289,"-31"6"0,1 8-387,-6 9-2064,-2 11-1161,-14-2-129,-12-7-774,-13 0-387,-17 0-903,-7-3-1161,-1-17-2967,-6-16-516,7-10 0,6-3-516</inkml:trace>
  <inkml:trace contextRef="#ctx0" brushRef="#br0" timeOffset="239812.5">17207 17314 8514,'5'-12'4773,"-5"26"-1548,0 3-1161,0 8-903,-3-11-516,1 5 129,-1 5-387,2 2-258,0-6-387,-2-5-1032,3-15-2064,0 0-1161,0 0-258,0 0-387</inkml:trace>
  <inkml:trace contextRef="#ctx0" brushRef="#br0" timeOffset="240093.75">17249 17283 516,'57'14'3354,"-35"-10"-1935,-4-4 516,0 5-129,-6-1-387,-1-4 0,-2-3 0,-9 3 0,0 0-129,0 0 129,9 13-258,-9-13-258,0 22 0,-2-4-129,2 8-258,0-1-258,-1 1-3096,-2-9-1677,3 2-258,0-6-387</inkml:trace>
  <inkml:trace contextRef="#ctx0" brushRef="#br0" timeOffset="240765.625">15261 17581 2451,'35'38'4257,"35"-31"129,33-7-2451,33 5-258,27 5-129,32 1-129,18-11-129,22 0-258,5 0-387,2 0-129,-12 9-387,-17 3-903,-19-11-1935,-28-1-1677,-39 0-129,-30 8-516</inkml:trace>
  <inkml:trace contextRef="#ctx0" brushRef="#br0" timeOffset="243203.125">16545 17737 4644,'-25'-33'3870,"-2"32"-903,-10 0-903,-4-5-258,-2 6-387,1 6-645,42-6 258,-74 64-774,50-15 0,11-8-129,13 7 129,11 10-258,16 3 0,10-15 258,4-8-129,6-21 129,-2-17-129,-45 0 387,62-12-258,-62 12 645,3-85-387,-24 37 0,-16 3 129,-9 3-129,-5 16-387,6 1-1161,3 16-2064,42 9-1548,-50 21-516,50-21 0</inkml:trace>
  <inkml:trace contextRef="#ctx0" brushRef="#br0" timeOffset="243953.125">18183 17638 6063,'44'-23'5160,"-35"23"-129,-9 0-1161,10 21-1935,-10-21-1032,-11 49-1677,11-49-3225,-24 60-129,24-60-774,0 0-645</inkml:trace>
  <inkml:trace contextRef="#ctx0" brushRef="#br0" timeOffset="245078.125">17248 17309 258,'-11'3'645,"11"-3"0,0 0 129,0 0 129,-7 10 774,7-10-645,0 0 0,0 0 129,0 0-129,7 7-129,6-5-129,5-2 129,5 2-387,4-2 129,6-7 0,-2 7-258,0 0-1290,-5-7-2838,4 2-258,-16 0 129</inkml:trace>
  <inkml:trace contextRef="#ctx0" brushRef="#br0" timeOffset="245968.75">18685 17512 3612,'13'-14'4773,"-1"11"-645,-12 3-1290,10 3-903,-4 9-516,-6-12-516,7 19 0,-7 4 0,2-1-258,-2-6-387,0-4 0,0-12-129,0 0 129,0 0-129,0 0 0,9-12-387,1-5 258,2-1-258,3 0 0,2 5 258,1 1-387,3-5 0,-2 6 258,0 8 129,-3 1 0,-1 2 0,-5 4 0,-1 1 0,-4 8 387,1 9-129,-5-1-387,4-4-774,-1 0-3096,0 1-387,11-8-645,-2-9-129</inkml:trace>
  <inkml:trace contextRef="#ctx0" brushRef="#br0" timeOffset="246296.875">19173 17454 3483,'33'11'3999,"-14"-10"-129,8 9-2709,6 0-903,-1-10-1935,7 2-1806,-15-2-258,4-2 0</inkml:trace>
  <inkml:trace contextRef="#ctx0" brushRef="#br0" timeOffset="246421.875">19206 17517 5160,'-19'22'4257,"31"-10"-258,12-7-1935,5 1-903,5-5-1935,7-1-2838,-7-2-516,9-3-516</inkml:trace>
  <inkml:trace contextRef="#ctx0" brushRef="#br0" timeOffset="246859.375">19747 17411 2322,'-45'-5'7740,"14"10"-5676,6 0-387,0 9-645,7 8-129,5-3 129,13 3-129,2-5-129,19-1 258,6 3-258,8 0-258,2-10 0,2-9-129,-6-7-129,-4-7 0,-15 1 0,-8-7-258,-7-1-129,-13-8-516,0 9-903,-7 5-2580,-4-6-645,8 14-645,-2-3 258</inkml:trace>
  <inkml:trace contextRef="#ctx0" brushRef="#br0" timeOffset="247046.875">19971 17567 2451,'20'56'9546,"-23"-41"-5547,-11-5-2580,1 11-2193,13-21-2709,-38 37-774,20-37-516</inkml:trace>
  <inkml:trace contextRef="#ctx0" brushRef="#br0" timeOffset="247375">20156 17457 8514,'19'-37'4515,"-9"20"-1806,0 1-903,-10 16-387,0 0-387,0 0-258,9 12-129,-9 4-129,0 9-387,0 14-774,0-5-2064,1-8-1935,10-4 0,-7 0-387</inkml:trace>
  <inkml:trace contextRef="#ctx0" brushRef="#br0" timeOffset="247546.875">20397 17529 4128,'16'37'5160,"-11"-23"-387,-5 8-1161,-8-3-1806,0 5-1290,-1-14-2064,9-10-2193,-18 6-645,18-6-774,0 0 258</inkml:trace>
  <inkml:trace contextRef="#ctx0" brushRef="#br0" timeOffset="247953.125">20650 17422 129,'52'-9'9030,"-32"14"-5289,3-3-1161,0 9-645,-9-1-516,-2 9-258,-12 5-129,-7 3-387,-12-9 0,-2-2 129,-3 4-387,2-5 0,4 0-129,9-6-258,9-9-129,8-5 129,11 0-516,3 5-645,8-7-645,-5 4-1419,3-1-1677,4-6 0,-11 10-129</inkml:trace>
  <inkml:trace contextRef="#ctx0" brushRef="#br0" timeOffset="248171.875">20983 17558 1161,'21'4'10062,"-15"8"-5160,-6 4-1935,-8-7-1032,-2 6-774,-3-10-903,-2 5-1290,-5 1-2967,9-6-1032,-1-9-129,11-6-129</inkml:trace>
  <inkml:trace contextRef="#ctx0" brushRef="#br0" timeOffset="248781.25">21114 17353 5160,'55'-9'4386,"-35"9"-645,10-3-1935,1 1-645,-3 4-387,-1 8-387,-7-3-129,-7 2 0,-5 1-129,-8-10 258,-8 15-129,-5-1-258,-1-14 0,1 2 129,13-2 0,0 0 0,0 0 0,11 17-129,11-7 129,3-4 129,-3 8 129,-1 2 129,-13-4-129,-8 10 0,-9-7 258,-13-2-129,-9-2-387,-3 3-645,3-10-3870,6-4-258,7 0-258,18 0-516</inkml:trace>
  <inkml:trace contextRef="#ctx0" brushRef="#br0" timeOffset="249078.125">21588 17493 2709,'38'12'5031,"-27"2"-387,-11 3 129,-9-2-3096,-6 7-1677,-6-8-3612,4 3-645,-2-7-387,7-9-258</inkml:trace>
  <inkml:trace contextRef="#ctx0" brushRef="#br0" timeOffset="249343.75">21898 17519 6837,'7'22'5289,"-7"-22"-516,0 11-516,0-11-2967,0 0-1032,0 0-1032,8-8-3612,-8 8-387,9-18-516,1 5 129</inkml:trace>
  <inkml:trace contextRef="#ctx0" brushRef="#br0" timeOffset="249515.625">22085 17523 9288,'0'16'5289,"0"-16"-129,0 0-903,0 0-3225,0 0-1806,0 0-3870,10-3-516,1-7-129,0 1-516</inkml:trace>
  <inkml:trace contextRef="#ctx0" brushRef="#br0" timeOffset="249656.25">22340 17500 8643,'1'33'5547,"-1"-24"-774,0-9-4773,-15 11-3225,21-10-1677,1-7-645</inkml:trace>
</inkml:ink>
</file>

<file path=ppt/ink/ink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902" units="1/in"/>
          <inkml:channelProperty channel="F" name="resolution" value="INF" units="1/dev"/>
        </inkml:channelProperties>
      </inkml:inkSource>
      <inkml:timestamp xml:id="ts0" timeString="2016-11-02T16:06:39.029"/>
    </inkml:context>
    <inkml:brush xml:id="br0">
      <inkml:brushProperty name="width" value="0.05292" units="cm"/>
      <inkml:brushProperty name="height" value="0.05292" units="cm"/>
      <inkml:brushProperty name="color" value="#FF0000"/>
    </inkml:brush>
  </inkml:definitions>
  <inkml:trace contextRef="#ctx0" brushRef="#br0">2419 8139 6708,'36'36'4257,"-18"-36"-1161,8-17-516,-2-13-516,5-6-645,-8-17-387,4-5-258,-7-9-387,0-7-258,-6-5 129,-7 1-129,-5 6 0,0 13 0,-1 10 0,-5 18-129,1 20 129,0 21-129,5 23 0,7 19 129,9 12-129,3 5-129,5 6-129,1-6-516,10 0-1161,-1-10-2580,-7-14-258,0-7-387,-12-18 129</inkml:trace>
  <inkml:trace contextRef="#ctx0" brushRef="#br0" timeOffset="1">2600 7924 6321,'-2'1'4773,"26"7"-258,-1-1-1548,11-1-4257,12 5-2451,-12-7-387,8 5-516,-11-7-128</inkml:trace>
  <inkml:trace contextRef="#ctx0" brushRef="#br0" timeOffset="2">2936 8039 7998,'13'43'5031,"1"-33"-258,6-5-1290,6 2-2193,-3-7-516,1 0-387,1-9-258,-4-4-387,-4-3-129,-8-5-258,-2 1 129,-8-5-258,-5 8 129,-10-1 129,-2 10 258,-5 4 0,-1 4 387,0 12 0,2 9 129,7 11 129,3 7 0,8 6 0,3 4-129,2 1 258,9 1-387,1-4-645,8-6-2451,3-3-1677,-4-18-129,6-1-387</inkml:trace>
  <inkml:trace contextRef="#ctx0" brushRef="#br0" timeOffset="3">3243 7989 7998,'-4'-15'5289,"9"27"-129,13 11-258,5 10-3354,0 3-774,5 8-387,-1 5-516,-2-4-903,6-1-3354,-4-8-516,-10-12-387,1-7-387</inkml:trace>
  <inkml:trace contextRef="#ctx0" brushRef="#br0" timeOffset="4">3524 8017 6450,'-61'-20'5289,"29"36"-258,2 12-516,-5 9-2709,-5 3-1032,6 5-1032,7 3-2322,4-1-1935,0-7-516,11-6-387,1-9 129</inkml:trace>
  <inkml:trace contextRef="#ctx0" brushRef="#br0" timeOffset="5">3667 7919 11997,'10'14'4902,"-8"14"-258,-1 4-3225,2 4-1161,0 0-1419,3 1-3225,3 0-258,-2-15-645,8-5 0</inkml:trace>
  <inkml:trace contextRef="#ctx0" brushRef="#br0" timeOffset="6">3853 7982 7611,'-1'-32'4644,"1"32"-129,5 17-2580,-2 2-774,6 10-387,-4 3-387,5 4-129,-3 0-645,0-7-1032,-1-6-1806,2-8-1290,-8-15-387,13 0-129</inkml:trace>
  <inkml:trace contextRef="#ctx0" brushRef="#br0" timeOffset="7">4053 7993 6450,'-7'3'4644,"-9"12"0,-6 2-2193,-6-1-774,6 1-645,-2-2-258,8 4-129,7-4-387,9-1 0,11-5-129,10 1-258,11-2-387,3-3-1419,6-2-2580,9 0-129,-2-3-516,5-1 129</inkml:trace>
  <inkml:trace contextRef="#ctx0" brushRef="#br0" timeOffset="8">4581 8045 6321,'-39'33'5031,"14"-14"-129,-5-1-516,-5-5-2709,7 1-774,-5-6-387,5-5-387,2-5-129,5-10-258,10-6 129,4-3-129,7 2 0,0-1 0,10 6 0,8 5 129,5 9 0,3 7 129,1 13-129,0 4-387,2 8-903,-4 3-2838,-7-6-387,-1 1-258,-9-13 0</inkml:trace>
  <inkml:trace contextRef="#ctx0" brushRef="#br0" timeOffset="9">4414 7891 7353,'-43'-106'4773,"35"94"-129,8 12-1161,2 25-6708,3-7-1032,11 9-516,-3-2-516</inkml:trace>
  <inkml:trace contextRef="#ctx0" brushRef="#br0" timeOffset="10">5202 8201 4773,'50'30'4515,"-49"-10"-516,0 9-2838,-1 6-4386,-18-15-258,6 1-645</inkml:trace>
  <inkml:trace contextRef="#ctx0" brushRef="#br0" timeOffset="11">5975 7636 2193,'36'-34'9933,"-36"34"-5031,4 13-1806,-1 18-1290,-3 9-774,0 11-387,0 2-387,2 7-387,0 0-903,-2-9-1935,1-9-1677,3-10-387,-4-16-387</inkml:trace>
  <inkml:trace contextRef="#ctx0" brushRef="#br0" timeOffset="12">5927 7608 7740,'37'-84'4386,"-7"64"-516,6 9-2451,1 4-387,5 7-645,-7 11-129,-4 12-129,-12 6-258,-12 4 0,-7-1-129,-15-6 129,-2 2 0,-4-7-129,5-7 258,6-10 0,10-4 258,13 0-129,9 0 129,12 3 0,0 5 129,0 6 129,-6 9 129,-6 8 0,-13 2 0,-9 5-129,-19-1-258,-14-6-516,-1-2-1290,-4-6-2709,-4-17-516,10-3-258,1-6-258</inkml:trace>
  <inkml:trace contextRef="#ctx0" brushRef="#br0" timeOffset="13">6510 7969 645,'5'-12'4257,"-12"0"4128,-4 10-5676,-3-1-645,-1 3-774,-1 6-516,-1 6-258,3 4-129,4 3-129,8-3-129,4 0 387,9-6-258,10-7 0,3-3 0,4-3 129,0-12 0,-3-2-129,-9 0-258,-11 0-516,-5 5-1677,-13 4-2193,-15-2-516,-1 6-129,-6-2-516</inkml:trace>
  <inkml:trace contextRef="#ctx0" brushRef="#br0" timeOffset="14">6862 7783 7353,'0'12'4902,"20"-9"-129,5-3-774,6 0-3096,4 1-1290,4 4-1419,5-2-2580,-13-3-258,0 0-516,-10-4 129</inkml:trace>
  <inkml:trace contextRef="#ctx0" brushRef="#br0" timeOffset="15">6908 7868 6321,'-23'40'5160,"35"-33"-387,16-2-774,7-1-3096,2-3-2322,7 1-2451,-6-5-774,2-3-516,-7-5 0</inkml:trace>
  <inkml:trace contextRef="#ctx0" brushRef="#br0" timeOffset="16">7596 7888 5031,'-61'6'9804,"61"-6"-5805,9-6-2193,29 5-516,10-4-258,23 1-387,13 0-258,15 2-129,7 2-387,-2-4-1290,-4 3-3225,-13 1-129,-19-8-258,-16 2-516</inkml:trace>
  <inkml:trace contextRef="#ctx0" brushRef="#br0" timeOffset="17">7778 7578 3096,'16'-71'9288,"-2"50"-4773,7 1-2709,6 3-645,7 14-387,1 3-258,-1 17 0,-10 7-129,-10 13-129,-14 3-129,-7 2 129,-15-2-258,-6-7 129,-5-5-129,2-8 0,6-8-129,10-9 129,15-3-129,0 0 129,20-10-387,1 2-903,11 4-2838,1 4-516,-2 0-129,4 6-387</inkml:trace>
  <inkml:trace contextRef="#ctx0" brushRef="#br0" timeOffset="18">7697 8104 8643,'11'-9'5289,"8"9"-387,11 0-1032,9 5-2709,1 2-387,3 0-516,3 3-516,-8-8-1290,-2-1-2838,-10-1-516,-12-3-387,-14 3-129</inkml:trace>
  <inkml:trace contextRef="#ctx0" brushRef="#br0" timeOffset="19">7904 8107 7353,'-34'97'4773,"30"-53"-129,2 0-2193,-3-4-1032,5 0-903,0-2-1677,6-6-2838,-2-12-516,4-1-516,-8-19 129</inkml:trace>
  <inkml:trace contextRef="#ctx0" brushRef="#br0" timeOffset="20">8124 8407 3870,'-44'17'8901,"37"-1"-4644,5 1-3096,2 0-129,12 6-516,2-4 129,8 1-129,1-5 0,4-5 258,-4-8-258,0-2 129,-10-12-258,-7-5-129,-6-6-258,-9-2-1290,-9-1-3225,-1 2-258,-5-8-387,7 6-387</inkml:trace>
  <inkml:trace contextRef="#ctx0" brushRef="#br0" timeOffset="21">8961 7316 6966,'-65'-84'4386,"39"81"-129,-9 8-2322,5 19-774,5 21-645,9 18-258,8 17 0,5 14 129,4 11-129,9 8-129,4 8 129,-2-3 0,-1-8 0,-7-10-129,-4-9 0,-9-14-129,-11-16-258,-3-12-387,-8-20-645,4-9-1161,1-9-2064,-2-13-129,9-7-387</inkml:trace>
  <inkml:trace contextRef="#ctx0" brushRef="#br0" timeOffset="22">9033 8550 10062,'-63'-7'4515,"36"7"-1419,2 0-1161,10 4-645,-1 6-129,15 7-387,1-2 0,14 4-129,4-1 0,7 0-129,2-5-129,1-4-258,1-2-1032,-7-6-3741,-5-11-258,0-9-387,-9-15-258</inkml:trace>
  <inkml:trace contextRef="#ctx0" brushRef="#br0" timeOffset="23">9044 7059 2193,'-27'-28'8514,"34"21"-5934,11 1-645,4-1-645,9 4-516,4-1-258,3 3-387,-2 0-516,-7-2-516,-3 3-1032,-14 0-645,-12 0-645,0 0-516,0 0 516</inkml:trace>
  <inkml:trace contextRef="#ctx0" brushRef="#br0" timeOffset="24">9198 7029 8514,'-26'64'3483,"22"-33"-387,1-1-1032,3 5-645,0-4-516,4-3-774,3-2-516,-2-7-1677,-5-19-2064,22 15-387,-13-16-387</inkml:trace>
  <inkml:trace contextRef="#ctx0" brushRef="#br0" timeOffset="25">9311 7217 1548,'-2'7'8385,"4"9"-4773,5 1-1935,2-2-387,7 3-516,4-4 0,5-2 129,-2-6-258,4-3-129,-5-5 0,-4-8 129,-9-7 129,-6-2-258,-8-4 0,-10 5 0,-8 1-387,-5 2-516,2 10-2193,-1 5-1935,-2 0-387,12 8-516,1 4 258</inkml:trace>
  <inkml:trace contextRef="#ctx0" brushRef="#br0" timeOffset="26">9562 7698 8514,'20'40'5289,"2"-17"-387,4 3-1677,6 7-1935,-1-3-129,5 5-774,-2-4-516,-5-8-1806,-3-8-2709,-6-8-258,-7-7-516,-1-9-129</inkml:trace>
  <inkml:trace contextRef="#ctx0" brushRef="#br0" timeOffset="27">9904 7742 9933,'-58'11'4902,"20"10"-129,-5 3-2322,-4 9-1419,-4 1-774,3 0-1032,9 0-1806,7-3-2064,5-14-387,12-5-258,15-12 259</inkml:trace>
  <inkml:trace contextRef="#ctx0" brushRef="#br0" timeOffset="28">10300 7589 5031,'-86'-19'4902,"51"23"-387,-5 8-129,5 6-3354,4 12-387,4 6-258,9 7 0,8 0-129,10 4-129,10-3 129,12-3-129,9-2-129,9-12-645,2-4-387,-1-14-774,4-6-1419,-1-9-387,-2-9 0,-8-13 387,0-4 1419,-10-6 1290,-5-4 1290,-4 4 1419,-12-32 5676,-5 44-4128,-4 13-774,-7 6-903,6 11-774,-5 13-516,6 12-258,4 5-129,0 8-387,2 2 0,0-1-387,7 2-1032,-3-8-2967,1-10-516,0-8-258,-5-19-516</inkml:trace>
  <inkml:trace contextRef="#ctx0" brushRef="#br0" timeOffset="29">10211 7863 8901,'13'-16'4644,"5"5"0,13 2-1290,2 0-2838,3-5-258,5 3-129,4-4-129,3 4 129,-3 5 0,0 2 0,-4 4 0,3 7 129,-6 8 0,-8 9 0,-6 5 0,-8 6 0,-9-3 129,-7 1-387,0-1-516,-17-10-1161,-3-8-2967,-2-1-129,-3-11-516,1-2-129</inkml:trace>
  <inkml:trace contextRef="#ctx0" brushRef="#br0" timeOffset="30">11185 7943 258,'0'-25'4644,"-9"15"258,-35-24 2193,18 23-5160,-8 4-645,4 4-387,-1 3-387,5 6 0,2 7-258,9 5 0,9 6 0,6 0-129,9-2 129,10-2 0,3-4 0,5-5-129,1-6 0,3-5-129,0-12 0,-4-11-129,-5-7-129,-5-7 129,-2-8-129,-6-6 129,-1-6 129,-6 0 129,-2 2 0,0 9 129,-2 4 129,-1 13 0,-4 8 129,7 21-258,-12 5-129,9 23 129,1 8-258,2 11 129,0 7-129,0 4-129,6 4-516,-2-6-2064,3-7-2064,1-6-387,2-14-129,2-5-258</inkml:trace>
  <inkml:trace contextRef="#ctx0" brushRef="#br0" timeOffset="31">11373 7545 8127,'0'-30'5031,"15"40"-129,1 11-903,1 12-2967,-6 9-258,2 11 129,-6 0-387,-2 4-129,-2-2-129,-3-7-258,2-2-258,4-10-516,5-5-1290,3-11-2838,2-15-129,1-5-387,-1-10-129</inkml:trace>
  <inkml:trace contextRef="#ctx0" brushRef="#br0" timeOffset="32">11359 7769 9417,'-33'0'5031,"45"6"-258,18-3-1161,6-3-3999,-1 0-3870,9 0-387,1 0-258,4 0-516</inkml:trace>
  <inkml:trace contextRef="#ctx0" brushRef="#br0" timeOffset="33">11872 7756 10965,'-12'0'5160,"28"2"-387,5 1-1935,5-3-2193,7 3-774,4 2-1548,-2-1-2967,-8-4-258,-2 0-387,-12 0-129</inkml:trace>
  <inkml:trace contextRef="#ctx0" brushRef="#br0" timeOffset="34">11907 7843 10062,'12'34'5289,"16"-25"-387,2-5-1161,8-2-6579,8 3-1290,-5-5-774,5-3-387</inkml:trace>
  <inkml:trace contextRef="#ctx0" brushRef="#br0" timeOffset="35">2155 9531 9288,'15'8'4257,"-15"-8"-903,21-2-2193,6 2-258,1 0-645,10 0-516,2 0-1161,-2 6-1806,-4-6-1032,4 4-516,-17-4 387</inkml:trace>
  <inkml:trace contextRef="#ctx0" brushRef="#br0" timeOffset="36">2203 9627 1419,'-9'19'9675,"35"-7"-5160,0-6-1548,10-6-1548,13 1-1290,-3-1-3612,3 0-774,-10-3-516,4-1-258</inkml:trace>
  <inkml:trace contextRef="#ctx0" brushRef="#br0" timeOffset="37">2876 9663 11094,'56'14'4773,"0"-8"-516,19 1-2967,11-1-258,11 5-516,6 0-516,-1-1-1290,0-2-2580,-12 2-774,-16-9-258,-13 2-387</inkml:trace>
  <inkml:trace contextRef="#ctx0" brushRef="#br0" timeOffset="38">3055 9333 9030,'33'-83'4773,"-9"61"-645,5 0-2322,14 9-516,-1 6-258,2 7-258,-10 11-129,-6 13-129,-15 6-129,-13 8-129,-9-3-129,-17-1 0,-7-5-258,-2-7 129,-1-10-387,1-7 129,8-5 129,12-12-129,9-1 0,6 0 129,12 2-129,9 5 258,10 6-129,9 3-129,10 15-1032,-4 6-2322,3-5-1032,2 3-129,-11-3-387</inkml:trace>
  <inkml:trace contextRef="#ctx0" brushRef="#br0" timeOffset="39">2960 9912 13158,'13'-2'4773,"19"2"-516,16 0-2967,1 2-645,9 2-129,4 2-516,-4-4-903,-6 3-1677,-5-2-1806,-20-3-645,-11 0-387,-16 0 0</inkml:trace>
  <inkml:trace contextRef="#ctx0" brushRef="#br0" timeOffset="40">3128 9958 7482,'-20'114'4773,"17"-75"-129,1-3-2193,2 5-1161,-2-5-645,-2-4-1290,1-8-2709,3-2-1032,-4-10-258,4 2-516</inkml:trace>
  <inkml:trace contextRef="#ctx0" brushRef="#br0" timeOffset="41">3332 10268 5031,'-45'0'4773,"40"13"-387,-3-2-1290,4 1-1806,7 8-129,4-4-129,9 4 129,4-8-258,10 1 0,-3-7 0,8-4-129,-7-4-129,-1-9-129,-12-5 0,-7-3-129,-8-3-129,-17-1-387,-6 5-258,-12-3-1290,1 6-3354,-2 4-129,-1 1-258,4 3-516</inkml:trace>
  <inkml:trace contextRef="#ctx0" brushRef="#br0" timeOffset="42">4263 9050 1419,'-23'-42'9030,"8"42"-4644,-7 11-2193,0 9-645,8 20-645,0 13-258,8 23-129,4 13 0,2 15-129,5 7 129,5 7-129,-5-2-129,3-1 0,-6-9-129,-2-15 0,0-14 0,-8-19-258,-2-7-129,-4-17-258,3-8-903,-6-16-1677,1-8-1419,6-2-516,-5-8 0</inkml:trace>
  <inkml:trace contextRef="#ctx0" brushRef="#br0" timeOffset="43">4402 10328 645,'-6'-21'9417,"-6"20"-4902,-3 1-1548,-5 0-1032,2 5-774,-2 3-387,7 8-129,2 0-258,8 5 0,3 0-129,10-3 129,8-1 0,6-5 0,-1-5 129,2-4-129,-4-3-387,-4-11-2193,-6-7-2322,-4 0-516,-8-9-129,1-6-516</inkml:trace>
  <inkml:trace contextRef="#ctx0" brushRef="#br0" timeOffset="44">4387 8770 8256,'-13'-6'4644,"13"6"-645,6-11-1806,13 9-903,0-5-516,9 3-387,6-2-258,0 0-387,2 2-516,-3-3-1161,-2 0-1677,-4 3-1032,-14-6-258,-13 10 0</inkml:trace>
  <inkml:trace contextRef="#ctx0" brushRef="#br0" timeOffset="45">4538 8763 7482,'-23'63'3225,"22"-43"-774,1 1-516,0 0-387,3-3-645,2 1-774,-1-2-1290,3 0-2967,-7-17 0,9 12-516</inkml:trace>
  <inkml:trace contextRef="#ctx0" brushRef="#br0" timeOffset="46">4632 8951 6321,'11'15'3999,"8"-7"-1290,-3-1-645,0-7-258,5 5-129,-7-5-258,3 0-516,-7-7-129,-10 7-129,6-15-258,-8 6-258,-9 0-387,-7-5-1032,2 5-1935,-5 4-1419,-4-3-258,3 8-387</inkml:trace>
  <inkml:trace contextRef="#ctx0" brushRef="#br0" timeOffset="47">4417 9082 8385,'30'15'4773,"0"-15"-129,14 0-1935,5 2-1677,3-2-258,5 0-1032,2 1-1677,-4 0-2580,-12-1-258,-5 0-387,-14-4 129</inkml:trace>
  <inkml:trace contextRef="#ctx0" brushRef="#br0" timeOffset="48">4539 9256 10191,'0'0'4902,"3"-12"-1032,9 7-2193,13 4-645,0-2-258,6 3-258,-3 6-387,-2 4 0,-3 6-129,-13 2-129,-7 2 0,-10 2 0,-12 1-129,-7-3 0,-5 1 0,-1-5-129,3-4 258,5-5 0,6-2 0,6-4 129,12-1 0,0 0 129,0 0 129,14 0 129,1 0-258,6 3 258,3 4-258,4-1-129,5 3-1419,3 1-2709,-6-6-645,7 2 0,-2-4-387</inkml:trace>
  <inkml:trace contextRef="#ctx0" brushRef="#br0" timeOffset="49">5199 9492 11223,'9'36'4902,"-15"-4"-645,-5 0-2322,-2 9-774,-3-1-258,3 2-258,-1-6-258,4-8-129,3-11-258,7-17 0,0 0 0,9-3-129,3-18 129,2-14-129,3-8-129,-1-9 129,2-5 0,0-4 0,-1 4 129,-4 4 0,-2 9 129,-1 10-129,-3 15 129,-7 19 0,16 7 129,-5 22 0,-1 12-129,3 8 129,4 6-129,3 3 0,4-2-258,-2-4-129,3-2-903,-10-10-3354,-2-15-258,0-9-645,-13-16-258</inkml:trace>
  <inkml:trace contextRef="#ctx0" brushRef="#br0" timeOffset="50">5184 9674 9159,'15'8'4902,"10"-8"-774,13 3-2967,7 2-5031,-6-5-516,10 0-774,-3-8 258</inkml:trace>
  <inkml:trace contextRef="#ctx0" brushRef="#br0" timeOffset="51">5942 9760 1677,'6'-22'3870,"-15"12"-903,-30-9 1548,11 9-2838,-6 7-645,0 3-129,0 1-387,5 9-258,4 4-129,10 3 0,8 5 0,9 0 0,13-3 0,4-2 0,8-3 258,4-10-129,3-4-129,0-6 0,-3-11 0,-1-10-129,-5-7 0,-2-9 0,-5-6 0,-5-4 0,-4-5 0,-3 0 258,-6 3 258,0 9-129,-8 5 129,1 11 0,-2 8 129,9 22-258,-16 0 0,10 17-258,1 17 0,2 10 0,1 8-129,0 8 129,2 2-129,0 1-129,2-2-645,0-9-2193,3-15-1677,8-8-129,-2-17-258,5-7 1</inkml:trace>
  <inkml:trace contextRef="#ctx0" brushRef="#br0" timeOffset="52">6228 9361 11739,'13'-37'4902,"-8"40"-258,-3 21-2709,-2 6-903,0 13-258,0 5-387,0 11 129,0-2-129,0-1-129,1-3-129,4-7-129,3-6-129,0-13-645,5-5-1032,0-10-2967,0-12-129,3 0-516,-3-9-129</inkml:trace>
  <inkml:trace contextRef="#ctx0" brushRef="#br0" timeOffset="53">6208 9636 7482,'-38'-1'4902,"38"1"0,8 0-903,22 0-3096,0 0-2838,13 1-2451,-2-4-258,17-1-516,1-8 0</inkml:trace>
  <inkml:trace contextRef="#ctx0" brushRef="#br0" timeOffset="54">6876 9550 3999,'-8'2'4386,"30"5"-387,4-2-516,5-3-3225,6 1-1548,-4-3-2322,6 0-387,-8-4-516</inkml:trace>
  <inkml:trace contextRef="#ctx0" brushRef="#br0" timeOffset="55">6945 9644 7482,'-19'36'5031,"34"-27"0,5-1-1032,6-6-2322,6 4-1032,5-2-2967,0-4-2064,-6-5-516,1-5-387,-8-4 0</inkml:trace>
  <inkml:trace contextRef="#ctx0" brushRef="#br0" timeOffset="56">8157 9531 3096,'-84'-69'9417,"60"35"-4902,17-5-2193,7 6-1161,4-2-129,18 9-516,7 7-258,9 11 129,0 8-129,4 10 0,-7 11 129,-6 10-129,-14 7-129,-11 8 129,-11 1 129,-14 0-129,-10-5-129,-5-4 0,-3-7 0,2-8 0,7-7 0,9-6 0,6-8 0,15-2-129,0 0 129,7 0-129,15 0 129,5 0-129,4 2-129,5-2-387,8 5-1419,3-4-2838,-8-2-129,-2-5-516,-7-7 0</inkml:trace>
  <inkml:trace contextRef="#ctx0" brushRef="#br0" timeOffset="57">8509 9397 7611,'-5'21'4902,"-1"8"-129,-9 5-2193,1-3-1290,5 4-129,-5-4-387,7-2-258,-1-9-129,3-5-129,5-15-129,0 0 129,0 0-129,6-20-129,4-8 0,2-5 0,1-5 0,7-4 0,-3-1 0,2 2 0,-2 4 0,-2 8 129,-4 9-129,2 11 129,-4 8 0,-1 8 129,0 14-129,1 6 129,1 10-129,3 5 129,0 4-129,1 1 0,-1-2-258,2-6-129,3 0-1032,-8-9-3612,-3-14-129,2-6-258,-9-10-258</inkml:trace>
  <inkml:trace contextRef="#ctx0" brushRef="#br0" timeOffset="58">8509 9518 9417,'-9'10'4644,"16"-5"-645,20 5-3225,3 3-3741,0-7-1161,15 8-387,-1-12-387</inkml:trace>
  <inkml:trace contextRef="#ctx0" brushRef="#br0" timeOffset="59">8004 9833 7482,'-132'28'4773,"122"-28"129,19 0-1290,29-5-2064,12-2-645,23 1-129,14-2-129,17 3-258,10 2-129,3 1-516,-1 2-774,-16 0-1677,-8 2-1806,-13 3-516,-21-5-387,-15 0 0</inkml:trace>
  <inkml:trace contextRef="#ctx0" brushRef="#br0" timeOffset="60">8055 10031 5031,'-50'15'5031,"50"-15"0,27 14-516,8-10-2838,7-4-645,19 3-258,1-3-258,9 0-129,-4 1-516,-8-1-645,-8 0-1032,-17 0-1548,-14-2-1290,-20 2-387,0 0-258</inkml:trace>
  <inkml:trace contextRef="#ctx0" brushRef="#br0" timeOffset="61">8297 10062 1,'-41'68'9287,"41"-37"-5159,0 6-903,-4-3-774,4 7-774,0-7-387,0 2-516,4-10-645,-3-5-1419,5-8-2967,3-2-387,1-11-516,9 0-129</inkml:trace>
  <inkml:trace contextRef="#ctx0" brushRef="#br0" timeOffset="62">8527 10294 9030,'-44'22'4515,"38"-8"-645,6 4-2193,0-1-645,10 3-129,3-2 129,7 1-387,3-6-258,4-4 0,-3-9 0,3 0 0,-9-9 129,-2-8 0,-10-7-129,-6 4 129,-8-2-129,-7 2-258,-6 5-903,-8 0-3999,0 1-129,2 5-387,-2-5-516</inkml:trace>
  <inkml:trace contextRef="#ctx0" brushRef="#br0" timeOffset="63">9506 9225 1677,'-16'-70'8772,"6"63"-4515,-11 7-2322,0 9-774,6 16-258,-3 13-516,8 18 0,0 14 0,8 13-129,2 10 129,8 9-129,3 6 129,5 6 0,-2-4 0,-1-6-129,-2-10 0,-4-9-129,-7-10 0,-5-11-258,-10-12-258,-5-14-387,-3-11-387,-6-15-1161,3-9-1161,5-3-1161,-4-13-387,12-1 259</inkml:trace>
  <inkml:trace contextRef="#ctx0" brushRef="#br0" timeOffset="64">9742 10474 2322,'-35'2'4386,"11"-2"0,-22 12 1419,18-5-4515,13 8 0,1-3-387,11 8 0,3-7 0,10 4-258,7-7 129,10 1-258,-2-7 0,2-4-516,1-3-1290,-1-8-3096,-9-11-387,-1-4-387,-11-10-387</inkml:trace>
  <inkml:trace contextRef="#ctx0" brushRef="#br0" timeOffset="65">9667 8939 3354,'-9'-28'4644,"21"6"3483,11 17-6192,-1-2-645,11 5-774,2 1-516,3 1-258,-2 0-645,-5 0-1290,-8-5-1419,-7 5-903,-16 0-258</inkml:trace>
  <inkml:trace contextRef="#ctx0" brushRef="#br0" timeOffset="66">9798 8888 4644,'-16'76'2580,"16"-47"-645,4-1-774,3-5-1032,0 1-1548,-6-13-1935,12 2 0</inkml:trace>
  <inkml:trace contextRef="#ctx0" brushRef="#br0" timeOffset="67">9901 9053 2967,'-6'47'3870,"11"-36"0,4 4-2322,7-5-387,4-2-258,1-3 0,-2-5-129,-1-1 0,-3-9-258,-5 0 0,-10-4-258,0 1 129,-10 0-774,-5 2-1161,-5-1-2580,6 8-129,-11-4-387</inkml:trace>
  <inkml:trace contextRef="#ctx0" brushRef="#br0" timeOffset="68">9718 9209 7482,'27'26'4902,"4"-22"-129,7-4-1548,4 0-1935,9-1-1677,1-7-3741,2 6-516,-11-7-258,-2 8-258</inkml:trace>
  <inkml:trace contextRef="#ctx0" brushRef="#br0" timeOffset="69">9804 9382 6966,'-6'-2'4773,"16"-7"-387,12 8-774,4 1-2709,-1 0-516,0 4-129,-5 5-129,-4 7-129,-10 5-129,-7 2-129,-11 5-129,-10-4-129,-2 3 129,-2-5-129,4-1 129,2-5 0,7-5 129,13-11 258,13 9 387,7-9-129,5 0-387,6 0 0,3 0-1548,-3 0-2322,13 3-387,-8-3-129</inkml:trace>
  <inkml:trace contextRef="#ctx0" brushRef="#br0" timeOffset="70">10497 9808 8256,'48'0'4257,"-38"0"-1677,-10 0-645,7-12-774,-8 0-258,-8 2-258,-9-4-387,-2 5-129,-5 2 0,-3 3-129,-3 4 0,1 0 0,6 8 258,6 10-129,7 2 258,11 1 0,2-1 129,15 0-258,5-1 129,6-4-258,1-6-258,1-9-258,1-3-258,-4-16 129,1-3 0,-7-13-258,0-7 0,-6-9 0,-2-6 387,-9-7 129,-1 2 387,-3 8 129,-3-30 645,-5 59-387,-1 21 129,-4 8 0,8 26-129,-2 10-258,0 9 0,4 4-387,-1 0-258,5 3-1548,11-4-2451,-3-17-129,8-6-516,0-12 258</inkml:trace>
  <inkml:trace contextRef="#ctx0" brushRef="#br0" timeOffset="71">10911 9394 7998,'-25'-75'5031,"25"75"-258,-6 8-129,3 15-3741,3 12-258,0 8-387,6 8-129,0 2 129,0-1-258,1-2-387,-1-10 0,3 1-516,-3-13-2064,0-9-1806,7-6-258,-3-9-258,6 0 388</inkml:trace>
  <inkml:trace contextRef="#ctx0" brushRef="#br0" timeOffset="72">10784 9615 10062,'-13'0'5160,"13"0"-387,17 0-1419,11 0-2967,8-3-1548,10 2-2064,11 0-1677,-1-5-129,7 4-387</inkml:trace>
  <inkml:trace contextRef="#ctx0" brushRef="#br0" timeOffset="73">11438 9594 10062,'-3'13'4644,"26"-7"-129,5-5-2967,2-1-3612,7 2-2064,-7-4-516,0 2-387,-9-4 130</inkml:trace>
  <inkml:trace contextRef="#ctx0" brushRef="#br0" timeOffset="74">11479 9699 9030,'1'35'5289,"19"-31"-387,11 1-645,7-1-7740,-4-6-774,8-3-645,-1-7-387</inkml:trace>
  <inkml:trace contextRef="#ctx0" brushRef="#br0" timeOffset="75">12424 9431 774,'-56'0'3870,"4"-37"2580,33 8-4515,8 0-387,11-5-387,7-1-129,15 8-129,6 5-129,7 12-258,3 8 0,1 8 0,-5 11 0,-9 14-129,-9 4-129,-15 6 129,-8 3 0,-13-1-129,-12-5-129,-4-4 0,-2-6-129,5-7 0,6-5 0,8-7 0,10-5 0,9-4 0,10 0 0,14 1 0,9 1-258,4-2-1032,8-2-2967,4 2-387,-5-8-129,4 3-258</inkml:trace>
  <inkml:trace contextRef="#ctx0" brushRef="#br0" timeOffset="76">12813 9314 3225,'-13'22'4902,"3"7"-129,-3 3-645,-2 2-2193,2 4-516,-2-4-387,3-2-129,-1-7-387,5-7-129,8-18-129,0 0-129,0 0 0,2-25-129,6-4 129,3-9 0,1-8-129,0-3 0,-2 2 0,2 3 129,-3 7 0,-2 9-129,1 8 129,2 14 258,-10 6-258,19 21 0,-6 3 0,3 11 0,1 0-129,2 6 129,0 0-258,-3-5-387,2 1-1032,-9-8-3096,0-10-129,-3-7-516,-6-12-258</inkml:trace>
  <inkml:trace contextRef="#ctx0" brushRef="#br0" timeOffset="77">12781 9439 8901,'-7'4'4386,"29"6"-258,-4-6-4128,8-1-3483,11 6-516,1-9-645,5 5 129</inkml:trace>
  <inkml:trace contextRef="#ctx0" brushRef="#br0" timeOffset="78">12184 9731 6321,'-53'9'4773,"73"-9"129,20-7-774,25 5-2580,11-6-516,20 4-387,8-1-258,8 5-387,-3 0-516,-12 0-2580,-12 1-1548,-16 5-387,-21-6-387</inkml:trace>
  <inkml:trace contextRef="#ctx0" brushRef="#br0" timeOffset="79">12229 9969 12513,'76'1'4902,"-23"-2"-903,7 0-2838,1-2-774,2 1-774,0 2-1419,-15 0-2451,-13-3-516,-13 1-258,-22 2-258</inkml:trace>
  <inkml:trace contextRef="#ctx0" brushRef="#br0" timeOffset="80">12504 9963 10707,'-21'84'4902,"18"-50"-645,2 2-2193,3 5-645,1-6-774,3-3-387,1-4-645,-5-8-1935,-1-5-2064,4-4-645,-5-11-258,0 0-129</inkml:trace>
  <inkml:trace contextRef="#ctx0" brushRef="#br0" timeOffset="81">12728 10281 1677,'-18'0'4386,"-10"4"4128,18-2-5934,4 8-1548,6-10-387,-5 21 0,8-9-129,12 1 129,3-3 0,7-1 129,0-6-258,2 0 129,-2-6 0,-2-4-129,-8-8 0,-4 0-258,-11-2-129,-1-4-516,-6 4-1806,-3-3-2580,-6-5-129,9 4-387,-3-3-258</inkml:trace>
  <inkml:trace contextRef="#ctx0" brushRef="#br0" timeOffset="82">13339 9314 9288,'23'-67'4773,"-23"67"-387,10 0-2580,-10 12-516,-3 18-387,-3 8-645,1 14 0,1 5-129,4 6 0,0-1 0,9-1-129,5-5 0,5-10-258,8-7-129,-2-16-1032,2-10-2451,-5-5-774,-6-8-387,2-6-129</inkml:trace>
  <inkml:trace contextRef="#ctx0" brushRef="#br0" timeOffset="83">13247 9564 9288,'-19'0'4902,"25"10"-129,12-10-2451,16 7-1161,6-3-1161,8 1-2838,4-5-1419,9 0-645,-4-9-387</inkml:trace>
  <inkml:trace contextRef="#ctx0" brushRef="#br0" timeOffset="84">13736 9171 1419,'29'-14'8385,"-2"14"-5031,-1 0-1806,3 0-645,2 1-258,-3 1-129,-3-1-129,-5 0-258,-5 2 0,-5 0 0,-10-3 0,0 0-129,5 18 129,-5-8 0,-1 7-129,-1 5 129,-2 7 0,2 8 129,1 11 0,1 6 258,0 12 0,3 6 0,2 9 129,-2 2 0,6 8 0,-3-2 0,-1 0-387,-2-6 129,-3-3-258,2-10 0,0-4 0,-2-10 0,1-11 0,-1-5 0,-1-7-129,-5-8 387,-7-7-258,-3-5 0,-6-11-258,-1 3-516,-6-8-1290,-5-6-2580,2 0-387,-7-6-387,9 5 0</inkml:trace>
  <inkml:trace contextRef="#ctx0" brushRef="#br0" timeOffset="85">14239 10526 7740,'-53'5'4257,"31"-1"-516,4 7-2580,9 5-516,8 2-129,3-1 0,8-2 129,11-1 0,-1-2 129,5-5 0,0-5 258,-1-2-258,-6-5 0,-4-4-387,-6-2-387,-8-7-1290,0-1-3096,-1-2-387,-9-8-516,4-1-258</inkml:trace>
  <inkml:trace contextRef="#ctx0" brushRef="#br0" timeOffset="86">14078 8889 3354,'3'-17'8127,"15"14"-5547,3 3-903,3 0-645,8 0-645,2 3-258,-2 0-774,-1 3-1290,0 3-2064,-9-9-258,0 0 0</inkml:trace>
  <inkml:trace contextRef="#ctx0" brushRef="#br0" timeOffset="87">14283 8872 1,'-33'31'3482,"14"13"3097,14-21-4773,2 4-774,3 0-645,0 2-774,0-9-1419,10 6-1806,-7-14-258,13 3 259</inkml:trace>
  <inkml:trace contextRef="#ctx0" brushRef="#br0" timeOffset="88">14338 9075 3999,'0'0'4128,"0"0"-129,0 10-2064,6 2-774,4 1-258,8 0-129,0-3 0,5 0 129,-3-6-129,2-1-258,-6-3 0,-1-4 0,-8-7-258,-7-1-129,-4-1-516,-10 0-1290,-3 1-2451,0 6-774,-9-1 0,4 7 129</inkml:trace>
  <inkml:trace contextRef="#ctx0" brushRef="#br0" timeOffset="89">14224 9251 7611,'76'7'4773,"-38"-7"-129,2 0-1032,-2 0-3354,-2 0-2580,-2-1-1935,-2 1-258,-14-1-645,-3 1 517</inkml:trace>
  <inkml:trace contextRef="#ctx0" brushRef="#br0" timeOffset="90">14275 9394 10707,'4'0'4644,"22"0"-258,4 0-2967,3 3-516,2 7-516,-7-1-129,-8 6 0,-9 5-129,-11 3 0,-15 1 0,-9-2 0,-6-2-129,-1-1 129,3-4 0,6-3-129,3-5 0,9-5 0,10-2 129,9 0-129,9-1 0,7 0-129,5-2 0,2 1-129,12 2-774,-2 0-1806,4 0-1806,2 5-258,0-4-258,8 5 388</inkml:trace>
  <inkml:trace contextRef="#ctx0" brushRef="#br0" timeOffset="91">14924 9687 8385,'9'0'5031,"9"0"-387,5-1-1032,8 1-2709,2 3-1161,1 0-2451,1-2-1677,2 2-516,-12-3-258,0 0 1</inkml:trace>
  <inkml:trace contextRef="#ctx0" brushRef="#br0" timeOffset="92">14980 9779 7740,'-1'25'5289,"27"-16"-387,7-8-129,8-1-3612,4-1-1935,-7-6-3354,9 4-645,-8-6-258,0 4-516</inkml:trace>
  <inkml:trace contextRef="#ctx0" brushRef="#br0" timeOffset="93">15863 9510 3096,'-19'-70'4386,"42"-9"2967,10 49-5418,6 6-516,11 12-258,-3 5-258,-1 9-129,-11 13-129,-11 12-129,-16 6-258,-12 8-129,-20 1-129,-11-1 129,-9-3-258,-2-4 129,5-5 0,5-8-129,9-6 129,16-5 0,11-10 129,16 9-129,13-6 0,10-3 0,2 0-387,3-2-1548,3-3-2451,0 0-387,-8-7-258,1-1 0</inkml:trace>
  <inkml:trace contextRef="#ctx0" brushRef="#br0" timeOffset="94">16349 9411 10449,'-3'3'4902,"-6"23"-387,3 6-2838,-5-1-516,1 7-387,-3-4-129,4-2-129,0-4-129,0-7-258,4-9 0,5-12 0,0 0 0,-3-12-129,3-12 129,2-7-258,6-6 129,-1-5-129,3 0 0,1 2 129,2 4 0,-2 6-129,2 7 0,0 12 129,-1 10 0,1 2 0,1 15 0,2 3 129,-1 8-129,4 6 129,0 4-129,-1 0 0,-2 1-258,-5-7-903,3 2-2193,-7-5-1290,-4-13-387,-1-1-516,-2-14 259</inkml:trace>
  <inkml:trace contextRef="#ctx0" brushRef="#br0" timeOffset="95">16322 9578 8256,'-27'-3'4902,"27"3"-387,6 3-903,8 0-2838,12-1-2451,8 1-2451,9 4-387,9-7-516,9 7-129</inkml:trace>
  <inkml:trace contextRef="#ctx0" brushRef="#br0" timeOffset="96">15830 9872 6321,'-78'6'4644,"78"-6"-903,0 0-1935,16-2-258,23-2-129,17-3-258,22 3-387,14-4-516,18 1-258,11 4-516,-1-1-903,-8 2-2064,-11 4-903,-26-2-516,-16 8-129</inkml:trace>
  <inkml:trace contextRef="#ctx0" brushRef="#br0" timeOffset="97">15856 10023 7482,'-18'12'4644,"38"-12"-129,13 0-2580,15 0-774,7 0-129,9 0-258,2 0 0,3 0-516,-8 0-258,-8 0-645,-9 0-387,-15-2-516,-7 2-1161,-22 0-1935,0 0-129,0 0-129</inkml:trace>
  <inkml:trace contextRef="#ctx0" brushRef="#br0" timeOffset="98">16155 10077 5289,'-40'65'4902,"35"-34"-1677,3 6-516,-3-1-774,4 3-129,-2-3-774,3 0-387,0-4-645,3-10-1161,6-4-1548,6-6-1806,-3-11-258,11 1-258</inkml:trace>
  <inkml:trace contextRef="#ctx0" brushRef="#br0" timeOffset="99">16371 10351 5289,'-58'10'4257,"45"1"-774,2 2-2193,6 1-258,5 2-258,8-1 258,10-1-129,3 0 258,7-5-387,-2-7 129,4-2 129,-9-5-129,-1-5-129,-9-7-258,-6 0 0,-5-3-774,-11-2-1032,-4 1-3096,0 1-516,-1-6-387,4 0-129</inkml:trace>
  <inkml:trace contextRef="#ctx0" brushRef="#br0" timeOffset="100">16861 9353 5547,'-12'0'4773,"35"0"-387,1 0-1161,13-3-1806,12 3-774,7 0-129,3 0-387,1 0-645,-4 0-774,-4 0-1806,-8 1-1290,-16-2-258,-7 1-258</inkml:trace>
  <inkml:trace contextRef="#ctx0" brushRef="#br0" timeOffset="101">17154 9381 2322,'-22'66'9417,"21"-37"-5805,0 4-1032,1 7-387,1-4-645,6 3-387,-1-5-516,1-2-387,-1-7-903,-2-5-3612,0-11-387,6-2-516,-10-7-258</inkml:trace>
  <inkml:trace contextRef="#ctx0" brushRef="#br0" timeOffset="102">17353 9639 5031,'-28'14'4515,"19"-6"129,6 1-1935,3 6-1161,0-3-516,14 5 0,0-3-129,3 1-129,3-7-258,0-3-129,-1-4 0,-2-1 0,-7-6-129,-5-5-258,-5-4-387,-11-4-903,0 0-3096,-5 6-387,-9-3-258,4 7-258</inkml:trace>
  <inkml:trace contextRef="#ctx0" brushRef="#br0" timeOffset="103">16874 9872 7482,'36'9'5031,"6"-9"-129,14 0-387,15 0-3225,2 0-387,8 0-258,-2 4-645,-9-3-1161,-3 3-2580,-19 1-903,-15-5-516,-8 0-258</inkml:trace>
  <inkml:trace contextRef="#ctx0" brushRef="#br0" timeOffset="104">17044 10043 7224,'50'0'4257,"-12"-3"-516,6-1-2064,7 4-774,-3 2-129,-5 10-129,-10 3-258,-19 7 0,-14 6-258,-19 4 129,-19 0-129,-9 1 0,-7-6 0,-2 1 0,1-7-129,10-2 129,7-7-129,14-5 0,12-5 0,12-2 129,9-2 129,16-1 0,7-2 129,8 3 0,4 0 129,4 2-258,2 0-258,-3 3-2451,-3-3-1806,1 2-774,-8-3 0,-1-3-258</inkml:trace>
  <inkml:trace contextRef="#ctx0" brushRef="#br0" timeOffset="105">17795 9760 9546,'0'0'5031,"10"4"-258,15-4-1677,8-1-2193,5-2-903,2-5-1419,5 0-3096,-2 7-129,-9-5-516,-5 5-129</inkml:trace>
  <inkml:trace contextRef="#ctx0" brushRef="#br0" timeOffset="106">17888 9839 7740,'-12'26'5160,"27"-26"-516,14 3-645,11-3-3612,4-4-3741,4 1-1032,3-7-387,4 2-387</inkml:trace>
  <inkml:trace contextRef="#ctx0" brushRef="#br0" timeOffset="107">18763 9385 6063,'9'16'4902,"-20"11"-258,0 9-2193,-4 13-903,-7-1-387,5 6 0,-5-5-516,8-2-129,-1-12-258,4-9 0,7-9-129,4-17 0,0 0-129,6-12 129,5-9-129,2-9 0,1-6 129,3-11-258,-1-3 129,0-1 0,2 2 0,-4 7 0,-1 5 0,-2 8 0,0 13 129,0 12-129,3 7 0,-1 17 129,2 8 0,1 8 129,7 4-129,1 5-129,0 0 129,-2-3-387,0-3-387,-7-9-1161,1-9-2709,-3-2-387,-13-19-258,2 13-129</inkml:trace>
  <inkml:trace contextRef="#ctx0" brushRef="#br0" timeOffset="108">18692 9635 7611,'4'-4'4902,"26"4"-129,8 0-774,11 1-4515,10 3-3483,-1-4-516,15-3-258,-9-8-387</inkml:trace>
  <inkml:trace contextRef="#ctx0" brushRef="#br0" timeOffset="109">19510 9769 7998,'0'45'4902,"-5"-23"-645,-5-2-4128,-3-8-3612,13 5-1032,0-17-645</inkml:trace>
  <inkml:trace contextRef="#ctx0" brushRef="#br0" timeOffset="110">2591 11255 1935,'-13'93'9159,"-8"-48"-4902,-8-8-2064,-4-5-645,-1-9-903,-2-11-387,7-12-258,4-7-129,1-14-258,11-5 258,10-7-129,1 2 0,2 6 258,11 3 129,2 12 129,8 9 129,10 9 129,-2 11-129,4 12-258,-2 5-516,-1 0-2451,-5-2-1419,4 1-387,-16-12-258</inkml:trace>
  <inkml:trace contextRef="#ctx0" brushRef="#br0" timeOffset="111">2457 11223 7611,'-36'-96'4386,"38"87"-1032,-2 9-3612,0 0-3483,9 0-645,6 7-387</inkml:trace>
  <inkml:trace contextRef="#ctx0" brushRef="#br0" timeOffset="112">2828 11393 8514,'67'80'5031,"-50"-63"-129,0-7-1290,7-5-2322,-7-5-516,4-1-258,-5-10-516,-7-7-258,1-3-258,-5-5 0,-5 1-258,-15 0-129,-4 4 129,-8 3 129,1 9 129,-4 8 129,0 4 129,1 13 129,-6 41 258,27-16 0,8 3 0,0 2 0,3 2-129,10 0-903,2-4-3096,-6-10-258,9-4-387,-5-16 0</inkml:trace>
  <inkml:trace contextRef="#ctx0" brushRef="#br0" timeOffset="113">3489 11450 10320,'-64'67'4386,"30"-46"-903,-3-8-2451,-3-9-516,2-4-516,5-3-387,5-13 129,8-3 0,8-5-129,9-1 0,3 1 258,22-5 387,-2 24 258,3 6 0,5 10 129,1 10-129,-1 4-129,0 4-2322,-3-7-2193,2 5-258,-5-13-645,5 2 258</inkml:trace>
  <inkml:trace contextRef="#ctx0" brushRef="#br0" timeOffset="114">4826 11228 8127,'-3'-52'4902,"3"52"-258,-5 21-1548,-2 11-1677,7 17-774,0 3-516,0 7-387,3 0-1032,-2 0-2838,2-17-645,4-11-129,-5-19-387</inkml:trace>
  <inkml:trace contextRef="#ctx0" brushRef="#br0" timeOffset="115">4771 11173 5547,'34'-126'4644,"-5"105"-258,-4 8-1290,2 1-2064,4 12-516,-6 0-129,-4 13-387,-9 8-129,-10 0-129,-4 3 0,-11-5 0,0 1-258,-3-3 129,4-2 0,5-5 258,7-10 129,11 14 258,11-7 0,4 11 387,1 1-129,-2 11 129,-5 2 0,-8 4 0,-12-2-129,-7 2-258,-17-8 0,-8-6-258,-6-6-387,-2-9-258,3-3-387,-1-4-1290,9-5-1806,11 2-387,1-3-387</inkml:trace>
  <inkml:trace contextRef="#ctx0" brushRef="#br0" timeOffset="116">5177 11451 3612,'-21'17'8385,"12"-2"-5934,5 2-387,4 6-645,4-4 0,12 1 0,-1-7-129,8 1-129,-4-11-129,4-1 0,-5-7-258,-2-7-258,-6-10 0,-7 2-258,-5-1 0,-9-2-387,-7 7-645,-7-3-1290,-1 9-2967,-1 6-258,-2 1-129,0 7-387</inkml:trace>
  <inkml:trace contextRef="#ctx0" brushRef="#br0" timeOffset="117">4708 11748 6966,'-11'7'5289,"29"1"0,17-6-387,16-2-2322,9 0-1677,14 0-258,2 0-516,4 3-645,0 2-2064,-8-3-2193,-14-2-516,-12 0-129,-15 0-258</inkml:trace>
  <inkml:trace contextRef="#ctx0" brushRef="#br0" timeOffset="118">4918 11981 4902,'-34'0'4902,"34"0"-387,2-15 0,20 8-3225,11-2-387,8 6-387,2 0 129,2 9-129,-6 6 0,-6 11-129,-12 6-129,-12 5-129,-14 3-129,-19-1-129,-11-2-129,-10-3 0,-1-6-129,-4-10-129,5-6 0,3-9-129,11-5 258,8-4 129,12-7 129,11 0 129,3 2 258,15 2 0,5 4 129,7 8 258,1 0 0,8 8-129,-4 2 0,3 6-258,-3 0-258,-3 0-645,1-7-3741,-2 1-258,-5-10-516,2 0-387</inkml:trace>
  <inkml:trace contextRef="#ctx0" brushRef="#br0" timeOffset="119">5633 11660 8256,'0'0'4902,"9"2"-258,16 3-1161,4-2-2580,1-1-903,2-1-1806,-2-1-2580,4 0-387,-12-9-129,2 6-258</inkml:trace>
  <inkml:trace contextRef="#ctx0" brushRef="#br0" timeOffset="120">5624 11797 8643,'22'29'5418,"2"-23"-516,7-5-516,3 5-2967,1-6-1161,-1 2-4128,-1-3-645,-2-1-645,-9-10-387</inkml:trace>
  <inkml:trace contextRef="#ctx0" brushRef="#br0" timeOffset="121">6483 11298 1677,'7'-36'4773,"-7"36"4773,-11 27-6966,-1 5-903,2 14-516,-3 1-258,2 7-387,1-3-129,2-3-129,2-7 0,1-10-129,4-13-129,1-18 0,6-2 0,2-18-129,0-12 129,2-9 0,-2-10-129,2-7 129,-2-2-129,1-5 129,-4 6 0,2 11 129,-3 6-129,1 11 129,1 15 0,5 16 0,0 10 0,3 19 0,3 8 0,3 8 129,4 6-129,2 6-258,1 0-516,-5-10-1032,0-1-2967,-3-5-129,-12-13-387,-2-5-258</inkml:trace>
  <inkml:trace contextRef="#ctx0" brushRef="#br0" timeOffset="122">6446 11461 4902,'11'-4'4644,"20"10"-129,3-1-645,10 5-3870,5 5-3612,-1-8-516,10 4-387,-12-8-129</inkml:trace>
  <inkml:trace contextRef="#ctx0" brushRef="#br0" timeOffset="123">6272 11772 13158,'-6'6'4644,"34"-13"-1161,16-5-2451,21 4-645,14 1-387,8 0-774,7 1-2064,-3 6-1806,-15 1 0,-12 14-516</inkml:trace>
  <inkml:trace contextRef="#ctx0" brushRef="#br0" timeOffset="124">6380 12048 9417,'-17'6'4773,"23"-14"-774,9-11-2064,12 6-645,5 0-387,9 8-258,-2 2-129,1 13 129,-12 6 0,-8 16-258,-17 7-129,-8 5-258,-20-1-129,-13-2-129,-6-5-387,-5-12-129,2-5-129,0-13-387,15-6 258,5-13 129,15-6 258,11-5 258,8 2 387,17 4 129,5 3 516,13 7 258,1 4 0,7 10 129,-5 6-129,3 11-387,-6-6-387,-3 1-1032,1-5-3354,-4-2-645,-9-11-129,4 0-387</inkml:trace>
  <inkml:trace contextRef="#ctx0" brushRef="#br0" timeOffset="125">7143 11858 13029,'21'19'5418,"-21"-19"-516,0 0-2064,9 10-6966,-9-10-645,0 0-516,8-15-645</inkml:trace>
  <inkml:trace contextRef="#ctx0" brushRef="#br0" timeOffset="126">7969 11650 1806,'37'-69'9675,"-22"40"-5289,-4-1-2193,-5-1-387,4 8-516,-7 5-129,-3 18-516,0 0-258,3 22-129,-3 10-129,2 7-258,3 10-516,-5-3-1935,0-1-1935,0-2-258,0-15-516,7-9 129</inkml:trace>
  <inkml:trace contextRef="#ctx0" brushRef="#br0" timeOffset="127">8063 11228 6966,'-118'-83'4515,"77"84"-129,-1 24-2322,-5 9-903,7 23-387,3 11 0,10 13-129,7 5 129,12 9-258,8-3 0,11 0 0,16-8 0,15-16-258,15-15 129,14-20-387,8-20 129,10-18-129,0-24 129,-2-20 0,-11-22 258,-15-15-129,-26-11 129,-28-6 0,-22 1-129,-32 10 129,-20 9-258,-18 16-516,-4 21-1548,-1 16-2967,2 9-387,14 19-129,6 2-387</inkml:trace>
  <inkml:trace contextRef="#ctx0" brushRef="#br0" timeOffset="128">2637 13445 8385,'-105'26'4386,"56"-6"-1677,9 2-903,9 12-387,10 2-516,16 5-258,5-3-258,19 1-129,13-7 0,14-4-258,1-7 129,3-7-129,-8-5 129,-4-6-258,-9-3-129,-18 0 129,-11 0 0,-19 0 0,-12 0 0,-18 12 0,1 2 129,-3 8 0,-1 5 129,2 4-129,12 3 129,10 0 0,13 2-129,15-1 129,10-3 0,13-6-129,11-6 129,16-11 0,3-7 0,4-2-129,1-9 129,-10-7 0,-3-3 129,-5 2-129,-10 2-129,-13 10 0,-17 5 129,0 0 0,2 11-129,-4 6 129,-11 2 0,1 3 0,0-5-129,0-5 0,4-3-129,8-9-129,-9-7 0,7-14-258,8-8 258,7-3 129,2-3 129,1 4 129,-1 0 129,1 10 258,2 6 0,1 15 0,-7 7 0,-5 15-129,2 7-129,0 4-516,6 6-1290,3 0-2967,-11-8-258,5-3-258,1-11-516</inkml:trace>
  <inkml:trace contextRef="#ctx0" brushRef="#br0" timeOffset="129">3094 13970 7740,'11'5'5031,"-11"16"-387,-1 6-774,0 2-3999,1 1-3096,3 5-1161,-5-12-129,2-1-645</inkml:trace>
  <inkml:trace contextRef="#ctx0" brushRef="#br0" timeOffset="130">3063 13701 6321,'-6'-68'0,"6"68"0,3 10-2064,-3 2-2192</inkml:trace>
  <inkml:trace contextRef="#ctx0" brushRef="#br0" timeOffset="131">3486 13916 1677,'-76'27'8127,"45"-10"-4515,7 10-1935,10 2-774,3 7-129,11 0-387,8-6 129,11-3 258,7-8-129,3-7-129,0-10 129,-3-2-258,-2-15-129,-5-3 0,-7-2-129,-8 0-129,-4 0 0,0 4-129,-4 1-129,4 15 129,0 0 129,0 0-129,0 0 129,5 8 129,4 5 0,4 3 129,-4-3 0,2 3 258,-2-11-258,3 1 0,-2-6 0,2 0 0,1-9-129,2-5 0,4-3 0,0-1-129,-1 2 0,1 3 0,-4 4-129,1 6 129,-5 3 0,-1 8 0,-4 7 129,1 3 0,0 2 0,0-2 129,3-3-129,-1-2 0,1-7-129,3-6-129,3-6 0,0-11 0,1-5-129,3-5 0,0 0 0,1 0 0,-1 5 129,0 5 129,0 9 129,-1 8 129,-3 5 0,-2 14 0,-5 1 129,0 9 129,-8-2 0,-1 3-129,-1-6-258,-10-4-645,1-2-2322,-5-4-1806,-4-10-516,3-2-129,1-3-258</inkml:trace>
  <inkml:trace contextRef="#ctx0" brushRef="#br0" timeOffset="132">4288 14139 9288,'17'44'5289,"-16"-18"-129,-1 1-1290,-2-2-5418,-14-6-2451,2 0-774,-10-10-516,2-2-516</inkml:trace>
  <inkml:trace contextRef="#ctx0" brushRef="#br0" timeOffset="133">5353 13707 7353,'31'-50'4644,"-31"50"129,0 35-1419,-17 11-2322,-1 19-129,-4 4-516,-1 9 0,-1 0-129,1-3-129,5-10-258,3-12 0,8-16 0,2-19-129,5-18 0,3-6 0,8-21 129,0-16-129,3-7 129,0-12 129,1-5 0,1-2-129,3 2 258,-2 7 0,11-30 258,-16 64-129,0 18 0,-1 11 129,6 19 0,-3 10 129,3 15-129,-1 7 129,6 9-129,3 2-129,1-2-516,-3-1-1032,-6-6-3225,-3-12-387,-1-10-258,-10-10-516</inkml:trace>
  <inkml:trace contextRef="#ctx0" brushRef="#br0" timeOffset="134">5244 14062 10836,'-19'-25'4644,"40"25"-129,13 0-3096,9 1-2193,6 4-3225,-1-7-516,10 2-258,-6-3-258</inkml:trace>
  <inkml:trace contextRef="#ctx0" brushRef="#br0" timeOffset="135">5595 14260 7224,'38'12'4902,"-32"7"258,1 5-1161,-4 6-2322,-3-2-516,2 0-387,0-6-387,0-6-258,-2-16-129,9 0-129,4-7 0,1-15-129,3-3 129,2-1 0,3-3 129,1 8 0,-1 7 258,-2 8 129,-5 6 0,-1 10 0,-4 9 0,-4 10-258,-2 1-258,-1-3-1290,1-2-3483,3-5 0,-2-11-516,6-6-387</inkml:trace>
  <inkml:trace contextRef="#ctx0" brushRef="#br0" timeOffset="136">6166 13979 6063,'-10'-6'5031,"27"3"-387,7 1-129,7 2-3225,4-3-516,8 1-645,0 2-903,-1 0-1935,-6 0-1806,-1 0-129,-13 0-516</inkml:trace>
  <inkml:trace contextRef="#ctx0" brushRef="#br0" timeOffset="137">6226 14084 7482,'30'21'4773,"-3"-21"-129,13 7-1548,0-2-6321,-1-8-774,11 3-516,-7-10-387</inkml:trace>
  <inkml:trace contextRef="#ctx0" brushRef="#br0" timeOffset="138">6929 14001 7353,'-30'9'5031,"37"-6"-258,22-1-258,17-1-2838,12-1-1032,21 0-258,9 0-387,10 0-1032,4 0-3354,-4-1-387,-15-6-258,-7 3-258</inkml:trace>
  <inkml:trace contextRef="#ctx0" brushRef="#br0" timeOffset="139">7105 13648 3999,'-18'-82'4902,"27"7"3741,8 43-6966,14 16-516,3 9-129,8 14-129,-10 15-387,-2 16-129,-13 5-129,-11 11 0,-7 5-258,-16-2 0,-9-9 0,-5-7-258,3-9 129,1-13-129,11-9 0,16-10 258,-4-7 0,13-9 0,13 3 129,7 4 0,8 6 0,2 3-774,3 4-3483,-2 15-516,-12-2-258,1 9-387</inkml:trace>
  <inkml:trace contextRef="#ctx0" brushRef="#br0" timeOffset="140">6966 14280 8643,'-13'-16'4902,"32"15"-258,12 1-903,4 0-2838,12 7-258,3-1-258,5 2-516,4 1-387,-9-3-1032,-2-3-2709,-10 0-645,-15-4-129,-10-4-258</inkml:trace>
  <inkml:trace contextRef="#ctx0" brushRef="#br0" timeOffset="141">7169 14335 7353,'-36'107'4644,"31"-70"-129,1 0-2451,4 4-903,1-4-903,2-5-1677,2-8-2709,8-3-258,-13-21-645,25 13 258</inkml:trace>
  <inkml:trace contextRef="#ctx0" brushRef="#br0" timeOffset="142">7397 14671 903,'-12'36'4257,"5"-18"129,12 3-516,7-1-1548,6-6-903,10-2-516,0-9 258,5-3-387,-5-9 0,1-8 129,-11-10 129,-6 3-129,-12-8-129,-9 5 0,-15 4-645,-7-3-1935,-6 3-2580,3 6-516,-5 0-387,9 5-387</inkml:trace>
  <inkml:trace contextRef="#ctx0" brushRef="#br0" timeOffset="143">8387 13317 3354,'-26'-97'8901,"8"78"-4902,-6 11-2322,2 12-645,-5 14-516,2 16-258,2 19 0,2 15 129,4 14 0,5 17 129,7 11-129,5 16 387,3 3-258,9 5 0,0-9 0,2-1-129,-5-13 0,-4-7-129,-5-11-129,-7-18 0,-7-13-258,-11-17 0,-3-10-516,-6-18-129,3-7-516,-1-10-1032,6-14-2193,9-3-516,2-10-129,15 4 129</inkml:trace>
  <inkml:trace contextRef="#ctx0" brushRef="#br0" timeOffset="144">8482 14890 6321,'-28'-18'4902,"9"15"-129,2 3-516,-1 9-2838,-3 3-387,5 11-258,4 1-258,7 4 129,5-5-258,10 0 129,4-6 0,7-3-129,3-7-129,1-7-258,1-2-258,-5-14-1935,-8-4-2451,5-7-516,-9-10-129,2-6-516</inkml:trace>
  <inkml:trace contextRef="#ctx0" brushRef="#br0" timeOffset="145">8514 12971 8514,'-2'-12'4257,"15"12"-1290,7 0-1677,5 4-774,9 1-516,1 1-516,2 0-1032,-1-1-2451,-11-5-129,0 0-258</inkml:trace>
  <inkml:trace contextRef="#ctx0" brushRef="#br0" timeOffset="146">8673 12984 2451,'-40'62'7998,"35"-36"-5289,1 6-1032,4-1-774,0 1-1290,4-3-2193,14 4-1161,-5-20-516,13 3 129</inkml:trace>
  <inkml:trace contextRef="#ctx0" brushRef="#br0" timeOffset="147">8849 13220 7482,'-24'45'4257,"24"-27"-1419,0 3-1161,5 0-387,7 2-129,2-1-387,8-1-129,-3-8-129,5-6-129,-5-7 0,2-5 387,-11-12-129,-1 0 0,-9-11 129,-3 3-129,-10 1-258,-2 0-645,-1 11-2193,-3 4-2322,-2-1-129,5 7-516,2-3-258</inkml:trace>
  <inkml:trace contextRef="#ctx0" brushRef="#br0" timeOffset="148">8962 13972 7353,'0'-20'4773,"9"23"0,6 14-774,3 15-2451,3-1-774,7 10-516,3 5-516,3-3-903,6-8-2967,0-4-516,-7-18-258,-1-9-387</inkml:trace>
  <inkml:trace contextRef="#ctx0" brushRef="#br0" timeOffset="149">9304 13984 7353,'-101'30'4386,"57"2"-387,-3-2-2193,2 2-774,5-3-1032,4 0-774,9-7-387,8-6-1548,17-3-1677,2-13 0,12 0 0</inkml:trace>
  <inkml:trace contextRef="#ctx0" brushRef="#br0" timeOffset="150">9661 13708 7353,'-68'-24'4644,"32"27"129,0 11-1548,5 11-1806,0 8-258,7 13-258,7 3-258,9 6 0,5 1-129,14 0-258,6-2-129,11-6-258,7-3-387,1-13-1290,5-8-2709,2-7-387,-5-15-516,-1-2 0</inkml:trace>
  <inkml:trace contextRef="#ctx0" brushRef="#br0" timeOffset="151">9822 13733 10062,'-6'-20'4773,"-3"33"-129,6 12-2709,-5 3-645,6 12-258,-5 3-129,5 9-258,-3-3-258,5 3 0,0-6-258,8-4 0,4-1-258,2-10-387,4-3-1032,0-10-3096,1-10-258,0-5-387,-6-6-387</inkml:trace>
  <inkml:trace contextRef="#ctx0" brushRef="#br0" timeOffset="152">9664 13960 8514,'-31'7'4773,"31"-7"-258,29 12-1935,4-2-1548,6 0-903,3-4-1935,-2-3-2451,8-1-387,-8-7-387,0-4 0</inkml:trace>
  <inkml:trace contextRef="#ctx0" brushRef="#br0" timeOffset="153">10080 13813 6321,'37'-1'5031,"-27"20"-129,-1 14-258,0 7-2967,-8 4-516,-1 9-516,-4-1-903,-11-4-1806,-5-5-2451,0-3-258,-6-12-516,5-7-387</inkml:trace>
  <inkml:trace contextRef="#ctx0" brushRef="#br0" timeOffset="154">10635 13919 516,'-42'3'3096,"20"-1"-774,-9 10 1548,23 0-2451,8 4-129,6 3 258,11 4-258,5 1 0,2 5 0,-2 1 0,3 3-258,-14-5 0,-6-2 0,-9-7-645,-11-5-387,-8-4-387,-6-10-1032,1-5-1032,2-6-2193,4-10-258,9 1-129</inkml:trace>
  <inkml:trace contextRef="#ctx0" brushRef="#br0" timeOffset="155">10695 13992 516,'98'2'9417,"-77"5"-4902,-3 6-1419,0 10-1032,-10-3-774,2 9-516,-8-1-516,-2-1-1419,0-5-2838,0 3-645,-8-10-258,2-2-387</inkml:trace>
  <inkml:trace contextRef="#ctx0" brushRef="#br0" timeOffset="156">10810 13815 6321,'28'-33'2580,"-17"30"-2064,-11 3-3096,0 0-1548</inkml:trace>
  <inkml:trace contextRef="#ctx0" brushRef="#br0" timeOffset="157">10917 13940 3870,'48'111'4644,"-31"-69"-129,-6-6-387,-5-7-2193,-1-5-903,-1-9-516,-4-15-516,0 0-129,6-17 0,-3-9 0,6-5 0,4 1 129,2 1 0,0 2 387,5 8 129,-5 6 129,7 13 258,-5 9-129,2 14 129,-7-1-129,2 12-258,-5-2-387,-3-3-1548,-2-1-3225,4-7-258,-4-9-387,-4-12-258</inkml:trace>
  <inkml:trace contextRef="#ctx0" brushRef="#br0" timeOffset="158">11732 13534 2580,'-33'14'8901,"-1"18"-5805,-4 12-1032,1 16-258,2 6-645,12 14-258,7 1-129,14 4 0,4-5-516,17-4-129,12-9-903,6-11-1806,-3-16-1935,6-10-129,-6-16-516,0-6 388</inkml:trace>
  <inkml:trace contextRef="#ctx0" brushRef="#br0" timeOffset="159">11779 13939 4902,'14'19'4902,"-3"4"-129,-7 6-774,-2 2-2322,4 9-387,-5-4-129,4 1-516,-3-8-258,0-3-129,-1-11 0,-1-15-258,0 0 0,18-18 0,-5-5 0,3-6-129,5-3 129,1-4 0,1 7 0,-1 5 0,0 7 0,-3 13 129,-1 4-129,-6 9 129,-5 13 129,3 5-516,-5 5-129,-2-3-1419,-2-2-2838,9 0-129,-5-7-387,11-1-129</inkml:trace>
  <inkml:trace contextRef="#ctx0" brushRef="#br0" timeOffset="160">12238 13975 9417,'-27'16'4644,"17"2"-774,-2 3-2064,12 10-516,-3-1-258,6 4-258,3-5-129,9-3-258,-1-6-129,4-5 0,3-6-258,1-9 0,0-3-129,-1-15 0,-3-2-258,-1-9 129,-1-3-129,-7 1 129,-1 2 0,-4 2 0,-2 10 129,-2 17 0,0-10 0,-2 18 258,-2 9-129,1 9 129,3 4 129,3-1-129,3-1 0,3-2 129,6-4 0,3-9 0,0-6 0,4-7 0,-3-8 0,2-8 129,-3-8-129,-2-2-258,-4-3-258,-8-3-645,2 10-1419,-6 3-2193,-6 0-516,6 19-387,-17-15 0</inkml:trace>
  <inkml:trace contextRef="#ctx0" brushRef="#br0" timeOffset="161">12805 14289 1032,'6'-23'4644,"-18"1"5031,-3 13-7224,0 7-516,-8-2-645,1 4 0,-2 6-516,3 7-129,1 2-258,12 6-129,2-3 129,6 1 0,8 0-129,10-2-129,4-2-258,0-11-1419,1-1-2967,1-3-516,-2-8-129,-1-6-516</inkml:trace>
  <inkml:trace contextRef="#ctx0" brushRef="#br0" timeOffset="162">12952 13779 10449,'12'-42'5031,"-3"35"-258,-6 12-2322,0 22-1290,-5 2-258,2 12-516,-3 7 0,2 8 0,1 1-129,0 1-129,3-5-129,7-7-129,1-3-387,2-12-774,9-8-2064,0-9-1548,-4-14-258,3-1-516</inkml:trace>
  <inkml:trace contextRef="#ctx0" brushRef="#br0" timeOffset="163">12829 13941 8385,'-15'17'5031,"29"-10"-387,13-4-1032,18 4-2580,1 0-774,4-5-2064,1-2-2451,6 0-516,-11-3-387,-1-3 0</inkml:trace>
  <inkml:trace contextRef="#ctx0" brushRef="#br0" timeOffset="164">13208 13624 4128,'47'17'10191,"-19"23"-5547,3 17-2451,-6 6-516,-1 18-645,-11 1-129,-6 6-516,-7-4-774,-21-11-1677,-6-12-2709,-2-11-129,-3-18-387,5-12-258</inkml:trace>
  <inkml:trace contextRef="#ctx0" brushRef="#br0" timeOffset="165">13838 14134 3225,'-18'-72'9288,"-4"50"-5676,-2 1-1290,-2 10-903,-10 3-516,8 8-387,-1 5-129,8 14 0,6 7-258,7 5 129,7 0-129,6 1 0,11-5-129,3-6 0,5-4-258,2-14-129,3-6-129,-1-16 0,-2-10 129,-1-12-129,0-6 129,-5-10-129,-7-7 258,-3-3 258,-2 2 129,-6-45 387,-2 71-258,-7 8 129,-2 21 0,9 10 129,-11 27-129,5 12 129,1 12-258,2 7-129,3 6 129,0 5-129,0-3-516,7-4-1161,1-8-2709,1-15-516,5-8-258,-4-19-129</inkml:trace>
  <inkml:trace contextRef="#ctx0" brushRef="#br0" timeOffset="166">14087 13655 5934,'26'-17'5289,"-15"34"-258,-2 12-258,-3 13-3225,-2 4-516,4 12 0,-7 2-258,4 5-258,-5-4-129,0-5-516,4-5-387,-4-12-1290,4-8-2967,3-7-258,0-10-387,3-9-129</inkml:trace>
  <inkml:trace contextRef="#ctx0" brushRef="#br0" timeOffset="167">13977 13955 9804,'-3'24'5418,"28"-9"-387,8 0 0,13-1-3870,-3-5-1032,-1-6-4257,2-3-774,2-2-387,-9-13-516</inkml:trace>
  <inkml:trace contextRef="#ctx0" brushRef="#br0" timeOffset="168">14675 13905 9030,'9'9'4386,"10"-9"-1677,12 0-903,9 0-774,4 0-1161,3-2-1806,-3-3-2193,2 5-258,-16-4-516</inkml:trace>
  <inkml:trace contextRef="#ctx0" brushRef="#br0" timeOffset="169">14701 14052 9804,'56'30'4515,"-14"-29"-1032,4-1-2709,11 1-3999,-8-6-903,8 0-258,-11-12-516</inkml:trace>
  <inkml:trace contextRef="#ctx0" brushRef="#br0" timeOffset="170">15655 13661 1548,'-44'-53'4128,"35"18"258,35-30 1290,5 36-4386,15 15-387,6 11-129,4 13-129,-3 11-129,-9 15 0,-20 8-129,-17 9 0,-12 5-129,-21-4 0,-11-5 129,-3-8-258,0-8 0,5-10-129,17-7 129,18-16-129,11 2 129,16-4-129,11-6 0,3 0-258,5 7-645,-5 1-1935,-8 0-1677,-2 5-258,-18 1-387</inkml:trace>
  <inkml:trace contextRef="#ctx0" brushRef="#br0" timeOffset="171">15507 14047 7611,'-50'19'5160,"57"-10"-258,27-5-258,13-4-3225,22 0-516,10 0-258,13 2-387,4 0-516,-5-2-1161,1 0-2580,-14 0-645,-15-4-516,-17 4-516</inkml:trace>
  <inkml:trace contextRef="#ctx0" brushRef="#br0" timeOffset="172">15510 14235 5805,'10'23'4902,"26"-15"-387,11-7-387,11-1-2838,11 3-387,1-3-387,-1 0-645,-4 0-645,-16-6-774,-8 3-1419,-10-1-1677,-31 4 0,5-11-516</inkml:trace>
  <inkml:trace contextRef="#ctx0" brushRef="#br0" timeOffset="173">15710 14337 5676,'-8'68'5289,"8"-41"-387,0 4-645,3 3-2193,-2 1-903,3 2-645,0 1-774,-1-9-2709,0-6-1677,7-5-258,-10-18-516,16 14 0</inkml:trace>
  <inkml:trace contextRef="#ctx0" brushRef="#br0" timeOffset="174">15994 14595 2709,'-36'-12'4773,"19"12"-129,-6 0 0,8 4-1806,8 10-1677,-2 1-387,9 5 129,5-1-387,13 2 129,6-4-258,7 1 0,-2-9 0,1-4 0,-4-8-129,-5-7 129,-8-5 0,-9-3-387,-8-4-129,-12-5-1677,-4 4-2838,3 2-387,-2-3-387,4 3-258</inkml:trace>
  <inkml:trace contextRef="#ctx0" brushRef="#br0" timeOffset="175">16741 13384 2193,'-37'-100'9546,"21"84"-5289,-6 9-1806,-3 7-1161,6 7-516,-2 20-387,8 15-258,1 13 0,8 15 0,4 15 0,7 16 129,7 12 0,6 8 0,0-2-129,-1 0 129,-6-4-129,-6-5 129,-7-9-129,-10-13-129,-11-12 0,-7-14-129,-3-9-258,-2-18-129,4-8-387,1-17-258,9-6-1419,9-4-1935,2-14-258,8 0-129</inkml:trace>
  <inkml:trace contextRef="#ctx0" brushRef="#br0" timeOffset="176">16901 14865 3483,'-2'-17'5160,"-16"6"-258,5 11-258,-6 2-1935,-3 0-1161,6 11-387,-1 2-516,8 6 129,3 1-387,6 4 0,8-5 0,11 2 0,3-6-129,5-3 0,-3-7 0,-1-5-258,-4-5-258,-7-15-516,1-1-2838,-11-12-1419,-4-8-129,-2-5-516</inkml:trace>
  <inkml:trace contextRef="#ctx0" brushRef="#br0" timeOffset="177">16816 13022 9804,'-1'-13'4515,"16"6"-1290,7 0-1677,11 3-645,2 0-387,4 2-387,1 0-387,-5-1-516,-1 3-903,-9 0-1032,-11 0-1548,-2 0-645,-12 0 387</inkml:trace>
  <inkml:trace contextRef="#ctx0" brushRef="#br0" timeOffset="178">17026 12997 8256,'-59'64'3612,"45"-34"-387,7 3-903,-2-2-645,9 2-516,0-5-387,3-2-516,6-4-645,-3-11-1032,7-3-2193,5-2-903,-6-6-387,7-6 0</inkml:trace>
  <inkml:trace contextRef="#ctx0" brushRef="#br0" timeOffset="179">17120 13164 6966,'-18'12'4386,"15"6"0,3 0-2322,0-4-645,7 4-645,6-6-258,6 0 0,4-3 0,4-3 258,-5-6-387,2-3 0,-7-6 0,-5-5-129,-7-1-129,-5-2-129,-8 0-387,-11 0-1419,0 4-2709,-6 7-387,-3 0-129,0 6-258</inkml:trace>
  <inkml:trace contextRef="#ctx0" brushRef="#br0" timeOffset="180">16862 13404 9546,'55'26'5289,"-17"-26"-387,15 0-774,10 0-2967,-1-6-516,4-2-645,1 7-1290,-8-4-3354,-12-4-387,-8 3-129,-14-2-516</inkml:trace>
  <inkml:trace contextRef="#ctx0" brushRef="#br0" timeOffset="181">16940 13624 5160,'8'-15'5160,"14"10"-387,4-2-258,2 2-3096,8 5-129,-7 6-516,-4 8-258,-9 4-129,-10 7-258,-6 4-129,-19 0-258,-9-2 129,-9-6-258,-2-2 0,2-8-129,3-1 129,5-9 0,8-2 129,8-9 258,13 10 0,3-15 129,12 7 258,9 4 0,3-1 129,5 5 0,1 5 0,5 5 0,-3-1-129,-4 1-903,2 2-2451,-4-4-1548,-2-4-387,0-1-516,-5-3 0</inkml:trace>
  <inkml:trace contextRef="#ctx0" brushRef="#br0" timeOffset="182">17675 13671 3483,'47'-49'9933,"-47"49"-5547,0 24-1935,-8 14-645,-10 4-516,-2 15-387,-3 2 129,0 4-516,-1-5-258,6-6-129,0-10-258,7-15 129,7-9 0,4-18-129,0-11 0,8-19 0,4-8 129,-1-13 0,3-9-129,4-1 129,0-6-129,2 9 129,-1 7 0,-2 9 0,0 11-129,-1 18 258,-2 13-129,1 19 129,1 14 0,1 10 0,2 6 0,2 7 0,3 2-387,-2-5-774,6-7-2322,-7-3-1290,-6-14-645,-4-6-129,-8-13 0</inkml:trace>
  <inkml:trace contextRef="#ctx0" brushRef="#br0" timeOffset="183">17628 13914 10449,'2'3'5160,"24"3"-387,3-3-1032,8 0-3612,3-1-3999,4-2-774,8 0-258,-4-7-645</inkml:trace>
  <inkml:trace contextRef="#ctx0" brushRef="#br0" timeOffset="184">18403 13856 1032,'7'-14'4515,"-7"-6"129,-32 1 2580,-1 5-5289,2 6-516,-3-1-258,5 9-387,1 0-258,11 12 0,4 5-258,13 4 0,11 7 129,6 2-258,1 4 129,-2 0 0,-4-7-129,-6-1 0,-6-4-258,-12-7-258,-9-3-516,-13-12-1032,4-3-2709,3-2-129,3-8-516,9-1-258</inkml:trace>
  <inkml:trace contextRef="#ctx0" brushRef="#br0" timeOffset="185">18497 13850 1677,'31'-3'9804,"-25"22"-5031,-9 2-1677,-6 0-1677,6 5-258,-3 1-774,2-1-1161,3 0-1677,1-4-2064,0-7-258,0-4-387</inkml:trace>
  <inkml:trace contextRef="#ctx0" brushRef="#br0" timeOffset="186">18492 13689 7740,'11'-67'4773,"-8"56"-387,-3 11-1032,10 0-4773,-10 0-2838,0 0-387,12 1-516,0 7 388</inkml:trace>
  <inkml:trace contextRef="#ctx0" brushRef="#br0" timeOffset="187">18728 13798 10062,'16'99'5031,"-13"-62"-387,0-1-2709,-3-10-258,0 1-903,0-12-129,0-15-387,0 0-129,8-5 0,0-16-129,4-4 0,3-4 0,1-3 0,3 2 0,2 6 0,-4 6 258,0 11-129,-3 7 129,0 5 129,-3 12-129,3 8 0,-4 2-258,0 1-645,8 0-3999,0-3-129,0-9-645,11-4-258</inkml:trace>
  <inkml:trace contextRef="#ctx0" brushRef="#br0" timeOffset="188">19449 13376 4644,'6'-33'4773,"-37"45"3483,3 22-6321,-9 7-774,1 17-258,-2 5 129,5 13-258,10 4-258,16 2 129,7-5-258,16 0-129,11-10-387,8-13-1290,8-8-3096,0-10-387,-2-16-258,-1-11-516</inkml:trace>
  <inkml:trace contextRef="#ctx0" brushRef="#br0" timeOffset="189">19448 13755 9159,'29'27'4773,"-21"-1"-774,-4 3-2064,6 9-516,-6-4 0,3 3-516,-5-8-129,3-3 0,-3-9-387,-2-17-258,11 3-129,-3-13 0,1-12 0,3-6-129,7-2 0,-1-3 0,5-1-129,-2 4 258,-2 9-129,0 13 129,-1 4 258,-2 8-129,-6 10 0,-2 7 129,-4 5-258,-1 3-516,6 2-2322,-2-5-1806,-1-8-516,6-4-129,-1-9-387</inkml:trace>
  <inkml:trace contextRef="#ctx0" brushRef="#br0" timeOffset="190">19917 13784 9030,'-25'-7'4902,"21"23"-387,1 6-2709,0-3-645,3 9 0,6-6-258,7 6-129,2-10 0,5-2-258,2-4-258,2-9-129,-3-3-129,1-11 0,-1-6 0,-2-7-129,-4-2 0,-3-3 0,-5 0 0,-4 3 0,1 6 129,-4 7 0,0 13 0,0 0 0,-7 3 129,4 14 0,3 5 0,3 4 0,0-2 0,10 0-129,2-6 129,5-4 0,5-4-129,2-5 129,-1-8-129,0-7 129,-3-6-129,-3-6 0,-4-5-129,-7 1-129,-6 1-387,-6 1-1161,-3 2-2838,-4 11-387,-4 3-387,0 8 0</inkml:trace>
  <inkml:trace contextRef="#ctx0" brushRef="#br0" timeOffset="191">20468 13979 9546,'-9'-24'4902,"9"24"-258,-19 0-2322,4 3-774,6 10-774,-5-2-129,8 8-129,2-2-129,4 3 0,5 1 0,8-4-129,0-4 0,4-6 129,1-3-129,-2-4-129,-1-6-258,-5-9-903,2-7-3741,-7-2 0,-5-5-774,0 2-258</inkml:trace>
  <inkml:trace contextRef="#ctx0" brushRef="#br0" timeOffset="192">20680 13458 10320,'50'-66'5160,"-37"68"-1032,0 22-1548,-11 5-774,2 20-516,-4 2-516,0 11-129,0 4-129,2-2-129,5-3-129,0-10-387,11-7-258,-3-13-645,8-6-1935,1-14-1935,-5-11-516,3-4-129,-10-14-258</inkml:trace>
  <inkml:trace contextRef="#ctx0" brushRef="#br0" timeOffset="193">20623 13701 9546,'-27'15'5031,"50"-1"-387,15-7-2193,9-4-2193,7 4-4257,-1-7-387,7-1-516,-7-10-258</inkml:trace>
  <inkml:trace contextRef="#ctx0" brushRef="#br0" timeOffset="194">20983 13312 10191,'128'72'5031,"-83"-13"-774,-3 8-1806,-7 16-774,-14 2-258,-9 10-645,-16-6-258,-18-12-516,-5-8-1290,-5-15-3612,-8-20 0,12-10-516,6-19-516</inkml:trace>
  <inkml:trace contextRef="#ctx0" brushRef="#br0" timeOffset="195">21739 13936 3225,'-57'-36'9030,"28"25"-5934,-8 2-1161,-4 2-516,8 7-516,-3 0 0,12 12-387,6 6 0,13 5 0,5 0-129,16 1 129,4-3 0,11-4 0,2-6-129,4-9-129,-2-5-129,2-16-129,-6-8-387,-1-9 258,-3-7-258,-7-10-129,-4-6 129,-7-7 129,-4 1 129,-5 2 129,-7-38 258,-4 66 0,-1 16 129,-2 19-129,3 19 0,0 16-129,4 15 0,0 8 0,6 8 258,1 6-387,6-2-387,10-3-1677,4-10-2580,0-15-129,7-9-516,-2-16 0</inkml:trace>
  <inkml:trace contextRef="#ctx0" brushRef="#br0" timeOffset="196">22034 13522 8256,'10'-43'5031,"-3"50"-129,1 22-1677,-8 3-1677,0 16-387,0 0 0,0 10-258,-7-5-258,5 2-129,-1-4-129,3-7-258,0-2-129,9-13-387,6-3-1032,-1-13-3612,4-11 0,6-2-516,-8-15-258</inkml:trace>
  <inkml:trace contextRef="#ctx0" brushRef="#br0" timeOffset="197">22001 13783 8127,'-32'26'5418,"39"-16"-258,16-1-258,4-7-3096,12 5-1032,2-2-903,3-1-4515,-4-10 0,0-3-774,-2-5-129</inkml:trace>
  <inkml:trace contextRef="#ctx0" brushRef="#br0" timeOffset="198">22753 13672 8127,'0'8'5160,"7"-6"0,14 5-516,7-2-2967,4 0-1032,5 0-645,7 0-1677,-2-3-2838,-11-2-387,-3-3-258,-4-4-387</inkml:trace>
  <inkml:trace contextRef="#ctx0" brushRef="#br0" timeOffset="199">22711 13815 13287,'73'48'5547,"-33"-35"-387,5 0-2451,-11-5-2193,-1 2-4773,1-10-645,1 0-129,-10-9-774</inkml:trace>
  <inkml:trace contextRef="#ctx0" brushRef="#br0" timeOffset="200">2367 16593 11223,'-9'7'5031,"25"-3"-387,10-8-2838,13 1-1161,8 1-516,6 2-774,9-1-1548,-3 1-2451,-15 0-387,-2 0-258,-16 0-129</inkml:trace>
  <inkml:trace contextRef="#ctx0" brushRef="#br0" timeOffset="201">2419 16748 5289,'-5'39'5418,"28"-29"-516,16-10-774,9 0-2967,6-1-2064,7 1-3096,-9-2-516,4-1-645,-13-16-258</inkml:trace>
  <inkml:trace contextRef="#ctx0" brushRef="#br0" timeOffset="202">3655 16208 3999,'-21'-101'9030,"37"63"-6579,12 10-1032,6 11-258,7 17-129,3 7-129,-4 23-129,-12 6-258,-6 17 129,-18 5-258,-11 8 0,-17-4-387,-8-5 129,-7-14-258,0-9 129,2-10-129,8-10 129,7-11-129,12-9 129,8-5 0,4-7 129,14 4 0,9 3 0,6 7 0,6 2-129,3 9-387,-1 3-1806,-6 2-2451,6 10-258,-13-7-645,-1 2 516</inkml:trace>
  <inkml:trace contextRef="#ctx0" brushRef="#br0" timeOffset="203">3482 16690 9288,'-59'-6'5031,"59"6"-129,8-11-2580,30 11-1161,11-6-516,17 5-258,15 0-129,13 1-129,7 5-516,1-5-2193,-5-2-2064,-7 0-387,-17 0-516,-12 4 258</inkml:trace>
  <inkml:trace contextRef="#ctx0" brushRef="#br0" timeOffset="204">3441 16921 3612,'-21'23'4902,"38"-19"0,15 2-1419,11 1-1935,8-2-258,12-1-387,-3-4-387,5 0-129,-6 2-645,-12-2-645,-3-2-2064,-13 2-1677,-19-9-387,-12 9-258</inkml:trace>
  <inkml:trace contextRef="#ctx0" brushRef="#br0" timeOffset="205">3717 16991 3225,'-26'88'5031,"26"-52"-258,3 1-1935,1-9-645,5 7-903,-3-1-516,0-10-1419,1-2-2064,3-13-1806,-10-9-258,13 2-258</inkml:trace>
  <inkml:trace contextRef="#ctx0" brushRef="#br0" timeOffset="206">3931 17244 4773,'-4'46'5031,"-1"-32"-516,8 1-774,6-8-2193,3 7-516,9-9-258,2 7-129,5-7-129,-3-10 0,3-4 129,-10-8 258,-2 2-129,-13-9-129,-3 10 0,-9-11-129,-6 9 0,-7 8-774,-4-6-1032,-4 7-3999,8 6-129,3 1 0,3-5-774</inkml:trace>
  <inkml:trace contextRef="#ctx0" brushRef="#br0" timeOffset="207">4149 16090 4902,'-24'96'4257,"0"-55"-1032,0 6-1806,3 2-645,1-2-258,8-3-258,1-14-129,6-11 129,5-8-129,0-11 0,12-7 129,-1-9 129,1-14-129,1-6 0,-1-3 0,2-4 129,-3-4-129,1 5 387,-2 0-129,0 6 0,-3 9 0,3 6 0,-5 6-129,-5 15 129,13-8-129,-4 16 0,-1 12 0,6 10-129,2 5 0,2 9 0,2 5-258,1 5-387,0 2-1161,-1-3-2967,-8-15-645,2-6 0,-10-14-516</inkml:trace>
  <inkml:trace contextRef="#ctx0" brushRef="#br0" timeOffset="208">4067 16339 7740,'24'-9'5160,"21"14"-1548,6 3-4773,-4-8-2709,13-2-387,-5-12-645</inkml:trace>
  <inkml:trace contextRef="#ctx0" brushRef="#br0" timeOffset="209">4970 15895 3612,'-48'-42'9417,"30"54"-5547,0 24-2193,-1 17-387,10 23-516,1 18 0,8 22 0,7 12-387,6 9 129,1 7-129,0-6 0,-4-9-129,-3-9 0,-6-19-258,-2-16-258,-9-20-129,-9-22-1032,4-25-1548,0-8-1935,-3-18-258,3-11-516</inkml:trace>
  <inkml:trace contextRef="#ctx0" brushRef="#br0" timeOffset="210">5218 17377 645,'-25'0'10062,"9"0"-5160,0 7-1419,4 4-1161,-3 8-387,9 2-645,3 3-387,6-8-387,10-8-258,8-1 387,3 5-258,2-4-258,-1-11-129,-3-9-129,-2 5-903,-6-2-3999,-11-18 0,-3-3-258,-3-15-774</inkml:trace>
  <inkml:trace contextRef="#ctx0" brushRef="#br0" timeOffset="211">5118 15599 3483,'-13'-17'9546,"28"12"-5547,6 3-2064,0-6-774,7 6-516,-1-1-645,-2 0-1161,0 3-1290,-4 0-1935,-10-5-258,-2 1-387</inkml:trace>
  <inkml:trace contextRef="#ctx0" brushRef="#br0" timeOffset="212">5232 15572 2967,'-17'48'4386,"16"-14"-258,-5-5-1290,6-3-903,0 3-774,6-4-516,2-6-774,2-1-516,1-12-1032,3-4-1032,2-2-903,-5-8-387,4-2 258</inkml:trace>
  <inkml:trace contextRef="#ctx0" brushRef="#br0" timeOffset="213">5335 15735 1935,'0'0'3741,"0"9"0,0 5-387,4 1-1032,3-1-387,7 3-258,3-8-516,7 1-258,-3-9 0,3-1 0,-7-5-258,-2-6-129,-7-3-258,-8-1-129,-2 2-645,-14-2-1161,1 4-2838,-4 8-387,-4-4-129,-1 7-516</inkml:trace>
  <inkml:trace contextRef="#ctx0" brushRef="#br0" timeOffset="214">5138 15888 4386,'-20'28'5160,"20"-19"129,9-4-387,10-5-2451,19 0-1161,3-5-129,13 2-516,-1 1-516,2-2-645,2 4-1419,-10 4-2967,-9-2-129,-8 3-258,-11-2-258</inkml:trace>
  <inkml:trace contextRef="#ctx0" brushRef="#br0" timeOffset="215">5242 16145 5289,'-17'-3'4902,"17"-17"-258,14 9-1032,11 7-2193,1 3-387,4 5-387,0 2 0,-4 8-387,-8 4-129,-7 6 0,-11 3-129,-7 1-258,-15-4 0,-5-4 0,-2 1-129,0-6 129,3-6 0,4-9 0,7 0 129,10-9 258,5 9 129,9-15 0,7 9 129,8 1 129,3 5-129,4 5 0,-1 9-516,1 2-3999,-5-8-387,5 5-387,-7-7-387</inkml:trace>
  <inkml:trace contextRef="#ctx0" brushRef="#br0" timeOffset="216">6138 16395 4128,'-48'-5'4773,"-13"2"3096,31 3-5934,0 5-645,14 7-258,1 4-129,15 8-387,3-1 0,16 9-129,4-1 129,5 5 0,-3 0 0,1 3-129,-9-10-129,-9-9 0,-8-3-258,-13-10-129,-5-7-258,-9-7-129,3-5-516,-4-15-258,10 12-645,-1-6-774,11-1-1677,8 6-516,4-1-387</inkml:trace>
  <inkml:trace contextRef="#ctx0" brushRef="#br0" timeOffset="217">6290 16465 3354,'14'0'5289,"-5"8"0,-9 4-387,0 5-1677,0 6-1161,-1 1-774,1 11-774,0-4-645,0-11-903,6 3-2967,-2-3-774,-4-20-516,3 15-645</inkml:trace>
  <inkml:trace contextRef="#ctx0" brushRef="#br0" timeOffset="218">6299 16288 8385,'4'-43'3741,"2"28"-1935,-6 15-4257,0 0-1290,0 0-774</inkml:trace>
  <inkml:trace contextRef="#ctx0" brushRef="#br0" timeOffset="219">6402 16445 2451,'32'66'4773,"-18"-37"-129,5 1-387,-12-5-1806,1-4-1161,0-3-516,-6-8-258,-2-10-258,0 0-129,0-12 258,0-7-258,0-1 0,4-10 129,5 0-129,3 3 129,4 3 129,2 9 129,4 9-129,-2 3 258,2 5-129,-3 12-129,-2 10 0,-5 1-129,-4 4-129,-2 2-387,-6-4-1806,3 2-2580,1 2-516,-4-14-516,9-2 129</inkml:trace>
  <inkml:trace contextRef="#ctx0" brushRef="#br0" timeOffset="220">7048 16094 8514,'-29'-13'4773,"9"33"-774,0 12-2193,-8 7-387,6 14-387,1 1-129,9 11-258,7 3-129,7 9-129,12-2-129,6-10-387,10 3-645,1-16-1806,1-6-2064,4-8-387,-5-17-387,-3-14 258</inkml:trace>
  <inkml:trace contextRef="#ctx0" brushRef="#br0" timeOffset="221">7109 16419 13029,'24'22'4644,"-18"7"-903,-2 0-2451,2 12-387,-2-6-516,2 2 0,-5-10 0,3-5-387,-4-22 0,0 0 129,16-8-129,-6-16 0,3 1 129,2-4-129,3-3 129,3 4 0,-1 7 129,1 11-129,-4 6 258,0 6-129,-4 13-129,-4 5 0,-3 14-258,-3-3-1677,3-1-3225,4-5 0,1-6-387,7-2-387</inkml:trace>
  <inkml:trace contextRef="#ctx0" brushRef="#br0" timeOffset="222">7546 16392 9804,'-3'-5'4902,"-4"23"-387,5 10-2709,-7-3-387,9 8-516,0-1-387,10 6-129,4-8 129,6 1-258,4-12 0,6-11 0,-1-6-129,1-2 0,-4-12 0,-2-8-129,-5-8 0,-6-5 0,-4 1-129,-6 2 129,-3 6-129,-3 2 0,-4 8 0,-2 9 0,0 8 129,-1 13 0,5 3-129,4 10 129,1 0 0,3 1 129,8 0-129,6-4 129,5-10 0,4-10 129,1 0-129,1-6 129,0-9 0,-4-7-258,-4-9 129,-6-7-129,-3 3 0,-10 1-258,-1-4-258,-12 2-903,1 9-2193,-5 13-1290,0 4-258,4 11-516</inkml:trace>
  <inkml:trace contextRef="#ctx0" brushRef="#br0" timeOffset="223">8094 16806 1548,'7'-8'4386,"-11"-2"387,-4-2-1419,-5 5-774,-6-5-774,2 10-387,-6 2-129,3 7-129,-2-3-516,10 9-129,-1 8-258,12 2 129,1 1-129,12 0 129,2-9-258,8-8 258,2 0-258,-2-7-129,1-7 258,-3-13-258,-7-4-129,-6-6-516,-2 7-2580,-5 3-1548,-10-9-387,-2 1-258,-4 8-129</inkml:trace>
  <inkml:trace contextRef="#ctx0" brushRef="#br0" timeOffset="224">8287 16281 2967,'10'-48'10320,"-10"48"-5418,8 19-1677,-8 15-1290,-2 4-516,-1 15-774,-3-2-129,5 5-129,1 0-129,4-1-258,10-13 129,5-6-129,6-5-129,1-16-387,5-1-774,-4-14-2838,-6-5-903,-4-16-258,-11-1-258</inkml:trace>
  <inkml:trace contextRef="#ctx0" brushRef="#br0" timeOffset="225">8223 16428 10707,'-19'-8'5031,"29"16"-258,15 0-2322,6-8-1548,9 6-387,2-4-1419,1 4-3612,-4-8-258,-1-1-387,-7-14-387</inkml:trace>
  <inkml:trace contextRef="#ctx0" brushRef="#br0" timeOffset="226">8607 16198 8127,'16'-36'5289,"5"46"129,-11 24-1032,-3 7-2322,8 19-903,-9 6-258,0 12-387,-6 1-258,0 3-129,-7-12-258,-8-9-258,-1-6-774,-12-16-2064,4-11-1935,2-17-258,2-13-387,7-13 0</inkml:trace>
  <inkml:trace contextRef="#ctx0" brushRef="#br0" timeOffset="227">9085 16693 903,'4'-32'3999,"-9"9"258,-21-5 774,3 12-3354,1 10-258,-6 4 0,4 2-387,-2 12-258,12 9-129,1-2-258,11 9 129,2-4-258,12 1 129,3-4-129,9 0 0,1-12-129,1-6-129,1-3 0,-3-16-129,-1-4 129,-4-11-387,-1-13 258,-5-10 0,-5-3-129,-3-9 129,-3-3 0,-2 1-258,0 3 387,-4 6 0,-1 13-129,-3 13 258,3 11 129,5 22 0,-10 7 0,7 27 258,0 12-258,1 14 129,2 3 0,0 8-129,0 3-258,5-8-258,5 1-1032,-3-18-3225,4-11-258,3-13-258,0-11-387</inkml:trace>
  <inkml:trace contextRef="#ctx0" brushRef="#br0" timeOffset="228">9291 16228 8514,'23'-23'5289,"-19"43"-258,-1 7-903,5 15-2709,-8 4-387,5 6-258,-5 4-387,5-2 0,-1-4-129,8 0-258,-2-8-258,2-8-258,4-3-774,-5-7-3612,4-24-129,1 0-387,-4-12-387</inkml:trace>
  <inkml:trace contextRef="#ctx0" brushRef="#br0" timeOffset="229">9259 16511 9804,'0'25'5418,"21"-21"-387,6-2-903,8 1-3354,3 1-1677,6-4-3483,-8 0-645,7-3 0,-6-8-516</inkml:trace>
  <inkml:trace contextRef="#ctx0" brushRef="#br0" timeOffset="230">9932 16552 10836,'42'-5'5031,"-9"1"-258,8 1-2451,4 3-1548,-1 0-1161,-5 0-2838,-2-3-1548,-8-1-258,-12 1-516</inkml:trace>
  <inkml:trace contextRef="#ctx0" brushRef="#br0" timeOffset="231">9988 16645 8901,'28'25'5418,"1"-20"-387,9-3-774,2 3-3612,1-3-2193,2-2-2967,-6-5-387,1-1-387,-9-11-516</inkml:trace>
  <inkml:trace contextRef="#ctx0" brushRef="#br0" timeOffset="232">10738 16586 9159,'-37'7'5031,"65"-6"-129,23 5-2838,22-6-903,32 0-387,18 0-258,20 0-129,12 2-516,4-1-1161,8-4-3354,-11-2-129,-20-3-387,-20 4-516</inkml:trace>
  <inkml:trace contextRef="#ctx0" brushRef="#br0" timeOffset="233">11087 16183 129,'-33'-43'4257,"24"-22"4257,9 21-5547,12 8-387,7 1-774,16 16 0,-2 10-516,7 17-258,-10 12 0,-6 20-387,-13 8-258,-7 11 0,-12 4-129,-15 4-129,-6-12 0,-9-8-129,0-9-129,3-15 0,7-8 0,8-15-129,7-4 0,8-17 129,5-3 0,13 3 129,6 0-129,8 4 129,5 5-129,4 9 0,1 3-129,-6 10-516,3 14-1161,-7-6-2967,-6-1 0,-3 5-516,-10-11 0</inkml:trace>
  <inkml:trace contextRef="#ctx0" brushRef="#br0" timeOffset="234">11513 16102 6837,'8'-12'5289,"-8"19"-258,-1 16-129,-5 10-3354,-7 1-387,2 10-516,-3-5-129,4-1-129,-1-2-258,0-7 0,5-12 0,0-7-258,6-10 129,0-13 0,10-10 0,-2-9-129,3-14 129,1-9-129,3-4 129,1 0-129,2 7 129,-3 3 0,-4 9 129,1 12-258,1 15 258,0 13 0,1 17-129,-3 13 129,2 7 0,5 2 129,2 6-258,-3 1 129,-1 2-258,0-7-387,1-3-774,-11-7-3612,0-9 0,-4-3-516,-2-19-387</inkml:trace>
  <inkml:trace contextRef="#ctx0" brushRef="#br0" timeOffset="235">11497 16227 11481,'6'-16'4644,"17"16"-258,0 0-4128,7-3-3870,7 6-645,-5 2-516,7 9-387</inkml:trace>
  <inkml:trace contextRef="#ctx0" brushRef="#br0" timeOffset="236">10973 16895 11352,'3'-5'5160,"20"5"-516,13 0-2838,6 0-774,16 0-258,3 0-387,4 5-516,2-5-645,-9-2-903,-4 0-2967,-8 2-258,-18-3-516,-7 3-387</inkml:trace>
  <inkml:trace contextRef="#ctx0" brushRef="#br0" timeOffset="237">11245 16941 10707,'-3'75'4902,"3"-43"-387,1-1-2709,2 8-903,-3-1-774,-1-8-1806,1-1-2451,2-12-645,3-5-258,5-2-516</inkml:trace>
  <inkml:trace contextRef="#ctx0" brushRef="#br0" timeOffset="238">11516 17201 2322,'-47'11'9030,"37"4"-4386,7 4-2967,0-9-516,6 9-387,7 3-258,8-3 0,1 3 129,9-10-387,-3-12 129,2 0 0,-5-2 129,-3-13 0,-9-6-129,-5 3 129,-7-13-387,-8 4-258,-3 9-1548,-2 4-2967,-3-9-387,6 14-387,-1-12-258</inkml:trace>
  <inkml:trace contextRef="#ctx0" brushRef="#br0" timeOffset="239">12597 15806 8901,'-67'42'5031,"29"9"0,-6 24-2322,-4 12-1290,11 19-516,3 11-258,18 8-129,16 1-387,18-13-258,17-12-1032,13-23-3612,10-17-258,10-18-516,-1-21 129</inkml:trace>
  <inkml:trace contextRef="#ctx0" brushRef="#br0" timeOffset="240">12689 16496 7224,'-31'17'5289,"31"-17"-129,17 10-1806,1-10-1548,18 5-1032,3-5-1290,5 2-3741,3-2-645,5-3-387,-1-9-129</inkml:trace>
  <inkml:trace contextRef="#ctx0" brushRef="#br0" timeOffset="241">13986 15932 10320,'93'57'5031,"-54"-1"-903,3 10-2193,5 18-387,-9 7-774,-4 13-129,-11-3-129,-12-4-258,-11-8-258,-11-13-258,-13-6-1290,-13-10-2967,-1-21-387,3-13-645,3-16-129</inkml:trace>
  <inkml:trace contextRef="#ctx0" brushRef="#br0" timeOffset="242">14824 16477 3096,'-24'-56'9675,"-1"46"-6579,-4 4-903,-7 6-516,4 11-774,-4 7-129,7 13-258,5 2-129,15 9-129,8-5-258,5 6 0,18-5-129,8-6-774,11 1-903,3-9-2709,-4-13-516,5-7-258,-6-4 388</inkml:trace>
  <inkml:trace contextRef="#ctx0" brushRef="#br0" timeOffset="243">15014 16527 7998,'-72'-21'4515,"45"21"-1806,1 0-774,6 5-645,3 7-258,9 7-516,6 1-129,5 4 0,10 0 0,6 0-129,8-3-129,4-6 0,4-10-258,0-5 129,-1-5 129,0-7-258,0-5 129,-1-4 0,-4 3 0,-5 2 129,-4 9 129,-3 7-258,-6 4 129,-11-4 0,7 23-258,-7-6-645,-3 4-1419,-2-4-2451,-8-5-387,4-2-129</inkml:trace>
  <inkml:trace contextRef="#ctx0" brushRef="#br0" timeOffset="244">14657 15894 3612,'-99'36'8514,"58"8"-5805,-5 15-516,11 24-258,2 4-645,16 21-129,6 1-516,11 5 0,8-7-645,17-7-516,11-15-3483,12-16-774,-4-23-387,9-10-129</inkml:trace>
  <inkml:trace contextRef="#ctx0" brushRef="#br0" timeOffset="245">15568 16199 9804,'-96'45'4644,"59"-6"-1548,5 11-1290,1 4-774,11 10-258,10 0-258,10 2-129,16-6-774,10-11-516,13-3-2451,2-12-1290,-5-8-387,8-11-129</inkml:trace>
  <inkml:trace contextRef="#ctx0" brushRef="#br0" timeOffset="246">15583 16462 2580,'5'17'10191,"3"-2"-5805,-1 9-2064,-3-7-645,1 10-387,-3-10-645,0-1-129,-2-1-129,0-6-258,0-9-129,2-4-129,5-6 0,4-8 129,2 0-129,3 1 0,5-5 0,-1 0 0,4 8 258,-2 9-129,-3 5 258,-1 2-258,-3 11 129,-2 6 129,-4 5 0,-2 6-387,1-4-516,-5 0-3999,-2-11-387,8-5-258,-9-10-258</inkml:trace>
  <inkml:trace contextRef="#ctx0" brushRef="#br0" timeOffset="247">16031 16387 8385,'-38'32'4386,"29"-10"-1548,3 7-774,7 4-387,4 1-645,13 3-258,4-11-258,6-3 0,1-5-258,2-8 0,-2-10-129,-3 0-258,-4-14 129,-5-4-129,-6-2 129,-4-8-129,-4-1 129,-3 2-129,0 3 129,-7 3 0,0 9 129,7 12-129,-13-7 0,13 7 0,-6 16-129,6 8 129,0 0 0,9 4 129,5-6-258,7-3 129,3 7 129,2-9-129,1-5 129,-1-7 129,-1-5-129,-1-12 258,-4-1 0,-7-4 0,-6-12-129,-6 3 129,-1-6-387,-9 2-516,-1 12-903,-3 5-3483,-4-5-129,7 11-516,-4 6 0</inkml:trace>
  <inkml:trace contextRef="#ctx0" brushRef="#br0" timeOffset="248">16545 16684 2580,'-73'-19'7740,"49"24"-4902,4 13-903,2-2-258,11 5-645,6 1 0,5 5-258,8-5 0,12-1-258,-1-12 0,4 1 0,-4-9-258,-2-1-129,-5 0-258,-7-12-903,0 0-1290,-3-4-2322,-6-4-258,0 1-387</inkml:trace>
  <inkml:trace contextRef="#ctx0" brushRef="#br0" timeOffset="249">16715 16335 5031,'38'-28'5031,"-38"28"0,0 5-1548,0 15-1419,-9 6-516,3 15-774,-2-6-129,7 7-258,1-2-129,7 3 258,6 1-387,3-3-258,7-9-387,-1-10-129,2 4-1548,-3-17-2451,-6-9-645,-3-2-258,-5-14 129</inkml:trace>
  <inkml:trace contextRef="#ctx0" brushRef="#br0" timeOffset="250">16597 16433 5289,'-6'23'5160,"28"-17"0,15 5-1419,9-1-2064,2-2-1161,4-3-2322,-4-5-2709,4 0-387,-11-5-387,-5-2 259</inkml:trace>
  <inkml:trace contextRef="#ctx0" brushRef="#br0" timeOffset="251">17002 16240 5031,'58'29'5676,"-29"9"-387,-7 16-387,-4-1-2709,-5 19-516,-13 5-774,-1 1-516,-17-1-516,-12-14-1548,-2-11-3354,-1-11-129,-2-10-387,7-14-516</inkml:trace>
  <inkml:trace contextRef="#ctx0" brushRef="#br0" timeOffset="252">17097 15979 6450,'79'77'5031,"-45"-9"-387,5 16-2193,-7 24-903,-10 5-516,-7 10-129,-15-1-645,-9-14-129,-14-9-258,-10-24-516,-1-15-774,-3-21-3225,2-27-129,12-9-774,5-12 516</inkml:trace>
  <inkml:trace contextRef="#ctx0" brushRef="#br0" timeOffset="253">17442 15775 8643,'0'0'4515,"27"-9"-2193,-1 9-774,5-5-774,7 3 0,-2-1-387,2 3-129,-4-2 0,-6 1-129,-5-1 0,-7 2 0,-16 0 0,11 5-129,-11-5 129,-1 23-129,-5-1 0,0 8 0,-1 14 0,1 10-129,2 12 129,4 9 0,0 9-129,2 11 129,9 2-258,-1 2 258,4-2-129,1-8 258,0-5-258,-3-8 0,-2-9 0,-5-13 129,-4-8 0,-3-10 129,-14-6 0,-7-1-129,-7-10 0,-5-1 0,-3-2 0,-2-2-516,4 1-1419,7-8-2580,-2-5 129,18-2-516</inkml:trace>
  <inkml:trace contextRef="#ctx0" brushRef="#br0" timeOffset="254">17923 17213 645,'-53'14'9288,"27"1"-5289,5 1-1161,8 6-1032,6 0-645,11-2-129,10 6 129,14-3-387,3-15-129,9-5 129,-6-1-129,1-9-129,-12-3 0,-10-5-258,-13-8-258,-7-2-645,-8 8-2064,-6 0-2322,-4-16-387,7 1-387,2-7-129</inkml:trace>
  <inkml:trace contextRef="#ctx0" brushRef="#br0" timeOffset="255">17830 15376 1032,'0'10'9675,"22"-3"-5160,5-5-2193,2-2-516,10 5-774,-1-5-645,0 0-774,-1 0-903,-8 0-2322,-9-2-903,-6-2-387,-12-7 0</inkml:trace>
  <inkml:trace contextRef="#ctx0" brushRef="#br0" timeOffset="256">17944 15405 9159,'-7'79'4644,"8"-48"-1419,-1 1-1161,3 0-1032,2-3-1290,0-1-2709,-2-12-1419,7 0-387,-10-16-258</inkml:trace>
  <inkml:trace contextRef="#ctx0" brushRef="#br0" timeOffset="257">18085 15638 7740,'1'21'4386,"18"-7"-1806,-3-7-516,0-4-387,5 0-516,-6-3-258,1-6-258,-9-5-129,-2-3 0,-5 0-516,-12-2-258,2 3-1290,-7 5-2709,-2-2-516,3 7-258,-5 0-129</inkml:trace>
  <inkml:trace contextRef="#ctx0" brushRef="#br0" timeOffset="258">17886 15758 8643,'-10'12'4902,"22"-7"129,13-7-1161,13 2-2967,2-3-258,10 1-774,5 2-645,-1-2-3225,-3-2-645,-4 3-516,-13-4-129</inkml:trace>
  <inkml:trace contextRef="#ctx0" brushRef="#br0" timeOffset="259">17986 15875 4257,'0'0'5031,"20"2"-129,4-2-1161,3 0-1806,6 7-774,-4 0-258,-2 10-387,-11 0 0,-7 9-258,-9 0-129,-10 0 129,-12 4-258,-7-2 129,-2-5-129,-1-5 0,3-7-129,5-5 129,9-4 0,15-2 0,-6-5 129,15-1-129,10 0 129,7 4-129,1 2 129,1 2-129,2 5-129,-5 1-1290,-4 4-3354,0 5 0,-5-10-516,9 1-129</inkml:trace>
  <inkml:trace contextRef="#ctx0" brushRef="#br0" timeOffset="260">18781 16312 10320,'-20'12'5160,"27"-3"-774,10-7-2322,17 3-774,1-2-645,10 0-516,3 3-774,-5-6-1935,0 0-2193,-6 0-129,-12-3-516,-9 3-129</inkml:trace>
  <inkml:trace contextRef="#ctx0" brushRef="#br0" timeOffset="261">18827 16422 7611,'-24'21'5676,"48"-7"-258,10-8-774,2-6-2580,13 9-1032,-3-5-1290,-1 1-4644,-4-5 129,1 0-774,-9-11-387</inkml:trace>
  <inkml:trace contextRef="#ctx0" brushRef="#br0" timeOffset="262">13095 16584 4257,'42'6'4128,"9"-10"-1548,16 4-1032,12 0 129,16 1-645,3 3-774,-1 3-645,-7 7-1677,-12 9-1935,-29-7-645,-12 6 387</inkml:trace>
  <inkml:trace contextRef="#ctx0" brushRef="#br0" timeOffset="263">13332 16517 3612,'20'-48'4644,"-10"26"0,0-6-2451,-2-14-258,4-6-774,-6-12 0,3 2-258,-6 4-258,-3 4-129,0 6 0,0 12-258,-7 19-258,0 19-129,6 26-516,-5 14-1290,2 14-2451,6 15-516,-2 5-387,5 14 388</inkml:trace>
  <inkml:trace contextRef="#ctx0" brushRef="#br0" timeOffset="264">13019 16939 7353,'26'11'4644,"-16"2"-645,-3 7-2064,-7 5-516,0 5-387,0-3-516,-4 4-129,-2-11-258,-1-8 129,3 2 0,4-14-516,0 0 258,0-22-258,10 0 258,5-7-129,1 3 0,6 2 0,0 0 0,-1 8 0,0 7 129,-1 9 0,-1 7 0,-5 15-129,0-1 129,-5 4-516,-1 7-645,-1-1-2580,-5-9-774,7-3-516,-9-4 387</inkml:trace>
  <inkml:trace contextRef="#ctx0" brushRef="#br0" timeOffset="265">13396 16938 3483,'0'-30'4773,"0"30"-258,-14 18-1806,0-7-1032,6 10-387,-3-2-645,9 13 0,2-1 0,5-2-387,8-7 129,7-5 0,2-3-129,0-9 129,1 0-129,-3-10-258,1-11 129,-4-4 0,-4 1-129,-5-4 129,-2-2-258,-2 8 0,-4-3 129,0 5 0,0 15 0,-9-2-129,9 2 129,-9 17-129,9 0 129,0 6 0,3-1 0,6 3 129,6-11-258,3-1 258,2-3-129,3-8 129,-3-3 0,2-8 0,-4-8 129,0-7 0,-10 3 0,-3-2-129,-7-7 0,-11 5-516,0 6-387,-6-1-2451,-2 6-1677,4 12-258,0 2-258</inkml:trace>
  <inkml:trace contextRef="#ctx0" brushRef="#br0" timeOffset="266">13876 17127 5160,'-43'-25'4773,"20"25"-258,2 0-1806,3 9-1161,2-2-774,6 6-258,10 8 129,0 5-645,13-9 516,8 0-516,1-9 258,3-4 387,-1-1 129,1 0-129,-8-13-258,0-6 387,-11-2-387,-4-4-129,-2 7-1419,-7-7-3483,-6-6-645,0 3-387,-5 2 129</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9T13:23:51.801"/>
    </inkml:context>
    <inkml:brush xml:id="br0">
      <inkml:brushProperty name="width" value="0.05292" units="cm"/>
      <inkml:brushProperty name="height" value="0.05292" units="cm"/>
      <inkml:brushProperty name="color" value="#FF0000"/>
    </inkml:brush>
  </inkml:definitions>
  <inkml:trace contextRef="#ctx0" brushRef="#br0">2365 12462 23,'-23'0'30,"0"0"3,23 0 0,0 0-14,30 0-6,17 0-4,18-4-2,20 4-1,10-9-2,11 3-1,-5 2-2,-11-1-2,-12 5 0,-22 0-2,-16 0-4,-24 5-5,-16-5-3,-25 4-4,-3-4-2,-4 0 0,-4 0 3,-2-7 2,5 5 7,-2 2 7,4 2 7,10 8 5,0 6 4,4 9 2,1 9 3,7 9-1,-4 4-3,7 10-2,-2 0-3,8 5-2,-6-5-1,6-3-2,-3-7-4,3-12-5,5-6-9,-5-12-17,0-17-5,15 0 0,-8-11 0</inkml:trace>
  <inkml:trace contextRef="#ctx0" brushRef="#br0" timeOffset="285.9734">3345 12717 56,'28'0'34,"0"-5"0,9 5-10,9 0-13,-1-3-3,3 3-4,-4 0-6,-7-5-6,-6 5-13,-9 5-12,-22-5-1,15 0-1,-15 0 1</inkml:trace>
  <inkml:trace contextRef="#ctx0" brushRef="#br0" timeOffset="473.6945">3383 12821 40,'0'0'35,"24"9"1,12-9-2,17 3-16,-3-6-5,12 3-3,-5 0-4,-9 0-8,-1-4-30,-9 8-4,-23-7-1,1 0-1</inkml:trace>
  <inkml:trace contextRef="#ctx0" brushRef="#br0" timeOffset="2179.0944">4401 12668 7,'-17'-6'27,"-6"-13"0,14 3-1,0-8-10,15 0-3,15 0-3,11 4-1,12 7-2,1 4-1,0 14 1,-14 12-1,-10 14-1,-21 14-1,-21 10-1,-20 3-1,-9 2-1,-6-3 0,1-7-1,12-9 0,8-14 0,22-8-1,13-19 1,20 7 0,14-7 0,9-5 0,6-2-3,4 7-11,-1 0-19,-7-9-1,0 4-1,-13-7 0</inkml:trace>
  <inkml:trace contextRef="#ctx0" brushRef="#br0" timeOffset="2562.1077">4765 12850 57,'0'21'35,"0"4"0,0 1-9,0-5-13,0 7-4,0-12-4,0-1-2,0-15-1,0 0-1,-12-19 0,12 0 0,-7-9 0,7-3-1,0 2 0,3-2 0,6 7 0,4 4-1,9 8 0,0 3-1,8 4 0,-2 3 0,0 2 0,-3 0 1,3 4 0,-9 2 2,-5 3 0,-2 4 2,-10 3 0,1 6 0,-3 1 1,0 2-2,-4 2-5,4-3-7,0-2-19,9-3-8,0-10 0,15-6 0</inkml:trace>
  <inkml:trace contextRef="#ctx0" brushRef="#br0" timeOffset="3186.1855">5312 12843 39,'-11'-13'34,"11"13"1,-5 29-4,5 6-12,12 16-6,-5 4-4,8 8 0,-3-5-4,6-1-1,2-15 0,0-11-2,-2-18 0,3-16-1,-6-19 0,-3-21 0,-2-23-2,-7-14 0,-3-17 0,0-12 0,0-2-1,-6-1 1,-4 4 0,1 9 0,0 16 0,-1 11 1,4 14 0,2 12 0,4 8 0,8 6 0,12 4 0,12 6 0,15 4-1,16 2-1,17 5 1,6 4 0,13 3 0,1 4 0,-2 5-1,-10 4 1,-11-1 0,-15 3 1,-13-1-1,-14-5 0,-17 2 0,-6-7 0,-12 0 1,0 0 0,0 0 0,7-9 1,-7 9 0,-3 11 0,3 4 0,0 7-1,0 6-6,3 7-29,0-11-1,6 5 1,-2-11-2</inkml:trace>
  <inkml:trace contextRef="#ctx0" brushRef="#br0" timeOffset="3855.8266">5738 12397 35,'0'0'32,"20"12"-4,-9 5-3,-5 5-7,3 7-2,-6-2-4,4 1-3,-3-9-3,-1-4-2,-3-15-2,11 0-1,-3-11 0,4-9-1,-2-9 0,2 0 0,0 0-1,4 5 0,-1 7 1,0 3 0,-2 14 1,1 4-1,0 7 0,-4 7 1,-4-1-1,0 0 1,-3-4 0,3 1-1,-6-14 1,16 3-1,-7-13 0,2-8 1,4-4-1,3 2 0,0 0 0,1 3 1,0 9 0,-4 13 0,0 7 0,-2 12 0,-4 3 1,0 6-2,0 2-3,-5-4-11,1-4-23,2-3 0,-5-9-1,5-2 1</inkml:trace>
  <inkml:trace contextRef="#ctx0" brushRef="#br0" timeOffset="4118.3872">5690 12748 38,'0'0'37,"21"0"0,14 0 2,15-2-15,14-8-9,25 10-4,5-3-3,9 3-3,-5 0-3,-7 8-3,-11-1-7,-25 0-27,-17-7-4,-16 0-1,-22 0 0</inkml:trace>
  <inkml:trace contextRef="#ctx0" brushRef="#br0" timeOffset="4667.5049">5844 12929 47,'4'-33'35,"8"13"-1,0 8-6,-12 12-6,22 25-6,-15 4-6,2 19-3,-4 3-2,0 9-1,-1-1-1,-4-2-2,0-11-1,0-9-2,5-13 1,-5-15-2,0-9 0,19-14 0,-4-10 0,6-2 1,3-2 0,-3 0 2,2 4-1,-6 6 2,-6 9 0,-11 9 0,0 0 0,-17 14 0,-5-2 0,-1 3 0,1 4 1,4 1-1,5-1 1,13-1 0,8-2 1,13 0-2,7 1 0,-1-7-24,4-3-15,6-2-1,-3-9 0,-1 0-1</inkml:trace>
  <inkml:trace contextRef="#ctx0" brushRef="#br0" timeOffset="7077.1813">6921 12625 44,'18'6'32,"4"-6"-5,11 3-5,8-3-3,9 0-7,-2 0-7,0 0-9,-2 0-16,-4 0-12,-17 0-2,-4 5 0</inkml:trace>
  <inkml:trace contextRef="#ctx0" brushRef="#br0" timeOffset="7236.2302">7038 12736 28,'0'0'35,"21"7"-1,11 0 1,2-7-14,7 2-16,2 6-31,-6-8-5,9 0-2,-14-5-1</inkml:trace>
  <inkml:trace contextRef="#ctx0" brushRef="#br0" timeOffset="7867.3632">7997 12634 15,'-10'9'25,"-14"-18"-2,1-4-8,-5-12-5,6-5-2,8-4-2,10-4 0,11-1 0,11 4-1,13 12 1,7 11 1,10 15 1,-6 9-1,-8 14 1,-16 6-2,-9 14-1,-20-3-1,-12 0-2,-11-4-1,-3-9-2,0-5 0,8-9 0,11-7 0,18-9 1,0 0 0,17 0 1,7-3 0,7 3 1,5 8-1,-2-2-3,4 5-13,-4 4-19,-12-10 0,2 3-1,-11-8 1</inkml:trace>
  <inkml:trace contextRef="#ctx0" brushRef="#br0" timeOffset="8228.3198">8300 12625 59,'-6'14'34,"6"3"1,-9 0-6,5 2-18,4 4-3,0-4-4,0-2-3,4-8-2,-4-9-1,0 0-3,5-22 0,-5 3-1,3-8 0,2 1 0,-2-3 1,6 3 1,2 4 1,7 7 1,2 3 2,8 5 0,-3 7 2,2 6 1,-1 7 2,-4 1 1,-5 6 0,-6 2 1,-1 7-1,-10-3 0,0 4-4,0 1-14,3-6-21,-6-12-2,10 0 0,-7-13-1</inkml:trace>
  <inkml:trace contextRef="#ctx0" brushRef="#br0" timeOffset="8995.6285">8704 12779 32,'0'0'33,"16"37"2,-9 6 1,1 12-18,8 15-5,-3 3-2,2 0-4,0-9-2,3-7-1,-5-21-1,7-14-1,-6-19 0,3-18-1,-8-24 0,-1-21-1,-8-20 1,0-21-1,0-8 0,-6-10-1,4 1 1,2-1-1,0 10 1,2 12-1,8 15 1,2 12 0,1 9 0,5 8 0,1 8-1,5 6 1,7 5-1,4 5 0,8 4-1,7 4 1,14 6-2,9 1 0,14 4 1,6 5 0,5 5 0,4 0 1,0 0-1,-2 10 2,-10-5-1,-9 4 1,-10 0 0,-15 1 0,-13-2 0,-8-4 0,-11 6 0,-8-4 0,-8 3 1,-8-9-2,7 19 1,-7-9 0,0 9 1,6 6-1,0 4-1,-3 3-2,4 8-10,2 4-21,-9-10-1,2-1 0,-7-12 0</inkml:trace>
  <inkml:trace contextRef="#ctx0" brushRef="#br0" timeOffset="9838.3322">9464 12379 39,'3'-26'29,"0"-9"-1,13 1-7,9 4-5,3 5-3,12 12-2,-8 8-3,4 19 0,-17 6-1,-10 15-2,-22 4-1,-11 8-1,-13-2-1,-3-3-1,0-8-1,2-8 1,16-10-1,22-16 0,0 0-1,31 0 1,5-4 0,5-3-2,3 2-8,-8 5-18,-3-4-8,-6 9 0,-17-1-1</inkml:trace>
  <inkml:trace contextRef="#ctx0" brushRef="#br0" timeOffset="10107.4828">9085 12690 55,'0'0'36,"19"4"1,25-4-5,30 0-16,19-9-4,22 9-3,6 0-3,12 0-3,-9 5-2,-11 0-5,-18 9-10,-30-1-24,-33-6-1,-17 0 0,-15-7 0</inkml:trace>
  <inkml:trace contextRef="#ctx0" brushRef="#br0" timeOffset="10724.971">9507 12843 2,'35'0'27,"-13"-9"1,2 15 1,-24-6-11,0 0-5,-12 17-3,-16-8-3,-2 4-1,-5-7-2,-3 0-2,0-6-1,5 0 0,3 0 0,8 0-1,6-3 0,1 3 0,6-3 1,9 3-1,-7 11 1,7-2 1,0 4-1,4 3 1,-4 1 0,0-2 0,3 2 0,-3-3-1,5-2 1,-5-12-1,16 10 0,2-7-1,10-3 2,13 4-1,5-1 0,1 4 1,-2 1 0,0 7 1,-14 3 0,-13 4 0,-18 0 0,-13-3 0,-17 0-2,-7-4-1,-6-6-3,-4-9-4,6 0-2,1-9-5,15-1-6,6-4-11,5-3-4,14 5 0,9-5 3</inkml:trace>
  <inkml:trace contextRef="#ctx0" brushRef="#br0" timeOffset="11086.2093">9895 12985 11,'0'0'27,"-15"-19"3,5 12-5,-11 2-8,-4 5-4,-3 3-4,-2 6-3,2 8-1,3 0-1,6 9-1,7 1-1,12 2 2,8-3-1,15-1 2,4-8-1,7-1 0,3-11 0,1-5 0,-4-12 0,-3-4-2,-10-11 1,-11-6-2,-10-3 0,-13-2-3,-5 9-8,-6 5-26,-7 1 0,6 10 0,-8 1-1</inkml:trace>
  <inkml:trace contextRef="#ctx0" brushRef="#br0" timeOffset="11650.0984">10878 12514 23,'-38'-10'26,"9"10"-5,-8-4-2,5 8-4,11 5-4,8 6-2,19 4-2,12 7-2,9-1-1,6 2 1,0 1 0,-5-3-1,-6 1 0,-13-6-1,-13-6 0,-14-6-2,-9-4-1,-4-4-4,-3-7-6,6-5-13,9 3-10,3-12 0,16 7 0</inkml:trace>
  <inkml:trace contextRef="#ctx0" brushRef="#br0" timeOffset="12175.8131">11010 12571 18,'26'12'27,"-12"-12"2,12 10-4,-4-4-11,2-6-5,0 0-2,-2-5-3,-2 1 0,-8-7-3,-1 1 0,-11-4 0,-4 4-1,-12 0 0,-6 3 1,-5 7-1,-1 0 1,1 13 1,2 1-1,5 7 1,9 5 0,7-1 1,11 2-2,9-3 2,6-1-2,4-5 0,8-6-1,8-7-3,6-5-4,8-10-3,0-2-3,0-2-3,-4-6 1,1 3 1,-10-3 3,-5 4 7,-15 0 5,-11-2 6,-7 4 4,-11-1 3,-7-2 0,-7 5-1,-3-1-3,-8 4-3,3 9-2,-3 0-2,2 15 0,7 4-1,8 8 1,8 2 1,12 7 0,12-7 1,13 4-1,4-8 0,8-8-6,7-10-31,5-2 0,-9-10-2,8-4 0</inkml:trace>
</inkml:ink>
</file>

<file path=ppt/ink/ink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902" units="1/in"/>
          <inkml:channelProperty channel="F" name="resolution" value="INF" units="1/dev"/>
        </inkml:channelProperties>
      </inkml:inkSource>
      <inkml:timestamp xml:id="ts0" timeString="2016-11-02T16:06:46.894"/>
    </inkml:context>
    <inkml:brush xml:id="br0">
      <inkml:brushProperty name="width" value="0.05292" units="cm"/>
      <inkml:brushProperty name="height" value="0.05292" units="cm"/>
      <inkml:brushProperty name="color" value="#FF0000"/>
    </inkml:brush>
  </inkml:definitions>
  <inkml:trace contextRef="#ctx0" brushRef="#br0">2026 9718 7611,'23'10'4773,"13"-6"-258,8-4-1677,-3 0-2193,11 0-1806,-8-4-2709,8 4-645,-18-2-387,6 2 0</inkml:trace>
  <inkml:trace contextRef="#ctx0" brushRef="#br0" timeOffset="1">2029 9864 6837,'-3'22'5289,"27"-20"-387,16 0-903,7 1-2322,7-1-1935,12 1-3741,-15-3-516,10-1-516,-11-6-516</inkml:trace>
  <inkml:trace contextRef="#ctx0" brushRef="#br0" timeOffset="2">2963 9896 10707,'-9'7'5031,"17"3"-258,16-10-2580,13 6-1290,8-3-1677,15 4-3483,-4-7-387,11 0-258,-6-5-645</inkml:trace>
  <inkml:trace contextRef="#ctx0" brushRef="#br0" timeOffset="3">3569 9961 7353,'-47'12'4902,"59"-12"-129,34-6-645,31 0-2580,22-2-516,32 6-387,21 0 129,22 4-129,10 3-258,10 4-258,1-1-387,-11-5-387,-5 1-903,-21-4-2322,-20-8-1032,-23-6-258,-30-5-516</inkml:trace>
  <inkml:trace contextRef="#ctx0" brushRef="#br0" timeOffset="4">4077 9513 1032,'-76'8'8772,"48"-25"-5805,2-7-645,11-4-516,5-8-258,10 3-387,13-4-258,12 10-387,11 3 129,7 15 0,4 9 0,3 16-129,-6 13-129,-6 13 129,-12 9-129,-14 7-129,-12 1-129,-20 0 0,-9-6-258,-11-9 0,-2-8-129,-1-12-258,4-9 258,4-13-129,13-4 129,10-14 0,9-3 258,9-4-129,13 1 129,9 2 0,12 6 129,8 7-129,3 7 129,1 7-387,1 9-774,-6 4-2064,-6 1-1419,-3 4-387,-10-5-258</inkml:trace>
  <inkml:trace contextRef="#ctx0" brushRef="#br0" timeOffset="5">4587 9521 8901,'4'3'4515,"-4"20"-516,-8 8-2064,-5 1-903,1 9-129,-4-2-129,4-1-387,0-6 0,4-7-129,3-12-129,5-13 129,0 0-129,3-15-129,5-12 0,1-8 129,2-12-129,-1-6 0,0-6 129,1 3-129,-1 3 129,-1 7 0,-1 7-129,-1 10 129,0 17 0,4 12 129,5 19-129,-1 13 129,2 10-129,4 9 129,3 5-129,1 2 129,0 1-258,-4-6-387,-3-2-774,-8-10-2193,-3-15-1419,-7-6-258,-4-9-516,-8-8 129</inkml:trace>
  <inkml:trace contextRef="#ctx0" brushRef="#br0" timeOffset="6">4526 9641 8127,'51'8'4902,"-16"3"-387,10 3-2064,2 2-5805,-5-9-774,7 2-645,-6-9-387</inkml:trace>
  <inkml:trace contextRef="#ctx0" brushRef="#br0" timeOffset="7">3679 10393 1548,'-2'-17'9546,"13"10"-5160,6 7-1806,4 15-387,-3 4-516,4 10-516,-9 1-129,2 6-258,-5-4-129,-2-2-387,-7-7 0,-1-7-258,0-16 0,0 0-258,6-8 129,1-12 0,3-3-129,0-3 129,3 2 0,-1 4 0,1 6 0,1 11 129,-7 3 0,3 15 0,-3 4 0,-1 7 0,0 3-387,-2-4-1032,4-3-3096,4 0-387,-2-11-258,12-2-129</inkml:trace>
  <inkml:trace contextRef="#ctx0" brushRef="#br0" timeOffset="8">4220 10278 2580,'-6'-15'9417,"-6"21"-4773,5 10-2322,-1 18-903,1 2-645,5 10 0,2 0-258,8-1-129,9-7 0,9-4 0,2-7 0,8-7-129,0-13-129,0-7 129,-2-8-129,-4-13-129,-3-5-387,-7-8 258,-5-5-129,-8-2 0,-3-2 0,-4 6 129,-4 7-129,-4 9 129,-2 10 129,-3 11 0,3 9 0,4 15 0,2 8 0,4 7 129,4 0 0,7 1 0,4-4 129,12-3 0,-1-9 129,7-6 0,1-13 0,1-5-129,0-9 129,-2-9-129,-5-11-129,-7-7 129,-11-6-258,-7-3 0,-6-1-258,-14 0-645,6 10-1677,-5 9-2322,-8 4 0,7 15-645,-1 7 0</inkml:trace>
  <inkml:trace contextRef="#ctx0" brushRef="#br0" timeOffset="9">4892 10643 9804,'-56'-36'4644,"38"32"-516,-2 4-2193,-3 6-516,10 10-516,4-1-258,9 8-129,3-1 258,13 3-129,1-8-129,5 0 129,0-9-258,1-4-129,-6-1-516,-5-9-1806,-4-10-2838,1-3-258,-3-5-129,2-3-387</inkml:trace>
  <inkml:trace contextRef="#ctx0" brushRef="#br0" timeOffset="10">4908 10205 7353,'-14'-8'5160,"37"8"-129,8 0-387,5-4-3225,15 4-645,-1 0-129,7 2-516,-2 1-516,-6-3-1290,-4-1-2580,-11-1-645,-17-3-387,-17 5-258</inkml:trace>
  <inkml:trace contextRef="#ctx0" brushRef="#br0" timeOffset="11">5138 10193 10062,'-10'92'5418,"10"-49"-1032,0 8-1806,-1-7-645,1 6-516,-2-6-645,2-6-645,0-4-516,0-12-1806,0-9-2580,0-13-387,17 8-387,-3-8 0</inkml:trace>
  <inkml:trace contextRef="#ctx0" brushRef="#br0" timeOffset="12">5365 10597 1032,'-1'-12'9417,"-19"6"-5031,6 2-1548,2 4-1032,-4 2-645,6 6-258,-2 4-258,9 5-258,0 2 0,8 3 0,7-3 0,9-4 0,2-3 129,5-7-129,-2-5 129,-1-3-258,-8-14 129,-8 0 0,-8-2-258,-7-1-387,-7 1-3225,-5 2-1290,-6 0-387,8 2-258</inkml:trace>
  <inkml:trace contextRef="#ctx0" brushRef="#br0" timeOffset="13">6215 8925 516,'-119'126'9804,"72"-41"-4902,2 14-2064,11 22-387,4 5-516,21 13-774,9-3-516,15-9-1161,20-12-2967,9-18-1161,2-23-258,8-14-645</inkml:trace>
  <inkml:trace contextRef="#ctx0" brushRef="#br0" timeOffset="14">6616 9772 10191,'-47'-32'5031,"22"32"-516,-4 4-2322,-4 9-774,7 9-645,2 5 0,6 6-516,8 3-129,9 1-258,6 2-258,11-4-774,14 0-1290,4-8-2064,5-11-645,12-5-258,0-11 258</inkml:trace>
  <inkml:trace contextRef="#ctx0" brushRef="#br0" timeOffset="15">6981 9904 8256,'-74'-43'4644,"40"29"-387,-2 3-2064,7 10-903,-4 1-387,7 4-258,4 10-129,7 9-387,5 1 129,10 1-129,3-3 0,11-4 0,6-3 0,10-7 0,1-8 0,4-3-129,3-10 129,2-3-129,1-1 0,-1 3 0,-2 2 129,-3 6 129,-9 5 129,-4 5 0,-12 12 0,-7 6 129,-3-1-258,-13 4-258,-1 2-903,-3-5-3870,-4-12-129,7-3-387,3-7-387</inkml:trace>
  <inkml:trace contextRef="#ctx0" brushRef="#br0" timeOffset="16">7549 9260 903,'-43'16'9804,"9"11"-5031,-5 16-1677,3 18-903,0 8-387,14 16-387,6 7-387,17 7-387,17-4-258,13-5-516,14-6-1548,8-16-2967,0-17-387,3-12-258,-6-16-387</inkml:trace>
  <inkml:trace contextRef="#ctx0" brushRef="#br0" timeOffset="17">7570 9859 9804,'23'-37'4773,"-10"37"129,8 10-2838,-9 4-516,4 12-516,-6-1-129,2 10-387,-9-6 0,0 0-387,-3-8-129,0-9-258,0-12-129,0 0 0,2-12-129,3-12-129,4 1 258,3-7 129,4 6 129,3-1 0,-1 7 258,2 10 0,0 7 258,-2 4-129,-5 11 129,0 9 0,-4 1-129,-1 3-516,2 4-1548,2-4-2709,-6-8-516,6-2-129,1-8-387</inkml:trace>
  <inkml:trace contextRef="#ctx0" brushRef="#br0" timeOffset="18">8028 9776 1,'0'0'3482,"0"0"-128,-10 7 2838,7 8-3741,-4 1-387,7 9-129,-4-3-387,6 10 129,6-3-516,10 3-387,1-5-258,6-3-258,0-8 0,2-6-129,-1-8-129,0-4-129,-5-8 0,-4-9-129,-1-3 129,-7-9-129,-2 1 0,-6-4-129,-1 5 258,0 3 0,-5 4 0,-3 10 129,-2 8 0,10 4 129,-14 18 0,11 4-129,3 5 129,1 4 0,7 1 129,7-3-129,2-1 0,11-5 0,-1-6 0,3-5 0,-1-9 129,0-3-129,-3-6 129,-5-8-258,-6-6 129,-8 0-129,-7-3-258,-6-6-387,-4 7-1419,-8 0-2580,-4 1-516,4 7-129,-1-1-258</inkml:trace>
  <inkml:trace contextRef="#ctx0" brushRef="#br0" timeOffset="19">8590 10103 3354,'-25'-7'8514,"14"7"-6192,-1 3-645,-2 4-387,4 5-258,1 2-129,7 8-258,2-5 0,7 5 129,4-5 129,7 1-129,2-7 0,4-2-129,-5-9 129,2-5-129,-6-11-129,-4-1-129,-6-3-129,-5-3-516,-1 3-516,-11-5-2193,-1 4-1806,2 7-387,-4-1-387,7 7-129</inkml:trace>
  <inkml:trace contextRef="#ctx0" brushRef="#br0" timeOffset="20">8794 9503 516,'-35'0'8901,"35"0"-4386,21 0-2322,6 0-258,13 0-645,5-2-387,8 2-387,1 0-387,-1 0-645,-4 0-645,-10 2-1032,-7-1-1032,-6 6-1419,-26-7-258</inkml:trace>
  <inkml:trace contextRef="#ctx0" brushRef="#br0" timeOffset="21">9013 9561 8127,'-34'75'4773,"31"-41"-903,0 3-1032,3 7-903,0-6-387,7 1-645,-2-3-516,-1-4-774,2-1-903,-2-4-3354,-2-13-129,4-2-387,-6-12-387</inkml:trace>
  <inkml:trace contextRef="#ctx0" brushRef="#br0" timeOffset="22">9243 9842 5289,'-22'-10'4902,"17"22"-387,-5 0-387,7 0-2451,3 7-645,9-1-129,7 1-258,2-4-129,5-3 0,-1-6 129,2-3-258,-2-3-129,-7-9 0,-8-5-258,-4-4-258,-3 3-774,-7-8-2064,-8 6-1419,0 2-774,-7 2-258,2 10 258</inkml:trace>
  <inkml:trace contextRef="#ctx0" brushRef="#br0" timeOffset="23">8881 10055 9030,'-1'24'5160,"32"-18"-258,7-5-1032,10-1-2580,14 0-258,2 0-645,6 0-903,1 0-2193,-4 3-1935,-18-2-387,-7 4-258,-16-2-516</inkml:trace>
  <inkml:trace contextRef="#ctx0" brushRef="#br0" timeOffset="24">8987 10314 1806,'-7'-35'9159,"25"21"-4773,12 2-2580,6 10-516,0 2-258,2 14-258,-10 6-258,-6 6-258,-14 6-129,-13 5-129,-17 1-129,-10-5-258,-11-2 0,-9-8-129,3-4 0,-1-8 0,10-7 0,7-4 774,12-12-129,15 2 387,6-5 258,18 6 258,4 1 129,13 8-129,-2 0 0,6 8-129,-3 4-387,-1 2-774,1 2-4128,-8 0-387,-4-9-387,-1-3-258</inkml:trace>
  <inkml:trace contextRef="#ctx0" brushRef="#br0" timeOffset="25">9443 9431 10320,'113'41'5031,"-60"17"-1161,4 19-1935,-10 13-387,-4 19-516,-16 4-129,-12 6-516,-17-8-258,-17-10-1032,-5-12-1806,-6-18-1806,-9-22-516,7-16-516,-1-20 129</inkml:trace>
  <inkml:trace contextRef="#ctx0" brushRef="#br0" timeOffset="26">10064 9983 6708,'1'31'5418,"17"-20"-129,10-3-387,6-5-2838,13 1-903,3 1-2064,6-4-3612,-6-2-387,3-4-387,-8-4-516</inkml:trace>
  <inkml:trace contextRef="#ctx0" brushRef="#br0" timeOffset="27">10917 9910 2193,'7'-37'10191,"-20"22"-5418,-5 1-1806,-2 7-903,-9 2-774,2 5-516,-4 7-129,4 11-387,9 3-129,1 6-129,9 3-129,8 0-129,3 2-516,13-6-129,15 0-774,3-8-774,9 0-2322,7-5-258,-1-5-129</inkml:trace>
  <inkml:trace contextRef="#ctx0" brushRef="#br0" timeOffset="28">11276 9990 903,'-24'-34'4257,"-14"3"4386,17 16-6192,-4 5-903,-3 0-516,3 8-645,-2 1-129,5 1-129,2 7 0,6 4-129,5 3 0,5-1 129,6 1 0,11 0 0,5-6 0,5-1 0,2-5 0,9-2 0,0-4 129,5-4-129,-3-1 129,1 2 129,-1 2 129,-4 5-129,-3 0 129,-5 5 0,-9 6 129,-5 6 0,-8 2-258,-2 2 0,-12 2-129,-6-6-516,-3 5-1161,-1-5-3225,-6-12-258,4-5-387,1-2-258</inkml:trace>
  <inkml:trace contextRef="#ctx0" brushRef="#br0" timeOffset="29">11728 9597 9288,'-33'-12'4644,"13"34"-1548,-2 4-1161,6 15-645,-3 4-129,10 10-258,4-2 0,5 5-387,10-8 0,12-5 0,1-9-129,8-12 0,1-12-129,4-12 0,-1-9-129,-2-16 129,-14-12-129,-4-9 0,-8-6-129,-5-3 129,-8 1-258,-10 6 129,-5 7-516,-5 7-516,5 12-3096,-3 14-903,3 3-129,1 8-516</inkml:trace>
  <inkml:trace contextRef="#ctx0" brushRef="#br0" timeOffset="30">11826 9088 7224,'103'81'5031,"-55"-1"0,-1 24-2322,3 32-774,-11 17-387,-7 16-387,-22-2-516,-10-3-387,-17-14-258,-17-27-903,-2-21-3612,-4-27-258,-3-31-387,10-19-387</inkml:trace>
  <inkml:trace contextRef="#ctx0" brushRef="#br0" timeOffset="31">12535 9815 6063,'-24'0'5160,"24"0"-258,7 5-258,18 0-2838,8-2-1161,12 2-1161,3 1-2322,4 2-1677,-7-6-387,1 4-387,-15-6 258</inkml:trace>
  <inkml:trace contextRef="#ctx0" brushRef="#br0" timeOffset="32">12532 9925 6321,'34'32'4644,"5"-29"-903,12 4-2709,8-1-4386,-6-6-645,10-3-774</inkml:trace>
  <inkml:trace contextRef="#ctx0" brushRef="#br0" timeOffset="33">12673 9299 1161,'0'-32'10062,"0"32"-5289,0 0-1935,0 0-774,0 0-258,0 15-645,0 11-129,0 5-516,5 8-129,-1 2 0,1 2-387,1 1-645,-1-11-1806,0-6-2451,2-8-129,-7-19-387,0 9-129</inkml:trace>
  <inkml:trace contextRef="#ctx0" brushRef="#br0" timeOffset="34">12502 9476 9159,'-10'-2'5031,"23"-3"-258,10 1-1677,11 0-1806,3 0-516,11-1-258,2 1-258,0-2-516,-1 2-645,-9-6-258,-2 5-903,-15-5-903,-6 1-645,-10-1-387,-7 10-258,0-12 516</inkml:trace>
  <inkml:trace contextRef="#ctx0" brushRef="#br0" timeOffset="35">12845 9385 8385,'-97'44'3354,"60"-25"-645,5 2-645,1-1-903,6 0-645,3-4-774,6-4-1032,5-6-2064,11-6-903,-12 4-387,12-4 259</inkml:trace>
  <inkml:trace contextRef="#ctx0" brushRef="#br0" timeOffset="36">12512 9397 8385,'16'-25'5418,"8"26"-129,9 13-1032,1-1-1935,16 13-1161,-3-2-516,3 0-1161,-2 2-4128,-6-4-387,-8-5-387,-10-6-516</inkml:trace>
  <inkml:trace contextRef="#ctx0" brushRef="#br0" timeOffset="37">18189 2481 5805,'4'-33'4902,"-4"33"-129,3 24-1161,-3 7-2322,6 16-387,1 8-258,3 5-645,-1 4-774,-2-11-903,2-10-2580,1-5-516,-9-20-387,2-7 387</inkml:trace>
  <inkml:trace contextRef="#ctx0" brushRef="#br0" timeOffset="38">18037 2667 5289,'-10'-7'5031,"15"7"-129,7 3-387,6-3-2967,10 0-516,2 0-387,14 0-129,1 0-258,5 0-516,1-3-387,-7-6-516,-1 6 0,-8-5-129,-2 2-129,-18-1 258,-6 1 0,-9 6 774,-10-9 387,-44 9 1161,17 2-387,-7 5 0,-3 8 129,-1 2-387,5 4-516,2 1-645,7 1-2064,3-4-1419,13-2-387,1-11-258</inkml:trace>
  <inkml:trace contextRef="#ctx0" brushRef="#br0" timeOffset="39">17992 2636 5547,'-13'-38'5160,"13"38"-387,18-1 0,7 9-2709,4 7-774,12 11-516,6 1 0,7 4-387,-1 0-774,-2-2-4128,-1-8-258,0-8-387,3-13-516</inkml:trace>
  <inkml:trace contextRef="#ctx0" brushRef="#br0" timeOffset="40">18950 2608 7224,'-3'9'3870,"-3"6"-1548,-1 5-1032,7 8-387,0 1-387,6 4 258,5-1-258,8-3 0,1-7 0,4-5-129,0-12 0,-1-5-129,-2-10 0,-2-9-129,-7-7 129,-3-2-129,-5-4-129,-4 2 129,0 3-129,-3 7 0,-1 1 0,4 19-129,-10-9 129,10 9 0,-1 16-129,1 4 129,8 6 0,5 1 0,5 4 129,7-6 129,7-1 0,4-5 0,-2-9 129,1-5 258,-1-10 0,-4-6-129,-8-10 0,-7-5 0,-14-6 0,-1-1-387,-8 1-129,-9-2-774,6 12-1161,-6 6-2709,-1 1-387,8 13-129,0 2-387</inkml:trace>
  <inkml:trace contextRef="#ctx0" brushRef="#br0" timeOffset="41">19575 2939 6966,'-23'-18'4386,"6"13"-1290,1 3-1032,2 2-774,-2 5-258,4 10-258,2-3-129,8 9-129,2-1 0,5 5 258,4-11-129,8 1 129,-3-8-129,6-2 129,-3-5-258,0-3-258,-6-7-258,-6-9-1032,0 0-3612,-2 1-258,-3-6-387,-1 2-516</inkml:trace>
  <inkml:trace contextRef="#ctx0" brushRef="#br0" timeOffset="42">19765 2669 2709,'-9'11'10191,"9"-11"-5547,9 2-2064,4-2-774,10 0-903,1-2-387,5 0-774,5 1-903,-6-1-2580,1-2-1032,0 3-258,-12-5-258</inkml:trace>
  <inkml:trace contextRef="#ctx0" brushRef="#br0" timeOffset="43">19796 2781 6966,'-16'17'5031,"32"-7"-258,5-10-645,6 0-3741,4 0-2193,-1-9-2451,19 4-516,-1-8-387,11 5 129</inkml:trace>
  <inkml:trace contextRef="#ctx0" brushRef="#br0" timeOffset="44">20420 2394 5934,'29'-74'4515,"-6"55"-1806,5 3-774,8 8-387,-4 7-387,-1 10 0,-10 8-516,-8 15 0,-13 6-387,-13 3 0,-14 1 0,-7-1 0,-4-3-129,2-6-129,2-7 129,8-6-129,10-7 0,16-12 129,0 0 129,15 9-129,10-9 0,4-1 129,9 1-516,-2-3-1032,1-1-2967,1 4-516,-7-6-258,-3 6 0</inkml:trace>
  <inkml:trace contextRef="#ctx0" brushRef="#br0" timeOffset="45">20778 2525 7611,'10'1'4773,"-8"22"129,-2-8-2580,-2-3-1161,2 4-258,0-6 0,0-1-258,0-9-387,0 0 0,0 0-129,0 0 0,-6-18 0,6 1-129,0-7-129,6 0 0,4 2 129,3 2-129,1 1 129,1 4 0,4 9 0,2 6 129,-2 6 129,2 11-129,-7 1 258,2 7-258,-5 4 0,-4-1-645,2 5-1032,-8-5-3096,-1-7-258,0 0-129,0-8-645</inkml:trace>
  <inkml:trace contextRef="#ctx0" brushRef="#br0" timeOffset="46">20382 2764 7740,'-69'5'5160,"69"-5"-387,-4 10-1935,11-10-1161,25 2-516,9 1-258,21 3-129,5-2-258,11 1-258,6 0-129,3 0-258,3 1-387,-10-6-774,-8 6-1419,-17-3-1935,-14-3-645,-11 3-258,-21-3 258</inkml:trace>
  <inkml:trace contextRef="#ctx0" brushRef="#br0" timeOffset="47">20372 3040 9159,'-12'0'5160,"24"-2"-387,12 2-2193,3-7-1032,15 7-516,5-5-258,6 5-258,-1-1-129,0 1-258,-8 0-258,-10 0-258,-3 0-387,-17-1-774,-14 1-645,0 0-774,-7 0-387,-14-1-129,1 1 387,-7 0 129,1 1 1419,-4 3 1161,6 3 1032,-17 8 3870,28-3-1677,0-1 129,7 5-387,-2-1-387,8 6-387,0-2-258,0 6-258,3-3-258,3 0-258,0-1-258,2-4-387,-4-1-387,-1-6-645,4 2-1419,-7-12-2451,0 12-258,0-12-387,0 0-387</inkml:trace>
  <inkml:trace contextRef="#ctx0" brushRef="#br0" timeOffset="48">20829 3334 2580,'0'-13'9288,"-16"1"-6063,2 5-903,-3 7-774,-2 0-645,3 0-387,0 10-258,5 2 0,4 2 0,7 3 129,3-2 129,12-1 129,1-4-129,10-1 129,-6-9 129,3 0-258,-5-4 0,-6-5-387,-6-1-903,-7-3-3870,-12-4-258,0 0-387,-1-7-258</inkml:trace>
  <inkml:trace contextRef="#ctx0" brushRef="#br0" timeOffset="49">21561 2725 3483,'69'8'4128,"-28"-9"0,25-5-1935,9 3-1677,10 1-1161,6 2-2193,-7-5-903,3 5-387</inkml:trace>
  <inkml:trace contextRef="#ctx0" brushRef="#br0" timeOffset="50">21615 2863 3354,'0'11'4128,"12"-12"-387,15-1-1935,15 0-258,13-5-129,13 4-129,5-5-387,2 4-258,2-1-258,-6 2-645,-7-2-903,-17 2-1548,-16-3-1677,-10 4-387,-17-11 258</inkml:trace>
  <inkml:trace contextRef="#ctx0" brushRef="#br0" timeOffset="51">22198 2697 5547,'28'0'4773,"-9"12"-258,3 2-2451,0 1-774,2 9 0,-6-2-258,-4 0-387,-12 2-645,-9-8-1419,-11-6-2838,-6 3-387,-19-13-516,-1 0 258</inkml:trace>
  <inkml:trace contextRef="#ctx0" brushRef="#br0" timeOffset="52">21705 2671 4902,'-57'-8'5031,"27"20"-258,-6 5-645,-2 10-2322,20 9-516,3-1-387,18 5-387,18 3-1806,22-4-3096,14-14-258,21-3-645,-2-18-129</inkml:trace>
  <inkml:trace contextRef="#ctx0" brushRef="#br0" timeOffset="53">18723 3909 7611,'7'0'5160,"16"-3"-516,15 3-1419,18 0-1806,7 0-516,15 3-387,2 0-258,6 3-387,-5 5-774,-13-5-1161,-7 0-2580,-15-3-258,-18-3-516,-12 0 258</inkml:trace>
  <inkml:trace contextRef="#ctx0" brushRef="#br0" timeOffset="54">18790 3981 8385,'-29'12'4515,"40"-6"-1806,8-6-774,19 0-516,10 0-516,15 2-387,7-2-387,5 0-774,4 2-774,-3-2-1548,-8 0-1548,-5 0-387,-19-2 0</inkml:trace>
  <inkml:trace contextRef="#ctx0" brushRef="#br0" timeOffset="55">19350 3867 5031,'42'13'4773,"-20"0"-1032,1 3-1548,1 7-645,-6 0-258,-2 4-387,-15-1-774,-5-6-1290,-14-7-3096,-8 1-129,-12-10-516,0-1 129</inkml:trace>
  <inkml:trace contextRef="#ctx0" brushRef="#br0" timeOffset="56">18823 3846 2967,'-75'39'4515,"53"-15"0,11 8-516,11 4-2451,5 0-516,18 1-1161,12-2-2838,21 0-1032,1-13-516,17-1-129</inkml:trace>
  <inkml:trace contextRef="#ctx0" brushRef="#br0" timeOffset="57">20075 3891 8385,'0'-17'4644,"-7"25"-645,-1 2-2322,5 14-516,-1-2-516,4 7-129,3 0 129,10 3 0,2-6-258,7-5 129,0-5-258,4-5 129,1-10-129,-3-2-129,-2-10 0,-1-7 129,-3-3-258,-4-1 0,-2-2 0,-5 2-258,-2 5 129,-1 3 0,-4 14 129,1-12-129,-1 12 0,0 7 129,1 6 0,3 2 0,4 2 0,7 0 129,1-2 0,4-2 129,4-5 129,1-4-129,-3-4 129,-1-4-129,-4-9 0,-8-4-258,-5 0-258,-5-5-774,-5 6-1548,-4-1-2322,-6 2-258,4 7-387,-3 0 0</inkml:trace>
  <inkml:trace contextRef="#ctx0" brushRef="#br0" timeOffset="58">20647 4142 6450,'-14'-15'4644,"0"12"-1290,-4 3-1032,-5 0-645,6 8-516,-4 1-258,8 6-129,5 0 0,8 3-129,0-4 0,14 1 0,-3-5 129,6 0-129,-1-6 0,0 0-258,-3-4-258,-3-4-516,4 0-2193,-2-8-2193,-2-7-516,9-4-129,2-3-387</inkml:trace>
  <inkml:trace contextRef="#ctx0" brushRef="#br0" timeOffset="59">20764 3799 3612,'14'-14'8385,"7"14"-5934,9-2-645,10 2-516,0 0-258,6 2-387,-3 1-387,-5 0-258,-3 1-387,-12-1-645,-4 1-387,-19-4-1032,0 0-387,0 0-258,-17 5-258,-1-3 903,-3 0 903,-3 0 903,-1 2 1290,1 2 903,-13 20 4257,27-5-2709,3 2 0,1 5-645,6 8-387,1-2-645,11 5-258,-5-7-129,5-1-387,-3-2-387,3-8-774,-3 0-1419,0-5-2451,-9-16-516,0 0-387,0 0 0</inkml:trace>
  <inkml:trace contextRef="#ctx0" brushRef="#br0" timeOffset="60">21125 4154 1935,'0'-15'3999,"-9"19"129,9-4-1161,-13 15-1548,13-2-258,0 1 0,8 4-129,4-4 258,4 2-129,-4-11 0,8 7 129,-2-12-258,2 0 129,-9-7-387,1-3-129,-12-5-129,0 2-258,-5 0-129,-8-4-903,1 6-2064,-5 0-2193,1 1-258,4 4-387,-1-4-258</inkml:trace>
  <inkml:trace contextRef="#ctx0" brushRef="#br0" timeOffset="61">21535 3984 9288,'-21'-2'4902,"21"2"-258,14-5-2709,9 5-774,1 0-645,9 0-387,2 0-516,-3 0-1548,1 0-2580,-1 4-129,-16-4-645,-2 3 129</inkml:trace>
  <inkml:trace contextRef="#ctx0" brushRef="#br0" timeOffset="62">21566 4065 7353,'-18'19'5160,"34"-7"-129,4-8-1032,2-4-2580,9 0-1548,7 0-3999,1 0-387,-4-6-516,3 0-516</inkml:trace>
  <inkml:trace contextRef="#ctx0" brushRef="#br0" timeOffset="63">22208 3955 3354,'-87'-35'9030,"68"8"-6063,10 2-774,9-5-645,9 3-516,8 1-516,12 7-129,5 8-387,4 11 258,3 8 0,-1 14 258,-11 4 0,-8 9 0,-13 3 129,-11 4-258,-17-4 258,-9 1-387,-7-7 0,-5-4 0,6-6-258,2-4 0,8-7 0,11-5 0,14-6 0,0 0 0,10 1 129,14-1 0,-1 0-129,7 0-258,6 4-645,-4 1-3741,3-5-258,6 2-258,-14-2-516</inkml:trace>
  <inkml:trace contextRef="#ctx0" brushRef="#br0" timeOffset="64">22490 4023 8514,'-13'-20'4902,"13"20"-258,-5 13-2193,5-1-1032,6 5-645,-6 1-387,7 4 129,-2-1-387,-5-2-516,5-1-645,-5-8-1548,0-10-1935,-11 5-645,5-12-129</inkml:trace>
  <inkml:trace contextRef="#ctx0" brushRef="#br0" timeOffset="65">22461 3963 5160,'37'-17'3870,"-17"16"-1548,-2 1-1161,4 1-258,2 3-387,0-1-129,0 1-129,0-1 0,-6-1 129,4-2 129,-4 1 0,-18-1 258,18 0 129,-18 0 0,11-1-129,-11 1 129,0 0 0,0 0 129,0 14-129,0-1-258,4 7 129,-4 2-129,3 6-258,-1 1-1032,1 3-3999,1-10-258,8-1-516,-1-9-387</inkml:trace>
  <inkml:trace contextRef="#ctx0" brushRef="#br0" timeOffset="66">21086 4671 516,'-556'-14'3483,"396"14"258,18-7 0,34 2-2838,47 1-258,43 2-129,52 0 0,56-3 0,53 5 258,48 0-258,48 3-129,41 4 129,35 6-129,16-4-129,8 4 129,-16 1-129,-19-3-516,-32-1-2193,-41 2-1548,-53-12-129,-47 3-387</inkml:trace>
  <inkml:trace contextRef="#ctx0" brushRef="#br0" timeOffset="67">13442 9894 4257,'-65'4'5160,"65"-4"-129,7 2-129,23 0-2967,11-2-516,21-2-516,8-1-1032,14 2-3870,5-8-645,4 5-258,-8-3-774</inkml:trace>
  <inkml:trace contextRef="#ctx0" brushRef="#br0" timeOffset="68">14282 9875 5805,'-17'15'5160,"31"-10"-129,16-2-1032,17-3-2064,30 0-774,16 0-258,20 0-129,14 0-774,9-4-1032,1 0-2580,-7-1-1032,-19-2-387,-19 0-387</inkml:trace>
  <inkml:trace contextRef="#ctx0" brushRef="#br0" timeOffset="69">14545 9533 4386,'-64'-112'9417,"53"66"-6192,11 5-1161,3 0-516,17 12-516,1 4-129,10 18-387,3 7 0,1 17 0,-7 10-258,-9 9 129,-15 10-129,-8 6-129,-15 2-129,-8 0 0,-9-8-129,-3-5 0,4-7-129,6-11 0,11-7 0,8-9 0,10-7 258,0 0-129,21-3 129,2-2 0,9 1-387,4-1-645,8 2-2580,6 3-1032,-4-4-258,2 3-387</inkml:trace>
  <inkml:trace contextRef="#ctx0" brushRef="#br0" timeOffset="70">14933 9438 6063,'-31'2'5160,"22"27"-258,-8 3-516,0 4-2838,6 5-387,-3-4-387,4-3-129,1-8-258,5-7 0,4-9-258,0-10 0,7-5 0,2-13 0,3-10-129,2-8 0,1-9 129,-1-7-258,1 1 258,0 0-129,-3 4 129,0 9-129,-3 8 0,1 15 129,1 13-129,2 13 129,1 14 0,4 11-129,2 6 0,4 5 129,0 4-387,-3-5-129,-1 0-774,-9-7-3354,-2-10-387,-5-10-387,-4-9-258</inkml:trace>
  <inkml:trace contextRef="#ctx0" brushRef="#br0" timeOffset="71">14886 9521 7224,'-19'-9'5160,"31"18"-129,13 2-258,7-3-3354,6 1-2451,-2 1-3096,5-1-516,-3-5-645,1 0-129</inkml:trace>
  <inkml:trace contextRef="#ctx0" brushRef="#br0" timeOffset="72">14316 10263 3354,'22'-35'9417,"-17"15"-5676,6-2-1419,13 3-903,0 1-387,11 15-258,-2 3-258,2 14 0,-7 9-129,-10 11 129,-12 6-129,-9 5-129,-22 1-129,-8-7-129,-8-5 0,-1-11-387,4-1 0,6-12 0,12-10 0,20 0 258,-3-10 129,15 0 129,12-2 0,8 3 129,4 1 0,3 6 0,-3 2-258,-6 3-1032,-2-1-3354,-8 10-516,-8-5 0,-3 3-516</inkml:trace>
  <inkml:trace contextRef="#ctx0" brushRef="#br0" timeOffset="73">14694 10345 8643,'34'-8'5289,"-21"13"-387,-10 8-774,-3 1-2838,4 6-387,-4 3-258,2 2-258,-2-3-258,-2-1-129,1-4-129,-2-6-258,3-11-129,0 0-645,0 0-129,-10-16-387,10 0 129,-8-11-129,5 3 258,-6-7 129,5 6 258,1-1 645,3 6 645,1-9 1161,10 22-387,1 2-129,5 5 129,3 0-258,2 7-129,-1-2-258,4 0 0,-3-2 0,-2 2-129,-3-2-129,-5-2 0,-12-1 258,13 6-129,-13-6 0,3 13 129,-3-3-129,0 3 0,0 3 0,0 4 0,0 4-129,0 0-774,0 1-1419,3-1-1677,-3-7-1032,12-1-258,-2-8-258</inkml:trace>
  <inkml:trace contextRef="#ctx0" brushRef="#br0" timeOffset="74">15082 10292 8901,'31'7'5160,"-23"8"-258,0 3-774,1 7-2967,-7-2-387,-1 3-129,-1-4-129,0-3-129,-4-7-258,4-12 0,-10 5-129,10-10 0,0-10 0,4-8-129,7-2 0,6-2 0,3 1 129,4 3-129,0 4 258,4 10-129,1 8 129,-2 4 129,-4 14 0,-6 4 0,-5 4 0,-3 7 0,-2 1-129,-7-4-774,3-1-4128,-6-4-258,-3-6-387,1-4-387</inkml:trace>
  <inkml:trace contextRef="#ctx0" brushRef="#br0" timeOffset="75">16062 9160 1806,'-56'20'9417,"15"25"-5289,-9 22-1677,-5 13-516,12 19-516,8 6-129,26 15-516,13 1-387,26-7-1161,19-17-3483,16-10-516,4-19-129,6-12-516</inkml:trace>
  <inkml:trace contextRef="#ctx0" brushRef="#br0" timeOffset="76">16527 9732 3483,'-12'-36'9933,"-7"27"-5418,-9 5-2193,2 6-903,-7 6-387,4 10-387,1 5-258,7 6-129,8 3-129,8-1-258,7 2-258,13-6-903,13-1-2451,7-2-903,3-12-387,7-2-387</inkml:trace>
  <inkml:trace contextRef="#ctx0" brushRef="#br0" timeOffset="77">16751 9767 3483,'-63'-20'6837,"42"20"-4257,2 13-774,1 6-387,8 8-129,4-1-258,9 4-129,7-2-258,8-4 0,5-6-129,6-9 0,-1-9 129,0 0-258,-7-12-129,-8-7 0,-11-1-387,-7-6-903,-11 1-3354,-5 6-258,-6 0-258,6 9-258</inkml:trace>
  <inkml:trace contextRef="#ctx0" brushRef="#br0" timeOffset="78">17080 9750 1161,'-73'-8'8901,"44"3"-4515,4 5-2322,8 6-516,4 4-258,13 9-258,4 1-129,17 6-129,1 0 0,7 4-129,-1-1 129,0 0-129,-8-5-129,-6-4 0,-14-6-129,-4-5-129,-17-6-129,-5-3-516,-1 0-774,-4-8-2322,4-3-1290,6 3-387,1-2-645,10 5 129</inkml:trace>
  <inkml:trace contextRef="#ctx0" brushRef="#br0" timeOffset="79">17474 9295 4773,'-20'-9'4773,"-4"35"129,-10 18-1290,-4 10-1677,8 17-387,-2 8-258,14 10-258,8 2-258,10 1-516,17-9-516,9-16-903,14-6-903,3-11-1806,11-17-1161,5-10-129,-4-13-387</inkml:trace>
  <inkml:trace contextRef="#ctx0" brushRef="#br0" timeOffset="80">17539 9724 5805,'34'-6'4902,"-16"19"-387,-5 3-1677,-2 2-1290,-2 6-645,-3 1-129,-1 0 0,-2-6-387,-1-2-258,-2-8-258,0-9 0,-2-8-258,2-7-129,3-4 129,7-6 129,1-3-129,5-4 387,2 3 0,5 7 129,-1 6 129,-1 7 129,-2 8 0,-1 7 258,-5 13-129,-2 10-129,-2 4 0,-2 3 0,-3 0-387,1-6-645,5 1-1935,-1-9-1935,-3-12-516,7-6-258,-4-4 129</inkml:trace>
  <inkml:trace contextRef="#ctx0" brushRef="#br0" timeOffset="81">18217 9504 2709,'-34'-73'4128,"34"-2"2064,6 43-4128,17 10-645,4 6-516,9 12-129,-1 4 0,0 11-129,-8 10 0,-11 14 0,-14 5-129,-11 10 129,-21 0-258,-7 0 0,-6-4 0,1-2-258,3-8 0,14-7 129,9-12-129,16-4 0,13-6 129,15-3-129,5-1 129,5-1-258,1 1-516,-6-3-1161,1 0-2967,-7 0-129,-8 0-258,-4-3-516</inkml:trace>
  <inkml:trace contextRef="#ctx0" brushRef="#br0" timeOffset="82">18465 9639 5805,'15'17'5160,"-12"-5"-387,-2 2-516,4 1-3096,-3-1 0,3 1-645,-2-5-258,-3-10-387,0 0-258,0 0-258,0 0-387,-10-14 129,9-2-129,-5-7 0,6 4 129,1-6 0,9 5 516,21-17 516,-9 28 258,2 2 516,2 7 0,-4 5 258,3 10-129,-10 1 0,1 6 129,-8 0-387,1 4-129,-8-2-387,-1-4-1290,0-3-3354,0 0-387,0-17-258,0 17-387</inkml:trace>
  <inkml:trace contextRef="#ctx0" brushRef="#br0" timeOffset="83">18075 9900 9159,'-38'7'4902,"47"-4"-129,27-1-2838,12-2-387,23 0-645,7-5-129,18 4 0,2-3-387,4 2-387,-7-1-516,-15 0-1161,-9 2-1935,-18 1-1161,-22 0-387,-16 0-258</inkml:trace>
  <inkml:trace contextRef="#ctx0" brushRef="#br0" timeOffset="84">18219 10087 7740,'22'-18'4773,"-2"11"-258,11 0-2064,6 7-1419,-4 0-258,0 7 0,-6 7-258,-6 9-129,-15 1-129,-6 7 0,-19-4-129,-10-2-129,-7-3-129,-2-6-387,-1-3-129,0-11-258,11-2 129,6-6 0,14-4 258,8-5 258,13 2 258,37-9 903,-16 19-129,0 3 129,1 8 0,-5 2-258,-4 8-258,-5-1-903,-4 1-2967,-2-9-1032,7 0-516,-4-9-258</inkml:trace>
  <inkml:trace contextRef="#ctx0" brushRef="#br0" timeOffset="85">18872 9319 6837,'37'40'5289,"-2"17"-258,1 20-1677,-4 8-1161,2 23-516,-17 4-387,-12 9-645,-16-5-645,-23-16-645,-8-13-1548,-9-17-2580,-4-19-387,9-15-387,3-16-129</inkml:trace>
  <inkml:trace contextRef="#ctx0" brushRef="#br0" timeOffset="86">19392 9875 6837,'10'12'5031,"25"-9"-129,8-3-645,12-3-3096,6 3-3870,0-4-1548,2 4-516,-13-5-516</inkml:trace>
  <inkml:trace contextRef="#ctx0" brushRef="#br0" timeOffset="87">20067 9742 9159,'15'-50'5031,"-11"33"-387,3 6-2580,-7-2-387,0 13-645,0 0-387,0 0-258,3 21-129,0 3-258,0 8 129,-3 4-129,4 1 129,-1 4 0,1-2 0,-4-4-258,0-4 258,-7-6-129,-6-7-129,-3-3 129,0-4 0,-1-3-129,2-4 129,6-1 0,9-3 129,0 0 0,20 3 0,5-2 0,5 0-258,3-1-1161,9 0-3096,4-5-258,4-3-645,12-1-258</inkml:trace>
  <inkml:trace contextRef="#ctx0" brushRef="#br0" timeOffset="88">20389 9107 4257,'76'1'5160,"-24"48"0,9 26-258,5 15-2709,7 26-387,-9 10-258,-12 17-645,-22-6-258,-18-1-129,-21-15-258,-25-19-258,-15-14-258,-14-24-1161,-2-18-3483,5-15-129,3-19-387,14-9-516</inkml:trace>
  <inkml:trace contextRef="#ctx0" brushRef="#br0" timeOffset="89">21340 9714 8901,'-14'0'5031,"28"0"-129,8 0-1032,14 4-2580,1-1-903,6-1-774,7 3-1677,-3 1-2580,-9-6-387,-8 2-258,-11-2 0</inkml:trace>
  <inkml:trace contextRef="#ctx0" brushRef="#br0" timeOffset="90">21353 9846 9804,'9'32'5418,"22"-27"-516,12 0-774,4 1-2967,4-6-5289,7 6-387,-3-6-774,10 0-387</inkml:trace>
  <inkml:trace contextRef="#ctx0" brushRef="#br0" timeOffset="91">1955 12010 7611,'7'-9'4773,"26"9"-129,8 0-1935,9-5-2064,7 0-1161,12-1-2451,0 5-1548,-14-7-129,-7 8-387</inkml:trace>
  <inkml:trace contextRef="#ctx0" brushRef="#br0" timeOffset="92">2008 12160 9288,'-7'32'5289,"45"-26"-129,10 0-1419,8-3-3741,6 1-3870,-14-6-516,11-1-903,-21-11-387</inkml:trace>
  <inkml:trace contextRef="#ctx0" brushRef="#br0" timeOffset="93">3015 12255 1677,'-13'23'9030,"43"-22"-4644,26-1-2451,27 1-774,23-1 0,22 0-258,10 0-516,8-1-903,2-3-1677,-5-3-1935,-22-9-516,-13 6-387</inkml:trace>
  <inkml:trace contextRef="#ctx0" brushRef="#br0" timeOffset="94">3515 11756 5289,'12'-70'4644,"-17"70"-258,-5 18-903,-8 15-2451,-1 4-258,4 10-387,-4 5 0,7 1-129,-1 0-129,5-10 0,5-10-258,3-8 129,1-13 0,-1-12-129,17-12 0,-4-14-129,4-10 258,1-10-129,2-5 0,-2-6 129,2 2 0,16-43 387,-21 63 0,-6 6-129,2 23 258,1 7 129,1 21-129,0 13-129,2 12 0,-1 4 0,5 10-129,3-4-387,-4-4-1032,3-5-3225,-5-7-516,-8-13-129,-1-8-258</inkml:trace>
  <inkml:trace contextRef="#ctx0" brushRef="#br0" timeOffset="95">3456 11918 7353,'37'8'4644,"-1"-2"-129,12 5-2193,3 3-5934,-6-7-387,7 5-516,-13-8-387</inkml:trace>
  <inkml:trace contextRef="#ctx0" brushRef="#br0" timeOffset="96">3336 12557 10836,'3'43'4773,"-3"-13"-258,0 4-2709,0 0-1032,0-1-645,4 0-903,2-10-2064,1-11-1806,3-6-387,-10-6-129</inkml:trace>
  <inkml:trace contextRef="#ctx0" brushRef="#br0" timeOffset="97">3299 12557 4386,'50'-18'3741,"-18"18"-129,0-4-2838,34-1 129,-38 5-516,-2 5 258,-6 1 258,1 11 387,-14 1-129,1 11 129,-8-2-129,0 9 129,0-1-258,1-2-903,1 3-1161,-2-5-3354,3-13-387,4-2-129,-7-16-387</inkml:trace>
  <inkml:trace contextRef="#ctx0" brushRef="#br0" timeOffset="98">3739 12593 8514,'38'25'5289,"-28"-2"-387,-6 7-903,-4-6-2451,7 4-387,-6-5-516,1-4-258,-2-7-387,0-12 0,0 0-129,0-9 0,3-13 0,0 0-129,7-5 0,-2 1 0,7-3 129,1 6 129,1 9 0,2 5 129,1 9 0,2 3 0,-3 9 0,-1 8 129,-5 4-129,-1 3-258,-2 2-903,-4 0-3870,-6-6 129,0 1-516,-4-10-387</inkml:trace>
  <inkml:trace contextRef="#ctx0" brushRef="#br0" timeOffset="99">4800 11604 8127,'-92'-4'4902,"38"29"-258,-6 17-2580,10 28-516,0 14-258,18 20-258,9 7-258,17 8-129,10-5-387,21-5-645,15-6-1677,14-20-2838,4-27 0,7-17-516,-2-20-258</inkml:trace>
  <inkml:trace contextRef="#ctx0" brushRef="#br0" timeOffset="100">4948 12168 2580,'22'-75'9675,"-19"45"-5418,1-3-2064,1 13-645,-4-6-387,0 15-129,-1 11-516,0 0-129,0 10-129,0 19-258,2 7 0,3 10 129,2 6-129,-1 3 129,1 0-129,-1-1 129,-4-5-129,-2-7 0,-4-7 0,-7-11-258,-4-7 129,-2-10-129,2-7 0,2-3 129,5-8-129,4-1 129,18-16 129,7 18 0,6 7-258,4 3-903,4 2-3225,-1-2-129,10 0-387,-2-4-258</inkml:trace>
  <inkml:trace contextRef="#ctx0" brushRef="#br0" timeOffset="101">5515 12313 8256,'9'0'5031,"13"0"-129,12 2-1032,10 2-2838,-2-1-1032,5 5-4128,-7-8-387,3-1-645,-10-10-129</inkml:trace>
  <inkml:trace contextRef="#ctx0" brushRef="#br0" timeOffset="102">6334 12155 8256,'7'-59'3870,"-21"46"-516,-10 1-903,-4 12-516,-9 0-645,1 17-129,1 7-516,4 10-129,9 3-129,15 4-129,8-1 0,18 0-258,11-5-258,10-8-1161,12-10-3225,5-3-129,-5-11-258,1-3-645</inkml:trace>
  <inkml:trace contextRef="#ctx0" brushRef="#br0" timeOffset="103">6618 12169 8127,'-83'-23'3999,"56"23"-1548,2 5-774,1 8-258,11 9-129,4 1-516,9 8 129,9-4-258,12 3 0,2-5-129,10-8 0,-1-8-387,3-6 129,-3-3 0,-1-14-258,-6-8 129,0-7 0,-1-3-129,-4 2 129,1 0 0,-2 5 0,2 6 0,1 10 258,1 9-129,-3 10 129,-4 11-129,-3 8 0,-4 0 0,-4 5 0,-5-4 0,-5-2-387,-5-5-516,-14-7-2838,0-4-1419,-1-5-258,-1-4-258,2-3-387</inkml:trace>
  <inkml:trace contextRef="#ctx0" brushRef="#br0" timeOffset="104">7499 11560 2451,'-37'-37'9546,"-3"54"-5934,-10 22-1161,5 24-516,-2 8-516,16 18-129,7 3-387,20 5-258,9-3 129,21-7-387,9-12-387,5-14-645,6-10-2451,-1-17-1548,-6-16-387,-3-13-645,-11-10 129</inkml:trace>
  <inkml:trace contextRef="#ctx0" brushRef="#br0" timeOffset="105">7570 12037 13416,'0'41'4644,"0"-12"-1161,0 7-2193,-1-1-903,1 3-387,2-6-903,2-8-1677,1-11-1935,-5-13-387,0 0-387,9 0 259</inkml:trace>
  <inkml:trace contextRef="#ctx0" brushRef="#br0" timeOffset="106">7515 12072 645,'6'-35'3612,"11"25"258,-2 1-1032,41-1-645,-26 9-1806,4 1 258,-4 0 258,-3 0-258,-7 0 129,-1 0 0,-10 1 129,1 6 129,-10-7-129,3 18 0,-3-5-258,0 9 129,0 2-129,0 6-258,0 1-387,0-2-774,3-2-2838,3 3-1032,-2-11-387,8-1-258</inkml:trace>
  <inkml:trace contextRef="#ctx0" brushRef="#br0" timeOffset="107">7940 12051 6321,'23'-18'5160,"-8"36"0,-1 7-387,-9 1-3096,6 10-645,-7-5-129,2 1-387,-3-7-387,-3-6 0,0-9-258,0-10-258,0-9 0,0-12-129,7-3 129,3-2-129,6-2 258,3-1 0,5 8 129,1 7 258,0 9 0,0 5 0,-6 8 0,-1 9 0,-5 3-516,-7 3-1806,-4-3-2193,2 3-387,-4-7-516,1 1 258</inkml:trace>
  <inkml:trace contextRef="#ctx0" brushRef="#br0" timeOffset="108">8287 11705 7353,'41'22'5160,"-11"15"0,2 13-1290,4 25-1806,-13 1-516,-2 15-516,-13-3-645,-8-5-645,-1-5-1161,-16-15-3354,-1-14-258,0-18-516,-2-17 0</inkml:trace>
  <inkml:trace contextRef="#ctx0" brushRef="#br0" timeOffset="109">8566 11510 9417,'100'101'5031,"-51"-23"-129,1 18-2967,-13 8-387,-5 12-387,-17 0-387,-15-1-774,-13-5-516,-20-19-774,-1-10-1290,-1-21-2193,-5-20-387,9-10-387</inkml:trace>
  <inkml:trace contextRef="#ctx0" brushRef="#br0" timeOffset="110">9134 12484 2580,'0'0'4128,"0"-9"2064,0 9-3999,-9 0-645,9 0-516,0 0 129,-7 10-387,7-10-129,0 0 0,0 11-258,0-11-129,7 8-774,-7-8-3483,0 0-516,18-7-258,-10-8-258</inkml:trace>
  <inkml:trace contextRef="#ctx0" brushRef="#br0" timeOffset="111">9980 12010 2193,'-36'-74'9288,"14"66"-4902,-6 8-1806,0 13-1161,6 17-516,-1 9-258,9 12-387,7 3 129,7 6-129,11-5-258,9-4 129,10-10 0,7-9 0,7-15 0,1-15 0,-2-7 0,-2-15-129,-11-10 129,-10-8-129,-17-4 0,-9-4-258,-15 7-387,-15-4-903,0 4-2322,-5 5-774,-5 1-258,9 8-258</inkml:trace>
  <inkml:trace contextRef="#ctx0" brushRef="#br0" timeOffset="112">9714 11815 10836,'-17'-18'4902,"17"18"-516,0 0-2967,9 3-2838,5 8-2709,11 10-645,0 0-516,13 10 129</inkml:trace>
  <inkml:trace contextRef="#ctx0" brushRef="#br0" timeOffset="113">10232 12182 6708,'7'-25'5289,"-8"36"-258,0 15-903,-1 15-2193,-3 7-645,4 13-516,-2 4-129,3 4-387,0-2-516,1-11-903,9-1-1806,-2-14-1806,-2-18-645,3-13-129,-9-10 129</inkml:trace>
  <inkml:trace contextRef="#ctx0" brushRef="#br0" timeOffset="114">10248 12408 4128,'-6'-31'4515,"23"31"-774,-3-6-1290,10 1-5289,7 5-1032,-10-3-387</inkml:trace>
  <inkml:trace contextRef="#ctx0" brushRef="#br0" timeOffset="115">10506 12248 9288,'-13'-35'4773,"0"26"-645,13 9-2193,-12 11-774,8 4-258,4 6-516,0 1-129,7 5 0,4-2-129,4-2 0,2-7-258,1-3 129,5-5-129,-7-8 0,3-2-129,-4-12 129,-2-4-129,-6-4 129,3 1 129,-7-1 0,0 2-129,-2 5 129,0 4 0,-1 11 0,0 0 129,5 8 0,-1 6-129,2 0 0,2 3 129,2 0-129,4-2 0,2-5 0,1-6-129,5-4 129,2-4 0,4-9 0,-1-1 0,-1-4 258,-1-1 129,0 4 0,-2 5 129,-4 10 0,-3 0 258,-3 12-129,-7 6-129,-1 9-129,-5 0 0,-2 2-387,-5-1-516,-7 0-4386,-3-14 129,6-7-774,-3-7-129</inkml:trace>
  <inkml:trace contextRef="#ctx0" brushRef="#br0" timeOffset="116">12118 12045 1032,'-8'-32'9675,"-9"32"-5031,-6 1-2064,-7 7-645,4 9-645,-3 9-129,10 9-645,2 2-129,15 5-129,7 0-258,12-7-387,14 2-774,6-10-1806,3-10-1677,7-6-258,-4-8-387</inkml:trace>
  <inkml:trace contextRef="#ctx0" brushRef="#br0" timeOffset="117">12428 12187 2322,'-11'-22'3999,"-13"-6"1935,5 13-3999,0 5-387,-4 0-516,1 8-387,-2-1-129,1 3-258,4 8 129,5 6-258,6 5 0,5 3 0,3 1-129,6-2 129,6-4-129,5-3 0,5-3 0,3-7 0,0-4 0,2-10 129,-2-4 0,0-1 258,-1-4 0,-3 6 0,-7-1 129,1 2-129,-5 3 258,-10 9-387,17-6-129,-17 6-387,10 0-1032,-10 0-1935,0 0-1290,0 0-387,0 0-258</inkml:trace>
  <inkml:trace contextRef="#ctx0" brushRef="#br0" timeOffset="118">12428 12187 8127,'34'-61'4773,"-22"57"-258,7 0-2322,7 4-903,-2 8-258,3 7-258,-7 1-129,0 5-129,-7 2 0,-8-2 0,-5 0-258,-8-2-387,-5-1-1419,-5-7-2967,-6-9-387,6 1-258,-6-5-387</inkml:trace>
  <inkml:trace contextRef="#ctx0" brushRef="#br0" timeOffset="119">12965 11765 2580,'-26'-31'9288,"4"40"-5676,-5 20-1548,-4 9-516,6 13-516,1 6-258,13 11-258,6 1 0,10 1-258,10-8-258,8-9-516,8-4-774,0-8-2451,1-16-774,1-7-387,-8-13-129</inkml:trace>
  <inkml:trace contextRef="#ctx0" brushRef="#br0" timeOffset="120">13079 12128 7482,'-7'-18'4773,"2"25"-129,2 11-1161,-1 4-2580,3 6-516,1 0 0,0 2-387,3-2-387,-1-6-129,3-5-258,-5-17-387,9 12-387,-9-12-129,1-14 129,-2-9 0,-1 0 387,-5-9 387,2 0 645,0 0 258,2 3 387,5-20 1032,7 35-1032,0 3 129,6 5-258,-2 5-129,5 1 129,0 1-387,1 4 129,-2-1-129,0-2 129,-2 1 0,1-1 129,-2-1 0,-5 1 258,-9-2 0,12 7 258,-12-7 129,2 20-129,-4-4 0,2 9-129,-6 0 0,5 7 0,-3 0-387,4-1-645,8-1-1290,4-4-2838,-2-12-129,11-3-387,-6-11-129</inkml:trace>
  <inkml:trace contextRef="#ctx0" brushRef="#br0" timeOffset="121">13396 12121 7740,'12'-11'5031,"10"20"-516,-10 9-2064,-6-2-516,3 7-516,-9-4-516,0 2 0,0-4-387,-5-3-387,5-14-129,-10 0 0,10-8-258,0-10 0,10-2 0,3-3-129,5-2 129,2 3 258,4 5 129,0 7 0,-3 7 258,0 4-129,-4 9-129,0 7 129,-2 5-129,-5 2-516,-3 2-1290,-4 1-2967,-3-8-258,0-4-516,0-15 0</inkml:trace>
  <inkml:trace contextRef="#ctx0" brushRef="#br0" timeOffset="122">13638 11733 7998,'45'-39'5031,"-18"62"-129,6 15-129,9 19-3483,-3 11-387,2 14-129,-13 1-129,-6 6-258,-13-2-129,-9-11-645,-5-5-1161,-11-21-3354,-8-19-129,1-12-516,0-15-129</inkml:trace>
  <inkml:trace contextRef="#ctx0" brushRef="#br0" timeOffset="123">14189 12116 9030,'-27'-6'5160,"27"6"-129,0-9-1032,22 9-2451,4 0-774,5 2-645,4 1-774,-2-3-2451,0 0-1677,-3 0-387,-6-5-387,-6 1 0</inkml:trace>
  <inkml:trace contextRef="#ctx0" brushRef="#br0" timeOffset="124">14196 12201 8514,'-3'36'5418,"24"-25"-387,9 0-774,-2-8-3354,4-1-3354,2-2-1935,-3-7-645,-3-3-387,0-1-258</inkml:trace>
  <inkml:trace contextRef="#ctx0" brushRef="#br0" timeOffset="125">14896 11702 516,'-51'3'9675,"14"29"-4773,-11 14-1806,2 11-774,8 21-645,10 1-516,24 4-387,14 1-516,25-9-1290,20-13-3483,12-12-258,4-24-387,5-11-387</inkml:trace>
  <inkml:trace contextRef="#ctx0" brushRef="#br0" timeOffset="126">14903 12090 6321,'-8'11'5160,"30"0"-129,6-11-903,6-3-2838,10-1-2580,2 0-2709,6 4-645,-4-5-516,0 5-129</inkml:trace>
  <inkml:trace contextRef="#ctx0" brushRef="#br0" timeOffset="127">15374 11960 12255,'-2'-27'4902,"-4"17"-1806,6 10-1290,-9 7-774,6 10-516,3 12-129,1 5-129,7 7 129,-1 2-258,2-1 129,5-1-129,-4-5-129,-3-9 0,-7-5-129,-3-9 0,-13-8 0,-1-1 0,-5-4-258,1 0 258,-2 0 0,8-1 0,15 1 0,0 0 129,0 0 0,25-2-387,3-3-645,12 5-1677,5 0-2064,2-5 0,6 0-516,1-3 517</inkml:trace>
  <inkml:trace contextRef="#ctx0" brushRef="#br0" timeOffset="128">15677 11822 7611,'50'-2'5418,"-19"37"-387,0 18 0,-3 7-3225,-1 14-774,-11 1-258,-7 5-774,-6-1-2064,-9-14-2838,-16-21-258,-4-12-258,1-13-516</inkml:trace>
  <inkml:trace contextRef="#ctx0" brushRef="#br0" timeOffset="129">15782 11487 9546,'31'39'4773,"-22"-14"-1677,2 5-1419,-6-3-387,1 4-387,-6-9-129,1-7-516,-1-15-387,0 0-129,0 0-258,0-24 129,8 1-129,6-8 129,7 2 258,3 2 258,3 2 387,6 12 129,-9 6 387,2 10-129,-9 11 129,-1 12 0,-9 6-258,0 6-516,-1 3-1677,-2-2-3354,-2-10 0,6 2-645,-1-9-387</inkml:trace>
  <inkml:trace contextRef="#ctx0" brushRef="#br0" timeOffset="130">16370 12288 6450,'-4'68'2838,"-11"-44"-3096,5 6-2967,-11-14-258</inkml:trace>
  <inkml:trace contextRef="#ctx0" brushRef="#br0" timeOffset="131">16856 11852 9933,'11'-40'4773,"4"57"-129,-4 25-2709,-5 5-903,25 83 258,-13-56-903,-1-7-129,0-9 129,0-16-258,1-15-129,-2-18 0,-1-14 0,1-21 129,-1-12-129,2-13 129,0-6-129,1-4 129,2-4-258,-1 5-129,-2 2-258,3 16-516,-7 5-1161,2 14-2322,-6 15-645,-9 8-258,0 9 258</inkml:trace>
  <inkml:trace contextRef="#ctx0" brushRef="#br0" timeOffset="132">16904 12121 9417,'0'29'5031,"26"-19"-387,-1-8-2064,13-1-4128,7-1-2709,2-10-516,12-2-516,1-8 258</inkml:trace>
  <inkml:trace contextRef="#ctx0" brushRef="#br0" timeOffset="133">17606 12092 9159,'22'13'5031,"-16"5"-387,-3 3-2709,3 8-645,-5-1-516,1 1-258,-1-2-387,1-9-258,0-9-258,-2-9-129,6-8 0,2-12-258,7-6 387,2-3 0,4 0 129,26-22 645,-20 39 129,-9 6 129,4 12 258,-8 10-258,-2 9 129,-3 5-387,-3 4-774,0-5-3870,0-1-387,-2-6-387,6-3-645</inkml:trace>
  <inkml:trace contextRef="#ctx0" brushRef="#br0" timeOffset="134">18584 12025 7740,'-90'-36'4644,"51"36"-129,-3 12-2451,-3 4-1032,10 12-387,6 7-258,14 4-129,12 2-258,9 0-258,15-2-387,7-8-1032,9-9-2709,3-3-129,-5-14-516,0-5 259</inkml:trace>
  <inkml:trace contextRef="#ctx0" brushRef="#br0" timeOffset="135">18344 12198 3483,'-64'0'4644,"64"0"-387,12 0-1161,12-2-3483,20 1-2838,-1-9-903,19 7-258</inkml:trace>
  <inkml:trace contextRef="#ctx0" brushRef="#br0" timeOffset="136">19006 11800 7482,'12'-38'4515,"-7"51"-1806,-7 14-387,-2 18-903,-5 9-387,0 14-129,-1 5-258,1 1-645,3-3-1032,2-8-1935,4-14-1548,4-9-258,0-20-258</inkml:trace>
  <inkml:trace contextRef="#ctx0" brushRef="#br0" timeOffset="137">19113 11852 9933,'15'-52'4773,"-15"52"-645,2 23-1806,-7 12-774,3 16-516,-1 9-387,3 10 129,3 0-645,4-6-387,7-1-903,-5-13-1290,4-10-1935,-1-12-774,-8-16-258,-4-12-129</inkml:trace>
  <inkml:trace contextRef="#ctx0" brushRef="#br0" timeOffset="138">19043 11826 6063,'-8'-35'5160,"13"47"-387,18 14-645,8 6-2709,19 15-387,4 7-258,10 6-258,-1-2-387,1 3-387,-2-6-645,-15-8-2451,-9-12-1290,-9-9-387,-12-17-387</inkml:trace>
  <inkml:trace contextRef="#ctx0" brushRef="#br0" timeOffset="139">19507 11755 4773,'0'-30'4773,"-10"28"-129,-1 16-1032,0 14-1806,6 19-774,-1 8-387,3 13 129,3 7-645,3 0-1161,8-5-2967,3-7-645,-1-14-258,5-11-258</inkml:trace>
  <inkml:trace contextRef="#ctx0" brushRef="#br0" timeOffset="140">19755 12339 9417,'18'37'3741,"-18"-37"-3741,0 0-129,12-12-4257,2-10-774</inkml:trace>
  <inkml:trace contextRef="#ctx0" brushRef="#br0" timeOffset="141">20418 12341 7353,'20'35'4128,"-5"-35"-903,1-7-645,8-7-645,4-12-387,7-7-387,1-9-516,4-11-387,-3-5-129,-4-10 0,-2-3-129,-8-3 0,-8 2 0,-10 11 0,-5 8-129,-1 19 129,-9 18 0,-4 24 0,0 27-129,5 22 129,6 18 0,3 9 129,13 5-129,10-3 0,7-9-129,2-13-129,8-11-645,-7-20-516,-4-17-2967,-6-8-387,-23-8-387,11-13 129</inkml:trace>
  <inkml:trace contextRef="#ctx0" brushRef="#br0" timeOffset="142">20593 12187 3225,'0'31'4515,"30"-13"-258,1-9-903,10 0-3354,4 3-3483,-13-12-387,5 0-645</inkml:trace>
  <inkml:trace contextRef="#ctx0" brushRef="#br0" timeOffset="143">20494 12080 3999,'-19'-6'129,"19"6"-1161</inkml:trace>
  <inkml:trace contextRef="#ctx0" brushRef="#br0" timeOffset="144">21086 12271 6708,'-8'45'4773,"12"-35"0,9 1-1161,6 0-2193,1-5-387,5-1-258,-2-5-258,4-4 0,-7-10-258,-3-5 0,-6-3-129,-6-3-129,-5-2 0,-6 4-129,-12 5-258,-7 7 258,-2 10-129,0 3 129,0 15-129,1 6 129,9 9 0,3 4 0,10 3 129,4 0-258,12 2-258,0-8-903,9-5-2451,7 0-903,-5-12-129,7-4-258</inkml:trace>
  <inkml:trace contextRef="#ctx0" brushRef="#br0" timeOffset="145">21739 12255 7740,'-9'48'5289,"-15"-26"-387,-5-1-516,2-1-2967,-8-6-774,2-5-387,7-6-516,2-5 0,6-10-129,3-9 0,11 0 0,4-2 0,3 6 129,9 2 129,7 10 258,5 5 129,3 12 0,6 10 129,-3 9-129,2-1-1032,-4 0-3483,-1 2-387,-6-8-516,2-1-129</inkml:trace>
  <inkml:trace contextRef="#ctx0" brushRef="#br0" timeOffset="146">2206 13916 1548,'-21'128'4128,"3"-78"129,5 11-258,-2-4-2451,-1-7-774,5-8-387,9-16-258,2-11-129,0-15-129,13-12 0,-4-19-129,6-13 129,-2-10 129,3-8 0,-6-5 516,4 1-129,-2 0 258,2 13 258,-5 7-258,3 20 258,-3 10-129,1 19 258,1 14-129,5 21-129,-5 11-129,11 12-129,-5 6 129,7 1-516,1 1-387,-2-8-1161,-4-7-2967,-3-8-645,-3-16-258,-6-9-387</inkml:trace>
  <inkml:trace contextRef="#ctx0" brushRef="#br0" timeOffset="147">2194 14238 6966,'-19'-12'5031,"44"12"-903,6 0-774,7 0-7095,17 7-645,-7-7-129,16 0-516</inkml:trace>
  <inkml:trace contextRef="#ctx0" brushRef="#br0" timeOffset="148">2533 14340 8256,'24'28'4773,"-11"-1"-258,-9 7-2322,3-6-1032,0-1-387,-3-3-129,1-3-516,-5-12 0,0-9 0,3-6-258,6-14 129,-2 0 129,6-4-129,-1 0 129,3 0 129,6 8 0,2 8 129,-8 8 129,0 12-129,-1 5 0,-1 5-645,2 7-1290,6-2-2967,-16-6-258,5-2-516,0-8-258</inkml:trace>
  <inkml:trace contextRef="#ctx0" brushRef="#br0" timeOffset="149">3119 14091 7998,'0'0'4773,"27"5"-258,3-5-1161,9 4-3225,8-3-2193,-4-1-2193,7 0-387,-7 0-258,0 3 1</inkml:trace>
  <inkml:trace contextRef="#ctx0" brushRef="#br0" timeOffset="150">3168 14255 6450,'13'13'5031,"18"-9"-387,7-3-2193,7-2-5547,10 1-1032,1-7-387,5 2-516</inkml:trace>
  <inkml:trace contextRef="#ctx0" brushRef="#br0" timeOffset="151">3984 14241 7611,'-26'25'4644,"60"-21"-129,26-4-2838,29 0-645,18 0-258,26 0 0,15 2-387,10-2-774,4 0-774,-1 1-3096,-15-4-129,-11 3-774,-25-10 258</inkml:trace>
  <inkml:trace contextRef="#ctx0" brushRef="#br0" timeOffset="152">4411 13704 8256,'22'-12'4257,"-22"34"-1032,-5 9-1548,-1 12-516,-8 3-129,3 4-387,-3-4 0,2-4-387,1-9 0,3-9-258,3-12 0,5-12-129,0-12-129,5-15 0,6-4 0,0-14-129,4-6 129,1-5 0,3-1 129,-1 1 129,-1 7 129,0 6 0,-6 8 129,3 17 0,-5 13 0,1 13 129,-4 15 129,7 19 0,0 7-258,7 11 129,4 7-129,2-1-387,3-1-645,-3-5-2580,-4-13-1161,1-8-387,-13-13-387</inkml:trace>
  <inkml:trace contextRef="#ctx0" brushRef="#br0" timeOffset="153">4402 13943 5160,'-33'-23'4773,"50"20"-387,15 7-258,9 4-3870,14-1-2838,11 6-1548,-2-7-258,9 7-258</inkml:trace>
  <inkml:trace contextRef="#ctx0" brushRef="#br0" timeOffset="154">4367 14503 2709,'13'29'4644,"-13"-7"-258,0 13-387,-3-1-2709,0-2-903,3-4-903,0-6-1677,6-5-1806,-6-17-387,0 0 0</inkml:trace>
  <inkml:trace contextRef="#ctx0" brushRef="#br0" timeOffset="155">4359 14490 5805,'46'-13'1935,"-23"13"-774,7 0-645,2 0-129,3 0-129,-2 6 387,-4-3-129,-4 6 387,-5-1 129,-5 5 129,-8 3 129,-4 7 0,-3-1-129,0 6-129,-1 0-645,-1-3-645,2 0-2322,0 0-1677,0-13-387,5 4 0</inkml:trace>
  <inkml:trace contextRef="#ctx0" brushRef="#br0" timeOffset="156">4689 14582 7998,'50'-21'4773,"-26"26"0,-6 6-1548,-3 3-1806,3 9-387,-7-1-387,0 1-258,-6-2 0,0-4-258,-3-7-516,-2-10 129,0 0-258,1-16 0,4-6 0,1-5 0,4-2 0,0 0 387,3 4 258,2 7 0,0 6 516,3 10-129,-5 2 129,3 18-129,-6 4 129,1 7-387,-2 3-774,-5 4-3870,-1-9-387,7 0-387,-2-9-258</inkml:trace>
  <inkml:trace contextRef="#ctx0" brushRef="#br0" timeOffset="157">5975 13619 129,'-143'68'9417,"92"-9"-4773,-1 15-1677,6 13-1161,18 11-516,10 2-387,20 0-645,19-6-645,13-11-1419,10-17-2709,12-11 0,-1-22-516,8-8 129</inkml:trace>
  <inkml:trace contextRef="#ctx0" brushRef="#br0" timeOffset="158">6220 14093 3096,'8'-55'8643,"-8"28"-5676,0-4-1032,0 3-774,0 2 0,0 9-258,0 1-258,0 16-129,0 0 0,0 28-129,0 4-129,0 9-129,4 7-129,2 3 258,-3 3-129,-2-1 0,-1-9 0,-4-5-129,-9-10 0,-4-8 0,-7-7 0,1-8-129,1-6 0,4-3 129,8-4-129,10 7 258,3-17-129,15 12 0,12 2-258,5 1-1161,3 2-2838,11 0-387,-3 0-258,4-2-387</inkml:trace>
  <inkml:trace contextRef="#ctx0" brushRef="#br0" timeOffset="159">6542 14209 7740,'-3'15'5160,"27"-15"-387,17 5-387,8-5-4386,2-5-4128,6 5-258,-3-10-516,1 5-387</inkml:trace>
  <inkml:trace contextRef="#ctx0" brushRef="#br0" timeOffset="160">7377 13787 9288,'-75'9'4902,"34"16"-903,0 20-1935,-7 9-774,15 10-258,9 5-387,19 3-129,10-4-258,23-6-258,16-2-645,11-16-2838,10-12-1032,3-13-516,-5-11-258</inkml:trace>
  <inkml:trace contextRef="#ctx0" brushRef="#br0" timeOffset="161">7441 14159 6450,'-41'-30'4902,"51"30"-387,8 0-258,13 4-3354,4 2-2064,3-2-2967,12 5-387,-7-7-258,5 5-129</inkml:trace>
  <inkml:trace contextRef="#ctx0" brushRef="#br0" timeOffset="162">7789 14084 3096,'-11'-63'9804,"11"46"-5160,0 2-2322,0-2-774,0 17-258,0 0-645,0 0-129,7 12-129,-4 8 0,-1 4-387,-1 2 258,3 6-258,-2 4 129,-2-6-258,-1-2 0,-5-5 0,-6-2-129,-2-4 129,0-6 0,0-3 0,3-5 129,11-3 0,0 0 0,5 12 0,15-8-129,8-1-387,3-3-774,8 0-3225,3 1-129,-7-5-516,-1-5 0</inkml:trace>
  <inkml:trace contextRef="#ctx0" brushRef="#br0" timeOffset="163">7963 13847 9933,'103'46'5289,"-60"2"-387,-6 7-1935,2 18-1677,-14-2-129,-7 8-774,-17 1-645,-13-15-1806,-18-11-2580,-1-15-387,-7-19-387,5-14-129</inkml:trace>
  <inkml:trace contextRef="#ctx0" brushRef="#br0" timeOffset="164">8194 13658 7611,'10'-19'4773,"11"28"-129,-8 9-2451,-6-2-645,0 6-645,-7-1 0,4-3-387,-4-7-258,0-11-258,0 0 129,0 0-258,-4-16 129,9-4-129,8-1 129,5 3 0,4 4 129,3 7 129,-1 4 129,-2 9 0,-4 8 258,-2 11-258,-2 1-516,-4-1-2193,-1-2-2193,5 2-387,-4-9-387,5-1-258</inkml:trace>
  <inkml:trace contextRef="#ctx0" brushRef="#br0" timeOffset="165">8632 13588 9288,'66'38'5289,"-26"20"0,-4 16-2064,5 30-1161,-20 13-516,-11 18-645,-19 4-516,-26-4-903,-13-8-1677,-12-24-2838,-11-30-387,0-22-129,1-29-516</inkml:trace>
  <inkml:trace contextRef="#ctx0" brushRef="#br0" timeOffset="166">9212 14197 5805,'18'6'4902,"8"-6"-774,15 0-1290,7 0-1161,3 0-903,4 0-1290,-2 0-2193,-5 6-1806,-15-6-129,-9 3-129</inkml:trace>
  <inkml:trace contextRef="#ctx0" brushRef="#br0" timeOffset="167">9290 14321 10707,'10'16'4773,"27"-13"-1032,9-3-3096,3-5-3870,13 3-903,-3-11-258,10 2-645</inkml:trace>
  <inkml:trace contextRef="#ctx0" brushRef="#br0" timeOffset="168">11029 13324 1806,'-10'-9'3096,"-29"6"1935,2-1-3225,-11 4-516,-14 7-129,-8 6-258,-86 25 516,75-12-1161,8 5-129,13 3 0,17 0-129,16 0 0,23-1 0,14-1 0,24 2 0,19-1 129,11-3-129,5 1 258,0 2-129,-5-1 258,-12 2 129,-17-1 129,-14 2-129,-21-3 129,-19 3-129,-20-6 0,-10 2 129,-9-5-387,-1-2 0,0-7-129,8-3 0,11-5-258,11 1 258,18 1-129,11 0 0,17 5 0,14 2 0,9 11-129,2 8 258,-3 9-129,-7 11 0,-13 11 129,-17 16-129,-11 10 129,-25 12 0,-11 6 258,-12 8-258,-6 5 0,1-1 258,7-6-258,8-4 258,13-11-129,16-4-129,18-14-129,15-8 129,21-13 0,17-17-774,14-12-3999,10-16-129,5-19-516,6-16-258</inkml:trace>
  <inkml:trace contextRef="#ctx0" brushRef="#br0" timeOffset="169">11782 13433 129,'25'-5'8901,"-25"24"-4644,-9 5-1677,0 15-903,-7 5-387,3 3-258,-2 3-258,3 0-258,0-9-129,5-7 0,1-10-129,6-13-129,0-11-129,0 0 129,12-23-129,-3-7 0,-1-12 0,3-6 0,1-6-129,1-2 129,0 1 129,-1 2 0,1 7 0,0 9 129,-2 13 0,2 17 0,-1 9 0,2 22 129,1 11-129,3 10 129,3 4-258,-2 6-129,3-1-645,-3-8-903,3-8-2322,-8-6-1032,-6-10-387,-3-8-129</inkml:trace>
  <inkml:trace contextRef="#ctx0" brushRef="#br0" timeOffset="170">11814 13637 8901,'-13'-4'4515,"26"4"0,14 5-3096,6 0-2064,2-2-3225,13 2-258,-3-5-516,3 1-258</inkml:trace>
  <inkml:trace contextRef="#ctx0" brushRef="#br0" timeOffset="171">11388 13498 903,'-54'-52'8643,"51"24"-5031,9 1-1032,16 4-774,5 1-129,11 12-516,0 8-258,4 11 129,-8 14-387,-6 15-129,-16 1-129,-11 14 0,-11 0-258,-17 0 258,-7-3-258,-1-5-129,-3-10-129,10-12 129,9-4 0,11-10-129,8-9 258,27 0-129,1-4-129,6-3-129,8 7-903,3-1-3483,-8-8-129,1 8-516,-10-5 0</inkml:trace>
  <inkml:trace contextRef="#ctx0" brushRef="#br0" timeOffset="172">11307 13963 10191,'-36'16'5031,"43"-6"-774,27-5-2322,13-5-387,23 0-645,16 0 129,20 0-645,4-5-258,4-2-516,-3 2-1032,-14 3-3096,-16-5-516,-19 7-129,-23-4-645</inkml:trace>
  <inkml:trace contextRef="#ctx0" brushRef="#br0" timeOffset="173">11455 14214 6450,'2'27'4773,"-2"-7"0,1 3-903,3 8-2838,-4 1-258,6-3-774,-1-4-903,-3-6-2709,-2-19-774,5 10-645,-5-15 258</inkml:trace>
  <inkml:trace contextRef="#ctx0" brushRef="#br0" timeOffset="174">11433 14225 7224,'43'-2'4515,"-18"3"-258,6 1-2580,3-2-387,3 0-516,-1 0-258,-4-2-387,-5 1 0,-5 1 0,-7 1 0,-15-1 0,7 19 0,-6 0 129,-4 2-129,-5 5 387,4 3-516,-4-3-903,8-2-3096,1 2-645,-1-10-129,11 1-258</inkml:trace>
  <inkml:trace contextRef="#ctx0" brushRef="#br0" timeOffset="175">11791 14266 8514,'40'-12'5031,"-26"20"0,1 7-903,-1 7-2967,-6-3-258,2 3-387,-5-6-258,-4 0 129,1-6-258,-2-10-129,0 0 0,11-20-129,-1-2 0,4-4 129,3-1-129,2 1 129,0 3 0,1 7 0,-2 8 129,4 8 0,-4 8-129,-6 11 258,-2 2-258,0 3 0,0 4-516,-6-7-2064,-3-1-2322,2-4-129,-3-16-129,11 13-645</inkml:trace>
  <inkml:trace contextRef="#ctx0" brushRef="#br0" timeOffset="176">12590 14004 11223,'63'46'5031,"-57"-17"-516,-4 0-5160,-10 9-3354,-17-10-774,0-5-516</inkml:trace>
  <inkml:trace contextRef="#ctx0" brushRef="#br0" timeOffset="177">13008 13799 8643,'48'-23'4644,"-23"34"-774,-3 13-1806,-8 5-645,-2 6-387,-7 1-258,-2-4-258,-3-7-129,0-10-129,0-15-258,0 0 0,-2-12 0,7-11-129,5-11 0,6 0 0,5 0 129,2 6 0,-2 1 0,3 12 129,-3 9 129,-1 6 0,-2 10 258,-3 12-129,-5 1 0,-4 6 0,0 5-129,-2-1-387,4 1-1935,-2-8-2580,-3-10-387,8-4-387,-2-12-129</inkml:trace>
  <inkml:trace contextRef="#ctx0" brushRef="#br0" timeOffset="178">14014 13754 8385,'4'25'4773,"-5"-3"-258,0 5-2451,-3 5-903,-3 0-387,7-1-387,0-6-774,0-11-387,2-4-645,-2-10-903,7-10-387,-5-9-258,-1-2 0,-1-7 129,0 0 774,-4-1 903,0 5 903,2 4 516,2 3 645,0 3 129,7 6 129,6 2-258,7 3-129,1 3-387,4-3 0,25 2 903,-27 1-387,-5 1 129,-1 4 258,-17-5 387,16 22 0,-16-3-129,4 6-129,-4 3-129,0 6-516,0-4-903,2 4-2580,-1-9-1419,7-2-645,-4-9-387</inkml:trace>
  <inkml:trace contextRef="#ctx0" brushRef="#br0" timeOffset="179">14506 13769 8643,'-44'-19'4515,"24"19"-516,6 0-2451,4 4-645,2 4-258,8 6-258,5 0-129,6-1-258,5-1-129,0-5-258,1 1-258,-3-6-129,0 3-387,-14-5 129,0 0-129,0 0 387,-7 0 645,-5 5 258,-18 14 1032,14-7-387,5 6 129,4 0 129,7-1-387,0 0-129,10-5-258,6-2-387,3-5 0,5-3-258,-2-2-129,3-5 0,-6-7-129,2 3 258,-8-3 387,0 4 0,-13 8 387,13-9 258,-13 9 0,0 0 129,14 9-129,-14-9-129,16 20-129,-5-11-129,3-2 129,2 1-258,1-5 0,3-3-258,-2-1-129,-4-4-129,-1-7 129,0-2 0,-6-3-129,-5-4 129,-4-3 0,-9-1 129,-6 3 129,-27-14 0,18 27 129,-1 8 0,3 3 129,8 15 0,3 9 0,5 9 0,4 6 129,4 3 0,0 1-129,9 3 0,0-3-516,-2-8-774,4-4-3225,3-5-387,-6-15-258,5-7-258</inkml:trace>
  <inkml:trace contextRef="#ctx0" brushRef="#br0" timeOffset="180">14864 13796 7611,'17'0'5289,"-17"19"-258,0 8-129,1 6-3612,1 1-1419,0 7-4128,-1-14-387,10 0-516,0-9-387</inkml:trace>
  <inkml:trace contextRef="#ctx0" brushRef="#br0" timeOffset="181">15013 13767 9288,'21'0'4515,"-4"4"-903,11 1-2064,6-1-774,-1-3-387,2 2-387,-4-3-258,-7 0-387,-4-1 0,-20 1-129,0 0 129,0 0 129,-23-4 129,-29 16 1161,28 6 0,-1-2 129,13 9 0,4-3 0,9 6 0,9-4-258,9 0-387,8-2-516,1-9-1290,2-3-2967,11-2-129,-9-8-645,5-5 258</inkml:trace>
  <inkml:trace contextRef="#ctx0" brushRef="#br0" timeOffset="182">15348 13774 7740,'-3'2'3999,"27"10"-1806,3-4-1677,1-4-129,2 4-129,-2-6-258,-1-2-387,-7 0 0,-6 0 129,-14 0 0,4-12 258,-4 12 0,-27-10 1290,14 15-387,-4 1 258,2 12-258,2-1 258,6 7-387,3 0-129,4 3-258,4-4-258,11-2 0,5 1-387,8-7-258,7-1-129,1-10-387,6 0-387,-1-4 0,-1-2 0,-5-7 0,0-3 516,-9-2 516,-4-3 387,-5 2 645,-8-5 774,-3 2 0,-12-24 1806,-11 22-1806,1 8 0,-9 0-258,0 8-387,-4 4-258,3 5-129,7 9 129,2 8-387,7 2 129,10 1-129,0-1 0,12 0 0,6-4-129,6-6-516,2-4-903,-3-10-2193,-3-8-1161,3-9-387,-5-12-516</inkml:trace>
  <inkml:trace contextRef="#ctx0" brushRef="#br0" timeOffset="183">15873 13700 2580,'-12'-59'5031,"-1"39"3999,-5 7-7224,8 10-3741,10 3-2193,-10 6-258,8 4-645</inkml:trace>
  <inkml:trace contextRef="#ctx0" brushRef="#br0" timeOffset="184">15955 13779 6837,'69'87'5418,"-56"-57"-258,-2 3-258,-7 1-3225,-4-6-645,-10-5-1290,-1-12-4386,-11-1-129,-8-10-516,1 0-387</inkml:trace>
  <inkml:trace contextRef="#ctx0" brushRef="#br0" timeOffset="185">11640 15363 1419,'-5'-22'8772,"-18"24"-4515,-4 14-2451,2 16-387,0 6-516,10 10-258,6 2-258,9 2 0,11-5-129,16-7 0,9-13 258,10-8 0,-2-19 258,2-4 0,-9-21 0,-5-6 0,-17-16 0,-10 1-258,-17-2-129,-10 3-387,-8 8-387,-6 6-1935,-2 11-2451,8 14-258,5 6-516,9 14-258</inkml:trace>
  <inkml:trace contextRef="#ctx0" brushRef="#br0" timeOffset="186">12350 15690 12771,'40'59'5031,"-42"-33"-903,-6-1-6708,-6 8-1419,-6-10-903,3-4-645</inkml:trace>
  <inkml:trace contextRef="#ctx0" brushRef="#br0" timeOffset="187">12935 15512 6966,'54'-5'5031,"-33"23"-387,-7 7-2064,-5 1-1161,-1 9-387,-8-4-516,-2 1-258,-5-8-387,-3-13-129,10-11-258,-14 0 129,14-14 0,6-11 0,7 1 129,2-4 129,25-16 516,-18 32 0,3 12 129,-6 5 129,1 14-129,-4 3 0,0 7-258,-4 5-516,-3-2-2580,-2-6-1677,9-5-387,-5-12-516,7-2 130</inkml:trace>
  <inkml:trace contextRef="#ctx0" brushRef="#br0" timeOffset="188">14065 15608 7482,'34'-13'4902,"-30"21"-129,-11 3-2322,-14 11-1032,-10-4-387,-2 4-516,-6-3-516,-2-5-258,3-6-387,2-8 0,12-9 0,4-12-129,10 0 258,8-5 0,6 0 387,30-12 516,-4 31 129,-2 7 0,6 13 129,-2 5-129,1 10-387,-7 9-1290,0 0-3096,-14-8-387,-1 1-516,-11-14 258</inkml:trace>
  <inkml:trace contextRef="#ctx0" brushRef="#br0" timeOffset="189">13897 15362 6837,'-21'-118'4644,"21"106"-903,12 12-3741,4 18-3741,-2 2-903,13 14-387</inkml:trace>
  <inkml:trace contextRef="#ctx0" brushRef="#br0" timeOffset="190">14229 15709 7482,'57'44'4257,"-36"-39"-1548,3-5-903,2 0-516,-2-13-774,-2-2 0,-7-3-387,-7-6-129,-8-3-129,-12 0-258,-12 4 258,-4 3-129,-5 11 258,-2 6-129,1 6 258,3 16 258,7 16 0,11 12 0,5 6 0,8 8-129,0 1-387,9-1-1548,-1-9-2322,13 0-774,-4-22-129</inkml:trace>
  <inkml:trace contextRef="#ctx0" brushRef="#br0" timeOffset="191">14567 15568 5289,'19'-3'4257,"5"7"-387,-3 3-2580,5-4-516,4 2-387,0-4-387,-3-1-387,0-6-258,-11-3 0,-6 1 0,-10 8 0,-1-12 129,-14 12 258,-3 0 387,-21 26 1161,22-4-258,4 0 129,12 7 0,1-1-129,15-2-129,5-2-258,7-7-129,4-7-129,4-6-129,-3-4-129,1-9-258,-4-10 0,-2-4-129,-4-6 129,-8-1-129,-2 5 258,-7 0 129,-2 9 0,-4 16 645,-9 6-516,4 22-774,2 10-3483,-3-9-645,12 7 0,4-10-516</inkml:trace>
  <inkml:trace contextRef="#ctx0" brushRef="#br0" timeOffset="192">15337 15577 1677,'-85'-15'6837,"57"18"-4386,6 11-387,1 1-387,12 9-129,5-5-129,5 5-387,10-2-129,9-3-258,1-6-258,7-8 0,2-5-258,2-5 0,0-12 0,1-4 129,-2-7 129,3 2 0,-3 3 0,4 6 129,-2 6 0,0 11 0,-7 5 258,0 16-258,-8 6-129,-7 7 0,-10-2 129,-2 4-258,-15-5 0,-4-7-387,-5 0-903,-6-10-4128,0-8 0,9-6-129,0-7-774</inkml:trace>
</inkml:ink>
</file>

<file path=ppt/ink/ink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902" units="1/in"/>
          <inkml:channelProperty channel="F" name="resolution" value="INF" units="1/dev"/>
        </inkml:channelProperties>
      </inkml:inkSource>
      <inkml:timestamp xml:id="ts0" timeString="2016-11-02T16:06:54.702"/>
    </inkml:context>
    <inkml:brush xml:id="br0">
      <inkml:brushProperty name="width" value="0.05292" units="cm"/>
      <inkml:brushProperty name="height" value="0.05292" units="cm"/>
      <inkml:brushProperty name="color" value="#FF0000"/>
    </inkml:brush>
  </inkml:definitions>
  <inkml:trace contextRef="#ctx0" brushRef="#br0">2028 8415 8514,'26'-1'4644,"17"-6"-258,20 4-2838,15 0-1032,6 3-645,3 0-1548,2 0-1806,-6 2-1032,-26 0-258,-14 4 0</inkml:trace>
  <inkml:trace contextRef="#ctx0" brushRef="#br0" timeOffset="15.6269">2405 8443 7740,'-62'89'4773,"59"-42"-129,3 4-2451,4 12-516,2-3-387,6-2-774,3-2-1161,-1-9-2322,-3-14-1548,5-7-387,-2-18-258</inkml:trace>
  <inkml:trace contextRef="#ctx0" brushRef="#br0" timeOffset="16.6269">2876 8764 1161,'-28'-42'9159,"11"27"-4902,3 5-1935,-6 8-1161,3 2-258,2 3-387,7 9-258,8 4-129,0 2-129,5 1-129,8-3-129,4-2-258,-1-1-258,1-5-129,-6-5-387,-11-3-129,0 0 129,-8 0 387,-12 0 645,0 0 387,-32 7 1677,31 0-258,13 10 258,-2-3-129,12 8-258,7-6-258,12 6-387,3-5-258,7-2-1032,0-8-2193,0-4-1806,-9-8-387,2-10-387,-9-9 259</inkml:trace>
  <inkml:trace contextRef="#ctx0" brushRef="#br0" timeOffset="17.6269">2944 8556 10062,'40'-28'4515,"-21"13"-129,6 1-3096,7 9-387,-4 5 0,3 13-258,-4 8 0,2 20 129,-9 5 0,0 14 0,-6 1-129,1 0 0,-3-3-258,3-9 0,-1-7-258,-1-14-129,-3-12 0,0-13-129,-3-10-129,-7-13-129,-5-4 129,-8-3-129,-5 2 129,-8 4 0,2 9 0,-10 11 129,0 5 129,4 12-129,1 9-387,5-1-1290,6-2-2709,8 1-516,3-8 0,16-3-387</inkml:trace>
  <inkml:trace contextRef="#ctx0" brushRef="#br0" timeOffset="18.6269">3671 8944 3612,'-32'-53'9933,"14"37"-5547,-5 1-1935,-4-2-903,2 7-645,-2 3-387,4 7-129,2 2-258,8 13-129,4 2 0,6 4 0,3-2 0,10-2 129,5-5 0,8-6 0,3-6 0,5-6 129,1-8-129,9-3 0,-1 0 0,3 3-129,-4 2 129,-1 6 0,-4 5 0,-4 6 129,-6 9 0,-9 8 0,-7 3 0,-8 3-258,0 0-258,-15-4-1290,-1 0-3225,-5-3-258,-4-7-387,-2-4-129</inkml:trace>
  <inkml:trace contextRef="#ctx0" brushRef="#br0" timeOffset="19.6269">2896 8368 6450,'3'-25'2580,"-26"47"-2451,3 6-1032,7 15-3225</inkml:trace>
  <inkml:trace contextRef="#ctx0" brushRef="#br0" timeOffset="20.6269">4344 9061 8514,'37'60'4644,"-35"-32"-3741,-10 2-1935,-13-16-2580,6 3-774</inkml:trace>
  <inkml:trace contextRef="#ctx0" brushRef="#br0" timeOffset="21.6269">5017 8535 7353,'6'-36'5031,"-1"45"0,-5 33-1161,-2 7-1935,2 20-903,2 6-258,2 3-645,5 2-1548,0-5-3096,0-20-387,2-18-258,-8-20-387</inkml:trace>
  <inkml:trace contextRef="#ctx0" brushRef="#br0" timeOffset="22.6269">4908 8528 9804,'71'-48'4644,"-33"42"-258,1 4-2838,1 1-1032,2 3-387,-2 10-129,-10 2-387,-6 6-129,-17 1-129,-7 0 129,-13-3-387,-7-3 387,-3-3 0,2-3 129,8-2 387,15 4 516,22 1-129,12 6 0,-1 6 258,2 11 0,-12 4 0,-11 9 0,-14-1-258,-15 0-129,-18-3-387,-9-8-387,-3-7-1806,7-5-1935,-2-16-516,21-2-258</inkml:trace>
  <inkml:trace contextRef="#ctx0" brushRef="#br0" timeOffset="23.6269">5393 9060 7224,'22'-17'5031,"-5"21"-258,-1 10-1935,-5 2-1032,4 8-258,-8 1-516,0 0-258,-4-2-258,-3-6-258,-3-5-129,3-12-258,-14 0-258,11-14 129,3-3-129,3-4-129,7 1 129,0-2 129,8 5 0,2 7 258,-2 6 0,2 4 129,-3 4-129,1 11 129,-5 4 0,-1 0-1032,0-1-3354,-3 3-387,-5-7-258,4 1-258</inkml:trace>
  <inkml:trace contextRef="#ctx0" brushRef="#br0" timeOffset="24.6269">5930 8860 9933,'19'-10'4644,"4"9"-129,8 0-2709,5 1-3096,-1 0-2709,5 5-645,-12-2-387,-3 7 129</inkml:trace>
  <inkml:trace contextRef="#ctx0" brushRef="#br0" timeOffset="25.6269">5942 8951 9933,'7'36'5418,"24"-28"-645,4-3-1161,10-5-6063,6 3-1677,-5-4-645,6-8-645</inkml:trace>
  <inkml:trace contextRef="#ctx0" brushRef="#br0" timeOffset="26.6269">6679 8983 10320,'-41'6'4773,"52"-6"-774,31-1-2580,16-4-387,23 0-387,17 0-387,19 1-258,6 3-903,-3 1-3225,-11-4-387,-10 1-387,-26-3-129</inkml:trace>
  <inkml:trace contextRef="#ctx0" brushRef="#br0" timeOffset="27.6269">6833 8581 8514,'13'-109'4773,"14"76"-129,11 6-2451,9 1-1032,9 18-129,-3 6-516,-5 14 129,-14 14-129,-14 14-387,-20 11 0,-19 5-387,-18-2 0,-10-4 129,-2-5-129,4-16-129,8-8 0,13-11 129,24-10 129,0 0 129,17-13 129,19 4 0,8 2-516,5 2-1290,4 1-2709,3 6-129,-11 0-516,-4 10 129</inkml:trace>
  <inkml:trace contextRef="#ctx0" brushRef="#br0" timeOffset="28.6269">6704 9156 7353,'-17'9'4902,"39"-10"-258,15-3-258,10 1-3096,6-5-903,9 5-258,2 3-516,-8-2-1419,-5 2-1548,-12 1-1161,-17-1-387,-10 2-258</inkml:trace>
  <inkml:trace contextRef="#ctx0" brushRef="#br0" timeOffset="29.6269">6941 9179 8385,'-33'81'4902,"33"-42"-258,0 3-2064,0-1-1032,6 5-903,5-3-1161,-1-6-1677,-1-8-2193,6-5-387,-2-12-516,7-4 258</inkml:trace>
  <inkml:trace contextRef="#ctx0" brushRef="#br0" timeOffset="30.6269">7206 9472 8514,'-26'18'4644,"12"-5"-774,4 4-2064,9 4-645,1-2-258,14 2-129,10-5 129,7 0-258,-1-8 129,3-4 0,-6-7-129,-3-7-129,-11-9 0,-10-2-258,-9-2-258,-13-6-1290,-1 0-3612,0 1 0,-2 0-516,9 0-516</inkml:trace>
  <inkml:trace contextRef="#ctx0" brushRef="#br0" timeOffset="31.6269">8008 8440 1419,'-30'-116'9546,"9"91"-5031,-6 6-2193,-6 10-645,7 14-516,-1 20-387,9 23-258,6 20-129,9 20-258,3 15 129,13 13-129,2 6 129,2 5 0,-2-3-129,-4-6 0,-9-11 0,-2-16-258,-12-13 0,-11-17-516,2-10-645,-7-20-1419,1-14-1806,7-10-387,2-9-258</inkml:trace>
  <inkml:trace contextRef="#ctx0" brushRef="#br0" timeOffset="32.6269">8132 9686 3354,'-41'-9'9804,"16"9"-5418,2-2-2064,1 8-1032,0 3-258,10 10-387,5-2-129,7 8-129,13-7 129,11 4 0,4-7 129,4-6-258,-1-6-129,0-6-258,-4-9-903,-11-6-3870,-11-13-129,-5-8-387,-9-12-258</inkml:trace>
  <inkml:trace contextRef="#ctx0" brushRef="#br0" timeOffset="33.6269">8043 8079 1806,'0'-28'9675,"20"26"-5031,6 0-1806,6-6-1290,7 6-903,2 0-774,-4-2-1032,-2 4-1290,-8 0-1935,-17 0-387,-10 0-258</inkml:trace>
  <inkml:trace contextRef="#ctx0" brushRef="#br0" timeOffset="34.6269">8211 8035 5160,'-20'84'4902,"20"-41"-516,0 2-1548,0-2-1161,1 0-1032,5-4-1032,2-8-1935,0-15-2064,7-3 0,-3-12-516</inkml:trace>
  <inkml:trace contextRef="#ctx0" brushRef="#br0" timeOffset="35.6269">8361 8300 4386,'-15'37'4257,"17"-16"-129,3-1-2322,8-5-645,4 2-258,3-6-258,4-5 0,1-6 258,-2-1-258,-6-11-129,-6-4 129,-8-4-129,-3-2-258,-10 5-516,-12 3-3612,-3 0-645,2 9-258,-4 0-258</inkml:trace>
  <inkml:trace contextRef="#ctx0" brushRef="#br0" timeOffset="36.6269">8588 8939 10707,'27'8'4902,"-10"14"-258,2 11-2322,14 9-1548,2 3-903,2 1-1161,4-5-3096,2-5-258,-7-16-516,0-10 0</inkml:trace>
  <inkml:trace contextRef="#ctx0" brushRef="#br0" timeOffset="37.6269">8995 8935 5547,'-121'39'4773,"75"-6"-258,-5-1-516,5 1-3096,4 2-1290,6-4-3483,11 2-516,3-10-387,15 1 0</inkml:trace>
  <inkml:trace contextRef="#ctx0" brushRef="#br0" timeOffset="38.6269">9345 8703 6063,'-61'-35'9933,"30"43"-5418,-3 14-3096,-7 9-645,5 15-258,6 5-258,9 9 0,10 3 0,11-1-129,14-3 0,15-6-258,13-5-903,1-11-2709,1-14-903,6-10-258,-9-13-645</inkml:trace>
  <inkml:trace contextRef="#ctx0" brushRef="#br0" timeOffset="39.6269">9572 8746 12513,'2'-46'4902,"-3"61"-129,-6 15-3354,7 15-645,-4 5-129,4 10-258,0 1 0,4-3-258,6-2-258,4-11-387,7-4-1161,3-13-2967,-6-14-258,3-11-516,-8-6-129</inkml:trace>
  <inkml:trace contextRef="#ctx0" brushRef="#br0" timeOffset="40.6269">9364 8970 10191,'7'19'4386,"29"-13"-258,9 1-3225,4-6-387,6-1-645,0 0-387,-1-10 0,-5-5-258,-5-5 516,-4-6 258,-3-3 516,-10 0 129,3 3 258,20-4 1677,-30 29-1419,0 17 129,-9 13-516,-4 15-129,-7 11-129,-4 3-387,-12 5-645,-5-8-1419,-3-6-2967,-2-10-387,-3-12-129,4-8-516</inkml:trace>
  <inkml:trace contextRef="#ctx0" brushRef="#br0" timeOffset="41.6269">10508 9063 9288,'3'-36'5160,"-11"26"-645,-5 3-2064,-10 0-774,0 7-516,-5 3-387,5 10-387,-1 7 0,8 8-387,6 4 0,9 0-129,7 2-387,12-6-1032,16 0-2193,10-7-1032,2-10-387,6-5-387</inkml:trace>
  <inkml:trace contextRef="#ctx0" brushRef="#br0" timeOffset="42.6269">10842 9100 7998,'-88'-47'4257,"59"37"-1677,-2 7-903,-2 3-516,10 11-129,3 6-129,9 6-258,8 0 0,3 3-129,10-5 129,11-1-258,5-8 0,3-7-129,3-6-258,3-7 129,1-7-129,2-2 0,0-1 0,1 2 0,-4 3-129,-4 7 258,-4 4 129,-4 7 0,-12 6 129,-9 8 129,-4 1-258,-11 3-129,-2 0-774,-3-5-2193,-2-4-1677,7-8-387,13-6-516,0 0-129</inkml:trace>
  <inkml:trace contextRef="#ctx0" brushRef="#br0" timeOffset="43.6269">11435 8620 8256,'-7'-45'4773,"-11"56"-129,-10 23-2322,-9 11-1032,4 19-258,1 6-387,13 13-129,10 3 0,9 2-516,13-4-516,14-14-1290,8-12-2580,6-11-516,-2-12-129,-2-11-516</inkml:trace>
  <inkml:trace contextRef="#ctx0" brushRef="#br0" timeOffset="44.6269">11503 8990 10062,'56'34'5031,"-41"-8"-903,1 6-2322,-15-3-258,5 4-516,-6-9-387,0-4-258,-4-11-129,4-9-258,0 0-129,-10-21 0,13 2-129,7-6 0,5 1 0,5-2 258,2 5 0,2 9 129,1 7 258,-3 5 129,-4 6-129,-2 11 0,-3 4-129,-5 5-774,-1 0-2451,0-1-1806,-4-4-129,1-4-516,1-7-258</inkml:trace>
  <inkml:trace contextRef="#ctx0" brushRef="#br0" timeOffset="45.6269">11931 8983 3999,'-15'13'9933,"6"7"-5418,3 5-2709,6 10-387,3-3-129,7 2-645,0-7 0,4-3-129,7-9-258,3-5-258,0-10 0,0-7-129,-2-10-387,-2-6 258,-1-3-129,-6-5 129,-3 2-129,-5 0 258,-4 2-129,-1 9 129,-5 9 129,5 9 258,0 0-129,-7 20 129,7-1 0,7 8 129,4-1 0,8-1 129,1-5 0,4-3-258,2-9 129,3-5-129,-2-3 129,-2-10-129,-5-7-129,-6-6-129,-5 0-258,-9-10-774,0 6-3096,-8 3-774,-7 3-516,2 8-258</inkml:trace>
  <inkml:trace contextRef="#ctx0" brushRef="#br0" timeOffset="46.6269">12514 9232 5289,'-62'-63'10320,"41"51"-5547,-1 6-2193,-1 2-903,9 13-774,2 4-129,9 9-129,3 2 0,8 3-129,6-1-129,9-2-129,2-6-387,0-10-387,4 1-1290,1-9-3354,-11-10-129,1-10-258,-3-8-387</inkml:trace>
  <inkml:trace contextRef="#ctx0" brushRef="#br0" timeOffset="47.6269">12644 8797 8901,'13'-78'5160,"-7"62"-258,1 6-1032,4 10-2322,-11 0-516,12 29-387,-5 0-387,-3 13 0,1 5-129,0 9 129,2 0 0,1 3-129,1-5 0,0-5-387,4-6-516,-2-14-2838,3-9-1419,1-5-258,-3-11-258</inkml:trace>
  <inkml:trace contextRef="#ctx0" brushRef="#br0" timeOffset="48.6269">12572 8914 11481,'-29'4'5031,"38"6"-387,11 1-2451,19 4-1548,3 0-774,5-3-2322,1-4-1935,7-4-645,-3-7-129,-2-4-258</inkml:trace>
  <inkml:trace contextRef="#ctx0" brushRef="#br0" timeOffset="49.6269">13172 8640 6966,'59'25'5031,"-31"17"0,-1 11-516,-11 8-2838,2 15-258,-18-2-516,-10 3-516,-11-4-645,-9-12-2064,-6-11-2451,-2-11-387,3-15-129,8-9-516</inkml:trace>
  <inkml:trace contextRef="#ctx0" brushRef="#br0" timeOffset="50.6269">13695 9237 645,'12'-24'4257,"-12"5"258,-18-20 1935,-2 13-4257,-1 8-645,-9-3-516,-1 13-258,-4-1-129,4 9-258,6 15 0,8 8-387,6 6 129,8 2-129,4 1 129,16 0-129,5-6 129,4-6-129,3-12-129,1-8-129,1-10 129,-5-13 0,-1-10-129,-5-9 0,-3-10-129,-5-9 258,-4-8 129,-3-2 129,-1 1 129,-3 11 0,-1 6 0,0-17 258,0 70-258,0 0-129,-5 38 0,1 8 0,0 10-129,-1 12 129,1 4-387,1 1-645,3-5-2580,0-12-1161,6-8-258,1-18-258</inkml:trace>
  <inkml:trace contextRef="#ctx0" brushRef="#br0" timeOffset="51.6269">13947 8767 10965,'33'-67'4773,"-24"71"0,-2 23-2709,-7 10-774,0 16-516,0 4-258,0 11 129,-3 0-258,1 0-129,2-4-258,0-10-387,8-5-516,-4-17-1935,9-8-2064,2-10-387,-1-12-387,6-2 258</inkml:trace>
  <inkml:trace contextRef="#ctx0" brushRef="#br0" timeOffset="52.6269">13904 9109 9288,'-39'0'5418,"39"0"-516,21 7-387,10-2-3612,6-2-3225,2-1-2193,15 3-516,2-5-129,6 1-516</inkml:trace>
  <inkml:trace contextRef="#ctx0" brushRef="#br0" timeOffset="53.6269">14495 9065 5289,'9'0'5031,"19"0"-516,4 4-387,8-1-3096,3-3-1935,-5 0-2967,5 6-645,-13-6-387,-2 1 0</inkml:trace>
  <inkml:trace contextRef="#ctx0" brushRef="#br0" timeOffset="54.6269">14571 9203 10707,'-23'36'5160,"39"-28"-387,9-4-645,16 2-4257,5-6-4257,5 4-258,1-4-645,8 2-129</inkml:trace>
  <inkml:trace contextRef="#ctx0" brushRef="#br0" timeOffset="55.6269">2012 10952 6708,'65'5'3612,"-16"-5"-2193,2 0-3354,3-2-2064</inkml:trace>
  <inkml:trace contextRef="#ctx0" brushRef="#br0" timeOffset="56.6269">2152 11061 10707,'-81'29'5289,"81"-29"-387,12 13-516,13-13-3354,17 0-645,15 2-1806,6-2-3354,-2-1 0,7-6-774,-12-7-258</inkml:trace>
  <inkml:trace contextRef="#ctx0" brushRef="#br0" timeOffset="57.6269">2945 11098 9546,'-137'1'5031,"137"-1"-258,33-3-1161,28-4-2709,35 4-516,22 0-258,20 0-258,16 3-387,5 0-1161,-5-2-2838,-13 2-258,-25-2-387,-29-3-129</inkml:trace>
  <inkml:trace contextRef="#ctx0" brushRef="#br0" timeOffset="58.6269">3152 10705 1161,'-14'-80'8772,"19"48"-4773,13 0-1419,12 7-1161,7 10-129,12 11-387,-3 4-129,1 19 258,-14 9-258,-13 17-258,-20 7 0,-13 7-129,-22-1-129,-15-2 129,-5-10-258,0-5-129,6-15-129,13-10-258,16-12 258,20-4 0,9-14 0,21-1 0,10 3-129,8 0-129,6 12-903,-4 5-3225,-7 2-129,-4 10-387,-12 2-129</inkml:trace>
  <inkml:trace contextRef="#ctx0" brushRef="#br0" timeOffset="59.6269">3015 11311 7611,'16'-14'5160,"16"14"-387,15 1-258,6 2-3096,9 4-903,7-1-774,2-2-1161,-5 0-2967,-9 2-387,-14-6-387,-12-1-258</inkml:trace>
  <inkml:trace contextRef="#ctx0" brushRef="#br0" timeOffset="60.6269">3286 11341 6450,'-36'103'4902,"36"-62"-516,2 3-1935,2-8-1161,7 2-1419,-2-11-3612,5 2-516,-6-15-387,4 1-387</inkml:trace>
  <inkml:trace contextRef="#ctx0" brushRef="#br0" timeOffset="61.6269">3581 11619 5289,'-42'-7'4773,"22"13"-258,7 5-645,8 7-2322,0-3-645,6 8-129,7 0 0,12-1-129,1-5 0,7-5-129,0-7 129,6-5 0,-13-6 0,-2-9-129,-12-7 129,-6-3-258,-6-1-129,-12 0-645,0 7-4257,-13 4-387,4 2-516,0 5-129</inkml:trace>
  <inkml:trace contextRef="#ctx0" brushRef="#br0" timeOffset="62.6269">4667 10270 7998,'-75'-24'4386,"32"45"-774,-1 14-1677,6 28-774,0 16-387,14 23-129,2 14-129,10 15-129,9 4 129,5 8-258,8-4-129,2-11 0,1-15-129,-7-16-129,1-17-129,-7-20-1032,-3-23-2451,-7-14-1032,-11-20 0,8-3-258</inkml:trace>
  <inkml:trace contextRef="#ctx0" brushRef="#br0" timeOffset="63.6269">4662 11764 1677,'0'0'4773,"-31"0"4644,11 1-6450,-5 5-1161,7 8-516,-1 1-387,8 6-129,2 1-129,10 2-129,11-7 0,9-3-129,7-4 0,0-5 0,-1-5-129,0-7-129,-4-10-387,-9-8-903,-5-1-3612,-6-3-258,-3-12-387,0-1-129</inkml:trace>
  <inkml:trace contextRef="#ctx0" brushRef="#br0" timeOffset="64.6267">4712 9951 4773,'38'0'8772,"-5"0"-5418,7 0-2322,4 0-516,3 0-1290,1 0-1806,1 0-1548,-18-7-516,-5 6 129</inkml:trace>
  <inkml:trace contextRef="#ctx0" brushRef="#br0" timeOffset="65.6267">4911 9945 5031,'-43'59'4902,"42"-28"-516,1-1-1548,0 1-1032,4 3-774,1-4-903,-1-4-1290,1-10-2709,3 1-516,-8-17-516,8 15 129</inkml:trace>
  <inkml:trace contextRef="#ctx0" brushRef="#br0" timeOffset="66.6267">5013 10160 8514,'16'40'4644,"-8"-23"-516,2-6-2322,8 5-516,0-9-516,4-2 0,1-5-387,-2 0 0,-8-12-129,-5-6-129,-7-2-129,-4 0-129,-7 2-387,-13-1-1677,-1 5-2322,0 5-258,-6 2-387,8 10 129</inkml:trace>
  <inkml:trace contextRef="#ctx0" brushRef="#br0" timeOffset="67.6267">4772 10351 6708,'3'20'5289,"20"-19"-387,15 1-258,15 0-2838,5-2-1161,12 0-774,4 0-2064,0 0-2193,-13-2-516,-7 0-258,-16-2-387</inkml:trace>
  <inkml:trace contextRef="#ctx0" brushRef="#br0" timeOffset="68.6267">4815 10527 1032,'6'-3'9030,"14"-4"-4773,17 1-1935,2 6-1161,-1 1-129,2 11-258,-10 3-258,-10 7-129,-14 2-129,-10 5-258,-15-3 0,-15-2-129,-9 1 129,-3-8-129,3-5 0,6-3 0,8-8 129,10-1 0,19 0 0,0-13 258,14 4 0,13 4 129,4 3 0,6 2 258,-3 6-258,1 3-1419,-4-2-3096,5 7-258,-9-10-516,6 3-258</inkml:trace>
  <inkml:trace contextRef="#ctx0" brushRef="#br0" timeOffset="69.6267">5546 10732 7482,'0'-11'4644,"-7"42"-129,-6 15-2193,-4 4-1161,-2 8-387,-5 4-258,5 0 0,0-8-258,6-11-129,2-13-129,5-11 0,6-19-129,0 0 129,9-18-129,2-11 129,4-10-129,-1-9 129,2-5 0,2-5 0,2 3 129,-3 1-258,0 6 258,-3 7-258,-4 11 258,0 16-129,-1 14 129,3 14 129,-2 16-129,2 15 129,1 9 0,4 6 0,4 3-516,-1-4-1677,-2-6-2451,2-3-387,-6-19-258,-2-4-258</inkml:trace>
  <inkml:trace contextRef="#ctx0" brushRef="#br0" timeOffset="70.6267">5448 11042 9030,'-14'-18'4515,"33"16"0,13 2-1935,8 0-3999,4 2-2709,14 4-645,3-6 0,14 0-129</inkml:trace>
  <inkml:trace contextRef="#ctx0" brushRef="#br0" timeOffset="71.6267">6215 10960 3870,'-1'-42'9546,"-22"28"-5805,-6 2-1677,-1 10-516,-8 2-258,3 9-516,-1 6-129,8 10-258,6 3-129,14 3-129,8 3 0,10-5-516,14 0-645,10-6-2580,6-9-1032,8-4-258,0-8-516</inkml:trace>
  <inkml:trace contextRef="#ctx0" brushRef="#br0" timeOffset="72.6267">6560 11027 1419,'-52'-35'3870,"-7"5"2193,30 21-3999,0 6-258,7 7-258,0 5-516,14 12 0,1-2-387,8 4-129,10-2 0,11 0-129,2-8 0,6-4-258,2-6-129,2-6 0,0-7 0,0-6 0,-3-5 0,0 1 0,0 1 258,0 7 129,-4 5 0,0 7 0,-12 1 129,-3 14-129,-10 2 0,-4 7-387,-11 1-903,-11-2-3483,-4-12-387,3-2-258,-4-7-516</inkml:trace>
  <inkml:trace contextRef="#ctx0" brushRef="#br0" timeOffset="73.6267">7269 10451 6837,'-79'0'4644,"33"30"-258,-2 16-2322,8 20-387,-1 9-516,15 12-387,9 4 0,17-1-258,12-4-387,18-9-258,12-7-1161,5-11-2967,3-22-516,6-8-129,-8-17-258</inkml:trace>
  <inkml:trace contextRef="#ctx0" brushRef="#br0" timeOffset="74.6267">7175 10952 6966,'26'-33'5031,"-9"35"-258,1 12-2064,-6 1-774,4 10-516,-8-1-516,2 4-258,-7-4-129,0-4-258,-3-6-258,0-14-129,0 0 0,9-7-129,3-10-129,2-7 129,5 1 129,3-4-129,4 4 258,-3 5 129,-1 7 0,-4 10 0,-3 4 129,-5 14-129,0 4 258,-8 5-387,2 3-387,-4-2-1419,3-6-2838,7-1-258,1-10-129,7-2-645</inkml:trace>
  <inkml:trace contextRef="#ctx0" brushRef="#br0" timeOffset="75.6267">7686 10865 3096,'-18'17'4902,"13"0"-129,5 10-258,0 2-2193,0-3-1032,14 3-258,1-9-387,7 1-129,0-8-258,3-6 0,-3-5-129,1-3-129,-4-10-129,-5-4-129,-2-4-129,-7-3 0,-1 1 129,-4-1-387,0 6 258,-1 1 0,1 15 258,-11-3 0,7 9 129,4 13 0,0 3 0,5 4 129,8 3 0,3 2 129,6-4 0,3-5 0,2-5 129,-1-9-129,1-8 129,0-7-129,-7-11 129,-3-4-258,-7-9 0,-9-3-258,-1 0-516,-1 0-2580,-9 4-1290,2 8-645,-4 4-129</inkml:trace>
  <inkml:trace contextRef="#ctx0" brushRef="#br0" timeOffset="76.6267">8267 11179 774,'-7'-22'9159,"-18"4"-4773,8 15-1935,0 3-645,-2 6-387,7 7-387,3 4 0,9 5-387,0-1 129,11 0-129,1-6 0,8-1-129,-1-7-129,0-3-387,-2-4-645,-17 0-3870,16-18-258,-9 0-516,-7-8-129</inkml:trace>
  <inkml:trace contextRef="#ctx0" brushRef="#br0" timeOffset="77.6267">8402 10715 8256,'23'-64'5031,"-23"64"-258,15-7-516,-6 17-2967,-6 5-129,-1 15-516,-4 6-258,-1 9 129,-6 6-258,3 4 129,1-1-129,5 1-129,1-6 0,11-6-258,5-8-258,1-12-516,10-4-1677,-4-15-2322,-7-4-258,0-13-516,-10-8 129</inkml:trace>
  <inkml:trace contextRef="#ctx0" brushRef="#br0" timeOffset="78.6267">8259 10857 6966,'-18'33'5289,"31"-22"-129,15-2-903,15 5-2322,-2-8-903,8 1-2193,1-4-3096,5-3-645,-8-3-258,3-6-516</inkml:trace>
  <inkml:trace contextRef="#ctx0" brushRef="#br0" timeOffset="79.6267">8706 10672 774,'45'-47'9288,"-12"48"-4773,16 21-1806,4 22-645,-7 10-645,-5 16-516,-13 10 0,-15 10-387,-13-4-129,-23-7-516,-11-11-645,-15-19-1419,0-16-2193,9-9-387,4-20-516,19-4 258</inkml:trace>
  <inkml:trace contextRef="#ctx0" brushRef="#br0" timeOffset="80.6267">9428 11122 2709,'-48'-75'9159,"25"61"-5160,-1-1-2709,-5 5-258,5 9-258,-3 1-387,9 15-129,7 7 0,8 5-129,3 0 129,15 0 0,7-1 0,6-8-129,1-5-129,4-10-129,-1-8-258,-5-12-129,-2-10-129,-7-11 0,-4-8-129,-6-13 129,-4-8 258,-4-4 387,-3-2 387,-18-61 903,11 83-645,-2 9 129,2 23-129,-3 15-129,6 18-258,-1 22 0,3 17-129,3 8 129,2 8-129,4 5 0,7-6-645,5 0-1548,4-8-2193,-2-17-387,7-11-387,-4-16 129</inkml:trace>
  <inkml:trace contextRef="#ctx0" brushRef="#br0" timeOffset="81.6267">9659 10652 6063,'-13'-41'5160,"16"54"-258,6 16-258,-3 7-2967,5 17-774,-3 2-129,4 8-129,-4-1-387,0 1-129,-1-9-645,-1-9-774,6-4-1677,0-15-1806,-1-13-387,4-6-258,-1-13 388</inkml:trace>
  <inkml:trace contextRef="#ctx0" brushRef="#br0" timeOffset="82.6267">9585 10842 9288,'-19'43'5031,"37"-34"-258,14-2-1548,8 1-3096,7-5-3870,8 3-774,-6-9-258,5-3-516</inkml:trace>
  <inkml:trace contextRef="#ctx0" brushRef="#br0" timeOffset="83.6267">10183 10890 9546,'21'11'4644,"8"-10"-258,5-1-2709,6 2-1161,4 3-1548,3 0-3096,-11-5-258,-3 1-516,-13-1 129</inkml:trace>
  <inkml:trace contextRef="#ctx0" brushRef="#br0" timeOffset="84.6267">10293 11010 7998,'-31'40'5289,"46"-31"-129,8-3-516,5-4-2967,6-1-1290,4-1-4515,2 0-387,-5-4-774,1-3-258</inkml:trace>
  <inkml:trace contextRef="#ctx0" brushRef="#br0" timeOffset="85.6267">11129 10632 1935,'6'-79'7998,"16"57"-5160,8 5-516,14 13-516,-1 5-258,1 21-258,-8 6-258,-11 14-129,-21 7 0,-8 7-258,-23-3-387,-14 0 0,-8-9-129,3-8-129,5-12-129,12-12 0,18-7 0,11-5-129,24-5 129,7-4-129,13 6-516,-5 0-1806,0 3-1806,3 13-516,-13-3-129,1 7 129</inkml:trace>
  <inkml:trace contextRef="#ctx0" brushRef="#br0" timeOffset="86.6267">10855 11097 4644,'-39'6'5289,"60"-4"-516,15-2 129,24 0-2451,21 0-1161,12 0-387,17 2-387,4 1-645,0-3-1419,-3 0-2580,-9 5-774,-26-3-258,-24 6-387</inkml:trace>
  <inkml:trace contextRef="#ctx0" brushRef="#br0" timeOffset="87.6267">10839 11372 7998,'11'-5'4515,"19"5"129,11 1-2580,2-1-774,12 1-387,0 0-387,0-1-774,-2 2-387,-13-2-774,-6 0-903,-14-2-645,-10-4-1032,-10 6-258,-13-13 129</inkml:trace>
  <inkml:trace contextRef="#ctx0" brushRef="#br0" timeOffset="88.6267">11132 11376 2709,'-56'95'7482,"46"-52"-4128,1 3-774,2-2-516,3-1-516,0-6-774,4-4-516,2-7-1419,6-5-2709,-8-21-516,12 8-516,-12-8 129</inkml:trace>
  <inkml:trace contextRef="#ctx0" brushRef="#br0" timeOffset="89.6267">11268 11673 6837,'-15'-2'4128,"-3"2"0,18 0-2064,-8 17-645,8-7-387,4 5-258,8-2-129,6 1 0,1-3 0,8-3-129,-5-6 0,4-2 129,-7-7 129,-4-7-129,-10-4-129,-4 1 0,-8 0-129,-14 0-774,-1 7-2451,-6 2-1935,-6 2-258,4 6-645,1-3-129</inkml:trace>
  <inkml:trace contextRef="#ctx0" brushRef="#br0" timeOffset="90.6267">11612 10565 6321,'2'17'4386,"-8"21"-258,-8 10-2709,0 5-516,2 6-129,-3-3-129,3-3-258,2-8-258,5-10 0,2-9 0,2-14-129,1-12-129,0-9 129,6-13-129,3-8 129,-1-10 0,2-9-129,0-4 258,3-2-129,-1 0 258,5 4 129,-2 5-129,0 12 129,-5 7 129,5 18-129,-3 8 258,1 11-258,-1 14 0,0 15 0,-1 5-258,5 9 0,3 4-387,-5-3-903,4-3-2580,-3-2-903,-2-13-258,-1-5-387</inkml:trace>
  <inkml:trace contextRef="#ctx0" brushRef="#br0" timeOffset="91.6267">11556 10885 6837,'-11'-30'5031,"32"28"-387,10-5-516,11 5-4128,11 2-3741,0 0-774,6 2-258,-5-2-258</inkml:trace>
  <inkml:trace contextRef="#ctx0" brushRef="#br0" timeOffset="92.6267">12400 10405 9030,'-68'59'4515,"21"13"-1548,-6 25-1032,5 25-645,-1 15-387,18 14-387,17 3-903,14-9-2193,18-16-1677,23-16-387,8-28-516</inkml:trace>
  <inkml:trace contextRef="#ctx0" brushRef="#br0" timeOffset="93.6267">12492 11052 8643,'-37'-3'4773,"65"3"-129,17 0-2709,27 3-903,17 3-129,22 1-516,13 0-387,7-6-1419,7 1-1935,-5-1-1161,-18-2-387,-11-3-258</inkml:trace>
  <inkml:trace contextRef="#ctx0" brushRef="#br0" timeOffset="94.6267">12935 10810 4386,'-7'-195'9675,"7"138"-6321,0 9-1290,0 10-903,0 25-258,0 13-129,-5 27-387,5 22-129,0 15-1161,0 8-3483,6 14-258,-5-1-129,8 1-387</inkml:trace>
  <inkml:trace contextRef="#ctx0" brushRef="#br0" timeOffset="95.6267">12436 11354 6450,'6'10'4644,"4"16"-387,-3 11-1935,0-2-774,1 7-387,-4-3-387,2-1-258,-3-11-129,0-10-516,-3-17-258,0 0 129,9-19-129,-1-6 129,2-6 129,5-2 129,1 1 258,2 6 129,-1 6 0,1 13 258,-2 7-258,-1 8 0,-2 14-129,-5 7-258,-1 6-645,-6-6-1419,1 2-2451,4 1-258,-5-10-387,8-2 0</inkml:trace>
  <inkml:trace contextRef="#ctx0" brushRef="#br0" timeOffset="96.6267">12841 11371 4257,'4'-10'4773,"-6"18"-387,1 16-387,1 2-2838,0 3-387,5 8 0,1-4-258,6-2 0,2-4-129,4-6-258,-1-10 129,1-9-129,1-4-129,-2-14 0,1-7 0,-4-4 0,0-6 0,-5 0-129,-1 1 129,-4 7 0,-4 4 0,0 12 0,0 9-258,-7 4 258,5 17 0,2 4 0,0 7 0,6-2 0,6 1 258,6-3-129,6-7 0,4-4 129,0-11 0,1-6 129,-3-11-129,2-7 129,-6-7 0,-5-4-258,-10-1 0,-5-2-645,-2 10-1419,-2 4-2709,-10 4-258,-2 11-258,-3 3-258</inkml:trace>
  <inkml:trace contextRef="#ctx0" brushRef="#br0" timeOffset="97.6267">13472 11635 3999,'-43'-17'9030,"21"12"-6450,-2 3-516,3 2-387,-2 7-516,11 8-387,1-1 0,11 7-258,2-3-129,13 4 129,4-4-129,5-2-258,-2-5 0,1-8-516,0-1-774,-5-2-3483,-8-15 0,3-5-387,-10-7-258</inkml:trace>
  <inkml:trace contextRef="#ctx0" brushRef="#br0" timeOffset="98.6267">13520 10425 7224,'94'70'5031,"-41"5"-129,6 24-1935,-9 21-1161,0 27-516,-13 10-516,-14 3-129,-20-3-903,-14-12-516,-15-17-2451,-16-21-1419,-6-25-387,6-21-516,2-25 388</inkml:trace>
  <inkml:trace contextRef="#ctx0" brushRef="#br0" timeOffset="99.6267">14510 10987 645,'5'-11'4128,"-37"-8"3225,-1 17-5031,-5 1-774,2 1-258,-2 3-645,7 4-129,9 4-258,12 3-129,10 0-129,16 4 258,13-2-129,6 5 0,3 1 129,-5 2 0,-5-3 0,-14-1 0,-12-1-129,-13-6-516,-9-2-645,-11-5-2322,-2-8-1032,8-5-258,1-10-258</inkml:trace>
  <inkml:trace contextRef="#ctx0" brushRef="#br0" timeOffset="100.6267">14583 10992 6966,'71'2'5031,"-63"7"-129,-7 3-2322,2 12-774,-6 1-387,3 5-645,-5-2-258,2 1-1290,3-1-2193,0-3-1677,0-12-129,0-4-774,0-9 387</inkml:trace>
  <inkml:trace contextRef="#ctx0" brushRef="#br0" timeOffset="101.6267">14645 10788 5031,'-15'-44'2580,"15"44"-2580,0 0-258,0 0-3612</inkml:trace>
  <inkml:trace contextRef="#ctx0" brushRef="#br0" timeOffset="102.6267">14744 11028 4257,'25'0'10062,"-10"5"-5676,-3 5-2451,3 8-129,-7 1-645,-3 6-129,-2-5-387,-3 1-387,0-6 0,0-15-387,0 0-129,0 0-129,11-16-258,4-10 129,11 3 0,0-6 129,7 1 0,-1 10 258,-2 3 129,-4 12 258,-4 3 0,-5 15 0,-9 7 0,-5 7-129,0 6-1290,0 0-3354,-3-7-129,7 2-258,3-9-387</inkml:trace>
  <inkml:trace contextRef="#ctx0" brushRef="#br0" timeOffset="103.6267">15494 10652 10320,'-22'-12'4902,"-5"39"-1161,-4 21-1935,-4 9-516,11 13-387,5 5-258,12 4-258,10-3-258,19-6-645,13-6-1419,7-13-2451,-1-19-516,5-7-258,-6-13-258</inkml:trace>
  <inkml:trace contextRef="#ctx0" brushRef="#br0" timeOffset="104.6267">15573 10964 1935,'48'5'9546,"-30"12"-4773,-2 0-2064,-2 10-1032,-11 0-129,-1 3-774,-4-7-258,-6-5-258,-2-9-387,-2-9-129,12 0-258,-9-20 129,10-3-387,11-6 516,7-1 0,2 3 387,5 4 129,2 7 387,-3 9 0,3 10 129,-11 9 0,-2 12 129,-6 3-387,-1 6-645,1 5-1548,-2-3-2838,-4-9-516,2-4-258,-1-8-387</inkml:trace>
  <inkml:trace contextRef="#ctx0" brushRef="#br0" timeOffset="105.6269">16037 10948 9288,'-6'19'4773,"2"3"-903,1-1-2193,3 8-387,4-1-129,10 3-516,-1-7-129,7-1-258,0-8 0,3-10-258,1-5 0,-1-2 0,-2-14-129,-4-9 0,-3-1-129,-4-6 129,-6-2-129,-2 5 129,-2 6 0,-4 5 129,-2 6 0,6 12 0,-14 6 0,10 12 129,4 6 0,0 3 0,8 2 129,10 3-129,5-6 129,2-4 0,2-9-129,2-7 258,1-6 0,-2-3 0,-4-13-258,-7-8 129,-5-4-258,-7-2-129,-3 4-516,-4-1-2709,-10 4-1290,-2 6-645,-3 6-129,2 11 0</inkml:trace>
  <inkml:trace contextRef="#ctx0" brushRef="#br0" timeOffset="106.6269">16653 11211 774,'-2'-19'4515,"-19"-6"5031,5 9-6708,-1 10-774,-8-2-645,2 8-387,-2 0-387,6 11-129,3 5-129,8 6 0,3 1 129,8 1-258,7-4 0,6-1 129,3-2-129,6-6-129,-4-5-258,0-6-1032,1-8-3612,0-3 0,-4-9-516,-1 0-258</inkml:trace>
  <inkml:trace contextRef="#ctx0" brushRef="#br0" timeOffset="107.6269">16803 10669 8127,'28'-66'5031,"-28"66"-129,13 18-645,-5 13-2838,-4 9-516,4 11-258,-4 4-258,2 7 0,-2-1-129,4 0-129,0-6-258,0-6-387,7-7-645,-5-12-2322,5-8-1419,2-8-258,-1-11-387,-1-3 129</inkml:trace>
  <inkml:trace contextRef="#ctx0" brushRef="#br0" timeOffset="108.6269">16735 10911 7740,'-42'6'5160,"44"8"-387,21-2-903,16 0-2580,3-4-774,8 1-645,0-3-1548,3-1-2709,-9-5-387,-1-4-258,-13-9-387</inkml:trace>
  <inkml:trace contextRef="#ctx0" brushRef="#br0" timeOffset="109.6269">17130 10551 10191,'85'85'5031,"-47"-23"-1032,-1 12-2064,-12 7-387,-7 9-645,-17-3-258,-10-1-903,-10-8-2838,-12-14-1290,-11-21-774,1-9-258</inkml:trace>
  <inkml:trace contextRef="#ctx0" brushRef="#br0" timeOffset="110.6269">17370 10256 3225,'26'-21'4257,"38"5"2580,-21 12-5547,8 4-387,-2 0-387,0 2-387,-8 2 0,-7 2-129,-6 1 0,-10-2 0,-9 0 0,-9-5-129,0 12 129,0-12 0,-3 20 0,1-2 0,-2 7 129,1 11 0,3 10 129,0 14-129,0 11 129,2 14-129,2 6 258,5 6-258,2 7 0,1-5 0,1 0 129,2-5-129,-2-9 129,1-10 129,-4-7-129,-1-12 0,-5-11 0,-1-7-129,-3-12 129,0-6-129,-7-9 0,-5-4-129,-9-6 129,-5-1 0,-7 0 129,-8-3-129,-6 1-129,0-1-516,4 1-774,6 2-2967,6-8-387,17 5-258,9-8 0</inkml:trace>
  <inkml:trace contextRef="#ctx0" brushRef="#br0" timeOffset="111.6269">18127 11690 9933,'-65'-17'4386,"35"17"-1032,4 0-1548,6 13-903,0 3-129,15 7-258,5 0 129,14 3-258,9-3 129,7-1 0,-4-10 129,5-7 0,-7-5-258,-3-10 0,-11-6-258,-7-5-516,-3 0-2193,-9-7-2193,-5-4-258,2 0-387,-4-5-129</inkml:trace>
  <inkml:trace contextRef="#ctx0" brushRef="#br0" timeOffset="112.6269">17953 9945 3483,'3'-11'9417,"23"11"-5031,8 2-2580,5-2-774,9 5-645,4 1-645,0-2-1032,-2-4-2064,-8 5-1032,-16-5-387,-6-2 0</inkml:trace>
  <inkml:trace contextRef="#ctx0" brushRef="#br0" timeOffset="113.6269">18165 9967 7353,'-38'86'4644,"38"-50"-516,0-2-1806,3-3-903,8-2-774,-2-5-903,2-4-2580,-11-20-1290,24 16-516,-13-19-387</inkml:trace>
  <inkml:trace contextRef="#ctx0" brushRef="#br0" timeOffset="114.6269">18302 10178 7611,'-13'47'4515,"13"-33"-516,7-4-2193,9 0-516,0-8-387,4 0-129,-3-5-129,0-8-129,-7-4-129,-6-3-387,-4 0-387,-11-1-1419,-7 1-2451,2 8-387,-7-2-387,2 11-129</inkml:trace>
  <inkml:trace contextRef="#ctx0" brushRef="#br0" timeOffset="115.6269">18010 10369 9546,'40'20'4902,"2"-20"-258,12 0-1806,11 0-2322,3 2-645,1-2-2838,-4 0-1290,-6 0-645,-15-1-129</inkml:trace>
  <inkml:trace contextRef="#ctx0" brushRef="#br0" timeOffset="116.6269">18148 10476 10707,'19'9'4128,"10"-8"-1032,9 3-2064,3 5-645,-3 0 0,-4 9 0,-17-2 0,-13 4-129,-13 1 0,-16 2 0,-10-3-129,0 2 129,-3-5 129,7 0 0,7-3 0,15-2 0,9-12 0,14 15 129,9-11-387,9-4-258,7 5-1806,5-5-2580,1 0-387,11-2-258,4-6-258</inkml:trace>
  <inkml:trace contextRef="#ctx0" brushRef="#br0" timeOffset="117.6269">19238 10926 12384,'34'7'5031,"0"-4"-258,6-3-2838,15 3-1290,3 2-1032,0-3-1935,-6 0-2322,-3 0-387,-17-2-129</inkml:trace>
  <inkml:trace contextRef="#ctx0" brushRef="#br0" timeOffset="118.6269">19336 11033 9933,'26'36'5160,"16"-25"-387,12-5-1032,5-6-7353,12 4-774,-3-7-387,6-6-903</inkml:trace>
  <inkml:trace contextRef="#ctx0" brushRef="#br0" timeOffset="119.6269">2040 13217 7353,'-8'3'4773,"36"0"0,1-1-1419,11-2-2967,7 0-2580,8-2-2064,5 2-387,-17 0-258,-10 2 259</inkml:trace>
  <inkml:trace contextRef="#ctx0" brushRef="#br0" timeOffset="120.6269">2031 13389 10320,'21'29'5289,"6"-29"-516,13 0-903,8 0-3741,13-2-4257,5 0-387,-10-11-516,1 3-645</inkml:trace>
  <inkml:trace contextRef="#ctx0" brushRef="#br0" timeOffset="121.6269">3439 13061 645,'-54'-55'4128,"32"-26"2322,25 35-3741,14 4-645,13 8-387,4 6-258,10 21-516,-1 7-258,-3 22 0,-16 12 129,-14 18-387,-16 8 129,-19 6-387,-12-2 0,-9-7-258,-1-7 0,1-13-258,10-8 129,12-14-129,24-15 0,0 0 258,13-3 0,17-6 129,6 1 0,7 3 0,-1 2-387,-1 3-1677,-9 0-2322,5 8-129,-9-6-516,-4 3 258</inkml:trace>
  <inkml:trace contextRef="#ctx0" brushRef="#br0" timeOffset="122.6269">3845 12974 8256,'-8'38'4773,"0"-2"-129,-7 5-2322,0-2-1161,2 6-258,4-8-258,-1-1-516,6-11 129,4-10-129,0-15 0,10-6 0,0-13-129,5-15 129,-2-9-129,2-11 0,1-4-129,-1-2 258,0 2-258,-3 9 129,0 6 0,-3 15 0,2 17 0,0 14 129,-2 18 0,2 18 129,3 8 0,3 7 129,-2 5-258,0 0-258,3 0-516,-3-9-1806,-5-7-2064,6-5-516,-9-15-258,0-7-258</inkml:trace>
  <inkml:trace contextRef="#ctx0" brushRef="#br0" timeOffset="123.6269">3810 13159 9288,'8'0'4515,"27"9"-1032,-1 2-4257,11-11-3612,10 7-129,-5-6-516</inkml:trace>
  <inkml:trace contextRef="#ctx0" brushRef="#br0" timeOffset="124.6269">19444 10406 9288,'10'-5'4128,"-7"15"-774,-3 14-2064,0 11-645,0 5-774,0 1-1032,3 2-1806,4 1-1161,-5-15-387,6-7 129</inkml:trace>
  <inkml:trace contextRef="#ctx0" brushRef="#br0" timeOffset="125.6269">19269 10555 7998,'34'0'4386,"-9"1"-1032,11-1-1935,10 0-516,1-1 0,1-1-387,-3-1-129,-7-1-129,-7-2-129,-10 2-129,-21 4 0,0 0 0,-15 0 0,-14 7 0,-6 3 0,-6 5-129,-1 2-387,-1 0-387,7 2-1677,10-1-1677,1-9-258,13-3-258</inkml:trace>
  <inkml:trace contextRef="#ctx0" brushRef="#br0" timeOffset="126.6269">19322 10478 9030,'54'5'4773,"-26"17"0,11 4-2451,6 8-1161,-3 7-1935,13 1-3225,-12-10-516,13-4-516,-7-18-258</inkml:trace>
  <inkml:trace contextRef="#ctx0" brushRef="#br0" timeOffset="127.6269">2132 12697 8901,'-10'-26'4515,"10"26"-129,-12 26-2967,12-3-516,4 12-645,1 6-774,1 5-2322,-6-5-1419,7 1-387,-7-13-258</inkml:trace>
  <inkml:trace contextRef="#ctx0" brushRef="#br0" timeOffset="128.6269">1978 12903 3999,'6'-33'4386,"22"29"-516,0-5-645,16 5-4128,4 3-2322,-7-7-645,4 6-516</inkml:trace>
  <inkml:trace contextRef="#ctx0" brushRef="#br0" timeOffset="129.6269">2278 12823 258,'-118'56'7998,"76"-25"-4257,-6-4-2322,11-2-1935,12 1-2838,-9-14-516,18 0-129</inkml:trace>
  <inkml:trace contextRef="#ctx0" brushRef="#br0" timeOffset="130.6269">1893 12818 7998,'40'-4'5031,"4"28"-258,3 2-1161,12 3-6063,12 3-1677,-9-6-387,10-2-645</inkml:trace>
  <inkml:trace contextRef="#ctx0" brushRef="#br0" timeOffset="131.6269">16946 2376 5289,'40'-18'5160,"-27"40"-387,-5 11-903,-4 9-2709,3 9-387,-1 2-516,-3-1-1548,-1-10-2838,-1-3-387,-5-18-387,-5-6-129</inkml:trace>
  <inkml:trace contextRef="#ctx0" brushRef="#br0" timeOffset="132.6269">16766 2602 9546,'0'-23'4773,"28"20"-258,14 3-2709,9 2-1032,7 1-516,3 1-774,0-1-516,-12-9-1032,-6 0-516,-14-9-129,-11 5 0,-18-4 258,-14 2 516,-19 2 1032,-12 10 903,-5 5 1032,-66 26 2451,62-11-2064,6 1-1290,11-1-1548,16 0-1935,1-18-129</inkml:trace>
  <inkml:trace contextRef="#ctx0" brushRef="#br0" timeOffset="133.6269">16773 2519 9030,'12'-29'4902,"12"35"0,12 16-1806,5 2-1806,10 7-1161,76 44-7869,-68-46 2967,4-6-516</inkml:trace>
  <inkml:trace contextRef="#ctx0" brushRef="#br0" timeOffset="134.6269">17612 2591 1806,'-13'18'3870,"2"0"0,2 10-387,8 6-2322,1-7-129,3-2-258,11-4 129,9-9-258,2-10 0,4-5 129,-4-13-387,1-6 0,-3-4-129,-4-3-129,-10-3-129,-5 3 129,-4 7-258,0 7 0,0 15 129,-13 0 0,7 9-129,4 12 129,2 7-129,8 5 129,6-1 258,10-7 0,0-5-129,7-9 258,-3-8 0,-1-3 0,-4-12 0,-8-5-129,-8-7-258,-7-2-645,0 3-774,-10-1-2709,-3-6-645,5 13-129,-2 2-258</inkml:trace>
  <inkml:trace contextRef="#ctx0" brushRef="#br0" timeOffset="135.6269">18041 2779 6837,'0'0'3612,"-7"10"-1290,7-10-1290,0 20-516,4-6-258,6 2 0,4-2 258,5 1 0,-1-10 516,3-3 0,-4-4 258,1-2-129,-6-13 0,-2 4 129,-10-8-387,-4 4-387,-4 4-774,-9 1-3225,-1-4-1161,5 6-387,-4-2-516</inkml:trace>
  <inkml:trace contextRef="#ctx0" brushRef="#br0" timeOffset="136.6269">18140 2363 4128,'27'-37'4773,"14"37"-387,3-2-774,4 0-2451,11 2-387,-3 4-903,-5-1-1161,-4-1-1935,-11 1-1032,-14-6-516,-7-2 258</inkml:trace>
  <inkml:trace contextRef="#ctx0" brushRef="#br0" timeOffset="137.6269">18472 2317 3225,'-38'103'4773,"29"-62"-258,0 7-1677,8 4-645,-2-2-774,3-3-903,1-3-774,2-8-1677,4-7-1548,8-5-1161,-6-14-258</inkml:trace>
  <inkml:trace contextRef="#ctx0" brushRef="#br0" timeOffset="138.6269">18570 2723 4128,'-36'27'4257,"35"-4"-258,1-4-2322,7 1-387,9 1-129,4-5-387,3-3 0,0-9 0,-1-1 0,-4-7 0,-5-5-129,-13-6 0,-3-2 0,-17-2-258,-2 4-903,-2 4-2064,1 2-1806,-4-2-516,10 9-258,2-5 1</inkml:trace>
  <inkml:trace contextRef="#ctx0" brushRef="#br0" timeOffset="139.6269">18896 2551 9159,'18'-17'4644,"4"17"-516,10 0-2709,5 0-1290,4 1-2193,2 8-2064,-12-9-516,0 7 0</inkml:trace>
  <inkml:trace contextRef="#ctx0" brushRef="#br0" timeOffset="140.6269">18928 2636 6837,'8'29'4902,"12"-27"-516,14 1-387,-1-3-5418,2-3-2838,8 3-258,-3-7-516,6 7 130</inkml:trace>
  <inkml:trace contextRef="#ctx0" brushRef="#br0" timeOffset="141.6269">19486 2481 8256,'-52'-94'4515,"55"72"0,14 10-2580,12 0-903,11 12-645,-1 7 0,0 11 129,-6 10-129,-13 10-129,-13 4 0,-12 4-258,-21 1 0,-10-5-129,-7-5 129,-1-2-258,6-7 258,7-11-129,12-5 129,19-12 129,0 0 129,20 0-129,8-3 129,9 0 0,-1-3-129,2 3-774,0 3-2064,-3 0-1677,-12 0-645,-1-2-129,-12-3 1</inkml:trace>
  <inkml:trace contextRef="#ctx0" brushRef="#br0" timeOffset="142.6269">19765 2641 4902,'14'17'5031,"-9"-3"-258,-4-3-129,-1 0-2967,2 5-516,0-5-516,1 0-387,-3-11-258,0 0 0,0 0-258,0-12 0,0-5-129,0-6-258,0 1 129,4-6 129,7 5 0,4-2 258,3 9 129,7 6 258,-2 6 258,5 7 0,-6 6 387,-1 15-258,-9-3 0,-4 9-516,-3 2-1032,-5 3-2838,-2-6-903,2 0-516,-1-7-258</inkml:trace>
  <inkml:trace contextRef="#ctx0" brushRef="#br0" timeOffset="143.6269">17560 3205 1,'-46'8'3482,"90"-5"1,53-2-1032,52-1-387,289 0 2064,-160-3-2451,36 1-258,14-3-387,9 3-1161,-7-3-3741,-16 5-516,-32 0-258,-30 7-387</inkml:trace>
  <inkml:trace contextRef="#ctx0" brushRef="#br0" timeOffset="144.6269">3050 13530 5676,'62'14'4773,"4"-14"-129,23 0-903,22 0-2580,15 0-258,16 1-645,4 0-516,0-1-1161,-7-5-2193,-12 5-903,-23-4-516,-16 4-129</inkml:trace>
  <inkml:trace contextRef="#ctx0" brushRef="#br0" timeOffset="145.6269">3265 13844 8385,'18'-34'4515,"1"20"-1161,11-1-1548,14 10-516,-3 5-516,5 10-129,-10 9 129,-8 10 0,-12 3-387,-16 5-258,-18 3 0,-19-6-387,-5-3 0,-7-9-258,5-2-387,4-15 129,8-1 0,11-4 258,21 0 258,-2-18 129,14 10 258,10 5 258,9 3 129,4 3 129,1 7-129,2 4-258,-3 5-903,-4 3-3483,-7-10-258,3 0-258,-9-9-387</inkml:trace>
  <inkml:trace contextRef="#ctx0" brushRef="#br0" timeOffset="146.6269">3717 13941 9546,'-12'5'4773,"12"17"-258,0 2-2709,0-1-1548,0 0-387,5 3-903,-3-7-1290,-1-9-2064,3 1-258,-4-11-258</inkml:trace>
  <inkml:trace contextRef="#ctx0" brushRef="#br0" timeOffset="147.6269">3716 13926 1419,'37'-51'7224,"-13"47"-4773,0 4-774,0 1-516,2 10-516,-3 0 129,-1 0-387,-3 1 129,-2-3 129,-6 1-258,-1 0 0,-10-10 0,10 9 129,-10-9-258,0 20-129,-3-4-387,-4-1-1419,0 0-2322,5 5-387,-4-4-129</inkml:trace>
  <inkml:trace contextRef="#ctx0" brushRef="#br0" timeOffset="148.6269">4059 13902 7224,'48'-13'5031,"-26"24"-129,-4 6-774,-7 5-2838,4 7-258,-8-4-258,0 3-129,-3-6-258,-4-6-129,0-4-387,0-12 0,0 0 0,0-21-129,7-1 0,3-6 129,7 0-129,2 2 129,4 4 258,1 10 129,-1 7 0,-2 9 129,-4 11-129,-3 14 129,-6-1-258,-5 0-645,1 4-4128,-4-1-129,0-9-516,0-4-387</inkml:trace>
  <inkml:trace contextRef="#ctx0" brushRef="#br0" timeOffset="149.6269">5201 12496 8643,'-126'114'5160,"57"-13"-258,-1 25-2580,13 25-645,11 11-516,27 5-387,19 0-645,24-22-1290,29-22-3225,20-19-516,5-30-258,13-21-516</inkml:trace>
  <inkml:trace contextRef="#ctx0" brushRef="#br0" timeOffset="150.6269">5472 13216 7740,'-99'6'4386,"68"6"-645,7 2-2193,4 4-387,14 9-129,6-1-258,15 9 0,8-2 0,7 3-129,-3-1-129,2 0-129,-11-2-129,-11-8-258,-7-5-258,-16-12-387,-6-1-1032,-9-7-1290,-2-13-1806,6-1-129,-1-9-387</inkml:trace>
  <inkml:trace contextRef="#ctx0" brushRef="#br0" timeOffset="151.6269">5574 13277 10965,'50'13'5031,"-48"9"-645,-1 2-2451,0 10-1032,-1 1-903,0 0-2322,-5-3-2064,5 1-645,-3-16-129,3-3-258</inkml:trace>
  <inkml:trace contextRef="#ctx0" brushRef="#br0" timeOffset="152.6269">5601 13055 516,'17'-24'258,"-17"24"-516</inkml:trace>
  <inkml:trace contextRef="#ctx0" brushRef="#br0" timeOffset="153.6269">5773 13283 3225,'14'72'9933,"-2"-47"-5160,3 2-2580,-7-4-645,4 1-387,-5-9-516,0-3-129,-7-12-258,0 0-129,6-10 129,-4-9-258,2-6 0,1-1-258,4-3 129,1 0 0,5 8 0,1 6 258,1 8 0,1 7 0,-1 12 258,-1 7-129,-3 8 0,-4 6-258,0 2-387,-8-6-1290,2 0-2838,1-5-387,-3-7-387,7-3-258</inkml:trace>
  <inkml:trace contextRef="#ctx0" brushRef="#br0" timeOffset="154.6269">6475 13019 8643,'-63'22'4902,"25"5"-258,-5 10-2709,9 20-516,5 3-129,17 14-516,10-2-129,11 3-129,16-5-516,5-7-903,13-6-2709,-1-15-1161,-6-11-387,-3-12-258</inkml:trace>
  <inkml:trace contextRef="#ctx0" brushRef="#br0" timeOffset="155.6269">6451 13362 645,'28'-55'9804,"-6"57"-4902,-4 18-1806,-1 1-1161,4 9-129,-8 0-645,0 3-387,-8-8-129,-3-4-258,-2-7-258,0-14-129,-8 0-129,4-10-129,3-11 0,1-4-258,6 1 258,5-2 129,6 1 0,1 10 129,6 2 129,-2 10 129,0 5 0,0 13 258,-3 2-258,-1 7 129,-4 3-258,-1-1-387,-1 6-1806,1-6-2580,-10-10-387,0-1-258,-3-15-387</inkml:trace>
  <inkml:trace contextRef="#ctx0" brushRef="#br0" timeOffset="156.6269">6983 13048 7998,'2'0'4386,"27"2"-645,11-2-2193,9 0-516,7 0-387,5 0-258,-4 0-516,-2 0-645,-12-4-1419,-10-3-2064,-9 6-387,-21-8 0</inkml:trace>
  <inkml:trace contextRef="#ctx0" brushRef="#br0" timeOffset="157.6269">7240 13057 5805,'-34'93'5031,"34"-50"-516,0-2-1935,2-2-774,2 0-774,1-8-903,-1-8-1806,-1-5-2451,5-1-645,-8-17-258,9 4 0</inkml:trace>
  <inkml:trace contextRef="#ctx0" brushRef="#br0" timeOffset="158.6269">7445 13317 7740,'-41'4'4386,"34"6"-774,7 3-2193,0-2-387,11 6 0,2-2-387,9 2 0,1-5-129,1-2-129,-3-7 129,-1-4-129,-9-9-129,-7-4 0,-8-4-258,-11-1-516,-1 5-903,-10 0-2451,-3-3-903,6 13-129,-4-2-258</inkml:trace>
  <inkml:trace contextRef="#ctx0" brushRef="#br0" timeOffset="159.6269">6991 13557 9804,'-16'3'4902,"35"6"-516,24-5-2322,7-4-516,19 0-387,7 0-258,9 2-516,4-2-387,-7 0-1032,-6 2-1806,-13 1-1677,-20-3-516,-10 0-645,-22 0 387</inkml:trace>
  <inkml:trace contextRef="#ctx0" brushRef="#br0" timeOffset="160.6269">7118 13799 10320,'38'-30'4773,"-4"25"-258,8 5-3225,-4 0-129,-1 10-516,-9 7 0,-6 7-387,-18 2 0,-9 4-387,-16 0 0,-12-2-387,-5-2-129,-8-9-129,6-2 0,0-9 129,14-3 0,4-3 387,11-9 129,11 9 258,21-22 903,0 17-387,10 5 0,-3 2 129,6 11-258,-6-1-258,-4 1-1161,-1-1-3483,-1 5-258,-10-13-387,0 1-129</inkml:trace>
  <inkml:trace contextRef="#ctx0" brushRef="#br0" timeOffset="161.6269">7836 13322 1419,'-4'-10'4257,"-24"32"4386,14 2-6708,1 4-516,8 7-129,2 0-516,7 2 0,7-4-258,12-5 0,4-11 0,8-5-258,-1-12 0,1-5 0,-4-12-129,-4-7-129,-5-6 0,-7-3 0,-8 2 129,-5 4-258,-2 5 0,-9 10 129,-1 12-129,-4 7 129,2 20 0,7 7-129,3 5 129,2 1 129,14-1-129,9-5 0,4-7 129,6-10-129,-1-16 129,0-2-129,-4-16 129,-6-7 0,-8-5-129,-7-7-258,-6-1-258,-2 0-1032,-6 6-1935,-4 10-1161,-4-1-387,2 17-129</inkml:trace>
  <inkml:trace contextRef="#ctx0" brushRef="#br0" timeOffset="162.6269">8412 13728 2451,'-33'-46'8385,"15"34"-5676,-3 4-903,-4 1-258,4 7-387,-1 0 0,9 4 0,4 6-129,9 8 0,2-1-129,14 0-129,3-1 0,3 1-516,2-2-516,-1-8-2580,0-7-1806,0-3-516,-4-13-129,0-3-258</inkml:trace>
  <inkml:trace contextRef="#ctx0" brushRef="#br0" timeOffset="163.6269">8449 13089 11094,'127'100'5160,"-80"-31"-903,-14 8-2064,-2 15-774,-24 3-645,-15-3-2193,-22-2-2967,-15-13-387,-11-21-387,1-10-516</inkml:trace>
  <inkml:trace contextRef="#ctx0" brushRef="#br0" timeOffset="164.6269">8988 13541 7353,'-8'10'5418,"18"2"-387,8-9-258,16 4-2967,6-5-903,10-1-1161,9-2-4128,5-5-387,-4-3-258,2-1-774</inkml:trace>
  <inkml:trace contextRef="#ctx0" brushRef="#br0" timeOffset="165.6269">9864 13275 6063,'-74'-12'4128,"49"17"-1548,8 7-645,12 8-387,5 6-129,18 7-129,1 2-129,8 6 0,-6-4 0,0 3-258,-14-4-258,-7-6-387,-21-10-129,-13-7-387,-1-8-774,-6-7-1290,6-12-2193,10-3-516,5-10-387,17 3 258</inkml:trace>
  <inkml:trace contextRef="#ctx0" brushRef="#br0" timeOffset="166.6269">9980 13382 7998,'63'19'4902,"-60"1"-387,-3 5-1806,-3 8-1290,-9 5-903,2-1-2709,-5-3-2064,9-1-516,2-14-258,3-2 0</inkml:trace>
  <inkml:trace contextRef="#ctx0" brushRef="#br0" timeOffset="167.6269">10035 13225 5547,'0'-83'4515,"-4"66"-1032,4 17-2193,0 5-4128,0-5-1419,-1 17-387</inkml:trace>
  <inkml:trace contextRef="#ctx0" brushRef="#br0" timeOffset="168.6269">10171 13405 4644,'28'113'4902,"-23"-75"-258,-7-11-129,-5-9-3225,4 0-387,3-18-387,-12 10-387,12-10-258,0-20-258,3-4 0,9-7 0,4 2-129,3-5 258,6 5 0,27-14 516,-24 38 129,-5 6 258,-4 17-129,-5 6 0,-2 8-516,-7 4-1677,0 3-2580,-5-7-258,5-1-645,-1-12 258</inkml:trace>
  <inkml:trace contextRef="#ctx0" brushRef="#br0" timeOffset="169.6269">10815 13196 8901,'-84'-9'4515,"46"30"-516,-2 16-2193,0 7-774,12 17-387,9-3-258,17 5 258,7-4-258,23-4 0,10-14 0,9-12 129,2-18-258,4-11 129,-9-18 129,-4-16-258,-15-12-129,-15-10 0,-11-1-129,-21-1-645,-3 11-1032,-13 5-3096,-4 7-129,-2 13-258,-1 7-387</inkml:trace>
  <inkml:trace contextRef="#ctx0" brushRef="#br0" timeOffset="170.6269">10864 12678 8514,'125'141'4902,"-70"-46"-129,-7 20-2580,-5 24-516,-19 8-387,-17 9-387,-21-11-129,-21-7-516,-12-13-516,-12-25-2451,0-24-2064,12-18-387,6-27 0,16-17-516</inkml:trace>
  <inkml:trace contextRef="#ctx0" brushRef="#br0" timeOffset="171.6269">11742 13312 3225,'-35'0'9933,"42"0"-5289,17 0-2064,17 9-1419,7-5-516,4 0-1290,6 2-1935,-7 0-1935,-7-6-387,-7 2-258</inkml:trace>
  <inkml:trace contextRef="#ctx0" brushRef="#br0" timeOffset="172.6269">11714 13459 11223,'-9'40'5418,"36"-32"-645,11-8-903,8 0-3870,7-2-4386,7-4-258,-5-4-387,4-2-516</inkml:trace>
  <inkml:trace contextRef="#ctx0" brushRef="#br0" timeOffset="173.6269">13008 12879 903,'48'-66'9804,"-48"66"-5160,-8 22-1935,-4 19-1032,-10 12-516,1 10-387,-2 0 129,1 3-516,3-11 0,7-11-258,7-16 129,5-15-129,0-13 0,12-15 0,3-15-129,-2-10 0,6-9 0,-2-6-129,-2-2 129,1 6-129,-3 7 129,0 9-129,-2 16 129,2 15 0,-1 13 0,-1 21 0,4 12 129,-2 9 0,2 2 0,2 4-129,-1-5-258,-1-10-645,2-1-1032,-3-12-2580,-11-17-516,-3-12-129,-9 0-258</inkml:trace>
  <inkml:trace contextRef="#ctx0" brushRef="#br0" timeOffset="174.6269">12955 13155 5676,'-2'0'4773,"35"12"-129,5-5-1032,12 0-4515,14 5-2967,-12-12-645,4 0-129,-19-2-128</inkml:trace>
  <inkml:trace contextRef="#ctx0" brushRef="#br0" timeOffset="175.6269">12500 13519 10965,'69'0'4773,"0"-7"-258,17 0-3096,19 5-774,11 2-258,2 5-516,0 3-1032,-16 2-2064,-20-2-1419,-16 5-258,-25-6-387</inkml:trace>
  <inkml:trace contextRef="#ctx0" brushRef="#br0" timeOffset="176.6269">12690 13759 7611,'-11'50'4644,"11"-18"0,-3 3-2064,-7 1-1677,4 7-129,-1-4-645,6-4-645,1-7-903,0-9-1806,0-19-1161,0 0-516,7-17-129</inkml:trace>
  <inkml:trace contextRef="#ctx0" brushRef="#br0" timeOffset="177.6269">12641 13825 1161,'15'0'7998,"-5"0"-5031,11 0-1548,7 5-258,3-1-129,5-1-258,1-1-129,0-2-387,-3 0 0,-7 0 0,-3 1 258,-7 6 0,-17-7 129,13 24 0,-13-4 129,-3 9 129,-7 0-258,4 5-129,0 1-516,-1-7-774,7 5-1419,0-9-2322,0-13-258,0-11-516,9 1 0</inkml:trace>
  <inkml:trace contextRef="#ctx0" brushRef="#br0" timeOffset="178.6269">13019 13890 5934,'45'4'5031,"-28"14"-258,-8 2-258,-4 6-3225,-2 3-258,-3 2-258,0-3-258,-3-5-129,-2-6-258,5-17-129,0 0 258,0-10-516,6-14 0,12-4 258,6-3-129,6-2 129,4 2 129,2 6 129,-3 13 129,0 9 129,-4 6-129,-6 13 0,-3 12 0,-10 4-129,-2 5-258,-2 2-645,-6-7-2709,0 0-1548,3-6-387,-3-8-258,2-6-387</inkml:trace>
  <inkml:trace contextRef="#ctx0" brushRef="#br0" timeOffset="179.6269">14163 12746 7482,'-93'86'3999,"44"-15"-1161,-4 17-387,7 20-645,10 7-516,16 9-258,19-3-387,20-4-645,21-18-774,14-15-2322,8-22-1419,9-19-387,-5-23-129</inkml:trace>
  <inkml:trace contextRef="#ctx0" brushRef="#br0" timeOffset="180.6269">14577 13307 1806,'-12'-10'4128,"-42"7"2322,26 3-4644,-4 6-516,8 6-258,2 4-387,13 4-129,9 4 0,7 3 0,13 1 0,4 3 0,-1-5 0,0 2 129,-6-6-129,-7-5-258,-10-7 0,-14-10-1032,-3 0-903,-6-7-2580,-2-13-516,7 2-387,-2-7 129</inkml:trace>
  <inkml:trace contextRef="#ctx0" brushRef="#br0" timeOffset="181.6269">14598 13300 7740,'81'5'5289,"-67"7"-516,-4 6-1419,1 10-2064,-11 1-645,5 6-645,-3 0-1032,-2 1-3483,-1-12-258,-2-2-387,-11-12-258</inkml:trace>
  <inkml:trace contextRef="#ctx0" brushRef="#br0" timeOffset="182.6269">14645 13147 3999,'22'-48'3741,"-13"43"-2193,-9 5-1419,0-11-3612,0 11-645</inkml:trace>
  <inkml:trace contextRef="#ctx0" brushRef="#br0" timeOffset="183.6269">14794 13336 4386,'46'19'10062,"-24"-2"-5934,-3 10-2064,-5-1-258,2 6-774,-7-1-258,-2-2 0,-5-6-516,-2-4-129,-6-9-258,6-10-258,-12-3-258,9-18-129,3-4 129,7-9-129,7 0-129,2-3 387,8 6 387,3 6 129,0 7 387,1 11 129,-3 7 258,16 35 516,-26-6-645,-6 1-129,-1 1-258,-2 6-387,-4-8-1290,3-7-3096,-2 0-387,-3-8-387,0 3-258</inkml:trace>
  <inkml:trace contextRef="#ctx0" brushRef="#br0" timeOffset="184.6269">15615 12980 6837,'-58'-16'4644,"14"39"-1677,-7 26-516,-1 19-645,11 21-516,10 7-387,20 10-645,18 4-516,24-10-1290,21-11-2967,22-11-129,0-25-516,7-17 258</inkml:trace>
  <inkml:trace contextRef="#ctx0" brushRef="#br0" timeOffset="185.6269">15900 13273 1677,'-45'12'2967,"17"-12"-1548,0-9-258,4-8-774,7-8 0,6-6-258,11-1 129,8-5 258,15 4 387,10 2 0,53-5 1677,-39 36-1032,-7 1 258,-3 19-258,-14 5 0,-12 11-516,-13 0-258,-14 6-129,-15-2-258,-6-3-258,-1-1-258,3-9-129,4-3 0,10-10-258,15-2 258,6-12 0,15 8 129,7-5 129,6-2 0,0 0-129,3 1-645,-3 0-1677,-6-2-1935,3 0-258,-10-9-387</inkml:trace>
  <inkml:trace contextRef="#ctx0" brushRef="#br0" timeOffset="186.6269">16107 13251 1,'8'4'8513,"-8"-4"-4256,5 16-2193,-4-2-645,1 5-387,3 1-258,-5-1-645,0-3-516,0 0-774,0-16-1419,0 0-1548,0 0-645,-13-3 387</inkml:trace>
  <inkml:trace contextRef="#ctx0" brushRef="#br0" timeOffset="187.6269">16118 13227 6450,'30'-29'2967,"-18"25"-516,-1 1-903,0 1-258,4 1-387,-1-1 0,3 2-516,0 0 0,3 0-129,-1 0 0,0 0-129,-3 2 0,-4 3 0,-12-5 129,10 12 0,-10-1 0,0 5 0,0-1 129,-4 3-258,1 3-516,1-1-1290,2-4-2580,5 3-129,2-10-516</inkml:trace>
  <inkml:trace contextRef="#ctx0" brushRef="#br0" timeOffset="188.6269">16413 13176 5289,'42'10'4902,"-24"11"-258,-7 1-1419,-4 3-1548,1 5-645,-4-2-387,2-5-129,-6-7-387,0-5-516,0-11-258,0 0 0,5-14-258,1-6 129,5-6-129,0-2 387,4 1 387,4 3 387,2 4 387,1 10 129,-4 5 0,2 8 129,-4 10 0,2 9-129,-3 3-387,-3 4-129,-2 3-774,-7-3-1419,0-3-2451,4-1-387,-7-8-516,-4 0 258</inkml:trace>
  <inkml:trace contextRef="#ctx0" brushRef="#br0" timeOffset="189.6269">15807 13609 1806,'37'7'4644,"81"-9"5031,-36 2-6837,15 0-1548,7 0-258,13 2-258,-3 0-258,-6 1-387,-10 2-903,-23-2-903,-14 1-1806,-18 1-1419,-21-4-129,-12 1-129</inkml:trace>
  <inkml:trace contextRef="#ctx0" brushRef="#br0" timeOffset="190.6269">16039 13811 1806,'19'-6'4128,"9"-1"-129,53-8 387,-29 15-2451,-6 0-129,-1 13-129,-11-4-258,-8 11-387,-15 4-258,-11 2-387,-16-1 0,-12-1-387,-6-5-129,-2-4-129,-1-2 0,3-9-258,7-2 258,7-2-129,20 0 0,-8-10 387,15 3 129,10 2 258,7 3-129,7 2 258,3 0-129,1 10 0,-2 2 129,2 6-258,-4-3 0,-3-2-645,-3 3-1290,-3-6-2967,-9-10-258,2 0-387,-8-14-129</inkml:trace>
  <inkml:trace contextRef="#ctx0" brushRef="#br0" timeOffset="191.6269">16920 13014 6321,'109'81'5160,"-63"-17"-129,2 13-1677,-7 18-1935,-18 10-129,-9 9-516,-13-3-516,-12-3-387,-19-11-516,-15-22-1161,-1-15-2451,0-14-774,3-19-258,11-13 0</inkml:trace>
  <inkml:trace contextRef="#ctx0" brushRef="#br0" timeOffset="192.6269">17401 13607 8127,'8'0'4902,"24"5"-129,6 2-1161,3-4-2838,11-1-1548,7-2-3354,4 0-387,-6-4-516,-1 1-258</inkml:trace>
  <inkml:trace contextRef="#ctx0" brushRef="#br0" timeOffset="193.6269">18107 13462 4773,'-48'-34'4386,"18"32"-129,0 4-1677,1 18-1290,-2 8-387,12 9 129,5 4-258,14 5 0,2-5 0,20-3 0,6-9-129,14-7-129,2-13 129,9-9 0,-6-10-129,-5-15 0,-13-9-129,-13-7-258,-14-5-129,-12-1-903,-12 2-3870,-12 9-129,-8 6-516,-1 9-516</inkml:trace>
  <inkml:trace contextRef="#ctx0" brushRef="#br0" timeOffset="194.6269">18199 12721 5676,'145'94'5289,"-80"-15"-387,5 24-1548,-6 33-1419,-15 11-258,-11 13-516,-21-2-387,-17-5-516,-17-11-1161,-21-23-2580,-8-29-1161,-1-26-516,1-27-387</inkml:trace>
  <inkml:trace contextRef="#ctx0" brushRef="#br0" timeOffset="195.6269">19139 13362 7482,'-5'-3'4773,"27"11"0,7-3-2064,8-1-1548,9 2-516,5 1-903,3-4-1419,-3-3-2709,-2 2-516,-16-4-129,-9 1 0</inkml:trace>
  <inkml:trace contextRef="#ctx0" brushRef="#br0" timeOffset="196.6269">19175 13481 8643,'-11'64'5418,"43"-50"-258,18-2-1419,10 0-2322,5 0-903,8-2-5031,2-10-129,1 0-387,-8-10-645</inkml:trace>
  <inkml:trace contextRef="#ctx0" brushRef="#br0" timeOffset="197.6269">1922 15357 9030,'53'9'5031,"-17"-3"-258,-1-5-2064,9 2-2064,5-3-1935,-5 0-2709,7 0-774,-14-4-129,-1 2-516</inkml:trace>
  <inkml:trace contextRef="#ctx0" brushRef="#br0" timeOffset="198.6269">1992 15491 6966,'-18'30'5289,"49"-22"-258,13-4-129,2-4-3741,5 3-2967,-6-3-2322,8-3-774,-6-9-258,-2 0-387</inkml:trace>
  <inkml:trace contextRef="#ctx0" brushRef="#br0" timeOffset="199.6269">3347 14967 1032,'23'-29'3999,"-9"27"3870,-13 18-5934,-3 19-516,-14 7-516,1 8-258,-1 6 0,3 5-129,-2-5-129,3-6-258,3-11 0,9-18-258,0-21 129,15 0-129,-1-25 129,2-14 0,-1-7 129,1-9-129,-3-7 129,-1 2 0,-2 0 0,-3 12 129,-4 10-129,0 10-129,-1 11 129,-2 17 0,12 15-129,-3 18 0,3 11 129,2 10-129,4 3-129,2 2-516,1 4-774,1-2-2838,-6-19-387,1-5-129,-11-17 1</inkml:trace>
  <inkml:trace contextRef="#ctx0" brushRef="#br0" timeOffset="200.6269">3336 15244 3483,'-7'-6'4515,"34"8"-516,1-2-645,11 0-5547,5 7-1806,-10-7-258,5 9 0</inkml:trace>
  <inkml:trace contextRef="#ctx0" brushRef="#br0" timeOffset="201.6269">2951 15562 9417,'63'5'4773,"-9"-5"-258,21 0-3354,6 1-516,15 1-258,10 0-387,2-2-1032,1 0-1935,-4 0-1677,-19-4-129,-11 4-387</inkml:trace>
  <inkml:trace contextRef="#ctx0" brushRef="#br0" timeOffset="202.6269">2989 15881 6063,'21'38'4386,"-11"-8"0,-10-1-2322,0 4-1419,0 1-387,0 0-645,0-7-903,0-11-2580,2-2-387,-2-14-516</inkml:trace>
  <inkml:trace contextRef="#ctx0" brushRef="#br0" timeOffset="203.6269">2970 15850 3999,'18'6'3741,"-6"-3"-516,11 3-2064,4-1-774,4 2 129,3-5 0,3 1 0,-2-3-258,0 0 129,-5 0 129,-11-1-258,-3 1 129,-7-1 387,-9 1-129,5 7 0,-5 6 129,-3 5-129,-3 5 0,1 2-258,4 4-258,0 5-774,0-5-1032,1 1-2451,3 1-645,-3-14-258</inkml:trace>
  <inkml:trace contextRef="#ctx0" brushRef="#br0" timeOffset="204.6269">3375 15911 2322,'42'-3'4902,"-18"15"-129,-9 8-129,-6 1-2580,-3 8-1161,-3 2-129,4-2-387,-7-9 0,0-7-516,0-13 0,0-5 129,0-14-129,8-7-129,5-7 258,2-1 0,2 0 0,5 8 387,-1 4 0,4 15 258,-6 7 0,-1 11 0,-5 13-258,-2 8-129,-3 4-645,-5-1-2838,-1-7-1548,3-1-387,-3-13-258</inkml:trace>
  <inkml:trace contextRef="#ctx0" brushRef="#br0" timeOffset="205.6269">4542 14783 5805,'-37'-33'4644,"-6"62"0,-4 21-2451,-5 30-645,4 19-516,11 23-258,12 9-129,17 8-258,16-9-129,22-6-774,20-15-774,11-21-2064,7-23-1419,6-20-258,-4-28-129</inkml:trace>
  <inkml:trace contextRef="#ctx0" brushRef="#br0" timeOffset="206.6269">4898 15342 2709,'-80'-39'7482,"52"37"-4902,0 2-1032,1 4-387,7 14-387,4 1 0,15 10-129,5 0-129,16 5 129,0 0-129,8 2 0,-3-7-129,-2 0 0,-5-5-258,-14-6-258,-5-6-516,-20-10-903,-1-3-2064,-3-5-903,-7-11-258,10 0-129</inkml:trace>
  <inkml:trace contextRef="#ctx0" brushRef="#br0" timeOffset="207.6269">4901 15361 1548,'40'12'8901,"-37"-1"-5805,5 5-1032,0 9-516,-1 1-516,-1 5-774,1-1-1419,-3 3-2967,-4-10-129,0 3-516</inkml:trace>
  <inkml:trace contextRef="#ctx0" brushRef="#br0" timeOffset="208.6269">4947 15207 5031,'19'-58'3483,"-19"58"-1548,11-6-2967,-11-4-2838,0 10-258</inkml:trace>
  <inkml:trace contextRef="#ctx0" brushRef="#br0" timeOffset="209.6269">5022 15400 2709,'7'94'4128,"-7"-76"0,2-2-1806,-1-3-516,-1-13-903,0 0-129,15-8-387,-3-9 0,0-7-258,4-2 129,5 1-129,2 0 0,-1 9 129,3 10 129,-2 6 0,-2 12 258,-4 11-129,-2 10 129,-7 0-129,0 6 129,-6-1-516,-2-6-1419,0-9-2967,1-1-516,-1-13-258,0-9-129</inkml:trace>
  <inkml:trace contextRef="#ctx0" brushRef="#br0" timeOffset="210.6269">5730 15004 6063,'-54'23'4644,"24"16"-774,-2 10-2322,-2 8-129,15 12-258,7 1-129,12 2-258,7-4-129,15-7-387,11-4-903,3-12-1677,0-17-2193,4-8-258,-7-14-387</inkml:trace>
  <inkml:trace contextRef="#ctx0" brushRef="#br0" timeOffset="211.6269">5817 15330 4128,'6'22'4386,"3"10"-129,-6 3-1161,-2 0-2838,1-1-645,-1-1-903,1-1-2064,-2-19-774,0-3-258</inkml:trace>
  <inkml:trace contextRef="#ctx0" brushRef="#br0" timeOffset="212.6269">5763 15298 1419,'31'-19'6192,"-11"15"-4773,5 3-258,1 1-258,0-1-129,1 0 129,-3 1-258,-3-2 129,-4 2 129,-6 0 0,-11 0 0,8 12-258,-8 4 258,-1 1-387,1 8 129,-2 4-129,2 2-129,0 5-516,6-6-774,3 1-1677,5-4-1935,-9-11-129,6-2-129</inkml:trace>
  <inkml:trace contextRef="#ctx0" brushRef="#br0" timeOffset="213.6269">6107 15302 7998,'35'6'4902,"-20"11"-258,-9 8-2451,0-1-903,2 6-258,-7-5-387,2 0-258,-3-9-129,0-16-387,-1 10 0,0-15-129,1-9-129,5-11 129,5-2 129,4 0 0,4 0 258,5 8 0,3 3 258,3 16 258,-5 0-129,4 16 129,-10 6 0,2 8-258,-5 1-258,-6 1-387,-2 1-1161,-2-6-3354,-5-14-258,-1-1-387,1-12-129</inkml:trace>
  <inkml:trace contextRef="#ctx0" brushRef="#br0" timeOffset="214.6269">6459 15051 10062,'111'15'5031,"-63"20"-129,-3 13-2193,-14 11-1419,-6 15 0,-12 2-645,-11 4-516,-8-2-645,-20-12-1548,-3-14-2709,4-8-516,5-19-129,6-10-645</inkml:trace>
  <inkml:trace contextRef="#ctx0" brushRef="#br0" timeOffset="215.6269">6911 14737 5289,'73'75'5160,"-32"-4"129,-3 25-1161,-5 9-1935,-5 24-645,-15 4-516,-12-2-645,-11-8-645,-18-15-645,-2-18-903,-8-26-2838,4-18-387,11-14-516,4-22 129</inkml:trace>
  <inkml:trace contextRef="#ctx0" brushRef="#br0" timeOffset="216.6269">7708 15412 5547,'-29'7'5289,"37"-3"-258,19-1-516,14 3-2580,4-5-1032,8-1-903,6 8-1935,2-5-2451,-13-3-516,-8 0-258,-15-3-129</inkml:trace>
  <inkml:trace contextRef="#ctx0" brushRef="#br0" timeOffset="217.6269">7730 15555 6450,'-19'29'5289,"50"-14"-516,4-13-387,6 0-3225,11-1-1935,3-4-3225,8 0-774,-2-8 0,4 1-516</inkml:trace>
  <inkml:trace contextRef="#ctx0" brushRef="#br0" timeOffset="218.6269">8639 15226 8643,'-99'-10'4515,"49"26"-129,3 9-2451,8 14-1290,5 7-129,14 7 0,13-2-129,15 0 258,17-7-129,17-6-129,6-12 129,10-12 0,-2-14 0,-1-14-129,-11-14 0,-14-9-129,-14-10 0,-16-5-258,-13 2-129,-17-1-1290,-4 9-3096,-4 11-516,-2 8-258,7 16-258</inkml:trace>
  <inkml:trace contextRef="#ctx0" brushRef="#br0" timeOffset="219.6269">9314 15705 9417,'-30'68'4902,"14"-39"-1161,-11-1-3870,-2-13-3612,8 2-1161,-4-13-387</inkml:trace>
  <inkml:trace contextRef="#ctx0" brushRef="#br0" timeOffset="220.6269">9856 15120 11739,'37'-76'5031,"-24"76"-516,-2 19-2838,7 29-645,-2 9-258,6 16-387,-5 2 129,6 3-258,-3-5 0,0-12 0,0-13-129,-3-19 0,1-17 0,2-17 0,-3-21 0,2-12-129,-1-15 0,-1-7 0,3-7-129,0-3-258,2 5 0,-3 4-258,2 13-774,-9 4-1032,-5 16-2193,-4 16-516,-3 12-258,-19 6 0</inkml:trace>
  <inkml:trace contextRef="#ctx0" brushRef="#br0" timeOffset="221.6269">10024 15354 7353,'-3'48'4902,"22"-35"0,2-9-774,11 2-5289,10-2-2967,-6-4-387,12-4-258,-9-14-516</inkml:trace>
  <inkml:trace contextRef="#ctx0" brushRef="#br0" timeOffset="222.6269">10754 15359 9030,'43'16'4902,"-36"4"-258,-3 11-2064,-2 4-1548,-2-3-387,-3 0-387,-2-7-129,0-10-129,5-15-129,0 0 0,13-15 0,2-14-129,6-2 258,4-8-129,5 3 129,3 3 0,-2 5 258,-2 14 0,-9 14 0,-2 11 129,-8 17-129,-7 10-774,-2 0-3741,1 11-387,-2-8-387,4-3-258</inkml:trace>
  <inkml:trace contextRef="#ctx0" brushRef="#br0" timeOffset="223.6269">11746 15371 1548,'-11'-27'4386,"-58"13"3741,25 16-5547,-4 6-516,6 14-645,5 4-387,17 12-258,13 1-387,12 3-258,19-1-903,11-6-774,9-7-2709,1-2-387,-7-16-516,-4-5 129</inkml:trace>
  <inkml:trace contextRef="#ctx0" brushRef="#br0" timeOffset="224.6269">11439 15462 6966,'-17'-5'5289,"37"6"-258,14 7-387,14 5-3225,-3-4-1290,3 10-4128,2-17-645,3 2-387,-9-5-387</inkml:trace>
  <inkml:trace contextRef="#ctx0" brushRef="#br0" timeOffset="225.6269">12183 15080 6321,'17'-36'4644,"-25"67"-129,-4 15-903,0 10-2580,0 14-516,2 8-903,1-3-1806,1-8-2064,8-7-387,0-22-258</inkml:trace>
  <inkml:trace contextRef="#ctx0" brushRef="#br0" timeOffset="226.6269">12290 15182 4902,'41'-169'5160,"-32"147"-129,-9 22-387,-2 17-2709,-2 32-645,-7 15-516,1 15-645,-2 6-258,-1 0-1419,8-4-1806,5-9-1419,-6-21-387,6-14-258</inkml:trace>
  <inkml:trace contextRef="#ctx0" brushRef="#br0" timeOffset="227.6269">12136 15177 5289,'25'-101'5031,"8"103"-129,4 21-387,4 12-3096,4 19-516,4 9-258,0 4-774,3 1-1548,0-1-2580,-10-17-516,-5-8-258,-11-21-129</inkml:trace>
  <inkml:trace contextRef="#ctx0" brushRef="#br0" timeOffset="228.6269">12572 14942 6708,'17'38'5031,"-14"7"-129,-3 14-1935,-2 6-1290,2 12-387,-1 5-1419,-2-4-2451,-4-9-1806,7-12-387,1-16-645,11-11 130</inkml:trace>
  <inkml:trace contextRef="#ctx0" brushRef="#br0" timeOffset="229.6269">12876 15547 11223,'14'19'3483,"-14"-6"-3483,0-13-129,-4-4-4515,5-16-903</inkml:trace>
</inkml:ink>
</file>

<file path=ppt/ink/ink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902" units="1/in"/>
          <inkml:channelProperty channel="F" name="resolution" value="INF" units="1/dev"/>
        </inkml:channelProperties>
      </inkml:inkSource>
      <inkml:timestamp xml:id="ts0" timeString="2016-11-02T16:07:10.523"/>
    </inkml:context>
    <inkml:brush xml:id="br0">
      <inkml:brushProperty name="width" value="0.05292" units="cm"/>
      <inkml:brushProperty name="height" value="0.05292" units="cm"/>
      <inkml:brushProperty name="color" value="#FF0000"/>
    </inkml:brush>
  </inkml:definitions>
  <inkml:trace contextRef="#ctx0" brushRef="#br0">2546 6646 6063,'69'-1'4644,"-37"-22"-1419,-5-12-1032,4-9-645,-4-9-387,-4-7-645,-6-5-129,-12-8 0,-5 4-129,-3 2 0,-1 10 129,-7 7-129,2 17 0,2 16 129,7 17-258,-3 30 0,10 19 0,8 13-258,4 11 258,8 5-258,4-2-129,6-3-774,3-14-1419,-7-15-2064,1-10-258,-10-17-387</inkml:trace>
  <inkml:trace contextRef="#ctx0" brushRef="#br0" timeOffset="1">2591 6401 6321,'-34'-24'3741,"34"24"-1677,0 0-3354,0 0-2580,17 11-645</inkml:trace>
  <inkml:trace contextRef="#ctx0" brushRef="#br0" timeOffset="2">3141 6580 5547,'27'34'4773,"-9"-24"-258,-4-3-1161,4-7-2193,3 0-516,2-9-516,-2-6-129,-5-2-258,-7-7 0,-3-2-129,-6-4 129,-9 4 0,-9 3 258,-5 4 0,-4 9 129,-1 10 0,3 11 129,3 12 0,3 12 0,9 9-129,8 6 0,4 4-129,9 0-516,5-2-1548,10-7-2322,-6-14-129,14-8-387</inkml:trace>
  <inkml:trace contextRef="#ctx0" brushRef="#br0" timeOffset="3">3746 6476 6063,'-10'11'5289,"-10"8"-516,-11 4-645,-8-3-2451,2 0-1032,-4-7-387,2-7-387,6-6-258,5-6 0,8-8-387,7-5 258,13-4 129,4 0 129,14 7 129,11 5 387,43 20 516,-32 9-387,0 8-1032,-5 4-3354,4 7-645,-10-7 0,7 2-516</inkml:trace>
  <inkml:trace contextRef="#ctx0" brushRef="#br0" timeOffset="4">4568 6278 3096,'0'0'4257,"0"0"-258,17-5-774,6 5-2451,4-3-516,3 0-387,3 1 129,-3-4-258,-3 2-129,-11-1 0,-16 5 129,0 0 0,-14 15 129,-8 5 387,-7 3 0,-23 39 903,37-23-645,8-4 129,14 0-258,14-8-258,13-3-1032,9-9-1806,13-4-1290,-6-11-387,11-6 0</inkml:trace>
  <inkml:trace contextRef="#ctx0" brushRef="#br0" timeOffset="5">5146 6310 6708,'-89'-18'4257,"57"18"-516,8 0-2322,9 9-516,4 3-516,11 2-258,2 2 0,10-2-129,8-1 0,3-1-129,-1-5-258,-1-2-129,-2-2-387,-19-3-258,11 0 129,-11 0 258,-18 0 129,-2 4 516,-5-1 129,-20 23 1032,29-8-129,5 1-129,10 4 129,1-3-258,12-2 0,6-3-129,5-9-129,2-6-258,3-10 129,-2-9-258,0-6 258,0-9-258,-1-6 0,-4-1 129,3 0 0,-4 4 0,1 9 0,-1 7 129,3 12 0,0 9 0,0 11 0,1 12-129,0 8 0,-2 4 0,1 1 0,-1-2 129,-5-3-258,0-5 129,-4-7-129,-6-6 0,-7-13-129,0 12 129,-16-8-258,-5-3 258,-8 2-129,-5 2 0,-4 3 0,0 3-387,-1 1-1290,5-5-2451,13 2-129,-2-6-516,23-3 646</inkml:trace>
  <inkml:trace contextRef="#ctx0" brushRef="#br0" timeOffset="6">5615 6370 11094,'27'-6'4902,"-23"24"-258,-4 4-2580,-1-1-1935,-2 6-3741,3-3-903,4 1-258,3-6-774</inkml:trace>
  <inkml:trace contextRef="#ctx0" brushRef="#br0" timeOffset="7">5834 6316 6063,'13'-25'5160,"-3"38"-387,5 9-1032,-5 13-2451,-5-3-258,4 5-645,-1-3-645,-4-9-774,5-5-774,-9-20-1290,16 7-387,-1-15-1161,-3-10 0,5-5 1162</inkml:trace>
  <inkml:trace contextRef="#ctx0" brushRef="#br0" timeOffset="8">6039 6341 4773,'-25'-16'7611,"5"18"-4515,1 11-903,-3-1-774,8 9-387,4-6-387,10 1-129,9-1-387,12-7-387,11 6-1548,6-4-2451,-1-10-387,8 0-516,-4-7 516</inkml:trace>
  <inkml:trace contextRef="#ctx0" brushRef="#br0" timeOffset="9">6508 6299 8256,'45'-4'5160,"-40"27"-774,-7 4-1677,-16-7-903,3 8-516,-13-2-516,0-6-258,-7-7-645,-1-6-387,2-7 0,-3-8-129,8-8-129,-1-7 0,13-1 129,5 0 258,10 0 129,2 6 258,13 5 129,8 12 0,7 1 258,8 14-129,0 5 129,0 5-258,-2 7-258,-6-5-1806,-9-4-2322,0-2-387,-13-10-387,-6-10 0</inkml:trace>
  <inkml:trace contextRef="#ctx0" brushRef="#br0" timeOffset="10">6371 6113 7353,'-15'-97'4644,"15"85"-645,7 15-1161,8 10-6579,-4-2-903,9 10-258,-4-2 0</inkml:trace>
  <inkml:trace contextRef="#ctx0" brushRef="#br0" timeOffset="11">6914 6407 10191,'44'130'5031,"-69"-85"-5031,-10-8-129,-6 0-4128,-14-16-1032</inkml:trace>
  <inkml:trace contextRef="#ctx0" brushRef="#br0" timeOffset="12">2012 9567 6708,'-21'-35'4773,"48"35"387,4 15-645,11 13-3225,-1 5-645,4 9-387,10 6-1032,-3 1-3354,-10-11-387,-1-5-516,-16-19-516</inkml:trace>
  <inkml:trace contextRef="#ctx0" brushRef="#br0" timeOffset="13">2454 9539 11481,'-95'16'5160,"48"11"-387,-14 4-2580,1 6-1677,10 2-774,4-3-2322,6-4-1935,10-2-516,10-11-387,17-3 0</inkml:trace>
  <inkml:trace contextRef="#ctx0" brushRef="#br0" timeOffset="14">2851 9305 10449,'-90'-19'4773,"49"40"-516,-1 12-2967,0 3-645,11 18-129,10 4-258,16 6-129,10-1-258,19-3-645,20-5-2064,11-6-1677,-2-14-258,8-9-258</inkml:trace>
  <inkml:trace contextRef="#ctx0" brushRef="#br0" timeOffset="15">3077 9322 11868,'-30'-9'5031,"26"37"-258,2 10-2967,-2 8-903,3 13-129,-1 2 0,3 4-387,7-5-129,5-3-258,5-7-258,2-12-387,5-5-1032,2-16-3096,-3-11-387,0-6-258,-7-8-129</inkml:trace>
  <inkml:trace contextRef="#ctx0" brushRef="#br0" timeOffset="16">2834 9582 7998,'-53'3'5160,"65"2"-387,24-1-645,11-4-2967,13 5-774,-2-2-645,5-2-3225,-1-2-1161,-6-6-516,-17-4-129</inkml:trace>
  <inkml:trace contextRef="#ctx0" brushRef="#br0" timeOffset="17">3292 9312 9159,'68'-12'5031,"-37"42"-129,-3 7-2580,-1 20-774,-10 5-258,-7 6-645,-10 1-774,-16-7-1677,-10-9-2709,-1-5-516,-5-13-258,8-13-387</inkml:trace>
  <inkml:trace contextRef="#ctx0" brushRef="#br0" timeOffset="18">3918 9552 8514,'22'-3'4902,"3"3"-129,11 0-903,6 0-3354,3 4-1935,5 3-2838,-10-4-516,-4 1-129,-14-4-516</inkml:trace>
  <inkml:trace contextRef="#ctx0" brushRef="#br0" timeOffset="19">3931 9659 11481,'53'35'5160,"-8"-23"-645,3-11-2967,4-1-5289,3 0-645,-8-1-645,-3-6-258</inkml:trace>
  <inkml:trace contextRef="#ctx0" brushRef="#br0" timeOffset="20">5199 9151 8127,'0'2'4386,"-13"30"-387,-3 16-2580,-7 8-516,4 4-129,-4 1-387,5-1-258,8-9-258,2-12-129,8-17-129,0-22 0,18 0-129,-2-22 0,4-11 258,1-12 129,-2-7 0,1-6 387,-5 1 129,8-42 903,-15 61-645,-4 9-129,0 16 0,-4 13 0,5 18 0,-1 16-129,6 11-258,2 6 0,6 7 0,3 1-387,-2-4-1161,8-8-2322,-4-3-903,-10-18-129,-1-7-516</inkml:trace>
  <inkml:trace contextRef="#ctx0" brushRef="#br0" timeOffset="21">5087 9439 6837,'-10'-24'4644,"44"26"-129,8 6-1548,16 3-3870,11 3-2967,-3-8-258,6 6-774,-10-10 387</inkml:trace>
  <inkml:trace contextRef="#ctx0" brushRef="#br0" timeOffset="22">4857 9685 8127,'-40'11'4902,"66"-11"-387,29 0-903,24 0-2709,9 0-516,15 2-387,6 3-1032,-6 2-2580,-11-3-903,-9 4-258,-26-3-387</inkml:trace>
  <inkml:trace contextRef="#ctx0" brushRef="#br0" timeOffset="23">5029 9941 3096,'-7'0'9030,"25"-12"-4515,13 0-2709,16 8-774,3 4-129,7 11-129,-9 8 0,-6 11 0,-18 5-387,-17 10 0,-17 3-258,-25-4-129,-13-2-129,-11-10-129,-2-6 0,0-12-129,9-8-258,9-6 0,15-10 129,15-8 129,13 0 129,12-3 129,17 1 129,11 5 258,6 7 258,7 8 0,-1 0 258,0 12-258,-8 6-258,-6-1-1677,-10 2-2838,-1 5-387,-11-12-258,2-2-387</inkml:trace>
  <inkml:trace contextRef="#ctx0" brushRef="#br0" timeOffset="24">6220 9394 9159,'15'28'4902,"-15"2"-129,0 7-2451,0 11-1548,0 3-1806,0-3-3096,0-9-387,5-7-387,-5-12-258</inkml:trace>
  <inkml:trace contextRef="#ctx0" brushRef="#br0" timeOffset="25">5994 9609 10707,'14'-25'5031,"19"20"-258,16 2-1290,10 2-3354,7-2-2967,7 0-1548,0-8-645,5 4-387</inkml:trace>
  <inkml:trace contextRef="#ctx0" brushRef="#br0" timeOffset="26">8006 8862 2322,'-184'9'3999,"84"-13"0,-108-6-387,108 4-2064,16 4 0,10-5 0,26 7-387,15 0-258,29 10-129,13 3 0,29 5-387,11 5 0,12 9 0,4 5-129,1 7 129,-11 5-129,-13 6 129,-21 7-129,-21 3-129,-28-1 0,-18 1 0,-12-4 0,-5-8 0,1-4 0,7-9 0,11-12 0,14-5 0,17-8 0,15-4 0,18-2 0,19-4-129,16-3 0,18-2 0,16 0-129,19-5-258,14 2-645,1-9-2193,1 1-1419,-5 3-516,-13 0-387,-17 7 129</inkml:trace>
  <inkml:trace contextRef="#ctx0" brushRef="#br0" timeOffset="27">7143 9975 1161,'17'-39'9675,"0"39"-5160,-5 7-1677,-1 6-1032,1 11-516,-6 0-387,0 7-258,-6-3-258,0-1-129,0-9-387,-6-8-258,6-10 0,0-12 0,6-4-258,3-11 258,7-1 129,4-3 129,-1 5 258,2 8 129,-2 9 129,13 22 645,-20 11-645,-3 4-258,-5 4-387,4 4-1677,3-4-2451,-5-12-387,5-6-258,-11-14-129</inkml:trace>
  <inkml:trace contextRef="#ctx0" brushRef="#br0" timeOffset="28">7497 9925 5289,'46'-8'5031,"-22"8"-258,10 5-645,-2 1-3354,2 2-1806,4 0-3096,-8-8-258,-1 0-516,-13 0 0</inkml:trace>
  <inkml:trace contextRef="#ctx0" brushRef="#br0" timeOffset="29">7559 10028 8127,'-58'42'5031,"58"-33"-258,12-4-1419,8-5-1935,11 1-1032,3 1-645,4-2-1290,6-2-1032,0-2-2193,-7-3-129,-3-1-516</inkml:trace>
  <inkml:trace contextRef="#ctx0" brushRef="#br0" timeOffset="30">7918 9994 9030,'37'-37'5160,"-37"37"-258,13 3-1806,-13 6-1032,0 15-774,-2 1-516,-1 5-387,1 5-387,-2 0-903,6-8-3999,2 3 0,2-12-387,5-6-516</inkml:trace>
  <inkml:trace contextRef="#ctx0" brushRef="#br0" timeOffset="31">7304 8382 10320,'3'-12'4902,"-3"21"-258,0 9-2838,3 19-774,-1 5-1032,3-1-1290,2-2-2709,2-1-645,-7-12-387,2-6-129</inkml:trace>
  <inkml:trace contextRef="#ctx0" brushRef="#br0" timeOffset="32">7214 8491 8385,'22'-13'4773,"0"16"-387,7 4-1677,3 3-2838,8 0-2064,9 1-1935,-11-10-645,7 2-129</inkml:trace>
  <inkml:trace contextRef="#ctx0" brushRef="#br0" timeOffset="33">7694 8510 7353,'2'44'4773,"-23"-35"-129,2-2-1677,-7-1-1806,-3-6-774,3-9-645,7-1-129,5-9 0,8 0-129,6-1 129,10 2 0,9 6 258,36 7 516,-24 7 0,3 11 129,-4 2 0,5 4 258,-4 1 0,1-1-258,-3-11 0,-5-1 0,-5-7 0,-2-4 0,-9-12-129,-6-2-258,-5-5 0,-10 1-129,-7 4-645,-9 5-3096,-4 1-1161,1 9-129,-2 3-387</inkml:trace>
  <inkml:trace contextRef="#ctx0" brushRef="#br0" timeOffset="34">8870 8943 1935,'-27'-54'2967,"27"21"-258,9 3-258,47-15 1548,-15 39-2322,-1 6-129,4 14-258,-11 7-129,-7 14-258,-17 6-387,-10 7-387,-20-5-387,-14-2-258,-7-4 0,-5-10-129,3-5 0,5-10-129,9-8 387,13-4 387,14-9 1161,22-9-645,8 16 129,4 2-129,6 0-516,3 9-2580,4 4-1419,-10-6-774,4 5-129</inkml:trace>
  <inkml:trace contextRef="#ctx0" brushRef="#br0" timeOffset="35">9351 8856 129,'12'1'4515,"-12"38"4644,-1-7-6708,-10 0-258,2 7-516,-6-3-387,6 2-258,-5-9-387,7-6-387,1-10-129,6-13-129,0 0 129,7-18-129,3-8-129,2-8 129,-2-11 0,-1-9-129,1-1 129,2 1-129,-3 7 129,0 10 0,-3 12 0,5 16 129,0 12-129,6 23 129,1 11 0,-1 12 0,0 2 0,5 4-129,1-2-129,-3-7-774,1-6-2451,-3-3-1290,-8-16-258,-1-3-387</inkml:trace>
  <inkml:trace contextRef="#ctx0" brushRef="#br0" timeOffset="36">9302 9043 9804,'10'-3'4902,"23"3"-516,14 9-2709,6 2-5676,-11-8-645,6 8-129,-4-6-387</inkml:trace>
  <inkml:trace contextRef="#ctx0" brushRef="#br0" timeOffset="37">8694 9328 5805,'-31'-3'5031,"35"2"-129,27 1-903,25-8-2322,36 8-387,26-1-387,27 1-516,9 0-516,2 0-1548,-6 3-2838,-16 5-258,-32-2-516,-33 1-387</inkml:trace>
  <inkml:trace contextRef="#ctx0" brushRef="#br0" timeOffset="38">8843 9586 11223,'22'34'4773,"-15"-8"-1161,-1 6-2193,-4-2-258,5 4-645,1-2-645,0-9-1548,-3-7-2580,5-5-516,-10-11-258,10-3-258</inkml:trace>
  <inkml:trace contextRef="#ctx0" brushRef="#br0" timeOffset="39">8870 9631 258,'39'-23'7869,"-12"22"-4257,-6-6-1935,5-3-903,2 5-387,-1-1-258,-4 2 0,-2 3 129,-6 1 129,-5 2 129,1 10 258,-1 24 1161,-6-12-903,6 6-129,-3 0 0,3 2-258,3 2-774,-4-4-2580,0-9-1806,1-1-129,-5-8-516,0-4 130</inkml:trace>
  <inkml:trace contextRef="#ctx0" brushRef="#br0" timeOffset="40">9218 9604 4128,'52'34'4902,"-33"-10"-129,-5 1-387,-6 0-2580,2 5-645,-4-6-387,-6-8-516,0-5-258,0-11-516,-8 0 0,4-14 0,4-4 0,4-8 0,6-3 129,6 1 258,3 1 258,6 9 258,-3 3 129,5 15 129,-7 0 129,3 20 129,-9 4 0,1 10-258,-7 0-258,-4 2-1032,2 0-3354,1-1-645,-4-9-516,5 0-387</inkml:trace>
  <inkml:trace contextRef="#ctx0" brushRef="#br0" timeOffset="41">6944 10478 8385,'33'26'4128,"-22"-4"-1419,-2 7-1032,-5 1-387,1 4-387,-3-6-387,-1 0-129,-1-9-258,0-7-258,0-12-129,0 0 0,2-12 0,1-11-129,4-3 129,4-4 129,-1-2-129,4 5 516,0 2 0,1 8 0,0 7 0,3 10 0,-5 3 0,2 15 129,-5 5-258,0 5-129,-3 5-903,0 3-3225,-3-11-258,2 3-387,-1-10 129</inkml:trace>
  <inkml:trace contextRef="#ctx0" brushRef="#br0" timeOffset="42">7390 10544 4773,'14'30'4128,"-14"-12"-129,6 5-2193,-1 0-903,-1 0-645,2-4-645,-1-5-903,-5-14-1032,0 0-903,0 0-258,0-13 516</inkml:trace>
  <inkml:trace contextRef="#ctx0" brushRef="#br0" timeOffset="43">7401 10558 1806,'0'-42'2967,"20"17"2193,-4 22-3354,0 3-516,1 0-387,3 10-258,-6 0 0,0 4-258,-4 2 129,-2 1 129,-2 2-258,-2 1 0,-4 1-258,0-2-645,1-3-2322,6 5-1161,-7-21-516,15 20 129</inkml:trace>
  <inkml:trace contextRef="#ctx0" brushRef="#br0" timeOffset="44">7772 10497 2967,'-57'-34'7224,"46"30"-5289,-5 4-903,2 4-258,10 10-387,4 2 0,0 3 0,13-3-258,5-2 0,2 0-258,0-4 0,-2-2-258,-1-4 0,-7-2 0,-10-2-129,0 0 258,0 0 129,-11 2 516,-25 3 645,19 1-129,-1 1 0,5 5 129,2-3-129,8 6 0,3-3-258,8 3 0,4-1 0,5 0-258,2-4-129,3-2 0,1-5-258,0-3-387,1 0 0,-5-11-387,3 1 0,-4-11 0,1 1-129,-7-6 129,0 5 258,-7-4 129,-4 4 387,-1 3 387,-8 4 0,-5 9 0,1 3 0,-4 5 0,1 8 258,2 10-258,2 4 0,6 12 129,0-2-129,5 6 129,4 3 0,4 1 0,4-2-258,0-5-516,4-5-1161,-3-5-2709,-4-13-387,4-2-258,-13-13-516</inkml:trace>
  <inkml:trace contextRef="#ctx0" brushRef="#br0" timeOffset="45">8012 10553 8127,'13'13'5160,"-12"4"-258,4 3-903,1 7-3096,0-1-1677,2 0-3483,-2-6-387,4-1-387,-4-10-387</inkml:trace>
  <inkml:trace contextRef="#ctx0" brushRef="#br0" timeOffset="46">8087 10493 3999,'66'7'8901,"-32"-7"-4902,-1 0-3483,3 0-1290,-2-2-3096,0 2-258,-17-10-387,1 9 388</inkml:trace>
  <inkml:trace contextRef="#ctx0" brushRef="#br0" timeOffset="47">8241 10522 8901,'5'68'4902,"5"-47"-645,0-1-1806,5 3-1290,-3-4-903,-2-7-1677,-10-12-2967,15 16-258,-15-16-387,0 0 0</inkml:trace>
  <inkml:trace contextRef="#ctx0" brushRef="#br0" timeOffset="48">8309 10524 8643,'59'4'4128,"-26"-4"-1419,-4 0-2580,5 0-1161,-5 2-2064,-8-6-774,0 2-387</inkml:trace>
  <inkml:trace contextRef="#ctx0" brushRef="#br0" timeOffset="49">8487 10511 8256,'-20'63'4644,"19"-38"-903,1-3-1290,3 5-1161,3-4-1161,2-3-1290,3-10-2709,2 4-645,-2-13-516,11 4 258</inkml:trace>
  <inkml:trace contextRef="#ctx0" brushRef="#br0" timeOffset="50">8769 10599 10191,'-54'-46'4902,"33"37"-387,0 6-2838,-4 0-258,5 7-645,-1 4-129,9 11 0,4-1-258,8 7 0,1-3-129,12-1 0,4-5-129,3-6-387,6 0-387,-4-10-1032,5-4-774,-9-13-645,0-3-387,-10-11 0,0 2 645,-10-9 903,-7 1 645,-3 0 1290,-3 6 1032,-6-18 3096,13 35-2193,8 14-774,0 0-516,16 0-516,4 8-129,3 7-129,3 5-258,2 4 258,2 2 129,-3 4 516,-2 2 258,7 39 1548,-32-40-1161,0 3 129,-11-7-1548,-2 0-3225,-14-20-387,5 0-645,-2-9-516</inkml:trace>
  <inkml:trace contextRef="#ctx0" brushRef="#br0" timeOffset="51">10406 9141 4386,'-71'8'4257,"39"-5"-516,4 6-2064,5 3-516,3 5-516,14 1-258,6 4 129,14 2 0,10 0-129,7 3 0,-1 0 258,0 2-129,-6-5 0,-7 1 0,-16-6 0,-5-3-129,-20-9 0,-2-1-258,-3-5-387,0-4-516,10-3-903,1-7-1677,9-4-1290,12 3-387,6-10 129</inkml:trace>
  <inkml:trace contextRef="#ctx0" brushRef="#br0" timeOffset="52">10506 9227 10836,'23'15'4902,"-15"6"-645,0 7-2064,-8-1-903,7 6-645,-4-3-1032,-3-2-2322,0-4-1806,0-6-516,0-18-387,-9 13 129</inkml:trace>
  <inkml:trace contextRef="#ctx0" brushRef="#br0" timeOffset="53">10482 9116 5031,'7'-70'4386,"-7"70"-1290,13-11-3096,-13 11-2967,12-4-1290,-12 4-258</inkml:trace>
  <inkml:trace contextRef="#ctx0" brushRef="#br0" timeOffset="54">10700 9238 9804,'37'-18'4902,"-17"33"0,-5 7-2451,-5 0-1032,5 9-516,-10-2-129,1-1-387,-3-5-258,-3-7 0,0-5-129,0-11-258,0-7 129,3-11-129,5-5 0,4-7 0,4-2 0,4 1 0,2 4 258,1 6 0,0 9 258,0 11 0,1 5 0,-3 17 129,-4 6-129,-3 6 0,-3 1-387,-4-1-1548,-5-4-2967,5-3-258,-5-9-387,1-5-516</inkml:trace>
  <inkml:trace contextRef="#ctx0" brushRef="#br0" timeOffset="55">11561 8711 5805,'-55'80'4902,"25"-14"-1032,5 13-1419,0 13-516,13 12-516,8-6-387,13-4-129,12-8-903,14-16-2580,3-15-1806,5-15-516,-2-20 0,-4-8-387</inkml:trace>
  <inkml:trace contextRef="#ctx0" brushRef="#br0" timeOffset="56">11604 9199 4386,'7'-40'5031,"3"40"-129,6 12-1032,0 11-1935,-4 2-516,-1 8-258,-1 2-387,1 1-387,-3-5-129,-5-5-387,0-9-387,-3-17-258,11 0-258,0-16 0,6-7 0,-3-11 0,5 1 387,2-3 258,1 5 258,-3 10 516,8 5 1161,-27 16-645,11 27-129,-11 2 129,0 7-516,0 3-258,0-5-1290,0-1-3096,6-6-387,2-9-258,12-5-387</inkml:trace>
  <inkml:trace contextRef="#ctx0" brushRef="#br0" timeOffset="57">12132 9115 7740,'-24'9'4773,"22"15"-645,2 9-1935,-5 1-645,6 8-387,3-2-129,10 2-258,0-10-258,10-6-258,0-8 0,2-11 0,-2-7-258,1-7-258,-3-12 0,-3-10-129,-4-4 129,-5-5-129,-5 1 129,-5 2 0,0 3 0,-7 9 129,-2 8 129,0 15 0,0 7 0,5 12 129,1 10-129,3 5 129,7 1 0,6 3 129,5-5 0,4-6 0,0-7 0,2-7 129,4-12-129,-3-2 129,-5-16-258,-5-3-258,-3-6-258,-7-5-516,0 4-2064,-5 2-1677,-3-2-387,-4 11-387,-2 6 130</inkml:trace>
  <inkml:trace contextRef="#ctx0" brushRef="#br0" timeOffset="58">12651 9529 1,'-3'-13'4385,"-21"-23"5290,10 24-6837,-7-2-774,2 8-516,-4 0-129,5 6-516,-2 6-129,8 6-258,5 3 0,7 5 0,3-1-129,11 0-129,5-1-129,3-6-516,7-2-1677,1-7-2709,-7-4-129,2-7-516,-8-7-258</inkml:trace>
  <inkml:trace contextRef="#ctx0" brushRef="#br0" timeOffset="59">12751 8989 6450,'27'-80'5289,"-27"80"-387,13 0-903,-5 23-2193,-8 9-516,0 17-387,0 3-258,0 11-258,0-1 0,0 0-129,4-5-258,5-4 0,3-9-387,1-12-516,8-6-2451,-2-12-1419,1-10-387,-2-4-516,-2-9 258</inkml:trace>
  <inkml:trace contextRef="#ctx0" brushRef="#br0" timeOffset="60">12663 9261 4773,'-4'-2'4515,"34"10"-258,7-4-516,3 2-3354,7 1-1806,-2-7-2451,7 7-258,-14-10-516</inkml:trace>
  <inkml:trace contextRef="#ctx0" brushRef="#br0" timeOffset="61">13021 8794 8127,'110'73'5031,"-57"-9"-129,-4 17-2580,-17 9-516,-8 16-258,-24-1-387,-12 1-774,-18-9-2838,-17-6-2193,-12-22-258,0-12-645,1-21 0</inkml:trace>
  <inkml:trace contextRef="#ctx0" brushRef="#br0" timeOffset="62">13944 9307 11352,'21'5'4902,"-20"17"-258,-1 11-3225,3 9-645,0 4-774,-3 0-1419,0 0-2838,2-5-387,-2-11-387,0-8-258</inkml:trace>
  <inkml:trace contextRef="#ctx0" brushRef="#br0" timeOffset="63">13752 9505 11094,'43'-14'5160,"1"14"-516,8 4-1935,12-4-6708,15 2-774,5-6-258,18-3-516</inkml:trace>
  <inkml:trace contextRef="#ctx0" brushRef="#br0" timeOffset="64">15720 8903 129,'-112'-29'6837,"49"21"-4773,-13 3-774,-11 1-258,1 4 0,0 0-129,11 5 129,15 2-129,-5 19 774,65-7-903,10 1 0,27 6-258,13 3-129,12 7 0,0 3-129,0 4-129,-12 5 0,-19 4 0,-21 2-129,-22 1 0,-29-1 0,-22-3 129,-12-3-129,-5-5 258,3-6 129,10-5-129,10-9 258,20-4-129,17-4 0,20-2 0,14-2 0,24 0-129,17-2-129,19 0 129,19 3-129,18-3 0,10 1-129,11-5 0,5 1 0,-4-2 0,-9 2-387,-17-4-774,-15-2-2580,-27 0-1032,-20-2-258,-18 1-258</inkml:trace>
  <inkml:trace contextRef="#ctx0" brushRef="#br0" timeOffset="65">14902 10021 8385,'61'10'4515,"-45"4"-903,-6 4-2193,2 4-258,-3-1-387,-3 2-129,-6-7-387,0-2-387,0-14-129,-13 3-258,13-3 0,-3-21 0,3 0 129,5-7 0,4-1 387,8 1 387,0 1 258,4 10 0,-3 3 129,16 15 903,-18 19-903,-9 3-258,0 4-258,-4 4-516,-2-4-1161,2-2-3096,2-2-258,-3-14-387,10-1-129</inkml:trace>
  <inkml:trace contextRef="#ctx0" brushRef="#br0" timeOffset="66">15348 10008 10320,'28'-1'4386,"-3"1"-258,4 0-3741,4-2-2064,-1 1-2451,7 1-129,-15 0-516,2 0 388</inkml:trace>
  <inkml:trace contextRef="#ctx0" brushRef="#br0" timeOffset="67">15457 10092 8643,'19'31'4515,"-1"-26"-129,6-4-2709,7 0-2064,1-1-2322,5 0-1548,-10-8-129,7 1-516</inkml:trace>
  <inkml:trace contextRef="#ctx0" brushRef="#br0" timeOffset="68">15808 10001 12255,'0'0'4902,"2"22"-645,-2 3-2451,-6-1-774,2 5-903,3 4-1161,0-2-3483,-3-10-258,4-5-387,0-16-387</inkml:trace>
  <inkml:trace contextRef="#ctx0" brushRef="#br0" timeOffset="69">14895 8424 7998,'7'9'4515,"-2"18"129,-1 2-2064,0 3-1935,4 7-129,-1-2-903,-3-7-1677,-2-9-2322,2-5-387,-4-16-258</inkml:trace>
  <inkml:trace contextRef="#ctx0" brushRef="#br0" timeOffset="70">14799 8549 10062,'0'0'4515,"14"0"-258,15 3-3096,8 1-903,10 0-387,6-4-129,6 0 0,0 0-129,-1-1-129,-10-4 258,-6 3 0,-11 2 645,-11 0 0,-5 2 258,-15-2 0,0 18 129,-4-8-258,-3 1 0,-7-2-516,-4-7-774,2 2-129,-5-8-516,7 0-258,-4-10-129,5 3 129,3-4 258,9 2 516,1 4 516,6 4 645,28 8 1806,-11 7-645,1 4 0,7 6-129,-4 0-129,8 0-387,-8-3 0,4-1 0,-3-8-129,1-5 129,-10-8 129,-3-6-129,-11-10 129,-3 2-129,-7-5-129,-8 5-129,-9 1-387,-9 7-1032,7 2-4128,-5 9 0,-1 3-258,11 7-645</inkml:trace>
  <inkml:trace contextRef="#ctx0" brushRef="#br0" timeOffset="71">16509 9210 7482,'0'-52'4257,"-22"52"-516,-3 6-2064,-3 20-645,0 10-387,7 12-258,6 9-258,11 1 258,6 1-129,19-1-129,11-8 258,10-9-258,5-14 258,6-17 0,-6-10 258,-3-11-258,-9-19 129,-9-9-129,-18-11 0,-8-9 0,-14-3-129,-10 3 0,-6 7-516,-3 8-258,0 14-1677,-1 14-2322,0 9-516,11 17-129,0 6-258</inkml:trace>
  <inkml:trace contextRef="#ctx0" brushRef="#br0" timeOffset="72">17024 9495 10449,'9'10'5289,"-9"-10"-516,0 0-516,0 0-6708,0 0-2322,0 0-258,0 0-516,0 0 0</inkml:trace>
  <inkml:trace contextRef="#ctx0" brushRef="#br0" timeOffset="73">17606 9393 1161,'-3'-56'9288,"-9"40"-4902,-7 2-1677,-9-2-903,1 11-645,-11-2-387,2 7-129,0 7-387,5 9-129,4 5 0,8 5 0,7 1 0,12 3-129,10 0 0,13 0-258,9-2-903,5-7-2193,5-8-1161,6-2-387,0-10-129</inkml:trace>
  <inkml:trace contextRef="#ctx0" brushRef="#br0" timeOffset="74">17817 9342 645,'-25'-30'3225,"3"18"-258,-21 8 258,18 8-2193,1 12 129,1 3-129,-4 34 1032,27-26-1290,0-3 129,13-2-258,4-6-258,8-5 129,1-10-258,2-1 0,0-7 0,3-7 129,-4-4 0,4 1-129,1 3 258,-2 1-258,-4 6 258,-2 5 0,-8 2-129,-9 9 0,-7 5-258,-3 5-129,-11 2-516,-10-3-1806,-7-3-2193,8 0-258,-3-8-387,9-3 0</inkml:trace>
  <inkml:trace contextRef="#ctx0" brushRef="#br0" timeOffset="75">18406 8920 8385,'-21'-23'4773,"-3"38"-258,-8 16-2580,-8 10-516,9 15-387,1 11-258,14 8-129,10 2-129,9-2-645,19 0-1032,7-9-2838,3-17-645,4-11-516,-4-19-258</inkml:trace>
  <inkml:trace contextRef="#ctx0" brushRef="#br0" timeOffset="76">18410 9267 2709,'24'-4'9675,"-11"20"-5289,1 10-2193,-7-4-516,2 6-387,-7-7-258,1 2-387,-3-9-258,0-14-387,0 0 0,0 0-258,0-16-129,4-5 129,11 3-129,-1-3 0,5 5 129,1 4 258,0 5 129,0 7 129,-1 10 0,-2 9 129,-4 1-129,-2 5-129,-1 2-1032,-5 0-3612,-2-7-129,2-1-258,-5-10-387</inkml:trace>
  <inkml:trace contextRef="#ctx0" brushRef="#br0" timeOffset="77">18793 9206 4902,'-3'-3'4644,"3"15"0,0 4-1677,1 10-1161,-1-1-387,7 5-258,1-3-129,9 1-387,1-9-258,6-5-129,-2-8-258,3-6 0,0-6-258,0-12-258,-4-3 129,-5-8-129,-5 2-129,-3-1 258,0 4 0,-7 6 129,-1 5 129,0 13 129,0 0 0,-4 11 129,4 8 0,0 5 0,5 2 129,10 3 0,0-5 129,9 1 0,-2-6-129,7-6 129,-3-8 0,0-5 0,-2-8-129,-8-9 0,-6-6-258,-7-9-129,-3 2-774,-9-3-2709,-7-2-1161,2 11-258,-7-1-258</inkml:trace>
  <inkml:trace contextRef="#ctx0" brushRef="#br0" timeOffset="78">19409 9464 2193,'-36'-31'8901,"21"26"-5547,-3 4-1032,-3 1-645,8 6-516,-3 4-258,11 6-258,1-2 129,8 4-258,5-1 129,9-4-129,0-2-129,1-4-387,0 0-1806,2-7-2838,-9-6 0,-1-5-516,-6-10-129</inkml:trace>
  <inkml:trace contextRef="#ctx0" brushRef="#br0" timeOffset="79">19525 9013 12126,'29'-70'4902,"-11"59"-1290,2 13-1806,-3 9-516,0 17-387,-8 4-387,0 15-129,-7 4-129,-2 7 0,0 3-258,0-4-258,0-4-516,0-12-1032,10-5-2064,-1-12-1161,3-12-258,2-10-258</inkml:trace>
  <inkml:trace contextRef="#ctx0" brushRef="#br0" timeOffset="80">19441 9130 6321,'-52'22'5418,"58"-4"-129,15-1-387,14-6-2709,15 7-774,0-4-903,5-7-1032,7 1-2709,-6-8-1548,-9-8-387,-5-5-387,-12-8-129</inkml:trace>
  <inkml:trace contextRef="#ctx0" brushRef="#br0" timeOffset="81">19910 8858 7353,'65'94'5031,"-39"-34"0,-2 10-1806,-2 14-1290,-14 0-645,-8 0-774,-14-1-1677,-12-9-3096,-15-16-645,-2-8-258,-5-21-387</inkml:trace>
  <inkml:trace contextRef="#ctx0" brushRef="#br0" timeOffset="82">20578 9143 8643,'8'3'4902,"20"-1"-258,9 4-903,0-6-2967,10 3-903,6 4-2064,3-2-2193,-14-5-387,2 4-387,-19-4 0</inkml:trace>
  <inkml:trace contextRef="#ctx0" brushRef="#br0" timeOffset="83">20630 9312 9804,'11'37'5289,"19"-26"-258,13-6-1032,10 1-3354,3-4-4773,5 4-516,-1-6-387,5 2-645</inkml:trace>
  <inkml:trace contextRef="#ctx0" brushRef="#br0" timeOffset="84">3736 12626 5805,'34'7'4644,"8"-7"-258,3 0-1290,3 0-3612,12 5-3354,-12-5-258,6 6-516,-20-6 0</inkml:trace>
  <inkml:trace contextRef="#ctx0" brushRef="#br0" timeOffset="85">3767 12743 9159,'27'20'5031,"11"-19"-258,8 6-1806,10-3-7095,-4-4-129,11 0-645,-5-9-387</inkml:trace>
  <inkml:trace contextRef="#ctx0" brushRef="#br0" timeOffset="86">4762 12702 9159,'6'20'4773,"35"-20"0,24-1-1419,23 0-2838,18-2-129,13 0-258,14 1-774,-2-5-2451,-5-2-1419,-9 4-387,-28-5-387</inkml:trace>
  <inkml:trace contextRef="#ctx0" brushRef="#br0" timeOffset="87">5104 12126 8514,'12'-29'4515,"-19"48"-1290,-9 11-1548,1 15-645,-3 2-387,0 7-129,2-1-129,5-2-129,0-10-129,8-12-129,3-13-129,0-16 0,16-12 0,-5-16-129,3-8 0,1-10 129,3-8-129,-2 3 258,1 0 0,-3 10 129,-2 2 0,0 14 129,-5 8 0,3 17 0,0 11 258,1 16-129,1 10 129,4 6-258,2 12 0,1 0-774,5 2-1935,-1-6-2064,-8-12-387,-2-3-258,-11-16 130</inkml:trace>
  <inkml:trace contextRef="#ctx0" brushRef="#br0" timeOffset="88">5032 12367 9804,'27'3'4644,"7"-3"-903,20 0-3741,10 5-4257,2-5-516,12 2-258</inkml:trace>
  <inkml:trace contextRef="#ctx0" brushRef="#br0" timeOffset="89">4949 13091 7482,'28'-71'4902,"2"55"0,10 9-2709,3 6-516,6 9-258,-8 8-387,-4 12-387,-15 9-258,-19 2-645,-9 2-387,-26-9-387,-9 0-774,-11-10-387,-2-4-1419,3-8-774,5-9 387,8-6 1161,14-4 1290,14-4 1419,10-1 645,13 2 1548,12 3 1419,56 6 4257,-31 13-4902,-5 3-903,0 8-774,-6 5-1806,-3 1-3354,-19-6-387,4-3-516,-11-11-516</inkml:trace>
  <inkml:trace contextRef="#ctx0" brushRef="#br0" timeOffset="90">6228 12358 7998,'0'-1'5160,"2"33"-258,0 9-1935,1 16-1161,-3 4-645,3 5-387,-3-4-645,0-6-1032,4-13-1806,0-12-1806,-4-15-387,0-7-645,0-9 129</inkml:trace>
  <inkml:trace contextRef="#ctx0" brushRef="#br0" timeOffset="91">6012 12621 9159,'40'-2'5031,"1"4"-258,15 3-1677,5-2-6708,2-3-645,11 0-645,-3-10-258</inkml:trace>
  <inkml:trace contextRef="#ctx0" brushRef="#br0" timeOffset="92">8011 12054 2193,'4'14'7353,"-53"-12"-5160,-23-2-516,-14 0-258,-14-1-258,-2-2-129,-2-2-129,15 2 0,9-5 0,21 3-129,13 1-258,24 4-129,22 0-129,11 8 129,26 3-258,16 9-129,10 5 129,12 8-129,2 7 0,-3 8 0,-11 8 129,-21 5-129,-21 6 0,-21-1 129,-17 3-129,-25-4 0,-17-3 258,-3-7-129,-3-9 258,9-5-258,8-12 258,16-6 0,12-8 129,20-5-129,21-8-129,22 0-129,17-2 0,20-2 129,18 1-129,15 1-129,10-3 129,5 3-129,1 0 0,-7 0-258,-11 2-1677,-15 0-2709,-30-2-387,-21 0-258,-26 0-387</inkml:trace>
  <inkml:trace contextRef="#ctx0" brushRef="#br0" timeOffset="93">7293 13120 1032,'21'-11'8514,"1"21"-5289,-8 7-1161,-4 2-258,3 7-645,-5-3 0,1 4-258,-6-5-516,1-3-129,-4-4-387,0-15-387,0 0-129,0 0-129,0-14-129,7-4 129,10-2 129,0-2 258,26-18 645,-22 27 516,2 11 0,-5 2 387,-2 13-258,-6 4 0,-2 10-258,-3 1 129,0 7-258,1-7-645,-2-4-1161,2-8-2838,5-1-645,-11-15 0,22 4-645</inkml:trace>
  <inkml:trace contextRef="#ctx0" brushRef="#br0" timeOffset="94">7800 13153 7998,'-10'3'5031,"27"4"-387,1-6-387,5-1-3096,11 0-516,0 0-645,0 0-1290,2 0-3096,-4 0-387,-7-1-258,-7 1-258</inkml:trace>
  <inkml:trace contextRef="#ctx0" brushRef="#br0" timeOffset="95">7829 13245 9546,'-5'23'4902,"17"-22"-258,14 0-2064,6 0-2064,10-1-1806,2 2-2709,3-6-645,9-3-258,-4-3-258</inkml:trace>
  <inkml:trace contextRef="#ctx0" brushRef="#br0" timeOffset="96">8267 13238 903,'12'-62'9933,"-6"43"-5031,-3 4-1677,-1-3-1290,-2 18-258,0 0-516,11 4 0,-11 16-516,5 16 0,-2 4-387,-1 0-1290,1 4-3741,4-3 0,-3-11-387,4-4-645</inkml:trace>
  <inkml:trace contextRef="#ctx0" brushRef="#br0" timeOffset="97">7211 11633 4386,'29'14'5031,"-29"7"-387,2 8-1032,2 6-1935,-4-1-774,5 6-387,-2-3-1161,2-2-3483,-5-16-387,1-4-129,-1-15-387</inkml:trace>
  <inkml:trace contextRef="#ctx0" brushRef="#br0" timeOffset="98">7046 11774 11481,'36'-9'4515,"2"13"-774,9 1-2967,4 0-1419,8 0-3354,-7-5-516,5-3-129,-8-11-387</inkml:trace>
  <inkml:trace contextRef="#ctx0" brushRef="#br0" timeOffset="99">7646 11760 5547,'-64'43'4386,"46"-31"-258,-10-12-2451,10-5-903,0-8-516,6-2-387,8-4 0,4-5-129,6 1 0,7 7 129,8 1 129,1 9 258,36 12 774,-26 9-387,-3 6 129,2 3-129,-4 3-129,0-2 129,-2-2-258,0-8 0,-5-8-129,0-6 258,-4-5-129,-6-12 0,-6-6 129,-4 0 0,-14-4-129,-10 8-129,-11 7-903,-6 8-3741,-7 3-387,3 6-387,-4 10-258</inkml:trace>
  <inkml:trace contextRef="#ctx0" brushRef="#br0" timeOffset="100">9095 12612 2580,'-63'-4'7224,"98"1"-4644,43 0-258,38 3-387,34 0-645,36 3 129,21-1-258,26 5-129,3-2-129,-3 4-645,-18-1-516,-28-2-2580,-37-6-1677,-34 0-516,-47-7-129,-35 0 259</inkml:trace>
  <inkml:trace contextRef="#ctx0" brushRef="#br0" timeOffset="101">9814 12208 1677,'-59'-85'7482,"56"47"-4257,6 3-516,18 3-774,9 2-258,15 16-387,2 9-258,7 15 129,-6 12-129,-7 13-387,-17 5 129,-15 5-387,-17 7-387,-21-5-258,-12-3-258,-12-8-258,0-6-258,-2-15-129,14-2-129,8-13 129,18-1 129,14-14 387,8 0 258,15-1 258,57-1 387,-28 16-258,1 3-129,-1 11-1806,0 8-1935,-13-9-387,0 7-129</inkml:trace>
  <inkml:trace contextRef="#ctx0" brushRef="#br0" timeOffset="102">10300 12147 4773,'7'-9'5160,"-14"22"-258,-8 13-129,-4 8-2967,-2 0-516,8 6-516,-5-6-516,6 1 0,3-8-129,6-6-129,3-7 0,0-14-129,10-1 0,1-20 0,5-3 0,-1-13 129,3-9-129,-2-2 129,1-5-129,3 3 129,-4 7 0,-2 8 0,-3 9 0,0 16 0,0 10 129,0 20-129,1 11 258,0 8-129,1 3 0,0 1-129,5 3-387,-6-7-903,2-6-2838,-2-7-516,-8-9-516,-1-2-129</inkml:trace>
  <inkml:trace contextRef="#ctx0" brushRef="#br0" timeOffset="103">10219 12250 11352,'54'28'4386,"-18"-23"-903,13-1-6450,7 3-1419,2-7-516,5 0-258</inkml:trace>
  <inkml:trace contextRef="#ctx0" brushRef="#br0" timeOffset="104">9174 12973 7353,'3'8'4128,"-3"20"0,0 6-2838,-3 2-645,2 4-129,0-4-516,1-3-516,0-7-774,4-9-1806,-4-17-1032,0 0-516,3-9 259</inkml:trace>
  <inkml:trace contextRef="#ctx0" brushRef="#br0" timeOffset="105">9163 12973 1677,'36'-4'6708,"-11"0"-4902,-3 3-1161,0-3-258,4 4-258,-3 0 0,-3 0 258,-2-3-129,-6 3 0,-12 0-129,12 0 516,-12 0 129,1 7 903,-1 17-645,0-8-258,0 9 387,0 4-387,0 8-129,3-2-645,3 3-1290,-2-2-2838,7-1-258,-5-8-258,6-4-129</inkml:trace>
  <inkml:trace contextRef="#ctx0" brushRef="#br0" timeOffset="106">9799 12799 5805,'-57'15'4515,"17"7"-129,-3 11-2580,3 16-516,4 6-129,15 8-516,12 1-129,17 3-129,18-2-516,12-5-1161,4-10-2967,13-7-129,-11-16-387,0-3 0</inkml:trace>
  <inkml:trace contextRef="#ctx0" brushRef="#br0" timeOffset="107">9904 13045 2451,'-18'-67'3870,"19"33"-774,33-21 1419,-9 40-2709,9 15-258,-1 8-129,0 17-258,-8 5-387,-9 11-258,-11 8-129,-9 3-387,-13-2-258,-13-5-129,-5-7-129,-5-9 0,3-7 0,5-10-129,7-8 387,9-4 0,8-8 1290,15-9-387,12 13 0,1 0 0,7 4 129,1 6-387,2 4-774,4-1-2580,-4 3-1548,-5-8-387,3 1-258</inkml:trace>
  <inkml:trace contextRef="#ctx0" brushRef="#br0" timeOffset="108">10185 13100 645,'34'-7'9546,"-25"11"-4644,5 6-1935,-3 15-903,-9-3-774,2 10-129,-4-3-516,0 2-129,-6-9-258,0-1-258,1-10-258,5-11-258,0 0 129,-7-13-129,10-7-129,4-8 129,6 0 258,4-6 129,5 5 258,5 5 129,-2 3 258,2 9 129,-5 10-129,-2 6 129,-4 14 0,-7 7-129,-6 4-258,-3 0-516,0 4-1548,3-5-2838,-3-8-129,0-6-516,0-14-258</inkml:trace>
  <inkml:trace contextRef="#ctx0" brushRef="#br0" timeOffset="109">10576 13208 11223,'-12'0'5031,"12"0"-774,19-3-2193,5 0-1032,12-3-1032,4 4-1677,5 0-2967,-7-6-258,3 6-129,-9-6-516</inkml:trace>
  <inkml:trace contextRef="#ctx0" brushRef="#br0" timeOffset="110">10932 13119 8514,'20'-58'4773,"-18"38"-1161,-1-4-1032,3 7-774,-4-1-258,0 18-387,0 0-258,-4 6-387,1 16-129,2 13-129,1 5-129,0 5-258,3 8-774,-1-5-3870,3-9 0,8-3-516,-4-13-258</inkml:trace>
  <inkml:trace contextRef="#ctx0" brushRef="#br0" timeOffset="111">11070 12790 9288,'104'64'5418,"-59"-11"-129,-14 6-1290,-9 17-2322,-20 8-645,-14-2-2322,-22-2-3483,-12-8 0,-8-16-774,-7-15-129</inkml:trace>
  <inkml:trace contextRef="#ctx0" brushRef="#br0" timeOffset="112">11810 12300 1935,'-57'-8'3741,"-15"6"1419,38 2-3483,4 4-129,9 8-387,8 1-258,13 6 129,18 4-258,12 5 129,1 1-258,6 2 129,-6-3-129,-3 3-129,-10-7 0,-12-1-258,-15-6-258,-14-9-258,-3 0-774,-5-7-1290,3-1-2322,7-5-258,4-7-258</inkml:trace>
  <inkml:trace contextRef="#ctx0" brushRef="#br0" timeOffset="113">11895 12333 10062,'0'0'5031,"14"24"-387,-13 5-2967,-1 3-645,0 6-774,3 1-1032,-2 2-3483,-1-11-258,7-4-645,-7-15-258</inkml:trace>
  <inkml:trace contextRef="#ctx0" brushRef="#br0" timeOffset="114">11859 12194 5805,'0'-35'3612,"1"22"-2838,-1 13-903,0 0-3999,14-13-258</inkml:trace>
  <inkml:trace contextRef="#ctx0" brushRef="#br0" timeOffset="115">12035 12351 5031,'36'0'5031,"-17"7"-258,5 8-1806,-9 0-774,8 13-645,-9-2-258,0 8-387,-8 2-258,-6-3 0,0-7-516,-10-7-387,1-7 0,-3-12-387,6-10 0,3-14 0,5-8 129,11-5-258,5 0 516,3 0 258,8 6 258,5 10 258,0 6 0,1 15 129,-5 7 0,-2 14 0,-7 5 0,-1 4-387,-10 2-645,-7-2-4128,-3-7-258,0 0-516,-2-11-258</inkml:trace>
  <inkml:trace contextRef="#ctx0" brushRef="#br0" timeOffset="116">13017 11854 1806,'-80'8'9417,"27"35"-5418,-7 19-1677,8 26-516,2 13-645,18 14-129,11 0 0,21-1-516,17-9-129,25-11-258,16-13-387,12-24-1419,9-20-2709,7-15-516,-5-20-129,-3-9-387</inkml:trace>
  <inkml:trace contextRef="#ctx0" brushRef="#br0" timeOffset="117">13271 12315 1806,'-37'-16'3999,"20"-5"-516,15-22 1032,10 15-2838,19 7-129,4 1-129,12 14-516,-3 6 0,3 8-129,-9 11 129,-9 13-258,-16 5-129,-16 7-258,-17 1 0,-12-2-129,-6-3-129,-3-5-129,1-7 0,6-10-258,10-5 129,13-8 0,15-5 0,6 0 258,13 0 0,7 0 0,6 0 129,3 5 0,0 3-258,-4 0-1548,-9-1-2580,3-1-516,-7-6-258,5 0-258</inkml:trace>
  <inkml:trace contextRef="#ctx0" brushRef="#br0" timeOffset="118">13252 12052 8901,'-118'48'4386,"73"-15"-1935,1 15-387,7 7-516,18 15-387,9-1-387,13 3-903,15-2-2064,14 1-2193,3-17-258,18-5-516,1-20 388</inkml:trace>
  <inkml:trace contextRef="#ctx0" brushRef="#br0" timeOffset="119">13515 12394 5805,'26'8'4644,"-16"13"0,-8 5-2451,1-2-1032,1 4-387,-2-4-258,-1-4-387,1-8-387,-2-12-129,0 0-129,10-19-129,3-2 129,-1-6 129,6-3 258,2 3 258,18-12 774,-21 33-129,0 9 0,-7 6-129,1 12 0,-6 4-258,1 5-129,0 3-387,-2-6-645,5-2-1806,2-4-1935,-4-11-129,9-2-645</inkml:trace>
  <inkml:trace contextRef="#ctx0" brushRef="#br0" timeOffset="120">13884 12469 8127,'35'-7'4386,"-7"7"-129,9 2-2967,4 4-5031,-4-7-387,8 1-516,-8-6-129</inkml:trace>
  <inkml:trace contextRef="#ctx0" brushRef="#br0" timeOffset="121">14211 12373 6450,'-6'-90'4902,"6"65"-258,0 2-2451,6 14-516,-6 9-645,10 0-258,-5 15-129,3 10-258,-1 4-258,-1 7 0,2 1-129,-3 1 0,-3 1-258,-2-7-387,-4-1-258,-9-10 0,2-2 0,-4-10 258,3 0-129,1-9 387,11 0 258,0 0 258,0 0 129,18-7 129,3 4 0,6 1-903,-2-2-2064,6 4-1548,-7-7-387,2 4-129</inkml:trace>
  <inkml:trace contextRef="#ctx0" brushRef="#br0" timeOffset="122">14338 12031 7611,'98'75'5289,"-58"-15"-258,-6 15-1290,-13 3-1935,-7 13-516,-17 0-903,-22-3-2580,-17-14-2322,-7-12-645,-8-17-129,5-17-387</inkml:trace>
  <inkml:trace contextRef="#ctx0" brushRef="#br0" timeOffset="123">14759 12271 2709,'12'-8'4257,"-12"8"2709,0 0-5031,-5 24-516,1-2-516,2 8-258,2 4-129,2-2-129,7 0-129,8-2 0,3-7 0,6-9 0,-2-6-258,2-8 0,2-11-129,-2-8-258,-6-6 129,-2-2-258,-5-6 0,-8 5 129,0 4-129,-5 5 129,-1 6 129,1 13 258,-16-1 0,12 8 258,4 12 0,3 6 258,8 0 0,7 2 129,3-7 0,8 1 258,2-10 129,2-2-387,-8-9 129,-2-11-258,-6-8 129,-7-6-387,-9-5-258,-7-3-387,-7 3-1032,-11-1-2322,1 3-1290,4 9-258,-1 4-387</inkml:trace>
  <inkml:trace contextRef="#ctx0" brushRef="#br0" timeOffset="124">15500 12568 1548,'-16'-44'8772,"-9"29"-5289,-4-3-1677,-2 8-387,-10 1-258,4 9 0,-1 2-387,8 14 0,10 7-129,14 5 129,6-1-258,20 1 0,9-5 0,7-4 258,3-6-387,1-7-258,-5-6-387,-7-10-1419,-4-8-2967,-8-4-387,-10-9-258,-3 0-387</inkml:trace>
  <inkml:trace contextRef="#ctx0" brushRef="#br0" timeOffset="125">15621 11977 6321,'44'-39'4773,"-44"39"0,7 24-903,-7 15-2580,-11 10-129,5 13-516,1 3 129,5 6-129,0-1 0,12-3-258,2-10-258,6-13-258,7-10-903,-6-19-2193,0-12-1548,1-7-387,-7-21-387,-2-8 1</inkml:trace>
  <inkml:trace contextRef="#ctx0" brushRef="#br0" timeOffset="126">15438 12216 7482,'-21'29'5418,"42"-19"-516,16 1-129,15 1-3612,10-3-1032,8-3-1419,10-6-3354,14 0-129,-2-10-645,7 0 0</inkml:trace>
  <inkml:trace contextRef="#ctx0" brushRef="#br0" timeOffset="127">15912 11708 5160,'66'7'5160,"-17"35"0,10 27-1290,-12 13-1935,-4 31-387,-20 8-387,-17 19-129,-22 3-516,-29-7-645,-15-11-903,-18-24-1806,3-21-2064,7-23-387,12-27-258,19-14-129</inkml:trace>
  <inkml:trace contextRef="#ctx0" brushRef="#br0" timeOffset="128">16572 12584 12255,'2'36'0,"-2"-36"-129,-22-5-1806,22-8-3483</inkml:trace>
  <inkml:trace contextRef="#ctx0" brushRef="#br0" timeOffset="129">2210 14586 7611,'-98'-6'4257,"50"28"-903,3 12-1806,15 17-645,16 11-387,14 9 0,16 5-129,14-3 0,14-13 129,17-11 0,11-18 0,1-16 387,-8-23 0,-5-16-129,-17-18 258,-15-6-129,-18-11-258,-14-3 0,-30-3-129,-13 3-387,-1 9-387,-3 6-387,2 11-2451,13 9-1806,3 7-387,16 12-258,17 8-258</inkml:trace>
  <inkml:trace contextRef="#ctx0" brushRef="#br0" timeOffset="130">2548 14952 5805,'27'57'4515,"-14"-28"-516,-3-4-2064,-4-4-516,2-3-387,-7-9-258,-1-9-258,0 0-258,1-14 129,-3-9-129,2-4-129,0-1 129,0-4-258,2 4 0,6 3 0,-1 6 129,6 11 0,5 8 0,0 3 258,1 8-258,-1 7 0,-1 6 0,1 2-258,4 2-516,-2-2-516,0 0-1548,2-2-1677,-4-6-387,10-3-258</inkml:trace>
  <inkml:trace contextRef="#ctx0" brushRef="#br0" timeOffset="131">3119 15077 10707,'-20'-63'4773,"6"43"-1419,-5 1-1419,0 10-516,-3 3-645,4 6-258,0 12-387,6 6 0,4 6-129,6 5 0,5-1-129,12 0-129,7-3-516,2-7-2064,-2-7-1677,4-7-387,-4-6-258,-4-10 1</inkml:trace>
  <inkml:trace contextRef="#ctx0" brushRef="#br0" timeOffset="132">3037 14813 4257,'-39'-38'0,"39"38"0,0 5-2322</inkml:trace>
  <inkml:trace contextRef="#ctx0" brushRef="#br0" timeOffset="133">3218 14917 9933,'13'22'4257,"3"-22"-516,7 0-2967,6-3-645,4 2 0,-2 0-129,-6-2 0,-6-1-129,-9 2 0,-10 2 0,0 0 258,-7 3 0,-26 19 774,14-3-387,8 4 0,2 4 0,7 1-129,2-1-387,8-3-774,13-1-2064,8-3-1419,-1-15-516,10 0-258</inkml:trace>
  <inkml:trace contextRef="#ctx0" brushRef="#br0" timeOffset="134">3817 14902 10320,'-61'-12'4386,"41"12"-516,7 4-2967,10 7-516,3 1-645,6 2-516,9 1-645,-3-5-645,4 4-258,-4-6-258,-2-2 129,-10-6 129,0 0 903,-10 9 1032,-5-3 1161,-3 1 1290,-4-1 516,-10 22 3225,24-7-3354,5-5-258,8 5-645,8-5-774,9-1-1161,5-8-3612,5 3-645,-2-10-129,9 0-516</inkml:trace>
  <inkml:trace contextRef="#ctx0" brushRef="#br0" timeOffset="135">4454 14927 4128,'26'-10'9675,"11"10"-5418,3 4-2322,7-3-1161,6 2-387,-1 0-645,-8-3-1161,-4 0-2451,-16 0-645,-24 0-258,0 0-129</inkml:trace>
  <inkml:trace contextRef="#ctx0" brushRef="#br0" timeOffset="136">4616 14922 8256,'-19'58'4257,"26"-31"-903,5 1-2322,3-5-2322,7 5-2451,-9-16-387,12 1-258</inkml:trace>
  <inkml:trace contextRef="#ctx0" brushRef="#br0" timeOffset="137">4892 15012 7740,'0'0'4257,"-8"0"-1419,-3 8-1548,1-1-387,4 11-258,3-3-129,5 3 129,7-3-258,11 1-129,3-3 129,5-1 0,2-7 129,-2-1 129,-8-6 129,-2-10 0,-11-3-258,-6-4 129,-6-5 0,-8 2-516,-5 4-1290,5 4-3354,-8-3-387,7 9-258,-1 3-387</inkml:trace>
  <inkml:trace contextRef="#ctx0" brushRef="#br0" timeOffset="138">5773 14850 9546,'21'-3'5160,"1"25"-129,10 8-1419,11 14-2580,1 0-387,4 2-516,2 2-1032,-9-14-1935,-4-11-1806,-7-8-387,-11-14-645,-6-9 387</inkml:trace>
  <inkml:trace contextRef="#ctx0" brushRef="#br0" timeOffset="139">6128 14860 9417,'-98'7'4773,"52"17"-387,1 10-2451,0 3-1935,5 3-1161,3-5-1935,7-6-1290,15-2-516,3-14-129</inkml:trace>
  <inkml:trace contextRef="#ctx0" brushRef="#br0" timeOffset="140">6527 14651 7740,'-83'-10'5031,"48"25"-516,-7 6-774,2 6-2322,9 10-645,5 6-258,15 5-258,9 4 0,11-2 129,18-1-387,8-5 0,8-5-774,3-11-387,7-7-3354,-1-10-258,-8-11-258,-2-11-258</inkml:trace>
  <inkml:trace contextRef="#ctx0" brushRef="#br0" timeOffset="141">6706 14724 13545,'-36'-38'5031,"28"53"-1161,5 22-2580,-2 10-129,7 9-645,4 5 0,7 3-258,3-3-258,3-9-516,5-2-1419,-4-16-2709,-6-13-258,-4-9-645,-10-12 129</inkml:trace>
  <inkml:trace contextRef="#ctx0" brushRef="#br0" timeOffset="142">6459 14885 9030,'54'-9'4257,"-14"9"0,2-2-2580,8-4-1290,6-2-129,-1-2-129,-3 0 0,-4-1 0,-5 1 0,-1 1 258,-2 9 258,-10 3 258,-2 19 0,-10 9 129,-5 14 0,-13 4-129,-1 10-387,-16-1-645,-14-6-4257,-3-8-516,-2-12-387,-4-15-387</inkml:trace>
  <inkml:trace contextRef="#ctx0" brushRef="#br0" timeOffset="143">7977 14871 7998,'16'25'4386,"-22"7"129,-11 3-2838,-8-2-645,2 0-516,-3-8-387,-1-11-387,1-13 0,3-9-129,6-14 0,2-11 0,7-2 0,4-2 129,3 3 258,11-6 129,5 37 0,3 9 129,4 18 0,3 4-129,4 9 0,1 3 129,1-2-129,1-5-129,-2-6 129,-2-12-129,-5-9-129,-3-6 129,-4-9-129,-4-12 129,-4-2 0,-2-27 0,-6 29 129,2 9 129,-2 12 129,0 0 0,3 5 0,-3 11-129,0 0 129,0 2-129,0-3 0,0-15-258,0 0-258,-7-7 258,7-12-258,0-7 129,7-1 129,2-3 0,4 2 129,6 8 0,-1 0 0,6 12 258,-2 3-129,1 7-129,-6 12 129,1 7-129,-4 6-387,-4 2-774,5 4-1806,0 0-1419,-3-5-387,7-2-387,-3-9 259</inkml:trace>
  <inkml:trace contextRef="#ctx0" brushRef="#br0" timeOffset="144">8635 15000 1935,'0'-49'4386,"-7"22"129,-22-20 1419,4 30-3999,3 10-645,-7 3-258,2 10-129,1 8-387,10 9 0,4 5-129,12 4 0,4-3-129,15 0 129,6-4-129,8-5-129,2-1-516,-6-9-387,3-6-516,-10-6-1677,-5-9-1161,-5-4-387,-6-8-129,-3-6 1161,-3 0 904</inkml:trace>
  <inkml:trace contextRef="#ctx0" brushRef="#br0" timeOffset="145">8679 14890 2322,'27'-55'6837,"-9"46"-4515,6 2-258,6 4-774,2 0-258,4 2-387,1 0-645,-2 0-774,-2 1-258,-8-1-516,-4-1-129,-14-3 387,-7 5 387,0 0 645,-13-11 516,-5 11 1161,-6-2 258,2 5 774,-5 4 258,7 11-258,-1 1-516,11 10-516,2-2-129,8 6-516,8-3-516,9-4-516,10-1-2193,7-12-2322,0-9-129,6-4-387,-2-9-387</inkml:trace>
  <inkml:trace contextRef="#ctx0" brushRef="#br0" timeOffset="146">9250 14778 258,'-26'-7'3354,"-8"7"1677,17 4-2967,3 2-516,14-6-258,-7 18-258,9-8-258,13 0-129,3-1-129,1-1-129,3 0-258,-5-2-387,-3 0-387,-14-6 0,0 0-129,0 9 129,-15-3 0,-5 1 387,0 3 258,-1 4 129,4 4 387,7 22 516,10-18-387,13-4-258,5-4-129,6-2-258,5-11-129,2-2-129,-2-15-129,2-5-129,-1-9 258,0-7 129,-1-4 258,27-41 774,-32 47 258,1 13-129,-6 5 387,0 17-258,-7 10 0,0 19-129,-9 7-129,4 14-258,-7 1-258,0 2 0,-7-4-387,0-5-129,0-12-258,-5-9 129,-1-9-129,-7-8 129,1-5-129,-6-2-129,2-3-903,-3 4-2967,-1-3-258,7 3-387,-2-4 0</inkml:trace>
  <inkml:trace contextRef="#ctx0" brushRef="#br0" timeOffset="147">9904 14808 903,'-40'-8'7998,"21"8"-4773,1 0-1548,5 9-645,6-1-258,7 4-258,4-2 129,11 1-258,5-1 129,7-3-258,-3-3-129,0 1-258,-2-1-258,-9-4-129,-13 0 0,0 0 0,-8 5 129,-13 0 258,-2 2 129,0 4 258,-19 16 1032,29-10-516,10 3 129,3-2-258,12 0-129,7-5 0,6-1-129,-1-6-129,2-5-129,2-3-129,-1-9 0,-2-9 0,0-3 0,-4-5 0,-5 0 129,-4-1 0,-2 7 387,-4 2-129,-2 12 129,-4 8-129,0 0 0,-3 19 0,3 5-258,0 5-387,0-2-1032,0-4-3225,4 2-258,-2-10-258,6-3-258</inkml:trace>
  <inkml:trace contextRef="#ctx0" brushRef="#br0" timeOffset="148">10101 14682 7353,'-27'-86'4515,"27"86"-2451,0 0-2064,0 0-3612,3 16-903,3-6-387</inkml:trace>
  <inkml:trace contextRef="#ctx0" brushRef="#br0" timeOffset="149">10224 14805 774,'0'0'8643,"0"0"-4257,16 0-1935,4 0-1032,5 0-387,5 0-516,-2 0 0,2-3-258,-4 0-258,-7-3 0,-9 3 0,-10 3-129,0 0 0,-19 0 129,0 2 129,-2 8-129,-2 4 258,2 5 0,7 3-129,7 6 258,7 2-258,12 3 129,9-2-516,5-4-516,11-6-1806,8 1-1806,-4-14-258,4-4-387</inkml:trace>
  <inkml:trace contextRef="#ctx0" brushRef="#br0" timeOffset="150">10833 14885 10320,'-23'7'4902,"-5"9"-645,-2 4-1806,-9-6-1419,2-1-387,-1-5-516,5-5-129,7-6-129,5-12 0,13-3-129,4-4 0,4-1 0,6 3 0,9 4 129,7 7 129,3 8 0,3 6 129,2 7 0,-1 8 0,1 4 0,-2 1 129,-1-2-258,-1-4 0,-3-7-129,-2-7-129,0-5-129,-3-9 129,-2-10-258,-3-3 258,-2-4 0,-3-1 129,-2 1 258,-2 6 0,-4 5 258,0 15 129,0 0-129,2 12 0,-2 11-387,1 5-774,3 1-3354,2 8-387,2-8-387,9-1-387</inkml:trace>
  <inkml:trace contextRef="#ctx0" brushRef="#br0" timeOffset="151">11932 14823 7611,'-47'45'3870,"18"-23"-645,-4-4-2064,-7-5-387,2-6-516,3-7-129,7-5 0,7-10-129,8-5 129,9-2-129,9 2 129,8 1 0,6 5 129,7 10 0,4 4 258,3 14 0,0 10 0,-4 3 0,0 7 0,-3 0-129,-1-4-129,-3 0-387,-3-13-387,0-6-516,-6-11 0,4-7-258,-8-13 0,4-2 129,-7-6 387,4 0 258,-7 4 774,6-8 1419,-9 32-645,0 0-129,9 8 129,-7 11-129,-2 0-387,-2 1-258,-1-3-516,-3-7-516,6-10-387,-9 0 258,8-11-258,-2-9 0,4-4 387,7-5 258,3 3 1032,30-20 1548,-14 36-645,-2 2-129,5 8 0,-8 5-129,1 13-129,-5 3-774,-6 2-645,0 6-903,-6-5-1032,2 4-1290,6 2-1032,-4-12-516,9 1 130</inkml:trace>
  <inkml:trace contextRef="#ctx0" brushRef="#br0" timeOffset="152">12504 14971 1806,'23'-30'3741,"-8"13"258,-8-6-1548,-4-4-516,2 6-387,-8-5 129,-4 7 0,-14-1-258,2 9-258,-12 3 0,4 8-516,2 1-129,1 13-129,10 4 129,11 6-129,3-1-129,10 2 0,12-2-129,3-2-129,0-4-258,0-7-774,-1-4-1935,-2-6-1677,-10-13-645,-2-7-129,-10-10 0</inkml:trace>
  <inkml:trace contextRef="#ctx0" brushRef="#br0" timeOffset="153">12504 14487 5547,'0'-9'4902,"10"14"0,-10 8-903,9 4-5676,2 7-2451,-10-4-258,9 9-645</inkml:trace>
  <inkml:trace contextRef="#ctx0" brushRef="#br0" timeOffset="154">13627 14765 5934,'28'7'5031,"-36"7"-516,-10 10-387,-6 3-3096,-10 0-129,1-1-516,-5-5-258,-1-4-129,3-10-129,5-7-129,4-8 129,7-11 0,6-4 0,9-2 129,5 0 0,4 1 129,11 6 0,5 10 258,5 7-258,5 6 129,1 12 0,2 9-129,-2 5-387,-4 0-1290,-8 1-2709,4 2-387,-10-10-387,-1-1-129</inkml:trace>
  <inkml:trace contextRef="#ctx0" brushRef="#br0" timeOffset="155">13541 14647 5547,'-12'-70'3612,"12"70"-3483,0 0-129,9 14-3999,-6-3-129</inkml:trace>
  <inkml:trace contextRef="#ctx0" brushRef="#br0" timeOffset="156">13772 14853 8256,'-22'77'5031,"26"-48"-258,7-4-1290,3-9-2064,15-2-645,1-14-258,3-2-129,0-17-129,0-8-129,-5-11 0,-4-9 0,-10-8-258,-10-5 129,-8-5-129,-15-6 0,-10 1 0,-6 3 0,-9 9-129,-1 14 129,0 10 0,4 19 129,6 15 0,14 18 129,11 16-258,10 6 258,18 4-258,12-3-516,21 2-3483,7-3-645,5-12 0,10-6-774</inkml:trace>
  <inkml:trace contextRef="#ctx0" brushRef="#br0" timeOffset="157">14138 14908 1806,'7'12'8901,"3"-1"-5289,3-3-645,0-6-774,5 2-645,0-4-387,4-4-516,-3-6-258,-1-2-258,-4-3-129,-7-5-129,-6-1 0,-4-2-129,-11 2 129,-8 2-129,-4 7 129,-4 4-129,3 8 258,-3 6-129,4 14 258,8 6-129,8 16 129,8 4 0,2 3 0,15 3 0,0-2-258,4-3-1548,0-9-2580,5-3-387,-9-15-387,5-5-129</inkml:trace>
  <inkml:trace contextRef="#ctx0" brushRef="#br0" timeOffset="158">14568 14860 3483,'-48'-40'9030,"27"31"-5805,-2 8-1161,-5 1-516,7 5-645,1 8-258,9 6-129,5-1 0,6 2-258,10-1 0,9-2 0,6-4-258,2-5 0,7-2-516,-3-6-1290,-3-13-2580,-1 6-387,-10-9-387,4 3 258</inkml:trace>
  <inkml:trace contextRef="#ctx0" brushRef="#br0" timeOffset="159">14729 14778 8256,'15'27'5160,"-15"-5"-129,0 6-1548,7 4-2580,-1 2-2451,3 0-2580,-4-8-645,8-1-258,3-17-516</inkml:trace>
  <inkml:trace contextRef="#ctx0" brushRef="#br0" timeOffset="160">15095 14731 2451,'-37'-14'4773,"-7"24"4257,24 5-6192,6 13-1677,2-3-387,12 7-387,1-3 129,16 0-129,5-6-258,6 0 129,-1-9-258,0-8 129,-5-6-129,-8-3 0,-6-9 0,-8-4-258,-14 3-903,-10-4-2967,-6-4-645,5 7 0,-6-2-387</inkml:trace>
  <inkml:trace contextRef="#ctx0" brushRef="#br0" timeOffset="161">15268 14690 14448,'7'24'5160,"-6"12"-1032,2 14-2322,-3 6-774,0 11-387,0 1-387,2-1-258,6 1-645,-4-14-1548,4-8-2967,-1-10-129,2-16-387,0-14-387</inkml:trace>
  <inkml:trace contextRef="#ctx0" brushRef="#br0" timeOffset="162">15249 14972 9546,'14'-8'4773,"15"8"-387,3-5-2838,5 1-2193,1 1-2193,-4-4-1548,5 3-258,-7-7-129</inkml:trace>
  <inkml:trace contextRef="#ctx0" brushRef="#br0" timeOffset="163">15780 14832 7353,'-20'33'5031,"1"-17"-129,-9-4-645,-4-4-2838,6-1-645,-4-7-258,7 0-387,2-14-129,6-3 0,11-4-129,4-3 0,4 5 129,8 4 0,6 5 0,2 7 258,3 4 0,3 12 0,-2 7-129,-1 5-258,2 5-1290,-2 0-3096,-7-6-387,6-1-258,-3-8-516</inkml:trace>
  <inkml:trace contextRef="#ctx0" brushRef="#br0" timeOffset="164">16549 14757 7998,'56'32'4515,"-47"-22"0,-6 1-2838,0 6-645,-3-6-258,-5-2-387,5-9-129,-14 2-258,14-2 0,-1-17-129,5 1 0,12-2 0,8-2 129,4 4 0,3 4 258,2 10 0,-3 2 129,-2 13 258,-8 7-129,-3 10-129,-9 3-129,-1 0-129,-3 4-903,-3-8-2580,0-9-1419,8-5-129,-9-15-645</inkml:trace>
  <inkml:trace contextRef="#ctx0" brushRef="#br0" timeOffset="165">17054 14686 8256,'7'-29'5289,"2"43"-129,-6 15-903,5 16-2838,-8 10-387,7 14-387,-6 7-129,3-1-258,0-5-516,-2-10-774,4-5-2451,-1-16-1677,-2-15-258,4-15-258</inkml:trace>
  <inkml:trace contextRef="#ctx0" brushRef="#br0" timeOffset="166">17079 14904 6063,'41'-16'4773,"-20"16"-258,5 3-774,2-3-3999,2 2-1548,-3-2-1290,-1-3-903,5-6-129,-6-3 774,-3-7 1419,2-2 1420,-3 2 1159,-5-2 1807,13-4 6450,-29 25-4257,9-3-1032,-4 14-1032,-5 6-1032,0 9-903,0 5-1935,0-3-3096,0-7-645,7 1-129,0-11-645</inkml:trace>
  <inkml:trace contextRef="#ctx0" brushRef="#br0" timeOffset="167">17597 14729 516,'34'1'4128,"23"4"4257,-22-5-5934,6 3-903,-4-3-645,1 0-258,-9 0-258,-6 0-258,-8-1-129,-15 1 0,0 0-129,-17 0 0,-5 0 129,-1 5 0,0 4 0,5 5 129,1 1-129,8 5 129,9 1 0,9 4 0,12-3-129,9 0 0,8-2-129,4-5-387,5-4-258,-1-8 129,0-3-129,28-12-258,-45-4 774,-9-2 387,0-22 1290,-20 22-516,-9-4 258,-8 7-129,-6-1-258,-4 9 0,-5 1-129,3 6-129,1 2-129,6 11 0,10 2-129,10 5 0,4 2-129,15 3 129,3-3 129,8-3-645,-1-2-516,1-10-645,-2-3-2967,-5-4-387,-7-10-516,-2-7-129</inkml:trace>
  <inkml:trace contextRef="#ctx0" brushRef="#br0" timeOffset="168">18190 14593 11739,'-1'-74'4902,"5"65"-516,-4 9-2709,11 2-1935,-9 9-3741,8 7-645,-3-1-516,4 10-129</inkml:trace>
  <inkml:trace contextRef="#ctx0" brushRef="#br0" timeOffset="169">18279 14800 5160,'-14'-31'5160,"13"18"-258,1 13-645,15 16-2451,-5 4-387,7 11-516,-3-1-258,6 4 0,-3-6-129,4-4-258,-3-9 0,2-10 0,-1-8 0,0-11-129,-1-8 0,-2-7-258,-2 1-387,-8-6-1548,-1 5-2709,-3 5-258,-2 4-516,0 6 0</inkml:trace>
  <inkml:trace contextRef="#ctx0" brushRef="#br0" timeOffset="170">18658 14761 258,'-34'-16'8901,"34"16"-4644,-11 12-1806,3-1-516,8 7-645,0 1-258,12 0-129,1-2-258,8 2 0,1-5-258,3-3-129,2-8-129,-2-3-129,-3-4 0,-4-9-129,-4-3 0,-3-3 129,-4-1-129,-4 2 0,-3 2 0,0 4 129,0 12 0,-5-9 0,5 9 0,-5 9 129,5 5 0,0 2 0,5 3-129,6 1 258,2-2-258,2-4 129,3-4 0,-2-3-129,3-7 0,-1-4-258,-1-6 0,-5-4-129,2-5-516,-6-3 0,0 3-129,-5-6 0,4 6 0,-3 0 516,-1 6 387,-3 13 258,10-10 1290,4 20-387,-1 8 0,-5-1-129,6 8 129,-2-4-516,2-2 0,1-3-258,-1-1 0,3-7 0,3-7 129,0-2-258,1-10 0,1-6 0,-1-2 0,0-2 0,-3-2-387,-6 8-387,-8-2-2451,-4 4-1548,0 13-258,-6-15-774,6 15 387</inkml:trace>
  <inkml:trace contextRef="#ctx0" brushRef="#br0" timeOffset="171">19920 14697 1677,'27'41'8514,"-13"-10"-4386,-8-3-2709,-2 1-387,0-3-516,-1-7-258,-3-9-258,0-10 0,0 0 0,-7-21-129,1-3 0,2-4-129,-1-4 129,5-30 387,9 34 0,35-12 1032,-12 30-645,1 4 0,4 8 0,-3 12 0,1 6 0,-11 5-258,-7 4-387,-3 5-1032,-8 0-1806,-3-6-1677,5-4-387,-3-10-258</inkml:trace>
  <inkml:trace contextRef="#ctx0" brushRef="#br0" timeOffset="172">20241 14641 7740,'30'-99'5031,"-7"73"-387,3 6-2322,10 16-774,-4 4-129,3 15-387,-9 9 0,0 16-516,-10 1 129,-1 6-258,-5 0 0,-3-4-129,-3-7-129,0-9-129,-2-7-129,-2-20-129,0 0-129,0 0 0,-3-16 129,-9 0-258,-4 4 129,-8 0 0,-3 7 129,-6 5 0,-1 4-129,-2 5-903,8 3-2709,6 1-645,4-7-387,18-6-129</inkml:trace>
  <inkml:trace contextRef="#ctx0" brushRef="#br0" timeOffset="173">20917 14687 9030,'25'50'4902,"-39"-25"-258,-3 2-2193,-11-6-774,1 1-903,-6-8-516,4-8-129,2-5-258,1-7-129,5-9 0,5-11 0,10-1 0,6-3 129,2 1 0,11 6 258,5 8 129,7 7 0,1 8-129,5 11 129,-4 7 0,2 9-129,-2 4-129,-10-2-774,3 0-2193,-5-2-1548,-9-13-387,1-3-516,-7-11 130</inkml:trace>
  <inkml:trace contextRef="#ctx0" brushRef="#br0" timeOffset="174">20823 14537 9417,'3'-37'4515,"-3"37"-1677,18 0-4128,0 14-2967,-3-4-516,7 8-129</inkml:trace>
  <inkml:trace contextRef="#ctx0" brushRef="#br0" timeOffset="175">21132 14665 6966,'9'-24'4515,"15"25"-258,8 3-2322,4 1-774,8 0-387,-2 1-258,0-4-258,-7 1-258,-8-3-258,-11-1-258,-16 1 129,-3-11-129,-17 8 258,-8 3-129,-4 0 387,-26 17 645,34-3-129,7 7-129,7 4 129,10 0-258,17 1-258,9 0-516,4 0-516,5-8-516,6 1-903,4-5-1677,-1-12-645,5-2 387</inkml:trace>
  <inkml:trace contextRef="#ctx0" brushRef="#br0" timeOffset="176">21730 14790 129,'9'-28'3999,"-14"11"387,-3 2-903,-10 5-1032,-7-1-645,3 6-387,-6 1-258,5 4-258,-3 5-258,7 12-258,4 0-129,9 5 129,6 1-258,4-1 258,10-4-258,6-4-129,4-4-129,2-10-387,3 0 129,0-12 0,-3-3-129,-3-6 129,-1 0 258,-4-1 258,-7 5 129,-2 6 129,-7 2 258,-2 9-129,0 0 258,0 10-258,-6 5-129,6 6-129,0-2 0,1 2 0,11-4-129,6-3 0,-2-4-129,3-5 0,2-5-129,-2-3 0,3-8 0,-2-4-258,-2-3 0,-6-6 0,6 2-129,-3-2-129,3 3 129,-2 2 129,-2 6 0,-3 2 129,5 9 129,18 9-129,-17 7 129,-2 2 258,3 5 0,4-3 387,2 6 0,-9-7 258,1 6 258,-12-6 0,-4 5 0,-16-2-387,-15 0-4644,-14-8-387,0 3-645,-6-11-516</inkml:trace>
  <inkml:trace contextRef="#ctx0" brushRef="#br0" timeOffset="177">2377 15989 7482,'0'-3'4515,"-9"36"0,-7 20-3096,-9 7-516,3 7-387,1 9-387,3-5-129,9-9-258,5-17 0,4-12-129,4-19-129,10-9 129,3-18-129,0-17 0,0-15 129,-6-3 129,0-9 129,2-6 258,-6-2 387,0-60 903,-7 74-387,3 18-258,-3 9 129,0 24-258,3 5 129,4 25-258,5 21-258,7 13 0,6 6-258,5 1 258,-2 5-645,0-3 129,4-7-1290,-2-10-3096,-11-23-387,0-5-516,-19-28 258</inkml:trace>
  <inkml:trace contextRef="#ctx0" brushRef="#br0" timeOffset="178">2338 16398 4644,'-56'-16'4902,"56"16"-258,22-11-258,13 11-3999,12 2-2193,4 2-2451,19 4-387,-9-8-516</inkml:trace>
  <inkml:trace contextRef="#ctx0" brushRef="#br0" timeOffset="179">2743 16516 4128,'29'30'5160,"-13"-5"-258,-11 0-1161,-4 2-2064,6 3-903,-7-11-129,1-2-387,-1-1-129,0-16-258,0 0-129,0-9-129,4-7-129,5-14 516,2 11-129,9-2 258,-2-4 129,5 13 258,-3 5 258,2 8 0,-2 3 0,0 21-258,-6-9-258,-5 4-1677,-3 7-2967,4-8-645,-5-10-129,-5-9-516</inkml:trace>
  <inkml:trace contextRef="#ctx0" brushRef="#br0" timeOffset="180">3246 16272 6450,'0'-33'5289,"31"32"-516,8-3-2193,3 4-1419,10 7-645,0-1-903,-2-1-2838,-9-4-1419,-2 1-258,-17-2-258</inkml:trace>
  <inkml:trace contextRef="#ctx0" brushRef="#br0" timeOffset="181">3294 16338 5160,'-7'31'5547,"34"-18"-516,5-5-387,5-8-3870,9 1-1806,-1-1-3096,9 1-645,-8-8-516,6 0 0</inkml:trace>
  <inkml:trace contextRef="#ctx0" brushRef="#br0" timeOffset="182">4525 15927 645,'-17'-68'4128,"35"-3"3999,5 43-6192,12 20 0,6 6-516,7 12-129,-8 10-258,-3 15-387,-12 7-258,-13 4 0,-12 5-387,-14-3-258,-13-9 0,-10-6 129,-2-6-129,0-8-129,6-10 258,3-9-129,10-7 129,8-7 129,8-1 0,4 3 0,9-2 129,34 2 258,-12 14-129,7 11-258,0 7-129,2 7-387,-3-8-2064,-7 4-1935,5 2-258,-9-17-516</inkml:trace>
  <inkml:trace contextRef="#ctx0" brushRef="#br0" timeOffset="183">4975 15975 6837,'0'18'4902,"-2"0"-387,2 6-1419,0 4-2322,2-6-387,0-2-387,2 4-387,-1-11-774,-3-13-1161,0 0-774,10-1-516,-7-14-387,-3-5 387</inkml:trace>
  <inkml:trace contextRef="#ctx0" brushRef="#br0" timeOffset="184">4977 15945 903,'7'-39'2322,"3"26"-387,7 7-129,3 6-129,27 3 1161,-23 4-1548,2-1-129,-1 5 0,0 1 0,-7-3 0,1 3-129,-6-1-258,-2 6 0,-6-3-129,-1 9-645,-3-2-1419,2 5-2967,-6 0-387,2 9-258,-10-7 129</inkml:trace>
  <inkml:trace contextRef="#ctx0" brushRef="#br0" timeOffset="185">4138 16405 3096,'3'16'4902,"48"-14"0,25-6-258,25-7-3354,34 1-387,17 2 0,26 1-258,13 1 129,10 6-645,2-4-1032,-8 5-2967,-16 6-774,-17 3-516,-25-1 129</inkml:trace>
  <inkml:trace contextRef="#ctx0" brushRef="#br0" timeOffset="186">4285 16691 3354,'1'-8'4902,"0"18"-258,3 4-1032,-4 8-2193,-1 4-258,-1 5-645,1 5-387,1-1-645,0-10-903,3-6-1806,-3-7-1032,0-12-516,4-8 129</inkml:trace>
  <inkml:trace contextRef="#ctx0" brushRef="#br0" timeOffset="187">4257 16716 258,'-10'-18'2967,"12"7"645,-2 11-2322,21-12-258,-5 10-129,5 1 129,3 1-258,4-2-258,0-4 129,0 6-129,0 0 0,-6 0 0,0 4 129,-8-4-258,-1 10 129,-7 0 645,-4 10-258,-2 1 258,0 10-387,-2-6-129,-1 1-129,2 13-516,0-6-1806,1-12-2838,5-3 129,-2-3-645,13-5 129</inkml:trace>
  <inkml:trace contextRef="#ctx0" brushRef="#br0" timeOffset="188">5025 16544 5676,'-70'-12'4644,"31"26"-129,-1 7-2193,3 11-774,-2 12-258,9 8-645,6-8 0,11 13-387,12-6 387,11 0-645,18-4-258,7-11-1935,6-17-2322,11-4 129,-1-5-645,2-10 258</inkml:trace>
  <inkml:trace contextRef="#ctx0" brushRef="#br0" timeOffset="189">5082 16721 7998,'-15'-59'4386,"28"40"-1032,12 9-1677,4 3-258,8 7-129,-6 9-129,0 15-258,-11 0-258,-6 19-258,-14-7 129,-5-2-387,-15 4 258,-7-4-645,-4-12 129,-4-7 0,2-8-258,4-7 258,5 0-129,7-3 129,6-8-258,8 2 258,3 9 129,15-5 129,6 5-129,2 2 0,4-2-129,1 8-258,3 8-1419,3-7-2451,-13-6-516,3 0-258,-10-3 0</inkml:trace>
  <inkml:trace contextRef="#ctx0" brushRef="#br0" timeOffset="190">5324 16753 6708,'43'-6'4773,"-32"21"0,5 10 0,-9 1-3870,-3-8-258,2 0 0,-5 5-387,-1-9-129,0-5-129,0-9-258,0 0 129,-3-20 0,5 7 0,4-6-129,5-4 258,4 7 0,2-7-129,3 7 516,-1 14-129,3 6-129,-5 3 0,0 9 0,-4 4-258,-4-4 0,1 10-903,-6-1-2709,-3-16-1032,-1-9 0,2 15-387</inkml:trace>
  <inkml:trace contextRef="#ctx0" brushRef="#br0" timeOffset="191">5670 16744 7224,'10'11'5031,"-10"-11"-129,24 16-387,-6-1-3483,6-14-1419,2 8-3483,-2-3-516,5-6-387,-10 0-387</inkml:trace>
  <inkml:trace contextRef="#ctx0" brushRef="#br0" timeOffset="192">6046 16650 13287,'13'13'5418,"-13"12"-645,0 1-2967,0 9-1548,2 3-3612,2 4-1290,-2-9-645,8-5 0</inkml:trace>
  <inkml:trace contextRef="#ctx0" brushRef="#br0" timeOffset="193">6166 16495 7611,'93'65'5934,"-56"-14"-516,-2 16-129,-13 5-3870,-13 16-2064,-9-3-3870,-23-10 129,-15-7-516,-22-2-645</inkml:trace>
  <inkml:trace contextRef="#ctx0" brushRef="#br0" timeOffset="194">7048 16164 1935,'53'-23'9417,"-24"33"-4773,-7 9-2709,-3 2-645,0 11-258,-8 5-258,-6 8-258,-5-12-129,-4-2-387,-7-8-387,4-10 0,7-13-129,0 0 0,0-11-129,10-19 129,8 4 258,1-7-258,2 2 516,14-29 0,-28 36 387,-2 9-258,-5 15 0,-3-7 129,3 7 0,-20 12 0,9 7 0,0 6 129,9 8 0,2-5-129,7 2-129,10-2-516,4-2-1032,12-8-2709,12-2-645,1-16-258,10-2 258</inkml:trace>
  <inkml:trace contextRef="#ctx0" brushRef="#br0" timeOffset="195">7876 16251 5934,'-30'19'5289,"-2"4"-387,-9 2-387,-10-7-3225,2 3-516,-1-9-516,2-6 0,4-4-258,7-2-129,11-12 0,10-15-129,14 1 129,4-5-129,12 8 129,8 2 0,5 7 258,5 5 129,-1 9-129,2 17 129,-5 3 129,3 7-129,-6-3 0,1 1 0,-6-2 0,2-2-258,-2-11-129,-2-10-258,3-4 0,-4-11-129,0-2 129,-3-8-387,1 0 387,-3-5 129,0 5 387,-5 8 129,-1 7 387,-6 10-258,10 10 129,-5 11-129,0 11-387,-2 4-2451,2-5-1935,9 1-645,2-7-387,15-8 129</inkml:trace>
  <inkml:trace contextRef="#ctx0" brushRef="#br0" timeOffset="196">9083 16005 8385,'-45'-21'4128,"18"34"-1935,-1 10-774,6 10-387,4 3-258,13 9-129,7-5-129,16-4 0,7-2 0,10-9 0,-2-9-258,1-6 0,-4-10-129,-10-9-129,-10-3-258,-12-2-387,-13-4-387,-10-3-903,-3 2-2322,-2 6-387,-4-3-387</inkml:trace>
  <inkml:trace contextRef="#ctx0" brushRef="#br0" timeOffset="197">9130 16057 2451,'61'8'4515,"-49"10"-129,-12-2-516,-4 9-2193,2 10-516,-2-5 129,4 1-516,7-4 0,11-6 0,7-3 0,7-2-258,1-16 0,4-5 0,-3-11-129,-6-2 0,-7-3-258,-11-4-645,-10-1-516,-9-5-1548,-9 7-2064,0 5-516,-6-3-516,6 3 516</inkml:trace>
  <inkml:trace contextRef="#ctx0" brushRef="#br0" timeOffset="198">9379 16025 6966,'59'49'5289,"-31"-14"-129,-3 1-1032,0 8-2322,12 6-387,-2 2-1161,-1-5-1032,3-5-1419,-3-11-2451,-9-11-516,2-6-387,-9-17-258</inkml:trace>
  <inkml:trace contextRef="#ctx0" brushRef="#br0" timeOffset="199">9851 16092 6321,'-63'-7'5160,"24"34"-129,-6 17-516,-10 5-3225,-3 4-1290,-2 3-1935,5-6-2580,12-4-387,5-11-258,14-6 0</inkml:trace>
  <inkml:trace contextRef="#ctx0" brushRef="#br0" timeOffset="200">9911 16054 8385,'-16'1'4644,"14"16"-1161,2 7-1419,7 9-1032,-1-6-129,8 6-387,1-13 0,3-3 0,0-11-129,1-6-129,-2-11 129,1-8-258,-1-3-129,-3-2-645,2 4-1032,-5-1-2064,1 1-1161,5 3 0,-2 5-516</inkml:trace>
  <inkml:trace contextRef="#ctx0" brushRef="#br0" timeOffset="201">10414 16129 2193,'10'0'4257,"-13"-21"3225,-7 8-5676,-8-1-129,2 5-516,-8-3-258,-4 7-129,0 5-129,1 2-129,2 9 258,10 10-387,6 1-129,9 7 129,4-1 0,16-6 0,5-2 258,8-3-258,-4-11-129,1-6 0,-5 0-129,-6-3-645,-3-8-1419,-4-1-2709,-12-6-645,0-2 129,-6-1-645</inkml:trace>
  <inkml:trace contextRef="#ctx0" brushRef="#br0" timeOffset="202">10442 16039 6063,'58'-23'4773,"-25"23"-1290,4 0-1677,-2 1-387,1 5-774,-8-2 0,0-1-129,-9 0-258,-7-1-129,-12-2-129,0 0 129,-12 0-258,-7-2 258,-2 2-129,-1 5 0,-3 1 129,3 7 129,0 6 0,7 4 0,5 5 129,10 4-129,2-7 0,13-4 129,3 1-129,8-12-129,4-7 0,2-4-258,1-15 129,-3-11 0,-4 2 0,-1 2-129,-7-6 129,-2 9-129,-3 2 129,-2 7 129,-11 11 129,15 6-129,-11 12 0,0-1 129,-2 5-129,1-7 0,-2 3 0,1-5-258,-2-13 0,10-1 0,-2-12-129,1-4 129,2-4 0,1 6-129,1-7 129,3 6 258,-2 10-129,0 6 129,-2 4 0,0 13 0,0 2 0,-5 5-129,-1 8-387,-4-6-1290,-1-4-2838,-1-6-258,-1 0-387,-5-8 0</inkml:trace>
  <inkml:trace contextRef="#ctx0" brushRef="#br0" timeOffset="203">10971 15830 7611,'-6'-25'1806,"6"25"-1806,-1 21-1290,1-21-3225</inkml:trace>
  <inkml:trace contextRef="#ctx0" brushRef="#br0" timeOffset="204">11243 16028 5031,'-28'-11'4386,"28"11"-258,0 18-2451,10-12-645,12-1-258,7 0-258,6-1-258,-1-4-129,1-7-387,-4 3-129,-7-5-258,-9 4-258,-15 5 0,0 0 258,-18-4 258,-3 8 129,-3 7 516,1 8 129,4 4 258,5 2 129,9 1 129,7 3-258,15 2-129,6-6-258,9-6 0,3-13-258,5-6-129,0-5-129,-4-11-129,-4-9 0,-7-4-129,-4-2-129,-10 1 258,-4 7 129,-7 8 129,0 0 387,-19 14 129,12 4 129,-4 12 129,8 6-129,1-2-129,4-2 258,8 2-258,8-5 0,2-5-129,2-6-129,0-4-129,0-13 129,-3 0-129,-2-2 0,-6-1 0,-3-1-129,-2 1 129,-6 17 0,0 0 258,0 0-129,11 13 129,-6 8 0,2 2 0,4 4 0,4-1 129,2-8-129,4-2 129,3-14-129,-1-2-258,-1-7 129,-1-11 0,-4-5-129,-1-4 0,-4 4 129,-3-1-258,-5 12 129,3 1 0,-7 11 0,0 0 0,14 12 129,-12 11 0,1 2-129,2 1 258,3-3-129,0-1-129,2-4 129,2-7 0,2-2 0,0-9 0,3-10-129,-2-4 129,3-2 0,-3-7-129,0 3-258,-1-2-516,-8 0-3483,1 6-645,1 6-387,-7-4-258</inkml:trace>
  <inkml:trace contextRef="#ctx0" brushRef="#br0" timeOffset="205">13195 15614 8256,'-85'-6'4515,"44"33"-1935,4 20-516,3 10-516,13 15-258,5 7-387,16 6-129,13 4-774,13-5-1032,13-9-1806,15-10-1806,3-19-387,8-7-387</inkml:trace>
  <inkml:trace contextRef="#ctx0" brushRef="#br0" timeOffset="206">13506 16002 258,'-76'-90'9159,"66"54"-5160,6-2-1419,17 7-774,10 7-387,14 16-258,2 5-258,4 10 0,-8 12-387,-10 12-129,-11 7-258,-13 6 0,-13 2-258,-17-1-129,-11-6 0,-6-8 0,2-6-129,1-10-129,9-8 0,5-7 258,15-6 0,11-8 129,6 3 129,16 8-129,7-4 258,6 7 129,3 9-129,4 8 0,-1 11-387,-6-4-1161,-2-3-3096,-2-2-129,-10-4-387,-1-2 1</inkml:trace>
  <inkml:trace contextRef="#ctx0" brushRef="#br0" timeOffset="207">13723 16005 5160,'37'11'5160,"-28"6"-387,5 0-903,-2 10-2967,-7-3-129,0 0-129,-5-4-516,0-4 0,0-16-258,0 0 0,-11 0 0,11-20 0,0-2 0,9-3-129,7-3 258,3 1 0,4 4 129,4 9 129,-1 8 0,-2 10 0,-5 8 129,-4 9-129,-6 3-129,-6 6-774,-2 3-903,-1-2-2967,-1-13-387,1-4-516,0-14 258</inkml:trace>
  <inkml:trace contextRef="#ctx0" brushRef="#br0" timeOffset="208">14153 15997 7224,'23'10'4902,"-6"-3"-129,1 0-1419,6-1-2709,4-4-2193,-1-2-2709,7 0-516,-9-10-516,4 5 259</inkml:trace>
  <inkml:trace contextRef="#ctx0" brushRef="#br0" timeOffset="209">14511 16030 129,'18'-50'4257,"-2"4"5160,-14 23-7353,2 9-387,-4 0-387,0 14-258,4 9-258,1 14-129,-3 6 0,4 7-387,1 0 0,0 3 0,-4 1-258,-3-3 0,-2-4-129,-10-9-129,-4-10 129,-3-10 0,-2 0-258,2-4 0,6-4 258,13 4 0,-2-18 0,11 11 0,16 4-774,0 3-1032,6 0-2580,5 1-258,-10 3 0</inkml:trace>
  <inkml:trace contextRef="#ctx0" brushRef="#br0" timeOffset="210">14700 15570 8127,'54'-24'4902,"-11"66"-258,2 22-2451,-3 5-645,1 26-516,-12 2-387,-15 7-258,-16 1-903,-14-13-1548,-19-18-2709,-1-17-129,-11-15-645,7-17 387</inkml:trace>
  <inkml:trace contextRef="#ctx0" brushRef="#br0" timeOffset="211">15162 15871 5289,'10'-21'4773,"-10"27"-516,-7 9-1935,0 15-774,-4 0-258,6 8-387,4-5-129,6 3 129,7-2-516,12-9 0,1-7 0,6-9-129,1-8 0,1-9-129,-2-4-129,-5-8 0,-4-4-258,-10-7-129,-1-1 129,-8 2 0,-3 4 0,-1 8-129,-7 9 258,-2 9-258,0 5 387,7 14 0,0 8 129,4 5-129,11-1 258,7-1 0,6-8-129,5-2 129,3-8 0,-2-5-129,-3-10 0,-2-10 129,-11-2-129,-5-7-387,-5-4-516,-5-7-1032,-1 1-1806,-4 9-1290,-6 2 0,5 12-645</inkml:trace>
  <inkml:trace contextRef="#ctx0" brushRef="#br0" timeOffset="212">15813 16230 516,'-6'-22'4257,"-1"12"0,-26-4 774,18 14-3354,-4 0-129,6 10-387,-1-1-258,12 8-129,2 5-129,4 2-129,6-5 129,9-2-258,-1-4-129,4-6 0,-2-3-129,-4-6-645,-2-10-2064,-6-7-1935,-8-4-516,-2 1-387,-13-7 517</inkml:trace>
  <inkml:trace contextRef="#ctx0" brushRef="#br0" timeOffset="213">16236 16084 9804,'25'27'5418,"-25"-27"-5160,15 2-258,-1-7-4515,-7-22-903</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9T13:24:09.557"/>
    </inkml:context>
    <inkml:brush xml:id="br0">
      <inkml:brushProperty name="width" value="0.05292" units="cm"/>
      <inkml:brushProperty name="height" value="0.05292" units="cm"/>
      <inkml:brushProperty name="color" value="#FF0000"/>
    </inkml:brush>
  </inkml:definitions>
  <inkml:trace contextRef="#ctx0" brushRef="#br0">1888 12729 32,'27'-39'30,"1"-2"2,3 14-3,5 17-9,-7 10-5,-4 31-3,-10 13-2,-3 27-2,-12 4-1,11 5-1,-6-3-3,0-10 0,8-16-2,10-17 1,10-29-1,7-22 0,-1-22 1,-5-17-2,-3-13 1,0-4-1,-10-2 0,-6 3 0,-5 11-1,-10 20 0,-5 19 0,5 22 1,-8 21 0,0 20 0,4 16 0,-2 10 0,3 8 1,9-3 0,7-2-1,-5-13-7,12-16-32,4-14 0,-2-27-1,6-7 0</inkml:trace>
  <inkml:trace contextRef="#ctx0" brushRef="#br0" timeOffset="699.7192">2513 13178 41,'23'6'31,"-13"6"0,-8 12-10,3 5-6,-5 2-5,7-2-4,-7-2-2,-3-8-2,3-19-2,0 0 1,13-17-2,-4-9 1,6-6-1,-2 1 1,2 0-1,4 6 1,0 7 1,-5 11 0,-14 7 0,14 19 0,-14-1 1,0 6-1,-4-2 0,-3-5-3,2-5 0,5-12-1,0 0 0,19-25 0,-1 4 0,1-3 1,3 1 1,2 4 2,1 8 2,-3 11 1,-11 11 1,-4 10-1,-7 3 0,0 2-6,0 1-11,-6 2-20,-3-16-1,14-2 0,-5-11-1</inkml:trace>
  <inkml:trace contextRef="#ctx0" brushRef="#br0" timeOffset="984.9564">3139 13180 20,'10'8'34,"-3"12"0,-14-3-1,-5 3-11,-3 6-7,-14-8-6,4-2-7,-6-4-3,3-10-3,7-4-1,0-10-1,10 0 0,9-7 1,8 3 2,6 0 2,4 6 2,11 4 3,-5 6 0,7 13 2,-2 2-1,-5 5 0,-3 3-2,-1 1-5,-2-2-16,-3 1-15,-13-14-1,8 2 0,-8-11 0</inkml:trace>
  <inkml:trace contextRef="#ctx0" brushRef="#br0" timeOffset="1157.9206">3226 13196 41,'20'12'34,"-3"-2"2,6 11 0,-4 5-20,-1-2-6,6 4-7,-4 1-4,-8-6-11,0-10-23,3-3 0,-15-10-1,19-10 0</inkml:trace>
  <inkml:trace contextRef="#ctx0" brushRef="#br0" timeOffset="1301.2288">3463 13210 61,'-22'12'36,"0"10"-1,-12 2-6,-1 3-17,5-1-10,-1 1-19,12 1-17,-2-15-2,11-1 1,10-12-1</inkml:trace>
  <inkml:trace contextRef="#ctx0" brushRef="#br0" timeOffset="1624.7681">3834 12901 44,'10'-5'36,"11"5"0,5 0-1,4 0-19,14 4-7,-4 0-6,4-4-10,-1 6-20,-3 1-9,-12-7 1,-3 0-1</inkml:trace>
  <inkml:trace contextRef="#ctx0" brushRef="#br0" timeOffset="1812.6592">3869 13019 55,'15'7'38,"13"1"-1,9-3-5,3-1-20,3 6-40,-8-10-3,5 0-4,-15-10-1</inkml:trace>
  <inkml:trace contextRef="#ctx0" brushRef="#br0" timeOffset="25374.8651">4588 12901 25,'0'0'29,"-14"-3"0,7 19-9,0 11-5,-3 7-3,10 7-4,0 0-1,7 3-2,4-9-1,5-7-1,3-13-1,3-7 1,0-12-1,2-11-1,-2-7 1,-3-10 0,-3-4-1,-2 1 0,0 1 0,-5 5-1,1 4 1,-8 11-1,-2 14 0,0 0 1,0 16-1,0 7 0,6 1 0,1 3 1,4-1-1,9-3 1,5-4 1,5-9 0,-1-10 1,5 0 1,-3-10-1,0-7 0,-9-8 1,-5-3-1,-10-4 0,-3 3-1,-9 3-1,-5 4 0,-3 6-3,-6 3-4,6 13-14,2 0-19,11 0 0,0 0 0,0 0 0</inkml:trace>
  <inkml:trace contextRef="#ctx0" brushRef="#br0" timeOffset="25870.9161">5393 12695 34,'0'0'34,"0"14"2,-12 8-4,-2 14-12,-11 5-7,8 13-4,-4-1-3,7 3-2,1-5-2,4-6 0,4-13-2,5-10 1,0-22-1,0 0 0,16-29 1,-8-13-1,1-15 1,2-9-1,2-4 0,6 0 1,-1 3-1,-3 9 1,0 11-1,1 21 1,-2 16 0,-2 19 1,-2 11 0,0 15-1,1 7 1,8 12-1,0 6 0,-1 3 0,4-3-1,0-2-1,-1-7-1,-2-7-2,-4-6-2,-7-18-4,1-7-14,-9-13-15,0 0 1,3-23 0,-10-1 1</inkml:trace>
  <inkml:trace contextRef="#ctx0" brushRef="#br0" timeOffset="26014.6432">5360 12990 37,'-21'-3'33,"21"3"0,0 0-7,24-7-11,11 7-11,5-5-31,7 13-3,-3-13-2,14 10-1</inkml:trace>
  <inkml:trace contextRef="#ctx0" brushRef="#br0" timeOffset="26525.7314">6087 12871 26,'0'0'34,"0"0"1,15 5 1,13-9-16,15 4-7,3-3-4,7 3-3,0 0-4,-1-3-5,-2 3-7,-15 0-8,-10-4-13,-8 4-5,-17 0 0,0 0 0</inkml:trace>
  <inkml:trace contextRef="#ctx0" brushRef="#br0" timeOffset="26721.3208">6111 13066 50,'18'0'32,"16"6"-5,11-2-2,0-4-6,9 6-15,-5-6-31,6 5-5,-17-9-1,3 8-2</inkml:trace>
  <inkml:trace contextRef="#ctx0" brushRef="#br0" timeOffset="30588.5004">7113 12725 24,'-25'-16'29,"6"19"1,-18 7-9,3 9-5,6 15-4,4 9-4,11 6-2,10 4-3,15-2 1,10-6-2,18-6 1,4-14 1,1-13 0,-3-18 0,-2-14 0,-13-17 1,-8-7-1,-16-9 0,-13 2-1,-14 0-1,0 8-2,-7 11-2,-3 8-9,8 15-25,7 18-1,1 6 0,12 11 0</inkml:trace>
  <inkml:trace contextRef="#ctx0" brushRef="#br0" timeOffset="30784.0561">7280 13062 56,'0'0'34,"0"0"-3,0 0-11,3-18-42,-3 18-6,9-23-4,-2 11-1</inkml:trace>
  <inkml:trace contextRef="#ctx0" brushRef="#br0" timeOffset="31257.8677">7730 12883 20,'0'0'32,"0"0"1,-22 0 0,10 0-14,-1-7-7,-2-10-4,-1 1-3,3-6-2,8-3-1,5-1 0,5-1-1,12 3 0,4 8 0,5 8 0,4 13 1,-2 6 0,-4 11 1,-15 10-1,-9 11 0,-11 4 0,-9 6 1,-13-5-2,-7-4 0,-1-8-2,1-9 0,9-12 0,6-15 0,16-3 0,9-10 1,15-5 1,8 5 0,7 4 1,4 4 0,3 5 0,1 12 1,-5 2-3,-4 1-4,-3 3-17,-3-3-17,-13-11 1,4 2-1,-4-12 0</inkml:trace>
  <inkml:trace contextRef="#ctx0" brushRef="#br0" timeOffset="31836.1389">8248 12726 26,'22'0'30,"-22"0"0,5-12-7,-14 12-6,-12 0-5,-2 0-5,-7-3-3,-2 3-1,-1 0-2,2-5-1,6 5 0,3 0-1,6 5 0,7 1 1,0 6 0,6 5 1,0-1 1,3 5 0,0-1 0,0 1 1,3-4 0,3-3 1,6-5-2,3-4 0,6-5-1,4 7 0,8-4 0,1 0 0,2 6 0,-1 8-1,-7 0 1,-6 9 1,-10 1 0,-12 1 1,-9 2 0,-14 0 0,-9-7-1,-6-4 1,-3-9-2,-1-10-1,2 0-1,2-14-2,10 2-5,8-8-8,9 1-20,11 4-2,14-1 1,15 9 0</inkml:trace>
  <inkml:trace contextRef="#ctx0" brushRef="#br0" timeOffset="32491.3603">8848 12805 32,'15'-4'34,"9"8"1,-8 6-3,-3-1-13,3 11-5,-8-2-4,-2 6-4,-6-2-2,0-4-1,-3-8-1,3-10-1,0 0 0,-5-19-1,13-2 0,2-6 0,5-1 0,4 2-1,0 5 1,3 4 0,1 11 1,-4 6-1,-5 8 1,-3 9 0,-8 2 0,-3 0 0,0 1 0,-5-1-1,-1-6 0,6-13 0,0 0 0,0-10-1,14-7 1,2-4-1,4-1 1,3 2-1,2 3 2,0 6 0,-3 7-1,-1 12 1,-5 4 0,-4 9 0,-8 1-1,-4 1-3,6 6-8,-10 2-22,-2-9-4,3-1-1,-3-9 0</inkml:trace>
  <inkml:trace contextRef="#ctx0" brushRef="#br0" timeOffset="32723.7045">8812 13039 68,'0'0'37,"33"0"1,12 0-11,14-8-12,16 8-6,5-2-3,10 2-2,-3-4-4,-9 0-4,-7 8-7,-25-8-14,-8 4-13,-13 0-1,-15 0 1,-10 0 0</inkml:trace>
  <inkml:trace contextRef="#ctx0" brushRef="#br0" timeOffset="33151.9773">9287 13248 29,'20'0'31,"-20"0"-3,-4-11-5,-18 11-3,-13-3-4,-1 5-6,-10-2-4,2 9-1,1-3-1,5 7-2,10-1 0,19 5-1,15 2 1,17-2-1,13 4 0,8 1 1,-1 3 1,1 3 0,-10-3 1,-13 1 0,-21-5 0,-15 0 0,-22-7 0,-10 0-1,-11-10-3,-5-8-5,5 4-15,2-9-19,3-8-1,9 2 0,1-6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9T13:25:01.391"/>
    </inkml:context>
    <inkml:brush xml:id="br0">
      <inkml:brushProperty name="width" value="0.05292" units="cm"/>
      <inkml:brushProperty name="height" value="0.05292" units="cm"/>
      <inkml:brushProperty name="color" value="#FF0000"/>
    </inkml:brush>
  </inkml:definitions>
  <inkml:trace contextRef="#ctx0" brushRef="#br0">2461 13458 28,'19'-10'27,"-16"-11"1,2-5-10,-5-6-4,-5-8-4,-2 6-2,-14-4-1,5 10-2,-15 9-1,-6 12-1,-9 14-1,-1 19 0,-1 14-1,6 9 0,9 8 0,7 3-1,14-6 1,20-4 1,14-16 0,16-13 1,6-21 0,5-18 1,2-15-1,2-9-1,-5-14 0,-8-2-1,-5 1 0,-14 9-1,-9 7 0,-6 15 1,-12 12 1,-3 14 0,-7 21 0,1 11 0,0 11 0,5 8 0,7 0 1,6 2-2,9-4-1,8-9 1,7-12-2,8-15-3,5-7-12,-3-14-22,-12-11 0,3 1 0,-10-5 0</inkml:trace>
  <inkml:trace contextRef="#ctx0" brushRef="#br0" timeOffset="533.6519">2712 13519 16,'20'0'30,"-20"0"1,23 23-1,-19-1-14,-1 1-5,0 2-2,-3-4-2,0-1-2,0-10-1,0-10-1,0 0-1,8-20 0,0-3-1,9 0 0,2-1 0,0 1-1,0 4 0,2 10 1,-5 5-1,2 8 1,-6 6 0,-8 4 0,-4 0 0,3 2 0,-3-4 0,0-12-2,0 0 0,0 0 0,7-9-1,2-6 0,6 1 1,-2-4-1,5 4 1,-2 5 0,-3 9 2,2 4 0,-3 8 0,-6 3 1,-3 5-1,1 3-2,-1 1-5,-3-7-12,0-5-14,5 2-2,-5-14 0,20 5-1</inkml:trace>
  <inkml:trace contextRef="#ctx0" brushRef="#br0" timeOffset="841.9708">3404 13534 39,'6'20'35,"-10"-3"1,-4 1-8,-2 11-10,-11-6-5,4 4-4,-4-6-5,0-6-3,-1-6-2,0-13-1,7-6-1,2-9 0,10-3 0,3-5-1,3 5 1,7 3 1,8 8 2,4 11 1,0 4 0,-1 11 1,0 7 0,4 6 0,-3-1 0,-3-1-3,-1-1-6,-3-4-15,-8-7-12,8-2-1,-15-12 0</inkml:trace>
  <inkml:trace contextRef="#ctx0" brushRef="#br0" timeOffset="1045.7325">3680 13541 46,'0'18'37,"3"6"0,-6 0 1,3 2-24,8 8-4,-8-2-5,4 1-5,2-4-7,-6-10-10,7-8-18,1-3-3,-8-8 2,13-19-1</inkml:trace>
  <inkml:trace contextRef="#ctx0" brushRef="#br0" timeOffset="1211.0047">3782 13590 27,'0'0'35,"-15"7"0,1 7 0,-7 4-15,-10-4-7,3 14-5,-9-7-4,6 3-2,3 2-6,1-9-8,6-3-23,14 1-1,7-15 1,0 0-1</inkml:trace>
  <inkml:trace contextRef="#ctx0" brushRef="#br0" timeOffset="1496.753">4117 13359 49,'0'0'36,"0"0"2,19-8-1,8 3-20,11 5-8,1 0-4,5 0-5,3 0-8,-10 0-12,-6-3-18,-3 6 1,-16-3 0,-12 0-1</inkml:trace>
  <inkml:trace contextRef="#ctx0" brushRef="#br0" timeOffset="1676.484">4147 13472 66,'26'4'37,"5"-1"1,5-3-13,-1 0-13,5 0-8,1 2-29,-5 5-9,-14-7-2,-4 3-1</inkml:trace>
  <inkml:trace contextRef="#ctx0" brushRef="#br0" timeOffset="3133.022">4966 13261 35,'0'0'32,"0"0"-3,-11 10-10,2 17-4,-1 12-5,7 8-3,3-1-1,14 3-3,6-10-1,12-7 0,5-14-1,7-11 1,-6-18 0,2-9-1,-7-12 1,-6-4-1,-9-5 1,-8 3-1,-10 4 1,-10 8-1,-4 10-1,-2 12 1,-3 9 0,2 14-1,3 10 1,11 7-1,6 4 0,13-2 1,8-4-1,5-5 1,8-10 0,3-7 2,-1-15-1,-3-9 1,-9-12 0,-3-7 0,-7-6 0,-6-1-1,-11 3 0,-3 2-3,-4 9-3,-8 2-10,4 11-24,2 7 0,-4 4-1,13 0 1</inkml:trace>
  <inkml:trace contextRef="#ctx0" brushRef="#br0" timeOffset="3635.8937">5642 13050 2,'-33'-7'26,"5"0"-1,-3-14-3,10-4-8,10-6-2,11-1-2,7 1-1,12 1-2,12 11 0,3 8 0,3 11-1,-6 10 0,-4 13 0,-18 6-2,-9 12-1,-12 0-1,-9 0 1,-6-4-1,-1-1 1,3-9-2,11-2 0,14-12 0,9-4-1,16-6 1,6 1-2,5 0-5,-2 0-18,1-4-11,-2 10-1,-8-10 1</inkml:trace>
  <inkml:trace contextRef="#ctx0" brushRef="#br0" timeOffset="4223.4852">6177 13104 25,'0'-27'35,"0"18"0,-13 9-1,-5 16-12,-1 21-7,-9 8-4,3 15-5,-3 3-1,7 3-2,1-5-1,6-9-1,3-8 1,3-14-1,5-15 0,3-15-1,6-20 1,0-12 0,4-16-1,2-11 0,7-8 0,8-3 0,1 2 0,0 5 0,3 13-1,0 13 0,-4 16 1,-1 16 0,-4 17 1,-5 13-1,-3 12 1,4 10 0,2 8 1,-3 3-1,4 0 0,-1 2 0,-2-8-1,0-5-1,-2-7-1,-5-14-2,-4-6-3,-7-20-7,0 0-10,0 0-14,-9-22 0,-4-1 0,-10-6 2</inkml:trace>
  <inkml:trace contextRef="#ctx0" brushRef="#br0" timeOffset="4374.1445">6043 13362 40,'0'0'36,"34"3"2,6 1-8,16-4-9,6 3-9,-1 4-22,6 5-22,-15-8-3,-3 2-1,-14-15-2</inkml:trace>
  <inkml:trace contextRef="#ctx0" brushRef="#br0" timeOffset="9531.3747">6960 13271 33,'0'0'34,"21"0"0,-1-8 1,7 3-19,14 5-6,2 0-5,8 0-7,0 8-11,-3 2-15,-11-6-6,0 11-1,-18-10 0</inkml:trace>
  <inkml:trace contextRef="#ctx0" brushRef="#br0" timeOffset="9703.1562">7035 13401 22,'0'0'30,"16"0"2,11 0-4,14-4-12,9 4-12,2-8-23,10 14-9,-12-6-2,2 4-1</inkml:trace>
  <inkml:trace contextRef="#ctx0" brushRef="#br0" timeOffset="10191.5208">7866 13193 16,'6'-38'32,"4"13"3,-5 4-4,-2 8-11,-3 13-2,0 0-6,4 19-2,-8 3-4,4 12-2,4 2-1,3 8 0,-1 0-1,2 0 0,-4-1-1,2-2 0,-6-6 0,-6-6-1,-3-7 0,-7-6 0,-3-9-1,-3-2 0,1-5 1,2-10-2,4 2 1,8-3 0,7 11 1,23-15-1,8 12 1,6 3 1,6 0-1,4 0 0,-1 0 0,-5 0-4,-4 6-13,-9-6-19,-16-6-1,1 6 0,-13-11 0</inkml:trace>
  <inkml:trace contextRef="#ctx0" brushRef="#br0" timeOffset="10357.6446">8270 13529 53,'0'0'36,"0"0"1,0 0-3,12 8-31,-12-8-32,0 0-5,0 0-1,-13-9-2</inkml:trace>
  <inkml:trace contextRef="#ctx0" brushRef="#br0" timeOffset="10989.2121">8695 13326 11,'0'0'27,"12"17"-1,-22-14-8,-11-3-1,-3-10-4,-3-9-4,2-3-1,3-10-4,12-1-1,10-1 0,12 2 0,11 5 0,5 13 1,7 9 0,0 15 1,-7 12 0,-9 12 0,-19 7 0,-13 7-1,-14 3-1,-5 0-2,-5-7 0,-3-6-2,6-14 0,9-8-1,15-6 1,10-10-1,19-7 1,6-2 1,9 2 0,3 3 1,4 4-1,-6 4-2,1 3-14,-4 5-18,-17-7-1,4 5 0,-19-10 0</inkml:trace>
  <inkml:trace contextRef="#ctx0" brushRef="#br0" timeOffset="11515.3751">9254 13169 16,'5'-10'27,"-5"10"-1,0-12-6,-15 5-5,-6 0-4,-4-2-4,-4 3-2,-4 4-3,1 2 0,-1 0-1,4 7 1,5 3-2,5 3 0,7 0 1,2 6 1,5 0 0,5 4 1,0-4 1,0 0-1,0-3 2,5-1-1,-1-6 1,5 1-2,1-10 0,8 0-1,7 0 0,9 4-1,3-2 0,4 5 0,2 3-1,-6 7 1,-3 4 0,-9 1 1,-15 3 0,-10 2 1,-14-3-1,-10 0 1,-14-7 0,-4-7 0,-2-6-4,-2-8-2,11-2-11,1-7-23,6-9 0,19 4-1,6-3 0</inkml:trace>
  <inkml:trace contextRef="#ctx0" brushRef="#br0" timeOffset="12215.4797">9886 13174 43,'18'-12'34,"7"12"0,-5 6-9,-3 4-6,-1 8-6,-13 1-4,-3 3-3,-2-5-2,-5 0-1,-3-8-2,10-9 0,-15-7-1,15-8 0,0-2 0,11-4-1,10 2 0,0-2 1,6 7-1,1 7 1,1 7 0,-1 7 1,-3 7 0,-7 5-1,-6 2 1,-4 1 0,-6-3 0,-2 0-1,3-7 1,-3-12 0,0 0-2,13-9 2,-6-3-2,8-5 1,-1 2-1,-1 1 2,2 4-2,1 3 1,-3 14 1,-1 3-1,0 4 1,-3 4-2,1 2-5,-5-1-17,2-3-13,-1-2-1,-6-14-1,0 20 1</inkml:trace>
  <inkml:trace contextRef="#ctx0" brushRef="#br0" timeOffset="12440.7104">9901 13503 51,'0'0'36,"28"0"1,16 0-3,14-7-17,23 7-6,4-5-4,7 5-2,-5-4-3,-6 4-3,-14 4-5,-25-4-13,-21 5-19,-12 7-1,-21-2 1,-7 4-1</inkml:trace>
  <inkml:trace contextRef="#ctx0" brushRef="#br0" timeOffset="12877.0436">10277 13887 34,'-19'-8'30,"-6"4"0,-15 0-11,-3-1-7,2 5-2,-2 0-4,9 0-2,9 7 0,16 4-2,14 5 0,15 1-1,8 4 1,6 2 0,-1 3 1,1 2 0,-9-5 0,-12 1 1,-16-5-1,-10-2 0,-15-10 0,-6-2-1,-2-5-3,-2-14-3,7 3-5,3-10-7,15-2-14,13 3-6,4-9 0,17 9 1</inkml:trace>
  <inkml:trace contextRef="#ctx0" brushRef="#br0" timeOffset="13215.408">10369 13776 12,'-9'-12'27,"-6"-7"2,15 9-2,9-2-11,6 5-4,10 12-3,0 0-1,6 7 0,-9 0 0,-2 9-1,-12-2 0,-8 6-1,-10-1 0,-1 3-1,-9-8 0,9 3-1,4-7 0,10-1-3,9-4 1,13-6-1,7-4 0,5-4-2,-1 4-13,-1 0-23,-11-5-1,-4 5-1,-20 0 1</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9T13:25:25.828"/>
    </inkml:context>
    <inkml:brush xml:id="br0">
      <inkml:brushProperty name="width" value="0.05292" units="cm"/>
      <inkml:brushProperty name="height" value="0.05292" units="cm"/>
      <inkml:brushProperty name="color" value="#FF0000"/>
    </inkml:brush>
  </inkml:definitions>
  <inkml:trace contextRef="#ctx0" brushRef="#br0">1846 11542 46,'-5'-13'38,"16"9"-1,0 4 0,7 13-17,14 13-7,5 4-5,1 11-3,1 2-3,6 2-3,-5 0-5,-12-9-13,-5-9-20,2-5 0,-18-15 0,6-10-1</inkml:trace>
  <inkml:trace contextRef="#ctx0" brushRef="#br0" timeOffset="187.5826">2294 11526 60,'-26'3'35,"-2"18"1,-12 4-7,-7 6-16,6 13-5,-8-1-3,1 3-3,6 0-5,3-6-7,8-5-13,10-8-13,9-13 0,12-14-1,0 0 0</inkml:trace>
  <inkml:trace contextRef="#ctx0" brushRef="#br0" timeOffset="510.3626">2625 11478 32,'-15'-13'32,"-1"13"0,-8 0-10,-5 7-6,-2 11-4,-2 4-5,-1 9-3,6 9-2,12 4-1,9 5 0,7-3 0,20-1-4,0-5-4,13-7-19,6-1-7,-7-15 0,8-2-1</inkml:trace>
  <inkml:trace contextRef="#ctx0" brushRef="#br0" timeOffset="759.246">2737 11509 47,'0'-17'35,"0"17"0,6 22-4,-9 0-19,9 11-5,-6 4-1,0 9-1,4-4-2,1 6-1,2-7 0,8-3-2,3-6-1,-1-13-3,4 4-7,-1-10-20,-5-13-4,3 0-2,-12-7 1</inkml:trace>
  <inkml:trace contextRef="#ctx0" brushRef="#br0" timeOffset="931.672">2637 11622 64,'20'13'36,"7"-5"1,4-4-6,4 1-25,10 0-14,-1-5-24,9 7-3,-6-10-1,-2 3 0</inkml:trace>
  <inkml:trace contextRef="#ctx0" brushRef="#br0" timeOffset="1166.053">3077 11480 36,'24'14'35,"-4"4"1,8 13 0,-3 9-18,-7 4-7,-2 11-2,-9-3-3,-7-3-4,-4-1-10,-12-3-26,-3-20-2,8-8-2,-1-17 1</inkml:trace>
  <inkml:trace contextRef="#ctx0" brushRef="#br0" timeOffset="1473.1932">3581 11672 44,'0'0'37,"17"0"0,10 0 1,6 0-19,5 0-9,5-4-6,2 4-7,-4 0-12,-6-4-22,-1 4 0,-13 0-1,-2 0 0</inkml:trace>
  <inkml:trace contextRef="#ctx0" brushRef="#br0" timeOffset="1654.2566">3649 11785 57,'0'0'37,"36"12"0,-1-6-10,2-6-14,10 0-8,-4-6-35,4 6-5,-16-10 0,3 6-3</inkml:trace>
  <inkml:trace contextRef="#ctx0" brushRef="#br0" timeOffset="2354.2405">4498 11594 32,'-3'17'31,"-1"12"-1,-10 12-10,-1 0-10,-1 5-2,-1-2-2,6-2-2,1-9 0,7-11-1,-1-13 0,4-9 0,7-17 1,2-9-1,-3-19 0,4-2 0,2-13-1,0 4 0,1 0 1,-3 7-2,-1 10 1,0 13-1,1 15 1,-10 11-1,12 23 1,-4 10-1,2 8 0,6 6-1,4 4 1,0 1 0,4-2-3,-1-2-4,5-4-10,-10-10-19,-9-16-1,-3-2-1,-15-16 0</inkml:trace>
  <inkml:trace contextRef="#ctx0" brushRef="#br0" timeOffset="2503.8869">4446 11761 44,'17'0'34,"3"0"1,17 4-7,3 2-18,3-3-20,10 3-20,-9-6-2,5 0-1,-8-2-1</inkml:trace>
  <inkml:trace contextRef="#ctx0" brushRef="#br0" timeOffset="2857.6017">5249 11727 27,'-17'-14'34,"0"5"0,-11-1-4,-3 5-9,0 8-7,-7 1-4,5 10-3,2 5-2,9 8-1,10 2-2,6 1 0,12-2 1,9 1-2,10-4-4,6-8-9,5-8-25,4-4 0,1-8 0,11 1-1</inkml:trace>
  <inkml:trace contextRef="#ctx0" brushRef="#br0" timeOffset="3293.2041">5625 11812 37,'0'0'30,"-19"-19"2,4 9-13,-3-2-6,-8 0-5,1 7-1,-4-1-2,1 9-2,-2 5 0,6 4-1,2 6 0,8 5 0,8-5-1,6 2 1,9-3 0,7-6 0,5-7 0,7-4 0,5-10 1,5-4-1,0-4 1,4 3 0,1-2-1,3 7 0,-6 5 0,-2 5-1,-8 10 1,-9 4 0,-10 7 0,-8 3 0,-12 1 0,-7 1-2,-4-6-2,-8-6-13,-2-5-23,9-3-1,2-11 1,7-1 0</inkml:trace>
  <inkml:trace contextRef="#ctx0" brushRef="#br0" timeOffset="3931.7179">6335 11436 22,'-13'-11'32,"-15"25"2,-22 15-3,-10 9-12,5 20-5,-3 11-4,15 8-3,10 6-2,19-1-2,21-6-1,19-10-4,19-10-10,10-10-22,-2-24-2,8-8 1,-11-19-1</inkml:trace>
  <inkml:trace contextRef="#ctx0" brushRef="#br0" timeOffset="4405.7482">6347 11768 17,'0'0'30,"-12"15"1,9 5 0,-4 2-16,0 1-5,11 5-4,2-3-1,6-1-2,4-6 0,3-2-1,5-11 1,4-5-1,-6-13 0,3-5 0,-7-10-1,-2 0 0,-4-1-1,-2 2 0,-10 3 0,-4 10-1,4 14 1,-14-8-1,7 18 1,-2 6 0,9 4-1,0 5 1,6 1 1,10 0-1,1-1 1,6-5 0,1-6 1,2-5-1,-1-9 2,-4 0-1,-3-15 1,-5-3-1,-7-7 0,-3 3 0,-3 2-5,-9-3-7,0 6-21,9 17-5,-22-11 0,22 11 0</inkml:trace>
  <inkml:trace contextRef="#ctx0" brushRef="#br0" timeOffset="4713.9702">6961 11468 61,'9'-20'35,"9"20"2,-2 10-10,-9 17-12,3 19-5,-10 6-4,6 9 0,-6 5-2,0-2-1,0-4-1,0-5 0,0-8-1,2-12-2,7-7-2,-2-10-3,8-6-10,0-4-20,-5-11-3,6-6 0,-9-9 0</inkml:trace>
  <inkml:trace contextRef="#ctx0" brushRef="#br0" timeOffset="4886.9987">6898 11787 41,'0'0'38,"20"0"-1,4-4 1,15 1-15,7 3-16,-4 0-26,-1 3-16,-7-10-1,2 4-2</inkml:trace>
  <inkml:trace contextRef="#ctx0" brushRef="#br0" timeOffset="5323.5219">7565 11652 27,'10'3'34,"-7"9"2,9 14 0,-8 8-13,-4 3-10,9 9-3,-9-3-4,9 1-3,-3-3-5,-2-10-8,1-7-24,1-2-3,-6-22 0,0 0 1</inkml:trace>
  <inkml:trace contextRef="#ctx0" brushRef="#br0" timeOffset="5481.6659">7438 11860 45,'-10'-12'35,"24"8"-2,7-4 0,7 2-21,17 6-7,6 0-14,11 0-23,-8 0-1,7 1-2,-7-2 1</inkml:trace>
  <inkml:trace contextRef="#ctx0" brushRef="#br0" timeOffset="6067.7886">8328 11835 10,'-6'-14'31,"2"5"1,-13-9 0,-5 2-11,-5 3-5,-5-1-5,-1 9-2,-8 1-3,6 9-2,-3 5-2,11 8-1,5 4 0,9 10 1,8-1-1,14 0 0,9 0 1,8-6-1,8-3 0,6-7 0,0-6-1,1-9-2,-4-9 0,-9-6 1,-7-3-2,-11-6 1,-10 3 0,-6 2 2,-11 4-1,-7 6 2,-4 13 1,4 9-1,-2 8 2,5 8-1,6 7 1,5 8 0,10 3 1,7 7-1,-1-2 1,3-2-1,0-4 0,1-5-1,-2-7-1,-2-12-6,1-5-11,-7-17-23,16-9 0,-1-9 0,1-10 0</inkml:trace>
  <inkml:trace contextRef="#ctx0" brushRef="#br0" timeOffset="6391.3645">8525 11404 43,'18'3'37,"4"20"2,12 23 1,3 16-18,-5 8-7,1 16-5,-17 3-3,-9 0-3,-20-1-4,-9-13-7,-6-18-30,-15-8-4,-5-19 0,3-4 0</inkml:trace>
  <inkml:trace contextRef="#ctx0" brushRef="#br0" timeOffset="22578.2041">22727 13446 25,'16'-25'31,"-2"1"1,6 9-4,-4 19-12,-6 9-2,1 18-3,-1 15-4,12 18 0,-1 13-2,15 19-1,11 13-1,5 12 0,10 7-2,12-2 1,-3-2-1,7-4 0,-8-11-1,-12-12-1,-15-12 0,-3-17-1,-12-13 0,-16-11 0,-2-13 1,-13-13-1,3-7 1,0-11 0,0 0 1,4-14 0,-8 2 1,4 0-1,-6-1 1,6 4-1,0 0 1,0 9-1,-18-10 1,18 10-1,0 0 1,-8-10-1,8 10 0,0 0 0,-17-8 0,17 8 1,-20-13-1,-9 1 0,-10-4 0,-12-4 1,-6-5-1,0 0 0,6-4 1,-3 6-1,11-1 0,5 6 0,16 4 0,22 14 0,-5-10 0,5 10 0,7 14 1,10-2-1,2 6 0,16 8 1,0 3-1,-3 5 1,5 1-1,11 1 0,1 2 0,-1-5-1,-8-8 1,-11-4 0,-5-12-1,2-9 1,-7-15 0,-12-8-1,-7-12 1,0-9 0,-3-5 1,10 0-1,-2 0 1,-5 5-1,3 7 1,6 8 1,-2 9-2,-1 6 2,5 6-1,-11 8 1,0 0-1,0 0 0,0 0 0,0 0-1,0 0 0,0 0 1,0 0-1,0 0 1,7 0-1,-7 0 1,0 0 0,0 0 0,0 8 0,0-8 0,13 4-1,-13-4 1,0 0 1,0 0-2,0 0-1,0 0-8,0-9-29,0 9-1,9-23-1,4 1 1</inkml:trace>
  <inkml:trace contextRef="#ctx0" brushRef="#br0" timeOffset="25788.0294">22708 15755 22,'-15'6'25,"15"-6"-7,10 0-2,17 4 0,21-4-1,20 0-1,18 0-3,29 0-2,6 0-2,7 5-2,-9-5-1,-4 3-3,-26 1-3,-15 2-2,-18 1-5,-34-1-9,-22-6-12,9 17-3,-20-14 0,2 8 1</inkml:trace>
  <inkml:trace contextRef="#ctx0" brushRef="#br0" timeOffset="26231.6073">22734 15799 37,'0'-12'18,"13"12"0,1 5-2,3-5-3,10 4-3,13-4 0,19 6-2,15-6-1,29 0-1,15 0-1,8 0 0,0 0-2,1 0 0,-17 0-1,-11 0 0,-29 0 0,-29 0-1,-27 3 0,-14-3-2,0 0-15,-17 16-17,-14-16 0,4 0-1,-4-10 1</inkml:trace>
  <inkml:trace contextRef="#ctx0" brushRef="#br0" timeOffset="27800.4244">21375 12027 20,'7'16'28,"-3"13"-4,-12 7-4,-3 7-2,-8 4-4,-9-2-3,-2-7-4,-7-11-3,6-16-3,2-18-2,5-14-1,5-8 0,6-8-2,10-1 1,3 3-1,10 6 1,3 15 0,7 14 2,2 5 1,3 17-2,3 2-7,2 0-7,3 5-6,-6-7-5,9-3-1</inkml:trace>
  <inkml:trace contextRef="#ctx0" brushRef="#br0" timeOffset="28100.1677">21519 12243 38,'18'0'31,"-9"5"-5,7 4-4,5-4-5,2-5-4,8 4-3,-1-10-4,2-4-1,-5-5-2,-1-4 0,-7-10-2,-6 2 1,-9-2-1,-8 6-1,-11 0 0,-3 10 0,-6 4 0,-2 9-1,3 17 1,1 4 0,6 15-1,7 3 1,13 10 0,4 6 1,7 2-1,2-2 1,0-1-2,-2-9-7,-1-4-18,-2-9-9,-15-17 1,3-15-1</inkml:trace>
  <inkml:trace contextRef="#ctx0" brushRef="#br0" timeOffset="28273.3082">21940 12146 23,'9'-5'32,"9"19"0,-11 1 1,5 9-19,1 12-4,-3 3-10,-5 5-16,-5-7-13,4 0-2,-8-15-1</inkml:trace>
  <inkml:trace contextRef="#ctx0" brushRef="#br0" timeOffset="28461.224">22165 12128 47,'-24'19'33,"-8"5"0,-7 11-12,-8 7-7,-8 3-5,4 3-5,3-4-7,9-5-9,8-11-15,20-3-6,1-17 0,10-8-1</inkml:trace>
  <inkml:trace contextRef="#ctx0" brushRef="#br0" timeOffset="28656.713">22311 12054 58,'0'0'34,"11"19"0,-16 2-12,0 7-13,-1 5-13,-1-1-24,7 6-4,-10-13-1,10 3-1</inkml:trace>
  <inkml:trace contextRef="#ctx0" brushRef="#br0" timeOffset="29018.0224">22460 12054 41,'18'5'32,"-18"-5"0,17 17-5,-17-1-14,-5 3-6,-4 6-3,-6-4-2,-1-3-1,-4-4-2,9-11 0,11-3-1,4-13 0,11-6-1,0-2 0,6-1 2,2-1 0,3 2 2,-8 7 1,-5 5 0,-13 9 1,0 0 0,3 14 0,-6 2 0,-3 5 0,-4 1-1,10 5-1,0-1-3,10-4-6,9 1-15,5-1-11,-2-15 0,19 5 0</inkml:trace>
  <inkml:trace contextRef="#ctx0" brushRef="#br0" timeOffset="29393.6815">22954 11998 15,'-19'-8'28,"-14"1"0,13 11-4,2 5-10,5 5-4,6 5-5,7 0-2,10-3 0,7 0-1,6-4 0,-4-4-1,-2-7 0,-3-2 0,-14 1 0,0-14-1,0 14 1,-25-13-1,5 13 0,-1 0 0,-3 7 1,3 7-1,9 3 1,0 3 0,8 1 0,4 2 0,6-6 0,6 1-4,1-7-4,5-6-14,2-1-9,-9-18-1,11 2 0</inkml:trace>
  <inkml:trace contextRef="#ctx0" brushRef="#br0" timeOffset="29499.9611">23025 11894 8,'-2'-26'21,"2"16"-9,-14 6-15,1-2-12,13 6-6</inkml:trace>
  <inkml:trace contextRef="#ctx0" brushRef="#br0" timeOffset="29671.5544">23040 11956 55,'34'31'36,"2"-2"0,8 9-7,6 2-13,-12-5-9,-3 5-2,-14-8-2,-18-3-3,-14-2-9,-7-13-25,-14-14-1,-6-4-1,-9-6-1</inkml:trace>
  <inkml:trace contextRef="#ctx0" brushRef="#br0" timeOffset="30235.3276">21253 12783 11,'0'0'26,"-23"-15"0,2 15-8,-7 5-5,3 6-3,-1 10-4,5 6-2,7 5-1,8 5-2,11-1 2,8-5 0,12-2 1,0-9 0,3-3 2,-4-15-1,-5-7 0,-10-9 0,-9-3-4,-12-3-5,-9-1-9,-2-4-18,4 9-2,-6-6 1,10 14-1</inkml:trace>
  <inkml:trace contextRef="#ctx0" brushRef="#br0" timeOffset="30476.0961">21341 12811 22,'13'-5'31,"2"15"0,-15-10 0,4 20-16,-4 3-5,0-1-5,5 5-1,3 1-1,7-5-2,4-6 1,2-1 0,3-13 0,1-3 1,-6-12-1,0-7-1,-4-3-3,-7-3-7,-2-1-12,-1 6-10,-8-6-2,6 11-1</inkml:trace>
  <inkml:trace contextRef="#ctx0" brushRef="#br0" timeOffset="30665.5087">21586 12815 23,'0'0'31,"20"28"1,-10-9-6,1 2-6,2 6-6,0-1-4,0 0-4,-2-5-1,5-7-1,-4-8-2,2-6 0,0-8 0,0-4-4,-4-5-6,2 2-18,-6-7-8,3 11-1,-9-3 0</inkml:trace>
  <inkml:trace contextRef="#ctx0" brushRef="#br0" timeOffset="31002.9106">21977 12885 19,'0'11'31,"-9"-3"0,9 11 1,-9 0-13,9 1-8,9 1-3,3-4-2,6 2-2,4-9 1,5-5-2,0-13 1,5-3-2,-3-17 1,-2-5-1,-7-12 0,-9-9-1,-11-5-1,-12 4 0,-12 6-1,-11 10 0,-7 11 1,-2 13-1,3 15 1,7 10 0,15 13-2,8 5-2,18 4-5,12-4-8,12 0-13,11 2-5,-3-11 0,5 6 0</inkml:trace>
  <inkml:trace contextRef="#ctx0" brushRef="#br0" timeOffset="31303.991">22354 12824 35,'0'0'34,"7"19"0,-11 0-3,-2-2-15,6 5-4,-11-3-5,11 0-2,-4-10-3,4-9-2,0 0-1,11-12 1,3-4-1,2-3 0,6 3 0,-1-2 0,-1 8 1,4 6 0,-3 4 1,-2 9 0,-7 5 0,-2 1 0,-3 4-1,-3 0-5,-4 3-17,-4-2-13,-13-8 1,6 0-1</inkml:trace>
  <inkml:trace contextRef="#ctx0" brushRef="#br0" timeOffset="31446.7499">22430 12646 53,'21'-7'32,"-11"-2"-3,9 4-16,-1 17-36,-7-10-5,9 17-3,-12-9-1</inkml:trace>
  <inkml:trace contextRef="#ctx0" brushRef="#br0" timeOffset="31799.1914">22709 12789 51,'0'0'35,"21"23"0,-12-5-4,-5 2-16,3 9-4,-12-3-6,-1 3-2,-8-4-2,5-8 0,2-6-3,-3-11 1,10-9-1,4-10 0,5-8 1,9-4-1,8-3 2,-5 3-1,0 3 2,4 7-1,-11 5 0,0 7 1,-14 9 0,0 0 1,0 18-1,0-2 0,-2 4 1,2 4-1,5 0-1,2 1 0,13-1-5,8-5-13,10-6-18,0 3 0,-6-11 1,12 3-2</inkml:trace>
  <inkml:trace contextRef="#ctx0" brushRef="#br0" timeOffset="32266.4584">23294 12736 34,'-18'-10'28,"-2"1"0,6 9-10,-12 0-8,-2 7-4,11 1-4,7 3-1,13 1 0,11 1-2,-4-4 1,-2-2-1,4-2 0,0-2 0,-12-3 1,0 0 0,-11 9 2,-13 1 0,5 3 0,-1 4 0,3 4 1,1 5 0,6-1 0,5-1 0,18-2 0,8-8 1,4-4 0,0-10 1,2-5-1,6-12 1,10-3-1,0-7 0,-3 4 0,6 3-1,8 6 0,-1 4 0,2 10 0,-5 10 1,-10 9 1,-10 5-1,-7 3 1,-23 0-3,-13-3-3,-14-5-37,-5-1-1,-30-18-1,15-11 0</inkml:trace>
  <inkml:trace contextRef="#ctx0" brushRef="#br0" timeOffset="61849.983">1781 12815 42,'10'-7'33,"-10"7"0,19 19-8,-2-1-8,9 16-5,2 0-3,9 9-2,1 1-4,-3 2-3,6-3-9,-6-7-16,-8-9-10,-4-5-1,-11-17 0</inkml:trace>
  <inkml:trace contextRef="#ctx0" brushRef="#br0" timeOffset="62061.7386">2176 12827 47,'-16'-6'34,"6"17"0,-14 7-9,-8 8-11,5 11-4,-11 3-3,2 4-2,0 0-5,1-1-3,4 0-9,3-8-14,6-10-8,10-2-1,-2-13 0</inkml:trace>
  <inkml:trace contextRef="#ctx0" brushRef="#br0" timeOffset="62467.0385">2581 12580 27,'-12'0'34,"-15"0"0,1 14-3,-7 13-14,-4 3-5,-4 16-3,6 8-3,10 11-3,8 0-1,17 1 0,6-1-4,11-8-3,14-5-16,12-4-14,-8-21 0,6-7 0,-1-14 0</inkml:trace>
  <inkml:trace contextRef="#ctx0" brushRef="#br0" timeOffset="62873.1658">2855 12920 16,'0'0'28,"-31"-24"1,6 13-10,0 5-3,-6 6-3,0 0-3,-4 15-2,5 5-2,2 5-3,10 7 0,8-1 0,10 1-1,13-7 0,9 0 1,9-14 0,11-5 0,2-11 1,-3-7-1,-7-6 0,-6-2 0,-17-5-2,-11-2-6,-6 6-10,-12 3-20,-7-3-1,9 9 0,-5-2-1</inkml:trace>
  <inkml:trace contextRef="#ctx0" brushRef="#br0" timeOffset="63264.3921">2934 12650 43,'19'8'33,"13"14"2,-1 7-9,-4 12-11,2 14-3,-10 6-4,-9 10-2,-16 1-1,-8-1-1,-11-8-2,-6-10-3,3-10-4,-9-18-6,13-9-13,4-11-13,14-17 0,10-3 0,5-9 1</inkml:trace>
  <inkml:trace contextRef="#ctx0" brushRef="#br0" timeOffset="63693.1191">3429 12920 36,'0'0'35,"0"0"0,9-6-2,19 0-15,11 6-5,2-7-5,9 7-4,0 0-5,-2-3-8,0 3-23,-11 0-4,-12 0-1,-4 0 0</inkml:trace>
  <inkml:trace contextRef="#ctx0" brushRef="#br0" timeOffset="63932.9273">3453 13021 48,'-9'10'36,"25"-5"1,11-5-8,8-5-13,10 5-5,-2 0-5,8 0-12,-7 0-29,4 0-1,-13-5-1,-4 5-1</inkml:trace>
  <inkml:trace contextRef="#ctx0" brushRef="#br0" timeOffset="64556.9972">4268 12792 45,'0'0'35,"-12"23"-1,-3 5-7,-4 8-12,-9 7-6,-1 8-3,-4-3-2,8 0-1,0-4-1,3-10-1,6-7 0,5-14 0,11-13-1,0 0 0,13-28 1,2-6-1,7-8 1,6-7-1,3-7 0,3 1 0,-1 3 0,-4 5 0,-7 6 0,-1 13 0,-5 11 1,-16 17 0,14 0 0,-10 13 1,-4 9-1,10 10 1,-1 8 0,6 4 0,0 3-1,4 0 0,-1-1 0,3-3-1,-4-2 0,-4-11 0,-2-5-2,-4-6-3,0-3-8,-7-16-24,0 0 0,0 9-2,0-9 2</inkml:trace>
  <inkml:trace contextRef="#ctx0" brushRef="#br0" timeOffset="64745.8352">4163 13068 39,'28'0'37,"12"0"0,-3-2 1,10-2-15,2 4-19,-5-5-29,-3 10-10,-20-5-1,-2 4-1</inkml:trace>
  <inkml:trace contextRef="#ctx0" brushRef="#br0" timeOffset="73491.5585">9352 11644 13,'20'18'29,"-20"10"1,5 24-5,-15 12-10,-1 6-3,2 9-3,6-5-3,8-3-3,11-14 0,6-13-1,9-15 0,3-14 0,0-15-1,-6-6 0,-7-8 1,-8-3 0,-13 1 1,0 16 0,-27 0 0,4 19 0,-5 15-1,3 17 2,4 15-2,8 18 1,7 7-1,8 6 0,9 5 0,1-2 1,0-4-2,1-6 0,-10-13 1,-3-12-1,-9-14-1,-4-17-1,-2-12-3,-6-19-6,8-9-20,4-11-7,3-16-1,14-7 1</inkml:trace>
  <inkml:trace contextRef="#ctx0" brushRef="#br0" timeOffset="73806.9101">10053 12305 48,'-5'-14'34,"23"7"1,13-1-9,13-2-13,23 6-4,8-4-3,11 8-2,2 4-3,-2 0-5,-8 6-5,-19-1-7,-7 1-17,-18 7-3,-20-7 1,-9 0 0</inkml:trace>
  <inkml:trace contextRef="#ctx0" brushRef="#br0" timeOffset="74160.4694">10193 12322 21,'-24'15'29,"4"-11"0,20-4-11,25 14-3,12-10-2,19 1-2,10-5-2,8 0-6,7-9-10,-2-5-7,-4-5-5,-18-7-2,-4-2 2,-13-5 6,-7-1 5,-10 5 7,-5 3 8,0 9 9,-5 10 4,8 7 2,-8 14 0,2 11-6,-8 5-4,-5 9-2,-11-1-3,-5 4-1,-14-6-2,-1-3-3,-6-7-15,2-7-21,-8-19-1,13 2 0,4-16 0</inkml:trace>
  <inkml:trace contextRef="#ctx0" brushRef="#br0" timeOffset="74951.0107">1719 14276 37,'10'0'33,"11"-6"1,16 6-6,12 6-13,12-6-5,12 10-3,4-5-4,2-5-8,2 4-13,-8 1-15,-21-13-1,0 5 0,-24-9-1</inkml:trace>
  <inkml:trace contextRef="#ctx0" brushRef="#br0" timeOffset="75176.8377">1835 14407 29,'0'0'29,"0"0"0,20 9-11,16-9-4,13 0-5,7 4-2,9-4-4,2-4-7,-4 4-6,-4-6-8,-12-1-10,-4 0-3,-21-12 0</inkml:trace>
  <inkml:trace contextRef="#ctx0" brushRef="#br0" timeOffset="75311.7971">2436 14200 39,'29'-7'31,"-5"7"-2,7 13-4,-4 15-6,-11 0-7,-3 14-3,-18-2-8,-6 4-32,-20-14-1,-3 2-1,-16-16-3</inkml:trace>
  <inkml:trace contextRef="#ctx0" brushRef="#br0" timeOffset="77162.4604">3441 14111 34,'0'0'30,"-18"21"-7,2 5-4,-4 11-3,-4 9-5,-1 0-4,1 5-1,2-5-4,10-5 0,-1-16 0,4-10-1,9-15 0,0-14 0,15-10 0,-2-12 0,8-5 0,0-9-1,5-3 1,5 1-1,3 2 0,0 6 0,-3 7 1,-9 11 0,-6 12 0,-4 14 1,-9 17 0,-3 13 0,-6 14 0,0 12 1,6 7-1,3 0-1,13-1-2,-1-6-4,12-5-3,-5-12-8,6-17-17,-4-4-3,-11-18 1,-13 0 0</inkml:trace>
  <inkml:trace contextRef="#ctx0" brushRef="#br0" timeOffset="77304.8584">3338 14353 8,'-15'0'29,"15"0"0,16 0 0,12 0-20,12 0-20,3-6-13,16 6-2,-6-7-1</inkml:trace>
  <inkml:trace contextRef="#ctx0" brushRef="#br0" timeOffset="77651.2743">4067 14289 32,'-12'-10'31,"-7"-3"-6,-2 9-4,-4 9-4,-6 4-5,3 12-2,0 0-3,6 11-3,9 0-1,10 2-1,9-4-1,10-3-1,9-5-6,6-3-18,0-8-9,10 0-2,-10-11 1</inkml:trace>
  <inkml:trace contextRef="#ctx0" brushRef="#br0" timeOffset="78146.6459">4370 14368 19,'-31'-21'27,"10"17"-7,-6-2-4,1 6-4,-1 8-2,1 3-4,5 9-2,6 1-1,15 7-1,6-5 1,13-1 0,5-6 0,7-4 1,3-6-1,0-6 0,-5-9 0,-8-1-1,-11-5-5,-10 2-16,-10-11-11,3 11-2,-11-10 1</inkml:trace>
  <inkml:trace contextRef="#ctx0" brushRef="#br0" timeOffset="78621.2931">4681 14294 22,'0'0'32,"-21"-18"0,5 12-8,0 2-5,-4 0-6,6 6-5,1 4-3,10 4-2,6 4-2,10 7 0,5 2-1,4 5 2,-2 2 1,-3-1 0,-4-3 1,-8 3 0,-10-9-1,-8-2 1,-14-7-1,-2-4-3,-2-5-7,-3-4-15,4-5-15,4 4 0,2-8 0,16 5-1</inkml:trace>
  <inkml:trace contextRef="#ctx0" brushRef="#br0" timeOffset="79109.9442">5127 13955 5,'-11'3'31,"-11"3"0,-2 20 0,-9 12-12,-3 10-3,5 15-4,3 7-4,12 10-1,9 3-2,12-1-1,10-4-2,13-12-4,9-7-12,13-13-20,-6-21 0,5-6-1,-9-19-1</inkml:trace>
  <inkml:trace contextRef="#ctx0" brushRef="#br0" timeOffset="79538.3627">5330 14225 27,'-26'-13'31,"9"24"0,-11 4-7,3 5-12,5 11-3,5 7-4,13-1-1,8 0-2,13-1 0,8-10 0,12-6 1,2-14 0,0-6 0,-3-13 1,-6-9-2,-13-7 1,-12-9-1,-17 1 0,-11 1-1,-10 5-2,-3 5-7,0 10-24,5 13-3,-1 3 0,12 12 0</inkml:trace>
  <inkml:trace contextRef="#ctx0" brushRef="#br0" timeOffset="79801.9457">5688 14215 33,'8'-9'35,"-2"20"2,-6 10 1,6 7-17,1 11-8,-7 3-5,8 7-1,-2-3-6,-3-5-8,1-5-15,1-9-16,-13-16 0,8-11-1,-20-7 1</inkml:trace>
  <inkml:trace contextRef="#ctx0" brushRef="#br0" timeOffset="79930.3645">5572 14383 39,'3'-12'34,"19"12"1,-1-7 0,17 7-23,2 0-17,-1-5-25,12 12-3,-5-7-1,13 0 0</inkml:trace>
  <inkml:trace contextRef="#ctx0" brushRef="#br0" timeOffset="80327.4819">6232 14270 24,'-24'-22'31,"2"12"-1,-9 3-7,-1 5-7,1 11-4,-2 7-4,8 10-2,3 7-3,11 4-1,11 1-1,8-1 0,11-1 0,6-7 0,5-7-1,-2-9 1,3-9-1,-6-4-1,-6-10 1,-10-4 0,-9-5-1,0-1 1,-15 2 0,2 3 0,-2 8 1,-1 7 0,0 10 0,5 11 1,4 9 0,7 9 0,0 4 1,7 4-1,1-4 0,2-1-4,2-2-7,9-3-23,-14-23-3,9-2 0,-16-12 0</inkml:trace>
  <inkml:trace contextRef="#ctx0" brushRef="#br0" timeOffset="80554.0015">6356 14069 45,'25'-17'38,"9"27"1,-3 10-1,-3 18-11,2 18-19,-14 13-2,0 14-2,-13 7-4,-16 0-8,-2-4-16,-9-9-15,-8-17 0,2-15-1,-2-20 0</inkml:trace>
  <inkml:trace contextRef="#ctx0" brushRef="#br0" timeOffset="81049.9219">6833 14374 39,'29'0'35,"2"0"1,9 3-5,4 3-14,-4-6-8,5 4-7,-6 0-12,-7-1-23,-9-3-1,-4 0-2,-19 0 1</inkml:trace>
  <inkml:trace contextRef="#ctx0" brushRef="#br0" timeOffset="81223.6073">6866 14441 54,'-10'13'36,"27"-8"-1,6-5-11,8 0-10,12 0-10,4 0-30,8 0-8,-12-8 0,8 8-1</inkml:trace>
  <inkml:trace contextRef="#ctx0" brushRef="#br0" timeOffset="81688.9777">7488 14164 40,'0'14'34,"-6"14"1,-3 7-5,-1 3-18,0 10-3,-8 1-2,6 1-1,0-6-4,2-6 0,1-14-2,0-15 0,9-9 0,0-22 0,9-12 0,3-14-1,1-12 1,8-4-1,1-2 2,6 3-1,-3 9 1,2 7 0,-2 16 1,0 17 0,-4 14 0,-2 21 0,-3 9 0,-1 13 1,-2 8-2,3 4 2,-7 2-3,6 0 1,-2-4-1,-1-9-2,3-4-4,-8-17-7,2-8-18,-2-5-7,-7-10 0,0 0 0</inkml:trace>
  <inkml:trace contextRef="#ctx0" brushRef="#br0" timeOffset="81839.3547">7481 14420 45,'20'0'35,"13"0"0,2 0-3,5 0-19,0-5-14,-6 0-30,4 8-2,-20-8-1,4 5-1</inkml:trace>
  <inkml:trace contextRef="#ctx0" brushRef="#br0" timeOffset="82276.0004">8257 14251 42,'0'0'34,"0"0"2,28 12-6,15-5-15,10-4-6,15 4-1,1-3-4,3-4-5,2 0-5,-12-4-7,-9 4-12,-13-3-10,-21-4-1,-5 7 0</inkml:trace>
  <inkml:trace contextRef="#ctx0" brushRef="#br0" timeOffset="82501.7753">8285 14364 42,'19'4'34,"20"0"0,11-8-9,13 1-11,9 3-5,3 0-5,-2 0-6,-4 0-4,-17 0-7,-11-6-9,-16-3-6,-19-1-2,-6-3 1</inkml:trace>
  <inkml:trace contextRef="#ctx0" brushRef="#br0" timeOffset="82621.3099">8869 14277 20,'12'10'22,"7"12"-1,-9 2-3,-2 0-3,-8 2-8,-12-8-17,3 6-14,-25-19-1,3 6-3</inkml:trace>
  <inkml:trace contextRef="#ctx0" brushRef="#br0" timeOffset="82832.1868">8204 14209 22,'-25'20'32,"10"11"1,5 0-7,10 5-8,22 5-3,0-4-5,15-1-9,6-16-27,7 5-6,-7-18-1,7-3-2</inkml:trace>
  <inkml:trace contextRef="#ctx0" brushRef="#br0" timeOffset="83764.9975">9470 14071 39,'0'0'33,"0"8"0,-12 18-12,-3 18-4,-10 9-7,4 11-3,-5 3-3,7 1 0,2-6-2,4-13 0,6-11-1,7-19 1,0-19-1,7-11 0,2-21 0,2-14-1,-4-14 0,6-5 0,-1-6 1,4 4-2,-3 6 2,-1 9-2,3 14 1,1 18 0,3 20 0,-1 16 1,3 18-1,-2 12 1,3 9-1,2 8 1,-2 0-1,0-3-2,-4-4-4,-2-10-7,-7-7-19,-3-9-4,-11-18 0,-4-6 0</inkml:trace>
  <inkml:trace contextRef="#ctx0" brushRef="#br0" timeOffset="83915.3411">9349 14366 46,'10'0'32,"5"-11"0,16 6-12,7 2-13,7-4-28,12 14-8,-8-7-2,10 8-1</inkml:trace>
  <inkml:trace contextRef="#ctx0" brushRef="#br0" timeOffset="84290.5141">10090 14283 40,'-18'-13'33,"-16"0"1,-1 3-13,1 10-5,-3 6-5,9 11-3,1 5-3,11 7-1,10 3-2,9 2-1,10-3-2,11-1 0,10-5-4,1-9-10,4-7-19,14 1-1,-5-10 1,1-4-2</inkml:trace>
  <inkml:trace contextRef="#ctx0" brushRef="#br0" timeOffset="84658.8576">10398 14382 3,'0'-17'20,"0"17"-7,-3-20-1,-1 11-2,-4-4 0,-2 3-1,-5-3 1,-8 5-1,2 3-1,-6 5 0,1 7-2,-2 3-1,6 10-1,8 1-1,4 8 0,10-2-1,15 1 1,2-6-2,9-3 1,2-6 0,3-10-1,-4-6 1,-3-9-1,-6-5-1,-8-4-2,-5-2-9,-5 4-20,-17-6 0,9 12-1,-10-4 1</inkml:trace>
  <inkml:trace contextRef="#ctx0" brushRef="#br0" timeOffset="84975.8624">10590 14257 46,'-16'0'33,"19"9"2,4 7-11,9-2-10,5 11-4,-4-1-4,4 7 0,-9-4-2,-6 0-1,-10-7-2,-8-5-2,-11-6-9,-1-5-24,-4-11-1,7-1-1,0-10 0</inkml:trace>
  <inkml:trace contextRef="#ctx0" brushRef="#br0" timeOffset="85493.6773">11086 14235 38,'-17'-20'31,"3"7"-8,-5 4-3,-7 1-5,-1 8-4,-3 12-3,2 6-2,4 8-3,5 8 0,6 2-2,13 3 1,6-2-1,9 1 0,8-9 0,4-6 0,1-8-2,3-9 0,-3-6-1,-6-13 0,-4-4 0,-10-7 0,-3 0 0,-5 0 1,-10 5 1,1 6 2,-7 11 0,5 9 1,-6 12 1,10 18 0,2 6 0,5 10-1,3 4 1,3 8-1,-1-4-1,3 1 0,-5-6-2,-3-10-5,0-13-28,0-5-3,-9-20-1,9-8 0</inkml:trace>
  <inkml:trace contextRef="#ctx0" brushRef="#br0" timeOffset="85952.8855">11400 14316 44,'10'0'35,"13"0"1,3 4-9,12-9-9,13 5-6,-3-6-7,3 1-9,-5 0-16,-5 5-15,-18-3 0,-4 3-1,-19 0 0</inkml:trace>
  <inkml:trace contextRef="#ctx0" brushRef="#br0" timeOffset="86119.1796">11468 14401 55,'-4'14'35,"4"-14"1,28 17-6,6-10-17,11-5-10,3-2-26,3-7-11,11 3-2,-8-8 1</inkml:trace>
  <inkml:trace contextRef="#ctx0" brushRef="#br0" timeOffset="86569.7444">12172 14200 44,'-13'25'34,"2"12"-1,-3 5-5,-4-2-16,2 7-2,-4-5-4,9-4-2,-2-11-2,7-8 0,6-19 0,0 0-1,11-28 0,3-10-1,-2-12 2,8-14-2,-1-5 0,2 1 1,1 2 0,-1 8 0,-2 15 1,-3 15-1,2 19 1,-2 22 0,-1 19-1,1 16 1,-3 10-1,1 7 1,3 6-1,-1-1-1,-2-1-3,-5-11-5,4-2-8,-7-22-18,-6-7-4,0-11-1,0-16 2</inkml:trace>
  <inkml:trace contextRef="#ctx0" brushRef="#br0" timeOffset="86734.8619">12079 14396 77,'18'14'37,"11"-6"1,5-1-13,18-2-16,-5 4-18,6-4-26,-15-10-1,-2 5-2,-14-13 0</inkml:trace>
  <inkml:trace contextRef="#ctx0" brushRef="#br0" timeOffset="92004.0002">12842 14330 34,'0'0'31,"30"12"1,5-12-5,15-4-15,14 4-5,7-4-4,4 0-8,0 4-7,-7 0-10,-18 0-10,-10 10 0,-27-3 0</inkml:trace>
  <inkml:trace contextRef="#ctx0" brushRef="#br0" timeOffset="92213.7987">12910 14442 31,'9'0'29,"6"0"1,22-3-9,13 3-10,9 0-6,8 0-6,3 0-7,-5 5-14,-13-13-7,-1 5-1,-27-15 0</inkml:trace>
  <inkml:trace contextRef="#ctx0" brushRef="#br0" timeOffset="92379.721">13410 14234 21,'34'19'33,"-7"-5"1,1 6-4,-9 8-11,-19-3-4,0 7-5,-13-3-15,-9-1-25,-14-18-3,1 2-1,-3-12 0</inkml:trace>
  <inkml:trace contextRef="#ctx0" brushRef="#br0" timeOffset="93034.0011">14284 14229 7,'8'-17'27,"-20"-8"0,-6 8-7,-13 3-2,-10 8-5,-8 6-2,-2 6-4,3 14-1,5 8-1,12 9-1,11 4-1,20 4 0,16-4 0,12-1 0,12-7 0,7-6 0,-1-12-1,1-6-2,-4-9 0,-12-9-2,-8-4 1,-12-6-1,-11 2-1,-5 0 1,-12 4-1,-4 3 2,-1 10 1,-2 7 1,2 7 1,6 12 1,4 6 1,5 7-1,4 3 2,3 5-2,5-3 1,3 2-1,-2-6 1,3-5-3,-3-8-3,-2-9-7,-4-18-26,9 11-1,-9-11-1,4-17 1</inkml:trace>
  <inkml:trace contextRef="#ctx0" brushRef="#br0" timeOffset="93312.7116">14514 14284 36,'10'-4'33,"17"4"1,-2 0 1,6-5-21,10 7-5,-1-2-6,-2 0-7,0 0-11,-3 5-11,-17-8-8,0 8-1,-18-5 1</inkml:trace>
  <inkml:trace contextRef="#ctx0" brushRef="#br0" timeOffset="93485.4987">14542 14387 41,'-4'11'35,"4"-11"0,21 3-10,7 1-8,3-4-7,6 0-12,4-4-29,5 4-2,-7-5-1,0 5-1</inkml:trace>
  <inkml:trace contextRef="#ctx0" brushRef="#br0" timeOffset="93913.6277">15209 14145 17,'-11'-8'28,"-11"-7"0,4 11-5,-7 4-9,-3 5-4,0 9-4,3 8-2,5 9-1,3 5 1,9 5-1,8 1 1,14 1 0,6-7 0,11-4 0,5-8 0,8-9 0,1-15 0,-1-5 0,-7-16 1,-7-9-1,-14-9 0,-12-1 0,-16-2 0,-8 4-1,-10 9-5,-7 11-29,-2 1-6,7 17-1,-4 4 0</inkml:trace>
  <inkml:trace contextRef="#ctx0" brushRef="#br0" timeOffset="130746.9567">3025 14987 21,'-18'0'31,"-17"3"2,-5 18-10,-1 10-3,-2 17-5,7 23-3,8 6-3,18 18-2,17-2-3,13 1-1,15-7-6,5-10-20,7-20-12,12-6 0,-6-27-1</inkml:trace>
  <inkml:trace contextRef="#ctx0" brushRef="#br0" timeOffset="132115.4463">3302 15288 20,'8'0'28,"7"13"-5,-8 6-3,0 13-5,-7 10-3,0 2-3,0 8-2,-3-4-3,10 1-1,0-11-1,10-7 0,4-12-1,4-11 1,3-14-1,6-12 1,-4-9-1,-1-11 1,-7-3-1,-1 0 1,-9 4 1,-3 5 0,-9 6-1,0 15 1,0 11 0,-17 19 0,10 5 0,7 10 0,0 3-1,7 2 0,1-2-1,8-4 0,0-5-1,-1-9-3,-1-4-8,-6 0-26,-8-15 1,0 0-1,0 0 0</inkml:trace>
  <inkml:trace contextRef="#ctx0" brushRef="#br0" timeOffset="132853.3786">3993 15182 34,'-13'-19'31,"1"14"-4,-10 5-5,-6 14-6,6 10-4,-6 5-4,6 12-2,5 5-2,6 8-2,11 5-4,7-4-7,12 1-10,2-1-14,6-14-1,11-3 0,-3-17 4</inkml:trace>
  <inkml:trace contextRef="#ctx0" brushRef="#br0" timeOffset="133191.0072">4271 15487 13,'-24'-20'27,"9"20"0,-13 0-11,5 6-4,-1 3-4,2 4-3,4 7-1,8 3-1,10 4-1,7 2 0,5-3 0,7-1 0,9-4 1,0-7 0,3-10 0,-7-8 0,1-6 0,-9-8 0,-5-6-2,-4 1-4,-10-5-9,-1 1-19,4 10 0,-14-8 0,11 14 0</inkml:trace>
  <inkml:trace contextRef="#ctx0" brushRef="#br0" timeOffset="133483.9712">4359 15215 46,'22'0'34,"12"18"2,-2 6 0,-5 10-22,4 15-6,-13 6-2,-8 11-3,-10-3-3,-13-5-5,-5-3-10,-14-3-21,1-19-1,10-9 0,-1-15 0</inkml:trace>
  <inkml:trace contextRef="#ctx0" brushRef="#br0" timeOffset="134048.4553">4854 15457 32,'0'0'33,"9"13"0,12-13-10,10 5-6,3-5-4,12 0-3,1-5-4,1 1-5,-3 4-6,-10-9-10,-8 6-17,-2 6-2,-15-3-2,-10 0 1</inkml:trace>
  <inkml:trace contextRef="#ctx0" brushRef="#br0" timeOffset="134258.8653">4908 15601 33,'6'11'34,"12"-8"-1,11-3-8,14 8-6,2-8-7,5 0-21,-7 0-21,6 0-2,-23-5-3,-4 10-1</inkml:trace>
  <inkml:trace contextRef="#ctx0" brushRef="#br0" timeOffset="135470.3509">5562 15605 44,'22'-4'34,"17"4"1,1-5-2,8 0-33,14 8-28,-12-12-3,7 9-2,-12-3-1</inkml:trace>
  <inkml:trace contextRef="#ctx0" brushRef="#br0" timeOffset="136003.2958">6093 15473 28,'-3'-15'32,"3"27"1,0 2-6,0 7-11,6 11-5,-6 0-3,9 4-1,3-4-2,4-1-1,5-10-2,4-7 0,-3-11-1,2-12-1,-1-8-1,-2-13-2,-5-2 0,-7-4 0,0 4 0,-9 0 0,0 9 1,-6 10 1,6 13 1,-12 8 2,5 13-1,7 8 1,6 3 0,6 3-1,8-4 1,4-3-1,5-8 0,5-6 0,-1-11 1,-2-8-1,-6-7 1,-9-9 0,-6-4-1,-10-2 0,-7-1-2,-9-2-6,1-1-25,0 15-4,-4 0 0,7 10 1</inkml:trace>
  <inkml:trace contextRef="#ctx0" brushRef="#br0" timeOffset="136417.1551">6738 15406 43,'-16'14'35,"6"11"0,-8 6-4,-6 5-18,11 11-2,-5-1-4,5 1-2,0-10-2,7-4-1,3-14 0,3-19-1,13-10 0,-2-21-1,2-14 1,0-9-1,5-11 0,1-4 1,0 4-2,-1 4 1,-1 11 0,0 12 0,-1 21 1,5 17-1,-5 9 2,2 21-1,-2 10 0,5 11 1,-1 8-1,1 2 1,-2-3-3,0-3 0,-4-4-2,0-10-4,-2-5-5,-13-14-14,0-10-12,0-12 0,-15 0 0</inkml:trace>
  <inkml:trace contextRef="#ctx0" brushRef="#br0" timeOffset="136553.2943">6651 15605 24,'0'0'34,"19"15"-1,5-10 1,14-1-18,5 4-37,0-13-7,7 5-3,-12-12-2</inkml:trace>
  <inkml:trace contextRef="#ctx0" brushRef="#br0" timeOffset="137154.5239">7484 15419 11,'-25'-10'31,"-14"-4"-1,2 14 0,0 9-13,2 4-6,7 11-3,10 2-3,18 7 0,6 1-1,13 1-1,2-3 1,7-1 0,-7-7 1,-2 0-1,-15-7 0,-7-6 0,-14-7-3,-7-4-3,-4-4-9,0-6-14,3-8-10,10 4-2,3-10 0</inkml:trace>
  <inkml:trace contextRef="#ctx0" brushRef="#br0" timeOffset="137342.5556">7574 15468 39,'13'0'36,"-1"14"0,-12 0 1,-2 5-21,4 13-5,-7 0-5,5 4-3,0 1-8,-4-6-14,4-6-16,6-2-2,-6-13 0,0-10 0</inkml:trace>
  <inkml:trace contextRef="#ctx0" brushRef="#br0" timeOffset="137486.1433">7584 15323 35,'0'-21'33,"0"21"0,0-14-4,0 14-27,15 0-30,-15 0-4,10 7 0,-10-7-2</inkml:trace>
  <inkml:trace contextRef="#ctx0" brushRef="#br0" timeOffset="137801.5889">7761 15470 28,'6'22'36,"-6"-2"-1,6 11 2,1 1-18,2-4-6,3 7-3,-2-7-4,1 0-1,-1-10-3,0-10 0,-10-8-1,18-15-1,-6-7 0,1-7 0,3-5-1,2 2 1,3 6-1,-2 4 1,0 9 0,-4 13 1,0 9-1,-2 11 1,-3 8 0,-4 3-4,2 2-19,-1-1-15,-7-4 0,14-5-1,0-10 0</inkml:trace>
  <inkml:trace contextRef="#ctx0" brushRef="#br0" timeOffset="138403.2454">8538 15508 34,'-6'-11'32,"-16"-3"0,-4 1-10,-6 5-6,-8 0-4,1 11-4,-2 2-3,7 13-2,6 6-2,9 6 0,15 5 0,8 3 0,11-3-1,7 0 1,12-6 0,3-8-1,-2-7 0,-2-8 0,-1-9 0,-7-10-1,-8-6 0,-6-7 1,-11-3-1,-6 4 0,-6 0 1,-4 5 1,-3 10 0,-4 10 0,6 17 1,1 14 0,6 9 1,4 7 0,6 8 0,7 8 1,-5 1 0,8 2-1,-7-5 1,2-2-1,-5-9-1,0-5-3,0-7-5,-8-11-32,2-17-2,6-10 1,0 0 0</inkml:trace>
  <inkml:trace contextRef="#ctx0" brushRef="#br0" timeOffset="140496.6075">22654 17100 25,'-10'6'28,"10"-6"-10,0 0-3,33 5-1,17-5-1,27 0 0,24 0-2,34 4-2,13 0-2,11 5-2,-11-1-2,-10 1-1,-25 0-2,-20 3-1,-36-1-4,-33-5-7,-24-6-3,-18 7-8,-10-10-11,-3 7 0,-7-9 1</inkml:trace>
  <inkml:trace contextRef="#ctx0" brushRef="#br0" timeOffset="140857.6801">22728 17189 14,'20'0'25,"5"-9"-5,29 5-3,18-2-2,24 6-4,26 0 0,14 6-3,4 1-3,-7-1-1,-6 3-3,-27-1 0,-13 1-2,-38 0 1,-28-4-3,-21-5-1,-32 5 0,-3-5-2,-11 3-2,-4 0-4,-12-3-4,0-6-4,3 6-5,-3-5-2</inkml:trace>
  <inkml:trace contextRef="#ctx0" brushRef="#br0" timeOffset="141068.2334">22593 17174 13,'64'-5'30,"22"5"-2,44 12-7,25 4-5,24-1 0,19 7-6,-8 0-1,-21 2-6,-37-2-7,-40-1-28,-57-21 1,-18 0-2,-38-17 0</inkml:trace>
  <inkml:trace contextRef="#ctx0" brushRef="#br0" timeOffset="144016.6892">8900 15559 29,'0'0'33,"16"-5"1,-1 5 0,13 0-18,10 3-7,4 2-8,4-5-11,4 0-18,3 4-5,-13-8-1,1 11 0</inkml:trace>
  <inkml:trace contextRef="#ctx0" brushRef="#br0" timeOffset="144249.7887">8937 15741 22,'0'0'33,"15"0"1,13 0-3,6 0-12,1 0-8,9 0-4,-1 0-16,4 9-22,-14-9-2,4 5-1,-15-9 0</inkml:trace>
  <inkml:trace contextRef="#ctx0" brushRef="#br0" timeOffset="144625.6461">9564 15384 28,'-16'0'30,"-14"3"1,7 14-8,-2 8-10,1 9-6,14 10-2,4 2-2,18 4-1,9-4 0,8-5 0,7-7-1,5-10 1,3-13 0,-2-11 0,-7-11 1,0-10 0,-14-16 1,-8-3-1,-13-6 2,-12 1-2,-10 5 1,-9 5-4,-4 9-11,1 16-23,-9 0-2,9 19 0,0-3-1</inkml:trace>
  <inkml:trace contextRef="#ctx0" brushRef="#br0" timeOffset="145197.6001">10274 15540 30,'0'0'34,"0"0"1,18-7 0,13 7-17,10-8-6,20 8-4,8-5-3,10 5-3,-4 0-2,-6 3-4,-6 4-7,-21 3-13,-17-10-12,-15 7 0,-20-7 0</inkml:trace>
  <inkml:trace contextRef="#ctx0" brushRef="#br0" timeOffset="145468.5279">10264 15671 32,'16'5'33,"15"-5"-5,9 0-6,9-6-5,13 6-3,3 0-4,4-2-3,-4-1-6,-2-1-5,-11 4-9,-12-6-14,-16-2-7,-7 3-1,-12-8 0</inkml:trace>
  <inkml:trace contextRef="#ctx0" brushRef="#br0" timeOffset="145685.6959">10884 15470 16,'31'-4'30,"13"11"2,-7 0-2,-6 0-12,0 13-4,-15 0-4,-10 7-2,-19-2-2,-8 4-2,-9-3-5,-7-4-11,1-5-21,7-1-2,-5-16 0,16 0-1</inkml:trace>
  <inkml:trace contextRef="#ctx0" brushRef="#br0" timeOffset="152300.5832">11738 15466 21,'8'-19'20,"-3"6"-1,-11 1-3,-8 3-3,-10 9-2,-8 0-3,-6 16-3,-2 3-2,3 10 0,6 7-2,13 3 1,10 0-2,13-3 2,13-6-2,10-4 1,9-12 0,3-8-1,-2-9 1,-7-6 0,-7-6 0,-10-3-1,-9 1 0,-8-1 1,-9 6-1,-4 6 1,-3 9 0,3 9 0,5 9 0,3 9 2,5 7 0,7 10-1,3 0 1,4 1 0,1-4 0,2-6-1,-2-8-4,-3-5-11,-9-14-19,0-11-1,0 0 1,8-15-1</inkml:trace>
  <inkml:trace contextRef="#ctx0" brushRef="#br0" timeOffset="152526.3819">11945 15444 22,'26'0'31,"-3"-3"0,18 6 0,2 1-19,1-4-7,0 0-8,-3 0-23,-1 6-3,-21-9-2,5 7 0</inkml:trace>
  <inkml:trace contextRef="#ctx0" brushRef="#br0" timeOffset="152699.3003">11945 15569 27,'9'8'32,"5"-8"-1,18 6 0,8-2-18,4 0-11,3 10-25,-6-14-6,11 0-2,-11-7 0</inkml:trace>
  <inkml:trace contextRef="#ctx0" brushRef="#br0" timeOffset="153038.7248">12659 15336 13,'-22'0'26,"-12"0"-1,12 10-7,0 7-9,5 7-2,7 8-2,7 6 0,9-1 1,7-1 0,11 2 0,7-10 0,7-4-1,-1-16 0,-1-8 0,-4-15-1,-5-7 0,-14-10-2,-7-3 0,-9-2-1,-10 2-7,-1 0-25,-2 16-2,-6-1 0,7 12 0</inkml:trace>
  <inkml:trace contextRef="#ctx0" brushRef="#br0" timeOffset="153421.479">13021 14948 54,'48'32'37,"10"17"1,1 17-6,-3 29-17,-22 11-5,-15 13-3,-25 0-3,-20-6-4,-17-4-17,-19-13-20,-22-20-1,0-13-1,-12-20 0</inkml:trace>
  <inkml:trace contextRef="#ctx0" brushRef="#br0" timeOffset="176885.1365">1670 16513 21,'0'0'34,"0"20"1,10-1 0,14 8-15,9 6-8,6 3-3,6 6-5,0 1-8,-5-7-12,-3-11-19,4 1-1,-13-16 0,-7-3 1</inkml:trace>
  <inkml:trace contextRef="#ctx0" brushRef="#br0" timeOffset="177079.7767">2105 16543 25,'-13'-15'34,"13"15"0,-29 12 0,0 4-18,0 12-6,-14 8-3,4 5-2,-7 2-1,4 3-5,-1-2-3,12-12-6,9-4-13,9-5-12,13-23-1,0 0 1</inkml:trace>
  <inkml:trace contextRef="#ctx0" brushRef="#br0" timeOffset="177417.5711">2425 16372 20,'0'0'32,"-35"-16"1,10 24-1,-14 11-15,-4 7-7,7 13-3,-1 4-2,10 6-2,11-1-2,11 3-1,17-3-1,14-6-4,14-6-6,1-7-13,1-12-10,11-2 1,-11-15-2</inkml:trace>
  <inkml:trace contextRef="#ctx0" brushRef="#br0" timeOffset="177673.7393">2536 16455 28,'11'-10'32,"-11"1"2,10 18 0,-7 8-17,3 2-8,-2 15-3,-4 5-2,9 5 0,-9-1 0,3 6-2,-3-5-1,4 1-1,1-13 0,4-6-2,6-4-8,-4-12-12,0-10-14,8 0 0,-8-15 0</inkml:trace>
  <inkml:trace contextRef="#ctx0" brushRef="#br0" timeOffset="177861.8811">2430 16648 40,'-9'-7'33,"27"10"0,4-3 1,6 5-22,9-1-26,0-4-20,7 5 2,-7-11-1,3 6-2</inkml:trace>
  <inkml:trace contextRef="#ctx0" brushRef="#br0" timeOffset="178042.6153">2815 16448 24,'17'0'34,"11"14"2,-5 3 1,2 10-15,-4 13-11,-11 6-4,-10 1-12,-7-1-28,-5 10-1,-16-15-2,10-6-1</inkml:trace>
  <inkml:trace contextRef="#ctx0" brushRef="#br0" timeOffset="178441.473">3332 16573 21,'24'0'33,"1"-4"1,19 13 0,0-4-16,2 0-17,1 5-18,-10-10-13,7 14-2,-24-14-1</inkml:trace>
  <inkml:trace contextRef="#ctx0" brushRef="#br0" timeOffset="178629.6993">3348 16697 42,'0'0'38,"28"7"0,15-2 0,0 0-22,4-3-11,0 1-18,-4-3-22,1 9-2,-17-9-1,-5 0 1</inkml:trace>
  <inkml:trace contextRef="#ctx0" brushRef="#br0" timeOffset="180133.0119">4216 16586 11,'-31'-15'30,"15"22"0,-14-2-3,2 11-12,6 9-4,3 5-6,10 10 0,9-3-2,19 4-1,8-7 0,7-12 1,6-10 0,4-5 1,-1-17 1,-5-11 0,-8-10 0,-10-7 0,-20-5 0,-7 5-1,-16 1-2,-9 9 0,-6 10-3,-8 9-8,8 9-16,5 14-12,-1-1-1,15 6 1</inkml:trace>
  <inkml:trace contextRef="#ctx0" brushRef="#br0" timeOffset="180328.1824">4420 16849 45,'7'15'36,"-7"-15"0,6 12-7,-6-12-24,3-10-33,-3 10-5,0 0-1,13-7-1</inkml:trace>
  <inkml:trace contextRef="#ctx0" brushRef="#br0" timeOffset="180704.9412">4764 16576 19,'-27'-6'30,"-8"-3"-1,4 14-8,1 8-7,-1 6-6,12 12-1,4 1-3,13 6-1,7-1 1,14-3 0,8-8 0,10-4 0,3-13 0,7-2-1,-3-17 1,-7-3-1,-8-11-1,-12-3-1,-17-2 0,-8 2-2,-10 3-5,-11 2-14,-9 3-14,11 11-1,-5-3 0,10 11-1</inkml:trace>
  <inkml:trace contextRef="#ctx0" brushRef="#br0" timeOffset="181306.4223">5181 16482 11,'13'0'29,"-1"8"0,-12-8-9,-12 6-4,-7-1-4,-5-5-4,-5 5-3,-2-5-5,-1 0 0,2 0-2,2 0 1,7 2-1,1 3 1,6 5 0,3 0 0,5 4 2,2 5 0,4 1 1,5 2 0,1-1 0,4-6-1,3-7 1,1 1 1,2-9 1,9 0-1,1 0 1,7 0 0,1 0-1,1 5 0,0 7 0,-4 9 0,-5 4-1,-7 1 0,-15 3 0,-7 3 0,-12-3 0,-9-3 0,-10-8-2,-3-7-1,0-7-4,-3-8-7,9-7-19,6-4-5,1-9-1,18 5 1</inkml:trace>
  <inkml:trace contextRef="#ctx0" brushRef="#br0" timeOffset="181885.0116">5758 16663 5,'-12'-5'31,"-13"-4"-1,0 9-5,-6 0-7,-3 9-5,4 5-2,4 4-4,12 8-2,9 3-3,11 2 0,10-1-3,10-2-4,12 0-8,5-7-15,-1-14-5,8-2 0,-10-9 0</inkml:trace>
  <inkml:trace contextRef="#ctx0" brushRef="#br0" timeOffset="182201.8271">6009 16677 9,'-13'-9'31,"-10"-7"-1,5 12-2,-8 0-11,-4 4-5,4 10-4,1 2-3,6 5-1,7 4-2,12 1 1,3 2-2,16-2 0,5-7-1,9-4 2,3-3-2,1-6 1,-3-8 0,-3-7 0,-6-7 1,-7-4-1,-11 1 1,-7 0 0,-4 0-1,-7 1-5,-2 7-13,13 15-17,-25-12-1,25 12 1,-19 12-2</inkml:trace>
  <inkml:trace contextRef="#ctx0" brushRef="#br0" timeOffset="182554.5435">6201 16623 50,'22'11'36,"0"3"2,3 4-9,6 13-16,-10 0-2,-2 3-4,-9 0-3,-10 4-3,-13-8-3,-9-11-10,-3-9-25,-6-5 0,1-16-2,10 0 1</inkml:trace>
  <inkml:trace contextRef="#ctx0" brushRef="#br0" timeOffset="183050.5083">6812 16352 27,'-10'6'32,"-17"-1"1,-7 15-11,-6 19-3,-7 10-6,4 20-3,8 13-3,13 3-2,14 4-2,19 1 0,17-8-4,13-13-9,12-15-25,9-10 0,-7-24-1,2-2 0</inkml:trace>
  <inkml:trace contextRef="#ctx0" brushRef="#br0" timeOffset="184532.9413">7149 16527 11,'17'0'30,"-17"0"1,9-7-7,-9 7-6,-25 0-7,3 7-2,-5-7-4,-1 0-2,-3 6-2,0-6-2,3 4 1,3 1-1,8 2 1,3 8-1,7 0 0,1 1 0,6 0 1,0 2 0,10-3 1,5-1-1,4-10 2,6 0 0,3-4 1,6 6 0,0-6 0,-3 9 1,-6 2 0,-7 11 0,-15 2 0,-3 10-1,-13-3-1,-9-6 0,-6-4-2,-5-4-1,2-7-3,0-15-3,9-4-1,-2-13-2,11 5-6,0-2-7,7 0-12,13 7 2,-1-6 0</inkml:trace>
  <inkml:trace contextRef="#ctx0" brushRef="#br0" timeOffset="184983.3643">7419 16554 31,'0'0'31,"11"-14"-2,-11 14-6,8 9-3,-8 1-5,4 15-5,-8 3-3,1 11-2,-6 2-1,2 8-2,-4-1 0,0-3-1,6-5 0,3-4 0,2-8-2,11-8 0,10-5-5,-1-15-2,10 0-9,-6-5-12,-2-7-7,2 0 0,-14-8-1</inkml:trace>
  <inkml:trace contextRef="#ctx0" brushRef="#br0" timeOffset="185149.9738">7230 16731 42,'0'0'34,"19"5"0,12-5-12,6 0-9,9 0-16,2 5-24,-2-10-5,8 5-2,-13-8 0</inkml:trace>
  <inkml:trace contextRef="#ctx0" brushRef="#br0" timeOffset="185366.2111">7693 16496 71,'28'9'39,"9"13"-1,2 15-11,-10 4-16,1 21-2,-16 9-4,-14 6-3,-14 3-5,-16-8-11,-10-2-25,-3-11 0,-7-15-1,3-11 1</inkml:trace>
  <inkml:trace contextRef="#ctx0" brushRef="#br0" timeOffset="186834.9533">8414 16934 49,'13'20'35,"-1"12"0,-15 1-11,-6-2-42,3 4-10,-19-16-4,9 0-3</inkml:trace>
  <inkml:trace contextRef="#ctx0" brushRef="#br0" timeOffset="187397.6958">8856 16670 29,'0'0'32,"0"0"1,7 16-13,-7 2-6,0 7-5,0 6-3,3 3 0,3-1-3,3 4-1,1-7-1,8-5 0,1-6 1,5-12-1,-3-11 0,6-8-1,-3-12 0,-3-7 0,-4-3 0,-6-2-1,-4 1 0,-7 7 0,-7 6 0,-1 12 0,-3 10 2,2 10-1,3 7 0,6 13 1,3 5-1,4-2-3,11 2-9,5 2-19,-2-12-3,10-2 0,-4-23 0</inkml:trace>
  <inkml:trace contextRef="#ctx0" brushRef="#br0" timeOffset="187661.1635">9535 16528 17,'-17'-23'32,"2"13"0,-14 5 0,0 9-16,-1 13-3,-2 3-5,5 11-2,2 5-2,7 7-2,8 6 0,13 4-2,7 0 1,11-6 0,7-3-4,7-4-4,5-13-18,6-6-9,-9-21-1,3-5 0</inkml:trace>
  <inkml:trace contextRef="#ctx0" brushRef="#br0" timeOffset="187887.8263">9662 16537 21,'-3'-10'35,"3"20"-1,0 5 1,0 3-20,0 14-3,0 5-4,3 9-1,-3 0-3,7 4-1,2-7-2,1-2 0,5-8-4,0-7-4,5-6-16,3-6-13,-8-14 0,2-5-1</inkml:trace>
  <inkml:trace contextRef="#ctx0" brushRef="#br0" timeOffset="188067.3739">9548 16745 31,'19'-4'33,"15"4"1,-6-7-2,12 4-21,-3 3-22,-6 0-19,6 0-2,-15-9-2,0 1 1</inkml:trace>
  <inkml:trace contextRef="#ctx0" brushRef="#br0" timeOffset="188228.0565">9887 16592 59,'15'-4'37,"9"14"0,-5 7-7,-3 7-16,0 17-5,-10 7-8,-6 3-16,-10 4-22,-1-3 0,-6-14-1,-1-1-1</inkml:trace>
  <inkml:trace contextRef="#ctx0" brushRef="#br0" timeOffset="188572.0301">10300 16709 36,'18'-10'34,"9"10"1,1-5 0,12-4-21,0 9-12,4 0-15,2 2-19,-12-4-3,0 2 1,-17-4-2</inkml:trace>
  <inkml:trace contextRef="#ctx0" brushRef="#br0" timeOffset="188767.2134">10331 16806 36,'23'20'36,"2"-16"0,13 3-2,4-7-18,-1 0-12,-1 0-29,-6-7-8,1 2-2,-17-5-2</inkml:trace>
  <inkml:trace contextRef="#ctx0" brushRef="#br0" timeOffset="189180.7339">11058 16779 2,'-16'4'33,"4"-4"2,12 0 0,22 13-13,6-13-4,13 10-3,4-10-5,6 0-7,4 0-24,-3 2-13,-17-9-3,0 2 1</inkml:trace>
  <inkml:trace contextRef="#ctx0" brushRef="#br0" timeOffset="190338.5005">11681 16652 12,'-9'-4'29,"-16"0"-1,0 12-8,-3 7-5,0 8-5,8 10-1,6 6-4,14 5-1,10-1-1,11-2 1,13-12-1,8-4 2,0-18-1,5-7 0,-13-17 0,-3-9-1,-17-11 1,-14-4-2,-19-1-1,-7 4-1,-7 10-4,-6 0-8,1 9-22,8 17-1,1 2-1,18 12 1</inkml:trace>
  <inkml:trace contextRef="#ctx0" brushRef="#br0" timeOffset="190518.6885">11966 16964 49,'-7'21'33,"0"-21"0,7 0-13,0 0-29,-11-9-19,11 9-3,7-23-2,4 8 0</inkml:trace>
  <inkml:trace contextRef="#ctx0" brushRef="#br0" timeOffset="190925.2852">12283 16741 21,'-21'4'29,"-17"-12"0,5 4-6,1-10-16,4-6-1,11-6-3,13-4 1,16-1 0,7 2 1,9 11 1,3 8 0,0 17 1,-7 9 0,-5 17 1,-19 8-2,-6 12-3,-15 4-1,-5-3-3,-1-6-2,-1-10 1,3-8-2,10-7 1,8-13 0,7-10 2,22-7 1,3 4 1,2-3 2,5 6-1,2-3 0,-6 3-5,0 3-24,-3 4-7,-10-7-1,0 5-1</inkml:trace>
  <inkml:trace contextRef="#ctx0" brushRef="#br0" timeOffset="191435.9859">12697 16634 15,'17'5'31,"-17"-5"0,0-12-5,-12 7-11,-9-1-5,-4 2-4,-3 0-3,-3 0-1,-3 4-2,3 0 0,6 3 0,0 3-1,7 5 1,5 1 0,0 3 0,10 6 0,3 1 1,0 0 1,3-1-1,4 2 2,2-9-1,6 0 0,1-6 0,9-3 0,0-5 0,9 0 0,-3 0-1,3 0 0,-2 7 0,-5 5 1,-9 5-1,-5 3 1,-13 4-1,-13 3 1,-11-1-1,-5-6-2,-5-4-5,-6-7-12,-7-5-16,13-4-2,2-18 0,12 2 1</inkml:trace>
  <inkml:trace contextRef="#ctx0" brushRef="#br0" timeOffset="191933.0209">13148 16716 22,'-27'-12'27,"8"4"-5,-11 8-8,2-2-2,2 2-5,1 5-1,10 3 0,6 4-1,9 5 1,12 3-1,4 3 2,3-4-1,5 8 0,-5-3 0,-1 8-2,-11-9-1,-7-4-2,-10-5-4,-9-7-6,1 2-12,-4-9-13,-3-9 0,10-1-1</inkml:trace>
  <inkml:trace contextRef="#ctx0" brushRef="#br0" timeOffset="192127.8369">13326 16731 22,'18'5'35,"-18"-5"0,3 19 0,-9 5-15,-3-2-8,6 11-5,0-1-7,-4-1-12,-2-4-22,9 3-1,-7-11 0,7-5-1</inkml:trace>
  <inkml:trace contextRef="#ctx0" brushRef="#br0" timeOffset="192302.8889">13334 16549 19,'10'-7'30,"-10"-8"0,0 15-3,12-9-21,-12 9-17,18-5-16,-18 5 0,16 5-2,-16-5 12</inkml:trace>
  <inkml:trace contextRef="#ctx0" brushRef="#br0" timeOffset="192578.9718">13546 16840 31,'6'31'30,"-3"3"1,-3-7-14,-9-8-3,5-6-4,4-13-3,0 0-2,-7-15-2,17-2-2,6-7 1,6-1 0,5 0-1,2 10 1,1 6 1,1 5 1,-6 8 0,-2 9 0,-9 5 0,-1 7-1,-9 0-3,-4-3-9,-3-6-26,3 1-2,0-17 1,-8 10-1</inkml:trace>
  <inkml:trace contextRef="#ctx0" brushRef="#br0" timeOffset="193022.9643">14231 16515 12,'-12'-4'31,"-19"4"3,3 16-5,-12 9-10,3 11-6,4 19-2,9 6-4,18 8-3,9 1 0,13-3-1,11-9-1,14-6-3,5-10-11,1-13-22,-3-26-1,-1-3 0,-12-20-1</inkml:trace>
  <inkml:trace contextRef="#ctx0" brushRef="#br0" timeOffset="193519.0143">14615 16579 7,'16'5'27,"-16"-5"1,0 0-6,-16-1-10,-4 1-1,-3 0-4,-8-5-2,0 5-2,-3 0 0,0 0-2,5 0 0,2 5-1,4 2 0,5 4 0,5 0 0,5 1 1,2 3 0,6-1 1,0 0 0,3-1 1,7-3 1,4-1 0,-1-2 0,7 2-1,-2-2 1,4-1-1,-4-3-1,3 4 0,-6 0-1,7 2 0,-3 3 0,1 1-1,-3-1 1,-5 3-1,-7 2 0,-8 4 1,-11-3-1,-12 1 1,-9-7-3,-6-2-2,1 0-6,-1-10-15,4-7-9,15-4-1,3-7 0</inkml:trace>
  <inkml:trace contextRef="#ctx0" brushRef="#br0" timeOffset="193850.3973">14790 16552 38,'11'0'34,"5"12"1,-12 8-2,-8 9-18,4 19-4,-16 2-3,5 8-3,0-7-1,3 3 0,6-6-2,9-4-1,3-8-1,8-17-1,7-4-3,-3-15-5,3 2-12,-4-12-17,-13-13 0,-2 1 1,-14-8-1</inkml:trace>
  <inkml:trace contextRef="#ctx0" brushRef="#br0" timeOffset="194023.9639">14655 16779 29,'33'0'34,"-1"-7"-1,13 11 1,-3-4-21,0 3-16,-6 2-21,-10-8-8,2 3-1,-17-12-1</inkml:trace>
  <inkml:trace contextRef="#ctx0" brushRef="#br0" timeOffset="194201.0079">15051 16629 62,'35'10'39,"0"9"0,1 13-4,-3 11-21,-14 5-6,-8 14-3,-11 0-7,-20 3-34,-7-15-3,-5-1 0,-13-12 0</inkml:trace>
  <inkml:trace contextRef="#ctx0" brushRef="#br0" timeOffset="195103.0243">6952 17633 16,'0'0'27,"0"0"2,0 0-11,-13-20-4,-2 11-3,-11-2-3,-4 0-4,-5 3-1,-1 8-1,-2 5 0,4 8 0,3 14-1,13-1 1,8 10-2,10 2 2,0-38-1,40 67 2,-5-43-1,4-13-1,2-17 0,2-1-1,-6-13 0,-5-2-1,-5-7 2,-11-2-3,-7 5 2,-6 11-1,-3 15 2,-5-13-1,5 13 1,-6 21 1,6-2-1,3 9 0,8-3 1,6-1-3,7-1-6,-24-23-20,59 31-3,-19-31-3,-8-11 0</inkml:trace>
  <inkml:trace contextRef="#ctx0" brushRef="#br0" timeOffset="195472.2863">7470 17386 20,'-14'-12'32,"0"19"1,-15 1-10,-2 4-8,1 12-2,-5 3-5,10 11-1,2 2-5,10 3 1,9 0-2,13-2 1,7-6-1,9-4-2,8 0-5,-1-11-14,2-11-12,9-1-3,-9-20 1,6-1 3</inkml:trace>
  <inkml:trace contextRef="#ctx0" brushRef="#br0" timeOffset="195697.3523">7674 17444 24,'-4'-9'34,"4"18"1,-2 4 1,-5 2-20,7 15-6,-6 1-2,6 6-1,0 0-3,2 4 0,4-9-2,1-3-2,6-2-1,-3-7-1,5-2-8,-6-6-12,-9-12-13,19-5-2,-13-5 0,3 2 2</inkml:trace>
  <inkml:trace contextRef="#ctx0" brushRef="#br0" timeOffset="195998.3933">7513 17602 28,'18'0'32,"3"-5"1,17 1-5,2 4-15,-2-3-6,8 3-2,-5 0-3,-2-5-1,-7 1-1,-4-3 0,-10 2 1,1-3 0,-3 1 3,-1 2-1,-2 0 2,4 11-1,0 2 2,-1 4-1,-5 3-2,-4 9 1,-7 3-5,-7 2-6,-4 1-25,-6 0-5,-13-10 1,8 1-1</inkml:trace>
  <inkml:trace contextRef="#ctx0" brushRef="#br0" timeOffset="196351.2673">8348 17575 50,'18'-6'33,"10"10"1,2 2-13,4-2-13,5 0-6,1 3-13,3 3-21,-9-10 0,3 0-2,-21 0 1</inkml:trace>
  <inkml:trace contextRef="#ctx0" brushRef="#br0" timeOffset="196531.948">8384 17696 24,'0'0'36,"15"10"-1,11-10 0,5-3-13,3-1-10,10 7-4,-3 1-10,-2-1-29,-10-6-5,-1-3 0,-12-2 0</inkml:trace>
  <inkml:trace contextRef="#ctx0" brushRef="#br0" timeOffset="198006.5256">9132 17630 34,'-9'0'36,"21"3"-1,7-3-3,12 0-17,12 3-8,8 4-16,14-7-23,-12 0-2,6-7-1,-8-3 0</inkml:trace>
  <inkml:trace contextRef="#ctx0" brushRef="#br0" timeOffset="198321.7273">9690 17628 33,'-6'-29'29,"9"5"2,-6-7-12,3-3-9,10-2-2,-4-1-1,3 6-1,-3 4 0,1 6-1,-7 21 1,13 0-1,-8 21-1,-2 11 1,-3 6-2,0 5 2,0 2-4,3 6 0,0 2-9,-3-8-23,0-16-6,10-4-1,-4-11 1</inkml:trace>
  <inkml:trace contextRef="#ctx0" brushRef="#br0" timeOffset="198492.4527">9907 17719 45,'0'0'36,"0"0"-2,0 0-5,-10 0-41,10 0-19,4-10-2,-4 10-2</inkml:trace>
  <inkml:trace contextRef="#ctx0" brushRef="#br0" timeOffset="198907.9425">10259 17611 18,'-26'-4'27,"-1"-4"1,-10-7-12,9-4-7,5-5-1,5-5-1,15 0 0,6 6 0,15 5 1,4 11-1,9 7 2,-5 7-1,-2 20 1,-12 2-3,-6 13 0,-18-1-2,-6 1 0,-11-4-2,-5-4-1,1-6-1,1-10 0,4-10-2,10-5 2,18-3-2,-4-11 0,18 1 1,7 2 0,1-1 1,6 6 0,2 7 1,-2 4-4,-2 6-7,-7 5-26,-5-9-1,5-1-1,-7-3 1</inkml:trace>
  <inkml:trace contextRef="#ctx0" brushRef="#br0" timeOffset="199427.8489">10658 17479 31,'13'-8'32,"-13"8"-2,0-19-11,0 19-6,-23-11-5,6 7-4,-9-4-2,-5 2 0,1 6-4,1 0 0,1 2 1,3 3-1,9 2 0,2 7 0,8-1 1,6 6 0,0 1 3,5 1 0,2-3 0,0 2 1,0-7 1,3-1-1,0-7 0,5-5 0,1-4-2,3-2 1,5 6 0,1-7 0,4 7-1,-1 6 0,-1 4 0,-5 9 0,-4 2 1,-8 3 0,-10-2 0,-6 5 0,-14-8-1,-4 2 1,-10-6-2,-3-8-1,0-2-6,0-5-7,0-11-21,12 2-1,2-9 0,14 4 0</inkml:trace>
  <inkml:trace contextRef="#ctx0" brushRef="#br0" timeOffset="200893.3162">11317 17515 21,'-27'-20'31,"4"11"-5,-6 9-3,-9-5-3,4 16-7,-3 2-2,9 9-3,4 4-2,13 9-2,11-2-1,9-2-1,14-1 0,8-10 0,6-3-2,4-1-4,2-6-9,-3-1-19,-7-12-3,3 3-1,-12-10-1</inkml:trace>
  <inkml:trace contextRef="#ctx0" brushRef="#br0" timeOffset="201171.8546">11511 17586 34,'-24'-9'33,"-10"1"-1,9 0-9,-4 8-11,1 4-5,11 6-3,10 7-2,7 5 0,12 0-2,12 2 1,6-3 1,4-6 0,2-5-1,-3-5 2,-4-8-2,-8-4 1,-8-4 0,-10-5-2,-12-3-4,-8 2-13,-4 1-17,9 0 0,-2 1-1,11 4 1</inkml:trace>
  <inkml:trace contextRef="#ctx0" brushRef="#br0" timeOffset="201556.1747">11762 17565 21,'0'0'31,"-19"0"2,19 0-2,7 19-14,-2-4-5,11 2-3,-4 0-4,7 8 1,-7-4-2,-2 2 0,-10-5-1,-7-5-1,-12-9-2,-5-4-4,1 4-13,1-13-19,-2-3 0,12-2-1,0-1-1</inkml:trace>
  <inkml:trace contextRef="#ctx0" brushRef="#br0" timeOffset="201984.0622">12337 17275 17,'-32'7'32,"1"10"-1,-19 13-9,0 3-7,5 14-1,0 1-4,14 10 0,13 0-4,18 5 0,18-8-3,13-6-3,19-1-21,9-7-13,-2-21-1,8-5 0</inkml:trace>
  <inkml:trace contextRef="#ctx0" brushRef="#br0" timeOffset="202585.685">12798 17473 10,'0'0'25,"9"-7"3,-27 0-9,-6-1-8,-5 1-4,-7 3-5,1 4-2,-2-3-2,-1 3 0,5 0-1,5 0 0,6 8-1,4 1 2,5 4 2,-1 0 3,4-3 1,3 8 0,0-2 2,7-3-1,0-1 2,7-3 0,-7-9-2,24 7 0,-1-2 0,10-2 0,1 1 0,10 3-1,-1 4-1,-2 6 0,-7 2 0,-7 7-1,-16-3 0,-11 3 0,-21-9 0,-8 0-2,-11-8-1,-5-6-4,5-3-5,-3-12-9,6-4-15,18-6-1,3 2 0,16 3 7</inkml:trace>
  <inkml:trace contextRef="#ctx0" brushRef="#br0" timeOffset="202848.2416">12923 17331 18,'24'0'33,"-8"18"4,-1 10-4,-5 6-14,-10 0-7,0 12-1,-4-3-6,-2 8-1,-1 0-1,7-14-1,0-4 0,8-3-1,6-6-2,2-6-4,9-2-9,-4-8-22,-4-18 0,1 1-1,-8-5 1</inkml:trace>
  <inkml:trace contextRef="#ctx0" brushRef="#br0" timeOffset="203038.0763">12832 17611 50,'13'-5'37,"11"5"-1,17-4-4,2 1-21,1 3-9,3 0-14,-10 5-23,6-5 0,-19-3-2,-2-1 2</inkml:trace>
  <inkml:trace contextRef="#ctx0" brushRef="#br0" timeOffset="203292.6358">13149 17379 22,'34'18'36,"-3"4"0,7 8-2,-2 4-10,-8 4-9,0 11-4,-19-3-6,-9 0-3,-15-2-7,15-44-12,-66 69-16,32-46-4,1-11-1,7-6 0</inkml:trace>
  <inkml:trace contextRef="#ctx0" brushRef="#br0" timeOffset="203541.0611">13555 17769 55,'0'0'1,"0"0"-1,-10-8-13,-2 3-17</inkml:trace>
  <inkml:trace contextRef="#ctx0" brushRef="#br0" timeOffset="295529.0245">20820 10672 19,'45'0'12,"16"0"1,30 0-1,18 0-2,30 3 0,21-3-2,17 6-1,13-1-1,1 4-2,-6 2-1,-13 1 0,-15-2-2,-28 2 0,-18-3 0,-22-1-1,-19-1-1,-23-3 1,-7-4-1,-11 0 0,-11 0 0,-5 0 1,-13 0-1,-6-13 0,-4 5 1,0-2-1,-7 2 1,-4-2-1,-4 1 1,-3-2-1,4 1 1,0-1 0,-3 0 0,6 1 0,2-4 0,4 2 0,9 2 0,6 10 0,0-15 1,0 15 0,21 0 0,-2 5 0,12 7-1,2 4 2,-1 2 0,-1 2 1,4 2-1,-2-3 0,-5 5 1,-11-9 0,-9 2 1,-15-3 0,-3 0 0,-11-4-1,-7 4 1,-10-1-1,-2-1-4,8 0-7,3 2-17,7-14-6,22 0 0,0 0-1</inkml:trace>
  <inkml:trace contextRef="#ctx0" brushRef="#br0" timeOffset="295912.5968">23388 10033 2,'-55'2'22,"6"16"-1,-6 0-8,4 12-1,14 6-4,13 10-1,5 3-3,19 4 1,15-5-3,15 0-4,8-5-7,0-12-9,5 3-6,-13-23-1,12 3 8</inkml:trace>
  <inkml:trace contextRef="#ctx0" brushRef="#br0" timeOffset="296107.8821">23532 10161 33,'0'0'28,"0"0"-7,-8 27-3,-2 2-5,-2 10-3,5 8-2,-4 1-2,-5 0-3,3 0-7,5-5-12,1-14-14,7 6 0,-16-22-1,11 0 3</inkml:trace>
  <inkml:trace contextRef="#ctx0" brushRef="#br0" timeOffset="296300.8256">23300 10343 3,'8'-15'21,"19"11"-1,-2-5-11,7 6-4,-3 0-5,-5-1-4,-3 4-4,-10-8-2,11 5-2,-13-10-1</inkml:trace>
  <inkml:trace contextRef="#ctx0" brushRef="#br0" timeOffset="296494.3576">23616 10193 25,'48'0'19,"9"4"2,6 11 0,1 12-2,-14 2-3,-8 8-3,-22 4-2,-14 6-2,-18-7-2,-12 3-2,-10-6 0,-9-7-3,8-3-5,2-5-10,7-8-21,7 1 0,6-15 0,13 0-1</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9T13:31:37.292"/>
    </inkml:context>
    <inkml:brush xml:id="br0">
      <inkml:brushProperty name="width" value="0.05292" units="cm"/>
      <inkml:brushProperty name="height" value="0.05292" units="cm"/>
      <inkml:brushProperty name="color" value="#FF0000"/>
    </inkml:brush>
  </inkml:definitions>
  <inkml:trace contextRef="#ctx0" brushRef="#br0">10648 18853 9,'0'0'28,"0"0"3,0 0-7,0 0-21,0 0-21,0 0-6,0 0-5,0 0 6</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9T13:39:42.654"/>
    </inkml:context>
    <inkml:brush xml:id="br0">
      <inkml:brushProperty name="width" value="0.05292" units="cm"/>
      <inkml:brushProperty name="height" value="0.05292" units="cm"/>
      <inkml:brushProperty name="color" value="#FF0000"/>
    </inkml:brush>
  </inkml:definitions>
  <inkml:trace contextRef="#ctx0" brushRef="#br0">7491 13137 21,'3'-9'27,"-3"9"-1,0 0-2,0-10-4,0 10-3,0 0-4,0 15-3,-3-2-3,3 6-2,0 5-3,0 7 0,0 0-2,-3 3-2,6 2-5,-3-7-13,0-4-15,9-2 0,-9-14-1,11 0 1</inkml:trace>
  <inkml:trace contextRef="#ctx0" brushRef="#br0" timeOffset="382.4848">7509 13522 22,'0'0'32,"0"-10"-2,0 10-4,0 0-4,0 17-5,0 1-5,-3-1-5,3 7-2,0 0-4,0 4-5,3 3-15,1-1-16,-4-6-1,5 2 0,-5-8 0</inkml:trace>
  <inkml:trace contextRef="#ctx0" brushRef="#br0" timeOffset="781.4831">7518 13951 48,'0'-19'35,"0"19"-4,-5-10-6,5 10-9,-6 9-5,3 1-5,3 7-9,0 4-18,8 6-14,-8-3 1,6 0-2</inkml:trace>
  <inkml:trace contextRef="#ctx0" brushRef="#br0" timeOffset="1119.8868">7521 14173 13,'0'-12'33,"0"12"1,0 0-1,0 0-10,4 17-6,-7 0-6,3 11-2,0 4-11,3 7-31,-3-10-1,3 3-1,-3-15-1</inkml:trace>
  <inkml:trace contextRef="#ctx0" brushRef="#br0" timeOffset="1943.4851">7287 14533 28,'3'-9'34,"-3"9"1,0 0-8,0 0-5,0 0-5,0 0-5,6 24-3,-6-6-3,0 7-2,0 3 0,3 5-2,0 1-1,0-2-2,3-2-4,-6-10-5,6 2-11,-2-8-17,-4-14 0,0 0-1,8-17 1</inkml:trace>
  <inkml:trace contextRef="#ctx0" brushRef="#br0" timeOffset="2312.0167">7239 14512 49,'7'-17'36,"3"11"1,3-3-9,7-1-10,8 10-4,4-6-6,5 8-3,-3 2-1,-1 6-2,-5 2 0,-8 2-1,-10 2-2,-10 5 1,-7-1-1,-9 0-2,-6 1-5,-6-6-12,-2-4-18,7 2-1,1-11 0,7 1 1</inkml:trace>
  <inkml:trace contextRef="#ctx0" brushRef="#br0" timeOffset="2808.0195">7478 14751 31,'0'0'35,"0"0"1,0 0 0,0 0-14,0 0-8,0 0-6,16 13-3,-7-4-1,4 6-1,2-1-2,1 1-2,0 1-4,-4-6-7,6 5-15,-2-3-10,-4-5-1,0-1 1</inkml:trace>
  <inkml:trace contextRef="#ctx0" brushRef="#br0" timeOffset="3048.2735">7625 14740 37,'0'0'34,"-10"6"1,10-6-7,-12 15-9,-1-5-6,1 9-3,-4-1-2,1 7-2,-4-3-3,3 3 0,1-3-5,0-8-8,3-8-27,12-6-1,-4-12-1,13-8 1</inkml:trace>
  <inkml:trace contextRef="#ctx0" brushRef="#br0" timeOffset="4528.1353">5312 14284 16,'41'0'11,"4"0"-1,13 0-2,4 5-2,11-2-1,2-3-2,5 3-2,-1-3-4,-3 0-4,-2 0-4,-8 0-3,1 0-4,-23-4 12</inkml:trace>
  <inkml:trace contextRef="#ctx0" brushRef="#br0" timeOffset="4814.1543">5519 14297 4,'65'0'8,"7"-8"-2,14 5-1,6-3-1,9-1-4,3 2-3,-1-5-4,0 7-4,-14-9 6</inkml:trace>
  <inkml:trace contextRef="#ctx0" brushRef="#br0" timeOffset="5152.3905">6015 14234 7,'99'0'11,"-2"-5"-3,7-1-2,-1-1-3,-1 0-3,-6 0 0,-11-1-1,-8 1-1,-16 0-5,-10 3-2,-17-2-5,-9 9 13</inkml:trace>
  <inkml:trace contextRef="#ctx0" brushRef="#br0" timeOffset="6574.3415">6979 14203 6,'78'0'3,"-3"-3"0,-11-2 0,-11 2 0,-12-4 0,-11 5-2,-11-5 1,-6 4 0,-13 3 0,5-11-1,-5 11 0,0-10 0,0 10 0,0-9-1,0 9 0,0 0 0,0 0 0,4-9 0,-4 9 0,0 0-1,0 0 0,0 9-1,0-9-1,9 11 1,-9-11 0,16 10 0,-5-6 0,2-1 0,0 1 1,2-1 0,0 2 1,-2-5 0,-1 4 0,1 1 0,0 0 0,-1 0 2,0-1 0,-2-4 0,1 0 1,-1 0 1,0-6 2,-1-2 0,-4-4 1,-5 0 0,0-1-1,-5 1 0,-4 1-1,-9-3-1,-5 4-1,-2 3-1,-5 4-1,2 3 0,0 4-1,5 5 1,4 2-1,5 8 1,10-1 0,4 7-1,10 0 1,3 0 0,4-1 0,9-5 0,-1-2 0,5-7 0,-2-6 1,-2-4-1,1-9 0,-4-3 0,-2-3 0,-3 0 0,-9-4 0,-2-3 0,-7 3 0,0 0 0,-10 0 0,-5 1 0,-3 3-1,-5 0 1,-1 6 0,2 3-1,-2 6 0,1 2 0,5 8 0,3 4 0,8 6 0,4 4 0,3 3 1,6-1-1,4 2 0,5-2 1,7-4-1,-1-3 1,1-6-1,-2-7 0,1-6 1,0 0-1,-5-12 0,-3 0 1,-5-3-1,-8-4 0,0-2 0,-12-2 0,-3 1 0,-1 0 0,-8 3 0,-3 5 0,2 2 0,-1 7 0,1 5 0,7 6 0,1 5 0,5 6 0,3 4 0,9 2 0,4 3 0,2-1 0,8-2 0,3-3 0,4-2 1,1-7-1,1-4 0,-2-7 0,-1-7 1,-3-3-1,-2-5 0,-9-4 0,-6-5 0,-3 2 0,-9 0 0,-1 3 0,-9 0 0,-2 5 0,-2 4 0,-1 5 0,6 5 0,2 5 0,4 1 0,-1 7 0,10 4 0,6 0 0,4 4 0,3 1 0,7-2 0,1-1 0,9-4-1,-1-4 1,1-3-1,-3-8 1,1-4 0,-9-5-1,0-3 1,-8-7 0,-5 0 1,-6-4-1,-6 2 0,2 1 0,-2 1 1,-1 7-1,-1 2 0,1 10 0,3 0 0,-1 8-3,1 4-14,-2-4-10,12 8 0,0-16-1</inkml:trace>
  <inkml:trace contextRef="#ctx0" brushRef="#br0" timeOffset="7919.9024">5251 17509 2,'0'0'14,"21"9"-3,5-5-3,12 5 1,24-3 0,16 1 0,27-3 0,22 0-2,22 0-1,14-2-1,9-2-1,5 4-1,-10-4 1,-9 0 0,-19 3-1,-20-3-1,-29 5-1,-22-5-5,-25 0-5,-18 0-4,-25 0-5,0 0-6,-9-5-4,-1 1 15</inkml:trace>
  <inkml:trace contextRef="#ctx0" brushRef="#br0" timeOffset="8725.1335">7254 17509 13,'0'0'10,"-5"-23"-2,5 23-3,-24-9-2,8 9 0,-3 0-2,-3 9 1,-2 0-1,2 3 0,4 5 1,8-1 2,7 0 0,9-2 0,10 3 0,8-5 0,7-2 0,4-3 0,2-7-2,3 0 0,-6-6 0,-6-3 0,-3-7-1,-13 1 2,-12-5 0,-9 1-1,-7 0 0,-11 5 1,-1-1-2,-6 6 1,2 1-1,2 8-1,4 0 0,8 10 1,7-3-1,11-7 0,0 24 1,5-12-1,11 2 0,3-1 0,2-3 2,1-5-2,1 2 0,-3-3 1,-1-4 0,-1-3-1,-8-4 1,-4-2-1,-6 0 0,0 9 1,-18-20-1,-1 11 0,-1 1 0,-4 4 0,2 4-1,4 4 2,2 4-1,16-8 0,-13 15 0,13-15 0,13 21 0,3-16 0,3 2 0,-1-2 0,1-5 0,-4 2 0,0-2 0,-15 0 1,0 0-1,0 0 0,-9-9 0,-9 9-7,7 0-20,-18-12-1,12 12 2,-14-15 3</inkml:trace>
  <inkml:trace contextRef="#ctx0" brushRef="#br0" timeOffset="13484.8537">7891 14296 22,'0'12'18,"3"7"-3,-6 9-3,3 11-3,-3 9-7,3 7-10,0 14-13,-6-8-3,9 11 0</inkml:trace>
  <inkml:trace contextRef="#ctx0" brushRef="#br0" timeOffset="13868.3857">7904 15089 17,'0'0'27,"-10"-10"-4,10 10-5,0 0-4,-6 16-6,6 6-2,0 11-6,0 10-16,-4 7-11,8 19-1,-8-3 0</inkml:trace>
  <inkml:trace contextRef="#ctx0" brushRef="#br0" timeOffset="14260.0654">7876 15787 28,'0'0'27,"0"0"-7,0 0-4,0 18-5,-4 4-3,-2 8-5,4 7-9,-2 10-11,-5 3-10,9 15-1,-4-8-1</inkml:trace>
  <inkml:trace contextRef="#ctx0" brushRef="#br0" timeOffset="14612.3888">7854 16692 9,'-9'0'30,"-4"0"-1,13 17 1,-7 2-15,2 7-9,5 2-11,-3 1-17,10 16-7,-7-6-1,8 5 1</inkml:trace>
  <inkml:trace contextRef="#ctx0" brushRef="#br0" timeOffset="14913.5577">7860 17154 6,'0'10'25,"0"-10"-2,-3 19-10,0 3-13,3-3-11,0 13-10,-3-8-3,6 10 14</inkml:trace>
  <inkml:trace contextRef="#ctx0" brushRef="#br0" timeOffset="15109.9085">7879 17456 13,'3'25'26,"-7"1"-5,8 1-23,2 19-18,-6-12-2,6 2 7</inkml:trace>
  <inkml:trace contextRef="#ctx0" brushRef="#br0" timeOffset="16381.4876">8028 17824 37,'0'0'30,"0"0"-2,0 0-9,-25 48-6,25-48-9,-22 71-4,10-30-1,-1 1-3,13-42 1,-19 64-7,19-64 3,-12 42 0,12-42 4,0 0 3,0 0-1,0 0 6,13-61-1,-13 61 3,25-72-3,-10 29-1,6 9 0,-2-8 1,-1 2 0,-2 3-2,-2 10 0,-3 3 2,-5 12-1,-2 3 3,-4 9-1,-4 14 0,4-14-1,0 50 2,6-6-4,6 3-1,5-2 1,7 1-2,1-4 1,6 2-7,-31-44 4,54 63-6,-54-63 0,0 0-5,46 21-8,-46-21-15,0 0 0,0 0 1,-44-49 29</inkml:trace>
  <inkml:trace contextRef="#ctx0" brushRef="#br0" timeOffset="16547.2177">8012 17996 21,'0'0'40,"0"0"-6,59-17 1,-59 17-20,68 20-34,-68-20-7,78-5-8,-78 5 2</inkml:trace>
  <inkml:trace contextRef="#ctx0" brushRef="#br0" timeOffset="17665.9062">7975 17601 22,'0'0'21,"0"-10"1,0 10-3,-10-7-3,10 7-5,-20 0-3,10-4-2,-3 4-1,1 0-2,2 6-2,10-6 0,-13 16-1,13-16 0,0 14 0,0-14 1,14 10-1,0-5 1,1-5 2,2-3 1,-1-3 0,-2 3 0,-4-3-1,-10 6-6,0 0-28,0 11-2,-18-11 0,5 21-2</inkml:trace>
  <inkml:trace contextRef="#ctx0" brushRef="#br0" timeOffset="73497.5046">5395 14512 15,'28'26'25,"0"-9"-6,11 6-6,6 0-2,4-4-2,4-1-1,1-9-2,1-2-2,-5-7 0,2-11 0,-3 1-1,4-4 0,2 2-1,5-3 1,-1 6-2,3 4 0,0 5 1,-3 5-2,-1 1 2,-6 4 1,-4-5 0,-5 1 0,-5-6 0,-4 6 0,-10-6 0,0-5 2,-11 5-2,-3 0 0,-10 0 0,0 0-1,0 0 1,0 0-1,-13 8 0,13-8-2,0 0-7,0 0-22,-5-12-6,5 12-1,8-15 0</inkml:trace>
  <inkml:trace contextRef="#ctx0" brushRef="#br0" timeOffset="74361.8721">6608 14659 8,'15'0'27,"-15"0"-2,12 7-6,-12-7-4,16 13-4,-7-4-4,-9-9-1,13 15-2,-13-15 0,8 15-2,-8-15 0,0 0 0,10 9 1,-10-9 1,0 0 0,0 0-1,0 0 1,0 0 0,-10-5 0,10 5-2,-3-10 0,3 10-2,10-13 1,3 5 0,8 1-1,6-2 0,9 2 0,4 1 0,3 1 0,3-2 1,-3 0-1,1 2 1,-3 0-1,-4-3 1,-6-1-2,-3 0 2,-4 3-1,-2-3 0,-4 6-1,-5-4-7,-3-5-26,-1 8 0,-9-15 0,12-1-1</inkml:trace>
  <inkml:trace contextRef="#ctx0" brushRef="#br0" timeOffset="76639.6229">5716 15032 17,'0'0'28,"7"10"-3,-7 9-5,-8 7-4,-3 9-4,-2 1-2,-2 2-3,-1-2-4,2-6-1,3-6-1,2-9 0,9-15 0,0 0-1,0-18 0,9-3 0,1-8 0,4-7 0,0-3 1,0-2-2,3 3 1,-3 2 1,0 6 0,-4 5 0,0 8 1,-6 5 0,-4 12 0,0 0 0,10 25 1,-7-4 0,3 11 0,3 6-1,6 9 0,1 1 0,3-2-3,4 3-5,-3-9-7,-1-5-11,2-2-11,-14-22 0,1 0 1</inkml:trace>
  <inkml:trace contextRef="#ctx0" brushRef="#br0" timeOffset="76789.9573">5662 15187 34,'0'0'31,"0"0"-5,21 14-5,7-4-12,10-5-16,-3-6-18,13 6-4,-7-14 0,8 9-1</inkml:trace>
  <inkml:trace contextRef="#ctx0" brushRef="#br0" timeOffset="77158.4951">6269 15153 37,'-9'-10'32,"0"8"-3,-12-3-7,-8 2-7,1 8-3,-6-2-5,6 10-1,0 3-2,4 4-1,8 3-2,13 1-1,12 1-1,11-8-6,13 2-10,7-2-17,-3-12-1,9 2 1,-8-9-1</inkml:trace>
  <inkml:trace contextRef="#ctx0" brushRef="#br0" timeOffset="77511.4947">6472 15197 31,'0'-14'31,"0"14"-5,-10-11-4,0 4-6,-3 7-4,-1-4-4,1 8-3,0 3-1,1 8-1,6 0-1,6 5-1,0 3-1,13 2 0,4-2 0,6-5 0,5-4-1,0-7 0,-3-3-1,-1-4 1,-6-11 1,-8-6 0,-10-3-2,-9-3-5,-3-1-16,1 5-9,-12-2-1,10 7 1</inkml:trace>
  <inkml:trace contextRef="#ctx0" brushRef="#br0" timeOffset="77954.6578">6902 15148 41,'-7'-12'31,"-4"8"-7,-7-2-4,-6 2-7,0 4-4,-4 0-3,3 10-1,-1-1-3,9 0 0,9 7-1,8-2-1,11 2 1,7-2 0,5 1 0,1 3-1,1-4 2,-7 1 1,-9-4-1,-5 2 0,-13-4 0,-10-3-3,-2-4-5,-4-2-18,-4-8-11,11 4 1,-3-12-2</inkml:trace>
  <inkml:trace contextRef="#ctx0" brushRef="#br0" timeOffset="78541.195">7196 15181 11,'0'0'27,"4"-15"-4,-4 15-3,-6-13-1,-8 6-4,0 5-2,-9-1-3,1 3-3,-5 4-2,3 4-1,1 5-2,4 1 0,8 5-1,8 2-1,3 2 1,13-4-1,2 2 0,3-6 0,7-2-1,-1-4-2,-1-6 1,-5-3 0,0-6 0,-11-6 1,-4 1 0,-3 0 1,0 11 1,-19-13 2,6 13-1,-1 3 0,0 6 0,6 13 1,-1 4-1,9 6 0,0 1 1,3 8 0,3-2 0,3 2 1,0-4-1,3-5-1,-3-5-4,-5-2-28,-1-15-5,-3-10-2,0 0 0</inkml:trace>
  <inkml:trace contextRef="#ctx0" brushRef="#br0" timeOffset="206534.8529">13050 14848 44,'0'0'35,"0"15"2,3 9-10,3 1-8,15 15-4,7-1-5,19 12-2,9-2-1,19 1-3,8-10-3,7-5-4,3-4-21,-3-5-15,-15-8 0,-8-1-1,-20-7 0</inkml:trace>
  <inkml:trace contextRef="#ctx0" brushRef="#br0" timeOffset="207106.5136">13803 15272 22,'0'0'34,"21"11"2,2-6 1,8 3-14,8 13-6,-10-5-3,5 12-5,-16 1-2,-12 6-1,-21 3-4,-16 3-20,-16-1-20,-9 3-1,-18-5 0</inkml:trace>
  <inkml:trace contextRef="#ctx0" brushRef="#br0" timeOffset="209408.5117">14371 15226 15,'0'0'30,"3"12"1,-7 4-1,-5 6-15,3 10-5,-4 3-3,3 1-2,-4-3-2,4-4-1,2-6-1,5-10 0,0-13 0,0 0 0,0-20 0,5-4 0,2-7 0,-2-5 0,5-5-1,0-2 1,5 2-1,-2 2 0,3 5 1,-7 7 0,4 2-1,-5 10 2,-8 15 0,12-3 0,-12 14 1,6 12 0,-2 3 0,3 15 0,1 3 0,8 7-1,-1 1 0,8 0-1,-6-3-2,2-5-1,1-7-1,-4-12-3,0-3-5,-16-22-10,0 0-15,0 0 0,-19-25 1,2 9 2</inkml:trace>
  <inkml:trace contextRef="#ctx0" brushRef="#br0" timeOffset="209537.5893">14358 15425 22,'0'0'30,"-6"-10"-1,15 3-6,6 3-4,7 0-11,6 10-21,-6-6-14,14 11-3,-7-11-1</inkml:trace>
  <inkml:trace contextRef="#ctx0" brushRef="#br0" timeOffset="210077.9242">14960 15369 26,'-15'-10'26,"6"5"-3,-7 0-3,-5-1-3,-2 6-4,-6 0-3,5 7-3,-4 2-1,4 5-1,4 4-1,10 3-1,5 2-1,14 3 0,10-3-1,7-5-4,8-1-13,5 0-17,-5-17-1,7 4 0,-11-11 0</inkml:trace>
  <inkml:trace contextRef="#ctx0" brushRef="#br0" timeOffset="210491.8293">15179 15419 14,'0'0'24,"-7"-12"-2,7 12-3,-22-10-3,5 10-2,-2 0-5,-4 0-1,0 6-3,1 4-2,0 6-1,6-1-1,8 3 0,8 0 0,0-2 1,15-4 0,7 0 0,1-7 0,5-2 0,-2-3-2,-4-5-9,-5-6-22,2 3 0,-16-10-2,8 5 1</inkml:trace>
  <inkml:trace contextRef="#ctx0" brushRef="#br0" timeOffset="211056.699">15530 15378 17,'0'0'29,"-33"-9"-3,11 5-4,-7 4-5,-2-4-5,5 4-3,-2 2-3,6 5-2,8-1-2,9 5-1,11 4-1,12 2 1,4 0 0,6 5 1,-2 2 1,0 1 0,-6-2 0,-6 1 1,-12-6 0,-7-2-1,-10-5-1,-5-3-2,-1-2-6,-6-6-18,-2-5-10,11 5-2,-4-9 1</inkml:trace>
  <inkml:trace contextRef="#ctx0" brushRef="#br0" timeOffset="211634.8482">15800 15083 15,'-33'7'29,"7"20"-1,-10 7-7,8 12-3,5 11-5,5 6-4,11 7-2,12 0-5,7-8-7,14-7-16,10-4-10,-5-22 0,12-3-1</inkml:trace>
  <inkml:trace contextRef="#ctx0" brushRef="#br0" timeOffset="212101.5132">15872 15337 6,'0'0'28,"-21"9"0,17 4-2,-9 3-11,5 4-4,8 5-3,0 2-2,12-4-1,1 1-1,2-7 0,6-7-2,4-2 1,-3-8-2,-1-8-2,1-6-1,-10-7-1,1-2 0,-9 1 0,-4 3 1,-4 2 0,-2 7 1,-4 10 1,10 0 1,-12 20 0,7-1 1,5 4-1,8 0 1,5 1 1,9-8-1,-1-3 0,4-9 1,-1-7-1,-2-6 1,-3-7-1,-6-3 0,-8-7-2,-5 5-3,-8-2-12,-12 5-17,6 14-1,-9-4 0,5 11 0</inkml:trace>
  <inkml:trace contextRef="#ctx0" brushRef="#br0" timeOffset="212477.8051">16334 15170 30,'0'0'31,"0"17"0,-3 0-10,0 8-5,-1 0-5,4 9-3,-6 3-2,6 1-1,4-1-2,5-1 1,0-2-2,6 0 0,2-4 0,0-7-2,3-3-4,-2-12-8,-2-8-18,2 0-5,-14-12-1,1-4 1</inkml:trace>
  <inkml:trace contextRef="#ctx0" brushRef="#br0" timeOffset="212620.5583">16231 15346 44,'17'0'33,"13"8"0,1-8-11,6 4-13,3-4-24,-3-4-14,3 4-2,-14-7-2</inkml:trace>
  <inkml:trace contextRef="#ctx0" brushRef="#br0" timeOffset="213161.3567">16728 15317 32,'0'0'28,"6"28"1,-6-8-12,7 6-8,1 2-4,1 0-9,-2-2-12,-10-12-12,9 7 0,-16-17-1</inkml:trace>
  <inkml:trace contextRef="#ctx0" brushRef="#br0" timeOffset="213327.0859">16644 15417 26,'0'0'31,"31"-10"1,-13 10-7,5-3-10,7 6-7,2 2-15,7 5-20,-7-13-3,5 8-1,-9-12-1</inkml:trace>
  <inkml:trace contextRef="#ctx0" brushRef="#br0" timeOffset="213875.5132">17212 15373 16,'0'0'28,"-16"-11"0,1 4-9,-7 2-4,-3 1-5,0 4-3,-6 4-2,2 5-1,1 5-2,6 4 0,7 4-2,7 3 1,13 0-1,7-1 0,7-3 1,7-8-1,4-4 1,-1-2-1,-1-7 0,-4-10 0,-8-1 0,-7-5 0,-9 0 1,-6 5-1,-7 2 1,-5 3 0,2 6 1,-1 12-1,1 10 1,4 9 0,7 5 0,2 6 0,3-2-1,8 2 1,1-5-2,2-2 1,-1-7-5,0-12-9,-10-16-19,23 17-1,-23-17 1,16-5-1</inkml:trace>
  <inkml:trace contextRef="#ctx0" brushRef="#br0" timeOffset="214177.1306">17252 15134 49,'30'16'37,"12"17"1,-5 13-4,-6 8-17,-1 21-5,-21 1-4,-9 2-9,-19-8-34,-9-6-2,-22-16-1,-2-11-1</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26T13:42:45.641"/>
    </inkml:context>
    <inkml:brush xml:id="br0">
      <inkml:brushProperty name="width" value="0.05292" units="cm"/>
      <inkml:brushProperty name="height" value="0.05292" units="cm"/>
      <inkml:brushProperty name="color" value="#FF0000"/>
    </inkml:brush>
  </inkml:definitions>
  <inkml:trace contextRef="#ctx0" brushRef="#br0">2392 10982 58,'-2'-51'31,"-1"9"-3,-3 10-3,6 32-5,-13 6-5,13 35-5,0 19-2,0 14-4,0 11 0,0 13-2,5-4-2,3-6-4,0-11-6,-5-24-7,7-17-9,-2-16-8,-8-20-3,20-24 1,-11-7 3</inkml:trace>
  <inkml:trace contextRef="#ctx0" brushRef="#br0" timeOffset="194.3865">2578 11309 38,'22'-26'32,"-6"14"-3,-4 3-5,-12 9-5,-16 10-4,-8 3-5,-4 7-4,-3 3-2,3 6-3,6 2 2,6-2-2,16-4 0,4-4 0,12-2-1,9-7-2,9-2-12,3 0-21,-1-10 0,8-4 0,-6-2 0</inkml:trace>
  <inkml:trace contextRef="#ctx0" brushRef="#br0" timeOffset="456.9918">2913 11257 55,'10'4'33,"14"2"-1,3-6-9,11 0-17,3 0-12,3-6-18,2 6-6,-15-4-2,0 4-1</inkml:trace>
  <inkml:trace contextRef="#ctx0" brushRef="#br0" timeOffset="615.9181">3035 11376 34,'0'0'33,"0"0"0,12 6-1,16-9-22,5 3-32,5-9-6,15 9-3,-3-10-2</inkml:trace>
  <inkml:trace contextRef="#ctx0" brushRef="#br0" timeOffset="1143.1576">3971 11067 51,'-43'-18'31,"5"-6"-4,1-8-10,6-9-5,10-1-3,14-1-2,17 2-3,11 8 1,19 11-1,7 12 1,8 16-1,-4 7 1,-8 14 0,-16 10-1,-16 8-1,-19-1-1,-16 7 0,-17-5-1,-7-4 0,-5-6 0,5-5-1,8-10 0,10-6 0,17-5 0,13-10 0,10 7-1,11-7 1,11 0-1,2 5 1,6-2-2,3-3-3,1 11-8,-7-5-20,-8-6-3,1 3-1,-5-6 1</inkml:trace>
  <inkml:trace contextRef="#ctx0" brushRef="#br0" timeOffset="1451.2037">4238 11110 38,'9'-2'33,"-9"2"1,0 14 0,0 0-18,-6-3-7,6 4-3,0-4-1,-3 1-1,3-12-2,0 0-1,-13-6 0,13-9 0,3-6 0,4-3 0,5 1 0,6-2-1,3 3 1,8 8 1,-1 5 0,0 9 0,-3 4 1,1 9-1,-12 4 1,-3 3-1,-6 3-4,-5-7-10,-3 4-24,0 0-2,-7-6 1,3 1-2</inkml:trace>
  <inkml:trace contextRef="#ctx0" brushRef="#br0" timeOffset="1706.7252">3742 11379 32,'-19'-4'35,"19"4"1,23-4-2,15-2-11,31 6-6,9-4-5,21 4-4,7 0-2,8 0-3,-5 0-4,-13 0-8,-7 3-24,-21 4-5,-24-3 0,-16 5-1</inkml:trace>
  <inkml:trace contextRef="#ctx0" brushRef="#br0" timeOffset="2128.2097">3892 11746 63,'0'0'34,"8"-21"-2,14 0-11,24 4-5,3-2-5,11 13-1,-5 1-1,0 15-2,-10 8-2,-5 15 0,-18 8-1,-8 6 0,-11 2-1,-3-3-1,-5-7-1,5-8 0,0-9-1,0-22-1,0 0-1,12-20 1,-12-11-2,0-5 2,-6 2-1,-5 2 0,-9 11 1,-5 9 0,-3 17 1,-6 12 0,3 11 0,-9 4 1,6 3-3,4-8-6,7-9-31,7-12 0,4-16 1,12-8-2</inkml:trace>
  <inkml:trace contextRef="#ctx0" brushRef="#br0" timeOffset="2698.4722">4904 11258 72,'12'-5'35,"14"5"-3,4 0-13,5-7-8,11 7-5,-3 3-6,-1-3-11,-5 0-15,-4 6-9,-12-6 1,-6 7-1</inkml:trace>
  <inkml:trace contextRef="#ctx0" brushRef="#br0" timeOffset="2887.3707">4964 11389 47,'28'5'36,"3"-1"-1,11 2-3,4 1-15,-6-1-13,-2 3-31,-10-9-6,-2 4-2,-16-9 0</inkml:trace>
  <inkml:trace contextRef="#ctx0" brushRef="#br0" timeOffset="4489.4406">5925 10849 37,'-13'-27'28,"-2"-6"-2,11-1-9,15 2-2,10 4-4,12 10-2,5 7-2,2 11 0,-5 10 0,-10 10-2,-19 11-1,-12 11-1,-21 6-1,-8 6 0,-5-3-1,1-1 0,3-4 0,14-5 0,16-10-1,19-7 0,15-9 1,9-7-1,5-8 1,6 0-1,1 0-1,-5-5 0,-4 0 0,-9-3 0,-6 3-1,-10 1 0,-3 4 1,-12 0 0,0 0 1,0 15 0,0-6 0,-5 3 1,0-2 0,-1-1 0,6-9 0,-9 6 1,9-6-1,-2-20 0,4 1 0,5-5-1,6-4 1,5 2 0,6 1 0,-1 4 0,1 10 1,1 7-1,-6 8 1,0 11 0,-7 8 0,-4 1-2,-1 7-5,-7-3-13,0-4-17,0 2-2,0-7 0,0-4 0</inkml:trace>
  <inkml:trace contextRef="#ctx0" brushRef="#br0" timeOffset="4782.0475">5620 11375 57,'0'0'37,"39"0"0,20-2-4,29 2-18,14-9-5,24 9-2,7 0-2,9 0-3,-5 6-2,-10-6-5,-16 5-13,-20-1-20,-29-8-1,-15 4 0,-29-6 0</inkml:trace>
  <inkml:trace contextRef="#ctx0" brushRef="#br0" timeOffset="6313.5151">5817 11751 13,'-30'4'20,"10"16"0,-1-1-13,7 9-3,7 4-2,12-1 1,7-2 1,9-6 3,10-3 2,-2-11 4,5-6 2,-7-16 0,-1-3 2,-17-15-2,-3 0-2,-19-8-2,-3 6-3,-8-2-4,-2 10-4,3 11-5,-4 4-17,8 10-15,8 15-1,4 2 1,7 4-1</inkml:trace>
  <inkml:trace contextRef="#ctx0" brushRef="#br0" timeOffset="6510.866">6056 11997 59,'0'0'34,"18"4"-3,-18-4-12,-3-11-42,3 11-6,6-11-4,-6 11-1</inkml:trace>
  <inkml:trace contextRef="#ctx0" brushRef="#br0" timeOffset="6824.6623">6318 11676 65,'10'4'36,"-10"-4"0,0 18-6,-6 3-18,-4 2-5,5 3-2,1 0-3,4-1 1,4-5-2,7-1 0,9-9 0,1-1-2,7-1-2,-6-8-4,5 0-7,-7-9-11,-2 0-10,0 0-2,-8-9 1,-1 3 1</inkml:trace>
  <inkml:trace contextRef="#ctx0" brushRef="#br0" timeOffset="6977.0998">6502 11661 39,'0'-17'34,"-3"8"2,3 9-4,3 24-8,-3 0-7,3 20-5,-6 3-4,6 10-1,-3-1-4,-6-3-10,6-6-30,3-7-1,0-10 0,7-7-2</inkml:trace>
  <inkml:trace contextRef="#ctx0" brushRef="#br0" timeOffset="9933.6172">7215 11271 22,'-7'9'65,"7"-9"-33,25 6-11,1 0-5,7-6-6,8 0-5,1 2-6,0-4-10,-2 2-16,0 4-6,-16-4-1,-5 5-1</inkml:trace>
  <inkml:trace contextRef="#ctx0" brushRef="#br0" timeOffset="10083.8758">7317 11375 32,'0'0'31,"13"-11"0,14 11-2,6-4-24,0-4-29,10 8-2,-6 0-4,7 0 0</inkml:trace>
  <inkml:trace contextRef="#ctx0" brushRef="#br0" timeOffset="10738.3884">8312 11086 32,'0'0'27,"0"0"0,-5-10-10,-4 5-5,-1 1-5,-6-4-3,-4 3-1,-3 1-1,-2 4-1,1 0-1,-4 8 0,3 1 1,-3 2-1,6 7 1,1-2 1,4 0 1,6 3 0,1-4 1,10 2 1,0-8 0,7 0 1,4-9-2,9 5 0,4-5 0,7 0-2,3 0 0,4 5-1,1 5 0,-1 4 0,-4 5 0,-3 3 0,-8 2 0,-5 4 1,-15 0 0,-6 3 0,-14-7 0,-10 3 0,-10-8 0,-3-4 0,-4-7-2,-3-8-1,7-8-3,3-7-4,16-4-8,4-3-10,11-1-10,16 4 0,3 0-1</inkml:trace>
  <inkml:trace contextRef="#ctx0" brushRef="#br0" timeOffset="11249.0373">8509 11282 97,'6'14'36,"-6"-1"-3,0 6-19,0-3-7,0 9-2,0-6-2,0-3-1,0-3-2,0-13-1,0 12-3,0-12-2,3-17-1,-6-2-1,3-1 0,-3-3-1,3-1 2,-6-1 2,6 6 2,-3 1 2,3 6 1,0 12 3,15-16 0,-1 16 0,4-1 0,4 1 0,3 0-1,2 0 1,-2-5 0,-3 5 0,-2 0 0,-3 0 1,-5 0 0,0 0 1,-12 0-1,10 13 0,-10-2 0,0 6-2,0-2 1,0 8-2,0 1-7,-3 3-29,-3-8-2,6 4 1,-4-10-1</inkml:trace>
  <inkml:trace contextRef="#ctx0" brushRef="#br0" timeOffset="11844.2033">9312 11276 64,'15'29'34,"-7"-2"-1,-1 5-15,0 2-3,-4-7-6,4-1-1,-7-9-3,0-7-2,0-10 0,-6-10-1,6-10-1,0-3 1,9-9-1,0-5 0,10 2-1,5 3 0,7 5 0,4 8 1,6 6-4,-8 5-5,1 12-21,-2 10-8,-14-2 1,0 4-1</inkml:trace>
  <inkml:trace contextRef="#ctx0" brushRef="#br0" timeOffset="12273.7925">9970 11267 66,'0'18'35,"-10"-2"0,-5 6-13,-10 6-7,-9-6-7,0-2-4,0-6-4,-1-4-1,8-10 0,2-6-1,9-8 0,8-10 0,8 1 1,0-3 1,12 6 1,4 1 1,2 6 1,3 13 0,1 4-1,0 10 0,2 6 0,-2 2-5,0 2-10,-1 3-23,-2-13 0,0 0 1,3-10-1</inkml:trace>
  <inkml:trace contextRef="#ctx0" brushRef="#br0" timeOffset="12716.4918">10262 11332 45,'0'-10'31,"-7"-4"0,-3-2-10,-5 7-5,-7 2-6,-2 7-2,-1 0-3,0 13-2,3 2-1,7 4-1,6 5 0,9 2 0,9-2 0,3-6 0,7-4 0,3-8-1,2-9 1,1-8 0,-3-16-1,0-7 1,-1-15-1,-2-10 0,-7-11 1,-2-2-1,-1 1-1,-5 8 1,-4 15 0,-4 10 0,-3 20 1,7 18 0,-17 33 0,10 14 1,-3 12 0,4 10 1,3 2-1,3 4 1,0 0-2,6-7 0,4-11-5,-5-12-10,8-16-22,7-11-1,-5-18 0,12-14 1</inkml:trace>
  <inkml:trace contextRef="#ctx0" brushRef="#br0" timeOffset="12956.2038">10701 10933 47,'0'0'34,"-21"0"2,2 17-5,3 17-11,-11 14-5,2 19-4,-6 3-3,1 13-3,-5-3-2,4-5-1,0-6-2,6-11-4,9-12-5,-2-20-10,15-11-19,16-15 0,8-18-1,18-6 2</inkml:trace>
  <inkml:trace contextRef="#ctx0" brushRef="#br0" timeOffset="16222.8184">2139 12879 34,'15'25'33,"14"-21"1,23 1-4,19 0-14,7-5-4,11 4-2,-2-6-4,3 2-3,-15-3-2,-16 3-4,-13 0-6,-24-7-6,-6 5-9,-16 2-10,0 0 0,-16-4-1</inkml:trace>
  <inkml:trace contextRef="#ctx0" brushRef="#br0" timeOffset="16463.2605">2610 12888 49,'-10'8'34,"1"16"-1,0 7-8,3 5-7,6 13-5,0 2-3,0 9-2,3-2-2,-3 3-2,3-10-2,3-6 0,-6-9-1,3-5 0,-3-13 0,0-3-1,0-1-3,0-14-6,0 0-29,0 0 1,3-17-2,1 5 1</inkml:trace>
  <inkml:trace contextRef="#ctx0" brushRef="#br0" timeOffset="17088.0056">3119 13121 50,'0'0'36,"24"12"-2,-2-12 1,2 0-21,13 4-5,0-4-8,2-4-7,0 4-8,-8 0-10,-12 0-11,-2 0-1,-17 0 1</inkml:trace>
  <inkml:trace contextRef="#ctx0" brushRef="#br0" timeOffset="17253.1227">3137 13201 52,'12'15'35,"4"-6"-3,15-2-9,12 3-6,4-1-15,10 4-29,-15-13-4,7 4-3,-23-11-1</inkml:trace>
  <inkml:trace contextRef="#ctx0" brushRef="#br0" timeOffset="20136.7355">3896 12978 48,'0'-42'28,"13"-5"-9,0 1-2,-4-10-2,6 8-2,-8-4-2,1 14-1,-8 4-2,0 21-1,0 13-1,-18 19-2,13 16-1,-1 13-1,6 12-2,0 2-6,14 6-11,1-7-19,-3-13-1,5-5 0,-5-17 1</inkml:trace>
  <inkml:trace contextRef="#ctx0" brushRef="#br0" timeOffset="20356.2071">3729 13178 44,'0'0'35,"17"5"2,14-5-3,11 4-15,11-8-9,21 4-3,6 0-5,4-7-9,0 2-24,-4 5-5,-20 0 0,-7 7-1</inkml:trace>
  <inkml:trace contextRef="#ctx0" brushRef="#br0" timeOffset="20835.6314">3791 13764 25,'9'15'33,"13"2"1,0-8-6,3-4-7,6-5-4,-6-9-4,3-3-3,-13-15-3,3-3-3,-11-15-1,-1-5-1,-6-4-1,6-2 0,1 1-1,4 6 0,5 8-1,0 9-2,13 15-6,1 6-11,3 8-17,2 8 0,-4-1 0,-3 6 0</inkml:trace>
  <inkml:trace contextRef="#ctx0" brushRef="#br0" timeOffset="21009.3483">3850 13597 42,'22'10'35,"11"-10"-3,27 5-16,1 3-33,2-16-10,11 16-4,-15-14-2</inkml:trace>
  <inkml:trace contextRef="#ctx0" brushRef="#br0" timeOffset="23111.0648">4659 13096 56,'12'0'30,"1"0"-7,9 5-8,12-1-7,3 4-9,7-3-14,-3-5-13,7 7-2,-12-11 0</inkml:trace>
  <inkml:trace contextRef="#ctx0" brushRef="#br0" timeOffset="23283.8856">4712 13244 11,'10'0'26,"10"-10"2,21 6-6,5-1-16,3-5-23,11 10-6,-6-7-1,5 7-3</inkml:trace>
  <inkml:trace contextRef="#ctx0" brushRef="#br0" timeOffset="23518.4231">5277 13205 25,'0'0'30,"16"-12"1,23 6-3,18-1-12,17 1-6,19 3-2,5-2-3,4 5-5,-5 0-14,-11 8-17,-25-8 0,-12 5-2,-28-5 0</inkml:trace>
  <inkml:trace contextRef="#ctx0" brushRef="#br0" timeOffset="23737.5016">5642 12748 38,'0'-39'30,"0"3"-1,4 16-12,-4 20-4,0 0-5,13 34-1,-7 8-4,-1 9-8,1 5-25,8 16 0,-8-12 0,9 7-1</inkml:trace>
  <inkml:trace contextRef="#ctx0" brushRef="#br0" timeOffset="24118.8251">5463 13466 31,'-15'-4'34,"15"4"1,3 14 0,14-4-17,16 13-5,2 5-3,10 4-2,-1 1-2,2 5-3,-6-3-1,-10-4-1,-19-5-3,-17-6 1,-18-6-1,-11-7 0,-7-7 0,-3-4 0,4-10 1,7-6 0,18-7 1,16-6 0,23-6 1,15-2 0,9-3 0,-2 3 0,-5 2 1,-12 6-1,-22 9 0,-24 8-1,-25 16-6,-20 9-27,-11 2-3,2 7-1,-1-2 1</inkml:trace>
  <inkml:trace contextRef="#ctx0" brushRef="#br0" timeOffset="25421.7069">6328 13159 31,'0'0'32,"0"15"-1,0-15-2,31 5-14,-3 3-7,6-5-7,4 1-12,-2-4-17,5 0-4,-13-4 1,3 4-2</inkml:trace>
  <inkml:trace contextRef="#ctx0" brushRef="#br0" timeOffset="25601.5694">6349 13290 41,'16'0'28,"16"14"-2,-2-10-19,-1-4-27,12 4-4,-11-11-4,7 7 1</inkml:trace>
  <inkml:trace contextRef="#ctx0" brushRef="#br0" timeOffset="26159.2919">7180 13082 17,'-39'7'60,"19"9"-29,-10 6-12,8 3-6,7 11-5,6 1-2,12-1-2,15-2 0,9-7-2,12-6 1,7-9-1,1-12 0,1-17 1,-7-9 0,-13-10-1,-15-8 1,-13-1-1,-20 1-1,-10 9 0,-5 9-8,-7 10-14,4 8-14,7 17 0,10 6-1,11 8 1</inkml:trace>
  <inkml:trace contextRef="#ctx0" brushRef="#br0" timeOffset="26353.338">7590 13358 59,'12'4'36,"-12"-4"-1,0 0-2,0 0-27,0 0-36,0 0-4,0 0-2,0 0 1</inkml:trace>
  <inkml:trace contextRef="#ctx0" brushRef="#br0" timeOffset="26640.763">7780 13127 41,'6'-26'33,"-6"-3"3,9 3-4,-3 5-15,-6 2-4,0 19-3,10 0-3,-4 19-1,-6 6-2,8 11 0,-8 5-2,7 8 0,-4 0-2,-3-8-8,10-3-29,-4-6-1,0-11 0,7-9-1</inkml:trace>
  <inkml:trace contextRef="#ctx0" brushRef="#br0" timeOffset="27022.9119">8030 13101 21,'-18'-34'65,"24"25"-31,-6 9-12,25-15-6,3 15-4,0 4-4,6 6-2,-6 2 0,-4 6-2,-17 3-1,-10 4 0,-13 6-1,-9-2-1,-5 0 1,-5-2-1,4-3-1,7-2 1,11-8-1,13-1 0,16-9 0,11-4 0,8 0 0,7 3 0,5-3-2,-2 0-4,3 0-15,-5 4-16,-11-8-1,1 4 0,-8-10 1</inkml:trace>
  <inkml:trace contextRef="#ctx0" brushRef="#br0" timeOffset="27528.1919">8676 12968 48,'25'0'31,"-25"0"-2,5-14-10,-16 11-5,-11-5-6,0 6-3,-8-3-4,2 5 0,3 0-1,0 0 0,4 6 0,2 6 0,6 5 0,1 4 1,1-4 1,3 8 1,-2-4-1,7 1 1,3-4 0,6-5 0,-6-13 0,23 13-1,-4-13-1,6 3 1,8-3-1,2 4 0,5 1 0,-3 5 1,-3 3 0,-6 6 0,-6 2 1,-13 1 0,-9-1-1,-15 1 1,-10-7-1,-9-2-1,0-5-3,-4-8-6,10-7-21,4 0-8,2-8 0,10 1-1</inkml:trace>
  <inkml:trace contextRef="#ctx0" brushRef="#br0" timeOffset="28046.7264">9561 13066 12,'0'-12'51,"0"12"-31,-26-7-4,-1 10-3,-5 2-3,-2 3-2,-2 1-1,8 8-1,9-1-1,16 6-1,16-3 0,15 3-1,5 3 1,7 2 1,-6-6 1,-3 2 0,-15-9 0,-16 3-2,-23-10 1,-10 0-4,-10-2-20,-7-2-16,-8-6-2,1 8 0,-11-2-2</inkml:trace>
  <inkml:trace contextRef="#ctx0" brushRef="#br0" timeOffset="30671.9923">2229 14769 43,'2'-10'30,"-2"10"-4,-19 19-5,2 3-5,5 11-5,-8 6-3,14 7-4,2 1-1,11 0 0,10-8-1,14-6 0,1-14-1,11-11 1,-1-15-1,-8-13 1,-4-10 0,-6-11-1,-10-2 0,-11 1 0,-6 4 0,-8 6-1,-3 13 0,3 12 0,2 16 0,1 12 0,8 10 0,7 6 0,4 2 0,15-3-1,8-4 1,-1-8 0,2-13 1,5-7 1,-9-11 0,4-11 0,-14-8 0,-8-6 1,-13 1 0,0 1-3,-10 6-4,-2-3-11,-4 8-22,6 12 0,-2 0 0,12 7 0</inkml:trace>
  <inkml:trace contextRef="#ctx0" brushRef="#br0" timeOffset="31024.9658">2913 14855 45,'0'0'35,"23"15"0,-3-15 0,8 5-19,13-3-7,-1-2-6,3 0-7,4 0-15,-3 4-15,-14-7-2,-3 3 1,-9 0-1</inkml:trace>
  <inkml:trace contextRef="#ctx0" brushRef="#br0" timeOffset="31264.204">2960 15011 20,'0'0'32,"7"9"0,11-4-3,9-1-10,8-4-5,6 8-4,-1-5-11,3 6-25,-9-9-6,4 5 0,-17-5-2</inkml:trace>
  <inkml:trace contextRef="#ctx0" brushRef="#br0" timeOffset="39515.2009">10695 11277 59,'12'0'31,"0"0"-9,4 15-3,-6-3-4,2 7-4,-10-1-2,-2 5-3,-5-7-1,3 2-2,-8-4-1,6-1 0,4-13-1,0 0 0,0 0-1,0 0 1,16-21 0,0 5-1,8-5 0,1 1 1,3 1-1,-2 9 0,1 1 0,-7 9 0,-5 0-1,-4 9 2,-6 5-1,-2 1 0,-3-1 0,-5-2 0,2-1 1,3-11-1,0 0 1,0 0-1,-3-9 1,9-6-1,4-4 0,5 0 0,2 6 0,2 4 0,2 5 0,-2 8 1,0 7 0,-2 10 0,-2 2 0,-4 5 1,-3-4-1,-2 3 1,-6-3-1,5-5-6,-1-5-31,-4-1-1,0-13 0,15 5-1</inkml:trace>
  <inkml:trace contextRef="#ctx0" brushRef="#br0" timeOffset="41741.2076">3779 14843 54,'-16'-11'30,"-6"-9"-13,-6-9-3,11-3-2,1-7-2,13-1-2,6-5-1,18 5-2,10 3 0,14 13 0,0 7-1,5 20 0,-10 14 1,-12 17-1,-16 13 0,-21 10-1,-12 5 0,-10 2-3,-7-5 0,0-10-1,4-14-1,6-17-1,17-13 1,11-5-1,11-23 1,9 3 2,1 1 0,4 6 1,0 9 1,2 11 0,-7 7-1,-2 7 1,-5 5-2,-4 0-4,3 1-14,1-6-18,-7-10 0,3-4 0,-9-7-1</inkml:trace>
  <inkml:trace contextRef="#ctx0" brushRef="#br0" timeOffset="42062.9228">4057 14936 60,'0'0'34,"13"15"-1,-6 1-13,-7-4-6,9 8-4,-9-6-3,3 2-2,-3-16-2,0 0-1,-9 0 0,9-18-1,0-9 0,0-3-1,8-4 1,5 4-1,3 5 0,3 6 0,-1 10 1,4 13-1,-7 10 1,1 12-1,-7 5 1,-5 2-2,-2 4-6,-2-8-14,0-3-15,10-5-1,4-13 1,11-2-1</inkml:trace>
  <inkml:trace contextRef="#ctx0" brushRef="#br0" timeOffset="42356.2132">4402 15094 52,'0'0'32,"12"15"-7,0-11-4,7 3-3,-2-7-3,4-3-3,-6-11-2,4-3-2,-8-12-2,0-8-1,-6-15-2,-2-5-1,-3-11-1,3 3-1,4-2 0,4 4-1,5 12-2,1 5-3,10 20-8,-5 6-14,3 13-10,0 7 0,-3 10 0</inkml:trace>
  <inkml:trace contextRef="#ctx0" brushRef="#br0" timeOffset="42529.08">4498 14817 48,'41'16'32,"-2"-9"-13,8-4-28,3 12-11,-13-11-7,4 9-2</inkml:trace>
  <inkml:trace contextRef="#ctx0" brushRef="#br0" timeOffset="43825.7904">5082 14819 22,'9'0'30,"16"7"1,-3-7-7,7 3-9,7 1-3,0-1-7,5-3-7,-3 4-12,4 2-16,-16-12-1,2 6 1,-13-8-1</inkml:trace>
  <inkml:trace contextRef="#ctx0" brushRef="#br0" timeOffset="44036.21">5128 14975 32,'0'12'33,"13"-9"-1,12-3-7,3 6-8,6 0-18,11 3-24,-10-15-3,10 12-4,-12-15-1</inkml:trace>
  <inkml:trace contextRef="#ctx0" brushRef="#br0" timeOffset="44718.7112">5973 14687 35,'-13'-40'25,"13"1"-3,5 0-3,13 3-4,11 11-1,5 10-3,7 15-2,-7 13 1,-3 13-4,-16 5-2,-9 13-1,-18 1-1,-10-1 0,-6-3-1,-6-7 0,0-7-1,8-7 0,7-9 0,10-7 0,9-4-1,14-6 1,5 6 0,5-3-2,10 3-4,0 0-8,3 3-15,2 6-5,-9-9-1,1 3 1</inkml:trace>
  <inkml:trace contextRef="#ctx0" brushRef="#br0" timeOffset="45004.2085">6343 14737 46,'0'0'29,"16"10"-5,-16 2-8,3-2-5,-3 1-3,0-11-3,-6 12-1,6-12-2,-7-13 0,7-4-1,0-4 0,4-1 0,5 0 1,1 0 1,8 9 0,-2 3 0,6 10 1,-4 7 0,1 9 1,-4 4-2,0 7-1,-5 1-4,-3-7-7,-1 1-20,0 2-5,-6-9-1,6-1 0</inkml:trace>
  <inkml:trace contextRef="#ctx0" brushRef="#br0" timeOffset="45269.3152">5908 15047 55,'-15'4'34,"26"2"2,12 3-12,14-9-10,21 9-4,12-5-2,17 1-2,4-1-5,5-4-7,0 0-15,-7 0-16,-26 0 1,-11 0-1,-27 0 1</inkml:trace>
  <inkml:trace contextRef="#ctx0" brushRef="#br0" timeOffset="45803.2085">6003 15315 33,'0'0'34,"20"-4"1,13 4-1,7 0-16,6-3-6,7 3-3,0 0-4,-1 0-4,-6 3-6,-11-3-10,-10 0-15,-7 0-5,-18 0 0,0 0-1</inkml:trace>
  <inkml:trace contextRef="#ctx0" brushRef="#br0" timeOffset="45953.2202">6265 15350 43,'-11'25'33,"11"9"1,0 9-10,-4-1-7,10 7-3,-3-5-5,4-1-8,3-7-25,-1-4-10,-9-13-1,6-9 0</inkml:trace>
  <inkml:trace contextRef="#ctx0" brushRef="#br0" timeOffset="46471.2072">6949 14979 31,'12'-4'32,"15"8"1,-3-8 0,12 4-16,3 0-14,-1 4-14,3 5-19,-14-9-2,1 7 0,-18-7-1</inkml:trace>
  <inkml:trace contextRef="#ctx0" brushRef="#br0" timeOffset="46645.0796">7004 15078 67,'19'-5'35,"17"5"-1,-1 5-18,2-5-40,4 6-6,-7-6-2,3 4-2</inkml:trace>
  <inkml:trace contextRef="#ctx0" brushRef="#br0" timeOffset="48175.7385">7646 14971 26,'0'0'26,"6"-26"-1,-1-11-6,5-13-5,0-6-3,0-7-2,4 7-1,-4 2-1,0 12-1,-5 17 0,-5 25-2,9 13 0,-5 23-2,2 19 0,-6 6-2,6 9-3,-6-2-5,4 0-12,2-8-13,-6-16 0,5-6 0,-5-22-1</inkml:trace>
  <inkml:trace contextRef="#ctx0" brushRef="#br0" timeOffset="48497.9635">8192 14598 30,'-40'-7'31,"6"15"0,-7 3-5,7 12-13,12 15-3,1 4-2,14 13-3,7-3-1,13 0-1,9-4-1,11-7-1,2-12 0,2-11 1,-6-15-1,-8-9 1,-19-11-1,-13-1 0,-19 0 1,-6 4-2,-9 6-4,-1 3-11,4 5-18,16 8-2,11 0 1,20 2 0</inkml:trace>
  <inkml:trace contextRef="#ctx0" brushRef="#br0" timeOffset="48979.4263">8396 14912 35,'10'24'34,"-10"-1"-1,0 4-1,0-1-15,0-6-7,0-1-4,0-19-3,0 0-2,0 0 1,0-22-2,0-4 1,-4 0 0,4 0 0,-6 1-1,6 3 0,-3 8 0,3-1 0,0 15 0,15-5 0,1 3-1,3 2 0,5-6 0,3 6 0,1-7 0,-3 7 0,-3-3 0,-4 3 0,-5 0 1,-13 0 1,14 16 0,-14-1 1,4 6 0,-4 5 0,0 6 0,3 1-3,-3-3-17,0-5-16,10 0-1,-2-16 1,9-5-2</inkml:trace>
  <inkml:trace contextRef="#ctx0" brushRef="#br0" timeOffset="49454.2549">9166 14840 45,'14'8'33,"4"12"1,-3 4-12,-3 2-6,1 6-4,-5-6-4,2 2-2,-10-10-2,5-7-2,-5-11 0,-4-13-1,4-6 0,6-7 0,4-4-1,5 1 0,6 4-1,1 2-5,9 10-17,1 10-13,-8 3 0,3 3 1,-5 3-1</inkml:trace>
  <inkml:trace contextRef="#ctx0" brushRef="#br0" timeOffset="49747.4468">9725 14916 52,'-9'29'34,"-7"-3"1,3 1-4,1-5-19,-8-8-6,0-4-4,1-10-2,0-10-1,4-6-1,7-6 0,3-1 1,5-5-1,11 6 3,3 7 0,5 4 0,3 7 1,-1 10 0,2 5 0,1 7-3,-5 1-9,5 1-21,-2 3-3,-7-8 0,11 5-1</inkml:trace>
  <inkml:trace contextRef="#ctx0" brushRef="#br0" timeOffset="50183.7356">10119 14979 35,'5'-16'29,"-13"-8"1,-2 1-13,-3 4-4,-8 0-4,0 9-1,-7 0-3,2 10 0,2 9-2,2 8 0,6 7 0,10 1 1,6 1-2,9-1 2,8-6-2,5-7 1,2-12-2,3-10 1,-4-9-1,2-13-1,-7-10 1,-3-11-1,-8-9 0,-5-3-1,-2 2 1,0 10 0,0 4-1,-6 11 1,0 11-1,4 14 2,2 13-1,-4 33 0,4 3 1,0 13 0,0 10 1,0 12-1,6 4 0,-3 0-4,6-8-29,-3-1-3,-2-17 0,5-10-1</inkml:trace>
  <inkml:trace contextRef="#ctx0" brushRef="#br0" timeOffset="50619.5269">10661 14420 47,'0'0'34,"-18"-3"2,-4 28-6,-3 28-14,-13 10-4,5 22-4,-5 5-4,4 6-2,3-3-3,3-10-3,7-6-6,-1-23-9,7-18-17,11-12 0,4-24 0,0 0 0</inkml:trace>
  <inkml:trace contextRef="#ctx0" brushRef="#br0" timeOffset="50957.2132">10869 14839 37,'-22'-7'30,"0"9"1,-8-2-7,2 5-13,6 6-2,3 4-2,14 7-2,10 0 0,14 5 0,6-5-2,12 4 0,0-2 0,-2 2 2,-8-6-1,-15-2-1,-16-4 0,-15-3-2,-14-1-13,-3-5-23,-14-5 0,-5 0-1,-14 0-1</inkml:trace>
  <inkml:trace contextRef="#ctx0" brushRef="#br0" timeOffset="53019.8187">2043 16913 65,'18'-30'31,"4"-4"-9,7 0-5,4 7-4,3 8-4,-2 19-2,-6 12-1,0 15-2,-8 12-1,-5 9 0,-9 1-2,1 5 1,-4-7-1,9-11 0,3-17-1,3-10 2,5-14-2,6-8 0,4-16 1,0-13-1,-2-8 1,-6 4-1,-6-3 0,-3 9 0,-10 4 2,-6 11-1,-4 13 0,-7 20 2,-3 16 0,8 6-1,-2 10 0,5 8 0,3-4 0,8 6-1,5-3-3,6-19-11,-1-5-27,7-7 1,-4-16 0,6-11 0</inkml:trace>
  <inkml:trace contextRef="#ctx0" brushRef="#br0" timeOffset="53366.1501">3028 16806 50,'4'9'36,"14"-4"1,4-5-1,7 0-23,9 0-8,-1 0-10,-5-3-14,-4 1-17,0 2 0,-12 0-2,-4 0 2</inkml:trace>
  <inkml:trace contextRef="#ctx0" brushRef="#br0" timeOffset="53532.9022">3037 16992 50,'0'0'38,"35"0"-1,-6-9 2,4 2-21,7 7-13,1-6-34,6 6-6,-7-5-2,1-2-2</inkml:trace>
  <inkml:trace contextRef="#ctx0" brushRef="#br0" timeOffset="54095.3286">3698 16773 33,'10'-23'33,"13"-2"3,-1-6-4,7-8-14,8 13-5,-3 4-2,5 16-2,-6 9-4,1 20 0,-13 17-2,0 21 0,-4 7 0,-3 4-2,-4-4 0,0-2 0,-5-10 0,2-10 0,-4-18 0,-3-19-1,0-9 0,-7-21 1,-5-5-1,-6-3 0,0-3 0,-8-2-1,5 10 0,-1 10 0,0 14 1,0 9-1,1 13 0,3 6-1,-1 7-2,0-4-3,6-1-7,-5-13-19,6-13-6,12-4 0,-2-12 1</inkml:trace>
  <inkml:trace contextRef="#ctx0" brushRef="#br0" timeOffset="54479.2093">4272 17059 12,'0'13'32,"18"6"1,-6 3-4,4-12-7,12 3-3,-7-13-4,7-8-3,-9-14-3,0-5-3,-9-16-2,2-10-1,-7-7-1,2-11-1,0-2 0,5 3-1,0 4 0,4 6-3,6 14-3,-5 3-11,6 14-20,-1 16 0,-10 4-1,0 9 0</inkml:trace>
  <inkml:trace contextRef="#ctx0" brushRef="#br0" timeOffset="54668.0682">4328 16820 57,'0'0'38,"15"0"0,13 0 0,9-2-28,6 2-26,4 0-17,-3-12-3,5 12-1,-11-10-1</inkml:trace>
  <inkml:trace contextRef="#ctx0" brushRef="#br0" timeOffset="55103.3846">5059 16887 38,'21'0'34,"10"6"1,0-6 0,5 0-22,1-3-11,2 3-15,-3 4-19,-11-8-2,-4 4-1,-10-7 0</inkml:trace>
  <inkml:trace contextRef="#ctx0" brushRef="#br0" timeOffset="55329.8829">5073 17025 40,'0'0'37,"9"12"1,13-9 0,6-6-20,15 10-6,7-7-14,12 3-31,-7-6-2,7 3-2,-12-5-1</inkml:trace>
  <inkml:trace contextRef="#ctx0" brushRef="#br0" timeOffset="56982.8499">5996 16760 33,'0'0'30,"-19"-10"-3,5 7-7,0 6-5,-3 7-4,4 13-3,2 7-2,11 11-3,0-1-1,11 3 0,8-2-1,6-1 0,6-14 1,3-8 1,0-18 1,-3-6 1,-9-17 0,-4-6-1,-15-12 1,-6-2-1,-13 4 0,-2-2-5,-1 9-8,-5 8-23,2 9-5,8 11 0,3 4-1</inkml:trace>
  <inkml:trace contextRef="#ctx0" brushRef="#br0" timeOffset="57186.2124">6336 16975 46,'0'0'36,"0"17"0,0-17-1,0 0-25,10 12-25,-10-12-17,0 0-2,0 0-1,13 0-1</inkml:trace>
  <inkml:trace contextRef="#ctx0" brushRef="#br0" timeOffset="57487.5107">6477 16723 36,'10'0'36,"-10"0"-1,12 8 1,-15 6-20,-6 3-5,6 8-2,-4-4-4,7 11-2,0-3-1,7-5 0,4-5-3,6-2-2,6-5-6,-3-5-9,5-7-13,-4-4-5,-5-11-1,0 3 0</inkml:trace>
  <inkml:trace contextRef="#ctx0" brushRef="#br0" timeOffset="57644.5303">6648 16774 61,'-4'-12'36,"4"23"-1,0 10-12,-5 2-8,10 16-6,-5 0-2,4 5-3,-1-5-3,0-3-5,6-6-17,1-7-16,-10-13 0,0-10 0,0 0-1</inkml:trace>
  <inkml:trace contextRef="#ctx0" brushRef="#br0" timeOffset="57915.5696">6973 16890 66,'16'-3'39,"-16"3"1,12 7-1,-12-7-27,9 14-17,-9-14-30,0 12-2,0-12-3,0 0 1</inkml:trace>
  <inkml:trace contextRef="#ctx0" brushRef="#br0" timeOffset="58538.3997">7262 16820 62,'15'10'37,"7"7"0,2 4-5,2-3-21,5 11-4,-3-3-2,-4 3-3,-8-3-2,-14-2-1,-11-5-1,-15-5-1,-3-5 0,-6-5 1,3 0-1,4-12 2,8-6 0,9-11 1,15-3 1,13-6-1,12-7 1,3-3 0,-1-4 0,2 7 0,-13 1 1,-10 12-2,-12 4 1,-18 11 0,-11 13-1,-7 5-2,2 17-7,0-6-12,8 6-16,14 7 1,12-7 0,17 0-1</inkml:trace>
  <inkml:trace contextRef="#ctx0" brushRef="#br0" timeOffset="58892.2108">7851 16815 82,'18'10'39,"1"-10"-1,9 0-16,8 3-17,5 3-12,-4 0-22,-1-9-7,-4 3-1,-9-11-1</inkml:trace>
  <inkml:trace contextRef="#ctx0" brushRef="#br0" timeOffset="59080.1713">7894 16934 61,'18'10'37,"8"-5"0,6 0-7,4-5-35,-6-3-25,10 3-4,-5-7-2,2 1-1</inkml:trace>
  <inkml:trace contextRef="#ctx0" brushRef="#br0" timeOffset="59689.2112">8516 16709 58,'19'-15'36,"14"3"0,2 3-13,5-2-7,7 11-5,-10 4-5,-4 13-3,-11 6-1,-16-1-1,-14 6-2,-12 0 0,-8-1 0,-3-6-1,3-8 1,4-9-1,8-4 1,16 0 0,0 0 1,29-9 0,2 9 1,3 0-1,-1 14 1,-5 7 0,-9 3 1,-15 4-1,-14-2 0,-12-1 0,-11-5-1,-6-2 0,2-11 0,0-7-1,7 0-2,7-11-3,11 11-6,12 0-19,-3-10-5,16 10-1,5 0 1</inkml:trace>
  <inkml:trace contextRef="#ctx0" brushRef="#br0" timeOffset="59856.2343">9039 16961 93,'0'0'39,"-14"0"-2,14 0-15,-10 9-51,10-9-8,0 0-1,0 0-2</inkml:trace>
  <inkml:trace contextRef="#ctx0" brushRef="#br0" timeOffset="60433.739">9492 16854 26,'-9'27'23,"-16"-18"-4,-5-1-6,-4-11-3,-1-11-3,7-8-1,6-7 1,7-4 0,11-2 1,15 4 1,7 4 0,12 17-1,4 6 0,5 13-1,-6 11-2,-5 11 0,-13 10-2,-9 11-1,-15-4 0,-10 2 0,-12-4-2,-7-6 1,-2-10-1,4-10-1,6-10 1,8-10 0,9-8 0,13-2 0,10-2 1,14 0 0,3 5 0,8 7 1,3 7-3,-5 1-8,-2 8-27,1 2-1,-7-7 0,-1 6-1</inkml:trace>
  <inkml:trace contextRef="#ctx0" brushRef="#br0" timeOffset="61104.1506">10180 16564 30,'0'0'34,"20"12"-1,-14 4-1,-6-4-18,9 13-2,-9-10-4,0 2-2,0-17-3,0 0-1,0 0-1,9-12 0,1-8 1,5-4 0,0 2-1,4 3 2,2 4-2,-1 13 2,-2 4-1,-6 10 0,-3 5 0,-5 3-2,-4 2 1,0-8-2,-3-4 1,3-10-1,0 0 1,0-20-1,12 7 1,-3-8 0,6 1 0,4 4 0,0 7 0,-1 9 1,-2 4-1,-6 9 1,-2 6-2,-5 3-2,-3 9-7,-3-3-18,-3 0-9,3 1 0,-3-10 0</inkml:trace>
  <inkml:trace contextRef="#ctx0" brushRef="#br0" timeOffset="61322.5762">10106 16840 71,'-18'-3'37,"18"3"2,16-3-10,11-8-14,16 11-5,10-5-5,12 10-1,4-5-5,2 0-6,7 0-25,-14 4-8,-11-1 1,-9-3-1</inkml:trace>
  <inkml:trace contextRef="#ctx0" brushRef="#br0" timeOffset="61750.8154">10559 17045 45,'-25'-5'34,"1"5"-1,-5 5-10,-2-5-8,9 15-4,1-5-4,15 9 0,11 0-3,17 8-1,6 3 0,6 0-2,-3-1 3,-2 3-2,-12-5 1,-10 2 0,-23-10 0,-18-8-3,-11-11-2,-18 0-30,-1-9-6,2-8-2,-4-16 1</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26T13:43:56.264"/>
    </inkml:context>
    <inkml:brush xml:id="br0">
      <inkml:brushProperty name="width" value="0.05292" units="cm"/>
      <inkml:brushProperty name="height" value="0.05292" units="cm"/>
      <inkml:brushProperty name="color" value="#FF0000"/>
    </inkml:brush>
  </inkml:definitions>
  <inkml:trace contextRef="#ctx0" brushRef="#br0">1991 11337 19,'0'-19'26,"-10"1"-5,-13-1-3,-7 5-3,-6 4-3,-6 6-2,4 13-3,-3 2-1,9 14-2,4 7-1,12 2-2,10 6 0,14 0 0,8-6-1,7-3 2,8-11-2,-3-3 0,3-8 0,-13-4 1,-7-5 0,-11 0 0,0 0-1,-28-5 1,-2 10 0,-2 4 0,-4 7-1,7 5 0,5 3-1,6 5 1,12 1 0,9-1 0,11-5 0,9-2 1,10-11-1,3-3-1,7-8 1,-3-9 0,2-6 0,-6-5 0,-5-4 1,-5-1 0,-11-1 3,-2 5 0,-7 2 0,-1 8 0,-5 11 1,0 0-1,-3 27-1,7 1-1,4 8-4,-4-3-5,4 1-9,-1-3-16,-1-11-3,6-8-1,-12-12 1</inkml:trace>
  <inkml:trace contextRef="#ctx0" brushRef="#br0" timeOffset="135.4958">2018 11422 34,'0'0'29,"0"-17"-1,0 17-14,13 8-32,-13-8-7,10 12-3,-10-12-2</inkml:trace>
  <inkml:trace contextRef="#ctx0" brushRef="#br0" timeOffset="338.9344">2152 11573 39,'10'32'37,"-1"-2"0,3 7 1,0 1-13,-3-11-13,3 4-5,1-7-3,-4-8-1,5-9-2,5-7 0,1-13 0,-2-6-1,1-5-3,-3-6-8,2 5-18,-3 2-9,-5-3 0,-1 10 0</inkml:trace>
  <inkml:trace contextRef="#ctx0" brushRef="#br0" timeOffset="774.5767">2755 11598 40,'0'17'36,"-8"4"0,-14 2-2,-4-2-14,1 4-7,-5-3-7,1-3-4,2-8-3,2-3-1,3-8-1,7-6 0,8-5-1,7-8 0,4 0 1,2-1 1,1 6 1,8 0 1,4 11 1,-1 3 0,-2 12 0,-1 6 1,0 3-1,4 3 1,2-2-1,-3-2 1,2-9-2,5-4 1,0-7 0,2-11-1,1-7 1,-6-10-1,3-4 1,3 0-1,-9 3 1,-4 3 1,0 6 0,-15 20 1,10 0-1,-5 20 1,-5 9-2,-5 2-8,5 1-29,0 4 0,5-11-1,17-7-1</inkml:trace>
  <inkml:trace contextRef="#ctx0" brushRef="#br0" timeOffset="1914.1988">3872 11678 31,'0'0'30,"19"23"-3,-19 3-7,7 3-7,-3 9-3,2-6-3,4 0-2,3-13-2,2-7-1,6-12-1,-2-3 1,0-14-1,-1-6 0,-2-6-1,-3-1 1,-4 7-1,-3 5 1,-6 18 0,0 0 1,13 11 0,-7 21 0,0 9 1,3 7 0,-3 7 1,-6 1-1,-6 0 0,-7 0 0,-11-5 0,-4-5 0,-9-9 0,-6-12-1,-4-14-2,6-11 0,5-14-2,8-14-3,12-7-7,7-9-10,17-2-14,17 3-1,12-2 0,17 9 1</inkml:trace>
  <inkml:trace contextRef="#ctx0" brushRef="#br0" timeOffset="2223.6583">4533 11355 40,'-13'-16'31,"-5"14"1,-7 6-12,-7 11-4,-2 18-4,0 8-3,6 19-3,7 3-2,5 6-1,16 3-3,6-9-5,15 1-14,7-9-15,4-16 0,5-7-1,-3-15 0</inkml:trace>
  <inkml:trace contextRef="#ctx0" brushRef="#br0" timeOffset="2463.1978">4597 11652 53,'0'0'35,"10"21"0,8 2-4,7 8-18,0-3-6,2 2-7,7 0-9,-3-5-19,-5-11-7,4-5 0,-10-9 0</inkml:trace>
  <inkml:trace contextRef="#ctx0" brushRef="#br0" timeOffset="2613.6632">4868 11676 58,'-29'22'33,"-12"2"1,1 5-12,0 3-16,3 0-18,10 0-18,-2-13-3,18 1 0,11-20 0</inkml:trace>
  <inkml:trace contextRef="#ctx0" brushRef="#br0" timeOffset="2815.8801">4955 11877 39,'15'18'36,"-10"-5"0,1 6 0,-6 5-17,-3-4-14,-6 2-19,-8-7-19,6 2 0,-6-13-3,17-4 0</inkml:trace>
  <inkml:trace contextRef="#ctx0" brushRef="#br0" timeOffset="3094.9238">5173 11464 68,'13'-2'37,"4"13"0,-5 16-15,-7 2-8,3 11-4,-13 6-4,5 3-2,-5-3-2,5 0 0,5-5-1,6-8 0,4-8-2,6-8-2,5-4-9,-7-11-20,1-7-6,-2-5 0,-13-12 0</inkml:trace>
  <inkml:trace contextRef="#ctx0" brushRef="#br0" timeOffset="3261.1557">5153 11701 73,'19'0'35,"12"9"-1,0-9-15,7 0-23,3 8-27,-8-13-2,1 2-1,-13-9-1</inkml:trace>
  <inkml:trace contextRef="#ctx0" brushRef="#br0" timeOffset="3447.82">5420 11419 66,'13'0'38,"3"11"1,9 17-6,2 14-17,-9 5-7,2 14-3,-9 7-4,-5 1-3,-6 1-6,-9-13-15,-9-7-17,-1-12 0,-1-15 0,4-10 0</inkml:trace>
  <inkml:trace contextRef="#ctx0" brushRef="#br0" timeOffset="3758.2033">5897 11636 50,'0'0'37,"0"0"1,0 0-1,27 4-19,9 0-9,0-4-5,4 0-7,8 6-11,-11-6-16,-3 0-7,-6 0 0,-14 0-1</inkml:trace>
  <inkml:trace contextRef="#ctx0" brushRef="#br0" timeOffset="3907.2083">5953 11737 50,'7'11'36,"17"5"1,4-6-2,6-4-21,7 3-30,-4-9-15,6 8-3,-13-13-2</inkml:trace>
  <inkml:trace contextRef="#ctx0" brushRef="#br0" timeOffset="4629.6564">6654 11442 64,'12'3'33,"-19"17"-4,-5 12-12,-2 14-5,-8 3-4,2 5-1,-1-2-4,0-4-1,5-9 0,7-9-1,3-16 0,6-14 1,2-15-2,8-12 1,-1-14 0,6-11-1,-2-7 1,3-3-1,2 3 0,-2 3 1,0 11-1,-2 11 0,-1 15 1,0 15 0,1 18 0,0 14 0,0 13 0,-1 11 0,5 4 0,2 8 0,1-4-1,-2-5-1,3-5-3,-8-11-3,4-8-8,-8-14-15,-10-17-7,0 0 1,-10-15 0</inkml:trace>
  <inkml:trace contextRef="#ctx0" brushRef="#br0" timeOffset="4772.8123">6586 11668 40,'-10'5'34,"10"-5"0,0 0-4,21 13-12,5-13-8,11 6-12,7-6-28,6 6-2,-4-6-3,7 6 0</inkml:trace>
  <inkml:trace contextRef="#ctx0" brushRef="#br0" timeOffset="5185.8372">7317 11583 19,'-8'-14'28,"-8"14"1,-8 0-8,-3 0-5,-1 4-5,-2 2-2,8 4-3,4-1 0,15 8-2,10-2-1,11 5 0,10-2 0,3 7 1,0-5 1,0 6-1,-16-4 0,-6 0 0,-12-2-2,-13-2 0,-11-5-3,-4-7-6,3 2-8,-5-8-15,10-8-5,11 2-1,7-7 0</inkml:trace>
  <inkml:trace contextRef="#ctx0" brushRef="#br0" timeOffset="5375.2776">7459 11652 57,'10'0'36,"-3"10"0,-5 9-1,-2 0-21,0 10-5,0 1-5,4 4-3,2-5-6,-6-4-10,6-9-20,1 1-2,-7-17 0,0 0 0</inkml:trace>
  <inkml:trace contextRef="#ctx0" brushRef="#br0" timeOffset="5517.3093">7507 11364 55,'5'-12'34,"-8"1"-4,3 11-10,0 0-41,-5-13-9,5 13-3,0 0-1</inkml:trace>
  <inkml:trace contextRef="#ctx0" brushRef="#br0" timeOffset="5817.8695">7606 11618 57,'19'41'33,"-8"-8"-1,2-3-13,1-1-7,-14-4-6,5-4-1,-5-11-2,0-10 1,0 0-2,-4-18-1,7-6 1,4 1-1,6-9 2,3 5-1,5 1 0,6 9 1,-5 7 1,3 15 0,-3 6 0,0 10-1,-8 6 0,0 6 0,-6 1-3,-4-2-3,5 0-17,-3-7-18,-2-8 0,5-2-1,0-10 1</inkml:trace>
  <inkml:trace contextRef="#ctx0" brushRef="#br0" timeOffset="6367.3635">8503 11197 55,'-27'10'34,"-15"3"1,-8 13-14,3 22-6,-2 15-4,15 19-3,12 1-3,18 7-1,15-2-2,17-5-2,14-6-6,2-19-8,9-17-21,-1-12-1,-9-18-1,-3-7 1</inkml:trace>
  <inkml:trace contextRef="#ctx0" brushRef="#br0" timeOffset="6643.7436">8590 11355 40,'0'-18'34,"0"18"2,0 0-1,10 32-17,-2 11-6,-5 13-5,1 5-3,-1 4-3,-3-2-4,7-1-6,-7-14-4,3-8-8,-3-13-9,0-18-4,0-9-1,11-12 4</inkml:trace>
  <inkml:trace contextRef="#ctx0" brushRef="#br0" timeOffset="6847.0758">8758 11635 54,'12'-13'29,"-12"13"-1,0 0-5,-12 4-7,-8 9-4,-1 3-5,-6 2-2,4 5-2,1-1-1,10-1 0,6-5-1,10-3 1,10-1-1,8-3-2,9 4-7,0-8-14,0 0-13,10 0 0,-10-5-1,3 5 0</inkml:trace>
  <inkml:trace contextRef="#ctx0" brushRef="#br0" timeOffset="7050.3448">8953 11596 78,'0'0'37,"27"19"2,-5 6-12,3-3-15,6 10-5,-4 0-5,2-2-4,-1 3-9,-7-10-19,-4-10-7,1-4-2,-10-13 1</inkml:trace>
  <inkml:trace contextRef="#ctx0" brushRef="#br0" timeOffset="7194.1973">9241 11618 55,'-13'0'38,"-5"7"0,-7 15-1,0 7-19,-12 0-8,1 8-9,3-3-36,-2 7-1,-4-5-1,5-2-1</inkml:trace>
  <inkml:trace contextRef="#ctx0" brushRef="#br0" timeOffset="7929.0776">9418 11713 54,'0'0'36,"18"14"-1,7-9-4,9-1-19,10 2-19,-1-6-23,13 4-3,-6-11-2,2 0 0</inkml:trace>
  <inkml:trace contextRef="#ctx0" brushRef="#br0" timeOffset="8771.2215">10348 11244 82,'0'0'36,"21"10"-8,-14 17-10,-4 7-6,4 16-4,-7 10-2,0 5-3,0 5 0,0-5-1,5-5-2,4-6 2,4-10-2,2-10 0,7-11-2,-3-13-8,6-10-20,0 0-8,-10-15 1,-5-1 0</inkml:trace>
  <inkml:trace contextRef="#ctx0" brushRef="#br0" timeOffset="8957.8594">10280 11557 62,'0'0'38,"20"3"1,7 1-1,4 0-23,15 1-11,-2 5-18,5-4-21,-8-6-3,-2 4 0,-11-8 0</inkml:trace>
  <inkml:trace contextRef="#ctx0" brushRef="#br0" timeOffset="9838.7208">10951 11555 50,'9'-17'36,"-9"5"0,0 12-3,6 21-14,-11 5-8,5 16-4,-7 2-5,4 2-1,3 4-6,0-11-7,4-3-14,1-9-11,-5-17 0,0-10 0</inkml:trace>
  <inkml:trace contextRef="#ctx0" brushRef="#br0" timeOffset="9981.6287">10797 11698 72,'0'0'34,"14"-5"-3,4 5-12,15 5-8,5-2-11,4 6-23,6-9-10,11 5 0,-10-5-2</inkml:trace>
  <inkml:trace contextRef="#ctx0" brushRef="#br0" timeOffset="10531.4674">11610 11615 26,'-28'-17'29,"2"17"1,-14-2-6,-1 2-9,1 10-5,-5 5-3,7 4-2,4 8-2,13 6 0,11 3-2,13 1 1,14-4-1,5-3 1,11-6 0,7-8-1,2-7 1,-2-9-1,-3-8 0,-7-6-1,-10-5 1,-9-3-1,-11-2 1,-13 2-1,-5 5 0,-4 5 0,-4 10 0,2 8 1,3 11 0,2 8 0,10 11 1,4 3-1,5 6 2,5 4 0,0-1 0,4 3 0,-3-3-2,-1-7-8,4-7-27,0-2 0,-2-13-2,8-9 0</inkml:trace>
  <inkml:trace contextRef="#ctx0" brushRef="#br0" timeOffset="10832.2008">11743 11153 52,'37'26'38,"9"21"2,0 32-1,-4 14-16,-22 12-9,-17 14-8,-31 4-40,-34 4-4,-33-19-1,-15-24 0</inkml:trace>
  <inkml:trace contextRef="#ctx0" brushRef="#br0" timeOffset="16825.7379">9864 11564 32,'4'-17'30,"-4"17"-1,0 0-9,0 0-6,0 0-4,-4 18-4,1 6-2,0 2-2,3 3-2,-3 7 1,3-3 0,6 0 0,1-5-1,5-5 1,0-5 0,0-11 0,2-7-1,0-5 1,-1-6 0,-1-8 0,-5-3 0,-1-1-1,0 0 1,-6 4-1,0 2 0,0 7 1,0 10-1,-14 0 0,12 16 0,2 0-1,2 6 1,9 2 0,1-1 1,10-3-2,6 0 2,3-8-1,1-4 1,-2-8 1,-2-8 1,-7-12 2,-1-3-1,-15-12 1,-5 0 0,-9-2 1,0 1-3,-4 7-7,-2 7-31,-1 1-1,7 4 0,2-3-1</inkml:trace>
  <inkml:trace contextRef="#ctx0" brushRef="#br0" timeOffset="42836.2014">1857 12942 51,'-18'5'35,"18"-5"0,8 17-9,5-15-10,8 8-6,9-3-4,7 0-2,2 0-5,1-7-9,7 5-17,-6-1-8,-11-4 0,1 0-1</inkml:trace>
  <inkml:trace contextRef="#ctx0" brushRef="#br0" timeOffset="43014.7964">1923 13108 41,'3'13'33,"14"-13"0,8 0-10,5 4-10,5-8-32,9 8-8,-13-8-2,6 4-4</inkml:trace>
  <inkml:trace contextRef="#ctx0" brushRef="#br0" timeOffset="45483.7148">2728 12803 51,'-28'-14'32,"2"14"1,-1 4-14,-4 4-6,6 12-4,1 4-4,10 10-2,9 7-2,14 1 0,7-2 0,8-4 0,8-6-1,6-9 2,0-11 1,0-10 0,-4-19 2,-16-4-1,-8-12 0,-7-4 0,-16-2 0,-2 4-1,-7 3-3,-5 1-5,8 19-11,4 8-21,6 3-1,9 3 0,0 18 0</inkml:trace>
  <inkml:trace contextRef="#ctx0" brushRef="#br0" timeOffset="45673.3563">2969 13108 38,'13'16'37,"-13"-16"1,0 0-2,12 9-11,-12-9-12,0 0-14,0 0-31,0 0-5,0-12 0,0 12-1</inkml:trace>
  <inkml:trace contextRef="#ctx0" brushRef="#br0" timeOffset="46004.4929">3193 12857 37,'0'-33'33,"0"-2"2,0 1-4,0 13-14,-4 4-5,4 17-4,7 9-2,-7 16-1,0 11-2,5 7-2,-5 6-1,4-2-5,6-2-27,-5-1-4,-5-12 0,9-6-1</inkml:trace>
  <inkml:trace contextRef="#ctx0" brushRef="#br0" timeOffset="46597.6856">3643 12753 35,'14'0'33,"-14"0"-1,0 0-6,-21-7-6,0 4-8,-2 3-5,-4-7-4,1 7-1,-1-4-2,6 4 0,1 6-1,5-1 1,2 7-1,1 1 0,0 8 1,5-2 0,-1 3 1,2-5 0,-1 0 0,7-2 0,0-15 1,16 12-1,-1-12 0,4 0 1,8-5-1,7 5 1,1 3 0,5 2 0,-7 6 0,0 6 0,-11 3 1,-7 6-1,-15 1 1,-10 0-1,-10-3 0,-9-2 1,-3-7-2,-2-6-2,4-4-2,-1-8-4,14 3-5,-1-12-15,6 2-11,12 10-1,6-17 2</inkml:trace>
  <inkml:trace contextRef="#ctx0" brushRef="#br0" timeOffset="47250.8644">3967 12957 42,'0'0'33,"-9"4"1,9-4-3,3 12-23,-3-12-34,10 0-5,-10 0-1,25-8-2</inkml:trace>
  <inkml:trace contextRef="#ctx0" brushRef="#br0" timeOffset="47724.9895">4554 12866 41,'-31'-9'32,"13"9"0,-7 0-11,-1 5-7,4 4-4,1-1-3,11 7-3,10-1-1,7 4-1,12 1-1,9 1 0,2 2 1,-1 0 1,-4-2 0,-4 5 1,-14-6 0,-7 2 0,-19-6 0,-4 0 0,-9-6 0,1-5-2,-2-4-3,6-4-3,9-2-3,5-8-6,13 5-8,10-6-10,5-1-7,12 2 1,1-4 1</inkml:trace>
  <inkml:trace contextRef="#ctx0" brushRef="#br0" timeOffset="47897.8562">4656 12947 75,'0'0'37,"15"0"1,-8 12-12,-7 0-11,9 11-6,-7 0-4,5 7-1,-3 1-3,1-1-3,2-2-6,-7-12-13,0-2-17,0-14-2,0 0 1,0 0 0</inkml:trace>
  <inkml:trace contextRef="#ctx0" brushRef="#br0" timeOffset="48041.4864">4671 12784 53,'7'-9'33,"-7"-5"-1,0 14-14,11-8-39,-11 8-8,10 0-3,-10 0-1</inkml:trace>
  <inkml:trace contextRef="#ctx0" brushRef="#br0" timeOffset="48342.6625">4922 13012 64,'4'23'37,"3"4"0,-7 0-11,0-8-11,0 3-6,0-9-4,0 0-3,0-13-1,0 0 0,14-16-1,-5-3 0,5-5 0,3-1-1,2-1 2,1 2-1,-1 8 2,3 7-1,-4 9 1,-1 10 0,-3 8 0,-7 3-2,5 6-12,-9 1-25,-3-8-1,0 1-1,0-8 0</inkml:trace>
  <inkml:trace contextRef="#ctx0" brushRef="#br0" timeOffset="48747.01">5671 12554 65,'-29'-7'35,"-1"17"0,-5 12-15,-7 16-7,8 20-3,-1 10-4,18 13-3,11 0-2,14 2-2,14 1-9,6-10-18,3-16-8,9-11-1,-5-18 1</inkml:trace>
  <inkml:trace contextRef="#ctx0" brushRef="#br0" timeOffset="50438.9482">6009 12675 30,'17'-7'30,"0"7"0,-17 0-10,0 0-5,-12-4-4,-10 2-3,1 2-4,-7-4-1,0 4-2,1 0 0,2 0 0,5 4-1,3 0 0,6-2 0,11-2-1,-12 15 1,12-15 1,0 17 0,-3-8 1,3 5 0,0 2 0,0 0 1,0 2-1,0-2 0,5 1 0,-5-2-1,10-3 0,-10-12 0,19 12 0,-8-12 0,7 0 0,4 0 0,6 0 0,2 5 1,4 2-1,-3 7 1,0 4 1,-7 6 0,-8 6 0,-10 0 1,-10 4-1,-14-5-1,-6 1 1,-10-12-2,0-5-1,-1-6-2,0-10-2,11-2-6,0-11-8,14 3-16,7 0-4,3 0 0,13 3 1</inkml:trace>
  <inkml:trace contextRef="#ctx0" brushRef="#br0" timeOffset="50950.4722">6232 12910 62,'0'0'37,"12"0"-1,-5 15-12,-7 2-8,3 12-5,-6 0-4,3 2-2,-3 2-2,3-3-2,0-6-3,0-9-1,0-5-4,0-10-4,0 0-4,0-20-5,3 3-3,-9-9-3,3 0 3,-4-3 4,0 4 6,-1 3 7,2 3 6,3 2 5,12-5 19,3 16-10,6 0-2,2-1-3,4-1-1,-2-2 0,5 3 1,-7 2 0,1 5 0,-8-5 0,-1 12 1,-12-7-2,13 23-2,-13-5-1,5 9-1,-5 0-2,3 5 0,0-3-2,1 4-1,1-4-4,-1-7-7,3-7-23,4 0-2,-11-15 1,20 12 0</inkml:trace>
  <inkml:trace contextRef="#ctx0" brushRef="#br0" timeOffset="51223.5276">6645 12932 65,'18'5'36,"4"9"0,3 3-10,2-2-12,2 5-6,-2 2-7,-2-3-7,3 1-22,-8 0-8,-9-9 0,7 0-1</inkml:trace>
  <inkml:trace contextRef="#ctx0" brushRef="#br0" timeOffset="51487.1495">6954 12929 22,'-9'4'31,"-10"-4"2,4 10-3,-7 4-11,-8 2-6,1 11-2,-8-1-3,3 6-1,0-3-4,6-1 0,4-7-2,4-1 0,6-7-2,14-13-2,-7 16-6,7-16-20,0 0-6,0 0-1,9-11 1</inkml:trace>
  <inkml:trace contextRef="#ctx0" brushRef="#br0" timeOffset="51944.6262">7135 13043 41,'0'0'36,"15"5"1,10 0-2,12-1-14,-3-4-8,10 2-4,1-2-5,-3 0-8,-2-2-24,-7 2-9,-13-9-1,-6 4 0</inkml:trace>
  <inkml:trace contextRef="#ctx0" brushRef="#br0" timeOffset="53402.3193">7639 12898 22,'7'-19'28,"6"4"0,-4-11-7,3-6-5,4 1-5,-4-1 0,4 6-2,-10 1 0,0 13-2,-6 12-1,0 10-1,0 17-1,0 11-1,0 10-1,3 6-1,-3 2 0,7-1-2,-2-1-5,-1-14-16,5-18-14,5-5 1,-1-17-1,10-7 0</inkml:trace>
  <inkml:trace contextRef="#ctx0" brushRef="#br0" timeOffset="53770.9152">8124 12697 59,'-13'0'34,"-11"0"-2,1 3-12,-1 14-6,-5 7-6,5 8-3,5 10-2,7 5-1,8 4-1,11-3 0,9-3-1,9-4 1,8-10-1,4-8 1,-1-15-1,0-8 1,-11-10 1,-3-5 0,-14-7 0,-13 1 0,-15-1 1,-6 5-1,-9 2-2,1 2-5,3 10-15,3 3-17,3-3 0,17 3 0,8 0-1</inkml:trace>
  <inkml:trace contextRef="#ctx0" brushRef="#br0" timeOffset="54006.2729">8337 12915 73,'0'0'36,"16"11"1,-10 10-15,-6 0-8,0 8-6,0 0-3,-6 0-4,6-4-5,-4-8-7,7-5-15,-3-12-11,0 0 0,0-13 0</inkml:trace>
  <inkml:trace contextRef="#ctx0" brushRef="#br0" timeOffset="54290.7778">8312 12867 53,'13'0'33,"-3"-10"-2,5 10-12,7 0-8,2 0-4,5 0-2,-2 5-3,-1-1 0,-1 1-1,-3-5 0,-1 0 0,-4 0-1,-6-5 1,-2 5 1,-9 0 0,13 3 1,-13-3-1,0 12 1,-6 3 0,1 6 0,0 3-1,-1 6-1,2 1-4,-1 1-8,5-2-19,4 3-6,-4-9 0,14-5 0</inkml:trace>
  <inkml:trace contextRef="#ctx0" brushRef="#br0" timeOffset="54599.2748">8804 12564 87,'16'0'38,"2"16"0,-6 9-20,7 17-6,-10 6-5,-2 10-3,-7 2-1,6 3-2,-6-7 0,0-5 0,3-5 0,3-6-2,3-8 0,0-9-4,10-4-8,-6-7-26,0-12 1,1-5-1,-4-9 1</inkml:trace>
  <inkml:trace contextRef="#ctx0" brushRef="#br0" timeOffset="54756.9871">8749 12926 54,'28'0'35,"11"3"1,-1-9-5,9 0-41,4 6-17,-13-9-6,3 9-1</inkml:trace>
  <inkml:trace contextRef="#ctx0" brushRef="#br0" timeOffset="55274.9578">9464 12830 84,'9'14'37,"-6"8"0,-3 6-17,4 15-8,-4-2-5,6 6-3,2-5-2,2-4-3,4-5-5,-5-16-5,6-4-9,-6-13-12,-6-9-5,-3-7 0,-11-9 2</inkml:trace>
  <inkml:trace contextRef="#ctx0" brushRef="#br0" timeOffset="55417.669">9319 13021 25,'-18'13'69,"18"-13"-34,30 0-13,6 7-5,8-7-7,6 0-18,0 0-23,6 0-4,-4 0 0,4 0-2</inkml:trace>
  <inkml:trace contextRef="#ctx0" brushRef="#br0" timeOffset="56005.2512">10184 12920 43,'-9'-11'31,"-14"-7"-3,-4 0-10,0 9-4,-9 0-4,2 9-1,-3 4-3,7 9-2,6 9-3,7 9 0,8 1 0,12 4 0,9-3 0,10 3 0,6-11 0,7-1 1,5-10-1,-1-6-1,-5-8 0,-2-6 0,-11-5-1,-11-4 0,-10 1 1,-8 0 0,-12 5 0,1 7 1,-5 6 1,-2 10 1,2 7 0,6 14 1,5 4 0,7 8 0,6-1 0,0 4-1,9-1 0,0-2-2,0-6-2,1-9-8,2-11-28,-2-4-1,-10-17 0,21-5 0</inkml:trace>
  <inkml:trace contextRef="#ctx0" brushRef="#br0" timeOffset="56425.7971">10416 12472 55,'22'0'37,"12"25"1,6 19-10,3 6-8,5 27-5,-15 10-5,-8 13-1,-21-1-3,-11 1-3,-15-11-4,-16-14-11,-8-13-28,0-17 0,-1-15 0,7-10-1</inkml:trace>
  <inkml:trace contextRef="#ctx0" brushRef="#br0" timeOffset="80099.4524">19124 11246 14,'40'-53'65,"-27"40"-34,-13 13-9,17 17-3,-17 17-4,0 21-4,-6 14-3,0 11-3,-5 3-1,7 3-3,4-8-1,6-9 0,7-8-2,5-20-2,5-17-6,-5-14-11,1-10-15,-2-9 0,-13-11 0,-4 0-1</inkml:trace>
  <inkml:trace contextRef="#ctx0" brushRef="#br0" timeOffset="80250.0004">18985 11662 41,'34'0'27,"56"-15"-10,-30 15-35,-7-12-4,10 12-5</inkml:trace>
  <inkml:trace contextRef="#ctx0" brushRef="#br0" timeOffset="80438.3977">19575 11608 44,'26'5'28,"1"-10"-1,13 1-19,9 6-23,-7-10-8,9 15-5,-15-14 1</inkml:trace>
  <inkml:trace contextRef="#ctx0" brushRef="#br0" timeOffset="80603.7259">19654 11692 36,'-16'4'29,"16"-4"0,18 8-10,8-8-9,11 0-7,9 0-13,11 6-17,-7-12-1,13 10-2,-12-8 1</inkml:trace>
  <inkml:trace contextRef="#ctx0" brushRef="#br0" timeOffset="80912.2081">20435 11505 31,'-29'-20'29,"1"15"0,-9 0-2,0 10-16,1 16-5,4 11-2,7 10-1,7 7-1,13 3 3,10-1 0,14-2 2,10-10 0,15-6 1,-1-18 1,7-9 0,-8-18-1,-4-9-1,-15-13-3,-10-9-1,-13-3-4,-16 0-20,-7 0-17,-7 11-2,-7 0 0,0 13 0</inkml:trace>
  <inkml:trace contextRef="#ctx0" brushRef="#br0" timeOffset="84076.9853">1928 13968 44,'0'0'31,"-28"-16"-7,5 10-4,-8 6-7,-7 0-3,9 9-3,-1 3-3,7 8-1,11 4-1,12 6-1,9-2 0,14-3-1,10 1 1,4-7-1,4-6 0,-7-3 1,-3-10-1,-13 0 0,-8-3 0,-10 3 0,-22-9 2,-5 9-1,-4 8 0,-2 2 0,0 7-1,2 7 1,7 10 0,4 3-1,12 1-1,8-1 1,8-1 0,7-5 0,8-7 0,6-6 0,7-9 1,-2-9 0,3-7-1,-4-8 1,-1-7 0,-2-2-1,-7-4 1,-6 1 1,-3 4-1,-8 7 0,-3 6 0,-3 10 0,0 0 0,3 23 1,-3-4-2,7 2-2,0 2-6,1-6-12,0-5-15,1 1-1,-9-13 1,11 0-1</inkml:trace>
  <inkml:trace contextRef="#ctx0" brushRef="#br0" timeOffset="84214.0377">2043 14081 77,'-5'-15'33,"5"15"-4,0 0-27,-14-4-30,22 13-3,-8-9-3,15 20 1</inkml:trace>
  <inkml:trace contextRef="#ctx0" brushRef="#br0" timeOffset="84416.0872">2198 14238 39,'18'29'36,"-3"-4"2,4 4-1,-8 5-13,-1-12-11,5 6-5,-7-8-3,10-6-2,-2-5-2,-4-9 1,4-9-1,-4-5-1,-1-7 0,5-7-4,2 2-7,-12-1-16,2 0-11,4 6-1,-2-1 1</inkml:trace>
  <inkml:trace contextRef="#ctx0" brushRef="#br0" timeOffset="84876.1757">2820 14235 46,'0'20'34,"-5"7"1,-5-1-10,-11-4-7,-1 7-7,-9-9-4,2-2-4,-2-7-3,4-11-1,5-4-1,4-12 0,8-4-1,4-4 1,9 1 1,7 2 1,5 5 1,3 8 1,1 5 0,6 10 0,-3 5 1,3 4-1,-3 3 0,-4-1 1,0 1-2,-2-4 1,3-3-1,-1-7 0,-2-5 0,2-9 0,0-10 0,2-7-1,1-3 1,-1-2-1,-9 2 0,3 5 1,-6 7 0,-8 17 1,15 7 0,-12 19 1,-3 9-1,4 6 1,1 4-2,-1-6-7,5-3-32,1-7-1,-2-19 0,11-10-1</inkml:trace>
  <inkml:trace contextRef="#ctx0" brushRef="#br0" timeOffset="86082.9402">15062 15400 31,'-16'-13'30,"7"9"0,-7 0-8,-5 1-5,2 7-4,-6 2-3,10 6-3,1 2-2,7 3-1,7 1-1,7-1-1,8-1 0,5 0 0,8-7 0,0-6-1,-2-7 1,2-4 0,-9-8 1,-3-2 0,-10-6 0,-6 2 0,-14-3 0,-2 9 0,-7 2-1,0 7 0,-4 7 0,3 4-2,3 7 1,6 3-1,6 6 0,9 2 1,0-3-1,10-2 0,4-2 0,5-1 1,0-5-1,2-9 1,1 0-1,-3-12 1,-7-2-1,-5-2 1,-7-5-1,-8 1 1,-6 4-1,-7 4 0,-5 7 1,0 5-1,2 4 0,4 4 0,6 5 0,8 2 0,6 0 0,0-15-3,20 20-11,-3-12-26,-1-8 1,9 0-1,-1-5 0</inkml:trace>
  <inkml:trace contextRef="#ctx0" brushRef="#br0" timeOffset="86699.5624">15381 15676 74,'0'0'36,"-23"-14"1,3 10-17,3 12-7,-5-1-5,4 10-3,3 8-2,7 4-1,8 5 0,0 3-1,16-2 0,4 3-1,5-7 1,6-6 0,0-10 0,3-11 0,-5-11 0,-1-8 1,-9-13 0,-7-4 1,-12-8 0,-4 3 0,-13 0-1,-3 4-2,-2 11-7,-11 8-33,4 2-1,6 9 0,1 0 0</inkml:trace>
  <inkml:trace contextRef="#ctx0" brushRef="#br0" timeOffset="87814.3177">14841 13799 30,'0'0'31,"-14"11"1,14-11-9,24 10-4,1-10-4,12 7-5,5-7-1,6 7-3,-3-7-2,3 0-2,-11 0 1,-10-5-2,-8-3 0,-19 8 0,-6-13 0,-15 7-1,-10 0 1,-7 3-1,-2 3 0,-2 0 0,2 9 0,4-3 0,8 1 0,11 3 0,17-10 1,0 0 0,14 4 1,17-4 1,11-7-1,8 7 0,1-4-1,-2-1-6,-11 5-32,0 5 0,-21-5-1,-7 7 0</inkml:trace>
  <inkml:trace contextRef="#ctx0" brushRef="#br0" timeOffset="91082.2034">3936 14268 34,'0'-11'32,"4"24"1,-8 6-5,-1 10-13,5 5-7,0 1-3,9 3-1,4-8-2,8-5 0,6-15-1,4-10 1,1-7-1,5-11 0,-9-8 0,0-3-1,-9 2 1,-10 3 0,-3 10-1,-6 14 1,-10 10 0,1 14 0,-3 17 1,6 12 0,-3 8 1,3 9-1,-4-3 1,-2-1-1,-4-8 0,-5-7 0,-6-14 0,-5-13-2,0-19 0,-8-16-3,9-10-2,4-14-6,10-5-14,12-1-12,5-11 0,18 11-1</inkml:trace>
  <inkml:trace contextRef="#ctx0" brushRef="#br0" timeOffset="91351.4457">4557 13941 45,'-10'5'34,"-14"7"-1,-1 14-13,-3 20-5,-3 7-4,14 16-3,0 2-3,14 2-2,12 2-4,6-12-13,5-8-20,14-8 0,0-24-1,5-7 0</inkml:trace>
  <inkml:trace contextRef="#ctx0" brushRef="#br0" timeOffset="91705.7307">4818 14183 15,'-25'-21'29,"12"21"1,-11 0-3,1 0-12,2 11-4,-2 8-4,9 4-2,1 6-2,13 6 1,4-3-1,11 1 1,6-6 1,10-5 0,1-14 0,4-8 0,-7-10 0,0-12-1,-14-7 0,-9-4-2,-8-4-2,-11 3-4,1 10-11,-5 5-21,-2 0-1,7 15 0,3 4 0</inkml:trace>
  <inkml:trace contextRef="#ctx0" brushRef="#br0" timeOffset="91886.6097">5006 14352 48,'11'16'35,"-11"1"1,0 3-9,-6 4-12,-6 1-21,0 1-24,-9-9-3,9 1-2,-4-11 0</inkml:trace>
  <inkml:trace contextRef="#ctx0" brushRef="#br0" timeOffset="92284.2174">5387 14200 46,'-12'-25'26,"-8"2"-3,-2 3-3,-3 5-5,-4 8-4,-1 10-3,-1 9-2,7 13-2,2 10-2,6 6 0,13 3-2,6-1 1,11-6-1,12-4 1,3-11 0,5-11-1,-3-11 1,-2-11-1,-9-6-3,-6-9-10,-14-6-20,0 3 0,-14-6-1,7 8 0</inkml:trace>
  <inkml:trace contextRef="#ctx0" brushRef="#br0" timeOffset="92601.4654">5460 13971 39,'33'12'36,"-1"13"0,5 20 0,-8 19-14,-11 6-11,-5 18-6,-23 5-4,-15-3-14,-8-7-23,1-8 0,-9-24-1,8-15 1</inkml:trace>
  <inkml:trace contextRef="#ctx0" brushRef="#br0" timeOffset="93263.5041">5981 14262 39,'10'0'36,"2"-9"0,14 9-3,10 4-14,3-4-8,9 3-4,-3 3-7,2-2-8,-6-1-22,-4 8-5,-13-8-2,-7 4 1</inkml:trace>
  <inkml:trace contextRef="#ctx0" brushRef="#br0" timeOffset="93541.5382">6012 14403 49,'13'2'36,"11"8"0,7 0-13,4-9-6,11 9-4,1-7-13,-1 3-31,-4-12-3,3 0-2,-12-7-1</inkml:trace>
  <inkml:trace contextRef="#ctx0" brushRef="#br0" timeOffset="94798.9657">6849 14154 28,'0'0'29,"-29"-7"-3,8 14-8,-3 12-5,-2 8-4,5 11-3,2 4-3,9 8 0,10-4 0,16-2 1,10-10 1,11-8 2,5-20 0,6-6 0,-5-20 1,-2-7-1,-13-16 0,-11-8-3,-17-5-1,-9 3-1,-9 4-2,-6 7-5,4 12-9,-7 13-22,8 7-2,7 15 1,4 6-1</inkml:trace>
  <inkml:trace contextRef="#ctx0" brushRef="#br0" timeOffset="94987.5731">7122 14433 53,'0'0'36,"16"-6"-4,-16 6-7,0-20-46,0 20-8,3-16-4,-3 16-2</inkml:trace>
  <inkml:trace contextRef="#ctx0" brushRef="#br0" timeOffset="95310.7331">7327 14327 22,'18'-27'28,"-12"-13"-1,4-3-9,2 4-2,-8-3 1,5 11-3,-9 2-1,4 19-3,-4 10-1,-4 17-3,4 13-2,0 11-1,0 8-2,0 2-2,8 3-7,-5-5-22,1-10-6,8-9 0,-6-17-1</inkml:trace>
  <inkml:trace contextRef="#ctx0" brushRef="#br0" timeOffset="95851.4613">7845 14052 46,'21'0'31,"-8"-5"-6,-13 5-4,0 0-6,0 0-4,-23-10-5,-1 6-2,-1 4-3,-4-3 0,0 3-1,1 5 0,2 5 0,5 4 0,8 3 0,4 8-1,3 1 1,6 2 0,0 0 0,6-2 0,6-6 1,1-6 0,6-6 0,6-8-1,2 0 1,5-6 1,2 2-1,0 4 0,0 3 0,-6 8 1,-4 7 0,-11 8 0,-10 2 0,-12 4 0,-10 0 0,-13-3 0,-4-7-2,-2-3-3,-8-12-5,9-5-8,3-4-18,3-15-2,9 0 0,6-9 1</inkml:trace>
  <inkml:trace contextRef="#ctx0" brushRef="#br0" timeOffset="96469.0423">8462 14264 30,'-26'-19'29,"5"15"-4,-4-1-6,-6 3-4,4 2-5,-2 4-2,8 6-3,11 5-1,10 5-2,13 1 0,6 2 1,2 0 0,4 4 1,-4-3 0,-5 2 0,-13-5 0,-10-3 0,-14-4-2,-8-7-2,-1-2-3,-6-11-5,11 0-9,0-4-14,9-9-4,16 4 0,3-5 0</inkml:trace>
  <inkml:trace contextRef="#ctx0" brushRef="#br0" timeOffset="96664.0444">8535 14266 43,'0'0'33,"15"9"1,-9 3-7,-3 2-11,6 12-5,-5-6-5,1 8-5,1-2-12,-6 2-20,0-15-4,-3 3 0,-7-13 0</inkml:trace>
  <inkml:trace contextRef="#ctx0" brushRef="#br0" timeOffset="96812.839">8549 14073 45,'19'-40'67,"-17"28"-38,-2 12-29,11-5-27,-11 5-4,0 0-2,-6 10-1</inkml:trace>
  <inkml:trace contextRef="#ctx0" brushRef="#br0" timeOffset="97113.215">8673 14238 38,'16'29'36,"-3"-2"0,2 2 1,-3 0-14,-3-4-12,5 5-3,-6-8-3,-1-2-2,-4-8-1,-3-12-1,0 0 1,9-17-2,-3-2 1,6-6-1,3-1 0,5-3 0,-1 5 0,3 8 0,-1 10 0,1 11 0,-7 9 0,-3 8 1,-6 6-2,-2 2-2,5 6-17,-3-4-18,-3-9 0,9-3 0,7-12-1</inkml:trace>
  <inkml:trace contextRef="#ctx0" brushRef="#br0" timeOffset="97747.1713">9455 14327 65,'-7'-20'25,"-1"0"-3,-14 3-4,-9 5-4,0 12-4,-13 0-3,4 14-2,-4 5-1,14 8-1,5 7-1,15 2-1,10-2 0,17-1 0,9-5-1,9-6 1,3-8 0,2-4 0,0-10-1,-9-3-1,-3-6 1,-13-8-1,-8-3 0,-13 3 0,-4 2 0,-8 4 0,-4 11 2,0 7 0,-3 14 2,7 12-1,2 10 2,7 10-1,5 5 1,8 6-1,-1-4-1,6-2-4,4-2-17,-5-10-17,-8-12-2,0-2 0,-18-16-1</inkml:trace>
  <inkml:trace contextRef="#ctx0" brushRef="#br0" timeOffset="99114.9731">9814 14294 66,'20'0'37,"10"5"0,1 0-13,6-10-10,11 5-5,0 0-6,0-7-7,0 7-11,-10-5-16,-10-3-6,-3 4 0,-13-5 0</inkml:trace>
  <inkml:trace contextRef="#ctx0" brushRef="#br0" timeOffset="99286.5531">9911 14408 63,'24'5'37,"3"-5"1,14 0-7,6 4-18,0-6-39,-1 5-7,-6-6-3,1 0-1</inkml:trace>
  <inkml:trace contextRef="#ctx0" brushRef="#br0" timeOffset="100407.211">15091 13575 47,'-40'-24'19,"-5"10"-3,-6 11-2,-4 15-3,2 15-2,1 14-3,5 16-2,10 11-1,15 11 1,13 0 0,25 1 2,18-17 0,26-12 0,16-22 1,23-16 1,2-28 0,6-20-3,-17-27-1,-23-18 0,-35-12-1,-29-3-2,-32 13-6,-28 18-31,-27 7-2,-9 24 1,-16 8-1</inkml:trace>
  <inkml:trace contextRef="#ctx0" brushRef="#br0" timeOffset="101590.3919">10704 14178 23,'0'0'28,"-18"-16"-1,-1 16-9,-6 0-6,-3 12-4,0 8-2,0 8-3,4 8-2,5 5 0,10 5 0,9 0-1,6-3 4,9-7 1,14-6 1,1-16 2,8-6 0,-7-22 0,0-5 1,-16-19-1,-5-6-3,-17-13-1,-8 3-2,-7 5-4,-7 2-6,9 17-17,0 11-12,2 10 0,18 9 0</inkml:trace>
  <inkml:trace contextRef="#ctx0" brushRef="#br0" timeOffset="101772.9254">10856 14508 65,'0'0'35,"13"4"-2,-13-4-10,4-14-39,3 11-15,-7-9-2,0 12-2</inkml:trace>
  <inkml:trace contextRef="#ctx0" brushRef="#br0" timeOffset="102071.2126">11045 14446 49,'0'-31'33,"16"-2"0,-7-9-9,2-4-12,6 2-3,-8-2-2,5 6-2,-6 5-1,3 11 0,-6 10-1,-5 14 0,7 11 0,-7 16 0,3 12-1,-3 10 0,5 6-1,-3 3-1,5 1-5,-3-12-15,0-7-16,9-11-2,0-17 1,9-12-1</inkml:trace>
  <inkml:trace contextRef="#ctx0" brushRef="#br0" timeOffset="102630.1329">11610 14064 65,'17'-5'29,"-7"1"-9,-10 4-6,0 0-3,-8-3-5,-13 3-1,-1 0-4,-3 5 0,-2 0-1,-3 0 0,2 2-1,4 2 1,4 4-1,5 4 1,5 0 0,2 3-1,4 1 2,4 1-1,4 1 1,1-1 1,2-7 0,3-6 0,4-4 0,-1-5 1,9 0 0,0-4 1,2 4-1,5 0 0,2 5-1,-3 6 1,-3 6-1,-7 5 0,-6 3 0,-12 0 0,-6 3 0,-13-4-1,-14-3 1,-2-7-2,-5-4-2,3-5-7,0-5-14,2-11-14,12 1 0,6-7 0,17 2 0</inkml:trace>
  <inkml:trace contextRef="#ctx0" brushRef="#br0" timeOffset="103095.0918">12126 14203 52,'21'9'35,"6"-6"0,23 4-10,9-3-12,3-4-4,20 0-5,4 0-10,-6-3-7,-5-1-15,-7 4-6,-24 0-1,-7 7-1</inkml:trace>
  <inkml:trace contextRef="#ctx0" brushRef="#br0" timeOffset="103351.3154">12207 14371 13,'-18'0'64,"29"5"-32,10-5-10,20 0-5,5 0-5,17 0-3,1 0-3,5 3-3,2 1-6,-9-4-9,-6 0-15,-3 4-8,-16-8-1,-9 4 1</inkml:trace>
  <inkml:trace contextRef="#ctx0" brushRef="#br0" timeOffset="103598.9114">12619 14126 42,'31'-6'34,"12"11"1,4 6-3,-1 0-17,3 15-2,-15 7-5,-6 9-1,-20 2-3,-13 4-2,-12-1-10,-16-5-27,-13-14-1,4-7-2,-12-21 1</inkml:trace>
  <inkml:trace contextRef="#ctx0" brushRef="#br0" timeOffset="104419.5707">1729 15447 50,'0'0'37,"0"0"1,0 0 0,36 4-21,7-4-7,21 10-4,15-1-4,6-4-7,18 6-18,-4-3-15,-9-8-1,-8 0 1,-19-4-1</inkml:trace>
  <inkml:trace contextRef="#ctx0" brushRef="#br0" timeOffset="104714.3371">1773 15616 79,'0'0'35,"14"-8"-5,15 5-12,21 9-7,12-2-5,8 1-3,10 3-7,1-4-11,0-4-17,1 0-4,-23-7 0,-4 2-1</inkml:trace>
  <inkml:trace contextRef="#ctx0" brushRef="#br0" timeOffset="104955.0049">2432 15366 75,'47'0'36,"0"12"1,0 5-13,-13 7-12,-7 18-3,-15 5-7,-21 7-13,-22 4-25,-12 2-1,-22-6 0,-15-1-2</inkml:trace>
  <inkml:trace contextRef="#ctx0" brushRef="#br0" timeOffset="107187.2168">3512 15454 14,'10'-13'29,"1"8"2,-17-5-5,-9 3-9,-13 3-5,-7 1-5,-1 6-3,-7 5-2,5 5 0,4 8-2,6 6 1,13 8-1,15 3 0,12 1 1,10-2-1,11-5 0,2-6 1,6-9 0,-2-8-1,-5-9 1,-5-9 0,-11-5-1,-11-4 1,-10 0-1,-7 2 1,-8 7-1,-5 9 1,5 7 0,-1 14 1,1 11 0,9 11 0,5 5 0,4 8 1,0-2-1,4 2 0,2-9-2,0-8-5,0-5-13,3-9-16,-9-16-1,0-9 1,0 0-1</inkml:trace>
  <inkml:trace contextRef="#ctx0" brushRef="#br0" timeOffset="107501.1084">3832 15432 43,'20'11'33,"0"-9"-1,10 6-10,4 0-11,-3-2-5,1-3-8,1 2-13,-2-1-15,-11-10-2,2 6 0,-22 0-1</inkml:trace>
  <inkml:trace contextRef="#ctx0" brushRef="#br0" timeOffset="107690.8311">3863 15554 55,'11'19'35,"2"-10"-2,12-3-11,3 7-13,5-13-34,5 12-4,-13-12-4,6 0-1</inkml:trace>
  <inkml:trace contextRef="#ctx0" brushRef="#br0" timeOffset="108759.2124">4526 15241 49,'10'-8'35,"2"13"2,-6 7-9,-6 7-10,0 16-8,0 4-4,0 5-3,0 4-8,-4-10-9,4-7-18,0-5-4,-5-15-1,5-11 0</inkml:trace>
  <inkml:trace contextRef="#ctx0" brushRef="#br0" timeOffset="108916.3317">4399 15429 52,'0'0'35,"0"0"1,19 0-10,6-3-11,12 6-10,3 3-17,7 2-20,-7-8-3,3 4 0,-9-4-1</inkml:trace>
  <inkml:trace contextRef="#ctx0" brushRef="#br0" timeOffset="109181.0301">4396 15687 60,'15'-7'38,"10"7"0,6 0-4,0 0-19,13 7-10,5 1-27,1 3-14,-7-8-1,8-3-1</inkml:trace>
  <inkml:trace contextRef="#ctx0" brushRef="#br0" timeOffset="109541.7185">5104 15320 41,'0'0'33,"-3"17"1,3 8-4,3 4-15,-3 3-8,0 2-9,3-1-18,5-2-12,-8-14-2,5-3 0</inkml:trace>
  <inkml:trace contextRef="#ctx0" brushRef="#br0" timeOffset="109812.0702">5049 15279 47,'8'-12'33,"15"12"1,-1 0-5,4-5-18,9 5-4,-2-3-3,0 3-2,-3-4-1,-1 1 0,-9-2-1,-3 3 1,-6 2 0,-11 0-1,10 17 2,-10 0-1,-4 0 1,1 10 0,0 2 0,3 6-2,0-2-6,0-1-11,0-5-18,5 1 0,0-11-1,6-1 0</inkml:trace>
  <inkml:trace contextRef="#ctx0" brushRef="#br0" timeOffset="110014.6213">5051 15671 48,'12'9'36,"16"-9"1,8 0 0,14-10-22,12 10-7,4-4-8,2 4-25,-2-5-10,-4 5-1,-13-4-1</inkml:trace>
  <inkml:trace contextRef="#ctx0" brushRef="#br0" timeOffset="110382.1198">5183 15936 48,'-13'-4'33,"23"-3"1,4-2-14,10-6-7,17 11-3,-7 1-1,8 10-1,-17 5-2,-5 16-2,-20 4-1,-10 11-1,-14 3 0,-17 0-2,-8-9 0,-4-5 1,8-10-1,9-10 0,13-12 0,11-12 1,19-5-1,15 2 1,11 3 0,10 5 0,8 7-1,-1 0-12,-4 7-25,9 3-1,-18-10 0,2-7-1</inkml:trace>
  <inkml:trace contextRef="#ctx0" brushRef="#br0" timeOffset="311041.8177">13172 3007 34,'23'0'18,"-23"0"-2,0 0-1,-9 0-2,-19 14-4,-6 0-1,-6 3-3,2 0 0,3-1 0,11 7 0,9-4-1,21 1-1,16 1 1,9 0-1,9 6 0,0 3 0,-4-1 0,-7 3 0,-13-1 0,-16 0-1,-16-7 0,-12 0 0,-9-11 0,-3-8-3,3-1-5,-4-9-9,13-12-18,13 3-1,6-8 1,15 4-1</inkml:trace>
  <inkml:trace contextRef="#ctx0" brushRef="#br0" timeOffset="311236.3948">13319 3119 51,'10'0'34,"-10"0"1,15 11-6,-3 6-13,-2 7-5,2 10-6,0 1 0,1 2-5,-2 0-5,-4-6-12,-7-9-18,0-2-1,-9-14-1,-3-10 2</inkml:trace>
  <inkml:trace contextRef="#ctx0" brushRef="#br0" timeOffset="311386.993">13363 2847 49,'19'-17'33,"-8"-3"0,3 15-3,-14 5-32,0 0-26,0 0-2,0 15-3,2 4 0</inkml:trace>
  <inkml:trace contextRef="#ctx0" brushRef="#br0" timeOffset="311671.6584">13570 3113 35,'22'38'34,"-13"-6"1,0 6 2,-5 1-15,-8-10-8,4 3-5,-8-8-2,5-2-4,-1-11 1,4-11-2,0-14-2,12-5 2,4-9-2,6 0 0,2-3 0,7 2 0,0 5 0,3 8 1,-6 15-1,-3 6 0,-6 13 1,-8 2-2,-1 9-2,-10-2-13,4 0-21,-1 5-1,9-14 0,16-1 0</inkml:trace>
  <inkml:trace contextRef="#ctx0" brushRef="#br0" timeOffset="312025.3908">14527 2798 43,'-17'-2'32,"-17"4"1,-12 16-13,-4 19-4,-6 10-5,7 19-3,5 8-3,16 9-2,12 1-2,16-2-2,19-7-7,9-8-20,9-22-5,12-7-1,-7-20-1</inkml:trace>
  <inkml:trace contextRef="#ctx0" brushRef="#br0" timeOffset="312410.2397">14605 3282 63,'7'23'35,"-1"1"-1,5-3-17,9 8-4,-3-7-3,10-1-3,-2-12-2,4-5-2,-3-9 0,2-9-2,-6-10 0,-4-9 0,-8-16-1,-4-8 0,-6-9-1,-11-5 1,-6 3-1,-10 8 0,-6 10 1,-6 12 0,-2 15 0,4 19 1,2 14 0,8 14-1,9 7 1,15 1-1,18 4-4,8-7-12,15-1-20,11 4-1,7-14 1,14-3 0</inkml:trace>
  <inkml:trace contextRef="#ctx0" brushRef="#br0" timeOffset="312643.348">15072 3292 50,'0'0'35,"0"13"1,22-4 0,11 0-19,9-4-15,4 0-28,2-9-8,8 8-2,-10-9 0</inkml:trace>
  <inkml:trace contextRef="#ctx0" brushRef="#br0" timeOffset="312921.5694">15674 2975 79,'10'23'36,"-3"9"-1,-1 1-21,-6 0-5,8 7-5,-5-5-8,-3-7-8,0-10-17,4-5-6,-4-13 0,-6-25 0</inkml:trace>
  <inkml:trace contextRef="#ctx0" brushRef="#br0" timeOffset="313116.181">15727 2900 66,'30'-10'32,"0"5"-9,6 5-6,3 7-5,-8-1-4,1 6-3,-8 0-1,-8 3-1,-6 3 0,-6 7-1,-4 1 0,-5 2-1,3 5-5,-5-4-12,4 0-18,6 5-1,-3-13 0,7-1 0</inkml:trace>
  <inkml:trace contextRef="#ctx0" brushRef="#br0" timeOffset="313312.7301">15582 3289 42,'0'0'33,"0"0"2,38 15-5,-1-9-14,9 2-8,9-3-10,5 0-23,6 5-7,-11-10-2,2 8 0</inkml:trace>
  <inkml:trace contextRef="#ctx0" brushRef="#br0" timeOffset="313636.5869">15676 3514 49,'0'0'32,"0"0"0,0 0-12,34-4-7,-3 4-4,3 10-2,-5 1-2,-2 7-1,-10 1-2,-11 2 0,-13 4-1,-12 2 0,-11-4-1,2 0 1,-3-2-1,9-6 0,11-1 0,11-14 0,24 8 0,3-8-1,16-3-10,4-1-23,2-9 0,5 6-1,-10-10 0</inkml:trace>
  <inkml:trace contextRef="#ctx0" brushRef="#br0" timeOffset="313875.0698">16104 2737 76,'40'10'37,"16"32"0,-6 28-9,-4 12-18,-2 27-3,-22 14-3,-13 8-7,-15 4-20,-19-5-14,-19-23 0,-2-21-1,-6-28 0</inkml:trace>
  <inkml:trace contextRef="#ctx0" brushRef="#br0" timeOffset="314432.6712">16809 3248 53,'12'3'29,"22"5"0,-3-1-21,13-1-15,5 3-14,-4-9-6,4 8-1,-16-10 1</inkml:trace>
  <inkml:trace contextRef="#ctx0" brushRef="#br0" timeOffset="314583.2178">16876 3342 23,'-19'10'30,"24"2"0,6-6-3,20 2-18,7 3-23,8-11-10,10 13-2,-7-13-3</inkml:trace>
  <inkml:trace contextRef="#ctx0" brushRef="#br0" timeOffset="314824.2821">17513 3320 49,'9'0'36,"8"-6"0,17 6 0,13 0-19,2 0-24,7 9-25,-6-9-2,5 8-2,-10-8 0</inkml:trace>
  <inkml:trace contextRef="#ctx0" brushRef="#br0" timeOffset="315132.775">18423 3205 35,'-6'-12'32,"-14"-1"2,-2 6-5,-8 7-12,-8 0-7,4 19-2,-3 0-2,7 12-3,4 2 0,11 9-2,15-4 1,13 1-1,12-2-3,8-9-12,7-11-21,14-2 0,1-15 0,14 0 0</inkml:trace>
  <inkml:trace contextRef="#ctx0" brushRef="#br0" timeOffset="315582.6372">18849 3300 46,'-18'-15'23,"-10"-2"-3,0 4-4,-4 6-2,-3 7-4,4 5-3,1 9-2,10 8-2,4 3 0,9 3-1,7-6 1,7-2 0,6-6 2,8-4-2,2-15 1,10-5 1,2-9-1,2 0 0,1 2-2,4 5 1,-4 6-1,0 6 0,-7 11 0,-6 8-2,-11 3 2,-5 4-1,-9 1 1,-9-4-2,-3-4-4,-7-10-13,2-7-19,7 2-1,10-4 0,-7-11 0</inkml:trace>
  <inkml:trace contextRef="#ctx0" brushRef="#br0" timeOffset="315966.0386">19231 3380 34,'0'0'30,"-26"0"0,15 4 0,0 6-18,0 4-5,3 6-2,2 2-1,6 6 0,0-1 0,12 2 0,3-7 0,7-7-1,6-11 1,5-6-2,2-15 0,2-10 0,-1-17-1,-5-10 0,-11-20-1,-9-13 1,-11-12-1,-15 0 1,-12 7-1,-10 12 0,-12 15 1,0 19-1,-1 28 1,6 31 0,12 30-1,14 17 0,21 8-2,21 1-26,24-4-8,23 1 0,12-15 0</inkml:trace>
  <inkml:trace contextRef="#ctx0" brushRef="#br0" timeOffset="317124.2486">13066 4746 53,'-44'0'27,"12"4"-13,11 12-2,15 6-4,12 2-3,16 7 0,13 3-1,4 3 0,3 6 0,-9-1 0,-6-1 0,-18-3-1,-13-3 1,-19-10-1,-9-3-1,-5-12-3,-2-10-6,8-9-5,8-6-10,7-11-10,21 1 0,3-11 0</inkml:trace>
  <inkml:trace contextRef="#ctx0" brushRef="#br0" timeOffset="317287.9804">13293 4858 35,'33'-16'32,"0"16"1,-13 3-5,-8 10-10,0 11-5,-12 8-6,4 11-4,-4 2-9,-4-1-21,-3-8-7,7 2 0,-6-16 0</inkml:trace>
  <inkml:trace contextRef="#ctx0" brushRef="#br0" timeOffset="317456.0305">13308 4603 41,'8'-35'30,"-8"5"-1,13 23-5,-13 7-36,0 0-13,15 16-3,-15-6-2</inkml:trace>
  <inkml:trace contextRef="#ctx0" brushRef="#br0" timeOffset="317686.0901">13543 4882 48,'33'51'34,"-10"-2"-1,-8 0 1,-6-2-21,-9-11-5,3-4-2,-8-13-3,5-19 0,0 0-1,-4-17-1,11-16 1,4-2-1,6-4-1,7 1 1,0 5-1,7 8 1,-2 11 0,-2 14 0,-6 14-1,-2 12 1,-8 10-4,-11 0-13,0 1-19,9 0-1,3-9-1,16-6 0</inkml:trace>
  <inkml:trace contextRef="#ctx0" brushRef="#br0" timeOffset="317957.8875">14413 4412 41,'-34'17'30,"-13"8"2,-1 28-11,8 18-6,-1 12-6,13 17-1,6 2-2,20 4-3,11-7-1,15-7-7,16-17-18,11-10-10,-6-27 0,9-10 0</inkml:trace>
  <inkml:trace contextRef="#ctx0" brushRef="#br0" timeOffset="318327.2484">14590 5003 58,'-6'18'32,"0"1"-3,6 2-9,14 8-7,-1-6-4,9 5-1,0-14-3,5-2-1,0-12 0,3-19-2,-2-9 0,-3-14 0,-9-14-1,-7-9 0,-13-10-1,-11 0 0,-15 5-1,-8 11 1,-12 11-1,0 17 1,1 16 0,3 20-1,17 16 1,13 9 1,16 3 0,16 3-1,22-3-4,14 0-31,8-18-1,16-7 1,4-17-1</inkml:trace>
  <inkml:trace contextRef="#ctx0" brushRef="#br0" timeOffset="318809.5123">15169 4686 57,'10'5'34,"-5"9"-3,1 15-9,1 12-8,-4 5-4,4 8-2,-4-4-4,4 0-4,-4-3-10,-3-8-19,-5-18-6,0-4 0,-5-17-1</inkml:trace>
  <inkml:trace contextRef="#ctx0" brushRef="#br0" timeOffset="318974.1526">15105 4863 36,'8'-13'32,"12"13"0,0-7 1,6 7-21,7 0-15,-1 0-25,13 7-1,-3-12-3,8 5 1</inkml:trace>
  <inkml:trace contextRef="#ctx0" brushRef="#br0" timeOffset="319146.1813">15745 4561 51,'0'0'33,"-9"0"2,0 18-4,1 10-16,-5 4-7,7 5-3,0 2-2,6 0-5,3-3-7,0-9-12,-3-14-14,0-13 0,0 0-1,6-14 1</inkml:trace>
  <inkml:trace contextRef="#ctx0" brushRef="#br0" timeOffset="319386.2522">15657 4533 43,'9'-9'30,"16"9"-1,1-7-8,1 0-12,7 6-2,-2-4-3,-1 1-1,-3 0-1,-6 4-2,-7 0 1,-15 0 0,12 18 0,-12-3 0,0 8 1,-3 5 0,0 5-1,3 3 0,0 6-4,3 1-10,-3-7-18,9 6 0,-6-9-2,7-1 1</inkml:trace>
  <inkml:trace contextRef="#ctx0" brushRef="#br0" timeOffset="319581.2994">15551 4988 49,'-15'0'35,"15"0"0,19 14-2,12-14-17,21 10-6,13-5-7,14 3-10,5-8-26,6 6-2,-10-8 0,-6 2-1</inkml:trace>
  <inkml:trace contextRef="#ctx0" brushRef="#br0" timeOffset="319907.2381">15646 5201 36,'-15'2'33,"15"-2"1,0-9-3,17 9-13,12-5-7,13 10-3,-1 0-2,-1 10-2,-9 6-1,-11 7-1,-17 5 0,-16 7-1,-22-1 0,-7 7 0,-5-9-1,2 1 1,9-10 0,10-10 1,19-1-1,19-10 1,19-2-1,14-5-2,16 0-20,5 0-15,-3-12-2,-1 0 0,-12-10 1</inkml:trace>
  <inkml:trace contextRef="#ctx0" brushRef="#br0" timeOffset="322666.7406">16175 4408 55,'28'18'35,"7"27"1,3 13-11,-12 14-10,3 23-3,-20 7-7,-9 3-11,-16-9-22,-2-8-7,-10-22 0,1-11-2</inkml:trace>
  <inkml:trace contextRef="#ctx0" brushRef="#br0" timeOffset="322929.8051">16718 4801 55,'0'-12'34,"22"12"1,6-9-2,6 4-24,13 0-12,1 5-16,5 0-13,-15 0-1,-2 5-1,-19-5 0</inkml:trace>
  <inkml:trace contextRef="#ctx0" brushRef="#br0" timeOffset="323094.848">16793 4923 42,'0'15'35,"12"-8"1,17 0-2,10 0-20,5-7-21,12 7-22,-5-12-3,9 5-2,-7-7-1</inkml:trace>
  <inkml:trace contextRef="#ctx0" brushRef="#br0" timeOffset="323358.1107">17727 4861 54,'-16'-31'31,"3"8"-2,-10 0-11,-8 5-5,-4 8-4,-6 10-2,3 7-3,2 10-1,5 12-1,11 7-2,11 1-1,12 9-3,12-8-6,11-1-12,11-1-11,-2-16 0,11-1 0</inkml:trace>
  <inkml:trace contextRef="#ctx0" brushRef="#br0" timeOffset="323704.402">17868 5034 9,'38'-34'46,"-27"14"-25,-6-3-4,-5-6-1,0 4-2,-13-1-3,0 7-1,-11 2-2,1 7-2,-3 5-2,3 13-1,1 7 0,5 3-2,7 9 1,10-2-1,0-2 0,13-6 0,4-7 0,6-10 0,6-5 0,6-7 1,0-5 0,4 5 1,-2-1 0,1 6 1,-4 7-1,-5 7 1,-13 6 0,-8 11-1,-11 3-1,-3 1-1,-9-1-5,-8-4-9,3-7-25,1 1 0,5-10 0,14-7 0</inkml:trace>
  <inkml:trace contextRef="#ctx0" brushRef="#br0" timeOffset="324057.6605">18315 4938 49,'0'0'31,"0"0"0,0 21-13,8 3-6,-4-4-2,6 8-1,2-9-1,9 4-2,0-15-1,8-8-1,2-13 1,3-9-1,-3-16-1,0-9-1,-10-13 1,-10-10-2,-15-11 0,-12 2-2,-14 7 1,-10 11-1,-10 15 1,-4 13-1,5 23 1,12 19 1,17 22 0,20 13 0,36 7-7,31-5-31,30-8 0,46 2-1,27-21 1</inkml:trace>
  <inkml:trace contextRef="#ctx0" brushRef="#br0" timeOffset="325564.7541">20509 3078 26,'27'32'29,"0"0"1,13 19 1,1 9-22,3 6-9,0 9-21,-11-15-6,2 0-3,-14-19 1</inkml:trace>
  <inkml:trace contextRef="#ctx0" brushRef="#br0" timeOffset="325728.0222">20910 3031 67,'-35'35'36,"-28"24"-13,-22 50-22,-25 24-27,-42 12-6,-19 20-2</inkml:trace>
  <inkml:trace contextRef="#ctx0" brushRef="#br0" timeOffset="339373.5979">19455 4970 43,'11'10'32,"-2"21"1,-9 4-6,-9 3-14,4 10-1,1-7 1,13-6-2,14-27 0,38-35-2,57-45-1,81-42-2,122-40-12,107-38-32,140-44-3,70-21 2</inkml:trace>
  <inkml:trace contextRef="#ctx0" brushRef="#br0" timeOffset="342719.2439">6109 15715 31,'18'30'31,"-12"1"-2,3 4-24,-9 4-24,-18-17-7,9 0-3</inkml:trace>
  <inkml:trace contextRef="#ctx0" brushRef="#br0" timeOffset="343672.2586">6745 15553 36,'20'0'32,"2"20"0,-12 3-12,-5 6-8,1 5-3,-6 4-6,-8-6-5,-2-3-6,1-10-3,5-9 0,4-10 1,13-12 1,-1-10 1,7-4 4,6-3 4,-3 1 6,3 3 2,-7 5 2,-3 7-1,-15 13-1,0 0-1,-12 17-1,0 8-1,0 1-1,2 3-1,7 0-1,6-1-4,16-6-9,6-5-15,3-17-5,14 6-2,-8-19 2</inkml:trace>
  <inkml:trace contextRef="#ctx0" brushRef="#br0" timeOffset="343982.7478">7177 15677 54,'-6'9'31,"13"13"-1,3-5-17,1-4-5,5 4-2,2-10-3,1-4 0,0-3-1,0-10-1,-7-4 0,-3-8 0,-5-2 0,-4-1-1,-10 0 0,-2 5 0,-4 6 0,-3 6 0,-3 8 0,1 14-1,2 6 1,1 6 0,6 6 0,2 6 0,6 2 0,4 0 0,4-1-4,3-3-8,-1-5-14,12 0-6,-11-18 0,11-3 0</inkml:trace>
  <inkml:trace contextRef="#ctx0" brushRef="#br0" timeOffset="344266.5838">7730 15628 48,'-9'18'33,"-4"10"-3,-15 0-9,-3-3-6,-3 3-7,-3-13-5,3-6-2,5-9-2,5-6 0,9-9 0,9-2-1,12 0 1,3 1 1,10 3 2,2 11 0,3 7 0,2 9 1,-4 8 0,-1 3-3,-2 4-22,1 6-11,-10-15-1,6 2 0</inkml:trace>
  <inkml:trace contextRef="#ctx0" brushRef="#br0" timeOffset="345020.6374">7730 15628 45,'0'0'30,"27"0"1,-6 5-15,8-5-8,6 7-4,-2-5 0,-1 4-2,-4-6-1,-4 0 0,-8 0-1,-16 0 0,0 0-1,-9-7 1,-7 12-1,-2 3 1,-2 4-1,-1 8 1,6 2 0,5 1 0,8 4 0,7-6-1,10-2-1,8-5-3,11-6-4,6-8-2,9-4-3,-2-7-3,6-4 1,-3-5 1,-5 3 4,-3-2 7,-8 4 8,-7 5 6,1 10 21,-28 9-13,-6 6 0,-9-1-3,-7 4-4,-6-7-4,-1 0-4,-2-8-2,0-6-1,7-7 0,6-2-1,8-4 0,10 0 0,10 3 0,8 2 1,6 8-1,2 3 2,4 11-1,-1 3 0,-1 5-1,-4 1-7,-6-3-19,1 7-4,-14-15-1,3 4 0</inkml:trace>
  <inkml:trace contextRef="#ctx0" brushRef="#br0" timeOffset="345191.1875">8223 15327 47,'4'-14'34,"-4"14"-2,11 12-17,-1 8-35,-4-6-10,10 14-4,-4-6 0</inkml:trace>
  <inkml:trace contextRef="#ctx0" brushRef="#br0" timeOffset="345516.8625">8500 15582 43,'0'-17'35,"12"21"1,-2 15-6,-7 11-14,9 22-5,-9 5-4,4 12-2,-2 5-5,2-7-10,-1-4-19,1-7-7,-4-20-1,3-9 0</inkml:trace>
  <inkml:trace contextRef="#ctx0" brushRef="#br0" timeOffset="345697.4167">8525 15836 44,'27'0'29,"-7"0"-3,13 0-27,7 9-25,-8-9-1,15 0-2</inkml:trace>
  <inkml:trace contextRef="#ctx0" brushRef="#br0" timeOffset="345981.4691">9015 15576 16,'-25'-8'26,"-13"-5"1,11 13-6,-1 4-13,9 5-4,7 6-1,12 0-2,10 0 0,7-3-1,8-4 0,-2-4 0,-2 0 0,-8-4 0,-13 0 0,0 0 2,-11 14 2,-9-3 3,-18 23 10,26-7-7,8-8 0,14 8 0,6-6-3,9-4-13,2-10-27,16 2-1,-2-15-1,21-3-2</inkml:trace>
  <inkml:trace contextRef="#ctx0" brushRef="#br0" timeOffset="347482.5786">9951 15562 31,'13'-8'20,"-13"-2"-1,0 10-3,-27-11-3,-3 6-3,-3 5-4,-7 8-1,3 6-1,1 4-1,9 10-1,6 3 0,14 4-1,10 3 0,13 0-1,5-3 1,10-6 0,3-11 0,1-5 0,-1-13-1,-3 0 1,-7-13 0,-11-3-1,-10-2 2,-9 2 0,-7 5 1,-2 11 1,-9 6 1,1 12 0,-2 10 1,8 18-1,5 3 0,7 7-2,5 1 0,5 1 0,3-5-2,4-4-1,3-13-3,-2-16-8,-1-15-25,1-5-1,-9-15 1,5-9-2</inkml:trace>
  <inkml:trace contextRef="#ctx0" brushRef="#br0" timeOffset="347708.3211">10202 15615 37,'12'-8'33,"14"8"1,-2 0-1,7 0-24,1 0-11,1 0-17,2 6-13,-11-8 0,-1 6-1</inkml:trace>
  <inkml:trace contextRef="#ctx0" brushRef="#br0" timeOffset="347884.1515">10200 15698 56,'11'14'35,"5"-4"0,12-3-12,6 2-10,2-2-26,10 4-17,-13-11-3,1 0-3,-10-9 0</inkml:trace>
  <inkml:trace contextRef="#ctx0" brushRef="#br0" timeOffset="348655.2566">10866 15215 42,'3'-13'33,"1"26"0,-11 5-10,7 7-8,0 12-5,0 5-5,0 7-4,0 0-5,0-7-14,0-11-16,3-6 1,-3-25-1,0 0 0</inkml:trace>
  <inkml:trace contextRef="#ctx0" brushRef="#br0" timeOffset="348917.4734">10825 15254 30,'0'0'28,"28"9"-1,-5-2-12,4-7-7,4 0-2,3-8-2,-3-1-2,0-3 0,-3-1 1,-9 0 1,-1 7 1,-18 6 2,9 10-1,-13 8 1,4 11 0,-11 5 0,6 7-3,1 1-1,4-1-5,6-2-10,1-6-18,1-11-5,5-3 0,-13-19-1</inkml:trace>
  <inkml:trace contextRef="#ctx0" brushRef="#br0" timeOffset="349114.5077">10782 15712 42,'18'-4'36,"17"4"0,3 0 0,7-5-19,11 5-10,0 0-19,1 0-21,-10-8-3,1 4 0,-8-7 0</inkml:trace>
  <inkml:trace contextRef="#ctx0" brushRef="#br0" timeOffset="349542.288">10869 15845 29,'0'0'34,"11"-18"0,10 14-4,9 4-10,0 3-6,8 11-4,-8 1-2,-4 9-3,-11 3-2,-5 3 0,-15-3-2,-9 2-2,-12-2 1,-4-8-1,-2-3 0,-1-8 0,6-8-1,-1 0 1,9-4 0,8-6 1,11-1 0,2-1 0,14-1 0,8 7 0,4 0 1,7 3-2,2 3-4,-4 0-10,-2 3-21,0 6 0,-9-9 0,-1 6 0</inkml:trace>
  <inkml:trace contextRef="#ctx0" brushRef="#br0" timeOffset="349789.3196">11576 15674 64,'31'0'40,"-7"13"1,-11 3 0,-13 8-32,-9 14-40,-22-11-4,-7-3-4,-19-20 0</inkml:trace>
  <inkml:trace contextRef="#ctx0" brushRef="#br0" timeOffset="350769.6554">2195 17103 15,'18'20'30,"-18"5"0,-6 10 1,-24 6-19,-7-7-4,-1 5-6,-9-10-1,4-10-4,2-13 0,4-12 0,9-8 0,8-10 1,9-6 2,11-6 3,2 7 2,16 7 3,2 6 0,11 16 2,4 0-1,5 19-2,-1 6-1,-4 15-4,1-1-5,-8 0-11,-2-15-20,-3-5-5,-16-7 4,-7-12-3</inkml:trace>
  <inkml:trace contextRef="#ctx0" brushRef="#br0" timeOffset="350956.0576">1925 16890 38,'-7'-19'32,"7"19"-3,0 19-8,0-19-45,22 33-5,-6-15-1,19 9-2</inkml:trace>
  <inkml:trace contextRef="#ctx0" brushRef="#br0" timeOffset="351265.9718">2429 17301 39,'17'19'35,"-5"-12"1,10-3-5,-1 1-17,1-5-4,6-5-4,-4-3-2,-5-9-2,-3-6-1,-13 1 1,-9-2-2,-4-4 1,-11 5-1,-4-3 1,0 12-2,-6 8 2,3 15-1,4 6-2,6 10 2,3 6-2,10 7 2,5 8 0,3 5 1,7-3 0,2-7-1,1-2 2,2 0-10,0-5-8,-8-16-20,8-9 1,-5-17-3,8 3 1</inkml:trace>
  <inkml:trace contextRef="#ctx0" brushRef="#br0" timeOffset="351583.705">3088 17164 70,'-4'22'35,"-5"7"0,-13 3-18,-6-9-7,-3 8-8,-9-9-1,2-9-5,2-4 1,-2-15 0,9-5-1,5-6 1,9 1 2,15-6 1,7 2 3,11 11 5,7-1-2,12 15 0,-3 0 1,12 13 0,-7 0-4,-4 4-12,-9 7-27,1-3-2,-11-9-1,-5-10 1</inkml:trace>
  <inkml:trace contextRef="#ctx0" brushRef="#br0" timeOffset="354009.6566">3965 17057 13,'6'9'31,"-6"-9"1,-4 31-3,2-5-16,-2 2-5,8 4-3,2-3-1,9-4-3,1-9 1,6-7-3,3-17 2,0-2 2,0-7-1,-4-8 1,-5-1-2,-5 2 2,-1 7-3,-10 17 3,10 0-2,-10 17-2,5 12 2,3 17 0,-3 8 1,1 5-1,1-2 1,-7 2 1,-11-13-1,0-4 1,-12-12-2,-8-14 0,-5-16 0,-2-5-1,2-7-2,4-13-3,8 1-8,8-5-16,12-2-5,20 4-4,6-7 4</inkml:trace>
  <inkml:trace contextRef="#ctx0" brushRef="#br0" timeOffset="354310.3391">4697 16815 11,'-13'-7'31,"-21"1"1,3 15-6,-7 12-8,-4 5-5,1 15-4,1 6-3,9 9 0,5 4-4,14 10-1,12-4 2,10-5-4,13-6-8,7-4-19,7-24-5,13-8 0,-8-19 0</inkml:trace>
  <inkml:trace contextRef="#ctx0" brushRef="#br0" timeOffset="354507.7158">4740 17079 23,'0'0'35,"0"0"1,2 15-1,15 9-14,1-1-10,10 15-9,0-2-9,-2-2-22,-5-10-5,4-3-3,-11-16 2</inkml:trace>
  <inkml:trace contextRef="#ctx0" brushRef="#br0" timeOffset="354697.7521">4935 17087 40,'-20'7'35,"-14"5"1,-1 19-2,-6 3-22,0-2-14,1 3-22,0-4-9,18-5-4,4-11 1</inkml:trace>
  <inkml:trace contextRef="#ctx0" brushRef="#br0" timeOffset="354888.7946">5111 17317 31,'5'14'38,"1"6"-3,-8 0-3,-2-2-43,-1-1-14,-16-7-7,7-3 0</inkml:trace>
  <inkml:trace contextRef="#ctx0" brushRef="#br0" timeOffset="355264.7259">5404 16862 31,'0'0'35,"14"4"1,-9 20-2,-5 5-18,0 22-4,-3 2-4,3 6-4,0-4-1,8 1-2,-1-9 0,11-7-2,5-10 0,0-12-8,8-6-14,1-12-14,-8-9 0,-3-3-1</inkml:trace>
  <inkml:trace contextRef="#ctx0" brushRef="#br0" timeOffset="355450.2524">5312 17142 30,'0'0'33,"15"12"1,7-12-1,4 0-22,10 0-16,1-5-23,13 5-4,-9-12-1,4-2 0</inkml:trace>
  <inkml:trace contextRef="#ctx0" brushRef="#br0" timeOffset="355643.2928">5699 16890 49,'19'15'38,"-2"7"0,6 15 1,-3 14-24,-9-4-6,-2 14-4,-3-1-8,-11-2-16,-5-9-19,-6-6 0,-5-14-1,1-11 0</inkml:trace>
  <inkml:trace contextRef="#ctx0" brushRef="#br0" timeOffset="355949.8232">6235 17033 57,'0'0'36,"0"0"0,25 4-11,0-7-15,8 3-8,11 0-11,-3 0-19,-5-4-7,2 4 0,-16-6-1</inkml:trace>
  <inkml:trace contextRef="#ctx0" brushRef="#br0" timeOffset="356139.3354">6269 17162 59,'0'0'37,"16"7"1,8-10-8,10 8-22,1-5-28,9 9-13,-10-12-2,3 3-2</inkml:trace>
  <inkml:trace contextRef="#ctx0" brushRef="#br0" timeOffset="356656.8887">7035 16847 25,'-16'10'31,"-14"2"1,5 10-10,-4 14-6,2 2-6,9 9-4,8-2-2,10-1-3,13-9 1,12-2 0,6-14 3,9-9-1,0-10 1,4-15 0,-13-10 0,-7-3 1,-12-8-2,-12-5-1,-18 4-4,-4 1-4,-5 17-11,-1 4-21,-1 6 0,10 13-1,3 3 1</inkml:trace>
  <inkml:trace contextRef="#ctx0" brushRef="#br0" timeOffset="356841.5826">7327 17206 60,'0'16'37,"0"-16"-1,-3 12-4,3-12-26,0 0-13,0 0-27,0 0-2,11-13 0,-7 4-1</inkml:trace>
  <inkml:trace contextRef="#ctx0" brushRef="#br0" timeOffset="357145.9657">7460 17187 31,'3'-9'32,"12"0"0,-5-11-7,2-9-14,1 0-2,-1-4-4,-1-1-3,-3 0 1,0 0 1,-4 5 0,-1 10-1,-3 6 2,0 13-1,0 0 0,7 17 0,-7 5-2,9 10 0,-1 6-1,-1 1 0,2 5-6,-2-2-16,-7-2-15,11-4-2,-7-17 1,0-2 0</inkml:trace>
  <inkml:trace contextRef="#ctx0" brushRef="#br0" timeOffset="357777.2432">8000 16806 23,'0'0'29,"12"0"-1,-12 0-8,-22 0-4,1 7-5,-7-7-5,-1 0-1,-4 0-2,3 0-1,5 0 0,2 0-2,5 3 0,4 1 1,6 11-1,2 2 0,6 5 1,0 2 0,0 1-1,0 3 1,6-4 0,-3-2 1,6-8 0,-9-14 0,18 4 0,2-4 0,1 0 1,10-4-1,3 4 0,4 3 0,-1 6 0,3 12 0,-9 1 1,-6 3-1,-13 1 0,-12 6 1,-9-4-1,-13-3-2,-12-9 1,-4-3-3,-2-8-1,-6-5-7,12-5-21,5-4-7,2-8 1,15 1 1</inkml:trace>
  <inkml:trace contextRef="#ctx0" brushRef="#br0" timeOffset="358258.7753">8640 17002 36,'0'-12'32,"-13"12"-5,-9 5-4,-6-1-5,3 15-4,-8-4-2,11 14-4,0-4-2,12 1-1,10 5-2,10 1-3,9-6 1,12-4-5,12-2-1,-3-11-13,8-9-16,2 3-3,-7-12 1,2-2 0</inkml:trace>
  <inkml:trace contextRef="#ctx0" brushRef="#br0" timeOffset="358552.1927">8941 17048 33,'-13'-5'31,"-12"-9"0,0 10-12,-1 4-6,-1 6-4,3 11-3,6 1-2,7 7-2,8 2 0,11 0-3,9-2 2,9 0-2,5-8 2,6-5-2,0-12 2,-6-6 1,-4-10 0,-8 0 2,-13-8-2,-11 2-1,-11 0-11,-7 8-21,-9-4-2,6 6-1,-4-3-1</inkml:trace>
  <inkml:trace contextRef="#ctx0" brushRef="#br0" timeOffset="359063.1295">9390 16998 44,'-37'6'26,"0"1"-5,2 1-1,4 0-5,9 6-3,7-3-4,19 9 0,7-3-2,15 5 0,1-4 0,4 4 1,-9-2-2,-4 4-2,-11-4 2,-14-4-4,-11-3-1,-10-8-7,-2 2-10,-1-7-24,-1-6 3,10-4 1,4-13-2</inkml:trace>
  <inkml:trace contextRef="#ctx0" brushRef="#br0" timeOffset="359482.4728">9856 16616 61,'-22'7'28,"-11"13"-2,-9 14-4,-1 26-5,-4 9-6,3 23 0,4 4-5,13 7-1,17-3-3,16-3-3,19-14-6,9-12-28,13-24-3,15-15 1,6-18-2</inkml:trace>
  <inkml:trace contextRef="#ctx0" brushRef="#br0" timeOffset="360490.2432">10242 16924 19,'-21'-22'22,"4"15"-4,-8-5-5,-4 5-4,-2-1-3,-1 4-2,3 4-2,2 0 0,6 7-1,2-1 0,1 7 1,2-1 1,4 9 0,-1 0 0,1 5 1,0-6-1,3 6 0,3-8 0,6 1-1,5-7 0,5-7 0,9-5 1,11-5 2,8-2 0,5 4 1,6 3 0,-1 5 1,-8 2 0,-1 17 0,-14 1-1,-9 8-2,-22-1-1,-13-1-1,-18-6 1,-4-4-2,-5-12 0,-4-15-1,4-7-1,3-8 1,14 0-6,5-2-2,21 7-13,3 3-16,9 3-1,10 10 0,6 0 1</inkml:trace>
  <inkml:trace contextRef="#ctx0" brushRef="#br0" timeOffset="360943.3086">10323 17039 39,'9'6'33,"-6"4"1,7 9-10,-1 7-12,-3 2-4,1 9-3,-1-7-3,-3-1-6,-3-7 0,-3-12-4,3-10 1,-15-8 0,2-11 0,0-11 3,2 1 0,1-6 5,0 4 0,10 3 2,0 5 0,6 6 0,7 6 0,7 5 1,4 3-2,6 3-1,1 0 1,0 0-1,0 0-1,-3 0 0,-3 0 1,-6 0 0,-4 4 0,-6 2 2,-9-6-1,7 17 1,-7-7 1,-4 9 0,-2-3 0,3 4-1,-3 1 0,2 6-2,4 3-6,-2-4-20,2-6-9,6 1-2,1-12 2</inkml:trace>
  <inkml:trace contextRef="#ctx0" brushRef="#br0" timeOffset="361141.3226">10749 17009 42,'-10'0'36,"10"0"0,19 18 1,-1-4-21,13 10-7,-6-1-6,5 0-5,1 7-15,-1 5-21,-11-14 3,-2-6-2,-17-15 0</inkml:trace>
  <inkml:trace contextRef="#ctx0" brushRef="#br0" timeOffset="361341.3741">11005 17012 73,'-14'7'38,"-9"11"1,-5 10-11,-3 7-16,-5 2-6,1-3-8,7 3-7,0-5-23,5-11-5,13-9-4,10-12 2</inkml:trace>
  <inkml:trace contextRef="#ctx0" brushRef="#br0" timeOffset="361635.8914">11146 17072 55,'0'0'38,"0"0"1,28 7-5,5-7-18,3 0-12,10 3-28,0-6-11,7 3-3,-8-5 0</inkml:trace>
  <inkml:trace contextRef="#ctx0" brushRef="#br0" timeOffset="362018.509">11722 17059 41,'0'-41'31,"10"0"-7,-5 2-3,-5-1-4,6 13-5,-11 3-1,5 14-3,0 10-1,-7 3 0,-2 19-2,9 14-2,-5 7 0,5 8-1,0 7 1,0 1-4,5 1-1,-5-5-8,12-6-19,-3-13-11,-6-19 2,9-7-2</inkml:trace>
  <inkml:trace contextRef="#ctx0" brushRef="#br0" timeOffset="362485.1419">12311 16852 14,'-6'-18'32,"-6"11"3,-19 4-4,-9 3-10,-1 16-5,-8-2-5,7 19-3,4 3-2,11 9-1,12 2-3,15 0-1,18-1 0,10-2-2,9-9 1,8-10 0,-4-13 1,-2-7 1,-10-10 0,-14-4 1,-15-7-1,-19-4 1,-12-2-1,-9 3-1,2 13-6,-6-8-11,10 9-22,13 5-1,11 0 1,10 0-1</inkml:trace>
  <inkml:trace contextRef="#ctx0" brushRef="#br0" timeOffset="362718.1252">12432 17113 52,'16'25'35,"-12"-8"-2,2-1-10,-1 12-13,-5-3-3,0 2-7,0-5-4,-9-8-8,9-14-3,-9 3-7,2-15-6,7-7 0,-7-8 0</inkml:trace>
  <inkml:trace contextRef="#ctx0" brushRef="#br0" timeOffset="362928.179">12426 17101 52,'10'0'23,"2"0"-3,3-5-8,5 0-3,4 1-3,1-1-1,2-3-1,4-1-2,-6 4 3,-2 5 0,-6 0 2,-1 12 0,-10 2 1,0 8-1,-6 5 0,0 5-4,-2 3-7,2-1-27,-4-11-5,13 0-3,-9-23 2</inkml:trace>
  <inkml:trace contextRef="#ctx0" brushRef="#br0" timeOffset="363349.8516">12879 16772 48,'13'0'37,"2"13"1,-6 13-2,-9 8-20,7 19-4,-7-2-5,0 9-2,0-2-2,0-5-2,6-3 0,3-8-2,6-13 1,3-8-3,8-6 0,-2-15-8,7 0-13,-5-9-15,-8-11 0,-3 1 1,-12-7-1</inkml:trace>
  <inkml:trace contextRef="#ctx0" brushRef="#br0" timeOffset="363552.8906">12771 17068 37,'0'0'36,"9"9"2,13-9 0,11-5-16,8 5-18,8 0-25,4-7-14,-5-3-2,3-2 0</inkml:trace>
  <inkml:trace contextRef="#ctx0" brushRef="#br0" timeOffset="363757.9329">13213 16685 65,'28'19'40,"3"8"0,5 21-6,0 16-21,-11 10-3,-4 13-5,-11 3-3,-10 5-1,-16-9-4,-6-11-5,-2-9-8,-10-18-22,6-20-2,4-18 2,7-10-2</inkml:trace>
  <inkml:trace contextRef="#ctx0" brushRef="#br0" timeOffset="363993.9755">13827 17302 85,'14'8'41,"-11"1"-9,-3-9-30,-13 7-37,13-7-5,-6-31 0</inkml:trace>
  <inkml:trace contextRef="#ctx0" brushRef="#br0" timeOffset="435390.015">15029 13810 37,'0'-9'22,"0"9"-4,-12-5-2,12 5-5,-14 0-3,14 0-2,-17 0-2,17 0 0,-18 14-2,18-14 1,-17 19-1,10-7 0,-3 3 0,6 1 0,4-1 0,-3-2-1,7-4 1,3 1-1,5-6 0,0-4 1,4-3-1,-2-6 2,0 2 0,-3-3 1,-1 0 0,-5-3 0,-1 4 0,-4-3 1,0 12-1,-13-16-1,13 16-1,-16-12-1,7 12 0,-2 0 0,2 3 0,9-3-1,-15 15 0,13-4 0,2 0 0,0 2 0,7-4 0,3 1 0,2-4 0,4-3 0,2-3 0,1 0 0,0-8 1,0-2 0,-6 1 0,-2-3 2,-6 2-1,-8-3 1,-5 4 0,-5 2 0,-1 3 0,-6 1-1,4 3-1,1 7-3,2-3-8,13-4-29,-8 22-1,8-13 1,13-1-1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23F949-2ACA-481C-87AE-89754124B8CC}" type="datetimeFigureOut">
              <a:rPr lang="el-GR" smtClean="0"/>
              <a:t>14/12/2016</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DCB121-525A-438D-8FD9-7B2708CF85C9}" type="slidenum">
              <a:rPr lang="el-GR" smtClean="0"/>
              <a:t>‹#›</a:t>
            </a:fld>
            <a:endParaRPr lang="el-GR"/>
          </a:p>
        </p:txBody>
      </p:sp>
    </p:spTree>
    <p:extLst>
      <p:ext uri="{BB962C8B-B14F-4D97-AF65-F5344CB8AC3E}">
        <p14:creationId xmlns:p14="http://schemas.microsoft.com/office/powerpoint/2010/main" val="369323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7</a:t>
            </a:fld>
            <a:endParaRPr lang="el-GR"/>
          </a:p>
        </p:txBody>
      </p:sp>
    </p:spTree>
    <p:extLst>
      <p:ext uri="{BB962C8B-B14F-4D97-AF65-F5344CB8AC3E}">
        <p14:creationId xmlns:p14="http://schemas.microsoft.com/office/powerpoint/2010/main" val="2840914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71</a:t>
            </a:fld>
            <a:endParaRPr lang="el-GR"/>
          </a:p>
        </p:txBody>
      </p:sp>
    </p:spTree>
    <p:extLst>
      <p:ext uri="{BB962C8B-B14F-4D97-AF65-F5344CB8AC3E}">
        <p14:creationId xmlns:p14="http://schemas.microsoft.com/office/powerpoint/2010/main" val="2379860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134</a:t>
            </a:fld>
            <a:endParaRPr lang="el-GR"/>
          </a:p>
        </p:txBody>
      </p:sp>
    </p:spTree>
    <p:extLst>
      <p:ext uri="{BB962C8B-B14F-4D97-AF65-F5344CB8AC3E}">
        <p14:creationId xmlns:p14="http://schemas.microsoft.com/office/powerpoint/2010/main" val="448757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135</a:t>
            </a:fld>
            <a:endParaRPr lang="el-GR"/>
          </a:p>
        </p:txBody>
      </p:sp>
    </p:spTree>
    <p:extLst>
      <p:ext uri="{BB962C8B-B14F-4D97-AF65-F5344CB8AC3E}">
        <p14:creationId xmlns:p14="http://schemas.microsoft.com/office/powerpoint/2010/main" val="2270973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136</a:t>
            </a:fld>
            <a:endParaRPr lang="el-GR"/>
          </a:p>
        </p:txBody>
      </p:sp>
    </p:spTree>
    <p:extLst>
      <p:ext uri="{BB962C8B-B14F-4D97-AF65-F5344CB8AC3E}">
        <p14:creationId xmlns:p14="http://schemas.microsoft.com/office/powerpoint/2010/main" val="1579769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137</a:t>
            </a:fld>
            <a:endParaRPr lang="el-GR"/>
          </a:p>
        </p:txBody>
      </p:sp>
    </p:spTree>
    <p:extLst>
      <p:ext uri="{BB962C8B-B14F-4D97-AF65-F5344CB8AC3E}">
        <p14:creationId xmlns:p14="http://schemas.microsoft.com/office/powerpoint/2010/main" val="1608669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138</a:t>
            </a:fld>
            <a:endParaRPr lang="el-GR"/>
          </a:p>
        </p:txBody>
      </p:sp>
    </p:spTree>
    <p:extLst>
      <p:ext uri="{BB962C8B-B14F-4D97-AF65-F5344CB8AC3E}">
        <p14:creationId xmlns:p14="http://schemas.microsoft.com/office/powerpoint/2010/main" val="782081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139</a:t>
            </a:fld>
            <a:endParaRPr lang="el-GR"/>
          </a:p>
        </p:txBody>
      </p:sp>
    </p:spTree>
    <p:extLst>
      <p:ext uri="{BB962C8B-B14F-4D97-AF65-F5344CB8AC3E}">
        <p14:creationId xmlns:p14="http://schemas.microsoft.com/office/powerpoint/2010/main" val="1054329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140</a:t>
            </a:fld>
            <a:endParaRPr lang="el-GR"/>
          </a:p>
        </p:txBody>
      </p:sp>
    </p:spTree>
    <p:extLst>
      <p:ext uri="{BB962C8B-B14F-4D97-AF65-F5344CB8AC3E}">
        <p14:creationId xmlns:p14="http://schemas.microsoft.com/office/powerpoint/2010/main" val="818737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141</a:t>
            </a:fld>
            <a:endParaRPr lang="el-GR"/>
          </a:p>
        </p:txBody>
      </p:sp>
    </p:spTree>
    <p:extLst>
      <p:ext uri="{BB962C8B-B14F-4D97-AF65-F5344CB8AC3E}">
        <p14:creationId xmlns:p14="http://schemas.microsoft.com/office/powerpoint/2010/main" val="3617583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142</a:t>
            </a:fld>
            <a:endParaRPr lang="el-GR"/>
          </a:p>
        </p:txBody>
      </p:sp>
    </p:spTree>
    <p:extLst>
      <p:ext uri="{BB962C8B-B14F-4D97-AF65-F5344CB8AC3E}">
        <p14:creationId xmlns:p14="http://schemas.microsoft.com/office/powerpoint/2010/main" val="350518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8</a:t>
            </a:fld>
            <a:endParaRPr lang="el-GR"/>
          </a:p>
        </p:txBody>
      </p:sp>
    </p:spTree>
    <p:extLst>
      <p:ext uri="{BB962C8B-B14F-4D97-AF65-F5344CB8AC3E}">
        <p14:creationId xmlns:p14="http://schemas.microsoft.com/office/powerpoint/2010/main" val="2713193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143</a:t>
            </a:fld>
            <a:endParaRPr lang="el-GR"/>
          </a:p>
        </p:txBody>
      </p:sp>
    </p:spTree>
    <p:extLst>
      <p:ext uri="{BB962C8B-B14F-4D97-AF65-F5344CB8AC3E}">
        <p14:creationId xmlns:p14="http://schemas.microsoft.com/office/powerpoint/2010/main" val="650262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144</a:t>
            </a:fld>
            <a:endParaRPr lang="el-GR"/>
          </a:p>
        </p:txBody>
      </p:sp>
    </p:spTree>
    <p:extLst>
      <p:ext uri="{BB962C8B-B14F-4D97-AF65-F5344CB8AC3E}">
        <p14:creationId xmlns:p14="http://schemas.microsoft.com/office/powerpoint/2010/main" val="2338772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145</a:t>
            </a:fld>
            <a:endParaRPr lang="el-GR"/>
          </a:p>
        </p:txBody>
      </p:sp>
    </p:spTree>
    <p:extLst>
      <p:ext uri="{BB962C8B-B14F-4D97-AF65-F5344CB8AC3E}">
        <p14:creationId xmlns:p14="http://schemas.microsoft.com/office/powerpoint/2010/main" val="200041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9</a:t>
            </a:fld>
            <a:endParaRPr lang="el-GR"/>
          </a:p>
        </p:txBody>
      </p:sp>
    </p:spTree>
    <p:extLst>
      <p:ext uri="{BB962C8B-B14F-4D97-AF65-F5344CB8AC3E}">
        <p14:creationId xmlns:p14="http://schemas.microsoft.com/office/powerpoint/2010/main" val="32285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10</a:t>
            </a:fld>
            <a:endParaRPr lang="el-GR"/>
          </a:p>
        </p:txBody>
      </p:sp>
    </p:spTree>
    <p:extLst>
      <p:ext uri="{BB962C8B-B14F-4D97-AF65-F5344CB8AC3E}">
        <p14:creationId xmlns:p14="http://schemas.microsoft.com/office/powerpoint/2010/main" val="1784720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21</a:t>
            </a:fld>
            <a:endParaRPr lang="el-GR"/>
          </a:p>
        </p:txBody>
      </p:sp>
    </p:spTree>
    <p:extLst>
      <p:ext uri="{BB962C8B-B14F-4D97-AF65-F5344CB8AC3E}">
        <p14:creationId xmlns:p14="http://schemas.microsoft.com/office/powerpoint/2010/main" val="124529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22</a:t>
            </a:fld>
            <a:endParaRPr lang="el-GR"/>
          </a:p>
        </p:txBody>
      </p:sp>
    </p:spTree>
    <p:extLst>
      <p:ext uri="{BB962C8B-B14F-4D97-AF65-F5344CB8AC3E}">
        <p14:creationId xmlns:p14="http://schemas.microsoft.com/office/powerpoint/2010/main" val="66256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23</a:t>
            </a:fld>
            <a:endParaRPr lang="el-GR"/>
          </a:p>
        </p:txBody>
      </p:sp>
    </p:spTree>
    <p:extLst>
      <p:ext uri="{BB962C8B-B14F-4D97-AF65-F5344CB8AC3E}">
        <p14:creationId xmlns:p14="http://schemas.microsoft.com/office/powerpoint/2010/main" val="3904719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24</a:t>
            </a:fld>
            <a:endParaRPr lang="el-GR"/>
          </a:p>
        </p:txBody>
      </p:sp>
    </p:spTree>
    <p:extLst>
      <p:ext uri="{BB962C8B-B14F-4D97-AF65-F5344CB8AC3E}">
        <p14:creationId xmlns:p14="http://schemas.microsoft.com/office/powerpoint/2010/main" val="4224623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49</a:t>
            </a:fld>
            <a:endParaRPr lang="el-GR"/>
          </a:p>
        </p:txBody>
      </p:sp>
    </p:spTree>
    <p:extLst>
      <p:ext uri="{BB962C8B-B14F-4D97-AF65-F5344CB8AC3E}">
        <p14:creationId xmlns:p14="http://schemas.microsoft.com/office/powerpoint/2010/main" val="3835588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12/14/2016</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562557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4580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64384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131917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47013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574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20394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7251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6275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256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72654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738350" y="710292"/>
            <a:ext cx="741505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38350" y="1907270"/>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12/14/2016</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573241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NUL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1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NUL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NUL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NULL"/></Relationships>
</file>

<file path=ppt/slides/_rels/slide129.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NULL"/></Relationships>
</file>

<file path=ppt/slides/_rels/slide131.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NULL"/></Relationships>
</file>

<file path=ppt/slides/_rels/slide1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NULL"/></Relationships>
</file>

<file path=ppt/slides/_rels/slide1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7.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NUL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NUL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NUL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NUL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8.xml"/></Relationships>
</file>

<file path=ppt/slides/_rels/slide48.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NULL"/></Relationships>
</file>

<file path=ppt/slides/_rels/slide52.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NUL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NUL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NUL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2.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NUL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7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NUL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NUL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NUL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customXml" Target="../ink/ink1.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9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9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9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16.xml"/><Relationship Id="rId4" Type="http://schemas.openxmlformats.org/officeDocument/2006/relationships/image" Target="NULL"/></Relationships>
</file>

<file path=ppt/slides/_rels/slide9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NUL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Απλή Αρμονική Ταλάντωση</a:t>
            </a:r>
          </a:p>
          <a:p>
            <a:endParaRPr lang="el-GR" dirty="0"/>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n-US" sz="1050" dirty="0">
                <a:solidFill>
                  <a:srgbClr val="FF0000"/>
                </a:solidFill>
                <a:latin typeface="Cambria" panose="02040503050406030204" pitchFamily="18" charset="0"/>
              </a:rPr>
              <a:t> </a:t>
            </a:r>
            <a:r>
              <a:rPr lang="el-GR" sz="1050" dirty="0">
                <a:solidFill>
                  <a:srgbClr val="FF0000"/>
                </a:solidFill>
                <a:latin typeface="Cambria" panose="02040503050406030204" pitchFamily="18" charset="0"/>
              </a:rPr>
              <a:t>Σταγόνες νερού που πέφτουν από ύψος επάνω σε μια επιφάνεια νερού προκαλούν την ταλάντωση της επιφάνειας. Αυτές οι ταλαντώσεις σχετίζονται με κυκλικά κύματα που απομακρύνονται από το σημείο που πέφτουν οι σταγόνες. </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2" y="1219201"/>
            <a:ext cx="4266121" cy="3644204"/>
          </a:xfrm>
          <a:prstGeom prst="rect">
            <a:avLst/>
          </a:prstGeom>
        </p:spPr>
      </p:pic>
    </p:spTree>
    <p:extLst>
      <p:ext uri="{BB962C8B-B14F-4D97-AF65-F5344CB8AC3E}">
        <p14:creationId xmlns:p14="http://schemas.microsoft.com/office/powerpoint/2010/main" val="2758932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738350" y="1907270"/>
                <a:ext cx="7948450" cy="4645930"/>
              </a:xfrm>
            </p:spPr>
            <p:txBody>
              <a:bodyPr>
                <a:normAutofit lnSpcReduction="10000"/>
              </a:bodyPr>
              <a:lstStyle/>
              <a:p>
                <a:r>
                  <a:rPr lang="el-GR" b="1" dirty="0" smtClean="0"/>
                  <a:t>Ταχύτητα</a:t>
                </a:r>
                <a:r>
                  <a:rPr lang="en-US" b="1" dirty="0" smtClean="0"/>
                  <a:t> &amp;</a:t>
                </a:r>
                <a:r>
                  <a:rPr lang="el-GR" b="1" dirty="0" smtClean="0"/>
                  <a:t> επιτάχυνση</a:t>
                </a:r>
                <a:r>
                  <a:rPr lang="el-GR" dirty="0" smtClean="0"/>
                  <a:t> απλής αρμονικής κίνησης </a:t>
                </a:r>
                <a:r>
                  <a:rPr lang="en-US" dirty="0" smtClean="0"/>
                  <a:t/>
                </a:r>
                <a:br>
                  <a:rPr lang="en-US" dirty="0" smtClean="0"/>
                </a:br>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oMath>
                </a14:m>
                <a:endParaRPr lang="en-US" b="0" dirty="0" smtClean="0"/>
              </a:p>
              <a:p>
                <a:pPr marL="68580" indent="0">
                  <a:buNone/>
                </a:pPr>
                <a:r>
                  <a:rPr lang="el-GR" b="0" dirty="0" smtClean="0"/>
                  <a:t/>
                </a:r>
                <a:br>
                  <a:rPr lang="el-GR" b="0" dirty="0" smtClean="0"/>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l-GR" b="0" i="1" smtClean="0">
                              <a:latin typeface="Cambria Math" panose="02040503050406030204" pitchFamily="18" charset="0"/>
                            </a:rPr>
                            <m:t>𝜔</m:t>
                          </m:r>
                        </m:e>
                        <m:sup>
                          <m:r>
                            <a:rPr lang="el-GR" b="0" i="1" smtClean="0">
                              <a:latin typeface="Cambria Math" panose="02040503050406030204" pitchFamily="18" charset="0"/>
                            </a:rPr>
                            <m:t>2</m:t>
                          </m:r>
                        </m:sup>
                      </m:sSup>
                      <m:r>
                        <a:rPr lang="en-US" b="0" i="1" smtClean="0">
                          <a:latin typeface="Cambria Math" panose="02040503050406030204" pitchFamily="18" charset="0"/>
                        </a:rPr>
                        <m:t>𝐴</m:t>
                      </m:r>
                      <m:r>
                        <a:rPr lang="en-US" b="0" i="1" smtClean="0">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m:oMathPara>
                </a14:m>
                <a:endParaRPr lang="el-GR" dirty="0" smtClean="0"/>
              </a:p>
              <a:p>
                <a:endParaRPr lang="en-US" dirty="0" smtClean="0"/>
              </a:p>
              <a:p>
                <a:r>
                  <a:rPr lang="el-GR" dirty="0" smtClean="0"/>
                  <a:t>Μέγιστες τιμές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𝐴</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e>
                    </m:rad>
                    <m:r>
                      <a:rPr lang="en-US" b="0" i="1" smtClean="0">
                        <a:latin typeface="Cambria Math" panose="02040503050406030204" pitchFamily="18" charset="0"/>
                      </a:rPr>
                      <m:t>𝐴</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l-GR" b="0" i="1" smtClean="0">
                            <a:latin typeface="Cambria Math" panose="02040503050406030204" pitchFamily="18" charset="0"/>
                          </a:rPr>
                          <m:t>𝜔</m:t>
                        </m:r>
                      </m:e>
                      <m:sup>
                        <m:r>
                          <a:rPr lang="el-GR" b="0" i="1" smtClean="0">
                            <a:latin typeface="Cambria Math" panose="02040503050406030204" pitchFamily="18" charset="0"/>
                          </a:rPr>
                          <m:t>2</m:t>
                        </m:r>
                      </m:sup>
                    </m:sSup>
                    <m:r>
                      <a:rPr lang="en-US" b="0" i="1" smtClean="0">
                        <a:latin typeface="Cambria Math" panose="02040503050406030204" pitchFamily="18" charset="0"/>
                      </a:rPr>
                      <m:t>𝐴</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r>
                      <a:rPr lang="en-US" b="0" i="1" smtClean="0">
                        <a:latin typeface="Cambria Math" panose="02040503050406030204" pitchFamily="18" charset="0"/>
                      </a:rPr>
                      <m:t>𝐴</m:t>
                    </m:r>
                  </m:oMath>
                </a14:m>
                <a:endParaRPr lang="el-GR" dirty="0" smtClean="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738350" y="1907270"/>
                <a:ext cx="7948450" cy="4645930"/>
              </a:xfrm>
              <a:blipFill rotWithShape="0">
                <a:blip r:embed="rId3"/>
                <a:stretch>
                  <a:fillRect t="-1837" r="-77"/>
                </a:stretch>
              </a:blipFill>
            </p:spPr>
            <p:txBody>
              <a:bodyPr/>
              <a:lstStyle/>
              <a:p>
                <a:r>
                  <a:rPr lang="el-GR">
                    <a:noFill/>
                  </a:rPr>
                  <a:t> </a:t>
                </a:r>
              </a:p>
            </p:txBody>
          </p:sp>
        </mc:Fallback>
      </mc:AlternateContent>
    </p:spTree>
    <p:extLst>
      <p:ext uri="{BB962C8B-B14F-4D97-AF65-F5344CB8AC3E}">
        <p14:creationId xmlns:p14="http://schemas.microsoft.com/office/powerpoint/2010/main" val="38560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Υπέρθεση</a:t>
            </a:r>
          </a:p>
          <a:p>
            <a:r>
              <a:rPr lang="el-GR" dirty="0" smtClean="0"/>
              <a:t>Στάσιμα Κύματα</a:t>
            </a:r>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 </a:t>
            </a:r>
            <a:r>
              <a:rPr lang="en-US" sz="1050" dirty="0">
                <a:solidFill>
                  <a:srgbClr val="FF0000"/>
                </a:solidFill>
                <a:latin typeface="Cambria" panose="02040503050406030204" pitchFamily="18" charset="0"/>
              </a:rPr>
              <a:t>O Carlos Santana </a:t>
            </a:r>
            <a:r>
              <a:rPr lang="el-GR" sz="1050" dirty="0">
                <a:solidFill>
                  <a:srgbClr val="FF0000"/>
                </a:solidFill>
                <a:latin typeface="Cambria" panose="02040503050406030204" pitchFamily="18" charset="0"/>
              </a:rPr>
              <a:t>εκμεταλλεύεται τα στάσιμα κύματα στις χορδές του. Αλλάζει νότα στην κιθάρα του πιέζοντας τις χορδές σε διαφορετικά σημεία, μεγαλώνοντας ή μικραίνοντας το μήκος του τμήματος της χορδής που ταλαντώνεται.</a:t>
            </a:r>
            <a:endParaRPr lang="en-US" sz="1050" dirty="0">
              <a:solidFill>
                <a:srgbClr val="FF0000"/>
              </a:solidFill>
              <a:latin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15803"/>
            <a:ext cx="4114799" cy="3440343"/>
          </a:xfrm>
          <a:prstGeom prst="rect">
            <a:avLst/>
          </a:prstGeom>
        </p:spPr>
      </p:pic>
    </p:spTree>
    <p:extLst>
      <p:ext uri="{BB962C8B-B14F-4D97-AF65-F5344CB8AC3E}">
        <p14:creationId xmlns:p14="http://schemas.microsoft.com/office/powerpoint/2010/main" val="39269665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Υπέρθεση</a:t>
            </a:r>
            <a:endParaRPr lang="el-GR" dirty="0"/>
          </a:p>
        </p:txBody>
      </p:sp>
      <p:sp>
        <p:nvSpPr>
          <p:cNvPr id="3" name="Content Placeholder 2"/>
          <p:cNvSpPr>
            <a:spLocks noGrp="1"/>
          </p:cNvSpPr>
          <p:nvPr>
            <p:ph idx="1"/>
          </p:nvPr>
        </p:nvSpPr>
        <p:spPr>
          <a:xfrm>
            <a:off x="738350" y="1907270"/>
            <a:ext cx="7872249" cy="4569730"/>
          </a:xfrm>
        </p:spPr>
        <p:txBody>
          <a:bodyPr/>
          <a:lstStyle/>
          <a:p>
            <a:r>
              <a:rPr lang="el-GR" dirty="0" smtClean="0"/>
              <a:t>Μελέτη κυματικής</a:t>
            </a:r>
          </a:p>
          <a:p>
            <a:pPr lvl="1"/>
            <a:r>
              <a:rPr lang="el-GR" dirty="0" smtClean="0"/>
              <a:t>Κύματα διαφορετικά από σωματίδια</a:t>
            </a:r>
          </a:p>
          <a:p>
            <a:pPr lvl="2"/>
            <a:r>
              <a:rPr lang="el-GR" dirty="0" smtClean="0"/>
              <a:t>Συνδυασμός σωματιδίων δίνει ένα σώμα</a:t>
            </a:r>
          </a:p>
          <a:p>
            <a:pPr lvl="3"/>
            <a:r>
              <a:rPr lang="el-GR" dirty="0" smtClean="0"/>
              <a:t>Για να συμβεί πρέπει τα σωματίδια να βρίσκονται σε διαφορετικά σημεία</a:t>
            </a:r>
          </a:p>
          <a:p>
            <a:pPr lvl="2"/>
            <a:r>
              <a:rPr lang="el-GR" dirty="0" smtClean="0"/>
              <a:t>Συνδυασμός κυμάτων δίνει ένα κύμα</a:t>
            </a:r>
          </a:p>
          <a:p>
            <a:pPr lvl="3"/>
            <a:r>
              <a:rPr lang="el-GR" dirty="0" smtClean="0"/>
              <a:t>Για να συμβεί πρέπει τα κύματα να βρίσκονται στο ίδιο σημείο!</a:t>
            </a:r>
          </a:p>
          <a:p>
            <a:pPr lvl="1"/>
            <a:r>
              <a:rPr lang="el-GR" dirty="0" smtClean="0"/>
              <a:t>Σημαντικό: τα κύματα μπορούν να συνδυαστούν, να συνυπάρξουν, να συμβάλλουν στην ίδια θέση του χώρου!</a:t>
            </a:r>
          </a:p>
          <a:p>
            <a:pPr lvl="2"/>
            <a:r>
              <a:rPr lang="el-GR" dirty="0" smtClean="0"/>
              <a:t>Για να αναλύσουμε τέτοιες συμπεριφορές, απαιτείται η </a:t>
            </a:r>
            <a:r>
              <a:rPr lang="el-GR" b="1" i="1" dirty="0" smtClean="0"/>
              <a:t>αρχή της υπέρθεσης</a:t>
            </a:r>
            <a:endParaRPr lang="el-GR" b="1" i="1" dirty="0"/>
          </a:p>
        </p:txBody>
      </p:sp>
    </p:spTree>
    <p:extLst>
      <p:ext uri="{BB962C8B-B14F-4D97-AF65-F5344CB8AC3E}">
        <p14:creationId xmlns:p14="http://schemas.microsoft.com/office/powerpoint/2010/main" val="153694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Υπέρθεση</a:t>
            </a:r>
            <a:endParaRPr lang="el-GR" dirty="0"/>
          </a:p>
        </p:txBody>
      </p:sp>
      <p:sp>
        <p:nvSpPr>
          <p:cNvPr id="3" name="Content Placeholder 2"/>
          <p:cNvSpPr>
            <a:spLocks noGrp="1"/>
          </p:cNvSpPr>
          <p:nvPr>
            <p:ph idx="1"/>
          </p:nvPr>
        </p:nvSpPr>
        <p:spPr>
          <a:xfrm>
            <a:off x="738350" y="1907270"/>
            <a:ext cx="7872249" cy="4569730"/>
          </a:xfrm>
        </p:spPr>
        <p:txBody>
          <a:bodyPr/>
          <a:lstStyle/>
          <a:p>
            <a:r>
              <a:rPr lang="el-GR" b="1" i="1" u="sng" dirty="0" smtClean="0">
                <a:effectLst>
                  <a:outerShdw blurRad="38100" dist="38100" dir="2700000" algn="tl">
                    <a:srgbClr val="000000">
                      <a:alpha val="43137"/>
                    </a:srgbClr>
                  </a:outerShdw>
                </a:effectLst>
              </a:rPr>
              <a:t>Αρχή της υπέρθεσης</a:t>
            </a:r>
            <a:endParaRPr lang="el-GR" b="1" i="1" dirty="0" smtClean="0"/>
          </a:p>
          <a:p>
            <a:pPr lvl="1"/>
            <a:endParaRPr lang="el-GR" b="1" i="1" dirty="0"/>
          </a:p>
          <a:p>
            <a:pPr lvl="1"/>
            <a:r>
              <a:rPr lang="el-GR" b="1" i="1" dirty="0" smtClean="0"/>
              <a:t>Αν σε κάποιο μέσο διαδίδονται δυο ή περισσότερα κύματα, η συνισταμένη τιμή της </a:t>
            </a:r>
            <a:r>
              <a:rPr lang="el-GR" b="1" i="1" dirty="0" err="1" smtClean="0"/>
              <a:t>κυματοσυνάρτησης</a:t>
            </a:r>
            <a:r>
              <a:rPr lang="el-GR" b="1" i="1" dirty="0" smtClean="0"/>
              <a:t> σε οποιοδήποτε σημείο είναι το αλγεβρικό άθροισμα των τιμών των </a:t>
            </a:r>
            <a:r>
              <a:rPr lang="el-GR" b="1" i="1" dirty="0" err="1" smtClean="0"/>
              <a:t>κυματοσυναρτήσεων</a:t>
            </a:r>
            <a:r>
              <a:rPr lang="el-GR" b="1" i="1" dirty="0" smtClean="0"/>
              <a:t> των επιμέρους κυμάτων</a:t>
            </a:r>
          </a:p>
          <a:p>
            <a:pPr lvl="2"/>
            <a:endParaRPr lang="el-GR" dirty="0" smtClean="0"/>
          </a:p>
          <a:p>
            <a:pPr lvl="2"/>
            <a:r>
              <a:rPr lang="el-GR" dirty="0" smtClean="0"/>
              <a:t>Τέτοια κύματα λέγονται </a:t>
            </a:r>
            <a:r>
              <a:rPr lang="el-GR" b="1" dirty="0" smtClean="0"/>
              <a:t>γραμμικά</a:t>
            </a:r>
          </a:p>
          <a:p>
            <a:pPr lvl="2"/>
            <a:endParaRPr lang="el-GR" b="1" dirty="0"/>
          </a:p>
          <a:p>
            <a:pPr lvl="1"/>
            <a:r>
              <a:rPr lang="el-GR" dirty="0" smtClean="0"/>
              <a:t>Ο συνδυασμός δυο διαφορετικών κυμάτων στην ίδια περιοχή του χώρου λέγεται </a:t>
            </a:r>
            <a:r>
              <a:rPr lang="el-GR" b="1" i="1" dirty="0" smtClean="0"/>
              <a:t>συμβολή</a:t>
            </a:r>
          </a:p>
          <a:p>
            <a:pPr lvl="2"/>
            <a:endParaRPr lang="el-GR" b="1" dirty="0"/>
          </a:p>
        </p:txBody>
      </p:sp>
    </p:spTree>
    <p:extLst>
      <p:ext uri="{BB962C8B-B14F-4D97-AF65-F5344CB8AC3E}">
        <p14:creationId xmlns:p14="http://schemas.microsoft.com/office/powerpoint/2010/main" val="132465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Υπέρθεση</a:t>
            </a:r>
            <a:endParaRPr lang="el-GR" dirty="0"/>
          </a:p>
        </p:txBody>
      </p:sp>
      <p:sp>
        <p:nvSpPr>
          <p:cNvPr id="3" name="Content Placeholder 2"/>
          <p:cNvSpPr>
            <a:spLocks noGrp="1"/>
          </p:cNvSpPr>
          <p:nvPr>
            <p:ph idx="1"/>
          </p:nvPr>
        </p:nvSpPr>
        <p:spPr>
          <a:xfrm>
            <a:off x="738350" y="1907270"/>
            <a:ext cx="7872249" cy="4569730"/>
          </a:xfrm>
        </p:spPr>
        <p:txBody>
          <a:bodyPr/>
          <a:lstStyle/>
          <a:p>
            <a:r>
              <a:rPr lang="el-GR" b="1" i="1" u="sng" dirty="0" smtClean="0">
                <a:effectLst>
                  <a:outerShdw blurRad="38100" dist="38100" dir="2700000" algn="tl">
                    <a:srgbClr val="000000">
                      <a:alpha val="43137"/>
                    </a:srgbClr>
                  </a:outerShdw>
                </a:effectLst>
              </a:rPr>
              <a:t>Αρχή της υπέρθεσης</a:t>
            </a:r>
          </a:p>
          <a:p>
            <a:endParaRPr lang="el-GR" b="1" i="1" u="sng" dirty="0">
              <a:effectLst>
                <a:outerShdw blurRad="38100" dist="38100" dir="2700000" algn="tl">
                  <a:srgbClr val="000000">
                    <a:alpha val="43137"/>
                  </a:srgbClr>
                </a:outerShdw>
              </a:effectLst>
            </a:endParaRPr>
          </a:p>
          <a:p>
            <a:endParaRPr lang="el-GR" b="1" i="1" u="sng" dirty="0" smtClean="0">
              <a:effectLst>
                <a:outerShdw blurRad="38100" dist="38100" dir="2700000" algn="tl">
                  <a:srgbClr val="000000">
                    <a:alpha val="43137"/>
                  </a:srgbClr>
                </a:outerShdw>
              </a:effectLst>
            </a:endParaRPr>
          </a:p>
          <a:p>
            <a:endParaRPr lang="el-GR" b="1" i="1" u="sng" dirty="0">
              <a:effectLst>
                <a:outerShdw blurRad="38100" dist="38100" dir="2700000" algn="tl">
                  <a:srgbClr val="000000">
                    <a:alpha val="43137"/>
                  </a:srgbClr>
                </a:outerShdw>
              </a:effectLst>
            </a:endParaRPr>
          </a:p>
          <a:p>
            <a:endParaRPr lang="el-GR" b="1" i="1" u="sng" dirty="0" smtClean="0">
              <a:effectLst>
                <a:outerShdw blurRad="38100" dist="38100" dir="2700000" algn="tl">
                  <a:srgbClr val="000000">
                    <a:alpha val="43137"/>
                  </a:srgbClr>
                </a:outerShdw>
              </a:effectLst>
            </a:endParaRPr>
          </a:p>
          <a:p>
            <a:endParaRPr lang="el-GR" b="1" i="1" u="sng" dirty="0">
              <a:effectLst>
                <a:outerShdw blurRad="38100" dist="38100" dir="2700000" algn="tl">
                  <a:srgbClr val="000000">
                    <a:alpha val="43137"/>
                  </a:srgbClr>
                </a:outerShdw>
              </a:effectLst>
            </a:endParaRPr>
          </a:p>
          <a:p>
            <a:endParaRPr lang="el-GR" b="1" i="1" u="sng" dirty="0" smtClean="0">
              <a:effectLst>
                <a:outerShdw blurRad="38100" dist="38100" dir="2700000" algn="tl">
                  <a:srgbClr val="000000">
                    <a:alpha val="43137"/>
                  </a:srgbClr>
                </a:outerShdw>
              </a:effectLst>
            </a:endParaRPr>
          </a:p>
          <a:p>
            <a:endParaRPr lang="el-GR" b="1" i="1" u="sng" dirty="0">
              <a:effectLst>
                <a:outerShdw blurRad="38100" dist="38100" dir="2700000" algn="tl">
                  <a:srgbClr val="000000">
                    <a:alpha val="43137"/>
                  </a:srgbClr>
                </a:outerShdw>
              </a:effectLst>
            </a:endParaRPr>
          </a:p>
          <a:p>
            <a:endParaRPr lang="el-GR" b="1" i="1" u="sng" dirty="0" smtClean="0">
              <a:effectLst>
                <a:outerShdw blurRad="38100" dist="38100" dir="2700000" algn="tl">
                  <a:srgbClr val="000000">
                    <a:alpha val="43137"/>
                  </a:srgbClr>
                </a:outerShdw>
              </a:effectLst>
            </a:endParaRPr>
          </a:p>
          <a:p>
            <a:pPr marL="68580" indent="0">
              <a:buNone/>
            </a:pPr>
            <a:r>
              <a:rPr lang="el-GR" dirty="0" smtClean="0"/>
              <a:t>     Ενισχυτική Συμβολή       Καταστρεπτική Συμβολή</a:t>
            </a:r>
          </a:p>
          <a:p>
            <a:endParaRPr lang="el-GR" b="1" i="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381250"/>
            <a:ext cx="6310150" cy="3452118"/>
          </a:xfrm>
          <a:prstGeom prst="rect">
            <a:avLst/>
          </a:prstGeom>
        </p:spPr>
      </p:pic>
    </p:spTree>
    <p:extLst>
      <p:ext uri="{BB962C8B-B14F-4D97-AF65-F5344CB8AC3E}">
        <p14:creationId xmlns:p14="http://schemas.microsoft.com/office/powerpoint/2010/main" val="79936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Υπέρθεση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i="1" dirty="0" smtClean="0"/>
                  <a:t>Υπέρθεση ημιτονοειδών κυμάτων</a:t>
                </a:r>
              </a:p>
              <a:p>
                <a:pPr lvl="1"/>
                <a:r>
                  <a:rPr lang="el-GR" dirty="0" smtClean="0"/>
                  <a:t>Δυο ημιτονοειδή κύματα που διαδίδονται προς τα δεξιά</a:t>
                </a:r>
              </a:p>
              <a:p>
                <a:pPr lvl="2"/>
                <a:r>
                  <a:rPr lang="el-GR" dirty="0" smtClean="0"/>
                  <a:t>Ίδια συχνότητα, μήκος, και πλάτος</a:t>
                </a:r>
              </a:p>
              <a:p>
                <a:pPr lvl="2"/>
                <a:r>
                  <a:rPr lang="el-GR" dirty="0" smtClean="0"/>
                  <a:t>Διαφορετική φάση</a:t>
                </a:r>
              </a:p>
              <a:p>
                <a:pPr marL="685800" lvl="2" indent="0">
                  <a:buNone/>
                </a:pPr>
                <a:endParaRPr lang="el-GR" sz="110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e>
                          </m:d>
                        </m:e>
                      </m:func>
                      <m:r>
                        <a:rPr lang="en-US" b="0" i="1" smtClean="0">
                          <a:latin typeface="Cambria Math" panose="02040503050406030204" pitchFamily="18" charset="0"/>
                        </a:rPr>
                        <m:t>,</m:t>
                      </m:r>
                      <m:r>
                        <a:rPr lang="el-GR"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oMath>
                  </m:oMathPara>
                </a14:m>
                <a:r>
                  <a:rPr lang="el-GR" b="0" dirty="0" smtClean="0"/>
                  <a:t/>
                </a:r>
                <a:br>
                  <a:rPr lang="el-GR" b="0" dirty="0" smtClean="0"/>
                </a:br>
                <a:endParaRPr lang="el-GR" b="0" i="1" dirty="0" smtClean="0">
                  <a:latin typeface="Cambria Math" panose="02040503050406030204" pitchFamily="18" charset="0"/>
                </a:endParaRPr>
              </a:p>
              <a:p>
                <a:pPr marL="365760" lvl="1" indent="0">
                  <a:buNone/>
                </a:pPr>
                <a:endParaRPr lang="el-GR" sz="1000" i="1" dirty="0">
                  <a:latin typeface="Cambria Math" panose="02040503050406030204" pitchFamily="18" charset="0"/>
                </a:endParaRPr>
              </a:p>
              <a:p>
                <a:pPr lvl="1"/>
                <a14:m>
                  <m:oMath xmlns:m="http://schemas.openxmlformats.org/officeDocument/2006/math">
                    <m:r>
                      <a:rPr lang="el-GR"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2</m:t>
                        </m:r>
                      </m:sub>
                    </m:sSub>
                  </m:oMath>
                </a14:m>
                <a:endParaRPr lang="el-GR" i="1" dirty="0" smtClean="0">
                  <a:latin typeface="Cambria Math" panose="02040503050406030204" pitchFamily="18" charset="0"/>
                </a:endParaRPr>
              </a:p>
              <a:p>
                <a:pPr marL="365760" lvl="1" indent="0">
                  <a:buNone/>
                </a:pPr>
                <a:r>
                  <a:rPr lang="el-GR" i="1" dirty="0" smtClean="0">
                    <a:latin typeface="Cambria Math" panose="02040503050406030204" pitchFamily="18" charset="0"/>
                  </a:rPr>
                  <a:t>               </a:t>
                </a:r>
                <a:r>
                  <a:rPr lang="el-GR" sz="1200" i="1" dirty="0" smtClean="0">
                    <a:latin typeface="Cambria Math" panose="02040503050406030204" pitchFamily="18" charset="0"/>
                  </a:rPr>
                  <a:t>  </a:t>
                </a:r>
                <a:r>
                  <a:rPr lang="el-GR" i="1" dirty="0" smtClean="0">
                    <a:latin typeface="Cambria Math" panose="02040503050406030204" pitchFamily="18" charset="0"/>
                  </a:rPr>
                  <a:t/>
                </a:r>
                <a:br>
                  <a:rPr lang="el-GR"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        </m:t>
                      </m:r>
                      <m:r>
                        <a:rPr lang="en-US" b="0" i="1" smtClean="0">
                          <a:latin typeface="Cambria Math" panose="02040503050406030204" pitchFamily="18" charset="0"/>
                        </a:rPr>
                        <m:t>=</m:t>
                      </m:r>
                      <m:r>
                        <a:rPr lang="en-US" b="0" i="1" smtClean="0">
                          <a:latin typeface="Cambria Math" panose="02040503050406030204" pitchFamily="18" charset="0"/>
                        </a:rPr>
                        <m:t>𝐴</m:t>
                      </m:r>
                      <m:d>
                        <m:dPr>
                          <m:begChr m:val="["/>
                          <m:endChr m:val="]"/>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e>
                      </m:d>
                      <m:r>
                        <a:rPr lang="el-GR" b="0" i="0" smtClean="0">
                          <a:latin typeface="Cambria Math" panose="02040503050406030204" pitchFamily="18" charset="0"/>
                        </a:rPr>
                        <m:t>    </m:t>
                      </m:r>
                    </m:oMath>
                  </m:oMathPara>
                </a14:m>
                <a:endParaRPr lang="el-GR" b="0" i="0" dirty="0" smtClean="0">
                  <a:latin typeface="Cambria Math" panose="02040503050406030204" pitchFamily="18" charset="0"/>
                </a:endParaRPr>
              </a:p>
              <a:p>
                <a:pPr marL="365760" lvl="1" indent="0">
                  <a:buNone/>
                </a:pPr>
                <a:r>
                  <a:rPr lang="el-GR" i="1" dirty="0">
                    <a:latin typeface="Cambria Math" panose="02040503050406030204" pitchFamily="18" charset="0"/>
                  </a:rPr>
                  <a:t>	</a:t>
                </a:r>
                <a:r>
                  <a:rPr lang="el-GR" i="1" dirty="0" smtClean="0">
                    <a:latin typeface="Cambria Math" panose="02040503050406030204" pitchFamily="18" charset="0"/>
                  </a:rPr>
                  <a:t>       </a:t>
                </a:r>
                <a14:m>
                  <m:oMath xmlns:m="http://schemas.openxmlformats.org/officeDocument/2006/math">
                    <m:r>
                      <a:rPr lang="el-GR" b="0" i="1" smtClean="0">
                        <a:latin typeface="Cambria Math" panose="02040503050406030204" pitchFamily="18" charset="0"/>
                      </a:rPr>
                      <m:t>  =</m:t>
                    </m:r>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l-GR" b="0" i="1" smtClean="0">
                                    <a:latin typeface="Cambria Math" panose="02040503050406030204" pitchFamily="18" charset="0"/>
                                  </a:rPr>
                                  <m:t>𝜑</m:t>
                                </m:r>
                              </m:num>
                              <m:den>
                                <m:r>
                                  <a:rPr lang="el-GR" b="0" i="1" smtClean="0">
                                    <a:latin typeface="Cambria Math" panose="02040503050406030204" pitchFamily="18" charset="0"/>
                                  </a:rPr>
                                  <m:t>2</m:t>
                                </m:r>
                              </m:den>
                            </m:f>
                          </m:e>
                        </m:d>
                      </m:e>
                    </m:func>
                    <m:r>
                      <m:rPr>
                        <m:sty m:val="p"/>
                      </m:rPr>
                      <a:rPr lang="en-US" b="0" i="0" smtClean="0">
                        <a:latin typeface="Cambria Math" panose="02040503050406030204" pitchFamily="18" charset="0"/>
                      </a:rPr>
                      <m:t>sin</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0" i="1" smtClean="0">
                                <a:latin typeface="Cambria Math" panose="02040503050406030204" pitchFamily="18" charset="0"/>
                              </a:rPr>
                              <m:t>𝜑</m:t>
                            </m:r>
                          </m:num>
                          <m:den>
                            <m:r>
                              <a:rPr lang="el-GR" b="0" i="1" smtClean="0">
                                <a:latin typeface="Cambria Math" panose="02040503050406030204" pitchFamily="18" charset="0"/>
                              </a:rPr>
                              <m:t>2</m:t>
                            </m:r>
                          </m:den>
                        </m:f>
                      </m:e>
                    </m:d>
                  </m:oMath>
                </a14:m>
                <a:endParaRPr lang="el-GR" dirty="0" smtClean="0"/>
              </a:p>
              <a:p>
                <a:pPr lvl="1"/>
                <a:endParaRPr lang="el-GR" dirty="0"/>
              </a:p>
              <a:p>
                <a:pPr marL="365760" lvl="1" indent="0">
                  <a:buNone/>
                </a:pP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407124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Υπέρθεση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i="1" dirty="0" smtClean="0"/>
                  <a:t>Υπέρθεση ημιτονοειδών κυμάτων</a:t>
                </a:r>
              </a:p>
              <a:p>
                <a:pPr lvl="1"/>
                <a:r>
                  <a:rPr lang="el-GR" i="1" dirty="0" smtClean="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𝑦</m:t>
                    </m:r>
                    <m:r>
                      <a:rPr lang="el-GR"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l-GR" b="0" i="1" smtClean="0">
                                    <a:latin typeface="Cambria Math" panose="02040503050406030204" pitchFamily="18" charset="0"/>
                                  </a:rPr>
                                  <m:t>𝜑</m:t>
                                </m:r>
                              </m:num>
                              <m:den>
                                <m:r>
                                  <a:rPr lang="el-GR" b="0" i="1" smtClean="0">
                                    <a:latin typeface="Cambria Math" panose="02040503050406030204" pitchFamily="18" charset="0"/>
                                  </a:rPr>
                                  <m:t>2</m:t>
                                </m:r>
                              </m:den>
                            </m:f>
                          </m:e>
                        </m:d>
                      </m:e>
                    </m:func>
                    <m:r>
                      <m:rPr>
                        <m:sty m:val="p"/>
                      </m:rPr>
                      <a:rPr lang="en-US" b="0" i="0" smtClean="0">
                        <a:latin typeface="Cambria Math" panose="02040503050406030204" pitchFamily="18" charset="0"/>
                      </a:rPr>
                      <m:t>sin</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0" i="1" smtClean="0">
                                <a:latin typeface="Cambria Math" panose="02040503050406030204" pitchFamily="18" charset="0"/>
                              </a:rPr>
                              <m:t>𝜑</m:t>
                            </m:r>
                          </m:num>
                          <m:den>
                            <m:r>
                              <a:rPr lang="el-GR" b="0" i="1" smtClean="0">
                                <a:latin typeface="Cambria Math" panose="02040503050406030204" pitchFamily="18" charset="0"/>
                              </a:rPr>
                              <m:t>2</m:t>
                            </m:r>
                          </m:den>
                        </m:f>
                      </m:e>
                    </m:d>
                  </m:oMath>
                </a14:m>
                <a:endParaRPr lang="en-US" dirty="0" smtClean="0"/>
              </a:p>
              <a:p>
                <a:pPr lvl="2"/>
                <a:r>
                  <a:rPr lang="el-GR" dirty="0" smtClean="0"/>
                  <a:t>Ίδια συχνότητα</a:t>
                </a:r>
              </a:p>
              <a:p>
                <a:pPr lvl="2"/>
                <a:r>
                  <a:rPr lang="el-GR" dirty="0" smtClean="0"/>
                  <a:t>Ίδιο μήκος κύματος</a:t>
                </a:r>
              </a:p>
              <a:p>
                <a:pPr lvl="1"/>
                <a:r>
                  <a:rPr lang="el-GR" dirty="0" smtClean="0"/>
                  <a:t>(α) φ=0, 2π, 4π, …</a:t>
                </a:r>
              </a:p>
              <a:p>
                <a:pPr lvl="2"/>
                <a:r>
                  <a:rPr lang="el-GR" dirty="0" smtClean="0"/>
                  <a:t>Πλάτος 2Α</a:t>
                </a:r>
              </a:p>
              <a:p>
                <a:pPr lvl="2"/>
                <a:r>
                  <a:rPr lang="el-GR" dirty="0" smtClean="0"/>
                  <a:t>Κύματα </a:t>
                </a:r>
                <a:r>
                  <a:rPr lang="el-GR" b="1" i="1" dirty="0" smtClean="0"/>
                  <a:t>σε φάση</a:t>
                </a:r>
              </a:p>
              <a:p>
                <a:pPr lvl="1"/>
                <a:r>
                  <a:rPr lang="el-GR" dirty="0" smtClean="0"/>
                  <a:t>(</a:t>
                </a:r>
                <a:r>
                  <a:rPr lang="en-US" dirty="0" smtClean="0"/>
                  <a:t>b) </a:t>
                </a:r>
                <a:r>
                  <a:rPr lang="el-GR" dirty="0" smtClean="0"/>
                  <a:t>φ=π, 3π, 5π, …</a:t>
                </a:r>
              </a:p>
              <a:p>
                <a:pPr lvl="2"/>
                <a:r>
                  <a:rPr lang="el-GR" dirty="0" smtClean="0"/>
                  <a:t>Πλάτος 0</a:t>
                </a:r>
              </a:p>
              <a:p>
                <a:pPr lvl="1"/>
                <a:r>
                  <a:rPr lang="en-US" dirty="0" smtClean="0"/>
                  <a:t>(c) </a:t>
                </a:r>
                <a:r>
                  <a:rPr lang="el-GR" dirty="0"/>
                  <a:t>0</a:t>
                </a:r>
                <a:r>
                  <a:rPr lang="el-GR" dirty="0" smtClean="0"/>
                  <a:t> ≤ φ ≤ 2π</a:t>
                </a:r>
              </a:p>
              <a:p>
                <a:pPr lvl="2"/>
                <a:r>
                  <a:rPr lang="el-GR" dirty="0" smtClean="0"/>
                  <a:t>0 ≤ </a:t>
                </a:r>
                <a:r>
                  <a:rPr lang="el-GR" dirty="0"/>
                  <a:t>Πλάτος</a:t>
                </a:r>
                <a:r>
                  <a:rPr lang="el-GR" dirty="0" smtClean="0"/>
                  <a:t> ≤ 2Α</a:t>
                </a:r>
                <a:endParaRPr lang="el-GR" dirty="0"/>
              </a:p>
              <a:p>
                <a:pPr marL="365760" lvl="1" indent="0">
                  <a:buNone/>
                </a:pP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334" y="2381250"/>
            <a:ext cx="3214415" cy="4114800"/>
          </a:xfrm>
          <a:prstGeom prst="rect">
            <a:avLst/>
          </a:prstGeom>
        </p:spPr>
      </p:pic>
    </p:spTree>
    <p:extLst>
      <p:ext uri="{BB962C8B-B14F-4D97-AF65-F5344CB8AC3E}">
        <p14:creationId xmlns:p14="http://schemas.microsoft.com/office/powerpoint/2010/main" val="300670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75" y="1981200"/>
            <a:ext cx="5994399" cy="4495800"/>
          </a:xfrm>
          <a:prstGeom prst="rect">
            <a:avLst/>
          </a:prstGeom>
        </p:spPr>
      </p:pic>
      <p:sp>
        <p:nvSpPr>
          <p:cNvPr id="2" name="Title 1"/>
          <p:cNvSpPr>
            <a:spLocks noGrp="1"/>
          </p:cNvSpPr>
          <p:nvPr>
            <p:ph type="title"/>
          </p:nvPr>
        </p:nvSpPr>
        <p:spPr/>
        <p:txBody>
          <a:bodyPr/>
          <a:lstStyle/>
          <a:p>
            <a:r>
              <a:rPr lang="el-GR" dirty="0" smtClean="0"/>
              <a:t>Υπέρθεση</a:t>
            </a:r>
            <a:endParaRPr lang="el-GR" dirty="0"/>
          </a:p>
        </p:txBody>
      </p:sp>
      <p:sp>
        <p:nvSpPr>
          <p:cNvPr id="3" name="Content Placeholder 2"/>
          <p:cNvSpPr>
            <a:spLocks noGrp="1"/>
          </p:cNvSpPr>
          <p:nvPr>
            <p:ph idx="1"/>
          </p:nvPr>
        </p:nvSpPr>
        <p:spPr>
          <a:xfrm>
            <a:off x="738350" y="1907270"/>
            <a:ext cx="7872249" cy="4569730"/>
          </a:xfrm>
        </p:spPr>
        <p:txBody>
          <a:bodyPr>
            <a:normAutofit/>
          </a:bodyPr>
          <a:lstStyle/>
          <a:p>
            <a:r>
              <a:rPr lang="el-GR" b="1" i="1" dirty="0" smtClean="0"/>
              <a:t>Υπέρθεση ημιτονοειδών κυμάτων</a:t>
            </a:r>
          </a:p>
        </p:txBody>
      </p:sp>
    </p:spTree>
    <p:extLst>
      <p:ext uri="{BB962C8B-B14F-4D97-AF65-F5344CB8AC3E}">
        <p14:creationId xmlns:p14="http://schemas.microsoft.com/office/powerpoint/2010/main" val="78284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2895600"/>
            <a:ext cx="3318164" cy="2895600"/>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i="1" dirty="0" smtClean="0"/>
                  <a:t>Συμβολή ηχητικών κυμάτων</a:t>
                </a:r>
              </a:p>
              <a:p>
                <a:pPr lvl="1"/>
                <a:r>
                  <a:rPr lang="el-GR" dirty="0" smtClean="0"/>
                  <a:t>Απόσταση ηχείου από δέκτη = </a:t>
                </a:r>
                <a:r>
                  <a:rPr lang="el-GR" b="1" dirty="0" smtClean="0"/>
                  <a:t>μήκος διαδρομής</a:t>
                </a:r>
              </a:p>
              <a:p>
                <a:pPr lvl="1"/>
                <a:r>
                  <a:rPr lang="el-GR" dirty="0" smtClean="0"/>
                  <a:t>Διαφορά διαδρομής </a:t>
                </a:r>
                <a:r>
                  <a:rPr lang="en-US" b="0" i="0" dirty="0" smtClean="0">
                    <a:latin typeface="Cambria Math" panose="02040503050406030204" pitchFamily="18" charset="0"/>
                  </a:rPr>
                  <a:t/>
                </a:r>
                <a:br>
                  <a:rPr lang="en-US" b="0" i="0" dirty="0" smtClean="0">
                    <a:latin typeface="Cambria Math" panose="02040503050406030204" pitchFamily="18" charset="0"/>
                  </a:rPr>
                </a:br>
                <a:r>
                  <a:rPr lang="en-US" b="0" i="0" dirty="0" smtClean="0">
                    <a:latin typeface="Cambria Math" panose="02040503050406030204" pitchFamily="18" charset="0"/>
                  </a:rPr>
                  <a:t>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r</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a:p>
                <a:pPr lvl="1"/>
                <a:r>
                  <a:rPr lang="el-GR" dirty="0" smtClean="0"/>
                  <a:t>Αν </a:t>
                </a:r>
                <a14:m>
                  <m:oMath xmlns:m="http://schemas.openxmlformats.org/officeDocument/2006/math">
                    <m:r>
                      <m:rPr>
                        <m:sty m:val="p"/>
                      </m:rPr>
                      <a:rPr lang="el-GR">
                        <a:latin typeface="Cambria Math" panose="02040503050406030204" pitchFamily="18" charset="0"/>
                      </a:rPr>
                      <m:t>Δ</m:t>
                    </m:r>
                    <m:r>
                      <m:rPr>
                        <m:sty m:val="p"/>
                      </m:rPr>
                      <a:rPr lang="en-US">
                        <a:latin typeface="Cambria Math" panose="02040503050406030204" pitchFamily="18" charset="0"/>
                      </a:rPr>
                      <m:t>r</m:t>
                    </m:r>
                    <m:r>
                      <a:rPr lang="en-US" b="0" i="0" smtClean="0">
                        <a:latin typeface="Cambria Math" panose="02040503050406030204" pitchFamily="18" charset="0"/>
                      </a:rPr>
                      <m:t>=</m:t>
                    </m:r>
                    <m:r>
                      <m:rPr>
                        <m:sty m:val="p"/>
                      </m:rPr>
                      <a:rPr lang="en-US" b="0" i="0" smtClean="0">
                        <a:latin typeface="Cambria Math" panose="02040503050406030204" pitchFamily="18" charset="0"/>
                      </a:rPr>
                      <m:t>nλ</m:t>
                    </m:r>
                    <m:r>
                      <a:rPr lang="el-GR" b="0" i="0" smtClean="0">
                        <a:latin typeface="Cambria Math" panose="02040503050406030204" pitchFamily="18" charset="0"/>
                      </a:rPr>
                      <m:t>,   </m:t>
                    </m:r>
                    <m:r>
                      <m:rPr>
                        <m:sty m:val="p"/>
                      </m:rPr>
                      <a:rPr lang="en-US" b="0" i="0" smtClean="0">
                        <a:latin typeface="Cambria Math" panose="02040503050406030204" pitchFamily="18" charset="0"/>
                      </a:rPr>
                      <m:t>n</m:t>
                    </m:r>
                    <m:r>
                      <a:rPr lang="en-US" b="0" i="0" smtClean="0">
                        <a:latin typeface="Cambria Math" panose="02040503050406030204" pitchFamily="18" charset="0"/>
                      </a:rPr>
                      <m:t>=0,1,2,3,…</m:t>
                    </m:r>
                  </m:oMath>
                </a14:m>
                <a:endParaRPr lang="en-US" dirty="0" smtClean="0"/>
              </a:p>
              <a:p>
                <a:pPr marL="365760" lvl="1" indent="0">
                  <a:buNone/>
                </a:pPr>
                <a:r>
                  <a:rPr lang="el-GR" dirty="0" smtClean="0"/>
                  <a:t>τότε τα κύματα συμβάλλουν</a:t>
                </a:r>
                <a:br>
                  <a:rPr lang="el-GR" dirty="0" smtClean="0"/>
                </a:br>
                <a:r>
                  <a:rPr lang="el-GR" dirty="0" smtClean="0"/>
                  <a:t>ενισχυτικά (φ=2</a:t>
                </a:r>
                <a:r>
                  <a:rPr lang="en-US" dirty="0" smtClean="0"/>
                  <a:t>n</a:t>
                </a:r>
                <a:r>
                  <a:rPr lang="el-GR" dirty="0" smtClean="0"/>
                  <a:t>π)</a:t>
                </a:r>
              </a:p>
              <a:p>
                <a:pPr lvl="1"/>
                <a:r>
                  <a:rPr lang="el-GR" dirty="0"/>
                  <a:t>Αν </a:t>
                </a:r>
                <a14:m>
                  <m:oMath xmlns:m="http://schemas.openxmlformats.org/officeDocument/2006/math">
                    <m:r>
                      <m:rPr>
                        <m:sty m:val="p"/>
                      </m:rPr>
                      <a:rPr lang="el-GR">
                        <a:latin typeface="Cambria Math" panose="02040503050406030204" pitchFamily="18" charset="0"/>
                      </a:rPr>
                      <m:t>Δ</m:t>
                    </m:r>
                    <m:r>
                      <m:rPr>
                        <m:sty m:val="p"/>
                      </m:rPr>
                      <a:rPr lang="en-US">
                        <a:latin typeface="Cambria Math" panose="02040503050406030204" pitchFamily="18" charset="0"/>
                      </a:rPr>
                      <m:t>r</m:t>
                    </m:r>
                    <m:r>
                      <a:rPr lang="en-US">
                        <a:latin typeface="Cambria Math" panose="02040503050406030204" pitchFamily="18" charset="0"/>
                      </a:rPr>
                      <m:t>=(2</m:t>
                    </m:r>
                    <m:r>
                      <a:rPr lang="en-US" b="0" i="1" smtClean="0">
                        <a:latin typeface="Cambria Math" panose="02040503050406030204" pitchFamily="18" charset="0"/>
                      </a:rPr>
                      <m:t>𝑛</m:t>
                    </m:r>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l-GR" b="0" i="1" smtClean="0">
                            <a:latin typeface="Cambria Math" panose="02040503050406030204" pitchFamily="18" charset="0"/>
                          </a:rPr>
                          <m:t>𝜆</m:t>
                        </m:r>
                      </m:num>
                      <m:den>
                        <m:r>
                          <a:rPr lang="el-GR" b="0" i="1" smtClean="0">
                            <a:latin typeface="Cambria Math" panose="02040503050406030204" pitchFamily="18" charset="0"/>
                          </a:rPr>
                          <m:t>2</m:t>
                        </m:r>
                      </m:den>
                    </m:f>
                    <m:r>
                      <a:rPr lang="el-GR">
                        <a:latin typeface="Cambria Math" panose="02040503050406030204" pitchFamily="18" charset="0"/>
                      </a:rPr>
                      <m:t>,   </m:t>
                    </m:r>
                    <m:r>
                      <m:rPr>
                        <m:sty m:val="p"/>
                      </m:rPr>
                      <a:rPr lang="en-US">
                        <a:latin typeface="Cambria Math" panose="02040503050406030204" pitchFamily="18" charset="0"/>
                      </a:rPr>
                      <m:t>n</m:t>
                    </m:r>
                    <m:r>
                      <a:rPr lang="en-US">
                        <a:latin typeface="Cambria Math" panose="02040503050406030204" pitchFamily="18" charset="0"/>
                      </a:rPr>
                      <m:t>=0,1,2,3,…</m:t>
                    </m:r>
                  </m:oMath>
                </a14:m>
                <a:endParaRPr lang="el-GR" dirty="0" smtClean="0"/>
              </a:p>
              <a:p>
                <a:pPr marL="365760" lvl="1" indent="0">
                  <a:buNone/>
                </a:pPr>
                <a:r>
                  <a:rPr lang="el-GR" dirty="0" smtClean="0"/>
                  <a:t>τότε τα κύματα συμβάλλουν</a:t>
                </a:r>
                <a:br>
                  <a:rPr lang="el-GR" dirty="0" smtClean="0"/>
                </a:br>
                <a:r>
                  <a:rPr lang="el-GR" dirty="0" smtClean="0"/>
                  <a:t>καταστρεπτικά (φ=(2</a:t>
                </a:r>
                <a:r>
                  <a:rPr lang="en-US" dirty="0" smtClean="0"/>
                  <a:t>n</a:t>
                </a:r>
                <a:r>
                  <a:rPr lang="el-GR" dirty="0" smtClean="0"/>
                  <a:t>+1)π)</a:t>
                </a:r>
                <a:endParaRPr lang="en-US" dirty="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067"/>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l-GR" dirty="0" smtClean="0"/>
              <a:t>Υπέρθεση</a:t>
            </a:r>
            <a:endParaRPr lang="el-GR" dirty="0"/>
          </a:p>
        </p:txBody>
      </p:sp>
    </p:spTree>
    <p:extLst>
      <p:ext uri="{BB962C8B-B14F-4D97-AF65-F5344CB8AC3E}">
        <p14:creationId xmlns:p14="http://schemas.microsoft.com/office/powerpoint/2010/main" val="189809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Υπέρθεση</a:t>
            </a:r>
            <a:endParaRPr lang="el-GR" dirty="0"/>
          </a:p>
        </p:txBody>
      </p:sp>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a:t>
            </a:r>
          </a:p>
          <a:p>
            <a:pPr lvl="1"/>
            <a:r>
              <a:rPr lang="el-GR" sz="1800" dirty="0" smtClean="0"/>
              <a:t>Δυο ηχεία απέχουν 3 </a:t>
            </a:r>
            <a:r>
              <a:rPr lang="en-US" sz="1800" dirty="0" smtClean="0"/>
              <a:t>m </a:t>
            </a:r>
            <a:r>
              <a:rPr lang="el-GR" sz="1800" dirty="0" smtClean="0"/>
              <a:t>μεταξύ τους είναι συνδεδεμένα με το ίδιο στερεοφωνικό. Ένας ακροατής βρίσκεται αρχικά στο σημείο Ο, που απέχει 8 </a:t>
            </a:r>
            <a:r>
              <a:rPr lang="en-US" sz="1800" dirty="0" smtClean="0"/>
              <a:t>m </a:t>
            </a:r>
            <a:r>
              <a:rPr lang="el-GR" sz="1800" dirty="0" smtClean="0"/>
              <a:t>από το μέσον της ευθείας που ενώνει τα δυο ηχεία. Στη συνέχεια μετακινείται στο σημείο Σ, το οποίο έχει κάθετη απόσταση 0.35 </a:t>
            </a:r>
            <a:r>
              <a:rPr lang="en-US" sz="1800" dirty="0" smtClean="0"/>
              <a:t>m </a:t>
            </a:r>
            <a:r>
              <a:rPr lang="el-GR" sz="1800" dirty="0" smtClean="0"/>
              <a:t>από το Ο και ακούει το πρώτο </a:t>
            </a:r>
            <a:r>
              <a:rPr lang="el-GR" sz="1800" i="1" dirty="0" smtClean="0"/>
              <a:t>ελάχιστο</a:t>
            </a:r>
            <a:r>
              <a:rPr lang="el-GR" sz="1800" dirty="0" smtClean="0"/>
              <a:t> της έντασης του ήχου. Ποια είναι η συχνότητα του ήχου;</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4081462"/>
            <a:ext cx="6858000" cy="2357438"/>
          </a:xfrm>
          <a:prstGeom prst="rect">
            <a:avLst/>
          </a:prstGeom>
        </p:spPr>
      </p:pic>
    </p:spTree>
    <p:extLst>
      <p:ext uri="{BB962C8B-B14F-4D97-AF65-F5344CB8AC3E}">
        <p14:creationId xmlns:p14="http://schemas.microsoft.com/office/powerpoint/2010/main" val="178059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Υπέρθεση</a:t>
            </a:r>
            <a:endParaRPr lang="el-GR" dirty="0"/>
          </a:p>
        </p:txBody>
      </p:sp>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362200"/>
            <a:ext cx="4876799" cy="1905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709775" y="2733240"/>
              <a:ext cx="6824520" cy="3067920"/>
            </p14:xfrm>
          </p:contentPart>
        </mc:Choice>
        <mc:Fallback xmlns="">
          <p:pic>
            <p:nvPicPr>
              <p:cNvPr id="4" name="Ink 3"/>
              <p:cNvPicPr/>
              <p:nvPr/>
            </p:nvPicPr>
            <p:blipFill>
              <a:blip r:embed="rId4"/>
              <a:stretch>
                <a:fillRect/>
              </a:stretch>
            </p:blipFill>
            <p:spPr>
              <a:xfrm>
                <a:off x="706175" y="2726400"/>
                <a:ext cx="6831000" cy="3087000"/>
              </a:xfrm>
              <a:prstGeom prst="rect">
                <a:avLst/>
              </a:prstGeom>
            </p:spPr>
          </p:pic>
        </mc:Fallback>
      </mc:AlternateContent>
    </p:spTree>
    <p:extLst>
      <p:ext uri="{BB962C8B-B14F-4D97-AF65-F5344CB8AC3E}">
        <p14:creationId xmlns:p14="http://schemas.microsoft.com/office/powerpoint/2010/main" val="30633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8312" y="2858832"/>
            <a:ext cx="3048000" cy="1358007"/>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853292"/>
                <a:ext cx="7948449" cy="4645930"/>
              </a:xfrm>
            </p:spPr>
            <p:txBody>
              <a:bodyPr>
                <a:normAutofit fontScale="92500" lnSpcReduction="10000"/>
              </a:bodyPr>
              <a:lstStyle/>
              <a:p>
                <a:r>
                  <a:rPr lang="el-GR" b="1" dirty="0" smtClean="0"/>
                  <a:t>Πώς βρίσκουμε τις σταθερές</a:t>
                </a:r>
                <a:r>
                  <a:rPr lang="en-US" b="1" dirty="0" smtClean="0"/>
                  <a:t> </a:t>
                </a:r>
                <a14:m>
                  <m:oMath xmlns:m="http://schemas.openxmlformats.org/officeDocument/2006/math">
                    <m:r>
                      <a:rPr lang="en-US" b="1" i="1">
                        <a:latin typeface="Cambria Math" panose="02040503050406030204" pitchFamily="18" charset="0"/>
                      </a:rPr>
                      <m:t>𝑨</m:t>
                    </m:r>
                  </m:oMath>
                </a14:m>
                <a:r>
                  <a:rPr lang="en-US" b="1" i="1" dirty="0" smtClean="0"/>
                  <a:t>, </a:t>
                </a:r>
                <a14:m>
                  <m:oMath xmlns:m="http://schemas.openxmlformats.org/officeDocument/2006/math">
                    <m:r>
                      <a:rPr lang="el-GR" b="1" i="1">
                        <a:latin typeface="Cambria Math" panose="02040503050406030204" pitchFamily="18" charset="0"/>
                      </a:rPr>
                      <m:t>𝝋</m:t>
                    </m:r>
                  </m:oMath>
                </a14:m>
                <a:r>
                  <a:rPr lang="el-GR" b="1" dirty="0" smtClean="0"/>
                  <a:t>, της ταλάντωσης;</a:t>
                </a:r>
              </a:p>
              <a:p>
                <a:pPr lvl="1"/>
                <a:r>
                  <a:rPr lang="el-GR" dirty="0" smtClean="0"/>
                  <a:t>Συχνότητα: εξαρτάται από </a:t>
                </a:r>
                <a:r>
                  <a:rPr lang="en-US" dirty="0" smtClean="0"/>
                  <a:t>k, m</a:t>
                </a:r>
              </a:p>
              <a:p>
                <a:pPr lvl="1"/>
                <a:r>
                  <a:rPr lang="el-GR" dirty="0" smtClean="0"/>
                  <a:t>Πλάτος, φάση: </a:t>
                </a:r>
                <a:r>
                  <a:rPr lang="el-GR" b="1" dirty="0" smtClean="0"/>
                  <a:t>αρχικές συνθήκες</a:t>
                </a:r>
                <a:r>
                  <a:rPr lang="el-GR" dirty="0" smtClean="0"/>
                  <a:t>!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a14:m>
                <a:endParaRPr lang="en-US" dirty="0" smtClean="0"/>
              </a:p>
              <a:p>
                <a:pPr lvl="1"/>
                <a:r>
                  <a:rPr lang="el-GR" b="1" dirty="0" smtClean="0"/>
                  <a:t>Παράδειγμα</a:t>
                </a:r>
                <a:r>
                  <a:rPr lang="el-GR" dirty="0" smtClean="0"/>
                  <a:t>:</a:t>
                </a:r>
                <a:endParaRPr lang="en-US" dirty="0" smtClean="0"/>
              </a:p>
              <a:p>
                <a:pPr lvl="2"/>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𝜑</m:t>
                            </m:r>
                          </m:e>
                        </m:d>
                      </m:e>
                    </m:func>
                    <m:r>
                      <a:rPr lang="en-US" b="0" i="0" smtClean="0">
                        <a:latin typeface="Cambria Math" panose="02040503050406030204" pitchFamily="18" charset="0"/>
                      </a:rPr>
                      <m:t>=</m:t>
                    </m:r>
                    <m:r>
                      <a:rPr lang="en-US" b="0" i="1" smtClean="0">
                        <a:latin typeface="Cambria Math" panose="02040503050406030204" pitchFamily="18" charset="0"/>
                      </a:rPr>
                      <m:t>𝐴</m:t>
                    </m:r>
                    <m:r>
                      <a:rPr lang="el-GR" b="0" i="0" smtClean="0">
                        <a:latin typeface="Cambria Math" panose="02040503050406030204" pitchFamily="18" charset="0"/>
                      </a:rPr>
                      <m:t>,    </m:t>
                    </m:r>
                    <m:r>
                      <a:rPr lang="en-US" b="0" i="1" smtClean="0">
                        <a:latin typeface="Cambria Math" panose="02040503050406030204" pitchFamily="18" charset="0"/>
                      </a:rPr>
                      <m:t>    </m:t>
                    </m:r>
                  </m:oMath>
                </a14:m>
                <a:endParaRPr lang="el-GR" b="0" i="1" dirty="0" smtClean="0">
                  <a:latin typeface="Cambria Math" panose="02040503050406030204" pitchFamily="18" charset="0"/>
                </a:endParaRPr>
              </a:p>
              <a:p>
                <a:pPr lvl="2"/>
                <a14:m>
                  <m:oMath xmlns:m="http://schemas.openxmlformats.org/officeDocument/2006/math">
                    <m:r>
                      <a:rPr lang="en-US" b="0" i="1" smtClean="0">
                        <a:latin typeface="Cambria Math" panose="02040503050406030204" pitchFamily="18" charset="0"/>
                      </a:rPr>
                      <m:t>𝑢</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l-GR"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𝜑</m:t>
                            </m:r>
                          </m:e>
                        </m:d>
                      </m:e>
                    </m:func>
                    <m:r>
                      <a:rPr lang="el-GR" b="0" i="1" smtClean="0">
                        <a:latin typeface="Cambria Math" panose="02040503050406030204" pitchFamily="18" charset="0"/>
                      </a:rPr>
                      <m:t>=</m:t>
                    </m:r>
                    <m:r>
                      <a:rPr lang="en-US" b="0" i="1" smtClean="0">
                        <a:latin typeface="Cambria Math" panose="02040503050406030204" pitchFamily="18" charset="0"/>
                      </a:rPr>
                      <m:t>0</m:t>
                    </m:r>
                  </m:oMath>
                </a14:m>
                <a:endParaRPr lang="el-GR" dirty="0" smtClean="0"/>
              </a:p>
              <a:p>
                <a:pPr lvl="3"/>
                <a:r>
                  <a:rPr lang="el-GR" dirty="0" smtClean="0"/>
                  <a:t>Δίνουν </a:t>
                </a:r>
                <a14:m>
                  <m:oMath xmlns:m="http://schemas.openxmlformats.org/officeDocument/2006/math">
                    <m:r>
                      <a:rPr lang="el-GR" b="0" i="1" smtClean="0">
                        <a:latin typeface="Cambria Math" panose="02040503050406030204" pitchFamily="18" charset="0"/>
                      </a:rPr>
                      <m:t>𝜑</m:t>
                    </m:r>
                    <m:r>
                      <a:rPr lang="el-GR" b="0" i="1" smtClean="0">
                        <a:latin typeface="Cambria Math" panose="02040503050406030204" pitchFamily="18" charset="0"/>
                      </a:rPr>
                      <m:t>=0</m:t>
                    </m:r>
                  </m:oMath>
                </a14:m>
                <a:r>
                  <a:rPr lang="el-GR" dirty="0" smtClean="0"/>
                  <a:t> </a:t>
                </a:r>
              </a:p>
              <a:p>
                <a:pPr marL="896112" lvl="3"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𝐴</m:t>
                      </m:r>
                      <m:r>
                        <m:rPr>
                          <m:sty m:val="p"/>
                        </m:rPr>
                        <a:rPr lang="en-US" i="0">
                          <a:latin typeface="Cambria Math" panose="02040503050406030204" pitchFamily="18" charset="0"/>
                        </a:rPr>
                        <m:t>cos</m:t>
                      </m:r>
                      <m:r>
                        <a:rPr lang="en-US" i="0">
                          <a:latin typeface="Cambria Math" panose="02040503050406030204" pitchFamily="18" charset="0"/>
                        </a:rPr>
                        <m:t>⁡</m:t>
                      </m:r>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oMath>
                  </m:oMathPara>
                </a14:m>
                <a:endParaRPr lang="en-US" dirty="0" smtClean="0"/>
              </a:p>
              <a:p>
                <a:pPr marL="553212" lvl="3" indent="-274320"/>
                <a:r>
                  <a:rPr lang="el-GR" sz="2200" b="1" dirty="0" smtClean="0"/>
                  <a:t>Παράδειγμα</a:t>
                </a:r>
                <a:r>
                  <a:rPr lang="el-GR" sz="2200" dirty="0" smtClean="0"/>
                  <a:t>:</a:t>
                </a:r>
                <a:endParaRPr lang="el-GR" sz="2200" i="1" dirty="0">
                  <a:latin typeface="Cambria Math" panose="02040503050406030204" pitchFamily="18" charset="0"/>
                </a:endParaRPr>
              </a:p>
              <a:p>
                <a:pPr marL="754380" lvl="4" indent="-274320"/>
                <a14:m>
                  <m:oMath xmlns:m="http://schemas.openxmlformats.org/officeDocument/2006/math">
                    <m:r>
                      <a:rPr lang="en-US" sz="2000" i="1">
                        <a:latin typeface="Cambria Math" panose="02040503050406030204" pitchFamily="18" charset="0"/>
                      </a:rPr>
                      <m:t>𝑥</m:t>
                    </m:r>
                    <m:d>
                      <m:dPr>
                        <m:ctrlPr>
                          <a:rPr lang="en-US" sz="2000" i="1">
                            <a:latin typeface="Cambria Math" panose="02040503050406030204" pitchFamily="18" charset="0"/>
                          </a:rPr>
                        </m:ctrlPr>
                      </m:dPr>
                      <m:e>
                        <m:r>
                          <a:rPr lang="en-US" sz="2000" i="1">
                            <a:latin typeface="Cambria Math" panose="02040503050406030204" pitchFamily="18" charset="0"/>
                          </a:rPr>
                          <m:t>0</m:t>
                        </m:r>
                      </m:e>
                    </m:d>
                    <m:r>
                      <a:rPr lang="en-US" sz="2000" i="1">
                        <a:latin typeface="Cambria Math" panose="02040503050406030204" pitchFamily="18" charset="0"/>
                      </a:rPr>
                      <m:t>=</m:t>
                    </m:r>
                    <m:r>
                      <a:rPr lang="en-US" sz="2000" i="1">
                        <a:latin typeface="Cambria Math" panose="02040503050406030204" pitchFamily="18" charset="0"/>
                      </a:rPr>
                      <m:t>𝐴</m:t>
                    </m:r>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cos</m:t>
                        </m:r>
                      </m:fName>
                      <m:e>
                        <m:d>
                          <m:dPr>
                            <m:ctrlPr>
                              <a:rPr lang="en-US" sz="2000" i="1">
                                <a:latin typeface="Cambria Math" panose="02040503050406030204" pitchFamily="18" charset="0"/>
                              </a:rPr>
                            </m:ctrlPr>
                          </m:dPr>
                          <m:e>
                            <m:r>
                              <a:rPr lang="el-GR" sz="2000" i="1">
                                <a:latin typeface="Cambria Math" panose="02040503050406030204" pitchFamily="18" charset="0"/>
                              </a:rPr>
                              <m:t>𝜑</m:t>
                            </m:r>
                          </m:e>
                        </m:d>
                      </m:e>
                    </m:func>
                    <m:r>
                      <a:rPr lang="el-GR" sz="2000">
                        <a:latin typeface="Cambria Math" panose="02040503050406030204" pitchFamily="18" charset="0"/>
                      </a:rPr>
                      <m:t>=0,</m:t>
                    </m:r>
                    <m:r>
                      <a:rPr lang="en-US" sz="2000" i="1">
                        <a:latin typeface="Cambria Math" panose="02040503050406030204" pitchFamily="18" charset="0"/>
                      </a:rPr>
                      <m:t>  </m:t>
                    </m:r>
                    <m:r>
                      <a:rPr lang="el-GR" sz="2000" i="1">
                        <a:latin typeface="Cambria Math" panose="02040503050406030204" pitchFamily="18" charset="0"/>
                      </a:rPr>
                      <m:t>        </m:t>
                    </m:r>
                  </m:oMath>
                </a14:m>
                <a:endParaRPr lang="el-GR" sz="2000" i="1" dirty="0" smtClean="0">
                  <a:latin typeface="Cambria Math" panose="02040503050406030204" pitchFamily="18" charset="0"/>
                </a:endParaRPr>
              </a:p>
              <a:p>
                <a:pPr marL="754380" lvl="4" indent="-274320"/>
                <a14:m>
                  <m:oMath xmlns:m="http://schemas.openxmlformats.org/officeDocument/2006/math">
                    <m:r>
                      <a:rPr lang="en-US" sz="2000" i="1">
                        <a:latin typeface="Cambria Math" panose="02040503050406030204" pitchFamily="18" charset="0"/>
                      </a:rPr>
                      <m:t>𝑢</m:t>
                    </m:r>
                    <m:d>
                      <m:dPr>
                        <m:ctrlPr>
                          <a:rPr lang="en-US" sz="2000" i="1">
                            <a:latin typeface="Cambria Math" panose="02040503050406030204" pitchFamily="18" charset="0"/>
                          </a:rPr>
                        </m:ctrlPr>
                      </m:dPr>
                      <m:e>
                        <m:r>
                          <a:rPr lang="en-US" sz="2000" i="1">
                            <a:latin typeface="Cambria Math" panose="02040503050406030204" pitchFamily="18" charset="0"/>
                          </a:rPr>
                          <m:t>0</m:t>
                        </m:r>
                      </m:e>
                    </m:d>
                    <m:r>
                      <a:rPr lang="en-US" sz="2000" i="1">
                        <a:latin typeface="Cambria Math" panose="02040503050406030204" pitchFamily="18" charset="0"/>
                      </a:rPr>
                      <m:t>=</m:t>
                    </m:r>
                    <m:r>
                      <a:rPr lang="el-GR" sz="2000" i="1">
                        <a:latin typeface="Cambria Math" panose="02040503050406030204" pitchFamily="18" charset="0"/>
                      </a:rPr>
                      <m:t>−</m:t>
                    </m:r>
                    <m:r>
                      <a:rPr lang="el-GR" sz="2000" i="1">
                        <a:latin typeface="Cambria Math" panose="02040503050406030204" pitchFamily="18" charset="0"/>
                      </a:rPr>
                      <m:t>𝜔</m:t>
                    </m:r>
                    <m:r>
                      <a:rPr lang="en-US" sz="2000" i="1">
                        <a:latin typeface="Cambria Math" panose="02040503050406030204" pitchFamily="18" charset="0"/>
                      </a:rPr>
                      <m:t>𝐴</m:t>
                    </m:r>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sin</m:t>
                        </m:r>
                      </m:fName>
                      <m:e>
                        <m:d>
                          <m:dPr>
                            <m:ctrlPr>
                              <a:rPr lang="en-US" sz="2000" i="1">
                                <a:latin typeface="Cambria Math" panose="02040503050406030204" pitchFamily="18" charset="0"/>
                              </a:rPr>
                            </m:ctrlPr>
                          </m:dPr>
                          <m:e>
                            <m:r>
                              <a:rPr lang="el-GR" sz="2000" i="1">
                                <a:latin typeface="Cambria Math" panose="02040503050406030204" pitchFamily="18" charset="0"/>
                              </a:rPr>
                              <m:t>𝜑</m:t>
                            </m:r>
                          </m:e>
                        </m:d>
                      </m:e>
                    </m:func>
                    <m:r>
                      <a:rPr lang="el-GR" sz="2000" i="1">
                        <a:latin typeface="Cambria Math" panose="02040503050406030204" pitchFamily="18" charset="0"/>
                      </a:rPr>
                      <m:t>=</m:t>
                    </m:r>
                    <m:sSub>
                      <m:sSubPr>
                        <m:ctrlPr>
                          <a:rPr lang="el-GR"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𝑖</m:t>
                        </m:r>
                      </m:sub>
                    </m:sSub>
                  </m:oMath>
                </a14:m>
                <a:endParaRPr lang="el-GR" sz="2000" dirty="0"/>
              </a:p>
              <a:p>
                <a:pPr marL="946404" lvl="5" indent="-274320"/>
                <a:r>
                  <a:rPr lang="el-GR" sz="1800" dirty="0"/>
                  <a:t>Δίνουν </a:t>
                </a:r>
                <a14:m>
                  <m:oMath xmlns:m="http://schemas.openxmlformats.org/officeDocument/2006/math">
                    <m:r>
                      <a:rPr lang="el-GR" sz="1800" i="1">
                        <a:latin typeface="Cambria Math" panose="02040503050406030204" pitchFamily="18" charset="0"/>
                      </a:rPr>
                      <m:t>𝜑</m:t>
                    </m:r>
                    <m:r>
                      <a:rPr lang="el-GR" sz="1800" i="1">
                        <a:latin typeface="Cambria Math" panose="02040503050406030204" pitchFamily="18" charset="0"/>
                      </a:rPr>
                      <m:t>=−</m:t>
                    </m:r>
                    <m:f>
                      <m:fPr>
                        <m:type m:val="skw"/>
                        <m:ctrlPr>
                          <a:rPr lang="el-GR" sz="1800" i="1">
                            <a:latin typeface="Cambria Math" panose="02040503050406030204" pitchFamily="18" charset="0"/>
                            <a:ea typeface="Cambria Math" panose="02040503050406030204" pitchFamily="18" charset="0"/>
                          </a:rPr>
                        </m:ctrlPr>
                      </m:fPr>
                      <m:num>
                        <m:r>
                          <a:rPr lang="el-GR" sz="1800" i="1">
                            <a:latin typeface="Cambria Math" panose="02040503050406030204" pitchFamily="18" charset="0"/>
                            <a:ea typeface="Cambria Math" panose="02040503050406030204" pitchFamily="18" charset="0"/>
                          </a:rPr>
                          <m:t>𝜋</m:t>
                        </m:r>
                      </m:num>
                      <m:den>
                        <m:r>
                          <a:rPr lang="el-GR" sz="1800" i="1">
                            <a:latin typeface="Cambria Math" panose="02040503050406030204" pitchFamily="18" charset="0"/>
                            <a:ea typeface="Cambria Math" panose="02040503050406030204" pitchFamily="18" charset="0"/>
                          </a:rPr>
                          <m:t>2</m:t>
                        </m:r>
                      </m:den>
                    </m:f>
                  </m:oMath>
                </a14:m>
                <a:r>
                  <a:rPr lang="el-GR" sz="2000" dirty="0"/>
                  <a:t/>
                </a:r>
                <a:br>
                  <a:rPr lang="el-GR" sz="2000" dirty="0"/>
                </a:br>
                <a:r>
                  <a:rPr lang="el-GR" sz="2000" dirty="0" smtClean="0"/>
                  <a:t/>
                </a:r>
                <a:br>
                  <a:rPr lang="el-GR" sz="2000" dirty="0" smtClean="0"/>
                </a:br>
                <a:r>
                  <a:rPr lang="el-GR" sz="2000" dirty="0" smtClean="0"/>
                  <a:t>                          </a:t>
                </a:r>
                <a14:m>
                  <m:oMath xmlns:m="http://schemas.openxmlformats.org/officeDocument/2006/math">
                    <m:r>
                      <a:rPr lang="en-US" sz="2000" i="1">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𝑖</m:t>
                            </m:r>
                          </m:sub>
                        </m:sSub>
                      </m:num>
                      <m:den>
                        <m:r>
                          <a:rPr lang="el-GR" sz="2000" i="1">
                            <a:latin typeface="Cambria Math" panose="02040503050406030204" pitchFamily="18" charset="0"/>
                          </a:rPr>
                          <m:t>𝜔</m:t>
                        </m:r>
                      </m:den>
                    </m:f>
                    <m:r>
                      <m:rPr>
                        <m:sty m:val="p"/>
                      </m:rPr>
                      <a:rPr lang="en-US" sz="2000">
                        <a:latin typeface="Cambria Math" panose="02040503050406030204" pitchFamily="18" charset="0"/>
                      </a:rPr>
                      <m:t>cos</m:t>
                    </m:r>
                    <m:r>
                      <a:rPr lang="en-US" sz="2000" i="1">
                        <a:latin typeface="Cambria Math" panose="02040503050406030204" pitchFamily="18" charset="0"/>
                      </a:rPr>
                      <m:t>⁡</m:t>
                    </m:r>
                    <m:d>
                      <m:dPr>
                        <m:ctrlPr>
                          <a:rPr lang="en-US" sz="2000" i="1">
                            <a:latin typeface="Cambria Math" panose="02040503050406030204" pitchFamily="18" charset="0"/>
                          </a:rPr>
                        </m:ctrlPr>
                      </m:dPr>
                      <m:e>
                        <m:r>
                          <a:rPr lang="el-GR" sz="2000" i="1">
                            <a:latin typeface="Cambria Math" panose="02040503050406030204" pitchFamily="18" charset="0"/>
                          </a:rPr>
                          <m:t>𝜔</m:t>
                        </m:r>
                        <m:r>
                          <a:rPr lang="en-US" sz="2000" i="1">
                            <a:latin typeface="Cambria Math" panose="02040503050406030204" pitchFamily="18" charset="0"/>
                          </a:rPr>
                          <m:t>𝑡</m:t>
                        </m:r>
                        <m:r>
                          <a:rPr lang="en-US" sz="2000" i="1">
                            <a:latin typeface="Cambria Math" panose="02040503050406030204" pitchFamily="18" charset="0"/>
                          </a:rPr>
                          <m:t>−</m:t>
                        </m:r>
                        <m:f>
                          <m:fPr>
                            <m:ctrlPr>
                              <a:rPr lang="en-US" sz="2000" i="1">
                                <a:latin typeface="Cambria Math" panose="02040503050406030204" pitchFamily="18" charset="0"/>
                              </a:rPr>
                            </m:ctrlPr>
                          </m:fPr>
                          <m:num>
                            <m:r>
                              <a:rPr lang="el-GR" sz="2000" i="1">
                                <a:latin typeface="Cambria Math" panose="02040503050406030204" pitchFamily="18" charset="0"/>
                              </a:rPr>
                              <m:t>𝜋</m:t>
                            </m:r>
                          </m:num>
                          <m:den>
                            <m:r>
                              <a:rPr lang="el-GR" sz="2000" i="1">
                                <a:latin typeface="Cambria Math" panose="02040503050406030204" pitchFamily="18" charset="0"/>
                              </a:rPr>
                              <m:t>2</m:t>
                            </m:r>
                          </m:den>
                        </m:f>
                      </m:e>
                    </m:d>
                  </m:oMath>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853292"/>
                <a:ext cx="7948449" cy="4645930"/>
              </a:xfrm>
              <a:blipFill rotWithShape="0">
                <a:blip r:embed="rId3"/>
                <a:stretch>
                  <a:fillRect t="-1706"/>
                </a:stretch>
              </a:blipFill>
            </p:spPr>
            <p:txBody>
              <a:bodyPr/>
              <a:lstStyle/>
              <a:p>
                <a:r>
                  <a:rPr lang="el-GR">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8312" y="4261292"/>
            <a:ext cx="3019425" cy="1524000"/>
          </a:xfrm>
          <a:prstGeom prst="rect">
            <a:avLst/>
          </a:prstGeom>
        </p:spPr>
      </p:pic>
    </p:spTree>
    <p:extLst>
      <p:ext uri="{BB962C8B-B14F-4D97-AF65-F5344CB8AC3E}">
        <p14:creationId xmlns:p14="http://schemas.microsoft.com/office/powerpoint/2010/main" val="71635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500"/>
                                        <p:tgtEl>
                                          <p:spTgt spid="3">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500"/>
                                        <p:tgtEl>
                                          <p:spTgt spid="3">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1" end="11"/>
                                            </p:txEl>
                                          </p:spTgt>
                                        </p:tgtEl>
                                        <p:attrNameLst>
                                          <p:attrName>style.visibility</p:attrName>
                                        </p:attrNameLst>
                                      </p:cBhvr>
                                      <p:to>
                                        <p:strVal val="visible"/>
                                      </p:to>
                                    </p:set>
                                    <p:animEffect transition="in" filter="fade">
                                      <p:cBhvr>
                                        <p:cTn id="7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2819400"/>
            <a:ext cx="1241732" cy="3692528"/>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fontScale="92500" lnSpcReduction="10000"/>
              </a:bodyPr>
              <a:lstStyle/>
              <a:p>
                <a:r>
                  <a:rPr lang="el-GR" b="1" i="1" dirty="0" smtClean="0"/>
                  <a:t>Στάσιμα κύματα</a:t>
                </a:r>
              </a:p>
              <a:p>
                <a:pPr lvl="1"/>
                <a:r>
                  <a:rPr lang="el-GR" dirty="0" smtClean="0"/>
                  <a:t>Ως τώρα βλέπαμε ηχητικά κύματα που συνέβαλαν σε κάποιο σημείο μπροστά τους</a:t>
                </a:r>
              </a:p>
              <a:p>
                <a:pPr lvl="1"/>
                <a:r>
                  <a:rPr lang="el-GR" dirty="0" smtClean="0"/>
                  <a:t>Τι θα γίνει αν τα βάλουμε αντικρυστά;</a:t>
                </a:r>
              </a:p>
              <a:p>
                <a:pPr lvl="2"/>
                <a:r>
                  <a:rPr lang="el-GR" dirty="0" smtClean="0"/>
                  <a:t>Ίδια συχνότητα, μήκος κύματος, πλάτος</a:t>
                </a:r>
                <a:endParaRPr lang="en-US" dirty="0" smtClean="0"/>
              </a:p>
              <a:p>
                <a:pPr lvl="2"/>
                <a:r>
                  <a:rPr lang="el-GR" dirty="0" smtClean="0"/>
                  <a:t>Αντίθετη ταχύτητα</a:t>
                </a:r>
              </a:p>
              <a:p>
                <a:pPr lvl="1"/>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l-GR" b="0" i="1" smtClean="0">
                        <a:latin typeface="Cambria Math" panose="02040503050406030204" pitchFamily="18" charset="0"/>
                      </a:rPr>
                      <m:t>=</m:t>
                    </m:r>
                    <m:r>
                      <a:rPr lang="en-US" b="0" i="1" smtClean="0">
                        <a:latin typeface="Cambria Math" panose="02040503050406030204" pitchFamily="18" charset="0"/>
                      </a:rPr>
                      <m:t>𝐴</m:t>
                    </m:r>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i="1">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e>
                        </m:d>
                      </m:e>
                    </m:func>
                    <m:r>
                      <a:rPr lang="el-GR" b="0" i="1" smtClean="0">
                        <a:latin typeface="Cambria Math" panose="02040503050406030204" pitchFamily="18" charset="0"/>
                      </a:rPr>
                      <m:t>+</m:t>
                    </m:r>
                    <m:r>
                      <a:rPr lang="en-US" b="0" i="1" smtClean="0">
                        <a:latin typeface="Cambria Math" panose="02040503050406030204" pitchFamily="18" charset="0"/>
                      </a:rPr>
                      <m:t>𝐴</m:t>
                    </m:r>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i="1">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e>
                        </m:d>
                      </m:e>
                    </m:func>
                  </m:oMath>
                </a14:m>
                <a:r>
                  <a:rPr lang="el-GR" i="1" dirty="0" smtClean="0">
                    <a:latin typeface="Cambria Math" panose="02040503050406030204" pitchFamily="18" charset="0"/>
                  </a:rPr>
                  <a:t/>
                </a:r>
                <a:br>
                  <a:rPr lang="el-GR" i="1" dirty="0" smtClean="0">
                    <a:latin typeface="Cambria Math" panose="02040503050406030204" pitchFamily="18" charset="0"/>
                  </a:rPr>
                </a:br>
                <a14:m>
                  <m:oMath xmlns:m="http://schemas.openxmlformats.org/officeDocument/2006/math">
                    <m:r>
                      <a:rPr lang="el-GR" b="0" i="1" smtClean="0">
                        <a:latin typeface="Cambria Math" panose="02040503050406030204" pitchFamily="18" charset="0"/>
                      </a:rPr>
                      <m:t>=</m:t>
                    </m:r>
                    <m:d>
                      <m:dPr>
                        <m:ctrlPr>
                          <a:rPr lang="el-GR"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e>
                            </m:d>
                          </m:e>
                        </m:func>
                      </m:e>
                    </m: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𝜔</m:t>
                            </m:r>
                            <m:r>
                              <a:rPr lang="en-US" b="0" i="1" smtClean="0">
                                <a:latin typeface="Cambria Math" panose="02040503050406030204" pitchFamily="18" charset="0"/>
                              </a:rPr>
                              <m:t>𝑡</m:t>
                            </m:r>
                          </m:e>
                        </m:d>
                      </m:e>
                    </m:func>
                  </m:oMath>
                </a14:m>
                <a:endParaRPr lang="en-US" b="0" dirty="0" smtClean="0"/>
              </a:p>
              <a:p>
                <a:pPr lvl="1"/>
                <a:r>
                  <a:rPr lang="el-GR" dirty="0" smtClean="0"/>
                  <a:t>Η παραπάνω σχέση ορίζει ένα </a:t>
                </a:r>
                <a:r>
                  <a:rPr lang="el-GR" b="1" i="1" dirty="0" smtClean="0"/>
                  <a:t>στάσιμο κύμα</a:t>
                </a:r>
                <a:endParaRPr lang="en-US" b="1" i="1" dirty="0" smtClean="0"/>
              </a:p>
              <a:p>
                <a:pPr lvl="2"/>
                <a:r>
                  <a:rPr lang="el-GR" dirty="0" smtClean="0"/>
                  <a:t>Γενικότερα, </a:t>
                </a:r>
                <a:r>
                  <a:rPr lang="el-GR" b="1" i="1" dirty="0" smtClean="0"/>
                  <a:t>στάσιμη λέγεται μια ταλάντωση με</a:t>
                </a:r>
                <a:br>
                  <a:rPr lang="el-GR" b="1" i="1" dirty="0" smtClean="0"/>
                </a:br>
                <a:r>
                  <a:rPr lang="el-GR" b="1" i="1" dirty="0" smtClean="0"/>
                  <a:t>στάσιμο περίγραμμα που αποτελείται από την</a:t>
                </a:r>
                <a:br>
                  <a:rPr lang="el-GR" b="1" i="1" dirty="0" smtClean="0"/>
                </a:br>
                <a:r>
                  <a:rPr lang="el-GR" b="1" i="1" dirty="0" smtClean="0"/>
                  <a:t>υπέρθεση δυο όμοιων κυμάτων που ταξιδεύουν</a:t>
                </a:r>
                <a:br>
                  <a:rPr lang="el-GR" b="1" i="1" dirty="0" smtClean="0"/>
                </a:br>
                <a:r>
                  <a:rPr lang="el-GR" b="1" i="1" dirty="0" smtClean="0"/>
                  <a:t>προς αντίθετες κατευθύνσεις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600"/>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l-GR" dirty="0" smtClean="0"/>
              <a:t>Στάσιμα Κύματα</a:t>
            </a:r>
            <a:endParaRPr lang="el-GR" dirty="0"/>
          </a:p>
        </p:txBody>
      </p:sp>
    </p:spTree>
    <p:extLst>
      <p:ext uri="{BB962C8B-B14F-4D97-AF65-F5344CB8AC3E}">
        <p14:creationId xmlns:p14="http://schemas.microsoft.com/office/powerpoint/2010/main" val="268950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2819400"/>
            <a:ext cx="1241732" cy="3692528"/>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i="1" dirty="0" smtClean="0"/>
                  <a:t>Στάσιμα κύματα</a:t>
                </a:r>
              </a:p>
              <a:p>
                <a:endParaRPr lang="en-US" b="1" i="1" dirty="0"/>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ctrlPr>
                            <a:rPr lang="el-GR"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n-US" i="1">
                                      <a:latin typeface="Cambria Math" panose="02040503050406030204" pitchFamily="18" charset="0"/>
                                    </a:rPr>
                                    <m:t>𝑘𝑥</m:t>
                                  </m:r>
                                </m:e>
                              </m:d>
                            </m:e>
                          </m:func>
                        </m:e>
                      </m:d>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e>
                      </m:func>
                    </m:oMath>
                  </m:oMathPara>
                </a14:m>
                <a:endParaRPr lang="en-US" dirty="0" smtClean="0"/>
              </a:p>
              <a:p>
                <a:pPr lvl="1"/>
                <a:endParaRPr lang="el-GR" dirty="0" smtClean="0"/>
              </a:p>
              <a:p>
                <a:pPr lvl="1"/>
                <a:r>
                  <a:rPr lang="el-GR" dirty="0" smtClean="0"/>
                  <a:t>Παρατηρήστε ότι δεν εξαρτάται από την</a:t>
                </a:r>
                <a:br>
                  <a:rPr lang="el-GR" dirty="0" smtClean="0"/>
                </a:br>
                <a:r>
                  <a:rPr lang="el-GR" dirty="0" smtClean="0"/>
                  <a:t>έκφραση </a:t>
                </a:r>
                <a14:m>
                  <m:oMath xmlns:m="http://schemas.openxmlformats.org/officeDocument/2006/math">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oMath>
                </a14:m>
                <a:endParaRPr lang="en-US" dirty="0" smtClean="0"/>
              </a:p>
              <a:p>
                <a:pPr lvl="2"/>
                <a:endParaRPr lang="el-GR" dirty="0" smtClean="0"/>
              </a:p>
              <a:p>
                <a:pPr lvl="2"/>
                <a:r>
                  <a:rPr lang="el-GR" dirty="0" smtClean="0"/>
                  <a:t>Άρα </a:t>
                </a:r>
                <a:r>
                  <a:rPr lang="el-GR" b="1" dirty="0" smtClean="0"/>
                  <a:t>δεν</a:t>
                </a:r>
                <a:r>
                  <a:rPr lang="el-GR" dirty="0" smtClean="0"/>
                  <a:t> είναι </a:t>
                </a:r>
                <a:r>
                  <a:rPr lang="el-GR" dirty="0" err="1" smtClean="0"/>
                  <a:t>οδεύον</a:t>
                </a:r>
                <a:r>
                  <a:rPr lang="el-GR" dirty="0" smtClean="0"/>
                  <a:t> κύμα</a:t>
                </a:r>
              </a:p>
              <a:p>
                <a:pPr lvl="2"/>
                <a:endParaRPr lang="el-GR" dirty="0" smtClean="0"/>
              </a:p>
              <a:p>
                <a:pPr lvl="2"/>
                <a:r>
                  <a:rPr lang="el-GR" dirty="0" smtClean="0"/>
                  <a:t>Δεν υπάρχει η έννοια της διάδοσης της κίνησης</a:t>
                </a:r>
                <a:br>
                  <a:rPr lang="el-GR" dirty="0" smtClean="0"/>
                </a:br>
                <a:r>
                  <a:rPr lang="el-GR" dirty="0" smtClean="0"/>
                  <a:t>σε ένα στάσιμο κύμα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067"/>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l-GR" dirty="0"/>
              <a:t>Στάσιμα Κύματα</a:t>
            </a:r>
          </a:p>
        </p:txBody>
      </p:sp>
    </p:spTree>
    <p:extLst>
      <p:ext uri="{BB962C8B-B14F-4D97-AF65-F5344CB8AC3E}">
        <p14:creationId xmlns:p14="http://schemas.microsoft.com/office/powerpoint/2010/main" val="206778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i="1" dirty="0" smtClean="0"/>
                  <a:t>Στάσιμα κύματα</a:t>
                </a:r>
              </a:p>
              <a:p>
                <a:r>
                  <a:rPr lang="el-GR" dirty="0" smtClean="0"/>
                  <a:t>Ας συγκρίνουμε: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oMath>
                </a14:m>
                <a:r>
                  <a:rPr lang="en-US" b="0" i="1" dirty="0" smtClean="0">
                    <a:latin typeface="Cambria Math" panose="02040503050406030204" pitchFamily="18" charset="0"/>
                  </a:rPr>
                  <a:t/>
                </a:r>
                <a:br>
                  <a:rPr lang="en-US" b="0" i="1" dirty="0" smtClean="0">
                    <a:latin typeface="Cambria Math" panose="02040503050406030204" pitchFamily="18" charset="0"/>
                  </a:rPr>
                </a:br>
                <a:endParaRPr lang="en-US" b="0" i="1" dirty="0" smtClean="0">
                  <a:latin typeface="Cambria Math" panose="02040503050406030204" pitchFamily="18" charset="0"/>
                </a:endParaRPr>
              </a:p>
              <a:p>
                <a:pPr marL="68580" indent="0">
                  <a:buNone/>
                </a:pPr>
                <a:r>
                  <a:rPr lang="el-GR" dirty="0"/>
                  <a:t> </a:t>
                </a:r>
                <a:r>
                  <a:rPr lang="el-GR" dirty="0" smtClean="0"/>
                  <a:t> </a:t>
                </a:r>
                <a:r>
                  <a:rPr lang="en-US" dirty="0" smtClean="0"/>
                  <a:t> </a:t>
                </a:r>
                <a:r>
                  <a:rPr lang="el-GR" dirty="0" smtClean="0"/>
                  <a:t>και</a:t>
                </a:r>
                <a:r>
                  <a:rPr lang="en-US" b="0" i="1" dirty="0" smtClean="0">
                    <a:latin typeface="Cambria Math" panose="02040503050406030204" pitchFamily="18" charset="0"/>
                  </a:rPr>
                  <a:t/>
                </a:r>
                <a:br>
                  <a:rPr lang="en-US" b="0"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e>
                              </m:d>
                            </m:e>
                          </m:func>
                        </m:e>
                      </m:d>
                      <m:r>
                        <a:rPr lang="en-US" b="0" i="1" smtClean="0">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smtClean="0"/>
              </a:p>
              <a:p>
                <a:r>
                  <a:rPr lang="el-GR" dirty="0" smtClean="0"/>
                  <a:t>Τι παρατηρείτε;</a:t>
                </a:r>
              </a:p>
              <a:p>
                <a:pPr lvl="1"/>
                <a:r>
                  <a:rPr lang="el-GR" dirty="0" smtClean="0"/>
                  <a:t>Η </a:t>
                </a:r>
                <a14:m>
                  <m:oMath xmlns:m="http://schemas.openxmlformats.org/officeDocument/2006/math">
                    <m:r>
                      <a:rPr lang="en-US" i="1">
                        <a:latin typeface="Cambria Math" panose="02040503050406030204" pitchFamily="18" charset="0"/>
                      </a:rPr>
                      <m:t>𝑦</m:t>
                    </m:r>
                  </m:oMath>
                </a14:m>
                <a:r>
                  <a:rPr lang="en-US" dirty="0" smtClean="0"/>
                  <a:t> </a:t>
                </a:r>
                <a:r>
                  <a:rPr lang="el-GR" dirty="0" smtClean="0"/>
                  <a:t>περιγράφει μια ειδική μορφή της </a:t>
                </a:r>
                <a14:m>
                  <m:oMath xmlns:m="http://schemas.openxmlformats.org/officeDocument/2006/math">
                    <m:r>
                      <a:rPr lang="en-US" i="1">
                        <a:latin typeface="Cambria Math" panose="02040503050406030204" pitchFamily="18" charset="0"/>
                      </a:rPr>
                      <m:t>𝑥</m:t>
                    </m:r>
                  </m:oMath>
                </a14:m>
                <a:endParaRPr lang="en-US" dirty="0" smtClean="0"/>
              </a:p>
              <a:p>
                <a:pPr lvl="2"/>
                <a14:m>
                  <m:oMath xmlns:m="http://schemas.openxmlformats.org/officeDocument/2006/math">
                    <m:r>
                      <a:rPr lang="el-GR" i="1">
                        <a:latin typeface="Cambria Math" panose="02040503050406030204" pitchFamily="18" charset="0"/>
                      </a:rPr>
                      <m:t>𝜑</m:t>
                    </m:r>
                    <m:r>
                      <a:rPr lang="el-GR" b="0" i="1" smtClean="0">
                        <a:latin typeface="Cambria Math" panose="02040503050406030204" pitchFamily="18" charset="0"/>
                      </a:rPr>
                      <m:t>=0</m:t>
                    </m:r>
                  </m:oMath>
                </a14:m>
                <a:endParaRPr lang="en-US" b="0" dirty="0" smtClean="0"/>
              </a:p>
              <a:p>
                <a:pPr lvl="2"/>
                <a:r>
                  <a:rPr lang="el-GR" dirty="0" smtClean="0"/>
                  <a:t>Κάθε στοιχείο εκτελεί απλή αρμονική ταλάντωση</a:t>
                </a:r>
              </a:p>
              <a:p>
                <a:pPr lvl="2"/>
                <a:r>
                  <a:rPr lang="el-GR" dirty="0" smtClean="0"/>
                  <a:t>Πλάτος απλής αρμονικής κίνησης εξαρτάται από τη θέση του, </a:t>
                </a:r>
                <a14:m>
                  <m:oMath xmlns:m="http://schemas.openxmlformats.org/officeDocument/2006/math">
                    <m:r>
                      <a:rPr lang="en-US" b="0" i="1" smtClean="0">
                        <a:latin typeface="Cambria Math" panose="02040503050406030204" pitchFamily="18" charset="0"/>
                      </a:rPr>
                      <m:t>𝑥</m:t>
                    </m:r>
                  </m:oMath>
                </a14:m>
                <a:r>
                  <a:rPr lang="el-GR" dirty="0" smtClean="0"/>
                  <a:t>, στο μέσο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14471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853292"/>
                <a:ext cx="8100849" cy="4569730"/>
              </a:xfrm>
            </p:spPr>
            <p:txBody>
              <a:bodyPr>
                <a:normAutofit/>
              </a:bodyPr>
              <a:lstStyle/>
              <a:p>
                <a:r>
                  <a:rPr lang="el-GR" b="1" i="1" dirty="0" smtClean="0"/>
                  <a:t>Στάσιμα κύματα</a:t>
                </a:r>
                <a:r>
                  <a:rPr lang="en-US" dirty="0"/>
                  <a:t/>
                </a:r>
                <a:br>
                  <a:rPr lang="en-US" dirty="0"/>
                </a:b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e>
                            </m:d>
                          </m:e>
                        </m:func>
                      </m:e>
                    </m:d>
                    <m:r>
                      <a:rPr lang="en-US" b="0" i="1" smtClean="0">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dirty="0" smtClean="0"/>
              </a:p>
              <a:p>
                <a:r>
                  <a:rPr lang="el-GR" dirty="0" smtClean="0"/>
                  <a:t>Πότε μηδενίζεται το πλάτος;</a:t>
                </a:r>
              </a:p>
              <a:p>
                <a:pPr lvl="1"/>
                <a14:m>
                  <m:oMath xmlns:m="http://schemas.openxmlformats.org/officeDocument/2006/math">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𝑛</m:t>
                    </m:r>
                    <m:r>
                      <a:rPr lang="el-GR" b="0" i="1" smtClean="0">
                        <a:latin typeface="Cambria Math" panose="02040503050406030204" pitchFamily="18" charset="0"/>
                      </a:rPr>
                      <m:t>𝜋</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num>
                      <m:den>
                        <m:r>
                          <a:rPr lang="el-GR" b="0" i="1" smtClean="0">
                            <a:latin typeface="Cambria Math" panose="02040503050406030204" pitchFamily="18" charset="0"/>
                          </a:rPr>
                          <m:t>𝜆</m:t>
                        </m:r>
                      </m:den>
                    </m:f>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𝑛</m:t>
                    </m:r>
                    <m:r>
                      <a:rPr lang="el-GR" b="0" i="1" smtClean="0">
                        <a:latin typeface="Cambria Math" panose="02040503050406030204" pitchFamily="18" charset="0"/>
                      </a:rPr>
                      <m:t>𝜋</m:t>
                    </m:r>
                    <m:r>
                      <a:rPr lang="el-GR"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𝑛</m:t>
                        </m:r>
                        <m:r>
                          <a:rPr lang="el-GR" b="0" i="1" smtClean="0">
                            <a:latin typeface="Cambria Math" panose="02040503050406030204" pitchFamily="18" charset="0"/>
                          </a:rPr>
                          <m:t>𝜆</m:t>
                        </m:r>
                      </m:num>
                      <m:den>
                        <m:r>
                          <a:rPr lang="el-GR" b="0" i="1" smtClean="0">
                            <a:latin typeface="Cambria Math" panose="02040503050406030204" pitchFamily="18" charset="0"/>
                          </a:rPr>
                          <m:t>2</m:t>
                        </m:r>
                      </m:den>
                    </m:f>
                    <m:r>
                      <a:rPr lang="el-GR"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=0,1,2,3,…</m:t>
                    </m:r>
                  </m:oMath>
                </a14:m>
                <a:endParaRPr lang="en-US" b="0" dirty="0" smtClean="0"/>
              </a:p>
              <a:p>
                <a:pPr lvl="1"/>
                <a:r>
                  <a:rPr lang="el-GR" dirty="0" smtClean="0"/>
                  <a:t>Τα σημεία αυτά λέγονται </a:t>
                </a:r>
                <a:r>
                  <a:rPr lang="el-GR" b="1" dirty="0" smtClean="0"/>
                  <a:t>δεσμοί</a:t>
                </a:r>
              </a:p>
              <a:p>
                <a:r>
                  <a:rPr lang="el-GR" dirty="0" smtClean="0"/>
                  <a:t>Πότε μεγιστοποιείται το πλάτος;</a:t>
                </a:r>
              </a:p>
              <a:p>
                <a:pPr lvl="1"/>
                <a14:m>
                  <m:oMath xmlns:m="http://schemas.openxmlformats.org/officeDocument/2006/math">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𝑛</m:t>
                    </m:r>
                    <m:r>
                      <a:rPr lang="el-GR" i="1">
                        <a:latin typeface="Cambria Math" panose="02040503050406030204" pitchFamily="18" charset="0"/>
                      </a:rPr>
                      <m:t>𝜋</m:t>
                    </m:r>
                    <m:r>
                      <a:rPr lang="el-GR" i="1">
                        <a:latin typeface="Cambria Math" panose="02040503050406030204" pitchFamily="18" charset="0"/>
                        <a:ea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𝜋</m:t>
                        </m:r>
                      </m:num>
                      <m:den>
                        <m:r>
                          <a:rPr lang="el-GR" b="0" i="1" smtClean="0">
                            <a:latin typeface="Cambria Math" panose="02040503050406030204" pitchFamily="18" charset="0"/>
                          </a:rPr>
                          <m:t>2</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l-GR" i="1">
                            <a:latin typeface="Cambria Math" panose="02040503050406030204" pitchFamily="18" charset="0"/>
                          </a:rPr>
                          <m:t>𝜋</m:t>
                        </m:r>
                      </m:num>
                      <m:den>
                        <m:r>
                          <a:rPr lang="el-GR" i="1">
                            <a:latin typeface="Cambria Math" panose="02040503050406030204" pitchFamily="18" charset="0"/>
                          </a:rPr>
                          <m:t>𝜆</m:t>
                        </m:r>
                      </m:den>
                    </m:f>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𝑛</m:t>
                    </m:r>
                    <m:r>
                      <a:rPr lang="el-GR" i="1">
                        <a:latin typeface="Cambria Math" panose="02040503050406030204" pitchFamily="18" charset="0"/>
                      </a:rPr>
                      <m:t>𝜋</m:t>
                    </m:r>
                    <m:r>
                      <a:rPr lang="el-GR" i="1">
                        <a:latin typeface="Cambria Math" panose="02040503050406030204" pitchFamily="18" charset="0"/>
                        <a:ea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𝜋</m:t>
                        </m:r>
                      </m:num>
                      <m:den>
                        <m:r>
                          <a:rPr lang="el-GR" b="0" i="1" smtClean="0">
                            <a:latin typeface="Cambria Math" panose="02040503050406030204" pitchFamily="18" charset="0"/>
                          </a:rPr>
                          <m:t>2</m:t>
                        </m:r>
                      </m:den>
                    </m:f>
                    <m:r>
                      <a:rPr lang="el-GR"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f>
                      <m:fPr>
                        <m:ctrlPr>
                          <a:rPr lang="el-GR" i="1">
                            <a:latin typeface="Cambria Math" panose="02040503050406030204" pitchFamily="18" charset="0"/>
                          </a:rPr>
                        </m:ctrlPr>
                      </m:fPr>
                      <m:num>
                        <m:r>
                          <a:rPr lang="el-GR" b="0" i="1" smtClean="0">
                            <a:latin typeface="Cambria Math" panose="02040503050406030204" pitchFamily="18" charset="0"/>
                          </a:rPr>
                          <m:t>(2</m:t>
                        </m:r>
                        <m:r>
                          <a:rPr lang="en-US" i="1">
                            <a:latin typeface="Cambria Math" panose="02040503050406030204" pitchFamily="18" charset="0"/>
                          </a:rPr>
                          <m:t>𝑛</m:t>
                        </m:r>
                        <m:r>
                          <a:rPr lang="el-GR" b="0" i="1" smtClean="0">
                            <a:latin typeface="Cambria Math" panose="02040503050406030204" pitchFamily="18" charset="0"/>
                          </a:rPr>
                          <m:t>+1)</m:t>
                        </m:r>
                        <m:r>
                          <a:rPr lang="el-GR" i="1">
                            <a:latin typeface="Cambria Math" panose="02040503050406030204" pitchFamily="18" charset="0"/>
                          </a:rPr>
                          <m:t>𝜆</m:t>
                        </m:r>
                      </m:num>
                      <m:den>
                        <m:r>
                          <a:rPr lang="el-GR" b="0" i="1" smtClean="0">
                            <a:latin typeface="Cambria Math" panose="02040503050406030204" pitchFamily="18" charset="0"/>
                          </a:rPr>
                          <m:t>4</m:t>
                        </m:r>
                      </m:den>
                    </m:f>
                    <m:r>
                      <a:rPr lang="el-GR" i="1">
                        <a:latin typeface="Cambria Math" panose="02040503050406030204" pitchFamily="18" charset="0"/>
                      </a:rPr>
                      <m:t>,  </m:t>
                    </m:r>
                    <m:r>
                      <a:rPr lang="en-US" i="1">
                        <a:latin typeface="Cambria Math" panose="02040503050406030204" pitchFamily="18" charset="0"/>
                      </a:rPr>
                      <m:t>𝑛</m:t>
                    </m:r>
                    <m:r>
                      <a:rPr lang="en-US" i="1">
                        <a:latin typeface="Cambria Math" panose="02040503050406030204" pitchFamily="18" charset="0"/>
                      </a:rPr>
                      <m:t>=0,1,2,3,…</m:t>
                    </m:r>
                  </m:oMath>
                </a14:m>
                <a:endParaRPr lang="en-US" dirty="0"/>
              </a:p>
              <a:p>
                <a:pPr lvl="1"/>
                <a:r>
                  <a:rPr lang="el-GR" dirty="0"/>
                  <a:t>Τα σημεία αυτά λέγονται </a:t>
                </a:r>
                <a:r>
                  <a:rPr lang="el-GR" b="1" dirty="0" smtClean="0"/>
                  <a:t>κοιλίες (ή </a:t>
                </a:r>
                <a:r>
                  <a:rPr lang="el-GR" b="1" dirty="0" err="1" smtClean="0"/>
                  <a:t>αντιδεσμοί</a:t>
                </a:r>
                <a:r>
                  <a:rPr lang="el-GR" b="1" dirty="0" smtClean="0"/>
                  <a:t>)</a:t>
                </a: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853292"/>
                <a:ext cx="8100849" cy="4569730"/>
              </a:xfrm>
              <a:blipFill rotWithShape="0">
                <a:blip r:embed="rId2"/>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400235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p:sp>
        <p:nvSpPr>
          <p:cNvPr id="3" name="Content Placeholder 2"/>
          <p:cNvSpPr>
            <a:spLocks noGrp="1"/>
          </p:cNvSpPr>
          <p:nvPr>
            <p:ph idx="1"/>
          </p:nvPr>
        </p:nvSpPr>
        <p:spPr>
          <a:xfrm>
            <a:off x="738350" y="1907270"/>
            <a:ext cx="7872249" cy="4569730"/>
          </a:xfrm>
        </p:spPr>
        <p:txBody>
          <a:bodyPr>
            <a:normAutofit/>
          </a:bodyPr>
          <a:lstStyle/>
          <a:p>
            <a:r>
              <a:rPr lang="el-GR" b="1" i="1" dirty="0" smtClean="0"/>
              <a:t>Στάσιμα κύματα</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590800"/>
            <a:ext cx="7867650" cy="3701899"/>
          </a:xfrm>
          <a:prstGeom prst="rect">
            <a:avLst/>
          </a:prstGeom>
        </p:spPr>
      </p:pic>
    </p:spTree>
    <p:extLst>
      <p:ext uri="{BB962C8B-B14F-4D97-AF65-F5344CB8AC3E}">
        <p14:creationId xmlns:p14="http://schemas.microsoft.com/office/powerpoint/2010/main" val="241218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p:sp>
        <p:nvSpPr>
          <p:cNvPr id="3" name="Content Placeholder 2"/>
          <p:cNvSpPr>
            <a:spLocks noGrp="1"/>
          </p:cNvSpPr>
          <p:nvPr>
            <p:ph idx="1"/>
          </p:nvPr>
        </p:nvSpPr>
        <p:spPr>
          <a:xfrm>
            <a:off x="738350" y="1907270"/>
            <a:ext cx="7872249" cy="4569730"/>
          </a:xfrm>
        </p:spPr>
        <p:txBody>
          <a:bodyPr>
            <a:normAutofit/>
          </a:bodyPr>
          <a:lstStyle/>
          <a:p>
            <a:r>
              <a:rPr lang="el-GR" b="1" i="1" dirty="0" smtClean="0"/>
              <a:t>Στάσιμα κύματα</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385822"/>
            <a:ext cx="5943600" cy="4091178"/>
          </a:xfrm>
          <a:prstGeom prst="rect">
            <a:avLst/>
          </a:prstGeom>
        </p:spPr>
      </p:pic>
    </p:spTree>
    <p:extLst>
      <p:ext uri="{BB962C8B-B14F-4D97-AF65-F5344CB8AC3E}">
        <p14:creationId xmlns:p14="http://schemas.microsoft.com/office/powerpoint/2010/main" val="16912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75" y="1981200"/>
            <a:ext cx="5994399" cy="4495799"/>
          </a:xfrm>
          <a:prstGeom prst="rect">
            <a:avLst/>
          </a:prstGeom>
        </p:spPr>
      </p:pic>
      <p:sp>
        <p:nvSpPr>
          <p:cNvPr id="2" name="Title 1"/>
          <p:cNvSpPr>
            <a:spLocks noGrp="1"/>
          </p:cNvSpPr>
          <p:nvPr>
            <p:ph type="title"/>
          </p:nvPr>
        </p:nvSpPr>
        <p:spPr/>
        <p:txBody>
          <a:bodyPr/>
          <a:lstStyle/>
          <a:p>
            <a:r>
              <a:rPr lang="el-GR" dirty="0" smtClean="0"/>
              <a:t>Υπέρθεση</a:t>
            </a:r>
            <a:endParaRPr lang="el-GR" dirty="0"/>
          </a:p>
        </p:txBody>
      </p:sp>
      <p:sp>
        <p:nvSpPr>
          <p:cNvPr id="3" name="Content Placeholder 2"/>
          <p:cNvSpPr>
            <a:spLocks noGrp="1"/>
          </p:cNvSpPr>
          <p:nvPr>
            <p:ph idx="1"/>
          </p:nvPr>
        </p:nvSpPr>
        <p:spPr>
          <a:xfrm>
            <a:off x="738350" y="1907270"/>
            <a:ext cx="7872249" cy="4569730"/>
          </a:xfrm>
        </p:spPr>
        <p:txBody>
          <a:bodyPr>
            <a:normAutofit/>
          </a:bodyPr>
          <a:lstStyle/>
          <a:p>
            <a:r>
              <a:rPr lang="el-GR" b="1" i="1" dirty="0" smtClean="0"/>
              <a:t>Υπέρθεση ημιτονοειδών κυμάτων</a:t>
            </a:r>
          </a:p>
        </p:txBody>
      </p:sp>
    </p:spTree>
    <p:extLst>
      <p:ext uri="{BB962C8B-B14F-4D97-AF65-F5344CB8AC3E}">
        <p14:creationId xmlns:p14="http://schemas.microsoft.com/office/powerpoint/2010/main" val="12182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i="1" dirty="0" smtClean="0"/>
                  <a:t>Στάσιμα κύματα</a:t>
                </a:r>
              </a:p>
              <a:p>
                <a:pPr lvl="1"/>
                <a:r>
                  <a:rPr lang="el-GR" dirty="0" smtClean="0"/>
                  <a:t>Άρα:</a:t>
                </a:r>
              </a:p>
              <a:p>
                <a:pPr lvl="1"/>
                <a:endParaRPr lang="el-GR" dirty="0"/>
              </a:p>
              <a:p>
                <a:pPr lvl="1"/>
                <a:r>
                  <a:rPr lang="el-GR" dirty="0" smtClean="0"/>
                  <a:t>Απόσταση μεταξύ δυο διαδοχικών κοιλιών = </a:t>
                </a:r>
                <a14:m>
                  <m:oMath xmlns:m="http://schemas.openxmlformats.org/officeDocument/2006/math">
                    <m:f>
                      <m:fPr>
                        <m:ctrlPr>
                          <a:rPr lang="el-GR" b="0" i="1" smtClean="0">
                            <a:latin typeface="Cambria Math" panose="02040503050406030204" pitchFamily="18" charset="0"/>
                          </a:rPr>
                        </m:ctrlPr>
                      </m:fPr>
                      <m:num>
                        <m:r>
                          <a:rPr lang="el-GR" b="0" i="1" smtClean="0">
                            <a:latin typeface="Cambria Math" panose="02040503050406030204" pitchFamily="18" charset="0"/>
                          </a:rPr>
                          <m:t>𝜆</m:t>
                        </m:r>
                      </m:num>
                      <m:den>
                        <m:r>
                          <a:rPr lang="el-GR" b="0" i="1" smtClean="0">
                            <a:latin typeface="Cambria Math" panose="02040503050406030204" pitchFamily="18" charset="0"/>
                          </a:rPr>
                          <m:t>2</m:t>
                        </m:r>
                      </m:den>
                    </m:f>
                  </m:oMath>
                </a14:m>
                <a:endParaRPr lang="el-GR" dirty="0" smtClean="0"/>
              </a:p>
              <a:p>
                <a:pPr lvl="1"/>
                <a:r>
                  <a:rPr lang="el-GR" dirty="0"/>
                  <a:t>Απόσταση μεταξύ δυο διαδοχικών </a:t>
                </a:r>
                <a:r>
                  <a:rPr lang="el-GR" dirty="0" smtClean="0"/>
                  <a:t>δεσμών </a:t>
                </a:r>
                <a:r>
                  <a:rPr lang="el-GR" dirty="0"/>
                  <a:t>= </a:t>
                </a:r>
                <a14:m>
                  <m:oMath xmlns:m="http://schemas.openxmlformats.org/officeDocument/2006/math">
                    <m:f>
                      <m:fPr>
                        <m:ctrlPr>
                          <a:rPr lang="el-GR" i="1">
                            <a:latin typeface="Cambria Math" panose="02040503050406030204" pitchFamily="18" charset="0"/>
                          </a:rPr>
                        </m:ctrlPr>
                      </m:fPr>
                      <m:num>
                        <m:r>
                          <a:rPr lang="el-GR" i="1">
                            <a:latin typeface="Cambria Math" panose="02040503050406030204" pitchFamily="18" charset="0"/>
                          </a:rPr>
                          <m:t>𝜆</m:t>
                        </m:r>
                      </m:num>
                      <m:den>
                        <m:r>
                          <a:rPr lang="el-GR" i="1">
                            <a:latin typeface="Cambria Math" panose="02040503050406030204" pitchFamily="18" charset="0"/>
                          </a:rPr>
                          <m:t>2</m:t>
                        </m:r>
                      </m:den>
                    </m:f>
                  </m:oMath>
                </a14:m>
                <a:endParaRPr lang="el-GR" dirty="0" smtClean="0"/>
              </a:p>
              <a:p>
                <a:pPr lvl="1"/>
                <a:r>
                  <a:rPr lang="el-GR" dirty="0"/>
                  <a:t>Απόσταση μεταξύ </a:t>
                </a:r>
                <a:r>
                  <a:rPr lang="el-GR" dirty="0" smtClean="0"/>
                  <a:t>δεσμού και επόμενης κοιλίας </a:t>
                </a:r>
                <a:r>
                  <a:rPr lang="el-GR" dirty="0"/>
                  <a:t>= </a:t>
                </a:r>
                <a14:m>
                  <m:oMath xmlns:m="http://schemas.openxmlformats.org/officeDocument/2006/math">
                    <m:f>
                      <m:fPr>
                        <m:ctrlPr>
                          <a:rPr lang="el-GR" i="1">
                            <a:latin typeface="Cambria Math" panose="02040503050406030204" pitchFamily="18" charset="0"/>
                          </a:rPr>
                        </m:ctrlPr>
                      </m:fPr>
                      <m:num>
                        <m:r>
                          <a:rPr lang="el-GR" i="1">
                            <a:latin typeface="Cambria Math" panose="02040503050406030204" pitchFamily="18" charset="0"/>
                          </a:rPr>
                          <m:t>𝜆</m:t>
                        </m:r>
                      </m:num>
                      <m:den>
                        <m:r>
                          <a:rPr lang="el-GR" b="0" i="1" smtClean="0">
                            <a:latin typeface="Cambria Math" panose="02040503050406030204" pitchFamily="18" charset="0"/>
                          </a:rPr>
                          <m:t>4</m:t>
                        </m:r>
                      </m:den>
                    </m:f>
                  </m:oMath>
                </a14:m>
                <a:endParaRPr lang="el-GR" dirty="0"/>
              </a:p>
              <a:p>
                <a:pPr lvl="1"/>
                <a:endParaRPr lang="el-GR" dirty="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25138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a:t>
                </a:r>
              </a:p>
              <a:p>
                <a:pPr lvl="1"/>
                <a:r>
                  <a:rPr lang="el-GR" sz="1600" dirty="0" smtClean="0"/>
                  <a:t>Δυο κύματα τα οποία διαδίδονται προς αντίθετες κατευθύνσεις, δημιουργούν ένα στάσιμο κύμα. Οι επιμέρους </a:t>
                </a:r>
                <a:r>
                  <a:rPr lang="el-GR" sz="1600" dirty="0" err="1" smtClean="0"/>
                  <a:t>κυματοσυναρτήσεις</a:t>
                </a:r>
                <a:r>
                  <a:rPr lang="el-GR" sz="1600" dirty="0" smtClean="0"/>
                  <a:t> είναι </a:t>
                </a:r>
                <a:r>
                  <a:rPr lang="en-US" sz="1600" i="1" dirty="0" smtClean="0">
                    <a:latin typeface="Cambria Math" panose="02040503050406030204" pitchFamily="18" charset="0"/>
                  </a:rPr>
                  <a:t/>
                </a:r>
                <a:br>
                  <a:rPr lang="en-US" sz="1600" i="1" dirty="0" smtClean="0">
                    <a:latin typeface="Cambria Math" panose="02040503050406030204" pitchFamily="18" charset="0"/>
                  </a:rPr>
                </a:b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=4</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sin</m:t>
                        </m:r>
                      </m:fName>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3</m:t>
                            </m:r>
                            <m:r>
                              <a:rPr lang="en-US" sz="1600" b="0" i="1" smtClean="0">
                                <a:latin typeface="Cambria Math" panose="02040503050406030204" pitchFamily="18" charset="0"/>
                              </a:rPr>
                              <m:t>𝑥</m:t>
                            </m:r>
                            <m:r>
                              <a:rPr lang="en-US" sz="1600" b="0" i="1" smtClean="0">
                                <a:latin typeface="Cambria Math" panose="02040503050406030204" pitchFamily="18" charset="0"/>
                              </a:rPr>
                              <m:t>−2</m:t>
                            </m:r>
                            <m:r>
                              <a:rPr lang="en-US" sz="1600" b="0" i="1" smtClean="0">
                                <a:latin typeface="Cambria Math" panose="02040503050406030204" pitchFamily="18" charset="0"/>
                              </a:rPr>
                              <m:t>𝑡</m:t>
                            </m:r>
                          </m:e>
                        </m:d>
                      </m:e>
                    </m:func>
                  </m:oMath>
                </a14:m>
                <a:r>
                  <a:rPr lang="en-US" sz="1600" b="0" i="1" dirty="0" smtClean="0">
                    <a:latin typeface="Cambria Math" panose="02040503050406030204" pitchFamily="18" charset="0"/>
                  </a:rPr>
                  <a:t/>
                </a:r>
                <a:br>
                  <a:rPr lang="en-US" sz="1600" b="0" i="1" dirty="0" smtClean="0">
                    <a:latin typeface="Cambria Math" panose="02040503050406030204" pitchFamily="18" charset="0"/>
                  </a:rPr>
                </a:b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=4 </m:t>
                    </m:r>
                    <m:r>
                      <m:rPr>
                        <m:sty m:val="p"/>
                      </m:rPr>
                      <a:rPr lang="en-US" sz="1600" b="0" i="0" smtClean="0">
                        <a:latin typeface="Cambria Math" panose="02040503050406030204" pitchFamily="18" charset="0"/>
                      </a:rPr>
                      <m:t>sin</m:t>
                    </m:r>
                    <m:r>
                      <a:rPr lang="en-US" sz="1600" b="0" i="1" smtClean="0">
                        <a:latin typeface="Cambria Math" panose="02040503050406030204" pitchFamily="18" charset="0"/>
                      </a:rPr>
                      <m:t>⁡(3</m:t>
                    </m:r>
                    <m:r>
                      <a:rPr lang="en-US" sz="1600" b="0" i="1" smtClean="0">
                        <a:latin typeface="Cambria Math" panose="02040503050406030204" pitchFamily="18" charset="0"/>
                      </a:rPr>
                      <m:t>𝑥</m:t>
                    </m:r>
                    <m:r>
                      <a:rPr lang="en-US" sz="1600" b="0" i="1" smtClean="0">
                        <a:latin typeface="Cambria Math" panose="02040503050406030204" pitchFamily="18" charset="0"/>
                      </a:rPr>
                      <m:t>+2</m:t>
                    </m:r>
                    <m:r>
                      <a:rPr lang="en-US" sz="1600" b="0" i="1" smtClean="0">
                        <a:latin typeface="Cambria Math" panose="02040503050406030204" pitchFamily="18" charset="0"/>
                      </a:rPr>
                      <m:t>𝑡</m:t>
                    </m:r>
                    <m:r>
                      <a:rPr lang="en-US" sz="1600" b="0" i="1" smtClean="0">
                        <a:latin typeface="Cambria Math" panose="02040503050406030204" pitchFamily="18" charset="0"/>
                      </a:rPr>
                      <m:t>)</m:t>
                    </m:r>
                  </m:oMath>
                </a14:m>
                <a:endParaRPr lang="en-US" sz="1600" dirty="0" smtClean="0"/>
              </a:p>
              <a:p>
                <a:pPr marL="365760" lvl="1" indent="0">
                  <a:buNone/>
                </a:pPr>
                <a:r>
                  <a:rPr lang="en-US" sz="1600" dirty="0"/>
                  <a:t> </a:t>
                </a:r>
                <a:r>
                  <a:rPr lang="en-US" sz="1600" dirty="0" smtClean="0"/>
                  <a:t>   </a:t>
                </a:r>
                <a:r>
                  <a:rPr lang="el-GR" sz="1600" dirty="0" smtClean="0"/>
                  <a:t>με </a:t>
                </a:r>
                <a14:m>
                  <m:oMath xmlns:m="http://schemas.openxmlformats.org/officeDocument/2006/math">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𝑦</m:t>
                    </m:r>
                  </m:oMath>
                </a14:m>
                <a:r>
                  <a:rPr lang="en-US" sz="1600" dirty="0" smtClean="0"/>
                  <a:t> </a:t>
                </a:r>
                <a:r>
                  <a:rPr lang="el-GR" sz="1600" dirty="0" smtClean="0"/>
                  <a:t>να μετριούνται σε εκατοστά και ο χρόνος σε</a:t>
                </a:r>
                <a:r>
                  <a:rPr lang="en-US" sz="1600" dirty="0" smtClean="0"/>
                  <a:t> </a:t>
                </a:r>
                <a:r>
                  <a:rPr lang="el-GR" sz="1600" dirty="0" smtClean="0"/>
                  <a:t>δευτερόλεπτα.</a:t>
                </a:r>
              </a:p>
              <a:p>
                <a:pPr lvl="2"/>
                <a:r>
                  <a:rPr lang="el-GR" sz="1400" dirty="0" smtClean="0"/>
                  <a:t>Α) Βρείτε το πλάτος της απλής αρμονικής κίνησης για το στοιχείο του μέσου που βρίσκεται στη θέση </a:t>
                </a:r>
                <a14:m>
                  <m:oMath xmlns:m="http://schemas.openxmlformats.org/officeDocument/2006/math">
                    <m:r>
                      <a:rPr lang="en-US" sz="1400" b="0" i="1" smtClean="0">
                        <a:latin typeface="Cambria Math" panose="02040503050406030204" pitchFamily="18" charset="0"/>
                      </a:rPr>
                      <m:t>𝑥</m:t>
                    </m:r>
                    <m:r>
                      <a:rPr lang="en-US" sz="1400" b="0" i="1" smtClean="0">
                        <a:latin typeface="Cambria Math" panose="02040503050406030204" pitchFamily="18" charset="0"/>
                      </a:rPr>
                      <m:t>=2.3</m:t>
                    </m:r>
                  </m:oMath>
                </a14:m>
                <a:r>
                  <a:rPr lang="en-US" sz="1400" dirty="0" smtClean="0"/>
                  <a:t> </a:t>
                </a:r>
                <a:r>
                  <a:rPr lang="el-GR" sz="1400" dirty="0" smtClean="0"/>
                  <a:t>εκατοστά.</a:t>
                </a:r>
              </a:p>
              <a:p>
                <a:pPr lvl="2"/>
                <a:r>
                  <a:rPr lang="el-GR" sz="1400" dirty="0" smtClean="0"/>
                  <a:t>Β) Βρείτε τις θέσεις των δεσμών και των κοιλιών αν το ένα άκρο της χορδής βρίσκεται στο σημείο </a:t>
                </a:r>
                <a14:m>
                  <m:oMath xmlns:m="http://schemas.openxmlformats.org/officeDocument/2006/math">
                    <m:r>
                      <a:rPr lang="en-US" sz="1400" i="1">
                        <a:latin typeface="Cambria Math" panose="02040503050406030204" pitchFamily="18" charset="0"/>
                      </a:rPr>
                      <m:t>𝑥</m:t>
                    </m:r>
                    <m:r>
                      <a:rPr lang="en-US" sz="1400" i="1">
                        <a:latin typeface="Cambria Math" panose="02040503050406030204" pitchFamily="18" charset="0"/>
                      </a:rPr>
                      <m:t>=0</m:t>
                    </m:r>
                  </m:oMath>
                </a14:m>
                <a:r>
                  <a:rPr lang="en-US" sz="1400" dirty="0" smtClean="0"/>
                  <a:t>.</a:t>
                </a:r>
                <a:endParaRPr lang="el-GR" sz="1400" dirty="0"/>
              </a:p>
              <a:p>
                <a:pPr lvl="1"/>
                <a:endParaRPr lang="el-GR" dirty="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06960" y="4752000"/>
              <a:ext cx="8021160" cy="1773000"/>
            </p14:xfrm>
          </p:contentPart>
        </mc:Choice>
        <mc:Fallback xmlns="">
          <p:pic>
            <p:nvPicPr>
              <p:cNvPr id="4" name="Ink 3"/>
              <p:cNvPicPr/>
              <p:nvPr/>
            </p:nvPicPr>
            <p:blipFill>
              <a:blip r:embed="rId4"/>
              <a:stretch>
                <a:fillRect/>
              </a:stretch>
            </p:blipFill>
            <p:spPr>
              <a:xfrm>
                <a:off x="603360" y="4744080"/>
                <a:ext cx="8039160" cy="1792440"/>
              </a:xfrm>
              <a:prstGeom prst="rect">
                <a:avLst/>
              </a:prstGeom>
            </p:spPr>
          </p:pic>
        </mc:Fallback>
      </mc:AlternateContent>
    </p:spTree>
    <p:extLst>
      <p:ext uri="{BB962C8B-B14F-4D97-AF65-F5344CB8AC3E}">
        <p14:creationId xmlns:p14="http://schemas.microsoft.com/office/powerpoint/2010/main" val="8556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p:sp>
        <p:nvSpPr>
          <p:cNvPr id="3" name="Content Placeholder 2"/>
          <p:cNvSpPr>
            <a:spLocks noGrp="1"/>
          </p:cNvSpPr>
          <p:nvPr>
            <p:ph idx="1"/>
          </p:nvPr>
        </p:nvSpPr>
        <p:spPr>
          <a:xfrm>
            <a:off x="738350" y="1907270"/>
            <a:ext cx="7948450" cy="4569730"/>
          </a:xfrm>
        </p:spPr>
        <p:txBody>
          <a:bodyPr>
            <a:normAutofit lnSpcReduction="10000"/>
          </a:bodyPr>
          <a:lstStyle/>
          <a:p>
            <a:r>
              <a:rPr lang="el-GR" b="1" dirty="0" smtClean="0"/>
              <a:t>Κύματα υπό Οριακές Συνθήκες</a:t>
            </a:r>
          </a:p>
          <a:p>
            <a:pPr lvl="1"/>
            <a:r>
              <a:rPr lang="el-GR" dirty="0" smtClean="0"/>
              <a:t>Θεωρήστε το νήμα της εικόνας</a:t>
            </a:r>
          </a:p>
          <a:p>
            <a:pPr lvl="2"/>
            <a:r>
              <a:rPr lang="el-GR" dirty="0" smtClean="0"/>
              <a:t>Χορδή κιθάρας, πιάνου</a:t>
            </a:r>
          </a:p>
          <a:p>
            <a:pPr lvl="1"/>
            <a:r>
              <a:rPr lang="el-GR" i="1" u="sng" dirty="0" smtClean="0"/>
              <a:t>Οριακή συνθήκη</a:t>
            </a:r>
            <a:r>
              <a:rPr lang="el-GR" dirty="0" smtClean="0"/>
              <a:t>: το νήμα έχει υποχρεωτικά δεσμούς στα άκρα του</a:t>
            </a:r>
            <a:endParaRPr lang="el-GR" dirty="0"/>
          </a:p>
          <a:p>
            <a:pPr lvl="2"/>
            <a:r>
              <a:rPr lang="el-GR" dirty="0" smtClean="0"/>
              <a:t>Άρα το μήκος κύματος είναι προκαθορισμένο</a:t>
            </a:r>
          </a:p>
          <a:p>
            <a:pPr lvl="3"/>
            <a:r>
              <a:rPr lang="el-GR" dirty="0" smtClean="0"/>
              <a:t>Όπως και η συχνότητά του</a:t>
            </a:r>
          </a:p>
          <a:p>
            <a:pPr lvl="1"/>
            <a:r>
              <a:rPr lang="el-GR" dirty="0" smtClean="0"/>
              <a:t>Η οριακή συνθήκη προκαλεί ένα συγκεκριμένο αριθμό διακριτών ταλαντώσεων στο νήμα, που λέγονται </a:t>
            </a:r>
            <a:r>
              <a:rPr lang="el-GR" b="1" dirty="0" smtClean="0"/>
              <a:t>κανονικοί τρόποι ταλάντωσης </a:t>
            </a:r>
            <a:r>
              <a:rPr lang="el-GR" dirty="0" smtClean="0"/>
              <a:t>ή</a:t>
            </a:r>
            <a:r>
              <a:rPr lang="el-GR" b="1" dirty="0" smtClean="0"/>
              <a:t> </a:t>
            </a:r>
            <a:r>
              <a:rPr lang="el-GR" b="1" dirty="0" err="1" smtClean="0"/>
              <a:t>ιδιομορφές</a:t>
            </a:r>
            <a:r>
              <a:rPr lang="en-US" b="1" dirty="0" smtClean="0"/>
              <a:t> (modes)</a:t>
            </a:r>
            <a:endParaRPr lang="el-GR" b="1" dirty="0" smtClean="0"/>
          </a:p>
          <a:p>
            <a:pPr lvl="2"/>
            <a:r>
              <a:rPr lang="el-GR" dirty="0" smtClean="0"/>
              <a:t>Καθεμιά έχει τη δική της συχνότητα</a:t>
            </a:r>
          </a:p>
          <a:p>
            <a:pPr lvl="1"/>
            <a:r>
              <a:rPr lang="el-GR" dirty="0" smtClean="0"/>
              <a:t>Το φαινόμενο αυτό λέγεται </a:t>
            </a:r>
            <a:r>
              <a:rPr lang="el-GR" b="1" dirty="0" err="1" smtClean="0"/>
              <a:t>κβαντισμός</a:t>
            </a:r>
            <a:endParaRPr lang="el-GR"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6884" y="713340"/>
            <a:ext cx="3038475" cy="1346842"/>
          </a:xfrm>
          <a:prstGeom prst="rect">
            <a:avLst/>
          </a:prstGeom>
        </p:spPr>
      </p:pic>
    </p:spTree>
    <p:extLst>
      <p:ext uri="{BB962C8B-B14F-4D97-AF65-F5344CB8AC3E}">
        <p14:creationId xmlns:p14="http://schemas.microsoft.com/office/powerpoint/2010/main" val="43445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5864" y="1906588"/>
            <a:ext cx="7507269" cy="4113212"/>
          </a:xfrm>
        </p:spPr>
      </p:pic>
      <mc:AlternateContent xmlns:mc="http://schemas.openxmlformats.org/markup-compatibility/2006" xmlns:a14="http://schemas.microsoft.com/office/drawing/2010/main">
        <mc:Choice Requires="a14">
          <p:sp>
            <p:nvSpPr>
              <p:cNvPr id="6" name="TextBox 5"/>
              <p:cNvSpPr txBox="1"/>
              <p:nvPr/>
            </p:nvSpPr>
            <p:spPr>
              <a:xfrm>
                <a:off x="809625" y="6019800"/>
                <a:ext cx="8534400" cy="307777"/>
              </a:xfrm>
              <a:prstGeom prst="rect">
                <a:avLst/>
              </a:prstGeom>
              <a:noFill/>
            </p:spPr>
            <p:txBody>
              <a:bodyPr wrap="square" rtlCol="0">
                <a:spAutoFit/>
              </a:bodyPr>
              <a:lstStyle/>
              <a:p>
                <a:r>
                  <a:rPr lang="el-GR" sz="1400" dirty="0"/>
                  <a:t>Θέση, ταχύτητα, επιτάχυνση για (</a:t>
                </a:r>
                <a:r>
                  <a:rPr lang="en-US" sz="1400" dirty="0"/>
                  <a:t>a</a:t>
                </a:r>
                <a:r>
                  <a:rPr lang="el-GR" sz="1400" dirty="0"/>
                  <a:t>) </a:t>
                </a:r>
                <a14:m>
                  <m:oMath xmlns:m="http://schemas.openxmlformats.org/officeDocument/2006/math">
                    <m:r>
                      <a:rPr lang="en-US" sz="1400" i="1">
                        <a:latin typeface="Cambria Math" panose="02040503050406030204" pitchFamily="18" charset="0"/>
                      </a:rPr>
                      <m:t>𝑡</m:t>
                    </m:r>
                    <m:r>
                      <a:rPr lang="en-US" sz="1400" i="1">
                        <a:latin typeface="Cambria Math" panose="02040503050406030204" pitchFamily="18" charset="0"/>
                      </a:rPr>
                      <m:t>=0,</m:t>
                    </m:r>
                    <m:r>
                      <a:rPr lang="en-US" sz="1400" i="1">
                        <a:latin typeface="Cambria Math" panose="02040503050406030204" pitchFamily="18" charset="0"/>
                      </a:rPr>
                      <m:t>𝑥</m:t>
                    </m:r>
                    <m:d>
                      <m:dPr>
                        <m:ctrlPr>
                          <a:rPr lang="en-US" sz="1400" i="1">
                            <a:latin typeface="Cambria Math" panose="02040503050406030204" pitchFamily="18" charset="0"/>
                          </a:rPr>
                        </m:ctrlPr>
                      </m:dPr>
                      <m:e>
                        <m:r>
                          <a:rPr lang="en-US" sz="1400" i="1">
                            <a:latin typeface="Cambria Math" panose="02040503050406030204" pitchFamily="18" charset="0"/>
                          </a:rPr>
                          <m:t>0</m:t>
                        </m:r>
                      </m:e>
                    </m:d>
                    <m:r>
                      <a:rPr lang="en-US" sz="1400" i="1">
                        <a:latin typeface="Cambria Math" panose="02040503050406030204" pitchFamily="18" charset="0"/>
                      </a:rPr>
                      <m:t>=</m:t>
                    </m:r>
                    <m:r>
                      <a:rPr lang="en-US" sz="1400" i="1">
                        <a:latin typeface="Cambria Math" panose="02040503050406030204" pitchFamily="18" charset="0"/>
                      </a:rPr>
                      <m:t>𝐴</m:t>
                    </m:r>
                    <m:r>
                      <a:rPr lang="en-US" sz="1400" i="1">
                        <a:latin typeface="Cambria Math" panose="02040503050406030204" pitchFamily="18" charset="0"/>
                      </a:rPr>
                      <m:t>,</m:t>
                    </m:r>
                    <m:r>
                      <a:rPr lang="en-US" sz="1400" i="1">
                        <a:latin typeface="Cambria Math" panose="02040503050406030204" pitchFamily="18" charset="0"/>
                      </a:rPr>
                      <m:t>𝑢</m:t>
                    </m:r>
                    <m:d>
                      <m:dPr>
                        <m:ctrlPr>
                          <a:rPr lang="en-US" sz="1400" i="1">
                            <a:latin typeface="Cambria Math" panose="02040503050406030204" pitchFamily="18" charset="0"/>
                          </a:rPr>
                        </m:ctrlPr>
                      </m:dPr>
                      <m:e>
                        <m:r>
                          <a:rPr lang="en-US" sz="1400" i="1">
                            <a:latin typeface="Cambria Math" panose="02040503050406030204" pitchFamily="18" charset="0"/>
                          </a:rPr>
                          <m:t>0</m:t>
                        </m:r>
                      </m:e>
                    </m:d>
                    <m:r>
                      <a:rPr lang="en-US" sz="1400" i="1">
                        <a:latin typeface="Cambria Math" panose="02040503050406030204" pitchFamily="18" charset="0"/>
                      </a:rPr>
                      <m:t>=0</m:t>
                    </m:r>
                  </m:oMath>
                </a14:m>
                <a:r>
                  <a:rPr lang="en-US" sz="1400" dirty="0"/>
                  <a:t> </a:t>
                </a:r>
                <a:r>
                  <a:rPr lang="el-GR" sz="1400" dirty="0"/>
                  <a:t>και (</a:t>
                </a:r>
                <a:r>
                  <a:rPr lang="en-US" sz="1400" dirty="0"/>
                  <a:t>b) </a:t>
                </a:r>
                <a14:m>
                  <m:oMath xmlns:m="http://schemas.openxmlformats.org/officeDocument/2006/math">
                    <m:r>
                      <a:rPr lang="en-US" sz="1400" i="1">
                        <a:latin typeface="Cambria Math" panose="02040503050406030204" pitchFamily="18" charset="0"/>
                      </a:rPr>
                      <m:t>𝑡</m:t>
                    </m:r>
                    <m:r>
                      <a:rPr lang="en-US" sz="1400" i="1">
                        <a:latin typeface="Cambria Math" panose="02040503050406030204" pitchFamily="18" charset="0"/>
                      </a:rPr>
                      <m:t>=0,</m:t>
                    </m:r>
                    <m:r>
                      <a:rPr lang="en-US" sz="1400" i="1">
                        <a:latin typeface="Cambria Math" panose="02040503050406030204" pitchFamily="18" charset="0"/>
                      </a:rPr>
                      <m:t>𝑥</m:t>
                    </m:r>
                    <m:d>
                      <m:dPr>
                        <m:ctrlPr>
                          <a:rPr lang="en-US" sz="1400" i="1">
                            <a:latin typeface="Cambria Math" panose="02040503050406030204" pitchFamily="18" charset="0"/>
                          </a:rPr>
                        </m:ctrlPr>
                      </m:dPr>
                      <m:e>
                        <m:r>
                          <a:rPr lang="en-US" sz="1400" i="1">
                            <a:latin typeface="Cambria Math" panose="02040503050406030204" pitchFamily="18" charset="0"/>
                          </a:rPr>
                          <m:t>0</m:t>
                        </m:r>
                      </m:e>
                    </m:d>
                    <m:r>
                      <a:rPr lang="en-US" sz="1400" i="1">
                        <a:latin typeface="Cambria Math" panose="02040503050406030204" pitchFamily="18" charset="0"/>
                      </a:rPr>
                      <m:t>=0,</m:t>
                    </m:r>
                    <m:r>
                      <a:rPr lang="en-US" sz="1400" i="1">
                        <a:latin typeface="Cambria Math" panose="02040503050406030204" pitchFamily="18" charset="0"/>
                      </a:rPr>
                      <m:t>𝑢</m:t>
                    </m:r>
                    <m:d>
                      <m:dPr>
                        <m:ctrlPr>
                          <a:rPr lang="en-US" sz="1400" i="1">
                            <a:latin typeface="Cambria Math" panose="02040503050406030204" pitchFamily="18" charset="0"/>
                          </a:rPr>
                        </m:ctrlPr>
                      </m:dPr>
                      <m:e>
                        <m:r>
                          <a:rPr lang="en-US" sz="1400" i="1">
                            <a:latin typeface="Cambria Math" panose="02040503050406030204" pitchFamily="18" charset="0"/>
                          </a:rPr>
                          <m:t>0</m:t>
                        </m:r>
                      </m:e>
                    </m:d>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𝑢</m:t>
                        </m:r>
                      </m:e>
                      <m:sub>
                        <m:r>
                          <a:rPr lang="en-US" sz="1400" i="1">
                            <a:latin typeface="Cambria Math" panose="02040503050406030204" pitchFamily="18" charset="0"/>
                          </a:rPr>
                          <m:t>𝑖</m:t>
                        </m:r>
                      </m:sub>
                    </m:sSub>
                  </m:oMath>
                </a14:m>
                <a:r>
                  <a:rPr lang="en-US" sz="1400" dirty="0"/>
                  <a:t> </a:t>
                </a:r>
                <a:endParaRPr lang="el-GR" sz="1400" dirty="0"/>
              </a:p>
            </p:txBody>
          </p:sp>
        </mc:Choice>
        <mc:Fallback xmlns="">
          <p:sp>
            <p:nvSpPr>
              <p:cNvPr id="6" name="TextBox 5"/>
              <p:cNvSpPr txBox="1">
                <a:spLocks noRot="1" noChangeAspect="1" noMove="1" noResize="1" noEditPoints="1" noAdjustHandles="1" noChangeArrowheads="1" noChangeShapeType="1" noTextEdit="1"/>
              </p:cNvSpPr>
              <p:nvPr/>
            </p:nvSpPr>
            <p:spPr>
              <a:xfrm>
                <a:off x="809625" y="6019800"/>
                <a:ext cx="8534400" cy="307777"/>
              </a:xfrm>
              <a:prstGeom prst="rect">
                <a:avLst/>
              </a:prstGeom>
              <a:blipFill rotWithShape="0">
                <a:blip r:embed="rId3"/>
                <a:stretch>
                  <a:fillRect l="-214" t="-4000" b="-20000"/>
                </a:stretch>
              </a:blipFill>
            </p:spPr>
            <p:txBody>
              <a:bodyPr/>
              <a:lstStyle/>
              <a:p>
                <a:r>
                  <a:rPr lang="el-GR">
                    <a:noFill/>
                  </a:rPr>
                  <a:t> </a:t>
                </a:r>
              </a:p>
            </p:txBody>
          </p:sp>
        </mc:Fallback>
      </mc:AlternateContent>
    </p:spTree>
    <p:extLst>
      <p:ext uri="{BB962C8B-B14F-4D97-AF65-F5344CB8AC3E}">
        <p14:creationId xmlns:p14="http://schemas.microsoft.com/office/powerpoint/2010/main" val="287845321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lnSpcReduction="10000"/>
              </a:bodyPr>
              <a:lstStyle/>
              <a:p>
                <a:r>
                  <a:rPr lang="el-GR" b="1" dirty="0" smtClean="0"/>
                  <a:t>Κύματα υπό Οριακές Συνθήκες</a:t>
                </a:r>
              </a:p>
              <a:p>
                <a:pPr lvl="1"/>
                <a:r>
                  <a:rPr lang="el-GR" dirty="0" smtClean="0"/>
                  <a:t>Κανονικός τρόπος</a:t>
                </a:r>
                <a:r>
                  <a:rPr lang="en-US" dirty="0" smtClean="0"/>
                  <a:t> (mode)</a:t>
                </a:r>
                <a:r>
                  <a:rPr lang="el-GR" dirty="0" smtClean="0"/>
                  <a:t> </a:t>
                </a:r>
                <a14:m>
                  <m:oMath xmlns:m="http://schemas.openxmlformats.org/officeDocument/2006/math">
                    <m:r>
                      <a:rPr lang="en-US" i="1">
                        <a:latin typeface="Cambria Math" panose="02040503050406030204" pitchFamily="18" charset="0"/>
                      </a:rPr>
                      <m:t>𝑛</m:t>
                    </m:r>
                  </m:oMath>
                </a14:m>
                <a:endParaRPr lang="el-GR" dirty="0" smtClean="0"/>
              </a:p>
              <a:p>
                <a:pPr lvl="1"/>
                <a:r>
                  <a:rPr lang="el-GR" dirty="0" smtClean="0"/>
                  <a:t>Μήκη κύματος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𝜆</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𝐿</m:t>
                        </m:r>
                      </m:num>
                      <m:den>
                        <m:r>
                          <a:rPr lang="en-US" b="0" i="1" smtClean="0">
                            <a:latin typeface="Cambria Math" panose="02040503050406030204" pitchFamily="18" charset="0"/>
                          </a:rPr>
                          <m:t>𝑛</m:t>
                        </m:r>
                      </m:den>
                    </m:f>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∈ℵ</m:t>
                    </m:r>
                  </m:oMath>
                </a14:m>
                <a:endParaRPr lang="en-US" b="0" i="1" dirty="0" smtClean="0">
                  <a:latin typeface="Cambria Math" panose="02040503050406030204" pitchFamily="18" charset="0"/>
                  <a:ea typeface="Cambria Math" panose="02040503050406030204" pitchFamily="18" charset="0"/>
                </a:endParaRPr>
              </a:p>
              <a:p>
                <a:pPr lvl="1"/>
                <a:r>
                  <a:rPr lang="el-GR" dirty="0" smtClean="0"/>
                  <a:t>Φυσικές συχνότητες </a:t>
                </a:r>
                <a:r>
                  <a:rPr lang="en-US" b="0" i="1" dirty="0" smtClean="0">
                    <a:latin typeface="Cambria Math" panose="02040503050406030204" pitchFamily="18" charset="0"/>
                  </a:rPr>
                  <a:t>	</a:t>
                </a: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𝑛</m:t>
                      </m:r>
                      <m:f>
                        <m:fPr>
                          <m:ctrlPr>
                            <a:rPr lang="en-US" b="0" i="1" smtClean="0">
                              <a:latin typeface="Cambria Math" panose="02040503050406030204" pitchFamily="18" charset="0"/>
                            </a:rPr>
                          </m:ctrlPr>
                        </m:fPr>
                        <m:num>
                          <m:r>
                            <a:rPr lang="en-US" b="0" i="1" smtClean="0">
                              <a:latin typeface="Cambria Math" panose="02040503050406030204" pitchFamily="18" charset="0"/>
                            </a:rPr>
                            <m:t>𝑢</m:t>
                          </m:r>
                        </m:num>
                        <m:den>
                          <m:r>
                            <a:rPr lang="en-US" b="0" i="1" smtClean="0">
                              <a:latin typeface="Cambria Math" panose="02040503050406030204" pitchFamily="18" charset="0"/>
                            </a:rPr>
                            <m:t>2</m:t>
                          </m:r>
                          <m:r>
                            <a:rPr lang="en-US" b="0" i="1" smtClean="0">
                              <a:latin typeface="Cambria Math" panose="02040503050406030204" pitchFamily="18" charset="0"/>
                            </a:rPr>
                            <m:t>𝐿</m:t>
                          </m:r>
                        </m:den>
                      </m:f>
                      <m:r>
                        <a:rPr lang="en-US" i="1">
                          <a:latin typeface="Cambria Math" panose="02040503050406030204" pitchFamily="18" charset="0"/>
                        </a:rPr>
                        <m:t>, </m:t>
                      </m:r>
                      <m:r>
                        <a:rPr lang="en-US" i="1">
                          <a:latin typeface="Cambria Math" panose="02040503050406030204" pitchFamily="18" charset="0"/>
                        </a:rPr>
                        <m:t>𝑛</m:t>
                      </m:r>
                      <m:r>
                        <a:rPr lang="en-US" i="1">
                          <a:latin typeface="Cambria Math" panose="02040503050406030204" pitchFamily="18" charset="0"/>
                          <a:ea typeface="Cambria Math" panose="02040503050406030204" pitchFamily="18" charset="0"/>
                        </a:rPr>
                        <m:t>∈ℵ</m:t>
                      </m:r>
                    </m:oMath>
                  </m:oMathPara>
                </a14:m>
                <a:endParaRPr lang="en-US" dirty="0" smtClean="0"/>
              </a:p>
              <a:p>
                <a:pPr lvl="1"/>
                <a:r>
                  <a:rPr lang="el-GR" dirty="0" smtClean="0"/>
                  <a:t>Για νήμα τάσης </a:t>
                </a:r>
                <a14:m>
                  <m:oMath xmlns:m="http://schemas.openxmlformats.org/officeDocument/2006/math">
                    <m:r>
                      <a:rPr lang="en-US" b="0" i="1" smtClean="0">
                        <a:latin typeface="Cambria Math" panose="02040503050406030204" pitchFamily="18" charset="0"/>
                      </a:rPr>
                      <m:t>𝑇</m:t>
                    </m:r>
                  </m:oMath>
                </a14:m>
                <a:r>
                  <a:rPr lang="en-US" dirty="0" smtClean="0"/>
                  <a:t> </a:t>
                </a:r>
                <a:r>
                  <a:rPr lang="el-GR" dirty="0" smtClean="0"/>
                  <a:t>και γραμμικής</a:t>
                </a:r>
                <a:br>
                  <a:rPr lang="el-GR" dirty="0" smtClean="0"/>
                </a:br>
                <a:r>
                  <a:rPr lang="el-GR" dirty="0" smtClean="0"/>
                  <a:t>πυκνότητας </a:t>
                </a:r>
                <a14:m>
                  <m:oMath xmlns:m="http://schemas.openxmlformats.org/officeDocument/2006/math">
                    <m:r>
                      <a:rPr lang="el-GR" b="0" i="1" smtClean="0">
                        <a:latin typeface="Cambria Math" panose="02040503050406030204" pitchFamily="18" charset="0"/>
                      </a:rPr>
                      <m:t>𝜇</m:t>
                    </m:r>
                  </m:oMath>
                </a14:m>
                <a:r>
                  <a:rPr lang="el-GR" dirty="0" smtClean="0"/>
                  <a:t>, </a:t>
                </a:r>
                <a:endParaRPr lang="el-GR"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num>
                        <m:den>
                          <m:r>
                            <a:rPr lang="en-US" b="0" i="1" smtClean="0">
                              <a:latin typeface="Cambria Math" panose="02040503050406030204" pitchFamily="18" charset="0"/>
                            </a:rPr>
                            <m:t>2</m:t>
                          </m:r>
                          <m:r>
                            <a:rPr lang="en-US" b="0" i="1" smtClean="0">
                              <a:latin typeface="Cambria Math" panose="02040503050406030204" pitchFamily="18" charset="0"/>
                            </a:rPr>
                            <m:t>𝐿</m:t>
                          </m:r>
                        </m:den>
                      </m:f>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r>
                                <a:rPr lang="el-GR" b="0" i="1" smtClean="0">
                                  <a:latin typeface="Cambria Math" panose="02040503050406030204" pitchFamily="18" charset="0"/>
                                </a:rPr>
                                <m:t>𝜇</m:t>
                              </m:r>
                            </m:den>
                          </m:f>
                        </m:e>
                      </m:rad>
                      <m:r>
                        <a:rPr lang="el-GR" b="0" i="0" smtClean="0">
                          <a:latin typeface="Cambria Math" panose="02040503050406030204" pitchFamily="18" charset="0"/>
                        </a:rPr>
                        <m:t>, </m:t>
                      </m:r>
                      <m:r>
                        <a:rPr lang="en-US" i="1">
                          <a:latin typeface="Cambria Math" panose="02040503050406030204" pitchFamily="18" charset="0"/>
                        </a:rPr>
                        <m:t>𝑛</m:t>
                      </m:r>
                      <m:r>
                        <a:rPr lang="en-US" i="1">
                          <a:latin typeface="Cambria Math" panose="02040503050406030204" pitchFamily="18" charset="0"/>
                          <a:ea typeface="Cambria Math" panose="02040503050406030204" pitchFamily="18" charset="0"/>
                        </a:rPr>
                        <m:t>∈ℵ</m:t>
                      </m:r>
                    </m:oMath>
                  </m:oMathPara>
                </a14:m>
                <a:endParaRPr lang="en-US"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867"/>
                </a:stretch>
              </a:blipFill>
            </p:spPr>
            <p:txBody>
              <a:bodyPr/>
              <a:lstStyle/>
              <a:p>
                <a:r>
                  <a:rPr lang="el-GR">
                    <a:noFill/>
                  </a:rPr>
                  <a:t> </a:t>
                </a:r>
              </a:p>
            </p:txBody>
          </p:sp>
        </mc:Fallback>
      </mc:AlternateContent>
    </p:spTree>
    <p:extLst>
      <p:ext uri="{BB962C8B-B14F-4D97-AF65-F5344CB8AC3E}">
        <p14:creationId xmlns:p14="http://schemas.microsoft.com/office/powerpoint/2010/main" val="139263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Κύματα υπό Οριακές Συνθήκες</a:t>
                </a:r>
              </a:p>
              <a:p>
                <a:pPr lvl="1"/>
                <a:r>
                  <a:rPr lang="el-GR" dirty="0" smtClean="0"/>
                  <a:t>Κανονικές μορφές</a:t>
                </a:r>
                <a:r>
                  <a:rPr lang="en-US" dirty="0" smtClean="0"/>
                  <a:t> (modes) </a:t>
                </a:r>
                <a14:m>
                  <m:oMath xmlns:m="http://schemas.openxmlformats.org/officeDocument/2006/math">
                    <m:r>
                      <a:rPr lang="en-US" i="1">
                        <a:latin typeface="Cambria Math" panose="02040503050406030204" pitchFamily="18" charset="0"/>
                      </a:rPr>
                      <m:t>𝑛</m:t>
                    </m:r>
                  </m:oMath>
                </a14:m>
                <a:endParaRPr lang="el-GR" dirty="0" smtClean="0"/>
              </a:p>
              <a:p>
                <a:pPr lvl="1"/>
                <a:r>
                  <a:rPr lang="el-GR" dirty="0" smtClean="0"/>
                  <a:t>Για </a:t>
                </a:r>
                <a14:m>
                  <m:oMath xmlns:m="http://schemas.openxmlformats.org/officeDocument/2006/math">
                    <m:r>
                      <a:rPr lang="en-US" i="1">
                        <a:latin typeface="Cambria Math" panose="02040503050406030204" pitchFamily="18" charset="0"/>
                      </a:rPr>
                      <m:t>𝑛</m:t>
                    </m:r>
                    <m:r>
                      <a:rPr lang="el-GR" b="0" i="0" smtClean="0">
                        <a:latin typeface="Cambria Math" panose="02040503050406030204" pitchFamily="18" charset="0"/>
                      </a:rPr>
                      <m:t>=1</m:t>
                    </m:r>
                  </m:oMath>
                </a14:m>
                <a:r>
                  <a:rPr lang="el-GR" dirty="0" smtClean="0"/>
                  <a:t>, η συχνότητα αυτή</a:t>
                </a:r>
                <a:br>
                  <a:rPr lang="el-GR" dirty="0" smtClean="0"/>
                </a:br>
                <a:r>
                  <a:rPr lang="el-GR" dirty="0" smtClean="0"/>
                  <a:t>λέγεται </a:t>
                </a:r>
                <a:r>
                  <a:rPr lang="el-GR" b="1" i="1" dirty="0" smtClean="0"/>
                  <a:t>θεμελιώδης συχνότητα</a:t>
                </a:r>
              </a:p>
              <a:p>
                <a:pPr lvl="1"/>
                <a:r>
                  <a:rPr lang="el-GR" dirty="0" smtClean="0"/>
                  <a:t>Συχνότητες κανονικών τρόπων</a:t>
                </a:r>
                <a:br>
                  <a:rPr lang="el-GR" dirty="0" smtClean="0"/>
                </a:br>
                <a:r>
                  <a:rPr lang="el-GR" dirty="0" smtClean="0"/>
                  <a:t>που παρουσιάζουν αυτήν την</a:t>
                </a:r>
                <a:br>
                  <a:rPr lang="el-GR" dirty="0" smtClean="0"/>
                </a:br>
                <a:r>
                  <a:rPr lang="el-GR" dirty="0" smtClean="0"/>
                  <a:t>ακέραια πολλαπλάσια σχέση </a:t>
                </a:r>
                <a:br>
                  <a:rPr lang="el-GR" dirty="0" smtClean="0"/>
                </a:br>
                <a:r>
                  <a:rPr lang="el-GR" dirty="0" smtClean="0"/>
                  <a:t>δημιουργούν </a:t>
                </a:r>
                <a:r>
                  <a:rPr lang="el-GR" b="1" i="1" dirty="0" smtClean="0"/>
                  <a:t>αρμονικές σειρές</a:t>
                </a:r>
                <a:r>
                  <a:rPr lang="el-GR" dirty="0" smtClean="0"/>
                  <a:t/>
                </a:r>
                <a:br>
                  <a:rPr lang="el-GR" dirty="0" smtClean="0"/>
                </a:br>
                <a:r>
                  <a:rPr lang="el-GR" dirty="0" smtClean="0"/>
                  <a:t>και οι τρόποι αυτοί λέγονται</a:t>
                </a:r>
                <a:br>
                  <a:rPr lang="el-GR" dirty="0" smtClean="0"/>
                </a:br>
                <a:r>
                  <a:rPr lang="el-GR" b="1" i="1" dirty="0" smtClean="0"/>
                  <a:t>αρμονικές</a:t>
                </a:r>
                <a:endParaRPr lang="en-US" b="1" i="1"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103" y="865632"/>
            <a:ext cx="2745360" cy="5629656"/>
          </a:xfrm>
          <a:prstGeom prst="rect">
            <a:avLst/>
          </a:prstGeom>
        </p:spPr>
      </p:pic>
    </p:spTree>
    <p:extLst>
      <p:ext uri="{BB962C8B-B14F-4D97-AF65-F5344CB8AC3E}">
        <p14:creationId xmlns:p14="http://schemas.microsoft.com/office/powerpoint/2010/main" val="109808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667000"/>
            <a:ext cx="5181600" cy="3806890"/>
          </a:xfrm>
          <a:prstGeom prst="rect">
            <a:avLst/>
          </a:prstGeom>
        </p:spPr>
      </p:pic>
      <p:sp>
        <p:nvSpPr>
          <p:cNvPr id="2" name="Title 1"/>
          <p:cNvSpPr>
            <a:spLocks noGrp="1"/>
          </p:cNvSpPr>
          <p:nvPr>
            <p:ph type="title"/>
          </p:nvPr>
        </p:nvSpPr>
        <p:spPr/>
        <p:txBody>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Κύματα υπό Οριακές Συνθήκες</a:t>
                </a:r>
              </a:p>
              <a:p>
                <a:pPr lvl="1"/>
                <a:r>
                  <a:rPr lang="el-GR" dirty="0" smtClean="0"/>
                  <a:t>Κανονικές μορφές</a:t>
                </a:r>
                <a:r>
                  <a:rPr lang="en-US" dirty="0" smtClean="0"/>
                  <a:t> (modes) </a:t>
                </a:r>
                <a14:m>
                  <m:oMath xmlns:m="http://schemas.openxmlformats.org/officeDocument/2006/math">
                    <m:r>
                      <a:rPr lang="en-US" i="1">
                        <a:latin typeface="Cambria Math" panose="02040503050406030204" pitchFamily="18" charset="0"/>
                      </a:rPr>
                      <m:t>𝑛</m:t>
                    </m:r>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95898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Κύματα υπό Οριακές Συνθήκες</a:t>
                </a:r>
              </a:p>
              <a:p>
                <a:pPr lvl="1"/>
                <a:r>
                  <a:rPr lang="el-GR" dirty="0" smtClean="0"/>
                  <a:t>Κανονικές μορφές</a:t>
                </a:r>
                <a:r>
                  <a:rPr lang="en-US" dirty="0" smtClean="0"/>
                  <a:t> (modes) </a:t>
                </a:r>
                <a14:m>
                  <m:oMath xmlns:m="http://schemas.openxmlformats.org/officeDocument/2006/math">
                    <m:r>
                      <a:rPr lang="en-US" i="1">
                        <a:latin typeface="Cambria Math" panose="02040503050406030204" pitchFamily="18" charset="0"/>
                      </a:rPr>
                      <m:t>𝑛</m:t>
                    </m:r>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819400"/>
            <a:ext cx="4775200" cy="3581400"/>
          </a:xfrm>
          <a:prstGeom prst="rect">
            <a:avLst/>
          </a:prstGeom>
        </p:spPr>
      </p:pic>
    </p:spTree>
    <p:extLst>
      <p:ext uri="{BB962C8B-B14F-4D97-AF65-F5344CB8AC3E}">
        <p14:creationId xmlns:p14="http://schemas.microsoft.com/office/powerpoint/2010/main" val="75792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p:sp>
        <p:nvSpPr>
          <p:cNvPr id="3" name="Content Placeholder 2"/>
          <p:cNvSpPr>
            <a:spLocks noGrp="1"/>
          </p:cNvSpPr>
          <p:nvPr>
            <p:ph idx="1"/>
          </p:nvPr>
        </p:nvSpPr>
        <p:spPr>
          <a:xfrm>
            <a:off x="738350" y="1907270"/>
            <a:ext cx="7872249" cy="4569730"/>
          </a:xfrm>
        </p:spPr>
        <p:txBody>
          <a:bodyPr>
            <a:normAutofit lnSpcReduction="10000"/>
          </a:bodyPr>
          <a:lstStyle/>
          <a:p>
            <a:r>
              <a:rPr lang="el-GR" b="1" dirty="0" smtClean="0"/>
              <a:t>Μη-ημιτονοειδή κύματα</a:t>
            </a:r>
            <a:endParaRPr lang="en-US" b="1" dirty="0" smtClean="0"/>
          </a:p>
          <a:p>
            <a:pPr lvl="1"/>
            <a:r>
              <a:rPr lang="el-GR" dirty="0" smtClean="0"/>
              <a:t>Πολλά κύματα δεν είναι ημιτονοειδή</a:t>
            </a:r>
          </a:p>
          <a:p>
            <a:pPr lvl="1"/>
            <a:r>
              <a:rPr lang="el-GR" dirty="0" smtClean="0"/>
              <a:t>Αν όμως είναι περιοδικά, τότε μπορούν να αναπαρασταθούν ως </a:t>
            </a:r>
            <a:r>
              <a:rPr lang="el-GR" i="1" u="sng" dirty="0" smtClean="0"/>
              <a:t>άθροισμα ημιτόνων και </a:t>
            </a:r>
            <a:r>
              <a:rPr lang="el-GR" i="1" u="sng" dirty="0" err="1" smtClean="0"/>
              <a:t>συνημιτόνων</a:t>
            </a:r>
            <a:endParaRPr lang="en-US" i="1" u="sng" dirty="0"/>
          </a:p>
          <a:p>
            <a:pPr lvl="2"/>
            <a:r>
              <a:rPr lang="el-GR" dirty="0" smtClean="0"/>
              <a:t>Παίξιμο μιας νότας στην κιθάρα</a:t>
            </a:r>
          </a:p>
          <a:p>
            <a:pPr lvl="2"/>
            <a:endParaRPr lang="el-GR" dirty="0"/>
          </a:p>
          <a:p>
            <a:pPr lvl="2"/>
            <a:endParaRPr lang="el-GR" dirty="0" smtClean="0"/>
          </a:p>
          <a:p>
            <a:pPr lvl="2"/>
            <a:endParaRPr lang="el-GR" dirty="0"/>
          </a:p>
          <a:p>
            <a:pPr lvl="2"/>
            <a:endParaRPr lang="el-GR" dirty="0" smtClean="0"/>
          </a:p>
          <a:p>
            <a:pPr lvl="1"/>
            <a:r>
              <a:rPr lang="el-GR" dirty="0" smtClean="0"/>
              <a:t>Το άθροισμα αυτό βρίσκεται μέσω μιας τεχνικής που ονομάζεται </a:t>
            </a:r>
            <a:r>
              <a:rPr lang="el-GR" b="1" i="1" dirty="0" smtClean="0">
                <a:effectLst>
                  <a:outerShdw blurRad="38100" dist="38100" dir="2700000" algn="tl">
                    <a:srgbClr val="000000">
                      <a:alpha val="43137"/>
                    </a:srgbClr>
                  </a:outerShdw>
                </a:effectLst>
              </a:rPr>
              <a:t>θεώρημα </a:t>
            </a:r>
            <a:r>
              <a:rPr lang="en-US" b="1" i="1" dirty="0" smtClean="0">
                <a:effectLst>
                  <a:outerShdw blurRad="38100" dist="38100" dir="2700000" algn="tl">
                    <a:srgbClr val="000000">
                      <a:alpha val="43137"/>
                    </a:srgbClr>
                  </a:outerShdw>
                </a:effectLst>
              </a:rPr>
              <a:t>Fourier</a:t>
            </a:r>
          </a:p>
          <a:p>
            <a:pPr lvl="2"/>
            <a:r>
              <a:rPr lang="el-GR" dirty="0" smtClean="0"/>
              <a:t>Το αντίστοιχο άθροισμα ονομάζεται </a:t>
            </a:r>
            <a:r>
              <a:rPr lang="el-GR" b="1" i="1" dirty="0" smtClean="0">
                <a:effectLst>
                  <a:outerShdw blurRad="38100" dist="38100" dir="2700000" algn="tl">
                    <a:srgbClr val="000000">
                      <a:alpha val="43137"/>
                    </a:srgbClr>
                  </a:outerShdw>
                </a:effectLst>
              </a:rPr>
              <a:t>Σειρά </a:t>
            </a:r>
            <a:r>
              <a:rPr lang="en-US" b="1" i="1" dirty="0" smtClean="0">
                <a:effectLst>
                  <a:outerShdw blurRad="38100" dist="38100" dir="2700000" algn="tl">
                    <a:srgbClr val="000000">
                      <a:alpha val="43137"/>
                    </a:srgbClr>
                  </a:outerShdw>
                </a:effectLst>
              </a:rPr>
              <a:t>Fourier</a:t>
            </a:r>
            <a:endParaRPr lang="en-US" b="1" i="1" dirty="0">
              <a:effectLst>
                <a:outerShdw blurRad="38100" dist="38100" dir="2700000" algn="tl">
                  <a:srgbClr val="000000">
                    <a:alpha val="43137"/>
                  </a:srgbClr>
                </a:outerShdw>
              </a:effectLst>
            </a:endParaRPr>
          </a:p>
          <a:p>
            <a:pPr lvl="1"/>
            <a:endParaRPr lang="el-GR"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52600" y="4038600"/>
            <a:ext cx="6629400" cy="1286757"/>
          </a:xfrm>
          <a:prstGeom prst="rect">
            <a:avLst/>
          </a:prstGeom>
        </p:spPr>
      </p:pic>
    </p:spTree>
    <p:extLst>
      <p:ext uri="{BB962C8B-B14F-4D97-AF65-F5344CB8AC3E}">
        <p14:creationId xmlns:p14="http://schemas.microsoft.com/office/powerpoint/2010/main" val="415154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fontScale="92500"/>
              </a:bodyPr>
              <a:lstStyle/>
              <a:p>
                <a:r>
                  <a:rPr lang="el-GR" b="1" dirty="0" smtClean="0"/>
                  <a:t>Θεώρημα </a:t>
                </a:r>
                <a:r>
                  <a:rPr lang="en-US" b="1" dirty="0" smtClean="0"/>
                  <a:t>Fourier - </a:t>
                </a:r>
                <a:r>
                  <a:rPr lang="el-GR" b="1" dirty="0" smtClean="0"/>
                  <a:t>Σειρά </a:t>
                </a:r>
                <a:r>
                  <a:rPr lang="en-US" b="1" dirty="0" smtClean="0"/>
                  <a:t>Fourier</a:t>
                </a:r>
              </a:p>
              <a:p>
                <a:pPr lvl="1"/>
                <a:r>
                  <a:rPr lang="el-GR" dirty="0" smtClean="0"/>
                  <a:t>Έστω μια περιοδική συνάρτηση με περίοδο </a:t>
                </a:r>
                <a14:m>
                  <m:oMath xmlns:m="http://schemas.openxmlformats.org/officeDocument/2006/math">
                    <m:r>
                      <a:rPr lang="en-US" b="0" i="1" smtClean="0">
                        <a:latin typeface="Cambria Math" panose="02040503050406030204" pitchFamily="18" charset="0"/>
                      </a:rPr>
                      <m:t>𝑇</m:t>
                    </m:r>
                  </m:oMath>
                </a14:m>
                <a:endParaRPr lang="en-US" dirty="0" smtClean="0"/>
              </a:p>
              <a:p>
                <a:pPr lvl="1"/>
                <a:r>
                  <a:rPr lang="el-GR" dirty="0" smtClean="0"/>
                  <a:t>Η συνάρτηση αυτή μπορεί να γραφεί ως </a:t>
                </a:r>
                <a:endParaRPr lang="el-GR"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0</m:t>
                              </m:r>
                            </m:sub>
                          </m:sSub>
                        </m:num>
                        <m:den>
                          <m:r>
                            <a:rPr lang="en-US" b="0" i="1" smtClean="0">
                              <a:latin typeface="Cambria Math" panose="02040503050406030204" pitchFamily="18" charset="0"/>
                            </a:rPr>
                            <m:t>2</m:t>
                          </m:r>
                        </m:den>
                      </m:f>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𝑛</m:t>
                          </m:r>
                          <m:r>
                            <a:rPr lang="en-US" b="0" i="1" smtClean="0">
                              <a:latin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m:t>
                          </m:r>
                        </m:sup>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b="0" i="1" smtClean="0">
                                  <a:latin typeface="Cambria Math" panose="02040503050406030204" pitchFamily="18" charset="0"/>
                                </a:rPr>
                                <m:t>𝑛</m:t>
                              </m:r>
                            </m:sub>
                          </m:sSub>
                          <m:r>
                            <m:rPr>
                              <m:sty m:val="p"/>
                            </m:rPr>
                            <a:rPr lang="en-US" b="0" i="0" smtClean="0">
                              <a:latin typeface="Cambria Math" panose="02040503050406030204" pitchFamily="18" charset="0"/>
                            </a:rPr>
                            <m:t>sin</m:t>
                          </m:r>
                          <m:r>
                            <a:rPr lang="en-US" i="1">
                              <a:latin typeface="Cambria Math" panose="02040503050406030204" pitchFamily="18" charset="0"/>
                            </a:rPr>
                            <m:t>(</m:t>
                          </m:r>
                          <m:r>
                            <a:rPr lang="en-US" b="0" i="1" smtClean="0">
                              <a:latin typeface="Cambria Math" panose="02040503050406030204" pitchFamily="18" charset="0"/>
                            </a:rPr>
                            <m:t>𝑛</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n-US" i="1">
                              <a:latin typeface="Cambria Math" panose="02040503050406030204" pitchFamily="18" charset="0"/>
                            </a:rPr>
                            <m:t>𝑡</m:t>
                          </m:r>
                          <m:r>
                            <a:rPr lang="el-GR" i="1">
                              <a:latin typeface="Cambria Math" panose="02040503050406030204" pitchFamily="18" charset="0"/>
                            </a:rPr>
                            <m:t>)</m:t>
                          </m:r>
                        </m:e>
                      </m:nary>
                      <m:r>
                        <a:rPr lang="en-US" b="0" i="1" smtClean="0">
                          <a:latin typeface="Cambria Math" panose="02040503050406030204" pitchFamily="18" charset="0"/>
                        </a:rPr>
                        <m:t>+</m:t>
                      </m:r>
                      <m:nary>
                        <m:naryPr>
                          <m:chr m:val="∑"/>
                          <m:ctrlPr>
                            <a:rPr lang="en-US" i="1" smtClean="0">
                              <a:latin typeface="Cambria Math" panose="02040503050406030204" pitchFamily="18" charset="0"/>
                            </a:rPr>
                          </m:ctrlPr>
                        </m:naryPr>
                        <m:sub>
                          <m:r>
                            <a:rPr lang="en-US" b="0" i="1" smtClean="0">
                              <a:latin typeface="Cambria Math" panose="02040503050406030204" pitchFamily="18" charset="0"/>
                            </a:rPr>
                            <m:t>𝑛</m:t>
                          </m:r>
                          <m:r>
                            <a:rPr lang="en-US" i="1">
                              <a:latin typeface="Cambria Math" panose="02040503050406030204" pitchFamily="18" charset="0"/>
                            </a:rPr>
                            <m:t>=</m:t>
                          </m:r>
                          <m:r>
                            <a:rPr lang="en-US" b="0" i="1" smtClean="0">
                              <a:latin typeface="Cambria Math" panose="02040503050406030204" pitchFamily="18" charset="0"/>
                            </a:rPr>
                            <m:t>1</m:t>
                          </m:r>
                        </m:sub>
                        <m:sup>
                          <m:r>
                            <a:rPr lang="en-US" i="1">
                              <a:latin typeface="Cambria Math" panose="02040503050406030204" pitchFamily="18" charset="0"/>
                              <a:ea typeface="Cambria Math" panose="02040503050406030204" pitchFamily="18" charset="0"/>
                            </a:rPr>
                            <m:t>∞</m:t>
                          </m:r>
                        </m:sup>
                        <m:e>
                          <m:sSub>
                            <m:sSubPr>
                              <m:ctrlPr>
                                <a:rPr lang="en-US" i="1">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𝑛</m:t>
                              </m:r>
                            </m:sub>
                          </m:sSub>
                          <m:r>
                            <m:rPr>
                              <m:sty m:val="p"/>
                            </m:rPr>
                            <a:rPr lang="en-US">
                              <a:latin typeface="Cambria Math" panose="02040503050406030204" pitchFamily="18" charset="0"/>
                            </a:rPr>
                            <m:t>cos</m:t>
                          </m:r>
                          <m:r>
                            <a:rPr lang="en-US" i="1">
                              <a:latin typeface="Cambria Math" panose="02040503050406030204" pitchFamily="18" charset="0"/>
                            </a:rPr>
                            <m:t>⁡(</m:t>
                          </m:r>
                          <m:r>
                            <a:rPr lang="en-US" b="0" i="1" smtClean="0">
                              <a:latin typeface="Cambria Math" panose="02040503050406030204" pitchFamily="18" charset="0"/>
                            </a:rPr>
                            <m:t>𝑛</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n-US" i="1">
                              <a:latin typeface="Cambria Math" panose="02040503050406030204" pitchFamily="18" charset="0"/>
                            </a:rPr>
                            <m:t>𝑡</m:t>
                          </m:r>
                          <m:r>
                            <a:rPr lang="el-GR" i="1">
                              <a:latin typeface="Cambria Math" panose="02040503050406030204" pitchFamily="18" charset="0"/>
                            </a:rPr>
                            <m:t>)</m:t>
                          </m:r>
                        </m:e>
                      </m:nary>
                    </m:oMath>
                  </m:oMathPara>
                </a14:m>
                <a:endParaRPr lang="en-US" dirty="0" smtClean="0"/>
              </a:p>
              <a:p>
                <a:pPr marL="365760" lvl="1" indent="0">
                  <a:buNone/>
                </a:pPr>
                <a:endParaRPr lang="en-US" dirty="0" smtClean="0"/>
              </a:p>
              <a:p>
                <a:pPr marL="365760" lvl="1" indent="0">
                  <a:buNone/>
                </a:pPr>
                <a:r>
                  <a:rPr lang="el-GR" dirty="0" smtClean="0"/>
                  <a:t>με</a:t>
                </a:r>
                <a:r>
                  <a:rPr lang="en-US" dirty="0" smtClean="0"/>
                  <a:t>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m:t>
                              </m:r>
                            </m:sub>
                          </m:sSub>
                        </m:den>
                      </m:f>
                      <m:nary>
                        <m:naryPr>
                          <m:limLoc m:val="undOvr"/>
                          <m:ctrlPr>
                            <a:rPr lang="en-US" b="0" i="1" smtClean="0">
                              <a:latin typeface="Cambria Math" panose="02040503050406030204" pitchFamily="18" charset="0"/>
                            </a:rPr>
                          </m:ctrlPr>
                        </m:naryPr>
                        <m:sub>
                          <m:r>
                            <m:rPr>
                              <m:brk m:alnAt="24"/>
                            </m:rPr>
                            <a:rPr lang="en-US" b="0" i="1" smtClean="0">
                              <a:latin typeface="Cambria Math" panose="02040503050406030204" pitchFamily="18" charset="0"/>
                            </a:rPr>
                            <m:t>0</m:t>
                          </m:r>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m:t>
                              </m:r>
                            </m:sub>
                          </m:sSub>
                        </m:sup>
                        <m:e>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n-US" b="0" i="1" smtClean="0">
                              <a:latin typeface="Cambria Math" panose="02040503050406030204" pitchFamily="18" charset="0"/>
                            </a:rPr>
                            <m:t>𝑛</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n-US" b="0" i="1" smtClean="0">
                              <a:latin typeface="Cambria Math" panose="02040503050406030204" pitchFamily="18" charset="0"/>
                            </a:rPr>
                            <m:t>𝑡</m:t>
                          </m:r>
                          <m:r>
                            <a:rPr lang="el-GR" b="0" i="1" smtClean="0">
                              <a:latin typeface="Cambria Math" panose="02040503050406030204" pitchFamily="18" charset="0"/>
                            </a:rPr>
                            <m:t>)</m:t>
                          </m:r>
                        </m:e>
                      </m:nary>
                      <m:r>
                        <a:rPr lang="en-US" b="0" i="1" smtClean="0">
                          <a:latin typeface="Cambria Math" panose="02040503050406030204" pitchFamily="18" charset="0"/>
                        </a:rPr>
                        <m:t>𝑑𝑡</m:t>
                      </m:r>
                    </m:oMath>
                  </m:oMathPara>
                </a14:m>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𝑛</m:t>
                          </m:r>
                        </m:sub>
                      </m:sSub>
                      <m:r>
                        <a:rPr lang="en-US" i="1">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2</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den>
                      </m:f>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0</m:t>
                          </m:r>
                        </m:sub>
                        <m:sup>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sup>
                        <m:e>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r>
                            <m:rPr>
                              <m:sty m:val="p"/>
                            </m:rPr>
                            <a:rPr lang="en-US" b="0" i="0" smtClean="0">
                              <a:latin typeface="Cambria Math" panose="02040503050406030204" pitchFamily="18" charset="0"/>
                            </a:rPr>
                            <m:t>cos</m:t>
                          </m:r>
                          <m:r>
                            <a:rPr lang="en-US" i="1">
                              <a:latin typeface="Cambria Math" panose="02040503050406030204" pitchFamily="18" charset="0"/>
                            </a:rPr>
                            <m:t>⁡(</m:t>
                          </m:r>
                          <m:r>
                            <a:rPr lang="en-US" b="0" i="1" smtClean="0">
                              <a:latin typeface="Cambria Math" panose="02040503050406030204" pitchFamily="18" charset="0"/>
                            </a:rPr>
                            <m:t>𝑛</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n-US" i="1">
                              <a:latin typeface="Cambria Math" panose="02040503050406030204" pitchFamily="18" charset="0"/>
                            </a:rPr>
                            <m:t>𝑡</m:t>
                          </m:r>
                          <m:r>
                            <a:rPr lang="el-GR" i="1">
                              <a:latin typeface="Cambria Math" panose="02040503050406030204" pitchFamily="18" charset="0"/>
                            </a:rPr>
                            <m:t>)</m:t>
                          </m:r>
                        </m:e>
                      </m:nary>
                      <m:r>
                        <a:rPr lang="en-US" i="1">
                          <a:latin typeface="Cambria Math" panose="02040503050406030204" pitchFamily="18" charset="0"/>
                        </a:rPr>
                        <m:t>𝑑𝑡</m:t>
                      </m:r>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933"/>
                </a:stretch>
              </a:blipFill>
            </p:spPr>
            <p:txBody>
              <a:bodyPr/>
              <a:lstStyle/>
              <a:p>
                <a:r>
                  <a:rPr lang="el-GR">
                    <a:noFill/>
                  </a:rPr>
                  <a:t> </a:t>
                </a:r>
              </a:p>
            </p:txBody>
          </p:sp>
        </mc:Fallback>
      </mc:AlternateContent>
    </p:spTree>
    <p:extLst>
      <p:ext uri="{BB962C8B-B14F-4D97-AF65-F5344CB8AC3E}">
        <p14:creationId xmlns:p14="http://schemas.microsoft.com/office/powerpoint/2010/main" val="141739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p:sp>
        <p:nvSpPr>
          <p:cNvPr id="3" name="Content Placeholder 2"/>
          <p:cNvSpPr>
            <a:spLocks noGrp="1"/>
          </p:cNvSpPr>
          <p:nvPr>
            <p:ph idx="1"/>
          </p:nvPr>
        </p:nvSpPr>
        <p:spPr>
          <a:xfrm>
            <a:off x="738350" y="1907270"/>
            <a:ext cx="7872249" cy="4569730"/>
          </a:xfrm>
        </p:spPr>
        <p:txBody>
          <a:bodyPr>
            <a:normAutofit lnSpcReduction="10000"/>
          </a:bodyPr>
          <a:lstStyle/>
          <a:p>
            <a:r>
              <a:rPr lang="el-GR" b="1" dirty="0" smtClean="0"/>
              <a:t>Θεώρημα </a:t>
            </a:r>
            <a:r>
              <a:rPr lang="en-US" b="1" dirty="0" smtClean="0"/>
              <a:t>Fourier - </a:t>
            </a:r>
            <a:r>
              <a:rPr lang="el-GR" b="1" dirty="0" smtClean="0"/>
              <a:t>Σειρά </a:t>
            </a:r>
            <a:r>
              <a:rPr lang="en-US" b="1" dirty="0" smtClean="0"/>
              <a:t>Fourier</a:t>
            </a:r>
          </a:p>
          <a:p>
            <a:pPr lvl="1"/>
            <a:r>
              <a:rPr lang="el-GR" dirty="0" smtClean="0"/>
              <a:t>Το θεώρημα </a:t>
            </a:r>
            <a:r>
              <a:rPr lang="en-US" dirty="0" smtClean="0"/>
              <a:t>Fourier </a:t>
            </a:r>
            <a:r>
              <a:rPr lang="el-GR" dirty="0" smtClean="0"/>
              <a:t>απαντά στην ερώτηση:</a:t>
            </a:r>
          </a:p>
          <a:p>
            <a:pPr lvl="1"/>
            <a:endParaRPr lang="el-GR" dirty="0"/>
          </a:p>
          <a:p>
            <a:pPr lvl="1"/>
            <a:r>
              <a:rPr lang="el-GR" i="1" dirty="0" smtClean="0"/>
              <a:t>«Πόσα και ποια ημίτονα χρειάζομαι (δηλ. με ποια πλάτη, συχνότητες, και φάσεις) να προσθέσω μεταξύ τους για να </a:t>
            </a:r>
            <a:r>
              <a:rPr lang="el-GR" i="1" dirty="0" err="1" smtClean="0"/>
              <a:t>παράξω</a:t>
            </a:r>
            <a:r>
              <a:rPr lang="el-GR" i="1" dirty="0" smtClean="0"/>
              <a:t> ένα δεδομένο περιοδικό κύμα?»</a:t>
            </a:r>
          </a:p>
          <a:p>
            <a:pPr lvl="1"/>
            <a:endParaRPr lang="el-GR" i="1" dirty="0"/>
          </a:p>
          <a:p>
            <a:pPr lvl="1"/>
            <a:r>
              <a:rPr lang="el-GR" dirty="0" smtClean="0"/>
              <a:t>Εναλλακτικά:</a:t>
            </a:r>
          </a:p>
          <a:p>
            <a:pPr lvl="1"/>
            <a:endParaRPr lang="el-GR" i="1" dirty="0" smtClean="0"/>
          </a:p>
          <a:p>
            <a:pPr lvl="1"/>
            <a:r>
              <a:rPr lang="el-GR" i="1" dirty="0" smtClean="0"/>
              <a:t>«Ποιες συχνότητες υπάρχουν μέσα σε ένα δεδομένο περιοδικό κύμα, και πόσο ισχυρή είναι η καθεμιά τους?»</a:t>
            </a:r>
            <a:endParaRPr lang="en-US" i="1" dirty="0" smtClean="0"/>
          </a:p>
        </p:txBody>
      </p:sp>
    </p:spTree>
    <p:extLst>
      <p:ext uri="{BB962C8B-B14F-4D97-AF65-F5344CB8AC3E}">
        <p14:creationId xmlns:p14="http://schemas.microsoft.com/office/powerpoint/2010/main" val="299768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a:t>
            </a:r>
          </a:p>
          <a:p>
            <a:pPr lvl="1"/>
            <a:r>
              <a:rPr lang="el-GR" dirty="0" smtClean="0"/>
              <a:t>Έστω το περιοδικό σήμα του σχήματος.</a:t>
            </a:r>
          </a:p>
          <a:p>
            <a:pPr lvl="1"/>
            <a:endParaRPr lang="el-GR" dirty="0"/>
          </a:p>
          <a:p>
            <a:pPr lvl="1"/>
            <a:endParaRPr lang="el-GR" dirty="0" smtClean="0"/>
          </a:p>
          <a:p>
            <a:pPr lvl="1"/>
            <a:endParaRPr lang="el-GR" dirty="0"/>
          </a:p>
          <a:p>
            <a:pPr lvl="1"/>
            <a:endParaRPr lang="el-GR" dirty="0" smtClean="0"/>
          </a:p>
          <a:p>
            <a:pPr lvl="1"/>
            <a:endParaRPr lang="el-GR" dirty="0"/>
          </a:p>
          <a:p>
            <a:pPr lvl="1"/>
            <a:endParaRPr lang="el-GR" dirty="0" smtClean="0"/>
          </a:p>
          <a:p>
            <a:pPr lvl="1"/>
            <a:endParaRPr lang="el-GR" dirty="0"/>
          </a:p>
          <a:p>
            <a:pPr lvl="1"/>
            <a:r>
              <a:rPr lang="el-GR" i="1" dirty="0" smtClean="0"/>
              <a:t>Μπορείτε να βρείτε ποια ημίτονα και συνημίτονα πρέπει να προσθέσουμε για να το συνθέσουμε;</a:t>
            </a:r>
            <a:endParaRPr lang="el-GR"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581" y="2965153"/>
            <a:ext cx="7322435" cy="2453963"/>
          </a:xfrm>
          <a:prstGeom prst="rect">
            <a:avLst/>
          </a:prstGeom>
        </p:spPr>
      </p:pic>
    </p:spTree>
    <p:extLst>
      <p:ext uri="{BB962C8B-B14F-4D97-AF65-F5344CB8AC3E}">
        <p14:creationId xmlns:p14="http://schemas.microsoft.com/office/powerpoint/2010/main" val="4250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 - Λύση:</a:t>
            </a:r>
          </a:p>
          <a:p>
            <a:pPr marL="365760" lvl="1" indent="0">
              <a:buNone/>
            </a:pPr>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382" y="1853292"/>
            <a:ext cx="4108321" cy="1378247"/>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775800" y="2519640"/>
              <a:ext cx="7521480" cy="3784320"/>
            </p14:xfrm>
          </p:contentPart>
        </mc:Choice>
        <mc:Fallback xmlns="">
          <p:pic>
            <p:nvPicPr>
              <p:cNvPr id="6" name="Ink 5"/>
              <p:cNvPicPr/>
              <p:nvPr/>
            </p:nvPicPr>
            <p:blipFill>
              <a:blip r:embed="rId4"/>
              <a:stretch>
                <a:fillRect/>
              </a:stretch>
            </p:blipFill>
            <p:spPr>
              <a:xfrm>
                <a:off x="769320" y="2509920"/>
                <a:ext cx="7531920" cy="3808440"/>
              </a:xfrm>
              <a:prstGeom prst="rect">
                <a:avLst/>
              </a:prstGeom>
            </p:spPr>
          </p:pic>
        </mc:Fallback>
      </mc:AlternateContent>
    </p:spTree>
    <p:extLst>
      <p:ext uri="{BB962C8B-B14F-4D97-AF65-F5344CB8AC3E}">
        <p14:creationId xmlns:p14="http://schemas.microsoft.com/office/powerpoint/2010/main" val="5433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 - Λύση:</a:t>
            </a:r>
          </a:p>
          <a:p>
            <a:pPr marL="365760" lvl="1" indent="0">
              <a:buNone/>
            </a:pPr>
            <a:endParaRPr lang="el-G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382" y="1853292"/>
            <a:ext cx="4108321" cy="1378247"/>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703800" y="819360"/>
              <a:ext cx="7735680" cy="4960440"/>
            </p14:xfrm>
          </p:contentPart>
        </mc:Choice>
        <mc:Fallback xmlns="">
          <p:pic>
            <p:nvPicPr>
              <p:cNvPr id="5" name="Ink 4"/>
              <p:cNvPicPr/>
              <p:nvPr/>
            </p:nvPicPr>
            <p:blipFill>
              <a:blip r:embed="rId4"/>
              <a:stretch>
                <a:fillRect/>
              </a:stretch>
            </p:blipFill>
            <p:spPr>
              <a:xfrm>
                <a:off x="698040" y="809280"/>
                <a:ext cx="7745040" cy="4974840"/>
              </a:xfrm>
              <a:prstGeom prst="rect">
                <a:avLst/>
              </a:prstGeom>
            </p:spPr>
          </p:pic>
        </mc:Fallback>
      </mc:AlternateContent>
    </p:spTree>
    <p:extLst>
      <p:ext uri="{BB962C8B-B14F-4D97-AF65-F5344CB8AC3E}">
        <p14:creationId xmlns:p14="http://schemas.microsoft.com/office/powerpoint/2010/main" val="7224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2214" y="5105400"/>
            <a:ext cx="3186013" cy="1391238"/>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p:sp>
        <p:nvSpPr>
          <p:cNvPr id="3" name="Content Placeholder 2"/>
          <p:cNvSpPr>
            <a:spLocks noGrp="1"/>
          </p:cNvSpPr>
          <p:nvPr>
            <p:ph idx="1"/>
          </p:nvPr>
        </p:nvSpPr>
        <p:spPr/>
        <p:txBody>
          <a:bodyPr/>
          <a:lstStyle/>
          <a:p>
            <a:r>
              <a:rPr lang="el-GR" b="1" dirty="0" smtClean="0"/>
              <a:t>Παράδειγμα:</a:t>
            </a:r>
          </a:p>
          <a:p>
            <a:pPr lvl="1"/>
            <a:r>
              <a:rPr lang="el-GR" sz="1800" dirty="0"/>
              <a:t>Ένα σώμα μάζας 200 </a:t>
            </a:r>
            <a:r>
              <a:rPr lang="en-US" sz="1800" dirty="0"/>
              <a:t>gr</a:t>
            </a:r>
            <a:r>
              <a:rPr lang="el-GR" sz="1800" dirty="0"/>
              <a:t> είναι συνδεδεμένο με αβαρές ελατήριο για το οποίο η σταθερά είναι 5 </a:t>
            </a:r>
            <a:r>
              <a:rPr lang="en-US" sz="1800" dirty="0"/>
              <a:t>N/m</a:t>
            </a:r>
            <a:r>
              <a:rPr lang="el-GR" sz="1800" dirty="0"/>
              <a:t>. Το σύστημα βρίσκεται σε οριζόντια επιφάνεια χωρίς τριβές. Το σώμα μετατοπίζεται κατά </a:t>
            </a:r>
            <a:r>
              <a:rPr lang="en-US" sz="1800" dirty="0"/>
              <a:t>5 cm </a:t>
            </a:r>
            <a:r>
              <a:rPr lang="el-GR" sz="1800" dirty="0"/>
              <a:t>από τη θέση ισορροπίας και αφήνεται ελεύθερο.</a:t>
            </a:r>
          </a:p>
          <a:p>
            <a:pPr lvl="2"/>
            <a:r>
              <a:rPr lang="el-GR" sz="1600" dirty="0"/>
              <a:t>Α) Βρείτε την περίοδο της κίνησης.</a:t>
            </a:r>
          </a:p>
          <a:p>
            <a:pPr lvl="2"/>
            <a:r>
              <a:rPr lang="el-GR" sz="1600" dirty="0"/>
              <a:t>Β) Βρείτε τη μέγιστη ταχύτητα του σώματος.</a:t>
            </a:r>
          </a:p>
          <a:p>
            <a:pPr lvl="2"/>
            <a:r>
              <a:rPr lang="el-GR" sz="1600" dirty="0"/>
              <a:t>Γ) Βρείτε τη μέγιστη επιτάχυνση του σώματος.</a:t>
            </a:r>
          </a:p>
          <a:p>
            <a:pPr lvl="2"/>
            <a:r>
              <a:rPr lang="el-GR" sz="1600" dirty="0"/>
              <a:t>Δ) Γράψτε όλες τις εξισώσεις κίνησης.</a:t>
            </a:r>
          </a:p>
        </p:txBody>
      </p:sp>
    </p:spTree>
    <p:extLst>
      <p:ext uri="{BB962C8B-B14F-4D97-AF65-F5344CB8AC3E}">
        <p14:creationId xmlns:p14="http://schemas.microsoft.com/office/powerpoint/2010/main" val="69572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 - Λύση:</a:t>
            </a:r>
          </a:p>
          <a:p>
            <a:pPr marL="365760" lvl="1" indent="0">
              <a:buNone/>
            </a:pPr>
            <a:endParaRPr lang="el-G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382" y="1853292"/>
            <a:ext cx="4108321" cy="1378247"/>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81480" y="834120"/>
              <a:ext cx="6762600" cy="4975200"/>
            </p14:xfrm>
          </p:contentPart>
        </mc:Choice>
        <mc:Fallback xmlns="">
          <p:pic>
            <p:nvPicPr>
              <p:cNvPr id="5" name="Ink 4"/>
              <p:cNvPicPr/>
              <p:nvPr/>
            </p:nvPicPr>
            <p:blipFill>
              <a:blip r:embed="rId4"/>
              <a:stretch>
                <a:fillRect/>
              </a:stretch>
            </p:blipFill>
            <p:spPr>
              <a:xfrm>
                <a:off x="675720" y="825480"/>
                <a:ext cx="6771600" cy="4989600"/>
              </a:xfrm>
              <a:prstGeom prst="rect">
                <a:avLst/>
              </a:prstGeom>
            </p:spPr>
          </p:pic>
        </mc:Fallback>
      </mc:AlternateContent>
    </p:spTree>
    <p:extLst>
      <p:ext uri="{BB962C8B-B14F-4D97-AF65-F5344CB8AC3E}">
        <p14:creationId xmlns:p14="http://schemas.microsoft.com/office/powerpoint/2010/main" val="338316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Στάσιμα Κύματα</a:t>
            </a:r>
          </a:p>
        </p:txBody>
      </p:sp>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 - Λύση:</a:t>
            </a:r>
          </a:p>
          <a:p>
            <a:pPr marL="365760" lvl="1" indent="0">
              <a:buNone/>
            </a:pPr>
            <a:endParaRPr lang="el-GR"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382" y="1853292"/>
            <a:ext cx="4108321" cy="1378247"/>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711000" y="2362200"/>
              <a:ext cx="7297920" cy="4008360"/>
            </p14:xfrm>
          </p:contentPart>
        </mc:Choice>
        <mc:Fallback xmlns="">
          <p:pic>
            <p:nvPicPr>
              <p:cNvPr id="5" name="Ink 4"/>
              <p:cNvPicPr/>
              <p:nvPr/>
            </p:nvPicPr>
            <p:blipFill>
              <a:blip r:embed="rId4"/>
              <a:stretch>
                <a:fillRect/>
              </a:stretch>
            </p:blipFill>
            <p:spPr>
              <a:xfrm>
                <a:off x="700560" y="2350320"/>
                <a:ext cx="7321320" cy="4024920"/>
              </a:xfrm>
              <a:prstGeom prst="rect">
                <a:avLst/>
              </a:prstGeom>
            </p:spPr>
          </p:pic>
        </mc:Fallback>
      </mc:AlternateContent>
    </p:spTree>
    <p:extLst>
      <p:ext uri="{BB962C8B-B14F-4D97-AF65-F5344CB8AC3E}">
        <p14:creationId xmlns:p14="http://schemas.microsoft.com/office/powerpoint/2010/main" val="87854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242" y="4048125"/>
            <a:ext cx="7287395" cy="2444753"/>
          </a:xfrm>
          <a:prstGeom prst="rect">
            <a:avLst/>
          </a:prstGeom>
        </p:spPr>
      </p:pic>
      <p:sp>
        <p:nvSpPr>
          <p:cNvPr id="2" name="Title 1"/>
          <p:cNvSpPr>
            <a:spLocks noGrp="1"/>
          </p:cNvSpPr>
          <p:nvPr>
            <p:ph type="title"/>
          </p:nvPr>
        </p:nvSpPr>
        <p:spPr/>
        <p:txBody>
          <a:bodyPr/>
          <a:lstStyle/>
          <a:p>
            <a:r>
              <a:rPr lang="el-GR" dirty="0" smtClean="0"/>
              <a:t>Στάσιμα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lstStyle/>
              <a:p>
                <a:r>
                  <a:rPr lang="el-GR" b="1" dirty="0" smtClean="0"/>
                  <a:t>Οπτικοποίηση σειράς </a:t>
                </a:r>
                <a:r>
                  <a:rPr lang="en-US" b="1" dirty="0" smtClean="0"/>
                  <a:t>Fourier – </a:t>
                </a:r>
                <a:r>
                  <a:rPr lang="el-GR" b="1" dirty="0" smtClean="0"/>
                  <a:t>Ανάλυση</a:t>
                </a:r>
                <a:endParaRPr lang="en-US" b="1" dirty="0" smtClean="0"/>
              </a:p>
              <a:p>
                <a:pPr lvl="1"/>
                <a:r>
                  <a:rPr lang="el-GR" dirty="0" smtClean="0"/>
                  <a:t>Ας βάλουμε αριθμητικά δεδομένα κι ας γράψουμε ένα πρόγραμμα που θα φτιάξει αυτά τα ημίτονα για εμάς</a:t>
                </a:r>
              </a:p>
              <a:p>
                <a:pPr lvl="1"/>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m:t>
                        </m:r>
                      </m:sub>
                    </m:sSub>
                    <m:r>
                      <a:rPr lang="en-US" b="0" i="1" smtClean="0">
                        <a:latin typeface="Cambria Math" panose="02040503050406030204" pitchFamily="18" charset="0"/>
                      </a:rPr>
                      <m:t>=2 </m:t>
                    </m:r>
                    <m:r>
                      <a:rPr lang="en-US" b="0" i="1" smtClean="0">
                        <a:latin typeface="Cambria Math" panose="02040503050406030204" pitchFamily="18" charset="0"/>
                      </a:rPr>
                      <m:t>𝑠</m:t>
                    </m:r>
                  </m:oMath>
                </a14:m>
                <a:endParaRPr lang="en-US" dirty="0" smtClean="0"/>
              </a:p>
              <a:p>
                <a:pPr lvl="1"/>
                <a14:m>
                  <m:oMath xmlns:m="http://schemas.openxmlformats.org/officeDocument/2006/math">
                    <m:sSub>
                      <m:sSubPr>
                        <m:ctrlPr>
                          <a:rPr lang="en-US"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2</m:t>
                        </m:r>
                        <m:r>
                          <a:rPr lang="el-GR" b="0" i="1" smtClean="0">
                            <a:latin typeface="Cambria Math" panose="02040503050406030204" pitchFamily="18" charset="0"/>
                          </a:rPr>
                          <m:t>𝜋</m:t>
                        </m:r>
                      </m:num>
                      <m:den>
                        <m:sSub>
                          <m:sSubPr>
                            <m:ctrlPr>
                              <a:rPr lang="el-GR"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m:t>
                            </m:r>
                          </m:sub>
                        </m:sSub>
                      </m:den>
                    </m:f>
                    <m:r>
                      <a:rPr lang="en-US" b="0" i="1" smtClean="0">
                        <a:latin typeface="Cambria Math" panose="02040503050406030204" pitchFamily="18" charset="0"/>
                      </a:rPr>
                      <m:t>=</m:t>
                    </m:r>
                    <m:r>
                      <a:rPr lang="el-GR" b="0" i="1" smtClean="0">
                        <a:latin typeface="Cambria Math" panose="02040503050406030204" pitchFamily="18" charset="0"/>
                      </a:rPr>
                      <m:t>𝜋</m:t>
                    </m:r>
                  </m:oMath>
                </a14:m>
                <a:endParaRPr lang="el-GR" dirty="0" smtClean="0"/>
              </a:p>
              <a:p>
                <a:pPr lvl="1"/>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=1</m:t>
                    </m:r>
                  </m:oMath>
                </a14:m>
                <a:endParaRPr lang="en-US" dirty="0" smtClean="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3"/>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2955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p:txBody>
          <a:bodyPr/>
          <a:lstStyle/>
          <a:p>
            <a:r>
              <a:rPr lang="el-GR" b="1" dirty="0" smtClean="0"/>
              <a:t>Οπτικοποίηση σειράς </a:t>
            </a:r>
            <a:r>
              <a:rPr lang="en-US" b="1" dirty="0" smtClean="0"/>
              <a:t>Fourier – </a:t>
            </a:r>
            <a:r>
              <a:rPr lang="el-GR" b="1" dirty="0" smtClean="0"/>
              <a:t>Ανάλυση</a:t>
            </a:r>
            <a:endParaRPr lang="en-US" b="1" dirty="0" smtClean="0"/>
          </a:p>
          <a:p>
            <a:endParaRPr lang="el-GR"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25" y="2324100"/>
            <a:ext cx="7717213" cy="4154886"/>
          </a:xfrm>
          <a:prstGeom prst="rect">
            <a:avLst/>
          </a:prstGeom>
        </p:spPr>
      </p:pic>
    </p:spTree>
    <p:extLst>
      <p:ext uri="{BB962C8B-B14F-4D97-AF65-F5344CB8AC3E}">
        <p14:creationId xmlns:p14="http://schemas.microsoft.com/office/powerpoint/2010/main" val="3228342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p:txBody>
          <a:bodyPr/>
          <a:lstStyle/>
          <a:p>
            <a:r>
              <a:rPr lang="el-GR" b="1" dirty="0" smtClean="0"/>
              <a:t>Οπτικοποίηση σειράς </a:t>
            </a:r>
            <a:r>
              <a:rPr lang="en-US" b="1" dirty="0" smtClean="0"/>
              <a:t>Fourier – </a:t>
            </a:r>
            <a:r>
              <a:rPr lang="el-GR" b="1" dirty="0" smtClean="0"/>
              <a:t>Σύνθεση</a:t>
            </a:r>
            <a:endParaRPr lang="en-US" b="1" dirty="0" smtClean="0"/>
          </a:p>
          <a:p>
            <a:endParaRPr lang="el-GR"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508" y="2362200"/>
            <a:ext cx="5539847" cy="4154886"/>
          </a:xfrm>
          <a:prstGeom prst="rect">
            <a:avLst/>
          </a:prstGeom>
        </p:spPr>
      </p:pic>
    </p:spTree>
    <p:extLst>
      <p:ext uri="{BB962C8B-B14F-4D97-AF65-F5344CB8AC3E}">
        <p14:creationId xmlns:p14="http://schemas.microsoft.com/office/powerpoint/2010/main" val="105346889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p:txBody>
          <a:bodyPr/>
          <a:lstStyle/>
          <a:p>
            <a:r>
              <a:rPr lang="el-GR" b="1" dirty="0" smtClean="0"/>
              <a:t>Οπτικοποίηση σειράς </a:t>
            </a:r>
            <a:r>
              <a:rPr lang="en-US" b="1" dirty="0" smtClean="0"/>
              <a:t>Fourier – </a:t>
            </a:r>
            <a:r>
              <a:rPr lang="el-GR" b="1" dirty="0" smtClean="0"/>
              <a:t>Σύνθεση</a:t>
            </a:r>
            <a:endParaRPr lang="en-US" b="1" dirty="0" smtClean="0"/>
          </a:p>
          <a:p>
            <a:endParaRPr lang="el-GR"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508" y="2362200"/>
            <a:ext cx="5539847" cy="4154886"/>
          </a:xfrm>
          <a:prstGeom prst="rect">
            <a:avLst/>
          </a:prstGeom>
        </p:spPr>
      </p:pic>
    </p:spTree>
    <p:extLst>
      <p:ext uri="{BB962C8B-B14F-4D97-AF65-F5344CB8AC3E}">
        <p14:creationId xmlns:p14="http://schemas.microsoft.com/office/powerpoint/2010/main" val="12425306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p:txBody>
          <a:bodyPr/>
          <a:lstStyle/>
          <a:p>
            <a:r>
              <a:rPr lang="el-GR" b="1" dirty="0" smtClean="0"/>
              <a:t>Οπτικοποίηση σειράς </a:t>
            </a:r>
            <a:r>
              <a:rPr lang="en-US" b="1" dirty="0" smtClean="0"/>
              <a:t>Fourier – </a:t>
            </a:r>
            <a:r>
              <a:rPr lang="el-GR" b="1" dirty="0" smtClean="0"/>
              <a:t>Σύνθεση</a:t>
            </a:r>
            <a:endParaRPr lang="en-US" b="1" dirty="0" smtClean="0"/>
          </a:p>
          <a:p>
            <a:endParaRPr lang="el-GR"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508" y="2362200"/>
            <a:ext cx="5539847" cy="4154885"/>
          </a:xfrm>
          <a:prstGeom prst="rect">
            <a:avLst/>
          </a:prstGeom>
        </p:spPr>
      </p:pic>
    </p:spTree>
    <p:extLst>
      <p:ext uri="{BB962C8B-B14F-4D97-AF65-F5344CB8AC3E}">
        <p14:creationId xmlns:p14="http://schemas.microsoft.com/office/powerpoint/2010/main" val="325007535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p:txBody>
          <a:bodyPr/>
          <a:lstStyle/>
          <a:p>
            <a:r>
              <a:rPr lang="el-GR" b="1" dirty="0" smtClean="0"/>
              <a:t>Οπτικοποίηση σειράς </a:t>
            </a:r>
            <a:r>
              <a:rPr lang="en-US" b="1" dirty="0" smtClean="0"/>
              <a:t>Fourier – </a:t>
            </a:r>
            <a:r>
              <a:rPr lang="el-GR" b="1" dirty="0" smtClean="0"/>
              <a:t>Σύνθεση</a:t>
            </a:r>
            <a:endParaRPr lang="en-US" b="1" dirty="0" smtClean="0"/>
          </a:p>
          <a:p>
            <a:endParaRPr lang="el-GR"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636" y="2362200"/>
            <a:ext cx="5513590" cy="4154885"/>
          </a:xfrm>
          <a:prstGeom prst="rect">
            <a:avLst/>
          </a:prstGeom>
        </p:spPr>
      </p:pic>
    </p:spTree>
    <p:extLst>
      <p:ext uri="{BB962C8B-B14F-4D97-AF65-F5344CB8AC3E}">
        <p14:creationId xmlns:p14="http://schemas.microsoft.com/office/powerpoint/2010/main" val="277192067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p:txBody>
          <a:bodyPr/>
          <a:lstStyle/>
          <a:p>
            <a:r>
              <a:rPr lang="el-GR" b="1" dirty="0" smtClean="0"/>
              <a:t>Οπτικοποίηση σειράς </a:t>
            </a:r>
            <a:r>
              <a:rPr lang="en-US" b="1" dirty="0" smtClean="0"/>
              <a:t>Fourier – </a:t>
            </a:r>
            <a:r>
              <a:rPr lang="el-GR" b="1" dirty="0" smtClean="0"/>
              <a:t>Σύνθεση</a:t>
            </a:r>
            <a:endParaRPr lang="en-US" b="1" dirty="0" smtClean="0"/>
          </a:p>
          <a:p>
            <a:endParaRPr lang="el-GR"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636" y="2372046"/>
            <a:ext cx="5513590" cy="4135192"/>
          </a:xfrm>
          <a:prstGeom prst="rect">
            <a:avLst/>
          </a:prstGeom>
        </p:spPr>
      </p:pic>
    </p:spTree>
    <p:extLst>
      <p:ext uri="{BB962C8B-B14F-4D97-AF65-F5344CB8AC3E}">
        <p14:creationId xmlns:p14="http://schemas.microsoft.com/office/powerpoint/2010/main" val="34209194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p:txBody>
          <a:bodyPr/>
          <a:lstStyle/>
          <a:p>
            <a:r>
              <a:rPr lang="el-GR" b="1" dirty="0" smtClean="0"/>
              <a:t>Οπτικοποίηση σειράς </a:t>
            </a:r>
            <a:r>
              <a:rPr lang="en-US" b="1" dirty="0" smtClean="0"/>
              <a:t>Fourier – </a:t>
            </a:r>
            <a:r>
              <a:rPr lang="el-GR" b="1" dirty="0" smtClean="0"/>
              <a:t>Σύνθεση</a:t>
            </a:r>
            <a:endParaRPr lang="en-US" b="1" dirty="0" smtClean="0"/>
          </a:p>
          <a:p>
            <a:endParaRPr lang="el-GR"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637" y="2372046"/>
            <a:ext cx="5513588" cy="4135192"/>
          </a:xfrm>
          <a:prstGeom prst="rect">
            <a:avLst/>
          </a:prstGeom>
        </p:spPr>
      </p:pic>
    </p:spTree>
    <p:extLst>
      <p:ext uri="{BB962C8B-B14F-4D97-AF65-F5344CB8AC3E}">
        <p14:creationId xmlns:p14="http://schemas.microsoft.com/office/powerpoint/2010/main" val="4102209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2214" y="5105400"/>
            <a:ext cx="3186013" cy="1391238"/>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p:sp>
        <p:nvSpPr>
          <p:cNvPr id="3" name="Content Placeholder 2"/>
          <p:cNvSpPr>
            <a:spLocks noGrp="1"/>
          </p:cNvSpPr>
          <p:nvPr>
            <p:ph idx="1"/>
          </p:nvPr>
        </p:nvSpPr>
        <p:spPr/>
        <p:txBody>
          <a:bodyPr/>
          <a:lstStyle/>
          <a:p>
            <a:r>
              <a:rPr lang="el-GR" b="1" dirty="0" smtClean="0"/>
              <a:t>Παράδειγμα:</a:t>
            </a:r>
          </a:p>
          <a:p>
            <a:pPr lvl="1"/>
            <a:r>
              <a:rPr lang="el-GR" sz="1800" dirty="0"/>
              <a:t>Ένα σώμα μάζας 200 </a:t>
            </a:r>
            <a:r>
              <a:rPr lang="en-US" sz="1800" dirty="0"/>
              <a:t>gr</a:t>
            </a:r>
            <a:r>
              <a:rPr lang="el-GR" sz="1800" dirty="0"/>
              <a:t> είναι συνδεδεμένο με αβαρές ελατήριο για το οποίο η σταθερά είναι 5 </a:t>
            </a:r>
            <a:r>
              <a:rPr lang="en-US" sz="1800" dirty="0"/>
              <a:t>N/m</a:t>
            </a:r>
            <a:r>
              <a:rPr lang="el-GR" sz="1800" dirty="0"/>
              <a:t>. Το σύστημα βρίσκεται σε οριζόντια επιφάνεια χωρίς τριβές. Το σώμα μετατοπίζεται κατά </a:t>
            </a:r>
            <a:r>
              <a:rPr lang="en-US" sz="1800" dirty="0"/>
              <a:t>5 cm </a:t>
            </a:r>
            <a:r>
              <a:rPr lang="el-GR" sz="1800" dirty="0"/>
              <a:t>από τη θέση ισορροπίας και αφήνεται ελεύθερο.</a:t>
            </a:r>
          </a:p>
          <a:p>
            <a:pPr lvl="2"/>
            <a:r>
              <a:rPr lang="el-GR" sz="1600" dirty="0"/>
              <a:t>Α) Βρείτε την περίοδο της κίνησης.</a:t>
            </a: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391893" y="5067300"/>
              <a:ext cx="3388680" cy="534240"/>
            </p14:xfrm>
          </p:contentPart>
        </mc:Choice>
        <mc:Fallback xmlns="">
          <p:pic>
            <p:nvPicPr>
              <p:cNvPr id="5" name="Ink 4"/>
              <p:cNvPicPr/>
              <p:nvPr/>
            </p:nvPicPr>
            <p:blipFill>
              <a:blip r:embed="rId4"/>
              <a:stretch>
                <a:fillRect/>
              </a:stretch>
            </p:blipFill>
            <p:spPr>
              <a:xfrm>
                <a:off x="1381813" y="5054700"/>
                <a:ext cx="3403440" cy="555840"/>
              </a:xfrm>
              <a:prstGeom prst="rect">
                <a:avLst/>
              </a:prstGeom>
            </p:spPr>
          </p:pic>
        </mc:Fallback>
      </mc:AlternateContent>
    </p:spTree>
    <p:extLst>
      <p:ext uri="{BB962C8B-B14F-4D97-AF65-F5344CB8AC3E}">
        <p14:creationId xmlns:p14="http://schemas.microsoft.com/office/powerpoint/2010/main" val="367016241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p:txBody>
          <a:bodyPr/>
          <a:lstStyle/>
          <a:p>
            <a:r>
              <a:rPr lang="el-GR" b="1" dirty="0" smtClean="0"/>
              <a:t>Οπτικοποίηση σειράς </a:t>
            </a:r>
            <a:r>
              <a:rPr lang="en-US" b="1" dirty="0" smtClean="0"/>
              <a:t>Fourier – </a:t>
            </a:r>
            <a:r>
              <a:rPr lang="el-GR" b="1" dirty="0" smtClean="0"/>
              <a:t>Σύνθεση</a:t>
            </a:r>
            <a:endParaRPr lang="en-US" b="1" dirty="0" smtClean="0"/>
          </a:p>
          <a:p>
            <a:endParaRPr lang="el-GR"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700" y="2362200"/>
            <a:ext cx="5513588" cy="4135191"/>
          </a:xfrm>
          <a:prstGeom prst="rect">
            <a:avLst/>
          </a:prstGeom>
        </p:spPr>
      </p:pic>
    </p:spTree>
    <p:extLst>
      <p:ext uri="{BB962C8B-B14F-4D97-AF65-F5344CB8AC3E}">
        <p14:creationId xmlns:p14="http://schemas.microsoft.com/office/powerpoint/2010/main" val="182080857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p:txBody>
          <a:bodyPr/>
          <a:lstStyle/>
          <a:p>
            <a:r>
              <a:rPr lang="el-GR" b="1" dirty="0" smtClean="0"/>
              <a:t>Οπτικοποίηση σειράς </a:t>
            </a:r>
            <a:r>
              <a:rPr lang="en-US" b="1" dirty="0" smtClean="0"/>
              <a:t>Fourier – </a:t>
            </a:r>
            <a:r>
              <a:rPr lang="el-GR" b="1" dirty="0" smtClean="0"/>
              <a:t>Σύνθεση</a:t>
            </a:r>
            <a:endParaRPr lang="en-US" b="1" dirty="0" smtClean="0"/>
          </a:p>
          <a:p>
            <a:endParaRPr lang="el-GR"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700" y="2362200"/>
            <a:ext cx="5513587" cy="4135191"/>
          </a:xfrm>
          <a:prstGeom prst="rect">
            <a:avLst/>
          </a:prstGeom>
        </p:spPr>
      </p:pic>
    </p:spTree>
    <p:extLst>
      <p:ext uri="{BB962C8B-B14F-4D97-AF65-F5344CB8AC3E}">
        <p14:creationId xmlns:p14="http://schemas.microsoft.com/office/powerpoint/2010/main" val="337571101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40" y="3879791"/>
            <a:ext cx="8144142" cy="2621031"/>
          </a:xfrm>
          <a:prstGeom prst="rect">
            <a:avLst/>
          </a:prstGeom>
        </p:spPr>
      </p:pic>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a:xfrm>
            <a:off x="738350" y="1907269"/>
            <a:ext cx="8024649" cy="4590121"/>
          </a:xfrm>
        </p:spPr>
        <p:txBody>
          <a:bodyPr/>
          <a:lstStyle/>
          <a:p>
            <a:r>
              <a:rPr lang="el-GR" b="1" dirty="0" smtClean="0"/>
              <a:t>Οπτικοποίηση σειράς </a:t>
            </a:r>
            <a:r>
              <a:rPr lang="en-US" b="1" dirty="0" smtClean="0"/>
              <a:t>Fourier – </a:t>
            </a:r>
            <a:r>
              <a:rPr lang="el-GR" b="1" dirty="0" smtClean="0"/>
              <a:t>Σύνθεση</a:t>
            </a:r>
            <a:r>
              <a:rPr lang="en-US" b="1" dirty="0" smtClean="0"/>
              <a:t> – </a:t>
            </a:r>
            <a:r>
              <a:rPr lang="el-GR" b="1" dirty="0" smtClean="0"/>
              <a:t>Σύγκριση</a:t>
            </a:r>
            <a:endParaRPr lang="en-US" b="1" dirty="0" smtClean="0"/>
          </a:p>
          <a:p>
            <a:endParaRPr lang="el-GR"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071" y="2384277"/>
            <a:ext cx="5642360" cy="1667853"/>
          </a:xfrm>
          <a:prstGeom prst="rect">
            <a:avLst/>
          </a:prstGeom>
        </p:spPr>
      </p:pic>
    </p:spTree>
    <p:extLst>
      <p:ext uri="{BB962C8B-B14F-4D97-AF65-F5344CB8AC3E}">
        <p14:creationId xmlns:p14="http://schemas.microsoft.com/office/powerpoint/2010/main" val="68056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p:txBody>
          <a:bodyPr/>
          <a:lstStyle/>
          <a:p>
            <a:r>
              <a:rPr lang="el-GR" b="1" dirty="0" smtClean="0"/>
              <a:t>Φαινόμενο </a:t>
            </a:r>
            <a:r>
              <a:rPr lang="en-US" b="1" dirty="0" smtClean="0"/>
              <a:t>Gibbs</a:t>
            </a:r>
          </a:p>
          <a:p>
            <a:endParaRPr lang="el-GR"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372046"/>
            <a:ext cx="5513587" cy="4135191"/>
          </a:xfrm>
          <a:prstGeom prst="rect">
            <a:avLst/>
          </a:prstGeom>
        </p:spPr>
      </p:pic>
      <p:sp>
        <p:nvSpPr>
          <p:cNvPr id="5" name="Oval 4"/>
          <p:cNvSpPr/>
          <p:nvPr/>
        </p:nvSpPr>
        <p:spPr>
          <a:xfrm>
            <a:off x="5905500" y="2819400"/>
            <a:ext cx="685800" cy="609600"/>
          </a:xfrm>
          <a:prstGeom prst="ellipse">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cxnSp>
        <p:nvCxnSpPr>
          <p:cNvPr id="7" name="Straight Arrow Connector 6"/>
          <p:cNvCxnSpPr/>
          <p:nvPr/>
        </p:nvCxnSpPr>
        <p:spPr>
          <a:xfrm flipH="1">
            <a:off x="6591300" y="3200400"/>
            <a:ext cx="7419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2275" y="2819400"/>
            <a:ext cx="962025" cy="962025"/>
          </a:xfrm>
          <a:prstGeom prst="rect">
            <a:avLst/>
          </a:prstGeom>
        </p:spPr>
      </p:pic>
    </p:spTree>
    <p:extLst>
      <p:ext uri="{BB962C8B-B14F-4D97-AF65-F5344CB8AC3E}">
        <p14:creationId xmlns:p14="http://schemas.microsoft.com/office/powerpoint/2010/main" val="1324249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341809"/>
            <a:ext cx="5513587" cy="4135191"/>
          </a:xfrm>
          <a:prstGeom prst="rect">
            <a:avLst/>
          </a:prstGeom>
        </p:spPr>
      </p:pic>
      <p:sp>
        <p:nvSpPr>
          <p:cNvPr id="3" name="Content Placeholder 2"/>
          <p:cNvSpPr>
            <a:spLocks noGrp="1"/>
          </p:cNvSpPr>
          <p:nvPr>
            <p:ph idx="1"/>
          </p:nvPr>
        </p:nvSpPr>
        <p:spPr/>
        <p:txBody>
          <a:bodyPr/>
          <a:lstStyle/>
          <a:p>
            <a:r>
              <a:rPr lang="el-GR" b="1" dirty="0" smtClean="0"/>
              <a:t>Φαινόμενο </a:t>
            </a:r>
            <a:r>
              <a:rPr lang="en-US" b="1" dirty="0" smtClean="0"/>
              <a:t>Gibbs</a:t>
            </a:r>
          </a:p>
          <a:p>
            <a:endParaRPr lang="el-GR" b="1" dirty="0"/>
          </a:p>
        </p:txBody>
      </p:sp>
    </p:spTree>
    <p:extLst>
      <p:ext uri="{BB962C8B-B14F-4D97-AF65-F5344CB8AC3E}">
        <p14:creationId xmlns:p14="http://schemas.microsoft.com/office/powerpoint/2010/main" val="273392011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Στάσιμα Κύματα</a:t>
            </a:r>
            <a:endParaRPr lang="el-GR" dirty="0"/>
          </a:p>
        </p:txBody>
      </p:sp>
      <p:sp>
        <p:nvSpPr>
          <p:cNvPr id="3" name="Content Placeholder 2"/>
          <p:cNvSpPr>
            <a:spLocks noGrp="1"/>
          </p:cNvSpPr>
          <p:nvPr>
            <p:ph idx="1"/>
          </p:nvPr>
        </p:nvSpPr>
        <p:spPr>
          <a:xfrm>
            <a:off x="738350" y="1907270"/>
            <a:ext cx="7948449" cy="4569730"/>
          </a:xfrm>
        </p:spPr>
        <p:txBody>
          <a:bodyPr/>
          <a:lstStyle/>
          <a:p>
            <a:r>
              <a:rPr lang="el-GR" b="1" dirty="0" smtClean="0"/>
              <a:t>Φαινόμενο </a:t>
            </a:r>
            <a:r>
              <a:rPr lang="en-US" b="1" dirty="0" smtClean="0"/>
              <a:t>Gibbs</a:t>
            </a:r>
          </a:p>
          <a:p>
            <a:pPr lvl="1"/>
            <a:r>
              <a:rPr lang="el-GR" dirty="0" smtClean="0"/>
              <a:t>Ανακαλύφθηκε το 1848 από τον </a:t>
            </a:r>
            <a:r>
              <a:rPr lang="en-US" dirty="0" smtClean="0"/>
              <a:t>H. Wilbraham</a:t>
            </a:r>
            <a:endParaRPr lang="el-GR" dirty="0" smtClean="0"/>
          </a:p>
          <a:p>
            <a:pPr lvl="2"/>
            <a:r>
              <a:rPr lang="el-GR" dirty="0" smtClean="0"/>
              <a:t>… και ξανά, το 1899 από τον </a:t>
            </a:r>
            <a:r>
              <a:rPr lang="en-US" dirty="0" smtClean="0"/>
              <a:t>J. Gibbs</a:t>
            </a:r>
          </a:p>
          <a:p>
            <a:pPr lvl="1"/>
            <a:r>
              <a:rPr lang="el-GR" dirty="0" smtClean="0"/>
              <a:t>Περιγράφει το πώς συμπεριφέρεται μια σειρά </a:t>
            </a:r>
            <a:r>
              <a:rPr lang="en-US" dirty="0" smtClean="0"/>
              <a:t>Fourier </a:t>
            </a:r>
            <a:r>
              <a:rPr lang="el-GR" dirty="0" smtClean="0"/>
              <a:t>στα σημεία ασυνέχειας </a:t>
            </a:r>
          </a:p>
          <a:p>
            <a:pPr lvl="1"/>
            <a:r>
              <a:rPr lang="el-GR" dirty="0" smtClean="0"/>
              <a:t>Προκύπτει από το ότι δεν μπορεί να αναπαρασταθεί μια ασυνέχεια από ένα άθροισμα πεπερασμένου πλήθους συνεχών συναρτήσεων</a:t>
            </a:r>
          </a:p>
          <a:p>
            <a:pPr lvl="2"/>
            <a:r>
              <a:rPr lang="el-GR" dirty="0" smtClean="0"/>
              <a:t>Στην πράξη, πάντα συμβαίνει</a:t>
            </a:r>
          </a:p>
          <a:p>
            <a:pPr lvl="1"/>
            <a:r>
              <a:rPr lang="el-GR" dirty="0" smtClean="0"/>
              <a:t>Το φαινόμενο είχε παρατηρηθεί και από φυσικούς, αλλά θεωρήθηκε ως σφάλμα λόγω κακών συσκευών μετρήσεων…</a:t>
            </a:r>
            <a:endParaRPr lang="en-US" dirty="0" smtClean="0"/>
          </a:p>
          <a:p>
            <a:endParaRPr lang="el-GR" b="1" dirty="0"/>
          </a:p>
        </p:txBody>
      </p:sp>
    </p:spTree>
    <p:extLst>
      <p:ext uri="{BB962C8B-B14F-4D97-AF65-F5344CB8AC3E}">
        <p14:creationId xmlns:p14="http://schemas.microsoft.com/office/powerpoint/2010/main" val="398135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smtClean="0"/>
              <a:t>Τέλος </a:t>
            </a:r>
            <a:r>
              <a:rPr lang="el-GR" dirty="0" smtClean="0"/>
              <a:t>Ενότητας</a:t>
            </a:r>
            <a:endParaRPr lang="el-GR" dirty="0"/>
          </a:p>
        </p:txBody>
      </p:sp>
    </p:spTree>
    <p:extLst>
      <p:ext uri="{BB962C8B-B14F-4D97-AF65-F5344CB8AC3E}">
        <p14:creationId xmlns:p14="http://schemas.microsoft.com/office/powerpoint/2010/main" val="2726529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2214" y="5105400"/>
            <a:ext cx="3186013" cy="1391238"/>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p:sp>
        <p:nvSpPr>
          <p:cNvPr id="3" name="Content Placeholder 2"/>
          <p:cNvSpPr>
            <a:spLocks noGrp="1"/>
          </p:cNvSpPr>
          <p:nvPr>
            <p:ph idx="1"/>
          </p:nvPr>
        </p:nvSpPr>
        <p:spPr/>
        <p:txBody>
          <a:bodyPr/>
          <a:lstStyle/>
          <a:p>
            <a:r>
              <a:rPr lang="el-GR" b="1" dirty="0" smtClean="0"/>
              <a:t>Παράδειγμα:</a:t>
            </a:r>
          </a:p>
          <a:p>
            <a:pPr lvl="1"/>
            <a:r>
              <a:rPr lang="el-GR" sz="1800" dirty="0"/>
              <a:t>Ένα σώμα μάζας 200 </a:t>
            </a:r>
            <a:r>
              <a:rPr lang="en-US" sz="1800" dirty="0"/>
              <a:t>gr</a:t>
            </a:r>
            <a:r>
              <a:rPr lang="el-GR" sz="1800" dirty="0"/>
              <a:t> είναι συνδεδεμένο με αβαρές ελατήριο για το οποίο η σταθερά είναι 5 </a:t>
            </a:r>
            <a:r>
              <a:rPr lang="en-US" sz="1800" dirty="0"/>
              <a:t>N/m</a:t>
            </a:r>
            <a:r>
              <a:rPr lang="el-GR" sz="1800" dirty="0"/>
              <a:t>. Το σύστημα βρίσκεται σε οριζόντια επιφάνεια χωρίς τριβές. Το σώμα μετατοπίζεται κατά </a:t>
            </a:r>
            <a:r>
              <a:rPr lang="en-US" sz="1800" dirty="0"/>
              <a:t>5 cm </a:t>
            </a:r>
            <a:r>
              <a:rPr lang="el-GR" sz="1800" dirty="0"/>
              <a:t>από τη θέση ισορροπίας και αφήνεται ελεύθερο.</a:t>
            </a:r>
          </a:p>
          <a:p>
            <a:pPr lvl="2"/>
            <a:r>
              <a:rPr lang="el-GR" sz="1600" dirty="0"/>
              <a:t>Β) Βρείτε τη μέγιστη ταχύτητα του σώματος.</a:t>
            </a: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687556" y="5105400"/>
              <a:ext cx="2758320" cy="349920"/>
            </p14:xfrm>
          </p:contentPart>
        </mc:Choice>
        <mc:Fallback xmlns="">
          <p:pic>
            <p:nvPicPr>
              <p:cNvPr id="5" name="Ink 4"/>
              <p:cNvPicPr/>
              <p:nvPr/>
            </p:nvPicPr>
            <p:blipFill>
              <a:blip r:embed="rId4"/>
              <a:stretch>
                <a:fillRect/>
              </a:stretch>
            </p:blipFill>
            <p:spPr>
              <a:xfrm>
                <a:off x="1683236" y="5091720"/>
                <a:ext cx="2767680" cy="378000"/>
              </a:xfrm>
              <a:prstGeom prst="rect">
                <a:avLst/>
              </a:prstGeom>
            </p:spPr>
          </p:pic>
        </mc:Fallback>
      </mc:AlternateContent>
    </p:spTree>
    <p:extLst>
      <p:ext uri="{BB962C8B-B14F-4D97-AF65-F5344CB8AC3E}">
        <p14:creationId xmlns:p14="http://schemas.microsoft.com/office/powerpoint/2010/main" val="1120361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2214" y="5105400"/>
            <a:ext cx="3186013" cy="1391238"/>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p:sp>
        <p:nvSpPr>
          <p:cNvPr id="3" name="Content Placeholder 2"/>
          <p:cNvSpPr>
            <a:spLocks noGrp="1"/>
          </p:cNvSpPr>
          <p:nvPr>
            <p:ph idx="1"/>
          </p:nvPr>
        </p:nvSpPr>
        <p:spPr/>
        <p:txBody>
          <a:bodyPr/>
          <a:lstStyle/>
          <a:p>
            <a:r>
              <a:rPr lang="el-GR" b="1" dirty="0" smtClean="0"/>
              <a:t>Παράδειγμα:</a:t>
            </a:r>
          </a:p>
          <a:p>
            <a:pPr lvl="1"/>
            <a:r>
              <a:rPr lang="el-GR" sz="1800" dirty="0"/>
              <a:t>Ένα σώμα μάζας 200 </a:t>
            </a:r>
            <a:r>
              <a:rPr lang="en-US" sz="1800" dirty="0"/>
              <a:t>gr</a:t>
            </a:r>
            <a:r>
              <a:rPr lang="el-GR" sz="1800" dirty="0"/>
              <a:t> είναι συνδεδεμένο με αβαρές ελατήριο για το οποίο η σταθερά είναι 5 </a:t>
            </a:r>
            <a:r>
              <a:rPr lang="en-US" sz="1800" dirty="0"/>
              <a:t>N/m</a:t>
            </a:r>
            <a:r>
              <a:rPr lang="el-GR" sz="1800" dirty="0"/>
              <a:t>. Το σύστημα βρίσκεται σε οριζόντια επιφάνεια χωρίς τριβές. Το σώμα μετατοπίζεται κατά </a:t>
            </a:r>
            <a:r>
              <a:rPr lang="en-US" sz="1800" dirty="0"/>
              <a:t>5 cm </a:t>
            </a:r>
            <a:r>
              <a:rPr lang="el-GR" sz="1800" dirty="0"/>
              <a:t>από τη θέση ισορροπίας και αφήνεται ελεύθερο.</a:t>
            </a:r>
          </a:p>
          <a:p>
            <a:pPr lvl="2"/>
            <a:r>
              <a:rPr lang="el-GR" sz="1600" dirty="0"/>
              <a:t>Γ) Βρείτε τη μέγιστη επιτάχυνση του σώματος.</a:t>
            </a: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566463" y="5105400"/>
              <a:ext cx="3077640" cy="459000"/>
            </p14:xfrm>
          </p:contentPart>
        </mc:Choice>
        <mc:Fallback xmlns="">
          <p:pic>
            <p:nvPicPr>
              <p:cNvPr id="5" name="Ink 4"/>
              <p:cNvPicPr/>
              <p:nvPr/>
            </p:nvPicPr>
            <p:blipFill>
              <a:blip r:embed="rId4"/>
              <a:stretch>
                <a:fillRect/>
              </a:stretch>
            </p:blipFill>
            <p:spPr>
              <a:xfrm>
                <a:off x="1554943" y="5094960"/>
                <a:ext cx="3095640" cy="482040"/>
              </a:xfrm>
              <a:prstGeom prst="rect">
                <a:avLst/>
              </a:prstGeom>
            </p:spPr>
          </p:pic>
        </mc:Fallback>
      </mc:AlternateContent>
    </p:spTree>
    <p:extLst>
      <p:ext uri="{BB962C8B-B14F-4D97-AF65-F5344CB8AC3E}">
        <p14:creationId xmlns:p14="http://schemas.microsoft.com/office/powerpoint/2010/main" val="3117403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2214" y="5105400"/>
            <a:ext cx="3186013" cy="1391238"/>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p:sp>
        <p:nvSpPr>
          <p:cNvPr id="3" name="Content Placeholder 2"/>
          <p:cNvSpPr>
            <a:spLocks noGrp="1"/>
          </p:cNvSpPr>
          <p:nvPr>
            <p:ph idx="1"/>
          </p:nvPr>
        </p:nvSpPr>
        <p:spPr/>
        <p:txBody>
          <a:bodyPr/>
          <a:lstStyle/>
          <a:p>
            <a:r>
              <a:rPr lang="el-GR" b="1" dirty="0" smtClean="0"/>
              <a:t>Παράδειγμα:</a:t>
            </a:r>
          </a:p>
          <a:p>
            <a:pPr lvl="1"/>
            <a:r>
              <a:rPr lang="el-GR" sz="1800" dirty="0"/>
              <a:t>Ένα σώμα μάζας 200 </a:t>
            </a:r>
            <a:r>
              <a:rPr lang="en-US" sz="1800" dirty="0"/>
              <a:t>gr</a:t>
            </a:r>
            <a:r>
              <a:rPr lang="el-GR" sz="1800" dirty="0"/>
              <a:t> είναι συνδεδεμένο με αβαρές ελατήριο για το οποίο η σταθερά είναι 5 </a:t>
            </a:r>
            <a:r>
              <a:rPr lang="en-US" sz="1800" dirty="0"/>
              <a:t>N/m</a:t>
            </a:r>
            <a:r>
              <a:rPr lang="el-GR" sz="1800" dirty="0"/>
              <a:t>. Το σύστημα βρίσκεται σε οριζόντια επιφάνεια χωρίς τριβές. Το σώμα μετατοπίζεται κατά </a:t>
            </a:r>
            <a:r>
              <a:rPr lang="en-US" sz="1800" dirty="0"/>
              <a:t>5 cm </a:t>
            </a:r>
            <a:r>
              <a:rPr lang="el-GR" sz="1800" dirty="0"/>
              <a:t>από τη θέση ισορροπίας και αφήνεται ελεύθερο.</a:t>
            </a:r>
          </a:p>
          <a:p>
            <a:pPr lvl="2"/>
            <a:r>
              <a:rPr lang="el-GR" sz="1600" dirty="0"/>
              <a:t>Δ) Γράψτε όλες τις εξισώσεις κίνησης.</a:t>
            </a: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01200" y="3611880"/>
              <a:ext cx="8053560" cy="2819520"/>
            </p14:xfrm>
          </p:contentPart>
        </mc:Choice>
        <mc:Fallback xmlns="">
          <p:pic>
            <p:nvPicPr>
              <p:cNvPr id="5" name="Ink 4"/>
              <p:cNvPicPr/>
              <p:nvPr/>
            </p:nvPicPr>
            <p:blipFill>
              <a:blip r:embed="rId4"/>
              <a:stretch>
                <a:fillRect/>
              </a:stretch>
            </p:blipFill>
            <p:spPr>
              <a:xfrm>
                <a:off x="593640" y="3609000"/>
                <a:ext cx="8066160" cy="2827080"/>
              </a:xfrm>
              <a:prstGeom prst="rect">
                <a:avLst/>
              </a:prstGeom>
            </p:spPr>
          </p:pic>
        </mc:Fallback>
      </mc:AlternateContent>
    </p:spTree>
    <p:extLst>
      <p:ext uri="{BB962C8B-B14F-4D97-AF65-F5344CB8AC3E}">
        <p14:creationId xmlns:p14="http://schemas.microsoft.com/office/powerpoint/2010/main" val="3819002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lnSpcReduction="10000"/>
              </a:bodyPr>
              <a:lstStyle/>
              <a:p>
                <a:r>
                  <a:rPr lang="el-GR" b="1" dirty="0" smtClean="0"/>
                  <a:t>Ενέργεια Απλού Αρμονικού Ταλαντωτή</a:t>
                </a:r>
                <a:br>
                  <a:rPr lang="el-GR" b="1" dirty="0" smtClean="0"/>
                </a:br>
                <a:endParaRPr lang="el-GR" b="1" dirty="0" smtClean="0"/>
              </a:p>
              <a:p>
                <a:pPr lvl="1"/>
                <a:r>
                  <a:rPr lang="el-GR" b="1" dirty="0" smtClean="0"/>
                  <a:t>Κινητική Ενέργεια:</a:t>
                </a:r>
                <a:r>
                  <a:rPr lang="el-GR" dirty="0" smtClean="0"/>
                  <a:t> </a:t>
                </a:r>
                <a:br>
                  <a:rPr lang="el-GR" dirty="0" smtClean="0"/>
                </a:br>
                <a:r>
                  <a:rPr lang="el-GR" b="0" i="0" dirty="0" smtClean="0">
                    <a:latin typeface="Cambria Math" panose="02040503050406030204" pitchFamily="18" charset="0"/>
                  </a:rPr>
                  <a:t/>
                </a:r>
                <a:br>
                  <a:rPr lang="el-GR" b="0" i="0" dirty="0" smtClean="0">
                    <a:latin typeface="Cambria Math" panose="02040503050406030204" pitchFamily="18" charset="0"/>
                  </a:rPr>
                </a:br>
                <a14:m>
                  <m:oMath xmlns:m="http://schemas.openxmlformats.org/officeDocument/2006/math">
                    <m:r>
                      <m:rPr>
                        <m:sty m:val="p"/>
                      </m:rPr>
                      <a:rPr lang="el-GR" b="0" i="0" smtClean="0">
                        <a:latin typeface="Cambria Math" panose="02040503050406030204" pitchFamily="18" charset="0"/>
                      </a:rPr>
                      <m:t>Κ</m:t>
                    </m:r>
                    <m:r>
                      <a:rPr lang="el-GR" b="0" i="0"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1</m:t>
                        </m:r>
                      </m:num>
                      <m:den>
                        <m:r>
                          <a:rPr lang="el-GR"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i="1">
                        <a:latin typeface="Cambria Math" panose="02040503050406030204" pitchFamily="18" charset="0"/>
                      </a:rPr>
                      <m:t>𝑚</m:t>
                    </m:r>
                    <m:sSup>
                      <m:sSupPr>
                        <m:ctrlPr>
                          <a:rPr lang="en-US" i="1" smtClean="0">
                            <a:latin typeface="Cambria Math" panose="02040503050406030204" pitchFamily="18" charset="0"/>
                          </a:rPr>
                        </m:ctrlPr>
                      </m:sSupPr>
                      <m:e>
                        <m:r>
                          <a:rPr lang="el-GR" b="0" i="1" smtClean="0">
                            <a:latin typeface="Cambria Math" panose="02040503050406030204" pitchFamily="18" charset="0"/>
                          </a:rPr>
                          <m:t>𝜔</m:t>
                        </m:r>
                      </m:e>
                      <m:sup>
                        <m:r>
                          <a:rPr lang="el-GR" b="0" i="1" smtClean="0">
                            <a:latin typeface="Cambria Math" panose="02040503050406030204" pitchFamily="18" charset="0"/>
                          </a:rPr>
                          <m:t>2</m:t>
                        </m:r>
                      </m:sup>
                    </m:sSup>
                    <m:func>
                      <m:funcPr>
                        <m:ctrlPr>
                          <a:rPr lang="en-US" b="0" i="1" smtClean="0">
                            <a:latin typeface="Cambria Math" panose="02040503050406030204" pitchFamily="18" charset="0"/>
                          </a:rPr>
                        </m:ctrlPr>
                      </m:funcPr>
                      <m:fName>
                        <m:sSup>
                          <m:sSupPr>
                            <m:ctrlPr>
                              <a:rPr lang="en-US"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fName>
                      <m:e>
                        <m:func>
                          <m:funcPr>
                            <m:ctrlPr>
                              <a:rPr lang="en-US" b="0" i="1" smtClean="0">
                                <a:latin typeface="Cambria Math" panose="02040503050406030204" pitchFamily="18" charset="0"/>
                              </a:rPr>
                            </m:ctrlPr>
                          </m:funcPr>
                          <m:fName>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e>
                            </m:func>
                          </m:fName>
                          <m:e/>
                        </m:func>
                      </m:e>
                    </m:func>
                  </m:oMath>
                </a14:m>
                <a:r>
                  <a:rPr lang="el-GR" b="1" dirty="0" smtClean="0"/>
                  <a:t/>
                </a:r>
                <a:br>
                  <a:rPr lang="el-GR" b="1" dirty="0" smtClean="0"/>
                </a:br>
                <a:endParaRPr lang="el-GR" b="1" dirty="0" smtClean="0"/>
              </a:p>
              <a:p>
                <a:pPr lvl="1"/>
                <a:endParaRPr lang="el-GR" b="1" dirty="0" smtClean="0"/>
              </a:p>
              <a:p>
                <a:pPr lvl="1"/>
                <a:r>
                  <a:rPr lang="el-GR" b="1" dirty="0" smtClean="0"/>
                  <a:t>Ελαστική Δυναμική Ενέργεια: </a:t>
                </a:r>
                <a:br>
                  <a:rPr lang="el-GR" b="1" dirty="0" smtClean="0"/>
                </a:br>
                <a:r>
                  <a:rPr lang="en-US" dirty="0" smtClean="0">
                    <a:latin typeface="Cambria Math" panose="02040503050406030204" pitchFamily="18" charset="0"/>
                  </a:rPr>
                  <a:t/>
                </a:r>
                <a:br>
                  <a:rPr lang="en-US" dirty="0" smtClean="0">
                    <a:latin typeface="Cambria Math" panose="02040503050406030204" pitchFamily="18" charset="0"/>
                  </a:rPr>
                </a:br>
                <a14:m>
                  <m:oMath xmlns:m="http://schemas.openxmlformats.org/officeDocument/2006/math">
                    <m:r>
                      <m:rPr>
                        <m:sty m:val="p"/>
                      </m:rPr>
                      <a:rPr lang="en-US" dirty="0">
                        <a:latin typeface="Cambria Math" panose="02040503050406030204" pitchFamily="18" charset="0"/>
                      </a:rPr>
                      <m:t>U</m:t>
                    </m:r>
                    <m:r>
                      <a:rPr lang="el-GR">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b="0" i="1" smtClean="0">
                        <a:latin typeface="Cambria Math" panose="02040503050406030204" pitchFamily="18" charset="0"/>
                      </a:rPr>
                      <m:t>𝑘</m:t>
                    </m:r>
                    <m:sSup>
                      <m:sSupPr>
                        <m:ctrlPr>
                          <a:rPr lang="en-US" i="1">
                            <a:latin typeface="Cambria Math" panose="02040503050406030204" pitchFamily="18" charset="0"/>
                          </a:rPr>
                        </m:ctrlPr>
                      </m:sSupPr>
                      <m:e>
                        <m:r>
                          <a:rPr lang="en-US" b="0" i="1" smtClean="0">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b="0" i="1" smtClean="0">
                        <a:latin typeface="Cambria Math" panose="02040503050406030204" pitchFamily="18" charset="0"/>
                      </a:rPr>
                      <m:t>𝑘</m:t>
                    </m:r>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2</m:t>
                            </m:r>
                          </m:sup>
                        </m:sSup>
                      </m:fName>
                      <m:e>
                        <m:func>
                          <m:funcPr>
                            <m:ctrlPr>
                              <a:rPr lang="en-US" i="1">
                                <a:latin typeface="Cambria Math" panose="02040503050406030204" pitchFamily="18" charset="0"/>
                              </a:rPr>
                            </m:ctrlPr>
                          </m:funcPr>
                          <m:fName>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m:rPr>
                                        <m:sty m:val="p"/>
                                      </m:rPr>
                                      <a:rPr lang="en-US" b="0" i="0" smtClean="0">
                                        <a:latin typeface="Cambria Math" panose="02040503050406030204" pitchFamily="18" charset="0"/>
                                      </a:rPr>
                                      <m:t>cos</m:t>
                                    </m:r>
                                  </m:e>
                                  <m:sup>
                                    <m:r>
                                      <a:rPr lang="en-US" i="1">
                                        <a:latin typeface="Cambria Math" panose="02040503050406030204" pitchFamily="18" charset="0"/>
                                      </a:rPr>
                                      <m:t>2</m:t>
                                    </m:r>
                                  </m:sup>
                                </m:sSup>
                              </m:fName>
                              <m:e>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r>
                                  <a:rPr lang="el-GR" i="1">
                                    <a:latin typeface="Cambria Math" panose="02040503050406030204" pitchFamily="18" charset="0"/>
                                  </a:rPr>
                                  <m:t>)</m:t>
                                </m:r>
                              </m:e>
                            </m:func>
                          </m:fName>
                          <m:e/>
                        </m:func>
                      </m:e>
                    </m:func>
                  </m:oMath>
                </a14:m>
                <a:endParaRPr lang="en-US" b="1" dirty="0" smtClean="0"/>
              </a:p>
              <a:p>
                <a:endParaRPr lang="el-GR" dirty="0" smtClean="0"/>
              </a:p>
              <a:p>
                <a:r>
                  <a:rPr lang="el-GR" dirty="0" smtClean="0"/>
                  <a:t>Παρατηρήστε ότι είναι πάντα θετικές!</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2"/>
                <a:stretch>
                  <a:fillRect t="-1900" b="-950"/>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833280" y="6787080"/>
              <a:ext cx="360" cy="360"/>
            </p14:xfrm>
          </p:contentPart>
        </mc:Choice>
        <mc:Fallback xmlns="">
          <p:pic>
            <p:nvPicPr>
              <p:cNvPr id="4" name="Ink 3"/>
              <p:cNvPicPr/>
              <p:nvPr/>
            </p:nvPicPr>
            <p:blipFill>
              <a:blip r:embed="rId4"/>
              <a:stretch>
                <a:fillRect/>
              </a:stretch>
            </p:blipFill>
            <p:spPr>
              <a:xfrm>
                <a:off x="3825720" y="6779520"/>
                <a:ext cx="15480" cy="15480"/>
              </a:xfrm>
              <a:prstGeom prst="rect">
                <a:avLst/>
              </a:prstGeom>
            </p:spPr>
          </p:pic>
        </mc:Fallback>
      </mc:AlternateContent>
    </p:spTree>
    <p:extLst>
      <p:ext uri="{BB962C8B-B14F-4D97-AF65-F5344CB8AC3E}">
        <p14:creationId xmlns:p14="http://schemas.microsoft.com/office/powerpoint/2010/main" val="344803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949" y="2819400"/>
            <a:ext cx="5699051" cy="3657600"/>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3933450"/>
              </a:xfrm>
            </p:spPr>
            <p:txBody>
              <a:bodyPr>
                <a:normAutofit/>
              </a:bodyPr>
              <a:lstStyle/>
              <a:p>
                <a:r>
                  <a:rPr lang="el-GR" b="1" dirty="0" smtClean="0"/>
                  <a:t>Ενέργεια Απλού Αρμονικού Ταλαντωτή</a:t>
                </a:r>
              </a:p>
              <a:p>
                <a:pPr lvl="1"/>
                <a:r>
                  <a:rPr lang="el-GR" dirty="0" smtClean="0"/>
                  <a:t>Μηχανική Ενέργεια Κ + </a:t>
                </a:r>
                <a:r>
                  <a:rPr lang="en-US" dirty="0" smtClean="0"/>
                  <a:t>U</a:t>
                </a:r>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𝑚𝑒𝑐h</m:t>
                        </m:r>
                      </m:sub>
                    </m:sSub>
                    <m:r>
                      <a:rPr lang="en-US" i="1">
                        <a:latin typeface="Cambria Math" panose="02040503050406030204" pitchFamily="18" charset="0"/>
                      </a:rPr>
                      <m:t>=</m:t>
                    </m:r>
                    <m:r>
                      <a:rPr lang="en-US" i="1">
                        <a:latin typeface="Cambria Math" panose="02040503050406030204" pitchFamily="18" charset="0"/>
                      </a:rPr>
                      <m:t>𝐾</m:t>
                    </m:r>
                    <m:r>
                      <a:rPr lang="en-US" i="1">
                        <a:latin typeface="Cambria Math" panose="02040503050406030204" pitchFamily="18" charset="0"/>
                      </a:rPr>
                      <m:t>+</m:t>
                    </m:r>
                    <m:r>
                      <a:rPr lang="en-US" i="1">
                        <a:latin typeface="Cambria Math" panose="02040503050406030204" pitchFamily="18" charset="0"/>
                      </a:rPr>
                      <m:t>𝑈</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𝑘</m:t>
                    </m:r>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2</m:t>
                        </m:r>
                      </m:sup>
                    </m:sSup>
                  </m:oMath>
                </a14:m>
                <a:endParaRPr lang="el-GR" dirty="0" smtClean="0"/>
              </a:p>
              <a:p>
                <a:pPr lvl="1"/>
                <a:endParaRPr lang="el-GR" dirty="0"/>
              </a:p>
              <a:p>
                <a:pPr marL="68580" indent="0">
                  <a:buNone/>
                </a:pPr>
                <a:r>
                  <a:rPr lang="en-US" b="0" dirty="0" smtClean="0"/>
                  <a:t>					      </a:t>
                </a:r>
                <a:br>
                  <a:rPr lang="en-US" b="0" dirty="0" smtClean="0"/>
                </a:br>
                <a:r>
                  <a:rPr lang="en-US" b="0" dirty="0" smtClean="0"/>
                  <a:t/>
                </a:r>
                <a:br>
                  <a:rPr lang="en-US" b="0" dirty="0" smtClean="0"/>
                </a:br>
                <a:r>
                  <a:rPr lang="en-US" b="0" dirty="0" smtClean="0"/>
                  <a:t>					          </a:t>
                </a:r>
                <a14:m>
                  <m:oMath xmlns:m="http://schemas.openxmlformats.org/officeDocument/2006/math">
                    <m:r>
                      <m:rPr>
                        <m:sty m:val="p"/>
                      </m:rPr>
                      <a:rPr lang="en-US" b="0" i="0" smtClean="0">
                        <a:latin typeface="Cambria Math" panose="02040503050406030204" pitchFamily="18" charset="0"/>
                      </a:rPr>
                      <m:t>u</m:t>
                    </m:r>
                    <m:r>
                      <a:rPr lang="en-US" i="1">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r>
                      <a:rPr lang="el-GR" b="0" i="1" smtClean="0">
                        <a:latin typeface="Cambria Math" panose="02040503050406030204" pitchFamily="18" charset="0"/>
                        <a:ea typeface="Cambria Math" panose="02040503050406030204" pitchFamily="18" charset="0"/>
                      </a:rPr>
                      <m:t>𝜔</m:t>
                    </m:r>
                    <m:rad>
                      <m:radPr>
                        <m:degHide m:val="on"/>
                        <m:ctrlPr>
                          <a:rPr lang="el-GR" b="0" i="1" smtClean="0">
                            <a:latin typeface="Cambria Math" panose="02040503050406030204" pitchFamily="18" charset="0"/>
                            <a:ea typeface="Cambria Math" panose="02040503050406030204" pitchFamily="18" charset="0"/>
                          </a:rPr>
                        </m:ctrlPr>
                      </m:radPr>
                      <m:deg/>
                      <m:e>
                        <m:sSup>
                          <m:sSupPr>
                            <m:ctrlPr>
                              <a:rPr lang="el-GR" b="0" i="1" smtClean="0">
                                <a:latin typeface="Cambria Math" panose="02040503050406030204" pitchFamily="18" charset="0"/>
                                <a:ea typeface="Cambria Math" panose="02040503050406030204" pitchFamily="18" charset="0"/>
                              </a:rPr>
                            </m:ctrlPr>
                          </m:sSupPr>
                          <m:e>
                            <m:r>
                              <m:rPr>
                                <m:sty m:val="p"/>
                              </m:rPr>
                              <a:rPr lang="el-GR" b="0" i="0" smtClean="0">
                                <a:latin typeface="Cambria Math" panose="02040503050406030204" pitchFamily="18" charset="0"/>
                                <a:ea typeface="Cambria Math" panose="02040503050406030204" pitchFamily="18" charset="0"/>
                              </a:rPr>
                              <m:t>Α</m:t>
                            </m:r>
                          </m:e>
                          <m:sup>
                            <m:r>
                              <a:rPr lang="el-GR" b="0" i="1" smtClean="0">
                                <a:latin typeface="Cambria Math" panose="02040503050406030204" pitchFamily="18" charset="0"/>
                                <a:ea typeface="Cambria Math" panose="02040503050406030204" pitchFamily="18" charset="0"/>
                              </a:rPr>
                              <m:t>2</m:t>
                            </m:r>
                          </m:sup>
                        </m:sSup>
                        <m:r>
                          <a:rPr lang="el-GR" b="0" i="1" smtClean="0">
                            <a:latin typeface="Cambria Math" panose="02040503050406030204" pitchFamily="18" charset="0"/>
                            <a:ea typeface="Cambria Math" panose="02040503050406030204" pitchFamily="18" charset="0"/>
                          </a:rPr>
                          <m:t>−</m:t>
                        </m:r>
                        <m:sSup>
                          <m:sSupPr>
                            <m:ctrlPr>
                              <a:rPr lang="el-GR"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l-GR" b="0" i="1" smtClean="0">
                                <a:latin typeface="Cambria Math" panose="02040503050406030204" pitchFamily="18" charset="0"/>
                                <a:ea typeface="Cambria Math" panose="02040503050406030204" pitchFamily="18" charset="0"/>
                              </a:rPr>
                              <m:t>2</m:t>
                            </m:r>
                          </m:sup>
                        </m:sSup>
                      </m:e>
                    </m:rad>
                  </m:oMath>
                </a14:m>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3933450"/>
              </a:xfrm>
              <a:blipFill rotWithShape="0">
                <a:blip r:embed="rId3"/>
                <a:stretch>
                  <a:fillRect t="-1240"/>
                </a:stretch>
              </a:blipFill>
            </p:spPr>
            <p:txBody>
              <a:bodyPr/>
              <a:lstStyle/>
              <a:p>
                <a:r>
                  <a:rPr lang="el-GR">
                    <a:noFill/>
                  </a:rPr>
                  <a:t> </a:t>
                </a:r>
              </a:p>
            </p:txBody>
          </p:sp>
        </mc:Fallback>
      </mc:AlternateContent>
    </p:spTree>
    <p:extLst>
      <p:ext uri="{BB962C8B-B14F-4D97-AF65-F5344CB8AC3E}">
        <p14:creationId xmlns:p14="http://schemas.microsoft.com/office/powerpoint/2010/main" val="54179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Απλή Αρμονική Ταλάντωση</a:t>
            </a:r>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n-US" sz="1050" dirty="0">
                <a:solidFill>
                  <a:srgbClr val="FF0000"/>
                </a:solidFill>
                <a:latin typeface="Cambria" panose="02040503050406030204" pitchFamily="18" charset="0"/>
              </a:rPr>
              <a:t> </a:t>
            </a:r>
            <a:r>
              <a:rPr lang="el-GR" sz="1050" dirty="0">
                <a:solidFill>
                  <a:srgbClr val="FF0000"/>
                </a:solidFill>
                <a:latin typeface="Cambria" panose="02040503050406030204" pitchFamily="18" charset="0"/>
              </a:rPr>
              <a:t>Σταγόνες νερού που πέφτουν από ύψος επάνω σε μια επιφάνεια νερού προκαλούν την ταλάντωση της επιφάνειας. Αυτές οι ταλαντώσεις σχετίζονται με κυκλικά κύματα που απομακρύνονται από το σημείο που πέφτουν οι σταγόνες. </a:t>
            </a:r>
            <a:endParaRPr lang="en-US" sz="1050" dirty="0">
              <a:solidFill>
                <a:srgbClr val="FF0000"/>
              </a:solidFill>
              <a:latin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2" y="1219202"/>
            <a:ext cx="4266121" cy="3644205"/>
          </a:xfrm>
          <a:prstGeom prst="rect">
            <a:avLst/>
          </a:prstGeom>
        </p:spPr>
      </p:pic>
    </p:spTree>
    <p:extLst>
      <p:ext uri="{BB962C8B-B14F-4D97-AF65-F5344CB8AC3E}">
        <p14:creationId xmlns:p14="http://schemas.microsoft.com/office/powerpoint/2010/main" val="3737562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250" y="1916112"/>
            <a:ext cx="8179573" cy="4560887"/>
          </a:xfrm>
        </p:spPr>
      </p:pic>
    </p:spTree>
    <p:extLst>
      <p:ext uri="{BB962C8B-B14F-4D97-AF65-F5344CB8AC3E}">
        <p14:creationId xmlns:p14="http://schemas.microsoft.com/office/powerpoint/2010/main" val="39073869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746" y="1752600"/>
            <a:ext cx="2055530" cy="47483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50" y="2600325"/>
            <a:ext cx="5144850" cy="3905250"/>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p:sp>
        <p:nvSpPr>
          <p:cNvPr id="3" name="Content Placeholder 2"/>
          <p:cNvSpPr>
            <a:spLocks noGrp="1"/>
          </p:cNvSpPr>
          <p:nvPr>
            <p:ph idx="1"/>
          </p:nvPr>
        </p:nvSpPr>
        <p:spPr/>
        <p:txBody>
          <a:bodyPr/>
          <a:lstStyle/>
          <a:p>
            <a:r>
              <a:rPr lang="el-GR" b="1" dirty="0" smtClean="0"/>
              <a:t>Σχέση απλής αρμονικής ταλάντωσης </a:t>
            </a:r>
            <a:br>
              <a:rPr lang="el-GR" b="1" dirty="0" smtClean="0"/>
            </a:br>
            <a:r>
              <a:rPr lang="el-GR" b="1" dirty="0" smtClean="0"/>
              <a:t>με ομαλή κυκλική κίνηση</a:t>
            </a:r>
            <a:endParaRPr lang="el-GR" b="1" dirty="0"/>
          </a:p>
        </p:txBody>
      </p:sp>
      <p:sp>
        <p:nvSpPr>
          <p:cNvPr id="6" name="Right Arrow 5"/>
          <p:cNvSpPr/>
          <p:nvPr/>
        </p:nvSpPr>
        <p:spPr>
          <a:xfrm rot="10800000">
            <a:off x="5867400" y="44958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1890360" y="4722480"/>
              <a:ext cx="4385160" cy="1810800"/>
            </p14:xfrm>
          </p:contentPart>
        </mc:Choice>
        <mc:Fallback xmlns="">
          <p:pic>
            <p:nvPicPr>
              <p:cNvPr id="7" name="Ink 6"/>
              <p:cNvPicPr/>
              <p:nvPr/>
            </p:nvPicPr>
            <p:blipFill>
              <a:blip r:embed="rId6"/>
              <a:stretch>
                <a:fillRect/>
              </a:stretch>
            </p:blipFill>
            <p:spPr>
              <a:xfrm>
                <a:off x="1887120" y="4711680"/>
                <a:ext cx="4401720" cy="1830240"/>
              </a:xfrm>
              <a:prstGeom prst="rect">
                <a:avLst/>
              </a:prstGeom>
            </p:spPr>
          </p:pic>
        </mc:Fallback>
      </mc:AlternateContent>
    </p:spTree>
    <p:extLst>
      <p:ext uri="{BB962C8B-B14F-4D97-AF65-F5344CB8AC3E}">
        <p14:creationId xmlns:p14="http://schemas.microsoft.com/office/powerpoint/2010/main" val="17323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p:sp>
        <p:nvSpPr>
          <p:cNvPr id="3" name="Content Placeholder 2"/>
          <p:cNvSpPr>
            <a:spLocks noGrp="1"/>
          </p:cNvSpPr>
          <p:nvPr>
            <p:ph idx="1"/>
          </p:nvPr>
        </p:nvSpPr>
        <p:spPr/>
        <p:txBody>
          <a:bodyPr/>
          <a:lstStyle/>
          <a:p>
            <a:r>
              <a:rPr lang="el-GR" b="1" dirty="0" smtClean="0"/>
              <a:t>Σχέση απλής αρμονικής ταλάντωσης </a:t>
            </a:r>
            <a:br>
              <a:rPr lang="el-GR" b="1" dirty="0" smtClean="0"/>
            </a:br>
            <a:r>
              <a:rPr lang="el-GR" b="1" dirty="0" smtClean="0"/>
              <a:t>με ομαλή κυκλική κίνηση</a:t>
            </a:r>
            <a:endParaRPr lang="el-GR"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1" y="2971800"/>
            <a:ext cx="5496770" cy="3298062"/>
          </a:xfrm>
          <a:prstGeom prst="rect">
            <a:avLst/>
          </a:prstGeom>
        </p:spPr>
      </p:pic>
    </p:spTree>
    <p:extLst>
      <p:ext uri="{BB962C8B-B14F-4D97-AF65-F5344CB8AC3E}">
        <p14:creationId xmlns:p14="http://schemas.microsoft.com/office/powerpoint/2010/main" val="364278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748677"/>
            <a:ext cx="3015743" cy="4271124"/>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907269"/>
                <a:ext cx="7916192" cy="4578575"/>
              </a:xfrm>
            </p:spPr>
            <p:txBody>
              <a:bodyPr>
                <a:normAutofit fontScale="92500" lnSpcReduction="10000"/>
              </a:bodyPr>
              <a:lstStyle/>
              <a:p>
                <a:r>
                  <a:rPr lang="el-GR" b="1" dirty="0" smtClean="0"/>
                  <a:t>Το εκκρεμές</a:t>
                </a:r>
              </a:p>
              <a:p>
                <a:pPr lvl="1"/>
                <a:r>
                  <a:rPr lang="el-GR" dirty="0" smtClean="0"/>
                  <a:t>Όταν η γωνία θ είναι &lt; 10</a:t>
                </a:r>
                <a:r>
                  <a:rPr lang="el-GR" baseline="30000" dirty="0" smtClean="0"/>
                  <a:t>ο</a:t>
                </a:r>
                <a:r>
                  <a:rPr lang="el-GR" dirty="0" smtClean="0"/>
                  <a:t>, τότε</a:t>
                </a:r>
                <a:br>
                  <a:rPr lang="el-GR" dirty="0" smtClean="0"/>
                </a:br>
                <a:r>
                  <a:rPr lang="el-GR" dirty="0" smtClean="0"/>
                  <a:t>μπορούμε να θεωρήσουμε ότι</a:t>
                </a:r>
                <a:br>
                  <a:rPr lang="el-GR" dirty="0" smtClean="0"/>
                </a:br>
                <a:r>
                  <a:rPr lang="el-GR" dirty="0" smtClean="0"/>
                  <a:t>το εκκρεμές εκτελεί απλή </a:t>
                </a:r>
                <a:r>
                  <a:rPr lang="el-GR" dirty="0" err="1" smtClean="0"/>
                  <a:t>αρμο</a:t>
                </a:r>
                <a:r>
                  <a:rPr lang="el-GR" dirty="0" smtClean="0"/>
                  <a:t>-</a:t>
                </a:r>
                <a:br>
                  <a:rPr lang="el-GR" dirty="0" smtClean="0"/>
                </a:br>
                <a:r>
                  <a:rPr lang="el-GR" dirty="0" err="1" smtClean="0"/>
                  <a:t>νική</a:t>
                </a:r>
                <a:r>
                  <a:rPr lang="el-GR" dirty="0" smtClean="0"/>
                  <a:t> ταλάντωση</a:t>
                </a: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l-GR" b="0" i="1" smtClean="0">
                              <a:latin typeface="Cambria Math" panose="02040503050406030204" pitchFamily="18" charset="0"/>
                            </a:rPr>
                            <m:t>𝜀𝜋</m:t>
                          </m:r>
                        </m:sub>
                      </m:sSub>
                      <m:r>
                        <a:rPr lang="en-US" b="0" i="1" smtClean="0">
                          <a:latin typeface="Cambria Math" panose="02040503050406030204" pitchFamily="18" charset="0"/>
                        </a:rPr>
                        <m:t>=</m:t>
                      </m:r>
                      <m:r>
                        <a:rPr lang="en-US" b="0" i="1" smtClean="0">
                          <a:latin typeface="Cambria Math" panose="02040503050406030204" pitchFamily="18" charset="0"/>
                        </a:rPr>
                        <m:t>𝑚𝑎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𝑚𝑔</m:t>
                      </m:r>
                      <m:func>
                        <m:funcPr>
                          <m:ctrlPr>
                            <a:rPr lang="el-GR"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d>
                            <m:dPr>
                              <m:ctrlPr>
                                <a:rPr lang="el-GR" b="0" i="1" smtClean="0">
                                  <a:latin typeface="Cambria Math" panose="02040503050406030204" pitchFamily="18" charset="0"/>
                                  <a:ea typeface="Cambria Math" panose="02040503050406030204" pitchFamily="18" charset="0"/>
                                </a:rPr>
                              </m:ctrlPr>
                            </m:dPr>
                            <m:e>
                              <m:r>
                                <a:rPr lang="el-GR" b="0" i="1" smtClean="0">
                                  <a:latin typeface="Cambria Math" panose="02040503050406030204" pitchFamily="18" charset="0"/>
                                  <a:ea typeface="Cambria Math" panose="02040503050406030204" pitchFamily="18" charset="0"/>
                                </a:rPr>
                                <m:t>𝜃</m:t>
                              </m:r>
                            </m:e>
                          </m:d>
                        </m:e>
                      </m:func>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𝑠</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𝑑𝑡</m:t>
                              </m:r>
                            </m:e>
                            <m:sup>
                              <m:r>
                                <a:rPr lang="en-US" b="0" i="1" smtClean="0">
                                  <a:latin typeface="Cambria Math" panose="02040503050406030204" pitchFamily="18" charset="0"/>
                                  <a:ea typeface="Cambria Math" panose="02040503050406030204" pitchFamily="18" charset="0"/>
                                </a:rPr>
                                <m:t>2</m:t>
                              </m:r>
                            </m:sup>
                          </m:sSup>
                        </m:den>
                      </m:f>
                    </m:oMath>
                  </m:oMathPara>
                </a14:m>
                <a:endParaRPr lang="el-GR" dirty="0" smtClean="0"/>
              </a:p>
              <a:p>
                <a:pPr lvl="1"/>
                <a:r>
                  <a:rPr lang="el-GR" dirty="0" smtClean="0"/>
                  <a:t>Επειδή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𝐿</m:t>
                    </m:r>
                    <m:r>
                      <a:rPr lang="el-GR" b="0" i="1" smtClean="0">
                        <a:latin typeface="Cambria Math" panose="02040503050406030204" pitchFamily="18" charset="0"/>
                      </a:rPr>
                      <m:t>𝜃</m:t>
                    </m:r>
                  </m:oMath>
                </a14:m>
                <a:r>
                  <a:rPr lang="el-GR" dirty="0" smtClean="0"/>
                  <a:t>,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f>
                      <m:fPr>
                        <m:ctrlPr>
                          <a:rPr lang="el-GR" i="1" smtClean="0">
                            <a:latin typeface="Cambria Math" panose="02040503050406030204" pitchFamily="18" charset="0"/>
                          </a:rPr>
                        </m:ctrlPr>
                      </m:fPr>
                      <m:num>
                        <m:sSup>
                          <m:sSupPr>
                            <m:ctrlPr>
                              <a:rPr lang="el-GR"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l-GR" b="0" i="1" smtClean="0">
                            <a:latin typeface="Cambria Math" panose="02040503050406030204" pitchFamily="18" charset="0"/>
                          </a:rPr>
                          <m:t>𝜃</m:t>
                        </m:r>
                      </m:num>
                      <m:den>
                        <m:sSup>
                          <m:sSupPr>
                            <m:ctrlPr>
                              <a:rPr lang="el-GR" i="1" smtClean="0">
                                <a:latin typeface="Cambria Math" panose="02040503050406030204" pitchFamily="18" charset="0"/>
                              </a:rPr>
                            </m:ctrlPr>
                          </m:sSupPr>
                          <m:e>
                            <m:r>
                              <a:rPr lang="en-US" b="0" i="1" smtClean="0">
                                <a:latin typeface="Cambria Math" panose="02040503050406030204" pitchFamily="18" charset="0"/>
                              </a:rPr>
                              <m:t>𝑑𝑡</m:t>
                            </m:r>
                          </m:e>
                          <m:sup>
                            <m:r>
                              <a:rPr lang="en-US" b="0" i="1" smtClean="0">
                                <a:latin typeface="Cambria Math" panose="02040503050406030204" pitchFamily="18" charset="0"/>
                              </a:rPr>
                              <m:t>2</m:t>
                            </m:r>
                          </m:sup>
                        </m:sSup>
                      </m:den>
                    </m:f>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𝑔</m:t>
                        </m:r>
                      </m:num>
                      <m:den>
                        <m:r>
                          <a:rPr lang="en-US" b="0" i="1" smtClean="0">
                            <a:latin typeface="Cambria Math" panose="02040503050406030204" pitchFamily="18" charset="0"/>
                          </a:rPr>
                          <m:t>𝐿</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r>
                      <a:rPr lang="el-GR" b="0" i="1" smtClean="0">
                        <a:latin typeface="Cambria Math" panose="02040503050406030204" pitchFamily="18" charset="0"/>
                        <a:ea typeface="Cambria Math" panose="02040503050406030204" pitchFamily="18" charset="0"/>
                      </a:rPr>
                      <m:t>≈</m:t>
                    </m:r>
                    <m:r>
                      <a:rPr lang="el-GR" i="1">
                        <a:latin typeface="Cambria Math" panose="02040503050406030204" pitchFamily="18" charset="0"/>
                      </a:rPr>
                      <m:t>−</m:t>
                    </m:r>
                    <m:f>
                      <m:fPr>
                        <m:ctrlPr>
                          <a:rPr lang="el-GR" i="1">
                            <a:latin typeface="Cambria Math" panose="02040503050406030204" pitchFamily="18" charset="0"/>
                          </a:rPr>
                        </m:ctrlPr>
                      </m:fPr>
                      <m:num>
                        <m:r>
                          <a:rPr lang="en-US" i="1">
                            <a:latin typeface="Cambria Math" panose="02040503050406030204" pitchFamily="18" charset="0"/>
                          </a:rPr>
                          <m:t>𝑔</m:t>
                        </m:r>
                      </m:num>
                      <m:den>
                        <m:r>
                          <a:rPr lang="en-US" i="1">
                            <a:latin typeface="Cambria Math" panose="02040503050406030204" pitchFamily="18" charset="0"/>
                          </a:rPr>
                          <m:t>𝐿</m:t>
                        </m:r>
                      </m:den>
                    </m:f>
                    <m:r>
                      <a:rPr lang="el-GR" b="0" i="1" smtClean="0">
                        <a:latin typeface="Cambria Math" panose="02040503050406030204" pitchFamily="18" charset="0"/>
                      </a:rPr>
                      <m:t>𝜃</m:t>
                    </m:r>
                  </m:oMath>
                </a14:m>
                <a:endParaRPr lang="el-GR" dirty="0" smtClean="0"/>
              </a:p>
              <a:p>
                <a:pPr marL="365760" lvl="1" indent="0">
                  <a:buNone/>
                </a:pPr>
                <a:r>
                  <a:rPr lang="el-GR" dirty="0" smtClean="0"/>
                  <a:t>όταν </a:t>
                </a:r>
                <a14:m>
                  <m:oMath xmlns:m="http://schemas.openxmlformats.org/officeDocument/2006/math">
                    <m:r>
                      <a:rPr lang="el-GR" i="1">
                        <a:latin typeface="Cambria Math" panose="02040503050406030204" pitchFamily="18" charset="0"/>
                      </a:rPr>
                      <m:t>𝜃</m:t>
                    </m:r>
                  </m:oMath>
                </a14:m>
                <a:r>
                  <a:rPr lang="el-GR" dirty="0" smtClean="0"/>
                  <a:t> μικρό.</a:t>
                </a:r>
                <a:endParaRPr lang="el-GR" dirty="0"/>
              </a:p>
              <a:p>
                <a:pPr lvl="1"/>
                <a:r>
                  <a:rPr lang="el-GR" dirty="0" smtClean="0"/>
                  <a:t>Εδώ χρησιμοποιήσαμε την προσέγγιση</a:t>
                </a:r>
                <a:r>
                  <a:rPr lang="el-GR" dirty="0"/>
                  <a:t> </a:t>
                </a:r>
                <a:endParaRPr lang="el-GR"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r>
                        <a:rPr lang="en-US" b="0" i="1" smtClean="0">
                          <a:latin typeface="Cambria Math" panose="02040503050406030204" pitchFamily="18" charset="0"/>
                          <a:ea typeface="Cambria Math" panose="02040503050406030204" pitchFamily="18" charset="0"/>
                        </a:rPr>
                        <m:t>≈</m:t>
                      </m:r>
                      <m:r>
                        <a:rPr lang="el-GR" b="0" i="1" smtClean="0">
                          <a:latin typeface="Cambria Math" panose="02040503050406030204" pitchFamily="18" charset="0"/>
                          <a:ea typeface="Cambria Math" panose="02040503050406030204" pitchFamily="18" charset="0"/>
                        </a:rPr>
                        <m:t>𝜃</m:t>
                      </m:r>
                    </m:oMath>
                  </m:oMathPara>
                </a14:m>
                <a:endParaRPr lang="el-GR" b="0" dirty="0" smtClean="0">
                  <a:ea typeface="Cambria Math" panose="02040503050406030204" pitchFamily="18" charset="0"/>
                </a:endParaRPr>
              </a:p>
              <a:p>
                <a:pPr marL="365760" lvl="1" indent="0">
                  <a:buNone/>
                </a:pPr>
                <a:r>
                  <a:rPr lang="el-GR" dirty="0" smtClean="0"/>
                  <a:t>για μικρές τιμές του </a:t>
                </a:r>
                <a14:m>
                  <m:oMath xmlns:m="http://schemas.openxmlformats.org/officeDocument/2006/math">
                    <m:r>
                      <a:rPr lang="el-GR" i="1">
                        <a:latin typeface="Cambria Math" panose="02040503050406030204" pitchFamily="18" charset="0"/>
                        <a:ea typeface="Cambria Math" panose="02040503050406030204" pitchFamily="18" charset="0"/>
                      </a:rPr>
                      <m:t>𝜃</m:t>
                    </m:r>
                  </m:oMath>
                </a14:m>
                <a:r>
                  <a:rPr lang="el-GR" dirty="0" smtClean="0">
                    <a:ea typeface="Cambria Math" panose="02040503050406030204" pitchFamily="18" charset="0"/>
                  </a:rPr>
                  <a:t> (σε </a:t>
                </a:r>
                <a:r>
                  <a:rPr lang="en-US" dirty="0" smtClean="0">
                    <a:ea typeface="Cambria Math" panose="02040503050406030204" pitchFamily="18" charset="0"/>
                  </a:rPr>
                  <a:t>rad)</a:t>
                </a:r>
                <a:endParaRPr lang="el-GR" dirty="0">
                  <a:ea typeface="Cambria Math" panose="02040503050406030204" pitchFamily="18" charset="0"/>
                </a:endParaRPr>
              </a:p>
              <a:p>
                <a:pPr marL="365760" lvl="1" indent="0">
                  <a:buNone/>
                </a:pP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907269"/>
                <a:ext cx="7916192" cy="4578575"/>
              </a:xfrm>
              <a:blipFill rotWithShape="0">
                <a:blip r:embed="rId4"/>
                <a:stretch>
                  <a:fillRect t="-1598"/>
                </a:stretch>
              </a:blipFill>
            </p:spPr>
            <p:txBody>
              <a:bodyPr/>
              <a:lstStyle/>
              <a:p>
                <a:r>
                  <a:rPr lang="el-GR">
                    <a:noFill/>
                  </a:rPr>
                  <a:t> </a:t>
                </a:r>
              </a:p>
            </p:txBody>
          </p:sp>
        </mc:Fallback>
      </mc:AlternateContent>
    </p:spTree>
    <p:extLst>
      <p:ext uri="{BB962C8B-B14F-4D97-AF65-F5344CB8AC3E}">
        <p14:creationId xmlns:p14="http://schemas.microsoft.com/office/powerpoint/2010/main" val="398708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907269"/>
                <a:ext cx="7916192" cy="4578575"/>
              </a:xfrm>
            </p:spPr>
            <p:txBody>
              <a:bodyPr>
                <a:normAutofit lnSpcReduction="10000"/>
              </a:bodyPr>
              <a:lstStyle/>
              <a:p>
                <a:r>
                  <a:rPr lang="el-GR" b="1" dirty="0" smtClean="0"/>
                  <a:t>Το εκκρεμές</a:t>
                </a:r>
              </a:p>
              <a:p>
                <a:pPr lvl="1"/>
                <a:r>
                  <a:rPr lang="el-GR" dirty="0" smtClean="0"/>
                  <a:t>Γιατί χρειαστήκαμε την προσέγγιση;</a:t>
                </a:r>
              </a:p>
              <a:p>
                <a:pPr lvl="1"/>
                <a:r>
                  <a:rPr lang="el-GR" dirty="0" smtClean="0"/>
                  <a:t>Θυμηθείτε για το ελατήριο που εκτελεί απλή αρμονική ταλάντωση:</a:t>
                </a: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n-US" i="1">
                          <a:latin typeface="Cambria Math" panose="02040503050406030204" pitchFamily="18" charset="0"/>
                        </a:rPr>
                        <m:t>=−</m:t>
                      </m:r>
                      <m:sSup>
                        <m:sSupPr>
                          <m:ctrlPr>
                            <a:rPr lang="en-US"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r>
                        <a:rPr lang="en-US" i="1">
                          <a:latin typeface="Cambria Math" panose="02040503050406030204" pitchFamily="18" charset="0"/>
                        </a:rPr>
                        <m:t>𝑥</m:t>
                      </m:r>
                    </m:oMath>
                  </m:oMathPara>
                </a14:m>
                <a:endParaRPr lang="el-GR" dirty="0"/>
              </a:p>
              <a:p>
                <a:pPr lvl="1"/>
                <a:r>
                  <a:rPr lang="el-GR" dirty="0" smtClean="0"/>
                  <a:t>Για το εκκρεμές, καταλήξαμε σε: </a:t>
                </a:r>
                <a:endParaRPr lang="el-GR"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l-GR" i="1">
                              <a:latin typeface="Cambria Math" panose="02040503050406030204" pitchFamily="18" charset="0"/>
                            </a:rPr>
                            <m:t>𝜃</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l-GR" b="0" i="1" smtClean="0">
                          <a:latin typeface="Cambria Math" panose="02040503050406030204" pitchFamily="18" charset="0"/>
                        </a:rPr>
                        <m:t>=</m:t>
                      </m:r>
                      <m:r>
                        <a:rPr lang="el-GR" i="1">
                          <a:latin typeface="Cambria Math" panose="02040503050406030204" pitchFamily="18" charset="0"/>
                        </a:rPr>
                        <m:t>−</m:t>
                      </m:r>
                      <m:f>
                        <m:fPr>
                          <m:ctrlPr>
                            <a:rPr lang="el-GR" i="1">
                              <a:latin typeface="Cambria Math" panose="02040503050406030204" pitchFamily="18" charset="0"/>
                            </a:rPr>
                          </m:ctrlPr>
                        </m:fPr>
                        <m:num>
                          <m:r>
                            <a:rPr lang="en-US" i="1">
                              <a:latin typeface="Cambria Math" panose="02040503050406030204" pitchFamily="18" charset="0"/>
                            </a:rPr>
                            <m:t>𝑔</m:t>
                          </m:r>
                        </m:num>
                        <m:den>
                          <m:r>
                            <a:rPr lang="en-US" i="1">
                              <a:latin typeface="Cambria Math" panose="02040503050406030204" pitchFamily="18" charset="0"/>
                            </a:rPr>
                            <m:t>𝐿</m:t>
                          </m:r>
                        </m:den>
                      </m:f>
                      <m:r>
                        <a:rPr lang="el-GR" i="1">
                          <a:latin typeface="Cambria Math" panose="02040503050406030204" pitchFamily="18" charset="0"/>
                        </a:rPr>
                        <m:t>𝜃</m:t>
                      </m:r>
                    </m:oMath>
                  </m:oMathPara>
                </a14:m>
                <a:endParaRPr lang="el-GR" dirty="0" smtClean="0"/>
              </a:p>
              <a:p>
                <a:pPr lvl="1"/>
                <a:r>
                  <a:rPr lang="el-GR" dirty="0" smtClean="0"/>
                  <a:t>Η διαφορική εξίσωση που περιγράφει την κίνηση είναι ίδια!! </a:t>
                </a:r>
                <a:r>
                  <a:rPr lang="el-GR" dirty="0" smtClean="0">
                    <a:sym typeface="Wingdings" panose="05000000000000000000" pitchFamily="2" charset="2"/>
                  </a:rPr>
                  <a:t> </a:t>
                </a:r>
              </a:p>
              <a:p>
                <a:pPr lvl="2"/>
                <a:r>
                  <a:rPr lang="el-GR" dirty="0" smtClean="0">
                    <a:sym typeface="Wingdings" panose="05000000000000000000" pitchFamily="2" charset="2"/>
                  </a:rPr>
                  <a:t>Άρα το εκκρεμές εκτελεί απλή αρμονική ταλάντωση για μικρό θ!</a:t>
                </a:r>
                <a:endParaRPr lang="el-GR" dirty="0"/>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907269"/>
                <a:ext cx="7916192" cy="4578575"/>
              </a:xfrm>
              <a:blipFill rotWithShape="0">
                <a:blip r:embed="rId3"/>
                <a:stretch>
                  <a:fillRect t="-1864" r="-1232"/>
                </a:stretch>
              </a:blipFill>
            </p:spPr>
            <p:txBody>
              <a:bodyPr/>
              <a:lstStyle/>
              <a:p>
                <a:r>
                  <a:rPr lang="el-GR">
                    <a:noFill/>
                  </a:rPr>
                  <a:t> </a:t>
                </a:r>
              </a:p>
            </p:txBody>
          </p:sp>
        </mc:Fallback>
      </mc:AlternateContent>
    </p:spTree>
    <p:extLst>
      <p:ext uri="{BB962C8B-B14F-4D97-AF65-F5344CB8AC3E}">
        <p14:creationId xmlns:p14="http://schemas.microsoft.com/office/powerpoint/2010/main" val="719888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8325" y="1748676"/>
            <a:ext cx="3015743" cy="4760143"/>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907269"/>
                <a:ext cx="7916192" cy="4578575"/>
              </a:xfrm>
            </p:spPr>
            <p:txBody>
              <a:bodyPr/>
              <a:lstStyle/>
              <a:p>
                <a:r>
                  <a:rPr lang="el-GR" b="1" dirty="0" smtClean="0"/>
                  <a:t>Το εκκρεμές</a:t>
                </a:r>
                <a:endParaRPr lang="en-US" b="1" dirty="0" smtClean="0"/>
              </a:p>
              <a:p>
                <a:pPr marL="68580" indent="0">
                  <a:buNone/>
                </a:pPr>
                <a:endParaRPr lang="el-GR" b="1" dirty="0" smtClean="0"/>
              </a:p>
              <a:p>
                <a:pPr lvl="1"/>
                <a:r>
                  <a:rPr lang="el-GR" dirty="0" smtClean="0"/>
                  <a:t>Γωνιακή συχνότητα </a:t>
                </a:r>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𝑔</m:t>
                            </m:r>
                          </m:num>
                          <m:den>
                            <m:r>
                              <a:rPr lang="en-US" b="0" i="1" smtClean="0">
                                <a:latin typeface="Cambria Math" panose="02040503050406030204" pitchFamily="18" charset="0"/>
                              </a:rPr>
                              <m:t>𝐿</m:t>
                            </m:r>
                          </m:den>
                        </m:f>
                      </m:e>
                    </m:rad>
                  </m:oMath>
                </a14:m>
                <a:endParaRPr lang="en-US" dirty="0" smtClean="0"/>
              </a:p>
              <a:p>
                <a:pPr lvl="1"/>
                <a:r>
                  <a:rPr lang="el-GR" dirty="0" smtClean="0"/>
                  <a:t>Περίοδος </a:t>
                </a:r>
                <a:endParaRPr lang="en-US" i="1" dirty="0">
                  <a:latin typeface="Cambria Math" panose="02040503050406030204" pitchFamily="18" charset="0"/>
                </a:endParaRPr>
              </a:p>
              <a:p>
                <a:pPr marL="365760" lvl="1" indent="0">
                  <a:buNone/>
                </a:pPr>
                <a:r>
                  <a:rPr lang="en-US" b="0" i="1" dirty="0" smtClean="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num>
                      <m:den>
                        <m:r>
                          <a:rPr lang="el-GR" b="0" i="1" smtClean="0">
                            <a:latin typeface="Cambria Math" panose="02040503050406030204" pitchFamily="18" charset="0"/>
                          </a:rPr>
                          <m:t>𝜔</m:t>
                        </m:r>
                      </m:den>
                    </m:f>
                    <m:r>
                      <a:rPr lang="el-GR" b="0" i="1" smtClean="0">
                        <a:latin typeface="Cambria Math" panose="02040503050406030204" pitchFamily="18" charset="0"/>
                      </a:rPr>
                      <m:t>=2</m:t>
                    </m:r>
                    <m:r>
                      <a:rPr lang="el-GR" b="0" i="1" smtClean="0">
                        <a:latin typeface="Cambria Math" panose="02040503050406030204" pitchFamily="18" charset="0"/>
                      </a:rPr>
                      <m:t>𝜋</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m:rPr>
                                <m:sty m:val="p"/>
                              </m:rPr>
                              <a:rPr lang="en-US" b="0" i="0" smtClean="0">
                                <a:latin typeface="Cambria Math" panose="02040503050406030204" pitchFamily="18" charset="0"/>
                              </a:rPr>
                              <m:t>L</m:t>
                            </m:r>
                          </m:num>
                          <m:den>
                            <m:r>
                              <a:rPr lang="en-US" b="0" i="1" smtClean="0">
                                <a:latin typeface="Cambria Math" panose="02040503050406030204" pitchFamily="18" charset="0"/>
                              </a:rPr>
                              <m:t>𝑔</m:t>
                            </m:r>
                          </m:den>
                        </m:f>
                      </m:e>
                    </m:rad>
                  </m:oMath>
                </a14:m>
                <a:endParaRPr lang="el-GR" b="0" i="1" dirty="0" smtClean="0">
                  <a:latin typeface="Cambria Math" panose="02040503050406030204" pitchFamily="18" charset="0"/>
                </a:endParaRPr>
              </a:p>
              <a:p>
                <a:pPr lvl="1"/>
                <a:r>
                  <a:rPr lang="el-GR" dirty="0" smtClean="0"/>
                  <a:t>Εξίσωση κίνησης </a:t>
                </a:r>
                <a:endParaRPr lang="el-GR" b="0" i="1" dirty="0" smtClean="0">
                  <a:latin typeface="Cambria Math" panose="02040503050406030204" pitchFamily="18" charset="0"/>
                </a:endParaRPr>
              </a:p>
              <a:p>
                <a:pPr marL="365760" lvl="1" indent="0">
                  <a:buNone/>
                </a:pPr>
                <a:r>
                  <a:rPr lang="el-GR" b="0" i="1" dirty="0" smtClean="0">
                    <a:latin typeface="Cambria Math" panose="02040503050406030204" pitchFamily="18" charset="0"/>
                  </a:rPr>
                  <a:t/>
                </a:r>
                <a:br>
                  <a:rPr lang="el-GR" b="0"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𝜃</m:t>
                      </m:r>
                      <m:d>
                        <m:dPr>
                          <m:ctrlPr>
                            <a:rPr lang="el-GR"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l-GR"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𝑚𝑎𝑥</m:t>
                          </m:r>
                        </m:sub>
                      </m:sSub>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907269"/>
                <a:ext cx="7916192" cy="4578575"/>
              </a:xfrm>
              <a:blipFill rotWithShape="0">
                <a:blip r:embed="rId3"/>
                <a:stretch>
                  <a:fillRect t="-1065"/>
                </a:stretch>
              </a:blipFill>
            </p:spPr>
            <p:txBody>
              <a:bodyPr/>
              <a:lstStyle/>
              <a:p>
                <a:r>
                  <a:rPr lang="el-GR">
                    <a:noFill/>
                  </a:rPr>
                  <a:t> </a:t>
                </a:r>
              </a:p>
            </p:txBody>
          </p:sp>
        </mc:Fallback>
      </mc:AlternateContent>
    </p:spTree>
    <p:extLst>
      <p:ext uri="{BB962C8B-B14F-4D97-AF65-F5344CB8AC3E}">
        <p14:creationId xmlns:p14="http://schemas.microsoft.com/office/powerpoint/2010/main" val="97779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3032375"/>
            <a:ext cx="2237231" cy="3444625"/>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lnSpcReduction="10000"/>
              </a:bodyPr>
              <a:lstStyle/>
              <a:p>
                <a:r>
                  <a:rPr lang="el-GR" b="1" dirty="0" smtClean="0"/>
                  <a:t>Φθίνουσες ταλαντώσεις</a:t>
                </a:r>
              </a:p>
              <a:p>
                <a:pPr lvl="1"/>
                <a:r>
                  <a:rPr lang="el-GR" dirty="0" smtClean="0"/>
                  <a:t>Όταν η μηχανική ενέργεια φθίνει με το χρόνο, τότε η κίνηση λέγεται ότι είναι φθίνουσα ταλάντωση</a:t>
                </a:r>
              </a:p>
              <a:p>
                <a:pPr lvl="2"/>
                <a:r>
                  <a:rPr lang="el-GR" dirty="0" smtClean="0"/>
                  <a:t>Πιο κοντά στην πραγματικότητα:</a:t>
                </a:r>
              </a:p>
              <a:p>
                <a:pPr lvl="3"/>
                <a:r>
                  <a:rPr lang="el-GR" dirty="0" smtClean="0"/>
                  <a:t>τριβές, αντίσταση αέρα</a:t>
                </a:r>
                <a:endParaRPr lang="en-US" dirty="0" smtClean="0"/>
              </a:p>
              <a:p>
                <a:pPr marL="896112" lvl="3" indent="0">
                  <a:buNone/>
                </a:pPr>
                <a:endParaRPr lang="el-GR" dirty="0" smtClean="0"/>
              </a:p>
              <a:p>
                <a:pPr lvl="1"/>
                <a14:m>
                  <m:oMath xmlns:m="http://schemas.openxmlformats.org/officeDocument/2006/math">
                    <m:acc>
                      <m:accPr>
                        <m:chr m:val="⃗"/>
                        <m:ctrlPr>
                          <a:rPr lang="el-GR" i="1" smtClean="0">
                            <a:latin typeface="Cambria Math" panose="02040503050406030204" pitchFamily="18" charset="0"/>
                          </a:rPr>
                        </m:ctrlPr>
                      </m:accPr>
                      <m:e>
                        <m:r>
                          <m:rPr>
                            <m:sty m:val="p"/>
                          </m:rPr>
                          <a:rPr lang="en-US" b="0" i="0" smtClean="0">
                            <a:latin typeface="Cambria Math" panose="02040503050406030204" pitchFamily="18" charset="0"/>
                          </a:rPr>
                          <m:t>R</m:t>
                        </m:r>
                      </m:e>
                    </m:acc>
                    <m:r>
                      <a:rPr lang="en-US" b="0" i="1" smtClean="0">
                        <a:latin typeface="Cambria Math" panose="02040503050406030204" pitchFamily="18" charset="0"/>
                      </a:rPr>
                      <m:t>=−</m:t>
                    </m:r>
                    <m:r>
                      <a:rPr lang="en-US" b="0" i="1" smtClean="0">
                        <a:latin typeface="Cambria Math" panose="02040503050406030204" pitchFamily="18" charset="0"/>
                      </a:rPr>
                      <m:t>𝑏</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r>
                      <a:rPr lang="el-GR"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num>
                      <m:den>
                        <m:r>
                          <a:rPr lang="en-US" b="0" i="1" smtClean="0">
                            <a:latin typeface="Cambria Math" panose="02040503050406030204" pitchFamily="18" charset="0"/>
                          </a:rPr>
                          <m:t>𝑑𝑡</m:t>
                        </m:r>
                      </m:den>
                    </m:f>
                  </m:oMath>
                </a14:m>
                <a:r>
                  <a:rPr lang="en-US" dirty="0" smtClean="0"/>
                  <a:t> : </a:t>
                </a:r>
                <a:r>
                  <a:rPr lang="el-GR" dirty="0" smtClean="0"/>
                  <a:t>δύναμη επιβράδυνσης</a:t>
                </a:r>
                <a:endParaRPr lang="en-US" dirty="0" smtClean="0"/>
              </a:p>
              <a:p>
                <a:pPr lvl="2"/>
                <a:r>
                  <a:rPr lang="el-GR" dirty="0"/>
                  <a:t>Συντελεστής απόσβεσης </a:t>
                </a:r>
                <a14:m>
                  <m:oMath xmlns:m="http://schemas.openxmlformats.org/officeDocument/2006/math">
                    <m:r>
                      <a:rPr lang="en-US" i="1">
                        <a:latin typeface="Cambria Math" panose="02040503050406030204" pitchFamily="18" charset="0"/>
                      </a:rPr>
                      <m:t>𝑏</m:t>
                    </m:r>
                  </m:oMath>
                </a14:m>
                <a:endParaRPr lang="el-GR" dirty="0" smtClean="0"/>
              </a:p>
              <a:p>
                <a:pPr lvl="2"/>
                <a:r>
                  <a:rPr lang="el-GR" dirty="0" smtClean="0"/>
                  <a:t>Δρα αντίθετα στην ταχύτητα του </a:t>
                </a:r>
                <a:br>
                  <a:rPr lang="el-GR" dirty="0" smtClean="0"/>
                </a:br>
                <a:r>
                  <a:rPr lang="el-GR" dirty="0" smtClean="0"/>
                  <a:t>σώματος</a:t>
                </a:r>
              </a:p>
              <a:p>
                <a:pPr lvl="1"/>
                <a:endParaRPr lang="en-US" i="1" dirty="0">
                  <a:latin typeface="Cambria Math" panose="02040503050406030204" pitchFamily="18" charset="0"/>
                </a:endParaRPr>
              </a:p>
              <a:p>
                <a:pPr lvl="1"/>
                <a14:m>
                  <m:oMath xmlns:m="http://schemas.openxmlformats.org/officeDocument/2006/math">
                    <m:acc>
                      <m:accPr>
                        <m:chr m:val="⃗"/>
                        <m:ctrlPr>
                          <a:rPr lang="el-GR" i="1">
                            <a:latin typeface="Cambria Math" panose="02040503050406030204" pitchFamily="18" charset="0"/>
                          </a:rPr>
                        </m:ctrlPr>
                      </m:accPr>
                      <m:e>
                        <m:r>
                          <m:rPr>
                            <m:sty m:val="p"/>
                          </m:rPr>
                          <a:rPr lang="en-US" b="0" i="0" smtClean="0">
                            <a:latin typeface="Cambria Math" panose="02040503050406030204" pitchFamily="18" charset="0"/>
                          </a:rPr>
                          <m:t>F</m:t>
                        </m:r>
                      </m:e>
                    </m:acc>
                    <m:r>
                      <a:rPr lang="en-US" i="1">
                        <a:latin typeface="Cambria Math" panose="02040503050406030204" pitchFamily="18" charset="0"/>
                      </a:rPr>
                      <m:t>=−</m:t>
                    </m:r>
                    <m:r>
                      <a:rPr lang="en-US" b="0" i="1" smtClean="0">
                        <a:latin typeface="Cambria Math" panose="02040503050406030204" pitchFamily="18" charset="0"/>
                      </a:rPr>
                      <m:t>𝑘</m:t>
                    </m:r>
                    <m:acc>
                      <m:accPr>
                        <m:chr m:val="⃗"/>
                        <m:ctrlPr>
                          <a:rPr lang="en-US" i="1">
                            <a:latin typeface="Cambria Math" panose="02040503050406030204" pitchFamily="18" charset="0"/>
                          </a:rPr>
                        </m:ctrlPr>
                      </m:accPr>
                      <m:e>
                        <m:r>
                          <a:rPr lang="en-US" b="0" i="1" smtClean="0">
                            <a:latin typeface="Cambria Math" panose="02040503050406030204" pitchFamily="18" charset="0"/>
                          </a:rPr>
                          <m:t>𝑥</m:t>
                        </m:r>
                      </m:e>
                    </m:acc>
                  </m:oMath>
                </a14:m>
                <a:r>
                  <a:rPr lang="en-US" dirty="0"/>
                  <a:t> : </a:t>
                </a:r>
                <a:r>
                  <a:rPr lang="el-GR" dirty="0"/>
                  <a:t>δύναμη </a:t>
                </a:r>
                <a:r>
                  <a:rPr lang="el-GR" dirty="0" smtClean="0"/>
                  <a:t>επαναφοράς</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867"/>
                </a:stretch>
              </a:blipFill>
            </p:spPr>
            <p:txBody>
              <a:bodyPr/>
              <a:lstStyle/>
              <a:p>
                <a:r>
                  <a:rPr lang="el-GR">
                    <a:noFill/>
                  </a:rPr>
                  <a:t> </a:t>
                </a:r>
              </a:p>
            </p:txBody>
          </p:sp>
        </mc:Fallback>
      </mc:AlternateContent>
    </p:spTree>
    <p:extLst>
      <p:ext uri="{BB962C8B-B14F-4D97-AF65-F5344CB8AC3E}">
        <p14:creationId xmlns:p14="http://schemas.microsoft.com/office/powerpoint/2010/main" val="292471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5816" y="3633355"/>
            <a:ext cx="3292783" cy="2880221"/>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lstStyle/>
              <a:p>
                <a:r>
                  <a:rPr lang="el-GR" b="1" dirty="0" smtClean="0"/>
                  <a:t>Φθίνουσες ταλαντώσεις</a:t>
                </a:r>
              </a:p>
              <a:p>
                <a:pPr lvl="1"/>
                <a:r>
                  <a:rPr lang="el-GR" dirty="0" smtClean="0"/>
                  <a:t>Εφαρμόζοντας το 2</a:t>
                </a:r>
                <a:r>
                  <a:rPr lang="el-GR" baseline="30000" dirty="0" smtClean="0"/>
                  <a:t>ο</a:t>
                </a:r>
                <a:r>
                  <a:rPr lang="el-GR" dirty="0" smtClean="0"/>
                  <a:t> νόμο του </a:t>
                </a:r>
                <a:r>
                  <a:rPr lang="en-US" dirty="0" smtClean="0"/>
                  <a:t>Newton:</a:t>
                </a:r>
                <a:br>
                  <a:rPr lang="en-US" dirty="0" smtClean="0"/>
                </a:br>
                <a14:m>
                  <m:oMath xmlns:m="http://schemas.openxmlformats.org/officeDocument/2006/math">
                    <m:nary>
                      <m:naryPr>
                        <m:chr m:val="∑"/>
                        <m:subHide m:val="on"/>
                        <m:supHide m:val="on"/>
                        <m:ctrlPr>
                          <a:rPr lang="el-GR" i="1">
                            <a:latin typeface="Cambria Math" panose="02040503050406030204" pitchFamily="18" charset="0"/>
                          </a:rPr>
                        </m:ctrlPr>
                      </m:naryPr>
                      <m:sub/>
                      <m:sup/>
                      <m:e>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e>
                    </m:nary>
                    <m:r>
                      <a:rPr lang="en-US" i="1">
                        <a:latin typeface="Cambria Math" panose="02040503050406030204" pitchFamily="18" charset="0"/>
                      </a:rPr>
                      <m:t>=−</m:t>
                    </m:r>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𝑏𝑢</m:t>
                    </m:r>
                    <m:r>
                      <a:rPr lang="en-US" i="1">
                        <a:latin typeface="Cambria Math" panose="02040503050406030204" pitchFamily="18" charset="0"/>
                      </a:rPr>
                      <m:t>=</m:t>
                    </m:r>
                    <m:r>
                      <a:rPr lang="en-US" i="1">
                        <a:latin typeface="Cambria Math" panose="02040503050406030204" pitchFamily="18" charset="0"/>
                      </a:rPr>
                      <m:t>𝑚</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oMath>
                </a14:m>
                <a:r>
                  <a:rPr lang="en-US" dirty="0"/>
                  <a:t/>
                </a:r>
                <a:br>
                  <a:rPr lang="en-US" dirty="0"/>
                </a:br>
                <a14:m>
                  <m:oMath xmlns:m="http://schemas.openxmlformats.org/officeDocument/2006/math">
                    <m:r>
                      <a:rPr lang="en-US" i="1" smtClean="0">
                        <a:latin typeface="Cambria Math" panose="02040503050406030204" pitchFamily="18" charset="0"/>
                      </a:rPr>
                      <m:t>−</m:t>
                    </m:r>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𝑏</m:t>
                    </m:r>
                    <m:f>
                      <m:fPr>
                        <m:ctrlPr>
                          <a:rPr lang="en-US" i="1">
                            <a:latin typeface="Cambria Math" panose="02040503050406030204" pitchFamily="18" charset="0"/>
                          </a:rPr>
                        </m:ctrlPr>
                      </m:fPr>
                      <m:num>
                        <m:r>
                          <a:rPr lang="en-US" i="1">
                            <a:latin typeface="Cambria Math" panose="02040503050406030204" pitchFamily="18" charset="0"/>
                          </a:rPr>
                          <m:t>𝑑𝑥</m:t>
                        </m:r>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n-US"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oMath>
                </a14:m>
                <a:endParaRPr lang="en-US" dirty="0" smtClean="0"/>
              </a:p>
              <a:p>
                <a:pPr lvl="1"/>
                <a:endParaRPr lang="el-GR" dirty="0" smtClean="0"/>
              </a:p>
              <a:p>
                <a:pPr lvl="1"/>
                <a:r>
                  <a:rPr lang="el-GR" dirty="0" smtClean="0"/>
                  <a:t>Η λύση της διαφορικής </a:t>
                </a:r>
                <a:br>
                  <a:rPr lang="el-GR" dirty="0" smtClean="0"/>
                </a:br>
                <a:r>
                  <a:rPr lang="el-GR" dirty="0" smtClean="0"/>
                  <a:t>εξίσωσης</a:t>
                </a:r>
                <a:r>
                  <a:rPr lang="en-US" dirty="0" smtClean="0"/>
                  <a:t> (</a:t>
                </a:r>
                <a14:m>
                  <m:oMath xmlns:m="http://schemas.openxmlformats.org/officeDocument/2006/math">
                    <m:r>
                      <a:rPr lang="en-US" i="1">
                        <a:latin typeface="Cambria Math" panose="02040503050406030204" pitchFamily="18" charset="0"/>
                      </a:rPr>
                      <m:t>𝑏</m:t>
                    </m:r>
                  </m:oMath>
                </a14:m>
                <a:r>
                  <a:rPr lang="en-US" dirty="0" smtClean="0"/>
                  <a:t> </a:t>
                </a:r>
                <a:r>
                  <a:rPr lang="el-GR" dirty="0" smtClean="0"/>
                  <a:t>μικρό): </a:t>
                </a:r>
                <a:br>
                  <a:rPr lang="el-GR" dirty="0" smtClean="0"/>
                </a:br>
                <a:r>
                  <a:rPr lang="en-US" b="0" i="1" dirty="0" smtClean="0">
                    <a:latin typeface="Cambria Math" panose="02040503050406030204" pitchFamily="18" charset="0"/>
                  </a:rPr>
                  <a:t/>
                </a:r>
                <a:br>
                  <a:rPr lang="en-US" b="0" i="1" dirty="0" smtClean="0">
                    <a:latin typeface="Cambria Math" panose="02040503050406030204" pitchFamily="18" charset="0"/>
                  </a:rPr>
                </a:br>
                <a:r>
                  <a:rPr lang="el-GR" b="0" i="1" dirty="0" smtClean="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e>
                        </m:d>
                        <m:r>
                          <a:rPr lang="en-US" b="0" i="1" smtClean="0">
                            <a:latin typeface="Cambria Math" panose="02040503050406030204" pitchFamily="18" charset="0"/>
                          </a:rPr>
                          <m:t>𝑡</m:t>
                        </m:r>
                      </m:sup>
                    </m:sSup>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9195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177050" cy="4874530"/>
              </a:xfrm>
            </p:spPr>
            <p:txBody>
              <a:bodyPr>
                <a:normAutofit/>
              </a:bodyPr>
              <a:lstStyle/>
              <a:p>
                <a:r>
                  <a:rPr lang="el-GR" b="1" dirty="0" smtClean="0"/>
                  <a:t>Φθίνουσες ταλαντώσεις</a:t>
                </a:r>
              </a:p>
              <a:p>
                <a:pPr lvl="1"/>
                <a:r>
                  <a:rPr lang="el-GR" dirty="0" smtClean="0"/>
                  <a:t>Γωνιακή συχνότητα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e>
                            </m:d>
                          </m:e>
                          <m:sup>
                            <m:r>
                              <a:rPr lang="en-US" b="0" i="1" smtClean="0">
                                <a:latin typeface="Cambria Math" panose="02040503050406030204" pitchFamily="18" charset="0"/>
                              </a:rPr>
                              <m:t>2</m:t>
                            </m:r>
                          </m:sup>
                        </m:sSup>
                      </m:e>
                    </m:rad>
                  </m:oMath>
                </a14:m>
                <a:endParaRPr lang="en-US" dirty="0" smtClean="0"/>
              </a:p>
              <a:p>
                <a:pPr lvl="1"/>
                <a:endParaRPr lang="en-US" dirty="0"/>
              </a:p>
              <a:p>
                <a:pPr lvl="1"/>
                <a:r>
                  <a:rPr lang="el-GR" dirty="0" smtClean="0"/>
                  <a:t>Η ποσότητα </a:t>
                </a:r>
                <a14:m>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e>
                    </m:rad>
                  </m:oMath>
                </a14:m>
                <a:r>
                  <a:rPr lang="en-US" dirty="0" smtClean="0"/>
                  <a:t> </a:t>
                </a:r>
                <a:r>
                  <a:rPr lang="el-GR" dirty="0"/>
                  <a:t> </a:t>
                </a:r>
                <a:r>
                  <a:rPr lang="el-GR" dirty="0" smtClean="0"/>
                  <a:t>είναι η γωνιακή</a:t>
                </a:r>
                <a:br>
                  <a:rPr lang="el-GR" dirty="0" smtClean="0"/>
                </a:br>
                <a:r>
                  <a:rPr lang="el-GR" dirty="0" smtClean="0"/>
                  <a:t>συχνότητα απουσία απόσβεσης</a:t>
                </a:r>
              </a:p>
              <a:p>
                <a:pPr lvl="1"/>
                <a:endParaRPr lang="el-GR" dirty="0"/>
              </a:p>
              <a:p>
                <a:pPr lvl="1"/>
                <a:r>
                  <a:rPr lang="el-GR" dirty="0" smtClean="0"/>
                  <a:t>Άρα </a:t>
                </a:r>
                <a14:m>
                  <m:oMath xmlns:m="http://schemas.openxmlformats.org/officeDocument/2006/math">
                    <m:r>
                      <a:rPr lang="el-GR" i="1">
                        <a:latin typeface="Cambria Math" panose="02040503050406030204" pitchFamily="18" charset="0"/>
                      </a:rPr>
                      <m:t>𝜔</m:t>
                    </m:r>
                    <m:r>
                      <a:rPr lang="el-GR" i="1">
                        <a:latin typeface="Cambria Math" panose="02040503050406030204" pitchFamily="18" charset="0"/>
                      </a:rPr>
                      <m:t>=</m:t>
                    </m:r>
                    <m:rad>
                      <m:radPr>
                        <m:degHide m:val="on"/>
                        <m:ctrlPr>
                          <a:rPr lang="el-GR" i="1">
                            <a:latin typeface="Cambria Math" panose="02040503050406030204" pitchFamily="18" charset="0"/>
                          </a:rPr>
                        </m:ctrlPr>
                      </m:radPr>
                      <m:deg/>
                      <m:e>
                        <m:sSubSup>
                          <m:sSubSupPr>
                            <m:ctrlPr>
                              <a:rPr lang="el-GR" i="1" smtClean="0">
                                <a:latin typeface="Cambria Math" panose="02040503050406030204" pitchFamily="18" charset="0"/>
                              </a:rPr>
                            </m:ctrlPr>
                          </m:sSubSupPr>
                          <m:e>
                            <m:r>
                              <a:rPr lang="el-GR" b="0" i="1" smtClean="0">
                                <a:latin typeface="Cambria Math" panose="02040503050406030204" pitchFamily="18" charset="0"/>
                              </a:rPr>
                              <m:t>𝜔</m:t>
                            </m:r>
                          </m:e>
                          <m:sub>
                            <m:r>
                              <a:rPr lang="el-GR" b="0" i="1" smtClean="0">
                                <a:latin typeface="Cambria Math" panose="02040503050406030204" pitchFamily="18" charset="0"/>
                              </a:rPr>
                              <m:t>0</m:t>
                            </m:r>
                          </m:sub>
                          <m:sup>
                            <m:r>
                              <a:rPr lang="el-GR" b="0" i="1" smtClean="0">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e>
                          <m:sup>
                            <m:r>
                              <a:rPr lang="en-US" i="1">
                                <a:latin typeface="Cambria Math" panose="02040503050406030204" pitchFamily="18" charset="0"/>
                              </a:rPr>
                              <m:t>2</m:t>
                            </m:r>
                          </m:sup>
                        </m:sSup>
                      </m:e>
                    </m:rad>
                  </m:oMath>
                </a14:m>
                <a:r>
                  <a:rPr lang="el-GR" dirty="0" smtClean="0"/>
                  <a:t>   και λέγεται </a:t>
                </a:r>
                <a:r>
                  <a:rPr lang="el-GR" b="1" i="1" dirty="0" smtClean="0"/>
                  <a:t>φυσική συχνότητα</a:t>
                </a:r>
                <a:r>
                  <a:rPr lang="en-US" b="1" i="1" dirty="0" smtClean="0"/>
                  <a:t> (</a:t>
                </a:r>
                <a:r>
                  <a:rPr lang="el-GR" b="1" i="1" dirty="0" smtClean="0"/>
                  <a:t>ή </a:t>
                </a:r>
                <a:r>
                  <a:rPr lang="el-GR" b="1" i="1" dirty="0" err="1" smtClean="0"/>
                  <a:t>ιδιοσυχνότητα</a:t>
                </a:r>
                <a:r>
                  <a:rPr lang="el-GR" b="1" i="1" dirty="0" smtClean="0"/>
                  <a:t>)</a:t>
                </a:r>
                <a:r>
                  <a:rPr lang="el-GR" dirty="0" smtClean="0"/>
                  <a:t> του συστήματος </a:t>
                </a:r>
                <a:endParaRPr lang="el-GR" dirty="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177050" cy="4874530"/>
              </a:xfrm>
              <a:blipFill rotWithShape="0">
                <a:blip r:embed="rId2"/>
                <a:stretch>
                  <a:fillRect t="-1000"/>
                </a:stretch>
              </a:blipFill>
            </p:spPr>
            <p:txBody>
              <a:bodyPr/>
              <a:lstStyle/>
              <a:p>
                <a:r>
                  <a:rPr lang="el-GR">
                    <a:noFill/>
                  </a:rPr>
                  <a:t> </a:t>
                </a:r>
              </a:p>
            </p:txBody>
          </p:sp>
        </mc:Fallback>
      </mc:AlternateContent>
    </p:spTree>
    <p:extLst>
      <p:ext uri="{BB962C8B-B14F-4D97-AF65-F5344CB8AC3E}">
        <p14:creationId xmlns:p14="http://schemas.microsoft.com/office/powerpoint/2010/main" val="2979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2021367"/>
            <a:ext cx="3352799" cy="2398233"/>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lnSpcReduction="10000"/>
              </a:bodyPr>
              <a:lstStyle/>
              <a:p>
                <a:r>
                  <a:rPr lang="el-GR" b="1" dirty="0" smtClean="0"/>
                  <a:t>Φθίνουσες ταλαντώσεις</a:t>
                </a:r>
                <a:br>
                  <a:rPr lang="el-GR" b="1" dirty="0" smtClean="0"/>
                </a:br>
                <a:r>
                  <a:rPr lang="el-GR" b="1" dirty="0" smtClean="0"/>
                  <a:t>	</a:t>
                </a:r>
                <a:r>
                  <a:rPr lang="en-US" b="1" dirty="0" smtClean="0"/>
                  <a:t/>
                </a:r>
                <a:br>
                  <a:rPr lang="en-US" b="1" dirty="0" smtClean="0"/>
                </a:br>
                <a:r>
                  <a:rPr lang="en-US" b="1" dirty="0" smtClean="0"/>
                  <a:t>	</a:t>
                </a:r>
                <a14:m>
                  <m:oMath xmlns:m="http://schemas.openxmlformats.org/officeDocument/2006/math">
                    <m:r>
                      <a:rPr lang="el-GR" i="1">
                        <a:latin typeface="Cambria Math" panose="02040503050406030204" pitchFamily="18" charset="0"/>
                      </a:rPr>
                      <m:t>𝜔</m:t>
                    </m:r>
                    <m:r>
                      <a:rPr lang="el-GR" i="1">
                        <a:latin typeface="Cambria Math" panose="02040503050406030204" pitchFamily="18" charset="0"/>
                      </a:rPr>
                      <m:t>=</m:t>
                    </m:r>
                    <m:rad>
                      <m:radPr>
                        <m:degHide m:val="on"/>
                        <m:ctrlPr>
                          <a:rPr lang="el-GR" i="1">
                            <a:latin typeface="Cambria Math" panose="02040503050406030204" pitchFamily="18" charset="0"/>
                          </a:rPr>
                        </m:ctrlPr>
                      </m:radPr>
                      <m:deg/>
                      <m:e>
                        <m:sSubSup>
                          <m:sSubSupPr>
                            <m:ctrlPr>
                              <a:rPr lang="el-GR" i="1">
                                <a:latin typeface="Cambria Math" panose="02040503050406030204" pitchFamily="18" charset="0"/>
                              </a:rPr>
                            </m:ctrlPr>
                          </m:sSubSupPr>
                          <m:e>
                            <m:r>
                              <a:rPr lang="el-GR" i="1">
                                <a:latin typeface="Cambria Math" panose="02040503050406030204" pitchFamily="18" charset="0"/>
                              </a:rPr>
                              <m:t>𝜔</m:t>
                            </m:r>
                          </m:e>
                          <m:sub>
                            <m:r>
                              <a:rPr lang="el-GR" i="1">
                                <a:latin typeface="Cambria Math" panose="02040503050406030204" pitchFamily="18" charset="0"/>
                              </a:rPr>
                              <m:t>0</m:t>
                            </m:r>
                          </m:sub>
                          <m:sup>
                            <m:r>
                              <a:rPr lang="el-GR" i="1">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e>
                          <m:sup>
                            <m:r>
                              <a:rPr lang="en-US" i="1">
                                <a:latin typeface="Cambria Math" panose="02040503050406030204" pitchFamily="18" charset="0"/>
                              </a:rPr>
                              <m:t>2</m:t>
                            </m:r>
                          </m:sup>
                        </m:sSup>
                      </m:e>
                    </m:rad>
                  </m:oMath>
                </a14:m>
                <a:endParaRPr lang="el-GR" b="1" dirty="0" smtClean="0"/>
              </a:p>
              <a:p>
                <a:pPr lvl="1"/>
                <a:r>
                  <a:rPr lang="el-GR" dirty="0" smtClean="0"/>
                  <a:t>Αν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0" smtClean="0">
                        <a:latin typeface="Cambria Math" panose="02040503050406030204" pitchFamily="18" charset="0"/>
                      </a:rPr>
                      <m:t>→</m:t>
                    </m:r>
                  </m:oMath>
                </a14:m>
                <a:r>
                  <a:rPr lang="el-GR" dirty="0" smtClean="0"/>
                  <a:t> υποαπόσβεση</a:t>
                </a:r>
              </a:p>
              <a:p>
                <a:pPr lvl="1"/>
                <a:endParaRPr lang="el-GR" dirty="0"/>
              </a:p>
              <a:p>
                <a:pPr lvl="1"/>
                <a:r>
                  <a:rPr lang="el-GR" dirty="0" smtClean="0"/>
                  <a:t>Αν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r>
                      <a:rPr lang="el-GR" b="0" i="1" smtClean="0">
                        <a:latin typeface="Cambria Math" panose="02040503050406030204" pitchFamily="18" charset="0"/>
                      </a:rPr>
                      <m:t>=</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l-GR">
                        <a:latin typeface="Cambria Math" panose="02040503050406030204" pitchFamily="18" charset="0"/>
                      </a:rPr>
                      <m:t>→</m:t>
                    </m:r>
                  </m:oMath>
                </a14:m>
                <a:r>
                  <a:rPr lang="el-GR" dirty="0" smtClean="0"/>
                  <a:t> κρίσιμη απόσβεση</a:t>
                </a:r>
              </a:p>
              <a:p>
                <a:pPr lvl="1"/>
                <a:endParaRPr lang="el-GR" dirty="0" smtClean="0"/>
              </a:p>
              <a:p>
                <a:pPr lvl="1"/>
                <a:r>
                  <a:rPr lang="el-GR" dirty="0" smtClean="0"/>
                  <a:t>Αν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r>
                      <a:rPr lang="el-GR" b="0" i="1" smtClean="0">
                        <a:latin typeface="Cambria Math" panose="02040503050406030204" pitchFamily="18" charset="0"/>
                      </a:rPr>
                      <m:t>&gt;</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l-GR">
                        <a:latin typeface="Cambria Math" panose="02040503050406030204" pitchFamily="18" charset="0"/>
                      </a:rPr>
                      <m:t>→</m:t>
                    </m:r>
                  </m:oMath>
                </a14:m>
                <a:r>
                  <a:rPr lang="el-GR" dirty="0" smtClean="0"/>
                  <a:t> υπεραπόσβεση</a:t>
                </a:r>
                <a:endParaRPr lang="el-GR" dirty="0"/>
              </a:p>
              <a:p>
                <a:pPr lvl="5"/>
                <a:endParaRPr lang="el-GR" dirty="0" smtClean="0"/>
              </a:p>
              <a:p>
                <a:pPr lvl="5"/>
                <a:r>
                  <a:rPr lang="el-GR" dirty="0" smtClean="0"/>
                  <a:t>Για συστήματα κρίσιμης απόσβεσης ή </a:t>
                </a:r>
                <a:r>
                  <a:rPr lang="el-GR" dirty="0" err="1" smtClean="0"/>
                  <a:t>υπεραπόσβεσης</a:t>
                </a:r>
                <a:r>
                  <a:rPr lang="el-GR" dirty="0" smtClean="0"/>
                  <a:t>, η εξίσωση φθίνουσας ταλάντωσης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oMath>
                </a14:m>
                <a:r>
                  <a:rPr lang="en-US" dirty="0" smtClean="0"/>
                  <a:t> </a:t>
                </a:r>
                <a:r>
                  <a:rPr lang="el-GR" dirty="0" smtClean="0"/>
                  <a:t>δεν ισχύει.</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867"/>
                </a:stretch>
              </a:blipFill>
            </p:spPr>
            <p:txBody>
              <a:bodyPr/>
              <a:lstStyle/>
              <a:p>
                <a:r>
                  <a:rPr lang="el-GR">
                    <a:noFill/>
                  </a:rPr>
                  <a:t> </a:t>
                </a:r>
              </a:p>
            </p:txBody>
          </p:sp>
        </mc:Fallback>
      </mc:AlternateContent>
    </p:spTree>
    <p:extLst>
      <p:ext uri="{BB962C8B-B14F-4D97-AF65-F5344CB8AC3E}">
        <p14:creationId xmlns:p14="http://schemas.microsoft.com/office/powerpoint/2010/main" val="355079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50" cy="4569730"/>
              </a:xfrm>
            </p:spPr>
            <p:txBody>
              <a:bodyPr/>
              <a:lstStyle/>
              <a:p>
                <a:r>
                  <a:rPr lang="el-GR" b="1" i="1" dirty="0" smtClean="0">
                    <a:effectLst>
                      <a:outerShdw blurRad="38100" dist="38100" dir="2700000" algn="tl">
                        <a:srgbClr val="000000">
                          <a:alpha val="43137"/>
                        </a:srgbClr>
                      </a:outerShdw>
                    </a:effectLst>
                  </a:rPr>
                  <a:t>Περιοδική κίνηση: </a:t>
                </a:r>
                <a:r>
                  <a:rPr lang="el-GR" b="1" i="1" dirty="0" smtClean="0"/>
                  <a:t>ονομάζεται η κίνηση ενός σώματος που επιστρέφει ξανά σε μια αρχική θέση μετά από κάποιο σταθερό χρονικό διάστημα</a:t>
                </a:r>
              </a:p>
              <a:p>
                <a:pPr lvl="1"/>
                <a:r>
                  <a:rPr lang="el-GR" dirty="0" smtClean="0"/>
                  <a:t>Πολλά παραδείγματα απ</a:t>
                </a:r>
                <a:r>
                  <a:rPr lang="el-GR" dirty="0"/>
                  <a:t>ό</a:t>
                </a:r>
                <a:r>
                  <a:rPr lang="el-GR" dirty="0" smtClean="0"/>
                  <a:t> την καθημερινότητα</a:t>
                </a:r>
              </a:p>
              <a:p>
                <a:pPr lvl="2"/>
                <a:r>
                  <a:rPr lang="el-GR" dirty="0" smtClean="0"/>
                  <a:t>Δείκτες ρολογιού</a:t>
                </a:r>
              </a:p>
              <a:p>
                <a:pPr lvl="2"/>
                <a:r>
                  <a:rPr lang="el-GR" dirty="0" smtClean="0"/>
                  <a:t>Ανατολή-Δύση Ηλίου</a:t>
                </a:r>
              </a:p>
              <a:p>
                <a:pPr lvl="2"/>
                <a:r>
                  <a:rPr lang="el-GR" dirty="0" smtClean="0"/>
                  <a:t>Διαλέξεις Φυσικής </a:t>
                </a:r>
                <a:r>
                  <a:rPr lang="el-GR" dirty="0" smtClean="0">
                    <a:sym typeface="Wingdings" panose="05000000000000000000" pitchFamily="2" charset="2"/>
                  </a:rPr>
                  <a:t></a:t>
                </a:r>
              </a:p>
              <a:p>
                <a:pPr lvl="2"/>
                <a:r>
                  <a:rPr lang="el-GR" dirty="0" smtClean="0">
                    <a:sym typeface="Wingdings" panose="05000000000000000000" pitchFamily="2" charset="2"/>
                  </a:rPr>
                  <a:t>Τροχιά δορυφόρου γύρω από τη Γη</a:t>
                </a:r>
                <a:br>
                  <a:rPr lang="el-GR" dirty="0" smtClean="0">
                    <a:sym typeface="Wingdings" panose="05000000000000000000" pitchFamily="2" charset="2"/>
                  </a:rPr>
                </a:br>
                <a:endParaRPr lang="el-GR" dirty="0" smtClean="0">
                  <a:sym typeface="Wingdings" panose="05000000000000000000" pitchFamily="2" charset="2"/>
                </a:endParaRPr>
              </a:p>
              <a:p>
                <a:pPr lvl="1"/>
                <a:r>
                  <a:rPr lang="el-GR" dirty="0" smtClean="0">
                    <a:sym typeface="Wingdings" panose="05000000000000000000" pitchFamily="2" charset="2"/>
                  </a:rPr>
                  <a:t>Μαθηματικός ορισμός: </a:t>
                </a:r>
                <a14:m>
                  <m:oMath xmlns:m="http://schemas.openxmlformats.org/officeDocument/2006/math">
                    <m:r>
                      <a:rPr lang="en-US" b="0" i="1" smtClean="0">
                        <a:latin typeface="Cambria Math" panose="02040503050406030204" pitchFamily="18" charset="0"/>
                        <a:sym typeface="Wingdings" panose="05000000000000000000" pitchFamily="2" charset="2"/>
                      </a:rPr>
                      <m:t>𝑓</m:t>
                    </m:r>
                    <m:d>
                      <m:dPr>
                        <m:ctrlPr>
                          <a:rPr lang="en-US" b="0" i="1" smtClean="0">
                            <a:latin typeface="Cambria Math" panose="02040503050406030204" pitchFamily="18" charset="0"/>
                            <a:sym typeface="Wingdings" panose="05000000000000000000" pitchFamily="2" charset="2"/>
                          </a:rPr>
                        </m:ctrlPr>
                      </m:dPr>
                      <m:e>
                        <m:r>
                          <a:rPr lang="en-US" b="0" i="1" smtClean="0">
                            <a:latin typeface="Cambria Math" panose="02040503050406030204" pitchFamily="18" charset="0"/>
                            <a:sym typeface="Wingdings" panose="05000000000000000000" pitchFamily="2" charset="2"/>
                          </a:rPr>
                          <m:t>𝑡</m:t>
                        </m:r>
                      </m:e>
                    </m:d>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𝑓</m:t>
                    </m:r>
                    <m:d>
                      <m:dPr>
                        <m:ctrlPr>
                          <a:rPr lang="en-US" b="0" i="1" smtClean="0">
                            <a:latin typeface="Cambria Math" panose="02040503050406030204" pitchFamily="18" charset="0"/>
                            <a:sym typeface="Wingdings" panose="05000000000000000000" pitchFamily="2" charset="2"/>
                          </a:rPr>
                        </m:ctrlPr>
                      </m:dPr>
                      <m:e>
                        <m:r>
                          <a:rPr lang="en-US" b="0" i="1" smtClean="0">
                            <a:latin typeface="Cambria Math" panose="02040503050406030204" pitchFamily="18" charset="0"/>
                            <a:sym typeface="Wingdings" panose="05000000000000000000" pitchFamily="2" charset="2"/>
                          </a:rPr>
                          <m:t>𝑡</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𝑇</m:t>
                        </m:r>
                      </m:e>
                    </m:d>
                    <m:r>
                      <a:rPr lang="el-GR" b="0" i="1" smtClean="0">
                        <a:latin typeface="Cambria Math" panose="02040503050406030204" pitchFamily="18" charset="0"/>
                        <a:sym typeface="Wingdings" panose="05000000000000000000" pitchFamily="2" charset="2"/>
                      </a:rPr>
                      <m:t>,  </m:t>
                    </m:r>
                    <m:r>
                      <a:rPr lang="el-GR" b="0" i="1" smtClean="0">
                        <a:latin typeface="Cambria Math" panose="02040503050406030204" pitchFamily="18" charset="0"/>
                        <a:sym typeface="Wingdings" panose="05000000000000000000" pitchFamily="2" charset="2"/>
                      </a:rPr>
                      <m:t>𝛵</m:t>
                    </m:r>
                    <m:r>
                      <a:rPr lang="el-GR" b="0" i="1" smtClean="0">
                        <a:latin typeface="Cambria Math" panose="02040503050406030204" pitchFamily="18" charset="0"/>
                        <a:sym typeface="Wingdings" panose="05000000000000000000" pitchFamily="2" charset="2"/>
                      </a:rPr>
                      <m:t>&gt;0, ∀ </m:t>
                    </m:r>
                    <m:r>
                      <a:rPr lang="en-US" b="0" i="1" smtClean="0">
                        <a:latin typeface="Cambria Math" panose="02040503050406030204" pitchFamily="18" charset="0"/>
                        <a:ea typeface="Cambria Math" panose="02040503050406030204" pitchFamily="18" charset="0"/>
                        <a:sym typeface="Wingdings" panose="05000000000000000000" pitchFamily="2" charset="2"/>
                      </a:rPr>
                      <m:t>𝑡</m:t>
                    </m:r>
                    <m:r>
                      <a:rPr lang="en-US" b="0" i="1" smtClean="0">
                        <a:latin typeface="Cambria Math" panose="02040503050406030204" pitchFamily="18" charset="0"/>
                        <a:ea typeface="Cambria Math" panose="02040503050406030204" pitchFamily="18" charset="0"/>
                        <a:sym typeface="Wingdings" panose="05000000000000000000" pitchFamily="2" charset="2"/>
                      </a:rPr>
                      <m:t>&gt;0</m:t>
                    </m:r>
                  </m:oMath>
                </a14:m>
                <a:endParaRPr lang="el-GR" i="1"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50" cy="4569730"/>
              </a:xfrm>
              <a:blipFill rotWithShape="0">
                <a:blip r:embed="rId2"/>
                <a:stretch>
                  <a:fillRect t="-1200"/>
                </a:stretch>
              </a:blipFill>
            </p:spPr>
            <p:txBody>
              <a:bodyPr/>
              <a:lstStyle/>
              <a:p>
                <a:r>
                  <a:rPr lang="el-GR">
                    <a:noFill/>
                  </a:rPr>
                  <a:t> </a:t>
                </a:r>
              </a:p>
            </p:txBody>
          </p:sp>
        </mc:Fallback>
      </mc:AlternateContent>
    </p:spTree>
    <p:extLst>
      <p:ext uri="{BB962C8B-B14F-4D97-AF65-F5344CB8AC3E}">
        <p14:creationId xmlns:p14="http://schemas.microsoft.com/office/powerpoint/2010/main" val="306990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Εξαναγκασμένες Ταλαντώσεις</a:t>
                </a:r>
              </a:p>
              <a:p>
                <a:pPr lvl="1"/>
                <a:r>
                  <a:rPr lang="el-GR" dirty="0" smtClean="0"/>
                  <a:t>Μπορούμε να αντισταθμίσουμε την απώλεια μηχανικής ενέργειας της ταλάντωσης λόγω της δύναμης αντίστασης</a:t>
                </a:r>
              </a:p>
              <a:p>
                <a:pPr lvl="2"/>
                <a:r>
                  <a:rPr lang="el-GR" dirty="0" smtClean="0"/>
                  <a:t>Ασκώντας μια περιοδική εξωτερική δύναμη στο σύστημα</a:t>
                </a:r>
              </a:p>
              <a:p>
                <a:pPr lvl="2"/>
                <a:r>
                  <a:rPr lang="el-GR" dirty="0" smtClean="0"/>
                  <a:t>Π.χ. παιδί που κάνει κούνια και ο πατέρας το σπρώχνει περιοδικά για να διατηρήσει την ταλάντωσή του</a:t>
                </a:r>
              </a:p>
              <a:p>
                <a:pPr lvl="2"/>
                <a:r>
                  <a:rPr lang="el-GR" dirty="0" smtClean="0"/>
                  <a:t>Π.χ. στον </a:t>
                </a:r>
                <a:r>
                  <a:rPr lang="el-GR" dirty="0" err="1" smtClean="0"/>
                  <a:t>έμφωνο</a:t>
                </a:r>
                <a:r>
                  <a:rPr lang="el-GR" dirty="0" smtClean="0"/>
                  <a:t> στάσιμο λόγο </a:t>
                </a:r>
              </a:p>
              <a:p>
                <a:pPr lvl="2"/>
                <a:r>
                  <a:rPr lang="el-GR" dirty="0" smtClean="0"/>
                  <a:t>Π.χ. σε ηλεκτρικά κυκλώματα</a:t>
                </a:r>
              </a:p>
              <a:p>
                <a:pPr lvl="1"/>
                <a:r>
                  <a:rPr lang="el-GR" dirty="0" smtClean="0"/>
                  <a:t>Εξωτερική δύναμη διέγερσης </a:t>
                </a:r>
                <a:r>
                  <a:rPr lang="el-GR" i="1" dirty="0">
                    <a:latin typeface="Cambria Math" panose="02040503050406030204" pitchFamily="18" charset="0"/>
                  </a:rPr>
                  <a:t> </a:t>
                </a:r>
                <a:r>
                  <a:rPr lang="el-GR" i="1" dirty="0" smtClean="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dirty="0" smtClean="0"/>
              </a:p>
              <a:p>
                <a:pPr lvl="1"/>
                <a:r>
                  <a:rPr lang="el-GR" dirty="0" smtClean="0"/>
                  <a:t>Τότε </a:t>
                </a:r>
                <a14:m>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e>
                    </m:func>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a14:m>
                <a:endParaRPr lang="en-US"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2"/>
                <a:stretch>
                  <a:fillRect t="-1017"/>
                </a:stretch>
              </a:blipFill>
            </p:spPr>
            <p:txBody>
              <a:bodyPr/>
              <a:lstStyle/>
              <a:p>
                <a:r>
                  <a:rPr lang="el-GR">
                    <a:noFill/>
                  </a:rPr>
                  <a:t> </a:t>
                </a:r>
              </a:p>
            </p:txBody>
          </p:sp>
        </mc:Fallback>
      </mc:AlternateContent>
      <p:sp>
        <p:nvSpPr>
          <p:cNvPr id="4" name="TextBox 3"/>
          <p:cNvSpPr txBox="1"/>
          <p:nvPr/>
        </p:nvSpPr>
        <p:spPr>
          <a:xfrm>
            <a:off x="4162425" y="2995612"/>
            <a:ext cx="65" cy="276999"/>
          </a:xfrm>
          <a:prstGeom prst="rect">
            <a:avLst/>
          </a:prstGeom>
          <a:noFill/>
        </p:spPr>
        <p:txBody>
          <a:bodyPr wrap="none" lIns="0" tIns="0" rIns="0" bIns="0" rtlCol="0">
            <a:spAutoFit/>
          </a:bodyPr>
          <a:lstStyle/>
          <a:p>
            <a:endParaRPr lang="el-GR" dirty="0"/>
          </a:p>
        </p:txBody>
      </p:sp>
    </p:spTree>
    <p:extLst>
      <p:ext uri="{BB962C8B-B14F-4D97-AF65-F5344CB8AC3E}">
        <p14:creationId xmlns:p14="http://schemas.microsoft.com/office/powerpoint/2010/main" val="62151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Εξαναγκασμένες Ταλαντώσεις</a:t>
                </a:r>
              </a:p>
              <a:p>
                <a:pPr lvl="1"/>
                <a14:m>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e>
                    </m:func>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a14:m>
                <a:endParaRPr lang="en-US" dirty="0"/>
              </a:p>
              <a:p>
                <a:pPr lvl="1"/>
                <a:r>
                  <a:rPr lang="el-GR" dirty="0" smtClean="0"/>
                  <a:t>Λύση (σταθερή κατάσταση): </a:t>
                </a:r>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a14:m>
                <a:endParaRPr lang="el-GR" dirty="0" smtClean="0"/>
              </a:p>
              <a:p>
                <a:pPr lvl="2"/>
                <a:r>
                  <a:rPr lang="el-GR" dirty="0" smtClean="0"/>
                  <a:t>με </a:t>
                </a:r>
                <a:br>
                  <a:rPr lang="el-GR" dirty="0" smtClean="0"/>
                </a:b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𝑚</m:t>
                        </m:r>
                      </m:num>
                      <m:den>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i="1">
                                    <a:latin typeface="Cambria Math" panose="02040503050406030204" pitchFamily="18" charset="0"/>
                                  </a:rPr>
                                  <m:t>(</m:t>
                                </m:r>
                                <m:sSup>
                                  <m:sSupPr>
                                    <m:ctrlPr>
                                      <a:rPr lang="en-US"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r>
                                  <a:rPr lang="el-GR" i="1">
                                    <a:latin typeface="Cambria Math" panose="02040503050406030204" pitchFamily="18" charset="0"/>
                                  </a:rPr>
                                  <m:t>−</m:t>
                                </m:r>
                                <m:sSup>
                                  <m:sSupPr>
                                    <m:ctrlPr>
                                      <a:rPr lang="el-GR" i="1">
                                        <a:latin typeface="Cambria Math" panose="02040503050406030204" pitchFamily="18" charset="0"/>
                                      </a:rPr>
                                    </m:ctrlPr>
                                  </m:sSupPr>
                                  <m:e>
                                    <m:sSub>
                                      <m:sSubPr>
                                        <m:ctrlPr>
                                          <a:rPr lang="el-GR"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e>
                                  <m:sup>
                                    <m:r>
                                      <a:rPr lang="el-GR" i="1">
                                        <a:latin typeface="Cambria Math" panose="02040503050406030204" pitchFamily="18" charset="0"/>
                                      </a:rPr>
                                      <m:t>2</m:t>
                                    </m:r>
                                  </m:sup>
                                </m:sSup>
                                <m:r>
                                  <a:rPr lang="el-GR" i="1">
                                    <a:latin typeface="Cambria Math" panose="02040503050406030204" pitchFamily="18" charset="0"/>
                                  </a:rPr>
                                  <m:t>)</m:t>
                                </m:r>
                              </m:e>
                              <m:sup>
                                <m:r>
                                  <a:rPr lang="el-GR" b="0" i="1" smtClean="0">
                                    <a:latin typeface="Cambria Math" panose="02040503050406030204" pitchFamily="18" charset="0"/>
                                  </a:rPr>
                                  <m:t>2</m:t>
                                </m:r>
                              </m:sup>
                            </m:sSup>
                            <m:r>
                              <a:rPr lang="el-GR" b="0" i="1" smtClean="0">
                                <a:latin typeface="Cambria Math" panose="02040503050406030204" pitchFamily="18" charset="0"/>
                              </a:rPr>
                              <m:t>+</m:t>
                            </m:r>
                            <m:sSup>
                              <m:sSupPr>
                                <m:ctrlPr>
                                  <a:rPr lang="el-GR" b="0" i="1" smtClean="0">
                                    <a:latin typeface="Cambria Math" panose="02040503050406030204" pitchFamily="18" charset="0"/>
                                  </a:rPr>
                                </m:ctrlPr>
                              </m:sSupPr>
                              <m:e>
                                <m:d>
                                  <m:dPr>
                                    <m:ctrlPr>
                                      <a:rPr lang="el-GR" b="0" i="1" smtClean="0">
                                        <a:latin typeface="Cambria Math" panose="02040503050406030204" pitchFamily="18" charset="0"/>
                                      </a:rPr>
                                    </m:ctrlPr>
                                  </m:dPr>
                                  <m:e>
                                    <m:f>
                                      <m:fPr>
                                        <m:ctrlPr>
                                          <a:rPr lang="el-GR" b="0" i="1" smtClean="0">
                                            <a:latin typeface="Cambria Math" panose="02040503050406030204" pitchFamily="18" charset="0"/>
                                          </a:rPr>
                                        </m:ctrlPr>
                                      </m:fPr>
                                      <m:num>
                                        <m:r>
                                          <a:rPr lang="en-US" b="0" i="1" smtClean="0">
                                            <a:latin typeface="Cambria Math" panose="02040503050406030204" pitchFamily="18" charset="0"/>
                                          </a:rPr>
                                          <m:t>𝑏</m:t>
                                        </m:r>
                                        <m:r>
                                          <a:rPr lang="el-GR" b="0" i="1" smtClean="0">
                                            <a:latin typeface="Cambria Math" panose="02040503050406030204" pitchFamily="18" charset="0"/>
                                          </a:rPr>
                                          <m:t>𝜔</m:t>
                                        </m:r>
                                      </m:num>
                                      <m:den>
                                        <m:r>
                                          <a:rPr lang="en-US" b="0" i="1" smtClean="0">
                                            <a:latin typeface="Cambria Math" panose="02040503050406030204" pitchFamily="18" charset="0"/>
                                          </a:rPr>
                                          <m:t>𝑚</m:t>
                                        </m:r>
                                      </m:den>
                                    </m:f>
                                  </m:e>
                                </m:d>
                              </m:e>
                              <m:sup>
                                <m:r>
                                  <a:rPr lang="el-GR" b="0" i="1" smtClean="0">
                                    <a:latin typeface="Cambria Math" panose="02040503050406030204" pitchFamily="18" charset="0"/>
                                  </a:rPr>
                                  <m:t>2</m:t>
                                </m:r>
                              </m:sup>
                            </m:sSup>
                          </m:e>
                        </m:rad>
                      </m:den>
                    </m:f>
                  </m:oMath>
                </a14:m>
                <a:endParaRPr lang="en-US" dirty="0" smtClean="0"/>
              </a:p>
              <a:p>
                <a:pPr lvl="1"/>
                <a:r>
                  <a:rPr lang="el-GR" b="1" dirty="0" smtClean="0"/>
                  <a:t>Συντονισμός:</a:t>
                </a:r>
                <a:r>
                  <a:rPr lang="el-GR" dirty="0" smtClean="0"/>
                  <a:t> Όταν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ea typeface="Cambria Math" panose="02040503050406030204" pitchFamily="18" charset="0"/>
                      </a:rPr>
                      <m:t>≈</m:t>
                    </m:r>
                    <m:sSub>
                      <m:sSubPr>
                        <m:ctrlPr>
                          <a:rPr lang="el-GR" b="0"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𝜔</m:t>
                        </m:r>
                      </m:e>
                      <m:sub>
                        <m:r>
                          <a:rPr lang="el-GR" b="0" i="1" smtClean="0">
                            <a:latin typeface="Cambria Math" panose="02040503050406030204" pitchFamily="18" charset="0"/>
                            <a:ea typeface="Cambria Math" panose="02040503050406030204" pitchFamily="18" charset="0"/>
                          </a:rPr>
                          <m:t>0</m:t>
                        </m:r>
                      </m:sub>
                    </m:sSub>
                  </m:oMath>
                </a14:m>
                <a:r>
                  <a:rPr lang="el-GR" dirty="0" smtClean="0"/>
                  <a:t> το Α </a:t>
                </a:r>
                <a:br>
                  <a:rPr lang="el-GR" dirty="0" smtClean="0"/>
                </a:br>
                <a:r>
                  <a:rPr lang="el-GR" dirty="0" smtClean="0"/>
                  <a:t>γίνεται πολύ μεγάλο</a:t>
                </a:r>
              </a:p>
              <a:p>
                <a:pPr lvl="2"/>
                <a14:m>
                  <m:oMath xmlns:m="http://schemas.openxmlformats.org/officeDocument/2006/math">
                    <m:sSub>
                      <m:sSubPr>
                        <m:ctrlPr>
                          <a:rPr lang="el-GR"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l-GR" i="1">
                            <a:latin typeface="Cambria Math" panose="02040503050406030204" pitchFamily="18" charset="0"/>
                            <a:ea typeface="Cambria Math" panose="02040503050406030204" pitchFamily="18" charset="0"/>
                          </a:rPr>
                          <m:t>0</m:t>
                        </m:r>
                      </m:sub>
                    </m:sSub>
                  </m:oMath>
                </a14:m>
                <a:r>
                  <a:rPr lang="el-GR" dirty="0" smtClean="0"/>
                  <a:t>: </a:t>
                </a:r>
                <a:r>
                  <a:rPr lang="el-GR" b="1" dirty="0" smtClean="0"/>
                  <a:t>συχνότητα συντονισμού</a:t>
                </a:r>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b="-1467"/>
                </a:stretch>
              </a:blipFill>
            </p:spPr>
            <p:txBody>
              <a:bodyPr/>
              <a:lstStyle/>
              <a:p>
                <a:r>
                  <a:rPr lang="el-GR">
                    <a:noFill/>
                  </a:rPr>
                  <a:t> </a:t>
                </a:r>
              </a:p>
            </p:txBody>
          </p:sp>
        </mc:Fallback>
      </mc:AlternateContent>
      <p:sp>
        <p:nvSpPr>
          <p:cNvPr id="4" name="TextBox 3"/>
          <p:cNvSpPr txBox="1"/>
          <p:nvPr/>
        </p:nvSpPr>
        <p:spPr>
          <a:xfrm>
            <a:off x="4162425" y="2995612"/>
            <a:ext cx="65" cy="276999"/>
          </a:xfrm>
          <a:prstGeom prst="rect">
            <a:avLst/>
          </a:prstGeom>
          <a:noFill/>
        </p:spPr>
        <p:txBody>
          <a:bodyPr wrap="none" lIns="0" tIns="0" rIns="0" bIns="0" rtlCol="0">
            <a:spAutoFit/>
          </a:bodyPr>
          <a:lstStyle/>
          <a:p>
            <a:endParaRPr lang="el-GR" dirty="0"/>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1" y="2995612"/>
            <a:ext cx="2651740" cy="3481388"/>
          </a:xfrm>
          <a:prstGeom prst="rect">
            <a:avLst/>
          </a:prstGeom>
        </p:spPr>
      </p:pic>
    </p:spTree>
    <p:extLst>
      <p:ext uri="{BB962C8B-B14F-4D97-AF65-F5344CB8AC3E}">
        <p14:creationId xmlns:p14="http://schemas.microsoft.com/office/powerpoint/2010/main" val="84572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2305050"/>
            <a:ext cx="7619999" cy="2819400"/>
          </a:xfrm>
          <a:prstGeom prst="rect">
            <a:avLst/>
          </a:prstGeom>
        </p:spPr>
      </p:pic>
      <p:sp>
        <p:nvSpPr>
          <p:cNvPr id="2" name="Title 1"/>
          <p:cNvSpPr>
            <a:spLocks noGrp="1"/>
          </p:cNvSpPr>
          <p:nvPr>
            <p:ph type="title"/>
          </p:nvPr>
        </p:nvSpPr>
        <p:spPr/>
        <p:txBody>
          <a:bodyPr/>
          <a:lstStyle/>
          <a:p>
            <a:r>
              <a:rPr lang="el-GR" dirty="0"/>
              <a:t>Απλή Αρμονική Ταλάντωση</a:t>
            </a:r>
          </a:p>
        </p:txBody>
      </p:sp>
      <p:sp>
        <p:nvSpPr>
          <p:cNvPr id="3" name="Content Placeholder 2"/>
          <p:cNvSpPr>
            <a:spLocks noGrp="1"/>
          </p:cNvSpPr>
          <p:nvPr>
            <p:ph idx="1"/>
          </p:nvPr>
        </p:nvSpPr>
        <p:spPr>
          <a:xfrm>
            <a:off x="746456" y="1752600"/>
            <a:ext cx="7711743" cy="4953000"/>
          </a:xfrm>
        </p:spPr>
        <p:txBody>
          <a:bodyPr>
            <a:normAutofit lnSpcReduction="10000"/>
          </a:bodyPr>
          <a:lstStyle/>
          <a:p>
            <a:r>
              <a:rPr lang="el-GR" b="1" dirty="0" smtClean="0"/>
              <a:t>Παραδείγματα</a:t>
            </a:r>
            <a:r>
              <a:rPr lang="el-GR" b="1" dirty="0"/>
              <a:t> </a:t>
            </a:r>
            <a:r>
              <a:rPr lang="el-GR" b="1" dirty="0" smtClean="0"/>
              <a:t>– Μηχανική:</a:t>
            </a:r>
          </a:p>
          <a:p>
            <a:endParaRPr lang="el-GR" b="1" dirty="0"/>
          </a:p>
          <a:p>
            <a:endParaRPr lang="el-GR" b="1" dirty="0" smtClean="0"/>
          </a:p>
          <a:p>
            <a:endParaRPr lang="el-GR" b="1" dirty="0"/>
          </a:p>
          <a:p>
            <a:endParaRPr lang="el-GR" b="1" dirty="0" smtClean="0"/>
          </a:p>
          <a:p>
            <a:endParaRPr lang="el-GR" b="1" dirty="0"/>
          </a:p>
          <a:p>
            <a:pPr marL="68580" indent="0">
              <a:buNone/>
            </a:pPr>
            <a:r>
              <a:rPr lang="el-GR" b="1" dirty="0"/>
              <a:t/>
            </a:r>
            <a:br>
              <a:rPr lang="el-GR" b="1" dirty="0"/>
            </a:br>
            <a:r>
              <a:rPr lang="el-GR" sz="1200" b="1" dirty="0" smtClean="0"/>
              <a:t/>
            </a:r>
            <a:br>
              <a:rPr lang="el-GR" sz="1200" b="1" dirty="0" smtClean="0"/>
            </a:br>
            <a:endParaRPr lang="en-US" sz="1800" dirty="0" smtClean="0"/>
          </a:p>
          <a:p>
            <a:r>
              <a:rPr lang="el-GR" sz="1800" dirty="0" smtClean="0"/>
              <a:t>Ο κυματισμός του ανέμου στο οδόστρωμα δημιούργησε περιοδική δύναμη διέγερσης με συχνότητα ίση με τη συχνότητα συντονισμού της γέφυρας. Το πλάτος ταλάντωσης της γέφυρας αυξήθηκε πολύ με αποτέλεσμα την κατάρρευσή της.</a:t>
            </a:r>
            <a:r>
              <a:rPr lang="en-US" sz="1800" dirty="0" smtClean="0"/>
              <a:t> </a:t>
            </a:r>
          </a:p>
          <a:p>
            <a:pPr lvl="1"/>
            <a:r>
              <a:rPr lang="en-US" sz="1600" dirty="0"/>
              <a:t>https://en.wikipedia.org/wiki/Tacoma_Narrows_Bridge</a:t>
            </a:r>
            <a:endParaRPr lang="el-GR" sz="1600" dirty="0"/>
          </a:p>
        </p:txBody>
      </p:sp>
    </p:spTree>
    <p:extLst>
      <p:ext uri="{BB962C8B-B14F-4D97-AF65-F5344CB8AC3E}">
        <p14:creationId xmlns:p14="http://schemas.microsoft.com/office/powerpoint/2010/main" val="249252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Απλή Αρμονική Ταλάντωση</a:t>
            </a:r>
          </a:p>
        </p:txBody>
      </p:sp>
      <p:sp>
        <p:nvSpPr>
          <p:cNvPr id="3" name="Content Placeholder 2"/>
          <p:cNvSpPr>
            <a:spLocks noGrp="1"/>
          </p:cNvSpPr>
          <p:nvPr>
            <p:ph idx="1"/>
          </p:nvPr>
        </p:nvSpPr>
        <p:spPr>
          <a:xfrm>
            <a:off x="746456" y="1752600"/>
            <a:ext cx="7711743" cy="4648200"/>
          </a:xfrm>
        </p:spPr>
        <p:txBody>
          <a:bodyPr>
            <a:normAutofit/>
          </a:bodyPr>
          <a:lstStyle/>
          <a:p>
            <a:r>
              <a:rPr lang="el-GR" b="1" dirty="0" smtClean="0"/>
              <a:t>Παραδείγματα – Επεξεργασία Φωνής:</a:t>
            </a:r>
            <a:r>
              <a:rPr lang="en-US" b="1" dirty="0" smtClean="0"/>
              <a:t/>
            </a:r>
            <a:br>
              <a:rPr lang="en-US" b="1" dirty="0" smtClean="0"/>
            </a:br>
            <a:endParaRPr lang="en-US" b="1" dirty="0" smtClean="0"/>
          </a:p>
          <a:p>
            <a:pPr lvl="1"/>
            <a:r>
              <a:rPr lang="el-GR" dirty="0" smtClean="0"/>
              <a:t>Διαφορετικές συχνότητες</a:t>
            </a:r>
            <a:br>
              <a:rPr lang="el-GR" dirty="0" smtClean="0"/>
            </a:br>
            <a:r>
              <a:rPr lang="el-GR" dirty="0" smtClean="0"/>
              <a:t>συντονισμού για τα δια-</a:t>
            </a:r>
            <a:br>
              <a:rPr lang="el-GR" dirty="0" smtClean="0"/>
            </a:br>
            <a:r>
              <a:rPr lang="el-GR" dirty="0" err="1" smtClean="0"/>
              <a:t>φορετικά</a:t>
            </a:r>
            <a:r>
              <a:rPr lang="el-GR" dirty="0" smtClean="0"/>
              <a:t> φωνήματα</a:t>
            </a:r>
          </a:p>
          <a:p>
            <a:pPr lvl="2"/>
            <a:r>
              <a:rPr lang="el-GR" dirty="0" smtClean="0"/>
              <a:t>/ο/, /α/, /ε/</a:t>
            </a:r>
            <a:r>
              <a:rPr lang="en-US" dirty="0" smtClean="0"/>
              <a:t/>
            </a:r>
            <a:br>
              <a:rPr lang="en-US" dirty="0" smtClean="0"/>
            </a:br>
            <a:endParaRPr lang="el-GR" dirty="0" smtClean="0"/>
          </a:p>
          <a:p>
            <a:pPr marL="685800" lvl="2" indent="0">
              <a:buNone/>
            </a:pPr>
            <a:endParaRPr lang="en-US" sz="1000" dirty="0" smtClean="0"/>
          </a:p>
          <a:p>
            <a:pPr lvl="1"/>
            <a:r>
              <a:rPr lang="el-GR" dirty="0" err="1" smtClean="0"/>
              <a:t>Φωνοσυντονισμός</a:t>
            </a:r>
            <a:r>
              <a:rPr lang="el-GR" dirty="0"/>
              <a:t/>
            </a:r>
            <a:br>
              <a:rPr lang="el-GR" dirty="0"/>
            </a:br>
            <a:r>
              <a:rPr lang="el-GR" dirty="0" smtClean="0"/>
              <a:t>(</a:t>
            </a:r>
            <a:r>
              <a:rPr lang="en-US" dirty="0" smtClean="0"/>
              <a:t>formant)</a:t>
            </a:r>
            <a:endParaRPr lang="el-GR" dirty="0" smtClean="0"/>
          </a:p>
          <a:p>
            <a:pPr lvl="2"/>
            <a:r>
              <a:rPr lang="el-GR" dirty="0" smtClean="0"/>
              <a:t>Περιοχές όπου οι γύρω </a:t>
            </a:r>
            <a:br>
              <a:rPr lang="el-GR" dirty="0" smtClean="0"/>
            </a:br>
            <a:r>
              <a:rPr lang="el-GR" dirty="0" smtClean="0"/>
              <a:t>συχνότητες λαμβάνουν </a:t>
            </a:r>
            <a:br>
              <a:rPr lang="el-GR" dirty="0" smtClean="0"/>
            </a:br>
            <a:r>
              <a:rPr lang="el-GR" dirty="0" smtClean="0"/>
              <a:t>υψηλά πλάτη</a:t>
            </a:r>
          </a:p>
          <a:p>
            <a:pPr lvl="1"/>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681" y="1981200"/>
            <a:ext cx="3158720" cy="4570683"/>
          </a:xfrm>
          <a:prstGeom prst="rect">
            <a:avLst/>
          </a:prstGeom>
        </p:spPr>
      </p:pic>
      <p:cxnSp>
        <p:nvCxnSpPr>
          <p:cNvPr id="7" name="Straight Arrow Connector 6"/>
          <p:cNvCxnSpPr/>
          <p:nvPr/>
        </p:nvCxnSpPr>
        <p:spPr>
          <a:xfrm flipV="1">
            <a:off x="4191000" y="3352800"/>
            <a:ext cx="1524000" cy="1371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191000" y="3810000"/>
            <a:ext cx="1828800" cy="914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191000" y="4266541"/>
            <a:ext cx="2971798" cy="4578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191000" y="4724400"/>
            <a:ext cx="1162053"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210050" y="2209800"/>
            <a:ext cx="1219201" cy="2514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191000" y="2514600"/>
            <a:ext cx="1485899" cy="2209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191000" y="4724400"/>
            <a:ext cx="2743200" cy="1066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191000" y="4724400"/>
            <a:ext cx="3527831"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4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895600"/>
            <a:ext cx="4552949" cy="3600450"/>
          </a:xfrm>
          <a:prstGeom prst="rect">
            <a:avLst/>
          </a:prstGeom>
        </p:spPr>
      </p:pic>
      <p:sp>
        <p:nvSpPr>
          <p:cNvPr id="2" name="Title 1"/>
          <p:cNvSpPr>
            <a:spLocks noGrp="1"/>
          </p:cNvSpPr>
          <p:nvPr>
            <p:ph type="title"/>
          </p:nvPr>
        </p:nvSpPr>
        <p:spPr/>
        <p:txBody>
          <a:bodyPr/>
          <a:lstStyle/>
          <a:p>
            <a:r>
              <a:rPr lang="el-GR" dirty="0"/>
              <a:t>Απλή Αρμονική Ταλάντωση</a:t>
            </a:r>
          </a:p>
        </p:txBody>
      </p:sp>
      <p:sp>
        <p:nvSpPr>
          <p:cNvPr id="3" name="Content Placeholder 2"/>
          <p:cNvSpPr>
            <a:spLocks noGrp="1"/>
          </p:cNvSpPr>
          <p:nvPr>
            <p:ph idx="1"/>
          </p:nvPr>
        </p:nvSpPr>
        <p:spPr>
          <a:xfrm>
            <a:off x="679782" y="1905000"/>
            <a:ext cx="7921292" cy="4591050"/>
          </a:xfrm>
        </p:spPr>
        <p:txBody>
          <a:bodyPr>
            <a:normAutofit fontScale="77500" lnSpcReduction="20000"/>
          </a:bodyPr>
          <a:lstStyle/>
          <a:p>
            <a:r>
              <a:rPr lang="el-GR" sz="2800" b="1" dirty="0" smtClean="0"/>
              <a:t>Παραδείγματα - Ακουστική:</a:t>
            </a:r>
            <a:endParaRPr lang="en-US" sz="2800" b="1" dirty="0" smtClean="0"/>
          </a:p>
          <a:p>
            <a:pPr lvl="1"/>
            <a:r>
              <a:rPr lang="el-GR" sz="2300" dirty="0" smtClean="0"/>
              <a:t>Οι σοπράνο προσπαθούν να «φτιάξουν» τη φωνητική οδό τους έτσι ώστε η συχνότητα </a:t>
            </a:r>
            <a:r>
              <a:rPr lang="el-GR" sz="2300" dirty="0" err="1" smtClean="0"/>
              <a:t>φωνοσυντονισμού</a:t>
            </a:r>
            <a:r>
              <a:rPr lang="el-GR" sz="2300" dirty="0" smtClean="0"/>
              <a:t> να συμπίπτει με τη θεμελιώδη συχνότητα της φωνής τους, όταν θέλουν να παρά</a:t>
            </a:r>
            <a:r>
              <a:rPr lang="en-US" sz="2300" dirty="0" smtClean="0"/>
              <a:t>-</a:t>
            </a:r>
            <a:br>
              <a:rPr lang="en-US" sz="2300" dirty="0" smtClean="0"/>
            </a:br>
            <a:r>
              <a:rPr lang="el-GR" sz="2300" dirty="0" err="1" smtClean="0"/>
              <a:t>ξουν</a:t>
            </a:r>
            <a:r>
              <a:rPr lang="el-GR" sz="2300" dirty="0" smtClean="0"/>
              <a:t> δυνατή φωνή</a:t>
            </a:r>
            <a:r>
              <a:rPr lang="en-US" sz="2300" dirty="0" smtClean="0"/>
              <a:t> (</a:t>
            </a:r>
            <a:r>
              <a:rPr lang="el-GR" sz="2300" dirty="0" smtClean="0"/>
              <a:t>Σχήμα)</a:t>
            </a:r>
          </a:p>
          <a:p>
            <a:pPr lvl="1"/>
            <a:r>
              <a:rPr lang="el-GR" sz="2300" dirty="0" smtClean="0"/>
              <a:t>Επίσης, με διαφορετική </a:t>
            </a:r>
            <a:br>
              <a:rPr lang="el-GR" sz="2300" dirty="0" smtClean="0"/>
            </a:br>
            <a:r>
              <a:rPr lang="el-GR" sz="2300" dirty="0" smtClean="0"/>
              <a:t>διαμόρφωση της </a:t>
            </a:r>
            <a:r>
              <a:rPr lang="el-GR" sz="2300" dirty="0" err="1" smtClean="0"/>
              <a:t>φω</a:t>
            </a:r>
            <a:r>
              <a:rPr lang="el-GR" sz="2300" dirty="0" smtClean="0"/>
              <a:t>-</a:t>
            </a:r>
            <a:br>
              <a:rPr lang="el-GR" sz="2300" dirty="0" smtClean="0"/>
            </a:br>
            <a:r>
              <a:rPr lang="el-GR" sz="2300" dirty="0" err="1" smtClean="0"/>
              <a:t>νητικής</a:t>
            </a:r>
            <a:r>
              <a:rPr lang="el-GR" sz="2300" dirty="0" smtClean="0"/>
              <a:t> οδού μπορούν </a:t>
            </a:r>
            <a:br>
              <a:rPr lang="el-GR" sz="2300" dirty="0" smtClean="0"/>
            </a:br>
            <a:r>
              <a:rPr lang="el-GR" sz="2300" dirty="0" smtClean="0"/>
              <a:t>να «φτιάξουν» ένα </a:t>
            </a:r>
            <a:r>
              <a:rPr lang="el-GR" sz="2300" dirty="0" err="1" smtClean="0"/>
              <a:t>φωνο</a:t>
            </a:r>
            <a:r>
              <a:rPr lang="el-GR" sz="2300" dirty="0" smtClean="0"/>
              <a:t>-</a:t>
            </a:r>
            <a:br>
              <a:rPr lang="el-GR" sz="2300" dirty="0" smtClean="0"/>
            </a:br>
            <a:r>
              <a:rPr lang="el-GR" sz="2300" dirty="0" smtClean="0"/>
              <a:t>συντονισμό στην περιοχή </a:t>
            </a:r>
            <a:br>
              <a:rPr lang="el-GR" sz="2300" dirty="0" smtClean="0"/>
            </a:br>
            <a:r>
              <a:rPr lang="el-GR" sz="2300" dirty="0" smtClean="0"/>
              <a:t>συχνοτήτων 2500-3000 </a:t>
            </a:r>
            <a:r>
              <a:rPr lang="en-US" sz="2300" dirty="0" smtClean="0"/>
              <a:t>Hz, </a:t>
            </a:r>
            <a:r>
              <a:rPr lang="el-GR" sz="2300" dirty="0" smtClean="0"/>
              <a:t/>
            </a:r>
            <a:br>
              <a:rPr lang="el-GR" sz="2300" dirty="0" smtClean="0"/>
            </a:br>
            <a:r>
              <a:rPr lang="el-GR" sz="2300" dirty="0" smtClean="0"/>
              <a:t>όπου τα μουσικά όργανα </a:t>
            </a:r>
            <a:br>
              <a:rPr lang="el-GR" sz="2300" dirty="0" smtClean="0"/>
            </a:br>
            <a:r>
              <a:rPr lang="el-GR" sz="2300" dirty="0" smtClean="0"/>
              <a:t>συνήθως δεν έχουν </a:t>
            </a:r>
            <a:r>
              <a:rPr lang="el-GR" sz="2300" dirty="0" err="1" smtClean="0"/>
              <a:t>ενέρ</a:t>
            </a:r>
            <a:r>
              <a:rPr lang="el-GR" sz="2300" dirty="0" smtClean="0"/>
              <a:t>-</a:t>
            </a:r>
            <a:br>
              <a:rPr lang="el-GR" sz="2300" dirty="0" smtClean="0"/>
            </a:br>
            <a:r>
              <a:rPr lang="el-GR" sz="2300" dirty="0" smtClean="0"/>
              <a:t>γεια, ώστε να </a:t>
            </a:r>
            <a:r>
              <a:rPr lang="el-GR" sz="2300" dirty="0" err="1" smtClean="0"/>
              <a:t>ακούγο</a:t>
            </a:r>
            <a:r>
              <a:rPr lang="el-GR" sz="2300" dirty="0" smtClean="0"/>
              <a:t>-</a:t>
            </a:r>
            <a:br>
              <a:rPr lang="el-GR" sz="2300" dirty="0" smtClean="0"/>
            </a:br>
            <a:r>
              <a:rPr lang="el-GR" sz="2300" dirty="0" err="1" smtClean="0"/>
              <a:t>νται</a:t>
            </a:r>
            <a:r>
              <a:rPr lang="el-GR" sz="2300" dirty="0" smtClean="0"/>
              <a:t> περισσότερο αυτοί </a:t>
            </a:r>
            <a:br>
              <a:rPr lang="el-GR" sz="2300" dirty="0" smtClean="0"/>
            </a:br>
            <a:r>
              <a:rPr lang="el-GR" sz="2300" dirty="0" smtClean="0"/>
              <a:t>παρά τα μουσικά </a:t>
            </a:r>
            <a:br>
              <a:rPr lang="el-GR" sz="2300" dirty="0" smtClean="0"/>
            </a:br>
            <a:r>
              <a:rPr lang="el-GR" sz="2300" dirty="0" smtClean="0"/>
              <a:t>όργανα</a:t>
            </a:r>
            <a:endParaRPr lang="el-GR" sz="2300" dirty="0"/>
          </a:p>
        </p:txBody>
      </p:sp>
    </p:spTree>
    <p:extLst>
      <p:ext uri="{BB962C8B-B14F-4D97-AF65-F5344CB8AC3E}">
        <p14:creationId xmlns:p14="http://schemas.microsoft.com/office/powerpoint/2010/main" val="831370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Κύματα</a:t>
            </a:r>
          </a:p>
          <a:p>
            <a:endParaRPr lang="el-GR" dirty="0"/>
          </a:p>
          <a:p>
            <a:endParaRPr lang="el-GR" dirty="0"/>
          </a:p>
        </p:txBody>
      </p:sp>
      <p:sp>
        <p:nvSpPr>
          <p:cNvPr id="5" name="TextBox 4"/>
          <p:cNvSpPr txBox="1"/>
          <p:nvPr/>
        </p:nvSpPr>
        <p:spPr>
          <a:xfrm>
            <a:off x="152400" y="4863405"/>
            <a:ext cx="4285172" cy="577081"/>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n-US" sz="1050" dirty="0">
                <a:solidFill>
                  <a:srgbClr val="FF0000"/>
                </a:solidFill>
                <a:latin typeface="Cambria" panose="02040503050406030204" pitchFamily="18" charset="0"/>
              </a:rPr>
              <a:t> </a:t>
            </a:r>
            <a:r>
              <a:rPr lang="el-GR" sz="1050" dirty="0" smtClean="0">
                <a:solidFill>
                  <a:srgbClr val="FF0000"/>
                </a:solidFill>
                <a:latin typeface="Cambria" panose="02040503050406030204" pitchFamily="18" charset="0"/>
              </a:rPr>
              <a:t>Ναυαγοσώστες στην Αυστραλία εκπαιδεύονται στην αντιμετώπιση μεγάλων κυμάτων. Τα κύματα που κινούνται στην επιφάνεια του νερού αποτελούν ένα παράδειγμα μηχανικών κυμάτων.</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2" y="1408542"/>
            <a:ext cx="4266121" cy="3265521"/>
          </a:xfrm>
          <a:prstGeom prst="rect">
            <a:avLst/>
          </a:prstGeom>
        </p:spPr>
      </p:pic>
    </p:spTree>
    <p:extLst>
      <p:ext uri="{BB962C8B-B14F-4D97-AF65-F5344CB8AC3E}">
        <p14:creationId xmlns:p14="http://schemas.microsoft.com/office/powerpoint/2010/main" val="25249337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Κύματα</a:t>
            </a:r>
          </a:p>
          <a:p>
            <a:endParaRPr lang="el-GR" dirty="0"/>
          </a:p>
        </p:txBody>
      </p:sp>
      <p:sp>
        <p:nvSpPr>
          <p:cNvPr id="5" name="TextBox 4"/>
          <p:cNvSpPr txBox="1"/>
          <p:nvPr/>
        </p:nvSpPr>
        <p:spPr>
          <a:xfrm>
            <a:off x="152400" y="4863405"/>
            <a:ext cx="4285172" cy="577081"/>
          </a:xfrm>
          <a:prstGeom prst="rect">
            <a:avLst/>
          </a:prstGeom>
          <a:noFill/>
        </p:spPr>
        <p:txBody>
          <a:bodyPr wrap="square" rtlCol="0">
            <a:spAutoFit/>
          </a:bodyPr>
          <a:lstStyle/>
          <a:p>
            <a:pPr algn="just"/>
            <a:r>
              <a:rPr lang="el-GR" sz="1050" dirty="0" smtClean="0">
                <a:solidFill>
                  <a:srgbClr val="FF0000"/>
                </a:solidFill>
                <a:latin typeface="Cambria" panose="02040503050406030204" pitchFamily="18" charset="0"/>
              </a:rPr>
              <a:t>Εικόνα:</a:t>
            </a:r>
            <a:r>
              <a:rPr lang="el-GR" sz="1050" dirty="0">
                <a:solidFill>
                  <a:srgbClr val="FF0000"/>
                </a:solidFill>
                <a:latin typeface="Cambria" panose="02040503050406030204" pitchFamily="18" charset="0"/>
              </a:rPr>
              <a:t> </a:t>
            </a:r>
            <a:r>
              <a:rPr lang="el-GR" sz="1050" dirty="0" smtClean="0">
                <a:solidFill>
                  <a:srgbClr val="FF0000"/>
                </a:solidFill>
                <a:latin typeface="Cambria" panose="02040503050406030204" pitchFamily="18" charset="0"/>
              </a:rPr>
              <a:t>Ναυαγοσώστες </a:t>
            </a:r>
            <a:r>
              <a:rPr lang="el-GR" sz="1050" dirty="0">
                <a:solidFill>
                  <a:srgbClr val="FF0000"/>
                </a:solidFill>
                <a:latin typeface="Cambria" panose="02040503050406030204" pitchFamily="18" charset="0"/>
              </a:rPr>
              <a:t>στην Αυστραλία εκπαιδεύονται στην αντιμετώπιση μεγάλων κυμάτων. Τα κύματα που κινούνται στην επιφάνεια του νερού αποτελούν ένα παράδειγμα μηχανικών κυμάτων.</a:t>
            </a:r>
            <a:endParaRPr lang="en-US" sz="1050" dirty="0">
              <a:solidFill>
                <a:srgbClr val="FF0000"/>
              </a:solidFill>
              <a:latin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2" y="1408544"/>
            <a:ext cx="4266121" cy="3265521"/>
          </a:xfrm>
          <a:prstGeom prst="rect">
            <a:avLst/>
          </a:prstGeom>
        </p:spPr>
      </p:pic>
    </p:spTree>
    <p:extLst>
      <p:ext uri="{BB962C8B-B14F-4D97-AF65-F5344CB8AC3E}">
        <p14:creationId xmlns:p14="http://schemas.microsoft.com/office/powerpoint/2010/main" val="2634384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sp>
        <p:nvSpPr>
          <p:cNvPr id="3" name="Content Placeholder 2"/>
          <p:cNvSpPr>
            <a:spLocks noGrp="1"/>
          </p:cNvSpPr>
          <p:nvPr>
            <p:ph idx="1"/>
          </p:nvPr>
        </p:nvSpPr>
        <p:spPr>
          <a:xfrm>
            <a:off x="738350" y="1907270"/>
            <a:ext cx="8024650" cy="4569730"/>
          </a:xfrm>
        </p:spPr>
        <p:txBody>
          <a:bodyPr>
            <a:normAutofit/>
          </a:bodyPr>
          <a:lstStyle/>
          <a:p>
            <a:r>
              <a:rPr lang="el-GR" dirty="0" smtClean="0"/>
              <a:t>Ο κόσμος είναι γεμάτος από κύματα!</a:t>
            </a:r>
          </a:p>
          <a:p>
            <a:pPr lvl="1"/>
            <a:r>
              <a:rPr lang="el-GR" dirty="0" smtClean="0"/>
              <a:t>Μηχανικά &amp; Ηλεκτρομαγνητικά</a:t>
            </a:r>
          </a:p>
          <a:p>
            <a:r>
              <a:rPr lang="el-GR" dirty="0" smtClean="0"/>
              <a:t>Στα μηχανικά κύματα, απαιτείται ένα </a:t>
            </a:r>
            <a:r>
              <a:rPr lang="el-GR" b="1" i="1" dirty="0" smtClean="0"/>
              <a:t>μέσο διάδοσης</a:t>
            </a:r>
          </a:p>
          <a:p>
            <a:r>
              <a:rPr lang="el-GR" dirty="0" smtClean="0"/>
              <a:t>Θα μελετήσουμε πρώτα τα μηχανικά κύματα</a:t>
            </a:r>
          </a:p>
          <a:p>
            <a:pPr lvl="1"/>
            <a:r>
              <a:rPr lang="el-GR" dirty="0" smtClean="0"/>
              <a:t>Αργότερα τα ηλεκτρομαγνητικά</a:t>
            </a:r>
          </a:p>
          <a:p>
            <a:r>
              <a:rPr lang="el-GR" dirty="0" smtClean="0"/>
              <a:t>Χαρακτηριστικό γνώρισμα μηχανικών κυμάτων</a:t>
            </a:r>
          </a:p>
          <a:p>
            <a:pPr lvl="1"/>
            <a:r>
              <a:rPr lang="el-GR" dirty="0" smtClean="0"/>
              <a:t>Έστω μια σημαδούρα που επιπλέει</a:t>
            </a:r>
            <a:r>
              <a:rPr lang="en-US" dirty="0" smtClean="0"/>
              <a:t> </a:t>
            </a:r>
            <a:r>
              <a:rPr lang="el-GR" dirty="0" smtClean="0"/>
              <a:t>σε μια λίμνη</a:t>
            </a:r>
          </a:p>
          <a:p>
            <a:pPr lvl="1"/>
            <a:r>
              <a:rPr lang="el-GR" dirty="0" smtClean="0"/>
              <a:t>Αν ρίξουμε κοντά της μια πέτρα, η σημαδούρα θα μετακινηθεί</a:t>
            </a:r>
          </a:p>
          <a:p>
            <a:pPr lvl="1"/>
            <a:r>
              <a:rPr lang="el-GR" b="1" dirty="0" smtClean="0"/>
              <a:t>Κυματική κίνηση: </a:t>
            </a:r>
            <a:r>
              <a:rPr lang="el-GR" b="1" dirty="0"/>
              <a:t>μεταφέρεται </a:t>
            </a:r>
            <a:r>
              <a:rPr lang="el-GR" b="1" dirty="0" smtClean="0"/>
              <a:t>ενέργεια αλλά όχι ύλη!</a:t>
            </a:r>
            <a:endParaRPr lang="el-GR" b="1" dirty="0"/>
          </a:p>
        </p:txBody>
      </p:sp>
    </p:spTree>
    <p:extLst>
      <p:ext uri="{BB962C8B-B14F-4D97-AF65-F5344CB8AC3E}">
        <p14:creationId xmlns:p14="http://schemas.microsoft.com/office/powerpoint/2010/main" val="37793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sp>
        <p:nvSpPr>
          <p:cNvPr id="3" name="Content Placeholder 2"/>
          <p:cNvSpPr>
            <a:spLocks noGrp="1"/>
          </p:cNvSpPr>
          <p:nvPr>
            <p:ph idx="1"/>
          </p:nvPr>
        </p:nvSpPr>
        <p:spPr>
          <a:xfrm>
            <a:off x="738350" y="1907270"/>
            <a:ext cx="8024650" cy="4569730"/>
          </a:xfrm>
        </p:spPr>
        <p:txBody>
          <a:bodyPr>
            <a:normAutofit/>
          </a:bodyPr>
          <a:lstStyle/>
          <a:p>
            <a:r>
              <a:rPr lang="el-GR" dirty="0" smtClean="0"/>
              <a:t>Όλα τα μηχανικά κύματα προϋποθέτουν</a:t>
            </a:r>
          </a:p>
          <a:p>
            <a:pPr lvl="1"/>
            <a:r>
              <a:rPr lang="el-GR" dirty="0" smtClean="0"/>
              <a:t>Α) Κάποια πηγή διαταραχής</a:t>
            </a:r>
          </a:p>
          <a:p>
            <a:pPr lvl="1"/>
            <a:r>
              <a:rPr lang="el-GR" dirty="0" smtClean="0"/>
              <a:t>Β) Ένα μέσο με στοιχεία που </a:t>
            </a:r>
            <a:br>
              <a:rPr lang="el-GR" dirty="0" smtClean="0"/>
            </a:br>
            <a:r>
              <a:rPr lang="el-GR" dirty="0" smtClean="0"/>
              <a:t>μπορούν να διαταραχθούν</a:t>
            </a:r>
          </a:p>
          <a:p>
            <a:pPr lvl="1"/>
            <a:r>
              <a:rPr lang="el-GR" dirty="0" smtClean="0"/>
              <a:t>Γ) Κάποιο μηχανισμό με τον οποίο </a:t>
            </a:r>
            <a:br>
              <a:rPr lang="el-GR" dirty="0" smtClean="0"/>
            </a:br>
            <a:r>
              <a:rPr lang="el-GR" dirty="0" smtClean="0"/>
              <a:t>τα στοιχεία του μέσου </a:t>
            </a:r>
            <a:r>
              <a:rPr lang="el-GR" dirty="0" err="1" smtClean="0"/>
              <a:t>αλληλεπι</a:t>
            </a:r>
            <a:r>
              <a:rPr lang="el-GR" dirty="0" smtClean="0"/>
              <a:t>-</a:t>
            </a:r>
            <a:br>
              <a:rPr lang="el-GR" dirty="0" smtClean="0"/>
            </a:br>
            <a:r>
              <a:rPr lang="el-GR" dirty="0" err="1" smtClean="0"/>
              <a:t>δρούν</a:t>
            </a:r>
            <a:r>
              <a:rPr lang="el-GR" dirty="0" smtClean="0"/>
              <a:t> μεταξύ τους</a:t>
            </a:r>
          </a:p>
          <a:p>
            <a:r>
              <a:rPr lang="el-GR" dirty="0" smtClean="0"/>
              <a:t>Κίνηση κύματος</a:t>
            </a:r>
          </a:p>
          <a:p>
            <a:pPr lvl="1"/>
            <a:r>
              <a:rPr lang="el-GR" dirty="0" smtClean="0"/>
              <a:t>Παλμός = διαταραχή</a:t>
            </a:r>
          </a:p>
          <a:p>
            <a:pPr lvl="1"/>
            <a:r>
              <a:rPr lang="el-GR" dirty="0" smtClean="0"/>
              <a:t>Σχήμα σχεδόν απαράλλαχτο</a:t>
            </a:r>
          </a:p>
          <a:p>
            <a:pPr lvl="1"/>
            <a:r>
              <a:rPr lang="el-GR" dirty="0" smtClean="0"/>
              <a:t>Ύψος και ταχύτητα παλμού</a:t>
            </a: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286000"/>
            <a:ext cx="2633662" cy="4210456"/>
          </a:xfrm>
          <a:prstGeom prst="rect">
            <a:avLst/>
          </a:prstGeom>
        </p:spPr>
      </p:pic>
    </p:spTree>
    <p:extLst>
      <p:ext uri="{BB962C8B-B14F-4D97-AF65-F5344CB8AC3E}">
        <p14:creationId xmlns:p14="http://schemas.microsoft.com/office/powerpoint/2010/main" val="12167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785" y="5060005"/>
            <a:ext cx="6186456" cy="1446179"/>
          </a:xfrm>
          <a:prstGeom prst="rect">
            <a:avLst/>
          </a:prstGeom>
        </p:spPr>
      </p:pic>
      <p:sp>
        <p:nvSpPr>
          <p:cNvPr id="2" name="Title 1"/>
          <p:cNvSpPr>
            <a:spLocks noGrp="1"/>
          </p:cNvSpPr>
          <p:nvPr>
            <p:ph type="title"/>
          </p:nvPr>
        </p:nvSpPr>
        <p:spPr/>
        <p:txBody>
          <a:bodyPr/>
          <a:lstStyle/>
          <a:p>
            <a:r>
              <a:rPr lang="el-GR" dirty="0" smtClean="0"/>
              <a:t>Κύματα</a:t>
            </a:r>
            <a:endParaRPr lang="el-GR" dirty="0"/>
          </a:p>
        </p:txBody>
      </p:sp>
      <p:sp>
        <p:nvSpPr>
          <p:cNvPr id="3" name="Content Placeholder 2"/>
          <p:cNvSpPr>
            <a:spLocks noGrp="1"/>
          </p:cNvSpPr>
          <p:nvPr>
            <p:ph idx="1"/>
          </p:nvPr>
        </p:nvSpPr>
        <p:spPr>
          <a:xfrm>
            <a:off x="738350" y="1907270"/>
            <a:ext cx="8024650" cy="3426730"/>
          </a:xfrm>
        </p:spPr>
        <p:txBody>
          <a:bodyPr>
            <a:normAutofit lnSpcReduction="10000"/>
          </a:bodyPr>
          <a:lstStyle/>
          <a:p>
            <a:r>
              <a:rPr lang="el-GR" dirty="0" smtClean="0"/>
              <a:t>Προσέξτε την κίνηση των στοιχείων του νήματος</a:t>
            </a:r>
          </a:p>
          <a:p>
            <a:pPr lvl="1"/>
            <a:r>
              <a:rPr lang="el-GR" dirty="0" smtClean="0"/>
              <a:t>Είναι κάθετη προς τη διεύθυνση</a:t>
            </a:r>
            <a:br>
              <a:rPr lang="el-GR" dirty="0" smtClean="0"/>
            </a:br>
            <a:r>
              <a:rPr lang="el-GR" dirty="0" smtClean="0"/>
              <a:t>διάδοσης</a:t>
            </a:r>
          </a:p>
          <a:p>
            <a:pPr lvl="2"/>
            <a:r>
              <a:rPr lang="el-GR" b="1" i="1" dirty="0" smtClean="0"/>
              <a:t>Εγκάρσιο κύμα</a:t>
            </a:r>
          </a:p>
          <a:p>
            <a:r>
              <a:rPr lang="el-GR" dirty="0" smtClean="0"/>
              <a:t>Προσέξτε την αντίστοιχη του</a:t>
            </a:r>
            <a:br>
              <a:rPr lang="el-GR" dirty="0" smtClean="0"/>
            </a:br>
            <a:r>
              <a:rPr lang="el-GR" dirty="0" smtClean="0"/>
              <a:t>ελατηρίου</a:t>
            </a:r>
          </a:p>
          <a:p>
            <a:pPr lvl="1"/>
            <a:r>
              <a:rPr lang="el-GR" dirty="0" smtClean="0"/>
              <a:t>Είναι παράλληλη προς τη </a:t>
            </a:r>
            <a:r>
              <a:rPr lang="el-GR" dirty="0" err="1" smtClean="0"/>
              <a:t>διεύ</a:t>
            </a:r>
            <a:r>
              <a:rPr lang="el-GR" dirty="0" smtClean="0"/>
              <a:t>-</a:t>
            </a:r>
            <a:br>
              <a:rPr lang="el-GR" dirty="0" smtClean="0"/>
            </a:br>
            <a:r>
              <a:rPr lang="el-GR" dirty="0" err="1" smtClean="0"/>
              <a:t>θυνση</a:t>
            </a:r>
            <a:r>
              <a:rPr lang="el-GR" dirty="0" smtClean="0"/>
              <a:t> διάδοσης</a:t>
            </a:r>
          </a:p>
          <a:p>
            <a:pPr lvl="2"/>
            <a:r>
              <a:rPr lang="el-GR" b="1" i="1" dirty="0" smtClean="0"/>
              <a:t>Διάμηκες κύμα</a:t>
            </a:r>
          </a:p>
          <a:p>
            <a:endParaRPr lang="el-G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256" y="2295728"/>
            <a:ext cx="2633662" cy="3343072"/>
          </a:xfrm>
          <a:prstGeom prst="rect">
            <a:avLst/>
          </a:prstGeom>
        </p:spPr>
      </p:pic>
    </p:spTree>
    <p:extLst>
      <p:ext uri="{BB962C8B-B14F-4D97-AF65-F5344CB8AC3E}">
        <p14:creationId xmlns:p14="http://schemas.microsoft.com/office/powerpoint/2010/main" val="86888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p:sp>
        <p:nvSpPr>
          <p:cNvPr id="3" name="Content Placeholder 2"/>
          <p:cNvSpPr>
            <a:spLocks noGrp="1"/>
          </p:cNvSpPr>
          <p:nvPr>
            <p:ph idx="1"/>
          </p:nvPr>
        </p:nvSpPr>
        <p:spPr>
          <a:xfrm>
            <a:off x="738350" y="1907270"/>
            <a:ext cx="7948450" cy="4569730"/>
          </a:xfrm>
        </p:spPr>
        <p:txBody>
          <a:bodyPr/>
          <a:lstStyle/>
          <a:p>
            <a:r>
              <a:rPr lang="el-GR" b="1" dirty="0" smtClean="0"/>
              <a:t>Απλή αρμονική κίνηση</a:t>
            </a:r>
            <a:r>
              <a:rPr lang="el-GR" dirty="0" smtClean="0"/>
              <a:t>: περιοδική κίνηση που συμβαίνει συχνά σε μηχανικά συστήματα, όταν η δύναμη είναι ανάλογη της θέσης του σώματος, σε σχέση με μια θέση ισορροπίας</a:t>
            </a:r>
            <a:endParaRPr lang="en-US" dirty="0" smtClean="0"/>
          </a:p>
          <a:p>
            <a:pPr marL="68580" indent="0">
              <a:buNone/>
            </a:pPr>
            <a:endParaRPr lang="el-GR" dirty="0" smtClean="0"/>
          </a:p>
          <a:p>
            <a:r>
              <a:rPr lang="el-GR" b="1" u="sng" dirty="0" smtClean="0"/>
              <a:t>Ορισμός:</a:t>
            </a:r>
            <a:r>
              <a:rPr lang="el-GR" b="1" i="1" dirty="0" smtClean="0"/>
              <a:t> Όταν η δύναμη έχει πάντα κατεύθυνση προς τη θέση ισορροπίας του σώματος, η κίνηση λέγεται </a:t>
            </a:r>
            <a:r>
              <a:rPr lang="el-GR" b="1" i="1" dirty="0" smtClean="0">
                <a:effectLst>
                  <a:outerShdw blurRad="38100" dist="38100" dir="2700000" algn="tl">
                    <a:srgbClr val="000000">
                      <a:alpha val="43137"/>
                    </a:srgbClr>
                  </a:outerShdw>
                </a:effectLst>
              </a:rPr>
              <a:t>Απλή Αρμονική Κίνηση</a:t>
            </a:r>
            <a:br>
              <a:rPr lang="el-GR" b="1" i="1" dirty="0" smtClean="0">
                <a:effectLst>
                  <a:outerShdw blurRad="38100" dist="38100" dir="2700000" algn="tl">
                    <a:srgbClr val="000000">
                      <a:alpha val="43137"/>
                    </a:srgbClr>
                  </a:outerShdw>
                </a:effectLst>
              </a:rPr>
            </a:br>
            <a:endParaRPr lang="el-GR" b="1" i="1" dirty="0" smtClean="0">
              <a:effectLst>
                <a:outerShdw blurRad="38100" dist="38100" dir="2700000" algn="tl">
                  <a:srgbClr val="000000">
                    <a:alpha val="43137"/>
                  </a:srgbClr>
                </a:outerShdw>
              </a:effectLst>
            </a:endParaRPr>
          </a:p>
          <a:p>
            <a:pPr lvl="1"/>
            <a:r>
              <a:rPr lang="el-GR" dirty="0" smtClean="0"/>
              <a:t>Γνωρίζετε ήδη μια τέτοια κίνηση (ποια;) </a:t>
            </a:r>
            <a:r>
              <a:rPr lang="el-GR" dirty="0" smtClean="0">
                <a:sym typeface="Wingdings" panose="05000000000000000000" pitchFamily="2" charset="2"/>
              </a:rPr>
              <a:t></a:t>
            </a:r>
            <a:endParaRPr lang="el-GR" dirty="0"/>
          </a:p>
        </p:txBody>
      </p:sp>
    </p:spTree>
    <p:extLst>
      <p:ext uri="{BB962C8B-B14F-4D97-AF65-F5344CB8AC3E}">
        <p14:creationId xmlns:p14="http://schemas.microsoft.com/office/powerpoint/2010/main" val="304222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8351" y="3886200"/>
            <a:ext cx="6151549" cy="25908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710292"/>
            <a:ext cx="4953000" cy="3124200"/>
          </a:xfrm>
          <a:prstGeom prst="rect">
            <a:avLst/>
          </a:prstGeom>
        </p:spPr>
      </p:pic>
      <p:sp>
        <p:nvSpPr>
          <p:cNvPr id="8" name="Action Button: Help 7">
            <a:hlinkClick r:id="" action="ppaction://noaction" highlightClick="1"/>
          </p:cNvPr>
          <p:cNvSpPr/>
          <p:nvPr/>
        </p:nvSpPr>
        <p:spPr>
          <a:xfrm>
            <a:off x="7010400" y="4457700"/>
            <a:ext cx="1447800" cy="1447800"/>
          </a:xfrm>
          <a:prstGeom prst="actionButtonHelp">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Action Button: Help 8">
            <a:hlinkClick r:id="" action="ppaction://noaction" highlightClick="1"/>
          </p:cNvPr>
          <p:cNvSpPr/>
          <p:nvPr/>
        </p:nvSpPr>
        <p:spPr>
          <a:xfrm>
            <a:off x="1512176" y="1981200"/>
            <a:ext cx="1447800" cy="1447800"/>
          </a:xfrm>
          <a:prstGeom prst="actionButtonHelp">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681461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188" y="1971043"/>
            <a:ext cx="7872412" cy="4441501"/>
          </a:xfrm>
        </p:spPr>
      </p:pic>
      <p:sp>
        <p:nvSpPr>
          <p:cNvPr id="3" name="TextBox 2"/>
          <p:cNvSpPr txBox="1"/>
          <p:nvPr/>
        </p:nvSpPr>
        <p:spPr>
          <a:xfrm>
            <a:off x="6400800" y="1097126"/>
            <a:ext cx="2133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Σεισμικά Κύματα</a:t>
            </a:r>
            <a:endParaRPr lang="el-GR" dirty="0"/>
          </a:p>
        </p:txBody>
      </p:sp>
    </p:spTree>
    <p:extLst>
      <p:ext uri="{BB962C8B-B14F-4D97-AF65-F5344CB8AC3E}">
        <p14:creationId xmlns:p14="http://schemas.microsoft.com/office/powerpoint/2010/main" val="18295459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569730"/>
              </a:xfrm>
            </p:spPr>
            <p:txBody>
              <a:bodyPr>
                <a:normAutofit lnSpcReduction="10000"/>
              </a:bodyPr>
              <a:lstStyle/>
              <a:p>
                <a:r>
                  <a:rPr lang="el-GR" b="1" i="1" dirty="0" smtClean="0"/>
                  <a:t>Οδεύοντα (ημιτονοειδή) κύματα</a:t>
                </a:r>
                <a:endParaRPr lang="en-US" b="1" i="1" dirty="0" smtClean="0"/>
              </a:p>
              <a:p>
                <a:r>
                  <a:rPr lang="el-GR" b="1" i="1" dirty="0" err="1" smtClean="0"/>
                  <a:t>Κυματοσυνάρτηση</a:t>
                </a:r>
                <a:r>
                  <a:rPr lang="el-GR" b="1" i="1" dirty="0" smtClean="0"/>
                  <a:t> – Συνάρτηση Κύματος</a:t>
                </a:r>
                <a:r>
                  <a:rPr lang="el-GR" dirty="0" smtClean="0"/>
                  <a:t> </a:t>
                </a:r>
                <a14:m>
                  <m:oMath xmlns:m="http://schemas.openxmlformats.org/officeDocument/2006/math">
                    <m:r>
                      <a:rPr lang="en-US" b="0" i="1" smtClean="0">
                        <a:latin typeface="Cambria Math" panose="02040503050406030204" pitchFamily="18" charset="0"/>
                      </a:rPr>
                      <m:t>𝑦</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oMath>
                </a14:m>
                <a:endParaRPr lang="en-US" b="0" dirty="0" smtClean="0"/>
              </a:p>
              <a:p>
                <a:pPr marL="68580" indent="0">
                  <a:buNone/>
                </a:pPr>
                <a:endParaRPr lang="en-US" sz="400" b="1" i="1" dirty="0"/>
              </a:p>
              <a:p>
                <a:r>
                  <a:rPr lang="el-GR" b="1" i="1" dirty="0" smtClean="0">
                    <a:effectLst>
                      <a:outerShdw blurRad="38100" dist="38100" dir="2700000" algn="tl">
                        <a:srgbClr val="000000">
                          <a:alpha val="43137"/>
                        </a:srgbClr>
                      </a:outerShdw>
                    </a:effectLst>
                  </a:rPr>
                  <a:t>Συνάρτηση του ύψους (</a:t>
                </a:r>
                <a:r>
                  <a:rPr lang="el-GR" b="1" i="1" dirty="0" err="1" smtClean="0">
                    <a:effectLst>
                      <a:outerShdw blurRad="38100" dist="38100" dir="2700000" algn="tl">
                        <a:srgbClr val="000000">
                          <a:alpha val="43137"/>
                        </a:srgbClr>
                      </a:outerShdw>
                    </a:effectLst>
                  </a:rPr>
                  <a:t>τεταγμένη</a:t>
                </a:r>
                <a:r>
                  <a:rPr lang="el-GR" b="1" i="1" dirty="0" smtClean="0">
                    <a:effectLst>
                      <a:outerShdw blurRad="38100" dist="38100" dir="2700000" algn="tl">
                        <a:srgbClr val="000000">
                          <a:alpha val="43137"/>
                        </a:srgbClr>
                      </a:outerShdw>
                    </a:effectLst>
                  </a:rPr>
                  <a:t>) </a:t>
                </a:r>
                <a14:m>
                  <m:oMath xmlns:m="http://schemas.openxmlformats.org/officeDocument/2006/math">
                    <m:r>
                      <a:rPr lang="en-US" b="1" i="1" smtClean="0">
                        <a:effectLst>
                          <a:outerShdw blurRad="38100" dist="38100" dir="2700000" algn="tl">
                            <a:srgbClr val="000000">
                              <a:alpha val="43137"/>
                            </a:srgbClr>
                          </a:outerShdw>
                        </a:effectLst>
                        <a:latin typeface="Cambria Math" panose="02040503050406030204" pitchFamily="18" charset="0"/>
                      </a:rPr>
                      <m:t>𝒚</m:t>
                    </m:r>
                    <m:r>
                      <a:rPr lang="en-US" i="1">
                        <a:latin typeface="Cambria Math" panose="02040503050406030204" pitchFamily="18" charset="0"/>
                      </a:rPr>
                      <m:t> </m:t>
                    </m:r>
                  </m:oMath>
                </a14:m>
                <a:r>
                  <a:rPr lang="el-GR" b="1" i="1" dirty="0" smtClean="0">
                    <a:effectLst>
                      <a:outerShdw blurRad="38100" dist="38100" dir="2700000" algn="tl">
                        <a:srgbClr val="000000">
                          <a:alpha val="43137"/>
                        </a:srgbClr>
                      </a:outerShdw>
                    </a:effectLst>
                  </a:rPr>
                  <a:t>του στοιχείου ενός κύματος ως προς τη θέση του </a:t>
                </a:r>
                <a14:m>
                  <m:oMath xmlns:m="http://schemas.openxmlformats.org/officeDocument/2006/math">
                    <m:r>
                      <a:rPr lang="en-US" b="1" i="1" smtClean="0">
                        <a:effectLst>
                          <a:outerShdw blurRad="38100" dist="38100" dir="2700000" algn="tl">
                            <a:srgbClr val="000000">
                              <a:alpha val="43137"/>
                            </a:srgbClr>
                          </a:outerShdw>
                        </a:effectLst>
                        <a:latin typeface="Cambria Math" panose="02040503050406030204" pitchFamily="18" charset="0"/>
                      </a:rPr>
                      <m:t>𝒙</m:t>
                    </m:r>
                  </m:oMath>
                </a14:m>
                <a:r>
                  <a:rPr lang="en-US" b="1" i="1" dirty="0" smtClean="0">
                    <a:effectLst>
                      <a:outerShdw blurRad="38100" dist="38100" dir="2700000" algn="tl">
                        <a:srgbClr val="000000">
                          <a:alpha val="43137"/>
                        </a:srgbClr>
                      </a:outerShdw>
                    </a:effectLst>
                  </a:rPr>
                  <a:t> </a:t>
                </a:r>
                <a:r>
                  <a:rPr lang="el-GR" b="1" i="1" dirty="0" smtClean="0">
                    <a:effectLst>
                      <a:outerShdw blurRad="38100" dist="38100" dir="2700000" algn="tl">
                        <a:srgbClr val="000000">
                          <a:alpha val="43137"/>
                        </a:srgbClr>
                      </a:outerShdw>
                    </a:effectLst>
                  </a:rPr>
                  <a:t>για οποιαδήποτε χρονική στιγμή </a:t>
                </a:r>
                <a14:m>
                  <m:oMath xmlns:m="http://schemas.openxmlformats.org/officeDocument/2006/math">
                    <m:r>
                      <a:rPr lang="en-US" b="1" i="1" smtClean="0">
                        <a:effectLst>
                          <a:outerShdw blurRad="38100" dist="38100" dir="2700000" algn="tl">
                            <a:srgbClr val="000000">
                              <a:alpha val="43137"/>
                            </a:srgbClr>
                          </a:outerShdw>
                        </a:effectLst>
                        <a:latin typeface="Cambria Math" panose="02040503050406030204" pitchFamily="18" charset="0"/>
                      </a:rPr>
                      <m:t>𝒕</m:t>
                    </m:r>
                  </m:oMath>
                </a14:m>
                <a:endParaRPr lang="el-GR" b="1" i="1" dirty="0" smtClean="0">
                  <a:effectLst>
                    <a:outerShdw blurRad="38100" dist="38100" dir="2700000" algn="tl">
                      <a:srgbClr val="000000">
                        <a:alpha val="43137"/>
                      </a:srgbClr>
                    </a:outerShdw>
                  </a:effectLst>
                </a:endParaRPr>
              </a:p>
              <a:p>
                <a:pPr lvl="1"/>
                <a14:m>
                  <m:oMath xmlns:m="http://schemas.openxmlformats.org/officeDocument/2006/math">
                    <m:r>
                      <a:rPr lang="en-US" i="1">
                        <a:latin typeface="Cambria Math" panose="02040503050406030204" pitchFamily="18" charset="0"/>
                      </a:rPr>
                      <m:t>𝑦</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𝑡</m:t>
                        </m:r>
                      </m:e>
                    </m:d>
                    <m:r>
                      <a:rPr lang="el-GR"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l-GR" b="0" i="1" smtClean="0">
                            <a:latin typeface="Cambria Math" panose="02040503050406030204" pitchFamily="18" charset="0"/>
                          </a:rPr>
                          <m:t>−</m:t>
                        </m:r>
                        <m:r>
                          <a:rPr lang="en-US" b="0" i="1" smtClean="0">
                            <a:latin typeface="Cambria Math" panose="02040503050406030204" pitchFamily="18" charset="0"/>
                          </a:rPr>
                          <m:t>𝑢𝑡</m:t>
                        </m:r>
                        <m:r>
                          <a:rPr lang="en-US" i="1">
                            <a:latin typeface="Cambria Math" panose="02040503050406030204" pitchFamily="18" charset="0"/>
                          </a:rPr>
                          <m:t>,</m:t>
                        </m:r>
                        <m:r>
                          <a:rPr lang="en-US" i="1">
                            <a:latin typeface="Cambria Math" panose="02040503050406030204" pitchFamily="18" charset="0"/>
                          </a:rPr>
                          <m:t>𝑡</m:t>
                        </m:r>
                      </m:e>
                    </m:d>
                  </m:oMath>
                </a14:m>
                <a:r>
                  <a:rPr lang="en-US" b="1" i="1" dirty="0" smtClean="0"/>
                  <a:t>            </a:t>
                </a:r>
                <a:r>
                  <a:rPr lang="el-GR" dirty="0" smtClean="0"/>
                  <a:t>κίνηση προς τα δεξιά</a:t>
                </a:r>
              </a:p>
              <a:p>
                <a:pPr lvl="1"/>
                <a14:m>
                  <m:oMath xmlns:m="http://schemas.openxmlformats.org/officeDocument/2006/math">
                    <m:r>
                      <a:rPr lang="en-US" i="1">
                        <a:latin typeface="Cambria Math" panose="02040503050406030204" pitchFamily="18" charset="0"/>
                      </a:rPr>
                      <m:t>𝑦</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𝑡</m:t>
                        </m:r>
                      </m:e>
                    </m:d>
                    <m:r>
                      <a:rPr lang="el-GR"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l-GR" b="0" i="1" smtClean="0">
                            <a:latin typeface="Cambria Math" panose="02040503050406030204" pitchFamily="18" charset="0"/>
                          </a:rPr>
                          <m:t>+</m:t>
                        </m:r>
                        <m:r>
                          <a:rPr lang="en-US" i="1">
                            <a:latin typeface="Cambria Math" panose="02040503050406030204" pitchFamily="18" charset="0"/>
                          </a:rPr>
                          <m:t>𝑢𝑡</m:t>
                        </m:r>
                        <m:r>
                          <a:rPr lang="en-US" i="1">
                            <a:latin typeface="Cambria Math" panose="02040503050406030204" pitchFamily="18" charset="0"/>
                          </a:rPr>
                          <m:t>,</m:t>
                        </m:r>
                        <m:r>
                          <a:rPr lang="en-US" i="1">
                            <a:latin typeface="Cambria Math" panose="02040503050406030204" pitchFamily="18" charset="0"/>
                          </a:rPr>
                          <m:t>𝑡</m:t>
                        </m:r>
                      </m:e>
                    </m:d>
                  </m:oMath>
                </a14:m>
                <a:r>
                  <a:rPr lang="en-US" b="1" i="1" dirty="0"/>
                  <a:t>            </a:t>
                </a:r>
                <a:r>
                  <a:rPr lang="el-GR" dirty="0" smtClean="0"/>
                  <a:t>κίνηση </a:t>
                </a:r>
                <a:r>
                  <a:rPr lang="el-GR" dirty="0"/>
                  <a:t>προς τα </a:t>
                </a:r>
                <a:r>
                  <a:rPr lang="el-GR" dirty="0" smtClean="0"/>
                  <a:t>αριστερά</a:t>
                </a:r>
                <a:endParaRPr lang="el-GR" dirty="0"/>
              </a:p>
              <a:p>
                <a:pPr lvl="2"/>
                <a:r>
                  <a:rPr lang="el-GR" dirty="0" smtClean="0"/>
                  <a:t>όπου </a:t>
                </a:r>
                <a14:m>
                  <m:oMath xmlns:m="http://schemas.openxmlformats.org/officeDocument/2006/math">
                    <m:r>
                      <a:rPr lang="en-US" i="1">
                        <a:latin typeface="Cambria Math" panose="02040503050406030204" pitchFamily="18" charset="0"/>
                      </a:rPr>
                      <m:t>𝑢</m:t>
                    </m:r>
                  </m:oMath>
                </a14:m>
                <a:r>
                  <a:rPr lang="en-US" dirty="0" smtClean="0"/>
                  <a:t> </a:t>
                </a:r>
                <a:r>
                  <a:rPr lang="el-GR" dirty="0" smtClean="0"/>
                  <a:t>η ταχύτητα του παλμού</a:t>
                </a:r>
              </a:p>
              <a:p>
                <a:pPr lvl="1"/>
                <a:r>
                  <a:rPr lang="el-GR" dirty="0" smtClean="0"/>
                  <a:t>Για </a:t>
                </a:r>
                <a14:m>
                  <m:oMath xmlns:m="http://schemas.openxmlformats.org/officeDocument/2006/math">
                    <m:r>
                      <a:rPr lang="en-US" i="1">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𝜎𝜏𝛼𝜃𝜀𝜌</m:t>
                    </m:r>
                    <m:r>
                      <m:rPr>
                        <m:sty m:val="p"/>
                      </m:rPr>
                      <a:rPr lang="el-GR" b="0" i="1" smtClean="0">
                        <a:latin typeface="Cambria Math" panose="02040503050406030204" pitchFamily="18" charset="0"/>
                      </a:rPr>
                      <m:t>ό</m:t>
                    </m:r>
                  </m:oMath>
                </a14:m>
                <a:r>
                  <a:rPr lang="en-US" dirty="0" smtClean="0"/>
                  <a:t>, </a:t>
                </a:r>
                <a:r>
                  <a:rPr lang="el-GR" dirty="0" smtClean="0"/>
                  <a:t>παρατηρούμε μια «φωτογραφία» του όλου κύματος για μια χρονική στιγμή</a:t>
                </a:r>
              </a:p>
              <a:p>
                <a:pPr lvl="1"/>
                <a:r>
                  <a:rPr lang="el-GR" dirty="0"/>
                  <a:t>Για </a:t>
                </a:r>
                <a14:m>
                  <m:oMath xmlns:m="http://schemas.openxmlformats.org/officeDocument/2006/math">
                    <m:r>
                      <a:rPr lang="en-US" b="0" i="1" smtClean="0">
                        <a:latin typeface="Cambria Math" panose="02040503050406030204" pitchFamily="18" charset="0"/>
                      </a:rPr>
                      <m:t>𝑥</m:t>
                    </m:r>
                    <m:r>
                      <a:rPr lang="en-US" i="1">
                        <a:latin typeface="Cambria Math" panose="02040503050406030204" pitchFamily="18" charset="0"/>
                      </a:rPr>
                      <m:t>=</m:t>
                    </m:r>
                    <m:r>
                      <a:rPr lang="el-GR" i="1">
                        <a:latin typeface="Cambria Math" panose="02040503050406030204" pitchFamily="18" charset="0"/>
                      </a:rPr>
                      <m:t>𝜎𝜏𝛼𝜃𝜀𝜌</m:t>
                    </m:r>
                    <m:r>
                      <m:rPr>
                        <m:sty m:val="p"/>
                      </m:rPr>
                      <a:rPr lang="el-GR" i="1">
                        <a:latin typeface="Cambria Math" panose="02040503050406030204" pitchFamily="18" charset="0"/>
                      </a:rPr>
                      <m:t>ό</m:t>
                    </m:r>
                  </m:oMath>
                </a14:m>
                <a:r>
                  <a:rPr lang="en-US" dirty="0"/>
                  <a:t>, </a:t>
                </a:r>
                <a:r>
                  <a:rPr lang="el-GR" dirty="0" smtClean="0"/>
                  <a:t>παρατηρούμε την κίνηση ενός στοιχείου του κύματος με την πάροδο του χρόνου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569730"/>
              </a:xfrm>
              <a:blipFill rotWithShape="0">
                <a:blip r:embed="rId2"/>
                <a:stretch>
                  <a:fillRect t="-1867" r="-532"/>
                </a:stretch>
              </a:blipFill>
            </p:spPr>
            <p:txBody>
              <a:bodyPr/>
              <a:lstStyle/>
              <a:p>
                <a:r>
                  <a:rPr lang="el-GR">
                    <a:noFill/>
                  </a:rPr>
                  <a:t> </a:t>
                </a:r>
              </a:p>
            </p:txBody>
          </p:sp>
        </mc:Fallback>
      </mc:AlternateContent>
      <p:sp>
        <p:nvSpPr>
          <p:cNvPr id="4" name="Right Arrow 3"/>
          <p:cNvSpPr/>
          <p:nvPr/>
        </p:nvSpPr>
        <p:spPr>
          <a:xfrm>
            <a:off x="4191000" y="3962400"/>
            <a:ext cx="619328" cy="1997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ight Arrow 6"/>
          <p:cNvSpPr/>
          <p:nvPr/>
        </p:nvSpPr>
        <p:spPr>
          <a:xfrm>
            <a:off x="4191000" y="4362692"/>
            <a:ext cx="619328" cy="167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0448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907270"/>
                <a:ext cx="4443250" cy="4417330"/>
              </a:xfrm>
            </p:spPr>
            <p:txBody>
              <a:bodyPr/>
              <a:lstStyle/>
              <a:p>
                <a:r>
                  <a:rPr lang="el-GR" b="1" dirty="0" smtClean="0"/>
                  <a:t>Παράδειγμα:</a:t>
                </a:r>
              </a:p>
              <a:p>
                <a:pPr lvl="1"/>
                <a:r>
                  <a:rPr lang="el-GR" dirty="0" smtClean="0"/>
                  <a:t>Έστω ένα παλμός που κινείται προς τα δεξιά κατά μήκος του άξονα </a:t>
                </a:r>
                <a:r>
                  <a:rPr lang="en-US" dirty="0" smtClean="0"/>
                  <a:t>x </a:t>
                </a:r>
                <a:r>
                  <a:rPr lang="el-GR" dirty="0" smtClean="0"/>
                  <a:t>και περιγράφεται ως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𝑦</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sSup>
                          <m:sSupPr>
                            <m:ctrlPr>
                              <a:rPr lang="en-US" b="0" i="1" smtClean="0">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−3</m:t>
                            </m:r>
                            <m:r>
                              <a:rPr lang="en-US" i="1">
                                <a:latin typeface="Cambria Math" panose="02040503050406030204" pitchFamily="18" charset="0"/>
                              </a:rPr>
                              <m:t>𝑡</m:t>
                            </m:r>
                            <m:r>
                              <a:rPr lang="en-US" i="1">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+1</m:t>
                        </m:r>
                      </m:den>
                    </m:f>
                  </m:oMath>
                </a14:m>
                <a:r>
                  <a:rPr lang="en-US" dirty="0" smtClean="0"/>
                  <a:t/>
                </a:r>
                <a:br>
                  <a:rPr lang="en-US" dirty="0" smtClean="0"/>
                </a:br>
                <a:endParaRPr lang="en-US" dirty="0" smtClean="0"/>
              </a:p>
              <a:p>
                <a:pPr marL="685800" lvl="2" indent="0">
                  <a:buNone/>
                </a:pPr>
                <a:r>
                  <a:rPr lang="el-GR" dirty="0"/>
                  <a:t>ό</a:t>
                </a:r>
                <a:r>
                  <a:rPr lang="el-GR" dirty="0" smtClean="0"/>
                  <a:t>που </a:t>
                </a:r>
                <a14:m>
                  <m:oMath xmlns:m="http://schemas.openxmlformats.org/officeDocument/2006/math">
                    <m:r>
                      <a:rPr lang="en-US" i="1">
                        <a:latin typeface="Cambria Math" panose="02040503050406030204" pitchFamily="18" charset="0"/>
                      </a:rPr>
                      <m:t>𝑥</m:t>
                    </m:r>
                  </m:oMath>
                </a14:m>
                <a:r>
                  <a:rPr lang="en-US" dirty="0" smtClean="0"/>
                  <a:t>,</a:t>
                </a:r>
                <a:r>
                  <a:rPr lang="el-GR" dirty="0" smtClean="0"/>
                  <a:t> </a:t>
                </a:r>
                <a14:m>
                  <m:oMath xmlns:m="http://schemas.openxmlformats.org/officeDocument/2006/math">
                    <m:r>
                      <a:rPr lang="en-US" i="1">
                        <a:latin typeface="Cambria Math" panose="02040503050406030204" pitchFamily="18" charset="0"/>
                      </a:rPr>
                      <m:t>𝑦</m:t>
                    </m:r>
                  </m:oMath>
                </a14:m>
                <a:r>
                  <a:rPr lang="en-US" dirty="0" smtClean="0"/>
                  <a:t> </a:t>
                </a:r>
                <a:r>
                  <a:rPr lang="el-GR" dirty="0" smtClean="0"/>
                  <a:t>σε εκατοστά και το </a:t>
                </a:r>
                <a14:m>
                  <m:oMath xmlns:m="http://schemas.openxmlformats.org/officeDocument/2006/math">
                    <m:r>
                      <a:rPr lang="en-US" i="1">
                        <a:latin typeface="Cambria Math" panose="02040503050406030204" pitchFamily="18" charset="0"/>
                      </a:rPr>
                      <m:t>𝑡</m:t>
                    </m:r>
                  </m:oMath>
                </a14:m>
                <a:r>
                  <a:rPr lang="en-US" dirty="0" smtClean="0"/>
                  <a:t> </a:t>
                </a:r>
                <a:r>
                  <a:rPr lang="el-GR" dirty="0" smtClean="0"/>
                  <a:t>σε δευτερόλεπτα.</a:t>
                </a:r>
                <a:r>
                  <a:rPr lang="en-US" dirty="0" smtClean="0"/>
                  <a:t> </a:t>
                </a:r>
              </a:p>
              <a:p>
                <a:pPr marL="685800" lvl="2" indent="0">
                  <a:buNone/>
                </a:pPr>
                <a:endParaRPr lang="en-US" dirty="0" smtClean="0"/>
              </a:p>
              <a:p>
                <a:r>
                  <a:rPr lang="el-GR" dirty="0" smtClean="0"/>
                  <a:t>Παλμοί για </a:t>
                </a:r>
                <a14:m>
                  <m:oMath xmlns:m="http://schemas.openxmlformats.org/officeDocument/2006/math">
                    <m:r>
                      <a:rPr lang="en-US" i="1">
                        <a:latin typeface="Cambria Math" panose="02040503050406030204" pitchFamily="18" charset="0"/>
                      </a:rPr>
                      <m:t>𝑡</m:t>
                    </m:r>
                    <m:r>
                      <a:rPr lang="en-US" b="0" i="1" smtClean="0">
                        <a:latin typeface="Cambria Math" panose="02040503050406030204" pitchFamily="18" charset="0"/>
                      </a:rPr>
                      <m:t>=0, 1, 2</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907270"/>
                <a:ext cx="4443250" cy="4417330"/>
              </a:xfrm>
              <a:blipFill rotWithShape="0">
                <a:blip r:embed="rId2"/>
                <a:stretch>
                  <a:fillRect t="-1103" r="-823"/>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755959"/>
            <a:ext cx="3531209" cy="5703209"/>
          </a:xfrm>
          <a:prstGeom prst="rect">
            <a:avLst/>
          </a:prstGeom>
        </p:spPr>
      </p:pic>
    </p:spTree>
    <p:extLst>
      <p:ext uri="{BB962C8B-B14F-4D97-AF65-F5344CB8AC3E}">
        <p14:creationId xmlns:p14="http://schemas.microsoft.com/office/powerpoint/2010/main" val="9845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38351" y="1907270"/>
                <a:ext cx="7415050" cy="4417330"/>
              </a:xfrm>
            </p:spPr>
            <p:txBody>
              <a:bodyPr/>
              <a:lstStyle/>
              <a:p>
                <a:r>
                  <a:rPr lang="el-GR" b="1" dirty="0" smtClean="0"/>
                  <a:t>Μήκος κύματος </a:t>
                </a:r>
                <a14:m>
                  <m:oMath xmlns:m="http://schemas.openxmlformats.org/officeDocument/2006/math">
                    <m:r>
                      <a:rPr lang="el-GR" b="0" i="1" smtClean="0">
                        <a:latin typeface="Cambria Math" panose="02040503050406030204" pitchFamily="18" charset="0"/>
                      </a:rPr>
                      <m:t>𝜆</m:t>
                    </m:r>
                  </m:oMath>
                </a14:m>
                <a:endParaRPr lang="el-GR" dirty="0" smtClean="0"/>
              </a:p>
              <a:p>
                <a:endParaRPr lang="el-GR" b="1" dirty="0" smtClean="0"/>
              </a:p>
              <a:p>
                <a:r>
                  <a:rPr lang="el-GR" b="1" dirty="0" smtClean="0"/>
                  <a:t>Περίοδος</a:t>
                </a:r>
                <a:r>
                  <a:rPr lang="en-US" b="1" dirty="0" smtClean="0"/>
                  <a:t> </a:t>
                </a:r>
                <a14:m>
                  <m:oMath xmlns:m="http://schemas.openxmlformats.org/officeDocument/2006/math">
                    <m:r>
                      <a:rPr lang="en-US" i="1">
                        <a:latin typeface="Cambria Math" panose="02040503050406030204" pitchFamily="18" charset="0"/>
                      </a:rPr>
                      <m:t>𝑇</m:t>
                    </m:r>
                  </m:oMath>
                </a14:m>
                <a:endParaRPr lang="el-GR" b="1" dirty="0" smtClean="0"/>
              </a:p>
              <a:p>
                <a:endParaRPr lang="el-GR" b="1" dirty="0" smtClean="0"/>
              </a:p>
              <a:p>
                <a:r>
                  <a:rPr lang="el-GR" b="1" dirty="0" smtClean="0"/>
                  <a:t>Συχνότητα</a:t>
                </a:r>
                <a:r>
                  <a:rPr lang="en-US" b="1" dirty="0" smtClean="0"/>
                  <a:t>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 </m:t>
                    </m:r>
                  </m:oMath>
                </a14:m>
                <a:r>
                  <a:rPr lang="el-GR" b="1" dirty="0" smtClean="0"/>
                  <a:t>	</a:t>
                </a:r>
              </a:p>
              <a:p>
                <a:pPr lvl="1"/>
                <a:r>
                  <a:rPr lang="el-GR" sz="1800" dirty="0" smtClean="0"/>
                  <a:t>Αριθμός κορυφών </a:t>
                </a:r>
                <a:br>
                  <a:rPr lang="el-GR" sz="1800" dirty="0" smtClean="0"/>
                </a:br>
                <a:r>
                  <a:rPr lang="el-GR" sz="1800" dirty="0" smtClean="0"/>
                  <a:t>ανά μονάδα χρόνου</a:t>
                </a:r>
              </a:p>
              <a:p>
                <a:pPr lvl="1"/>
                <a14:m>
                  <m:oMath xmlns:m="http://schemas.openxmlformats.org/officeDocument/2006/math">
                    <m:r>
                      <a:rPr lang="en-US" sz="1800" b="0" i="1" smtClean="0">
                        <a:latin typeface="Cambria Math" panose="02040503050406030204" pitchFamily="18" charset="0"/>
                      </a:rPr>
                      <m:t>𝑓</m:t>
                    </m:r>
                    <m:r>
                      <a:rPr lang="en-US" sz="1800" b="0" i="1" smtClean="0">
                        <a:latin typeface="Cambria Math" panose="02040503050406030204" pitchFamily="18" charset="0"/>
                      </a:rPr>
                      <m:t>=</m:t>
                    </m:r>
                    <m:f>
                      <m:fPr>
                        <m:type m:val="skw"/>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𝑇</m:t>
                        </m:r>
                      </m:den>
                    </m:f>
                  </m:oMath>
                </a14:m>
                <a:endParaRPr lang="el-GR" sz="1800" dirty="0" smtClean="0"/>
              </a:p>
              <a:p>
                <a:pPr lvl="1"/>
                <a:r>
                  <a:rPr lang="el-GR" sz="1800" dirty="0" smtClean="0"/>
                  <a:t>Μετριέται σε </a:t>
                </a:r>
                <a:r>
                  <a:rPr lang="en-US" sz="1800" dirty="0" smtClean="0"/>
                  <a:t>Hertz (Hz)</a:t>
                </a:r>
                <a:endParaRPr lang="el-GR" sz="1800" dirty="0" smtClean="0"/>
              </a:p>
              <a:p>
                <a:pPr lvl="1"/>
                <a:endParaRPr lang="el-GR" b="1" dirty="0" smtClean="0"/>
              </a:p>
              <a:p>
                <a:r>
                  <a:rPr lang="el-GR" b="1" dirty="0" smtClean="0"/>
                  <a:t>Κορυφές-κοιλάδες</a:t>
                </a:r>
                <a:endParaRPr lang="el-GR" b="1"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38351" y="1907270"/>
                <a:ext cx="7415050" cy="4417330"/>
              </a:xfrm>
              <a:blipFill rotWithShape="0">
                <a:blip r:embed="rId2"/>
                <a:stretch>
                  <a:fillRect t="-1103" b="-828"/>
                </a:stretch>
              </a:blipFill>
            </p:spPr>
            <p:txBody>
              <a:bodyPr/>
              <a:lstStyle/>
              <a:p>
                <a:r>
                  <a:rPr lang="el-GR">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800683"/>
            <a:ext cx="2809981" cy="5674047"/>
          </a:xfrm>
          <a:prstGeom prst="rect">
            <a:avLst/>
          </a:prstGeom>
        </p:spPr>
      </p:pic>
      <p:cxnSp>
        <p:nvCxnSpPr>
          <p:cNvPr id="9" name="Elbow Connector 8"/>
          <p:cNvCxnSpPr/>
          <p:nvPr/>
        </p:nvCxnSpPr>
        <p:spPr>
          <a:xfrm flipV="1">
            <a:off x="3886200" y="1907270"/>
            <a:ext cx="2286000" cy="30253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a:off x="3886200" y="2209800"/>
            <a:ext cx="2743200" cy="838200"/>
          </a:xfrm>
          <a:prstGeom prst="bentConnector3">
            <a:avLst>
              <a:gd name="adj1" fmla="val 4184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a:off x="2971800" y="3048000"/>
            <a:ext cx="3352800" cy="190500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6200000" flipH="1">
            <a:off x="4610100" y="4076700"/>
            <a:ext cx="2057400" cy="1981200"/>
          </a:xfrm>
          <a:prstGeom prst="bentConnector3">
            <a:avLst>
              <a:gd name="adj1" fmla="val 100118"/>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5400000" flipH="1" flipV="1">
            <a:off x="3200400" y="3048000"/>
            <a:ext cx="3886200" cy="2209800"/>
          </a:xfrm>
          <a:prstGeom prst="bentConnector3">
            <a:avLst>
              <a:gd name="adj1" fmla="val 67157"/>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27" name="Elbow Connector 26"/>
          <p:cNvCxnSpPr/>
          <p:nvPr/>
        </p:nvCxnSpPr>
        <p:spPr>
          <a:xfrm rot="5400000" flipH="1" flipV="1">
            <a:off x="3935412" y="3097211"/>
            <a:ext cx="2949577" cy="2743200"/>
          </a:xfrm>
          <a:prstGeom prst="bentConnector3">
            <a:avLst>
              <a:gd name="adj1" fmla="val 80032"/>
            </a:avLst>
          </a:prstGeom>
          <a:ln w="12700">
            <a:prstDash val="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776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500"/>
                                        <p:tgtEl>
                                          <p:spTgt spid="6">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fade">
                                      <p:cBhvr>
                                        <p:cTn id="31" dur="500"/>
                                        <p:tgtEl>
                                          <p:spTgt spid="6">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38350" y="1907270"/>
                <a:ext cx="7948449" cy="4569730"/>
              </a:xfrm>
            </p:spPr>
            <p:txBody>
              <a:bodyPr>
                <a:normAutofit fontScale="92500" lnSpcReduction="10000"/>
              </a:bodyPr>
              <a:lstStyle/>
              <a:p>
                <a:r>
                  <a:rPr lang="el-GR" b="1" dirty="0" smtClean="0"/>
                  <a:t>Κυματοσυνάρτηση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𝑦</m:t>
                    </m:r>
                    <m:d>
                      <m:dPr>
                        <m:ctrlPr>
                          <a:rPr lang="en-US"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
                                  <a:rPr lang="el-GR" i="1">
                                    <a:latin typeface="Cambria Math" panose="02040503050406030204" pitchFamily="18" charset="0"/>
                                  </a:rPr>
                                  <m:t>𝜋</m:t>
                                </m:r>
                              </m:num>
                              <m:den>
                                <m:r>
                                  <a:rPr lang="el-GR" i="1">
                                    <a:latin typeface="Cambria Math" panose="02040503050406030204" pitchFamily="18" charset="0"/>
                                  </a:rPr>
                                  <m:t>𝜆</m:t>
                                </m:r>
                              </m:den>
                            </m:f>
                            <m:d>
                              <m:dPr>
                                <m:ctrlPr>
                                  <a:rPr lang="el-GR" i="1">
                                    <a:latin typeface="Cambria Math" panose="02040503050406030204" pitchFamily="18" charset="0"/>
                                  </a:rPr>
                                </m:ctrlPr>
                              </m:dPr>
                              <m:e>
                                <m:r>
                                  <a:rPr lang="en-US" i="1">
                                    <a:latin typeface="Cambria Math" panose="02040503050406030204" pitchFamily="18" charset="0"/>
                                  </a:rPr>
                                  <m:t>𝑥</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𝑢𝑡</m:t>
                                </m:r>
                              </m:e>
                            </m:d>
                            <m:r>
                              <a:rPr lang="el-GR" b="0" i="1" smtClean="0">
                                <a:latin typeface="Cambria Math" panose="02040503050406030204" pitchFamily="18" charset="0"/>
                              </a:rPr>
                              <m:t>+</m:t>
                            </m:r>
                            <m:r>
                              <a:rPr lang="el-GR" b="0" i="1" smtClean="0">
                                <a:latin typeface="Cambria Math" panose="02040503050406030204" pitchFamily="18" charset="0"/>
                              </a:rPr>
                              <m:t>𝜑</m:t>
                            </m:r>
                          </m:e>
                        </m:d>
                      </m:e>
                    </m:func>
                  </m:oMath>
                </a14:m>
                <a:endParaRPr lang="en-US" dirty="0" smtClean="0"/>
              </a:p>
              <a:p>
                <a:r>
                  <a:rPr lang="el-GR" b="1" dirty="0" smtClean="0"/>
                  <a:t>Ταχύτητα διάδοσης</a:t>
                </a:r>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f>
                      <m:fPr>
                        <m:ctrlPr>
                          <a:rPr lang="en-US" i="1" smtClean="0">
                            <a:latin typeface="Cambria Math" panose="02040503050406030204" pitchFamily="18" charset="0"/>
                          </a:rPr>
                        </m:ctrlPr>
                      </m:fPr>
                      <m:num>
                        <m:r>
                          <m:rPr>
                            <m:sty m:val="p"/>
                          </m:rPr>
                          <a:rPr lang="el-GR" b="0" i="0" smtClean="0">
                            <a:latin typeface="Cambria Math" panose="02040503050406030204" pitchFamily="18" charset="0"/>
                          </a:rPr>
                          <m:t>Δ</m:t>
                        </m:r>
                        <m:r>
                          <a:rPr lang="en-US" b="0" i="1" smtClean="0">
                            <a:latin typeface="Cambria Math" panose="02040503050406030204" pitchFamily="18" charset="0"/>
                          </a:rPr>
                          <m:t>𝑥</m:t>
                        </m:r>
                      </m:num>
                      <m:den>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l-GR" b="0" i="1" smtClean="0">
                            <a:latin typeface="Cambria Math" panose="02040503050406030204" pitchFamily="18" charset="0"/>
                          </a:rPr>
                          <m:t>𝜆</m:t>
                        </m:r>
                      </m:num>
                      <m:den>
                        <m:r>
                          <m:rPr>
                            <m:sty m:val="p"/>
                          </m:rPr>
                          <a:rPr lang="el-GR" b="0" i="0" smtClean="0">
                            <a:latin typeface="Cambria Math" panose="02040503050406030204" pitchFamily="18" charset="0"/>
                          </a:rPr>
                          <m:t>Τ</m:t>
                        </m:r>
                      </m:den>
                    </m:f>
                    <m:r>
                      <a:rPr lang="en-US" b="0" i="0" smtClean="0">
                        <a:latin typeface="Cambria Math" panose="02040503050406030204" pitchFamily="18" charset="0"/>
                      </a:rPr>
                      <m:t>=</m:t>
                    </m:r>
                    <m:r>
                      <m:rPr>
                        <m:sty m:val="p"/>
                      </m:rPr>
                      <a:rPr lang="el-GR" b="0" i="0" smtClean="0">
                        <a:latin typeface="Cambria Math" panose="02040503050406030204" pitchFamily="18" charset="0"/>
                      </a:rPr>
                      <m:t>λ</m:t>
                    </m:r>
                    <m:r>
                      <m:rPr>
                        <m:sty m:val="p"/>
                      </m:rPr>
                      <a:rPr lang="en-US" b="0" i="0" smtClean="0">
                        <a:latin typeface="Cambria Math" panose="02040503050406030204" pitchFamily="18" charset="0"/>
                      </a:rPr>
                      <m:t>f</m:t>
                    </m:r>
                  </m:oMath>
                </a14:m>
                <a:endParaRPr lang="el-GR" dirty="0" smtClean="0"/>
              </a:p>
              <a:p>
                <a:r>
                  <a:rPr lang="el-GR" b="1" dirty="0" err="1" smtClean="0"/>
                  <a:t>Κυματαριθμός</a:t>
                </a:r>
                <a:r>
                  <a:rPr lang="el-GR" b="1" dirty="0" smtClean="0"/>
                  <a:t> </a:t>
                </a:r>
                <a:r>
                  <a:rPr lang="el-GR" i="1" dirty="0" smtClean="0">
                    <a:latin typeface="Cambria Math" panose="02040503050406030204" pitchFamily="18" charset="0"/>
                  </a:rPr>
                  <a:t/>
                </a:r>
                <a:br>
                  <a:rPr lang="el-GR"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num>
                      <m:den>
                        <m:r>
                          <a:rPr lang="el-GR" b="0" i="1" smtClean="0">
                            <a:latin typeface="Cambria Math" panose="02040503050406030204" pitchFamily="18" charset="0"/>
                          </a:rPr>
                          <m:t>𝜆</m:t>
                        </m:r>
                      </m:den>
                    </m:f>
                  </m:oMath>
                </a14:m>
                <a:endParaRPr lang="el-GR" dirty="0" smtClean="0"/>
              </a:p>
              <a:p>
                <a:r>
                  <a:rPr lang="el-GR" b="1" dirty="0" smtClean="0"/>
                  <a:t>Κυκλική συχνότητα </a:t>
                </a:r>
                <a:br>
                  <a:rPr lang="el-GR" b="1" dirty="0" smtClean="0"/>
                </a:b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=2</m:t>
                    </m:r>
                    <m:r>
                      <a:rPr lang="el-GR" b="0" i="1" smtClean="0">
                        <a:latin typeface="Cambria Math" panose="02040503050406030204" pitchFamily="18" charset="0"/>
                      </a:rPr>
                      <m:t>𝜋</m:t>
                    </m:r>
                    <m:r>
                      <a:rPr lang="en-US" b="0" i="1" smtClean="0">
                        <a:latin typeface="Cambria Math" panose="02040503050406030204" pitchFamily="18" charset="0"/>
                      </a:rPr>
                      <m:t>𝑓</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num>
                      <m:den>
                        <m:r>
                          <m:rPr>
                            <m:sty m:val="p"/>
                          </m:rPr>
                          <a:rPr lang="el-GR" b="0" i="0" smtClean="0">
                            <a:latin typeface="Cambria Math" panose="02040503050406030204" pitchFamily="18" charset="0"/>
                          </a:rPr>
                          <m:t>Τ</m:t>
                        </m:r>
                      </m:den>
                    </m:f>
                  </m:oMath>
                </a14:m>
                <a:endParaRPr lang="el-GR" dirty="0" smtClean="0"/>
              </a:p>
              <a:p>
                <a:r>
                  <a:rPr lang="el-GR" b="1" dirty="0" smtClean="0"/>
                  <a:t>Οπότε</a:t>
                </a:r>
                <a:r>
                  <a:rPr lang="el-GR" dirty="0" smtClean="0"/>
                  <a:t> </a:t>
                </a:r>
                <a:br>
                  <a:rPr lang="el-GR" dirty="0" smtClean="0"/>
                </a:br>
                <a14:m>
                  <m:oMath xmlns:m="http://schemas.openxmlformats.org/officeDocument/2006/math">
                    <m:r>
                      <a:rPr lang="en-US" i="1">
                        <a:latin typeface="Cambria Math" panose="02040503050406030204" pitchFamily="18" charset="0"/>
                      </a:rPr>
                      <m:t>𝑦</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𝑡</m:t>
                        </m:r>
                      </m:e>
                    </m:d>
                    <m:r>
                      <a:rPr lang="en-US" i="1">
                        <a:latin typeface="Cambria Math" panose="02040503050406030204" pitchFamily="18" charset="0"/>
                      </a:rPr>
                      <m:t>=</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n-US" i="1">
                                <a:latin typeface="Cambria Math" panose="02040503050406030204" pitchFamily="18" charset="0"/>
                              </a:rPr>
                              <m:t>𝑘𝑥</m:t>
                            </m:r>
                            <m:r>
                              <a:rPr lang="en-US"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𝜔</m:t>
                            </m:r>
                            <m:r>
                              <a:rPr lang="en-US" i="1">
                                <a:latin typeface="Cambria Math" panose="02040503050406030204" pitchFamily="18" charset="0"/>
                              </a:rPr>
                              <m:t>𝑡</m:t>
                            </m:r>
                            <m:r>
                              <a:rPr lang="el-GR" i="1">
                                <a:latin typeface="Cambria Math" panose="02040503050406030204" pitchFamily="18" charset="0"/>
                              </a:rPr>
                              <m:t>+</m:t>
                            </m:r>
                            <m:r>
                              <a:rPr lang="el-GR" i="1">
                                <a:latin typeface="Cambria Math" panose="02040503050406030204" pitchFamily="18" charset="0"/>
                              </a:rPr>
                              <m:t>𝜑</m:t>
                            </m:r>
                          </m:e>
                        </m:d>
                      </m:e>
                    </m:func>
                  </m:oMath>
                </a14:m>
                <a:endParaRPr lang="el-GR"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733" b="-800"/>
                </a:stretch>
              </a:blipFill>
            </p:spPr>
            <p:txBody>
              <a:bodyPr/>
              <a:lstStyle/>
              <a:p>
                <a:r>
                  <a:rPr lang="el-GR">
                    <a:noFill/>
                  </a:rPr>
                  <a:t> </a:t>
                </a:r>
              </a:p>
            </p:txBody>
          </p:sp>
        </mc:Fallback>
      </mc:AlternateContent>
    </p:spTree>
    <p:extLst>
      <p:ext uri="{BB962C8B-B14F-4D97-AF65-F5344CB8AC3E}">
        <p14:creationId xmlns:p14="http://schemas.microsoft.com/office/powerpoint/2010/main" val="378435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38350" y="1907270"/>
                <a:ext cx="7948449" cy="4569730"/>
              </a:xfrm>
            </p:spPr>
            <p:txBody>
              <a:bodyPr>
                <a:normAutofit/>
              </a:bodyPr>
              <a:lstStyle/>
              <a:p>
                <a:r>
                  <a:rPr lang="el-GR" b="1" dirty="0" smtClean="0"/>
                  <a:t>Παράδειγμα:</a:t>
                </a:r>
              </a:p>
              <a:p>
                <a:pPr lvl="1"/>
                <a:r>
                  <a:rPr lang="el-GR" sz="2000" dirty="0" smtClean="0"/>
                  <a:t>Ημιτονοειδές κύμα που διαδίδεται στην θετική κατεύθυνση του </a:t>
                </a:r>
                <a:r>
                  <a:rPr lang="en-US" sz="2000" dirty="0" smtClean="0"/>
                  <a:t>x-</a:t>
                </a:r>
                <a:r>
                  <a:rPr lang="el-GR" sz="2000" dirty="0" smtClean="0"/>
                  <a:t>άξονα έχει πλάτος 15 </a:t>
                </a:r>
                <a:r>
                  <a:rPr lang="en-US" sz="2000" dirty="0" smtClean="0"/>
                  <a:t>cm, </a:t>
                </a:r>
                <a:r>
                  <a:rPr lang="el-GR" sz="2000" dirty="0" smtClean="0"/>
                  <a:t>μήκος 40 </a:t>
                </a:r>
                <a:r>
                  <a:rPr lang="en-US" sz="2000" dirty="0" smtClean="0"/>
                  <a:t>cm, </a:t>
                </a:r>
                <a:r>
                  <a:rPr lang="el-GR" sz="2000" dirty="0" smtClean="0"/>
                  <a:t>και συχνότητα 8 </a:t>
                </a:r>
                <a:r>
                  <a:rPr lang="en-US" sz="2000" dirty="0" smtClean="0"/>
                  <a:t>Hz. </a:t>
                </a:r>
                <a:r>
                  <a:rPr lang="el-GR" sz="2000" dirty="0" smtClean="0"/>
                  <a:t>Η χρονική στιγμή </a:t>
                </a:r>
                <a:r>
                  <a:rPr lang="en-US" sz="2000" dirty="0" smtClean="0"/>
                  <a:t>t=0 </a:t>
                </a:r>
                <a:r>
                  <a:rPr lang="el-GR" sz="2000" dirty="0" smtClean="0"/>
                  <a:t>φαίνεται στο σχήμα.</a:t>
                </a:r>
              </a:p>
              <a:p>
                <a:pPr lvl="2"/>
                <a:r>
                  <a:rPr lang="el-GR" sz="1800" dirty="0" smtClean="0"/>
                  <a:t>Α) Βρείτε τα </a:t>
                </a:r>
                <a14:m>
                  <m:oMath xmlns:m="http://schemas.openxmlformats.org/officeDocument/2006/math">
                    <m:r>
                      <a:rPr lang="en-US" sz="1800" i="1">
                        <a:latin typeface="Cambria Math" panose="02040503050406030204" pitchFamily="18" charset="0"/>
                      </a:rPr>
                      <m:t>𝑘</m:t>
                    </m:r>
                  </m:oMath>
                </a14:m>
                <a:r>
                  <a:rPr lang="en-US" sz="1800" dirty="0" smtClean="0"/>
                  <a:t>, </a:t>
                </a:r>
                <a14:m>
                  <m:oMath xmlns:m="http://schemas.openxmlformats.org/officeDocument/2006/math">
                    <m:r>
                      <a:rPr lang="el-GR" sz="1800" i="1">
                        <a:latin typeface="Cambria Math" panose="02040503050406030204" pitchFamily="18" charset="0"/>
                      </a:rPr>
                      <m:t>𝛵</m:t>
                    </m:r>
                  </m:oMath>
                </a14:m>
                <a:r>
                  <a:rPr lang="en-US" sz="1800" dirty="0" smtClean="0"/>
                  <a:t>, </a:t>
                </a:r>
                <a14:m>
                  <m:oMath xmlns:m="http://schemas.openxmlformats.org/officeDocument/2006/math">
                    <m:r>
                      <a:rPr lang="el-GR" sz="1800" i="1">
                        <a:latin typeface="Cambria Math" panose="02040503050406030204" pitchFamily="18" charset="0"/>
                      </a:rPr>
                      <m:t>𝜔</m:t>
                    </m:r>
                  </m:oMath>
                </a14:m>
                <a:r>
                  <a:rPr lang="el-GR" sz="1800" dirty="0" smtClean="0"/>
                  <a:t>, </a:t>
                </a:r>
                <a14:m>
                  <m:oMath xmlns:m="http://schemas.openxmlformats.org/officeDocument/2006/math">
                    <m:r>
                      <a:rPr lang="en-US" sz="1800" i="1">
                        <a:latin typeface="Cambria Math" panose="02040503050406030204" pitchFamily="18" charset="0"/>
                      </a:rPr>
                      <m:t>𝑢</m:t>
                    </m:r>
                  </m:oMath>
                </a14:m>
                <a:r>
                  <a:rPr lang="en-US" sz="1800" dirty="0" smtClean="0"/>
                  <a:t>.</a:t>
                </a:r>
              </a:p>
              <a:p>
                <a:pPr lvl="2"/>
                <a:r>
                  <a:rPr lang="en-US" sz="1800" dirty="0" smtClean="0"/>
                  <a:t>B) </a:t>
                </a:r>
                <a:r>
                  <a:rPr lang="el-GR" sz="1800" dirty="0" smtClean="0"/>
                  <a:t>Βρείτε τη σταθερά φάσης φ και γράψτε την </a:t>
                </a:r>
                <a:r>
                  <a:rPr lang="el-GR" sz="1800" dirty="0" err="1" smtClean="0"/>
                  <a:t>κυματοσυνάρτηση</a:t>
                </a:r>
                <a:r>
                  <a:rPr lang="el-GR" sz="1800" dirty="0" smtClean="0"/>
                  <a:t>.</a:t>
                </a:r>
                <a:r>
                  <a:rPr lang="en-US" b="0" i="1" dirty="0" smtClean="0">
                    <a:latin typeface="Cambria Math" panose="02040503050406030204" pitchFamily="18" charset="0"/>
                  </a:rPr>
                  <a:t/>
                </a:r>
                <a:br>
                  <a:rPr lang="en-US" b="0" i="1" dirty="0" smtClean="0">
                    <a:latin typeface="Cambria Math" panose="02040503050406030204" pitchFamily="18" charset="0"/>
                  </a:rPr>
                </a:br>
                <a:endParaRPr lang="el-GR" dirty="0" smtClean="0"/>
              </a:p>
              <a:p>
                <a:pPr marL="68580" indent="0">
                  <a:buNone/>
                </a:pPr>
                <a:endParaRPr lang="el-GR" dirty="0"/>
              </a:p>
              <a:p>
                <a:endParaRPr lang="en-US" dirty="0" smtClean="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067"/>
                </a:stretch>
              </a:blipFill>
            </p:spPr>
            <p:txBody>
              <a:bodyPr/>
              <a:lstStyle/>
              <a:p>
                <a:r>
                  <a:rPr lang="el-GR">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745" y="4114800"/>
            <a:ext cx="4144599" cy="2396722"/>
          </a:xfrm>
          <a:prstGeom prst="rect">
            <a:avLst/>
          </a:prstGeom>
        </p:spPr>
      </p:pic>
    </p:spTree>
    <p:extLst>
      <p:ext uri="{BB962C8B-B14F-4D97-AF65-F5344CB8AC3E}">
        <p14:creationId xmlns:p14="http://schemas.microsoft.com/office/powerpoint/2010/main" val="11839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38350" y="1907270"/>
                <a:ext cx="7948449" cy="4569730"/>
              </a:xfrm>
            </p:spPr>
            <p:txBody>
              <a:bodyPr>
                <a:normAutofit/>
              </a:bodyPr>
              <a:lstStyle/>
              <a:p>
                <a:r>
                  <a:rPr lang="el-GR" b="1" dirty="0" smtClean="0"/>
                  <a:t>Παράδειγμα:</a:t>
                </a:r>
              </a:p>
              <a:p>
                <a:pPr lvl="1"/>
                <a:r>
                  <a:rPr lang="el-GR" sz="2000" dirty="0" smtClean="0"/>
                  <a:t>Ημιτονοειδές κύμα που διαδίδεται στην θετική κατεύθυνση του </a:t>
                </a:r>
                <a:r>
                  <a:rPr lang="en-US" sz="2000" dirty="0" smtClean="0"/>
                  <a:t>x-</a:t>
                </a:r>
                <a:r>
                  <a:rPr lang="el-GR" sz="2000" dirty="0" smtClean="0"/>
                  <a:t>άξονα έχει πλάτος 15 </a:t>
                </a:r>
                <a:r>
                  <a:rPr lang="en-US" sz="2000" dirty="0" smtClean="0"/>
                  <a:t>cm, </a:t>
                </a:r>
                <a:r>
                  <a:rPr lang="el-GR" sz="2000" dirty="0" smtClean="0"/>
                  <a:t>μήκος 40 </a:t>
                </a:r>
                <a:r>
                  <a:rPr lang="en-US" sz="2000" dirty="0" smtClean="0"/>
                  <a:t>cm, </a:t>
                </a:r>
                <a:r>
                  <a:rPr lang="el-GR" sz="2000" dirty="0" smtClean="0"/>
                  <a:t>και συχνότητα 8 </a:t>
                </a:r>
                <a:r>
                  <a:rPr lang="en-US" sz="2000" dirty="0" smtClean="0"/>
                  <a:t>Hz. </a:t>
                </a:r>
                <a:r>
                  <a:rPr lang="el-GR" sz="2000" dirty="0" smtClean="0"/>
                  <a:t>Η χρονική στιγμή </a:t>
                </a:r>
                <a:r>
                  <a:rPr lang="en-US" sz="2000" dirty="0" smtClean="0"/>
                  <a:t>t=0 </a:t>
                </a:r>
                <a:r>
                  <a:rPr lang="el-GR" sz="2000" dirty="0" smtClean="0"/>
                  <a:t>φαίνεται στο σχήμα.</a:t>
                </a:r>
              </a:p>
              <a:p>
                <a:pPr lvl="2"/>
                <a:r>
                  <a:rPr lang="el-GR" sz="1800" dirty="0" smtClean="0"/>
                  <a:t>Α) Βρείτε τα </a:t>
                </a:r>
                <a14:m>
                  <m:oMath xmlns:m="http://schemas.openxmlformats.org/officeDocument/2006/math">
                    <m:r>
                      <a:rPr lang="en-US" sz="1800" i="1">
                        <a:latin typeface="Cambria Math" panose="02040503050406030204" pitchFamily="18" charset="0"/>
                      </a:rPr>
                      <m:t>𝑘</m:t>
                    </m:r>
                  </m:oMath>
                </a14:m>
                <a:r>
                  <a:rPr lang="en-US" sz="1800" dirty="0" smtClean="0"/>
                  <a:t>, </a:t>
                </a:r>
                <a14:m>
                  <m:oMath xmlns:m="http://schemas.openxmlformats.org/officeDocument/2006/math">
                    <m:r>
                      <a:rPr lang="el-GR" sz="1800" i="1">
                        <a:latin typeface="Cambria Math" panose="02040503050406030204" pitchFamily="18" charset="0"/>
                      </a:rPr>
                      <m:t>𝛵</m:t>
                    </m:r>
                  </m:oMath>
                </a14:m>
                <a:r>
                  <a:rPr lang="en-US" sz="1800" dirty="0" smtClean="0"/>
                  <a:t>, </a:t>
                </a:r>
                <a14:m>
                  <m:oMath xmlns:m="http://schemas.openxmlformats.org/officeDocument/2006/math">
                    <m:r>
                      <a:rPr lang="el-GR" sz="1800" i="1">
                        <a:latin typeface="Cambria Math" panose="02040503050406030204" pitchFamily="18" charset="0"/>
                      </a:rPr>
                      <m:t>𝜔</m:t>
                    </m:r>
                  </m:oMath>
                </a14:m>
                <a:r>
                  <a:rPr lang="el-GR" sz="1800" dirty="0" smtClean="0"/>
                  <a:t>, </a:t>
                </a:r>
                <a14:m>
                  <m:oMath xmlns:m="http://schemas.openxmlformats.org/officeDocument/2006/math">
                    <m:r>
                      <a:rPr lang="en-US" sz="1800" i="1">
                        <a:latin typeface="Cambria Math" panose="02040503050406030204" pitchFamily="18" charset="0"/>
                      </a:rPr>
                      <m:t>𝑢</m:t>
                    </m:r>
                  </m:oMath>
                </a14:m>
                <a:r>
                  <a:rPr lang="en-US" sz="1800" dirty="0" smtClean="0"/>
                  <a:t>.</a:t>
                </a:r>
              </a:p>
              <a:p>
                <a:pPr marL="685800" lvl="2" indent="0">
                  <a:buNone/>
                </a:pPr>
                <a:r>
                  <a:rPr lang="en-US" b="0" i="1" dirty="0" smtClean="0">
                    <a:latin typeface="Cambria Math" panose="02040503050406030204" pitchFamily="18" charset="0"/>
                  </a:rPr>
                  <a:t/>
                </a:r>
                <a:br>
                  <a:rPr lang="en-US" b="0" i="1" dirty="0" smtClean="0">
                    <a:latin typeface="Cambria Math" panose="02040503050406030204" pitchFamily="18" charset="0"/>
                  </a:rPr>
                </a:br>
                <a:endParaRPr lang="el-GR" dirty="0" smtClean="0"/>
              </a:p>
              <a:p>
                <a:pPr marL="68580" indent="0">
                  <a:buNone/>
                </a:pPr>
                <a:endParaRPr lang="el-GR" dirty="0"/>
              </a:p>
              <a:p>
                <a:endParaRPr lang="en-US" dirty="0" smtClean="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067"/>
                </a:stretch>
              </a:blipFill>
            </p:spPr>
            <p:txBody>
              <a:bodyPr/>
              <a:lstStyle/>
              <a:p>
                <a:r>
                  <a:rPr lang="el-GR">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745" y="4114800"/>
            <a:ext cx="4144599" cy="239672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735480" y="3839760"/>
              <a:ext cx="3278880" cy="2403720"/>
            </p14:xfrm>
          </p:contentPart>
        </mc:Choice>
        <mc:Fallback xmlns="">
          <p:pic>
            <p:nvPicPr>
              <p:cNvPr id="4" name="Ink 3"/>
              <p:cNvPicPr/>
              <p:nvPr/>
            </p:nvPicPr>
            <p:blipFill>
              <a:blip r:embed="rId5"/>
              <a:stretch>
                <a:fillRect/>
              </a:stretch>
            </p:blipFill>
            <p:spPr>
              <a:xfrm>
                <a:off x="729360" y="3828600"/>
                <a:ext cx="3291480" cy="2428560"/>
              </a:xfrm>
              <a:prstGeom prst="rect">
                <a:avLst/>
              </a:prstGeom>
            </p:spPr>
          </p:pic>
        </mc:Fallback>
      </mc:AlternateContent>
    </p:spTree>
    <p:extLst>
      <p:ext uri="{BB962C8B-B14F-4D97-AF65-F5344CB8AC3E}">
        <p14:creationId xmlns:p14="http://schemas.microsoft.com/office/powerpoint/2010/main" val="17761124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sp>
        <p:nvSpPr>
          <p:cNvPr id="6" name="Content Placeholder 5"/>
          <p:cNvSpPr>
            <a:spLocks noGrp="1"/>
          </p:cNvSpPr>
          <p:nvPr>
            <p:ph idx="1"/>
          </p:nvPr>
        </p:nvSpPr>
        <p:spPr>
          <a:xfrm>
            <a:off x="738350" y="1907270"/>
            <a:ext cx="7948449" cy="4569730"/>
          </a:xfrm>
        </p:spPr>
        <p:txBody>
          <a:bodyPr>
            <a:normAutofit/>
          </a:bodyPr>
          <a:lstStyle/>
          <a:p>
            <a:r>
              <a:rPr lang="el-GR" b="1" dirty="0" smtClean="0"/>
              <a:t>Παράδειγμα:</a:t>
            </a:r>
          </a:p>
          <a:p>
            <a:pPr lvl="1"/>
            <a:r>
              <a:rPr lang="el-GR" sz="2000" dirty="0" smtClean="0"/>
              <a:t>Ημιτονοειδές κύμα που διαδίδεται στην θετική κατεύθυνση του </a:t>
            </a:r>
            <a:r>
              <a:rPr lang="en-US" sz="2000" dirty="0" smtClean="0"/>
              <a:t>x-</a:t>
            </a:r>
            <a:r>
              <a:rPr lang="el-GR" sz="2000" dirty="0" smtClean="0"/>
              <a:t>άξονα έχει πλάτος 15 </a:t>
            </a:r>
            <a:r>
              <a:rPr lang="en-US" sz="2000" dirty="0" smtClean="0"/>
              <a:t>cm, </a:t>
            </a:r>
            <a:r>
              <a:rPr lang="el-GR" sz="2000" dirty="0" smtClean="0"/>
              <a:t>μήκος 40 </a:t>
            </a:r>
            <a:r>
              <a:rPr lang="en-US" sz="2000" dirty="0" smtClean="0"/>
              <a:t>cm, </a:t>
            </a:r>
            <a:r>
              <a:rPr lang="el-GR" sz="2000" dirty="0" smtClean="0"/>
              <a:t>και συχνότητα 8 </a:t>
            </a:r>
            <a:r>
              <a:rPr lang="en-US" sz="2000" dirty="0" smtClean="0"/>
              <a:t>Hz. </a:t>
            </a:r>
            <a:r>
              <a:rPr lang="el-GR" sz="2000" dirty="0" smtClean="0"/>
              <a:t>Η χρονική στιγμή </a:t>
            </a:r>
            <a:r>
              <a:rPr lang="en-US" sz="2000" dirty="0" smtClean="0"/>
              <a:t>t=0 </a:t>
            </a:r>
            <a:r>
              <a:rPr lang="el-GR" sz="2000" dirty="0" smtClean="0"/>
              <a:t>φαίνεται στο σχήμα.</a:t>
            </a:r>
          </a:p>
          <a:p>
            <a:pPr lvl="2"/>
            <a:r>
              <a:rPr lang="en-US" sz="1800" dirty="0" smtClean="0"/>
              <a:t>B) </a:t>
            </a:r>
            <a:r>
              <a:rPr lang="el-GR" sz="1800" dirty="0" smtClean="0"/>
              <a:t>Βρείτε τη σταθερά φάσης φ και γράψτε την </a:t>
            </a:r>
            <a:r>
              <a:rPr lang="el-GR" sz="1800" dirty="0" err="1" smtClean="0"/>
              <a:t>κυματοσυνάρτηση</a:t>
            </a:r>
            <a:r>
              <a:rPr lang="el-GR" sz="1800" dirty="0" smtClean="0"/>
              <a:t>.</a:t>
            </a:r>
            <a:r>
              <a:rPr lang="en-US" b="0" i="1" dirty="0" smtClean="0">
                <a:latin typeface="Cambria Math" panose="02040503050406030204" pitchFamily="18" charset="0"/>
              </a:rPr>
              <a:t/>
            </a:r>
            <a:br>
              <a:rPr lang="en-US" b="0" i="1" dirty="0" smtClean="0">
                <a:latin typeface="Cambria Math" panose="02040503050406030204" pitchFamily="18" charset="0"/>
              </a:rPr>
            </a:br>
            <a:endParaRPr lang="el-GR" dirty="0" smtClean="0"/>
          </a:p>
          <a:p>
            <a:pPr marL="68580" indent="0">
              <a:buNone/>
            </a:pPr>
            <a:endParaRPr lang="el-GR" dirty="0"/>
          </a:p>
          <a:p>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745" y="4114800"/>
            <a:ext cx="4144599" cy="239672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94720" y="985320"/>
              <a:ext cx="7261560" cy="5347440"/>
            </p14:xfrm>
          </p:contentPart>
        </mc:Choice>
        <mc:Fallback xmlns="">
          <p:pic>
            <p:nvPicPr>
              <p:cNvPr id="4" name="Ink 3"/>
              <p:cNvPicPr/>
              <p:nvPr/>
            </p:nvPicPr>
            <p:blipFill>
              <a:blip r:embed="rId4"/>
              <a:stretch>
                <a:fillRect/>
              </a:stretch>
            </p:blipFill>
            <p:spPr>
              <a:xfrm>
                <a:off x="583920" y="978840"/>
                <a:ext cx="7279920" cy="5365800"/>
              </a:xfrm>
              <a:prstGeom prst="rect">
                <a:avLst/>
              </a:prstGeom>
            </p:spPr>
          </p:pic>
        </mc:Fallback>
      </mc:AlternateContent>
    </p:spTree>
    <p:extLst>
      <p:ext uri="{BB962C8B-B14F-4D97-AF65-F5344CB8AC3E}">
        <p14:creationId xmlns:p14="http://schemas.microsoft.com/office/powerpoint/2010/main" val="11875533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50065"/>
            <a:ext cx="2590799" cy="5326935"/>
          </a:xfrm>
          <a:prstGeom prst="rect">
            <a:avLst/>
          </a:prstGeom>
        </p:spPr>
      </p:pic>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38350" y="1907270"/>
                <a:ext cx="7948449" cy="4569730"/>
              </a:xfrm>
            </p:spPr>
            <p:txBody>
              <a:bodyPr>
                <a:normAutofit/>
              </a:bodyPr>
              <a:lstStyle/>
              <a:p>
                <a:r>
                  <a:rPr lang="el-GR" b="1" dirty="0" smtClean="0"/>
                  <a:t>Αρμονικά κύματα</a:t>
                </a:r>
                <a:endParaRPr lang="el-GR" dirty="0"/>
              </a:p>
              <a:p>
                <a:pPr lvl="1"/>
                <a:r>
                  <a:rPr lang="el-GR" dirty="0" err="1" smtClean="0"/>
                  <a:t>Κυματοσυνάρτηση</a:t>
                </a:r>
                <a:r>
                  <a:rPr lang="el-GR" dirty="0" smtClean="0"/>
                  <a:t> που περιγράφει</a:t>
                </a:r>
                <a:br>
                  <a:rPr lang="el-GR" dirty="0" smtClean="0"/>
                </a:br>
                <a:r>
                  <a:rPr lang="el-GR" dirty="0" smtClean="0"/>
                  <a:t>την κίνηση του στοιχείου </a:t>
                </a:r>
                <a:r>
                  <a:rPr lang="en-US" dirty="0" smtClean="0"/>
                  <a:t>P</a:t>
                </a:r>
                <a:endParaRPr lang="el-GR" dirty="0" smtClean="0"/>
              </a:p>
              <a:p>
                <a:pPr marL="365760" lvl="1" indent="0">
                  <a:buNone/>
                </a:pPr>
                <a:endParaRPr lang="el-GR" b="0" i="1" dirty="0">
                  <a:latin typeface="Cambria Math" panose="02040503050406030204" pitchFamily="18" charset="0"/>
                </a:endParaRPr>
              </a:p>
              <a:p>
                <a:pPr marL="365760" lvl="1" indent="0">
                  <a:buNone/>
                </a:pPr>
                <a:r>
                  <a:rPr lang="el-GR" b="0" dirty="0" smtClean="0"/>
                  <a:t>	</a:t>
                </a:r>
                <a14:m>
                  <m:oMath xmlns:m="http://schemas.openxmlformats.org/officeDocument/2006/math">
                    <m:r>
                      <a:rPr lang="en-US" b="0" i="1" smtClean="0">
                        <a:latin typeface="Cambria Math" panose="02040503050406030204" pitchFamily="18" charset="0"/>
                      </a:rPr>
                      <m:t>𝑦</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e>
                    </m:func>
                  </m:oMath>
                </a14:m>
                <a:r>
                  <a:rPr lang="el-GR" dirty="0" smtClean="0"/>
                  <a:t/>
                </a:r>
                <a:br>
                  <a:rPr lang="el-GR" dirty="0" smtClean="0"/>
                </a:br>
                <a:endParaRPr lang="el-GR" dirty="0"/>
              </a:p>
              <a:p>
                <a:pPr lvl="1"/>
                <a:r>
                  <a:rPr lang="el-GR" u="sng" dirty="0" smtClean="0"/>
                  <a:t>Εγκάρσια</a:t>
                </a:r>
                <a:r>
                  <a:rPr lang="el-GR" dirty="0" smtClean="0"/>
                  <a:t> ταχύτητα και επιτάχυνση</a:t>
                </a:r>
                <a:br>
                  <a:rPr lang="el-GR" dirty="0" smtClean="0"/>
                </a:br>
                <a:r>
                  <a:rPr lang="el-GR" dirty="0" smtClean="0"/>
                  <a:t>του στοιχείου </a:t>
                </a:r>
                <a:r>
                  <a:rPr lang="en-US" dirty="0" smtClean="0"/>
                  <a:t>P</a:t>
                </a:r>
                <a:r>
                  <a:rPr lang="el-GR" dirty="0" smtClean="0"/>
                  <a:t> </a:t>
                </a:r>
                <a:br>
                  <a:rPr lang="el-GR" dirty="0" smtClean="0"/>
                </a:br>
                <a:r>
                  <a:rPr lang="en-US" i="1" dirty="0" smtClean="0">
                    <a:latin typeface="Cambria Math" panose="02040503050406030204" pitchFamily="18" charset="0"/>
                  </a:rPr>
                  <a:t/>
                </a:r>
                <a:br>
                  <a:rPr lang="en-US" i="1" dirty="0" smtClean="0">
                    <a:latin typeface="Cambria Math" panose="02040503050406030204" pitchFamily="18" charset="0"/>
                  </a:rPr>
                </a:br>
                <a:r>
                  <a:rPr lang="el-GR" i="1" dirty="0" smtClean="0">
                    <a:latin typeface="Cambria Math" panose="02040503050406030204" pitchFamily="18" charset="0"/>
                  </a:rPr>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𝑦</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𝑦</m:t>
                        </m:r>
                      </m:num>
                      <m:den>
                        <m:r>
                          <a:rPr lang="en-US" b="0" i="1" smtClean="0">
                            <a:latin typeface="Cambria Math" panose="02040503050406030204" pitchFamily="18" charset="0"/>
                          </a:rPr>
                          <m:t>𝜕</m:t>
                        </m:r>
                        <m:r>
                          <a:rPr lang="en-US" b="0" i="1" smtClean="0">
                            <a:latin typeface="Cambria Math" panose="02040503050406030204" pitchFamily="18" charset="0"/>
                          </a:rPr>
                          <m:t>𝑡</m:t>
                        </m:r>
                      </m:den>
                    </m:f>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e>
                        </m:d>
                      </m:e>
                    </m:func>
                  </m:oMath>
                </a14:m>
                <a:r>
                  <a:rPr lang="el-GR" b="0" i="1" dirty="0" smtClean="0">
                    <a:latin typeface="Cambria Math" panose="02040503050406030204" pitchFamily="18" charset="0"/>
                  </a:rPr>
                  <a:t/>
                </a:r>
                <a:br>
                  <a:rPr lang="el-GR" b="0" i="1" dirty="0" smtClean="0">
                    <a:latin typeface="Cambria Math" panose="02040503050406030204" pitchFamily="18" charset="0"/>
                  </a:rPr>
                </a:br>
                <a:r>
                  <a:rPr lang="el-GR" b="0" i="1" dirty="0" smtClean="0">
                    <a:latin typeface="Cambria Math" panose="02040503050406030204" pitchFamily="18" charset="0"/>
                  </a:rPr>
                  <a:t>	</a:t>
                </a:r>
                <a14:m>
                  <m:oMath xmlns:m="http://schemas.openxmlformats.org/officeDocument/2006/math">
                    <m:sSub>
                      <m:sSubPr>
                        <m:ctrlPr>
                          <a:rPr lang="el-GR"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𝑦</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𝑦</m:t>
                            </m:r>
                          </m:sub>
                        </m:sSub>
                      </m:num>
                      <m:den>
                        <m:r>
                          <a:rPr lang="en-US" b="0" i="1" smtClean="0">
                            <a:latin typeface="Cambria Math" panose="02040503050406030204" pitchFamily="18" charset="0"/>
                          </a:rPr>
                          <m:t>𝜕</m:t>
                        </m:r>
                        <m:r>
                          <a:rPr lang="en-US" b="0" i="1" smtClean="0">
                            <a:latin typeface="Cambria Math" panose="02040503050406030204" pitchFamily="18" charset="0"/>
                          </a:rPr>
                          <m:t>𝑡</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l-GR" b="0" i="1" smtClean="0">
                            <a:latin typeface="Cambria Math" panose="02040503050406030204" pitchFamily="18" charset="0"/>
                          </a:rPr>
                          <m:t>𝜔</m:t>
                        </m:r>
                      </m:e>
                      <m:sup>
                        <m:r>
                          <a:rPr lang="el-GR" b="0" i="1" smtClean="0">
                            <a:latin typeface="Cambria Math" panose="02040503050406030204" pitchFamily="18" charset="0"/>
                          </a:rPr>
                          <m:t>2</m:t>
                        </m:r>
                      </m:sup>
                    </m:sSup>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e>
                    </m:func>
                  </m:oMath>
                </a14:m>
                <a:endParaRPr lang="el-GR" b="0" i="1" dirty="0" smtClean="0">
                  <a:latin typeface="Cambria Math" panose="02040503050406030204" pitchFamily="18" charset="0"/>
                </a:endParaRPr>
              </a:p>
              <a:p>
                <a:pPr marL="365760" lvl="1" indent="0">
                  <a:buNone/>
                </a:pPr>
                <a:endParaRPr lang="en-US" dirty="0" smtClean="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4"/>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386993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351" y="1665442"/>
            <a:ext cx="7465310" cy="4842364"/>
          </a:xfr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p:spTree>
    <p:extLst>
      <p:ext uri="{BB962C8B-B14F-4D97-AF65-F5344CB8AC3E}">
        <p14:creationId xmlns:p14="http://schemas.microsoft.com/office/powerpoint/2010/main" val="3551491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738350" y="1907270"/>
                <a:ext cx="7948449" cy="4569730"/>
              </a:xfrm>
            </p:spPr>
            <p:txBody>
              <a:bodyPr>
                <a:normAutofit/>
              </a:bodyPr>
              <a:lstStyle/>
              <a:p>
                <a:r>
                  <a:rPr lang="el-GR" b="1" dirty="0" smtClean="0"/>
                  <a:t>Ταχύτητα Διάδοσης </a:t>
                </a:r>
                <a14:m>
                  <m:oMath xmlns:m="http://schemas.openxmlformats.org/officeDocument/2006/math">
                    <m:r>
                      <a:rPr lang="en-US" b="1" i="1">
                        <a:latin typeface="Cambria Math" panose="02040503050406030204" pitchFamily="18" charset="0"/>
                      </a:rPr>
                      <m:t>𝒗</m:t>
                    </m:r>
                    <m:r>
                      <a:rPr lang="en-US" b="1" i="1">
                        <a:latin typeface="Cambria Math" panose="02040503050406030204" pitchFamily="18" charset="0"/>
                      </a:rPr>
                      <m:t> </m:t>
                    </m:r>
                  </m:oMath>
                </a14:m>
                <a:r>
                  <a:rPr lang="el-GR" b="1" dirty="0" smtClean="0"/>
                  <a:t>κύματος σε τεντωμένο νήμα</a:t>
                </a:r>
              </a:p>
              <a:p>
                <a:pPr marL="68580" indent="0">
                  <a:buNone/>
                </a:pPr>
                <a:r>
                  <a:rPr lang="el-GR" b="1" dirty="0" smtClean="0"/>
                  <a:t>		</a:t>
                </a:r>
                <a:r>
                  <a:rPr lang="el-GR" b="1" dirty="0"/>
                  <a:t>	</a:t>
                </a:r>
                <a14:m>
                  <m:oMath xmlns:m="http://schemas.openxmlformats.org/officeDocument/2006/math">
                    <m:r>
                      <a:rPr lang="en-US" b="1" i="1" smtClean="0">
                        <a:latin typeface="Cambria Math" panose="02040503050406030204" pitchFamily="18" charset="0"/>
                      </a:rPr>
                      <m:t>𝒗</m:t>
                    </m:r>
                    <m:r>
                      <a:rPr lang="en-US" b="1" i="1" smtClean="0">
                        <a:latin typeface="Cambria Math" panose="02040503050406030204" pitchFamily="18" charset="0"/>
                      </a:rPr>
                      <m:t>= </m:t>
                    </m:r>
                    <m:rad>
                      <m:radPr>
                        <m:degHide m:val="on"/>
                        <m:ctrlPr>
                          <a:rPr lang="en-US" b="1" i="1" smtClean="0">
                            <a:latin typeface="Cambria Math" panose="02040503050406030204" pitchFamily="18" charset="0"/>
                          </a:rPr>
                        </m:ctrlPr>
                      </m:radPr>
                      <m:deg/>
                      <m:e>
                        <m:f>
                          <m:fPr>
                            <m:ctrlPr>
                              <a:rPr lang="en-US" b="1" i="1" smtClean="0">
                                <a:latin typeface="Cambria Math" panose="02040503050406030204" pitchFamily="18" charset="0"/>
                              </a:rPr>
                            </m:ctrlPr>
                          </m:fPr>
                          <m:num>
                            <m:r>
                              <a:rPr lang="en-US" b="1" i="1" smtClean="0">
                                <a:latin typeface="Cambria Math" panose="02040503050406030204" pitchFamily="18" charset="0"/>
                              </a:rPr>
                              <m:t>𝑻</m:t>
                            </m:r>
                          </m:num>
                          <m:den>
                            <m:r>
                              <a:rPr lang="el-GR" b="1" i="1" smtClean="0">
                                <a:latin typeface="Cambria Math" panose="02040503050406030204" pitchFamily="18" charset="0"/>
                              </a:rPr>
                              <m:t>𝝁</m:t>
                            </m:r>
                          </m:den>
                        </m:f>
                      </m:e>
                    </m:rad>
                  </m:oMath>
                </a14:m>
                <a:r>
                  <a:rPr lang="el-GR" dirty="0" smtClean="0"/>
                  <a:t/>
                </a:r>
                <a:br>
                  <a:rPr lang="el-GR" dirty="0" smtClean="0"/>
                </a:br>
                <a:endParaRPr lang="el-GR" dirty="0"/>
              </a:p>
              <a:p>
                <a:pPr marL="365760" lvl="1" indent="0">
                  <a:buNone/>
                </a:pPr>
                <a:r>
                  <a:rPr lang="el-GR" dirty="0" smtClean="0"/>
                  <a:t>όπου </a:t>
                </a:r>
                <a14:m>
                  <m:oMath xmlns:m="http://schemas.openxmlformats.org/officeDocument/2006/math">
                    <m:r>
                      <a:rPr lang="en-US" b="1" i="1">
                        <a:latin typeface="Cambria Math" panose="02040503050406030204" pitchFamily="18" charset="0"/>
                      </a:rPr>
                      <m:t>𝑻</m:t>
                    </m:r>
                  </m:oMath>
                </a14:m>
                <a:r>
                  <a:rPr lang="el-GR" dirty="0" smtClean="0"/>
                  <a:t> η τάση του νήματος, και </a:t>
                </a:r>
                <a14:m>
                  <m:oMath xmlns:m="http://schemas.openxmlformats.org/officeDocument/2006/math">
                    <m:r>
                      <a:rPr lang="el-GR" b="1" i="1">
                        <a:latin typeface="Cambria Math" panose="02040503050406030204" pitchFamily="18" charset="0"/>
                      </a:rPr>
                      <m:t>𝝁</m:t>
                    </m:r>
                  </m:oMath>
                </a14:m>
                <a:r>
                  <a:rPr lang="el-GR" dirty="0" smtClean="0"/>
                  <a:t> η μάζα του νήματος ανά μονάδα μήκους</a:t>
                </a:r>
              </a:p>
              <a:p>
                <a:pPr marL="365760" lvl="1" indent="0">
                  <a:buNone/>
                </a:pPr>
                <a:endParaRPr lang="el-GR" dirty="0"/>
              </a:p>
              <a:p>
                <a:r>
                  <a:rPr lang="el-GR" dirty="0"/>
                  <a:t>Μ</a:t>
                </a:r>
                <a:r>
                  <a:rPr lang="el-GR" dirty="0" smtClean="0"/>
                  <a:t>άζα ανά μονάδα μήκους </a:t>
                </a:r>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l-GR" b="0" i="1">
                        <a:latin typeface="Cambria Math" panose="02040503050406030204" pitchFamily="18" charset="0"/>
                      </a:rPr>
                      <m:t>𝜇</m:t>
                    </m:r>
                    <m:r>
                      <a:rPr lang="el-GR" b="0" i="0" smtClean="0">
                        <a:latin typeface="Cambria Math" panose="02040503050406030204" pitchFamily="18" charset="0"/>
                      </a:rPr>
                      <m:t>=</m:t>
                    </m:r>
                    <m:f>
                      <m:fPr>
                        <m:ctrlPr>
                          <a:rPr lang="el-GR"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𝑙</m:t>
                        </m:r>
                      </m:den>
                    </m:f>
                  </m:oMath>
                </a14:m>
                <a:endParaRPr lang="el-GR" dirty="0" smtClean="0"/>
              </a:p>
              <a:p>
                <a:pPr lvl="1"/>
                <a:r>
                  <a:rPr lang="el-GR" dirty="0" smtClean="0"/>
                  <a:t>Λέγεται και γραμμική πυκνότητα</a:t>
                </a:r>
                <a:endParaRPr lang="en-US" dirty="0" smtClean="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067" r="-690"/>
                </a:stretch>
              </a:blipFill>
            </p:spPr>
            <p:txBody>
              <a:bodyPr/>
              <a:lstStyle/>
              <a:p>
                <a:r>
                  <a:rPr lang="el-GR">
                    <a:noFill/>
                  </a:rPr>
                  <a:t> </a:t>
                </a:r>
              </a:p>
            </p:txBody>
          </p:sp>
        </mc:Fallback>
      </mc:AlternateContent>
    </p:spTree>
    <p:extLst>
      <p:ext uri="{BB962C8B-B14F-4D97-AF65-F5344CB8AC3E}">
        <p14:creationId xmlns:p14="http://schemas.microsoft.com/office/powerpoint/2010/main" val="399187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sp>
        <p:nvSpPr>
          <p:cNvPr id="6" name="Content Placeholder 5"/>
          <p:cNvSpPr>
            <a:spLocks noGrp="1"/>
          </p:cNvSpPr>
          <p:nvPr>
            <p:ph idx="1"/>
          </p:nvPr>
        </p:nvSpPr>
        <p:spPr>
          <a:xfrm>
            <a:off x="738350" y="1907270"/>
            <a:ext cx="7948449" cy="4569730"/>
          </a:xfrm>
        </p:spPr>
        <p:txBody>
          <a:bodyPr>
            <a:normAutofit/>
          </a:bodyPr>
          <a:lstStyle/>
          <a:p>
            <a:r>
              <a:rPr lang="el-GR" b="1" dirty="0" smtClean="0"/>
              <a:t>Παράδειγμα:</a:t>
            </a:r>
          </a:p>
          <a:p>
            <a:pPr lvl="1"/>
            <a:r>
              <a:rPr lang="el-GR" sz="1600" dirty="0" smtClean="0"/>
              <a:t>Ένας </a:t>
            </a:r>
            <a:r>
              <a:rPr lang="el-GR" sz="1600" b="1" dirty="0" smtClean="0"/>
              <a:t>ορειβάτης μάζας 80 </a:t>
            </a:r>
            <a:r>
              <a:rPr lang="en-US" sz="1600" b="1" dirty="0" smtClean="0"/>
              <a:t>kg </a:t>
            </a:r>
            <a:r>
              <a:rPr lang="el-GR" sz="1600" dirty="0" smtClean="0"/>
              <a:t>παγιδεύεται σε ένα βουνό. Ελικόπτερο διάσωσης έρχεται να τον σώσει, χαμηλώνοντας </a:t>
            </a:r>
            <a:r>
              <a:rPr lang="el-GR" sz="1600" b="1" dirty="0" smtClean="0"/>
              <a:t>συρματόσκοινο μήκους 15 </a:t>
            </a:r>
            <a:r>
              <a:rPr lang="en-US" sz="1600" b="1" dirty="0" smtClean="0"/>
              <a:t>m </a:t>
            </a:r>
            <a:r>
              <a:rPr lang="el-GR" sz="1600" b="1" dirty="0" smtClean="0"/>
              <a:t>και μάζας </a:t>
            </a:r>
            <a:r>
              <a:rPr lang="en-US" sz="1600" b="1" dirty="0" smtClean="0"/>
              <a:t>8 kg</a:t>
            </a:r>
            <a:r>
              <a:rPr lang="en-US" sz="1600" dirty="0" smtClean="0"/>
              <a:t> </a:t>
            </a:r>
            <a:r>
              <a:rPr lang="el-GR" sz="1600" dirty="0" smtClean="0"/>
              <a:t>προς το μέρος του. Ο </a:t>
            </a:r>
            <a:r>
              <a:rPr lang="el-GR" sz="1600" b="1" dirty="0" smtClean="0"/>
              <a:t>ιμάντας στο άκρο του έχει μάζα 70 </a:t>
            </a:r>
            <a:r>
              <a:rPr lang="en-US" sz="1600" b="1" dirty="0" smtClean="0"/>
              <a:t>kg</a:t>
            </a:r>
            <a:r>
              <a:rPr lang="en-US" sz="1600" dirty="0" smtClean="0"/>
              <a:t>.</a:t>
            </a:r>
            <a:r>
              <a:rPr lang="el-GR" sz="1600" dirty="0"/>
              <a:t> </a:t>
            </a:r>
            <a:r>
              <a:rPr lang="el-GR" sz="1600" dirty="0" smtClean="0"/>
              <a:t>Φοβισμένος ο ορειβάτης από το σκηνικό, κάνει σήμα στον πιλότο στέλνοντας </a:t>
            </a:r>
            <a:r>
              <a:rPr lang="el-GR" sz="1600" b="1" dirty="0" smtClean="0"/>
              <a:t>εγκάρσιους παλμούς μέσω του συρματόσκοινου</a:t>
            </a:r>
            <a:r>
              <a:rPr lang="el-GR" sz="1600" dirty="0" smtClean="0"/>
              <a:t>. </a:t>
            </a:r>
            <a:r>
              <a:rPr lang="el-GR" sz="1600" b="1" dirty="0" smtClean="0"/>
              <a:t>Κάθε παλμός θέλει 0.25 </a:t>
            </a:r>
            <a:r>
              <a:rPr lang="en-US" sz="1600" b="1" dirty="0" smtClean="0"/>
              <a:t>s</a:t>
            </a:r>
            <a:r>
              <a:rPr lang="en-US" sz="1600" dirty="0" smtClean="0"/>
              <a:t> </a:t>
            </a:r>
            <a:r>
              <a:rPr lang="el-GR" sz="1600" dirty="0" smtClean="0"/>
              <a:t>για να διατρέξει όλο το συρματόσκοινο.</a:t>
            </a:r>
            <a:r>
              <a:rPr lang="en-US" sz="1600" dirty="0" smtClean="0"/>
              <a:t> </a:t>
            </a:r>
            <a:r>
              <a:rPr lang="el-GR" sz="1600" dirty="0" smtClean="0"/>
              <a:t>Ποια είναι η επιτάχυνση του ελικοπτέρου;</a:t>
            </a:r>
          </a:p>
          <a:p>
            <a:pPr marL="68580" indent="0">
              <a:buNone/>
            </a:pPr>
            <a:r>
              <a:rPr lang="el-GR" b="1" dirty="0" smtClean="0"/>
              <a:t>		</a:t>
            </a:r>
            <a:r>
              <a:rPr lang="el-GR" b="1" dirty="0"/>
              <a:t>	</a:t>
            </a:r>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905" y="3886200"/>
            <a:ext cx="4369166" cy="2619984"/>
          </a:xfrm>
          <a:prstGeom prst="ellipse">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28200" y="510120"/>
              <a:ext cx="8223480" cy="5403240"/>
            </p14:xfrm>
          </p:contentPart>
        </mc:Choice>
        <mc:Fallback xmlns="">
          <p:pic>
            <p:nvPicPr>
              <p:cNvPr id="4" name="Ink 3"/>
              <p:cNvPicPr/>
              <p:nvPr/>
            </p:nvPicPr>
            <p:blipFill>
              <a:blip r:embed="rId4"/>
              <a:stretch>
                <a:fillRect/>
              </a:stretch>
            </p:blipFill>
            <p:spPr>
              <a:xfrm>
                <a:off x="623520" y="502920"/>
                <a:ext cx="8242200" cy="5417280"/>
              </a:xfrm>
              <a:prstGeom prst="rect">
                <a:avLst/>
              </a:prstGeom>
            </p:spPr>
          </p:pic>
        </mc:Fallback>
      </mc:AlternateContent>
    </p:spTree>
    <p:extLst>
      <p:ext uri="{BB962C8B-B14F-4D97-AF65-F5344CB8AC3E}">
        <p14:creationId xmlns:p14="http://schemas.microsoft.com/office/powerpoint/2010/main" val="37592215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sp>
        <p:nvSpPr>
          <p:cNvPr id="6" name="Content Placeholder 5"/>
          <p:cNvSpPr>
            <a:spLocks noGrp="1"/>
          </p:cNvSpPr>
          <p:nvPr>
            <p:ph idx="1"/>
          </p:nvPr>
        </p:nvSpPr>
        <p:spPr>
          <a:xfrm>
            <a:off x="738350" y="1907270"/>
            <a:ext cx="7948449" cy="4569730"/>
          </a:xfrm>
        </p:spPr>
        <p:txBody>
          <a:bodyPr>
            <a:normAutofit/>
          </a:bodyPr>
          <a:lstStyle/>
          <a:p>
            <a:r>
              <a:rPr lang="el-GR" b="1" dirty="0" smtClean="0"/>
              <a:t>Παράδειγμα:</a:t>
            </a:r>
          </a:p>
          <a:p>
            <a:pPr lvl="1"/>
            <a:r>
              <a:rPr lang="el-GR" sz="1600" dirty="0" smtClean="0"/>
              <a:t>ορειβάτης μάζας 80 </a:t>
            </a:r>
            <a:r>
              <a:rPr lang="en-US" sz="1600" dirty="0" smtClean="0"/>
              <a:t>kg </a:t>
            </a:r>
            <a:r>
              <a:rPr lang="el-GR" sz="1600" dirty="0" smtClean="0"/>
              <a:t>, συρματόσκοινο μήκους 15 </a:t>
            </a:r>
            <a:r>
              <a:rPr lang="en-US" sz="1600" dirty="0" smtClean="0"/>
              <a:t>m </a:t>
            </a:r>
            <a:r>
              <a:rPr lang="el-GR" sz="1600" dirty="0" smtClean="0"/>
              <a:t>και μάζας </a:t>
            </a:r>
            <a:r>
              <a:rPr lang="en-US" sz="1600" dirty="0" smtClean="0"/>
              <a:t>8 kg, </a:t>
            </a:r>
            <a:r>
              <a:rPr lang="el-GR" sz="1600" dirty="0" smtClean="0"/>
              <a:t>ιμάντας στο άκρο του έχει μάζα 70 </a:t>
            </a:r>
            <a:r>
              <a:rPr lang="en-US" sz="1600" dirty="0" smtClean="0"/>
              <a:t>kg</a:t>
            </a:r>
            <a:r>
              <a:rPr lang="el-GR" sz="1600" dirty="0" smtClean="0"/>
              <a:t>, εγκάρσιοι παλμοί μέσω του συρματόσκοινου, κάθε παλμός θέλει 0.25 </a:t>
            </a:r>
            <a:r>
              <a:rPr lang="en-US" sz="1600" dirty="0" smtClean="0"/>
              <a:t>s </a:t>
            </a:r>
            <a:r>
              <a:rPr lang="el-GR" sz="1600" dirty="0" smtClean="0"/>
              <a:t>για να διατρέξει όλο το συρματόσκοινο.</a:t>
            </a:r>
            <a:r>
              <a:rPr lang="en-US" sz="1600" dirty="0" smtClean="0"/>
              <a:t> </a:t>
            </a:r>
            <a:endParaRPr lang="el-GR" sz="1600" dirty="0" smtClean="0"/>
          </a:p>
          <a:p>
            <a:pPr marL="365760" lvl="1" indent="0">
              <a:buNone/>
            </a:pPr>
            <a:r>
              <a:rPr lang="el-GR" sz="1600" dirty="0" smtClean="0"/>
              <a:t>Ποια είναι η επιτάχυνση του ελικοπτέρου;</a:t>
            </a:r>
          </a:p>
          <a:p>
            <a:pPr marL="68580" indent="0">
              <a:buNone/>
            </a:pPr>
            <a:r>
              <a:rPr lang="el-GR" b="1" dirty="0" smtClean="0"/>
              <a:t>		</a:t>
            </a:r>
            <a:r>
              <a:rPr lang="el-GR" b="1" dirty="0"/>
              <a:t>	</a:t>
            </a:r>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609600"/>
            <a:ext cx="3047999" cy="1827742"/>
          </a:xfrm>
          <a:prstGeom prst="ellipse">
            <a:avLst/>
          </a:prstGeom>
          <a:ln>
            <a:noFill/>
          </a:ln>
          <a:effectLst>
            <a:softEdge rad="112500"/>
          </a:effec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738350" y="1219200"/>
              <a:ext cx="6545880" cy="4903560"/>
            </p14:xfrm>
          </p:contentPart>
        </mc:Choice>
        <mc:Fallback xmlns="">
          <p:pic>
            <p:nvPicPr>
              <p:cNvPr id="4" name="Ink 3"/>
              <p:cNvPicPr/>
              <p:nvPr/>
            </p:nvPicPr>
            <p:blipFill>
              <a:blip r:embed="rId4"/>
              <a:stretch>
                <a:fillRect/>
              </a:stretch>
            </p:blipFill>
            <p:spPr>
              <a:xfrm>
                <a:off x="730070" y="1205880"/>
                <a:ext cx="6566400" cy="4930200"/>
              </a:xfrm>
              <a:prstGeom prst="rect">
                <a:avLst/>
              </a:prstGeom>
            </p:spPr>
          </p:pic>
        </mc:Fallback>
      </mc:AlternateContent>
    </p:spTree>
    <p:extLst>
      <p:ext uri="{BB962C8B-B14F-4D97-AF65-F5344CB8AC3E}">
        <p14:creationId xmlns:p14="http://schemas.microsoft.com/office/powerpoint/2010/main" val="410138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sp>
        <p:nvSpPr>
          <p:cNvPr id="3" name="Content Placeholder 2"/>
          <p:cNvSpPr>
            <a:spLocks noGrp="1"/>
          </p:cNvSpPr>
          <p:nvPr>
            <p:ph idx="1"/>
          </p:nvPr>
        </p:nvSpPr>
        <p:spPr/>
        <p:txBody>
          <a:bodyPr/>
          <a:lstStyle/>
          <a:p>
            <a:r>
              <a:rPr lang="el-GR" b="1" dirty="0" smtClean="0"/>
              <a:t>Ανάκλαση και διέλευση παλμών</a:t>
            </a:r>
            <a:endParaRPr lang="el-GR"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51" y="2342744"/>
            <a:ext cx="3529012" cy="415253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362200"/>
            <a:ext cx="3890962" cy="4101802"/>
          </a:xfrm>
          <a:prstGeom prst="rect">
            <a:avLst/>
          </a:prstGeom>
        </p:spPr>
      </p:pic>
    </p:spTree>
    <p:extLst>
      <p:ext uri="{BB962C8B-B14F-4D97-AF65-F5344CB8AC3E}">
        <p14:creationId xmlns:p14="http://schemas.microsoft.com/office/powerpoint/2010/main" val="11141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sp>
        <p:nvSpPr>
          <p:cNvPr id="3" name="Content Placeholder 2"/>
          <p:cNvSpPr>
            <a:spLocks noGrp="1"/>
          </p:cNvSpPr>
          <p:nvPr>
            <p:ph idx="1"/>
          </p:nvPr>
        </p:nvSpPr>
        <p:spPr/>
        <p:txBody>
          <a:bodyPr/>
          <a:lstStyle/>
          <a:p>
            <a:r>
              <a:rPr lang="el-GR" b="1" dirty="0" smtClean="0"/>
              <a:t>Ανάκλαση και διέλευση παλμών</a:t>
            </a:r>
            <a:endParaRPr lang="el-GR"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590800"/>
            <a:ext cx="5029200" cy="3804416"/>
          </a:xfrm>
          <a:prstGeom prst="rect">
            <a:avLst/>
          </a:prstGeom>
        </p:spPr>
      </p:pic>
    </p:spTree>
    <p:extLst>
      <p:ext uri="{BB962C8B-B14F-4D97-AF65-F5344CB8AC3E}">
        <p14:creationId xmlns:p14="http://schemas.microsoft.com/office/powerpoint/2010/main" val="39188370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sp>
        <p:nvSpPr>
          <p:cNvPr id="3" name="Content Placeholder 2"/>
          <p:cNvSpPr>
            <a:spLocks noGrp="1"/>
          </p:cNvSpPr>
          <p:nvPr>
            <p:ph idx="1"/>
          </p:nvPr>
        </p:nvSpPr>
        <p:spPr/>
        <p:txBody>
          <a:bodyPr/>
          <a:lstStyle/>
          <a:p>
            <a:r>
              <a:rPr lang="el-GR" b="1" dirty="0" smtClean="0"/>
              <a:t>Ανάκλαση και διέλευση παλμών</a:t>
            </a:r>
            <a:endParaRPr lang="el-GR"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625173"/>
            <a:ext cx="5029200" cy="3735670"/>
          </a:xfrm>
          <a:prstGeom prst="rect">
            <a:avLst/>
          </a:prstGeom>
        </p:spPr>
      </p:pic>
    </p:spTree>
    <p:extLst>
      <p:ext uri="{BB962C8B-B14F-4D97-AF65-F5344CB8AC3E}">
        <p14:creationId xmlns:p14="http://schemas.microsoft.com/office/powerpoint/2010/main" val="13932819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lstStyle/>
              <a:p>
                <a:r>
                  <a:rPr lang="el-GR" b="1" dirty="0" smtClean="0"/>
                  <a:t>Ανάκλαση και διέλευση παλμών</a:t>
                </a:r>
              </a:p>
              <a:p>
                <a:endParaRPr lang="el-GR" b="1" dirty="0"/>
              </a:p>
              <a:p>
                <a:r>
                  <a:rPr lang="el-GR" u="sng" dirty="0" smtClean="0"/>
                  <a:t>Κανόνες:</a:t>
                </a:r>
              </a:p>
              <a:p>
                <a:pPr lvl="1"/>
                <a:r>
                  <a:rPr lang="el-GR" b="1" i="1" dirty="0" smtClean="0"/>
                  <a:t>Όταν η διάδοση είναι από το μέσο Α στο μέσο Β, με Β πιο πυκνό </a:t>
                </a:r>
                <a:r>
                  <a:rPr lang="el-GR" b="1" i="1" dirty="0" err="1" smtClean="0"/>
                  <a:t>απ’το</a:t>
                </a:r>
                <a:r>
                  <a:rPr lang="el-GR" b="1" i="1" dirty="0" smtClean="0"/>
                  <a:t> Α, τότε συμβαίνει αναστροφή κατά την ανάκλαση.</a:t>
                </a:r>
              </a:p>
              <a:p>
                <a:pPr lvl="1"/>
                <a:r>
                  <a:rPr lang="el-GR" b="1" i="1" dirty="0"/>
                  <a:t>Όταν η διάδοση είναι από το μέσο Α στο μέσο Β, με </a:t>
                </a:r>
                <a:r>
                  <a:rPr lang="el-GR" b="1" i="1" dirty="0" smtClean="0"/>
                  <a:t>Α </a:t>
                </a:r>
                <a:r>
                  <a:rPr lang="el-GR" b="1" i="1" dirty="0"/>
                  <a:t>πιο πυκνό </a:t>
                </a:r>
                <a:r>
                  <a:rPr lang="el-GR" b="1" i="1" dirty="0" err="1"/>
                  <a:t>απ’το</a:t>
                </a:r>
                <a:r>
                  <a:rPr lang="el-GR" b="1" i="1" dirty="0"/>
                  <a:t> </a:t>
                </a:r>
                <a:r>
                  <a:rPr lang="el-GR" b="1" i="1" dirty="0" smtClean="0"/>
                  <a:t>Β, </a:t>
                </a:r>
                <a:r>
                  <a:rPr lang="el-GR" b="1" i="1" dirty="0"/>
                  <a:t>τότε </a:t>
                </a:r>
                <a:r>
                  <a:rPr lang="el-GR" b="1" i="1" dirty="0" smtClean="0"/>
                  <a:t>δεν συμβαίνει </a:t>
                </a:r>
                <a:r>
                  <a:rPr lang="el-GR" b="1" i="1" dirty="0"/>
                  <a:t>αναστροφή κατά την ανάκλαση.</a:t>
                </a:r>
              </a:p>
              <a:p>
                <a:endParaRPr lang="el-GR" dirty="0" smtClean="0"/>
              </a:p>
              <a:p>
                <a:r>
                  <a:rPr lang="el-GR" dirty="0" smtClean="0"/>
                  <a:t>Α πυκνότερο Β </a:t>
                </a:r>
                <a:r>
                  <a:rPr lang="en-US" dirty="0" smtClean="0"/>
                  <a:t>           </a:t>
                </a:r>
                <a:r>
                  <a:rPr lang="el-GR" dirty="0" smtClean="0">
                    <a:sym typeface="Wingdings" panose="05000000000000000000" pitchFamily="2" charset="2"/>
                  </a:rPr>
                  <a:t>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𝑣</m:t>
                        </m:r>
                      </m:e>
                      <m:sub>
                        <m:r>
                          <a:rPr lang="en-US" b="0" i="1" smtClean="0">
                            <a:latin typeface="Cambria Math" panose="02040503050406030204" pitchFamily="18" charset="0"/>
                            <a:sym typeface="Wingdings" panose="05000000000000000000" pitchFamily="2" charset="2"/>
                          </a:rPr>
                          <m:t>𝑎</m:t>
                        </m:r>
                      </m:sub>
                    </m:sSub>
                    <m:r>
                      <a:rPr lang="en-US" b="0" i="1" smtClean="0">
                        <a:latin typeface="Cambria Math" panose="02040503050406030204" pitchFamily="18" charset="0"/>
                        <a:sym typeface="Wingdings" panose="05000000000000000000" pitchFamily="2" charset="2"/>
                      </a:rPr>
                      <m:t>&lt;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𝑣</m:t>
                        </m:r>
                      </m:e>
                      <m:sub>
                        <m:r>
                          <a:rPr lang="en-US" b="0" i="1" smtClean="0">
                            <a:latin typeface="Cambria Math" panose="02040503050406030204" pitchFamily="18" charset="0"/>
                            <a:sym typeface="Wingdings" panose="05000000000000000000" pitchFamily="2" charset="2"/>
                          </a:rPr>
                          <m:t>𝑏</m:t>
                        </m:r>
                      </m:sub>
                    </m:sSub>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r="-1239"/>
                </a:stretch>
              </a:blipFill>
            </p:spPr>
            <p:txBody>
              <a:bodyPr/>
              <a:lstStyle/>
              <a:p>
                <a:r>
                  <a:rPr lang="el-GR">
                    <a:noFill/>
                  </a:rPr>
                  <a:t> </a:t>
                </a:r>
              </a:p>
            </p:txBody>
          </p:sp>
        </mc:Fallback>
      </mc:AlternateContent>
      <p:sp>
        <p:nvSpPr>
          <p:cNvPr id="4" name="Left-Right Arrow 3"/>
          <p:cNvSpPr/>
          <p:nvPr/>
        </p:nvSpPr>
        <p:spPr>
          <a:xfrm>
            <a:off x="3505200" y="5943600"/>
            <a:ext cx="6858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3248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p:sp>
        <p:nvSpPr>
          <p:cNvPr id="3" name="Content Placeholder 2"/>
          <p:cNvSpPr>
            <a:spLocks noGrp="1"/>
          </p:cNvSpPr>
          <p:nvPr>
            <p:ph idx="1"/>
          </p:nvPr>
        </p:nvSpPr>
        <p:spPr>
          <a:xfrm>
            <a:off x="738350" y="1907270"/>
            <a:ext cx="7872249" cy="4569730"/>
          </a:xfrm>
        </p:spPr>
        <p:txBody>
          <a:bodyPr/>
          <a:lstStyle/>
          <a:p>
            <a:r>
              <a:rPr lang="el-GR" b="1" dirty="0" smtClean="0"/>
              <a:t>Μεταφορά ενέργειας σε νήμα</a:t>
            </a:r>
          </a:p>
          <a:p>
            <a:pPr lvl="1"/>
            <a:r>
              <a:rPr lang="el-GR" dirty="0" smtClean="0"/>
              <a:t>Είπαμε ότι στα μηχανικά κύματα μεταφέρεται ενέργεια</a:t>
            </a:r>
          </a:p>
          <a:p>
            <a:pPr lvl="1"/>
            <a:r>
              <a:rPr lang="el-GR" dirty="0" smtClean="0"/>
              <a:t>Που πηγαίνει αυτή η ενέργεια;</a:t>
            </a:r>
          </a:p>
          <a:p>
            <a:pPr lvl="1"/>
            <a:r>
              <a:rPr lang="el-GR" dirty="0" smtClean="0"/>
              <a:t>Παράδειγμα:</a:t>
            </a:r>
            <a:endParaRPr lang="en-US" dirty="0" smtClean="0"/>
          </a:p>
          <a:p>
            <a:pPr lvl="2"/>
            <a:r>
              <a:rPr lang="el-GR" dirty="0" smtClean="0"/>
              <a:t>Έστω το νήμα ως μη </a:t>
            </a:r>
            <a:r>
              <a:rPr lang="el-GR" dirty="0" err="1" smtClean="0"/>
              <a:t>απομονω</a:t>
            </a:r>
            <a:r>
              <a:rPr lang="el-GR" dirty="0" smtClean="0"/>
              <a:t>-</a:t>
            </a:r>
            <a:br>
              <a:rPr lang="el-GR" dirty="0" smtClean="0"/>
            </a:br>
            <a:r>
              <a:rPr lang="el-GR" dirty="0" err="1" smtClean="0"/>
              <a:t>μένο</a:t>
            </a:r>
            <a:r>
              <a:rPr lang="el-GR" dirty="0" smtClean="0"/>
              <a:t> σύστημα</a:t>
            </a:r>
          </a:p>
          <a:p>
            <a:pPr lvl="2"/>
            <a:r>
              <a:rPr lang="el-GR" dirty="0" smtClean="0"/>
              <a:t>Ενέργεια λόγω έργου (χέρι)</a:t>
            </a:r>
          </a:p>
          <a:p>
            <a:pPr lvl="2"/>
            <a:r>
              <a:rPr lang="el-GR" dirty="0" smtClean="0"/>
              <a:t>Εξωτερική στο σύστημα</a:t>
            </a:r>
          </a:p>
          <a:p>
            <a:pPr lvl="2"/>
            <a:r>
              <a:rPr lang="el-GR" dirty="0" smtClean="0"/>
              <a:t>Διάδοση κατά μήκος του νήματος</a:t>
            </a:r>
            <a:endParaRPr lang="el-GR"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4476" y="2911813"/>
            <a:ext cx="2516123" cy="3581400"/>
          </a:xfrm>
          <a:prstGeom prst="rect">
            <a:avLst/>
          </a:prstGeom>
        </p:spPr>
      </p:pic>
    </p:spTree>
    <p:extLst>
      <p:ext uri="{BB962C8B-B14F-4D97-AF65-F5344CB8AC3E}">
        <p14:creationId xmlns:p14="http://schemas.microsoft.com/office/powerpoint/2010/main" val="141809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569730"/>
              </a:xfrm>
            </p:spPr>
            <p:txBody>
              <a:bodyPr/>
              <a:lstStyle/>
              <a:p>
                <a:r>
                  <a:rPr lang="el-GR" b="1" dirty="0" smtClean="0"/>
                  <a:t>Μεταφορά ενέργειας σε νήμα</a:t>
                </a:r>
                <a:endParaRPr lang="en-US" b="1" dirty="0" smtClean="0"/>
              </a:p>
              <a:p>
                <a:endParaRPr lang="el-GR" b="1" dirty="0" smtClean="0"/>
              </a:p>
              <a:p>
                <a:pPr lvl="1"/>
                <a:r>
                  <a:rPr lang="el-GR" dirty="0" smtClean="0"/>
                  <a:t>Ας θεωρήσουμε ένα </a:t>
                </a:r>
                <a:r>
                  <a:rPr lang="en-US" dirty="0" smtClean="0"/>
                  <a:t/>
                </a:r>
                <a:br>
                  <a:rPr lang="en-US" dirty="0" smtClean="0"/>
                </a:br>
                <a:r>
                  <a:rPr lang="el-GR" dirty="0" smtClean="0"/>
                  <a:t>απειροστά μικρό τμήμα </a:t>
                </a:r>
                <a:r>
                  <a:rPr lang="en-US" dirty="0" smtClean="0"/>
                  <a:t/>
                </a:r>
                <a:br>
                  <a:rPr lang="en-US" dirty="0" smtClean="0"/>
                </a:br>
                <a:r>
                  <a:rPr lang="el-GR" dirty="0" smtClean="0"/>
                  <a:t>του νήματος μήκους </a:t>
                </a:r>
                <a14:m>
                  <m:oMath xmlns:m="http://schemas.openxmlformats.org/officeDocument/2006/math">
                    <m:r>
                      <a:rPr lang="en-US" b="0" i="1" smtClean="0">
                        <a:latin typeface="Cambria Math" panose="02040503050406030204" pitchFamily="18" charset="0"/>
                      </a:rPr>
                      <m:t>𝑑𝑥</m:t>
                    </m:r>
                  </m:oMath>
                </a14:m>
                <a:r>
                  <a:rPr lang="en-US" dirty="0" smtClean="0"/>
                  <a:t> </a:t>
                </a:r>
                <a:br>
                  <a:rPr lang="en-US" dirty="0" smtClean="0"/>
                </a:br>
                <a:r>
                  <a:rPr lang="el-GR" dirty="0" smtClean="0"/>
                  <a:t>και μάζας</a:t>
                </a:r>
                <a:r>
                  <a:rPr lang="en-US" dirty="0" smtClean="0"/>
                  <a:t> </a:t>
                </a:r>
                <a14:m>
                  <m:oMath xmlns:m="http://schemas.openxmlformats.org/officeDocument/2006/math">
                    <m:r>
                      <a:rPr lang="en-US" b="0" i="1" smtClean="0">
                        <a:latin typeface="Cambria Math" panose="02040503050406030204" pitchFamily="18" charset="0"/>
                      </a:rPr>
                      <m:t>𝑑𝑚</m:t>
                    </m:r>
                  </m:oMath>
                </a14:m>
                <a:endParaRPr lang="en-US" dirty="0" smtClean="0"/>
              </a:p>
              <a:p>
                <a:pPr lvl="1"/>
                <a:r>
                  <a:rPr lang="el-GR" dirty="0" smtClean="0"/>
                  <a:t>Εκτελεί απλή αρμονική</a:t>
                </a:r>
                <a:br>
                  <a:rPr lang="el-GR" dirty="0" smtClean="0"/>
                </a:br>
                <a:r>
                  <a:rPr lang="el-GR" dirty="0" smtClean="0"/>
                  <a:t>ταλάντωση (</a:t>
                </a:r>
                <a:r>
                  <a:rPr lang="en-US" dirty="0" smtClean="0"/>
                  <a:t>y-</a:t>
                </a:r>
                <a:r>
                  <a:rPr lang="el-GR" dirty="0" smtClean="0"/>
                  <a:t>άξονα)!</a:t>
                </a:r>
              </a:p>
              <a:p>
                <a:pPr lvl="1"/>
                <a:r>
                  <a:rPr lang="el-GR" dirty="0" smtClean="0"/>
                  <a:t>Άρα έχει κινητική και</a:t>
                </a:r>
                <a:br>
                  <a:rPr lang="el-GR" dirty="0" smtClean="0"/>
                </a:br>
                <a:r>
                  <a:rPr lang="el-GR" dirty="0" smtClean="0"/>
                  <a:t>δυναμική ενέργεια!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569730"/>
              </a:xfrm>
              <a:blipFill rotWithShape="0">
                <a:blip r:embed="rId2"/>
                <a:stretch>
                  <a:fillRect t="-1067"/>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675" y="2971800"/>
            <a:ext cx="3886199" cy="2731851"/>
          </a:xfrm>
          <a:prstGeom prst="rect">
            <a:avLst/>
          </a:prstGeom>
        </p:spPr>
      </p:pic>
    </p:spTree>
    <p:extLst>
      <p:ext uri="{BB962C8B-B14F-4D97-AF65-F5344CB8AC3E}">
        <p14:creationId xmlns:p14="http://schemas.microsoft.com/office/powerpoint/2010/main" val="311653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569730"/>
              </a:xfrm>
            </p:spPr>
            <p:txBody>
              <a:bodyPr>
                <a:normAutofit lnSpcReduction="10000"/>
              </a:bodyPr>
              <a:lstStyle/>
              <a:p>
                <a:r>
                  <a:rPr lang="el-GR" b="1" dirty="0" smtClean="0"/>
                  <a:t>Μεταφορά ενέργειας σε νήμα</a:t>
                </a:r>
              </a:p>
              <a:p>
                <a:pPr lvl="1"/>
                <a:r>
                  <a:rPr lang="el-GR" b="1" dirty="0"/>
                  <a:t>Κινητική ενέργεια </a:t>
                </a:r>
                <a:endParaRPr lang="el-GR" sz="1000" b="1" dirty="0"/>
              </a:p>
              <a:p>
                <a:pPr marL="365760" lvl="1" indent="0">
                  <a:buNone/>
                </a:pPr>
                <a:r>
                  <a:rPr lang="en-US" i="1" dirty="0">
                    <a:latin typeface="Cambria Math" panose="02040503050406030204" pitchFamily="18" charset="0"/>
                  </a:rPr>
                  <a:t/>
                </a:r>
                <a:br>
                  <a:rPr lang="en-US" i="1" dirty="0">
                    <a:latin typeface="Cambria Math" panose="02040503050406030204" pitchFamily="18" charset="0"/>
                  </a:rPr>
                </a:br>
                <a:r>
                  <a:rPr lang="en-US" i="1" dirty="0">
                    <a:latin typeface="Cambria Math" panose="02040503050406030204" pitchFamily="18" charset="0"/>
                  </a:rPr>
                  <a:t>	</a:t>
                </a:r>
                <a14:m>
                  <m:oMath xmlns:m="http://schemas.openxmlformats.org/officeDocument/2006/math">
                    <m:r>
                      <a:rPr lang="en-US" i="1">
                        <a:latin typeface="Cambria Math" panose="02040503050406030204" pitchFamily="18" charset="0"/>
                      </a:rPr>
                      <m:t>𝑑𝐾</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ctrlPr>
                          <a:rPr lang="en-US" i="1">
                            <a:latin typeface="Cambria Math" panose="02040503050406030204" pitchFamily="18" charset="0"/>
                          </a:rPr>
                        </m:ctrlPr>
                      </m:dPr>
                      <m:e>
                        <m:r>
                          <a:rPr lang="en-US" i="1">
                            <a:latin typeface="Cambria Math" panose="02040503050406030204" pitchFamily="18" charset="0"/>
                          </a:rPr>
                          <m:t>𝑑𝑚</m:t>
                        </m:r>
                      </m:e>
                    </m:d>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𝑦</m:t>
                            </m:r>
                          </m:sub>
                        </m:sSub>
                      </m:e>
                      <m:sup>
                        <m:r>
                          <a:rPr lang="en-US" i="1">
                            <a:latin typeface="Cambria Math" panose="02040503050406030204" pitchFamily="18" charset="0"/>
                          </a:rPr>
                          <m:t>2</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ctrlPr>
                          <a:rPr lang="en-US" i="1">
                            <a:latin typeface="Cambria Math" panose="02040503050406030204" pitchFamily="18" charset="0"/>
                          </a:rPr>
                        </m:ctrlPr>
                      </m:dPr>
                      <m:e>
                        <m:r>
                          <a:rPr lang="el-GR" i="1">
                            <a:latin typeface="Cambria Math" panose="02040503050406030204" pitchFamily="18" charset="0"/>
                          </a:rPr>
                          <m:t>𝜇</m:t>
                        </m:r>
                        <m:r>
                          <a:rPr lang="en-US" i="1">
                            <a:latin typeface="Cambria Math" panose="02040503050406030204" pitchFamily="18" charset="0"/>
                          </a:rPr>
                          <m:t>𝑑𝑥</m:t>
                        </m:r>
                      </m:e>
                    </m:d>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𝑦</m:t>
                            </m:r>
                          </m:sub>
                        </m:sSub>
                      </m:e>
                      <m:sup>
                        <m:r>
                          <a:rPr lang="en-US" i="1">
                            <a:latin typeface="Cambria Math" panose="02040503050406030204" pitchFamily="18" charset="0"/>
                          </a:rPr>
                          <m:t>2</m:t>
                        </m:r>
                      </m:sup>
                    </m:sSup>
                    <m:r>
                      <a:rPr lang="en-US" i="1">
                        <a:latin typeface="Cambria Math" panose="02040503050406030204" pitchFamily="18" charset="0"/>
                      </a:rPr>
                      <m:t>  </m:t>
                    </m:r>
                    <m:f>
                      <m:fPr>
                        <m:type m:val="noBa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=0)</m:t>
                        </m:r>
                      </m:num>
                      <m:den>
                        <m:r>
                          <a:rPr lang="en-US" i="1">
                            <a:latin typeface="Cambria Math" panose="02040503050406030204" pitchFamily="18" charset="0"/>
                          </a:rPr>
                          <m:t>=</m:t>
                        </m:r>
                      </m:den>
                    </m:f>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l-GR" i="1">
                        <a:latin typeface="Cambria Math" panose="02040503050406030204" pitchFamily="18" charset="0"/>
                      </a:rPr>
                      <m:t>𝜇</m:t>
                    </m:r>
                    <m:sSup>
                      <m:sSupPr>
                        <m:ctrlPr>
                          <a:rPr lang="el-GR"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sSup>
                      <m:sSupPr>
                        <m:ctrlPr>
                          <a:rPr lang="el-GR"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2</m:t>
                        </m:r>
                      </m:sup>
                    </m:sSup>
                    <m:sSup>
                      <m:sSupPr>
                        <m:ctrlPr>
                          <a:rPr lang="el-GR" i="1">
                            <a:latin typeface="Cambria Math" panose="02040503050406030204" pitchFamily="18" charset="0"/>
                          </a:rPr>
                        </m:ctrlPr>
                      </m:sSupPr>
                      <m:e>
                        <m:r>
                          <m:rPr>
                            <m:sty m:val="p"/>
                          </m:rPr>
                          <a:rPr lang="en-US">
                            <a:latin typeface="Cambria Math" panose="02040503050406030204" pitchFamily="18" charset="0"/>
                          </a:rPr>
                          <m:t>cos</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𝑘𝑥</m:t>
                        </m:r>
                      </m:e>
                    </m:d>
                    <m:r>
                      <a:rPr lang="en-US" i="1">
                        <a:latin typeface="Cambria Math" panose="02040503050406030204" pitchFamily="18" charset="0"/>
                      </a:rPr>
                      <m:t>𝑑𝑥</m:t>
                    </m:r>
                  </m:oMath>
                </a14:m>
                <a:endParaRPr lang="en-US" i="1" dirty="0" smtClean="0">
                  <a:latin typeface="Cambria Math" panose="02040503050406030204" pitchFamily="18" charset="0"/>
                </a:endParaRPr>
              </a:p>
              <a:p>
                <a:pPr marL="365760" lvl="1" indent="0">
                  <a:buNone/>
                </a:pPr>
                <a:endParaRPr lang="en-US" sz="1400" dirty="0"/>
              </a:p>
              <a:p>
                <a:pPr lvl="1"/>
                <a:r>
                  <a:rPr lang="el-GR" dirty="0"/>
                  <a:t>Ολοκληρώνοντας για ένα μήκος κύματος </a:t>
                </a:r>
                <a:endParaRPr lang="en-US" dirty="0" smtClean="0"/>
              </a:p>
              <a:p>
                <a:pPr marL="365760" lvl="1" indent="0">
                  <a:buNone/>
                </a:pPr>
                <a:r>
                  <a:rPr lang="el-GR" dirty="0"/>
                  <a:t/>
                </a:r>
                <a:br>
                  <a:rPr lang="el-GR" dirty="0"/>
                </a:b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𝐾</m:t>
                          </m:r>
                        </m:e>
                        <m:sub>
                          <m:r>
                            <a:rPr lang="el-GR" i="1">
                              <a:latin typeface="Cambria Math" panose="02040503050406030204" pitchFamily="18" charset="0"/>
                            </a:rPr>
                            <m:t>𝜆</m:t>
                          </m:r>
                        </m:sub>
                      </m:sSub>
                      <m:r>
                        <a:rPr lang="el-GR" i="1">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4</m:t>
                          </m:r>
                        </m:den>
                      </m:f>
                      <m:r>
                        <a:rPr lang="el-GR" i="1">
                          <a:latin typeface="Cambria Math" panose="02040503050406030204" pitchFamily="18" charset="0"/>
                        </a:rPr>
                        <m:t>𝜇</m:t>
                      </m:r>
                      <m:sSup>
                        <m:sSupPr>
                          <m:ctrlPr>
                            <a:rPr lang="el-GR"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sSup>
                        <m:sSupPr>
                          <m:ctrlPr>
                            <a:rPr lang="el-GR" i="1">
                              <a:latin typeface="Cambria Math" panose="02040503050406030204" pitchFamily="18" charset="0"/>
                            </a:rPr>
                          </m:ctrlPr>
                        </m:sSupPr>
                        <m:e>
                          <m:r>
                            <a:rPr lang="el-GR" i="1">
                              <a:latin typeface="Cambria Math" panose="02040503050406030204" pitchFamily="18" charset="0"/>
                            </a:rPr>
                            <m:t>𝛢</m:t>
                          </m:r>
                        </m:e>
                        <m:sup>
                          <m:r>
                            <a:rPr lang="el-GR" i="1">
                              <a:latin typeface="Cambria Math" panose="02040503050406030204" pitchFamily="18" charset="0"/>
                            </a:rPr>
                            <m:t>2</m:t>
                          </m:r>
                        </m:sup>
                      </m:sSup>
                      <m:r>
                        <a:rPr lang="el-GR" i="1">
                          <a:latin typeface="Cambria Math" panose="02040503050406030204" pitchFamily="18" charset="0"/>
                        </a:rPr>
                        <m:t>𝜆</m:t>
                      </m:r>
                    </m:oMath>
                  </m:oMathPara>
                </a14:m>
                <a:endParaRPr lang="en-US" dirty="0"/>
              </a:p>
              <a:p>
                <a:pPr lvl="1"/>
                <a:endParaRPr lang="en-US" sz="1000" b="1" dirty="0" smtClean="0"/>
              </a:p>
              <a:p>
                <a:pPr lvl="1"/>
                <a:r>
                  <a:rPr lang="el-GR" b="1" dirty="0" smtClean="0"/>
                  <a:t>Δυναμική ενέργεια (με όμοιο τρόπο)</a:t>
                </a:r>
                <a:br>
                  <a:rPr lang="el-GR" b="1" dirty="0" smtClean="0"/>
                </a:b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a:latin typeface="Cambria Math" panose="02040503050406030204" pitchFamily="18" charset="0"/>
                          </a:rPr>
                        </m:ctrlPr>
                      </m:sSubPr>
                      <m:e>
                        <m:r>
                          <a:rPr lang="en-US" b="0" i="1" smtClean="0">
                            <a:latin typeface="Cambria Math" panose="02040503050406030204" pitchFamily="18" charset="0"/>
                          </a:rPr>
                          <m:t>𝑈</m:t>
                        </m:r>
                      </m:e>
                      <m:sub>
                        <m:r>
                          <a:rPr lang="el-GR" i="1">
                            <a:latin typeface="Cambria Math" panose="02040503050406030204" pitchFamily="18" charset="0"/>
                          </a:rPr>
                          <m:t>𝜆</m:t>
                        </m:r>
                      </m:sub>
                    </m:sSub>
                    <m:r>
                      <a:rPr lang="el-GR" i="1">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4</m:t>
                        </m:r>
                      </m:den>
                    </m:f>
                    <m:r>
                      <a:rPr lang="el-GR" i="1">
                        <a:latin typeface="Cambria Math" panose="02040503050406030204" pitchFamily="18" charset="0"/>
                      </a:rPr>
                      <m:t>𝜇</m:t>
                    </m:r>
                    <m:sSup>
                      <m:sSupPr>
                        <m:ctrlPr>
                          <a:rPr lang="el-GR"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sSup>
                      <m:sSupPr>
                        <m:ctrlPr>
                          <a:rPr lang="el-GR" i="1">
                            <a:latin typeface="Cambria Math" panose="02040503050406030204" pitchFamily="18" charset="0"/>
                          </a:rPr>
                        </m:ctrlPr>
                      </m:sSupPr>
                      <m:e>
                        <m:r>
                          <a:rPr lang="el-GR" i="1">
                            <a:latin typeface="Cambria Math" panose="02040503050406030204" pitchFamily="18" charset="0"/>
                          </a:rPr>
                          <m:t>𝛢</m:t>
                        </m:r>
                      </m:e>
                      <m:sup>
                        <m:r>
                          <a:rPr lang="el-GR" i="1">
                            <a:latin typeface="Cambria Math" panose="02040503050406030204" pitchFamily="18" charset="0"/>
                          </a:rPr>
                          <m:t>2</m:t>
                        </m:r>
                      </m:sup>
                    </m:sSup>
                    <m:r>
                      <a:rPr lang="el-GR" i="1">
                        <a:latin typeface="Cambria Math" panose="02040503050406030204" pitchFamily="18" charset="0"/>
                      </a:rPr>
                      <m:t>𝜆</m:t>
                    </m:r>
                  </m:oMath>
                </a14:m>
                <a:endParaRPr lang="en-US" dirty="0"/>
              </a:p>
              <a:p>
                <a:pPr lvl="1"/>
                <a:endParaRPr lang="el-GR" b="1"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569730"/>
              </a:xfrm>
              <a:blipFill rotWithShape="0">
                <a:blip r:embed="rId2"/>
                <a:stretch>
                  <a:fillRect t="-1867"/>
                </a:stretch>
              </a:blipFill>
            </p:spPr>
            <p:txBody>
              <a:bodyPr/>
              <a:lstStyle/>
              <a:p>
                <a:r>
                  <a:rPr lang="el-GR">
                    <a:noFill/>
                  </a:rPr>
                  <a:t> </a:t>
                </a:r>
              </a:p>
            </p:txBody>
          </p:sp>
        </mc:Fallback>
      </mc:AlternateContent>
    </p:spTree>
    <p:extLst>
      <p:ext uri="{BB962C8B-B14F-4D97-AF65-F5344CB8AC3E}">
        <p14:creationId xmlns:p14="http://schemas.microsoft.com/office/powerpoint/2010/main" val="291590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0819" y="3048000"/>
            <a:ext cx="2886457" cy="3457575"/>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69"/>
                <a:ext cx="7938926" cy="4598305"/>
              </a:xfrm>
            </p:spPr>
            <p:txBody>
              <a:bodyPr>
                <a:normAutofit/>
              </a:bodyPr>
              <a:lstStyle/>
              <a:p>
                <a:r>
                  <a:rPr lang="el-GR" dirty="0" smtClean="0"/>
                  <a:t>Σώμα σε κίνηση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𝑘</m:t>
                        </m:r>
                      </m:num>
                      <m:den>
                        <m:r>
                          <a:rPr lang="en-US" b="0" i="1" smtClean="0">
                            <a:latin typeface="Cambria Math" panose="02040503050406030204" pitchFamily="18" charset="0"/>
                            <a:ea typeface="Cambria Math" panose="02040503050406030204" pitchFamily="18" charset="0"/>
                          </a:rPr>
                          <m:t>𝑚</m:t>
                        </m:r>
                      </m:den>
                    </m:f>
                    <m:r>
                      <a:rPr lang="en-US" b="0" i="1" smtClean="0">
                        <a:latin typeface="Cambria Math" panose="02040503050406030204" pitchFamily="18" charset="0"/>
                        <a:ea typeface="Cambria Math" panose="02040503050406030204" pitchFamily="18" charset="0"/>
                      </a:rPr>
                      <m:t>𝑥</m:t>
                    </m:r>
                  </m:oMath>
                </a14:m>
                <a:endParaRPr lang="en-US" dirty="0" smtClean="0"/>
              </a:p>
              <a:p>
                <a:r>
                  <a:rPr lang="el-GR" b="1" dirty="0" smtClean="0"/>
                  <a:t>Η επιτάχυνση είναι ανάλογη της </a:t>
                </a:r>
                <a:br>
                  <a:rPr lang="el-GR" b="1" dirty="0" smtClean="0"/>
                </a:br>
                <a:r>
                  <a:rPr lang="el-GR" b="1" dirty="0" smtClean="0"/>
                  <a:t>θέσης</a:t>
                </a:r>
              </a:p>
              <a:p>
                <a:r>
                  <a:rPr lang="el-GR" b="1" dirty="0" smtClean="0"/>
                  <a:t>Η κατεύθυνσή της </a:t>
                </a:r>
                <a:r>
                  <a:rPr lang="el-GR" b="1" dirty="0"/>
                  <a:t>ε</a:t>
                </a:r>
                <a:r>
                  <a:rPr lang="el-GR" b="1" dirty="0" smtClean="0"/>
                  <a:t>ίναι αντίθετη </a:t>
                </a:r>
                <a:br>
                  <a:rPr lang="el-GR" b="1" dirty="0" smtClean="0"/>
                </a:br>
                <a:r>
                  <a:rPr lang="el-GR" b="1" dirty="0" smtClean="0"/>
                  <a:t>της μετατόπισης από τη θέση </a:t>
                </a:r>
                <a:br>
                  <a:rPr lang="el-GR" b="1" dirty="0" smtClean="0"/>
                </a:br>
                <a:r>
                  <a:rPr lang="el-GR" b="1" dirty="0" smtClean="0"/>
                  <a:t>ισορροπίας</a:t>
                </a:r>
              </a:p>
              <a:p>
                <a:pPr marL="68580" indent="0">
                  <a:buNone/>
                </a:pPr>
                <a:r>
                  <a:rPr lang="el-GR" b="1" dirty="0">
                    <a:sym typeface="Wingdings" panose="05000000000000000000" pitchFamily="2" charset="2"/>
                  </a:rPr>
                  <a:t>	</a:t>
                </a:r>
                <a:r>
                  <a:rPr lang="el-GR" b="1" dirty="0" smtClean="0">
                    <a:sym typeface="Wingdings" panose="05000000000000000000" pitchFamily="2" charset="2"/>
                  </a:rPr>
                  <a:t/>
                </a:r>
                <a:br>
                  <a:rPr lang="el-GR" b="1" dirty="0" smtClean="0">
                    <a:sym typeface="Wingdings" panose="05000000000000000000" pitchFamily="2" charset="2"/>
                  </a:rPr>
                </a:br>
                <a:r>
                  <a:rPr lang="el-GR" b="1" dirty="0" smtClean="0">
                    <a:sym typeface="Wingdings" panose="05000000000000000000" pitchFamily="2" charset="2"/>
                  </a:rPr>
                  <a:t>	</a:t>
                </a:r>
                <a:r>
                  <a:rPr lang="el-GR" b="1" i="1" dirty="0" smtClean="0">
                    <a:sym typeface="Wingdings" panose="05000000000000000000" pitchFamily="2" charset="2"/>
                  </a:rPr>
                  <a:t>Απλή Αρμονική Κίνηση</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69"/>
                <a:ext cx="7938926" cy="4598305"/>
              </a:xfrm>
              <a:blipFill rotWithShape="0">
                <a:blip r:embed="rId3"/>
                <a:stretch>
                  <a:fillRect t="-1061"/>
                </a:stretch>
              </a:blipFill>
            </p:spPr>
            <p:txBody>
              <a:bodyPr/>
              <a:lstStyle/>
              <a:p>
                <a:r>
                  <a:rPr lang="el-GR">
                    <a:noFill/>
                  </a:rPr>
                  <a:t> </a:t>
                </a:r>
              </a:p>
            </p:txBody>
          </p:sp>
        </mc:Fallback>
      </mc:AlternateContent>
    </p:spTree>
    <p:extLst>
      <p:ext uri="{BB962C8B-B14F-4D97-AF65-F5344CB8AC3E}">
        <p14:creationId xmlns:p14="http://schemas.microsoft.com/office/powerpoint/2010/main" val="232388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569730"/>
              </a:xfrm>
            </p:spPr>
            <p:txBody>
              <a:bodyPr>
                <a:normAutofit/>
              </a:bodyPr>
              <a:lstStyle/>
              <a:p>
                <a:r>
                  <a:rPr lang="el-GR" b="1" dirty="0" smtClean="0"/>
                  <a:t>Μεταφορά ενέργειας σε νήμα</a:t>
                </a:r>
                <a:endParaRPr lang="en-US" b="1" dirty="0" smtClean="0"/>
              </a:p>
              <a:p>
                <a:pPr marL="68580" indent="0">
                  <a:buNone/>
                </a:pPr>
                <a:endParaRPr lang="el-GR" b="1" dirty="0" smtClean="0"/>
              </a:p>
              <a:p>
                <a:pPr lvl="1"/>
                <a:r>
                  <a:rPr lang="el-GR" dirty="0" smtClean="0"/>
                  <a:t>Η συνολική ενέργεια σε ένα μήκος κύματος ισούται με το άθροισμα κινητικής και δυναμικής</a:t>
                </a:r>
                <a:r>
                  <a:rPr lang="en-US" dirty="0" smtClean="0"/>
                  <a:t> </a:t>
                </a:r>
              </a:p>
              <a:p>
                <a:pPr marL="365760" lvl="1" indent="0">
                  <a:buNone/>
                </a:pPr>
                <a:r>
                  <a:rPr lang="en-US" i="1" dirty="0" smtClean="0">
                    <a:latin typeface="Cambria Math" panose="02040503050406030204" pitchFamily="18" charset="0"/>
                  </a:rPr>
                  <a:t/>
                </a:r>
                <a:br>
                  <a:rPr lang="en-US"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sSub>
                        <m:sSubPr>
                          <m:ctrlPr>
                            <a:rPr lang="el-GR" i="1">
                              <a:latin typeface="Cambria Math" panose="02040503050406030204" pitchFamily="18" charset="0"/>
                            </a:rPr>
                          </m:ctrlPr>
                        </m:sSubPr>
                        <m:e>
                          <m:r>
                            <m:rPr>
                              <m:sty m:val="p"/>
                            </m:rPr>
                            <a:rPr lang="el-GR" b="0" i="0" smtClean="0">
                              <a:latin typeface="Cambria Math" panose="02040503050406030204" pitchFamily="18" charset="0"/>
                            </a:rPr>
                            <m:t>Ε</m:t>
                          </m:r>
                        </m:e>
                        <m:sub>
                          <m:r>
                            <a:rPr lang="el-GR" i="1">
                              <a:latin typeface="Cambria Math" panose="02040503050406030204" pitchFamily="18" charset="0"/>
                            </a:rPr>
                            <m:t>𝜆</m:t>
                          </m:r>
                        </m:sub>
                      </m:sSub>
                      <m:r>
                        <a:rPr lang="el-GR" i="1">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n-US" b="0" i="1" smtClean="0">
                              <a:latin typeface="Cambria Math" panose="02040503050406030204" pitchFamily="18" charset="0"/>
                            </a:rPr>
                            <m:t>2</m:t>
                          </m:r>
                        </m:den>
                      </m:f>
                      <m:r>
                        <a:rPr lang="el-GR" i="1">
                          <a:latin typeface="Cambria Math" panose="02040503050406030204" pitchFamily="18" charset="0"/>
                        </a:rPr>
                        <m:t>𝜇</m:t>
                      </m:r>
                      <m:sSup>
                        <m:sSupPr>
                          <m:ctrlPr>
                            <a:rPr lang="el-GR"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sSup>
                        <m:sSupPr>
                          <m:ctrlPr>
                            <a:rPr lang="el-GR" i="1">
                              <a:latin typeface="Cambria Math" panose="02040503050406030204" pitchFamily="18" charset="0"/>
                            </a:rPr>
                          </m:ctrlPr>
                        </m:sSupPr>
                        <m:e>
                          <m:r>
                            <a:rPr lang="el-GR" i="1">
                              <a:latin typeface="Cambria Math" panose="02040503050406030204" pitchFamily="18" charset="0"/>
                            </a:rPr>
                            <m:t>𝛢</m:t>
                          </m:r>
                        </m:e>
                        <m:sup>
                          <m:r>
                            <a:rPr lang="el-GR" i="1">
                              <a:latin typeface="Cambria Math" panose="02040503050406030204" pitchFamily="18" charset="0"/>
                            </a:rPr>
                            <m:t>2</m:t>
                          </m:r>
                        </m:sup>
                      </m:sSup>
                      <m:r>
                        <a:rPr lang="el-GR" i="1">
                          <a:latin typeface="Cambria Math" panose="02040503050406030204" pitchFamily="18" charset="0"/>
                        </a:rPr>
                        <m:t>𝜆</m:t>
                      </m:r>
                    </m:oMath>
                  </m:oMathPara>
                </a14:m>
                <a:endParaRPr lang="en-US" dirty="0" smtClean="0"/>
              </a:p>
              <a:p>
                <a:pPr marL="365760" lvl="1" indent="0">
                  <a:buNone/>
                </a:pPr>
                <a:endParaRPr lang="en-US" dirty="0"/>
              </a:p>
              <a:p>
                <a:pPr lvl="1"/>
                <a:r>
                  <a:rPr lang="el-GR" b="1" i="1" dirty="0" smtClean="0"/>
                  <a:t>Ρυθμός μεταφοράς ενέργειας (= Ισχύς)</a:t>
                </a:r>
                <a:r>
                  <a:rPr lang="el-GR" dirty="0"/>
                  <a:t> </a:t>
                </a:r>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𝑀𝐾</m:t>
                            </m:r>
                          </m:sub>
                        </m:sSub>
                      </m:num>
                      <m:den>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l-GR" b="0" i="1" smtClean="0">
                                <a:latin typeface="Cambria Math" panose="02040503050406030204" pitchFamily="18" charset="0"/>
                              </a:rPr>
                              <m:t>𝜆</m:t>
                            </m:r>
                          </m:sub>
                        </m:sSub>
                      </m:num>
                      <m:den>
                        <m:r>
                          <a:rPr lang="en-US" b="0" i="1" smtClean="0">
                            <a:latin typeface="Cambria Math" panose="02040503050406030204" pitchFamily="18" charset="0"/>
                          </a:rPr>
                          <m:t>𝑇</m:t>
                        </m:r>
                      </m:den>
                    </m:f>
                    <m:r>
                      <a:rPr lang="en-US" b="0" i="1" smtClean="0">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n-US" i="1">
                            <a:latin typeface="Cambria Math" panose="02040503050406030204" pitchFamily="18" charset="0"/>
                          </a:rPr>
                          <m:t>2</m:t>
                        </m:r>
                      </m:den>
                    </m:f>
                    <m:r>
                      <a:rPr lang="el-GR" i="1">
                        <a:latin typeface="Cambria Math" panose="02040503050406030204" pitchFamily="18" charset="0"/>
                      </a:rPr>
                      <m:t>𝜇</m:t>
                    </m:r>
                    <m:sSup>
                      <m:sSupPr>
                        <m:ctrlPr>
                          <a:rPr lang="el-GR"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sSup>
                      <m:sSupPr>
                        <m:ctrlPr>
                          <a:rPr lang="el-GR" i="1">
                            <a:latin typeface="Cambria Math" panose="02040503050406030204" pitchFamily="18" charset="0"/>
                          </a:rPr>
                        </m:ctrlPr>
                      </m:sSupPr>
                      <m:e>
                        <m:r>
                          <a:rPr lang="el-GR" i="1">
                            <a:latin typeface="Cambria Math" panose="02040503050406030204" pitchFamily="18" charset="0"/>
                          </a:rPr>
                          <m:t>𝛢</m:t>
                        </m:r>
                      </m:e>
                      <m:sup>
                        <m:r>
                          <a:rPr lang="el-GR" i="1">
                            <a:latin typeface="Cambria Math" panose="02040503050406030204" pitchFamily="18" charset="0"/>
                          </a:rPr>
                          <m:t>2</m:t>
                        </m:r>
                      </m:sup>
                    </m:sSup>
                    <m:f>
                      <m:fPr>
                        <m:ctrlPr>
                          <a:rPr lang="el-GR" i="1" smtClean="0">
                            <a:latin typeface="Cambria Math" panose="02040503050406030204" pitchFamily="18" charset="0"/>
                          </a:rPr>
                        </m:ctrlPr>
                      </m:fPr>
                      <m:num>
                        <m:r>
                          <a:rPr lang="el-GR" b="0" i="1" smtClean="0">
                            <a:latin typeface="Cambria Math" panose="02040503050406030204" pitchFamily="18" charset="0"/>
                          </a:rPr>
                          <m:t>𝜆</m:t>
                        </m:r>
                      </m:num>
                      <m:den>
                        <m:r>
                          <a:rPr lang="en-US" b="0" i="1" smtClean="0">
                            <a:latin typeface="Cambria Math" panose="02040503050406030204" pitchFamily="18" charset="0"/>
                          </a:rPr>
                          <m:t>𝑇</m:t>
                        </m:r>
                      </m:den>
                    </m:f>
                    <m:r>
                      <a:rPr lang="en-US" b="0" i="1" smtClean="0">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n-US" i="1">
                            <a:latin typeface="Cambria Math" panose="02040503050406030204" pitchFamily="18" charset="0"/>
                          </a:rPr>
                          <m:t>2</m:t>
                        </m:r>
                      </m:den>
                    </m:f>
                    <m:r>
                      <a:rPr lang="el-GR" i="1">
                        <a:latin typeface="Cambria Math" panose="02040503050406030204" pitchFamily="18" charset="0"/>
                      </a:rPr>
                      <m:t>𝜇</m:t>
                    </m:r>
                    <m:sSup>
                      <m:sSupPr>
                        <m:ctrlPr>
                          <a:rPr lang="el-GR"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sSup>
                      <m:sSupPr>
                        <m:ctrlPr>
                          <a:rPr lang="el-GR" i="1">
                            <a:latin typeface="Cambria Math" panose="02040503050406030204" pitchFamily="18" charset="0"/>
                          </a:rPr>
                        </m:ctrlPr>
                      </m:sSupPr>
                      <m:e>
                        <m:r>
                          <a:rPr lang="el-GR" i="1">
                            <a:latin typeface="Cambria Math" panose="02040503050406030204" pitchFamily="18" charset="0"/>
                          </a:rPr>
                          <m:t>𝛢</m:t>
                        </m:r>
                      </m:e>
                      <m:sup>
                        <m:r>
                          <a:rPr lang="el-GR" i="1">
                            <a:latin typeface="Cambria Math" panose="02040503050406030204" pitchFamily="18" charset="0"/>
                          </a:rPr>
                          <m:t>2</m:t>
                        </m:r>
                      </m:sup>
                    </m:sSup>
                    <m:r>
                      <a:rPr lang="en-US" b="0" i="1" smtClean="0">
                        <a:latin typeface="Cambria Math" panose="02040503050406030204" pitchFamily="18" charset="0"/>
                      </a:rPr>
                      <m:t>𝑣</m:t>
                    </m:r>
                  </m:oMath>
                </a14:m>
                <a:endParaRPr lang="en-US" dirty="0"/>
              </a:p>
              <a:p>
                <a:pPr lvl="1"/>
                <a:endParaRPr lang="en-US" dirty="0"/>
              </a:p>
              <a:p>
                <a:pPr lvl="1"/>
                <a:endParaRPr lang="el-GR" b="1" i="1"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569730"/>
              </a:xfrm>
              <a:blipFill rotWithShape="0">
                <a:blip r:embed="rId2"/>
                <a:stretch>
                  <a:fillRect t="-1067" r="-759"/>
                </a:stretch>
              </a:blipFill>
            </p:spPr>
            <p:txBody>
              <a:bodyPr/>
              <a:lstStyle/>
              <a:p>
                <a:r>
                  <a:rPr lang="el-GR">
                    <a:noFill/>
                  </a:rPr>
                  <a:t> </a:t>
                </a:r>
              </a:p>
            </p:txBody>
          </p:sp>
        </mc:Fallback>
      </mc:AlternateContent>
    </p:spTree>
    <p:extLst>
      <p:ext uri="{BB962C8B-B14F-4D97-AF65-F5344CB8AC3E}">
        <p14:creationId xmlns:p14="http://schemas.microsoft.com/office/powerpoint/2010/main" val="40170833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569730"/>
              </a:xfrm>
            </p:spPr>
            <p:txBody>
              <a:bodyPr>
                <a:normAutofit lnSpcReduction="10000"/>
              </a:bodyPr>
              <a:lstStyle/>
              <a:p>
                <a:r>
                  <a:rPr lang="el-GR" b="1" dirty="0" smtClean="0"/>
                  <a:t>Γραμμική εξίσωση κύματος που διαδίδεται σε νήμα</a:t>
                </a:r>
              </a:p>
              <a:p>
                <a:pPr marL="68580" indent="0">
                  <a:buNone/>
                </a:pPr>
                <a:r>
                  <a:rPr lang="el-GR" b="1" dirty="0" smtClean="0"/>
                  <a:t> </a:t>
                </a:r>
                <a:r>
                  <a:rPr lang="en-US" i="1" dirty="0" smtClean="0">
                    <a:latin typeface="Cambria Math" panose="02040503050406030204" pitchFamily="18" charset="0"/>
                  </a:rPr>
                  <a:t/>
                </a:r>
                <a:br>
                  <a:rPr lang="en-US"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m:t>
                              </m:r>
                            </m:e>
                            <m:sup>
                              <m:r>
                                <a:rPr lang="el-GR" i="1">
                                  <a:latin typeface="Cambria Math" panose="02040503050406030204" pitchFamily="18" charset="0"/>
                                </a:rPr>
                                <m:t>2</m:t>
                              </m:r>
                            </m:sup>
                          </m:sSup>
                          <m:r>
                            <a:rPr lang="en-US" i="1">
                              <a:latin typeface="Cambria Math" panose="02040503050406030204" pitchFamily="18" charset="0"/>
                            </a:rPr>
                            <m:t>𝑦</m:t>
                          </m:r>
                        </m:num>
                        <m:den>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l-GR" i="1">
                                  <a:latin typeface="Cambria Math" panose="02040503050406030204" pitchFamily="18" charset="0"/>
                                </a:rPr>
                                <m:t>2</m:t>
                              </m:r>
                            </m:sup>
                          </m:sSup>
                        </m:den>
                      </m:f>
                      <m:r>
                        <a:rPr lang="en-US" i="1">
                          <a:latin typeface="Cambria Math" panose="02040503050406030204" pitchFamily="18" charset="0"/>
                        </a:rPr>
                        <m:t>=</m:t>
                      </m:r>
                      <m:f>
                        <m:fPr>
                          <m:ctrlPr>
                            <a:rPr lang="en-US" i="1">
                              <a:latin typeface="Cambria Math" panose="02040503050406030204" pitchFamily="18" charset="0"/>
                            </a:rPr>
                          </m:ctrlPr>
                        </m:fPr>
                        <m:num>
                          <m:r>
                            <a:rPr lang="el-GR" i="1">
                              <a:latin typeface="Cambria Math" panose="02040503050406030204" pitchFamily="18" charset="0"/>
                            </a:rPr>
                            <m:t>𝜇</m:t>
                          </m:r>
                        </m:num>
                        <m:den>
                          <m:r>
                            <a:rPr lang="en-US" i="1">
                              <a:latin typeface="Cambria Math" panose="02040503050406030204" pitchFamily="18" charset="0"/>
                            </a:rPr>
                            <m:t>𝑇</m:t>
                          </m:r>
                        </m:den>
                      </m:f>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m:t>
                              </m:r>
                            </m:e>
                            <m:sup>
                              <m:r>
                                <a:rPr lang="el-GR" i="1">
                                  <a:latin typeface="Cambria Math" panose="02040503050406030204" pitchFamily="18" charset="0"/>
                                </a:rPr>
                                <m:t>2</m:t>
                              </m:r>
                            </m:sup>
                          </m:sSup>
                          <m:r>
                            <a:rPr lang="en-US" i="1">
                              <a:latin typeface="Cambria Math" panose="02040503050406030204" pitchFamily="18" charset="0"/>
                            </a:rPr>
                            <m:t>𝑦</m:t>
                          </m:r>
                        </m:num>
                        <m:den>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l-GR" i="1">
                                  <a:latin typeface="Cambria Math" panose="02040503050406030204" pitchFamily="18" charset="0"/>
                                </a:rPr>
                                <m:t>2</m:t>
                              </m:r>
                            </m:sup>
                          </m:sSup>
                        </m:den>
                      </m:f>
                    </m:oMath>
                  </m:oMathPara>
                </a14:m>
                <a:endParaRPr lang="el-GR" b="1" i="1" dirty="0" smtClean="0"/>
              </a:p>
              <a:p>
                <a:pPr marL="68580" indent="0">
                  <a:buNone/>
                </a:pPr>
                <a:endParaRPr lang="el-GR" b="1" i="1" dirty="0" smtClean="0"/>
              </a:p>
              <a:p>
                <a:r>
                  <a:rPr lang="el-GR" b="1" i="1" dirty="0" smtClean="0"/>
                  <a:t>Γενική μορφή εξίσωσης κύματος</a:t>
                </a:r>
                <a:br>
                  <a:rPr lang="el-GR" b="1" i="1" dirty="0" smtClean="0"/>
                </a:br>
                <a:r>
                  <a:rPr lang="el-GR" b="1" i="1" dirty="0" smtClean="0"/>
                  <a:t> </a:t>
                </a:r>
                <a:r>
                  <a:rPr lang="el-GR" i="1" dirty="0" smtClean="0">
                    <a:latin typeface="Cambria Math" panose="02040503050406030204" pitchFamily="18" charset="0"/>
                  </a:rPr>
                  <a:t/>
                </a:r>
                <a:br>
                  <a:rPr lang="el-GR" i="1" dirty="0" smtClean="0">
                    <a:latin typeface="Cambria Math" panose="02040503050406030204" pitchFamily="18" charset="0"/>
                  </a:rPr>
                </a:br>
                <a14:m>
                  <m:oMath xmlns:m="http://schemas.openxmlformats.org/officeDocument/2006/math">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m:t>
                            </m:r>
                          </m:e>
                          <m:sup>
                            <m:r>
                              <a:rPr lang="el-GR" i="1">
                                <a:latin typeface="Cambria Math" panose="02040503050406030204" pitchFamily="18" charset="0"/>
                              </a:rPr>
                              <m:t>2</m:t>
                            </m:r>
                          </m:sup>
                        </m:sSup>
                        <m:r>
                          <a:rPr lang="en-US" i="1">
                            <a:latin typeface="Cambria Math" panose="02040503050406030204" pitchFamily="18" charset="0"/>
                          </a:rPr>
                          <m:t>𝑦</m:t>
                        </m:r>
                      </m:num>
                      <m:den>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l-GR" i="1">
                                <a:latin typeface="Cambria Math" panose="02040503050406030204" pitchFamily="18" charset="0"/>
                              </a:rPr>
                              <m:t>2</m:t>
                            </m:r>
                          </m:sup>
                        </m:sSup>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2</m:t>
                            </m:r>
                          </m:sup>
                        </m:sSup>
                      </m:den>
                    </m:f>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m:t>
                            </m:r>
                          </m:e>
                          <m:sup>
                            <m:r>
                              <a:rPr lang="el-GR" i="1">
                                <a:latin typeface="Cambria Math" panose="02040503050406030204" pitchFamily="18" charset="0"/>
                              </a:rPr>
                              <m:t>2</m:t>
                            </m:r>
                          </m:sup>
                        </m:sSup>
                        <m:r>
                          <a:rPr lang="en-US" i="1">
                            <a:latin typeface="Cambria Math" panose="02040503050406030204" pitchFamily="18" charset="0"/>
                          </a:rPr>
                          <m:t>𝑦</m:t>
                        </m:r>
                      </m:num>
                      <m:den>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l-GR" i="1">
                                <a:latin typeface="Cambria Math" panose="02040503050406030204" pitchFamily="18" charset="0"/>
                              </a:rPr>
                              <m:t>2</m:t>
                            </m:r>
                          </m:sup>
                        </m:sSup>
                      </m:den>
                    </m:f>
                  </m:oMath>
                </a14:m>
                <a:endParaRPr lang="el-GR" dirty="0" smtClean="0"/>
              </a:p>
              <a:p>
                <a:pPr lvl="1"/>
                <a:endParaRPr lang="el-GR" dirty="0"/>
              </a:p>
              <a:p>
                <a:pPr lvl="1"/>
                <a:r>
                  <a:rPr lang="el-GR" dirty="0" smtClean="0"/>
                  <a:t>Η παραπάνω σχέση ισχύει για διάφορους τύπους κυμάτων</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569730"/>
              </a:xfrm>
              <a:blipFill rotWithShape="0">
                <a:blip r:embed="rId2"/>
                <a:stretch>
                  <a:fillRect t="-1867" r="-304"/>
                </a:stretch>
              </a:blipFill>
            </p:spPr>
            <p:txBody>
              <a:bodyPr/>
              <a:lstStyle/>
              <a:p>
                <a:r>
                  <a:rPr lang="el-GR">
                    <a:noFill/>
                  </a:rPr>
                  <a:t> </a:t>
                </a:r>
              </a:p>
            </p:txBody>
          </p:sp>
        </mc:Fallback>
      </mc:AlternateContent>
    </p:spTree>
    <p:extLst>
      <p:ext uri="{BB962C8B-B14F-4D97-AF65-F5344CB8AC3E}">
        <p14:creationId xmlns:p14="http://schemas.microsoft.com/office/powerpoint/2010/main" val="69196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Ηχητικά Κύματα</a:t>
            </a:r>
          </a:p>
          <a:p>
            <a:endParaRPr lang="el-GR" dirty="0"/>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Τα αυτιά του ανθρώπου έχουν εξελιχθεί να ακούν και να ερμηνεύουν ηχητικά κύματα ως φωνή ή ως ήχους. Κάποια ζώα, όπως το είδος αλεπούς με τα αυτιά νυχτερίδας, έχουν αυτιά που είναι προσαρμοσμένα να ακούν πολύ αδύναμους ήχους.</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08542"/>
            <a:ext cx="4114799" cy="3454863"/>
          </a:xfrm>
          <a:prstGeom prst="rect">
            <a:avLst/>
          </a:prstGeom>
        </p:spPr>
      </p:pic>
    </p:spTree>
    <p:extLst>
      <p:ext uri="{BB962C8B-B14F-4D97-AF65-F5344CB8AC3E}">
        <p14:creationId xmlns:p14="http://schemas.microsoft.com/office/powerpoint/2010/main" val="3816561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Ηχητικά Κύματα</a:t>
            </a:r>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 Τα αυτιά του ανθρώπου έχουν εξελιχθεί να ακούν και να ερμηνεύουν ηχητικά κύματα ως φωνή ή ως ήχους. Κάποια ζώα, όπως το είδος αλεπούς με τα αυτιά νυχτερίδας, έχουν αυτιά που είναι προσαρμοσμένα να ακούν πολύ αδύναμους ήχους.</a:t>
            </a:r>
            <a:endParaRPr lang="en-US" sz="1050" dirty="0">
              <a:solidFill>
                <a:srgbClr val="FF0000"/>
              </a:solidFill>
              <a:latin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08544"/>
            <a:ext cx="4114799" cy="3454861"/>
          </a:xfrm>
          <a:prstGeom prst="rect">
            <a:avLst/>
          </a:prstGeom>
        </p:spPr>
      </p:pic>
    </p:spTree>
    <p:extLst>
      <p:ext uri="{BB962C8B-B14F-4D97-AF65-F5344CB8AC3E}">
        <p14:creationId xmlns:p14="http://schemas.microsoft.com/office/powerpoint/2010/main" val="10698397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p:txBody>
          <a:bodyPr/>
          <a:lstStyle/>
          <a:p>
            <a:r>
              <a:rPr lang="el-GR" b="1" dirty="0" smtClean="0"/>
              <a:t>Τρεις κατηγορίες ηχητικών κυμάτων</a:t>
            </a:r>
          </a:p>
          <a:p>
            <a:pPr marL="68580" indent="0">
              <a:buNone/>
            </a:pPr>
            <a:endParaRPr lang="el-GR" b="1" dirty="0" smtClean="0"/>
          </a:p>
          <a:p>
            <a:pPr lvl="1"/>
            <a:r>
              <a:rPr lang="el-GR" b="1" i="1" dirty="0" smtClean="0"/>
              <a:t>Ακουστικά κύματα</a:t>
            </a:r>
          </a:p>
          <a:p>
            <a:pPr lvl="2"/>
            <a:r>
              <a:rPr lang="el-GR" dirty="0" smtClean="0"/>
              <a:t>Μουσική, φωνή, ηχεία</a:t>
            </a:r>
          </a:p>
          <a:p>
            <a:pPr lvl="1"/>
            <a:r>
              <a:rPr lang="el-GR" b="1" i="1" dirty="0" smtClean="0"/>
              <a:t>Κύματα </a:t>
            </a:r>
            <a:r>
              <a:rPr lang="el-GR" b="1" i="1" dirty="0" err="1" smtClean="0"/>
              <a:t>υποήχων</a:t>
            </a:r>
            <a:r>
              <a:rPr lang="el-GR" b="1" i="1" dirty="0"/>
              <a:t> </a:t>
            </a:r>
            <a:r>
              <a:rPr lang="el-GR" b="1" i="1" dirty="0" smtClean="0"/>
              <a:t>(</a:t>
            </a:r>
            <a:r>
              <a:rPr lang="el-GR" b="1" i="1" dirty="0" err="1" smtClean="0"/>
              <a:t>υπόηχοι</a:t>
            </a:r>
            <a:r>
              <a:rPr lang="el-GR" b="1" i="1" dirty="0" smtClean="0"/>
              <a:t>)</a:t>
            </a:r>
          </a:p>
          <a:p>
            <a:pPr lvl="2"/>
            <a:r>
              <a:rPr lang="el-GR" dirty="0" smtClean="0"/>
              <a:t>Ελέφαντες επικοινωνούν με </a:t>
            </a:r>
            <a:r>
              <a:rPr lang="el-GR" dirty="0" err="1" smtClean="0"/>
              <a:t>υπόηχους</a:t>
            </a:r>
            <a:endParaRPr lang="el-GR" dirty="0" smtClean="0"/>
          </a:p>
          <a:p>
            <a:pPr lvl="1"/>
            <a:r>
              <a:rPr lang="el-GR" b="1" i="1" dirty="0" smtClean="0"/>
              <a:t>Κύματα υπερήχων</a:t>
            </a:r>
          </a:p>
          <a:p>
            <a:pPr lvl="2"/>
            <a:r>
              <a:rPr lang="el-GR" dirty="0" smtClean="0"/>
              <a:t>Σφυρίχτρες σκύλων</a:t>
            </a:r>
          </a:p>
          <a:p>
            <a:pPr lvl="2"/>
            <a:r>
              <a:rPr lang="el-GR" dirty="0" smtClean="0"/>
              <a:t>Ιατρική απεικόνιση εμβρύων</a:t>
            </a:r>
          </a:p>
          <a:p>
            <a:pPr lvl="1"/>
            <a:endParaRPr lang="el-GR" dirty="0"/>
          </a:p>
        </p:txBody>
      </p:sp>
    </p:spTree>
    <p:extLst>
      <p:ext uri="{BB962C8B-B14F-4D97-AF65-F5344CB8AC3E}">
        <p14:creationId xmlns:p14="http://schemas.microsoft.com/office/powerpoint/2010/main" val="202574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796049" cy="4417330"/>
          </a:xfrm>
        </p:spPr>
        <p:txBody>
          <a:bodyPr>
            <a:normAutofit lnSpcReduction="10000"/>
          </a:bodyPr>
          <a:lstStyle/>
          <a:p>
            <a:pPr lvl="1"/>
            <a:r>
              <a:rPr lang="el-GR" dirty="0" smtClean="0"/>
              <a:t>Έμβολο σε ακινησία</a:t>
            </a:r>
            <a:r>
              <a:rPr lang="en-US" dirty="0" smtClean="0"/>
              <a:t> – (a)</a:t>
            </a:r>
            <a:endParaRPr lang="el-GR" dirty="0" smtClean="0"/>
          </a:p>
          <a:p>
            <a:pPr lvl="1"/>
            <a:endParaRPr lang="el-GR" dirty="0" smtClean="0"/>
          </a:p>
          <a:p>
            <a:pPr lvl="1"/>
            <a:endParaRPr lang="el-GR" dirty="0"/>
          </a:p>
          <a:p>
            <a:pPr lvl="1"/>
            <a:r>
              <a:rPr lang="el-GR" dirty="0" smtClean="0"/>
              <a:t>Έμβολο σε κίνηση προς τα</a:t>
            </a:r>
            <a:br>
              <a:rPr lang="el-GR" dirty="0" smtClean="0"/>
            </a:br>
            <a:r>
              <a:rPr lang="el-GR" dirty="0" smtClean="0"/>
              <a:t>δεξιά</a:t>
            </a:r>
            <a:r>
              <a:rPr lang="en-US" dirty="0" smtClean="0"/>
              <a:t> – (b)</a:t>
            </a:r>
            <a:endParaRPr lang="el-GR" dirty="0" smtClean="0"/>
          </a:p>
          <a:p>
            <a:pPr lvl="1"/>
            <a:endParaRPr lang="el-GR" dirty="0"/>
          </a:p>
          <a:p>
            <a:pPr lvl="1"/>
            <a:r>
              <a:rPr lang="el-GR" dirty="0" smtClean="0"/>
              <a:t>Έμβολο σε ακινησία</a:t>
            </a:r>
            <a:r>
              <a:rPr lang="en-US" dirty="0" smtClean="0"/>
              <a:t> – (c)</a:t>
            </a:r>
            <a:endParaRPr lang="el-GR" dirty="0" smtClean="0"/>
          </a:p>
          <a:p>
            <a:pPr lvl="2"/>
            <a:r>
              <a:rPr lang="el-GR" dirty="0" smtClean="0"/>
              <a:t>Διάμηκες κύμα διαδίδεται με</a:t>
            </a:r>
            <a:br>
              <a:rPr lang="el-GR" dirty="0" smtClean="0"/>
            </a:br>
            <a:r>
              <a:rPr lang="el-GR" dirty="0" smtClean="0"/>
              <a:t>ταχύτητα </a:t>
            </a:r>
            <a:r>
              <a:rPr lang="en-US" dirty="0" smtClean="0"/>
              <a:t>v</a:t>
            </a:r>
            <a:endParaRPr lang="el-GR" dirty="0" smtClean="0"/>
          </a:p>
          <a:p>
            <a:pPr marL="685800" lvl="2" indent="0">
              <a:buNone/>
            </a:pPr>
            <a:endParaRPr lang="el-GR" dirty="0" smtClean="0"/>
          </a:p>
          <a:p>
            <a:pPr marL="685800" lvl="2" indent="0">
              <a:buNone/>
            </a:pPr>
            <a:endParaRPr lang="el-GR" dirty="0" smtClean="0"/>
          </a:p>
          <a:p>
            <a:pPr lvl="1"/>
            <a:r>
              <a:rPr lang="el-GR" dirty="0" smtClean="0"/>
              <a:t>Η διάδοση συνεχίζεται</a:t>
            </a:r>
            <a:r>
              <a:rPr lang="en-US" dirty="0" smtClean="0"/>
              <a:t> – (d)</a:t>
            </a:r>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143000"/>
            <a:ext cx="3121117" cy="5295900"/>
          </a:xfrm>
          <a:prstGeom prst="rect">
            <a:avLst/>
          </a:prstGeom>
        </p:spPr>
      </p:pic>
    </p:spTree>
    <p:extLst>
      <p:ext uri="{BB962C8B-B14F-4D97-AF65-F5344CB8AC3E}">
        <p14:creationId xmlns:p14="http://schemas.microsoft.com/office/powerpoint/2010/main" val="247235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796049" cy="4417330"/>
          </a:xfrm>
        </p:spPr>
        <p:txBody>
          <a:bodyPr/>
          <a:lstStyle/>
          <a:p>
            <a:r>
              <a:rPr lang="el-GR" b="1" dirty="0" smtClean="0"/>
              <a:t>Έμβολο σε απλή αρμονική </a:t>
            </a:r>
            <a:br>
              <a:rPr lang="el-GR" b="1" dirty="0" smtClean="0"/>
            </a:br>
            <a:r>
              <a:rPr lang="el-GR" b="1" dirty="0" smtClean="0"/>
              <a:t>ταλάντωση</a:t>
            </a:r>
          </a:p>
          <a:p>
            <a:pPr lvl="1"/>
            <a:endParaRPr lang="el-GR" dirty="0"/>
          </a:p>
          <a:p>
            <a:pPr lvl="1"/>
            <a:r>
              <a:rPr lang="el-GR" dirty="0" smtClean="0"/>
              <a:t>Πίεση προς τα εμπρός</a:t>
            </a:r>
          </a:p>
          <a:p>
            <a:pPr lvl="2"/>
            <a:r>
              <a:rPr lang="el-GR" dirty="0" smtClean="0"/>
              <a:t>Περιοχές συμπίεσης (σκούρο)</a:t>
            </a:r>
          </a:p>
          <a:p>
            <a:pPr lvl="3"/>
            <a:r>
              <a:rPr lang="el-GR" b="1" dirty="0" smtClean="0"/>
              <a:t>Πυκνώματα</a:t>
            </a:r>
          </a:p>
          <a:p>
            <a:pPr lvl="1"/>
            <a:r>
              <a:rPr lang="el-GR" dirty="0" smtClean="0"/>
              <a:t>Τράβηγμα προς τα πίσω</a:t>
            </a:r>
          </a:p>
          <a:p>
            <a:pPr lvl="2"/>
            <a:r>
              <a:rPr lang="el-GR" dirty="0" smtClean="0"/>
              <a:t>Περιοχές αραίωσης (ανοιχτό)</a:t>
            </a:r>
          </a:p>
          <a:p>
            <a:pPr lvl="3"/>
            <a:r>
              <a:rPr lang="el-GR" b="1" dirty="0" smtClean="0"/>
              <a:t>Αραιώματα</a:t>
            </a:r>
          </a:p>
          <a:p>
            <a:pPr lvl="3"/>
            <a:endParaRPr lang="el-GR" b="1" dirty="0"/>
          </a:p>
          <a:p>
            <a:r>
              <a:rPr lang="el-GR" dirty="0" smtClean="0"/>
              <a:t>Διάδοση με ταχύτητα ήχου</a:t>
            </a:r>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350" y="1219200"/>
            <a:ext cx="2816317" cy="4729999"/>
          </a:xfrm>
          <a:prstGeom prst="rect">
            <a:avLst/>
          </a:prstGeom>
        </p:spPr>
      </p:pic>
    </p:spTree>
    <p:extLst>
      <p:ext uri="{BB962C8B-B14F-4D97-AF65-F5344CB8AC3E}">
        <p14:creationId xmlns:p14="http://schemas.microsoft.com/office/powerpoint/2010/main" val="159331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69"/>
                <a:ext cx="7926317" cy="4569729"/>
              </a:xfrm>
            </p:spPr>
            <p:txBody>
              <a:bodyPr/>
              <a:lstStyle/>
              <a:p>
                <a:r>
                  <a:rPr lang="el-GR" b="1" dirty="0" smtClean="0"/>
                  <a:t>Έμβολο σε απλή αρμονική </a:t>
                </a:r>
                <a:br>
                  <a:rPr lang="el-GR" b="1" dirty="0" smtClean="0"/>
                </a:br>
                <a:r>
                  <a:rPr lang="el-GR" b="1" dirty="0" smtClean="0"/>
                  <a:t>ταλάντωση</a:t>
                </a:r>
              </a:p>
              <a:p>
                <a:pPr lvl="1"/>
                <a:endParaRPr lang="el-GR" dirty="0"/>
              </a:p>
              <a:p>
                <a:pPr lvl="1"/>
                <a:r>
                  <a:rPr lang="el-GR" dirty="0" smtClean="0"/>
                  <a:t>Απόσταση μεταξύ διαδοχικών</a:t>
                </a:r>
                <a:br>
                  <a:rPr lang="el-GR" dirty="0" smtClean="0"/>
                </a:br>
                <a:r>
                  <a:rPr lang="el-GR" dirty="0" smtClean="0"/>
                  <a:t>πυκνωμάτων ή αραιωμάτων</a:t>
                </a:r>
              </a:p>
              <a:p>
                <a:pPr lvl="2"/>
                <a:r>
                  <a:rPr lang="el-GR" b="1" dirty="0" smtClean="0"/>
                  <a:t>Μήκος κύματος λ</a:t>
                </a:r>
              </a:p>
              <a:p>
                <a:pPr lvl="1"/>
                <a:endParaRPr lang="el-GR" b="1" dirty="0"/>
              </a:p>
              <a:p>
                <a:pPr lvl="1"/>
                <a:r>
                  <a:rPr lang="el-GR" dirty="0" smtClean="0"/>
                  <a:t>Κάθε μικρός όγκος αερίου </a:t>
                </a:r>
                <a:br>
                  <a:rPr lang="el-GR" dirty="0" smtClean="0"/>
                </a:br>
                <a:r>
                  <a:rPr lang="el-GR" dirty="0" smtClean="0"/>
                  <a:t>εκτελεί</a:t>
                </a:r>
                <a:r>
                  <a:rPr lang="el-GR" dirty="0"/>
                  <a:t> </a:t>
                </a:r>
                <a:r>
                  <a:rPr lang="el-GR" dirty="0" smtClean="0"/>
                  <a:t>απλή αρμονική κίνηση </a:t>
                </a:r>
                <a:br>
                  <a:rPr lang="el-GR" dirty="0" smtClean="0"/>
                </a:br>
                <a:r>
                  <a:rPr lang="el-GR" dirty="0" smtClean="0"/>
                  <a:t>παράλληλη προς τη διεύθυνση</a:t>
                </a:r>
                <a:br>
                  <a:rPr lang="el-GR" dirty="0" smtClean="0"/>
                </a:br>
                <a:r>
                  <a:rPr lang="el-GR" dirty="0" smtClean="0"/>
                  <a:t>διάδοσης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𝑠</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𝑚𝑎𝑥</m:t>
                        </m:r>
                      </m:sub>
                    </m:sSub>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69"/>
                <a:ext cx="7926317" cy="4569729"/>
              </a:xfrm>
              <a:blipFill rotWithShape="0">
                <a:blip r:embed="rId2"/>
                <a:stretch>
                  <a:fillRect t="-1068"/>
                </a:stretch>
              </a:blipFill>
            </p:spPr>
            <p:txBody>
              <a:bodyPr/>
              <a:lstStyle/>
              <a:p>
                <a:r>
                  <a:rPr lang="el-GR">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350" y="1219200"/>
            <a:ext cx="2816317" cy="4729999"/>
          </a:xfrm>
          <a:prstGeom prst="rect">
            <a:avLst/>
          </a:prstGeom>
        </p:spPr>
      </p:pic>
    </p:spTree>
    <p:extLst>
      <p:ext uri="{BB962C8B-B14F-4D97-AF65-F5344CB8AC3E}">
        <p14:creationId xmlns:p14="http://schemas.microsoft.com/office/powerpoint/2010/main" val="275612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69"/>
                <a:ext cx="7926317" cy="4569729"/>
              </a:xfrm>
            </p:spPr>
            <p:txBody>
              <a:bodyPr/>
              <a:lstStyle/>
              <a:p>
                <a:r>
                  <a:rPr lang="el-GR" b="1" dirty="0" smtClean="0"/>
                  <a:t>Μεταβολή πίεσης αερίου ΔΡ </a:t>
                </a:r>
                <a:endParaRPr lang="en-US" b="1" dirty="0" smtClean="0"/>
              </a:p>
              <a:p>
                <a:pPr marL="68580" indent="0">
                  <a:buNone/>
                </a:pPr>
                <a:r>
                  <a:rPr lang="en-US" b="0" i="0" dirty="0" smtClean="0">
                    <a:latin typeface="Cambria Math" panose="02040503050406030204" pitchFamily="18" charset="0"/>
                  </a:rPr>
                  <a:t/>
                </a:r>
                <a:br>
                  <a:rPr lang="en-US" b="0" i="0" dirty="0" smtClean="0">
                    <a:latin typeface="Cambria Math" panose="02040503050406030204" pitchFamily="18" charset="0"/>
                  </a:rPr>
                </a:br>
                <a:r>
                  <a:rPr lang="en-US" b="0" i="0" dirty="0" smtClean="0">
                    <a:latin typeface="Cambria Math" panose="02040503050406030204" pitchFamily="18" charset="0"/>
                  </a:rPr>
                  <a:t>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P</m:t>
                    </m:r>
                    <m:r>
                      <a:rPr lang="en-US" b="0" i="0" smtClean="0">
                        <a:latin typeface="Cambria Math" panose="02040503050406030204" pitchFamily="18" charset="0"/>
                      </a:rPr>
                      <m:t>=</m:t>
                    </m:r>
                    <m:r>
                      <m:rPr>
                        <m:sty m:val="p"/>
                      </m:rPr>
                      <a:rPr lang="el-GR" b="0" i="0" smtClean="0">
                        <a:latin typeface="Cambria Math" panose="02040503050406030204" pitchFamily="18" charset="0"/>
                      </a:rPr>
                      <m:t>Δ</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𝑚𝑎𝑥</m:t>
                        </m:r>
                      </m:sub>
                    </m:sSub>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dirty="0" smtClean="0"/>
              </a:p>
              <a:p>
                <a:endParaRPr lang="en-US" dirty="0"/>
              </a:p>
              <a:p>
                <a:pPr marL="68580" indent="0">
                  <a:buNone/>
                </a:pPr>
                <a:r>
                  <a:rPr lang="el-GR" dirty="0" smtClean="0"/>
                  <a:t>όπου </a:t>
                </a:r>
                <a14:m>
                  <m:oMath xmlns:m="http://schemas.openxmlformats.org/officeDocument/2006/math">
                    <m:r>
                      <m:rPr>
                        <m:sty m:val="p"/>
                      </m:rPr>
                      <a:rPr lang="el-GR">
                        <a:latin typeface="Cambria Math" panose="02040503050406030204" pitchFamily="18" charset="0"/>
                      </a:rPr>
                      <m:t>Δ</m:t>
                    </m:r>
                    <m:sSub>
                      <m:sSubPr>
                        <m:ctrlPr>
                          <a:rPr lang="el-GR"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𝑚𝑎𝑥</m:t>
                        </m:r>
                      </m:sub>
                    </m:sSub>
                  </m:oMath>
                </a14:m>
                <a:r>
                  <a:rPr lang="el-GR" dirty="0" smtClean="0"/>
                  <a:t> η μέγιστη μεταβολή</a:t>
                </a:r>
                <a:br>
                  <a:rPr lang="el-GR" dirty="0" smtClean="0"/>
                </a:br>
                <a:r>
                  <a:rPr lang="el-GR" dirty="0" smtClean="0"/>
                  <a:t>της πίεσης γύρω από την τιμή</a:t>
                </a:r>
                <a:br>
                  <a:rPr lang="el-GR" dirty="0" smtClean="0"/>
                </a:br>
                <a:r>
                  <a:rPr lang="el-GR" dirty="0" smtClean="0"/>
                  <a:t>ισορροπίας</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69"/>
                <a:ext cx="7926317" cy="4569729"/>
              </a:xfrm>
              <a:blipFill rotWithShape="0">
                <a:blip r:embed="rId2"/>
                <a:stretch>
                  <a:fillRect l="-308" t="-1068"/>
                </a:stretch>
              </a:blipFill>
            </p:spPr>
            <p:txBody>
              <a:bodyPr/>
              <a:lstStyle/>
              <a:p>
                <a:r>
                  <a:rPr lang="el-GR">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350" y="1219200"/>
            <a:ext cx="2816317" cy="4729999"/>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892800" y="4734720"/>
              <a:ext cx="3570840" cy="1655280"/>
            </p14:xfrm>
          </p:contentPart>
        </mc:Choice>
        <mc:Fallback xmlns="">
          <p:pic>
            <p:nvPicPr>
              <p:cNvPr id="4" name="Ink 3"/>
              <p:cNvPicPr/>
              <p:nvPr/>
            </p:nvPicPr>
            <p:blipFill>
              <a:blip r:embed="rId5"/>
              <a:stretch>
                <a:fillRect/>
              </a:stretch>
            </p:blipFill>
            <p:spPr>
              <a:xfrm>
                <a:off x="889920" y="4723560"/>
                <a:ext cx="3578760" cy="1668960"/>
              </a:xfrm>
              <a:prstGeom prst="rect">
                <a:avLst/>
              </a:prstGeom>
            </p:spPr>
          </p:pic>
        </mc:Fallback>
      </mc:AlternateContent>
    </p:spTree>
    <p:extLst>
      <p:ext uri="{BB962C8B-B14F-4D97-AF65-F5344CB8AC3E}">
        <p14:creationId xmlns:p14="http://schemas.microsoft.com/office/powerpoint/2010/main" val="39778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69"/>
                <a:ext cx="7926317" cy="4569729"/>
              </a:xfrm>
            </p:spPr>
            <p:txBody>
              <a:bodyPr>
                <a:normAutofit lnSpcReduction="10000"/>
              </a:bodyPr>
              <a:lstStyle/>
              <a:p>
                <a:r>
                  <a:rPr lang="el-GR" b="1" dirty="0" smtClean="0"/>
                  <a:t>Ταχύτητα διάδοσης ήχου στον </a:t>
                </a:r>
                <a:r>
                  <a:rPr lang="en-US" b="1" dirty="0" smtClean="0"/>
                  <a:t>a</a:t>
                </a:r>
                <a:r>
                  <a:rPr lang="el-GR" b="1" dirty="0" err="1" smtClean="0"/>
                  <a:t>έρα</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=331</m:t>
                    </m:r>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1+</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𝑐</m:t>
                                </m:r>
                              </m:sub>
                            </m:sSub>
                          </m:num>
                          <m:den>
                            <m:r>
                              <a:rPr lang="en-US" b="0" i="1" smtClean="0">
                                <a:latin typeface="Cambria Math" panose="02040503050406030204" pitchFamily="18" charset="0"/>
                              </a:rPr>
                              <m:t>273</m:t>
                            </m:r>
                          </m:den>
                        </m:f>
                      </m:e>
                    </m:rad>
                  </m:oMath>
                </a14:m>
                <a:endParaRPr lang="en-US" i="1" dirty="0" smtClean="0">
                  <a:latin typeface="Cambria Math" panose="02040503050406030204" pitchFamily="18" charset="0"/>
                </a:endParaRPr>
              </a:p>
              <a:p>
                <a:pPr marL="68580" indent="0">
                  <a:buNone/>
                </a:pPr>
                <a:r>
                  <a:rPr lang="el-GR" dirty="0" smtClean="0"/>
                  <a:t>όπου </a:t>
                </a:r>
                <a14:m>
                  <m:oMath xmlns:m="http://schemas.openxmlformats.org/officeDocument/2006/math">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𝑐</m:t>
                    </m:r>
                  </m:oMath>
                </a14:m>
                <a:r>
                  <a:rPr lang="el-GR" dirty="0" smtClean="0"/>
                  <a:t> η θερμοκρασία του αέρα</a:t>
                </a:r>
              </a:p>
              <a:p>
                <a:pPr marL="68580" indent="0">
                  <a:buNone/>
                </a:pPr>
                <a:endParaRPr lang="el-GR" dirty="0"/>
              </a:p>
              <a:p>
                <a:r>
                  <a:rPr lang="el-GR" b="1" dirty="0" smtClean="0"/>
                  <a:t>Παράδειγμα:</a:t>
                </a:r>
                <a:endParaRPr lang="en-US" b="1" dirty="0" smtClean="0"/>
              </a:p>
              <a:p>
                <a:pPr lvl="1"/>
                <a:r>
                  <a:rPr lang="el-GR" dirty="0" smtClean="0"/>
                  <a:t>Πώς θα μετρήσουμε σε</a:t>
                </a:r>
                <a:br>
                  <a:rPr lang="el-GR" dirty="0" smtClean="0"/>
                </a:br>
                <a:r>
                  <a:rPr lang="el-GR" dirty="0" smtClean="0"/>
                  <a:t>πόση απόσταση από μας</a:t>
                </a:r>
                <a:br>
                  <a:rPr lang="el-GR" dirty="0" smtClean="0"/>
                </a:br>
                <a:r>
                  <a:rPr lang="el-GR" dirty="0" smtClean="0"/>
                  <a:t>έπεσε</a:t>
                </a:r>
                <a:r>
                  <a:rPr lang="el-GR" dirty="0"/>
                  <a:t> </a:t>
                </a:r>
                <a:r>
                  <a:rPr lang="el-GR" dirty="0" smtClean="0"/>
                  <a:t>ένας κεραυνός, αν </a:t>
                </a:r>
                <a:br>
                  <a:rPr lang="el-GR" dirty="0" smtClean="0"/>
                </a:br>
                <a:r>
                  <a:rPr lang="el-GR" dirty="0" smtClean="0"/>
                  <a:t>ακούσουμε τον κρότο του</a:t>
                </a:r>
                <a:br>
                  <a:rPr lang="el-GR" dirty="0" smtClean="0"/>
                </a:br>
                <a:r>
                  <a:rPr lang="el-GR" dirty="0" smtClean="0"/>
                  <a:t>σε </a:t>
                </a:r>
                <a14:m>
                  <m:oMath xmlns:m="http://schemas.openxmlformats.org/officeDocument/2006/math">
                    <m:r>
                      <a:rPr lang="en-US" b="0" i="1" smtClean="0">
                        <a:latin typeface="Cambria Math" panose="02040503050406030204" pitchFamily="18" charset="0"/>
                      </a:rPr>
                      <m:t>𝑡</m:t>
                    </m:r>
                  </m:oMath>
                </a14:m>
                <a:r>
                  <a:rPr lang="el-GR" b="0" dirty="0" smtClean="0"/>
                  <a:t> δευτερόλεπτα?</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69"/>
                <a:ext cx="7926317" cy="4569729"/>
              </a:xfrm>
              <a:blipFill rotWithShape="0">
                <a:blip r:embed="rId2"/>
                <a:stretch>
                  <a:fillRect l="-308" t="-1869"/>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067" y="4277858"/>
            <a:ext cx="3657600" cy="2204468"/>
          </a:xfrm>
          <a:prstGeom prst="rect">
            <a:avLst/>
          </a:prstGeom>
        </p:spPr>
      </p:pic>
    </p:spTree>
    <p:extLst>
      <p:ext uri="{BB962C8B-B14F-4D97-AF65-F5344CB8AC3E}">
        <p14:creationId xmlns:p14="http://schemas.microsoft.com/office/powerpoint/2010/main" val="192784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569730"/>
              </a:xfrm>
            </p:spPr>
            <p:txBody>
              <a:bodyPr>
                <a:normAutofit/>
              </a:bodyPr>
              <a:lstStyle/>
              <a:p>
                <a:r>
                  <a:rPr lang="el-GR" dirty="0" smtClean="0"/>
                  <a:t>Εξισώσεις απλής αρμονικής ταλάντωσης </a:t>
                </a:r>
                <a:endParaRPr lang="el-GR" i="1" dirty="0" smtClean="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𝑎</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𝑘</m:t>
                          </m:r>
                        </m:num>
                        <m:den>
                          <m:r>
                            <a:rPr lang="en-US" i="1">
                              <a:latin typeface="Cambria Math" panose="02040503050406030204" pitchFamily="18" charset="0"/>
                              <a:ea typeface="Cambria Math" panose="02040503050406030204" pitchFamily="18" charset="0"/>
                            </a:rPr>
                            <m:t>𝑚</m:t>
                          </m:r>
                        </m:den>
                      </m:f>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f>
                        <m:fPr>
                          <m:ctrlPr>
                            <a:rPr lang="el-GR" i="1" smtClean="0">
                              <a:latin typeface="Cambria Math" panose="02040503050406030204" pitchFamily="18" charset="0"/>
                            </a:rPr>
                          </m:ctrlPr>
                        </m:fPr>
                        <m:num>
                          <m:sSup>
                            <m:sSupPr>
                              <m:ctrlPr>
                                <a:rPr lang="el-GR"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sSup>
                            <m:sSupPr>
                              <m:ctrlPr>
                                <a:rPr lang="el-GR" i="1" smtClean="0">
                                  <a:latin typeface="Cambria Math" panose="02040503050406030204" pitchFamily="18" charset="0"/>
                                </a:rPr>
                              </m:ctrlPr>
                            </m:sSupPr>
                            <m:e>
                              <m:r>
                                <a:rPr lang="en-US" b="0" i="1" smtClean="0">
                                  <a:latin typeface="Cambria Math" panose="02040503050406030204" pitchFamily="18" charset="0"/>
                                </a:rPr>
                                <m:t>𝑑𝑡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r>
                        <a:rPr lang="en-US" b="0" i="1" smtClean="0">
                          <a:latin typeface="Cambria Math" panose="02040503050406030204" pitchFamily="18" charset="0"/>
                        </a:rPr>
                        <m:t>𝑥</m:t>
                      </m:r>
                    </m:oMath>
                  </m:oMathPara>
                </a14:m>
                <a:endParaRPr lang="el-GR" b="0" dirty="0" smtClean="0"/>
              </a:p>
              <a:p>
                <a:r>
                  <a:rPr lang="el-GR" dirty="0" smtClean="0"/>
                  <a:t>Αν θέσουμε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𝜔</m:t>
                        </m:r>
                      </m:e>
                      <m:sup>
                        <m:r>
                          <a:rPr lang="el-GR" i="1">
                            <a:latin typeface="Cambria Math" panose="02040503050406030204" pitchFamily="18" charset="0"/>
                            <a:ea typeface="Cambria Math" panose="02040503050406030204" pitchFamily="18" charset="0"/>
                          </a:rPr>
                          <m:t>2</m:t>
                        </m:r>
                      </m:sup>
                    </m:sSup>
                    <m:r>
                      <a:rPr lang="el-GR" i="1">
                        <a:latin typeface="Cambria Math" panose="02040503050406030204" pitchFamily="18" charset="0"/>
                        <a:ea typeface="Cambria Math" panose="02040503050406030204" pitchFamily="18" charset="0"/>
                      </a:rPr>
                      <m:t>=</m:t>
                    </m:r>
                    <m:f>
                      <m:fPr>
                        <m:ctrlPr>
                          <a:rPr lang="el-GR"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𝑘</m:t>
                        </m:r>
                      </m:num>
                      <m:den>
                        <m:r>
                          <a:rPr lang="en-US" i="1">
                            <a:latin typeface="Cambria Math" panose="02040503050406030204" pitchFamily="18" charset="0"/>
                            <a:ea typeface="Cambria Math" panose="02040503050406030204" pitchFamily="18" charset="0"/>
                          </a:rPr>
                          <m:t>𝑚</m:t>
                        </m:r>
                      </m:den>
                    </m:f>
                    <m:r>
                      <a:rPr lang="el-GR" b="0" i="1" smtClean="0">
                        <a:latin typeface="Cambria Math" panose="02040503050406030204" pitchFamily="18" charset="0"/>
                        <a:ea typeface="Cambria Math" panose="02040503050406030204" pitchFamily="18" charset="0"/>
                      </a:rPr>
                      <m:t>  </m:t>
                    </m:r>
                  </m:oMath>
                </a14:m>
                <a:r>
                  <a:rPr lang="el-GR" dirty="0" smtClean="0"/>
                  <a:t>, τότε έχουμε</a:t>
                </a:r>
                <a:r>
                  <a:rPr lang="el-GR" i="1" dirty="0" smtClean="0">
                    <a:latin typeface="Cambria Math" panose="02040503050406030204" pitchFamily="18" charset="0"/>
                  </a:rPr>
                  <a:t>	</a:t>
                </a:r>
                <a:endParaRPr lang="el-GR" i="1" dirty="0">
                  <a:latin typeface="Cambria Math" panose="02040503050406030204" pitchFamily="18" charset="0"/>
                </a:endParaRPr>
              </a:p>
              <a:p>
                <a:pPr marL="68580" indent="0" algn="ctr">
                  <a:buNone/>
                </a:pPr>
                <a14:m>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n-US" i="1">
                        <a:latin typeface="Cambria Math" panose="02040503050406030204" pitchFamily="18" charset="0"/>
                      </a:rPr>
                      <m:t>=−</m:t>
                    </m:r>
                    <m:sSup>
                      <m:sSupPr>
                        <m:ctrlPr>
                          <a:rPr lang="en-US" i="1" smtClean="0">
                            <a:latin typeface="Cambria Math" panose="02040503050406030204" pitchFamily="18" charset="0"/>
                          </a:rPr>
                        </m:ctrlPr>
                      </m:sSupPr>
                      <m:e>
                        <m:r>
                          <a:rPr lang="el-GR" b="0" i="1" smtClean="0">
                            <a:latin typeface="Cambria Math" panose="02040503050406030204" pitchFamily="18" charset="0"/>
                          </a:rPr>
                          <m:t>𝜔</m:t>
                        </m:r>
                      </m:e>
                      <m:sup>
                        <m:r>
                          <a:rPr lang="el-GR" b="0" i="1" smtClean="0">
                            <a:latin typeface="Cambria Math" panose="02040503050406030204" pitchFamily="18" charset="0"/>
                          </a:rPr>
                          <m:t>2</m:t>
                        </m:r>
                      </m:sup>
                    </m:sSup>
                    <m:r>
                      <a:rPr lang="en-US" i="1">
                        <a:latin typeface="Cambria Math" panose="02040503050406030204" pitchFamily="18" charset="0"/>
                      </a:rPr>
                      <m:t>𝑥</m:t>
                    </m:r>
                  </m:oMath>
                </a14:m>
                <a:r>
                  <a:rPr lang="el-GR" dirty="0"/>
                  <a:t> </a:t>
                </a:r>
                <a:endParaRPr lang="el-GR" dirty="0" smtClean="0"/>
              </a:p>
              <a:p>
                <a:r>
                  <a:rPr lang="el-GR" dirty="0" smtClean="0"/>
                  <a:t>Λύση διαφορικής εξίσωσης </a:t>
                </a:r>
                <a:r>
                  <a:rPr lang="el-GR" b="0" i="1" dirty="0" smtClean="0">
                    <a:latin typeface="Cambria Math" panose="02040503050406030204" pitchFamily="18" charset="0"/>
                  </a:rPr>
                  <a:t/>
                </a:r>
                <a:br>
                  <a:rPr lang="el-GR" b="0" i="1" dirty="0" smtClean="0">
                    <a:latin typeface="Cambria Math" panose="02040503050406030204" pitchFamily="18" charset="0"/>
                  </a:rPr>
                </a:br>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e>
                    </m:func>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569730"/>
              </a:xfrm>
              <a:blipFill rotWithShape="0">
                <a:blip r:embed="rId3"/>
                <a:stretch>
                  <a:fillRect t="-1067"/>
                </a:stretch>
              </a:blipFill>
            </p:spPr>
            <p:txBody>
              <a:bodyPr/>
              <a:lstStyle/>
              <a:p>
                <a:r>
                  <a:rPr lang="el-GR">
                    <a:noFill/>
                  </a:rPr>
                  <a:t> </a:t>
                </a:r>
              </a:p>
            </p:txBody>
          </p:sp>
        </mc:Fallback>
      </mc:AlternateContent>
      <p:sp>
        <p:nvSpPr>
          <p:cNvPr id="14" name="Oval 13"/>
          <p:cNvSpPr/>
          <p:nvPr/>
        </p:nvSpPr>
        <p:spPr>
          <a:xfrm>
            <a:off x="4096968" y="5181600"/>
            <a:ext cx="27622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a:p>
        </p:txBody>
      </p:sp>
      <p:cxnSp>
        <p:nvCxnSpPr>
          <p:cNvPr id="16" name="Elbow Connector 15"/>
          <p:cNvCxnSpPr>
            <a:endCxn id="14" idx="4"/>
          </p:cNvCxnSpPr>
          <p:nvPr/>
        </p:nvCxnSpPr>
        <p:spPr>
          <a:xfrm flipV="1">
            <a:off x="1753816" y="5562600"/>
            <a:ext cx="2481264" cy="3053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57756" y="5329641"/>
            <a:ext cx="1638300" cy="584775"/>
          </a:xfrm>
          <a:prstGeom prst="rect">
            <a:avLst/>
          </a:prstGeom>
          <a:noFill/>
        </p:spPr>
        <p:txBody>
          <a:bodyPr wrap="square" rtlCol="0">
            <a:spAutoFit/>
          </a:bodyPr>
          <a:lstStyle/>
          <a:p>
            <a:r>
              <a:rPr lang="el-GR" sz="1600" dirty="0"/>
              <a:t>Πλάτος ταλάντωσης</a:t>
            </a:r>
          </a:p>
        </p:txBody>
      </p:sp>
      <p:sp>
        <p:nvSpPr>
          <p:cNvPr id="24" name="Oval 23"/>
          <p:cNvSpPr/>
          <p:nvPr/>
        </p:nvSpPr>
        <p:spPr>
          <a:xfrm>
            <a:off x="4886123" y="5237733"/>
            <a:ext cx="285749"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a:p>
        </p:txBody>
      </p:sp>
      <p:cxnSp>
        <p:nvCxnSpPr>
          <p:cNvPr id="26" name="Elbow Connector 25"/>
          <p:cNvCxnSpPr/>
          <p:nvPr/>
        </p:nvCxnSpPr>
        <p:spPr>
          <a:xfrm rot="10800000">
            <a:off x="5029201" y="5599280"/>
            <a:ext cx="2600325" cy="31491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323588" y="5342107"/>
            <a:ext cx="1543050" cy="584775"/>
          </a:xfrm>
          <a:prstGeom prst="rect">
            <a:avLst/>
          </a:prstGeom>
          <a:noFill/>
        </p:spPr>
        <p:txBody>
          <a:bodyPr wrap="square" rtlCol="0">
            <a:spAutoFit/>
          </a:bodyPr>
          <a:lstStyle/>
          <a:p>
            <a:r>
              <a:rPr lang="el-GR" sz="1600" dirty="0"/>
              <a:t>Συχνότητα ταλάντωσης</a:t>
            </a:r>
          </a:p>
        </p:txBody>
      </p:sp>
      <p:sp>
        <p:nvSpPr>
          <p:cNvPr id="29" name="Oval 28"/>
          <p:cNvSpPr/>
          <p:nvPr/>
        </p:nvSpPr>
        <p:spPr>
          <a:xfrm>
            <a:off x="5572327" y="5220512"/>
            <a:ext cx="323851" cy="4035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a:p>
        </p:txBody>
      </p:sp>
      <p:cxnSp>
        <p:nvCxnSpPr>
          <p:cNvPr id="31" name="Elbow Connector 30"/>
          <p:cNvCxnSpPr/>
          <p:nvPr/>
        </p:nvCxnSpPr>
        <p:spPr>
          <a:xfrm rot="10800000" flipV="1">
            <a:off x="5733239" y="4932933"/>
            <a:ext cx="2162176" cy="3048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818760" y="4390416"/>
            <a:ext cx="2286000" cy="584775"/>
          </a:xfrm>
          <a:prstGeom prst="rect">
            <a:avLst/>
          </a:prstGeom>
          <a:noFill/>
        </p:spPr>
        <p:txBody>
          <a:bodyPr wrap="square" rtlCol="0">
            <a:spAutoFit/>
          </a:bodyPr>
          <a:lstStyle/>
          <a:p>
            <a:r>
              <a:rPr lang="el-GR" sz="1600" dirty="0"/>
              <a:t>Φάση μετατόπισης</a:t>
            </a:r>
            <a:r>
              <a:rPr lang="en-US" sz="1600" dirty="0"/>
              <a:t> </a:t>
            </a:r>
            <a:r>
              <a:rPr lang="el-GR" sz="1600" dirty="0"/>
              <a:t>ή σταθερά φάσης</a:t>
            </a:r>
          </a:p>
        </p:txBody>
      </p:sp>
      <p:sp>
        <p:nvSpPr>
          <p:cNvPr id="33" name="Rounded Rectangle 32"/>
          <p:cNvSpPr/>
          <p:nvPr/>
        </p:nvSpPr>
        <p:spPr>
          <a:xfrm>
            <a:off x="4800600" y="5057773"/>
            <a:ext cx="1157287" cy="722478"/>
          </a:xfrm>
          <a:prstGeom prst="roundRect">
            <a:avLst/>
          </a:prstGeom>
          <a:no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l-GR"/>
          </a:p>
        </p:txBody>
      </p:sp>
      <p:cxnSp>
        <p:nvCxnSpPr>
          <p:cNvPr id="35" name="Elbow Connector 34"/>
          <p:cNvCxnSpPr>
            <a:endCxn id="33" idx="0"/>
          </p:cNvCxnSpPr>
          <p:nvPr/>
        </p:nvCxnSpPr>
        <p:spPr>
          <a:xfrm flipV="1">
            <a:off x="914400" y="5057773"/>
            <a:ext cx="4464844" cy="217890"/>
          </a:xfrm>
          <a:prstGeom prst="bentConnector4">
            <a:avLst>
              <a:gd name="adj1" fmla="val 43520"/>
              <a:gd name="adj2" fmla="val 151341"/>
            </a:avLst>
          </a:prstGeom>
          <a:ln>
            <a:tailEnd type="triangle"/>
          </a:ln>
        </p:spPr>
        <p:style>
          <a:lnRef idx="2">
            <a:schemeClr val="dk1"/>
          </a:lnRef>
          <a:fillRef idx="0">
            <a:schemeClr val="dk1"/>
          </a:fillRef>
          <a:effectRef idx="1">
            <a:schemeClr val="dk1"/>
          </a:effectRef>
          <a:fontRef idx="minor">
            <a:schemeClr val="tx1"/>
          </a:fontRef>
        </p:style>
      </p:cxnSp>
      <p:sp>
        <p:nvSpPr>
          <p:cNvPr id="43" name="TextBox 42"/>
          <p:cNvSpPr txBox="1"/>
          <p:nvPr/>
        </p:nvSpPr>
        <p:spPr>
          <a:xfrm>
            <a:off x="762000" y="4953000"/>
            <a:ext cx="861510" cy="338554"/>
          </a:xfrm>
          <a:prstGeom prst="rect">
            <a:avLst/>
          </a:prstGeom>
          <a:noFill/>
        </p:spPr>
        <p:txBody>
          <a:bodyPr wrap="square" rtlCol="0">
            <a:spAutoFit/>
          </a:bodyPr>
          <a:lstStyle/>
          <a:p>
            <a:r>
              <a:rPr lang="el-GR" sz="1600" dirty="0"/>
              <a:t>Φάση</a:t>
            </a:r>
          </a:p>
        </p:txBody>
      </p:sp>
    </p:spTree>
    <p:extLst>
      <p:ext uri="{BB962C8B-B14F-4D97-AF65-F5344CB8AC3E}">
        <p14:creationId xmlns:p14="http://schemas.microsoft.com/office/powerpoint/2010/main" val="13966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par>
                                <p:cTn id="65" presetID="10"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P spid="24" grpId="0" animBg="1"/>
      <p:bldP spid="27" grpId="0"/>
      <p:bldP spid="29" grpId="0" animBg="1"/>
      <p:bldP spid="32" grpId="0"/>
      <p:bldP spid="33" grpId="0" animBg="1"/>
      <p:bldP spid="4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69"/>
                <a:ext cx="7926317" cy="4569729"/>
              </a:xfrm>
            </p:spPr>
            <p:txBody>
              <a:bodyPr>
                <a:normAutofit/>
              </a:bodyPr>
              <a:lstStyle/>
              <a:p>
                <a:r>
                  <a:rPr lang="el-GR" b="1" dirty="0" smtClean="0"/>
                  <a:t>Ένταση περιοδικών ηχητικών κυμάτων </a:t>
                </a:r>
                <a:r>
                  <a:rPr lang="en-US" b="1" i="0" dirty="0" smtClean="0">
                    <a:latin typeface="Cambria Math" panose="02040503050406030204" pitchFamily="18" charset="0"/>
                  </a:rPr>
                  <a:t/>
                </a:r>
                <a:br>
                  <a:rPr lang="en-US" b="1" i="0" dirty="0" smtClean="0">
                    <a:latin typeface="Cambria Math" panose="02040503050406030204" pitchFamily="18" charset="0"/>
                  </a:rPr>
                </a:br>
                <a:r>
                  <a:rPr lang="en-US" b="1" i="0" dirty="0" smtClean="0">
                    <a:latin typeface="Cambria Math" panose="02040503050406030204" pitchFamily="18" charset="0"/>
                  </a:rPr>
                  <a:t/>
                </a:r>
                <a:br>
                  <a:rPr lang="en-US" b="1" i="0" dirty="0" smtClean="0">
                    <a:latin typeface="Cambria Math" panose="02040503050406030204" pitchFamily="18" charset="0"/>
                  </a:rPr>
                </a:br>
                <a14:m>
                  <m:oMath xmlns:m="http://schemas.openxmlformats.org/officeDocument/2006/math">
                    <m:r>
                      <m:rPr>
                        <m:sty m:val="p"/>
                      </m:rPr>
                      <a:rPr lang="el-GR" b="0" i="0" smtClean="0">
                        <a:latin typeface="Cambria Math" panose="02040503050406030204" pitchFamily="18" charset="0"/>
                      </a:rPr>
                      <m:t>Ι</m:t>
                    </m:r>
                    <m:r>
                      <a:rPr lang="el-GR" b="0" i="0" smtClean="0">
                        <a:latin typeface="Cambria Math" panose="02040503050406030204" pitchFamily="18" charset="0"/>
                      </a:rPr>
                      <m:t>=</m:t>
                    </m:r>
                    <m:f>
                      <m:fPr>
                        <m:ctrlPr>
                          <a:rPr lang="el-GR" i="1">
                            <a:latin typeface="Cambria Math" panose="02040503050406030204" pitchFamily="18" charset="0"/>
                          </a:rPr>
                        </m:ctrlPr>
                      </m:fPr>
                      <m:num>
                        <m:sSub>
                          <m:sSubPr>
                            <m:ctrlPr>
                              <a:rPr lang="el-GR" i="1">
                                <a:latin typeface="Cambria Math" panose="02040503050406030204" pitchFamily="18" charset="0"/>
                              </a:rPr>
                            </m:ctrlPr>
                          </m:sSubPr>
                          <m:e>
                            <m:r>
                              <a:rPr lang="el-GR" b="0" i="1">
                                <a:latin typeface="Cambria Math" panose="02040503050406030204" pitchFamily="18" charset="0"/>
                              </a:rPr>
                              <m:t>(</m:t>
                            </m:r>
                            <m:r>
                              <a:rPr lang="el-GR" b="0" i="1">
                                <a:latin typeface="Cambria Math" panose="02040503050406030204" pitchFamily="18" charset="0"/>
                              </a:rPr>
                              <m:t>𝛪𝜎𝜒</m:t>
                            </m:r>
                            <m:r>
                              <m:rPr>
                                <m:sty m:val="p"/>
                              </m:rPr>
                              <a:rPr lang="el-GR" b="0">
                                <a:latin typeface="Cambria Math" panose="02040503050406030204" pitchFamily="18" charset="0"/>
                              </a:rPr>
                              <m:t>ύ</m:t>
                            </m:r>
                            <m:r>
                              <a:rPr lang="el-GR" b="0" i="1">
                                <a:latin typeface="Cambria Math" panose="02040503050406030204" pitchFamily="18" charset="0"/>
                              </a:rPr>
                              <m:t>𝜍</m:t>
                            </m:r>
                            <m:r>
                              <a:rPr lang="el-GR" b="0">
                                <a:latin typeface="Cambria Math" panose="02040503050406030204" pitchFamily="18" charset="0"/>
                              </a:rPr>
                              <m:t>)</m:t>
                            </m:r>
                          </m:e>
                          <m:sub>
                            <m:r>
                              <a:rPr lang="el-GR" b="0" i="1">
                                <a:latin typeface="Cambria Math" panose="02040503050406030204" pitchFamily="18" charset="0"/>
                              </a:rPr>
                              <m:t>𝜇𝜀𝜎𝜂</m:t>
                            </m:r>
                          </m:sub>
                        </m:sSub>
                      </m:num>
                      <m:den>
                        <m:r>
                          <a:rPr lang="el-GR" b="0" i="1">
                            <a:latin typeface="Cambria Math" panose="02040503050406030204" pitchFamily="18" charset="0"/>
                          </a:rPr>
                          <m:t>𝛢</m:t>
                        </m:r>
                      </m:den>
                    </m:f>
                    <m:r>
                      <a:rPr lang="en-US" b="0" i="1" smtClean="0">
                        <a:latin typeface="Cambria Math" panose="02040503050406030204" pitchFamily="18" charset="0"/>
                      </a:rPr>
                      <m:t>=</m:t>
                    </m:r>
                    <m:f>
                      <m:fPr>
                        <m:ctrlPr>
                          <a:rPr lang="el-GR" i="1" smtClean="0">
                            <a:latin typeface="Cambria Math" panose="02040503050406030204" pitchFamily="18" charset="0"/>
                          </a:rPr>
                        </m:ctrlPr>
                      </m:fPr>
                      <m:num>
                        <m:r>
                          <a:rPr lang="el-GR" b="0" i="1" smtClean="0">
                            <a:latin typeface="Cambria Math" panose="02040503050406030204" pitchFamily="18" charset="0"/>
                          </a:rPr>
                          <m:t>1</m:t>
                        </m:r>
                      </m:num>
                      <m:den>
                        <m:r>
                          <a:rPr lang="el-GR" b="0" i="1" smtClean="0">
                            <a:latin typeface="Cambria Math" panose="02040503050406030204" pitchFamily="18" charset="0"/>
                          </a:rPr>
                          <m:t>2</m:t>
                        </m:r>
                      </m:den>
                    </m:f>
                    <m:r>
                      <a:rPr lang="el-GR" b="0" i="1" smtClean="0">
                        <a:latin typeface="Cambria Math" panose="02040503050406030204" pitchFamily="18" charset="0"/>
                      </a:rPr>
                      <m:t>𝜌</m:t>
                    </m:r>
                    <m:r>
                      <a:rPr lang="en-US" b="0" i="1" smtClean="0">
                        <a:latin typeface="Cambria Math" panose="02040503050406030204" pitchFamily="18" charset="0"/>
                      </a:rPr>
                      <m:t>𝑢</m:t>
                    </m:r>
                    <m:sSup>
                      <m:sSupPr>
                        <m:ctrlPr>
                          <a:rPr lang="en-US" i="1" smtClean="0">
                            <a:latin typeface="Cambria Math" panose="02040503050406030204" pitchFamily="18" charset="0"/>
                          </a:rPr>
                        </m:ctrlPr>
                      </m:sSupPr>
                      <m:e>
                        <m:r>
                          <a:rPr lang="el-GR" b="0" i="1">
                            <a:latin typeface="Cambria Math" panose="02040503050406030204" pitchFamily="18" charset="0"/>
                          </a:rPr>
                          <m:t>(</m:t>
                        </m:r>
                        <m:r>
                          <a:rPr lang="el-GR" b="0" i="1">
                            <a:latin typeface="Cambria Math" panose="02040503050406030204" pitchFamily="18" charset="0"/>
                          </a:rPr>
                          <m:t>𝜔</m:t>
                        </m:r>
                        <m:sSub>
                          <m:sSubPr>
                            <m:ctrlPr>
                              <a:rPr lang="el-GR" i="1">
                                <a:latin typeface="Cambria Math" panose="02040503050406030204" pitchFamily="18" charset="0"/>
                              </a:rPr>
                            </m:ctrlPr>
                          </m:sSubPr>
                          <m:e>
                            <m:r>
                              <a:rPr lang="en-US" b="0" i="1">
                                <a:latin typeface="Cambria Math" panose="02040503050406030204" pitchFamily="18" charset="0"/>
                              </a:rPr>
                              <m:t>𝑠</m:t>
                            </m:r>
                          </m:e>
                          <m:sub>
                            <m:r>
                              <a:rPr lang="en-US" b="0" i="1">
                                <a:latin typeface="Cambria Math" panose="02040503050406030204" pitchFamily="18" charset="0"/>
                              </a:rPr>
                              <m:t>𝑚𝑎𝑥</m:t>
                            </m:r>
                          </m:sub>
                        </m:sSub>
                        <m:r>
                          <a:rPr lang="en-US" b="0" i="1">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l-GR" i="1" smtClean="0">
                            <a:latin typeface="Cambria Math" panose="02040503050406030204" pitchFamily="18" charset="0"/>
                          </a:rPr>
                        </m:ctrlPr>
                      </m:fPr>
                      <m:num>
                        <m:sSup>
                          <m:sSupPr>
                            <m:ctrlPr>
                              <a:rPr lang="en-US" i="1" smtClean="0">
                                <a:latin typeface="Cambria Math" panose="02040503050406030204" pitchFamily="18" charset="0"/>
                              </a:rPr>
                            </m:ctrlPr>
                          </m:sSupPr>
                          <m:e>
                            <m:r>
                              <a:rPr lang="el-GR" b="0" i="1">
                                <a:latin typeface="Cambria Math" panose="02040503050406030204" pitchFamily="18" charset="0"/>
                              </a:rPr>
                              <m:t>(</m:t>
                            </m:r>
                            <m:r>
                              <a:rPr lang="el-GR" b="0" i="1">
                                <a:latin typeface="Cambria Math" panose="02040503050406030204" pitchFamily="18" charset="0"/>
                              </a:rPr>
                              <m:t>𝛥</m:t>
                            </m:r>
                            <m:sSub>
                              <m:sSubPr>
                                <m:ctrlPr>
                                  <a:rPr lang="el-GR" i="1">
                                    <a:latin typeface="Cambria Math" panose="02040503050406030204" pitchFamily="18" charset="0"/>
                                  </a:rPr>
                                </m:ctrlPr>
                              </m:sSubPr>
                              <m:e>
                                <m:r>
                                  <a:rPr lang="en-US" b="0" i="1">
                                    <a:latin typeface="Cambria Math" panose="02040503050406030204" pitchFamily="18" charset="0"/>
                                  </a:rPr>
                                  <m:t>𝑃</m:t>
                                </m:r>
                              </m:e>
                              <m:sub>
                                <m:r>
                                  <a:rPr lang="en-US" b="0" i="1">
                                    <a:latin typeface="Cambria Math" panose="02040503050406030204" pitchFamily="18" charset="0"/>
                                  </a:rPr>
                                  <m:t>𝑚𝑎𝑥</m:t>
                                </m:r>
                              </m:sub>
                            </m:sSub>
                            <m:r>
                              <a:rPr lang="en-US" b="0" i="1">
                                <a:latin typeface="Cambria Math" panose="02040503050406030204" pitchFamily="18" charset="0"/>
                              </a:rPr>
                              <m:t>)</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r>
                          <a:rPr lang="el-GR" b="0" i="1" smtClean="0">
                            <a:latin typeface="Cambria Math" panose="02040503050406030204" pitchFamily="18" charset="0"/>
                          </a:rPr>
                          <m:t>𝜌</m:t>
                        </m:r>
                        <m:r>
                          <a:rPr lang="en-US" b="0" i="1" smtClean="0">
                            <a:latin typeface="Cambria Math" panose="02040503050406030204" pitchFamily="18" charset="0"/>
                          </a:rPr>
                          <m:t>𝑢</m:t>
                        </m:r>
                      </m:den>
                    </m:f>
                  </m:oMath>
                </a14:m>
                <a:endParaRPr lang="el-GR" dirty="0" smtClean="0"/>
              </a:p>
              <a:p>
                <a:pPr marL="68580" indent="0">
                  <a:buNone/>
                </a:pPr>
                <a:r>
                  <a:rPr lang="el-GR" dirty="0" smtClean="0"/>
                  <a:t>όπου </a:t>
                </a:r>
                <a14:m>
                  <m:oMath xmlns:m="http://schemas.openxmlformats.org/officeDocument/2006/math">
                    <m:r>
                      <a:rPr lang="el-GR" b="0" i="1">
                        <a:latin typeface="Cambria Math" panose="02040503050406030204" pitchFamily="18" charset="0"/>
                      </a:rPr>
                      <m:t>𝜌</m:t>
                    </m:r>
                  </m:oMath>
                </a14:m>
                <a:r>
                  <a:rPr lang="el-GR" dirty="0" smtClean="0"/>
                  <a:t> η πυκνότητα του μέσου διάδοσης</a:t>
                </a:r>
              </a:p>
              <a:p>
                <a:r>
                  <a:rPr lang="el-GR" dirty="0" smtClean="0"/>
                  <a:t>Τα κύματα που είδαμε ως τώρα </a:t>
                </a:r>
                <a:r>
                  <a:rPr lang="el-GR" dirty="0" err="1" smtClean="0"/>
                  <a:t>μοντελοποιούνταν</a:t>
                </a:r>
                <a:r>
                  <a:rPr lang="el-GR" dirty="0" smtClean="0"/>
                  <a:t> ως διαμήκη κύματα</a:t>
                </a:r>
              </a:p>
              <a:p>
                <a:pPr lvl="1"/>
                <a:r>
                  <a:rPr lang="el-GR" dirty="0" smtClean="0"/>
                  <a:t>Διαδίδονταν σε ευθεία γραμμή</a:t>
                </a:r>
              </a:p>
              <a:p>
                <a:r>
                  <a:rPr lang="el-GR" dirty="0" smtClean="0"/>
                  <a:t>Στην πράξη, τα κύματα διαδίδονται προς όλες τις κατευθύνσεις</a:t>
                </a:r>
              </a:p>
              <a:p>
                <a:pPr lvl="1"/>
                <a:r>
                  <a:rPr lang="el-GR" b="1" dirty="0" smtClean="0"/>
                  <a:t>Σφαιρικά κύματα</a:t>
                </a:r>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69"/>
                <a:ext cx="7926317" cy="4569729"/>
              </a:xfrm>
              <a:blipFill rotWithShape="0">
                <a:blip r:embed="rId2"/>
                <a:stretch>
                  <a:fillRect l="-308" t="-1068" r="-77" b="-668"/>
                </a:stretch>
              </a:blipFill>
            </p:spPr>
            <p:txBody>
              <a:bodyPr/>
              <a:lstStyle/>
              <a:p>
                <a:r>
                  <a:rPr lang="el-GR">
                    <a:noFill/>
                  </a:rPr>
                  <a:t> </a:t>
                </a:r>
              </a:p>
            </p:txBody>
          </p:sp>
        </mc:Fallback>
      </mc:AlternateContent>
    </p:spTree>
    <p:extLst>
      <p:ext uri="{BB962C8B-B14F-4D97-AF65-F5344CB8AC3E}">
        <p14:creationId xmlns:p14="http://schemas.microsoft.com/office/powerpoint/2010/main" val="266129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69"/>
                <a:ext cx="7926317" cy="4569729"/>
              </a:xfrm>
            </p:spPr>
            <p:txBody>
              <a:bodyPr>
                <a:normAutofit fontScale="77500" lnSpcReduction="20000"/>
              </a:bodyPr>
              <a:lstStyle/>
              <a:p>
                <a:r>
                  <a:rPr lang="el-GR" b="1" dirty="0" smtClean="0"/>
                  <a:t>Σφαιρικό κύμα</a:t>
                </a:r>
              </a:p>
              <a:p>
                <a:pPr lvl="1"/>
                <a:r>
                  <a:rPr lang="el-GR" dirty="0" smtClean="0"/>
                  <a:t>Ομόκεντρα κυκλικά τόξα</a:t>
                </a:r>
              </a:p>
              <a:p>
                <a:pPr lvl="1"/>
                <a:endParaRPr lang="el-GR" b="1" dirty="0"/>
              </a:p>
              <a:p>
                <a:r>
                  <a:rPr lang="el-GR" b="1" dirty="0" smtClean="0"/>
                  <a:t>Μέτωπο κύματος</a:t>
                </a:r>
              </a:p>
              <a:p>
                <a:pPr lvl="1"/>
                <a:r>
                  <a:rPr lang="el-GR" dirty="0" smtClean="0"/>
                  <a:t>Επιφάνεια όπου η φάση </a:t>
                </a:r>
                <a:br>
                  <a:rPr lang="el-GR" dirty="0" smtClean="0"/>
                </a:br>
                <a:r>
                  <a:rPr lang="el-GR" dirty="0" smtClean="0"/>
                  <a:t>(</a:t>
                </a:r>
                <a:r>
                  <a:rPr lang="en-US" dirty="0" err="1"/>
                  <a:t>kx</a:t>
                </a:r>
                <a:r>
                  <a:rPr lang="en-US" dirty="0"/>
                  <a:t>-</a:t>
                </a:r>
                <a:r>
                  <a:rPr lang="el-GR" dirty="0"/>
                  <a:t>ω</a:t>
                </a:r>
                <a:r>
                  <a:rPr lang="en-US" dirty="0"/>
                  <a:t>t +</a:t>
                </a:r>
                <a:r>
                  <a:rPr lang="el-GR" dirty="0"/>
                  <a:t> φ) </a:t>
                </a:r>
                <a:r>
                  <a:rPr lang="el-GR" dirty="0" smtClean="0"/>
                  <a:t>του</a:t>
                </a:r>
                <a:r>
                  <a:rPr lang="el-GR" dirty="0"/>
                  <a:t> </a:t>
                </a:r>
                <a:r>
                  <a:rPr lang="el-GR" dirty="0" smtClean="0"/>
                  <a:t>κύματος είναι </a:t>
                </a:r>
                <a:br>
                  <a:rPr lang="el-GR" dirty="0" smtClean="0"/>
                </a:br>
                <a:r>
                  <a:rPr lang="el-GR" dirty="0" smtClean="0"/>
                  <a:t>σταθερή</a:t>
                </a:r>
              </a:p>
              <a:p>
                <a:pPr lvl="1"/>
                <a:endParaRPr lang="el-GR" b="1" dirty="0"/>
              </a:p>
              <a:p>
                <a:r>
                  <a:rPr lang="el-GR" b="1" dirty="0" smtClean="0"/>
                  <a:t>Ακτίνες</a:t>
                </a:r>
              </a:p>
              <a:p>
                <a:pPr lvl="1"/>
                <a:r>
                  <a:rPr lang="el-GR" dirty="0" smtClean="0"/>
                  <a:t>Ευθείες που ξεκινούν </a:t>
                </a:r>
                <a:r>
                  <a:rPr lang="el-GR" dirty="0" err="1" smtClean="0"/>
                  <a:t>απ’την</a:t>
                </a:r>
                <a:r>
                  <a:rPr lang="el-GR" dirty="0" smtClean="0"/>
                  <a:t/>
                </a:r>
                <a:br>
                  <a:rPr lang="el-GR" dirty="0" smtClean="0"/>
                </a:br>
                <a:r>
                  <a:rPr lang="el-GR" dirty="0" smtClean="0"/>
                  <a:t>πηγή</a:t>
                </a:r>
              </a:p>
              <a:p>
                <a:pPr lvl="1"/>
                <a:r>
                  <a:rPr lang="el-GR" dirty="0" smtClean="0"/>
                  <a:t>Δείχνουν την κατεύθυνση </a:t>
                </a:r>
                <a:br>
                  <a:rPr lang="el-GR" dirty="0" smtClean="0"/>
                </a:br>
                <a:r>
                  <a:rPr lang="el-GR" dirty="0" smtClean="0"/>
                  <a:t>διάδοσης του κύματος</a:t>
                </a:r>
              </a:p>
              <a:p>
                <a:pPr lvl="1"/>
                <a:endParaRPr lang="el-GR" b="1" dirty="0"/>
              </a:p>
              <a:p>
                <a:r>
                  <a:rPr lang="el-GR" b="1" dirty="0" smtClean="0"/>
                  <a:t>Ένταση κύματος σε απόσταση </a:t>
                </a:r>
                <a:r>
                  <a:rPr lang="en-US" b="1" dirty="0" smtClean="0"/>
                  <a:t>r</a:t>
                </a:r>
                <a:r>
                  <a:rPr lang="el-GR" b="1" dirty="0" smtClean="0"/>
                  <a:t/>
                </a:r>
                <a:br>
                  <a:rPr lang="el-GR" b="1" dirty="0" smtClean="0"/>
                </a:br>
                <a:r>
                  <a:rPr lang="el-GR" b="1" dirty="0" smtClean="0"/>
                  <a:t> </a:t>
                </a:r>
                <a:br>
                  <a:rPr lang="el-GR" b="1" dirty="0" smtClean="0"/>
                </a:br>
                <a:r>
                  <a:rPr lang="el-GR" dirty="0" smtClean="0"/>
                  <a:t>	</a:t>
                </a:r>
                <a14:m>
                  <m:oMath xmlns:m="http://schemas.openxmlformats.org/officeDocument/2006/math">
                    <m:r>
                      <m:rPr>
                        <m:sty m:val="p"/>
                      </m:rPr>
                      <a:rPr lang="el-GR" b="0" i="0" smtClean="0">
                        <a:latin typeface="Cambria Math" panose="02040503050406030204" pitchFamily="18" charset="0"/>
                      </a:rPr>
                      <m:t>Ι</m:t>
                    </m:r>
                    <m:r>
                      <a:rPr lang="el-GR" b="0" i="0" smtClean="0">
                        <a:latin typeface="Cambria Math" panose="02040503050406030204" pitchFamily="18" charset="0"/>
                      </a:rPr>
                      <m:t>=</m:t>
                    </m:r>
                    <m:f>
                      <m:fPr>
                        <m:ctrlPr>
                          <a:rPr lang="el-GR" i="1" smtClean="0">
                            <a:latin typeface="Cambria Math" panose="02040503050406030204" pitchFamily="18" charset="0"/>
                          </a:rPr>
                        </m:ctrlPr>
                      </m:fPr>
                      <m:num>
                        <m:sSub>
                          <m:sSubPr>
                            <m:ctrlPr>
                              <a:rPr lang="el-GR" i="1" smtClean="0">
                                <a:latin typeface="Cambria Math" panose="02040503050406030204" pitchFamily="18" charset="0"/>
                              </a:rPr>
                            </m:ctrlPr>
                          </m:sSubPr>
                          <m:e>
                            <m:r>
                              <a:rPr lang="el-GR" b="0" i="1">
                                <a:latin typeface="Cambria Math" panose="02040503050406030204" pitchFamily="18" charset="0"/>
                              </a:rPr>
                              <m:t>(</m:t>
                            </m:r>
                            <m:r>
                              <m:rPr>
                                <m:sty m:val="p"/>
                              </m:rPr>
                              <a:rPr lang="el-GR" b="0" i="1">
                                <a:latin typeface="Cambria Math" panose="02040503050406030204" pitchFamily="18" charset="0"/>
                              </a:rPr>
                              <m:t>Ισχ</m:t>
                            </m:r>
                            <m:r>
                              <m:rPr>
                                <m:sty m:val="p"/>
                              </m:rPr>
                              <a:rPr lang="el-GR" b="0">
                                <a:latin typeface="Cambria Math" panose="02040503050406030204" pitchFamily="18" charset="0"/>
                              </a:rPr>
                              <m:t>ύ</m:t>
                            </m:r>
                            <m:r>
                              <m:rPr>
                                <m:sty m:val="p"/>
                              </m:rPr>
                              <a:rPr lang="el-GR" b="0" i="1">
                                <a:latin typeface="Cambria Math" panose="02040503050406030204" pitchFamily="18" charset="0"/>
                              </a:rPr>
                              <m:t>ς</m:t>
                            </m:r>
                            <m:r>
                              <a:rPr lang="el-GR" b="0">
                                <a:latin typeface="Cambria Math" panose="02040503050406030204" pitchFamily="18" charset="0"/>
                              </a:rPr>
                              <m:t>)</m:t>
                            </m:r>
                          </m:e>
                          <m:sub>
                            <m:r>
                              <a:rPr lang="el-GR" b="0" i="1" smtClean="0">
                                <a:latin typeface="Cambria Math" panose="02040503050406030204" pitchFamily="18" charset="0"/>
                              </a:rPr>
                              <m:t>𝜇𝜀𝜎𝜂</m:t>
                            </m:r>
                          </m:sub>
                        </m:sSub>
                      </m:num>
                      <m:den>
                        <m:r>
                          <m:rPr>
                            <m:sty m:val="p"/>
                          </m:rPr>
                          <a:rPr lang="el-GR" b="0" i="0" smtClean="0">
                            <a:latin typeface="Cambria Math" panose="02040503050406030204" pitchFamily="18" charset="0"/>
                          </a:rPr>
                          <m:t>Α</m:t>
                        </m:r>
                      </m:den>
                    </m:f>
                    <m:r>
                      <a:rPr lang="el-GR" b="0" i="1" smtClean="0">
                        <a:latin typeface="Cambria Math" panose="02040503050406030204" pitchFamily="18" charset="0"/>
                      </a:rPr>
                      <m:t>=</m:t>
                    </m:r>
                    <m:f>
                      <m:fPr>
                        <m:ctrlPr>
                          <a:rPr lang="el-GR" i="1">
                            <a:latin typeface="Cambria Math" panose="02040503050406030204" pitchFamily="18" charset="0"/>
                          </a:rPr>
                        </m:ctrlPr>
                      </m:fPr>
                      <m:num>
                        <m:sSub>
                          <m:sSubPr>
                            <m:ctrlPr>
                              <a:rPr lang="el-GR" i="1">
                                <a:latin typeface="Cambria Math" panose="02040503050406030204" pitchFamily="18" charset="0"/>
                              </a:rPr>
                            </m:ctrlPr>
                          </m:sSubPr>
                          <m:e>
                            <m:r>
                              <a:rPr lang="el-GR" b="0" i="1">
                                <a:latin typeface="Cambria Math" panose="02040503050406030204" pitchFamily="18" charset="0"/>
                              </a:rPr>
                              <m:t>(</m:t>
                            </m:r>
                            <m:r>
                              <m:rPr>
                                <m:sty m:val="p"/>
                              </m:rPr>
                              <a:rPr lang="el-GR" b="0" i="1">
                                <a:latin typeface="Cambria Math" panose="02040503050406030204" pitchFamily="18" charset="0"/>
                              </a:rPr>
                              <m:t>Ισχ</m:t>
                            </m:r>
                            <m:r>
                              <m:rPr>
                                <m:sty m:val="p"/>
                              </m:rPr>
                              <a:rPr lang="el-GR" b="0">
                                <a:latin typeface="Cambria Math" panose="02040503050406030204" pitchFamily="18" charset="0"/>
                              </a:rPr>
                              <m:t>ύ</m:t>
                            </m:r>
                            <m:r>
                              <m:rPr>
                                <m:sty m:val="p"/>
                              </m:rPr>
                              <a:rPr lang="el-GR" b="0" i="1">
                                <a:latin typeface="Cambria Math" panose="02040503050406030204" pitchFamily="18" charset="0"/>
                              </a:rPr>
                              <m:t>ς</m:t>
                            </m:r>
                            <m:r>
                              <a:rPr lang="el-GR" b="0">
                                <a:latin typeface="Cambria Math" panose="02040503050406030204" pitchFamily="18" charset="0"/>
                              </a:rPr>
                              <m:t>)</m:t>
                            </m:r>
                          </m:e>
                          <m:sub>
                            <m:r>
                              <a:rPr lang="el-GR" b="0" i="1">
                                <a:latin typeface="Cambria Math" panose="02040503050406030204" pitchFamily="18" charset="0"/>
                              </a:rPr>
                              <m:t>𝜇𝜀𝜎𝜂</m:t>
                            </m:r>
                          </m:sub>
                        </m:sSub>
                      </m:num>
                      <m:den>
                        <m:r>
                          <a:rPr lang="el-GR" b="0" i="1" smtClean="0">
                            <a:latin typeface="Cambria Math" panose="02040503050406030204" pitchFamily="18" charset="0"/>
                          </a:rPr>
                          <m:t>4</m:t>
                        </m:r>
                        <m:r>
                          <a:rPr lang="el-GR" b="0" i="1" smtClean="0">
                            <a:latin typeface="Cambria Math" panose="02040503050406030204" pitchFamily="18" charset="0"/>
                          </a:rPr>
                          <m:t>𝜋</m:t>
                        </m:r>
                        <m:sSup>
                          <m:sSupPr>
                            <m:ctrlPr>
                              <a:rPr lang="el-GR"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69"/>
                <a:ext cx="7926317" cy="4569729"/>
              </a:xfrm>
              <a:blipFill rotWithShape="0">
                <a:blip r:embed="rId3"/>
                <a:stretch>
                  <a:fillRect t="-2003"/>
                </a:stretch>
              </a:blipFill>
            </p:spPr>
            <p:txBody>
              <a:bodyPr/>
              <a:lstStyle/>
              <a:p>
                <a:r>
                  <a:rPr lang="el-GR">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537" y="1295398"/>
            <a:ext cx="3707130" cy="5181600"/>
          </a:xfrm>
          <a:prstGeom prst="rect">
            <a:avLst/>
          </a:prstGeom>
        </p:spPr>
      </p:pic>
      <p:cxnSp>
        <p:nvCxnSpPr>
          <p:cNvPr id="6" name="Elbow Connector 5"/>
          <p:cNvCxnSpPr>
            <a:stCxn id="9" idx="3"/>
          </p:cNvCxnSpPr>
          <p:nvPr/>
        </p:nvCxnSpPr>
        <p:spPr>
          <a:xfrm flipV="1">
            <a:off x="2209800" y="6226175"/>
            <a:ext cx="1447800" cy="9693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64798" y="6169221"/>
            <a:ext cx="1645002" cy="307777"/>
          </a:xfrm>
          <a:prstGeom prst="rect">
            <a:avLst/>
          </a:prstGeom>
          <a:noFill/>
        </p:spPr>
        <p:txBody>
          <a:bodyPr wrap="none" rtlCol="0">
            <a:spAutoFit/>
          </a:bodyPr>
          <a:lstStyle/>
          <a:p>
            <a:r>
              <a:rPr lang="el-GR" sz="1400" dirty="0" smtClean="0"/>
              <a:t>Εμβαδό μετώπου</a:t>
            </a:r>
            <a:endParaRPr lang="el-GR" sz="1400" dirty="0"/>
          </a:p>
        </p:txBody>
      </p:sp>
    </p:spTree>
    <p:extLst>
      <p:ext uri="{BB962C8B-B14F-4D97-AF65-F5344CB8AC3E}">
        <p14:creationId xmlns:p14="http://schemas.microsoft.com/office/powerpoint/2010/main" val="385984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69"/>
                <a:ext cx="7926317" cy="4569729"/>
              </a:xfrm>
            </p:spPr>
            <p:txBody>
              <a:bodyPr>
                <a:normAutofit/>
              </a:bodyPr>
              <a:lstStyle/>
              <a:p>
                <a:r>
                  <a:rPr lang="el-GR" b="1" dirty="0" smtClean="0"/>
                  <a:t>Παράδειγμα:</a:t>
                </a:r>
              </a:p>
              <a:p>
                <a:pPr lvl="1"/>
                <a:r>
                  <a:rPr lang="el-GR" sz="1800" dirty="0" smtClean="0"/>
                  <a:t>Οι ασθενέστεροι ήχοι που μπορεί να αντιληφθεί το ανθρώπινο αυτί στη συχνότητα των 1000 </a:t>
                </a:r>
                <a:r>
                  <a:rPr lang="en-US" sz="1800" dirty="0" smtClean="0"/>
                  <a:t>Hz </a:t>
                </a:r>
                <a:r>
                  <a:rPr lang="el-GR" sz="1800" dirty="0" smtClean="0"/>
                  <a:t>έχουν ένταση περίπου </a:t>
                </a:r>
                <a14:m>
                  <m:oMath xmlns:m="http://schemas.openxmlformats.org/officeDocument/2006/math">
                    <m:sSup>
                      <m:sSupPr>
                        <m:ctrlPr>
                          <a:rPr lang="el-GR" sz="1800" i="1" smtClean="0">
                            <a:latin typeface="Cambria Math" panose="02040503050406030204" pitchFamily="18" charset="0"/>
                          </a:rPr>
                        </m:ctrlPr>
                      </m:sSupPr>
                      <m:e>
                        <m:r>
                          <a:rPr lang="el-GR" sz="1800" b="0" i="1" smtClean="0">
                            <a:latin typeface="Cambria Math" panose="02040503050406030204" pitchFamily="18" charset="0"/>
                          </a:rPr>
                          <m:t>10</m:t>
                        </m:r>
                      </m:e>
                      <m:sup>
                        <m:r>
                          <a:rPr lang="el-GR" sz="1800" b="0" i="1" smtClean="0">
                            <a:latin typeface="Cambria Math" panose="02040503050406030204" pitchFamily="18" charset="0"/>
                          </a:rPr>
                          <m:t>−12</m:t>
                        </m:r>
                      </m:sup>
                    </m:sSup>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𝑊</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2</m:t>
                            </m:r>
                          </m:sup>
                        </m:sSup>
                      </m:den>
                    </m:f>
                    <m:r>
                      <a:rPr lang="en-US" sz="1800" b="0" i="0" smtClean="0">
                        <a:latin typeface="Cambria Math" panose="02040503050406030204" pitchFamily="18" charset="0"/>
                      </a:rPr>
                      <m:t> .</m:t>
                    </m:r>
                  </m:oMath>
                </a14:m>
                <a:r>
                  <a:rPr lang="en-US" sz="1800" dirty="0" smtClean="0"/>
                  <a:t> </a:t>
                </a:r>
                <a:r>
                  <a:rPr lang="el-GR" sz="1800" dirty="0" smtClean="0"/>
                  <a:t>Αυτό είναι το λεγόμενο </a:t>
                </a:r>
                <a:r>
                  <a:rPr lang="el-GR" sz="1800" i="1" dirty="0" smtClean="0">
                    <a:effectLst>
                      <a:outerShdw blurRad="38100" dist="38100" dir="2700000" algn="tl">
                        <a:srgbClr val="000000">
                          <a:alpha val="43137"/>
                        </a:srgbClr>
                      </a:outerShdw>
                    </a:effectLst>
                  </a:rPr>
                  <a:t>κατώφλι ακοής.</a:t>
                </a:r>
                <a:r>
                  <a:rPr lang="el-GR" sz="1800" dirty="0" smtClean="0"/>
                  <a:t> Οι δυνατότεροι ήχοι που μπορεί να ακούσει  (χωρίς πόνο) είναι έντασης </a:t>
                </a:r>
                <a14:m>
                  <m:oMath xmlns:m="http://schemas.openxmlformats.org/officeDocument/2006/math">
                    <m:r>
                      <a:rPr lang="el-GR" sz="1800" b="0" i="1" smtClean="0">
                        <a:latin typeface="Cambria Math" panose="02040503050406030204" pitchFamily="18" charset="0"/>
                      </a:rPr>
                      <m:t>1</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𝑊</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2</m:t>
                            </m:r>
                          </m:sup>
                        </m:sSup>
                      </m:den>
                    </m:f>
                    <m:r>
                      <a:rPr lang="en-US" sz="1800" b="0" i="1" smtClean="0">
                        <a:latin typeface="Cambria Math" panose="02040503050406030204" pitchFamily="18" charset="0"/>
                      </a:rPr>
                      <m:t> .</m:t>
                    </m:r>
                  </m:oMath>
                </a14:m>
                <a:r>
                  <a:rPr lang="en-US" sz="1800" i="1" dirty="0" smtClean="0">
                    <a:effectLst>
                      <a:outerShdw blurRad="38100" dist="38100" dir="2700000" algn="tl">
                        <a:srgbClr val="000000">
                          <a:alpha val="43137"/>
                        </a:srgbClr>
                      </a:outerShdw>
                    </a:effectLst>
                  </a:rPr>
                  <a:t> </a:t>
                </a:r>
                <a:r>
                  <a:rPr lang="el-GR" sz="1800" dirty="0" smtClean="0"/>
                  <a:t>Βρείτε το πλάτος πίεσης και το πλάτος μετατόπισης που αντιστοιχούν στα δυο αυτά όρια. Δίνονται </a:t>
                </a:r>
                <a14:m>
                  <m:oMath xmlns:m="http://schemas.openxmlformats.org/officeDocument/2006/math">
                    <m:r>
                      <a:rPr lang="en-US" sz="1800" b="0" i="1" smtClean="0">
                        <a:latin typeface="Cambria Math" panose="02040503050406030204" pitchFamily="18" charset="0"/>
                      </a:rPr>
                      <m:t>𝑢</m:t>
                    </m:r>
                    <m:r>
                      <a:rPr lang="en-US" sz="1800" b="0" i="1" smtClean="0">
                        <a:latin typeface="Cambria Math" panose="02040503050406030204" pitchFamily="18" charset="0"/>
                      </a:rPr>
                      <m:t>=343</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𝑚</m:t>
                        </m:r>
                      </m:num>
                      <m:den>
                        <m:r>
                          <a:rPr lang="en-US" sz="1800" b="0" i="1" smtClean="0">
                            <a:latin typeface="Cambria Math" panose="02040503050406030204" pitchFamily="18" charset="0"/>
                          </a:rPr>
                          <m:t>𝑠</m:t>
                        </m:r>
                      </m:den>
                    </m:f>
                    <m:r>
                      <a:rPr lang="en-US" sz="1800" b="0" i="1" smtClean="0">
                        <a:latin typeface="Cambria Math" panose="02040503050406030204" pitchFamily="18" charset="0"/>
                      </a:rPr>
                      <m:t>, </m:t>
                    </m:r>
                    <m:r>
                      <a:rPr lang="el-GR" sz="1800" b="0" i="1" smtClean="0">
                        <a:latin typeface="Cambria Math" panose="02040503050406030204" pitchFamily="18" charset="0"/>
                      </a:rPr>
                      <m:t>𝜌</m:t>
                    </m:r>
                    <m:r>
                      <a:rPr lang="el-GR" sz="1800" b="0" i="1" smtClean="0">
                        <a:latin typeface="Cambria Math" panose="02040503050406030204" pitchFamily="18" charset="0"/>
                      </a:rPr>
                      <m:t>=1.2</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𝑘𝑔</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3</m:t>
                            </m:r>
                          </m:sup>
                        </m:sSup>
                      </m:den>
                    </m:f>
                    <m:r>
                      <a:rPr lang="en-US" sz="1800" b="0" i="1" smtClean="0">
                        <a:latin typeface="Cambria Math" panose="02040503050406030204" pitchFamily="18" charset="0"/>
                      </a:rPr>
                      <m:t>.</m:t>
                    </m:r>
                  </m:oMath>
                </a14:m>
                <a:endParaRPr lang="el-GR" sz="1800" i="1" dirty="0">
                  <a:effectLst>
                    <a:outerShdw blurRad="38100" dist="38100" dir="2700000" algn="tl">
                      <a:srgbClr val="000000">
                        <a:alpha val="43137"/>
                      </a:srgbClr>
                    </a:outerShdw>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69"/>
                <a:ext cx="7926317" cy="4569729"/>
              </a:xfrm>
              <a:blipFill rotWithShape="0">
                <a:blip r:embed="rId2"/>
                <a:stretch>
                  <a:fillRect t="-1068" r="-38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859092" y="4572000"/>
                <a:ext cx="7796050" cy="2057871"/>
              </a:xfrm>
              <a:prstGeom prst="rect">
                <a:avLst/>
              </a:prstGeom>
              <a:noFill/>
            </p:spPr>
            <p:txBody>
              <a:bodyPr wrap="square" rtlCol="0">
                <a:spAutoFit/>
              </a:bodyPr>
              <a:lstStyle/>
              <a:p>
                <a:pPr/>
                <a:r>
                  <a:rPr lang="el-GR" dirty="0" smtClean="0">
                    <a:solidFill>
                      <a:srgbClr val="FF0000"/>
                    </a:solidFill>
                  </a:rPr>
                  <a:t>Για τον χαμηλότερης έντασης ήχο:</a:t>
                </a:r>
                <a:br>
                  <a:rPr lang="el-GR" dirty="0" smtClean="0">
                    <a:solidFill>
                      <a:srgbClr val="FF0000"/>
                    </a:solidFill>
                  </a:rPr>
                </a:br>
                <a14:m>
                  <m:oMathPara xmlns:m="http://schemas.openxmlformats.org/officeDocument/2006/math">
                    <m:oMathParaPr>
                      <m:jc m:val="centerGroup"/>
                    </m:oMathParaPr>
                    <m:oMath xmlns:m="http://schemas.openxmlformats.org/officeDocument/2006/math">
                      <m:r>
                        <m:rPr>
                          <m:sty m:val="p"/>
                        </m:rPr>
                        <a:rPr lang="el-GR" b="0" i="0" smtClean="0">
                          <a:solidFill>
                            <a:srgbClr val="FF0000"/>
                          </a:solidFill>
                          <a:latin typeface="Cambria Math" panose="02040503050406030204" pitchFamily="18" charset="0"/>
                        </a:rPr>
                        <m:t>Δ</m:t>
                      </m:r>
                      <m:sSub>
                        <m:sSubPr>
                          <m:ctrlPr>
                            <a:rPr lang="el-GR"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𝑃</m:t>
                          </m:r>
                        </m:e>
                        <m:sub>
                          <m:r>
                            <a:rPr lang="en-US" b="0" i="1" smtClean="0">
                              <a:solidFill>
                                <a:srgbClr val="FF0000"/>
                              </a:solidFill>
                              <a:latin typeface="Cambria Math" panose="02040503050406030204" pitchFamily="18" charset="0"/>
                            </a:rPr>
                            <m:t>𝑚𝑎𝑥</m:t>
                          </m:r>
                        </m:sub>
                      </m:sSub>
                      <m:r>
                        <a:rPr lang="en-US" b="0" i="1" smtClean="0">
                          <a:solidFill>
                            <a:srgbClr val="FF0000"/>
                          </a:solidFill>
                          <a:latin typeface="Cambria Math" panose="02040503050406030204" pitchFamily="18" charset="0"/>
                        </a:rPr>
                        <m:t>=</m:t>
                      </m:r>
                      <m:rad>
                        <m:radPr>
                          <m:degHide m:val="on"/>
                          <m:ctrlPr>
                            <a:rPr lang="en-US" b="0" i="1" smtClean="0">
                              <a:solidFill>
                                <a:srgbClr val="FF0000"/>
                              </a:solidFill>
                              <a:latin typeface="Cambria Math" panose="02040503050406030204" pitchFamily="18" charset="0"/>
                            </a:rPr>
                          </m:ctrlPr>
                        </m:radPr>
                        <m:deg/>
                        <m:e>
                          <m:r>
                            <a:rPr lang="en-US" b="0" i="1" smtClean="0">
                              <a:solidFill>
                                <a:srgbClr val="FF0000"/>
                              </a:solidFill>
                              <a:latin typeface="Cambria Math" panose="02040503050406030204" pitchFamily="18" charset="0"/>
                            </a:rPr>
                            <m:t>2</m:t>
                          </m:r>
                          <m:r>
                            <a:rPr lang="el-GR" b="0" i="1" smtClean="0">
                              <a:solidFill>
                                <a:srgbClr val="FF0000"/>
                              </a:solidFill>
                              <a:latin typeface="Cambria Math" panose="02040503050406030204" pitchFamily="18" charset="0"/>
                            </a:rPr>
                            <m:t>𝜌</m:t>
                          </m:r>
                          <m:r>
                            <a:rPr lang="en-US" b="0" i="1" smtClean="0">
                              <a:solidFill>
                                <a:srgbClr val="FF0000"/>
                              </a:solidFill>
                              <a:latin typeface="Cambria Math" panose="02040503050406030204" pitchFamily="18" charset="0"/>
                            </a:rPr>
                            <m:t>𝑣𝐼</m:t>
                          </m:r>
                        </m:e>
                      </m:rad>
                      <m:r>
                        <a:rPr lang="en-US" b="0" i="1" smtClean="0">
                          <a:solidFill>
                            <a:srgbClr val="FF0000"/>
                          </a:solidFill>
                          <a:latin typeface="Cambria Math" panose="02040503050406030204" pitchFamily="18" charset="0"/>
                        </a:rPr>
                        <m:t>=2.87 </m:t>
                      </m:r>
                      <m:r>
                        <a:rPr lang="en-US" b="0" i="1" smtClean="0">
                          <a:solidFill>
                            <a:srgbClr val="FF0000"/>
                          </a:solidFill>
                          <a:latin typeface="Cambria Math" panose="02040503050406030204" pitchFamily="18" charset="0"/>
                          <a:ea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10</m:t>
                          </m:r>
                        </m:e>
                        <m:sup>
                          <m:r>
                            <a:rPr lang="en-US" b="0" i="1" smtClean="0">
                              <a:solidFill>
                                <a:srgbClr val="FF0000"/>
                              </a:solidFill>
                              <a:latin typeface="Cambria Math" panose="02040503050406030204" pitchFamily="18" charset="0"/>
                            </a:rPr>
                            <m:t>−5</m:t>
                          </m:r>
                        </m:sup>
                      </m:sSup>
                      <m:f>
                        <m:fPr>
                          <m:ctrlPr>
                            <a:rPr lang="en-US" b="0" i="1" smtClean="0">
                              <a:solidFill>
                                <a:srgbClr val="FF0000"/>
                              </a:solidFill>
                              <a:latin typeface="Cambria Math" panose="02040503050406030204" pitchFamily="18" charset="0"/>
                            </a:rPr>
                          </m:ctrlPr>
                        </m:fPr>
                        <m:num>
                          <m:r>
                            <m:rPr>
                              <m:sty m:val="p"/>
                            </m:rPr>
                            <a:rPr lang="en-US" b="0" i="0" smtClean="0">
                              <a:solidFill>
                                <a:srgbClr val="FF0000"/>
                              </a:solidFill>
                              <a:latin typeface="Cambria Math" panose="02040503050406030204" pitchFamily="18" charset="0"/>
                            </a:rPr>
                            <m:t>N</m:t>
                          </m:r>
                        </m:num>
                        <m:den>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𝑚</m:t>
                              </m:r>
                            </m:e>
                            <m:sup>
                              <m:r>
                                <a:rPr lang="en-US" b="0" i="1" smtClean="0">
                                  <a:solidFill>
                                    <a:srgbClr val="FF0000"/>
                                  </a:solidFill>
                                  <a:latin typeface="Cambria Math" panose="02040503050406030204" pitchFamily="18" charset="0"/>
                                </a:rPr>
                                <m:t>2</m:t>
                              </m:r>
                            </m:sup>
                          </m:sSup>
                        </m:den>
                      </m:f>
                      <m:r>
                        <a:rPr lang="el-GR" b="0" i="0" smtClean="0">
                          <a:solidFill>
                            <a:srgbClr val="FF0000"/>
                          </a:solidFill>
                          <a:latin typeface="Cambria Math" panose="02040503050406030204" pitchFamily="18" charset="0"/>
                        </a:rPr>
                        <m:t>,   </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𝑚𝑎𝑥</m:t>
                          </m:r>
                        </m:sub>
                      </m:sSub>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m:rPr>
                              <m:sty m:val="p"/>
                            </m:rPr>
                            <a:rPr lang="el-GR" b="0" i="0" smtClean="0">
                              <a:solidFill>
                                <a:srgbClr val="FF0000"/>
                              </a:solidFill>
                              <a:latin typeface="Cambria Math" panose="02040503050406030204" pitchFamily="18" charset="0"/>
                            </a:rPr>
                            <m:t>Δ</m:t>
                          </m:r>
                          <m:sSub>
                            <m:sSubPr>
                              <m:ctrlPr>
                                <a:rPr lang="el-GR"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𝑃</m:t>
                              </m:r>
                            </m:e>
                            <m:sub>
                              <m:r>
                                <a:rPr lang="en-US" b="0" i="1" smtClean="0">
                                  <a:solidFill>
                                    <a:srgbClr val="FF0000"/>
                                  </a:solidFill>
                                  <a:latin typeface="Cambria Math" panose="02040503050406030204" pitchFamily="18" charset="0"/>
                                </a:rPr>
                                <m:t>𝑚𝑎𝑥</m:t>
                              </m:r>
                            </m:sub>
                          </m:sSub>
                        </m:num>
                        <m:den>
                          <m:r>
                            <a:rPr lang="el-GR" b="0" i="1" smtClean="0">
                              <a:solidFill>
                                <a:srgbClr val="FF0000"/>
                              </a:solidFill>
                              <a:latin typeface="Cambria Math" panose="02040503050406030204" pitchFamily="18" charset="0"/>
                            </a:rPr>
                            <m:t>𝜌</m:t>
                          </m:r>
                          <m:r>
                            <a:rPr lang="en-US" b="0" i="1" smtClean="0">
                              <a:solidFill>
                                <a:srgbClr val="FF0000"/>
                              </a:solidFill>
                              <a:latin typeface="Cambria Math" panose="02040503050406030204" pitchFamily="18" charset="0"/>
                            </a:rPr>
                            <m:t>𝑣</m:t>
                          </m:r>
                          <m:r>
                            <a:rPr lang="el-GR" b="0" i="1" smtClean="0">
                              <a:solidFill>
                                <a:srgbClr val="FF0000"/>
                              </a:solidFill>
                              <a:latin typeface="Cambria Math" panose="02040503050406030204" pitchFamily="18" charset="0"/>
                            </a:rPr>
                            <m:t>𝜔</m:t>
                          </m:r>
                        </m:den>
                      </m:f>
                      <m:r>
                        <a:rPr lang="el-GR" b="0" i="1" smtClean="0">
                          <a:solidFill>
                            <a:srgbClr val="FF0000"/>
                          </a:solidFill>
                          <a:latin typeface="Cambria Math" panose="02040503050406030204" pitchFamily="18" charset="0"/>
                        </a:rPr>
                        <m:t>=1.11</m:t>
                      </m:r>
                      <m:r>
                        <a:rPr lang="en-US" i="1">
                          <a:solidFill>
                            <a:srgbClr val="FF0000"/>
                          </a:solidFill>
                          <a:latin typeface="Cambria Math" panose="02040503050406030204" pitchFamily="18" charset="0"/>
                          <a:ea typeface="Cambria Math" panose="02040503050406030204" pitchFamily="18" charset="0"/>
                        </a:rPr>
                        <m:t>×</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10</m:t>
                          </m:r>
                        </m:e>
                        <m:sup>
                          <m:r>
                            <a:rPr lang="en-US" i="1">
                              <a:solidFill>
                                <a:srgbClr val="FF0000"/>
                              </a:solidFill>
                              <a:latin typeface="Cambria Math" panose="02040503050406030204" pitchFamily="18" charset="0"/>
                            </a:rPr>
                            <m:t>−</m:t>
                          </m:r>
                          <m:r>
                            <a:rPr lang="el-GR" b="0" i="1" smtClean="0">
                              <a:solidFill>
                                <a:srgbClr val="FF0000"/>
                              </a:solidFill>
                              <a:latin typeface="Cambria Math" panose="02040503050406030204" pitchFamily="18" charset="0"/>
                            </a:rPr>
                            <m:t>11</m:t>
                          </m:r>
                        </m:sup>
                      </m:sSup>
                      <m:r>
                        <a:rPr lang="el-GR"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𝑚</m:t>
                      </m:r>
                    </m:oMath>
                  </m:oMathPara>
                </a14:m>
                <a:endParaRPr lang="el-GR" b="0" dirty="0" smtClean="0">
                  <a:solidFill>
                    <a:srgbClr val="FF0000"/>
                  </a:solidFill>
                </a:endParaRPr>
              </a:p>
              <a:p>
                <a:r>
                  <a:rPr lang="el-GR" dirty="0" smtClean="0">
                    <a:solidFill>
                      <a:srgbClr val="FF0000"/>
                    </a:solidFill>
                  </a:rPr>
                  <a:t>Για τον υψηλότερης έντασης ήχο:</a:t>
                </a:r>
              </a:p>
              <a:p>
                <a:pPr/>
                <a14:m>
                  <m:oMathPara xmlns:m="http://schemas.openxmlformats.org/officeDocument/2006/math">
                    <m:oMathParaPr>
                      <m:jc m:val="centerGroup"/>
                    </m:oMathParaPr>
                    <m:oMath xmlns:m="http://schemas.openxmlformats.org/officeDocument/2006/math">
                      <m:r>
                        <m:rPr>
                          <m:sty m:val="p"/>
                        </m:rPr>
                        <a:rPr lang="el-GR">
                          <a:solidFill>
                            <a:srgbClr val="FF0000"/>
                          </a:solidFill>
                          <a:latin typeface="Cambria Math" panose="02040503050406030204" pitchFamily="18" charset="0"/>
                        </a:rPr>
                        <m:t>Δ</m:t>
                      </m:r>
                      <m:sSub>
                        <m:sSubPr>
                          <m:ctrlPr>
                            <a:rPr lang="el-G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𝑃</m:t>
                          </m:r>
                        </m:e>
                        <m:sub>
                          <m:r>
                            <a:rPr lang="en-US" i="1">
                              <a:solidFill>
                                <a:srgbClr val="FF0000"/>
                              </a:solidFill>
                              <a:latin typeface="Cambria Math" panose="02040503050406030204" pitchFamily="18" charset="0"/>
                            </a:rPr>
                            <m:t>𝑚𝑎𝑥</m:t>
                          </m:r>
                        </m:sub>
                      </m:sSub>
                      <m:r>
                        <a:rPr lang="en-US" i="1">
                          <a:solidFill>
                            <a:srgbClr val="FF0000"/>
                          </a:solidFill>
                          <a:latin typeface="Cambria Math" panose="02040503050406030204" pitchFamily="18" charset="0"/>
                        </a:rPr>
                        <m:t>=</m:t>
                      </m:r>
                      <m:rad>
                        <m:radPr>
                          <m:degHide m:val="on"/>
                          <m:ctrlPr>
                            <a:rPr lang="en-US" i="1">
                              <a:solidFill>
                                <a:srgbClr val="FF0000"/>
                              </a:solidFill>
                              <a:latin typeface="Cambria Math" panose="02040503050406030204" pitchFamily="18" charset="0"/>
                            </a:rPr>
                          </m:ctrlPr>
                        </m:radPr>
                        <m:deg/>
                        <m:e>
                          <m:r>
                            <a:rPr lang="en-US" i="1">
                              <a:solidFill>
                                <a:srgbClr val="FF0000"/>
                              </a:solidFill>
                              <a:latin typeface="Cambria Math" panose="02040503050406030204" pitchFamily="18" charset="0"/>
                            </a:rPr>
                            <m:t>2</m:t>
                          </m:r>
                          <m:r>
                            <a:rPr lang="el-GR" i="1">
                              <a:solidFill>
                                <a:srgbClr val="FF0000"/>
                              </a:solidFill>
                              <a:latin typeface="Cambria Math" panose="02040503050406030204" pitchFamily="18" charset="0"/>
                            </a:rPr>
                            <m:t>𝜌</m:t>
                          </m:r>
                          <m:r>
                            <a:rPr lang="en-US" i="1">
                              <a:solidFill>
                                <a:srgbClr val="FF0000"/>
                              </a:solidFill>
                              <a:latin typeface="Cambria Math" panose="02040503050406030204" pitchFamily="18" charset="0"/>
                            </a:rPr>
                            <m:t>𝑣𝐼</m:t>
                          </m:r>
                        </m:e>
                      </m:rad>
                      <m:r>
                        <a:rPr lang="en-US" i="1">
                          <a:solidFill>
                            <a:srgbClr val="FF0000"/>
                          </a:solidFill>
                          <a:latin typeface="Cambria Math" panose="02040503050406030204" pitchFamily="18" charset="0"/>
                        </a:rPr>
                        <m:t>=2</m:t>
                      </m:r>
                      <m:r>
                        <a:rPr lang="el-GR" b="0" i="1" smtClean="0">
                          <a:solidFill>
                            <a:srgbClr val="FF0000"/>
                          </a:solidFill>
                          <a:latin typeface="Cambria Math" panose="02040503050406030204" pitchFamily="18" charset="0"/>
                        </a:rPr>
                        <m:t>8</m:t>
                      </m:r>
                      <m:r>
                        <a:rPr lang="en-US" i="1">
                          <a:solidFill>
                            <a:srgbClr val="FF0000"/>
                          </a:solidFill>
                          <a:latin typeface="Cambria Math" panose="02040503050406030204" pitchFamily="18" charset="0"/>
                        </a:rPr>
                        <m:t>.7 </m:t>
                      </m:r>
                      <m:f>
                        <m:fPr>
                          <m:ctrlPr>
                            <a:rPr lang="en-US" i="1">
                              <a:solidFill>
                                <a:srgbClr val="FF0000"/>
                              </a:solidFill>
                              <a:latin typeface="Cambria Math" panose="02040503050406030204" pitchFamily="18" charset="0"/>
                            </a:rPr>
                          </m:ctrlPr>
                        </m:fPr>
                        <m:num>
                          <m:r>
                            <m:rPr>
                              <m:sty m:val="p"/>
                            </m:rPr>
                            <a:rPr lang="en-US">
                              <a:solidFill>
                                <a:srgbClr val="FF0000"/>
                              </a:solidFill>
                              <a:latin typeface="Cambria Math" panose="02040503050406030204" pitchFamily="18" charset="0"/>
                            </a:rPr>
                            <m:t>N</m:t>
                          </m:r>
                        </m:num>
                        <m:den>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𝑚</m:t>
                              </m:r>
                            </m:e>
                            <m:sup>
                              <m:r>
                                <a:rPr lang="en-US" i="1">
                                  <a:solidFill>
                                    <a:srgbClr val="FF0000"/>
                                  </a:solidFill>
                                  <a:latin typeface="Cambria Math" panose="02040503050406030204" pitchFamily="18" charset="0"/>
                                </a:rPr>
                                <m:t>2</m:t>
                              </m:r>
                            </m:sup>
                          </m:sSup>
                        </m:den>
                      </m:f>
                      <m:r>
                        <a:rPr lang="el-GR" b="0" i="1" smtClean="0">
                          <a:solidFill>
                            <a:srgbClr val="FF0000"/>
                          </a:solidFill>
                          <a:latin typeface="Cambria Math" panose="02040503050406030204" pitchFamily="18" charset="0"/>
                        </a:rPr>
                        <m:t>,   </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i="1">
                              <a:solidFill>
                                <a:srgbClr val="FF0000"/>
                              </a:solidFill>
                              <a:latin typeface="Cambria Math" panose="02040503050406030204" pitchFamily="18" charset="0"/>
                            </a:rPr>
                            <m:t>𝑚𝑎𝑥</m:t>
                          </m:r>
                        </m:sub>
                      </m:sSub>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m:rPr>
                              <m:sty m:val="p"/>
                            </m:rPr>
                            <a:rPr lang="el-GR">
                              <a:solidFill>
                                <a:srgbClr val="FF0000"/>
                              </a:solidFill>
                              <a:latin typeface="Cambria Math" panose="02040503050406030204" pitchFamily="18" charset="0"/>
                            </a:rPr>
                            <m:t>Δ</m:t>
                          </m:r>
                          <m:sSub>
                            <m:sSubPr>
                              <m:ctrlPr>
                                <a:rPr lang="el-G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𝑃</m:t>
                              </m:r>
                            </m:e>
                            <m:sub>
                              <m:r>
                                <a:rPr lang="en-US" i="1">
                                  <a:solidFill>
                                    <a:srgbClr val="FF0000"/>
                                  </a:solidFill>
                                  <a:latin typeface="Cambria Math" panose="02040503050406030204" pitchFamily="18" charset="0"/>
                                </a:rPr>
                                <m:t>𝑚𝑎𝑥</m:t>
                              </m:r>
                            </m:sub>
                          </m:sSub>
                        </m:num>
                        <m:den>
                          <m:r>
                            <a:rPr lang="el-GR" i="1">
                              <a:solidFill>
                                <a:srgbClr val="FF0000"/>
                              </a:solidFill>
                              <a:latin typeface="Cambria Math" panose="02040503050406030204" pitchFamily="18" charset="0"/>
                            </a:rPr>
                            <m:t>𝜌</m:t>
                          </m:r>
                          <m:r>
                            <a:rPr lang="en-US" i="1">
                              <a:solidFill>
                                <a:srgbClr val="FF0000"/>
                              </a:solidFill>
                              <a:latin typeface="Cambria Math" panose="02040503050406030204" pitchFamily="18" charset="0"/>
                            </a:rPr>
                            <m:t>𝑣</m:t>
                          </m:r>
                          <m:r>
                            <a:rPr lang="el-GR" i="1">
                              <a:solidFill>
                                <a:srgbClr val="FF0000"/>
                              </a:solidFill>
                              <a:latin typeface="Cambria Math" panose="02040503050406030204" pitchFamily="18" charset="0"/>
                            </a:rPr>
                            <m:t>𝜔</m:t>
                          </m:r>
                        </m:den>
                      </m:f>
                      <m:r>
                        <a:rPr lang="el-GR" i="1">
                          <a:solidFill>
                            <a:srgbClr val="FF0000"/>
                          </a:solidFill>
                          <a:latin typeface="Cambria Math" panose="02040503050406030204" pitchFamily="18" charset="0"/>
                        </a:rPr>
                        <m:t>=1.11</m:t>
                      </m:r>
                      <m:r>
                        <a:rPr lang="en-US" i="1">
                          <a:solidFill>
                            <a:srgbClr val="FF0000"/>
                          </a:solidFill>
                          <a:latin typeface="Cambria Math" panose="02040503050406030204" pitchFamily="18" charset="0"/>
                          <a:ea typeface="Cambria Math" panose="02040503050406030204" pitchFamily="18" charset="0"/>
                        </a:rPr>
                        <m:t>×</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10</m:t>
                          </m:r>
                        </m:e>
                        <m:sup>
                          <m:r>
                            <a:rPr lang="en-US" i="1">
                              <a:solidFill>
                                <a:srgbClr val="FF0000"/>
                              </a:solidFill>
                              <a:latin typeface="Cambria Math" panose="02040503050406030204" pitchFamily="18" charset="0"/>
                            </a:rPr>
                            <m:t>−</m:t>
                          </m:r>
                          <m:r>
                            <a:rPr lang="el-GR" b="0" i="1" smtClean="0">
                              <a:solidFill>
                                <a:srgbClr val="FF0000"/>
                              </a:solidFill>
                              <a:latin typeface="Cambria Math" panose="02040503050406030204" pitchFamily="18" charset="0"/>
                            </a:rPr>
                            <m:t>5</m:t>
                          </m:r>
                        </m:sup>
                      </m:sSup>
                      <m:r>
                        <a:rPr lang="el-GR" i="1">
                          <a:solidFill>
                            <a:srgbClr val="FF0000"/>
                          </a:solidFill>
                          <a:latin typeface="Cambria Math" panose="02040503050406030204" pitchFamily="18" charset="0"/>
                        </a:rPr>
                        <m:t> </m:t>
                      </m:r>
                      <m:r>
                        <a:rPr lang="en-US" i="1">
                          <a:solidFill>
                            <a:srgbClr val="FF0000"/>
                          </a:solidFill>
                          <a:latin typeface="Cambria Math" panose="02040503050406030204" pitchFamily="18" charset="0"/>
                        </a:rPr>
                        <m:t>𝑚</m:t>
                      </m:r>
                    </m:oMath>
                  </m:oMathPara>
                </a14:m>
                <a:endParaRPr lang="el-GR" dirty="0">
                  <a:solidFill>
                    <a:srgbClr val="FF0000"/>
                  </a:solidFill>
                </a:endParaRPr>
              </a:p>
              <a:p>
                <a:endParaRPr lang="en-US" b="0"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859092" y="4572000"/>
                <a:ext cx="7796050" cy="2057871"/>
              </a:xfrm>
              <a:prstGeom prst="rect">
                <a:avLst/>
              </a:prstGeom>
              <a:blipFill rotWithShape="0">
                <a:blip r:embed="rId3"/>
                <a:stretch>
                  <a:fillRect l="-704" t="-1479"/>
                </a:stretch>
              </a:blipFill>
            </p:spPr>
            <p:txBody>
              <a:bodyPr/>
              <a:lstStyle/>
              <a:p>
                <a:r>
                  <a:rPr lang="el-GR">
                    <a:noFill/>
                  </a:rPr>
                  <a:t> </a:t>
                </a:r>
              </a:p>
            </p:txBody>
          </p:sp>
        </mc:Fallback>
      </mc:AlternateContent>
    </p:spTree>
    <p:extLst>
      <p:ext uri="{BB962C8B-B14F-4D97-AF65-F5344CB8AC3E}">
        <p14:creationId xmlns:p14="http://schemas.microsoft.com/office/powerpoint/2010/main" val="51298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69"/>
                <a:ext cx="7926317" cy="4569729"/>
              </a:xfrm>
            </p:spPr>
            <p:txBody>
              <a:bodyPr>
                <a:normAutofit lnSpcReduction="10000"/>
              </a:bodyPr>
              <a:lstStyle/>
              <a:p>
                <a:r>
                  <a:rPr lang="el-GR" b="1" dirty="0" smtClean="0"/>
                  <a:t>Εύρος έντασης</a:t>
                </a:r>
              </a:p>
              <a:p>
                <a:pPr lvl="1"/>
                <a:r>
                  <a:rPr lang="el-GR" dirty="0" smtClean="0"/>
                  <a:t>Μεγάλο εύρος εντάσεων αντιληπτό </a:t>
                </a:r>
                <a:r>
                  <a:rPr lang="el-GR" dirty="0" err="1" smtClean="0"/>
                  <a:t>απ’το</a:t>
                </a:r>
                <a:r>
                  <a:rPr lang="el-GR" dirty="0" smtClean="0"/>
                  <a:t> αυτί</a:t>
                </a:r>
              </a:p>
              <a:p>
                <a:pPr lvl="1"/>
                <a:r>
                  <a:rPr lang="el-GR" dirty="0" smtClean="0"/>
                  <a:t>Μια λογαριθμική κλίμακα είναι βολικότερη</a:t>
                </a:r>
                <a:endParaRPr lang="en-US" dirty="0" smtClean="0"/>
              </a:p>
              <a:p>
                <a:pPr lvl="1"/>
                <a:r>
                  <a:rPr lang="el-GR" b="1" i="1" dirty="0" err="1" smtClean="0"/>
                  <a:t>Ηχοστάθμη</a:t>
                </a:r>
                <a:r>
                  <a:rPr lang="el-GR" dirty="0" smtClean="0"/>
                  <a:t>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l-GR" b="0" i="1" smtClean="0">
                        <a:latin typeface="Cambria Math" panose="02040503050406030204" pitchFamily="18" charset="0"/>
                      </a:rPr>
                      <m:t>𝛽</m:t>
                    </m:r>
                    <m:r>
                      <a:rPr lang="el-GR" b="0" i="1" smtClean="0">
                        <a:latin typeface="Cambria Math" panose="02040503050406030204" pitchFamily="18" charset="0"/>
                      </a:rPr>
                      <m:t>=10</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f>
                          <m:fPr>
                            <m:ctrlPr>
                              <a:rPr lang="en-US" b="0" i="1" smtClean="0">
                                <a:latin typeface="Cambria Math" panose="02040503050406030204" pitchFamily="18" charset="0"/>
                              </a:rPr>
                            </m:ctrlPr>
                          </m:fPr>
                          <m:num>
                            <m:r>
                              <a:rPr lang="en-US" b="0" i="1" smtClean="0">
                                <a:latin typeface="Cambria Math" panose="02040503050406030204" pitchFamily="18" charset="0"/>
                              </a:rPr>
                              <m:t>𝐼</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0</m:t>
                                </m:r>
                              </m:sub>
                            </m:sSub>
                          </m:den>
                        </m:f>
                      </m:e>
                    </m:func>
                  </m:oMath>
                </a14:m>
                <a:endParaRPr lang="en-US" b="0" i="1" dirty="0" smtClean="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0</m:t>
                        </m:r>
                      </m:sub>
                    </m:sSub>
                  </m:oMath>
                </a14:m>
                <a:r>
                  <a:rPr lang="en-US" dirty="0" smtClean="0"/>
                  <a:t> : </a:t>
                </a:r>
                <a:r>
                  <a:rPr lang="el-GR" dirty="0" smtClean="0"/>
                  <a:t>ένταση αναφοράς (κατώφλι ακοής)</a:t>
                </a:r>
              </a:p>
              <a:p>
                <a:pPr lvl="1"/>
                <a:r>
                  <a:rPr lang="el-GR" dirty="0" smtClean="0"/>
                  <a:t>β : μετριέται σε </a:t>
                </a:r>
                <a:r>
                  <a:rPr lang="en-US" dirty="0" smtClean="0"/>
                  <a:t>Decibel (d</a:t>
                </a:r>
                <a:r>
                  <a:rPr lang="el-GR" dirty="0" smtClean="0"/>
                  <a:t>Β</a:t>
                </a:r>
                <a:r>
                  <a:rPr lang="en-US" dirty="0" smtClean="0"/>
                  <a:t>)</a:t>
                </a:r>
                <a:endParaRPr lang="el-GR" dirty="0" smtClean="0"/>
              </a:p>
              <a:p>
                <a:pPr lvl="2"/>
                <a:r>
                  <a:rPr lang="el-GR" dirty="0" smtClean="0"/>
                  <a:t>Προς τιμήν του </a:t>
                </a:r>
                <a:r>
                  <a:rPr lang="en-US" dirty="0" smtClean="0"/>
                  <a:t>A. G. Bell</a:t>
                </a:r>
              </a:p>
              <a:p>
                <a:pPr lvl="1"/>
                <a:endParaRPr lang="en-US" dirty="0"/>
              </a:p>
              <a:p>
                <a:pPr lvl="1"/>
                <a:r>
                  <a:rPr lang="el-GR" dirty="0" smtClean="0"/>
                  <a:t>Κατώφλι ακοής: 0 </a:t>
                </a:r>
                <a:r>
                  <a:rPr lang="en-US" dirty="0" smtClean="0"/>
                  <a:t>dB</a:t>
                </a:r>
              </a:p>
              <a:p>
                <a:pPr lvl="1"/>
                <a:r>
                  <a:rPr lang="el-GR" dirty="0" smtClean="0"/>
                  <a:t>Όριο πόνου: 120 </a:t>
                </a:r>
                <a:r>
                  <a:rPr lang="en-US" dirty="0" smtClean="0"/>
                  <a:t>dB</a:t>
                </a: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69"/>
                <a:ext cx="7926317" cy="4569729"/>
              </a:xfrm>
              <a:blipFill rotWithShape="0">
                <a:blip r:embed="rId2"/>
                <a:stretch>
                  <a:fillRect t="-1869"/>
                </a:stretch>
              </a:blipFill>
            </p:spPr>
            <p:txBody>
              <a:bodyPr/>
              <a:lstStyle/>
              <a:p>
                <a:r>
                  <a:rPr lang="el-GR">
                    <a:noFill/>
                  </a:rPr>
                  <a:t> </a:t>
                </a:r>
              </a:p>
            </p:txBody>
          </p:sp>
        </mc:Fallback>
      </mc:AlternateContent>
    </p:spTree>
    <p:extLst>
      <p:ext uri="{BB962C8B-B14F-4D97-AF65-F5344CB8AC3E}">
        <p14:creationId xmlns:p14="http://schemas.microsoft.com/office/powerpoint/2010/main" val="25028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69"/>
            <a:ext cx="7926317" cy="4569729"/>
          </a:xfrm>
        </p:spPr>
        <p:txBody>
          <a:bodyPr>
            <a:normAutofit/>
          </a:bodyPr>
          <a:lstStyle/>
          <a:p>
            <a:r>
              <a:rPr lang="el-GR" b="1" dirty="0" smtClean="0"/>
              <a:t>Παράδειγμα:</a:t>
            </a:r>
          </a:p>
          <a:p>
            <a:r>
              <a:rPr lang="el-GR" sz="2000" dirty="0" smtClean="0"/>
              <a:t>Δυο ίδιες μηχανές βρίσκονται στην ίδια απόσταση από έναν εργάτη. Η ένταση του ήχου κατά τη λειτουργία κάθε μηχανής είναι ίση με </a:t>
            </a:r>
            <a:r>
              <a:rPr lang="en-US" sz="2000" i="1" dirty="0" smtClean="0"/>
              <a:t>2 x 10</a:t>
            </a:r>
            <a:r>
              <a:rPr lang="en-US" sz="2000" i="1" baseline="30000" dirty="0" smtClean="0"/>
              <a:t>-7</a:t>
            </a:r>
            <a:r>
              <a:rPr lang="en-US" sz="2000" i="1" dirty="0" smtClean="0"/>
              <a:t> W/m</a:t>
            </a:r>
            <a:r>
              <a:rPr lang="en-US" sz="2000" i="1" baseline="30000" dirty="0" smtClean="0"/>
              <a:t>2</a:t>
            </a:r>
            <a:r>
              <a:rPr lang="en-US" sz="2000" i="1" dirty="0" smtClean="0"/>
              <a:t>. </a:t>
            </a:r>
            <a:r>
              <a:rPr lang="en-US" sz="2000" dirty="0" smtClean="0"/>
              <a:t/>
            </a:r>
            <a:br>
              <a:rPr lang="en-US" sz="2000" dirty="0" smtClean="0"/>
            </a:br>
            <a:r>
              <a:rPr lang="en-US" sz="2000" dirty="0" smtClean="0"/>
              <a:t>A) </a:t>
            </a:r>
            <a:r>
              <a:rPr lang="el-GR" sz="2000" dirty="0" smtClean="0"/>
              <a:t>Βρείτε την </a:t>
            </a:r>
            <a:r>
              <a:rPr lang="el-GR" sz="2000" dirty="0" err="1" smtClean="0"/>
              <a:t>ηχοστάθμη</a:t>
            </a:r>
            <a:r>
              <a:rPr lang="el-GR" sz="2000" dirty="0" smtClean="0"/>
              <a:t> που ακούει ο εργάτης όταν λειτουργεί η μια μηχανή.</a:t>
            </a:r>
            <a:br>
              <a:rPr lang="el-GR" sz="2000" dirty="0" smtClean="0"/>
            </a:br>
            <a:r>
              <a:rPr lang="el-GR" sz="2000" dirty="0" smtClean="0"/>
              <a:t>Β) Βρείτε την </a:t>
            </a:r>
            <a:r>
              <a:rPr lang="el-GR" sz="2000" dirty="0" err="1" smtClean="0"/>
              <a:t>ηχοστάθμη</a:t>
            </a:r>
            <a:r>
              <a:rPr lang="el-GR" sz="2000" dirty="0" smtClean="0"/>
              <a:t> που ακούει ο εργάτης όταν λειτουργούν και οι δυο μηχανές.</a:t>
            </a:r>
          </a:p>
        </p:txBody>
      </p:sp>
    </p:spTree>
    <p:extLst>
      <p:ext uri="{BB962C8B-B14F-4D97-AF65-F5344CB8AC3E}">
        <p14:creationId xmlns:p14="http://schemas.microsoft.com/office/powerpoint/2010/main" val="17266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69"/>
            <a:ext cx="7926317" cy="4569729"/>
          </a:xfrm>
        </p:spPr>
        <p:txBody>
          <a:bodyPr>
            <a:normAutofit/>
          </a:bodyPr>
          <a:lstStyle/>
          <a:p>
            <a:r>
              <a:rPr lang="el-GR" b="1" dirty="0" smtClean="0"/>
              <a:t>Παράδειγμα:</a:t>
            </a:r>
          </a:p>
          <a:p>
            <a:r>
              <a:rPr lang="el-GR" sz="1600" dirty="0" smtClean="0"/>
              <a:t>Δυο ίδιες μηχανές βρίσκονται στην ίδια απόσταση από έναν εργάτη. Η ένταση του ήχου κατά τη λειτουργία κάθε μηχανής είναι ίση με </a:t>
            </a:r>
            <a:r>
              <a:rPr lang="en-US" sz="1600" i="1" dirty="0" smtClean="0"/>
              <a:t>2 x 10</a:t>
            </a:r>
            <a:r>
              <a:rPr lang="en-US" sz="1600" i="1" baseline="30000" dirty="0" smtClean="0"/>
              <a:t>-7</a:t>
            </a:r>
            <a:r>
              <a:rPr lang="en-US" sz="1600" i="1" dirty="0" smtClean="0"/>
              <a:t> W/m</a:t>
            </a:r>
            <a:r>
              <a:rPr lang="en-US" sz="1600" i="1" baseline="30000" dirty="0" smtClean="0"/>
              <a:t>2</a:t>
            </a:r>
            <a:r>
              <a:rPr lang="en-US" sz="1600" i="1" dirty="0" smtClean="0"/>
              <a:t>. </a:t>
            </a:r>
            <a:r>
              <a:rPr lang="en-US" sz="1600" dirty="0" smtClean="0"/>
              <a:t/>
            </a:r>
            <a:br>
              <a:rPr lang="en-US" sz="1600" dirty="0" smtClean="0"/>
            </a:br>
            <a:r>
              <a:rPr lang="en-US" sz="1600" dirty="0" smtClean="0"/>
              <a:t>A) </a:t>
            </a:r>
            <a:r>
              <a:rPr lang="el-GR" sz="1600" dirty="0" smtClean="0"/>
              <a:t>Βρείτε την </a:t>
            </a:r>
            <a:r>
              <a:rPr lang="el-GR" sz="1600" dirty="0" err="1" smtClean="0"/>
              <a:t>ηχοστάθμη</a:t>
            </a:r>
            <a:r>
              <a:rPr lang="el-GR" sz="1600" dirty="0" smtClean="0"/>
              <a:t> που ακούει ο εργάτης όταν λειτουργεί η μια μηχανή.</a:t>
            </a:r>
            <a:r>
              <a:rPr lang="el-GR" sz="2000" dirty="0" smtClean="0"/>
              <a:t/>
            </a:r>
            <a:br>
              <a:rPr lang="el-GR" sz="2000" dirty="0" smtClean="0"/>
            </a:br>
            <a:endParaRPr lang="el-GR" sz="2000" dirty="0" smtClean="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819000" y="676080"/>
              <a:ext cx="7632720" cy="5009400"/>
            </p14:xfrm>
          </p:contentPart>
        </mc:Choice>
        <mc:Fallback xmlns="">
          <p:pic>
            <p:nvPicPr>
              <p:cNvPr id="4" name="Ink 3"/>
              <p:cNvPicPr/>
              <p:nvPr/>
            </p:nvPicPr>
            <p:blipFill>
              <a:blip r:embed="rId3"/>
              <a:stretch>
                <a:fillRect/>
              </a:stretch>
            </p:blipFill>
            <p:spPr>
              <a:xfrm>
                <a:off x="813960" y="668160"/>
                <a:ext cx="7650720" cy="5025240"/>
              </a:xfrm>
              <a:prstGeom prst="rect">
                <a:avLst/>
              </a:prstGeom>
            </p:spPr>
          </p:pic>
        </mc:Fallback>
      </mc:AlternateContent>
    </p:spTree>
    <p:extLst>
      <p:ext uri="{BB962C8B-B14F-4D97-AF65-F5344CB8AC3E}">
        <p14:creationId xmlns:p14="http://schemas.microsoft.com/office/powerpoint/2010/main" val="323039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69"/>
            <a:ext cx="7926317" cy="4569729"/>
          </a:xfrm>
        </p:spPr>
        <p:txBody>
          <a:bodyPr>
            <a:normAutofit/>
          </a:bodyPr>
          <a:lstStyle/>
          <a:p>
            <a:r>
              <a:rPr lang="el-GR" b="1" dirty="0" smtClean="0"/>
              <a:t>Παράδειγμα:</a:t>
            </a:r>
          </a:p>
          <a:p>
            <a:r>
              <a:rPr lang="el-GR" sz="1600" dirty="0" smtClean="0"/>
              <a:t>Δυο ίδιες μηχανές βρίσκονται στην ίδια απόσταση από έναν εργάτη. Η ένταση του ήχου κατά τη λειτουργία κάθε μηχανής είναι ίση με </a:t>
            </a:r>
            <a:r>
              <a:rPr lang="en-US" sz="1600" i="1" dirty="0" smtClean="0"/>
              <a:t>2 x 10</a:t>
            </a:r>
            <a:r>
              <a:rPr lang="en-US" sz="1600" i="1" baseline="30000" dirty="0" smtClean="0"/>
              <a:t>-7</a:t>
            </a:r>
            <a:r>
              <a:rPr lang="en-US" sz="1600" i="1" dirty="0" smtClean="0"/>
              <a:t> W/m</a:t>
            </a:r>
            <a:r>
              <a:rPr lang="en-US" sz="1600" i="1" baseline="30000" dirty="0" smtClean="0"/>
              <a:t>2</a:t>
            </a:r>
            <a:r>
              <a:rPr lang="en-US" sz="1600" i="1" dirty="0" smtClean="0"/>
              <a:t>. </a:t>
            </a:r>
            <a:r>
              <a:rPr lang="el-GR" sz="1600" dirty="0" smtClean="0"/>
              <a:t/>
            </a:r>
            <a:br>
              <a:rPr lang="el-GR" sz="1600" dirty="0" smtClean="0"/>
            </a:br>
            <a:r>
              <a:rPr lang="el-GR" sz="1600" dirty="0" smtClean="0"/>
              <a:t>Β) Βρείτε την </a:t>
            </a:r>
            <a:r>
              <a:rPr lang="el-GR" sz="1600" dirty="0" err="1" smtClean="0"/>
              <a:t>ηχοστάθμη</a:t>
            </a:r>
            <a:r>
              <a:rPr lang="el-GR" sz="1600" dirty="0" smtClean="0"/>
              <a:t> που ακούει ο εργάτης όταν λειτουργούν και οι δυο μηχανές.</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741960" y="3523320"/>
              <a:ext cx="7014240" cy="1980000"/>
            </p14:xfrm>
          </p:contentPart>
        </mc:Choice>
        <mc:Fallback xmlns="">
          <p:pic>
            <p:nvPicPr>
              <p:cNvPr id="4" name="Ink 3"/>
              <p:cNvPicPr/>
              <p:nvPr/>
            </p:nvPicPr>
            <p:blipFill>
              <a:blip r:embed="rId3"/>
              <a:stretch>
                <a:fillRect/>
              </a:stretch>
            </p:blipFill>
            <p:spPr>
              <a:xfrm>
                <a:off x="738360" y="3511800"/>
                <a:ext cx="7031520" cy="2004840"/>
              </a:xfrm>
              <a:prstGeom prst="rect">
                <a:avLst/>
              </a:prstGeom>
            </p:spPr>
          </p:pic>
        </mc:Fallback>
      </mc:AlternateContent>
    </p:spTree>
    <p:extLst>
      <p:ext uri="{BB962C8B-B14F-4D97-AF65-F5344CB8AC3E}">
        <p14:creationId xmlns:p14="http://schemas.microsoft.com/office/powerpoint/2010/main" val="378394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p:txBody>
          <a:bodyPr/>
          <a:lstStyle/>
          <a:p>
            <a:r>
              <a:rPr lang="el-GR" b="1" dirty="0" smtClean="0"/>
              <a:t>Ακουστότητα - </a:t>
            </a:r>
            <a:r>
              <a:rPr lang="el-GR" b="1" dirty="0" err="1" smtClean="0"/>
              <a:t>Ψυχοακουστική</a:t>
            </a:r>
            <a:endParaRPr lang="el-GR"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0"/>
            <a:ext cx="6934200" cy="4126728"/>
          </a:xfrm>
          <a:prstGeom prst="rect">
            <a:avLst/>
          </a:prstGeom>
        </p:spPr>
      </p:pic>
    </p:spTree>
    <p:extLst>
      <p:ext uri="{BB962C8B-B14F-4D97-AF65-F5344CB8AC3E}">
        <p14:creationId xmlns:p14="http://schemas.microsoft.com/office/powerpoint/2010/main" val="2046395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872249" cy="4493530"/>
          </a:xfrm>
        </p:spPr>
        <p:txBody>
          <a:bodyPr/>
          <a:lstStyle/>
          <a:p>
            <a:r>
              <a:rPr lang="el-GR" b="1" dirty="0" smtClean="0"/>
              <a:t>Παράδειγμα εφαρμογής:</a:t>
            </a:r>
          </a:p>
          <a:p>
            <a:pPr lvl="1"/>
            <a:r>
              <a:rPr lang="el-GR" dirty="0" smtClean="0"/>
              <a:t>Συμπίεση ήχου (</a:t>
            </a:r>
            <a:r>
              <a:rPr lang="en-US" dirty="0" smtClean="0"/>
              <a:t>MP3 standard)</a:t>
            </a:r>
          </a:p>
          <a:p>
            <a:pPr lvl="1"/>
            <a:r>
              <a:rPr lang="el-GR" dirty="0" smtClean="0"/>
              <a:t>Τρεις σημαντικοί παράγοντες</a:t>
            </a:r>
          </a:p>
          <a:p>
            <a:pPr lvl="2"/>
            <a:r>
              <a:rPr lang="el-GR" dirty="0" smtClean="0"/>
              <a:t>Α. Εξάλειψη ήχων που δεν ακούγονται (&lt; κατώφλι ακοής)</a:t>
            </a:r>
          </a:p>
          <a:p>
            <a:pPr lvl="3"/>
            <a:r>
              <a:rPr lang="el-GR" dirty="0" smtClean="0"/>
              <a:t>Μπορούμε να τους αφαιρέσουμε</a:t>
            </a:r>
            <a:r>
              <a:rPr lang="en-US" dirty="0" smtClean="0"/>
              <a:t> (</a:t>
            </a:r>
            <a:r>
              <a:rPr lang="el-GR" dirty="0" smtClean="0"/>
              <a:t>μην αποθηκεύσουμε)</a:t>
            </a:r>
          </a:p>
          <a:p>
            <a:pPr lvl="2"/>
            <a:r>
              <a:rPr lang="el-GR" dirty="0" smtClean="0"/>
              <a:t>Β. Κάποιοι ήχοι ακούγονται «καλύτερα» από άλλους</a:t>
            </a:r>
          </a:p>
          <a:p>
            <a:pPr lvl="3"/>
            <a:r>
              <a:rPr lang="el-GR" dirty="0" smtClean="0"/>
              <a:t>Χρήση κρίσιμων ευρών ζώνης (</a:t>
            </a:r>
            <a:r>
              <a:rPr lang="en-US" dirty="0" smtClean="0"/>
              <a:t>critical bands)</a:t>
            </a:r>
          </a:p>
          <a:p>
            <a:pPr lvl="2"/>
            <a:r>
              <a:rPr lang="el-GR" dirty="0" smtClean="0"/>
              <a:t>Γ. Κάποιοι ήχοι επικαλύπτουν άλλους</a:t>
            </a:r>
            <a:r>
              <a:rPr lang="en-US" dirty="0"/>
              <a:t> </a:t>
            </a:r>
            <a:r>
              <a:rPr lang="el-GR" dirty="0" smtClean="0"/>
              <a:t>γειτονικούς</a:t>
            </a:r>
            <a:endParaRPr lang="en-US" dirty="0" smtClean="0"/>
          </a:p>
          <a:p>
            <a:pPr lvl="3"/>
            <a:r>
              <a:rPr lang="el-GR" dirty="0" smtClean="0"/>
              <a:t>Το φαινόμενο του </a:t>
            </a:r>
            <a:r>
              <a:rPr lang="en-US" dirty="0" smtClean="0"/>
              <a:t>masking (masking effect)</a:t>
            </a:r>
            <a:endParaRPr lang="el-GR" dirty="0" smtClean="0"/>
          </a:p>
        </p:txBody>
      </p:sp>
    </p:spTree>
    <p:extLst>
      <p:ext uri="{BB962C8B-B14F-4D97-AF65-F5344CB8AC3E}">
        <p14:creationId xmlns:p14="http://schemas.microsoft.com/office/powerpoint/2010/main" val="285877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872249" cy="4493530"/>
          </a:xfrm>
        </p:spPr>
        <p:txBody>
          <a:bodyPr/>
          <a:lstStyle/>
          <a:p>
            <a:r>
              <a:rPr lang="el-GR" b="1" dirty="0" smtClean="0"/>
              <a:t>Παράδειγμα εφαρμογής:</a:t>
            </a:r>
          </a:p>
          <a:p>
            <a:pPr lvl="1"/>
            <a:r>
              <a:rPr lang="el-GR" dirty="0" smtClean="0"/>
              <a:t>Συμπίεση ήχου (</a:t>
            </a:r>
            <a:r>
              <a:rPr lang="en-US" dirty="0" smtClean="0"/>
              <a:t>MP3 standard)</a:t>
            </a:r>
            <a:endParaRPr lang="el-GR" dirty="0" smtClean="0"/>
          </a:p>
          <a:p>
            <a:pPr lvl="1"/>
            <a:r>
              <a:rPr lang="el-GR" dirty="0" smtClean="0"/>
              <a:t>Α. Εξάλειψη ήχων που δεν ακούγονται (&lt; κατώφλι ακοής)</a:t>
            </a:r>
          </a:p>
          <a:p>
            <a:pPr lvl="2"/>
            <a:r>
              <a:rPr lang="el-GR" dirty="0" smtClean="0"/>
              <a:t>Μπορούμε να τους αφαιρέσουμε</a:t>
            </a:r>
            <a:endParaRPr lang="el-GR" dirty="0"/>
          </a:p>
          <a:p>
            <a:pPr lvl="2"/>
            <a:r>
              <a:rPr lang="el-GR" dirty="0" smtClean="0"/>
              <a:t>Ό,τι βρίσκεται κάτω</a:t>
            </a:r>
            <a:br>
              <a:rPr lang="el-GR" dirty="0" smtClean="0"/>
            </a:br>
            <a:r>
              <a:rPr lang="el-GR" dirty="0" smtClean="0"/>
              <a:t>από το κατώφλι, δε</a:t>
            </a:r>
            <a:br>
              <a:rPr lang="el-GR" dirty="0" smtClean="0"/>
            </a:br>
            <a:r>
              <a:rPr lang="el-GR" dirty="0" smtClean="0"/>
              <a:t>χρειάζεται να από-</a:t>
            </a:r>
            <a:br>
              <a:rPr lang="el-GR" dirty="0" smtClean="0"/>
            </a:br>
            <a:r>
              <a:rPr lang="el-GR" dirty="0" err="1" smtClean="0"/>
              <a:t>θηκευθει</a:t>
            </a:r>
            <a:endParaRPr lang="el-GR"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4009002"/>
            <a:ext cx="4267200" cy="2445776"/>
          </a:xfrm>
          <a:prstGeom prst="rect">
            <a:avLst/>
          </a:prstGeom>
        </p:spPr>
      </p:pic>
    </p:spTree>
    <p:extLst>
      <p:ext uri="{BB962C8B-B14F-4D97-AF65-F5344CB8AC3E}">
        <p14:creationId xmlns:p14="http://schemas.microsoft.com/office/powerpoint/2010/main" val="28234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738350" y="1907270"/>
                <a:ext cx="8024650" cy="4722130"/>
              </a:xfrm>
            </p:spPr>
            <p:txBody>
              <a:bodyPr>
                <a:normAutofit lnSpcReduction="10000"/>
              </a:bodyPr>
              <a:lstStyle/>
              <a:p>
                <a:r>
                  <a:rPr lang="el-GR" dirty="0" smtClean="0"/>
                  <a:t>Συχνότητα ταλάντωσης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l-GR" b="0" i="1" smtClean="0">
                        <a:latin typeface="Cambria Math" panose="02040503050406030204" pitchFamily="18" charset="0"/>
                      </a:rPr>
                      <m:t>𝜔</m:t>
                    </m:r>
                    <m:r>
                      <a:rPr lang="el-GR" b="0" i="0"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e>
                    </m:rad>
                  </m:oMath>
                </a14:m>
                <a:endParaRPr lang="en-US" dirty="0" smtClean="0"/>
              </a:p>
              <a:p>
                <a:pPr lvl="1"/>
                <a:r>
                  <a:rPr lang="el-GR" dirty="0" smtClean="0"/>
                  <a:t>Ονομάζεται </a:t>
                </a:r>
                <a:r>
                  <a:rPr lang="el-GR" b="1" i="1" dirty="0" smtClean="0"/>
                  <a:t>γωνιακή συχνότητα</a:t>
                </a:r>
              </a:p>
              <a:p>
                <a:pPr lvl="2"/>
                <a:r>
                  <a:rPr lang="el-GR" dirty="0" smtClean="0"/>
                  <a:t>Μετριέται σε </a:t>
                </a:r>
                <a:r>
                  <a:rPr lang="en-US" i="1" dirty="0" smtClean="0"/>
                  <a:t>rad/s</a:t>
                </a:r>
                <a:endParaRPr lang="el-GR" i="1" dirty="0" smtClean="0"/>
              </a:p>
              <a:p>
                <a:pPr lvl="2"/>
                <a:r>
                  <a:rPr lang="el-GR" dirty="0" smtClean="0"/>
                  <a:t>Ορίζει πόσο συχνά ταλαντώνεται το σώμα</a:t>
                </a:r>
                <a:endParaRPr lang="en-US" dirty="0" smtClean="0"/>
              </a:p>
              <a:p>
                <a:pPr marL="685800" lvl="2" indent="0">
                  <a:buNone/>
                </a:pPr>
                <a:endParaRPr lang="el-GR" dirty="0" smtClean="0"/>
              </a:p>
              <a:p>
                <a:r>
                  <a:rPr lang="el-GR" dirty="0" smtClean="0"/>
                  <a:t>Σταθερά φάσης </a:t>
                </a:r>
                <a14:m>
                  <m:oMath xmlns:m="http://schemas.openxmlformats.org/officeDocument/2006/math">
                    <m:r>
                      <a:rPr lang="el-GR" b="0" i="1" smtClean="0">
                        <a:latin typeface="Cambria Math" panose="02040503050406030204" pitchFamily="18" charset="0"/>
                      </a:rPr>
                      <m:t>𝜑</m:t>
                    </m:r>
                  </m:oMath>
                </a14:m>
                <a:endParaRPr lang="en-US" dirty="0" smtClean="0"/>
              </a:p>
              <a:p>
                <a:pPr lvl="1"/>
                <a:r>
                  <a:rPr lang="el-GR" dirty="0" smtClean="0"/>
                  <a:t>Ορίζει την τιμή του </a:t>
                </a:r>
                <a:r>
                  <a:rPr lang="el-GR" dirty="0" err="1" smtClean="0"/>
                  <a:t>συνημιτόνου</a:t>
                </a:r>
                <a:r>
                  <a:rPr lang="el-GR" dirty="0" smtClean="0"/>
                  <a:t> τη στιγμή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a14:m>
                <a:endParaRPr lang="en-US" dirty="0" smtClean="0"/>
              </a:p>
              <a:p>
                <a:pPr lvl="1"/>
                <a:r>
                  <a:rPr lang="el-GR" dirty="0" smtClean="0"/>
                  <a:t>Η τιμή </a:t>
                </a:r>
                <a14:m>
                  <m:oMath xmlns:m="http://schemas.openxmlformats.org/officeDocument/2006/math">
                    <m:r>
                      <a:rPr lang="el-GR" b="0" i="0" smtClean="0">
                        <a:latin typeface="Cambria Math" panose="02040503050406030204" pitchFamily="18" charset="0"/>
                      </a:rPr>
                      <m:t>−</m:t>
                    </m:r>
                    <m:f>
                      <m:fPr>
                        <m:ctrlPr>
                          <a:rPr lang="el-GR" i="1" smtClean="0">
                            <a:latin typeface="Cambria Math" panose="02040503050406030204" pitchFamily="18" charset="0"/>
                          </a:rPr>
                        </m:ctrlPr>
                      </m:fPr>
                      <m:num>
                        <m:r>
                          <a:rPr lang="el-GR" b="0" i="1" smtClean="0">
                            <a:latin typeface="Cambria Math" panose="02040503050406030204" pitchFamily="18" charset="0"/>
                          </a:rPr>
                          <m:t>𝜑</m:t>
                        </m:r>
                      </m:num>
                      <m:den>
                        <m:r>
                          <a:rPr lang="el-GR" b="0" i="1" smtClean="0">
                            <a:latin typeface="Cambria Math" panose="02040503050406030204" pitchFamily="18" charset="0"/>
                          </a:rPr>
                          <m:t>𝜔</m:t>
                        </m:r>
                      </m:den>
                    </m:f>
                  </m:oMath>
                </a14:m>
                <a:r>
                  <a:rPr lang="el-GR" dirty="0" smtClean="0"/>
                  <a:t> ορίζει τη </a:t>
                </a:r>
                <a:r>
                  <a:rPr lang="el-GR" b="1" dirty="0" smtClean="0"/>
                  <a:t>χρονική</a:t>
                </a:r>
                <a:r>
                  <a:rPr lang="el-GR" dirty="0" smtClean="0"/>
                  <a:t> μετατόπιση σε δευτερόλεπτα του </a:t>
                </a: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oMath>
                </a14:m>
                <a:r>
                  <a:rPr lang="el-GR" dirty="0" smtClean="0"/>
                  <a:t> από τη θέση </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=0</m:t>
                    </m:r>
                  </m:oMath>
                </a14:m>
                <a:endParaRPr lang="el-GR" dirty="0" smtClean="0"/>
              </a:p>
              <a:p>
                <a:pPr lvl="1"/>
                <a:endParaRPr lang="el-GR" dirty="0" smtClean="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738350" y="1907270"/>
                <a:ext cx="8024650" cy="4722130"/>
              </a:xfrm>
              <a:blipFill rotWithShape="0">
                <a:blip r:embed="rId3"/>
                <a:stretch>
                  <a:fillRect t="-1806"/>
                </a:stretch>
              </a:blipFill>
            </p:spPr>
            <p:txBody>
              <a:bodyPr/>
              <a:lstStyle/>
              <a:p>
                <a:r>
                  <a:rPr lang="el-GR">
                    <a:noFill/>
                  </a:rPr>
                  <a:t> </a:t>
                </a:r>
              </a:p>
            </p:txBody>
          </p:sp>
        </mc:Fallback>
      </mc:AlternateContent>
    </p:spTree>
    <p:extLst>
      <p:ext uri="{BB962C8B-B14F-4D97-AF65-F5344CB8AC3E}">
        <p14:creationId xmlns:p14="http://schemas.microsoft.com/office/powerpoint/2010/main" val="8089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872249" cy="4493530"/>
          </a:xfrm>
        </p:spPr>
        <p:txBody>
          <a:bodyPr/>
          <a:lstStyle/>
          <a:p>
            <a:r>
              <a:rPr lang="el-GR" b="1" dirty="0" smtClean="0"/>
              <a:t>Παράδειγμα εφαρμογής:</a:t>
            </a:r>
          </a:p>
          <a:p>
            <a:pPr lvl="1"/>
            <a:r>
              <a:rPr lang="el-GR" dirty="0" smtClean="0"/>
              <a:t>Συμπίεση ήχου (</a:t>
            </a:r>
            <a:r>
              <a:rPr lang="en-US" dirty="0" smtClean="0"/>
              <a:t>MP3 standard)</a:t>
            </a:r>
            <a:endParaRPr lang="el-GR" dirty="0" smtClean="0"/>
          </a:p>
          <a:p>
            <a:pPr lvl="1"/>
            <a:r>
              <a:rPr lang="el-GR" dirty="0"/>
              <a:t>Β. Κάποιοι ήχοι ακούγονται «καλύτερα» από άλλους</a:t>
            </a:r>
          </a:p>
          <a:p>
            <a:pPr lvl="2"/>
            <a:r>
              <a:rPr lang="el-GR" dirty="0"/>
              <a:t>Χρήση κρίσιμων ευρών ζώνης (</a:t>
            </a:r>
            <a:r>
              <a:rPr lang="en-US" dirty="0"/>
              <a:t>critical bands</a:t>
            </a:r>
            <a:r>
              <a:rPr lang="en-US" dirty="0" smtClean="0"/>
              <a:t>)</a:t>
            </a:r>
            <a:endParaRPr lang="el-GR" dirty="0" smtClean="0"/>
          </a:p>
          <a:p>
            <a:pPr lvl="2"/>
            <a:r>
              <a:rPr lang="el-GR" dirty="0" smtClean="0"/>
              <a:t>Διαφορετική </a:t>
            </a:r>
            <a:br>
              <a:rPr lang="el-GR" dirty="0" smtClean="0"/>
            </a:br>
            <a:r>
              <a:rPr lang="el-GR" dirty="0" smtClean="0"/>
              <a:t>«βαρύτητα» σε</a:t>
            </a:r>
            <a:br>
              <a:rPr lang="el-GR" dirty="0" smtClean="0"/>
            </a:br>
            <a:r>
              <a:rPr lang="el-GR" dirty="0" smtClean="0"/>
              <a:t>κάθε ζώνη</a:t>
            </a:r>
            <a:endParaRPr lang="en-US" dirty="0" smtClean="0"/>
          </a:p>
          <a:p>
            <a:pPr lvl="2"/>
            <a:r>
              <a:rPr lang="el-GR" dirty="0" smtClean="0"/>
              <a:t>Διαφορετική</a:t>
            </a:r>
            <a:br>
              <a:rPr lang="el-GR" dirty="0" smtClean="0"/>
            </a:br>
            <a:r>
              <a:rPr lang="el-GR" dirty="0" smtClean="0"/>
              <a:t>«ευαισθησία»</a:t>
            </a:r>
            <a:br>
              <a:rPr lang="el-GR" dirty="0" smtClean="0"/>
            </a:br>
            <a:r>
              <a:rPr lang="el-GR" dirty="0" smtClean="0"/>
              <a:t>του αυτιού σε</a:t>
            </a:r>
            <a:br>
              <a:rPr lang="el-GR" dirty="0" smtClean="0"/>
            </a:br>
            <a:r>
              <a:rPr lang="el-GR" dirty="0" smtClean="0"/>
              <a:t>κάθε ζώνη</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1" y="3505200"/>
            <a:ext cx="5029198" cy="2997202"/>
          </a:xfrm>
          <a:prstGeom prst="rect">
            <a:avLst/>
          </a:prstGeom>
        </p:spPr>
      </p:pic>
    </p:spTree>
    <p:extLst>
      <p:ext uri="{BB962C8B-B14F-4D97-AF65-F5344CB8AC3E}">
        <p14:creationId xmlns:p14="http://schemas.microsoft.com/office/powerpoint/2010/main" val="407934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872249" cy="4493530"/>
          </a:xfrm>
        </p:spPr>
        <p:txBody>
          <a:bodyPr/>
          <a:lstStyle/>
          <a:p>
            <a:r>
              <a:rPr lang="el-GR" b="1" dirty="0" smtClean="0"/>
              <a:t>Παράδειγμα εφαρμογής:</a:t>
            </a:r>
          </a:p>
          <a:p>
            <a:pPr lvl="1"/>
            <a:r>
              <a:rPr lang="el-GR" dirty="0" smtClean="0"/>
              <a:t>Συμπίεση ήχου (</a:t>
            </a:r>
            <a:r>
              <a:rPr lang="en-US" dirty="0" smtClean="0"/>
              <a:t>MP3 standard)</a:t>
            </a:r>
            <a:endParaRPr lang="el-GR" dirty="0"/>
          </a:p>
          <a:p>
            <a:pPr lvl="1"/>
            <a:r>
              <a:rPr lang="el-GR" dirty="0" smtClean="0"/>
              <a:t>Γ. </a:t>
            </a:r>
            <a:r>
              <a:rPr lang="en-US" dirty="0" smtClean="0"/>
              <a:t>Masking effect</a:t>
            </a:r>
          </a:p>
          <a:p>
            <a:pPr lvl="2"/>
            <a:r>
              <a:rPr lang="el-GR" sz="1600" dirty="0" smtClean="0"/>
              <a:t>Ένας πιο δυνατός </a:t>
            </a:r>
            <a:br>
              <a:rPr lang="el-GR" sz="1600" dirty="0" smtClean="0"/>
            </a:br>
            <a:r>
              <a:rPr lang="el-GR" sz="1600" dirty="0" smtClean="0"/>
              <a:t>ήχος μπορεί να </a:t>
            </a:r>
            <a:br>
              <a:rPr lang="el-GR" sz="1600" dirty="0" smtClean="0"/>
            </a:br>
            <a:r>
              <a:rPr lang="el-GR" sz="1600" dirty="0" smtClean="0"/>
              <a:t>επικαλύψει ένα </a:t>
            </a:r>
            <a:r>
              <a:rPr lang="el-GR" sz="1600" dirty="0" err="1" smtClean="0"/>
              <a:t>γει</a:t>
            </a:r>
            <a:r>
              <a:rPr lang="el-GR" sz="1600" dirty="0" smtClean="0"/>
              <a:t>-</a:t>
            </a:r>
            <a:br>
              <a:rPr lang="el-GR" sz="1600" dirty="0" smtClean="0"/>
            </a:br>
            <a:r>
              <a:rPr lang="el-GR" sz="1600" dirty="0" smtClean="0"/>
              <a:t>τονικό του</a:t>
            </a:r>
          </a:p>
          <a:p>
            <a:pPr lvl="2"/>
            <a:r>
              <a:rPr lang="el-GR" sz="1600" dirty="0" smtClean="0"/>
              <a:t>Η πληροφορία του </a:t>
            </a:r>
            <a:br>
              <a:rPr lang="el-GR" sz="1600" dirty="0" smtClean="0"/>
            </a:br>
            <a:r>
              <a:rPr lang="el-GR" sz="1600" dirty="0" smtClean="0"/>
              <a:t>γειτονικού ήχου δε </a:t>
            </a:r>
            <a:br>
              <a:rPr lang="el-GR" sz="1600" dirty="0" smtClean="0"/>
            </a:br>
            <a:r>
              <a:rPr lang="el-GR" sz="1600" dirty="0" smtClean="0"/>
              <a:t>χρειάζεται να από-</a:t>
            </a:r>
            <a:br>
              <a:rPr lang="el-GR" sz="1600" dirty="0" smtClean="0"/>
            </a:br>
            <a:r>
              <a:rPr lang="el-GR" sz="1600" dirty="0" err="1" smtClean="0"/>
              <a:t>θηκευτεί</a:t>
            </a:r>
            <a:endParaRPr lang="en-US" sz="16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3276600"/>
            <a:ext cx="4952998" cy="3207814"/>
          </a:xfrm>
          <a:prstGeom prst="rect">
            <a:avLst/>
          </a:prstGeom>
        </p:spPr>
      </p:pic>
    </p:spTree>
    <p:extLst>
      <p:ext uri="{BB962C8B-B14F-4D97-AF65-F5344CB8AC3E}">
        <p14:creationId xmlns:p14="http://schemas.microsoft.com/office/powerpoint/2010/main" val="369565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872249" cy="4493530"/>
          </a:xfrm>
        </p:spPr>
        <p:txBody>
          <a:bodyPr/>
          <a:lstStyle/>
          <a:p>
            <a:r>
              <a:rPr lang="el-GR" b="1" dirty="0" smtClean="0"/>
              <a:t>Παράδειγμα εφαρμογής:</a:t>
            </a:r>
          </a:p>
          <a:p>
            <a:pPr lvl="1"/>
            <a:r>
              <a:rPr lang="el-GR" dirty="0" smtClean="0"/>
              <a:t>Συμπίεση ήχου (</a:t>
            </a:r>
            <a:r>
              <a:rPr lang="en-US" dirty="0" smtClean="0"/>
              <a:t>MP3 standard)</a:t>
            </a:r>
          </a:p>
          <a:p>
            <a:pPr lvl="1"/>
            <a:r>
              <a:rPr lang="el-GR" dirty="0" smtClean="0"/>
              <a:t>Απλοποιημένο διάγραμμα</a:t>
            </a:r>
            <a:endParaRPr lang="el-G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3200400"/>
            <a:ext cx="8000999" cy="2895600"/>
          </a:xfrm>
          <a:prstGeom prst="rect">
            <a:avLst/>
          </a:prstGeom>
        </p:spPr>
      </p:pic>
    </p:spTree>
    <p:extLst>
      <p:ext uri="{BB962C8B-B14F-4D97-AF65-F5344CB8AC3E}">
        <p14:creationId xmlns:p14="http://schemas.microsoft.com/office/powerpoint/2010/main" val="394626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872249" cy="4798330"/>
          </a:xfrm>
        </p:spPr>
        <p:txBody>
          <a:bodyPr>
            <a:normAutofit/>
          </a:bodyPr>
          <a:lstStyle/>
          <a:p>
            <a:r>
              <a:rPr lang="el-GR" b="1" dirty="0" smtClean="0"/>
              <a:t>Το φαινόμενο </a:t>
            </a:r>
            <a:r>
              <a:rPr lang="en-US" b="1" dirty="0" smtClean="0"/>
              <a:t>Doppler</a:t>
            </a:r>
          </a:p>
          <a:p>
            <a:pPr lvl="1"/>
            <a:r>
              <a:rPr lang="el-GR" dirty="0" smtClean="0"/>
              <a:t>Άκρως συχνή εμπειρία</a:t>
            </a:r>
            <a:r>
              <a:rPr lang="en-US" dirty="0" smtClean="0"/>
              <a:t>!</a:t>
            </a:r>
          </a:p>
          <a:p>
            <a:pPr lvl="1"/>
            <a:r>
              <a:rPr lang="el-GR" sz="2000" dirty="0" smtClean="0"/>
              <a:t>Ένα όχημα με σειρήνα μας πλησιάζει και απομακρύνεται από μας</a:t>
            </a:r>
          </a:p>
          <a:p>
            <a:pPr lvl="2"/>
            <a:r>
              <a:rPr lang="el-GR" sz="1800" dirty="0" smtClean="0"/>
              <a:t>Το ακούμε με υψηλότερη συχνότητα καθώς έρχεται προς εμάς</a:t>
            </a:r>
          </a:p>
          <a:p>
            <a:pPr lvl="2"/>
            <a:r>
              <a:rPr lang="el-GR" sz="1800" dirty="0" smtClean="0"/>
              <a:t>Το ακούμε με χαμηλότερη συχνότητα καθώς απομακρύνεται</a:t>
            </a:r>
            <a:endParaRPr lang="el-GR"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6872" y="4724400"/>
            <a:ext cx="2126344" cy="15947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61" y="4222673"/>
            <a:ext cx="2941773" cy="118785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275" y="4114800"/>
            <a:ext cx="2347574" cy="1654163"/>
          </a:xfrm>
          <a:prstGeom prst="rect">
            <a:avLst/>
          </a:prstGeom>
        </p:spPr>
      </p:pic>
    </p:spTree>
    <p:extLst>
      <p:ext uri="{BB962C8B-B14F-4D97-AF65-F5344CB8AC3E}">
        <p14:creationId xmlns:p14="http://schemas.microsoft.com/office/powerpoint/2010/main" val="16527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Το φαινόμενο </a:t>
                </a:r>
                <a:r>
                  <a:rPr lang="en-US" b="1" dirty="0" smtClean="0"/>
                  <a:t>Doppler</a:t>
                </a:r>
              </a:p>
              <a:p>
                <a:pPr lvl="1"/>
                <a:r>
                  <a:rPr lang="el-GR" dirty="0" smtClean="0"/>
                  <a:t>Διαισθητική κατανόηση</a:t>
                </a:r>
              </a:p>
              <a:p>
                <a:pPr lvl="2"/>
                <a:r>
                  <a:rPr lang="el-GR" dirty="0" smtClean="0"/>
                  <a:t>Κύματα χτυπούν την ακίνητη βάρκα </a:t>
                </a:r>
                <a:br>
                  <a:rPr lang="el-GR" dirty="0" smtClean="0"/>
                </a:br>
                <a:r>
                  <a:rPr lang="el-GR" dirty="0" smtClean="0"/>
                  <a:t>με περίοδο </a:t>
                </a:r>
                <a14:m>
                  <m:oMath xmlns:m="http://schemas.openxmlformats.org/officeDocument/2006/math">
                    <m:r>
                      <m:rPr>
                        <m:sty m:val="p"/>
                      </m:rPr>
                      <a:rPr lang="el-GR">
                        <a:latin typeface="Cambria Math" panose="02040503050406030204" pitchFamily="18" charset="0"/>
                      </a:rPr>
                      <m:t>Τ</m:t>
                    </m:r>
                  </m:oMath>
                </a14:m>
                <a:endParaRPr lang="el-GR" dirty="0" smtClean="0"/>
              </a:p>
              <a:p>
                <a:pPr lvl="2"/>
                <a:r>
                  <a:rPr lang="el-GR" dirty="0" smtClean="0"/>
                  <a:t>Αν προχωρήσει η βάρκα προς την</a:t>
                </a:r>
                <a:br>
                  <a:rPr lang="el-GR" dirty="0" smtClean="0"/>
                </a:br>
                <a:r>
                  <a:rPr lang="el-GR" dirty="0" smtClean="0"/>
                  <a:t>πηγή, κάθε κυματισμός θα φτάνει</a:t>
                </a:r>
                <a:br>
                  <a:rPr lang="el-GR" dirty="0" smtClean="0"/>
                </a:br>
                <a:r>
                  <a:rPr lang="el-GR" dirty="0" smtClean="0"/>
                  <a:t>γρηγορότερα απ’ ό,τι πριν</a:t>
                </a:r>
              </a:p>
              <a:p>
                <a:pPr lvl="3"/>
                <a:r>
                  <a:rPr lang="el-GR" dirty="0" smtClean="0"/>
                  <a:t>Λόγω της κίνησής μας προς την </a:t>
                </a:r>
                <a:br>
                  <a:rPr lang="el-GR" dirty="0" smtClean="0"/>
                </a:br>
                <a:r>
                  <a:rPr lang="el-GR" dirty="0" smtClean="0"/>
                  <a:t>πηγή</a:t>
                </a:r>
              </a:p>
              <a:p>
                <a:pPr lvl="2"/>
                <a:r>
                  <a:rPr lang="el-GR" dirty="0" smtClean="0"/>
                  <a:t>Μετράμε περίοδο </a:t>
                </a:r>
                <a14:m>
                  <m:oMath xmlns:m="http://schemas.openxmlformats.org/officeDocument/2006/math">
                    <m:sSup>
                      <m:sSupPr>
                        <m:ctrlPr>
                          <a:rPr lang="el-GR" i="1" smtClean="0">
                            <a:latin typeface="Cambria Math" panose="02040503050406030204" pitchFamily="18" charset="0"/>
                          </a:rPr>
                        </m:ctrlPr>
                      </m:sSupPr>
                      <m:e>
                        <m:r>
                          <m:rPr>
                            <m:sty m:val="p"/>
                          </m:rPr>
                          <a:rPr lang="el-GR" b="0" i="0" smtClean="0">
                            <a:latin typeface="Cambria Math" panose="02040503050406030204" pitchFamily="18" charset="0"/>
                          </a:rPr>
                          <m:t>Τ</m:t>
                        </m:r>
                      </m:e>
                      <m:sup>
                        <m:r>
                          <a:rPr lang="el-GR" b="0" i="1" smtClean="0">
                            <a:latin typeface="Cambria Math" panose="02040503050406030204" pitchFamily="18" charset="0"/>
                          </a:rPr>
                          <m:t>′</m:t>
                        </m:r>
                      </m:sup>
                    </m:sSup>
                    <m:r>
                      <a:rPr lang="el-GR" b="0" i="1" smtClean="0">
                        <a:latin typeface="Cambria Math" panose="02040503050406030204" pitchFamily="18" charset="0"/>
                      </a:rPr>
                      <m:t>&lt;</m:t>
                    </m:r>
                    <m:r>
                      <m:rPr>
                        <m:sty m:val="p"/>
                      </m:rPr>
                      <a:rPr lang="el-GR" b="0" i="0" smtClean="0">
                        <a:latin typeface="Cambria Math" panose="02040503050406030204" pitchFamily="18" charset="0"/>
                      </a:rPr>
                      <m:t>Τ</m:t>
                    </m:r>
                  </m:oMath>
                </a14:m>
                <a:endParaRPr lang="el-GR" dirty="0" smtClean="0"/>
              </a:p>
              <a:p>
                <a:pPr lvl="2"/>
                <a:r>
                  <a:rPr lang="el-GR" dirty="0" smtClean="0"/>
                  <a:t>Τα κύματα φτάνουν «πιο συχνά»</a:t>
                </a:r>
                <a:br>
                  <a:rPr lang="el-GR" dirty="0" smtClean="0"/>
                </a:br>
                <a:r>
                  <a:rPr lang="el-GR" dirty="0" smtClean="0"/>
                  <a:t>στη βάρκα</a:t>
                </a:r>
                <a:endParaRPr lang="el-GR" dirty="0"/>
              </a:p>
              <a:p>
                <a:pPr lvl="3"/>
                <a14:m>
                  <m:oMath xmlns:m="http://schemas.openxmlformats.org/officeDocument/2006/math">
                    <m:sSup>
                      <m:sSupPr>
                        <m:ctrlPr>
                          <a:rPr lang="el-GR"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m:t>
                            </m:r>
                          </m:sup>
                        </m:sSup>
                      </m:den>
                    </m:f>
                    <m:r>
                      <a:rPr lang="en-US" b="0" i="1" smtClean="0">
                        <a:latin typeface="Cambria Math" panose="02040503050406030204" pitchFamily="18" charset="0"/>
                      </a:rPr>
                      <m:t>&gt;</m:t>
                    </m:r>
                    <m:r>
                      <a:rPr lang="en-US" b="0" i="1" smtClean="0">
                        <a:latin typeface="Cambria Math" panose="02040503050406030204" pitchFamily="18" charset="0"/>
                      </a:rPr>
                      <m:t>𝑓</m:t>
                    </m:r>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𝑇</m:t>
                        </m:r>
                      </m:den>
                    </m:f>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2"/>
                <a:stretch>
                  <a:fillRect t="-1017" b="-7497"/>
                </a:stretch>
              </a:blipFill>
            </p:spPr>
            <p:txBody>
              <a:bodyPr/>
              <a:lstStyle/>
              <a:p>
                <a:r>
                  <a:rPr lang="el-GR">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371600"/>
            <a:ext cx="2503280" cy="5123940"/>
          </a:xfrm>
          <a:prstGeom prst="rect">
            <a:avLst/>
          </a:prstGeom>
        </p:spPr>
      </p:pic>
    </p:spTree>
    <p:extLst>
      <p:ext uri="{BB962C8B-B14F-4D97-AF65-F5344CB8AC3E}">
        <p14:creationId xmlns:p14="http://schemas.microsoft.com/office/powerpoint/2010/main" val="14093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Το φαινόμενο </a:t>
                </a:r>
                <a:r>
                  <a:rPr lang="en-US" b="1" dirty="0" smtClean="0"/>
                  <a:t>Doppler</a:t>
                </a:r>
              </a:p>
              <a:p>
                <a:pPr lvl="1"/>
                <a:r>
                  <a:rPr lang="el-GR" dirty="0" smtClean="0"/>
                  <a:t>Διαισθητική κατανόηση</a:t>
                </a:r>
              </a:p>
              <a:p>
                <a:pPr lvl="2"/>
                <a:r>
                  <a:rPr lang="el-GR" dirty="0" smtClean="0"/>
                  <a:t>Κύματα χτυπούν την ακίνητη βάρκα </a:t>
                </a:r>
                <a:br>
                  <a:rPr lang="el-GR" dirty="0" smtClean="0"/>
                </a:br>
                <a:r>
                  <a:rPr lang="el-GR" dirty="0" smtClean="0"/>
                  <a:t>με περίοδο </a:t>
                </a:r>
                <a14:m>
                  <m:oMath xmlns:m="http://schemas.openxmlformats.org/officeDocument/2006/math">
                    <m:r>
                      <m:rPr>
                        <m:sty m:val="p"/>
                      </m:rPr>
                      <a:rPr lang="el-GR">
                        <a:latin typeface="Cambria Math" panose="02040503050406030204" pitchFamily="18" charset="0"/>
                      </a:rPr>
                      <m:t>Τ</m:t>
                    </m:r>
                  </m:oMath>
                </a14:m>
                <a:endParaRPr lang="el-GR" dirty="0" smtClean="0"/>
              </a:p>
              <a:p>
                <a:pPr lvl="2"/>
                <a:r>
                  <a:rPr lang="el-GR" dirty="0" smtClean="0"/>
                  <a:t>Αν προχωρήσει η βάρκα μακριά </a:t>
                </a:r>
                <a:br>
                  <a:rPr lang="el-GR" dirty="0" smtClean="0"/>
                </a:br>
                <a:r>
                  <a:rPr lang="el-GR" dirty="0" smtClean="0"/>
                  <a:t>από την πηγή, κάθε κυματισμός θα </a:t>
                </a:r>
                <a:br>
                  <a:rPr lang="el-GR" dirty="0" smtClean="0"/>
                </a:br>
                <a:r>
                  <a:rPr lang="el-GR" dirty="0" smtClean="0"/>
                  <a:t>φτάνει</a:t>
                </a:r>
                <a:r>
                  <a:rPr lang="el-GR" dirty="0"/>
                  <a:t> </a:t>
                </a:r>
                <a:r>
                  <a:rPr lang="el-GR" dirty="0" smtClean="0"/>
                  <a:t>αργότερα απ’ ό,τι πριν</a:t>
                </a:r>
              </a:p>
              <a:p>
                <a:pPr lvl="3"/>
                <a:r>
                  <a:rPr lang="el-GR" dirty="0" smtClean="0"/>
                  <a:t>Λόγω της κίνησής μας μακριά από</a:t>
                </a:r>
                <a:br>
                  <a:rPr lang="el-GR" dirty="0" smtClean="0"/>
                </a:br>
                <a:r>
                  <a:rPr lang="el-GR" dirty="0" smtClean="0"/>
                  <a:t>την πηγή</a:t>
                </a:r>
              </a:p>
              <a:p>
                <a:pPr lvl="2"/>
                <a:r>
                  <a:rPr lang="el-GR" dirty="0" smtClean="0"/>
                  <a:t>Μετράμε περίοδο </a:t>
                </a:r>
                <a14:m>
                  <m:oMath xmlns:m="http://schemas.openxmlformats.org/officeDocument/2006/math">
                    <m:sSup>
                      <m:sSupPr>
                        <m:ctrlPr>
                          <a:rPr lang="el-GR" i="1" smtClean="0">
                            <a:latin typeface="Cambria Math" panose="02040503050406030204" pitchFamily="18" charset="0"/>
                          </a:rPr>
                        </m:ctrlPr>
                      </m:sSupPr>
                      <m:e>
                        <m:r>
                          <m:rPr>
                            <m:sty m:val="p"/>
                          </m:rPr>
                          <a:rPr lang="el-GR" b="0" i="0" smtClean="0">
                            <a:latin typeface="Cambria Math" panose="02040503050406030204" pitchFamily="18" charset="0"/>
                          </a:rPr>
                          <m:t>Τ</m:t>
                        </m:r>
                      </m:e>
                      <m:sup>
                        <m:r>
                          <a:rPr lang="el-GR" b="0" i="1" smtClean="0">
                            <a:latin typeface="Cambria Math" panose="02040503050406030204" pitchFamily="18" charset="0"/>
                          </a:rPr>
                          <m:t>′</m:t>
                        </m:r>
                      </m:sup>
                    </m:sSup>
                    <m:r>
                      <a:rPr lang="el-GR" b="0" i="1" smtClean="0">
                        <a:latin typeface="Cambria Math" panose="02040503050406030204" pitchFamily="18" charset="0"/>
                      </a:rPr>
                      <m:t>&gt;</m:t>
                    </m:r>
                    <m:r>
                      <m:rPr>
                        <m:sty m:val="p"/>
                      </m:rPr>
                      <a:rPr lang="el-GR" b="0" i="0" smtClean="0">
                        <a:latin typeface="Cambria Math" panose="02040503050406030204" pitchFamily="18" charset="0"/>
                      </a:rPr>
                      <m:t>Τ</m:t>
                    </m:r>
                  </m:oMath>
                </a14:m>
                <a:endParaRPr lang="el-GR" dirty="0" smtClean="0"/>
              </a:p>
              <a:p>
                <a:pPr lvl="2"/>
                <a:r>
                  <a:rPr lang="el-GR" dirty="0" smtClean="0"/>
                  <a:t>Τα κύματα φτάνουν «πιο αραιά»</a:t>
                </a:r>
                <a:br>
                  <a:rPr lang="el-GR" dirty="0" smtClean="0"/>
                </a:br>
                <a:r>
                  <a:rPr lang="el-GR" dirty="0" smtClean="0"/>
                  <a:t>στη βάρκα</a:t>
                </a:r>
                <a:endParaRPr lang="el-GR" dirty="0"/>
              </a:p>
              <a:p>
                <a:pPr lvl="3"/>
                <a14:m>
                  <m:oMath xmlns:m="http://schemas.openxmlformats.org/officeDocument/2006/math">
                    <m:sSup>
                      <m:sSupPr>
                        <m:ctrlPr>
                          <a:rPr lang="el-GR"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m:t>
                            </m:r>
                          </m:sup>
                        </m:sSup>
                      </m:den>
                    </m:f>
                    <m:r>
                      <a:rPr lang="el-GR" b="0" i="1" smtClean="0">
                        <a:latin typeface="Cambria Math" panose="02040503050406030204" pitchFamily="18" charset="0"/>
                      </a:rPr>
                      <m:t>&lt;</m:t>
                    </m:r>
                    <m:r>
                      <a:rPr lang="en-US" b="0" i="1" smtClean="0">
                        <a:latin typeface="Cambria Math" panose="02040503050406030204" pitchFamily="18" charset="0"/>
                      </a:rPr>
                      <m:t>𝑓</m:t>
                    </m:r>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𝑇</m:t>
                        </m:r>
                      </m:den>
                    </m:f>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2"/>
                <a:stretch>
                  <a:fillRect t="-1017" b="-7497"/>
                </a:stretch>
              </a:blipFill>
            </p:spPr>
            <p:txBody>
              <a:bodyPr/>
              <a:lstStyle/>
              <a:p>
                <a:r>
                  <a:rPr lang="el-GR">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371600"/>
            <a:ext cx="2503280" cy="5123940"/>
          </a:xfrm>
          <a:prstGeom prst="rect">
            <a:avLst/>
          </a:prstGeom>
        </p:spPr>
      </p:pic>
    </p:spTree>
    <p:extLst>
      <p:ext uri="{BB962C8B-B14F-4D97-AF65-F5344CB8AC3E}">
        <p14:creationId xmlns:p14="http://schemas.microsoft.com/office/powerpoint/2010/main" val="79860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872249" cy="4798330"/>
          </a:xfrm>
        </p:spPr>
        <p:txBody>
          <a:bodyPr>
            <a:normAutofit/>
          </a:bodyPr>
          <a:lstStyle/>
          <a:p>
            <a:r>
              <a:rPr lang="el-GR" b="1" dirty="0" smtClean="0"/>
              <a:t>Το φαινόμενο </a:t>
            </a:r>
            <a:r>
              <a:rPr lang="en-US" b="1" dirty="0" smtClean="0"/>
              <a:t>Doppler</a:t>
            </a:r>
            <a:endParaRPr lang="el-GR" b="1" dirty="0" smtClean="0"/>
          </a:p>
          <a:p>
            <a:pPr lvl="1"/>
            <a:r>
              <a:rPr lang="el-GR" dirty="0" smtClean="0"/>
              <a:t>Ευθέως ανάλογα για μια ηχητική </a:t>
            </a:r>
            <a:br>
              <a:rPr lang="el-GR" dirty="0" smtClean="0"/>
            </a:br>
            <a:r>
              <a:rPr lang="el-GR" dirty="0" smtClean="0"/>
              <a:t>πηγή</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276600"/>
            <a:ext cx="2857500" cy="28384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276600"/>
            <a:ext cx="2857500" cy="2838450"/>
          </a:xfrm>
          <a:prstGeom prst="rect">
            <a:avLst/>
          </a:prstGeom>
        </p:spPr>
      </p:pic>
    </p:spTree>
    <p:extLst>
      <p:ext uri="{BB962C8B-B14F-4D97-AF65-F5344CB8AC3E}">
        <p14:creationId xmlns:p14="http://schemas.microsoft.com/office/powerpoint/2010/main" val="137794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Το φαινόμενο </a:t>
                </a:r>
                <a:r>
                  <a:rPr lang="en-US" b="1" dirty="0" smtClean="0"/>
                  <a:t>Doppler</a:t>
                </a:r>
                <a:endParaRPr lang="el-GR" b="1" dirty="0" smtClean="0"/>
              </a:p>
              <a:p>
                <a:pPr lvl="1"/>
                <a:r>
                  <a:rPr lang="el-GR" u="sng" dirty="0" smtClean="0"/>
                  <a:t>Στάσιμη πηγή</a:t>
                </a:r>
                <a:endParaRPr lang="el-GR" u="sng" dirty="0"/>
              </a:p>
              <a:p>
                <a:pPr lvl="1"/>
                <a:endParaRPr lang="el-GR" dirty="0" smtClean="0"/>
              </a:p>
              <a:p>
                <a:pPr lvl="1"/>
                <a:r>
                  <a:rPr lang="el-GR" dirty="0" smtClean="0"/>
                  <a:t>Συχνότητα πηγής </a:t>
                </a:r>
                <a14:m>
                  <m:oMath xmlns:m="http://schemas.openxmlformats.org/officeDocument/2006/math">
                    <m:r>
                      <a:rPr lang="en-US" b="0" i="1" smtClean="0">
                        <a:latin typeface="Cambria Math" panose="02040503050406030204" pitchFamily="18" charset="0"/>
                      </a:rPr>
                      <m:t>𝑓</m:t>
                    </m:r>
                  </m:oMath>
                </a14:m>
                <a:endParaRPr lang="el-GR" dirty="0" smtClean="0"/>
              </a:p>
              <a:p>
                <a:pPr lvl="1"/>
                <a:r>
                  <a:rPr lang="el-GR" dirty="0" smtClean="0"/>
                  <a:t>Περίοδος </a:t>
                </a:r>
                <a14:m>
                  <m:oMath xmlns:m="http://schemas.openxmlformats.org/officeDocument/2006/math">
                    <m:r>
                      <a:rPr lang="en-US" b="0" i="1" smtClean="0">
                        <a:latin typeface="Cambria Math" panose="02040503050406030204" pitchFamily="18" charset="0"/>
                      </a:rPr>
                      <m:t>𝑇</m:t>
                    </m:r>
                  </m:oMath>
                </a14:m>
                <a:endParaRPr lang="en-US" dirty="0" smtClean="0"/>
              </a:p>
              <a:p>
                <a:pPr lvl="1"/>
                <a:r>
                  <a:rPr lang="el-GR" dirty="0" smtClean="0"/>
                  <a:t>Μήκος κύματος </a:t>
                </a:r>
                <a14:m>
                  <m:oMath xmlns:m="http://schemas.openxmlformats.org/officeDocument/2006/math">
                    <m:r>
                      <a:rPr lang="el-GR" b="0" i="1" smtClean="0">
                        <a:latin typeface="Cambria Math" panose="02040503050406030204" pitchFamily="18" charset="0"/>
                      </a:rPr>
                      <m:t>𝜆</m:t>
                    </m:r>
                  </m:oMath>
                </a14:m>
                <a:endParaRPr lang="el-GR" dirty="0" smtClean="0"/>
              </a:p>
              <a:p>
                <a:pPr lvl="1"/>
                <a:endParaRPr lang="el-GR" dirty="0"/>
              </a:p>
              <a:p>
                <a:pPr lvl="1"/>
                <a:r>
                  <a:rPr lang="el-GR" dirty="0" smtClean="0"/>
                  <a:t>Ένας ακίνητος παρατηρητής αντιλαμβάνεται τη συχνότητα </a:t>
                </a:r>
                <a14:m>
                  <m:oMath xmlns:m="http://schemas.openxmlformats.org/officeDocument/2006/math">
                    <m:r>
                      <a:rPr lang="en-US" i="1">
                        <a:latin typeface="Cambria Math" panose="02040503050406030204" pitchFamily="18" charset="0"/>
                      </a:rPr>
                      <m:t>𝑓</m:t>
                    </m:r>
                  </m:oMath>
                </a14:m>
                <a:r>
                  <a:rPr lang="el-GR" dirty="0" smtClean="0"/>
                  <a:t> της πηγής</a:t>
                </a:r>
                <a:endParaRPr lang="el-GR" dirty="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2"/>
                <a:stretch>
                  <a:fillRect t="-1017"/>
                </a:stretch>
              </a:blipFill>
            </p:spPr>
            <p:txBody>
              <a:bodyPr/>
              <a:lstStyle/>
              <a:p>
                <a:r>
                  <a:rPr lang="el-GR">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774" y="681717"/>
            <a:ext cx="2857500" cy="2838450"/>
          </a:xfrm>
          <a:prstGeom prst="rect">
            <a:avLst/>
          </a:prstGeom>
        </p:spPr>
      </p:pic>
    </p:spTree>
    <p:extLst>
      <p:ext uri="{BB962C8B-B14F-4D97-AF65-F5344CB8AC3E}">
        <p14:creationId xmlns:p14="http://schemas.microsoft.com/office/powerpoint/2010/main" val="283629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98330"/>
              </a:xfrm>
            </p:spPr>
            <p:txBody>
              <a:bodyPr>
                <a:normAutofit/>
              </a:bodyPr>
              <a:lstStyle/>
              <a:p>
                <a:r>
                  <a:rPr lang="el-GR" b="1" dirty="0" smtClean="0"/>
                  <a:t>Το φαινόμενο </a:t>
                </a:r>
                <a:r>
                  <a:rPr lang="en-US" b="1" dirty="0" smtClean="0"/>
                  <a:t>Doppler</a:t>
                </a:r>
                <a:endParaRPr lang="el-GR" b="1" dirty="0"/>
              </a:p>
              <a:p>
                <a:pPr lvl="1"/>
                <a:r>
                  <a:rPr lang="el-GR" u="sng" dirty="0" smtClean="0"/>
                  <a:t>Κινούμενη πηγή</a:t>
                </a:r>
              </a:p>
              <a:p>
                <a:pPr lvl="2"/>
                <a:r>
                  <a:rPr lang="el-GR" i="1" u="sng" dirty="0" smtClean="0"/>
                  <a:t>Προς τον παρατηρητή</a:t>
                </a:r>
              </a:p>
              <a:p>
                <a:pPr lvl="1"/>
                <a:r>
                  <a:rPr lang="el-GR" dirty="0" smtClean="0"/>
                  <a:t>Συχνότητα πηγής </a:t>
                </a:r>
                <a14:m>
                  <m:oMath xmlns:m="http://schemas.openxmlformats.org/officeDocument/2006/math">
                    <m:r>
                      <a:rPr lang="en-US" b="0" i="1" smtClean="0">
                        <a:latin typeface="Cambria Math" panose="02040503050406030204" pitchFamily="18" charset="0"/>
                      </a:rPr>
                      <m:t>𝑓</m:t>
                    </m:r>
                  </m:oMath>
                </a14:m>
                <a:endParaRPr lang="el-GR" dirty="0" smtClean="0"/>
              </a:p>
              <a:p>
                <a:pPr lvl="1"/>
                <a:r>
                  <a:rPr lang="el-GR" dirty="0" smtClean="0"/>
                  <a:t>Περίοδος </a:t>
                </a:r>
                <a14:m>
                  <m:oMath xmlns:m="http://schemas.openxmlformats.org/officeDocument/2006/math">
                    <m:r>
                      <a:rPr lang="en-US" b="0" i="1" smtClean="0">
                        <a:latin typeface="Cambria Math" panose="02040503050406030204" pitchFamily="18" charset="0"/>
                      </a:rPr>
                      <m:t>𝑇</m:t>
                    </m:r>
                  </m:oMath>
                </a14:m>
                <a:endParaRPr lang="en-US" dirty="0" smtClean="0"/>
              </a:p>
              <a:p>
                <a:pPr lvl="1"/>
                <a:r>
                  <a:rPr lang="el-GR" dirty="0" smtClean="0"/>
                  <a:t>Μήκος κύματος </a:t>
                </a:r>
                <a14:m>
                  <m:oMath xmlns:m="http://schemas.openxmlformats.org/officeDocument/2006/math">
                    <m:r>
                      <a:rPr lang="el-GR" b="0" i="1" smtClean="0">
                        <a:latin typeface="Cambria Math" panose="02040503050406030204" pitchFamily="18" charset="0"/>
                      </a:rPr>
                      <m:t>𝜆</m:t>
                    </m:r>
                  </m:oMath>
                </a14:m>
                <a:endParaRPr lang="el-GR" dirty="0" smtClean="0"/>
              </a:p>
              <a:p>
                <a:pPr lvl="1"/>
                <a:r>
                  <a:rPr lang="el-GR" dirty="0" smtClean="0"/>
                  <a:t>Ταχύτητα πηγής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oMath>
                </a14:m>
                <a:endParaRPr lang="el-GR" dirty="0" smtClean="0"/>
              </a:p>
              <a:p>
                <a:pPr lvl="1"/>
                <a:endParaRPr lang="el-GR" dirty="0"/>
              </a:p>
              <a:p>
                <a:pPr lvl="1"/>
                <a:r>
                  <a:rPr lang="el-GR" dirty="0" smtClean="0"/>
                  <a:t>Ένας ακίνητος παρατηρητής αντιλαμβάνεται συχνότητα </a:t>
                </a:r>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t>
                </a:r>
                <a14:m>
                  <m:oMath xmlns:m="http://schemas.openxmlformats.org/officeDocument/2006/math">
                    <m:sSup>
                      <m:sSupPr>
                        <m:ctrlPr>
                          <a:rPr lang="el-GR" b="0" i="1" smtClean="0">
                            <a:latin typeface="Cambria Math" panose="02040503050406030204" pitchFamily="18" charset="0"/>
                          </a:rPr>
                        </m:ctrlPr>
                      </m:sSupPr>
                      <m:e>
                        <m:r>
                          <a:rPr lang="en-US" i="1">
                            <a:latin typeface="Cambria Math" panose="02040503050406030204" pitchFamily="18" charset="0"/>
                          </a:rPr>
                          <m:t>𝑓</m:t>
                        </m:r>
                      </m:e>
                      <m:sup>
                        <m:r>
                          <a:rPr lang="el-GR" b="0" i="1" smtClean="0">
                            <a:latin typeface="Cambria Math" panose="02040503050406030204" pitchFamily="18" charset="0"/>
                          </a:rPr>
                          <m:t>′</m:t>
                        </m:r>
                      </m:sup>
                    </m:sSup>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𝑣</m:t>
                        </m:r>
                      </m:num>
                      <m:den>
                        <m:sSup>
                          <m:sSupPr>
                            <m:ctrlPr>
                              <a:rPr lang="el-GR" b="0" i="1" smtClean="0">
                                <a:latin typeface="Cambria Math" panose="02040503050406030204" pitchFamily="18" charset="0"/>
                              </a:rPr>
                            </m:ctrlPr>
                          </m:sSupPr>
                          <m:e>
                            <m:r>
                              <a:rPr lang="el-GR" b="0" i="1" smtClean="0">
                                <a:latin typeface="Cambria Math" panose="02040503050406030204" pitchFamily="18" charset="0"/>
                              </a:rPr>
                              <m:t>𝜆</m:t>
                            </m:r>
                          </m:e>
                          <m:sup>
                            <m:r>
                              <a:rPr lang="el-GR" b="0" i="1" smtClean="0">
                                <a:latin typeface="Cambria Math" panose="02040503050406030204" pitchFamily="18" charset="0"/>
                              </a:rPr>
                              <m:t>′</m:t>
                            </m:r>
                          </m:sup>
                        </m:sSup>
                      </m:den>
                    </m:f>
                    <m:r>
                      <a:rPr lang="el-GR" b="0" i="1" smtClean="0">
                        <a:latin typeface="Cambria Math" panose="02040503050406030204" pitchFamily="18" charset="0"/>
                      </a:rPr>
                      <m:t>=</m:t>
                    </m:r>
                    <m:d>
                      <m:dPr>
                        <m:ctrlPr>
                          <a:rPr lang="el-GR" b="0" i="1" smtClean="0">
                            <a:latin typeface="Cambria Math" panose="02040503050406030204" pitchFamily="18" charset="0"/>
                          </a:rPr>
                        </m:ctrlPr>
                      </m:dPr>
                      <m:e>
                        <m:f>
                          <m:fPr>
                            <m:ctrlPr>
                              <a:rPr lang="el-GR" b="0" i="1" smtClean="0">
                                <a:latin typeface="Cambria Math" panose="02040503050406030204" pitchFamily="18" charset="0"/>
                              </a:rPr>
                            </m:ctrlPr>
                          </m:fPr>
                          <m:num>
                            <m:r>
                              <a:rPr lang="en-US" b="0" i="1" smtClean="0">
                                <a:latin typeface="Cambria Math" panose="02040503050406030204" pitchFamily="18" charset="0"/>
                              </a:rPr>
                              <m:t>𝑣</m:t>
                            </m:r>
                          </m:num>
                          <m:den>
                            <m:r>
                              <a:rPr lang="en-US" b="0" i="1" smtClean="0">
                                <a:latin typeface="Cambria Math" panose="02040503050406030204" pitchFamily="18" charset="0"/>
                              </a:rPr>
                              <m:t>𝑣</m:t>
                            </m:r>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den>
                        </m:f>
                      </m:e>
                    </m:d>
                    <m:r>
                      <a:rPr lang="en-US" b="0" i="1" smtClean="0">
                        <a:latin typeface="Cambria Math" panose="02040503050406030204" pitchFamily="18" charset="0"/>
                      </a:rPr>
                      <m:t>𝑓</m:t>
                    </m:r>
                  </m:oMath>
                </a14:m>
                <a:r>
                  <a:rPr lang="el-GR" dirty="0" smtClean="0"/>
                  <a:t> </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98330"/>
              </a:xfrm>
              <a:blipFill rotWithShape="0">
                <a:blip r:embed="rId2"/>
                <a:stretch>
                  <a:fillRect t="-1017"/>
                </a:stretch>
              </a:blipFill>
            </p:spPr>
            <p:txBody>
              <a:bodyPr/>
              <a:lstStyle/>
              <a:p>
                <a:r>
                  <a:rPr lang="el-GR">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700767"/>
            <a:ext cx="2857500" cy="28384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575" y="710292"/>
            <a:ext cx="1905000" cy="2838450"/>
          </a:xfrm>
          <a:prstGeom prst="rect">
            <a:avLst/>
          </a:prstGeom>
        </p:spPr>
      </p:pic>
    </p:spTree>
    <p:extLst>
      <p:ext uri="{BB962C8B-B14F-4D97-AF65-F5344CB8AC3E}">
        <p14:creationId xmlns:p14="http://schemas.microsoft.com/office/powerpoint/2010/main" val="37846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lnSpcReduction="10000"/>
              </a:bodyPr>
              <a:lstStyle/>
              <a:p>
                <a:r>
                  <a:rPr lang="el-GR" b="1" dirty="0" smtClean="0"/>
                  <a:t>Το φαινόμενο </a:t>
                </a:r>
                <a:r>
                  <a:rPr lang="en-US" b="1" dirty="0" smtClean="0"/>
                  <a:t>Doppler</a:t>
                </a:r>
                <a:endParaRPr lang="el-GR" b="1" dirty="0"/>
              </a:p>
              <a:p>
                <a:pPr lvl="1"/>
                <a:r>
                  <a:rPr lang="el-GR" u="sng" dirty="0" smtClean="0"/>
                  <a:t>Κινούμενη πηγή</a:t>
                </a:r>
              </a:p>
              <a:p>
                <a:pPr lvl="2"/>
                <a:r>
                  <a:rPr lang="el-GR" i="1" u="sng" dirty="0" smtClean="0"/>
                  <a:t>Μακριά από τον </a:t>
                </a:r>
                <a:r>
                  <a:rPr lang="en-US" i="1" u="sng" dirty="0" smtClean="0"/>
                  <a:t/>
                </a:r>
                <a:br>
                  <a:rPr lang="en-US" i="1" u="sng" dirty="0" smtClean="0"/>
                </a:br>
                <a:r>
                  <a:rPr lang="el-GR" i="1" u="sng" dirty="0" smtClean="0"/>
                  <a:t>παρατηρητή</a:t>
                </a:r>
              </a:p>
              <a:p>
                <a:pPr lvl="1"/>
                <a:r>
                  <a:rPr lang="el-GR" dirty="0" smtClean="0"/>
                  <a:t>Συχνότητα πηγής </a:t>
                </a:r>
                <a14:m>
                  <m:oMath xmlns:m="http://schemas.openxmlformats.org/officeDocument/2006/math">
                    <m:r>
                      <a:rPr lang="en-US" b="0" i="1" smtClean="0">
                        <a:latin typeface="Cambria Math" panose="02040503050406030204" pitchFamily="18" charset="0"/>
                      </a:rPr>
                      <m:t>𝑓</m:t>
                    </m:r>
                  </m:oMath>
                </a14:m>
                <a:endParaRPr lang="el-GR" dirty="0" smtClean="0"/>
              </a:p>
              <a:p>
                <a:pPr lvl="1"/>
                <a:r>
                  <a:rPr lang="el-GR" dirty="0" smtClean="0"/>
                  <a:t>Περίοδος </a:t>
                </a:r>
                <a14:m>
                  <m:oMath xmlns:m="http://schemas.openxmlformats.org/officeDocument/2006/math">
                    <m:r>
                      <a:rPr lang="en-US" b="0" i="1" smtClean="0">
                        <a:latin typeface="Cambria Math" panose="02040503050406030204" pitchFamily="18" charset="0"/>
                      </a:rPr>
                      <m:t>𝑇</m:t>
                    </m:r>
                  </m:oMath>
                </a14:m>
                <a:endParaRPr lang="en-US" dirty="0" smtClean="0"/>
              </a:p>
              <a:p>
                <a:pPr lvl="1"/>
                <a:r>
                  <a:rPr lang="el-GR" dirty="0" smtClean="0"/>
                  <a:t>Μήκος κύματος </a:t>
                </a:r>
                <a14:m>
                  <m:oMath xmlns:m="http://schemas.openxmlformats.org/officeDocument/2006/math">
                    <m:r>
                      <a:rPr lang="el-GR" b="0" i="1" smtClean="0">
                        <a:latin typeface="Cambria Math" panose="02040503050406030204" pitchFamily="18" charset="0"/>
                      </a:rPr>
                      <m:t>𝜆</m:t>
                    </m:r>
                  </m:oMath>
                </a14:m>
                <a:endParaRPr lang="el-GR" dirty="0" smtClean="0"/>
              </a:p>
              <a:p>
                <a:pPr lvl="1"/>
                <a:r>
                  <a:rPr lang="el-GR" dirty="0" smtClean="0"/>
                  <a:t>Ταχύτητα πηγής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oMath>
                </a14:m>
                <a:endParaRPr lang="el-GR" dirty="0" smtClean="0"/>
              </a:p>
              <a:p>
                <a:pPr lvl="1"/>
                <a:endParaRPr lang="el-GR" dirty="0"/>
              </a:p>
              <a:p>
                <a:pPr lvl="1"/>
                <a:r>
                  <a:rPr lang="el-GR" dirty="0" smtClean="0"/>
                  <a:t>Ένας ακίνητος παρατηρητής αντιλαμβάνεται συχνότητα </a:t>
                </a:r>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t>
                </a:r>
                <a14:m>
                  <m:oMath xmlns:m="http://schemas.openxmlformats.org/officeDocument/2006/math">
                    <m:sSup>
                      <m:sSupPr>
                        <m:ctrlPr>
                          <a:rPr lang="el-GR" b="0" i="1" smtClean="0">
                            <a:latin typeface="Cambria Math" panose="02040503050406030204" pitchFamily="18" charset="0"/>
                          </a:rPr>
                        </m:ctrlPr>
                      </m:sSupPr>
                      <m:e>
                        <m:r>
                          <a:rPr lang="en-US" i="1">
                            <a:latin typeface="Cambria Math" panose="02040503050406030204" pitchFamily="18" charset="0"/>
                          </a:rPr>
                          <m:t>𝑓</m:t>
                        </m:r>
                      </m:e>
                      <m:sup>
                        <m:r>
                          <a:rPr lang="el-GR" b="0" i="1" smtClean="0">
                            <a:latin typeface="Cambria Math" panose="02040503050406030204" pitchFamily="18" charset="0"/>
                          </a:rPr>
                          <m:t>′</m:t>
                        </m:r>
                      </m:sup>
                    </m:sSup>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𝑣</m:t>
                        </m:r>
                      </m:num>
                      <m:den>
                        <m:sSup>
                          <m:sSupPr>
                            <m:ctrlPr>
                              <a:rPr lang="el-GR" b="0" i="1" smtClean="0">
                                <a:latin typeface="Cambria Math" panose="02040503050406030204" pitchFamily="18" charset="0"/>
                              </a:rPr>
                            </m:ctrlPr>
                          </m:sSupPr>
                          <m:e>
                            <m:r>
                              <a:rPr lang="el-GR" b="0" i="1" smtClean="0">
                                <a:latin typeface="Cambria Math" panose="02040503050406030204" pitchFamily="18" charset="0"/>
                              </a:rPr>
                              <m:t>𝜆</m:t>
                            </m:r>
                          </m:e>
                          <m:sup>
                            <m:r>
                              <a:rPr lang="el-GR" b="0" i="1" smtClean="0">
                                <a:latin typeface="Cambria Math" panose="02040503050406030204" pitchFamily="18" charset="0"/>
                              </a:rPr>
                              <m:t>′</m:t>
                            </m:r>
                          </m:sup>
                        </m:sSup>
                      </m:den>
                    </m:f>
                    <m:r>
                      <a:rPr lang="el-GR" b="0" i="1" smtClean="0">
                        <a:latin typeface="Cambria Math" panose="02040503050406030204" pitchFamily="18" charset="0"/>
                      </a:rPr>
                      <m:t>=</m:t>
                    </m:r>
                    <m:d>
                      <m:dPr>
                        <m:ctrlPr>
                          <a:rPr lang="el-GR" b="0" i="1" smtClean="0">
                            <a:latin typeface="Cambria Math" panose="02040503050406030204" pitchFamily="18" charset="0"/>
                          </a:rPr>
                        </m:ctrlPr>
                      </m:dPr>
                      <m:e>
                        <m:f>
                          <m:fPr>
                            <m:ctrlPr>
                              <a:rPr lang="el-GR" b="0" i="1" smtClean="0">
                                <a:latin typeface="Cambria Math" panose="02040503050406030204" pitchFamily="18" charset="0"/>
                              </a:rPr>
                            </m:ctrlPr>
                          </m:fPr>
                          <m:num>
                            <m:r>
                              <a:rPr lang="en-US" b="0" i="1" smtClean="0">
                                <a:latin typeface="Cambria Math" panose="02040503050406030204" pitchFamily="18" charset="0"/>
                              </a:rPr>
                              <m:t>𝑣</m:t>
                            </m:r>
                          </m:num>
                          <m:den>
                            <m:r>
                              <a:rPr lang="en-US" b="0" i="1" smtClean="0">
                                <a:latin typeface="Cambria Math" panose="02040503050406030204" pitchFamily="18" charset="0"/>
                              </a:rPr>
                              <m:t>𝑣</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den>
                        </m:f>
                      </m:e>
                    </m:d>
                    <m:r>
                      <a:rPr lang="en-US" b="0" i="1" smtClean="0">
                        <a:latin typeface="Cambria Math" panose="02040503050406030204" pitchFamily="18" charset="0"/>
                      </a:rPr>
                      <m:t>𝑓</m:t>
                    </m:r>
                  </m:oMath>
                </a14:m>
                <a:r>
                  <a:rPr lang="el-GR" dirty="0" smtClean="0"/>
                  <a:t> </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2"/>
                <a:stretch>
                  <a:fillRect t="-1900"/>
                </a:stretch>
              </a:blipFill>
            </p:spPr>
            <p:txBody>
              <a:bodyPr/>
              <a:lstStyle/>
              <a:p>
                <a:r>
                  <a:rPr lang="el-GR">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249" y="700767"/>
            <a:ext cx="2857500" cy="28384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672192"/>
            <a:ext cx="1905000" cy="2838450"/>
          </a:xfrm>
          <a:prstGeom prst="rect">
            <a:avLst/>
          </a:prstGeom>
          <a:scene3d>
            <a:camera prst="orthographicFront">
              <a:rot lat="0" lon="10799980" rev="0"/>
            </a:camera>
            <a:lightRig rig="threePt" dir="t"/>
          </a:scene3d>
        </p:spPr>
      </p:pic>
    </p:spTree>
    <p:extLst>
      <p:ext uri="{BB962C8B-B14F-4D97-AF65-F5344CB8AC3E}">
        <p14:creationId xmlns:p14="http://schemas.microsoft.com/office/powerpoint/2010/main" val="77741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362200"/>
            <a:ext cx="2933904" cy="4153348"/>
          </a:xfrm>
          <a:prstGeom prst="rect">
            <a:avLst/>
          </a:prstGeom>
        </p:spPr>
      </p:pic>
      <p:sp>
        <p:nvSpPr>
          <p:cNvPr id="2" name="Title 1"/>
          <p:cNvSpPr>
            <a:spLocks noGrp="1"/>
          </p:cNvSpPr>
          <p:nvPr>
            <p:ph type="title"/>
          </p:nvPr>
        </p:nvSpPr>
        <p:spPr/>
        <p:txBody>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738351" y="1907270"/>
                <a:ext cx="6272049" cy="4722130"/>
              </a:xfrm>
            </p:spPr>
            <p:txBody>
              <a:bodyPr>
                <a:normAutofit/>
              </a:bodyPr>
              <a:lstStyle/>
              <a:p>
                <a:r>
                  <a:rPr lang="el-GR" dirty="0" smtClean="0"/>
                  <a:t>Περίοδος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r>
                      <a:rPr lang="en-US" i="1">
                        <a:latin typeface="Cambria Math" panose="02040503050406030204" pitchFamily="18" charset="0"/>
                      </a:rPr>
                      <m:t>𝑇</m:t>
                    </m:r>
                    <m:r>
                      <a:rPr lang="el-GR" b="0" i="0"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2</m:t>
                        </m:r>
                        <m:r>
                          <a:rPr lang="el-GR" b="0" i="1" smtClean="0">
                            <a:latin typeface="Cambria Math" panose="02040503050406030204" pitchFamily="18" charset="0"/>
                          </a:rPr>
                          <m:t>𝜋</m:t>
                        </m:r>
                      </m:num>
                      <m:den>
                        <m:r>
                          <a:rPr lang="el-GR" b="0" i="1" smtClean="0">
                            <a:latin typeface="Cambria Math" panose="02040503050406030204" pitchFamily="18" charset="0"/>
                          </a:rPr>
                          <m:t>𝜔</m:t>
                        </m:r>
                      </m:den>
                    </m:f>
                    <m:r>
                      <a:rPr lang="el-GR" b="0" i="1" smtClean="0">
                        <a:latin typeface="Cambria Math" panose="02040503050406030204" pitchFamily="18" charset="0"/>
                      </a:rPr>
                      <m:t>=2</m:t>
                    </m:r>
                    <m:r>
                      <a:rPr lang="el-GR" b="0" i="1" smtClean="0">
                        <a:latin typeface="Cambria Math" panose="02040503050406030204" pitchFamily="18" charset="0"/>
                      </a:rPr>
                      <m:t>𝜋</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𝑘</m:t>
                            </m:r>
                          </m:den>
                        </m:f>
                      </m:e>
                    </m:rad>
                  </m:oMath>
                </a14:m>
                <a:endParaRPr lang="en-US" dirty="0" smtClean="0"/>
              </a:p>
              <a:p>
                <a:r>
                  <a:rPr lang="el-GR" dirty="0" smtClean="0"/>
                  <a:t>Συχνότητα (σε </a:t>
                </a:r>
                <a:r>
                  <a:rPr lang="en-US" dirty="0" smtClean="0"/>
                  <a:t>Hertz)</a:t>
                </a:r>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𝑇</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0" i="1" smtClean="0">
                            <a:latin typeface="Cambria Math" panose="02040503050406030204" pitchFamily="18" charset="0"/>
                          </a:rPr>
                          <m:t>𝜔</m:t>
                        </m:r>
                      </m:num>
                      <m:den>
                        <m:r>
                          <a:rPr lang="el-GR" b="0" i="1" smtClean="0">
                            <a:latin typeface="Cambria Math" panose="02040503050406030204" pitchFamily="18" charset="0"/>
                          </a:rPr>
                          <m:t>2</m:t>
                        </m:r>
                        <m:r>
                          <a:rPr lang="el-GR" b="0" i="1" smtClean="0">
                            <a:latin typeface="Cambria Math" panose="02040503050406030204" pitchFamily="18" charset="0"/>
                          </a:rPr>
                          <m:t>𝜋</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0" i="1" smtClean="0">
                            <a:latin typeface="Cambria Math" panose="02040503050406030204" pitchFamily="18" charset="0"/>
                          </a:rPr>
                          <m:t>1</m:t>
                        </m:r>
                      </m:num>
                      <m:den>
                        <m:r>
                          <a:rPr lang="el-GR" b="0" i="1" smtClean="0">
                            <a:latin typeface="Cambria Math" panose="02040503050406030204" pitchFamily="18" charset="0"/>
                          </a:rPr>
                          <m:t>2</m:t>
                        </m:r>
                        <m:r>
                          <a:rPr lang="el-GR" b="0" i="1" smtClean="0">
                            <a:latin typeface="Cambria Math" panose="02040503050406030204" pitchFamily="18" charset="0"/>
                          </a:rPr>
                          <m:t>𝜋</m:t>
                        </m:r>
                      </m:den>
                    </m:f>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e>
                    </m:rad>
                  </m:oMath>
                </a14:m>
                <a:endParaRPr lang="el-GR" dirty="0" smtClean="0"/>
              </a:p>
              <a:p>
                <a:pPr lvl="1"/>
                <a:r>
                  <a:rPr lang="el-GR" dirty="0" smtClean="0"/>
                  <a:t>Σχέση με γωνιακή συχνότητα </a:t>
                </a:r>
                <a:r>
                  <a:rPr lang="el-GR" b="0" i="1" dirty="0" smtClean="0">
                    <a:latin typeface="Cambria Math" panose="02040503050406030204" pitchFamily="18" charset="0"/>
                  </a:rPr>
                  <a:t/>
                </a:r>
                <a:br>
                  <a:rPr lang="el-GR" b="0" i="1" dirty="0" smtClean="0">
                    <a:latin typeface="Cambria Math" panose="02040503050406030204" pitchFamily="18" charset="0"/>
                  </a:rPr>
                </a:br>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=2</m:t>
                    </m:r>
                    <m:r>
                      <a:rPr lang="el-GR" b="0" i="1" smtClean="0">
                        <a:latin typeface="Cambria Math" panose="02040503050406030204" pitchFamily="18" charset="0"/>
                      </a:rPr>
                      <m:t>𝜋</m:t>
                    </m:r>
                    <m:r>
                      <a:rPr lang="en-US" b="0" i="1" smtClean="0">
                        <a:latin typeface="Cambria Math" panose="02040503050406030204" pitchFamily="18" charset="0"/>
                      </a:rPr>
                      <m:t>𝑓</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num>
                      <m:den>
                        <m:r>
                          <m:rPr>
                            <m:sty m:val="p"/>
                          </m:rPr>
                          <a:rPr lang="el-GR" b="0" i="0" smtClean="0">
                            <a:latin typeface="Cambria Math" panose="02040503050406030204" pitchFamily="18" charset="0"/>
                          </a:rPr>
                          <m:t>Τ</m:t>
                        </m:r>
                      </m:den>
                    </m:f>
                  </m:oMath>
                </a14:m>
                <a:endParaRPr lang="el-GR" dirty="0" smtClean="0"/>
              </a:p>
              <a:p>
                <a:endParaRPr lang="el-GR" dirty="0" smtClean="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738351" y="1907270"/>
                <a:ext cx="6272049" cy="4722130"/>
              </a:xfrm>
              <a:blipFill rotWithShape="0">
                <a:blip r:embed="rId4"/>
                <a:stretch>
                  <a:fillRect t="-1032"/>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197680" y="2140560"/>
              <a:ext cx="3539520" cy="3916440"/>
            </p14:xfrm>
          </p:contentPart>
        </mc:Choice>
        <mc:Fallback xmlns="">
          <p:pic>
            <p:nvPicPr>
              <p:cNvPr id="5" name="Ink 4"/>
              <p:cNvPicPr/>
              <p:nvPr/>
            </p:nvPicPr>
            <p:blipFill>
              <a:blip r:embed="rId6"/>
              <a:stretch>
                <a:fillRect/>
              </a:stretch>
            </p:blipFill>
            <p:spPr>
              <a:xfrm>
                <a:off x="5190480" y="2136600"/>
                <a:ext cx="3555000" cy="3927960"/>
              </a:xfrm>
              <a:prstGeom prst="rect">
                <a:avLst/>
              </a:prstGeom>
            </p:spPr>
          </p:pic>
        </mc:Fallback>
      </mc:AlternateContent>
    </p:spTree>
    <p:extLst>
      <p:ext uri="{BB962C8B-B14F-4D97-AF65-F5344CB8AC3E}">
        <p14:creationId xmlns:p14="http://schemas.microsoft.com/office/powerpoint/2010/main" val="83113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762000"/>
            <a:ext cx="1020371" cy="1760227"/>
          </a:xfrm>
          <a:prstGeom prst="rect">
            <a:avLst/>
          </a:prstGeom>
        </p:spPr>
      </p:pic>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a:bodyPr>
              <a:lstStyle/>
              <a:p>
                <a:r>
                  <a:rPr lang="el-GR" b="1" dirty="0" smtClean="0"/>
                  <a:t>Το φαινόμενο </a:t>
                </a:r>
                <a:r>
                  <a:rPr lang="en-US" b="1" dirty="0" smtClean="0"/>
                  <a:t>Doppler</a:t>
                </a:r>
                <a:endParaRPr lang="el-GR" b="1" dirty="0"/>
              </a:p>
              <a:p>
                <a:pPr lvl="1"/>
                <a:r>
                  <a:rPr lang="el-GR" u="sng" dirty="0" smtClean="0"/>
                  <a:t>Κινούμενος παρατηρητής</a:t>
                </a:r>
              </a:p>
              <a:p>
                <a:pPr lvl="2"/>
                <a:r>
                  <a:rPr lang="el-GR" i="1" u="sng" dirty="0" smtClean="0"/>
                  <a:t>Πλησιάζει την πηγή</a:t>
                </a:r>
              </a:p>
              <a:p>
                <a:pPr lvl="1"/>
                <a:r>
                  <a:rPr lang="el-GR" dirty="0" smtClean="0"/>
                  <a:t>Συχνότητα πηγής </a:t>
                </a:r>
                <a14:m>
                  <m:oMath xmlns:m="http://schemas.openxmlformats.org/officeDocument/2006/math">
                    <m:r>
                      <a:rPr lang="en-US" b="0" i="1" smtClean="0">
                        <a:latin typeface="Cambria Math" panose="02040503050406030204" pitchFamily="18" charset="0"/>
                      </a:rPr>
                      <m:t>𝑓</m:t>
                    </m:r>
                  </m:oMath>
                </a14:m>
                <a:endParaRPr lang="el-GR" dirty="0" smtClean="0"/>
              </a:p>
              <a:p>
                <a:pPr lvl="1"/>
                <a:r>
                  <a:rPr lang="el-GR" dirty="0" smtClean="0"/>
                  <a:t>Περίοδος </a:t>
                </a:r>
                <a14:m>
                  <m:oMath xmlns:m="http://schemas.openxmlformats.org/officeDocument/2006/math">
                    <m:r>
                      <a:rPr lang="en-US" b="0" i="1" smtClean="0">
                        <a:latin typeface="Cambria Math" panose="02040503050406030204" pitchFamily="18" charset="0"/>
                      </a:rPr>
                      <m:t>𝑇</m:t>
                    </m:r>
                  </m:oMath>
                </a14:m>
                <a:endParaRPr lang="en-US" dirty="0" smtClean="0"/>
              </a:p>
              <a:p>
                <a:pPr lvl="1"/>
                <a:r>
                  <a:rPr lang="el-GR" dirty="0" smtClean="0"/>
                  <a:t>Μήκος κύματος </a:t>
                </a:r>
                <a14:m>
                  <m:oMath xmlns:m="http://schemas.openxmlformats.org/officeDocument/2006/math">
                    <m:r>
                      <a:rPr lang="el-GR" b="0" i="1" smtClean="0">
                        <a:latin typeface="Cambria Math" panose="02040503050406030204" pitchFamily="18" charset="0"/>
                      </a:rPr>
                      <m:t>𝜆</m:t>
                    </m:r>
                  </m:oMath>
                </a14:m>
                <a:endParaRPr lang="el-GR" dirty="0" smtClean="0"/>
              </a:p>
              <a:p>
                <a:pPr lvl="1"/>
                <a:r>
                  <a:rPr lang="el-GR" dirty="0" smtClean="0"/>
                  <a:t>Ταχύτητα παρατηρητή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l-GR" b="0" i="1" smtClean="0">
                            <a:latin typeface="Cambria Math" panose="02040503050406030204" pitchFamily="18" charset="0"/>
                          </a:rPr>
                          <m:t>𝜊</m:t>
                        </m:r>
                      </m:sub>
                    </m:sSub>
                  </m:oMath>
                </a14:m>
                <a:endParaRPr lang="el-GR" dirty="0" smtClean="0"/>
              </a:p>
              <a:p>
                <a:pPr lvl="1"/>
                <a:endParaRPr lang="el-GR" dirty="0"/>
              </a:p>
              <a:p>
                <a:pPr lvl="1"/>
                <a:r>
                  <a:rPr lang="el-GR" dirty="0" smtClean="0"/>
                  <a:t>Ένας κινούμενος παρατηρητής που πλησιάζει την πηγή αντιλαμβάνεται συχνότητα </a:t>
                </a:r>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t>
                </a:r>
                <a14:m>
                  <m:oMath xmlns:m="http://schemas.openxmlformats.org/officeDocument/2006/math">
                    <m:sSup>
                      <m:sSupPr>
                        <m:ctrlPr>
                          <a:rPr lang="el-GR" b="0" i="1" smtClean="0">
                            <a:latin typeface="Cambria Math" panose="02040503050406030204" pitchFamily="18" charset="0"/>
                          </a:rPr>
                        </m:ctrlPr>
                      </m:sSupPr>
                      <m:e>
                        <m:r>
                          <a:rPr lang="en-US" i="1">
                            <a:latin typeface="Cambria Math" panose="02040503050406030204" pitchFamily="18" charset="0"/>
                          </a:rPr>
                          <m:t>𝑓</m:t>
                        </m:r>
                      </m:e>
                      <m:sup>
                        <m:r>
                          <a:rPr lang="el-GR" b="0" i="1" smtClean="0">
                            <a:latin typeface="Cambria Math" panose="02040503050406030204" pitchFamily="18" charset="0"/>
                          </a:rPr>
                          <m:t>′</m:t>
                        </m:r>
                      </m:sup>
                    </m:sSup>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𝑣</m:t>
                        </m:r>
                        <m:r>
                          <a:rPr lang="el-GR" b="0" i="1" smtClean="0">
                            <a:latin typeface="Cambria Math" panose="02040503050406030204" pitchFamily="18" charset="0"/>
                          </a:rPr>
                          <m:t>′</m:t>
                        </m:r>
                      </m:num>
                      <m:den>
                        <m:r>
                          <a:rPr lang="el-GR" b="0" i="1" smtClean="0">
                            <a:latin typeface="Cambria Math" panose="02040503050406030204" pitchFamily="18" charset="0"/>
                          </a:rPr>
                          <m:t>𝜆</m:t>
                        </m:r>
                      </m:den>
                    </m:f>
                    <m:r>
                      <a:rPr lang="el-GR" b="0" i="1" smtClean="0">
                        <a:latin typeface="Cambria Math" panose="02040503050406030204" pitchFamily="18" charset="0"/>
                      </a:rPr>
                      <m:t>=</m:t>
                    </m:r>
                    <m:d>
                      <m:dPr>
                        <m:ctrlPr>
                          <a:rPr lang="el-GR" b="0" i="1" smtClean="0">
                            <a:latin typeface="Cambria Math" panose="02040503050406030204" pitchFamily="18" charset="0"/>
                          </a:rPr>
                        </m:ctrlPr>
                      </m:dPr>
                      <m:e>
                        <m:f>
                          <m:fPr>
                            <m:ctrlPr>
                              <a:rPr lang="el-GR" b="0" i="1" smtClean="0">
                                <a:latin typeface="Cambria Math" panose="02040503050406030204" pitchFamily="18" charset="0"/>
                              </a:rPr>
                            </m:ctrlPr>
                          </m:fPr>
                          <m:num>
                            <m:r>
                              <a:rPr lang="en-US" i="1">
                                <a:latin typeface="Cambria Math" panose="02040503050406030204" pitchFamily="18" charset="0"/>
                              </a:rPr>
                              <m:t>𝑣</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l-GR" b="0" i="1" smtClean="0">
                                    <a:latin typeface="Cambria Math" panose="02040503050406030204" pitchFamily="18" charset="0"/>
                                  </a:rPr>
                                  <m:t>𝜊</m:t>
                                </m:r>
                              </m:sub>
                            </m:sSub>
                          </m:num>
                          <m:den>
                            <m:r>
                              <a:rPr lang="en-US" b="0" i="1" smtClean="0">
                                <a:latin typeface="Cambria Math" panose="02040503050406030204" pitchFamily="18" charset="0"/>
                              </a:rPr>
                              <m:t>𝑣</m:t>
                            </m:r>
                          </m:den>
                        </m:f>
                      </m:e>
                    </m:d>
                    <m:r>
                      <a:rPr lang="en-US" b="0" i="1" smtClean="0">
                        <a:latin typeface="Cambria Math" panose="02040503050406030204" pitchFamily="18" charset="0"/>
                      </a:rPr>
                      <m:t>𝑓</m:t>
                    </m:r>
                  </m:oMath>
                </a14:m>
                <a:r>
                  <a:rPr lang="el-GR" dirty="0" smtClean="0"/>
                  <a:t> </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3"/>
                <a:stretch>
                  <a:fillRect t="-1085"/>
                </a:stretch>
              </a:blipFill>
            </p:spPr>
            <p:txBody>
              <a:bodyPr/>
              <a:lstStyle/>
              <a:p>
                <a:r>
                  <a:rPr lang="el-GR">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774" y="681717"/>
            <a:ext cx="2857500" cy="2838450"/>
          </a:xfrm>
          <a:prstGeom prst="rect">
            <a:avLst/>
          </a:prstGeom>
        </p:spPr>
      </p:pic>
    </p:spTree>
    <p:extLst>
      <p:ext uri="{BB962C8B-B14F-4D97-AF65-F5344CB8AC3E}">
        <p14:creationId xmlns:p14="http://schemas.microsoft.com/office/powerpoint/2010/main" val="221003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800600" y="762000"/>
            <a:ext cx="1020371" cy="1760227"/>
          </a:xfrm>
          <a:prstGeom prst="rect">
            <a:avLst/>
          </a:prstGeom>
        </p:spPr>
      </p:pic>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a:bodyPr>
              <a:lstStyle/>
              <a:p>
                <a:r>
                  <a:rPr lang="el-GR" b="1" dirty="0" smtClean="0"/>
                  <a:t>Το φαινόμενο </a:t>
                </a:r>
                <a:r>
                  <a:rPr lang="en-US" b="1" dirty="0" smtClean="0"/>
                  <a:t>Doppler</a:t>
                </a:r>
                <a:endParaRPr lang="el-GR" b="1" dirty="0"/>
              </a:p>
              <a:p>
                <a:pPr lvl="1"/>
                <a:r>
                  <a:rPr lang="el-GR" u="sng" dirty="0" smtClean="0"/>
                  <a:t>Κινούμενος παρατηρητής</a:t>
                </a:r>
              </a:p>
              <a:p>
                <a:pPr lvl="2"/>
                <a:r>
                  <a:rPr lang="el-GR" i="1" u="sng" dirty="0" smtClean="0"/>
                  <a:t>Απομακρύνεται από την πηγή</a:t>
                </a:r>
              </a:p>
              <a:p>
                <a:pPr lvl="1"/>
                <a:r>
                  <a:rPr lang="el-GR" dirty="0" smtClean="0"/>
                  <a:t>Συχνότητα πηγής </a:t>
                </a:r>
                <a14:m>
                  <m:oMath xmlns:m="http://schemas.openxmlformats.org/officeDocument/2006/math">
                    <m:r>
                      <a:rPr lang="en-US" b="0" i="1" smtClean="0">
                        <a:latin typeface="Cambria Math" panose="02040503050406030204" pitchFamily="18" charset="0"/>
                      </a:rPr>
                      <m:t>𝑓</m:t>
                    </m:r>
                  </m:oMath>
                </a14:m>
                <a:endParaRPr lang="el-GR" dirty="0" smtClean="0"/>
              </a:p>
              <a:p>
                <a:pPr lvl="1"/>
                <a:r>
                  <a:rPr lang="el-GR" dirty="0" smtClean="0"/>
                  <a:t>Περίοδος </a:t>
                </a:r>
                <a14:m>
                  <m:oMath xmlns:m="http://schemas.openxmlformats.org/officeDocument/2006/math">
                    <m:r>
                      <a:rPr lang="en-US" b="0" i="1" smtClean="0">
                        <a:latin typeface="Cambria Math" panose="02040503050406030204" pitchFamily="18" charset="0"/>
                      </a:rPr>
                      <m:t>𝑇</m:t>
                    </m:r>
                  </m:oMath>
                </a14:m>
                <a:endParaRPr lang="en-US" dirty="0" smtClean="0"/>
              </a:p>
              <a:p>
                <a:pPr lvl="1"/>
                <a:r>
                  <a:rPr lang="el-GR" dirty="0" smtClean="0"/>
                  <a:t>Μήκος κύματος </a:t>
                </a:r>
                <a14:m>
                  <m:oMath xmlns:m="http://schemas.openxmlformats.org/officeDocument/2006/math">
                    <m:r>
                      <a:rPr lang="el-GR" b="0" i="1" smtClean="0">
                        <a:latin typeface="Cambria Math" panose="02040503050406030204" pitchFamily="18" charset="0"/>
                      </a:rPr>
                      <m:t>𝜆</m:t>
                    </m:r>
                  </m:oMath>
                </a14:m>
                <a:endParaRPr lang="el-GR" dirty="0" smtClean="0"/>
              </a:p>
              <a:p>
                <a:pPr lvl="1"/>
                <a:r>
                  <a:rPr lang="el-GR" dirty="0" smtClean="0"/>
                  <a:t>Ταχύτητα παρατηρητή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l-GR" b="0" i="1" smtClean="0">
                            <a:latin typeface="Cambria Math" panose="02040503050406030204" pitchFamily="18" charset="0"/>
                          </a:rPr>
                          <m:t>𝜊</m:t>
                        </m:r>
                      </m:sub>
                    </m:sSub>
                  </m:oMath>
                </a14:m>
                <a:endParaRPr lang="el-GR" dirty="0" smtClean="0"/>
              </a:p>
              <a:p>
                <a:pPr lvl="1"/>
                <a:endParaRPr lang="el-GR" dirty="0"/>
              </a:p>
              <a:p>
                <a:pPr lvl="1"/>
                <a:r>
                  <a:rPr lang="el-GR" dirty="0" smtClean="0"/>
                  <a:t>Ένας κινούμενος παρατηρητής που απομακρύνεται από την πηγή αντιλαμβάνεται συχνότητα </a:t>
                </a:r>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t>
                </a:r>
                <a14:m>
                  <m:oMath xmlns:m="http://schemas.openxmlformats.org/officeDocument/2006/math">
                    <m:sSup>
                      <m:sSupPr>
                        <m:ctrlPr>
                          <a:rPr lang="el-GR" b="0" i="1" smtClean="0">
                            <a:latin typeface="Cambria Math" panose="02040503050406030204" pitchFamily="18" charset="0"/>
                          </a:rPr>
                        </m:ctrlPr>
                      </m:sSupPr>
                      <m:e>
                        <m:r>
                          <a:rPr lang="en-US" i="1">
                            <a:latin typeface="Cambria Math" panose="02040503050406030204" pitchFamily="18" charset="0"/>
                          </a:rPr>
                          <m:t>𝑓</m:t>
                        </m:r>
                      </m:e>
                      <m:sup>
                        <m:r>
                          <a:rPr lang="el-GR" b="0" i="1" smtClean="0">
                            <a:latin typeface="Cambria Math" panose="02040503050406030204" pitchFamily="18" charset="0"/>
                          </a:rPr>
                          <m:t>′</m:t>
                        </m:r>
                      </m:sup>
                    </m:sSup>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𝑣</m:t>
                        </m:r>
                        <m:r>
                          <a:rPr lang="el-GR" b="0" i="1" smtClean="0">
                            <a:latin typeface="Cambria Math" panose="02040503050406030204" pitchFamily="18" charset="0"/>
                          </a:rPr>
                          <m:t>′</m:t>
                        </m:r>
                      </m:num>
                      <m:den>
                        <m:r>
                          <a:rPr lang="el-GR" b="0" i="1" smtClean="0">
                            <a:latin typeface="Cambria Math" panose="02040503050406030204" pitchFamily="18" charset="0"/>
                          </a:rPr>
                          <m:t>𝜆</m:t>
                        </m:r>
                      </m:den>
                    </m:f>
                    <m:r>
                      <a:rPr lang="el-GR" b="0" i="1" smtClean="0">
                        <a:latin typeface="Cambria Math" panose="02040503050406030204" pitchFamily="18" charset="0"/>
                      </a:rPr>
                      <m:t>=</m:t>
                    </m:r>
                    <m:d>
                      <m:dPr>
                        <m:ctrlPr>
                          <a:rPr lang="el-GR" b="0" i="1" smtClean="0">
                            <a:latin typeface="Cambria Math" panose="02040503050406030204" pitchFamily="18" charset="0"/>
                          </a:rPr>
                        </m:ctrlPr>
                      </m:dPr>
                      <m:e>
                        <m:f>
                          <m:fPr>
                            <m:ctrlPr>
                              <a:rPr lang="el-GR" b="0" i="1" smtClean="0">
                                <a:latin typeface="Cambria Math" panose="02040503050406030204" pitchFamily="18" charset="0"/>
                              </a:rPr>
                            </m:ctrlPr>
                          </m:fPr>
                          <m:num>
                            <m:r>
                              <a:rPr lang="en-US" i="1">
                                <a:latin typeface="Cambria Math" panose="02040503050406030204" pitchFamily="18" charset="0"/>
                              </a:rPr>
                              <m:t>𝑣</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l-GR" b="0" i="1" smtClean="0">
                                    <a:latin typeface="Cambria Math" panose="02040503050406030204" pitchFamily="18" charset="0"/>
                                  </a:rPr>
                                  <m:t>𝜊</m:t>
                                </m:r>
                              </m:sub>
                            </m:sSub>
                          </m:num>
                          <m:den>
                            <m:r>
                              <a:rPr lang="en-US" b="0" i="1" smtClean="0">
                                <a:latin typeface="Cambria Math" panose="02040503050406030204" pitchFamily="18" charset="0"/>
                              </a:rPr>
                              <m:t>𝑣</m:t>
                            </m:r>
                          </m:den>
                        </m:f>
                      </m:e>
                    </m:d>
                    <m:r>
                      <a:rPr lang="en-US" b="0" i="1" smtClean="0">
                        <a:latin typeface="Cambria Math" panose="02040503050406030204" pitchFamily="18" charset="0"/>
                      </a:rPr>
                      <m:t>𝑓</m:t>
                    </m:r>
                  </m:oMath>
                </a14:m>
                <a:r>
                  <a:rPr lang="el-GR" dirty="0" smtClean="0"/>
                  <a:t> </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3"/>
                <a:stretch>
                  <a:fillRect t="-1085"/>
                </a:stretch>
              </a:blipFill>
            </p:spPr>
            <p:txBody>
              <a:bodyPr/>
              <a:lstStyle/>
              <a:p>
                <a:r>
                  <a:rPr lang="el-GR">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774" y="681717"/>
            <a:ext cx="2857500" cy="2838450"/>
          </a:xfrm>
          <a:prstGeom prst="rect">
            <a:avLst/>
          </a:prstGeom>
        </p:spPr>
      </p:pic>
    </p:spTree>
    <p:extLst>
      <p:ext uri="{BB962C8B-B14F-4D97-AF65-F5344CB8AC3E}">
        <p14:creationId xmlns:p14="http://schemas.microsoft.com/office/powerpoint/2010/main" val="33638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762000"/>
            <a:ext cx="1020371" cy="1760227"/>
          </a:xfrm>
          <a:prstGeom prst="rect">
            <a:avLst/>
          </a:prstGeom>
        </p:spPr>
      </p:pic>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Το φαινόμενο </a:t>
                </a:r>
                <a:r>
                  <a:rPr lang="en-US" b="1" dirty="0" smtClean="0"/>
                  <a:t>Doppler</a:t>
                </a:r>
                <a:endParaRPr lang="el-GR" b="1" dirty="0"/>
              </a:p>
              <a:p>
                <a:pPr lvl="1"/>
                <a:r>
                  <a:rPr lang="el-GR" u="sng" dirty="0" smtClean="0"/>
                  <a:t>Κίνηση και των δυο</a:t>
                </a:r>
                <a:endParaRPr lang="el-GR" dirty="0" smtClean="0"/>
              </a:p>
              <a:p>
                <a:pPr lvl="1"/>
                <a:r>
                  <a:rPr lang="el-GR" dirty="0" smtClean="0"/>
                  <a:t>Συχνότητα πηγής </a:t>
                </a:r>
                <a14:m>
                  <m:oMath xmlns:m="http://schemas.openxmlformats.org/officeDocument/2006/math">
                    <m:r>
                      <a:rPr lang="en-US" b="0" i="1" smtClean="0">
                        <a:latin typeface="Cambria Math" panose="02040503050406030204" pitchFamily="18" charset="0"/>
                      </a:rPr>
                      <m:t>𝑓</m:t>
                    </m:r>
                  </m:oMath>
                </a14:m>
                <a:endParaRPr lang="el-GR" dirty="0" smtClean="0"/>
              </a:p>
              <a:p>
                <a:pPr lvl="1"/>
                <a:r>
                  <a:rPr lang="el-GR" dirty="0" smtClean="0"/>
                  <a:t>Περίοδος </a:t>
                </a:r>
                <a14:m>
                  <m:oMath xmlns:m="http://schemas.openxmlformats.org/officeDocument/2006/math">
                    <m:r>
                      <a:rPr lang="en-US" b="0" i="1" smtClean="0">
                        <a:latin typeface="Cambria Math" panose="02040503050406030204" pitchFamily="18" charset="0"/>
                      </a:rPr>
                      <m:t>𝑇</m:t>
                    </m:r>
                  </m:oMath>
                </a14:m>
                <a:endParaRPr lang="en-US" dirty="0" smtClean="0"/>
              </a:p>
              <a:p>
                <a:pPr lvl="1"/>
                <a:r>
                  <a:rPr lang="el-GR" dirty="0" smtClean="0"/>
                  <a:t>Μήκος κύματος </a:t>
                </a:r>
                <a14:m>
                  <m:oMath xmlns:m="http://schemas.openxmlformats.org/officeDocument/2006/math">
                    <m:r>
                      <a:rPr lang="el-GR" b="0" i="1" smtClean="0">
                        <a:latin typeface="Cambria Math" panose="02040503050406030204" pitchFamily="18" charset="0"/>
                      </a:rPr>
                      <m:t>𝜆</m:t>
                    </m:r>
                  </m:oMath>
                </a14:m>
                <a:endParaRPr lang="el-GR" dirty="0" smtClean="0"/>
              </a:p>
              <a:p>
                <a:pPr lvl="1"/>
                <a:r>
                  <a:rPr lang="el-GR" dirty="0" smtClean="0"/>
                  <a:t>Ταχύτητα παρατηρητή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l-GR" b="0" i="1" smtClean="0">
                            <a:latin typeface="Cambria Math" panose="02040503050406030204" pitchFamily="18" charset="0"/>
                          </a:rPr>
                          <m:t>𝜊</m:t>
                        </m:r>
                      </m:sub>
                    </m:sSub>
                  </m:oMath>
                </a14:m>
                <a:endParaRPr lang="el-GR" b="0" dirty="0" smtClean="0"/>
              </a:p>
              <a:p>
                <a:pPr lvl="1"/>
                <a:r>
                  <a:rPr lang="el-GR" dirty="0" smtClean="0"/>
                  <a:t>Ταχύτητα πηγής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𝑠</m:t>
                        </m:r>
                      </m:sub>
                    </m:sSub>
                  </m:oMath>
                </a14:m>
                <a:endParaRPr lang="el-GR" dirty="0" smtClean="0"/>
              </a:p>
              <a:p>
                <a:pPr lvl="1"/>
                <a:endParaRPr lang="el-GR" dirty="0"/>
              </a:p>
              <a:p>
                <a:pPr lvl="1"/>
                <a:r>
                  <a:rPr lang="el-GR" dirty="0" smtClean="0"/>
                  <a:t>Ένας κινούμενος παρατηρητής αντιλαμβάνεται συχνότητα μιας κινούμενης πηγής</a:t>
                </a:r>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t>
                </a:r>
                <a14:m>
                  <m:oMath xmlns:m="http://schemas.openxmlformats.org/officeDocument/2006/math">
                    <m:sSup>
                      <m:sSupPr>
                        <m:ctrlPr>
                          <a:rPr lang="el-GR" b="0" i="1" smtClean="0">
                            <a:latin typeface="Cambria Math" panose="02040503050406030204" pitchFamily="18" charset="0"/>
                          </a:rPr>
                        </m:ctrlPr>
                      </m:sSupPr>
                      <m:e>
                        <m:r>
                          <a:rPr lang="en-US" i="1">
                            <a:latin typeface="Cambria Math" panose="02040503050406030204" pitchFamily="18" charset="0"/>
                          </a:rPr>
                          <m:t>𝑓</m:t>
                        </m:r>
                      </m:e>
                      <m:sup>
                        <m:r>
                          <a:rPr lang="el-GR" b="0" i="1" smtClean="0">
                            <a:latin typeface="Cambria Math" panose="02040503050406030204" pitchFamily="18" charset="0"/>
                          </a:rPr>
                          <m:t>′</m:t>
                        </m:r>
                      </m:sup>
                    </m:sSup>
                    <m:r>
                      <a:rPr lang="el-GR" b="0" i="1" smtClean="0">
                        <a:latin typeface="Cambria Math" panose="02040503050406030204" pitchFamily="18" charset="0"/>
                      </a:rPr>
                      <m:t>=</m:t>
                    </m:r>
                    <m:d>
                      <m:dPr>
                        <m:ctrlPr>
                          <a:rPr lang="el-GR" b="0" i="1" smtClean="0">
                            <a:latin typeface="Cambria Math" panose="02040503050406030204" pitchFamily="18" charset="0"/>
                          </a:rPr>
                        </m:ctrlPr>
                      </m:dPr>
                      <m:e>
                        <m:f>
                          <m:fPr>
                            <m:ctrlPr>
                              <a:rPr lang="el-GR" b="0" i="1" smtClean="0">
                                <a:latin typeface="Cambria Math" panose="02040503050406030204" pitchFamily="18" charset="0"/>
                              </a:rPr>
                            </m:ctrlPr>
                          </m:fPr>
                          <m:num>
                            <m:r>
                              <a:rPr lang="en-US" i="1">
                                <a:latin typeface="Cambria Math" panose="02040503050406030204" pitchFamily="18" charset="0"/>
                              </a:rPr>
                              <m:t>𝑣</m:t>
                            </m:r>
                            <m:r>
                              <a:rPr lang="el-GR"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l-GR" b="0" i="1" smtClean="0">
                                    <a:latin typeface="Cambria Math" panose="02040503050406030204" pitchFamily="18" charset="0"/>
                                  </a:rPr>
                                  <m:t>𝜊</m:t>
                                </m:r>
                              </m:sub>
                            </m:sSub>
                          </m:num>
                          <m:den>
                            <m:r>
                              <a:rPr lang="en-US" b="0" i="1" smtClean="0">
                                <a:latin typeface="Cambria Math" panose="02040503050406030204" pitchFamily="18" charset="0"/>
                              </a:rPr>
                              <m:t>𝑣</m:t>
                            </m:r>
                            <m:r>
                              <a:rPr lang="el-GR"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𝑠</m:t>
                                </m:r>
                              </m:sub>
                            </m:sSub>
                          </m:den>
                        </m:f>
                      </m:e>
                    </m:d>
                    <m:r>
                      <a:rPr lang="en-US" b="0" i="1" smtClean="0">
                        <a:latin typeface="Cambria Math" panose="02040503050406030204" pitchFamily="18" charset="0"/>
                      </a:rPr>
                      <m:t>𝑓</m:t>
                    </m:r>
                  </m:oMath>
                </a14:m>
                <a:r>
                  <a:rPr lang="el-GR" dirty="0" smtClean="0"/>
                  <a:t> </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067"/>
                </a:stretch>
              </a:blipFill>
            </p:spPr>
            <p:txBody>
              <a:bodyPr/>
              <a:lstStyle/>
              <a:p>
                <a:r>
                  <a:rPr lang="el-GR">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774" y="681717"/>
            <a:ext cx="2857500" cy="2838450"/>
          </a:xfrm>
          <a:prstGeom prst="rect">
            <a:avLst/>
          </a:prstGeom>
        </p:spPr>
      </p:pic>
      <p:sp>
        <p:nvSpPr>
          <p:cNvPr id="4" name="TextBox 3"/>
          <p:cNvSpPr txBox="1"/>
          <p:nvPr/>
        </p:nvSpPr>
        <p:spPr>
          <a:xfrm>
            <a:off x="5181601" y="3740181"/>
            <a:ext cx="2971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i="1" dirty="0" smtClean="0"/>
              <a:t>1. </a:t>
            </a:r>
            <a:r>
              <a:rPr lang="el-GR" sz="1200" i="1" dirty="0" smtClean="0"/>
              <a:t>Πηγή ή παρατηρητής κινούνται ο ένας προς τον άλλο: πρόσημα που αυξάνουν το </a:t>
            </a:r>
            <a:r>
              <a:rPr lang="en-US" sz="1200" i="1" dirty="0" smtClean="0"/>
              <a:t>f’</a:t>
            </a:r>
          </a:p>
          <a:p>
            <a:r>
              <a:rPr lang="en-US" sz="1200" i="1" dirty="0" smtClean="0"/>
              <a:t>2. </a:t>
            </a:r>
            <a:r>
              <a:rPr lang="el-GR" sz="1200" i="1" dirty="0" smtClean="0"/>
              <a:t>Πηγή η παρατηρητής απομακρύνονται ο ένας προς τον άλλο: πρόσημα που μειώνουν το </a:t>
            </a:r>
            <a:r>
              <a:rPr lang="en-US" sz="1200" i="1" dirty="0" smtClean="0"/>
              <a:t>f’</a:t>
            </a:r>
            <a:endParaRPr lang="el-GR" sz="1200" i="1" dirty="0"/>
          </a:p>
        </p:txBody>
      </p:sp>
      <p:cxnSp>
        <p:nvCxnSpPr>
          <p:cNvPr id="8" name="Elbow Connector 7"/>
          <p:cNvCxnSpPr>
            <a:stCxn id="4" idx="3"/>
          </p:cNvCxnSpPr>
          <p:nvPr/>
        </p:nvCxnSpPr>
        <p:spPr>
          <a:xfrm flipH="1">
            <a:off x="5410200" y="4340346"/>
            <a:ext cx="2743201" cy="1831854"/>
          </a:xfrm>
          <a:prstGeom prst="bentConnector3">
            <a:avLst>
              <a:gd name="adj1" fmla="val -833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04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a:t>
            </a:r>
          </a:p>
          <a:p>
            <a:pPr lvl="1"/>
            <a:r>
              <a:rPr lang="el-GR" sz="2000" dirty="0" smtClean="0"/>
              <a:t>Το ξυπνητήρι σας παράγει </a:t>
            </a:r>
            <a:br>
              <a:rPr lang="el-GR" sz="2000" dirty="0" smtClean="0"/>
            </a:br>
            <a:r>
              <a:rPr lang="el-GR" sz="2000" dirty="0" smtClean="0"/>
              <a:t>έναν ήχο συχνότητας 600 </a:t>
            </a:r>
            <a:r>
              <a:rPr lang="en-US" sz="2000" dirty="0" smtClean="0"/>
              <a:t>Hz. </a:t>
            </a:r>
            <a:r>
              <a:rPr lang="el-GR" sz="2000" dirty="0" smtClean="0"/>
              <a:t>Ένα πρωί, «κολλάει» και δεν μπορείτε να το κλείσετε. Στην απελπισία σας, το πετάτε από το παράθυρο. Αν υποθέσετε ότι η ταχύτητα του ήχου είναι 343 </a:t>
            </a:r>
            <a:r>
              <a:rPr lang="en-US" sz="2000" dirty="0" smtClean="0"/>
              <a:t>m/s,</a:t>
            </a:r>
            <a:r>
              <a:rPr lang="el-GR" sz="2000" dirty="0" smtClean="0"/>
              <a:t> και ότι βρίσκεστε στον 4</a:t>
            </a:r>
            <a:r>
              <a:rPr lang="el-GR" sz="2000" baseline="30000" dirty="0" smtClean="0"/>
              <a:t>ο</a:t>
            </a:r>
            <a:r>
              <a:rPr lang="el-GR" sz="2000" dirty="0" smtClean="0"/>
              <a:t> όροφο (15 </a:t>
            </a:r>
            <a:r>
              <a:rPr lang="en-US" sz="2000" dirty="0" smtClean="0"/>
              <a:t>m </a:t>
            </a:r>
            <a:r>
              <a:rPr lang="el-GR" sz="2000" dirty="0" smtClean="0"/>
              <a:t>από το έδαφος), τι συχνότητα θα ακούσετε λίγο πριν γίνει κομματάκια;</a:t>
            </a:r>
            <a:endParaRPr lang="el-GR"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8325" y="742950"/>
            <a:ext cx="2857500" cy="1905000"/>
          </a:xfrm>
          <a:prstGeom prst="rect">
            <a:avLst/>
          </a:prstGeom>
        </p:spPr>
      </p:pic>
    </p:spTree>
    <p:extLst>
      <p:ext uri="{BB962C8B-B14F-4D97-AF65-F5344CB8AC3E}">
        <p14:creationId xmlns:p14="http://schemas.microsoft.com/office/powerpoint/2010/main" val="31949455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 - Λύση:</a:t>
            </a:r>
          </a:p>
          <a:p>
            <a:pPr lvl="1"/>
            <a:r>
              <a:rPr lang="el-GR" sz="1600" dirty="0" smtClean="0"/>
              <a:t>Το ξυπνητήρι σας παράγει έναν ήχο συχνό-</a:t>
            </a:r>
          </a:p>
          <a:p>
            <a:pPr marL="365760" lvl="1" indent="0">
              <a:buNone/>
            </a:pPr>
            <a:r>
              <a:rPr lang="el-GR" sz="1600" dirty="0" err="1" smtClean="0"/>
              <a:t>τητας</a:t>
            </a:r>
            <a:r>
              <a:rPr lang="el-GR" sz="1600" dirty="0" smtClean="0"/>
              <a:t> 600 </a:t>
            </a:r>
            <a:r>
              <a:rPr lang="en-US" sz="1600" dirty="0" smtClean="0"/>
              <a:t>Hz. </a:t>
            </a:r>
            <a:r>
              <a:rPr lang="el-GR" sz="1600" dirty="0" smtClean="0"/>
              <a:t>Ένα πρωί, «κολλάει» και δεν μπορείτε να το κλείσετε. Στην απελπισία σας, το πετάτε από το παράθυρο. Αν υποθέσετε ότι η ταχύτητα του ήχου είναι 343 </a:t>
            </a:r>
            <a:r>
              <a:rPr lang="en-US" sz="1600" dirty="0" smtClean="0"/>
              <a:t>m/s,</a:t>
            </a:r>
            <a:r>
              <a:rPr lang="el-GR" sz="1600" dirty="0" smtClean="0"/>
              <a:t> και ότι βρίσκεστε στον 4</a:t>
            </a:r>
            <a:r>
              <a:rPr lang="el-GR" sz="1600" baseline="30000" dirty="0" smtClean="0"/>
              <a:t>ο</a:t>
            </a:r>
            <a:r>
              <a:rPr lang="el-GR" sz="1600" dirty="0" smtClean="0"/>
              <a:t> όροφο (15 </a:t>
            </a:r>
            <a:r>
              <a:rPr lang="en-US" sz="1600" dirty="0" smtClean="0"/>
              <a:t>m </a:t>
            </a:r>
            <a:r>
              <a:rPr lang="el-GR" sz="1600" dirty="0" smtClean="0"/>
              <a:t>από το έδαφος), τι συχνότητα θα ακούσετε λίγο πριν γίνει κομματάκια;</a:t>
            </a:r>
            <a:endParaRPr lang="el-GR"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8325" y="742950"/>
            <a:ext cx="2857500" cy="1905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26680" y="417600"/>
              <a:ext cx="8108280" cy="5894280"/>
            </p14:xfrm>
          </p:contentPart>
        </mc:Choice>
        <mc:Fallback xmlns="">
          <p:pic>
            <p:nvPicPr>
              <p:cNvPr id="4" name="Ink 3"/>
              <p:cNvPicPr/>
              <p:nvPr/>
            </p:nvPicPr>
            <p:blipFill>
              <a:blip r:embed="rId4"/>
              <a:stretch>
                <a:fillRect/>
              </a:stretch>
            </p:blipFill>
            <p:spPr>
              <a:xfrm>
                <a:off x="516240" y="410400"/>
                <a:ext cx="8124480" cy="5913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544440" y="3638160"/>
              <a:ext cx="686160" cy="235440"/>
            </p14:xfrm>
          </p:contentPart>
        </mc:Choice>
        <mc:Fallback xmlns="">
          <p:pic>
            <p:nvPicPr>
              <p:cNvPr id="6" name="Ink 5"/>
              <p:cNvPicPr/>
              <p:nvPr/>
            </p:nvPicPr>
            <p:blipFill>
              <a:blip r:embed="rId6"/>
              <a:stretch>
                <a:fillRect/>
              </a:stretch>
            </p:blipFill>
            <p:spPr>
              <a:xfrm>
                <a:off x="6535080" y="3628800"/>
                <a:ext cx="704880" cy="254160"/>
              </a:xfrm>
              <a:prstGeom prst="rect">
                <a:avLst/>
              </a:prstGeom>
            </p:spPr>
          </p:pic>
        </mc:Fallback>
      </mc:AlternateContent>
      <p:sp>
        <p:nvSpPr>
          <p:cNvPr id="7" name="TextBox 6"/>
          <p:cNvSpPr txBox="1"/>
          <p:nvPr/>
        </p:nvSpPr>
        <p:spPr>
          <a:xfrm>
            <a:off x="5943600" y="5928305"/>
            <a:ext cx="685800" cy="369332"/>
          </a:xfrm>
          <a:prstGeom prst="rect">
            <a:avLst/>
          </a:prstGeom>
          <a:noFill/>
        </p:spPr>
        <p:txBody>
          <a:bodyPr wrap="square" rtlCol="0">
            <a:spAutoFit/>
          </a:bodyPr>
          <a:lstStyle/>
          <a:p>
            <a:r>
              <a:rPr lang="en-US" b="1" dirty="0" smtClean="0">
                <a:solidFill>
                  <a:srgbClr val="FF0000"/>
                </a:solidFill>
              </a:rPr>
              <a:t>(0,0)</a:t>
            </a:r>
            <a:endParaRPr lang="el-GR" b="1" dirty="0">
              <a:solidFill>
                <a:srgbClr val="FF0000"/>
              </a:solidFill>
            </a:endParaRPr>
          </a:p>
        </p:txBody>
      </p:sp>
    </p:spTree>
    <p:extLst>
      <p:ext uri="{BB962C8B-B14F-4D97-AF65-F5344CB8AC3E}">
        <p14:creationId xmlns:p14="http://schemas.microsoft.com/office/powerpoint/2010/main" val="25448281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Ηχητικά Κύματα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Κρουστικά κύματα</a:t>
                </a:r>
              </a:p>
              <a:p>
                <a:pPr lvl="1"/>
                <a:r>
                  <a:rPr lang="el-GR" b="1" dirty="0" smtClean="0"/>
                  <a:t>Πηγές με ταχύτητα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𝒔</m:t>
                        </m:r>
                      </m:sub>
                    </m:sSub>
                    <m:r>
                      <a:rPr lang="en-US" b="1" i="1" smtClean="0">
                        <a:latin typeface="Cambria Math" panose="02040503050406030204" pitchFamily="18" charset="0"/>
                      </a:rPr>
                      <m:t>&gt;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𝒘𝒂𝒗𝒆</m:t>
                        </m:r>
                      </m:sub>
                    </m:sSub>
                  </m:oMath>
                </a14:m>
                <a:endParaRPr lang="en-US" b="1" dirty="0" smtClean="0"/>
              </a:p>
              <a:p>
                <a:pPr lvl="1"/>
                <a:endParaRPr lang="en-US" b="1" dirty="0"/>
              </a:p>
              <a:p>
                <a:pPr lvl="1"/>
                <a:endParaRPr lang="en-US" b="1" dirty="0" smtClean="0"/>
              </a:p>
              <a:p>
                <a:pPr lvl="1"/>
                <a:endParaRPr lang="en-US" b="1" dirty="0"/>
              </a:p>
              <a:p>
                <a:pPr lvl="1"/>
                <a:endParaRPr lang="en-US" b="1" dirty="0" smtClean="0"/>
              </a:p>
              <a:p>
                <a:pPr lvl="1"/>
                <a:endParaRPr lang="en-US" b="1" dirty="0"/>
              </a:p>
              <a:p>
                <a:pPr lvl="1"/>
                <a:endParaRPr lang="en-US" b="1" dirty="0" smtClean="0"/>
              </a:p>
              <a:p>
                <a:pPr marL="365760" lvl="1" indent="0">
                  <a:buNone/>
                </a:pPr>
                <a:endParaRPr lang="en-US" sz="1200" b="1" dirty="0" smtClean="0"/>
              </a:p>
              <a:p>
                <a:pPr lvl="1"/>
                <a:r>
                  <a:rPr lang="el-GR" dirty="0" smtClean="0"/>
                  <a:t>Αριθμός </a:t>
                </a:r>
                <a:r>
                  <a:rPr lang="en-US" dirty="0" smtClean="0"/>
                  <a:t>Mach: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l-GR" i="1">
                                <a:latin typeface="Cambria Math" panose="02040503050406030204" pitchFamily="18" charset="0"/>
                              </a:rPr>
                              <m:t>𝜃</m:t>
                            </m:r>
                          </m:e>
                        </m:func>
                      </m:den>
                    </m:f>
                    <m:r>
                      <a:rPr lang="el-GR" b="0" i="1" smtClean="0">
                        <a:latin typeface="Cambria Math" panose="02040503050406030204" pitchFamily="18" charset="0"/>
                      </a:rPr>
                      <m:t>=</m:t>
                    </m:r>
                    <m:f>
                      <m:fPr>
                        <m:ctrlPr>
                          <a:rPr lang="el-GR" i="1" smtClean="0">
                            <a:latin typeface="Cambria Math" panose="02040503050406030204" pitchFamily="18" charset="0"/>
                          </a:rPr>
                        </m:ctrlPr>
                      </m:fPr>
                      <m:num>
                        <m:sSub>
                          <m:sSubPr>
                            <m:ctrlPr>
                              <a:rPr lang="en-US" i="1">
                                <a:latin typeface="Cambria Math" panose="02040503050406030204" pitchFamily="18" charset="0"/>
                              </a:rPr>
                            </m:ctrlPr>
                          </m:sSubPr>
                          <m:e>
                            <m:r>
                              <a:rPr lang="en-US" b="0" i="1">
                                <a:latin typeface="Cambria Math" panose="02040503050406030204" pitchFamily="18" charset="0"/>
                              </a:rPr>
                              <m:t>𝑣</m:t>
                            </m:r>
                          </m:e>
                          <m:sub>
                            <m:r>
                              <a:rPr lang="en-US" b="0" i="1" smtClean="0">
                                <a:latin typeface="Cambria Math" panose="02040503050406030204" pitchFamily="18" charset="0"/>
                              </a:rPr>
                              <m:t>𝑠</m:t>
                            </m:r>
                          </m:sub>
                        </m:sSub>
                      </m:num>
                      <m:den>
                        <m:sSub>
                          <m:sSubPr>
                            <m:ctrlPr>
                              <a:rPr lang="el-GR"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𝑤𝑎𝑣𝑒</m:t>
                            </m:r>
                          </m:sub>
                        </m:sSub>
                      </m:den>
                    </m:f>
                  </m:oMath>
                </a14:m>
                <a:endParaRPr lang="en-US" i="1" dirty="0" smtClean="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2"/>
                <a:stretch>
                  <a:fillRect t="-1017"/>
                </a:stretch>
              </a:blipFill>
            </p:spPr>
            <p:txBody>
              <a:bodyPr/>
              <a:lstStyle/>
              <a:p>
                <a:r>
                  <a:rPr lang="el-GR">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770592"/>
            <a:ext cx="5715000" cy="2639608"/>
          </a:xfrm>
          <a:prstGeom prst="rect">
            <a:avLst/>
          </a:prstGeom>
        </p:spPr>
      </p:pic>
      <p:cxnSp>
        <p:nvCxnSpPr>
          <p:cNvPr id="8" name="Straight Arrow Connector 7"/>
          <p:cNvCxnSpPr/>
          <p:nvPr/>
        </p:nvCxnSpPr>
        <p:spPr>
          <a:xfrm flipV="1">
            <a:off x="4191000" y="4267200"/>
            <a:ext cx="76200" cy="16002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fade">
                                      <p:cBhvr>
                                        <p:cTn id="17" dur="500"/>
                                        <p:tgtEl>
                                          <p:spTgt spid="3">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025" y="2733675"/>
            <a:ext cx="2381250" cy="2409825"/>
          </a:xfrm>
          <a:prstGeom prst="rect">
            <a:avLst/>
          </a:prstGeom>
        </p:spPr>
      </p:pic>
      <p:sp>
        <p:nvSpPr>
          <p:cNvPr id="3" name="Content Placeholder 2"/>
          <p:cNvSpPr>
            <a:spLocks noGrp="1"/>
          </p:cNvSpPr>
          <p:nvPr>
            <p:ph idx="1"/>
          </p:nvPr>
        </p:nvSpPr>
        <p:spPr>
          <a:xfrm>
            <a:off x="738350" y="1907270"/>
            <a:ext cx="8100850" cy="4798330"/>
          </a:xfrm>
        </p:spPr>
        <p:txBody>
          <a:bodyPr>
            <a:normAutofit/>
          </a:bodyPr>
          <a:lstStyle/>
          <a:p>
            <a:r>
              <a:rPr lang="el-GR" b="1" dirty="0" smtClean="0"/>
              <a:t>Ψηφιακή Ηχογράφηση</a:t>
            </a:r>
          </a:p>
          <a:p>
            <a:pPr lvl="1"/>
            <a:r>
              <a:rPr lang="el-GR" dirty="0" smtClean="0"/>
              <a:t>Πρώτη αναλογική ηχογράφηση (</a:t>
            </a:r>
            <a:r>
              <a:rPr lang="en-US" dirty="0" smtClean="0"/>
              <a:t>Edison, 19</a:t>
            </a:r>
            <a:r>
              <a:rPr lang="el-GR" baseline="30000" dirty="0" err="1" smtClean="0"/>
              <a:t>ος</a:t>
            </a:r>
            <a:r>
              <a:rPr lang="el-GR" dirty="0" smtClean="0"/>
              <a:t> αιώνας)</a:t>
            </a:r>
          </a:p>
          <a:p>
            <a:pPr lvl="1"/>
            <a:r>
              <a:rPr lang="el-GR" dirty="0" smtClean="0"/>
              <a:t>Φωνογράφος</a:t>
            </a:r>
            <a:endParaRPr lang="en-US" dirty="0" smtClean="0"/>
          </a:p>
          <a:p>
            <a:pPr lvl="2"/>
            <a:r>
              <a:rPr lang="el-GR" dirty="0" smtClean="0"/>
              <a:t>Αποθηκεύει τον ήχο ως διακυμάνσεις του </a:t>
            </a:r>
            <a:br>
              <a:rPr lang="el-GR" dirty="0" smtClean="0"/>
            </a:br>
            <a:r>
              <a:rPr lang="el-GR" dirty="0" smtClean="0"/>
              <a:t>βάθους αυλακώσεων, δημιουργώντας </a:t>
            </a:r>
            <a:br>
              <a:rPr lang="el-GR" dirty="0" smtClean="0"/>
            </a:br>
            <a:r>
              <a:rPr lang="el-GR" dirty="0" smtClean="0"/>
              <a:t>«κορυφές» και «κοιλιές» επάνω σε έναν </a:t>
            </a:r>
            <a:br>
              <a:rPr lang="el-GR" dirty="0" smtClean="0"/>
            </a:br>
            <a:r>
              <a:rPr lang="el-GR" dirty="0" smtClean="0"/>
              <a:t>κύλινδρο, μέσω μιας βελόνας που συν-</a:t>
            </a:r>
            <a:br>
              <a:rPr lang="el-GR" dirty="0" smtClean="0"/>
            </a:br>
            <a:r>
              <a:rPr lang="el-GR" dirty="0" smtClean="0"/>
              <a:t>δεόταν σε έναν φωναγωγό που </a:t>
            </a:r>
            <a:r>
              <a:rPr lang="el-GR" dirty="0" err="1" smtClean="0"/>
              <a:t>λάμ</a:t>
            </a:r>
            <a:r>
              <a:rPr lang="el-GR" dirty="0" smtClean="0"/>
              <a:t>-</a:t>
            </a:r>
            <a:br>
              <a:rPr lang="el-GR" dirty="0" smtClean="0"/>
            </a:br>
            <a:r>
              <a:rPr lang="el-GR" dirty="0" err="1" smtClean="0"/>
              <a:t>βανε</a:t>
            </a:r>
            <a:r>
              <a:rPr lang="el-GR" dirty="0" smtClean="0"/>
              <a:t> τα μηχανικά κύματα</a:t>
            </a:r>
          </a:p>
          <a:p>
            <a:pPr lvl="2"/>
            <a:r>
              <a:rPr lang="el-GR" dirty="0" smtClean="0"/>
              <a:t>Κατά την αναπαραγωγή, η βελόνα «ακολουθεί» το μονοπάτι των αυλακώσεων, και συνδεδεμένη με το διά-</a:t>
            </a:r>
            <a:br>
              <a:rPr lang="el-GR" dirty="0" smtClean="0"/>
            </a:br>
            <a:r>
              <a:rPr lang="el-GR" dirty="0" err="1" smtClean="0"/>
              <a:t>φραγμα</a:t>
            </a:r>
            <a:r>
              <a:rPr lang="el-GR" dirty="0" smtClean="0"/>
              <a:t> και τον φωναγωγό, παράγει τον ήχο</a:t>
            </a:r>
            <a:endParaRPr lang="en-US" dirty="0" smtClean="0"/>
          </a:p>
        </p:txBody>
      </p:sp>
      <p:sp>
        <p:nvSpPr>
          <p:cNvPr id="2" name="Title 1"/>
          <p:cNvSpPr>
            <a:spLocks noGrp="1"/>
          </p:cNvSpPr>
          <p:nvPr>
            <p:ph type="title"/>
          </p:nvPr>
        </p:nvSpPr>
        <p:spPr/>
        <p:txBody>
          <a:bodyPr/>
          <a:lstStyle/>
          <a:p>
            <a:r>
              <a:rPr lang="el-GR" dirty="0" smtClean="0"/>
              <a:t>Ηχητικά Κύματα</a:t>
            </a:r>
            <a:endParaRPr lang="el-GR" dirty="0"/>
          </a:p>
        </p:txBody>
      </p:sp>
    </p:spTree>
    <p:extLst>
      <p:ext uri="{BB962C8B-B14F-4D97-AF65-F5344CB8AC3E}">
        <p14:creationId xmlns:p14="http://schemas.microsoft.com/office/powerpoint/2010/main" val="366969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96" y="3867150"/>
            <a:ext cx="7847603" cy="1639306"/>
          </a:xfrm>
          <a:prstGeom prst="rect">
            <a:avLst/>
          </a:prstGeom>
        </p:spPr>
      </p:pic>
      <p:sp>
        <p:nvSpPr>
          <p:cNvPr id="3" name="Content Placeholder 2"/>
          <p:cNvSpPr>
            <a:spLocks noGrp="1"/>
          </p:cNvSpPr>
          <p:nvPr>
            <p:ph idx="1"/>
          </p:nvPr>
        </p:nvSpPr>
        <p:spPr>
          <a:xfrm>
            <a:off x="738350" y="1907270"/>
            <a:ext cx="7872249" cy="4798330"/>
          </a:xfrm>
        </p:spPr>
        <p:txBody>
          <a:bodyPr>
            <a:normAutofit lnSpcReduction="10000"/>
          </a:bodyPr>
          <a:lstStyle/>
          <a:p>
            <a:r>
              <a:rPr lang="el-GR" b="1" dirty="0" smtClean="0"/>
              <a:t>Ψηφιακή Ηχογράφηση</a:t>
            </a:r>
          </a:p>
          <a:p>
            <a:pPr lvl="1"/>
            <a:r>
              <a:rPr lang="el-GR" dirty="0" smtClean="0"/>
              <a:t>Ακολουθία </a:t>
            </a:r>
            <a:r>
              <a:rPr lang="en-US" dirty="0" smtClean="0"/>
              <a:t>bits (</a:t>
            </a:r>
            <a:r>
              <a:rPr lang="el-GR" dirty="0" smtClean="0"/>
              <a:t>1 και 0)</a:t>
            </a:r>
          </a:p>
          <a:p>
            <a:pPr lvl="1"/>
            <a:r>
              <a:rPr lang="el-GR" dirty="0" smtClean="0"/>
              <a:t>Βήμα 1</a:t>
            </a:r>
            <a:r>
              <a:rPr lang="el-GR" baseline="30000" dirty="0" smtClean="0"/>
              <a:t>ο</a:t>
            </a:r>
            <a:r>
              <a:rPr lang="el-GR" dirty="0" smtClean="0"/>
              <a:t>: Δειγματοληψία</a:t>
            </a:r>
          </a:p>
          <a:p>
            <a:pPr lvl="2"/>
            <a:r>
              <a:rPr lang="el-GR" dirty="0" smtClean="0"/>
              <a:t>Παίρνουμε δείγματα από τον ήχο ανά τακτά χρονικά διαστήματα (π.χ. 44100 δείγματα σε 1 </a:t>
            </a:r>
            <a:r>
              <a:rPr lang="en-US" dirty="0" smtClean="0"/>
              <a:t>sec, </a:t>
            </a:r>
            <a:r>
              <a:rPr lang="el-GR" dirty="0" smtClean="0"/>
              <a:t>με σταθερή απόσταση μεταξύ τους)</a:t>
            </a:r>
          </a:p>
          <a:p>
            <a:pPr lvl="2"/>
            <a:endParaRPr lang="el-GR" dirty="0"/>
          </a:p>
          <a:p>
            <a:pPr lvl="2"/>
            <a:endParaRPr lang="el-GR" dirty="0" smtClean="0"/>
          </a:p>
          <a:p>
            <a:pPr lvl="2"/>
            <a:endParaRPr lang="el-GR" dirty="0"/>
          </a:p>
          <a:p>
            <a:pPr lvl="2"/>
            <a:endParaRPr lang="el-GR" sz="2800" dirty="0" smtClean="0"/>
          </a:p>
          <a:p>
            <a:pPr lvl="1"/>
            <a:r>
              <a:rPr lang="el-GR" dirty="0" smtClean="0"/>
              <a:t>Βήμα 2</a:t>
            </a:r>
            <a:r>
              <a:rPr lang="el-GR" baseline="30000" dirty="0" smtClean="0"/>
              <a:t>ο</a:t>
            </a:r>
            <a:r>
              <a:rPr lang="el-GR" dirty="0" smtClean="0"/>
              <a:t>: </a:t>
            </a:r>
            <a:r>
              <a:rPr lang="el-GR" dirty="0" err="1" smtClean="0"/>
              <a:t>Κβαντισμός</a:t>
            </a:r>
            <a:r>
              <a:rPr lang="el-GR" dirty="0" smtClean="0"/>
              <a:t> – Μετατροπή σε ψηφιακό σήμα</a:t>
            </a:r>
          </a:p>
          <a:p>
            <a:pPr lvl="2"/>
            <a:r>
              <a:rPr lang="el-GR" dirty="0" smtClean="0"/>
              <a:t>«Στρογγυλεύουμε» τις τιμές πλάτους των δειγμάτων</a:t>
            </a:r>
          </a:p>
          <a:p>
            <a:pPr lvl="2"/>
            <a:r>
              <a:rPr lang="el-GR" dirty="0" smtClean="0"/>
              <a:t>Μετατρέπουμε τις τιμές στο δυαδικό σύστημα</a:t>
            </a:r>
          </a:p>
          <a:p>
            <a:pPr lvl="2"/>
            <a:endParaRPr lang="el-GR" dirty="0" smtClean="0"/>
          </a:p>
          <a:p>
            <a:pPr marL="365760" lvl="1" indent="0">
              <a:buNone/>
            </a:pPr>
            <a:endParaRPr lang="en-US" i="1" dirty="0" smtClean="0"/>
          </a:p>
          <a:p>
            <a:pPr lvl="1"/>
            <a:endParaRPr lang="el-GR" dirty="0" smtClean="0"/>
          </a:p>
        </p:txBody>
      </p:sp>
      <p:sp>
        <p:nvSpPr>
          <p:cNvPr id="2" name="Title 1"/>
          <p:cNvSpPr>
            <a:spLocks noGrp="1"/>
          </p:cNvSpPr>
          <p:nvPr>
            <p:ph type="title"/>
          </p:nvPr>
        </p:nvSpPr>
        <p:spPr/>
        <p:txBody>
          <a:bodyPr/>
          <a:lstStyle/>
          <a:p>
            <a:r>
              <a:rPr lang="el-GR" dirty="0" smtClean="0"/>
              <a:t>Ηχητικά Κύματα</a:t>
            </a:r>
            <a:endParaRPr lang="el-GR" dirty="0"/>
          </a:p>
        </p:txBody>
      </p:sp>
    </p:spTree>
    <p:extLst>
      <p:ext uri="{BB962C8B-B14F-4D97-AF65-F5344CB8AC3E}">
        <p14:creationId xmlns:p14="http://schemas.microsoft.com/office/powerpoint/2010/main" val="377195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350" y="1907270"/>
            <a:ext cx="7872249" cy="4798330"/>
          </a:xfrm>
        </p:spPr>
        <p:txBody>
          <a:bodyPr>
            <a:normAutofit/>
          </a:bodyPr>
          <a:lstStyle/>
          <a:p>
            <a:r>
              <a:rPr lang="el-GR" b="1" dirty="0" smtClean="0"/>
              <a:t>Ψηφιακή Ηχογράφηση</a:t>
            </a:r>
          </a:p>
          <a:p>
            <a:pPr lvl="1"/>
            <a:r>
              <a:rPr lang="el-GR" dirty="0" smtClean="0"/>
              <a:t>Επιφάνεια ψηφιακού δίσκου (</a:t>
            </a:r>
            <a:r>
              <a:rPr lang="en-US" dirty="0" smtClean="0"/>
              <a:t>compact disk)</a:t>
            </a:r>
          </a:p>
          <a:p>
            <a:pPr lvl="1"/>
            <a:r>
              <a:rPr lang="el-GR" dirty="0" smtClean="0"/>
              <a:t>Οι «κορυφές» και οι «κοιλιές»</a:t>
            </a:r>
            <a:br>
              <a:rPr lang="el-GR" dirty="0" smtClean="0"/>
            </a:br>
            <a:r>
              <a:rPr lang="el-GR" dirty="0" smtClean="0"/>
              <a:t>ανιχνεύονται από ένα σύστημα</a:t>
            </a:r>
            <a:br>
              <a:rPr lang="el-GR" dirty="0" smtClean="0"/>
            </a:br>
            <a:r>
              <a:rPr lang="en-US" dirty="0" smtClean="0"/>
              <a:t>laser</a:t>
            </a:r>
            <a:endParaRPr lang="el-GR" dirty="0" smtClean="0"/>
          </a:p>
          <a:p>
            <a:pPr lvl="2"/>
            <a:r>
              <a:rPr lang="el-GR" dirty="0" smtClean="0"/>
              <a:t>Αναπαριστούν 1 και 0</a:t>
            </a:r>
            <a:endParaRPr lang="en-US" dirty="0" smtClean="0"/>
          </a:p>
          <a:p>
            <a:pPr lvl="1"/>
            <a:r>
              <a:rPr lang="el-GR" dirty="0" smtClean="0"/>
              <a:t>Οι δυαδικοί αριθμοί </a:t>
            </a:r>
            <a:r>
              <a:rPr lang="el-GR" dirty="0" err="1" smtClean="0"/>
              <a:t>μετατρέπο</a:t>
            </a:r>
            <a:r>
              <a:rPr lang="el-GR" dirty="0" smtClean="0"/>
              <a:t>-</a:t>
            </a:r>
            <a:br>
              <a:rPr lang="el-GR" dirty="0" smtClean="0"/>
            </a:br>
            <a:r>
              <a:rPr lang="el-GR" dirty="0" err="1" smtClean="0"/>
              <a:t>νται</a:t>
            </a:r>
            <a:r>
              <a:rPr lang="el-GR" dirty="0" smtClean="0"/>
              <a:t> ξανά σε τάσεις (</a:t>
            </a:r>
            <a:r>
              <a:rPr lang="en-US" dirty="0" smtClean="0"/>
              <a:t>voltage)</a:t>
            </a:r>
          </a:p>
          <a:p>
            <a:pPr lvl="2"/>
            <a:r>
              <a:rPr lang="el-GR" dirty="0" smtClean="0"/>
              <a:t>Ουσιαστικά σε διακριτές τιμές</a:t>
            </a:r>
          </a:p>
          <a:p>
            <a:pPr lvl="1"/>
            <a:r>
              <a:rPr lang="el-GR" dirty="0" smtClean="0"/>
              <a:t>Το αρχικό ηχητικό σήμα </a:t>
            </a:r>
            <a:r>
              <a:rPr lang="el-GR" dirty="0" err="1" smtClean="0"/>
              <a:t>ανα</a:t>
            </a:r>
            <a:r>
              <a:rPr lang="el-GR" dirty="0" smtClean="0"/>
              <a:t>-</a:t>
            </a:r>
            <a:br>
              <a:rPr lang="el-GR" dirty="0" smtClean="0"/>
            </a:br>
            <a:r>
              <a:rPr lang="el-GR" dirty="0" smtClean="0"/>
              <a:t>συντίθεται</a:t>
            </a:r>
          </a:p>
          <a:p>
            <a:pPr marL="365760" lvl="1" indent="0">
              <a:buNone/>
            </a:pPr>
            <a:endParaRPr lang="en-US" i="1" dirty="0" smtClean="0"/>
          </a:p>
          <a:p>
            <a:pPr lvl="1"/>
            <a:endParaRPr lang="el-GR" dirty="0" smtClean="0"/>
          </a:p>
        </p:txBody>
      </p:sp>
      <p:sp>
        <p:nvSpPr>
          <p:cNvPr id="2" name="Title 1"/>
          <p:cNvSpPr>
            <a:spLocks noGrp="1"/>
          </p:cNvSpPr>
          <p:nvPr>
            <p:ph type="title"/>
          </p:nvPr>
        </p:nvSpPr>
        <p:spPr/>
        <p:txBody>
          <a:bodyPr/>
          <a:lstStyle/>
          <a:p>
            <a:r>
              <a:rPr lang="el-GR" dirty="0" smtClean="0"/>
              <a:t>Ηχητικά Κύματα</a:t>
            </a: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699" y="2743200"/>
            <a:ext cx="2971800" cy="2810029"/>
          </a:xfrm>
          <a:prstGeom prst="rect">
            <a:avLst/>
          </a:prstGeom>
        </p:spPr>
      </p:pic>
    </p:spTree>
    <p:extLst>
      <p:ext uri="{BB962C8B-B14F-4D97-AF65-F5344CB8AC3E}">
        <p14:creationId xmlns:p14="http://schemas.microsoft.com/office/powerpoint/2010/main" val="32352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Υπέρθεση</a:t>
            </a:r>
          </a:p>
          <a:p>
            <a:r>
              <a:rPr lang="el-GR" dirty="0" smtClean="0"/>
              <a:t>Στάσιμα Κύματα</a:t>
            </a:r>
          </a:p>
          <a:p>
            <a:endParaRPr lang="el-GR" dirty="0"/>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a:t>
            </a:r>
            <a:r>
              <a:rPr lang="en-US" sz="1050" dirty="0" smtClean="0">
                <a:solidFill>
                  <a:srgbClr val="FF0000"/>
                </a:solidFill>
                <a:latin typeface="Cambria" panose="02040503050406030204" pitchFamily="18" charset="0"/>
              </a:rPr>
              <a:t>O Carlos Santana </a:t>
            </a:r>
            <a:r>
              <a:rPr lang="el-GR" sz="1050" dirty="0" smtClean="0">
                <a:solidFill>
                  <a:srgbClr val="FF0000"/>
                </a:solidFill>
                <a:latin typeface="Cambria" panose="02040503050406030204" pitchFamily="18" charset="0"/>
              </a:rPr>
              <a:t>εκμεταλλεύεται τα στάσιμα κύματα στις χορδές του. Αλλάζει νότα στην κιθάρα του πιέζοντας τις χορδές σε διαφορετικά σημεία, μεγαλώνοντας ή μικραίνοντας το μήκος του τμήματος της χορδής που ταλαντώνεται.</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15802"/>
            <a:ext cx="4114799" cy="3440343"/>
          </a:xfrm>
          <a:prstGeom prst="rect">
            <a:avLst/>
          </a:prstGeom>
        </p:spPr>
      </p:pic>
    </p:spTree>
    <p:extLst>
      <p:ext uri="{BB962C8B-B14F-4D97-AF65-F5344CB8AC3E}">
        <p14:creationId xmlns:p14="http://schemas.microsoft.com/office/powerpoint/2010/main" val="3135491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4896</TotalTime>
  <Words>3319</Words>
  <Application>Microsoft Office PowerPoint</Application>
  <PresentationFormat>On-screen Show (4:3)</PresentationFormat>
  <Paragraphs>897</Paragraphs>
  <Slides>146</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146</vt:i4>
      </vt:variant>
    </vt:vector>
  </HeadingPairs>
  <TitlesOfParts>
    <vt:vector size="153" baseType="lpstr">
      <vt:lpstr>Calibri</vt:lpstr>
      <vt:lpstr>Cambria</vt:lpstr>
      <vt:lpstr>Cambria Math</vt:lpstr>
      <vt:lpstr>Century Gothic</vt:lpstr>
      <vt:lpstr>Wingdings</vt:lpstr>
      <vt:lpstr>Wingdings 2</vt:lpstr>
      <vt:lpstr>Theme1</vt:lpstr>
      <vt:lpstr>Φυσική για Μηχανικούς</vt:lpstr>
      <vt:lpstr>Φυσική για Μηχανικούς</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Φυσική για Μηχανικούς</vt:lpstr>
      <vt:lpstr>Φυσική για Μηχανικούς</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Κύματα</vt:lpstr>
      <vt:lpstr>Φυσική για Μηχανικούς</vt:lpstr>
      <vt:lpstr>Φυσική για Μηχανικούς</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Ηχητικά Κύματα</vt:lpstr>
      <vt:lpstr>Φυσική για Μηχανικούς</vt:lpstr>
      <vt:lpstr>Φυσική για Μηχανικούς</vt:lpstr>
      <vt:lpstr>Υπέρθεση</vt:lpstr>
      <vt:lpstr>Υπέρθεση</vt:lpstr>
      <vt:lpstr>Υπέρθεση</vt:lpstr>
      <vt:lpstr>Υπέρθεση</vt:lpstr>
      <vt:lpstr>Υπέρθεση</vt:lpstr>
      <vt:lpstr>Υπέρθεση</vt:lpstr>
      <vt:lpstr>Υπέρθεση</vt:lpstr>
      <vt:lpstr>Υπέρθεση</vt:lpstr>
      <vt:lpstr>Υπέρθεση</vt:lpstr>
      <vt:lpstr>Στάσιμα Κύματα</vt:lpstr>
      <vt:lpstr>Στάσιμα Κύματα</vt:lpstr>
      <vt:lpstr>Στάσιμα Κύματα</vt:lpstr>
      <vt:lpstr>Στάσιμα Κύματα</vt:lpstr>
      <vt:lpstr>Στάσιμα Κύματα</vt:lpstr>
      <vt:lpstr>Στάσιμα Κύματα</vt:lpstr>
      <vt:lpstr>Υπέρθεση</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Τέλος Ενότητας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για Μηχανικούς</dc:title>
  <dc:creator>George Kafentzis</dc:creator>
  <cp:lastModifiedBy>George Kafentzis</cp:lastModifiedBy>
  <cp:revision>609</cp:revision>
  <dcterms:created xsi:type="dcterms:W3CDTF">2006-08-16T00:00:00Z</dcterms:created>
  <dcterms:modified xsi:type="dcterms:W3CDTF">2016-12-14T16:48:15Z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