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3.xml" ContentType="application/inkml+xml"/>
  <Override PartName="/ppt/notesSlides/notesSlide4.xml" ContentType="application/vnd.openxmlformats-officedocument.presentationml.notesSlide+xml"/>
  <Override PartName="/ppt/ink/ink4.xml" ContentType="application/inkml+xml"/>
  <Override PartName="/ppt/notesSlides/notesSlide5.xml" ContentType="application/vnd.openxmlformats-officedocument.presentationml.notesSlide+xml"/>
  <Override PartName="/ppt/ink/ink5.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9"/>
  </p:notesMasterIdLst>
  <p:handoutMasterIdLst>
    <p:handoutMasterId r:id="rId40"/>
  </p:handoutMasterIdLst>
  <p:sldIdLst>
    <p:sldId id="582" r:id="rId2"/>
    <p:sldId id="583" r:id="rId3"/>
    <p:sldId id="584" r:id="rId4"/>
    <p:sldId id="585" r:id="rId5"/>
    <p:sldId id="586" r:id="rId6"/>
    <p:sldId id="587" r:id="rId7"/>
    <p:sldId id="588" r:id="rId8"/>
    <p:sldId id="589" r:id="rId9"/>
    <p:sldId id="590" r:id="rId10"/>
    <p:sldId id="591" r:id="rId11"/>
    <p:sldId id="592" r:id="rId12"/>
    <p:sldId id="593" r:id="rId13"/>
    <p:sldId id="594" r:id="rId14"/>
    <p:sldId id="595" r:id="rId15"/>
    <p:sldId id="596" r:id="rId16"/>
    <p:sldId id="645" r:id="rId17"/>
    <p:sldId id="597" r:id="rId18"/>
    <p:sldId id="601" r:id="rId19"/>
    <p:sldId id="602" r:id="rId20"/>
    <p:sldId id="603" r:id="rId21"/>
    <p:sldId id="604" r:id="rId22"/>
    <p:sldId id="605" r:id="rId23"/>
    <p:sldId id="646" r:id="rId24"/>
    <p:sldId id="606" r:id="rId25"/>
    <p:sldId id="607" r:id="rId26"/>
    <p:sldId id="608" r:id="rId27"/>
    <p:sldId id="609" r:id="rId28"/>
    <p:sldId id="610" r:id="rId29"/>
    <p:sldId id="611" r:id="rId30"/>
    <p:sldId id="612" r:id="rId31"/>
    <p:sldId id="613" r:id="rId32"/>
    <p:sldId id="614" r:id="rId33"/>
    <p:sldId id="615" r:id="rId34"/>
    <p:sldId id="616" r:id="rId35"/>
    <p:sldId id="617" r:id="rId36"/>
    <p:sldId id="618" r:id="rId37"/>
    <p:sldId id="294" r:id="rId38"/>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08" autoAdjust="0"/>
  </p:normalViewPr>
  <p:slideViewPr>
    <p:cSldViewPr>
      <p:cViewPr varScale="1">
        <p:scale>
          <a:sx n="101" d="100"/>
          <a:sy n="101" d="100"/>
        </p:scale>
        <p:origin x="1914" y="9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a:defRPr sz="1200"/>
            </a:lvl1pPr>
          </a:lstStyle>
          <a:p>
            <a:fld id="{5171FD67-1E62-43A5-A1E8-83EC84F90643}" type="datetimeFigureOut">
              <a:rPr lang="el-GR" smtClean="0"/>
              <a:pPr/>
              <a:t>7/12/2016</a:t>
            </a:fld>
            <a:endParaRPr lang="el-GR"/>
          </a:p>
        </p:txBody>
      </p:sp>
      <p:sp>
        <p:nvSpPr>
          <p:cNvPr id="4" name="Footer Placeholder 3"/>
          <p:cNvSpPr>
            <a:spLocks noGrp="1"/>
          </p:cNvSpPr>
          <p:nvPr>
            <p:ph type="ftr" sz="quarter" idx="2"/>
          </p:nvPr>
        </p:nvSpPr>
        <p:spPr>
          <a:xfrm>
            <a:off x="0" y="9448800"/>
            <a:ext cx="2971800" cy="498475"/>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9448800"/>
            <a:ext cx="2971800" cy="498475"/>
          </a:xfrm>
          <a:prstGeom prst="rect">
            <a:avLst/>
          </a:prstGeom>
        </p:spPr>
        <p:txBody>
          <a:bodyPr vert="horz" lIns="91440" tIns="45720" rIns="91440" bIns="45720" rtlCol="0" anchor="b"/>
          <a:lstStyle>
            <a:lvl1pPr algn="r">
              <a:defRPr sz="1200"/>
            </a:lvl1pPr>
          </a:lstStyle>
          <a:p>
            <a:fld id="{0AD3DFAD-03D5-4B52-9B3C-E1FDC19787A6}" type="slidenum">
              <a:rPr lang="el-GR" smtClean="0"/>
              <a:pPr/>
              <a:t>‹#›</a:t>
            </a:fld>
            <a:endParaRPr lang="el-GR"/>
          </a:p>
        </p:txBody>
      </p:sp>
    </p:spTree>
    <p:extLst>
      <p:ext uri="{BB962C8B-B14F-4D97-AF65-F5344CB8AC3E}">
        <p14:creationId xmlns:p14="http://schemas.microsoft.com/office/powerpoint/2010/main" val="375258642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6-12-07T16:23:26.620"/>
    </inkml:context>
    <inkml:brush xml:id="br0">
      <inkml:brushProperty name="width" value="0.05292" units="cm"/>
      <inkml:brushProperty name="height" value="0.05292" units="cm"/>
      <inkml:brushProperty name="color" value="#FF0000"/>
    </inkml:brush>
  </inkml:definitions>
  <inkml:trace contextRef="#ctx0" brushRef="#br0">1721 10443 57,'0'0'27,"0"0"0,0 21-4,0 4-5,-3 5-4,6 15-4,-3 5-3,8 8-2,-4-1-2,-4-2-4,6-4-7,0-10-9,6-8-17,-5-9-2,-7-24 0,18 10 0</inkml:trace>
  <inkml:trace contextRef="#ctx0" brushRef="#br0" timeOffset="227.0507">1903 10440 62,'0'0'35,"0"19"-1,3 2-11,1 13-6,-4 5-6,12 13-2,-12 1-2,10 6-3,-2-3-3,-2-7-4,4-3-7,-2-12-11,-6-10-16,-2-7-1,0-17 0,-13-4 0</inkml:trace>
  <inkml:trace contextRef="#ctx0" brushRef="#br0" timeOffset="353.0539">1727 10732 37,'0'0'32,"9"-4"0,6 4-5,5 2-24,14 5-27,6-14-2,19 7-4,2-11-2</inkml:trace>
  <inkml:trace contextRef="#ctx0" brushRef="#br0" timeOffset="1324.8069">2703 10778 38,'0'19'27,"-12"-4"-7,-1 2-4,-2 1-4,-10-2-4,3-4-4,-2-7-2,5-5 0,3-7-2,7-3 1,0-7-1,6-4 0,6-2 0,4-1 2,0 3 0,13 6 1,-4 5 1,8 10 1,1 8-1,4 12 1,-2 7-3,-1 3-11,1-3-21,1 8-1,-6-10-2,2 0 1</inkml:trace>
  <inkml:trace contextRef="#ctx0" brushRef="#br0" timeOffset="1738.1264">2833 10710 56,'10'0'32,"15"5"-2,-6 8-14,-5 2-3,1 9-4,-9 2-4,-4 0-1,-6 2-1,-4-3-1,-2-4-2,0-4 1,-1-7-2,1-10 1,10 0-1,0-21 1,6 2-1,3-3 0,-2-2 1,8 0 0,-1 2 0,0 4 0,-7 6 0,-7 12 1,11-4-1,-11 4 1,8 15-1,-8 2 1,2 2-1,-2 1-1,9 3-2,0-3-3,3 1-5,1-1-11,0-15-10,11 5-2,-2-15 1</inkml:trace>
  <inkml:trace contextRef="#ctx0" brushRef="#br0" timeOffset="2226.8485">3181 10720 18,'-22'-2'55,"22"2"-36,0 0-4,16 11-4,2-11-4,4 3-1,2-3-1,2 0-3,-2 0 0,-3-3-2,-5 0 1,-6 0-1,-10 3 0,0 0 0,-13 5 0,-2 2 0,-1 5 0,-2 1 1,2 5-1,1 6 1,6-4 0,6 2 0,8-3 1,5 0 1,3-4-1,5-4 1,4-8-1,5-3 0,-3-9 0,3-4-2,-3-4 0,-6-2 0,1-3 0,-7 1 0,1 1 0,-9 5 0,-4 4 1,0 11 0,0 0 0,-7 12 0,7 1 0,-4 8-1,8 0-3,2 3-10,4-2-12,8 2-8,-3-8 0,7-2 0</inkml:trace>
  <inkml:trace contextRef="#ctx0" brushRef="#br0" timeOffset="2482.8629">3572 10735 59,'0'0'34,"5"12"1,2 5-10,7 7-12,-4-2-5,4 7-3,-1 0-1,1-4-1,-2-4-1,4-9-1,-4-9 0,0-8 0,4-8 0,1-5-3,0-3-3,-5-4-8,4 2-15,-4 7-8,-5-2 0,-1 8 0</inkml:trace>
  <inkml:trace contextRef="#ctx0" brushRef="#br0" timeOffset="2655.8734">3895 10727 90,'3'10'36,"-3"7"-7,0 7-11,0-3-7,0 5-9,4 0-20,4-1-17,0-11-1,14-3-1,3-11 0</inkml:trace>
  <inkml:trace contextRef="#ctx0" brushRef="#br0" timeOffset="3384.7965">4069 10768 37,'0'0'33,"23"0"0,-11 10-8,-2 5-6,1 7-6,-8-1-3,0 10-3,-8-6-3,-1 2-1,-3-3-2,-3-7 0,0-8-2,12-9 0,0 0 0,-3-26-1,13 7 1,2-8-1,4-1 0,1-1 1,1 3 0,-4 5 0,-2 6 1,-12 15 0,13-8 0,-13 8 0,0 19 0,0-1 1,-5 3-1,5 2 1,5-1-1,3-3 0,1-2 0,6-7-1,1-3-1,0-7 0,4-12 0,-2-3 0,-1-4 0,2 2 2,-4-2 1,1 2 1,0 0 2,-1 10 0,-3 7 1,2 5 1,-9 6-1,3 5-2,-4-2 0,0 1 0,-4-1-1,0-3-1,0-11-1,0 0 1,12-9-1,-4-4 0,1-3 0,3 1 0,2 1-1,0-1 1,0 4 0,-1 4 0,-2 7 0,1 7 0,0 2 0,-7 3-1,0 6-2,-5-2-6,2 8-18,-2 0-10,-7-9-1,2 1 1</inkml:trace>
  <inkml:trace contextRef="#ctx0" brushRef="#br0" timeOffset="3543.5458">4464 10534 74,'-11'-27'37,"7"16"1,4 11-11,0 0-29,3 23-29,-3-7-4,10 9-2,-3-5 0</inkml:trace>
  <inkml:trace contextRef="#ctx0" brushRef="#br0" timeOffset="4190.2445">5234 10755 13,'-35'-25'60,"14"18"-29,-1 7-13,5 14-5,3 1-5,9 11-2,5-1-1,16 4-3,4 0 0,11-3 0,4-4-1,3-5 0,-4-12 0,-4-8 1,-8-7-1,-10-9 0,-12-12 0,-9-6-1,-12-9 1,-5-4 0,-1 0-1,1-4 0,2 3 0,7 6 0,7 6-2,6 9-3,13 13-9,4 10-14,5 0-5,10 16 0,-3 0 0</inkml:trace>
  <inkml:trace contextRef="#ctx0" brushRef="#br0" timeOffset="4353.6183">5485 10754 61,'-9'24'32,"9"8"0,-3-3-14,3-5-13,6 3-21,1-12-13,14 0-2,-6-15-2</inkml:trace>
  <inkml:trace contextRef="#ctx0" brushRef="#br0" timeOffset="4647.4937">5877 10785 41,'-13'27'32,"-12"-7"1,-3 6 0,-3-7-19,-3-7-6,-1-4-4,1-8-2,3-11-1,3-6 0,10-3-1,6-1 0,8-2 0,11 1 0,4 6 0,9 7 1,5 9 0,3 3 0,5 11 0,-3 4 1,-3 4-1,0 3-4,-8-2-12,-4-1-18,3 0-1,-7-12-1,4-1 1</inkml:trace>
  <inkml:trace contextRef="#ctx0" brushRef="#br0" timeOffset="5000.1764">5957 10863 41,'0'0'33,"0"13"1,0-13-1,19 6-17,1-6-6,-1 0-3,6 0-2,-3-10-3,0 1-1,-3-6-1,-5-2-2,-6 0 1,-8-4 0,-8-3-1,-7 2 0,-6 4 1,-1 6 0,-5 6 0,0 6 1,0 7-1,9 10 2,2 9-1,10 9 1,3 5-1,6 3 1,7 2 0,2-2 0,3-1-1,1-7-5,0-7-16,2-4-13,-18-24 1,26 9-2,-18-17 1</inkml:trace>
  <inkml:trace contextRef="#ctx0" brushRef="#br0" timeOffset="5378.3465">6232 10844 35,'0'0'31,"26"13"1,-8-10-5,-3-3-13,7 0-5,0-4-4,-1-4-3,-2-6 0,-7-3-2,-2-3 0,-10-1-1,-3-3 1,-10 2-1,-5 3 1,-1 5 0,-9 7 2,3 7-2,-3 10 2,4 8 0,5 11 1,10 11 0,2 4 0,11 4 1,2-1-2,7 2 1,2-3-2,0-6-5,4-8-15,2-7-16,-5-16 1,6-4-2,-1-14 1</inkml:trace>
  <inkml:trace contextRef="#ctx0" brushRef="#br0" timeOffset="5926.6596">6679 10755 45,'-13'-13'28,"-17"-3"-5,5 4-8,-3 6-5,-6 2-3,5 9-1,-1 4-2,14 5 0,4 6-1,12 3 0,4-5 0,11-1-1,6-8-1,10-3 0,-2-6 0,-1 0-1,2-9 0,-5-2-1,-4 2 1,-2-2 0,-3 2 1,0 9 0,-1-5 1,-2 9 1,-2 1 0,2 8 0,-7-1 0,4 5 0,-5-5-1,2 0 0,-7-12-1,5 11-1,-5-11 0,11-11-2,1 0 1,-4-7-1,7 1 0,-1 0 0,1 2 1,2 5 1,-2 4 0,0 6 2,-6 7 1,4 9-1,-5-1 1,0 7 0,-3 5-1,-5-2-1,4 2-3,-4-7-10,3-3-22,-3-5-2,0-12 1,0 0-1</inkml:trace>
  <inkml:trace contextRef="#ctx0" brushRef="#br0" timeOffset="6077.7186">6893 10403 62,'-9'-22'36,"9"22"0,-11 8-2,6 9-20,5 9-26,0 0-21,5 9-2,-1-6-1,7 0-1</inkml:trace>
  <inkml:trace contextRef="#ctx0" brushRef="#br0" timeOffset="6632.1805">7457 10967 39,'0'-15'26,"0"-4"-6,3-3-2,7 1-3,-7-4-3,12 7-1,-6 0-1,5 11-2,-3 3-2,9 11-2,-8 4-2,3 8-1,0 1-1,-2 2-2,-2 3-3,-1 1-4,1-2-15,3 2-6,-3-9-3,9 3 0</inkml:trace>
  <inkml:trace contextRef="#ctx0" brushRef="#br0" timeOffset="7107.6152">7905 10896 73,'-4'-20'24,"-7"2"-4,-3 3-4,-2 3-6,-5 3-3,0 9-3,-3 6-2,5 5 0,-3 3-1,8 5 0,7 0-1,3 4 1,9-8-1,8-1 1,7-5 0,2-3 0,4-6 0,2-8 0,-1-3-1,-5-6 1,-4-1 0,-8-4-1,-4 3 0,-6 0 0,3 7 0,-10 2 0,-3 7 0,10 3 0,-14 16 0,10-3 1,4 4-1,4 4 1,4-2-1,9 0 1,-1-3 0,7-1 1,1-3 0,3-4-1,-1-8 1,-2-6-1,-6-3 1,-2-4-1,-6-5 0,-7-5-3,1-1-8,-4 3-25,-14-5 0,8 8 0,0-3-1</inkml:trace>
  <inkml:trace contextRef="#ctx0" brushRef="#br0" timeOffset="7677.7952">8812 10735 29,'-58'4'54,"23"4"-37,-1 1-4,2 6-3,9 7-4,6-3-1,11 8-2,8-3-1,12-1 0,11-3-1,4-2 0,11-9-1,0-3 0,-3-6 0,2-8-1,-8-1 1,-7-5-1,-11-3 0,-7 1 1,-10 4 1,-9 5 1,-2 4 2,-4 11-1,-3 6 1,5 11 1,-3 5 0,12 11-1,3-1 1,7 5-2,5-5-2,3-6-2,7-3-5,2-10-17,0-11-11,8-8-1,-4-14 0</inkml:trace>
  <inkml:trace contextRef="#ctx0" brushRef="#br0" timeOffset="8158.9005">9195 10842 62,'-13'9'33,"0"11"1,-14-4-14,-3-4-7,2-1-5,0-7-3,3-4-3,0-3-1,3-9 0,4-2-1,11-3 1,7-3-1,5 3-1,4 2 1,8 6 0,2 5 0,5 11 0,2 5 0,2 3 1,-1 7-1,-3 1 1,1 1 0,-6 0 0,-1-7-1,0-4 1,-3-5-2,0-8 0,-5 0 0,2-13-1,1-2-1,-2-11 1,1 1 0,-3-4 0,-3 3 2,1 2 0,-1 1 1,0 10 1,-6 13 1,0 0 0,5 11 0,-5 9 0,0 2-2,3 4 0,1 3-2,-4-3-4,7-1-15,-1-6-15,-6-19-1,4 12 0,-4-12 0</inkml:trace>
  <inkml:trace contextRef="#ctx0" brushRef="#br0" timeOffset="8296.4165">9290 10565 53,'-15'-10'10,"15"10"-10,0 0-17,-9 3-8</inkml:trace>
  <inkml:trace contextRef="#ctx0" brushRef="#br0" timeOffset="8521.5523">9450 10744 43,'8'25'36,"1"5"1,4-3 0,4-5-15,3 6-8,-9-13-5,7 2-2,-3-11-3,1-6-1,-2-5-1,-1-7-1,-1-7-2,-4-4-5,6 7-14,-7-1-19,-7-2 0,4 4 0,-4 1-1</inkml:trace>
  <inkml:trace contextRef="#ctx0" brushRef="#br0" timeOffset="8903.3928">9886 10708 12,'-37'-5'53,"20"5"-28,6 5-11,11-5-4,-10 17-4,10-4-3,7-2 0,6 0-2,2-1-3,0-2 0,0-1-2,-2-3 0,-13-4-1,0 0 2,0 0 2,-13 4 3,-1-4 4,-2 7 3,-6 0 2,4 8 2,0-1 0,13 8-1,0-3-1,13 4-3,-4-4-2,12-2-5,6-1-5,4-11-8,12-5-24,5-4-1,1-11-1,8-2 1</inkml:trace>
  <inkml:trace contextRef="#ctx0" brushRef="#br0" timeOffset="9649.1725">10114 10689 65,'0'0'30,"17"9"-5,5-6-12,-1-3-5,7 0-4,-1 0 0,0 0-2,-10 0-1,-8 0 0,-9 0-2,0 0 2,-16-3-1,-2 6 0,-6 3 2,1 5 0,2 3 1,3 8 0,5 3 1,13 4 0,0-1-1,15 3 0,3-7-3,11-4-2,6-3-5,4-12-6,7-5-5,-8-15 1,2 1 1,-5-10 4,-2 0 4,-10 3 6,-2-2 6,0-1 25,-21 24-11,0 0-2,0 22-3,-5-7-3,-5 6-4,-5-2-1,3 2-2,-7-7-1,4-3-1,-5-8-1,2-7-1,7-2 0,6-9-1,-1-2-1,6-2 1,10 3-1,-7 1 2,10 11 0,5 4 1,-6 0 0,3 13 2,5 0 0,-1 2 1,-2 1-1,3-1 1,2-8-2,1-4 1,-1-3-1,1-9 0,0-5-1,0-6 1,-1-3-1,-3-3 0,-1 3 0,-4 2 1,-1 8 1,-13 13 1,11-4 1,-7 21 1,-4 9-1,0 11 2,0 0-2,0 5-1,5-1-8,10-3-34,2-12-1,16-8-1,9-18 0</inkml:trace>
  <inkml:trace contextRef="#ctx0" brushRef="#br0" timeOffset="11032.2411">11611 10761 48,'-18'0'27,"2"10"-10,-5 3-4,5 3-3,4 8-3,5 1-1,7 3-2,10-3-2,9 1 0,5-7 0,5-2 0,-1-9 1,-4-8-1,-5-3 0,-10-9 0,-9-2 0,-6-3-2,-6-2-2,-6-3-6,-2 0-14,5 9-9,-7-6 1,10 10-1</inkml:trace>
  <inkml:trace contextRef="#ctx0" brushRef="#br0" timeOffset="11197.0566">11703 10800 34,'30'0'29,"10"7"1,-6-7-5,3 0-12,-2 0-8,-5-5-9,-5-1-9,-7-3-11,-4 9-5,-14-14 0,0 14-1</inkml:trace>
  <inkml:trace contextRef="#ctx0" brushRef="#br0" timeOffset="11340.7995">11869 10787 42,'-6'28'30,"-3"-4"-3,6 4-6,3 2-5,0-3-7,3-3-8,3-4-14,5-1-17,-11-19 0,12 16-2,-12-16 1</inkml:trace>
  <inkml:trace contextRef="#ctx0" brushRef="#br0" timeOffset="11649.0046">12128 10826 51,'-18'0'27,"-9"-4"-7,6 6-8,1 9-5,6 5-2,14 5-1,0 1-1,12 2 0,9-4 0,7-3 2,-1-3 0,4-5 1,-6-9-1,-3-6-1,-7-6 1,-7-5-2,-8-2-4,-10-6-14,-8-2-18,7 6 0,-5-4-1,9 11 0</inkml:trace>
  <inkml:trace contextRef="#ctx0" brushRef="#br0" timeOffset="12182.885">13003 10606 45,'21'0'29,"-21"0"-7,-10 0-5,-11 3-5,-9-1-5,-5 4-3,-4-2-2,4 1-1,0 2 0,8-2-1,11 0 0,16-5 0,-7 12 0,21-3 1,3 1 0,7 5 1,0 2 1,0 6 0,-6 3 0,-5 5 0,-13 1 0,-8 1 0,-8 1-1,-4-5 0,-5 0-1,1-7-1,4-7 1,9-2-1,11-13 0,0 10 0,14-10-1,5 0-2,7 0-6,4 0-17,-1 0-6,6 0-1,-4-9 0</inkml:trace>
  <inkml:trace contextRef="#ctx0" brushRef="#br0" timeOffset="12340.823">13110 10907 49,'14'0'32,"-1"-3"-1,8 7-8,1 12-7,-1 3-7,2 7-4,-2 2-5,-6 0-9,1-4-18,-1 0-5,-10-11-1,-5-13 0</inkml:trace>
  <inkml:trace contextRef="#ctx0" brushRef="#br0" timeOffset="12497.1393">13295 10910 50,'-23'0'34,"-7"7"1,0 11-2,1 5-17,-7 3-7,3 4-5,3 5-9,0-2-17,2-4-13,12-1 1,-1-16-2</inkml:trace>
  <inkml:trace contextRef="#ctx0" brushRef="#br0" timeOffset="12835.634">13377 10899 54,'19'5'35,"-7"-1"1,2 7-1,-4 3-21,-3-4-4,4 4-4,-11-14-2,15 15-2,-15-15-1,18-5-1,-5-2 0,3-5 0,-1 1 0,3 0 0,-2 6 1,-1 5 0,-5 5 1,0 8-1,-6 3 1,-1 5 1,-3 1-3,0 1-1,0-3-6,0-7-18,0-13-13,0 10 1,0-10-1,5-22-1</inkml:trace>
  <inkml:trace contextRef="#ctx0" brushRef="#br0" timeOffset="12972.2996">13548 10630 46,'0'0'25,"-13"0"-11,13 0-19,0 0-17,0 0-4,13 17-2</inkml:trace>
  <inkml:trace contextRef="#ctx0" brushRef="#br0" timeOffset="13182.8705">13725 10757 68,'0'19'39,"0"7"0,0 6-5,-8 1-15,8 17-7,-4-2-4,4 6-3,0-1-2,0-2-1,0-5-2,7-6-2,-2-9-5,-1-16-11,5-7-23,2-8 1,-4-11-1,2-6 1</inkml:trace>
  <inkml:trace contextRef="#ctx0" brushRef="#br0" timeOffset="13326.008">13749 11018 73,'0'0'31,"0"0"-4,16-10-22,2 7-14,6 3-19,-3-6-2,14 3 0,-2-9-1</inkml:trace>
  <inkml:trace contextRef="#ctx0" brushRef="#br0" timeOffset="13581.1539">14163 10924 57,'0'0'35,"-19"9"-1,-2-4-11,-1 5-7,-7-6-7,1 4-2,-3-8-3,3 4-2,5-4-2,6-9 0,3 2 0,9-5 0,5-2-1,8 0 0,5 5 1,7 2-1,2 7 1,0 0 0,3 12 0,-1 2 0,0 8-5,-5 3-29,-6-6-1,3 0 0,-7-5 0</inkml:trace>
  <inkml:trace contextRef="#ctx0" brushRef="#br0" timeOffset="14048.5332">14839 10537 64,'-32'9'32,"-15"6"-9,1 9-4,5 12-6,-1 8-2,14 13-3,8 1-2,16 6-2,8-2-2,16-6 0,10-4-2,5-12-7,11-12-16,-1-11-12,-4-17 1,0-9-2,-6-14 1</inkml:trace>
  <inkml:trace contextRef="#ctx0" brushRef="#br0" timeOffset="14409.3725">14938 10585 49,'-7'-25'33,"7"25"3,0 0-7,0 0-9,-4 34-8,4 0-4,0 14-2,0 5-1,4 6-1,-4-3-1,0-3-1,0-7-3,0-8 1,3-9-1,-3-13-2,0-16-1,0 0 0,9-11-1,-3-7 1,7-2 0,-1-4 1,3 2 1,4 5 1,3 7 1,0 6 1,-1 8 1,-3 9 0,-9 1 1,-6 10-1,-7-3 1,-9 3-2,-7-5-2,-5-3-3,2-2-9,-2-6-17,4-8-5,11-6-1,-1-7 0</inkml:trace>
  <inkml:trace contextRef="#ctx0" brushRef="#br0" timeOffset="14657.3695">15176 10599 54,'22'9'36,"9"14"2,3 13 1,-1 10-21,5 14-4,-13 2-4,-5 5-4,-15 0-3,-15-11-13,-10-8-29,-10-7 0,-13-24-1,7-8 0</inkml:trace>
  <inkml:trace contextRef="#ctx0" brushRef="#br0" timeOffset="15676.4222">16130 10846 46,'-10'-6'18,"-10"2"-3,0 4-2,-1 8-3,2 4-2,3 4-3,5-2-2,8 2-1,8-1 0,11-2 0,8-3-1,5-1 0,0-6 1,0-3-1,-6 0 0,-5 0 0,-7-5 0,-11 5-1,0 0 1,-20-10 0,3 10 0,-4 3 1,3 3 0,2 3 1,0 1 0,9 5 1,7 3-1,7 2 1,5-3-1,7 2 0,0-6-1,10-4 1,3-4-2,1-5-1,-1-9 0,0-6 1,-6-5-1,-4-4-1,-2 1 2,-7 1-1,-10 0 1,-3 4 1,0 4-1,0 14 0,-13-3 1,10 12-1,0 6 0,3 5 0,0 2-1,0 1-4,6 2-5,-6-6-12,5-4-13,0-4-1,-5-11 1,0 0 0</inkml:trace>
  <inkml:trace contextRef="#ctx0" brushRef="#br0" timeOffset="15970.2731">16301 10704 74,'-10'-19'27,"10"19"-11,0 0-23,0 0-14,6 12-6,3 4 3,2 6 9,4 4 6,4 3 7,2 6 9,30 42 41,-30-43-14,0-1-4,0-1-7,-8-11-7,1 1-4,-7-12-5,4-6-2,-11-4-2,14-15-2,-4 1-2,0-8-4,2 4-6,-1-6-19,-2-1-7,4 6 0,-3-1 0</inkml:trace>
  <inkml:trace contextRef="#ctx0" brushRef="#br0" timeOffset="16390.9458">16907 10960 48,'6'25'36,"-12"-3"1,-6-2-5,-4 0-12,-6-7-6,4-1-6,-5-8-3,4-4-3,1-7-2,2-6 0,8-3-2,4-5 1,4 2-1,4-4-1,6 6 1,0 3 1,6 8 0,2 6 0,0 8 1,2 5 1,-2 4-1,3 4 1,0 1-1,2-2 1,2-4-1,-1-6 1,1-6-1,0-4 0,2-7-1,-2-7 1,-4-4 0,-5-1-1,-3-1 1,-3 4 0,-4 4 1,-6 12 0,0 0 0,0 0 0,-4 25 1,4 2-1,0 7-8,0 4-28,4-8-2,17 1 0,8-12 0</inkml:trace>
  <inkml:trace contextRef="#ctx0" brushRef="#br0" timeOffset="17368.0156">1900 11621 6,'12'9'28,"-12"-9"1,-9 23-4,-9-5-9,6-2-2,-4 1-3,-2-5-5,-2-3-1,-2-9-1,7-6-2,3-8-1,6-5 0,0-3-1,6-6 0,-3 0 0,6 0 0,9 8-1,-3 7 0,7 10 1,1 10 0,0 8 0,-2 8-2,7 6-4,0 3-10,0-7-10,5 5-5,-8-17 1,6 1-1</inkml:trace>
  <inkml:trace contextRef="#ctx0" brushRef="#br0" timeOffset="17580.2932">2052 11563 59,'0'0'31,"6"12"-5,-6 2-9,3 12-6,3-5-3,8 10-2,-3-9-1,9-1-1,-11-13-1,6-4-1,1-10 0,-1-6 1,1-4-3,-11-7-6,-1 2-16,-1-1-12,2-5-1,2 7 1</inkml:trace>
  <inkml:trace contextRef="#ctx0" brushRef="#br0" timeOffset="18264.7215">2446 11491 26,'-16'0'25,"-6"-5"1,6 5-12,5 5-7,-2 1-1,13-6-3,3 17-1,4-6 0,7-1 0,3-1-2,1-2 1,-2-3-1,2 1-1,-18-5 1,0 0-1,0 0 1,-12 9-1,-5-3 1,0 2 1,-1 4 0,-5 2 1,8 5 1,2 0 0,7 2 1,10-2 1,5 1 0,3-8-1,10 2 0,3-10-1,6-4 0,-3-5-1,2-5-1,-8-2-1,-2-4 0,-3 1 0,-4 1 0,-6 5 0,-7 9 0,0 0 0,0 0 1,0 11 0,3 3 0,-7 2 0,4 2-1,-3-4 1,3-1 1,0-13-2,0 0 1,0 0-1,0 0-1,3-24 0,-3 3 0,9 2-1,-2-4 0,2 3 0,-2 3 0,4 7 1,3 3 1,0 7 0,3 10 1,-5 4 0,0 5 0,0 1 1,0 4-1,1-2-1,-4-3-5,-2-2-11,4-2-15,-11-15 0,13 7-1,-13-7 0</inkml:trace>
  <inkml:trace contextRef="#ctx0" brushRef="#br0" timeOffset="18428.746">2833 11575 55,'10'4'34,"-10"-4"-1,9 19-9,0 1-9,-9-2-5,0 6-6,4 1-11,-4-2-18,5-6-9,8 2-1,-7-7 0</inkml:trace>
  <inkml:trace contextRef="#ctx0" brushRef="#br0" timeOffset="18789.3528">3047 11668 30,'-6'8'31,"-3"0"1,9 8-4,0 2-12,5 3-6,5 1-2,0-3-2,5-2-1,1-6-1,4-7-1,-3-8-2,-1-6 1,-8-10-1,2-7 0,-6-11-1,-4-7 1,-10-5 0,-9-1-1,-5-2 1,-3 4 0,-6 9-1,3 5 1,-2 13 0,2 13 0,11 9-2,12 13-2,14 11-9,3 6-20,4-5-3,18 4-1,5-4 0</inkml:trace>
  <inkml:trace contextRef="#ctx0" brushRef="#br0" timeOffset="19091.0822">3327 11612 45,'0'0'31,"-9"11"-4,9 3-5,-4 1-6,7 6-4,0-2-2,9 3-2,-1-4-2,9-3-1,0-6-2,4-4 0,0-5-2,-2-7-3,0 0-7,-10-4-19,-2-8-7,-1-2-2,-9-3 1</inkml:trace>
  <inkml:trace contextRef="#ctx0" brushRef="#br0" timeOffset="19219.2686">3453 11436 51,'0'0'26,"0"0"-8,-9-6-32,9 6-8,0 0-4,16 15-3</inkml:trace>
  <inkml:trace contextRef="#ctx0" brushRef="#br0" timeOffset="19437.1631">3584 11538 56,'3'22'37,"-3"0"0,9 8-4,0 12-18,-6 1-4,7 11-4,-3-1-3,0-2-3,0 0-3,0-10-5,2-2-12,1-13-19,-7-16 0,-3-10 0,0 0 0</inkml:trace>
  <inkml:trace contextRef="#ctx0" brushRef="#br0" timeOffset="19571.4836">3635 11767 47,'0'0'23,"23"0"-9,-6 7-27,-3-10-11,14 6-2,-9-9 6</inkml:trace>
  <inkml:trace contextRef="#ctx0" brushRef="#br0" timeOffset="19880.8534">3804 11646 45,'0'0'34,"6"9"1,-6 3-3,0-3-17,8 5-6,-8-3-2,7 3-1,-7-4-4,0-10-1,0 0-1,13 0-1,-13 0-1,12-20 1,-2 8 0,2-1-1,2 1 1,0 4 1,0 8 1,-2 0 0,0 11 0,-4 3 0,-1 2-1,-3 1-6,1 4-18,3-3-11,-8-7 0,13-2-1</inkml:trace>
  <inkml:trace contextRef="#ctx0" brushRef="#br0" timeOffset="20520.3456">4077 11615 26,'-10'0'30,"21"3"-1,0-3-1,7 4-16,7 0-4,0-4-4,1 4-1,-4-4-1,-5 5-2,-4-5-1,-13 0 0,0 0 0,-13 5 1,-2-2 0,-2 4 1,-2-1 0,2 3 3,2 2-1,5 3 1,7 1 0,3 2-1,10-2 0,1-1-3,9-4-1,0-4-3,4-1-4,1-9-1,2 0 0,1-9-1,1 1 1,-7-5 3,1 2 3,-4 1 5,-4 2 5,3 6 4,-8 2 0,2 9 1,-12-5 0,8 20-1,-8-6-2,0 1-2,0-1-2,-3-2-2,3-12 0,0 0-2,0 0 0,0 0-1,0-17 0,11-1-1,-2-1 1,7-2-1,-3 4 1,2 4 0,0 2 0,2 6 1,-3 5 0,-1 7 1,-4 3 0,0 8-1,-3 3 1,-1 3-1,-2 3-2,-3-1-2,8 4-12,-8-2-21,4-10-2,7-2-1,-11-16 1</inkml:trace>
  <inkml:trace contextRef="#ctx0" brushRef="#br0" timeOffset="20670.6828">4810 11768 103,'0'0'40,"0"0"-1,6 12-18,-6-12-30,0 0-28,0 0-1,0 0-1,11-19 0</inkml:trace>
  <inkml:trace contextRef="#ctx0" brushRef="#br0" timeOffset="23101.1086">5179 11401 45,'0'0'29,"15"0"-8,9-7-4,12 5-6,9-6-3,9 4-2,-3-3-2,2 7-2,-6-4-1,-7 8 0,-14 5 0,-18 7 0,-17 8 0,-13 5 1,-11 3-1,-5 7 1,-8-1 0,5 0 0,-2-1-1,12-7 1,3-8 0,13-4 0,11-6 1,16-4 0,8-8 0,11 0 0,5 0 0,8-3-3,1 3-7,-3-6-17,-5 0-11,-2 1-1,-11 0 1</inkml:trace>
  <inkml:trace contextRef="#ctx0" brushRef="#br0" timeOffset="23437.821">5594 11582 33,'0'0'33,"4"11"1,-1 0-2,0 0-16,5 9-4,-3-8-2,3 6-3,-8-7-1,6 0-3,-6-11-2,0 0-1,10 0-1,-2-12 0,2-2-1,2-3 0,7 3 0,-1-2-1,1 5 2,-4 3 1,1 8 1,-4 6 1,-2 7 0,-4 6 1,-6-1-1,3 4-1,-3 1-5,0-5-10,7-2-16,-2 0-6,-5-16 1,20 11-2</inkml:trace>
  <inkml:trace contextRef="#ctx0" brushRef="#br0" timeOffset="23790.7433">5877 11567 48,'0'0'29,"6"-12"2,12 4-16,6 4-7,-1-3-3,5 3 0,0-2-2,-1 3 0,-5-1-2,-6 4 0,-16 0 0,8 4-1,-8-4 1,-18 12 0,5 0 0,1 1 1,-4 4-1,9 4 1,1-1 0,12-1-1,8 1-3,7-4-4,7-3-5,7-3-14,-2-10-7,15 0-1,-5-14 0</inkml:trace>
  <inkml:trace contextRef="#ctx0" brushRef="#br0" timeOffset="24309.5456">6376 11482 26,'-17'10'26,"-1"-10"2,9 11-14,5 0-2,9 0-4,6 2-1,2-7-2,5 3-1,1-4-3,-4-1-1,1-4-1,-7 0-1,-9 0-1,0 0 1,-12 0-1,-7 0 2,1 3 1,-1 4 2,-3 0 1,1 3 1,5 2 2,6 5 1,6-5-1,8 8 1,3-8-1,7 2-1,6-6 0,5 1-2,3-6 0,-1-3-1,1-8-2,-2-1 1,-2-5-1,-2 0 0,-7-2 0,-6-1 0,-2 2 0,-3 4 0,-4 11 1,0 0-1,0 0 1,-11 0 0,11 12-1,0 5 1,-3 1 0,6-1-2,4 2-4,-7-5-8,9-2-16,-3 0-7,-6-12 2,9 0-2</inkml:trace>
  <inkml:trace contextRef="#ctx0" brushRef="#br0" timeOffset="24454.2425">6493 11385 51,'-6'-10'34,"-6"-1"-2,12 11-4,0 0-42,0 0-14,6 12-3,-6-12-2</inkml:trace>
  <inkml:trace contextRef="#ctx0" brushRef="#br0" timeOffset="25236.5098">6685 11534 37,'13'-5'26,"11"5"-3,-1-4-12,2 0-3,5 1-3,-5-1-2,-2 4-1,-5-4 0,-11 4-2,-7 0 1,0 0 0,-20 11 1,-2 1-1,3-1 1,-2 5 0,5 1 0,3 3 1,8-2-1,11 4-1,9-4-1,8-5-2,4-1-3,11-5-4,5-7-3,2 0-4,3-6 1,-1-6-1,-4 2 4,-3 1 5,-6-1 7,-10 3 6,-8 2 25,-16 5-12,-5 11 0,-11-3-1,1 4-3,-7-3-5,-3 1-3,-1-4-3,2-1-1,8-5-3,-2-4 0,6-2-1,2-5-1,10 0 1,4 0-2,7 1 1,3 0 0,0 7 1,5 3 0,-3 7 2,4 3 0,-3 4 0,2 3 0,-4-2 0,3 3 1,-1-7-1,0-3 0,3-8-2,-5 0 1,1-10-1,-3-3 0,-1-5 1,-1-3-2,1 2 2,-5-2 0,1 5 1,-2 5 1,-6 11 0,0 0 0,11 0 0,-8 11 1,-5 2-1,2 5-1,0 2-3,6-4-6,5-3-14,9 3-13,-1-12 1,10 4-2,6-8 1</inkml:trace>
  <inkml:trace contextRef="#ctx0" brushRef="#br0" timeOffset="25590.2418">7798 11582 54,'6'16'36,"-1"4"1,6 2-5,0 6-18,-11-7-3,11 5-4,-11-6-1,6-7-3,-6-13-3,0 0-1,0 0-1,12-9 0,0-5-1,4-6 0,5 1 0,-2 1 1,2 4 1,-4 6 2,-2 8 1,4 4 1,-7 5-1,-3 8 1,-9 4-1,0 4-22,0-3-15,5 2-2,1-7-1,5-1 1</inkml:trace>
  <inkml:trace contextRef="#ctx0" brushRef="#br0" timeOffset="26317.601">8729 11625 27,'11'14'31,"-11"-2"2,-3 6-4,-10 3-12,-10-3-4,3 1-5,-6-4-3,2-3-2,-1-7-2,2-5-1,3-8 0,5-1-1,2-7 0,10 0-1,3-4 1,3-1 0,7 5 0,1 3 1,11 6 0,-1 7 1,-1 9 0,0 4 0,2 5-1,0 3 0,4 4-4,-2-2-5,0-2-7,-2-6-10,-1-8-5,1 2-2,-6-9 4</inkml:trace>
  <inkml:trace contextRef="#ctx0" brushRef="#br0" timeOffset="26529.2185">8864 11717 24,'0'-32'60,"-4"19"-35,4 13-4,10-7-4,-10 7-5,18 15-3,-12-6-2,6 6-1,-2-2-2,0 3 1,-4-7-1,-6-9-1,14 9-1,-14-9 0,13-9-1,-6-3-6,0 1-10,0 2-22,-3-8 0,6 3-1,-3-3 1</inkml:trace>
  <inkml:trace contextRef="#ctx0" brushRef="#br0" timeOffset="27033.5211">9130 11633 38,'0'0'25,"13"0"-3,2-6-12,4 1-5,4 1-1,-2-1-1,-3 1-1,-3 1-1,-5 3 0,-10 0 0,0 0-1,-9 6 2,-3 3 1,1 3 0,-2-1 1,4 9 1,3-3 1,6 5 0,7-3-1,7-2 0,3-2-1,5-5-1,2-3-1,3-7-1,-2-4 0,1-6-1,-5-4 0,-2-3 0,-7-1 1,-2 0-1,-5 0 2,-5 3-1,0 4 2,0 11-1,0 0 1,0 0 0,-8 11 0,8 5-1,0 0 0,0 0-3,3 6-5,-3-7-12,0-6-16,8 3-2,-8-12 1,10 2 0</inkml:trace>
  <inkml:trace contextRef="#ctx0" brushRef="#br0" timeOffset="27176.5617">9407 11439 60,'-5'-12'32,"-7"0"-4,12 12-17,4 11-35,-4-11-4,12 16-2,-12-16-2</inkml:trace>
  <inkml:trace contextRef="#ctx0" brushRef="#br0" timeOffset="27478.0798">9697 11608 27,'-28'-4'28,"10"15"0,-5-4-1,9 7-16,9 7-4,5 0-3,5 2 0,10-5 0,5 2-1,-3-8-1,4-2 1,-2-4 0,-7-6 0,-12 0 0,0 0 0,-5-13-2,-11 4-5,6 3-15,10 6-14,-26-17 1,26 17 0,-10-22-1</inkml:trace>
  <inkml:trace contextRef="#ctx0" brushRef="#br0" timeOffset="27808.7567">9821 11642 47,'25'4'32,"-2"-7"0,9-1-10,-1 4-9,-3 0-4,-3 0-5,-3-4-5,-8 4-7,-3-2-8,-11 2-7,0 0-3,0 0-1,-7-10 3,-4 10 4,-2-2 10,0 2 10,1 2 12,-12 12 34,14-4-18,0 5-2,7 4-3,-2-3-6,10 6-5,-8-2-4,9-3-8,0 2-10,3 0-23,-9-19-1,22 9-1,-3-15 0</inkml:trace>
  <inkml:trace contextRef="#ctx0" brushRef="#br0" timeOffset="28109.3767">10367 11701 67,'-9'17'36,"-9"-6"-1,-1-1-13,1-1-9,-8-6-4,6 1-4,-6-4-3,6-4-1,-1-5-3,7-6 0,4 2-1,3-4 1,7 4-1,5 0-1,7 3 2,2 3 1,7 7 1,-1 5 1,1 5 0,1 5 0,-1-1-1,-5 2-5,4 0-12,-1 2-17,-19-18 1,19 16-2,-9-16 1</inkml:trace>
  <inkml:trace contextRef="#ctx0" brushRef="#br0" timeOffset="28408.1009">10625 11673 48,'-10'-9'31,"-13"-4"1,0 4-13,3 6-5,-4 3-4,7 4-2,-1 4-2,10 9-1,2-1-2,10 3 0,3-3 0,9 4-1,-1-5 0,2-2 0,1-4-1,-4-5 0,-1-4-3,-13 0-6,13-9-12,-13 9-16,4-24 1,-4 9-1,0-5 0</inkml:trace>
  <inkml:trace contextRef="#ctx0" brushRef="#br0" timeOffset="28681.039">10695 11682 55,'16'15'35,"-9"-2"2,0-1-7,2 3-13,-9-15-6,4 14-4,-4-14-3,0 0-3,0 0 0,12-15-1,-4 4-1,6-4 0,-1 1 0,2 1 1,4 5 0,0 5 0,-5 3 1,2 7 1,-7 3 0,0 9 0,0-1 0,-6 3-1,-3 3-6,0-5-28,0-4-5,0-1 0,0-14 0</inkml:trace>
  <inkml:trace contextRef="#ctx0" brushRef="#br0" timeOffset="29115.8839">11522 11487 49,'0'0'34,"6"32"1,-6 2-3,-8 2-16,8 14-5,0-4-3,6 3-4,-6-10-4,5-9-7,2-4-11,-7-12-16,0-14-3,5-15 0,-10-10 1</inkml:trace>
  <inkml:trace contextRef="#ctx0" brushRef="#br0" timeOffset="29415.9485">11526 11364 51,'33'-29'34,"2"12"1,10 10-11,6 17-7,-9 2-7,-1 16-3,-16 1-2,-7 7-2,-18 2-1,-23 0-2,-8-2 0,-10-5-1,-3-4 0,3-5 1,6-10-1,13 0 0,12-7 0,10-5 2,27 12 1,2-4 1,11 1 1,2 8 0,-1 0 0,1 3 0,-8-3-1,-4 0-2,-8 2-13,0-8-26,-22-11 0,9 0-1,-9-9 0</inkml:trace>
  <inkml:trace contextRef="#ctx0" brushRef="#br0" timeOffset="30881.7572">12427 11647 18,'15'9'25,"-5"-9"0,12 0-8,3 4-9,5-4-3,3 5-1,-1-5-1,-3 0-1,-5 0 0,-5 0-2,-19 0 1,0 0 0,0 0-1,-16 3 1,-2 5-1,2 1 0,0 2 0,1 5 1,9 1-1,10-1-2,8 0-4,12-3-4,7-4-2,6-3-2,3-6 0,2 0 0,-3-6 3,-2-2 4,-8-2 6,-8-1 6,-6 1 5,-9-4 1,-14-12 14,-5 15-13,-3-1-1,-4 3-4,-2 1-1,-1 5-1,4 3 0,0 6-3,7 3 0,3 3 0,9 3-2,4 0 1,6 2 0,5-1-1,5-2 1,2-1 0,1-6-1,-1-7 1,0 0-1,-4-9 0,-1-3 0,-7-5-1,-3-1 1,-2-1 0,-5 5 0,-5-9 0,5 23-1,-10-5 2,10 5 0,-2 15 0,2-2 1,8 1 1,2 1 0,5 2 1,3-5 1,6 1 1,-1-6 0,1-1-1,-3-6 0,-1-7 0,-4-2-1,-6-4-1,-4-3-2,-6-5-7,-4 1-20,4 5-9,-10-5 0,13 5-1</inkml:trace>
  <inkml:trace contextRef="#ctx0" brushRef="#br0" timeOffset="31550.2276">13613 11567 49,'0'0'27,"0"12"-3,0-2-12,0 4-9,-5-2-11,5 9-15,-4-10-3,8 4-2,-4-15 1</inkml:trace>
  <inkml:trace contextRef="#ctx0" brushRef="#br0" timeOffset="31708.3844">13704 11535 48,'0'0'30,"6"20"-2,-9-3-13,3 3-6,-4 6-12,4-5-15,4 7-9,-4-12-1,11 5-2</inkml:trace>
  <inkml:trace contextRef="#ctx0" brushRef="#br0" timeOffset="32097.8951">13863 11687 55,'11'17'31,"-11"-6"3,0 0-16,0 8-7,0-3-1,0 0-4,0-4-2,0-12 0,0 0-3,0 0 0,7-6 0,-4-10-1,2-4-1,2-2 1,2-2-1,4 2 0,1 2 1,2 4 1,3 6-1,1 10 1,0 3 0,-5 11 1,-3 1 0,-4 9-1,0 3 0,-5 1-3,1 1-5,-7-8-7,6-1-16,3-5-5,-6-15 1,13 8-1</inkml:trace>
  <inkml:trace contextRef="#ctx0" brushRef="#br0" timeOffset="32445.3142">14163 11776 50,'16'0'33,"-16"0"0,17 0-11,-2 4-6,-2-4-6,5 0-2,-2 0-4,2-4 0,-4-1-3,1-5 1,-3 0-2,-5-5 0,-7-2 0,-4-4 0,-8-1-1,-3 0 1,-2 4-1,-4 5 0,-3 5 1,3 8 0,2 6-1,5 8 1,6 10 0,2 9 0,6 0 0,0 5 0,8 1 0,3-2 1,0-1-1,-1-6 0,1-2-5,-1-11-8,0-7-21,6-3 0,-4-12-1,9-2 0</inkml:trace>
  <inkml:trace contextRef="#ctx0" brushRef="#br0" timeOffset="32791.2409">14627 11715 41,'-4'11'32,"-10"-5"3,1 1-2,-4 2-19,-7-2-3,5 1-4,-7-8-3,4 2-1,0-2-3,7-9 0,0 0-1,7-4-1,4-2 1,4-1 0,8 2 0,5 3 1,5 2 0,1 9 1,5 0 1,1 11 0,-1 2 0,0 6 0,-7 2 0,-3 1-3,-1 3-4,-5-8-13,-5-5-16,1 1-2,-4-13 1,0 0-1</inkml:trace>
  <inkml:trace contextRef="#ctx0" brushRef="#br0" timeOffset="32935.2698">14575 11433 82,'-4'-12'35,"4"12"-4,-9-10-24,9 20-25,0-1-13,9 8-2,-1 1 0</inkml:trace>
  <inkml:trace contextRef="#ctx0" brushRef="#br0" timeOffset="33265.3027">14900 11596 47,'-9'0'29,"-10"-7"-1,2 7-11,1 12-6,0-1-5,3 7-1,7 4-2,6 4 0,7-1-1,6-2 0,4-1 0,2-5-1,1-6 0,2-4 1,-6-7-1,-3-3 1,-10-6 0,-7-5 0,-9-1-1,-5 0-2,-4 4-9,-3 3-22,-4-6 0,8 9-2,-2-2 2</inkml:trace>
  <inkml:trace contextRef="#ctx0" brushRef="#br0" timeOffset="33468.2708">15052 11644 74,'0'0'37,"0"0"-2,6 20-11,-6-20-11,0 25-6,-4-9-5,4 2-11,0 1-25,4-3-2,-4-6 0,3 2-1</inkml:trace>
  <inkml:trace contextRef="#ctx0" brushRef="#br0" timeOffset="33739.2144">15193 11601 71,'7'14'34,"6"6"1,3 6-15,-4-4-11,5 5-2,-6-7-2,4 1-1,-5-7-2,1-6-1,-2-8 0,1-5 0,-3-7-1,3-2 0,-1-5-2,-4-4-8,5 1-20,-3 6-6,-7-2 1,4 7-1</inkml:trace>
  <inkml:trace contextRef="#ctx0" brushRef="#br0" timeOffset="34324.3192">15697 11707 38,'-4'-11'27,"-11"-3"-6,-1 3-3,1 2-5,-7 2 0,4 7-3,-5 0-2,6 6-1,1 4-1,4 6-2,4 0 1,8 3-1,0 1-1,13-5 0,-1 0-1,7-4-1,2-4 0,3-7 0,0 0-1,-2-7-1,0-5 1,-4-3-1,-2 1 1,-6-3-1,-3 4 1,-4 2 0,-3 3 1,0 8-1,0 0 0,-11 0 1,7 8 0,4 6-1,-5 0 1,9 1-1,1 2 2,5 0-2,4-1 2,4-1-1,2-5 0,2-3 1,1-7-1,0 0 1,-3-9 0,-1-2-1,-6-6 1,-5 1-1,-3-3-1,-5 2-1,-3 5-4,-7-3-12,-2 5-20,2 4-1,-2 2 1,12 4-1</inkml:trace>
  <inkml:trace contextRef="#ctx0" brushRef="#br0" timeOffset="34551.9242">16067 11514 82,'0'0'35,"0"0"-1,0 0-18,13 15-8,-13-1-7,0 3-11,2-1-17,5 6-8,-7-11 1,4 3-1</inkml:trace>
  <inkml:trace contextRef="#ctx0" brushRef="#br0" timeOffset="34707.9712">16171 11485 69,'10'5'35,"-5"8"1,-2 9-12,2-1-20,4 5-32,-5-6-3,5 3-3,-9-13-1</inkml:trace>
  <inkml:trace contextRef="#ctx0" brushRef="#br0" timeOffset="36092.9255">1637 12429 23,'0'0'28,"-4"17"0,7-2-6,-3 6-10,3 2-5,-3 2-2,4-1 0,-4-2-5,6-5-1,-6-6-4,0-11-1,0 0-1,0 0 0,-10-23-1,10 4 1,-3-5 3,-3-2 2,1 3 3,5-23 6,8 29-2,5 5 0,-4 5 0,1 7-1,5-4-1,3 8-1,4 1 0,0 4-1,-4 3 0,-4 1 0,4 1 0,2 1-1,-3 3 1,-5 2-1,-3 2 2,-9-3-2,4 1 0,-4-1-3,0-1-11,3 1-14,-3-19 0,-7 11 0,7-11 6</inkml:trace>
  <inkml:trace contextRef="#ctx0" brushRef="#br0" timeOffset="36463.598">1925 12334 52,'15'-16'32,"10"8"0,-2 8-14,-3 0-5,5 12-3,6 3-1,7 12-1,-11 4 0,1 8-1,-6-2-2,0-2 0,-3-4-1,5-6-1,-5-5-1,-9-9-1,-10-11-1,0 0 0,-6-13-1,-4-5 0,-1 0-1,-12-1 1,-5 0-2,-12 4 1,14 7 1,-1 8 0,-1 0 0,-3 14 0,7 1-3,1-2-9,11 3-19,9 3-4,-5-10-1,8 1 0</inkml:trace>
  <inkml:trace contextRef="#ctx0" brushRef="#br0" timeOffset="36817.438">2598 12503 81,'-4'15'33,"-4"-3"-9,-2 5-7,-6-4-6,2-2-5,-8-3-2,3-6-1,-6-2-1,3-5-1,1-1-1,5-7 0,2 3 0,3-7-1,11 1 0,0 2 1,12 1-2,5 4 1,5 4 1,2 5-1,0 8 1,5 3 0,-2 5 1,-4 2-3,-5 7-5,-6 0-18,-5-10-10,2 2 1,-6-7-1</inkml:trace>
  <inkml:trace contextRef="#ctx0" brushRef="#br0" timeOffset="37156.1135">2929 12458 70,'-21'-6'30,"5"6"-6,-2 0-9,-4 3-5,1 11-4,5-1 0,6 5-3,7 0 0,9 2-2,7-4 0,3 3 0,5-8 0,4-2 1,-3-2-2,0-3 1,-7-4 0,-15 0-1,0 0 0,-10-8 0,-2 8-5,-12-6-15,-4-2-14,9 5 0,-2-6-1,21 9 1</inkml:trace>
  <inkml:trace contextRef="#ctx0" brushRef="#br0" timeOffset="37659.2885">3097 12452 49,'0'0'27,"28"0"-10,-10 0-6,2 3-3,4 2-3,-2-5 0,2 0-2,-7 2-1,-5-2 0,-3-2-2,-9 2 1,0 0-1,0 0 0,-12-5 0,2 13 0,-5 1-1,3 2 1,-2 5 2,5 1 1,-3 2 0,12 3 1,0-5-1,10 0 2,2-6-1,8-1 0,1-4-1,3-6-1,0-4-1,3-5-1,-3-2 0,-3-4 0,-3-2-1,-2-2 1,-4 2-1,-3 1 2,-5 6 0,-4 10 2,-4-11-1,4 11 0,-9 11 1,9 0-3,-5 4-6,1 6-23,1-8-5,10 3 0,1-7-1</inkml:trace>
  <inkml:trace contextRef="#ctx0" brushRef="#br0" timeOffset="38071.6952">3670 12476 64,'0'0'32,"19"0"-8,-10 11-8,-2 3-5,-1 7-3,-6-3-3,0 4-1,0-5-3,-5-5 1,0 0 0,5-12-2,0 0 0,0 0 1,0-13-1,7-3 0,2 1 0,-3-2-1,2 1 2,-3 2 1,1 3-1,-6 11 1,0-9 0,0 9 0,0 0 0,-5 17 0,5-7 0,6 6-2,-1 0-1,4-1-4,7 3-6,-2-4-8,3-2-12,3 3-4,-6-7 0,3 0 0</inkml:trace>
  <inkml:trace contextRef="#ctx0" brushRef="#br0" timeOffset="38688.7123">3983 12605 6,'18'-9'17,"-7"-5"-3,8-7 15,-11 11-14,0 0 0,-8-1-2,0 11-1,-4-14-1,4 14-1,-22-12-2,9 12-2,-5-3-2,2 7 0,-2-1-2,5 5 1,-1-1 0,7 8-1,0-6 0,7 6 1,0-4-1,11 1 1,-1-1 0,3-3-1,3-4-1,3-4-1,-1 0 0,1-7 0,-1 0-1,-2-1 0,-1-2 0,-5 1 0,1 4 0,-11 5 1,10-7 0,-10 7 0,0 0 1,13 9 1,-13-9-1,6 18 0,-6-18 1,12 19 0,-12-19 0,20 16 0,-10-11 1,4 0-1,-3-5-1,3 0 1,-2 0 0,-2-5-1,2 0 0,-1-2 0,-1-3-2,-3 0-1,-7 10-1,9-21-5,-9 21-4,0-26-2,0 15 0,-9-11 0,6 4 0,-10-9 4,5 3 3,-4-3 7,-7-21 13,9 26-4,4 12 0,6 10-1,0 0-11,0 0-25,0 8-3,-5 4 0,12 5-3</inkml:trace>
  <inkml:trace contextRef="#ctx0" brushRef="#br0" timeOffset="42669.4073">4553 12579 88,'9'-3'40,"-9"3"0,5-12-15,-5 12-9,9 3-11,-9-3-40,0 0-4,0 0-1,0-16 0</inkml:trace>
  <inkml:trace contextRef="#ctx0" brushRef="#br0" timeOffset="51586.1283">5004 12201 51,'4'15'19,"-4"4"-2,0 8-4,0 7-3,0-1-1,0 2-2,4-1-3,-1-1-1,-3-6 0,5-8-2,-5-7 1,0-12-1,0 0 0,7-14 0,-7-6-1,-4-6 1,1-6-1,-3-9 1,-1 3-2,1-2 2,0 2-1,6 2 0,0 4-1,6 3 1,7 8 0,5 3-2,10 6-5,6 3-10,4-5-13,11 14 0,-5-6 0,9 11 4</inkml:trace>
  <inkml:trace contextRef="#ctx0" brushRef="#br0" timeOffset="51993.3658">5194 12351 32,'9'15'28,"-9"-1"-2,9 6-6,1 4-4,2-5-1,3 3-4,-4-6-3,6-1-3,-3-12-1,3-6-1,-1-9-2,0-4-1,0-3-3,-4-4-8,3-2-18,0 9-5,-12-5 0,4 12 0</inkml:trace>
  <inkml:trace contextRef="#ctx0" brushRef="#br0" timeOffset="52646.0839">5532 12400 22,'0'0'24,"0"17"-6,0-17-3,-3 24-6,3-7-1,6-2-1,1 1-3,5-4 0,0-2-2,3-5 0,4-5 0,-4 0-1,1-10 1,-6-4-2,2 0 1,-3-2 0,-6 0 0,-3 1-1,0 5 1,0 10 0,0 0 0,-12-4 2,12 4-2,-4 19 1,8-4-1,5 1 1,6-1-1,4-3 0,3-3 0,6-6 0,-3-3 0,2 0-1,-4-6 1,-5-4-1,-6-1-1,-6-1-6,-6 0-12,-6-4-11,6 16 0,-19-25 0</inkml:trace>
  <inkml:trace contextRef="#ctx0" brushRef="#br0" timeOffset="53001.1821">5932 12460 39,'6'9'33,"13"3"0,-6-6-5,5-6-11,3 4-6,-2-8-5,4 4-2,-5-10-2,0-2 0,-8-3-2,-2-2 1,-2-2-1,-6 2 0,-12 0 0,-3 1 0,-4 5 0,-3 5-1,-3 6 1,3 8 0,1 5 0,3 4 0,9 10 1,6 4-1,3 2 0,8 3 0,2-3 0,5 1-1,-2 0-3,0-7-13,1-9-15,2-2-2,-16-16 0,19 6 0</inkml:trace>
  <inkml:trace contextRef="#ctx0" brushRef="#br0" timeOffset="53196.4946">6199 12356 58,'0'0'35,"15"0"-1,-15 0-7,12 16-15,-5 1-5,2 2-4,-3-1-10,3 2-19,0 2-9,-9-11 1,4-1-1</inkml:trace>
  <inkml:trace contextRef="#ctx0" brushRef="#br0" timeOffset="53340.5038">6204 12209 81,'0'-9'28,"0"-1"-28,0-4-18,10 14-11,-10 0-3</inkml:trace>
  <inkml:trace contextRef="#ctx0" brushRef="#br0" timeOffset="53872.8966">6480 12267 39,'7'-25'24,"5"1"-11,-3-5-4,1-5-1,-1 0-2,-5-2 1,0 6 0,-4 2-2,-5 11 0,-1 6-1,6 11 0,-12 9-1,12 12-1,0 13 0,6 12 0,0 6 0,0 9 1,-3 3 1,-3 1-1,0-4 0,0-4 0,-9-13-2,-3-14-5,2-9-6,2-14-8,8-7-12,-7-16-2,7-7 0,7 3 0</inkml:trace>
  <inkml:trace contextRef="#ctx0" brushRef="#br0" timeOffset="54377.1029">6853 12405 35,'0'0'23,"-4"-20"-4,-4 7-5,-5 3-3,-2 1-4,-1 3-1,-6 6-3,3 0 0,-2 8-1,5 3-1,1 3 0,8 3 0,7 3 0,7-4 0,5 1 0,7-6 0,5-1 1,2-8-1,-2-2 0,0-6-1,-4-6 0,-1-2 0,-7-3 0,-2 4 0,-5-1 0,-5 5 1,0 9 0,0 0 0,-9-3 1,3 12 0,6 5 1,0 0-1,0 2 1,9 1-1,4-1 1,-1-3-1,4-3 1,4-3-1,-4-7-1,1-4 2,-8-6-2,3-1 0,-5-4-2,-2-3-4,2 1-7,-7 3-18,-4-5-3,4 6-1,0-3 1</inkml:trace>
  <inkml:trace contextRef="#ctx0" brushRef="#br0" timeOffset="54579.7563">7128 12300 58,'7'15'37,"-7"-3"0,3 4-6,3 13-16,-6-1-4,4 10-3,-4 1-3,8 3-3,-1 1-2,0-1-4,1-2-5,-2-13-12,0-6-17,4-8 0,-10-13 0,11-4 0</inkml:trace>
  <inkml:trace contextRef="#ctx0" brushRef="#br0" timeOffset="54715.9319">7200 12487 48,'9'0'27,"-9"0"-10,22-11-21,3 15-17,-7-13-4,15 9-2</inkml:trace>
  <inkml:trace contextRef="#ctx0" brushRef="#br0" timeOffset="55098.2686">7597 12299 14,'-13'-8'26,"-27"-10"30,20 14-44,3 4-4,3 0-4,3 4-1,11-4 0,-4 20-2,11-8-1,2-4-2,5-1-1,0-2 0,-3-5 0,-2 4-1,-9-4 1,0 0-1,0 0 2,-14-4 1,-23 6 5,17 5 0,1-1 2,2 7 1,3-2 1,10 7 0,4-3 0,9 2-1,0-1-1,10-3-3,3 4-12,9-5-23,-8-12 0,10-7-2,-2-12 1</inkml:trace>
  <inkml:trace contextRef="#ctx0" brushRef="#br0" timeOffset="55678.3372">8361 12376 50,'-5'-18'25,"-2"2"-3,-3 5-2,-10 1-6,2 7-2,-8 3-3,5 7-3,1 5-1,3 7-1,6 5-1,6-2-3,12 0 2,5 0-2,3-4 0,7-3-3,3-5-3,-3-10-11,-4-8-16,3 2-1,-14-14 0,4-1 1</inkml:trace>
  <inkml:trace contextRef="#ctx0" brushRef="#br0" timeOffset="55804.9138">8288 12181 49,'-14'-18'30,"14"18"-6,-11-10-19,11 10-25,0 0-5,0 0-3,17 23-2</inkml:trace>
  <inkml:trace contextRef="#ctx0" brushRef="#br0" timeOffset="56292.9791">8434 12322 50,'0'0'30,"18"9"-4,-1-3-13,1-6-6,7 3-1,-2-3-3,-2 0-1,-3-3-1,-5 0-1,-13 3-1,12-12 1,-12 12-1,-11-5 0,-2 5 1,1 5 1,-6 2 0,1 4 0,1 2 1,7 5 1,0 2 0,9 0 0,0-2 0,12-1 0,2 0-1,6-2 0,5-4 0,0-9-2,0-4-1,1-5 0,1-3-2,-4-7 2,-2-2-1,-3-5 0,-5 0 2,-2 4 1,-3 3 1,-5 5 2,-3 12 0,0 0 1,-9 0 0,5 12 0,1 3-2,3 4-7,5-6-29,5 6-2,-10-19 1,27 16-2</inkml:trace>
  <inkml:trace contextRef="#ctx0" brushRef="#br0" timeOffset="56917.719">9431 12264 55,'0'0'33,"14"7"-3,-14 13-9,0 9-6,0 11-7,0-2-1,7 7-2,-3-4-3,-1-4-5,4-1-8,-4-7-20,-3-16-4,0-13 1,0 0-1</inkml:trace>
  <inkml:trace contextRef="#ctx0" brushRef="#br0" timeOffset="57240.7559">9440 12242 45,'24'-31'32,"12"11"1,0 7-11,2 7-7,2 13-6,-6 6-2,-5 11-3,-12 3-2,-8 6 0,-12 2-2,-7 1 0,-14-3 1,-7-4-1,0-7 0,1-7-1,4-6 0,4-3 0,10-2 1,12-4 1,0 0 0,16 5 0,5 2 1,5 6-1,4 2 2,1 2-2,0-1-3,-9-1-12,-4-6-21,3 0 1,-8-13-1,5 4 0</inkml:trace>
  <inkml:trace contextRef="#ctx0" brushRef="#br0" timeOffset="57452.0273">9987 12455 64,'11'-4'31,"13"8"-1,0-1-14,3-3-16,0 2-14,-6-2-15,7 9-2,-13-13 1,4 8-2</inkml:trace>
  <inkml:trace contextRef="#ctx0" brushRef="#br0" timeOffset="57627.2742">9985 12547 77,'0'0'32,"22"5"-6,0-2-13,2 2-10,3 1-29,-4-10-5,8 4-1,-6-7-1</inkml:trace>
  <inkml:trace contextRef="#ctx0" brushRef="#br0" timeOffset="58189.6369">10573 12538 45,'10'0'30,"11"5"-6,-1-5-6,1 0-3,5 0-5,-4-8-2,-1-1-2,-1-5-3,-8-1 0,-6-5-3,-6 1 2,-11-3-2,-5 3 1,-5 0-2,-4 8 1,-3 4 0,-2 7 0,2 9 1,6 10-2,4 4 2,7 9 0,7 9 1,4 5 1,8 2 0,4 5 0,-1-1 0,0-1 0,-5-4-1,1-2 0,-7-8-4,0-10-15,-10-8-19,7-9 0,3-10 1,0 0-2</inkml:trace>
  <inkml:trace contextRef="#ctx0" brushRef="#br0" timeOffset="58691.9081">10976 12601 28,'10'-5'30,"21"9"1,9-10-8,18 3-8,15 3-4,10 0-2,10 0-3,0 0-1,-2 0-5,-5 0-6,-18 0-18,-18-5-9,-12 5 0,-20-10 0</inkml:trace>
  <inkml:trace contextRef="#ctx0" brushRef="#br0" timeOffset="59105.7656">11278 12432 33,'14'-6'28,"-5"-6"-2,9-1-7,3-3-4,0-9-3,4-4-3,-9-6-3,-1-6-1,-4 2-1,-4 1-1,-7 3-1,-7 3 0,-7 7-1,-3 10 0,-1 12 0,0 13-1,-1 10 1,3 13-1,7 8 0,9 5 1,10 3-2,12-1-7,11-4-21,11 0-4,0-14 0,9-3 0</inkml:trace>
  <inkml:trace contextRef="#ctx0" brushRef="#br0" timeOffset="59994.6373">11237 12826 49,'0'0'31,"5"24"-1,-11-7-11,-6 4-8,3 7-3,-4-1-1,1 3-3,1-6-2,3-4 0,-1-4-1,6-6 1,3-10-1,0 0-1,7-17 1,2-4-1,2-7 1,0-7-1,3-2 1,-1-2-1,0 5 0,-3 1 0,1 10 0,-4 8 0,-7 15 0,16-3 1,-7 16-1,4 7 1,2 5-1,6 6 1,2 1 0,3 3 1,0-1-2,-5-2-1,5-3-3,-11-9-9,1-3-13,-7-3-9,-9-14 1,3 12-1</inkml:trace>
  <inkml:trace contextRef="#ctx0" brushRef="#br0" timeOffset="60150.928">11227 12930 59,'26'0'33,"11"9"-3,3 1-39,1-13-14,14 6-5,-6-11-3</inkml:trace>
  <inkml:trace contextRef="#ctx0" brushRef="#br0" timeOffset="67627.6528">12128 12547 39,'20'14'32,"-12"1"0,3 3-9,-7 6-15,-4 0-21,3 2-14,-15-19-2,12-7-2</inkml:trace>
  <inkml:trace contextRef="#ctx0" brushRef="#br0" timeOffset="67942.0615">12441 12368 41,'0'0'34,"0"-14"1,0 14-5,5 26-10,-5 2-7,3 15-4,-3 7-3,7 8-3,-1 1 0,-2-2-4,1 1-3,-5-12-10,6-7-14,0-10-9,-6-14-1,0-15 2</inkml:trace>
  <inkml:trace contextRef="#ctx0" brushRef="#br0" timeOffset="68490.9553">12768 12368 30,'-12'0'21,"12"0"-4,-9 7-6,9-7-4,0 17-4,0-17 0,19 17-3,-7-12 0,5-2-1,-1 2 0,1-5-1,-5 4 0,-12-4 0,9 0 2,-9 0 0,-37 0 6,17 0-1,-3 3 2,0 2 1,8 7 1,0-3 0,12 7-2,3-2 1,18 2-2,0-1-1,7-3-6,3-3-12,2 1-19,-12-12 0,4 2 1,-11-10-2</inkml:trace>
  <inkml:trace contextRef="#ctx0" brushRef="#br0" timeOffset="68739.7564">12466 12547 58,'0'0'32,"25"8"0,-5-8-23,4-5-32,13 5-3,-3-5-3,7 5-3</inkml:trace>
  <inkml:trace contextRef="#ctx0" brushRef="#br0" timeOffset="69768.0867">13508 12288 62,'0'0'31,"0"0"-8,4 13-5,-11 12-5,-8 4-3,1 8-5,-3 1-1,2 3-2,3-4 0,2-4-3,4-8 1,3-9 0,3-16-1,9 0 0,0-10 0,2-12 1,0-7-1,1-7 1,1-6 0,-1 0 0,1 1 0,-1 3 1,0 5-1,-2 8 0,-1 11 1,2 14 0,-2 7 1,2 9-1,1 11 0,1 7-1,4 7 1,2 1-4,1 2-9,-2-2-18,-7-12-4,6 1 0,-11-12 1</inkml:trace>
  <inkml:trace contextRef="#ctx0" brushRef="#br0" timeOffset="69935.0414">13480 12501 69,'0'0'33,"0"0"1,16 0-15,6 4-22,12 3-26,-3-10-4,15 6 1,-3-9-1</inkml:trace>
  <inkml:trace contextRef="#ctx0" brushRef="#br0" timeOffset="70341.9338">14203 12465 45,'0'0'28,"16"0"0,-6 0-14,9 0-5,1 0-6,2 0 0,2 4-1,-6-4-2,-5 3-1,-4-3-1,-9 0 1,0 0 0,-15 0 0,3 5 2,-4 2-1,1-1 1,3 7 1,0 0 1,7 6 0,5-4 0,2 1-1,9 1 0,2-4-3,8 3-7,0-3-17,-2-13-5,7 0 1,-7-7-2</inkml:trace>
  <inkml:trace contextRef="#ctx0" brushRef="#br0" timeOffset="70625.8419">14517 12465 87,'0'0'35,"0"0"-8,7 17-9,-4 0-7,-6 0-4,3 2-4,0-2 0,0 0-3,0-7-1,0-10-1,0 0 1,12-9-2,-4-4 0,-1-6 1,7 0 0,0 1 1,2 4 1,-2 2 1,1 9-1,0 6 1,1 5 0,-3 9 0,-3 1-2,-6 1-5,6 3-13,-1 1-16,-9-12 0,4 1 1,-4-12-1</inkml:trace>
  <inkml:trace contextRef="#ctx0" brushRef="#br0" timeOffset="70851.1461">14769 12462 65,'9'0'37,"-9"0"-2,16 15-7,-4 2-14,-8 0-5,6 2-3,-4-2-3,2 0-1,-1-5 0,-1-2-1,-6-10 0,12 5-1,-12-5 0,12-12-3,-12 12-9,14-20-25,-12-2 0,8 1-1,-2-5 0</inkml:trace>
  <inkml:trace contextRef="#ctx0" brushRef="#br0" timeOffset="71732.6983">15562 12344 41,'-9'0'26,"-14"-5"-8,8 5-5,0 5-4,15-5-4,-6 22-2,12-12-1,7 1-1,5-3 0,2 0 0,2-1-1,-2-3 0,-6-4 1,-14 0-1,0 0 0,0 0-1,-18 3 1,-1 3 0,-3 1 1,1 1-1,1 4 2,6 2-1,6 4 1,8-3 0,4 2 0,7-1 0,4-5 0,5-2 0,3-6 0,1-3-2,1-3 0,-1-9 1,-1-4-2,-5 0 1,0-3-1,-5 3 1,-3 3-1,-2 1 2,-8 12-1,0 0 0,9 17 2,-9-1-2,0 2 1,0-1-1,0-1 0,0-3-4,0-13 0,0 0-1,0 0-1,4-15 1,-1-2-1,-3-4 1,5 0 2,0 0 4,11-15 7,-6 24-3,3 6 1,0 3 0,3 6 1,-2 3 0,-1 5-2,-2 4-1,-2 2-1,-4 4-1,-5 2-1,3 1-5,-3-3-13,-7-6-14,11 2-2,-4-17 0,14 9 1</inkml:trace>
  <inkml:trace contextRef="#ctx0" brushRef="#br0" timeOffset="71957.9913">16144 12400 54,'-10'5'24,"7"9"-5,-1-3-4,0 5-8,4-1-15,-6-5-17,13 8-3,-7-18 0,11 27-1</inkml:trace>
  <inkml:trace contextRef="#ctx0" brushRef="#br0" timeOffset="72490.6125">16408 12421 43,'0'-11'20,"-12"-2"-1,0 4-4,-4 3-3,-4 3-4,-1 3-2,-2 6-2,3 1 0,0 6-2,10 5 0,0 2 0,10 2-2,10-2 1,4-2 0,6 0 0,4-4-1,4-7 1,-2-2-2,-1-5 0,-3-9 2,-4 1-1,-6-6 0,-6-1-1,-6-2 2,0 1-1,-8 1 2,0 5 0,-3 10 1,-1 0 1,2 8 0,-2 6 1,5 11-1,1 4 1,6 6-1,-4 2-1,8 2-2,-2-4-2,3-3-6,6-3-12,5-7-16,-5-17 0,9-5 0,-2-14 0</inkml:trace>
  <inkml:trace contextRef="#ctx0" brushRef="#br0" timeOffset="72800.6509">16729 12460 40,'15'0'34,"-15"0"1,-11 27 0,1-9-20,-9-7-5,4 5-3,-7-5-3,3-3-3,-5-8-2,2-6-1,4-6-2,3-5 2,9-3-2,3-4 1,7 1 0,5 0 3,6 7 0,5 6 1,2 7 2,2 7 0,-3 6 1,1 8-2,-3 2 1,-2 3-3,-4 2-4,-6-4-17,-4-4-14,4-1 0,-7-16-1,0 0 1</inkml:trace>
  <inkml:trace contextRef="#ctx0" brushRef="#br0" timeOffset="72943.4204">16627 12235 47,'-14'-17'32,"-2"0"-3,16 17-9,0 12-40,0-12-7,10 10-5,-10-10 0</inkml:trace>
  <inkml:trace contextRef="#ctx0" brushRef="#br0" timeOffset="73123.9106">16799 12372 50,'22'22'34,"3"6"3,-10-7-5,-3-1-15,7 0-8,-7-6-2,1-5-3,-3-5-1,0-4-1,1-13-3,-5-2-1,5 0-6,-8-4-16,-3-3-12,8 6-1,-8-1 0</inkml:trace>
  <inkml:trace contextRef="#ctx0" brushRef="#br0" timeOffset="73680.801">17174 12283 54,'-13'6'28,"-5"-6"-2,6 7-12,6 7-4,2-4-5,8 4 0,2-1-3,6 0 1,0-2-1,5-3-1,-4-2 0,-6-6-2,3 0 1,-10 0-1,0 0 0,-6-10 0,-5 10 1,-4 0 0,0 0 1,-1 8 1,1 3 1,3 5 0,5 0 0,7 4-1,0-1 1,7-1-1,2-4 0,7-2-1,2-7-1,1-9-1,3-5-1,2-2 1,-1-6-1,-1-1 0,-1-5 0,-7 0 2,-1 2 1,-1 5 1,-8 3 1,-4 13 2,0-9 0,0 9 0,-4 16 0,4 3-1,0-3 0,0 6-2,4 1-1,3-6-6,8 4-12,0-8-20,-2-7 0,8-3 0,-1-6 0</inkml:trace>
  <inkml:trace contextRef="#ctx0" brushRef="#br0" timeOffset="73987.6431">17723 12394 50,'-4'18'35,"-11"-8"0,-1 4-3,0-2-16,-10-5-5,3 2-6,-4-3-2,1-6-2,1-6-2,5 0 0,4-6-1,3-2 0,7-4-2,6 2 2,6-2 0,6 7 1,5 2 1,3 5 0,3 4 2,5 12 1,-3 5 1,-2 6-1,-2 1-3,-7-1-20,-4-1-15,2 2-1,-9-11 0,3-1-1</inkml:trace>
  <inkml:trace contextRef="#ctx0" brushRef="#br0" timeOffset="75309.1464">20923 4454 48,'10'0'30,"8"0"-5,-2 7-9,5-2-6,1 2-7,1 2-14,4 1-17,-9-5-1,8 3-2,-7-8 1</inkml:trace>
  <inkml:trace contextRef="#ctx0" brushRef="#br0" timeOffset="75585.8048">21185 4637 15,'0'0'31,"14"5"1,-14-5-1,22 7-12,-6 1-7,-5-4-4,5 6-7,0 2-9,0 0-9,-7-2-15,6 5 0,-6-5 0,5 6 5</inkml:trace>
  <inkml:trace contextRef="#ctx0" brushRef="#br0" timeOffset="75768.36">21413 4838 27,'10'15'30,"-4"-6"-1,4 6-6,1 2-8,2 0-5,2 5-5,1 2-6,-1-3-9,1-3-16,2 8-5,-9-9 1,7 5-2</inkml:trace>
  <inkml:trace contextRef="#ctx0" brushRef="#br0" timeOffset="76060.3245">21623 5145 34,'23'22'33,"-15"-10"-1,-1 1-9,5 4-7,-4 1-7,1 0-8,0 2-4,-4-1-10,2-3-9,-1 4-3,0-6-1,3 1 3,-1-1 8,1 1 8,-1-1 5,-1 1 12,6 16 33,-5-13-17,-5 0-3,-3-1-5,8 0-5,-8-4-5,9 1-6,-4 0-11,1-2-12,-6-12-7,13 19-5,-13-19 1</inkml:trace>
  <inkml:trace contextRef="#ctx0" brushRef="#br0" timeOffset="76216.7763">21859 5669 62,'0'13'29,"0"3"-4,0 2-5,3-3-5,4 4-8,-7-4-3,6-2-7,3 3-10,-3 3-18,-6-19-2,7 23-1,-7-23 0</inkml:trace>
  <inkml:trace contextRef="#ctx0" brushRef="#br0" timeOffset="76378.7855">21913 6004 3,'3'23'23,"-13"-14"-3,10 7-10,0 0-22,-13-10-7,18 11 0,-5-17 14</inkml:trace>
  <inkml:trace contextRef="#ctx0" brushRef="#br0" timeOffset="76546.7957">21902 6307 53,'-9'22'35,"6"6"0,-7-4-3,2-6-16,2 6-13,2-1-5,-1-2-8,5 2-3,-4-2-11,1-3-3,-1 4-8,-2-8 0</inkml:trace>
  <inkml:trace contextRef="#ctx0" brushRef="#br0" timeOffset="77196.5058">20856 4538 24,'0'0'21,"0"0"-3,0 0-3,-16 8-4,16-8-2,-13 13-4,6-2-4,-1 1-7,1-1-9,7 9-9,-11-8-3,11 8 1</inkml:trace>
  <inkml:trace contextRef="#ctx0" brushRef="#br0" timeOffset="77364.1171">20803 4783 45,'0'18'28,"-4"-6"-9,0 4-4,4 0-7,0 2-9,4 1-12,-4-9-12,13 9-3,-13-19 0,14 26 9</inkml:trace>
  <inkml:trace contextRef="#ctx0" brushRef="#br0" timeOffset="77527.1226">20851 5083 26,'7'26'19,"-4"-6"-17,0-8-15,8 10-4,-11-22 1</inkml:trace>
  <inkml:trace contextRef="#ctx0" brushRef="#br0" timeOffset="77701.132">20952 5322 53,'8'22'28,"-8"-10"-11,2 3-9,3 0-14,-5-15-14,15 23-5,-15-23-2,15 19 0</inkml:trace>
  <inkml:trace contextRef="#ctx0" brushRef="#br0" timeOffset="77869.1416">21062 5576 34,'7'27'27,"-7"-10"-1,3-1-11,0 2-17,-3-18-20,12 25-3,-12-25-2,15 17 2</inkml:trace>
  <inkml:trace contextRef="#ctx0" brushRef="#br0" timeOffset="78037.1529">21206 5854 34,'10'22'30,"-10"-7"1,11 7-1,-5-6-24,1-3-12,4 2-17,-11-15-6,26 16-1,-16-14 0</inkml:trace>
  <inkml:trace contextRef="#ctx0" brushRef="#br0" timeOffset="78061.1527">21407 6122 49,'0'19'33,"12"3"0,-8-4-5,4-6-21,2-2-15,0-5-21,6 8-2,-7-7-2,2 3 0</inkml:trace>
  <inkml:trace contextRef="#ctx0" brushRef="#br0" timeOffset="78347.1257">21664 6520 34,'14'19'30,"-14"-19"-2,21 19-7,-9-12-12,0-4-12,5 0-22,-6-16-2,12 4-3,-12-14 0</inkml:trace>
  <inkml:trace contextRef="#ctx0" brushRef="#br0" timeOffset="79115.3165">22222 4350 25,'-9'6'28,"9"-6"-3,-4 15-6,4-6-4,0 4-6,0-1-4,0 4-5,0 0-9,4 8-15,-4-12-5,6 7-1,-6-10 1</inkml:trace>
  <inkml:trace contextRef="#ctx0" brushRef="#br0" timeOffset="79279.1244">22275 4572 49,'5'19'30,"-5"-19"-4,-3 13-13,3-4-9,0 1-9,8 0-12,-8-10-11,10 21 0,-10-21-1</inkml:trace>
  <inkml:trace contextRef="#ctx0" brushRef="#br0" timeOffset="79455.1327">22379 4749 4,'9'17'17,"-9"-17"-5,7 14-8,-3-2-12,-4-12-8,6 17 4,-6-17 12</inkml:trace>
  <inkml:trace contextRef="#ctx0" brushRef="#br0" timeOffset="79626.1437">22513 4904 7,'0'0'20,"13"20"-7,-10-6-20,-3-14-9,0 0 0,0 0 16</inkml:trace>
  <inkml:trace contextRef="#ctx0" brushRef="#br0" timeOffset="79796.1557">22616 5014 5,'0'0'20,"3"15"-1,-3-15-12,0 12-6,0-12-9,0 0-9,25 18-2,-25-18 12</inkml:trace>
  <inkml:trace contextRef="#ctx0" brushRef="#br0" timeOffset="79820.1549">22808 5078 77,'0'0'33,"0"0"-13,0 0-8,9 6-10,-9-6-17,0 0-16,13-6-1,-13 6 0</inkml:trace>
  <inkml:trace contextRef="#ctx0" brushRef="#br0" timeOffset="79993.1642">22936 5032 69,'0'0'33,"-4"-10"0,4 10-20,0-14-22,10 10-21,-7-9-2,6 4-1,-4-7 0</inkml:trace>
  <inkml:trace contextRef="#ctx0" brushRef="#br0" timeOffset="80170.1755">22967 4841 8,'0'0'2,"-4"-15"-3,-2-1-7,6 16 8</inkml:trace>
  <inkml:trace contextRef="#ctx0" brushRef="#br0" timeOffset="80344.1849">22924 4715 52,'-15'-10'33,"15"10"-1,-18-19-7,11 10-29,7 9-24,0-17-4,0 17-1,0-18-1</inkml:trace>
  <inkml:trace contextRef="#ctx0" brushRef="#br0" timeOffset="80369.1858">22835 4567 54,'-16'-20'21,"11"7"-21,5 13-18,-16-25-4,16 25-4</inkml:trace>
  <inkml:trace contextRef="#ctx0" brushRef="#br0" timeOffset="80539.1956">22706 4417 18,'0'0'23,"-19"-11"-4,19 11-15,-15-9-18,4-4-7,11 13-1,-14-19 16</inkml:trace>
  <inkml:trace contextRef="#ctx0" brushRef="#br0" timeOffset="80731.2071">22562 4277 6,'-12'0'28,"-19"-14"30,18 6-43,4 1-7,9 7-6,-12-14-13,12 14-15,-10-16-2,10 16-1,-11-20 7</inkml:trace>
  <inkml:trace contextRef="#ctx0" brushRef="#br0" timeOffset="80899.219">22387 4141 28,'0'0'29,"0"0"1,0 0-4,-16-4-17,16 4-13,0 0-11,0 0-12,-17-5-2,17 5 0</inkml:trace>
  <inkml:trace contextRef="#ctx0" brushRef="#br0" timeOffset="81079.2316">22206 4170 4,'0'10'5,"3"7"5,-3-7-8,7 0-7,3 4-8,-10-14 11,0 14 2</inkml:trace>
  <inkml:trace contextRef="#ctx0" brushRef="#br0" timeOffset="83844.7134">20665 4647 14,'0'0'6,"-14"10"-2,0-1-1,-3 5-3,-5 5-3,-8-1-4,-1 8-6,-10-6 10,7 9 3</inkml:trace>
  <inkml:trace contextRef="#ctx0" brushRef="#br0" timeOffset="84215.5622">20223 4940 32,'-7'19'30,"-16"-3"-1,-2 5-11,-6 3-9,-4 2-9,4 0-18,-8-8-9,13 3-3,-6-11 1</inkml:trace>
  <inkml:trace contextRef="#ctx0" brushRef="#br0" timeOffset="84551.6443">19827 5203 17,'-32'13'22,"-1"12"-10,-9-2-8,-6 4-9,-1 11-10,-12-12-5,11 9 6</inkml:trace>
  <inkml:trace contextRef="#ctx0" brushRef="#br0" timeOffset="85230.4053">21131 4365 18,'6'-10'14,"13"1"-2,0-9-1,15-2-3,8-4-8,3-10-15,13 8-5,-12-11-2,10 13 17</inkml:trace>
  <inkml:trace contextRef="#ctx0" brushRef="#br0" timeOffset="85523.4084">21664 4018 3,'10'-14'24,"15"6"0,-4-7-8,11 0-10,8-1-15,-6-10-11,15 11-2,-11-10 1</inkml:trace>
  <inkml:trace contextRef="#ctx0" brushRef="#br0" timeOffset="85749.3701">22157 3753 31,'21'-7'30,"-1"-9"2,10-1-10,6-3-10,5 3-13,8 1-24,-11-9-3,10 11-2,-9-6-1</inkml:trace>
  <inkml:trace contextRef="#ctx0" brushRef="#br0" timeOffset="86381.1071">22036 4365 10,'-17'6'25,"4"11"-2,-16 1-6,1 3-12,-7 1-5,-4 2-8,4 2-10,-8-11-5,13 9-1,-4-13 18</inkml:trace>
  <inkml:trace contextRef="#ctx0" brushRef="#br0" timeOffset="86665.2357">21590 4613 25,'-8'15'27,"-13"-4"0,3 5-9,-11 2-11,-3 2-12,1 7-19,-11-10-2,9 7-1,-5-10 6</inkml:trace>
  <inkml:trace contextRef="#ctx0" brushRef="#br0" timeOffset="86936.7941">21098 4942 5,'-4'17'25,"-14"-10"-1,3 13-6,-8 1-31,-7-7-7,5 11-3,-12-13 8</inkml:trace>
  <inkml:trace contextRef="#ctx0" brushRef="#br0" timeOffset="87162.4314">20641 5204 5,'-32'14'21,"0"11"-1,-5-3-12,-1 1-9,1 2-6,1-9-10,9 4-2,-5-13 10</inkml:trace>
  <inkml:trace contextRef="#ctx0" brushRef="#br0" timeOffset="87349.8387">20217 5464 23,'-37'15'21,"8"10"-4,-7-4-17,3-4-12,5 8-9,-4-14 1,17 7 13</inkml:trace>
  <inkml:trace contextRef="#ctx0" brushRef="#br0" timeOffset="87554.2921">19938 5638 15,'-8'16'21,"-8"-7"-13,0-4-23,9 6-3,-2-15 8</inkml:trace>
  <inkml:trace contextRef="#ctx0" brushRef="#br0" timeOffset="88379.2833">22768 5245 47,'0'0'27,"-18"14"-7,-2-6-7,-5 3-8,-8 6-8,-4 3-13,-10-6-10,9 9-1,-12-9-1</inkml:trace>
  <inkml:trace contextRef="#ctx0" brushRef="#br0" timeOffset="88562.0441">22204 5549 29,'-16'15'2,"-2"5"-10,-7-8-7,6 9 8,-13-11 7</inkml:trace>
  <inkml:trace contextRef="#ctx0" brushRef="#br0" timeOffset="88745.0574">21902 5746 13,'-12'12'11,"-6"1"-15,-4-9-10,9 5 9</inkml:trace>
  <inkml:trace contextRef="#ctx0" brushRef="#br0" timeOffset="88933.0687">21673 5889 11,'-20'20'25,"-11"-8"1,6 5-4,0-6-13,-3 1-11,3 5-12,-2-10-7,11 10-3,-6-10-1</inkml:trace>
  <inkml:trace contextRef="#ctx0" brushRef="#br0" timeOffset="89161.0775">20771 6453 34,'-25'21'28,"-12"-9"-2,6 5-11,0-3-9,4 1-8,5-2-11,-2-9-13,18 6 0,-6-10-1</inkml:trace>
  <inkml:trace contextRef="#ctx0" brushRef="#br0" timeOffset="90702.6931">20428 7389 40,'12'-10'20,"8"2"-3,3-6-3,6-1-4,5 1-3,5-6-6,5 3-11,-1-12-15,8 8-2,-9-10-1,10 9 10</inkml:trace>
  <inkml:trace contextRef="#ctx0" brushRef="#br0" timeOffset="90975.7157">21054 7056 9,'35'-25'42,"-8"5"-30,4 4-5,6-5-7,1-4-12,8 7-9,-5-10-2,6 11 10</inkml:trace>
  <inkml:trace contextRef="#ctx0" brushRef="#br0" timeOffset="91207.8334">21568 6740 41,'28'-12'17,"-1"-5"-11,4 1-10,10 3-14,-10-12-2,9 9-1,-12-9 21</inkml:trace>
  <inkml:trace contextRef="#ctx0" brushRef="#br0" timeOffset="91404.8459">22005 6515 23,'19'0'24,"-3"-13"-1,7 1-13,1 0-8,2-7-9,12 10-15,-11-16-2,14 13 0,-13-15 20</inkml:trace>
  <inkml:trace contextRef="#ctx0" brushRef="#br0" timeOffset="91588.857">22469 6229 18,'8'-16'26,"3"16"0,-7-13-3,5 4-18,3-3-11,5-3-10,12 8-9,-4-15-1,10 10 2</inkml:trace>
  <inkml:trace contextRef="#ctx0" brushRef="#br0" timeOffset="91772.867">22895 5958 3,'7'-14'23,"10"11"1,-13-7-7,9-1-18,5 8-19,-11-14-2,14 8 0,-13-8 21</inkml:trace>
  <inkml:trace contextRef="#ctx0" brushRef="#br0" timeOffset="91952.8785">23220 5755 40,'11'-9'35,"-2"1"0,-1-4 0,8-5-22,4 3-14,2-8-28,19 6-3,-7-13-1,2 4-2</inkml:trace>
  <inkml:trace contextRef="#ctx0" brushRef="#br0" timeOffset="95182.5553">19944 5743 27,'18'16'15,"-6"-7"-3,7 2-13,8 9-14,-9-12-3,12 10-1</inkml:trace>
  <inkml:trace contextRef="#ctx0" brushRef="#br0" timeOffset="95671.2337">20178 5946 19,'0'0'25,"21"20"1,-11-11-11,4 8-13,4 4-21,-8-8-4,10 9-1,-12-13 4</inkml:trace>
  <inkml:trace contextRef="#ctx0" brushRef="#br0" timeOffset="96048.7061">20337 6180 21,'5'19'26,"-5"-19"1,9 22-14,-3-4-18,-6-5-15,13 10-4,-13-10-1</inkml:trace>
  <inkml:trace contextRef="#ctx0" brushRef="#br0" timeOffset="96348.0541">20458 6425 38,'0'0'30,"5"16"-1,-5-7-12,0 6-17,8 6-23,-8-7-3,4 6-3,-8-11 0</inkml:trace>
  <inkml:trace contextRef="#ctx0" brushRef="#br0" timeOffset="96642.8306">20486 6673 27,'0'0'24,"-3"26"-1,-2-12-18,2 1-14,9 11-13,-13-12-1,7 9-1</inkml:trace>
  <inkml:trace contextRef="#ctx0" brushRef="#br0" timeOffset="96918.5242">20410 6979 14,'0'0'24,"0"16"1,0-16-8,-9 23-7,3-8-7,-1 0-6,1 4-11,-6-8-10,12 8-1,-13-13 0</inkml:trace>
  <inkml:trace contextRef="#ctx0" brushRef="#br0" timeOffset="97205.2761">20277 7274 14,'0'0'17,"-16"22"-3,6-11-3,0 4-2,-4-2-3,0 1-5,2-1-11,-2-9-11,8 7 0,-7-11 2</inkml:trace>
  <inkml:trace contextRef="#ctx0" brushRef="#br0" timeOffset="97461.4708">20032 7424 14,'-28'-9'18,"9"7"-9,-3 2-18,-7-10-7,11 10 1,-6-12 15</inkml:trace>
  <inkml:trace contextRef="#ctx0" brushRef="#br0" timeOffset="97777.5929">19696 7335 26,'-21'-12'23,"8"12"-5,-3-8-23,-5-7-14,12 10-2,-9-12 0</inkml:trace>
  <inkml:trace contextRef="#ctx0" brushRef="#br0" timeOffset="98265.7484">19404 7069 45,'-15'-12'26,"-7"-8"-9,4 2-10,3 1-14,-3-8-16,12 10-1,-6-12-2,15 12 12</inkml:trace>
  <inkml:trace contextRef="#ctx0" brushRef="#br0" timeOffset="98657.4439">19244 6718 36,'-13'-26'26,"7"4"-8,-2-4-10,-2 1-16,10 8-13,-15-14-2,12 11-2</inkml:trace>
  <inkml:trace contextRef="#ctx0" brushRef="#br0" timeOffset="99086.9252">19144 6374 31,'0'-30'27,"0"12"-8,0-7-5,0 2-5,0-5-6,0 1-6,0 6-17,-5-10-6,9 17 0,-10-11 0</inkml:trace>
  <inkml:trace contextRef="#ctx0" brushRef="#br0" timeOffset="99425.7761">19148 6012 22,'7'-20'41,"-1"6"-26,0-3-3,7 0-4,1-5-10,-2-4-19,11 7-3,-10-13-2,12 12 2</inkml:trace>
  <inkml:trace contextRef="#ctx0" brushRef="#br0" timeOffset="99717.9862">19350 5692 16,'11'-14'22,"14"4"-11,0 3-22,-5-8-6,10 10-2,-9-10 18</inkml:trace>
  <inkml:trace contextRef="#ctx0" brushRef="#br0" timeOffset="100010.0834">19696 5669 35,'28'13'29,"-5"-5"-4,12 6-27,0 3-18,-8-8-4,9 6-4</inkml:trace>
  <inkml:trace contextRef="#ctx0" brushRef="#br0" timeOffset="101093.1266">19408 5446 32,'-9'-12'20,"9"12"-4,-18-13-5,8 8-4,-3 0-5,-1-2-12,14 7-12,-26-2-2,26 2-1</inkml:trace>
  <inkml:trace contextRef="#ctx0" brushRef="#br0" timeOffset="101514.0461">19151 5383 14,'-24'9'5,"7"-6"-8,5 6-5,-7-4 1,11 7 7</inkml:trace>
  <inkml:trace contextRef="#ctx0" brushRef="#br0" timeOffset="102371.7665">19427 5448 20,'-23'-12'25,"14"12"-5,-10 0-4,1 0-3,-5 0-7,1 5-5,-1 2-8,-2-2-11,12 8-8,-12-13 0,8 18 3</inkml:trace>
  <inkml:trace contextRef="#ctx0" brushRef="#br0" timeOffset="102673.5071">19151 5485 9,'-7'16'21,"-8"-4"-6,2 7-5,-1-1-6,1 3-8,7 8-14,-10-13-2,11 5 4</inkml:trace>
  <inkml:trace contextRef="#ctx0" brushRef="#br0" timeOffset="103761.6961">18934 5869 31,'-5'10'17,"5"-10"-3,-12 21-2,5-1-3,3 1-1,-2 4-5,2 1-7,4 8-16,-3-11-4,9 6-1,-6-11 5</inkml:trace>
  <inkml:trace contextRef="#ctx0" brushRef="#br0" timeOffset="104117.8017">18894 6253 24,'0'0'23,"0"21"-6,0-4-6,0-1-3,5 6-3,0 2-6,3 0-7,0-2-6,6 4-10,-10-8 1,8 9 6</inkml:trace>
  <inkml:trace contextRef="#ctx0" brushRef="#br0" timeOffset="104440.1644">18978 6730 12,'5'15'19,"11"7"-4,-5-1-6,6 8-7,2 8-18,-7-13-2,8 12-3,-14-14 20</inkml:trace>
  <inkml:trace contextRef="#ctx0" brushRef="#br0" timeOffset="105094.4509">19196 7156 47,'-4'22'18,"4"-5"-3,10 4-4,0 2-8,3-1-12,9 9-13,-9-12-3,12 8 0</inkml:trace>
  <inkml:trace contextRef="#ctx0" brushRef="#br0" timeOffset="105403.2964">19479 7489 10,'16'23'20,"-16"-23"-3,21 24-16,-4-8-11,-3-7-7,15 12-2,-13-14 18</inkml:trace>
  <inkml:trace contextRef="#ctx0" brushRef="#br0" timeOffset="105972.8271">19858 7649 57,'18'5'16,"4"-2"0,6 2-2,0-2-6,2-3-8,1 5-16,-9-15-11,10 4 0,-10-8-1</inkml:trace>
  <inkml:trace contextRef="#ctx0" brushRef="#br0" timeOffset="106266.2776">20241 7577 16,'15'0'20,"-7"-14"-8,24-13-8,-15 6-13,3 7-7,-9-9-4,9 15 14</inkml:trace>
  <inkml:trace contextRef="#ctx0" brushRef="#br0" timeOffset="106559.7465">20454 7350 26,'4'-18'25,"9"8"-3,-7-10-12,6-1-16,7 2-16,-11-13-1,9 9-1,-10-9 17</inkml:trace>
  <inkml:trace contextRef="#ctx0" brushRef="#br0" timeOffset="107478.2008">19626 5438 27,'12'0'25,"11"12"-2,-6-4-11,8 2-17,9 11-17,-16-14-1,11 13-2,-11-15 14</inkml:trace>
  <inkml:trace contextRef="#ctx0" brushRef="#br0" timeOffset="107830.8285">19990 5607 32,'22'17'26,"-2"-9"0,4 6-13,5 0-13,-1-1-12,5 6-13,-12-11 0,7 11-2</inkml:trace>
  <inkml:trace contextRef="#ctx0" brushRef="#br0" timeOffset="108177.9021">20304 5888 40,'0'0'31,"12"12"-1,-6 0-8,-6-12-10,22 24-3,-12-10-5,3-1-9,-2 2-20,3 6-6,-9-9 0,7 8-1</inkml:trace>
  <inkml:trace contextRef="#ctx0" brushRef="#br0" timeOffset="108508.4457">20499 6217 18,'2'15'31,"-2"-15"-1,11 19 0,-6-4-12,1-3-7,2 7-6,1 0-5,-3-1-8,-2-2-18,5 7-6,-9-7 1,9 4-1</inkml:trace>
  <inkml:trace contextRef="#ctx0" brushRef="#br0" timeOffset="108824.1087">20622 6604 11,'5'20'28,"-5"-8"-1,3 10 0,-3-3-12,-3 3-8,3 0-11,-5-3-15,12 8-8,-14-13 0,12 8-1</inkml:trace>
  <inkml:trace contextRef="#ctx0" brushRef="#br0" timeOffset="109125.5143">20611 7013 24,'-7'29'29,"-2"-14"-6,3 5-24,-1 6-14,-11-9-9,10 9-3</inkml:trace>
  <inkml:trace contextRef="#ctx0" brushRef="#br0" timeOffset="111959.2714">20982 6278 52,'32'-3'29,"5"-9"-27,15-14-12,19 1-13,-8-21-5</inkml:trace>
  <inkml:trace contextRef="#ctx0" brushRef="#br0" timeOffset="115475.3782">1588 13353 51,'3'26'15,"-3"-1"-2,4 1-4,3-6-3,1-3-2,-8-17-1,8 10 0,-8-10-2,0-18 1,0 1 0,0-4-1,0-1 0,-3-5 0,3 6 0,3-1 0,9 5 1,4 5 0,-1 9 1,1 3 0,5 0 0,4 10 0,-3 4 0,0 3-1,-7 3-3,-2 6-4,-13-1-12,0-4-12,0 10 0,-6-12 1</inkml:trace>
  <inkml:trace contextRef="#ctx0" brushRef="#br0" timeOffset="116000.7912">2046 13410 44,'-7'-10'29,"-8"-6"-7,-1 4-6,1 2-4,3 3-4,2 7-3,-8 4-3,2 7-1,5-1 0,1 5-1,7 4 0,3 3 0,0 0 0,0-1 1,18-4-1,-2-5 1,2-1 0,1-5 0,-5-6-1,3-10 1,2-6 0,-1 0-1,-12-3 1,1 2 0,-7 0-1,0 3 0,0 2 0,0 12 0,0 0 0,0 0 0,0 14 0,3-2 0,12 3 0,-3 1 0,-2-3 1,4 0 0,10-4 0,-2-6 0,4-3 1,-1-6-1,-10-6 2,5-3-1,-8-1-2,-8-4-4,-4 4-13,-4 6-15,-12-10 0,16 20 0,-16-16-1</inkml:trace>
  <inkml:trace contextRef="#ctx0" brushRef="#br0" timeOffset="116550.339">2912 13355 47,'-16'11'26,"-6"-5"-13,1 2-3,5 3-3,7 4-3,9 0-2,0 3 0,9 0-1,9-4 1,10-2-1,1-2 1,2-6-1,-4-4 1,-3 0-1,-5-11 0,-3-5 1,-6-4-1,-10-4 1,-4-8-1,-6-3 0,1-5 0,-3-3-1,2-1 0,1 5 0,4 0-2,2 8-3,9 6-4,3 9-7,0 1-12,13 15-1,-2-3 1,9 12 16</inkml:trace>
  <inkml:trace contextRef="#ctx0" brushRef="#br0" timeOffset="116783.4364">3156 13347 79,'4'18'36,"-8"-5"-4,1 5-16,3 7-9,0 2-8,-4-1-18,4-3-15,4 0-1,-1-9 0</inkml:trace>
  <inkml:trace contextRef="#ctx0" brushRef="#br0" timeOffset="117100.3684">3447 13404 46,'0'0'34,"-8"23"0,-8-8-6,-6-6-12,4 4-7,-8-3-4,1-5-4,1-5-2,0-3-2,4-6 0,2-7-1,8 1-1,3-5 2,7 2 0,0 0 1,14 1 2,5 5 2,2 4 0,6 12 1,2 2 1,-1 10 0,-3 2-1,2 5-1,-4 7-12,1 2-22,-15-13-1,10 3-1,-9-10 0</inkml:trace>
  <inkml:trace contextRef="#ctx0" brushRef="#br0" timeOffset="117604.8205">3590 13461 16,'12'19'29,"-2"-9"1,8 1-4,1-3-8,2-5-5,6 1-3,-6-10-3,3 1-2,-7-9-1,-6-1-2,-4-2-1,-7-4-1,-12 1 0,-5 2 0,-3 2-1,-3 4 0,-2 12-1,1 5 1,3 7 0,4 9 0,7 7 1,10 8 1,0 5 0,7 3 0,3-3 0,4-1 1,-1-1-3,2-7-7,-2-4-20,3-5-4,-16-23 0,21 10-1</inkml:trace>
  <inkml:trace contextRef="#ctx0" brushRef="#br0" timeOffset="117971.841">3891 13466 41,'9'4'33,"9"9"0,0-6-8,0-4-12,8 4-2,-4-7-3,0 0-3,-5-4-2,-3-3-2,-6-6-1,-4-4-1,-4 1-1,-12-4 0,-4 5 0,-5 2 0,-3 5 0,-2 3 0,1 12 1,0 8 1,5 7 1,5 9-1,6 3 1,5 7 0,4 0 0,8 3 1,1-2-1,4-4-5,5-2-11,3-5-17,-4-16-1,7-5-1,-2-15 1</inkml:trace>
  <inkml:trace contextRef="#ctx0" brushRef="#br0" timeOffset="118376.7753">4308 13319 46,'-7'-4'28,"-10"-2"-3,8 4-11,9 2-6,-3 9-3,3-9-1,12 18-2,1-6 0,1-3-1,1-2-1,0 1 0,-7-6 0,-8-2 0,0 0-1,0 0 0,-8 6-1,-8-6 2,-5 6 0,1-1 2,-1 5 0,4-2 2,6 4 1,1 2 1,10 4 1,7-3 0,7 2-1,1-4-1,7-1 0,-2-2-4,0-6-7,5-4-13,0-9-15,-11-8-1,3-3 0,-8-11-1</inkml:trace>
  <inkml:trace contextRef="#ctx0" brushRef="#br0" timeOffset="118586.7903">4337 13137 62,'-8'-11'32,"-6"1"-3,14 10-20,-3 9-31,3-9-6,6 12-4,1-2 1</inkml:trace>
  <inkml:trace contextRef="#ctx0" brushRef="#br0" timeOffset="118994.1346">4560 13307 66,'-12'0'30,"-8"0"-4,7-3-15,13 3-6,-7 11-2,9 0-3,6 1 1,3 0 0,5 0 0,-2-4 0,1 1 0,-4-4-1,-2-2 0,-9-3 0,0 0 0,0 0-1,0 0 1,-15 3 0,3 3-1,-1 2 1,1 6 0,3 3 1,2 2 1,7 3 0,5-2-1,4-3 1,5-1 1,3-4-1,3-5 0,5-7-1,-2 0-1,2-14-1,2-3 0,-4-4-1,0-4 1,-1 1 0,-5-2 2,-6 5 1,-5 5 1,-6 16 2,0 0 0,0 0 0,-6 14 0,4 6-3,2 7-11,6 2-25,-1-10-1,10 5-1,4-11 0</inkml:trace>
  <inkml:trace contextRef="#ctx0" brushRef="#br0" timeOffset="119678.5898">5278 13325 32,'12'-4'26,"13"11"0,-7-7-12,8-6-7,4 6-3,-2-5-1,-4 5-1,-4-8-1,-4 6 0,-16 2 0,0 0 0,-20 17 2,2-5-1,2 5 0,-3 5-1,8 2 0,1 0 1,13 4-1,6-2 0,10-4-3,8 0-1,5-9-3,5-3 0,3-10-2,1 0-2,-7-12 1,0-4 1,-6-3 3,-7-4 5,-8-3 3,-9 1 3,-20-16 15,3 31-9,-8-4 0,2 11-2,-5 3-3,7 11-2,2 0-1,9 9-2,6 1-1,3 1 0,9 4-1,4-2 1,8-6 0,2-4-1,1-6 0,-2-8 0,-3 0-3,-8-14-10,-7-9-19,-7 4 0,-12-8-1,0 3 0</inkml:trace>
  <inkml:trace contextRef="#ctx0" brushRef="#br0" timeOffset="120281.5277">6273 13427 28,'18'11'28,"-8"-11"1,14 4-10,-2 1-9,1-5 0,1 0-3,-3-5-2,-1-4-1,-5-3-1,-6-2-2,-9-2 0,-6 1 0,-10 2-1,-3 3 0,-5 5 0,-1 5-1,0 11 1,1 7 0,5 9-1,7 7 2,8 5-2,4 6 2,8-1-1,3 2 1,3 0-3,1-11-8,3-9-15,3 0-6,-9-19 2,8 0-2</inkml:trace>
  <inkml:trace contextRef="#ctx0" brushRef="#br0" timeOffset="120889.5975">6654 13314 29,'-21'-5'24,"11"12"-1,1-4-10,9-3-5,-8 15-3,16-3-1,4-3 0,4-2-2,3 0 0,1-4-2,-3-3 0,1 0-1,-6 0-1,-12 0 0,-5-10 0,-4 10 1,-8 0 2,-22 13 2,20-6-1,0 7 2,7 3 0,10 0 0,2 1 1,11 2 0,5-5-1,5-1 0,4-3 0,3-2 0,3-9-1,-2 0-1,-2-9-1,0-3 0,-4-4-1,-4 0 0,-5-6 0,-4 1 0,-4 0 0,-6 5 0,0 4 1,-6 2-1,6 10 0,-14-7 1,14 7 0,-7 17 0,7-7 0,5 4 0,1 0 0,5 1 0,1 2 0,3-2 0,1-3 0,2-2-1,-3-3-1,-2-7-4,4 0-10,-3-5-17,-8-12-1,0 0 0,-6-12-1</inkml:trace>
  <inkml:trace contextRef="#ctx0" brushRef="#br0" timeOffset="121098.6045">6952 13152 72,'-9'-13'35,"2"-1"-1,-1 3-16,8 11-12,0 0-19,0 0-20,0 12 0,8 0-2,-2-2 0</inkml:trace>
  <inkml:trace contextRef="#ctx0" brushRef="#br0" timeOffset="121485.1044">7169 13268 58,'0'0'33,"0"0"-3,-15 3-8,15 22-8,-3 8-4,6 10-4,-3 8-1,6 5-2,0-1-2,0-2-2,3-4-5,-6-15-9,3-12-16,5-4-5,-11-18 1,10-4 0</inkml:trace>
  <inkml:trace contextRef="#ctx0" brushRef="#br0" timeOffset="121696.1149">7163 13462 34,'0'0'29,"0"0"0,12 4-4,-3-4-24,4 0-18,15 8-11,-7-15 0,15 7-1</inkml:trace>
  <inkml:trace contextRef="#ctx0" brushRef="#br0" timeOffset="121917.1305">7606 13353 61,'0'0'33,"0"19"-2,-14-4-13,0-3-6,-5 3-3,-5-6-3,0 3-3,-4-9-2,1-3-2,1-8-1,2-6-1,5 2 1,7-8-2,7-1 2,5 1 1,10 3 1,7 3 1,6 9 1,6 5 1,4 7 0,1 9 1,-1 4-1,1 7-1,-6 4-6,-9 3-27,-4-10-4,-1 3 0,-8-9 1</inkml:trace>
  <inkml:trace contextRef="#ctx0" brushRef="#br0" timeOffset="132451.571">7885 13474 40,'8'9'34,"-8"-9"1,0 0-10,0 0-7,0 0-15,4 13-29,-4-13-4,-9 0-3,-3-10-1</inkml:trace>
  <inkml:trace contextRef="#ctx0" brushRef="#br0" timeOffset="133957.8843">8664 13091 24,'-23'-7'23,"4"10"-7,-9-3-4,-1 0-4,-4 0-2,2 0-3,2-3-1,8 3-1,9 0-1,12 0 1,0 0-1,0 17 0,13-3 1,5 1 1,1 2 0,1 4 1,-4 4 0,-3 0 1,-8 5-1,-11 1 1,-9-1-1,-6 4-1,-2-5-1,-3-1 0,1-5 0,5-4-1,7-4 1,5-5-1,12-1 1,6-2-1,7-1 1,2 1-1,10-3 0,7 1-4,1-1-11,0-4-13,9 4 0,-11-12-1,8 8 5</inkml:trace>
  <inkml:trace contextRef="#ctx0" brushRef="#br0" timeOffset="134476.8647">8730 13300 32,'16'4'25,"5"-4"-7,3 0-7,3 0-4,2 0-4,0 0-2,1 0-6,-5-4-5,-3 4-7,-12-3-4,4 6-3,-14-3 5</inkml:trace>
  <inkml:trace contextRef="#ctx0" brushRef="#br0" timeOffset="134691.8929">8897 13325 54,'0'21'21,"-5"-2"-3,5 5-6,0 1-9,3-4-11,5 3-17,-8-12 0,13 3-2,-13-15 5</inkml:trace>
  <inkml:trace contextRef="#ctx0" brushRef="#br0" timeOffset="134908.9055">9158 13358 49,'-10'0'26,"-11"0"-7,5 0-6,3 4-5,-1 3-3,4 6-3,10 3 0,0 0-2,9-1 1,8-4 0,1-1 0,0-6 2,1-4 1,-1-4 1,-5-9 0,-4 1 0,-9-5 0,-7 4-1,-4-1-6,-3 8-27,-4-7-3,3 9 0,-1-4-1</inkml:trace>
  <inkml:trace contextRef="#ctx0" brushRef="#br0" timeOffset="135610.9312">10062 13207 38,'-24'-7'18,"-1"7"-5,-5-6-4,-4 6-3,5 4-2,-1-4-1,6 7-2,6 0 0,7 0 0,11 3 0,6 2 0,9-2 0,4 2 1,5 1-1,1-1 0,-2 5 1,-3 2 0,-9 0-1,-11 3 0,-7 3-1,-11 1 1,-5 0 0,-2 0-1,-2-3 0,2-4 1,5 0-1,9-2 2,5-5-1,6 1 1,0-13 0,21 16-1,-2-8-1,5-3-8,5-5-10,12 0-8,-8-11-1,10 4-1</inkml:trace>
  <inkml:trace contextRef="#ctx0" brushRef="#br0" timeOffset="135826.9431">10182 13404 30,'0'0'30,"0"0"1,16 19-5,-6 1-11,0 3-6,2 9-4,0 2-6,-2 0-9,2-3-12,3 1-9,-5-15 0,4-5 0</inkml:trace>
  <inkml:trace contextRef="#ctx0" brushRef="#br0" timeOffset="136042.9561">10361 13486 56,'-26'10'29,"-6"4"-5,-9 10-8,1 1-7,4 4-5,2 1-7,0 0-14,3-9-12,10 1-1,1-12 0</inkml:trace>
  <inkml:trace contextRef="#ctx0" brushRef="#br0" timeOffset="136277.9692">10407 13433 36,'21'15'32,"-11"1"0,-4 10-2,-6 0-17,0-5-2,0-1-5,5-9-2,-5-11-2,13 3-2,-1-15-1,1-7 1,4-2-1,1-2 1,0 1-1,-3 3 2,1 9 0,-4 5 1,-3 12 0,-3 7 0,-1 8 0,-2 2-1,-3-1-4,8 4-10,-4-1-20,-4-9-1,3-5-1,-3-12 0</inkml:trace>
  <inkml:trace contextRef="#ctx0" brushRef="#br0" timeOffset="136497.9809">10555 13258 44,'0'0'29,"0"0"-7,0 0-18,4 10-27,-4-10-4,8 15-1</inkml:trace>
  <inkml:trace contextRef="#ctx0" brushRef="#br0" timeOffset="136721.9943">10738 13384 40,'8'23'37,"-8"3"1,4 7-1,-4 9-14,-4-4-7,10 9-5,-6-1-5,6 2-3,-2-3-3,3-8-5,0-4-9,-2-10-23,-2-11-2,-3-12-1,0 0 1</inkml:trace>
  <inkml:trace contextRef="#ctx0" brushRef="#br0" timeOffset="136760.9962">10807 13609 47,'14'0'29,"-8"-12"0,10 12-9,-1-2-26,0-10-20,9 12-3,-7-12 0,12 7 0</inkml:trace>
  <inkml:trace contextRef="#ctx0" brushRef="#br0" timeOffset="136982.009">11210 13539 63,'-8'10'34,"-6"7"0,-9-3-13,-10-6-8,4-1-5,-4-7-4,7-5-1,3-3-2,8-6-1,6 0 0,9-3 0,4 0-1,6 5 1,3 3 0,4 9 0,0 3 0,2 6 0,4 7-6,-1 6-28,-2-7 0,6 6 0,-3-8-1</inkml:trace>
  <inkml:trace contextRef="#ctx0" brushRef="#br0" timeOffset="137438.0164">12024 13152 28,'-29'7'28,"-13"-2"1,8 9-12,-2 11-3,3 4-6,9 10-1,5 2-2,12 5-2,7 0 0,16 2-1,6-3 0,9-5-3,1-6-5,2-10-12,-3-11-12,8-3-1,-11-19 0</inkml:trace>
  <inkml:trace contextRef="#ctx0" brushRef="#br0" timeOffset="137853.1613">12111 13180 40,'0'0'23,"0"0"-2,0 0 0,6 16-4,-9 3-3,3 12-4,0 3-3,0 11 0,0-3-3,0-1-1,0-2-2,6-7 0,-6-6-1,6-10 1,-6-16-1,0 0-1,12-6 0,-5-10 0,6 0 1,1 0-2,5 1 1,3 6 0,5 9 0,1 4 1,-3 11 0,-6 6 0,-7 1 1,-8 3 0,-11-1-1,-9 0-1,-9-7-4,-6-8-8,1-4-11,9-5-9,-3-12 0,11 5 0</inkml:trace>
  <inkml:trace contextRef="#ctx0" brushRef="#br0" timeOffset="138085.1815">12424 13257 63,'24'6'33,"4"14"2,-6 9-17,-9 2-5,1 13-4,-14-1-5,-8 3-2,-9-2-9,-10-5-18,-5-11-9,2-6-1,-1-13 0</inkml:trace>
  <inkml:trace contextRef="#ctx0" brushRef="#br0" timeOffset="138529.718">13152 13286 63,'0'11'32,"6"14"-3,-6 15-14,0 2-6,0 13-1,-3-2-2,3 1-5,0-6-6,0-7-11,0-12-14,0-5-3,0-16-1,0-8 0</inkml:trace>
  <inkml:trace contextRef="#ctx0" brushRef="#br0" timeOffset="138815.7134">13125 13279 45,'15'-37'30,"13"17"-4,0 11-10,4 9-4,-5 9-5,-10 6-2,-6 6-3,-11 4 0,-4-4-2,-9 0-1,-7-7-1,-2-5 0,3-6 0,9-3-2,10 0 1,5-17 0,10 9 1,5 1 1,2 7 1,-3 7 0,-4 8 0,-10 3-1,-8 5-10,-13-5-16,3 8 0,-16-14-1,11 2 0</inkml:trace>
  <inkml:trace contextRef="#ctx0" brushRef="#br0" timeOffset="139115.731">13328 13259 41,'31'-8'31,"1"15"2,-3 9-10,-5 5-6,3 12-5,-8 5-4,1 7-1,-6-1-2,-3 1 0,-1-5-3,-3-7 0,0-5-2,-7-11-2,0-17-2,0 0 0,0 0-1,-6-26-1,-2 7 0,-6 0 1,-2-1 0,-6 6 2,0 5 1,-2 9 1,-1 7-4,3 0-11,2 0-13,12 8-1,-4-11 0,12-4 0</inkml:trace>
  <inkml:trace contextRef="#ctx0" brushRef="#br0" timeOffset="139483.3103">13806 13365 23,'-4'-19'46,"-15"3"-31,5 16-3,1-2-3,2 4-3,11-2-2,-13 16-2,13-5 0,6-2-2,-6-9 1,18 18 0,-6-12-1,0-1-1,-2-5 0,-10 0 0,12 3 0,-12-3 0,0 0 0,-16 10 2,4-2 0,0 3 1,0 4 1,3 2 1,3 3 0,6-2-1,3-3 1,7-2-2,4-4-3,2-4-10,-1-5-18,-5-14-1,8 0 0,-14-14 0</inkml:trace>
  <inkml:trace contextRef="#ctx0" brushRef="#br0" timeOffset="139704.3236">13795 13150 52,'-12'-17'29,"12"17"-3,-12 0-25,12 0-22,0 0-6,-9 10-1,18 9-1</inkml:trace>
  <inkml:trace contextRef="#ctx0" brushRef="#br0" timeOffset="139934.3359">13907 13451 23,'7'32'27,"5"1"2,-12-12-4,3-7-13,-3-14-4,0 0-4,0 0 0,-11-22-2,11 1 0,5-1-2,-1-5 1,4 1-2,4 4 1,3 5 1,2 7 0,-1 1 1,2 9-1,-2 3 1,0 8 0,-1 4-2,-5 4-4,1 5-4,-3-2-10,-1-1-10,10 5-3,-5-12 1,10 5 5</inkml:trace>
  <inkml:trace contextRef="#ctx0" brushRef="#br0" timeOffset="140364.5641">14441 13489 47,'-13'-30'24,"5"6"-6,-7-1-4,-1 2-3,-3 5-3,-3 2-2,1 6-2,2 7-2,3 9-1,1 1 1,6 6-2,3 2 1,6 2-1,3 1 2,7-1-1,5-4 0,3-4 0,1-2 0,2-7 0,-3 0 0,1 0 0,-4-8-1,-4 0 0,-3-2 1,-4 1-1,-4 9 0,0-11-1,0 11 0,0 0 0,0 0 1,-9 14-1,9-5 1,0 2 1,0-11 0,15 16 1,-6-12 1,1-4 0,1 0 0,-1-6 0,-10 6-2,15-18-3,-5 8-5,-10-3-12,0-4-14,9 6 1,-9-8-1,8 3 0</inkml:trace>
  <inkml:trace contextRef="#ctx0" brushRef="#br0" timeOffset="140589.9897">14589 13289 86,'0'11'34,"7"4"-7,0 13-9,-7 4-8,12 14-3,-9 2-2,5 10-2,-4 3-2,-1-1-2,0-4-5,-3-9-13,0-10-17,0-10 0,0-12 0,0-15-1</inkml:trace>
  <inkml:trace contextRef="#ctx0" brushRef="#br0" timeOffset="140822.0016">14583 13528 21,'13'3'25,"-13"-3"0,25 0-6,-1 0-31,-7-4-11,17 7-2,-7-12 0</inkml:trace>
  <inkml:trace contextRef="#ctx0" brushRef="#br0" timeOffset="141072.0173">14938 13268 32,'-16'-5'27,"-4"-7"-1,0 7-12,6 5-4,3 5-3,11-5-4,-6 17 0,12-6-2,5-1 0,3 1 0,4-2-2,-3-2 0,-3-2-2,-12-5 0,12 0-1,-12 0 2,-12 0 1,0-4 2,-4 4 2,-1 0 1,-10 14 11,17-2-7,10 4 1,0 0-1,6 1-2,5-2-2,6-3-5,4-1-21,6-3-11,-9-13-1,12 0 0</inkml:trace>
  <inkml:trace contextRef="#ctx0" brushRef="#br0" timeOffset="141581.7312">15730 13343 55,'8'-14'31,"-8"0"-11,-3-4-2,-8 4-5,-7-1-1,0 8-3,-7 2-3,0 5-2,-1 8-2,2 4 1,6 7-2,9 5 0,6 0-1,8 2 1,10-3-2,3-4-1,7-1-6,0-11-10,-3-13-16,1 2 0,-8-15-1,3 1 1</inkml:trace>
  <inkml:trace contextRef="#ctx0" brushRef="#br0" timeOffset="141804.7452">15655 13128 46,'0'0'25,"-14"-15"-13,9 3-24,5 12-10,0 0-3,10 10 2</inkml:trace>
  <inkml:trace contextRef="#ctx0" brushRef="#br0" timeOffset="142139.0717">15782 13263 51,'12'0'28,"12"8"-2,2-8-14,2 0-3,1 3-3,1-3-2,-7-6-1,-5 4-2,-6-3 1,-12 5-2,0 0 0,-8 0 0,-6 4 0,-5 5 0,0 5 0,-2 4 1,7 4 0,4 0 0,10 0 1,0 4-1,13-5 1,2-5 0,9-4 0,1-9 0,3-3 0,2-7-1,0-6 0,-3-7-1,-3-3 1,-2 1-1,-4 0 0,-5 1 1,-6 7-1,-7 2 1,0 12 0,0 0 0,-7 13 0,3 6-5,-1 2-14,5 2-15,12 1 1,3-7-1,17 3-1</inkml:trace>
  <inkml:trace contextRef="#ctx0" brushRef="#br0" timeOffset="142821.6443">16725 13251 51,'10'-3'27,"8"3"-10,4 0-5,2-4-3,4 4-2,-4 0-3,0-3-2,-7 3 0,-7-4-1,-10 4-1,0 0 1,0 0 0,-16 9 0,2-1 0,-3-1 0,3 7 0,3 1 1,5 7-1,6 3 1,3 0-1,9 0 0,10 2-3,3-3 0,9-3-2,1-10-4,6-2-2,-3-14-1,6-2 1,-7-6 1,-1-6 4,-10-5 3,-6-1 4,-8-2 4,-12-2 3,0 8 1,-17-1 1,0 6-2,-9 3-1,2 9-4,-2 4 0,6 7-2,-1 8-1,10 6-1,5 6 0,6 0 1,7 0-1,9-1 1,3-7-1,7-2 2,-1-10-1,0-7 2,-3-11-1,-7-6-2,-5-2-9,-10-3-23,-10-13 1,1 7-2,-10-9 0</inkml:trace>
  <inkml:trace contextRef="#ctx0" brushRef="#br0" timeOffset="144569.3255">1599 14445 39,'16'12'25,"0"-12"-7,3 4-5,-1-8-3,3-8-2,-5 0-3,-3-6-2,-8-1 0,-10-2-1,1 1 1,-5-1-1,-1 3 2,-11 7-1,-1 6-1,-2 5 2,4 5-1,7 8 0,6 9 0,-4 6 2,5 9-2,9 0 2,7 6-1,1 1 1,2 3 0,-6-3-2,2-2-4,-2 0-9,5-6-24,-9-12 0,7-2-2,-10-22 1</inkml:trace>
  <inkml:trace contextRef="#ctx0" brushRef="#br0" timeOffset="145207.3603">1940 14307 20,'-21'-13'23,"21"13"-4,-15 0-8,3 6-4,12-6-4,-15 18 0,13-6-2,4 1 1,9-2-1,-2-1 0,4-2-1,5-1 0,-6-4-1,1-3 0,-1 0 1,-12 0-1,0 0 0,0 0 0,-18-3 2,5 3 0,2 6 1,-2 2 1,-3 3 1,6 2 1,7 3 1,3 2-1,7 1 1,2-2-1,1-2 0,11-5 0,7-3-1,-7-7 0,6-5-1,-4-5-1,-4-5 0,6-4-1,-4-1 0,-8-2 0,-10 3 0,3 1-1,-6 4 2,-6 3-1,6 11 0,-13-4 1,4 9 0,9-5-1,-9 19 1,9-5-1,0 2 1,12-2 1,-3 3-1,8-6 1,7-1 0,0-2 0,4-5 1,-9-3-2,2-8-2,-2 1-5,-6-10-9,-5-4-19,-4 2-2,-16-9-1,2 1 0</inkml:trace>
  <inkml:trace contextRef="#ctx0" brushRef="#br0" timeOffset="145441.3805">2098 14154 69,'0'0'33,"-14"-15"0,14 15-17,0 0-15,0 0-26,18 10-6,-18-10-2,25 19 0</inkml:trace>
  <inkml:trace contextRef="#ctx0" brushRef="#br0" timeOffset="145684.7894">2344 14277 52,'-6'24'34,"-1"1"2,7 13-5,3 7-14,0 5-7,4 12-3,-7 0-3,6 2-3,0-7-2,1-7-6,7-4-11,-3-14-18,-11-19-1,0-13 0,6-12 1</inkml:trace>
  <inkml:trace contextRef="#ctx0" brushRef="#br0" timeOffset="145724.7913">2384 14543 33,'0'0'26,"19"7"0,-19-7-8,22 8-22,-4-3-14,-3-7-8,10 2 1,-9-8-1</inkml:trace>
  <inkml:trace contextRef="#ctx0" brushRef="#br0" timeOffset="145970.8051">2815 14444 46,'-9'10'33,"0"6"-1,-11-1-8,-2-3-8,-1 0-6,-9-3-5,4-1-2,0-8-3,3-8 0,4-1-1,6-5 1,5-2-1,10 0 0,3 0 1,7 3 0,8 4 0,4 9 1,2 4 1,2 9-1,5 4-4,-7 7-28,-5-3-2,8 1 0,-11-4-1</inkml:trace>
  <inkml:trace contextRef="#ctx0" brushRef="#br0" timeOffset="151907.0168">3467 14357 42,'-25'-4'29,"12"4"-5,-6 6-8,-2-1-5,5 10-3,0 1-3,11 6-2,8 0-1,12 0-1,3 0 0,7-5 0,3-3 1,1-6-1,-1-8 0,-4-5 0,-9-8 0,-6-6 0,-9-5 0,-8-7-1,-2-6 0,-8-6 0,2-6 0,-3 1 0,10-2-2,3 2 0,9 6-2,5 5-1,12 11-3,1 10-9,5 3-13,7 18 0,-12 1 0,8 15 8</inkml:trace>
  <inkml:trace contextRef="#ctx0" brushRef="#br0" timeOffset="152143.0115">3668 14312 7,'0'0'58,"0"0"-29,0 22-13,0-1-4,0 0-5,5 3-6,-1 1-10,2 1-18,-3-14-2,9 1 0,-12-13 0</inkml:trace>
  <inkml:trace contextRef="#ctx0" brushRef="#br0" timeOffset="152448.0265">4043 14375 51,'-17'12'31,"4"9"-4,-4-6-9,-6-2-7,0-4-6,1-4-5,-1-5-1,2-4-2,2-5-1,7-3 0,3-5 0,4 0 0,5 3 2,0 1 1,0 13 2,24-12 0,-6 12 2,1 5-1,3 6 1,1 7-1,-3 3-7,1-1-16,3 7-7,-11-10-1,5 7 0</inkml:trace>
  <inkml:trace contextRef="#ctx0" brushRef="#br0" timeOffset="152839.4662">4089 14379 23,'22'25'31,"-13"-11"1,3 9-2,-2 0-14,-5-4-4,2 4-3,-7-7-4,3-3-3,-3-13-1,0 0-2,0 0 0,5-26-1,-5 5-1,0-2 0,5-3 0,-2 1 1,3 2 0,3 6 1,4 2-1,2 8 1,4 7 1,2 3 1,-2 7-1,0 7 1,-2 2-2,-5 3-7,-3-3-18,3 7-4,-12-9 0,5 6 0</inkml:trace>
  <inkml:trace contextRef="#ctx0" brushRef="#br0" timeOffset="153228.627">4543 14321 42,'-12'0'27,"-5"-8"0,5 8-14,3 5-6,9-5-3,-7 16-2,10-5-1,6 0 0,3-3-2,4 0 0,0-1-1,-4-4-1,-1 0 0,-11-3 0,0 0 0,0 0 1,-11 3 2,-5 3 1,-5 1 2,2 5 0,-2 0 1,6 5 0,0 2 1,12-1-2,3-2 0,13-2-3,2-2-7,6-3-9,-2-9-12,11 0-1,-9-6 0,7-1 7</inkml:trace>
  <inkml:trace contextRef="#ctx0" brushRef="#br0" timeOffset="153566.5589">4671 14444 60,'10'10'30,"-10"-10"-5,13 9-12,0-2-4,2-2-2,0-2-3,2-3-1,2-4 0,-5-4-3,3-1 1,-6-2-2,-1-3 0,-3-2-1,-4 0 0,-8 2 0,-4 0 0,-5 4 0,-6 1 0,1 3 2,-7 6 1,2 7 0,0 3 0,5 8 1,4 5 0,4 6 0,8 5 1,3 4-1,10 2 0,3 1-1,2-3-7,3-1-10,6-4-15,-4-16-1,9-1-1,-14-16 1</inkml:trace>
  <inkml:trace contextRef="#ctx0" brushRef="#br0" timeOffset="153832.5756">4887 14372 69,'0'0'35,"12"4"1,-3 9-14,7 6-12,-7-2-2,7 2-3,-3-2-1,5-3-2,1-6 0,5-8 0,2-7 0,5-6-1,-3-5-1,0-2-2,-1 2-6,-9-4-15,-2 5-14,-6 8 0,-10 9 0,0 0-1</inkml:trace>
  <inkml:trace contextRef="#ctx0" brushRef="#br0" timeOffset="154162.5961">5476 14420 49,'-6'19'32,"-8"-8"-4,-1 0-9,-3-4-7,-6-7-5,2 0-3,-2-4-3,-2-3-2,1-6-1,7-4 0,6 0-1,5-2 1,7 3 0,7 3 2,5 3 1,6 5 2,2 5 0,4 6 1,0 3 1,4 11-1,-3-1 1,-2 7-2,-6 2-4,-4-3-9,0 1-13,2-3-10,-15-11-1,7-3 0</inkml:trace>
  <inkml:trace contextRef="#ctx0" brushRef="#br0" timeOffset="154394.6073">5364 14104 75,'-15'-19'34,"15"19"-2,-7 13-23,11 3-31,8 14-8,-10-3-3,15 9-1</inkml:trace>
  <inkml:trace contextRef="#ctx0" brushRef="#br0" timeOffset="154921.9566">6291 14289 42,'4'19'32,"-1"11"-1,-12 1-11,-3-4-5,-5 0-6,-1-8-3,-4-4-4,-1-13-2,3-6-1,-1-10-1,4-7 0,5 2-1,0-3 1,9-1-1,3 5 1,5 5 1,8 6 3,3 7 0,6 10 0,2 2 0,4 7 1,-3 5 0,0 1-6,-1 4-11,0 0-17,-9-15-1,3 4 1,-18-18-1</inkml:trace>
  <inkml:trace contextRef="#ctx0" brushRef="#br0" timeOffset="155251.4105">6397 14309 40,'12'-4'34,"7"10"0,-3 1-2,-7 8-18,0 7-4,-5 0-3,-1 6-2,-6-5-4,-1-2-2,1-6-1,3-15-2,0 0 0,0 0 0,0-15-1,7-6 1,2-2 2,3 0 1,-2 3 2,1 3 1,-4 6 1,-7 11 0,10-4 1,-7 17 1,-3 1-2,8 6 1,-2 3-3,1-3-4,11 6-10,-2-4-19,3-16-2,12-3-1,-4-10 1</inkml:trace>
  <inkml:trace contextRef="#ctx0" brushRef="#br0" timeOffset="155718.0793">6710 14258 41,'0'0'29,"12"15"-5,5-8-9,4 0-6,6 0-2,-1-4-2,2 0-2,-1-3-1,-7 0-2,-2-5-1,-10-1 1,-8 6-1,-8-10 0,-2 10 0,-8 4 0,2 2 1,-2 4 2,-1 5 0,7 5 1,5 0 1,7 3 0,6 0 0,7-4 0,2-4 0,7-3-1,0-4-1,3-8-1,-1-4-1,-3-5-1,-2-7 1,-3-1-1,-3-3 0,-4 1 0,0 0 2,-2 4 0,-7 6 2,0 9 0,0 0 0,0 10 0,0 4 0,0 1-5,5 6-18,5 1-13,-3-10-1,11 5-1,-6-9 0</inkml:trace>
  <inkml:trace contextRef="#ctx0" brushRef="#br0" timeOffset="156140.7224">7194 14311 43,'0'9'29,"15"14"-1,-9-4-15,1 5-4,3 3-1,1-4-1,3-2-2,0-10 0,0-5-2,2-12-1,2-4 0,-1-7-1,-1-6 0,1-4-4,-6-2-6,2 4-8,0 6-15,-10-4 1,2 10-1,-8-2 1</inkml:trace>
  <inkml:trace contextRef="#ctx0" brushRef="#br0" timeOffset="156377.7323">7553 14267 41,'5'10'32,"6"9"1,-11 0-7,6 0-14,-1 6-12,-1-8-26,4 7-5,-8-14 0,12 3-2</inkml:trace>
  <inkml:trace contextRef="#ctx0" brushRef="#br0" timeOffset="156681.7495">7708 14293 29,'19'18'30,"-13"-4"2,7 11 1,-16-1-19,-4 0-4,1 3-4,-6-6-3,-3-4-3,2-3-3,-2-11-3,15-3 1,-10-16-1,19-4 0,-4-5 1,9-1 2,1 1 3,-1 0 4,3 6 2,-7 3-1,0 7 1,-10 9 0,10 0 1,-10 0-3,-5 12 1,5 0-3,0 5 0,0 0 0,9 2 0,1 1-1,1 0-4,6 3-6,1-5-18,2-9-6,13-4-2,-8-8 1</inkml:trace>
  <inkml:trace contextRef="#ctx0" brushRef="#br0" timeOffset="156965.7645">8211 14321 42,'0'0'34,"-8"15"-1,-8-6 0,-10 3-19,1 6-6,-5-6-4,3-2-2,-3-3-3,-4-7-1,9-4 0,1-7 0,10-3-1,3-6 1,8 0 0,3 1 2,11 2 1,6 5 1,2 8 0,4 7 1,2 6 1,1 9-1,-2 2 0,-1 4-4,-1 5-7,-8-5-13,-7-5-13,10 0 0,-17-19 0</inkml:trace>
  <inkml:trace contextRef="#ctx0" brushRef="#br0" timeOffset="157209.7809">7993 13962 55,'-10'-14'34,"10"14"-2,-8 19-11,8-2-43,11 14-8,-5-5-2,16 6-1</inkml:trace>
  <inkml:trace contextRef="#ctx0" brushRef="#br0" timeOffset="157825.9289">8977 14248 34,'-9'0'23,"-9"-4"-9,18 4-4,-17 0-2,17 0-2,4 11-2,5-6-1,2 2 0,1-4-1,2 2 1,-4-1-2,-10-4 0,9 7 0,-9-7-1,-15 6 0,-1 2 0,-1 0 0,-2 2 0,3 2 0,3 3 0,5-1 1,8 4 0,3 0 1,12-4 1,4 2-1,2-8 0,3-2 0,2-6-3,-1-5-8,-2-4-12,-7-13-6,4 1-1,-13-18-1</inkml:trace>
  <inkml:trace contextRef="#ctx0" brushRef="#br0" timeOffset="158087.9515">9001 13953 29,'-14'-14'24,"14"14"-3,0 0-23,-12 4-15,16 8-6,-4-12 0</inkml:trace>
  <inkml:trace contextRef="#ctx0" brushRef="#br0" timeOffset="158348.9674">9114 14219 47,'14'27'34,"-9"-6"0,7 1-6,-5 2-13,1-8-5,1 2-4,-9-18-2,18 12-2,-7-16 0,1-4-1,2-3-1,-3-4-3,3-1-6,-5-2-19,-3-4-7,4 7-1,-10-3 2</inkml:trace>
  <inkml:trace contextRef="#ctx0" brushRef="#br0" timeOffset="158605.9806">9580 14263 60,'3'23'33,"-6"-8"0,-9 0-14,1 5-5,-7-6-5,0-2-4,-5-6-2,1-6-2,2 0-2,-3-9 0,8-3 0,2-5-1,8 1 0,2-4 0,9 2 0,9 2 1,1 4 1,5 5 0,4 4 0,3 6 2,-4 4 0,5 9 0,-8 2 0,-1 2-2,-2 2-8,-3 4-25,-8-10 0,6 4-2,-10-9 1</inkml:trace>
  <inkml:trace contextRef="#ctx0" brushRef="#br0" timeOffset="159449.0283">9713 14212 39,'9'11'32,"14"9"1,-9 7-7,3-5-11,5 4-3,1-8-5,-2-1-1,0-11-1,1-6-2,-6-12-1,-3-6-3,3-2-9,-4 0-24,-12-7 0,5 8-2,-13-5 1</inkml:trace>
  <inkml:trace contextRef="#ctx0" brushRef="#br0" timeOffset="169079.325">10518 14127 12,'12'9'24,"-12"5"0,7 13-12,-4 5-24,-3-10-6,6 7-3,-6-14 1</inkml:trace>
  <inkml:trace contextRef="#ctx0" brushRef="#br0" timeOffset="169328.6862">10640 14146 44,'6'12'31,"-14"4"1,8 13-6,0 0-38,-5-6-13,14 9-4,-9-12-1</inkml:trace>
  <inkml:trace contextRef="#ctx0" brushRef="#br0" timeOffset="169637.7032">11011 14329 45,'-22'-14'33,"4"8"-1,-8 1-6,2 1-12,4 8-5,2 5-5,9 6-2,9 4-1,6 0-1,10 1 0,3-3 0,8-4 0,4-4 1,-5-5-1,-2-4 0,-5-10 1,-5-6-1,-8-8 0,-6-8 0,-6-4 0,-2-9-1,1-4-1,1-2-1,6 5-2,-5 5-6,10 8-9,8 12-12,-7 8 0,9 19-1,-15-6 5</inkml:trace>
  <inkml:trace contextRef="#ctx0" brushRef="#br0" timeOffset="169952.7206">11334 14298 46,'-6'22'34,"-1"-12"-1,3 3-7,-6 3-10,-11-4-6,4 1-3,-4-6-3,1 0-3,-1-7-1,0 0-1,4-10 0,3-3-1,6 0 0,5-4 0,3 5-1,8 0 1,2 4 1,4 8 1,3 0-1,4 13 1,1 1 1,-2 5-5,1 4-15,0 2-13,-10-12 0,9 9 0,-10-15-1</inkml:trace>
  <inkml:trace contextRef="#ctx0" brushRef="#br0" timeOffset="170306.9244">11448 14267 57,'0'0'33,"16"17"0,-4-1-10,-5 0-12,3 6-2,-3-1-4,0 2-2,-7-8-2,-4-3-1,4-12-1,-11 7 0,11-7-1,-9-16 0,9 1-1,0-6 0,0 2 1,6 0 1,2 2 0,-4 7 2,-4 10 1,12-5 1,-12 5 0,5 21 1,-1-6 0,5 7-1,-2-2 0,8-1-3,0 0-3,6-6-5,8-6-20,1 2-8,-3-9 1,6 0-1</inkml:trace>
  <inkml:trace contextRef="#ctx0" brushRef="#br0" timeOffset="170968.8513">11729 14282 63,'0'0'28,"14"5"-3,1-5-15,4 5-4,-1-1-4,1-1-3,2-3-2,-4 0 0,-2 0-1,-15 0 0,9-3 2,-9 3 1,-10 0 3,-2 4 3,-4 3 2,5 4 2,-5 4 0,8 2 0,-2-1-2,10 4 0,7-3-2,6 0-2,3-4-1,3-5 0,2-5-1,3-3-2,1-7 0,-2-3-1,-1-3 0,-6-6 0,-2 1 0,-2 3 0,-3 3 1,-6 2 1,-3 10 1,0 0 1,0 0 0,0 0 0,-4 10 0,4 2-1,0-2 0,9 3 0,3-2 0,1 0 0,6-1 1,-1-2-2,2-5 0,0-3-1,0 0-2,-6-3-5,1-2-6,-7-7-8,0-5-2,-6-2-1,2-3 3,-7-8 5,0-1 7,-5-4 11,-2-3 10,1 8 9,-2-1 4,1 9 1,-3 1-2,6 11-4,-1-1-7,8 11-12,0 0-31,0 12-3,0-3-2,8 5 1</inkml:trace>
  <inkml:trace contextRef="#ctx0" brushRef="#br0" timeOffset="171449.6078">12331 14042 55,'30'-21'31,"1"14"-11,3 14-2,-4 9-1,0 16-5,-8 7-3,0 5-1,-7 4-2,-1 2-2,-4-9-1,-3-4-1,0-11-1,-3-8 0,-1-8 0,-3-10-2,0 0 0,-4-20 0,-1 8 0,-4-5 0,-1 5 0,-7 7 0,-1 5 0,-5 5 2,-1 8-2,-2 5-1,3 6-7,-3-6-12,4-5-12,10 0-2,3-13 1,9 0-1</inkml:trace>
  <inkml:trace contextRef="#ctx0" brushRef="#br0" timeOffset="171716.6145">12683 14262 58,'0'0'36,"14"22"-2,-8-4-5,-6 1-17,8 5-9,2 3-16,3 4-19,-1-11-3,9 2 0,-4-10 0</inkml:trace>
  <inkml:trace contextRef="#ctx0" brushRef="#br0" timeOffset="171978.6348">13090 14379 32,'-16'-32'64,"1"15"-40,-3 0-6,1 5-4,-9 0-4,4 7-2,-4 5-3,4 3-1,1 9-2,8 5 0,7 3 0,6 1-1,7-2 0,8-2 0,5-5 1,3-1-1,3-5-2,-5-6-6,3-5-14,1-2-15,-11-5 1,4 1-2,-6-4 1</inkml:trace>
  <inkml:trace contextRef="#ctx0" brushRef="#br0" timeOffset="172269.6468">13153 14018 62,'0'-13'32,"0"13"0,0 0-14,0 16-8,5-2-8,-1 7-15,5 5-19,-9-10 0,9 6 0,-9-22-1</inkml:trace>
  <inkml:trace contextRef="#ctx0" brushRef="#br0" timeOffset="172518.6652">13251 14005 77,'0'0'34,"8"23"-3,-4-4-24,-7 3-32,9 12-5,-6-4-2,6 8-2</inkml:trace>
  <inkml:trace contextRef="#ctx0" brushRef="#br0" timeOffset="174788.574">13720 14320 54,'7'13'22,"-7"1"-3,4 7-3,-4-1-2,0-1-2,3-1-3,-3-9-4,0-9-2,0 0-1,10-8-1,-4-13-2,4-2 1,2-6-1,1 1 0,2 4 1,3 2-1,-2 9 1,0 5 1,2 8-1,-2 12 0,0 4 1,-5 5-1,4 0-3,-6 1-6,1 2-6,5 2-16,-4-16-1,10 2 1,-3-12 0</inkml:trace>
  <inkml:trace contextRef="#ctx0" brushRef="#br0" timeOffset="175097.5978">14284 14345 69,'-15'8'32,"8"1"-5,-10 5-12,-1-5-4,-2 0-6,0-6-3,-1-3-3,5-9-2,0-4 0,7-3 0,2-3 0,7-1 2,0-2 1,8 3 2,4 8 2,3 3 1,3 8 0,-1 6 0,4 7 0,-3 3-2,2 5-1,-5 3-5,-2-5-10,-4-3-20,4 2-2,-13-18 1,10 16-1</inkml:trace>
  <inkml:trace contextRef="#ctx0" brushRef="#br0" timeOffset="175350.6159">14196 14088 50,'-15'-19'30,"15"19"-8,-18 0-28,3 0-15,15 0-6,0 0-3</inkml:trace>
  <inkml:trace contextRef="#ctx0" brushRef="#br0" timeOffset="175614.6289">14366 14143 48,'22'33'37,"-3"0"0,0 9 1,5 6-21,-8-2-4,6 4-7,0 0-5,-3-8-8,5 0-11,-4-9-19,-4-16-1,0-9 1,-4-13-1</inkml:trace>
  <inkml:trace contextRef="#ctx0" brushRef="#br0" timeOffset="175656.6299">14564 14282 76,'-31'2'36,"1"18"-2,-2 12-13,-11 1-9,7 11-6,-1 0-6,3-1-12,6-7-23,10 3 0,1-15-1,14-5 1</inkml:trace>
  <inkml:trace contextRef="#ctx0" brushRef="#br0" timeOffset="175938.6464">14852 14292 55,'-5'-17'32,"-11"0"-6,2 0-8,-3 5-6,-4 0-3,2 9-3,-2 3-2,5 7-1,0 4-2,9 5-1,3 3 1,8 0 0,6-4 0,6 0 0,3-4 0,5-3 0,-3-3-2,-4-5-7,-1-5-18,-1 3-7,-12-8-1,-3 10 0</inkml:trace>
  <inkml:trace contextRef="#ctx0" brushRef="#br0" timeOffset="176231.6624">14908 14248 35,'0'0'31,"0"0"1,10 5-5,-10-5-11,0 11-7,3 0-3,-3 0-2,6 3 0,0 0-1,2-2 0,1-2-2,4-1 1,4-4 0,3-5-1,-5-3 1,3-6-1,-3-4 0,-5-4-1,-2 2 0,-8-3-4,0 1-7,-5 2-18,-4-2-6,5 6 1,-3-2-1</inkml:trace>
  <inkml:trace contextRef="#ctx0" brushRef="#br0" timeOffset="176526.6797">15291 14156 51,'0'0'34,"-10"-13"0,10 13-3,10 0-18,2 8-5,5 7-4,2 4-1,4 3-1,-6 0 1,-1 4-1,-9-5 0,-10-3 0,-9-5 0,-5-4-2,-5-9-3,-6-3-14,-1-8-19,12-2 0,-2-10-1,12 2 1</inkml:trace>
  <inkml:trace contextRef="#ctx0" brushRef="#br0" timeOffset="177156.7592">16287 14174 40,'0'-24'31,"4"6"0,-14-4-11,-9-3-6,-1 6-4,-9 0-3,-2 13-1,-3 2-2,3 11-1,7 6-2,3 9 0,9 4 0,12 6-1,8-1 0,12-2 1,3-5 0,8-9 0,0-8 0,-1-12-1,3-11 1,-4-11-1,-6-10 1,-5-10-2,-6-5 1,-6-3 0,-6-3 0,0 6-1,-11 5 1,-2 8 0,1 14 1,-3 16-1,2 9 1,4 24-1,2 11 1,4 12 0,3 9 0,6 8-2,1 0-3,1-5-11,5-7-19,4-4 0,-2-18 0,4-7-1</inkml:trace>
  <inkml:trace contextRef="#ctx0" brushRef="#br0" timeOffset="177423.1869">16403 14014 53,'12'14'35,"1"10"-1,-5 6-6,0-2-16,4 4-3,-6-8-3,3 1-2,-5-10-1,-4-15-1,0 0-1,0 0 0,4-26 0,-1 2 0,7 2 0,1-2-1,6 3 0,2 5-2,9 8-4,-3 8-28,0 0-2,8 8 0,-5-5 0</inkml:trace>
  <inkml:trace contextRef="#ctx0" brushRef="#br0" timeOffset="178248.575">17257 14088 45,'14'30'29,"-14"-12"-1,0 4-13,4 0-5,-4-5-3,0-2-2,0-15-2,0 0-1,0 0 0,8-21-1,-8-5 2,3-3 0,3-3 0,0 2 1,2-1 0,2 9 0,-2 2 0,2 12 0,0 8-1,4 11 0,-4 1-2,1 10 0,-1 2 0,-1 2-2,5 3-2,-4-5-6,5 0-8,-1-7-6,3-2-7,7-3-5,-2-7 0</inkml:trace>
  <inkml:trace contextRef="#ctx0" brushRef="#br0" timeOffset="178746.2725">17686 14207 10,'14'-7'18,"5"-27"15,-11 12-18,-5-2-2,-3 0 0,0-3 0,-7 5-2,-5-2-1,-2 7-2,-8 4-1,1 7-3,-3 6 0,4 8-2,-1 5-1,7 7 0,4 5 0,10 4 0,5 0 0,8-1-1,4-4 1,6-5 0,2-6-1,1-5 1,-2-11-1,0-7-1,-5-6 1,-4-4 0,-4-4 0,-3 2-1,-4 0 1,-4 2 0,0 4 0,-4 7 0,4 9-1,0 0 1,-10 6 0,10 6 0,3 4 0,4 2 1,3 2 0,2 1 0,6-4 0,1-4 1,4-5 1,0-8-1,-1-4 0,0-6 0,-3-9 1,-4-2-1,-3-4-1,-6-2-4,-3 4-8,-3 1-24,-14-3-1,7 9 1,-4 3-1</inkml:trace>
  <inkml:trace contextRef="#ctx0" brushRef="#br0" timeOffset="179907.5784">1770 15372 55,'-10'16'25,"-1"8"-6,-7-1-5,-5-1-3,1-2-5,-2-6-2,1-8-2,-4-6 0,8-11-1,3-5-1,11-5 1,-1-3 0,3 1 0,6 1 1,5 8 0,9 7 0,7 10 0,-5 5 0,3 9-1,3 8-7,5 1-15,-2-2-10,-3 1-1,-7-10 0</inkml:trace>
  <inkml:trace contextRef="#ctx0" brushRef="#br0" timeOffset="180171.5933">1848 15346 78,'0'0'32,"19"23"-12,-9 1-8,1 2-5,1 0-1,3-1-1,1-3-1,-4-7-1,-2-7 0,-1-8-1,-9 0-1,22-23-4,-18 6-14,-4-5-16,3 3-1,2-3-1,11 5 0</inkml:trace>
  <inkml:trace contextRef="#ctx0" brushRef="#br0" timeOffset="180636.8454">2112 15305 46,'0'10'28,"14"2"1,3-2-17,5-5-5,5 3-1,-6-4-1,4-4-3,-6 0-2,-1-4 0,-5-5 0,-13 9-1,3-16-1,-3 16 1,-10-14 0,-1 14 2,-2 0 0,-4 12 2,0 2 0,4 6 1,4 3 0,9 6 1,0-4-1,12 2-1,-2-8 0,15 0 0,2-10-1,2-9 0,-5 0-3,-2-14 0,-1 0-1,-2-8 1,-1 0-2,-8-2 2,-7 3 1,-3 3 0,4 4 2,-4 14 0,0 0 2,0 0-1,-10 17 0,10 2-5,4 9-7,2-3-12,0-3-14,9 1 1,-2-11-1,14 3 0</inkml:trace>
  <inkml:trace contextRef="#ctx0" brushRef="#br0" timeOffset="180957.8693">2737 15326 51,'-25'-15'33,"4"15"-2,3 0-13,-8 5-6,5 6-5,2 2-3,6 6-1,5 4-2,8 1 0,6 2 0,9-3 1,7-5-1,6-1 1,-1-8 0,-2-6 1,-6-3-1,-4-9 0,-8-2-1,-10-1 0,-13 0-2,-8-2-6,1 6-14,6 1-14,-12-3 0,11 10-1,-4-11 1</inkml:trace>
  <inkml:trace contextRef="#ctx0" brushRef="#br0" timeOffset="181226.8878">2889 15311 66,'16'0'34,"5"9"0,4-4-20,4-5-5,5 0-7,-1 0-12,-1 4-21,-8-13-2,-4 4-1,-9-8 0</inkml:trace>
  <inkml:trace contextRef="#ctx0" brushRef="#br0" timeOffset="181489.902">3025 15298 38,'-5'24'33,"7"5"1,-2 2-4,3-4-14,4 7-13,4-7-31,6 5-4,-7-15-1,11-2-1</inkml:trace>
  <inkml:trace contextRef="#ctx0" brushRef="#br0" timeOffset="181767.9177">3361 15350 17,'-22'-27'60,"4"16"-36,-1 3-6,1 8-5,-4 0-4,9 9-4,0 5-2,10 6-1,3 2-1,13 2 0,3-2 0,2-3 0,4-5 0,3-7 0,-2-7-3,-3 0-8,-4-11-20,-1 3-2,-11-11-1,1 7 1</inkml:trace>
  <inkml:trace contextRef="#ctx0" brushRef="#br0" timeOffset="182041.9353">3512 15313 60,'7'12'33,"8"9"1,-11 5-14,4 0-15,-1 5-26,-7-6-9,12 0-2,-9-13-2</inkml:trace>
  <inkml:trace contextRef="#ctx0" brushRef="#br0" timeOffset="182087.9348">3680 15312 55,'9'13'36,"10"12"1,-4 7-1,4-1-21,2 10-7,0-1-7,0-4-4,3-4-20,0-9-13,-10-17-1,0-9 0</inkml:trace>
  <inkml:trace contextRef="#ctx0" brushRef="#br0" timeOffset="182348.951">3860 15293 76,'-24'12'37,"-4"10"1,-1 13-10,3 9-17,-4 3-8,3 0-13,-2 1-26,6 0-1,1-11-1,8-5 0</inkml:trace>
  <inkml:trace contextRef="#ctx0" brushRef="#br0" timeOffset="182846.152">4154 15229 12,'-28'-10'50,"19"10"-30,-3 0-7,12 0-4,-11 15-4,14-5-3,7 1 0,3 0 1,3 2-1,-1-7 1,-1 0-2,-2-2 0,-12-4-2,10 3 0,-10-3-1,-12 0 0,-3 0 0,0 7 1,-2-1 1,1 3 1,-5 16 6,21-7-2,0-3 1,14 1 0,1-3 1,9 2-2,-1-5 1,1-4-2,3-6-1,-2-5-1,-2-4-2,-5-6 0,-1-4-1,-10-5-1,2 0 1,-6 0-1,-3 2 1,0 8-1,-6 1 1,6 13 0,0 0 0,-11 0 1,11 7-1,0 10 0,3 1-3,-3 0-5,6 3-12,4 1-10,-10-11-1,7 3 1</inkml:trace>
  <inkml:trace contextRef="#ctx0" brushRef="#br0" timeOffset="183106.7674">4204 14988 53,'-12'-15'34,"12"15"-1,0 0-9,0 14-46,12 10-7,-6-7-3,6 12-1</inkml:trace>
  <inkml:trace contextRef="#ctx0" brushRef="#br0" timeOffset="183658.8977">5045 15238 24,'-27'7'28,"13"9"-1,-6-3-9,3 7-5,5 4-3,6 2-4,13 2 0,4-5-2,8-1 1,3-7-1,6-3 1,-1-9 0,-4-3-2,-8-9 0,-8 0-1,-11-5-1,-7 3 0,-9 2-2,-8-3-7,1 4-17,2 8-9,-3-9 1,15 9-1</inkml:trace>
  <inkml:trace contextRef="#ctx0" brushRef="#br0" timeOffset="184056.4928">5228 15245 46,'-18'0'26,"18"0"-7,-13 14-7,10-4-4,6 0-3,6 2-1,3 0-1,4-2-1,-1-3 1,1-2-1,-1-1 0,-5-4 0,-10 0-1,0 0 0,0 0-1,-13-6 2,-2 6 0,-3 0 1,2 7 1,-4-3 0,6 9 1,4-1 1,7 3 0,3-1-2,10 5 1,2-4-2,7-3-5,8 0-14,5-3-19,-5-9 0,5 0-1,-2-12 1</inkml:trace>
  <inkml:trace contextRef="#ctx0" brushRef="#br0" timeOffset="184635.4964">6096 15184 34,'-22'-7'26,"4"7"-5,-3 0-7,1 5-3,5 0-4,3 1-2,12 3-3,0 2 0,9-1-1,6 0 0,4 0 1,1-3-1,-2 0 0,-3-2 0,-2-2 0,-13-3-1,0 0 0,0 0 0,-13 0-1,-6 4 1,0 1 0,-2 3 0,-1 1 0,3 3 1,7 3 0,3 1 2,9 4-1,7-4 0,7 0 0,3-2-1,4-5-2,3-3-5,1-6-9,-3-11-10,0 1-5,-7-14-1,1 4 1</inkml:trace>
  <inkml:trace contextRef="#ctx0" brushRef="#br0" timeOffset="184907.0258">6087 15057 45,'-7'-23'28,"-4"0"-9,4 8-8,7 15-12,-9-13-18,12 23-7,-3-10-1,6 18-1</inkml:trace>
  <inkml:trace contextRef="#ctx0" brushRef="#br0" timeOffset="184952.0251">6204 15221 57,'23'37'34,"-5"-10"-1,-3-4-9,3 0-8,-8-13-6,3-1-6,-1-9-3,-2-7-6,8-3-10,0-3-16,-4-9-4,10 3-1,-3-8 1</inkml:trace>
  <inkml:trace contextRef="#ctx0" brushRef="#br0" timeOffset="185221.0397">6602 15228 53,'-13'19'33,"-5"8"0,-4-6-11,-5-4-9,1 0-6,2-9-5,-1-4-1,6-4-3,0-11 0,9-3 0,2-2 0,8-2 1,8 1 1,0 3 1,10 6 1,1 2 1,9 9 1,-7 4-1,10 4-7,-2 0-27,-9 8-2,3-4-1,4 5 0</inkml:trace>
  <inkml:trace contextRef="#ctx0" brushRef="#br0" timeOffset="185749.2021">7287 15143 21,'37'21'62,"-16"-1"-34,-9 9-14,-2 0-1,1 3-2,-11-3-3,-5-2-2,-1-8-3,-4-7-1,10-12-2,-15 0 0,15-9-1,-3-7 0,6-6-1,4-1 1,-1-1-1,2 2 1,-1 3 0,0 5 0,1 4 1,-8 10 2,10 0 0,-4 13 1,1 2 0,2 7 0,0 0 0,3 2 1,1 0-3,4-9-8,2-6-26,1-1-2,-9-15 0,9-3 0</inkml:trace>
  <inkml:trace contextRef="#ctx0" brushRef="#br0" timeOffset="186014.2187">7021 14923 52,'0'0'27,"6"14"-5,-6-1-18,0 2-17,8 7-12,-8-8-1,7 5-1</inkml:trace>
  <inkml:trace contextRef="#ctx0" brushRef="#br0" timeOffset="186291.2354">7141 14891 72,'7'10'32,"-13"7"-6,6 5-25,6 10-26,-6-11-4,8 8-2,-5-9 0</inkml:trace>
  <inkml:trace contextRef="#ctx0" brushRef="#br0" timeOffset="186749.2273">7592 15212 42,'0'0'28,"-8"17"-9,8-5-3,-2 2-3,2 4-2,5-4 0,7 2-3,4-7 0,8 1-1,-3-10-1,2 0-1,-1-8-1,0-1-1,-6-3-2,-8-2-7,-1 0-11,-7 0-18,-8-8-1,4 3 1,-9-8 0</inkml:trace>
  <inkml:trace contextRef="#ctx0" brushRef="#br0" timeOffset="187051.3492">7770 14952 47,'10'-10'34,"13"10"0,-2 12-7,0-1-10,11 17-5,-4 4-4,5 13-2,-8 1-1,9 2-1,-6-1-1,1-4-2,-6-9 1,-1-5 0,-12-10-1,2-11-1,-12-8 0,0 0 0,-12-19-1,-4 7 0,-6 3 1,-6 0-2,-3 9 1,0 3 0,2 10-2,2 1-5,9 6-13,2 0-16,4-7 0,12 0 0,0-13 1</inkml:trace>
  <inkml:trace contextRef="#ctx0" brushRef="#br0" timeOffset="187323.365">8198 15201 65,'0'0'37,"0"0"-1,3 11-4,-10 1-18,7 9-10,9 6-10,-9 3-26,3-6-4,5 0-1,-2-9 0</inkml:trace>
  <inkml:trace contextRef="#ctx0" brushRef="#br0" timeOffset="187605.3826">8339 15175 64,'0'0'36,"10"15"0,-1 4-5,5 4-21,-2-2-4,4 2-1,-4-5-2,7-4 0,-4-8-2,1-6 0,-6-9 1,5-5-3,-2-3-3,-7-5-18,-3-1-15,4 7 0,-7-4-1,0 20 1</inkml:trace>
  <inkml:trace contextRef="#ctx0" brushRef="#br0" timeOffset="187893.3973">8818 15170 81,'-24'0'30,"-5"5"-8,2 7-6,10 6-7,-1 3-3,18 5-2,11 1-1,9-2-1,5-6 0,8-2 0,0-12 0,-4-5-1,-2-13 0,-5-6 0,-11-9-1,-11-10 1,0-4-2,-16-5 1,0-6-1,4-2 0,2 3-2,0-1-3,5 15-6,8 6-14,4 8-8,11 14 0,3 6 0</inkml:trace>
  <inkml:trace contextRef="#ctx0" brushRef="#br0" timeOffset="188352.4553">9025 15265 26,'9'5'30,"13"9"2,-5-10-5,0-4-10,4 3-7,3-10-3,-3-1-3,-7-5-2,-4-3-1,-10-3 0,0-2 1,-12 1-2,-4 1 1,-3 6-1,-7 7-1,3 6 0,0 5 1,4 9 0,2 8-1,5 9 1,8 7 0,4 3 0,9 2 1,-2 1-1,5-5-7,3-2-12,4-4-13,-8-16-1,8-3 1</inkml:trace>
  <inkml:trace contextRef="#ctx0" brushRef="#br0" timeOffset="188625.796">9291 15145 74,'12'0'35,"-4"17"1,-8 2-9,-4 1-21,8 5-12,0-7-27,3 7-2,-7-11 0,13-2 0</inkml:trace>
  <inkml:trace contextRef="#ctx0" brushRef="#br0" timeOffset="188916.8153">9478 15092 72,'0'0'35,"16"13"1,-16 4-7,-6-1-21,6 7-3,-5 0-2,5-2-3,-6-1 0,-2-8-1,8-12-1,0 0 1,0 0-1,0-13 0,14-2 0,-3-7 1,1-3-1,3 4 2,-8 1 0,2 6 1,-3 2 0,-6 12 0,0 0 1,0 10-1,0 5 1,0 3-2,2 5 0,7-2-6,4 4-3,2-8-6,11 2-9,4-5-9,1-5 2,7-2 3</inkml:trace>
  <inkml:trace contextRef="#ctx0" brushRef="#br0" timeOffset="189209.8302">9922 15222 37,'23'-28'51,"-23"11"-28,-3-5-5,-1 8-3,-12-8-3,-2 7-2,-6 1-4,2 6-1,-8 1-2,1 10 0,0 5 1,12 6-2,2 3 0,11 6 0,4-2 0,9 2-1,7-3 2,6-1-3,4-4-1,-5-8-4,7-1-11,-5-6-21,-5-13 0,1-6-1,-11-9 1</inkml:trace>
  <inkml:trace contextRef="#ctx0" brushRef="#br0" timeOffset="189256.8335">9867 14821 90,'0'0'35,"-12"4"-5,12 12-28,-9-2-30,15 12-4,-2-7-1,4 7-2</inkml:trace>
  <inkml:trace contextRef="#ctx0" brushRef="#br0" timeOffset="189809.7752">10428 15061 38,'0'0'31,"0"0"1,0 0-5,12 8-14,5-8-6,5 3-2,3-3-1,5 0-1,-3 0-2,-5 0 0,-4-3-1,-5 3 0,-13 0 0,0 0 0,-12 6 1,-5 6-1,-1 3 0,1 6 1,2 2 0,1 4 0,11 1 0,3 0-3,13-3-7,3-6-11,10-5-6,12 0-6,0-14-1,11 0 0</inkml:trace>
  <inkml:trace contextRef="#ctx0" brushRef="#br0" timeOffset="190090.7872">10949 15070 24,'-48'-13'57,"15"13"-34,8 9-6,2 5-6,3 6-3,6 4-2,5 2-2,9 3-1,12-4 0,10 0-1,1-9 0,0-4 0,0-8-1,2-4 1,-10-9-1,-6-1 1,-13-3-1,-7-3-1,-5 5-6,-9 2-20,-3-2-8,5 11 1,1-7 0</inkml:trace>
  <inkml:trace contextRef="#ctx0" brushRef="#br0" timeOffset="190487.1079">11213 15212 33,'0'-11'22,"-6"-11"23,-8 8-23,0 4-3,-10-2-4,4 9-2,-9-3-4,3 6-4,2 6 0,6 6-3,9 0 0,4 7 0,8-3 0,5 1-1,9 0 1,4 0-1,0-5 0,1-4-2,0-3-5,-8-10-10,-4-3-21,4-4 0,-6-9-1,1-3 1</inkml:trace>
  <inkml:trace contextRef="#ctx0" brushRef="#br0" timeOffset="190764.1245">11155 14904 82,'0'0'36,"-20"-7"-1,20 7-19,0 0-25,-11 13-23,15 0-2,-4-3-2,10 9 0</inkml:trace>
  <inkml:trace contextRef="#ctx0" brushRef="#br0" timeOffset="191202.361">11526 15112 18,'-31'-24'50,"5"16"-31,-1 8-5,-2 0-2,-2 10-3,8 7-3,4 2-2,11 5-2,8-1 1,8 4-1,7-5 0,10 0 0,3-7-2,2-4 0,1-7-1,-5-4 0,-6-7-2,-4-2 1,-9-2-1,-7-2 2,-4 3 1,4 10 2,-21-11 1,5 17 0,1 4 1,3 11 1,3 3 0,6 10 0,3 2-2,3 7 1,2-1-3,5-5-2,3 1-7,-4-8-18,-1-11-7,7-4-1,-15-15 1</inkml:trace>
  <inkml:trace contextRef="#ctx0" brushRef="#br0" timeOffset="191578.181">11554 15004 34,'15'-30'33,"9"11"0,5 4-8,2 5-8,6 17-2,-6 4-3,3 14-3,-9 7-2,0 10-2,-8 0-1,-1 2-1,-2-5 1,-4-4-2,-5-8 1,1-7-2,-6-20-1,0 0 1,0 0-1,3-18-1,-15-2 0,-1-3 0,-2 2 0,-5 4 0,-5 10 0,-2 7-1,0 5-1,0 6-4,7 12-12,4 5-19,-5-7 1,11 2 0,2-8 0</inkml:trace>
  <inkml:trace contextRef="#ctx0" brushRef="#br0" timeOffset="191879.1993">12024 15129 66,'0'0'36,"8"12"-1,-8-2-10,11 11-9,-4-6-7,1 11-3,3-7-4,-3-4-6,8 3-17,-1-7-15,-15-11-1,21 0 0,-12-10-1</inkml:trace>
  <inkml:trace contextRef="#ctx0" brushRef="#br0" timeOffset="192240.2195">12241 14849 77,'0'12'30,"0"2"-10,0 8-11,0 1-13,6 7-23,-10-11-2,10 3-1,-6-22-1</inkml:trace>
  <inkml:trace contextRef="#ctx0" brushRef="#br0" timeOffset="192518.2397">12358 14848 53,'3'10'35,"1"10"-2,-11 3-25,-1-1-27,13 13-9,-10-9-3</inkml:trace>
  <inkml:trace contextRef="#ctx0" brushRef="#br0" timeOffset="198996.8654">12769 15078 27,'0'0'32,"15"17"1,-15 12 1,0 13-16,6 15-6,-6 4-3,8 7-6,-1 0-8,2-4-21,-2-15-8,6-10 0,-5-23-1</inkml:trace>
  <inkml:trace contextRef="#ctx0" brushRef="#br0" timeOffset="199278.8719">12814 15285 36,'14'-9'26,"12"16"-4,-4-3-22,1-8-23,12 7-2,-8-10-2</inkml:trace>
  <inkml:trace contextRef="#ctx0" brushRef="#br0" timeOffset="199585.8892">12979 15124 40,'8'12'29,"2"5"0,-6-2-8,3 0-11,-4 3-2,2-4-3,-2 0-2,-3-14-2,0 9 0,0-9 0,10-14-2,-1 3 1,3-3 0,1 2 0,4 0 0,-1 5 1,2 7 1,-1 4-1,-3 8 1,-6 5 1,0 4-2,-4 4-1,-4-3-9,0-6-21,3 7-1,-3-23-2,-3 17 1</inkml:trace>
  <inkml:trace contextRef="#ctx0" brushRef="#br0" timeOffset="199633.8916">13085 14969 52,'0'-11'31,"-3"-2"-3,3 13-17,18 6-32,-18-6-5,10 10-5,-10-10 0</inkml:trace>
  <inkml:trace contextRef="#ctx0" brushRef="#br0" timeOffset="200027.9155">13322 15125 43,'6'9'31,"10"8"1,-11 0-7,-2-3-13,0 5-4,-3-1-4,-5-4-1,-1-5-1,6-9-2,-18 8 0,18-8-2,-4-10 1,8-1-1,4-3 1,3 0 0,4 0 1,2-1 1,0 4 0,-2 1 0,-3 2 1,-1 2 0,-11 6 0,0 0-1,0 0 1,0 0 0,-12 15-1,5-4 0,1 3-1,6 2-1,0 3-3,10-2-6,4 5-2,5-3-8,3-4-14,11 3 1,0-9 0,8-1 12</inkml:trace>
  <inkml:trace contextRef="#ctx0" brushRef="#br0" timeOffset="200322.9316">13814 15262 10,'0'0'28,"-6"-21"1,3 8-5,-6-3-5,-1-3-4,-2 3-3,-6-3-2,0 6-2,-3 4-2,1 5-1,-1 4-2,3 8 0,2 4-1,6 6-1,5 3 1,11 1-1,5-2 0,5-2 0,3-4 0,4-5 0,-3-7 0,1-2 0,-4-6-2,-8-3-5,2 1-15,-11 8-14,5-20 0,-5 20 0,0-20-1</inkml:trace>
  <inkml:trace contextRef="#ctx0" brushRef="#br0" timeOffset="200636.9494">13929 15191 19,'0'0'29,"0"0"1,0 0-7,0 0-4,0 0-3,-2 13-4,2-4-4,4 8-2,-1-2-1,8 5-1,-1-3-2,6-3 0,2-2 0,1-4-1,-2-4 0,0-4 1,-4-7-3,-2-2-2,-1-2-6,-5-6-15,-5-2-11,5 0 0,-5-3 0</inkml:trace>
  <inkml:trace contextRef="#ctx0" brushRef="#br0" timeOffset="201027.9383">14211 15181 37,'0'0'32,"-14"-4"0,14 4-7,0 0-8,0 0-5,0 13-5,0-13-3,17 21-1,-4-6 0,4 4-1,1 2 0,-1 0-1,-4 0 0,-2 0 0,-6-7-1,-5-3-1,0-11-8,-16 11-25,0-18 0,5 3-1,-7-13 0</inkml:trace>
  <inkml:trace contextRef="#ctx0" brushRef="#br0" timeOffset="201575.0963">14897 14809 40,'11'-14'30,"-11"14"1,12 0-11,-7 20-8,-5 2-3,5 11-1,-5 1-2,-6 5 1,-1 1-3,0 2-1,-4-7-1,-1-4-1,6-5 0,3-6 0,7-4 0,8-7-1,10-5 1,7-4 0,8 0-1,5 4 1,0-4-2,0 0-5,0 5-18,-5 4-10,-12-9-2,-3 10 2</inkml:trace>
  <inkml:trace contextRef="#ctx0" brushRef="#br0" timeOffset="201863.1155">15487 15179 75,'11'3'38,"-11"-3"-14,0 0-30,10-7-21,-16-10-6,6 3-2</inkml:trace>
  <inkml:trace contextRef="#ctx0" brushRef="#br0" timeOffset="204977.4085">15954 14750 16,'0'0'32,"0"0"0,15 0-2,19 0-12,15 0-4,16 0-3,4-4-3,9 4-4,-1 0-5,-9-7-4,-9 7-4,-17-5-4,-19 5-17,-8 0-3,-15 0 0,-11-2 1</inkml:trace>
  <inkml:trace contextRef="#ctx0" brushRef="#br0" timeOffset="205263.4258">16270 14728 40,'-14'29'29,"-1"4"-2,6 9-4,4 6-5,-3-2-4,5 7-5,-2-7-3,5-2-4,0-8-6,0-9-14,0-11-15,10-3-1,-10-13-1,26 0 1</inkml:trace>
  <inkml:trace contextRef="#ctx0" brushRef="#br0" timeOffset="205553.8789">16502 15052 37,'-26'-15'29,"13"15"-2,-4-3-8,-1 3-7,6 9-4,-1 5-2,9 4-2,4 0-1,11 2-1,4-1 1,8-3-1,2-3 1,3-6 0,0-7-1,-3-7 1,-9-8-1,-4-2 1,-12-4-3,-8 0-10,-11 0-22,2 6-1,-14 1-1,4 14-1</inkml:trace>
  <inkml:trace contextRef="#ctx0" brushRef="#br0" timeOffset="206669.9744">1525 16273 47,'6'25'25,"0"-1"-8,1 5-4,-1 5-4,3-3-6,-2-5-9,1-8-11,-1-5-10,-7-13 0,0 0-1</inkml:trace>
  <inkml:trace contextRef="#ctx0" brushRef="#br0" timeOffset="206964.9923">1525 16266 16,'0'-12'25,"0"12"0,15-4-10,-2 1-4,5-2-5,1 5-2,6-4-1,-1 1-2,1 3 0,-3 0 1,-6 5 1,-3 4 2,-2 6 1,-4 0 0,-1 6 1,-6-1 0,4 5 2,-4 0-3,3 2-1,3-5-7,-6-5-9,0-5-21,12 6-2,-12-18-2,15 18 1</inkml:trace>
  <inkml:trace contextRef="#ctx0" brushRef="#br0" timeOffset="207369.2682">1854 16225 53,'-7'-10'33,"2"-11"0,16 1-13,6 1-11,-3-3-4,5 11-1,6 8-1,0 10 0,6 6 0,-3 16 0,-9 6 0,0 6 0,-2 7 0,-1-6 0,3-3-1,-4-6-1,-13-6-2,8-15 1,-10-12 0,14 0-1,-14-11 0,0-3-1,-17-2 1,-4-3-1,2 4 2,-6 7-1,0 5-1,-7 6-2,2 12-7,3 1-20,8-3-4,9 2 0,-1-7 1</inkml:trace>
  <inkml:trace contextRef="#ctx0" brushRef="#br0" timeOffset="207678.2857">2421 16375 44,'6'12'32,"-18"-2"1,2 3-10,-4-4-8,-8-6-6,3 1-5,-9-4-2,6-5-2,3-2 0,4-6-2,6-6 0,-1-1 0,7 4 0,6 1 1,13 5 2,2 4 0,5 6 0,1 6 1,0 6-3,8 7-6,-4 2-24,3 7-2,-13-7-1,7 5 0</inkml:trace>
  <inkml:trace contextRef="#ctx0" brushRef="#br0" timeOffset="208062.0609">2673 16295 39,'0'0'28,"-26"0"-7,5 5-5,6 3-4,-2 3-3,9 7-3,4 3-1,10 2 0,4-3-3,6 0 3,2-3-2,7 2 1,-1-13-1,-2 0 1,-9-12-2,-4 0 1,-9 6-1,-9-16-4,2 6-11,-8-2-21,-7-1 0,3 4-1,0-1 0</inkml:trace>
  <inkml:trace contextRef="#ctx0" brushRef="#br0" timeOffset="208580.3284">2874 16283 17,'0'0'25,"27"0"0,-8 0-12,4 0-6,4 3-1,-3-3-2,2 0 0,-2 0-2,-8-5-1,-16 5 0,0 0 1,0 0 0,-13 0 2,-5 7 1,-1 3 0,-3 0 0,7 7 2,2 1 0,8 2-1,5 4 0,9-1-1,4-5-1,7-3-1,3-3 0,4-5-1,1-7-1,-2-9-1,-2-6 0,-6-1-1,1-2 2,-6-2-2,-4-1 1,-4 8 0,-5 4 0,0 9 1,0 0 0,0 0-1,-2 20-3,-1-6-13,-3 3-19,15 7 0,0-9 0,10 2-1</inkml:trace>
  <inkml:trace contextRef="#ctx0" brushRef="#br0" timeOffset="209264.6297">3398 16257 27,'25'4'31,"-25"-4"1,16 20-13,-16-1-4,0-2-3,0 5-3,-8-9-2,6-2-2,2-11-4,-16 10 0,16-10 0,0 0-2,0-17 2,4 2-2,2 1 0,-3 2 0,3 1 1,-6 11 0,9-13 0,-9 13-1,0 0 1,-3 17 0,3-5 0,0 1-1,0-1 1,6 2 0,3 2 0,8-1-1,7-3-2,0-5-4,8 3-2,-1-5-8,3 2-2,4-4-1,-2-3 2,-3-5 1,-4-2 5,-3 1 7,-2-6 4,-6-1 8,10-19 22,-22 18-14,-2-1 2,-4 1-3,-7 1-1,-9-1-2,1 6-1,-6 1-2,0 7-2,-5 5-1,7 4-2,0 1 0,11 5-1,4 3 0,9 4 0,7-5-1,7-2 0,3 1 0,1-10-4,3 3-15,-5 0-15,-4-15-2,-1-4-1,-9-9 0</inkml:trace>
  <inkml:trace contextRef="#ctx0" brushRef="#br0" timeOffset="209563.6489">3813 16008 53,'-17'-11'35,"17"11"-1,-17 15-9,17-5-46,5 14-9,-5-4-4,15 8 1</inkml:trace>
  <inkml:trace contextRef="#ctx0" brushRef="#br0" timeOffset="209918.6687">4768 16278 19,'0'0'29,"-6"15"1,-16-1-5,-6 2-12,3 2-6,-2-6-3,0-4-1,1-4-2,4-7 1,2-7-2,8-8 1,2-3-1,7 0 2,3 1 0,6 7-1,5 6 2,6 7-1,3 5 0,4 11 1,0 6-1,3 8-1,1 1-4,-5-4-6,-1-3-15,6-2-8,-15-15 0,9 0 0</inkml:trace>
  <inkml:trace contextRef="#ctx0" brushRef="#br0" timeOffset="210225.6923">4866 16291 18,'0'0'32,"12"4"0,-3 11 1,0-2-15,-4-2-6,2 5-4,-7-16-2,10 13-2,-10-13-2,0 0-1,0-15 0,0 1 0,0-1 0,0-3-1,3 3-1,1 0 1,-4 15 0,16-10 0,-8 10 0,4 5 0,-1 5 0,0 5-2,2 2-5,-4-1-6,4-4-9,2 7-11,-2-8 2,8 5-3</inkml:trace>
  <inkml:trace contextRef="#ctx0" brushRef="#br0" timeOffset="210537.7056">5287 16344 24,'0'-37'52,"-7"19"-31,-5-1-3,0 3-4,-9-1-1,2 7-4,-6 2-1,2 12-2,2 4 0,7 9-2,3 1-1,11 8 0,0-2-1,14 1 1,3-4 0,8-5-3,1-9-5,-2 0-15,-3-12-17,4-4 0,-9-8 0,2-3-1</inkml:trace>
  <inkml:trace contextRef="#ctx0" brushRef="#br0" timeOffset="210924.7262">5377 16143 36,'16'7'24,"-1"-4"-6,13 6-5,3 1-3,3-5-1,0 1-5,-3-6-2,-6 4-1,-6-4-2,-19 0 0,0 0 0,0 0-1,-16-7 1,-1 10 0,-4 5 1,1 4 0,3 4 2,2 2-2,9 1 1,6 5 1,6-1 0,9 1-3,7-6-3,3-2-10,3-11-12,13 4-2,-13-14 1,12 5 11</inkml:trace>
  <inkml:trace contextRef="#ctx0" brushRef="#br0" timeOffset="211234.7421">5832 16165 34,'-23'0'27,"12"15"-1,-1-2-13,3-3-6,9 2-2,0-2-2,12 2 0,1-4-2,5-1-2,-2-3-1,-1-4-2,-3 0 1,-12 0-1,0 0 2,0 0 1,-9-11 3,-3 17 3,-4-3 1,4 7 1,-3-2 0,8 6 0,4-2-2,6 1-9,6-3-23,10 5-4,-3-10 0,14-1-1</inkml:trace>
  <inkml:trace contextRef="#ctx0" brushRef="#br0" timeOffset="211670.6033">6028 15990 45,'13'-24'30,"15"12"-8,-4 12-4,7 12-1,2 15-4,0 9-2,-3 12-2,-5 1-2,0 7 0,-7-7-3,-2-4 0,-9-8-2,-1-7 0,-3-12-1,-3-18-2,0 0 1,0 0-2,-4-20-1,-8-2 1,1 3 0,-6-2 0,-6 5-1,-6 5 2,0 9 0,-2 9-1,6 6-5,-3 7-26,4-7-2,15 3 1,9-16-1</inkml:trace>
  <inkml:trace contextRef="#ctx0" brushRef="#br0" timeOffset="212271.8512">6586 16075 36,'-28'-5'25,"19"18"-8,-4 1-4,5 2-3,8 7-4,0-6-1,14 0-2,2-1 0,3-4 1,2-4-2,-1-3 0,-3-5-1,-3-5-2,-14 5 1,0 0-1,0-12 0,-10 12 0,-6-3 0,-3 6 1,-2 6 0,2 3 1,1-2 1,5 7 1,4-2 0,9 2 2,6 0 0,6-3 0,6-6 1,5 0-1,5-2-1,2-6 0,-1 0-2,-2-8-1,-4-4 0,-2-2-1,-3-1 0,-5-1 0,-3 2-1,-7 4 0,-3 10 0,0-10 1,0 10 0,-4 14 0,-2 1 0,6-1-4,0 5-5,0-5-14,0-3-10,10 3 0,-10-14 0</inkml:trace>
  <inkml:trace contextRef="#ctx0" brushRef="#br0" timeOffset="212576.8759">6760 15998 59,'-12'-29'34,"12"17"-1,-10 5-24,10 7-30,0 0-6,10 12-5,9 6-2</inkml:trace>
  <inkml:trace contextRef="#ctx0" brushRef="#br0" timeOffset="212896.8935">6893 16124 17,'31'12'19,"-2"-12"-13,5 0-2,-1-5-1,-1 1-1,-5-5 0,13-8 4,-31 7-1,-9 10 1,0 0 0,-11-3 0,2 10 1,-5 5 0,2 1-2,0 6 0,2 2-2,2 3-1,5-2 0,8 3-2,2-5-2,7-5-3,5 2-4,9-2-16,-6-15-1,15 0-1,-6-8 9</inkml:trace>
  <inkml:trace contextRef="#ctx0" brushRef="#br0" timeOffset="213271.9146">7438 16228 42,'-13'12'30,"-11"-7"-5,0 4-5,-3-2-7,-6-7-4,6 0-4,1-10 0,5-3-3,6 0 0,5-6-2,10 3 1,0 0-2,10 2 2,5 6-2,1 8 2,5 9 1,1 1-1,0 6 0,3 3 1,-1 2 1,-2 2-1,3-7-1,-2-2 0,0-8-1,-4-6-1,2-3 1,-5-4 0,-2-10-1,-1-5 1,-4-4-1,-1 1 1,-5 1 1,-3 7 0,0 8 1,0 9 0,0 0 1,0 0-1,6 30 1,-6-5-2,5-1-9,-5 1-26,10 4-1,1-12 0,6 0-1</inkml:trace>
  <inkml:trace contextRef="#ctx0" brushRef="#br0" timeOffset="213768.9647">8425 16123 47,'-19'13'30,"2"11"-3,-5-3-11,-6-3-5,-1-1-4,-2-8-2,6-9-2,3-3-1,8-7 0,0-7-1,11 1 0,3-5-1,7 4 2,7 5 0,3 12 0,3 7 1,0 7-1,5 5 0,1 6 1,-3 6-3,-1-5-10,-10-4-23,10 0-1,-6-13 0,5-1-1</inkml:trace>
  <inkml:trace contextRef="#ctx0" brushRef="#br0" timeOffset="214080.4886">8512 16175 67,'10'16'33,"-10"-5"1,6 2-19,1 7-7,-7-6-1,6 0-3,-6-14-1,0 0-2,0 0-1,0-12 1,0-2-1,4-5 0,-2 0-1,3-6 0,6 6 0,-1 0 1,4 11 0,2 3 0,0 5 0,3 5-1,1 6-4,-5 5-4,3 6-11,5 0-14,-12-6 0,4 6 1,-3-8 0</inkml:trace>
  <inkml:trace contextRef="#ctx0" brushRef="#br0" timeOffset="214401.5075">8982 16248 15,'12'-28'53,"-12"14"-31,0 2-2,-7 0-4,-7-3-3,3 7-3,-10-3-1,2 8-2,-2 3-3,2 5 0,1 2-2,8 6 0,4 0 0,10 4-1,4 1 0,5 1 1,4-6 0,5-6-2,1 2-1,-4-9-7,6-6-24,-4-3-4,-10-13 0,5-4 0</inkml:trace>
  <inkml:trace contextRef="#ctx0" brushRef="#br0" timeOffset="214702.5274">8980 15862 52,'-17'-10'35,"10"20"-1,-3 3-17,2 8-37,12 15-9,-4-6-4,11 15-1</inkml:trace>
  <inkml:trace contextRef="#ctx0" brushRef="#br0" timeOffset="217679.8189">9664 16165 11,'11'14'44,"-11"-2"-30,0 5-3,0 0-3,0-5-3,-5-1-4,5-11-2,0 0-1,-4-23-1,4 2 0,3-3 1,1-3 0,5 2 2,5 1 2,0 7 3,1 10 1,6 7 1,-1 14-1,1 2 1,-3 10-2,0 3-4,-4 1-7,0-5-14,1 7-8,-10-15-1,14 3 1</inkml:trace>
  <inkml:trace contextRef="#ctx0" brushRef="#br0" timeOffset="218193.1153">9511 15804 26,'3'-16'27,"1"26"-1,-4 1-9,0 10-7,0 7-11,0-2-17,10 10-8,-14-7-1,8 3 0</inkml:trace>
  <inkml:trace contextRef="#ctx0" brushRef="#br0" timeOffset="218503.1424">9586 15796 56,'4'-12'30,"3"27"-6,-5 9-19,-2 1-26,8 15-5,-8-2-1,15 7-3</inkml:trace>
  <inkml:trace contextRef="#ctx0" brushRef="#br0" timeOffset="218929.1648">10183 16159 20,'-24'-21'26,"-26"2"9,22 19-21,-2 3-3,4 11-2,10 5-3,4 5 0,15 3-2,10-4-1,6-2 0,8-5-2,5-10 1,1-6-3,-2-8-1,-3-8-2,-7-9 1,-4-3-1,-9-6 0,-8-6 3,0-2 1,0 0 3,-5-29 9,8 47-4,2 5 0,8 15-1,0 8-1,6 14-1,2 7-2,2 10 0,-1 2-1,4 2-1,-4-3 0,-2 1 0,-3-6-2,-3-4 0,-6-10-1,-8-17 0,0 13 0,-9-13 0,-8 4 0,-3-4 1,-6 0-2,-5 0-9,2 0-19,6 6-3,-6-13 1,19 3 0</inkml:trace>
  <inkml:trace contextRef="#ctx0" brushRef="#br0" timeOffset="219252.1821">10426 15979 42,'14'-10'33,"8"10"2,-2-3-5,2 3-14,14 11-6,-5 2-2,5 9-3,-1 6-1,-4 2-2,-5 0 0,-4-1-1,-5 1-1,-6-6-1,-2-4-1,-9-8-1,0-12 0,0 0 0,-9 0 0,-1-14 0,0 0 1,-6 1 1,-1 4 1,-3 2 1,-1 7-1,-3 4-3,4 8-10,2 4-19,-4-10-2,10 9 1,0-13-1</inkml:trace>
  <inkml:trace contextRef="#ctx0" brushRef="#br0" timeOffset="219584.2017">11084 16184 26,'0'0'31,"-10"25"-2,-7-14-3,1-3-11,-4-3-8,-5-5-4,2-8-2,-1-2-3,-1-9 1,4 0-1,5-5-1,9-1 2,7 1 1,0 5 1,13 4 2,2 7 1,4 8 0,6 8 0,-1 7 1,1 6-2,-1 6-1,-3 0-9,-4 4-15,-7-10-9,4 2-1,-14-14 0</inkml:trace>
  <inkml:trace contextRef="#ctx0" brushRef="#br0" timeOffset="219908.2207">10869 15787 49,'0'-20'34,"0"6"-1,0 14-4,18 6-18,-9 10-20,4 9-21,-5-1-2,9 4-2,-2-1 0</inkml:trace>
  <inkml:trace contextRef="#ctx0" brushRef="#br0" timeOffset="220224.2415">11265 15894 51,'0'0'31,"0"0"-1,0 0-13,0 19-13,0 0-14,4 3-19,-4-7 0,5 6-1,-5-21 0</inkml:trace>
  <inkml:trace contextRef="#ctx0" brushRef="#br0" timeOffset="220277.2402">11371 15879 80,'0'0'37,"0"0"-3,8 22-17,-8 0-26,0 2-22,4 6-3,-4-7 0,10 2-2</inkml:trace>
  <inkml:trace contextRef="#ctx0" brushRef="#br0" timeOffset="220739.2721">11941 16025 49,'15'11'28,"-5"-6"-9,14-5-7,7 7-5,0-7-1,0 5-1,-1-5-2,-5 0-2,-8-5 0,-17 5 1,0 0-1,0 0 1,-26 8 1,5 5-1,-4 1-1,4 7 1,-1 3 0,14 3 0,4-3-1,11-2-3,13-1-4,5-6-4,11-3-7,3 0-12,0-16-2,9 4-1,-10-13 11</inkml:trace>
  <inkml:trace contextRef="#ctx0" brushRef="#br0" timeOffset="221087.292">12462 16022 50,'-17'-3'30,"-12"0"-4,3 3-9,0 13-6,2-1-5,12 8-1,7-1-3,10 2 0,5-3 0,8-1-1,6-8-2,1-2 0,1-1-3,-8-6-2,-1 0-1,-17 0 0,13-10-1,-13 10 2,-12-9 1,-3 9 2,-21 9 6,18 0 0,3 5 2,3-2 1,9 5 0,3-4-1,7 1-1,4-1-1,5-4-2,-1-1-10,2-1-18,-6-12-4,4 0 1,-10-12-1</inkml:trace>
  <inkml:trace contextRef="#ctx0" brushRef="#br0" timeOffset="221393.311">12380 15856 68,'-12'-13'33,"-4"0"-5,16 13-27,0 0-25,0 0-6,10 3-2,-1 2-1</inkml:trace>
  <inkml:trace contextRef="#ctx0" brushRef="#br0" timeOffset="221724.3283">12619 16025 27,'19'13'24,"-4"-7"-4,14 3-9,3 0-3,2-5-3,2-1-3,-6-3 0,-2-6-1,-10 4-1,-18 2 0,0 0 1,-15-8 0,-7 11 1,-4 4 0,-2 5 1,3 5 0,2 2 1,9 3-1,7 3 0,15-2-3,8 0-2,7-2-3,7-5-4,5-3-6,-2-7-9,11 4-4,-12-14 0,7 4 18</inkml:trace>
  <inkml:trace contextRef="#ctx0" brushRef="#br0" timeOffset="222043.3476">13026 16102 79,'-25'-17'23,"0"7"-4,-4 10-7,-1 0-5,8 15-2,4 5-3,10 3 0,8-1-2,5 2 1,9-3-2,5-3-2,7-4-7,4-5-20,-6-13-1,8 0 0,-10-9 0</inkml:trace>
  <inkml:trace contextRef="#ctx0" brushRef="#br0" timeOffset="222097.3503">13147 16083 60,'6'-10'33,"-6"19"1,0 1-11,0 6-10,0 7-6,0 1-6,3-2-12,-3-1-23,11 6 1,-6-10-2,10 0 0</inkml:trace>
  <inkml:trace contextRef="#ctx0" brushRef="#br0" timeOffset="222415.3729">13562 16100 61,'-10'19'34,"-8"-5"-2,-6 1-13,4 3-5,-8-9-5,0 0-4,1-9-3,0-7-1,1-4-2,3-4 0,7-6-1,5-5 0,8 3 0,6 1 0,8 7 2,5 7 0,3 8 1,5 5-1,2 12-1,1 2-5,-1 5-25,0 6-3,-7-6 0,7 1 0</inkml:trace>
  <inkml:trace contextRef="#ctx0" brushRef="#br0" timeOffset="223010.3835">14265 15891 15,'0'0'17,"-13"-3"-5,13 3 3,0 0-11,0 0-3,0 0-2,0 0-1,0 0 0,0 0 0,0 9 1,0-9 0,15 7 2,-6-3 1,5 0 1,5-1 0,27 1 2,-18-4-3,-4 0 0,-5-4-1,0-2 0,-5 1 0,-14 5 1,6-14 2,-6 14 3,-21-5 2,-18 18 12,19 6-9,-7 5 0,11 12-1,1-1-1,12 6-3,3-4-3,18-3-2,1 0-9,6-9-27,3-15 0,9-7-2,-5-11 0</inkml:trace>
  <inkml:trace contextRef="#ctx0" brushRef="#br0" timeOffset="223484.9745">14802 15882 26,'-51'0'52,"19"12"-37,3-2-3,5 11-3,6-1-1,10 6-1,8 3-2,15 0 1,8-2-1,6-4 1,0-7-2,4-2 0,-6-7-1,-5-4-1,-13-10 0,-9 7-1,-12-21 0,-9 7-2,-4 5-5,-6-3-14,4-6-13,10 10-1,1-1 0,16 9 0</inkml:trace>
  <inkml:trace contextRef="#ctx0" brushRef="#br0" timeOffset="223802.9971">15076 15986 58,'0'0'28,"-24"-13"-8,5 8-3,1 5-3,-5 0-4,4 3-2,1 6-3,5 4-3,5 3 0,8 2-1,11 0 0,6 3 0,1-4 0,4-2-2,2-4-3,-2-11-5,3 0-13,-3 0-12,-12-15 1,2-4-1</inkml:trace>
  <inkml:trace contextRef="#ctx0" brushRef="#br0" timeOffset="224116.011">15079 15764 69,'-15'-26'33,"9"10"-6,6 16-12,-10-7-19,13 17-24,-3-10-3,6 19-3,-3-8 1</inkml:trace>
  <inkml:trace contextRef="#ctx0" brushRef="#br0" timeOffset="224472.0308">15399 15932 19,'-33'-6'46,"13"6"-29,-5 7-3,1 1-3,2 8-2,2 0-3,9 6-2,5 2-1,9-2 1,7-1-2,7-4 0,4-5-1,4-3-1,-1-5 0,-1-9 0,-5-4 0,-4-3-1,-5-4 0,-9 4 1,-3 2 1,3 10 1,-20-9 2,7 19-1,-1 5 2,5 12 0,-4 9-1,7 7 1,-2-1-2,8 4-6,5-1-14,8 3-17,-4-21 0,10-3-2,-2-16 2</inkml:trace>
  <inkml:trace contextRef="#ctx0" brushRef="#br0" timeOffset="224898.131">15465 15824 43,'21'-19'31,"0"1"-6,7 6-9,9 12-2,-6 4-2,7 16-1,-7 2-2,3 15-4,-9 3 0,-2 3-1,-9 2 0,-2-4 0,-3-6-2,-3-6 0,-2-10-2,-4-19 0,7 10 0,-7-10-1,4-21 0,-7 1 0,-1 0 0,-4 2 0,-7 8 1,-7 8 0,-5 2 1,-5 9-2,1 7-1,-3 0-8,7 4-22,4 0-4,2-10 0,15 1 0</inkml:trace>
  <inkml:trace contextRef="#ctx0" brushRef="#br0" timeOffset="225208.152">15944 15950 57,'18'16'34,"-18"-2"-1,7 7-10,0 5-15,0 0-22,4 8-18,-6-11-1,8 0-1</inkml:trace>
  <inkml:trace contextRef="#ctx0" brushRef="#br0" timeOffset="225614.1788">16359 16029 39,'0'19'32,"-7"10"1,-13-2-11,-3-1-6,-2-4-6,-5-7-3,-3-8-4,4-7-1,5-13-1,4-3-1,7-9-1,8-5 0,5 2 1,11 0 0,6 6 1,4 5 2,9 14 0,0 6 0,9 12 1,-4 12-3,-2 8-30,-4-1-6,1 5 0,-12-5-1</inkml:trace>
  <inkml:trace contextRef="#ctx0" brushRef="#br0" timeOffset="228366.2965">13909 15683 46,'6'17'27,"-6"-5"-8,0 10-6,0 0-7,5 0-6,-2 4-15,-9-10-12,15 1 0,-9-17-1</inkml:trace>
  <inkml:trace contextRef="#ctx0" brushRef="#br0" timeOffset="228682.6651">13983 15671 21,'11'9'64,"-7"1"-32,0 12-18,-1 7-35,-3-7-4,9 7-4,-9-5-1</inkml:trace>
  <inkml:trace contextRef="#ctx0" brushRef="#br0" timeOffset="229102.6921">16483 15726 44,'10'-7'31,"-10"7"0,0 12-9,0 4-8,0 2-6,-4 3-9,4 4-9,-3 3-21,-3-11-1,9-1 0,-3-16-1</inkml:trace>
  <inkml:trace contextRef="#ctx0" brushRef="#br0" timeOffset="229423.7138">16603 15729 53,'0'15'34,"-6"2"-1,6 10-8,0 5-48,-8-5-6,12 5-4,-4-8 0</inkml:trace>
  <inkml:trace contextRef="#ctx0" brushRef="#br0" timeOffset="229748.7306">16766 16133 60,'0'17'38,"0"-17"-1,8 10-18,-8-10-40,0 0-11,17-18-2,-14-8-4</inkml:trace>
  <inkml:trace contextRef="#ctx0" brushRef="#br0" timeOffset="233066.2784">1674 17140 40,'0'29'30,"-13"4"-8,1 5-10,6 12-4,-4-4-1,5 1-3,-8-8-1,10-10-3,-3-3 0,2-8-2,4-18-1,4-9 1,2-6 0,-6-14 1,9-2-1,-6-3 1,6-10-2,1-8 4,-1 12 0,13-41 3,-10 56-4,0 3 3,4 13-1,-16 9 1,19 28 1,-7-4 0,3 18-3,-1-10 2,7 14-1,-6 9-1,1-4-7,8-13-12,1-4-13,-12-9-1,-1-4 0</inkml:trace>
  <inkml:trace contextRef="#ctx0" brushRef="#br0" timeOffset="233406.6288">1676 17381 8,'29'0'20,"-8"0"-7,7-2-15,4-3-3,-2 5 1,-1 0 0,1 5 4,-5 0 0,-3-5 5,-7 6 5,5 15 18,-8-7-10,3 10-2,-3-16-1,4 4 0,-7-4-4,9 1 0,-2-5-1,8-4-4,-4-21 0,0 0-1,-7 6-1,-2-6-11,4 0-26,-3-2-3,-12 0-2,3 2 1</inkml:trace>
  <inkml:trace contextRef="#ctx0" brushRef="#br0" timeOffset="233900.8809">2846 17202 18,'0'10'28,"6"5"3,-12 11-9,3 9-7,3 7-5,0 14-1,6 7-4,0-4-1,3-2-1,1-16-5,-3-11 0,-7-30-6,14 66-13,-14-66-10,0-16 0,-12 4 0</inkml:trace>
  <inkml:trace contextRef="#ctx0" brushRef="#br0" timeOffset="234231.9004">2788 17193 39,'33'-20'29,"7"4"-7,-2 16-7,-8 0-4,-4 12-4,-8 7-2,-9 10-3,-9 3 0,-9-8-3,-6 0-1,-4-13-2,3 2-2,1-4-1,15-9 1,0 0 0,0-23 0,14 14 3,9 5 1,5 9 0,0-5 2,-3 10 2,-4 5-2,-12 11 0,-9 3-1,-6-2-3,-12-8-4,-6-4-7,-10 2-8,11-3-2,-8-16 13</inkml:trace>
  <inkml:trace contextRef="#ctx0" brushRef="#br0" timeOffset="234570.9181">3233 17431 26,'13'0'31,"6"9"-4,-3-1-11,2-8-3,3-7-4,-5-7-4,-3-7 0,-2 11-2,-4-6-2,-7-4 0,-4 0 0,-9 0-2,-1 4 2,-7 16-1,-2 10-1,1-3 1,4 10 1,-1 0 0,8 9 1,4 9 1,7 5-1,7-15 0,0 1 1,7 3-5,-2-2-8,0-2-19,10-9-3,-9-13-1,5 3 1</inkml:trace>
  <inkml:trace contextRef="#ctx0" brushRef="#br0" timeOffset="235093.8556">3632 17333 49,'-10'-10'19,"-7"-3"-2,2 5-6,-4 8-3,0 0-1,1 6-2,3 2-2,3 6 0,5 8 0,7 6-3,6-4 3,6-5-2,2-2 0,6-8 1,2 3 0,2-6-2,-4-10 0,1-7 1,-5 0 0,-4-5 0,-2 6 1,-10 10-2,6-28 0,-6 15 1,0 13 1,-13-14-1,13 14 0,-9 12 0,9-12 0,0 0 3,0 16 0,5-5-1,2-1 1,6 6-1,2-13 0,1-3 1,1 14-1,-2-7-4,3-9-3,-8-5-8,4 4-12,-4-11-10,-10-5-1,6 3 0</inkml:trace>
  <inkml:trace contextRef="#ctx0" brushRef="#br0" timeOffset="235411.8827">3742 17152 19,'-20'-24'61,"20"24"-38,0 0-26,-16-5-17,16 5-7,0 0-1</inkml:trace>
  <inkml:trace contextRef="#ctx0" brushRef="#br0" timeOffset="235748.9037">4026 17253 37,'-10'-17'33,"7"27"-1,0 14-9,-2-2-7,5 14-5,0 5-1,3 3-3,1 14-2,5 0-2,-4-13-2,4-6-4,-1-1-4,-5-9-8,0-15-16,-3-14-5,0 0 0,7-20 2</inkml:trace>
  <inkml:trace contextRef="#ctx0" brushRef="#br0" timeOffset="235804.9026">4024 17420 16,'31'0'22,"-12"10"-7,8-13-20,9 6-14,-8-10-3,11 4 16</inkml:trace>
  <inkml:trace contextRef="#ctx0" brushRef="#br0" timeOffset="236141.9245">4387 17237 48,'-22'-7'28,"6"4"-6,-2 3-7,-1 0-6,10 2-3,9-2-3,-5 15 0,13 2 1,6-3-4,5-1 1,1 1-2,0-7 1,0-7 1,-4 10-2,-16-10 1,12-10-1,-12 10 0,-12-7-1,-1 4 2,-5 6 2,-1 5-2,0-4 2,5 9 2,2 2 0,7 3 0,5-1 1,10 3-3,8-8-5,4 1-14,2 2-14,12-5-3,2-17 0,13-4 3</inkml:trace>
  <inkml:trace contextRef="#ctx0" brushRef="#br0" timeOffset="236480.944">4999 17244 15,'18'0'18,"12"0"-8,3 0-5,1-3 0,-3-1 0,-3 4-1,-7-3-1,-12 3 0,-9 0 0,-16 0 0,-3 0 3,-5 13 0,0-1 0,-2 4 1,8 4-1,6-5-1,12 11-1,9-4 0,7 0-5,11-11-4,5-3-9,8-8-11,4 0-2,-14-10 0,4-5 9</inkml:trace>
  <inkml:trace contextRef="#ctx0" brushRef="#br0" timeOffset="236930.6084">5393 17270 48,'12'0'29,"-6"13"-7,0 1-2,0 6-9,-3-6-2,1 0-1,-4-1-4,0-13-1,5 12 0,-1-21 0,-1-7-2,4-6 1,1 8-1,1-4 0,1 8 0,-1 5-1,-9 5 0,16-7 1,-9 20 0,1 3-1,-2-5 0,1 9-1,3-6 0,-1-7 0,3-2-4,0 5-1,3-20 1,0 0 0,1 3 1,1-12 1,-3 4 3,0 6 1,0 1 4,0-2 2,-3 13-1,-2 5 0,1 3 2,2 10-3,-6-8 0,7-6 1,-9 2-2,5 4-1,-9-13 1,15 3-1,-9-19-2,4-4 3,-7 7-3,2 1-9,2-2-27,-1-7-4,-6-1 0,6 2 2</inkml:trace>
  <inkml:trace contextRef="#ctx0" brushRef="#br0" timeOffset="237449.441">6840 17141 53,'-15'26'33,"-6"-14"-6,-13 8-10,2 2-8,-5-4 0,-1-4-5,2-9 0,5-5-3,5-8 0,2 2 0,13-14-3,4 3 2,7-3-1,8 7 1,5 4 0,9 9 1,2 0 1,4 9 0,3 10 1,3 5-1,-3 9 1,-3-10-6,3 3-7,-12-4-21,-1-10-3,7-3 0,-15-13 0</inkml:trace>
  <inkml:trace contextRef="#ctx0" brushRef="#br0" timeOffset="237779.2952">6902 17162 39,'0'9'33,"4"1"0,-4 0-8,8 8-8,3-3-8,0-1 1,2 2-6,2-12 2,1-4-3,-2-2 0,3-3-3,-1-8-7,-8-3-28,2-4-1,2 1 2,-6 3-2</inkml:trace>
  <inkml:trace contextRef="#ctx0" brushRef="#br0" timeOffset="238207.5214">7221 17079 22,'20'10'23,"-10"-10"-9,8 9-3,-10-6-4,5-3-2,-4-7-1,-9 7-2,0 0 0,0 0-1,-9-3 0,-7 9 0,2 3 2,-3 4 2,5 5 0,-1 0 3,13 10-2,4-13 2,12 9 0,5-6 1,7-4-2,6-5-1,2 4-3,-1-13-1,4-8 1,-8-1-2,-2-11 1,-6-4-2,-4-4 1,-10-2-3,-2-4 4,-7 12-4,0 2 2,-7 4-1,7 16 0,-14-5 0,8 19 1,6 6 2,0 9-2,6-7-3,1 2-11,0-3-17,7 4-3,-14-25 1,19 9-2</inkml:trace>
  <inkml:trace contextRef="#ctx0" brushRef="#br0" timeOffset="238535.5414">7528 16852 66,'-17'-26'27,"17"26"-17,0 0-30,0 0-5,0 0-4,17 19 1</inkml:trace>
  <inkml:trace contextRef="#ctx0" brushRef="#br0" timeOffset="238883.5607">7905 17072 40,'-23'-4'21,"5"12"-3,-4-3-3,4 10-4,5 2-3,6-5 0,12 8-3,6-6 0,11 3 0,6 0 1,4 2-3,-2-16 2,-1 4-2,-5-5-1,-9-2 1,-15 0-1,0 0-2,-27-12-6,1-2-9,-5 7-17,5-1-1,-5-11 0,11 4-1</inkml:trace>
  <inkml:trace contextRef="#ctx0" brushRef="#br0" timeOffset="239226.1526">8045 17058 17,'0'0'30,"26"16"1,-10-13 0,5-6-18,10 3-4,0-7-2,3 7-2,-3-2-1,-6 2-3,-6-12 0,-7 4-1,-12 8 0,0 0 0,-14 3 0,-3 2-1,-4 2 0,-1 5 1,3 4 1,1 4 0,5 1 0,5 4-2,8-8 0,11 0-4,8 7-1,3-9-10,1-8-13,16-7-3,-4 0 2,10-5 1</inkml:trace>
  <inkml:trace contextRef="#ctx0" brushRef="#br0" timeOffset="239564.9183">8568 17152 30,'0'17'60,"-16"-8"-35,-6 8-7,-7 0-8,-3-9-3,-3 1-5,4-9-2,0-10 1,4 6-2,9-6 1,5-6-2,13-2 1,4 3 0,5 5 1,7 10 0,4 3 2,4 0 0,3 11-2,2 7-10,-3 4-21,-6-10 1,9 9-2,-12-14 0</inkml:trace>
  <inkml:trace contextRef="#ctx0" brushRef="#br0" timeOffset="239909.9392">8783 17135 52,'-26'6'26,"6"1"-5,0 2-4,0 7-3,13 6-6,3-9 1,11 6-4,6-7 0,5-5-2,-4 5 2,5-3-3,-4-9 1,-4 0-3,-11 0-3,0-18-6,-7 3-22,7 15-3,-25-16 0,16 3 0</inkml:trace>
  <inkml:trace contextRef="#ctx0" brushRef="#br0" timeOffset="240248.958">8898 17186 63,'13'7'35,"-3"10"-2,1-3-14,-8-6-5,5 7-7,-8-15-2,13 3-1,-13-3-2,17-3 0,0-12-3,1 2 1,2-4-2,1 1 4,1 11-3,0 5 1,-6 0 1,0 10 0,-6 11 1,-5 8-1,0 5-3,-5 5-32,0-13 0,0-4-1,0-4-1</inkml:trace>
  <inkml:trace contextRef="#ctx0" brushRef="#br0" timeOffset="240712.9809">10193 17202 42,'11'0'25,"-11"0"-5,-11-16-4,-5 4-4,-5-4-7,-5-2 0,-4 7-3,-2 2 2,-2 6-3,3 9 1,3-2-1,8 9 1,7 6 1,9 8-2,8-3 3,9 3-3,10-13 2,5-6-1,4 0 1,4-5-1,-2-11 0,-1-4 0,0-11-3,-7-11 2,-6 6-1,-3-10 0,-9-2-2,-2-6 1,-6 3-1,-8-4 2,-1 9 0,-3 13-1,-1 3 1,1 17 0,-2 10 1,6 16 0,4 11 0,4 15 1,5 2 1,2 1-1,3 1 1,3 0-4,2-1-7,-1-8-22,-4-15-2,3-11-1,-13-16 0</inkml:trace>
  <inkml:trace contextRef="#ctx0" brushRef="#br0" timeOffset="241050.7819">10403 16910 61,'0'0'35,"-12"22"0,16 2-15,-4 12-7,0-7-5,9 12-1,-7 3 0,8 2-4,-1-3-2,-2-6-10,5-11-22,-4-6-6,-4-8 2,-4-12-2</inkml:trace>
  <inkml:trace contextRef="#ctx0" brushRef="#br0" timeOffset="241387.8018">10348 16849 56,'31'-12'35,"6"-1"0,6 13-10,2 10-12,-2-1-6,-1 9-1,-11 5-3,-13 10-1,-13-2 0,-13 1-1,-13-5 0,-7 0-1,-5-8 2,2 5-3,1-10 2,6-4-3,8-3 2,16-7-1,0 9 2,11-9-1,10 8 0,5-3 1,1 2 0,5 5 1,-4 8 0,-2-1-7,-1-1-16,-6 0-14,-9-2-1,4 0-1,-14-16 1</inkml:trace>
  <inkml:trace contextRef="#ctx0" brushRef="#br0" timeOffset="242465.405">11495 17038 28,'-12'0'24,"-11"3"-6,5 5-4,-2-1-3,6-1-4,6 8-1,8-3-1,10 2-2,2 0 0,11-1-1,0-12 0,1 7-1,-5-3 1,-4-8-1,-3 4-1,-12 0 0,0 0-1,-15-19 1,-2 19 0,-6 0-1,2 3 1,-1 7 0,3-1 3,5 5-1,7 3 2,11 0-2,6-7 2,11 4 0,1-11-1,9-3 0,-1 0-2,1-5 0,-2-9-1,-4-3 1,-3 3-2,-6-6 1,-5 12 0,-5-4 1,-6 12-2,4-17 1,-4 17 1,0 13-1,-3 1 3,3 7-3,8-8 1,2 3 0,3 1 1,3 5-2,0-14 4,5-3-3,-2-5-1,1-11 2,-7 7 0,0-5 0,-2-8-1,-4-3-1,-2 9-7,-5-5-13,-5-1-15,5 5 0,-5-3 0,5 15-1</inkml:trace>
  <inkml:trace contextRef="#ctx0" brushRef="#br0" timeOffset="242804.9943">12090 17113 39,'-10'-5'22,"-8"1"-3,-4-2-4,-1 6-2,-1 6-2,3 5-2,1-3-1,11 11-3,3-6 1,13 2-2,1 3 2,9-3-4,6-6 2,1-6-2,3 0-4,-4-9-10,-3-7-19,4 5-3,-13-18-1,2-1 2</inkml:trace>
  <inkml:trace contextRef="#ctx0" brushRef="#br0" timeOffset="243152.0115">12058 16915 43,'-23'-12'30,"13"16"-5,-8-4-13,6 5-29,10 10-9,2-15-2,0 14-2</inkml:trace>
  <inkml:trace contextRef="#ctx0" brushRef="#br0" timeOffset="243209.0127">12174 17043 51,'15'16'35,"9"6"1,1 6-14,3-9-8,5 11-5,-11-5-1,-4 4-6,-12-11 0,-13 1-11,-8-15-25,-11-4-1,-12-4 0,4-11 1</inkml:trace>
  <inkml:trace contextRef="#ctx0" brushRef="#br0" timeOffset="243690.9427">12925 16852 23,'0'0'29,"-11"10"0,11 7-8,-7 9-13,7-2-12,3 5-21,-3-10-2,7 1-2,-7-10 5</inkml:trace>
  <inkml:trace contextRef="#ctx0" brushRef="#br0" timeOffset="244025.963">13074 16871 69,'0'0'34,"7"26"-5,-7 0-16,0 2-15,10 13-28,-10-12 0,12 2-2,-5-6 0</inkml:trace>
  <inkml:trace contextRef="#ctx0" brushRef="#br0" timeOffset="244379.9849">13264 17039 22,'18'-6'23,"9"2"-11,-2-1-1,-3 5-2,0 4-3,-6-4-1,-7 0-2,-9 0 1,0 0 0,-10 15 1,-4 1-1,-2-3 0,3 9-1,2 0 2,6 6-3,5 2 3,10-2-6,8-9 0,7-1-5,8 4-4,5-8-9,-3-14-10,13 0 1,-8-12-2</inkml:trace>
  <inkml:trace contextRef="#ctx0" brushRef="#br0" timeOffset="244721.0033">13753 17103 64,'-21'-4'27,"-4"-1"-7,-3 5-6,6 12-5,0-7-4,9 12-2,5 1-1,10 0 0,8 1 1,6 8-2,5-13 1,3 3-2,2-2 3,-1-10-2,-7-5 1,-6 0-2,-8-7-1,-10-9 1,-4 7-9,-6-5-23,-8-11-1,8 4 0,-5-1-2</inkml:trace>
  <inkml:trace contextRef="#ctx0" brushRef="#br0" timeOffset="245064.0213">14062 17123 57,'-20'-10'24,"-8"5"-5,0 5-4,4 0-5,-4 8-3,11 12-2,5-7-1,12 12-3,6-4 2,10-1-1,8-1 2,4 0-4,1-11 3,2-8-2,-4 0-1,-6-5-6,-3-5-24,-6-4-2,-16-3-1,4 4 0</inkml:trace>
  <inkml:trace contextRef="#ctx0" brushRef="#br0" timeOffset="245417.0415">14389 17140 45,'-22'-7'23,"-7"4"-4,0 3-5,4 6-5,3 3-2,7 6-3,6-1 2,9 0-3,4 6 1,7-4-1,5 6 2,4-7-4,0-8 1,0 2-2,-4-9-1,0 0 2,-5-7-1,-4-5 1,-7-2-2,-3 0 1,3 14 0,-13-6 2,13 6-1,-15 17-1,9 1 1,2 15 0,4 5 0,2 2-7,3-7-23,10 1-2,-8-7 1,11-2-3</inkml:trace>
  <inkml:trace contextRef="#ctx0" brushRef="#br0" timeOffset="245832.0655">14366 16968 38,'27'-24'30,"-4"0"-9,12 4-4,9 8-2,-1 10-4,2 7-1,-5 4-2,-2 15-1,-10 8-3,-3 8 2,-10 4 1,-3 5-4,-8-13 1,1 0-1,-5-4 1,0-8-3,0-12 2,0-12-5,0 0-1,-12-20 3,0 9-2,-6-11 1,-1 3-3,-7 3 4,-2 5-4,-3 1 0,3 17-4,0 2-10,14-3-15,4 9-2,-1-1 1,11 1-2</inkml:trace>
  <inkml:trace contextRef="#ctx0" brushRef="#br0" timeOffset="246170.0853">14865 17081 52,'14'6'33,"-11"7"-2,-3-2-10,7 10-15,-3 2-22,6 5-13,-10-9-1,13 3-3</inkml:trace>
  <inkml:trace contextRef="#ctx0" brushRef="#br0" timeOffset="246637.3353">15251 17221 39,'-7'-9'20,"1"-6"-5,-6-8 0,-4 7-3,-1-5-1,-7 9-3,2 2 0,-2 3-3,3 7 0,1 8-2,7 9 1,2-1 1,7 9-4,4-9 3,7 3-2,2-1 3,7-4-3,3-5 1,3-3-2,1-6-1,-1-6 2,1 6-1,-2-9 0,-3-8-4,-3 5 3,-2-5-1,-7 5 2,0 0-1,-6 12 0,0-19-2,0 19 3,0 0 0,0 0 1,-6 17 1,6-17-3,12 17 1,-1-6 0,4 4 2,0 0-2,5-6 1,-2-1-3,1-8 1,-4 0-1,0-5-4,-15 5-6,19-20-9,-12-4-14,-7-2-3,0-2 1,-7-7 0</inkml:trace>
  <inkml:trace contextRef="#ctx0" brushRef="#br0" timeOffset="246975.3574">15342 16837 51,'-9'-17'33,"-3"3"-4,12 14-9,-8 2-8,5 10-17,8 5-24,-5-17-4,6 28 0,0-18 0</inkml:trace>
  <inkml:trace contextRef="#ctx0" brushRef="#br0" timeOffset="247328.376">15666 16777 57,'6'-10'30,"-6"10"-9,0 0-5,6 32-7,-6-6-7,4 6-14,-4-8-17,11 7-2,-11-11 1,6 2-2</inkml:trace>
  <inkml:trace contextRef="#ctx0" brushRef="#br0" timeOffset="247388.3785">15794 16766 51,'0'0'30,"8"39"-6,-5-4-40,-6-11-8,14 11-3,-7-16-3</inkml:trace>
  <inkml:trace contextRef="#ctx0" brushRef="#br0" timeOffset="247993.0097">16480 17034 12,'0'16'29,"0"11"0,-6-3-8,-10-2-3,-8 2-6,-7-6-3,-2-5-3,-6-4-1,4-1-3,2-14-1,6-9-1,4 3-1,11-9 1,8 3-1,7 1 0,7 0 0,5 0 0,7 12 0,3 10 1,3 5 0,2 11-3,2-1-7,-3-1-18,-5 4-1,1 1-2,-10-13 2</inkml:trace>
  <inkml:trace contextRef="#ctx0" brushRef="#br0" timeOffset="248340.394">16539 17070 39,'13'6'32,"7"9"0,-3 0-13,-5-4-8,0 7-3,-6 3-1,-2 1-2,-4-7 0,-6-3-3,6-12-1,0 0 0,-4-16-1,8 5 0,3-6-2,3-7 1,4-4-1,-2-2 1,0 10 1,-2 5 0,1 1 1,-5 3-1,-6 11 0,0 0 2,5 10-1,-5 10 1,5-1-3,1-2-6,7 4-22,6 0-6,-4-8 2,10 2-1</inkml:trace>
  <inkml:trace contextRef="#ctx0" brushRef="#br0" timeOffset="248872.153">16855 16992 34,'0'10'28,"13"0"0,-2 2-18,9-2-4,5-3-2,1-7-2,2 0 1,-3 0-3,-4 0 0,-4 0 0,-6-7-1,-7-2 1,-4 9-1,-12-4 1,-3 9 0,-1 0 0,-2 0 1,-1 4 1,3 5 0,4 6 2,3 4-1,6-8 0,11 3 1,3 0 1,6-3-1,4-2 1,4-8-3,1-6-2,2-6 0,-3 6 0,-1-13-1,-3 3-2,-4 1 1,-1-6-1,-5 2 2,-11 13 1,9-16 1,-9 16 0,0 0 0,0 0 1,-8 9 0,8 3 1,0 3-2,0-15-1,0 20-9,5-10-12,5-1-11,-10-9 0,0 0-1</inkml:trace>
  <inkml:trace contextRef="#ctx0" brushRef="#br0" timeOffset="249214.177">17196 16789 54,'-15'-22'34,"15"22"-2,-20 0-19,20 0-37,-3 14-6,3-14-4,20 27 1</inkml:trace>
  <inkml:trace contextRef="#ctx0" brushRef="#br0" timeOffset="249579.1935">17376 17041 37,'0'0'29,"0"0"-6,10 4-5,-3 10-3,-4 1-3,7 5-2,-4-10-2,7 6-2,-4-4-1,6 2-1,-4-8 0,4-6-1,-2-5-1,2-5-1,-1-2 1,-1 0-3,-2-4-4,-3-2-9,4-1-15,0 6-8,-2-7 2,6 4-3</inkml:trace>
  <inkml:trace contextRef="#ctx0" brushRef="#br0" timeOffset="249932.216">17882 17012 29,'0'25'32,"-16"0"0,-2 1-8,-7-1-7,-7-5-5,1-2-7,0-12-2,1 1-4,7-12 0,5-9 0,6-1-4,7-4 2,10-4-3,3 1 4,6 9 1,6 3 2,1 0 0,2 10 1,-1 6 0,3 8 1,-1 5 1,0 0-5,1-2-12,5 0-19,-13-2 1,8 0-1,-9-15 0</inkml:trace>
  <inkml:trace contextRef="#ctx0" brushRef="#br0" timeOffset="250284.9506">17980 17021 52,'22'20'35,"-10"-8"2,6 7-16,-1 5-8,-9 3-2,3 5-6,-11-13 0,0-3-1,-7-7-4,-9-1-9,1-8-16,-2 0-11,-3-14-1,10-9 1</inkml:trace>
  <inkml:trace contextRef="#ctx0" brushRef="#br0" timeOffset="250721.9698">18622 17014 27,'11'2'34,"10"6"0,-2 4-3,-5 5-13,9 7-7,-7-2-1,2 8-5,-7-11 2,0-2-3,-9 1 1,-2-10-1,0-8-1,-10 0-1,4-10-2,3-9 3,0-1-4,3 3 2,3-5-2,5 0 0,5-1 1,5 4 0,3 6-1,3 7-1,7 2-3,-6-3-10,2 7-23,1 6-1,-7-6 1,3 0 0</inkml:trace>
  <inkml:trace contextRef="#ctx0" brushRef="#br0" timeOffset="254683.5167">19511 17019 47,'12'-7'24,"-12"7"-3,15 0-4,-8 16-3,-7 3-4,0 6-3,-7-6-3,-1 8-2,-2-9-2,0 0-2,2-5-3,8-13 0,0 0-1,0 0 0,10-13 0,3-8 2,5 11 1,-1-5 0,18-26 1,-18 24 1,-7 11 1,-1-2 0,-9 8 0,0 0 2,0 0 1,-8 13 1,1 5 0,-3 2 0,7 4 0,3-6 1,3 9-3,7-7-2,8-1-4,11-7-3,4-4-4,10-8-4,2-8-4,0 0 0,2-10 0,0-7 3,-3 2 7,-5 3 6,-8 3 9,-7 10 7,1 0 25,-25 16-17,-11 8 0,-5 2-4,-11 3-3,-1 0-6,-1-10-4,-2-2-4,3-3-1,0-7-1,8-3-4,3-11 2,9-2-3,3-5 1,5 8 2,5-1 2,5-1 1,19 0 7,-8 15-2,-1 5 2,5 14-1,-1-12 0,2 14-1,-3-3 1,0-3-2,-1-3 1,-1 5-3,-2-13-1,-2-4 0,0-8-2,-6-8 2,-1 2-4,-3-1 1,-1-6-1,-2-4 2,-4 6 2,0 2-1,0 7 2,0 10 1,0 0-1,5 12 2,-2 8 0,1 6-13,4-6-21,5 6-1,2-4 1,13-4-2</inkml:trace>
  <inkml:trace contextRef="#ctx0" brushRef="#br0" timeOffset="255172.8">20781 17091 17,'0'17'28,"6"11"1,-6-3-10,-5-7-6,1 2-7,4-20 0,-13 8-3,13-8 0,-11-9-2,8-3 0,3-10-1,0-5-2,8-2 3,1 7-1,5 4 1,2-2 0,2 11 1,-1 9 0,3 5 2,-2 16 0,1 5 0,-2-4 0,-4 5-4,2 4-4,-3 0-17,-4-16-10,6 2-1,-14-17 0</inkml:trace>
  <inkml:trace contextRef="#ctx0" brushRef="#br0" timeOffset="255526.8303">21254 17091 28,'0'15'33,"0"2"2,-8 1-10,-8 1-8,0 1-5,-8-2-4,0-4-5,-1-9-4,2-10-1,1 2-2,2-13 2,7-1-3,4-5 3,9-3-2,0 2 4,7 3 1,5 8 2,4 5 0,2 14 0,4-2 1,1 10 0,-1 8 2,0 8-5,-4 4 2,-4-6-12,0-11-22,-3 2-4,-11-11 1,4 5-2</inkml:trace>
  <inkml:trace contextRef="#ctx0" brushRef="#br0" timeOffset="255886.8415">21094 16871 38,'-7'-17'33,"7"17"-4,0 0-17,0 0-35,11 20-5,0-8-5</inkml:trace>
  <inkml:trace contextRef="#ctx0" brushRef="#br0" timeOffset="255948.8441">21360 17016 23,'15'13'35,"11"13"0,-2 1 0,-1 10-16,6 9-8,-5 1-2,3 4-9,0 2-7,-4-10-24,-9-11-3,3 0-2,-6-24 0</inkml:trace>
  <inkml:trace contextRef="#ctx0" brushRef="#br0" timeOffset="256300.8682">21664 17123 64,'-16'-4'35,"-12"8"-4,-5 10-9,-1 15-9,-9 0-5,2 10-7,5-3-8,2 4-25,3-2-1,11-4-4,-1-17 1</inkml:trace>
  <inkml:trace contextRef="#ctx0" brushRef="#br0" timeOffset="256698.8889">21938 17155 54,'-12'-17'22,"-3"2"-5,-5 0-1,-5 7-5,2 2-3,-5 6-1,5 9-3,2-4-2,7 10 0,8 3 0,6 5-1,7-8 1,7 4-2,7-10 2,2 1 0,4 2 2,-1-9-3,0-8-1,-1-2 0,-3-4-1,-2-9 2,-5 10-1,-6-7-1,-2 3 0,-5-1 0,-2 15 1,0-10 0,0 10 1,-9 15 0,9-15-1,-5 23 0,5-10 2,11 6 0,-2 0 2,8-2-3,2-9 2,3-1-1,2 2 2,1-9-1,-4-4-1,-2-4 0,-5-4-3,-6-5 0,-3 4-7,-8-6-11,-7-9-18,1 8 1,-6-3-2,4 11 2</inkml:trace>
  <inkml:trace contextRef="#ctx0" brushRef="#br0" timeOffset="257052.9103">22306 17086 36,'0'0'32,"12"5"2,1 0-16,7 3-3,-2 6-5,6 8-1,-7-11-2,-3 7-2,-6 0 1,-8-3-1,-11 2 0,-4 1-4,-10-14-2,-4-4-10,4-3-22,4-1-4,-1-20-1,16 3 0</inkml:trace>
  <inkml:trace contextRef="#ctx0" brushRef="#br0" timeOffset="257615.9091">23101 17147 15,'-33'-36'54,"4"19"-34,-1 5-4,-7-2-4,4 6-3,0 8-1,7 17-3,6 6-2,14 2 0,6 2 1,13-3 0,5-2 0,8-1 0,2-6 1,5-15-1,0-3-2,-3-4 0,-1-12-3,0-3 3,-7-5-1,-4-6-1,-3-11-1,-8-6 1,-4-3 1,-3-5-1,-4 2 1,-6 2-1,2 8-1,-2 3 1,1 23 0,0 11 0,9 9-1,-13 29 1,10 5 0,-2 11 0,5 12 0,0 8 1,8-8-3,-4-1-1,11 0-6,-5-7-13,4-16-14,4-2 0,-5-18 0,4-10 5</inkml:trace>
  <inkml:trace contextRef="#ctx0" brushRef="#br0" timeOffset="257981.2285">23272 17076 52,'0'0'36,"21"6"1,-6 10-13,-11 6-10,11 4-4,-12-1-2,1 2-3,-4-5-1,7-4 0,-7-7 0,0-11-2,0 0-1,0 0 0,6-20-2,2 3 3,3 0-2,1 2-1,5-14-2,3 10 2,5 5 1,1 0-2,-4 14-1,-2 0-8,4 0-26,-9 5-2,-8 11 0,-1-1 0</inkml:trace>
  <inkml:trace contextRef="#ctx0" brushRef="#br0" timeOffset="258398.2526">20509 16702 33,'9'0'55,"-9"13"-37,3 8-4,-3 12-8,0-6-6,2 1-9,-2-6-15,10 6-6,-10-28-1,0 0 0</inkml:trace>
  <inkml:trace contextRef="#ctx0" brushRef="#br0" timeOffset="258752.274">20614 16704 46,'0'0'35,"0"0"0,0 25-11,0 0-15,0-2-36,8 13-4,-4-15-2,14-1-2</inkml:trace>
  <inkml:trace contextRef="#ctx0" brushRef="#br0" timeOffset="259114.2947">22427 16702 59,'0'0'34,"5"14"-2,-5 1-13,0 7-8,0 4-7,0 1-7,0 2-15,-9-8-16,13 4 0,-4-15 0,5 3-1</inkml:trace>
  <inkml:trace contextRef="#ctx0" brushRef="#br0" timeOffset="259464.3142">22568 16711 100,'8'18'38,"-12"5"-5,-2 9-36,6 7-30,-10-8-2,10 5-3,-2-18-1</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6-12-07T16:28:34.055"/>
    </inkml:context>
    <inkml:brush xml:id="br0">
      <inkml:brushProperty name="width" value="0.05292" units="cm"/>
      <inkml:brushProperty name="height" value="0.05292" units="cm"/>
      <inkml:brushProperty name="color" value="#FF0000"/>
    </inkml:brush>
  </inkml:definitions>
  <inkml:trace contextRef="#ctx0" brushRef="#br0">1684 10619 38,'0'0'27,"0"0"-6,14 12-3,3-8-4,11 1-5,8-2-1,1 0-2,4-3-2,-7 0-2,0-7 0,-6 2-1,-10-1 1,-8 1-1,-10 5 0,-16 0-1,-5 3 0,-1 8 1,-2 7-1,1 2 1,-5 6-1,10 2 0,11 2 0,7-2 0,7-3 0,14-2-3,6-7-1,9-8-4,19 0-1,-4-12-1,1-1-1,0-7 0,1-3 0,-12-4 3,-5 0 5,-8-1 4,-18-4 5,-7 7 3,-22-19 17,-6 22-11,4 8-2,-13-1-2,2 12-2,1 0-3,11 8-2,0 2-1,14 5-2,3 2 0,3 0 0,19 0 0,8-1 0,1-4-2,0-4-2,3-2-4,-7-15-8,7-1-11,-1-6-9,-19-12 1,-1-4 5,-4-3 8,-6-7 11,-3 1 9,-7 3 11,-30-29 43,25 43-21,-5 0-7,3 6-9,2 9-17,2-2-25,13 6-4,0 13-2,15-1 0</inkml:trace>
  <inkml:trace contextRef="#ctx0" brushRef="#br0" timeOffset="361.3952">2387 10660 47,'12'0'23,"11"4"-11,1 0-5,0 0-2,1-2-3,1-2 0,-8 3-1,-6-3 1,-12 0-1,0 0 2,0 0 1,-18 12 1,5-7 1,-2 2 0,-1 6 1,0-2-1,8 4 0,2 2-2,14 2-2,-1-2-2,12 0-5,5-1-4,5-6-8,7-2-11,11 1-4,-7-14 1,4 5 3</inkml:trace>
  <inkml:trace contextRef="#ctx0" brushRef="#br0" timeOffset="713.4025">2905 10637 45,'-19'0'30,"-12"-9"0,4 9-11,1 5-7,5 1-5,14 4-3,7 1-2,7 3 0,6-1-2,5-1-1,4-2-1,2-5 0,-2 0-2,-6-5 1,-16 0-1,12 0 1,-12 0 0,-19-5 3,1 5 1,-4 0 2,-5 4 1,-1 6 1,2-2 2,8 7 0,0 1 1,14 5-1,-2-4 0,18 4-1,4-5-1,11-3-2,4 1-7,0-5-31,-2-16-1,4-1 0,2-16-1</inkml:trace>
  <inkml:trace contextRef="#ctx0" brushRef="#br0" timeOffset="1879.2038">3512 10649 43,'7'-13'30,"-7"13"-5,6 21-3,-6 11-5,6 15-4,-6 10-3,6 10-3,-6 4-2,9-1-9,-2-2-10,7-15-18,-10-17-2,3-9-1,-7-27 1</inkml:trace>
  <inkml:trace contextRef="#ctx0" brushRef="#br0" timeOffset="2031.5316">3525 10882 9,'19'0'24,"-3"0"-2,14 3-12,-2 8-25,-2-16-4,13 5-4,-14-9 16</inkml:trace>
  <inkml:trace contextRef="#ctx0" brushRef="#br0" timeOffset="2310.1251">3804 10742 45,'0'0'33,"-10"16"0,3 1-12,4-2-6,6 5-5,-3-4-4,0 0-1,0-7-3,0-9-2,0 0 1,7-22-2,-3 3 1,3-3-1,3-2 0,4 0 0,1 3 1,4 7 0,-1 8 0,3 6 0,-3 11 0,-2 7-1,-2 6-3,-4 3-11,-2 1-15,7 4-3,-5-11 0,12 1 0</inkml:trace>
  <inkml:trace contextRef="#ctx0" brushRef="#br0" timeOffset="2587.6156">4241 10749 42,'-13'-17'30,"-8"-1"-2,-1 7-9,-1 7-5,-3 4-3,5 7-3,1 4-2,9 7-2,4 3-1,7 1 0,12-4-2,5-4 1,6-2-1,5-5-1,0-1-4,-3-10-6,1-5-11,-2 3-12,-12-7-1,0 3 1,-12-3-1</inkml:trace>
  <inkml:trace contextRef="#ctx0" brushRef="#br0" timeOffset="2888.388">4301 10803 26,'0'0'28,"24"15"0,-12-11-6,7-4-4,2 4-6,-2-8-2,4 4-3,-6-10-1,-1 3-3,-5-8 0,-4 1-3,-7-3 1,-5 0-1,-7 0 0,-3 0 0,-5 6-1,0 4 1,-1 11 1,0 5-1,1 8 1,6 10 1,3 6-1,6 6 1,5 5 0,2 1 0,4-3-1,5-3-4,5-2-10,6-4-18,-4-14-3,6-4-1,-2-11 1</inkml:trace>
  <inkml:trace contextRef="#ctx0" brushRef="#br0" timeOffset="3385.8229">4706 10749 32,'-12'-24'27,"-16"-8"10,9 21-23,1 11-5,-1 0-3,3 13-1,1 3-1,10 5-2,-2 5 1,7 1-1,11-4 0,2 0 1,6-10-1,7-4-1,-1-5 0,-2-4-1,2-11-1,-3-4 0,-7-1 1,-4-2-1,-3 0 0,-8 3 1,-3 0 1,-2 6 1,5 9 0,-15-5 0,15 5 0,-7 8 1,7-8-1,0 16 0,7-4 1,5 1-1,2-1 0,5-1 0,1-2-1,0-3 1,-1 3-3,-3-5-10,0-4-6,2 0-17,-13-13 0,2 1 0,-7-11 0</inkml:trace>
  <inkml:trace contextRef="#ctx0" brushRef="#br0" timeOffset="3505.6118">4830 10531 45,'-15'-21'31,"8"11"0,-5 3-12,12 7-21,0 0-22,0 0-5,0 17-2,0-17 0</inkml:trace>
  <inkml:trace contextRef="#ctx0" brushRef="#br0" timeOffset="3723.2901">5032 10599 39,'-9'18'35,"6"11"1,-3 10 0,6 6-15,3 15-9,-3 0-4,10 4-3,-1 0-2,0-7-3,1-4-4,-5-20-7,8-10-19,-6-12-7,-7-11 0,0-13 0</inkml:trace>
  <inkml:trace contextRef="#ctx0" brushRef="#br0" timeOffset="3873.452">5080 10819 24,'13'-3'26,"14"9"-1,-8-6-11,-1-3-29,16 3-6,-10-12-4,8 8 0</inkml:trace>
  <inkml:trace contextRef="#ctx0" brushRef="#br0" timeOffset="4182.282">5333 10655 39,'-21'-10'29,"5"8"-3,-2 2-6,0 5-6,7 5-5,11-10-3,-11 20-2,16-9-2,5-1-2,2-2 0,0-2 0,4-4-2,-3-2 1,-1 0-1,-12 0 1,0 0-1,0 0 1,0 0 1,-21 8 2,4-1 1,5 7 2,-3 0 0,6 3 1,4-3 0,10 4 0,4-3-2,6-1-4,7-2-15,3-2-19,-4-10-1,14 0 0,2-12 0</inkml:trace>
  <inkml:trace contextRef="#ctx0" brushRef="#br0" timeOffset="4468.1408">5833 10679 59,'0'0'36,"11"17"0,-3 1-1,10 10-21,-9-3-6,6 5-3,-1-5-1,0-1-1,-4-7 0,-4-8-2,6-9 0,-2-9 0,-1-5-2,0-11-2,4 4-8,-4-4-24,0-4-3,7 3 0,-5 2 0</inkml:trace>
  <inkml:trace contextRef="#ctx0" brushRef="#br0" timeOffset="4722.3511">6388 10732 74,'0'28'36,"-22"-3"-2,-3-5-9,-5 0-9,-5-11-7,5-4-4,1-5-3,2-11-2,9-5-1,8-7 0,7-2-1,11 3 0,2 2 1,8 3 0,7 9 0,0 8 2,3 7 0,-3 9 0,2 11-5,-8 2-29,0 0-4,2 1 1,-6-9-1</inkml:trace>
  <inkml:trace contextRef="#ctx0" brushRef="#br0" timeOffset="5287.4401">7020 10755 70,'12'31'32,"-15"-2"-10,-6-5-8,-2 5-2,-9-10-5,1-1-3,-5-12-2,3-12-1,2-10-2,3-8 0,6-4 0,3-1 0,7-1 0,0 3 0,11 8 0,4 10 1,1 9 0,8 9 0,2 10-4,1 3-9,-2 1-18,7 10-1,-8-11 0,4 4 0</inkml:trace>
  <inkml:trace contextRef="#ctx0" brushRef="#br0" timeOffset="5623.7308">7188 10825 34,'-10'-15'34,"10"15"0,12 12-3,-6-3-10,10 9-8,-3-6-5,8 5-2,-2-5-1,4 0-1,-6-7-1,-6-5-2,0-11 1,-5-6-1,-6-6-1,-3-7 0,-10-6 0,-7-5-1,-5-5 0,-4 0 0,-5 6-1,-3 3 1,0 8 0,-1 7 1,8 10-1,8 12 1,6 5 1,10 12-2,12 2 0,7 3-5,15 8-10,6-1-19,3-2-1,16 1 1,-1-5-1</inkml:trace>
  <inkml:trace contextRef="#ctx0" brushRef="#br0" timeOffset="6007.1874">7471 10793 50,'5'10'31,"9"6"-2,7-1-11,0-7-4,3-4-4,2-10-3,-5-2-3,-4-8 0,-7-4-2,-6-6-1,-10 0 0,-10 0-1,-6 2 1,-2 8-1,-4 7 0,-3 9 1,2 12 0,3 8-1,9 14 2,7 7-1,10 7 1,8-3-1,7 0-1,3-1-3,4-9-7,1-3-19,5-8-7,-1-15 2,1-3-1</inkml:trace>
  <inkml:trace contextRef="#ctx0" brushRef="#br0" timeOffset="6302.4745">7907 10767 56,'-19'-29'33,"7"5"-2,-4 4-12,-5 1-5,6 11-4,-8 3-3,10 12-3,-5 5-1,12 6-2,3 2 0,6 3 0,8-1 0,4-6-1,9-3-2,1-3-5,6-3-9,0-7-16,-7-7-3,3-3 1,-7-8-1</inkml:trace>
  <inkml:trace contextRef="#ctx0" brushRef="#br0" timeOffset="6438.2532">8037 10655 86,'6'9'34,"-6"5"-4,8 7-12,-3-1-11,5 3-8,-3 3-15,8-4-17,-15-10-2,11-4 0,-11-8 0</inkml:trace>
  <inkml:trace contextRef="#ctx0" brushRef="#br0" timeOffset="6571.6034">7993 10460 90,'-8'-13'33,"8"13"-10,0 0-35,0 12-15,10 4-5,-5-5-2</inkml:trace>
  <inkml:trace contextRef="#ctx0" brushRef="#br0" timeOffset="6897.5498">8370 10626 75,'-22'-5'33,"-11"1"-3,6 4-15,9 9-6,2 8-5,8 9-2,8 2-1,8 2 0,8-2 0,12-4 0,-1-3-1,1-6 1,-1-8 0,-7-7 0,-5-3 0,-11-8 0,-11-1-2,-9-5-5,-4-1-26,0 6-2,-9-8 0,9 9-1</inkml:trace>
  <inkml:trace contextRef="#ctx0" brushRef="#br0" timeOffset="7391.1429">8703 10786 33,'0'-22'24,"-5"-2"-4,-6 2-3,0 2-2,-9 0 0,3 10-3,-10 0-2,6 10-3,-4 7-2,7 6-2,5 3-1,5 5 0,8 0-1,5 1 0,9-2 1,8-2-1,3-7 1,1-4-1,1-4 0,-2-8-1,-2 0 0,-6-6 0,-4-6 0,-5 2-1,-8 2 1,0-1 0,0 5 0,0 9 0,-13-6 0,13 6 1,-8 13 0,8-1-1,7 1 1,5 3 0,0-2-1,10-2 2,-3-4 0,5-2-1,-3-6 1,-2-4-1,-3-3-2,-6-8-11,-2-4-23,-1 3 0,-7-10 0,0 5-1</inkml:trace>
  <inkml:trace contextRef="#ctx0" brushRef="#br0" timeOffset="7578.9583">8990 10588 55,'4'11'36,"4"11"1,-3 3-5,1 4-14,6 14-5,-6 3-5,2 7-3,-4 2-4,2-1-3,-1 2-11,-5-11-24,0-12 0,0-7-2,4-15 2</inkml:trace>
  <inkml:trace contextRef="#ctx0" brushRef="#br0" timeOffset="7746.8094">9083 10774 61,'17'10'31,"-5"-10"-2,9 5-21,6 2-32,-10-10-5,5 6-1,-3-13-1</inkml:trace>
  <inkml:trace contextRef="#ctx0" brushRef="#br0" timeOffset="8084.2263">9436 10601 70,'-25'-7'32,"8"7"2,-8 3-15,8-3-9,17 0-5,-5 17-5,11-6-1,7 1-4,-1-3-3,5 2 0,-2-6-2,0 2 1,-15-7-1,0 0 2,0 0 4,-10-5 4,-18 5 12,13 3-2,-2 2 1,10 9 1,-1-1 1,8 6-3,8-2-1,7 4-2,0-3-3,7-5-10,-4-4-29,7-6-2,2-9 0,19-2 0</inkml:trace>
  <inkml:trace contextRef="#ctx0" brushRef="#br0" timeOffset="8663.9226">9992 10676 35,'26'5'27,"-7"-5"0,9 0-11,3 0-8,-5 0-1,1-4-2,-2 1-3,-13-2-1,-12 5 0,3-9-1,-15 6 0,-9 3 1,4 9 0,-1 2 0,0 8 2,6 5-1,4 5 0,8 0 1,11 0-1,9-4-6,4-4-10,4-5-16,-4-18 0,7-4 0,-10-12-1</inkml:trace>
  <inkml:trace contextRef="#ctx0" brushRef="#br0" timeOffset="8874.0428">10363 10640 41,'0'15'30,"0"-15"1,-9 19-13,17-3-5,1 0-2,8 6-3,-1-4-2,5-3-2,-8 0-2,1-3-4,-4-3-9,-10-9-21,0 0 0,-14 0-1,-3-7 0</inkml:trace>
  <inkml:trace contextRef="#ctx0" brushRef="#br0" timeOffset="9316.5119">10540 10669 53,'0'0'33,"10"0"1,9 3-12,8 10-6,1 0-5,3 7-2,-10-3-2,1 4-2,-15-6-2,-11-5-6,2 2-26,-14-12-6,-2-14-2,12-1 0</inkml:trace>
  <inkml:trace contextRef="#ctx0" brushRef="#br0" timeOffset="9860.0659">11430 10676 35,'8'13'33,"-8"12"0,-12 4-4,-12-2-13,-4 3-4,-10-8-5,3-5-3,2-12-3,3-13-1,9-6 0,7-10-1,8-4 0,12 0 0,4 0 0,8 8 1,1 7 0,7 13 0,2 8 0,3 9 1,-2 7 0,-4 7-3,0 1-4,-4-6-7,-1-1-9,0-8-6,-6-11-1,1-6 1</inkml:trace>
  <inkml:trace contextRef="#ctx0" brushRef="#br0" timeOffset="10038.6546">11547 10720 69,'0'0'27,"0"0"-3,16 3-4,-6 14-6,2 7-4,-4-3-3,8-1-1,-4-6-1,1-2-2,-2-12 0,-1 0-2,0-12-2,-3-2-6,2-5-23,-3 3-6,-6-5 0,5 4 0</inkml:trace>
  <inkml:trace contextRef="#ctx0" brushRef="#br0" timeOffset="10504.4454">11838 10678 33,'0'11'28,"0"-11"-1,18 4-3,-1-4-15,7 0-4,2 0-3,0-7-2,-3 2-3,-5 1 1,-18 4 0,0 0 0,0 0 2,-18 0 0,-2 9 3,-3 2 2,4 6 3,-1-1 0,11 8 1,4-2 0,14 5-1,3-6-1,12 2-2,0-9-1,8-4-1,-1-5-2,1-10-2,-3-9 0,-2-6 0,-2-5-1,-5-6 1,-7 2-1,-6 0 1,-7 2 0,0 5 1,-5 8 1,5 14 0,-15-7 0,6 18 0,6 6 0,3 3-1,4 9-4,1-3-5,9 3-24,5-4-2,0-9 0,10-2 0</inkml:trace>
  <inkml:trace contextRef="#ctx0" brushRef="#br0" timeOffset="10784.6236">12429 10626 69,'-28'-5'32,"7"12"-3,0 5-13,0 1-6,8 8-4,5 2-1,8 3-2,11 2-1,7-1 0,7-5 0,2-3-1,1-7 0,-3-4 0,-7-5-1,-3-6 0,-15-7 0,-5-3-3,-8 0-8,-4-1-23,-8-8 0,5 4-1,-4-6 1</inkml:trace>
  <inkml:trace contextRef="#ctx0" brushRef="#br0" timeOffset="11378.7737">12606 10674 41,'0'0'31,"9"-12"1,1 3-1,12-1-19,7 5-6,0-3-3,0 4-2,-1 4 0,-9-2-1,-8 2 0,-11 0 0,-11 7 0,-8 0 0,-3 2 0,-4 1 1,-2 2 0,7 5 1,4-2-1,12 4 0,8 1 0,11 1 0,7 2-2,8-4-2,9-3-5,1-7-4,9 0-1,-3-9 0,6-6 0,-7-7 0,-1 0 5,-7-5 6,-5-1 7,11-7 20,-33 20-10,-9 6 0,-11 0 1,-6 7-3,-1 6-4,-12-5-3,2 4-2,-3-4-3,2-5-1,4-3-2,1-9 0,6-5-1,3-1 1,13-2-1,2 0 1,10 3 1,5 5 1,5 3 1,6 12 0,1 3 1,3 8-1,0 4 1,-2 1-2,-2 4-4,-6-8-10,-9-4-21,2-1 1,-13-13-1,0 0 0</inkml:trace>
  <inkml:trace contextRef="#ctx0" brushRef="#br0" timeOffset="11514.0265">13022 10525 56,'-13'-13'33,"13"13"-3,0 0-12,0 0-39,17 10-7,-6-4-4,11 9 0</inkml:trace>
  <inkml:trace contextRef="#ctx0" brushRef="#br0" timeOffset="11822.7855">13416 10625 54,'-29'-8'29,"7"8"-2,-5 4-11,4 1-6,8 9-5,7 6-3,8 2 2,3 3-2,9 0 1,5 0 0,4-4-1,3-3 1,-1-7 1,-4-8-1,-3-3 0,-16 0 0,7-20 0,-16 6-2,-6-3-4,-4 1-12,0 3-19,-8-3 0,8 6-1,-4-2 1</inkml:trace>
  <inkml:trace contextRef="#ctx0" brushRef="#br0" timeOffset="12378.3028">13750 10626 26,'-28'-8'26,"8"11"0,-6-3-2,9 5-12,6 4-5,7-1-2,10 6-2,2-5 0,6 1 0,1 0 0,5-2-1,-3-3 0,0-3-2,-8-2 0,-9 0-1,0 0 1,0 0-1,-12-2 1,-5 2 0,-1 4 0,0 1 2,0 5 0,8 2 2,0 2 0,10 3 0,0-2 0,16 2-1,-1-5 1,7 0-1,0-7-2,4-5-1,2-5 0,-1-7-1,0-3 0,-5-6 0,-3-1 1,-4-2 1,-5 0 0,-3 4 2,-7 3 0,0 8-1,0 9 1,-10-4 0,10 4-1,-7 23 0,7-2-3,0 0-3,4 5-7,-1-6-16,5-4-9,8-3 1,-6-9-1</inkml:trace>
  <inkml:trace contextRef="#ctx0" brushRef="#br0" timeOffset="12557.0247">14052 10657 67,'0'0'36,"26"0"1,-8 12-10,-1 3-12,8 8-6,-10 0-4,-2 6-1,-10-5-2,-7-4-3,-8-1-10,0-10-26,-19-12 0,4-3-1,-6-14 1</inkml:trace>
  <inkml:trace contextRef="#ctx0" brushRef="#br0" timeOffset="13264.4527">14945 10837 35,'10'-22'28,"-2"0"-7,-8-3-4,0-3-4,-10 3-4,-7-3-2,-4 7-3,-7 2-1,-2 10 0,-3 9-2,3 8 0,2 8 0,6 8 1,9 5-1,13 5 2,7-3-1,14-1 0,7-6 0,6-9 0,3-8 0,4-7-1,-6-13 0,-1-8-2,-9-8-1,-5-9 0,-7-2 0,-5-6 0,-5 2 0,-8-2 1,-1 6 0,-2 8 1,-2 6 0,2 10 2,-3 9-1,11 7 1,-16 26 0,16 2 0,0 9 0,0 8-1,5 4 1,3 1-2,2 0-6,1 0-18,-1-16-8,5-4-1,-6-19 0</inkml:trace>
  <inkml:trace contextRef="#ctx0" brushRef="#br0" timeOffset="13461.5929">15165 10474 62,'0'0'34,"0"0"1,-3 31-8,3 3-16,-3 5-3,3 11-3,3 1-2,1 0-6,3-3-13,1-4-19,-4-15-1,2-8 0,-6-21 1</inkml:trace>
  <inkml:trace contextRef="#ctx0" brushRef="#br0" timeOffset="13747.0278">15172 10426 47,'17'-27'34,"14"14"-1,3 9-7,5 4-11,2 14-5,-6 3-4,-4 9-1,-14 1-1,-17 4-3,-8 3 1,-15-2-2,-13-5 0,1 0 0,1-4 0,9-3 0,12-1 1,17-2 0,12-2 0,14 1 0,5-1 1,3 1-2,2 4-12,-4-5-23,-11-9-1,-3 2 0,-11-13-1</inkml:trace>
  <inkml:trace contextRef="#ctx0" brushRef="#br0" timeOffset="14476.6576">16076 10878 11,'27'-18'34,"-15"4"-16,1-3-2,-5-2-1,-4-4 0,-4 3-2,-14-7-1,-4 9-2,-8-3-2,1 12-3,-2 2-2,2 7 0,1 10-1,9 5 0,7 7-1,8 4 1,8 0-1,8 0 0,2-4-3,3-8-6,7-7-16,1-2-9,-8-17-1,3-3 0</inkml:trace>
  <inkml:trace contextRef="#ctx0" brushRef="#br0" timeOffset="14581.7031">16127 10495 7,'-10'-17'0,"3"5"0,2 1-6,5 11 6</inkml:trace>
  <inkml:trace contextRef="#ctx0" brushRef="#br0" timeOffset="14896.5508">16203 10480 48,'14'-18'33,"10"8"1,0 5-12,0 5-6,5 11-3,-7 9-3,1 12-3,-8 5-2,1 9-2,-4 0 1,0 0-3,-3-8 1,-3-6-2,1-9-1,-1-11 0,-6-12-1,0 0-1,3-14 1,-12-1-1,-4 1 0,-9 3 1,-5 5 0,-3 6 1,-3 5-1,2 3-7,8 5-15,4 5-11,1-9 1,14 1 0</inkml:trace>
  <inkml:trace contextRef="#ctx0" brushRef="#br0" timeOffset="15484.4083">16543 10700 54,'-11'-4'30,"6"13"1,-1 3-15,2 1-5,4 8-4,0-3-1,10 3 0,1-3-2,5-4 0,2-8-2,4-6 0,-1-4-2,1-8-1,-2-4 0,-5-6 0,-1 0 0,-5 5-1,-4-1 1,-5 6 0,0 12 1,0 0 1,-10 0 0,8 17 1,2-1-1,0 2 1,7 0 0,7-3 0,3-4-1,6-3 0,0-8 0,-1-6 0,2-6 0,-3 0-1,-2-2 1,-2-1 0,-6 1 0,-2 2 0,-9 12 1,12-3-1,-12 3 1,7 17-1,-3-7 0,2 2 1,3 0-1,3-2 1,1-5 0,2-5-1,0-5 0,1-3 1,0-4-1,-2-3 0,-7-2-3,-2-5-6,1 4-29,-9 1-1,-3 0 0,0 2 0</inkml:trace>
  <inkml:trace contextRef="#ctx0" brushRef="#br0" timeOffset="16688.3227">17534 10650 39,'0'0'26,"9"15"-3,-9-15-11,24 13-4,-5-6-2,1-5-1,2-2-2,-4-3-1,0-5-1,-7 1 0,-11 7-1,5-14 0,-5 14 0,-19-3 0,6 8 0,1 10 0,0 6 1,6 4-1,6 6 1,0-1-1,13-1 2,7-1-1,2-7-1,4-6 0,2-12-1,-4-6 0,1-10 0,-2-3-1,-4-8 0,-6-2 0,-3-3 0,-3 4 2,-5 3 0,-2 3 1,0 7 0,0 12 1,0 0 0,-13 4 0,13 14 1,0 1-1,11 3 0,-4-1 0,6-2 1,1-3-1,1-7 0,1-9 0,1-6-1,-4-5 1,-2-7-1,-1-2 0,-3-3 0,-3-4 0,-1 5 1,-3 3-1,0 6 1,0 13 0,0 0 1,0 0 1,11 23-1,-6-1 0,8 4 0,-2-1 0,5 0-1,-1-5 0,4-9 0,-2-6-1,-1-10 0,0-2 1,0-8-1,-1-6 0,-2-1 0,-1 2-1,-1-1 0,-2 7 0,1 6 0,-1 8 0,-9 0 0,15 20 0,-6 0 0,1 1 0,5 3 0,0-3 2,1-6 0,-1-8-1,5-7 1,1-10 0,1-8 0,0-6 0,-4-4-1,2-1-3,-6-1-12,-7 2-24,4 9 0,-6 0 0,10 11 0</inkml:trace>
  <inkml:trace contextRef="#ctx0" brushRef="#br0" timeOffset="17706.7225">1615 11410 43,'0'0'30,"-3"17"1,3 2-13,6 7-5,-3 2-6,-3 1-9,0-8-17,9 4-11,-6-14 0,3 1-1</inkml:trace>
  <inkml:trace contextRef="#ctx0" brushRef="#br0" timeOffset="17863.4665">1721 11384 61,'0'0'32,"8"19"-1,-8-1-14,0 5-16,4 9-28,-4-8-1,12 5-3,-3-10-2</inkml:trace>
  <inkml:trace contextRef="#ctx0" brushRef="#br0" timeOffset="18727.7478">2002 11585 22,'23'7'25,"-5"-7"-7,0 0-4,4 0-1,9-6-4,-2 2-3,-2 4-3,-14 0-2,-13 0-1,0 0 0,-7 7-1,-2-1 1,-10 4 1,1 6 2,-4-2 0,9 4 1,7 2 0,6 1 1,7 3 0,11-3-3,7 1-5,3-8-13,9-9-12,9 4-2,-14-13 1,20-1-1</inkml:trace>
  <inkml:trace contextRef="#ctx0" brushRef="#br0" timeOffset="19008.1532">2505 11603 44,'-25'-10'30,"0"10"0,-2 4-13,-1 0-7,5 8-2,9 0-4,3 7-1,11 1-1,4 0 1,7-1-2,9 0 1,1-6-1,3-1 1,-4-5-1,2-4 0,-7-3 0,-15 0-1,6-12-1,-15 3-3,-4 0-7,-5 4-20,2-9-1,4 6-1,-3-5 1</inkml:trace>
  <inkml:trace contextRef="#ctx0" brushRef="#br0" timeOffset="19322.9243">2728 11643 57,'-16'-20'29,"4"12"-8,-4 1-5,-5 2-5,2 5-2,-6 2-3,10 8-2,0 2-2,9 7-1,2 0 0,7 2 0,7-2 0,12-2 0,2-5 0,5-3 1,-5-9-1,0 0-3,5-8-5,-7-2-21,-11-5-4,2 3-1,-10-4 0</inkml:trace>
  <inkml:trace contextRef="#ctx0" brushRef="#br0" timeOffset="19796.8052">3044 11675 53,'-9'-20'32,"0"11"-4,-4 0-8,1 2-7,-4 7-3,-2 0-4,3 7-3,-1 3-1,3 5-1,5 4-1,8 1 1,5-2-1,4 2 0,7-2 1,1-4 0,6-5-1,-1-4-1,3-5-1,-7 0 0,-2-7 0,-7-3-1,0-1-1,-9 1 2,0 10 0,-9-12 1,-3 12 2,-1 4 1,0 5 1,8 11 0,-7 5 2,8 7-2,4 1 1,0 3-2,7-1-2,-1-2-5,9-5-21,1-2-8,-4-15-1,4-3 0</inkml:trace>
  <inkml:trace contextRef="#ctx0" brushRef="#br0" timeOffset="20240.9171">3131 11532 13,'-3'-47'57,"13"24"-28,-1 0-13,4 7-4,11 14-3,-3 2-1,3 21 0,-1 2-1,6 18 0,-5 3-2,1 9 1,-1-3-1,-1 0-1,-2-9-1,0-8 0,-5-10-2,-3-11 0,-4-12-1,-9 0-1,6-19-1,-16-1 0,-2 1 0,-10-2-1,-2 4 1,-4 5 0,0 6 1,-3 6 0,6 7-2,-6 2-6,15 4-10,5 4-16,-2-6 1,6 7 0,1-6-1</inkml:trace>
  <inkml:trace contextRef="#ctx0" brushRef="#br0" timeOffset="20464.3713">3546 11694 46,'0'0'35,"0"0"-1,0 16 0,0-1-18,0 7-10,0 4-10,0 1-21,0-9-9,7 0 0,-7-8-1</inkml:trace>
  <inkml:trace contextRef="#ctx0" brushRef="#br0" timeOffset="20609.1162">3531 11514 66,'-9'-21'33,"9"21"-2,-10-11-19,10 11-31,0 0-10,10 12-3,2 4-1</inkml:trace>
  <inkml:trace contextRef="#ctx0" brushRef="#br0" timeOffset="21083.0089">3715 11690 50,'-3'20'28,"-1"-1"-6,7 0-6,4 6-3,6-6-2,7-1-3,-1-6-1,5-6-3,1-9-2,0-4-1,-6-6 0,1-5 0,-8-1-1,-4-1 0,-6 4-1,-2 2 1,0 14-1,-11-13 1,11 13 0,-16 8 0,10 2 0,6 6 1,0-1 0,6 4 0,3-3 0,7-1 1,3-5 1,4-2-1,-1-2 1,1-6 0,-1-6-1,-4-2-3,1-1-10,-7 2-23,-7-8-1,-1 4 0,-4-7-1</inkml:trace>
  <inkml:trace contextRef="#ctx0" brushRef="#br0" timeOffset="21308.5343">4092 11680 81,'14'9'38,"-5"3"-1,-1 1-14,0-2-11,8 11-5,-3-1-2,3 3-1,-2-4-1,3-1-2,-4-4 1,-1-3-1,0-8 0,0-9 0,-2-6-2,-3-9-1,3 4-9,-6-2-29,-4-7 1,5 1 0,-5-3 0</inkml:trace>
  <inkml:trace contextRef="#ctx0" brushRef="#br0" timeOffset="21692.5077">4563 11471 33,'0'0'26,"0"23"-2,-3-11-17,3 0-22,3 8-8,-7-8-1,12 5-1</inkml:trace>
  <inkml:trace contextRef="#ctx0" brushRef="#br0" timeOffset="21848.3861">4646 11477 68,'-5'13'29,"5"9"-11,8 4-38,-13-10-5,15 9-4,-8-12-1</inkml:trace>
  <inkml:trace contextRef="#ctx0" brushRef="#br0" timeOffset="22465.293">5225 11555 66,'0'0'34,"22"14"-2,-1 13-14,-5 10-5,5 14-5,-8 4-1,-1 7-4,-12-3 0,-3-3-3,-9-7 0,-9-11-2,-1-13-1,-6-16 1,6-12-1,4-15 1,5-11 1,6-11 0,7-9 0,4-1 1,7 2 0,6 2-1,4 4 1,4 8 0,0 8-2,0 9 0,5 12-1,-5 5 1,3 6-1,-6 5 0,-3 10 0,-4-2 1,0 4 1,-2 0-5,-4-2-9,4 3-15,-13-15 0,15 1-1,-15-10 1</inkml:trace>
  <inkml:trace contextRef="#ctx0" brushRef="#br0" timeOffset="22737.8626">5761 11675 40,'-9'10'34,"3"9"-1,-18 0-5,0-3-10,1-1-7,-6-5-4,5-6-4,3-4-3,4-7 0,6-3-1,4-7-1,7-1 0,0-2-1,6 4 1,6 4 0,6 3 2,2 9-1,2 3 2,2 8-1,1 8-2,-3 2-21,-1-5-8,1 9-2,-9-6 0</inkml:trace>
  <inkml:trace contextRef="#ctx0" brushRef="#br0" timeOffset="23179.7029">6428 11611 54,'10'0'34,"2"15"1,-3 6-12,-6 5-11,12 2-3,-8 0-3,3-2-1,-2-5-2,2-7-1,-2-14 0,8-3-1,1-11 0,-10-3 0,6-3-2,-3-2-4,3 1-5,-1-3-13,-9 6-12,6 7-1,-2-2 0,7 8 0</inkml:trace>
  <inkml:trace contextRef="#ctx0" brushRef="#br0" timeOffset="23451.6589">6908 11671 32,'10'21'33,"-13"-3"0,-1 4-4,-8-3-10,-9-5-5,-1-1-6,-6-8-4,-3-5-2,6-3-2,-2-9-3,4-2 1,8-4-2,5-3 0,10 2 1,7 4 2,8 3 0,4 7 2,5 9 1,4 1 0,3 11 1,-4 5-2,-3 1-13,-6 0-21,4 2 1,-4-5-2,6-1 1</inkml:trace>
  <inkml:trace contextRef="#ctx0" brushRef="#br0" timeOffset="23790.1294">7551 11445 65,'0'17'33,"2"11"-4,4 20-12,-6 6-7,10 8-2,-7 1-3,3-3-5,-1-7-7,-1-14-17,-4-14-10,3-9 1,-11-16-2</inkml:trace>
  <inkml:trace contextRef="#ctx0" brushRef="#br0" timeOffset="24075.3887">7549 11389 56,'33'-16'29,"-11"16"-11,4 8-3,-4 16-5,-11 7-5,-6 10-2,-13 0-2,-4-4-2,-2-7-1,-8-10-3,4-4-1,2-14-1,16-2 0,0-15 2,12 4 1,7 3 2,28 2 4,-23 15 1,-11 5 1,-7 6-2,-12 4-4,-8-2-9,0 3-15,-17-12 1,6 0-2,-2-13 10</inkml:trace>
  <inkml:trace contextRef="#ctx0" brushRef="#br0" timeOffset="24383.531">7839 11715 69,'27'7'34,"-2"3"-5,0-3-12,-5-7-5,3 0-4,-7-9-3,2 1-2,-8-4-2,-5-5-2,-5-3-1,-11-2-1,-5 4 0,-2 0-1,-3 7 1,-7 5 0,5 6 0,-2 13 2,7 6 1,5 8 1,4 5 1,4 4 0,5 4 0,8-1-1,2 0-3,2-7-13,-3-9-17,10 4 0,-8-15-2,11-2 1</inkml:trace>
  <inkml:trace contextRef="#ctx0" brushRef="#br0" timeOffset="24849.0446">8245 11656 46,'-18'-21'26,"6"4"-7,-6 2-4,-6 5-3,3 6-3,2 4-2,7 14-1,0 1-2,7 4-2,5 1 0,4 2 0,9-4-1,8 2 0,1-5 1,3-5-1,0-7-1,1-6-1,-6-2 0,2-7-1,-6 1 1,-9-7-1,-4 4-1,-6-1 1,-1 2 1,-7 3 1,1 6 0,10 4 2,-12 0 0,12 0 1,0 12 0,7 0 1,1-3 0,10 2 0,0-5 0,2 1-1,-4-3 0,-2-4-5,0 0-4,-6-7-14,1-6-13,-3 0 0,-6-8-1,0-4-1</inkml:trace>
  <inkml:trace contextRef="#ctx0" brushRef="#br0" timeOffset="24963.5807">8366 11393 57,'-13'-21'32,"10"11"-1,3 10-16,0 0-21,-2 10-20,2-10-4,7 17-1,-7-17-1</inkml:trace>
  <inkml:trace contextRef="#ctx0" brushRef="#br0" timeOffset="25151.5909">8537 11485 81,'-5'29'37,"2"5"1,3 10-17,0-3-7,6 14-6,0-1-2,4 2-4,2 1-4,-7-8-7,8-1-17,-1-7-12,-5-15-1,2-8 0</inkml:trace>
  <inkml:trace contextRef="#ctx0" brushRef="#br0" timeOffset="25307.5991">8570 11734 49,'9'-17'31,"6"17"-1,-4-5-10,8 1-26,13 6-21,-4-7-2,13 5-1,-4-9 0</inkml:trace>
  <inkml:trace contextRef="#ctx0" brushRef="#br0" timeOffset="25625.7265">8925 11563 50,'-24'-16'29,"5"8"-2,-5 0-12,2 8-5,6 0-6,6 7-1,5 2-2,5-1-1,11 4-2,3 0-1,4-2-1,0-3-2,-3-2 0,-3 0 0,-12-5 1,8 12 3,-8-12 3,-16 12 4,-10 8 13,17-3-6,1-5-1,8 5 1,6-5-4,9 2-6,3 3-12,7-2-23,6-13-1,15-2-1,-1-8 0</inkml:trace>
  <inkml:trace contextRef="#ctx0" brushRef="#br0" timeOffset="26332.5935">9546 11553 45,'0'0'30,"22"0"-3,-11 2-11,4-2-6,2 5-4,3-5-2,-2 0-2,-1 0-2,-7 0-2,-10 0 0,0-12 0,-14 12 0,-3-2 0,-3 6 0,2 3 3,-6 3 1,7 7 1,2 3 0,9 9 0,6-5 1,9 4-1,4-6-1,7-3 0,7-3-1,4-10 0,-1-6-1,-3-9-1,-1-5 0,-5-6 0,-3-2 1,-5-2-2,-5 0 2,-3 3 0,2 5 1,-7 16 2,0 0 0,11 0 1,-11 17 0,0 3-1,-3 1 1,3 3-1,-3-6 0,3-2-2,0-16 0,0 0-2,0 0 1,16-17-1,-2 3 1,3-5-1,1 2-1,1 5 2,-1 4 1,-3 11 0,2 7-1,-8 7 1,0 5-7,-5 9-28,-1-8 1,9 5-1,3-9 0</inkml:trace>
  <inkml:trace contextRef="#ctx0" brushRef="#br0" timeOffset="26864.8154">10734 11557 11,'-41'5'54,"11"2"-33,4 10-7,4 8-2,5-1-3,12 8-1,8-6-2,14-2-1,5-5-1,10-4 0,-3-5 1,1-6-2,-10-8-1,-7-3-1,-16-3-1,-8-2-3,-10-1-3,-7-3-9,-2-4-12,6 9-6,-4-7 1,12 8 0</inkml:trace>
  <inkml:trace contextRef="#ctx0" brushRef="#br0" timeOffset="27107.32">10800 11618 38,'20'9'31,"-2"7"-5,-6 0-4,-7 1-5,-1 3-3,-4-2-4,3 3-3,4-5-2,4-3-2,2-6-1,2-3 0,2-4-1,1-7 0,0-4 0,-3-3 0,-5-6-1,-4-2-2,-3 2-4,-3-5-8,-5 2-19,5 5-2,-11 0 1,6 7-1</inkml:trace>
  <inkml:trace contextRef="#ctx0" brushRef="#br0" timeOffset="27316.4799">11023 11604 38,'12'11'34,"5"7"0,-6 1-2,0-3-13,7 6-7,-9-5-4,9 1-2,-8-8-2,3-3-2,-2-7 0,2-8-1,-1-4 0,0-5-1,-2-1-3,-4-5-6,4 6-15,-4 3-13,-6-1 1,0 15-1</inkml:trace>
  <inkml:trace contextRef="#ctx0" brushRef="#br0" timeOffset="27849.59">11513 11640 45,'-6'-19'28,"2"1"-8,-6 1-2,-5 0-4,-4 8-3,-8 0-2,3 9-1,-2 0-2,3 15 1,3 1-2,15 8-1,1-2-1,13 3 0,4-5 0,9 0 0,1-6 0,6-7-2,-2-7-1,-4-10-1,4-6 0,-7-8 0,3-5 0,-6-10-1,2 0 2,-4 1 0,-1 2 2,-4 8-1,-1 8 1,4 11 0,-13 9 0,22 16 1,-10 7-2,6 8 0,4 4 0,9 3 0,4-1-1,-4-1 1,0-5-1,-10-7 0,-4-6-1,-11-6 1,-12-2-1,-14-8 1,-8 2-2,-7-4-1,-3 0-1,0 0-5,7 0-8,4 8-19,4-8 0,10 5-1,2-5 2</inkml:trace>
  <inkml:trace contextRef="#ctx0" brushRef="#br0" timeOffset="28069.8581">12006 11573 67,'-11'0'36,"8"10"-1,3 8-5,0 6-18,0 1-10,2 3-11,-2-5-25,9 5-1,-9-12 0,8 2-1</inkml:trace>
  <inkml:trace contextRef="#ctx0" brushRef="#br0" timeOffset="28430.5244">12129 11525 54,'23'0'34,"-9"13"1,2 6 0,-4 6-21,-6-4-5,-2 6-4,-7-3-2,-7-2-2,-2-5-1,-3-9-1,4-4-1,11-4-2,-8-12 1,11-5-1,11 0 0,2-7 1,3 4 1,-2 0 0,1 5 2,-3 4 1,-15 11 0,12-4 1,-12 4 0,-5 19 1,1-5-2,4 3-2,3 3-5,1-5-13,5-6-14,9 1-2,0-10 1,4 4-1</inkml:trace>
  <inkml:trace contextRef="#ctx0" brushRef="#br0" timeOffset="28723.126">12459 11608 77,'17'7'36,"-13"4"-2,0-2-12,-2 10-8,-6-5-5,4 0-3,0-14-3,-13 12-1,13-12-2,0-9 0,7-3 0,3-2-1,3-5 0,5 3 0,4 1 0,1 7 2,-2 5-1,1 8 1,-3 3 1,0 6-1,-3 5 1,-3 5-1,-3 0 0,-4-4-2,3 4-7,-9-6-23,0-8-6,0-10-2,0 0 1</inkml:trace>
  <inkml:trace contextRef="#ctx0" brushRef="#br0" timeOffset="28879.3695">12535 11285 64,'0'-10'36,"0"10"-2,0 0-2,7 17-44,-2-4-18,10 8-4,-5 0-1,10 4-1</inkml:trace>
  <inkml:trace contextRef="#ctx0" brushRef="#br0" timeOffset="29483.1832">13527 11589 57,'11'24'31,"-19"-7"-3,-4 3-12,-10 5-6,-6-6-3,1 1-3,-4-7-2,1-5-3,5-8-1,1-10 0,7-5-1,3-7 1,7-2-1,3-4 2,4 1 1,10 2 1,-3 5 0,6 9 2,2 11 0,3 7-1,1 5 0,3 11-1,2 3-5,-2 0-9,4-1-12,2 0-6,-9-12-1,4-4 0</inkml:trace>
  <inkml:trace contextRef="#ctx0" brushRef="#br0" timeOffset="29701.6958">13595 11566 58,'0'0'33,"12"-9"0,-12 9-13,16 28-6,-7-8-3,3 8-4,-3-5-3,2 1 0,-2-6-1,2-3-1,-11-15 0,16 4-1,-16-4-2,13-20-3,-4 11-10,1-6-22,-4-8 0,6 3 0,0-5-1</inkml:trace>
  <inkml:trace contextRef="#ctx0" brushRef="#br0" timeOffset="30182.1151">13878 11546 43,'0'0'27,"12"9"-3,4-9-14,5 0-3,1-4-4,3 4-1,-3-5-3,-4 1 2,-9 0-2,-9 4 1,0 0 0,-13 5 1,-3 3 1,-20 21 7,23-11-5,4 7 2,5-4 0,11 2 0,3-5-1,8 0-1,4-7 0,6-3-1,-3-8-1,2 0-1,0-12 1,-2-1-1,-3-4-1,-2-4 0,-7-2 1,-5 1-1,-3 3-1,-5 3 1,0 6 1,0 10-1,-10 0 0,2 14 0,3 1 0,5 5 1,-3 5-2,3-4-3,3 3-10,0-2-19,-3-13 0,9 4-1,-9-13 1</inkml:trace>
  <inkml:trace contextRef="#ctx0" brushRef="#br0" timeOffset="30325.7369">14157 11323 43,'0'-9'28,"-13"-1"-6,13 10-20,4 9-20,-4-9-7,9 19-3</inkml:trace>
  <inkml:trace contextRef="#ctx0" brushRef="#br0" timeOffset="30641.0214">14428 11523 40,'-34'0'30,"10"17"1,-1 0-8,7 2-10,15 9-5,3-5-3,15 2 0,4-6-1,6-1 0,0-7 0,1-6-1,-6-5-1,-10-4 1,-10 4 0,-3-14-2,-10 7-5,-7-8-13,-5 1-17,10 3-1,-7-5 0,13 7 0</inkml:trace>
  <inkml:trace contextRef="#ctx0" brushRef="#br0" timeOffset="31024.4892">14562 11536 25,'30'0'64,"-12"-3"-34,10 0-10,7 3-6,-1 0-4,3 3-5,-6-3-1,-5 0-4,-5 0-1,-8-4-2,-13 4-1,0 0 0,0 0 0,-24-10 1,4 10 0,-5 6 3,0 2 1,4 6 2,-1-1 0,10 9 2,9-1-1,10 3-1,6-1-2,7-5-5,5 0-4,3-4-19,0-9-6,7 0-1,-9-11 0</inkml:trace>
  <inkml:trace contextRef="#ctx0" brushRef="#br0" timeOffset="31294.9221">15141 11621 42,'0'14'35,"-8"1"0,-15-6 0,-6 1-17,-1 6-7,-3-8-4,1 0-3,-2-8-3,3 0-1,6-11 0,7 0-1,8-1-1,7-4 1,6 1-1,5 2 1,9 5 1,7 8 0,1 0 0,1 10 1,2 2 0,-4 4-3,4 4-10,-3 3-23,-12-12 0,5 4 0,0-8 0</inkml:trace>
  <inkml:trace contextRef="#ctx0" brushRef="#br0" timeOffset="31579.6812">15384 11567 22,'-32'-20'29,"-24"-1"31,28 21-46,9 10-2,3 5-4,10 9 0,4-4-2,11 6-1,1-7-1,6 0 0,-1-5 0,1-2-1,-16-12-3,12 0-3,-12 0-9,0 0-23,-4-17 1,-1 5-1,-4-9 0</inkml:trace>
  <inkml:trace contextRef="#ctx0" brushRef="#br0" timeOffset="31851.4541">15420 11598 46,'25'20'37,"-7"-3"1,-2 3-1,-2 1-15,-7-8-9,3 2-5,-10-15-4,10 10-3,-10-10-2,10-10-1,-1 0 1,3-4-1,0-2-1,1-2 1,4 2 1,0 7 2,-1 3 0,-1 9 1,-4 5 0,0 6 0,-2 6 0,-5 4-2,2 5-19,-4-3-18,-2-6-1,0 1 0,4-9 0</inkml:trace>
  <inkml:trace contextRef="#ctx0" brushRef="#br0" timeOffset="32858.1538">16273 11563 37,'24'0'25,"-6"-3"0,4 3-16,6 0-4,0 0-2,0 0-1,-3-3-1,-3-1-1,-6-2 0,-4 1-1,-12 5 1,0 0-1,-10 0 2,-1 5 0,-3 8 1,-13 21 3,20-7-2,2-4 0,11 2 0,9-2-1,10-3 0,9-3-1,8-7-1,8-4 0,4-6 0,1-6 0,-4-4-1,-6-2 1,-10-2-1,-11-2 2,-12-3 0,-12 3 1,-15-1 1,-7 0 1,-8 5 0,-2 0 0,-3 4 0,2 5-1,3 3 0,7 9 0,8 3-1,5 2-1,10 3 1,8 2 0,7 0 1,7-2-1,6-2 1,0-6-2,3-4 1,0-5-2,-1-4 0,-2-4-1,-6-6 0,-4-3 0,-7-2 0,-2 2 0,-6 0-1,-3 2 1,-7 5 0,7 10 1,-16-6 0,16 6 1,-14 13-1,10 0 1,4 4 1,8 1-1,3 2 1,9-4-1,6 0 1,1-4-1,6-4 1,-2-8 0,-2 0 1,-1-10-1,-3-2 0,-10-7 1,-2-1-1,-10-1-1,-3-1-4,-6 6-13,-4 3-20,-5-3-1,5 8 0,-2-2 0</inkml:trace>
  <inkml:trace contextRef="#ctx0" brushRef="#br0" timeOffset="33855.6351">1602 12559 11,'-5'30'53,"5"-11"-29,0 5-10,0-1-5,0 0-5,0-4-10,9-7-11,3-5-9,-12-7 0,6-10-1</inkml:trace>
  <inkml:trace contextRef="#ctx0" brushRef="#br0" timeOffset="34090.3912">1591 12504 17,'14'-33'42,"-1"22"-26,5 4-3,4 0-5,3 7-1,3-3-3,0 3 1,-10 0 1,1 5 0,-6-1 1,-4 4 1,0 2 0,-3 7-1,-12 2 1,3 8-1,3 2-2,6 5-5,1-1-11,2 4-23,-2-15 0,4-1-1,5-16-1</inkml:trace>
  <inkml:trace contextRef="#ctx0" brushRef="#br0" timeOffset="34422.0507">1891 12385 33,'3'-22'33,"15"12"2,5 4 0,0 6-17,10 14-5,-12 8-2,4 12-3,2 2-1,4 8-1,-5 1-1,-4 1-2,-8-9-1,-1-3-1,5-10-3,-1-12 0,-6-4-2,-11-8 0,0-11-1,-12-7 0,-1 3 0,-8-3 1,-4 6 1,-12 4 1,8 5 0,-4 3-1,11 5-7,2 5-22,7-6-1,13-4-1,0 0 0</inkml:trace>
  <inkml:trace contextRef="#ctx0" brushRef="#br0" timeOffset="34729.1589">2549 12569 55,'0'10'35,"-3"7"1,-17 2-9,-5-7-10,7 2-7,-12-4-5,2-2-4,3-8-1,-3 0-2,9-6-1,6-8 0,5-2 0,4-3-1,10-1 1,1 2 2,11 3 0,7 5 1,-7 4 1,5 11 1,2 2-1,2 10 1,-6 5-3,1 3-10,-3-5-22,0 5-1,-3-8 0,8 2 0</inkml:trace>
  <inkml:trace contextRef="#ctx0" brushRef="#br0" timeOffset="35031.4246">2892 12538 42,'-43'-27'65,"12"17"-42,-3 10-9,3 0-4,9 7-2,-6 6-3,13 9-1,3-1-1,15 6-1,12-4 0,7 0 1,-1-5 0,7-2 0,-3-7 0,0-5-1,-7-1-1,-5-6-1,-13 3-3,-12-13-11,-4-2-22,0 3 0,-9-5-2,3 3 1</inkml:trace>
  <inkml:trace contextRef="#ctx0" brushRef="#br0" timeOffset="35466.5444">2991 12547 44,'25'0'31,"-2"-5"0,8 1-6,0 1-15,-1 1-5,-1 2-2,-8-4-1,-5 4-2,-16 0-1,0 0 0,0 0 0,-16 6 0,-6 0 1,-2 3 0,2 3 1,3 2 2,2 1 0,7 7 1,6-1 1,9 3-1,6-4-1,11-1 1,-1-4-1,3-3 0,1-7-2,4-10 0,-2-4-2,1-4 0,-6-2 1,-4-4-2,1-3 2,-7 1-1,-2 7 2,-10 14-1,3-12 2,-3 12 0,-7 15-2,2-2-10,1 6-25,4 7 0,-3-7-1,15 5 0</inkml:trace>
  <inkml:trace contextRef="#ctx0" brushRef="#br0" timeOffset="36406.8768">3531 12579 24,'0'0'25,"19"14"-2,-19-2-11,0 5-5,0 1-1,-4 1-1,2-4-2,-5-2-1,7-13-1,-8 13 0,8-13-1,0 0 0,0-12 0,5 4 0,-5 8 0,6-17 1,-6 17 1,6-14 0,-6 14 0,0 0 0,10 0 1,-10 0 0,13 14 0,-1-3-1,3 3 0,1 1-1,7-1-1,5 2-3,1-5-1,2 0-3,-1-2-1,5-6-1,-1-6 0,-1 0 1,-1-5 2,-2-4 3,-4 0 4,16-25 13,-28 18-4,-6 5 2,-11-6-1,-3 6 0,-9-2-1,0 3-1,-10 3-3,4 5-2,-6 0-2,4 5-1,3 5 0,2 2-1,6 3 1,7 6 0,5 2 0,2 1 0,11 1 0,4-4 1,4-1 0,7-2 0,-1-7-1,2-6-1,-3-5 0,-1-4 0,-4-4 0,-4-3-1,-5 1 0,-6-2 1,-6 3 0,3 2 0,-3 1 2,0 11-2,-5-9 0,5 9 2,0 0-1,0 9 0,0-9 0,12 18 0,0-11-1,0 2 2,4 1 0,-1-4-1,1-2 0,-1-4-1,1 3-3,-4-10-3,1 4-9,-7-6-11,0-6-7,-3 1-3,-3-4 4</inkml:trace>
  <inkml:trace contextRef="#ctx0" brushRef="#br0" timeOffset="36529.6853">4120 12398 86,'-16'-23'32,"3"4"-6,-1 4-7,14 15-8,0 0-11,0 0-23,0 0-12,7 20 0,4-9-1</inkml:trace>
  <inkml:trace contextRef="#ctx0" brushRef="#br0" timeOffset="36705.6932">4517 12723 93,'0'0'39,"6"13"-6,-6-13-39,0 0-26,0 0-6,3-17-1</inkml:trace>
  <inkml:trace contextRef="#ctx0" brushRef="#br0" timeOffset="49664.5255">5070 12426 14,'0'14'29,"12"13"2,-12 2-4,3 7-11,5 5-4,-3 3-1,4-3-4,-5-9-2,5-8-2,-9-12-1,0-12 0,0 0-1,2-19 0,-4-10 0,-7-8 0,-1-8-1,3-1 1,2-3 0,5 1 0,0 0 0,12 6 0,0 8-1,13 10 1,5 7-2,8 7-3,9 10-6,-1 4-13,1 5-10,2 8 0,-5-5-1</inkml:trace>
  <inkml:trace contextRef="#ctx0" brushRef="#br0" timeOffset="49889.4379">5395 12553 48,'6'18'34,"-6"-7"-2,4 8-7,-4 2-17,6 3-13,1 6-23,-7-14-4,12 3 0,-12-19-1</inkml:trace>
  <inkml:trace contextRef="#ctx0" brushRef="#br0" timeOffset="50188.8009">5767 12622 54,'-11'12'34,"-3"5"0,-7-4-6,-2-5-14,2-2-7,-3-6-5,3-6-2,4-7-2,2-5-1,9 0 0,-1-3 0,7 1 0,7 2 0,1 5 3,7 5 1,3 8 0,0 4 2,4 6-1,-1 6 2,-2 4-2,0-1-3,3 8-16,-1-3-16,-6-7-1,13-3 1,-4-7-1</inkml:trace>
  <inkml:trace contextRef="#ctx0" brushRef="#br0" timeOffset="50782.9303">6328 12508 40,'0'0'33,"0"0"-1,0 0-5,25 10-15,-5-10-4,4 0-2,1 0-2,0-4-1,-3 0-3,-6 4 0,-16 0 0,0 0-1,0 0 1,-17 4-1,-1 5 0,2 3 1,4 4-1,0 2 1,12 4-3,4-2-2,10 3-5,7-7-2,11 0 0,5-7-4,5 0-1,9-9-3,-5-4 0,1-4 4,-4-5 7,-5 0 8,-10-6 4,-8 3 7,-13-4 5,-26-12 29,-5 18-21,-4 1-3,-2 6-6,-2 0-3,4 10-5,0 4-2,12 6-2,7 3-2,9 7 1,9-2-1,13 0 1,4-2 0,5-5 0,0-6 0,-1-5 1,-5-7-1,-7-5 0,-5-3-4,-19-4-18,-10-4-14,0 6 0,-8-7 0,3 4 0</inkml:trace>
  <inkml:trace contextRef="#ctx0" brushRef="#br0" timeOffset="51414.5703">7688 12472 58,'-25'-12'31,"1"12"-9,0 3-7,-1 3-4,10 6-3,6 1-3,9 5-2,7-1-1,10-2-1,7-4 0,1-2-1,6-2 0,-5-2 0,-3-5 0,-10 0 0,-13 0-1,0 0 1,-14-9-1,-5 9 1,-3 0-1,-6 4 1,4 1-1,5 7 1,7 2-1,5 2 2,7 3-2,7 2 2,7-1-1,5-1-2,5-2-3,-5-9-12,-2-8-14,7-6 0,-11-13-1,6 0 1</inkml:trace>
  <inkml:trace contextRef="#ctx0" brushRef="#br0" timeOffset="51542.6329">7703 12348 30,'-16'-26'30,"-4"2"-1,20 24-9,-16-10-32,2 5-11,14 5-5,0 13-2</inkml:trace>
  <inkml:trace contextRef="#ctx0" brushRef="#br0" timeOffset="51723.6416">7781 12462 54,'22'31'37,"-1"5"0,-6-3-2,-3-2-17,2 1-8,-3-11-5,3-6-2,-2-12-1,2-8-1,5-7-1,-4-6-1,4-6-2,-7-5-6,4 7-11,-4 3-15,-6-2-2,2 10 0,-5-3 0</inkml:trace>
  <inkml:trace contextRef="#ctx0" brushRef="#br0" timeOffset="51994.7388">8248 12535 48,'0'16'36,"0"9"-1,-16-8-7,-8-1-7,3 0-8,-12-7-6,6-4-4,2-5-2,2-10-3,3-4-1,7-3 0,10-5 0,3-1 1,13 5 0,2-1 1,2 11 2,3 8 0,5 0 2,1 13 0,2 3 0,-7 7-3,3 6-10,-2 0-24,-2-10-2,11-1 0,-1-9-1</inkml:trace>
  <inkml:trace contextRef="#ctx0" brushRef="#br0" timeOffset="52596.176">8872 12368 61,'18'-18'36,"14"8"-4,5 13-11,-2 9-3,5 18-7,-4 1-2,-1 13-4,-7 1 0,-2 3-3,-6-8 0,-3-4-1,-3-10-1,-3-10 0,-11-16-2,0 0 1,0 0-1,0-25 0,-13 11 0,-5 0 0,-6 4 0,-8 4 1,-1 9 0,-3 6 0,4 8 0,0 3-5,11 3-9,4 3-19,5-17-1,17 2-1,5-11 1</inkml:trace>
  <inkml:trace contextRef="#ctx0" brushRef="#br0" timeOffset="52875.9147">9422 12562 71,'-25'-9'30,"-1"3"-8,2 6-7,2 0-5,4 7-3,2 1-2,10 6-1,6 3-1,9-1 0,8 0 0,3 1-1,5-5-1,1-7-2,4 1-7,-5-6-11,-3-10-15,0 2 0,-9-7-1,0 3 0</inkml:trace>
  <inkml:trace contextRef="#ctx0" brushRef="#br0" timeOffset="53019.327">9558 12535 50,'0'0'34,"8"9"0,-5 2-11,-3 0-8,7 7-9,-4 0-11,3 5-25,-3-7-2,6 2-2,-9-18 0</inkml:trace>
  <inkml:trace contextRef="#ctx0" brushRef="#br0" timeOffset="53334.3612">9737 12602 43,'0'0'32,"0"18"1,0-9-7,0-9-13,0 17-3,0-17-4,6 10-3,-6-10 0,0 0-2,0-17 0,5 1 0,0-2-1,3-2 0,1 1 0,4 3 0,3 1 0,-1 6 2,1 6-1,0 8 1,0 4 0,-4 5-2,-1 6-3,-4-2-9,5 7-7,8 0-16,-5-9 0,15 0 0,4-7 0</inkml:trace>
  <inkml:trace contextRef="#ctx0" brushRef="#br0" timeOffset="53603.2956">10318 12637 44,'-14'-19'34,"-10"-5"-1,1 2-7,-1 5-10,-3 0-4,-2 12-4,-2 0-2,4 12-2,5 1-1,8 6 0,8 5 0,9 4-1,4-4 0,12 2 0,2-6-1,8-3 0,-3-2-3,-1-10-7,1 0-14,-4-11-14,-8-5 0,-1-4-1,-8-9 1</inkml:trace>
  <inkml:trace contextRef="#ctx0" brushRef="#br0" timeOffset="53731.8584">10222 12342 81,'-11'-15'36,"11"15"-1,-11-9-19,11 9-13,0 0-19,-3 9-17,13 3-3,0-4 2,6 5-2</inkml:trace>
  <inkml:trace contextRef="#ctx0" brushRef="#br0" timeOffset="53904.8666">10358 12496 71,'14'26'35,"2"7"0,0 0-14,-4-9-8,3 1-6,-3-9-1,1-6-2,-3-10-1,3-4 0,1-9-1,-4-8-1,-1-1-8,-2 1-29,-4-7-2,-3 7 1,5-2 0</inkml:trace>
  <inkml:trace contextRef="#ctx0" brushRef="#br0" timeOffset="54273.9729">11100 12264 60,'4'9'31,"-4"7"-3,0 5-13,6 3-14,-4 0-19,6 5-10,-8-12-2,9-1-1</inkml:trace>
  <inkml:trace contextRef="#ctx0" brushRef="#br0" timeOffset="54416.4658">11233 12267 32,'10'15'30,"-15"-1"-2,5 15-9,5 2-39,-10-8-3,12 8-4,-4-9-2</inkml:trace>
  <inkml:trace contextRef="#ctx0" brushRef="#br0" timeOffset="54777.5134">11433 12450 50,'20'5'34,"-11"2"0,2 13 1,-8 2-22,-6 0-5,-4 3-6,-2-4-3,0-4-2,0-5-1,9-12-1,0 0-1,-6-10 0,17-5 0,3-9 3,3 1 1,0 0 3,-1 1 0,-3 5 3,-3 5 0,-10 12 2,0 0-1,0 0 0,-3 20 0,-1 1-2,-2-1 1,6 2-2,5 2-2,3-3-8,8-2-14,5-3-12,-3-9-1,8-3 1,-3-11-2</inkml:trace>
  <inkml:trace contextRef="#ctx0" brushRef="#br0" timeOffset="55017.9993">11776 12460 38,'0'0'34,"-10"18"0,10 3 1,4 1-18,-4-1-5,12 4-6,-2-6-2,8-1 0,-1-7-1,4-4 0,2-7-1,-3-2 0,1-10-1,-5-6 1,-7-1-2,-5-5-1,-4 7-8,-7-2-20,-5-2-8,4 6 0,-6 1 0</inkml:trace>
  <inkml:trace contextRef="#ctx0" brushRef="#br0" timeOffset="55475.531">12080 12334 58,'24'-19'33,"-4"3"-5,3 7-8,9 12-3,-8 7-4,4 12-4,-7 4-2,-1 11-3,-2 1 0,-3 3-2,-5-7 0,0-3-1,-1-10 0,-4-5-1,-5-16-1,0 0 1,0 0-1,-16-12 0,0 2-1,-10 3 1,-3 7 0,-4 3 0,1 7 1,-1 3-1,6 9-4,2-5-7,12-1-17,8-3-7,5-13 0,14 0 0</inkml:trace>
  <inkml:trace contextRef="#ctx0" brushRef="#br0" timeOffset="55657.841">12421 12400 56,'0'0'36,"13"14"0,-13 1-2,-5 2-21,5 7-8,-5 2-7,5-4-20,-4-5-12,8-1-1,-4-16-2,11 11 2</inkml:trace>
  <inkml:trace contextRef="#ctx0" brushRef="#br0" timeOffset="55882.7991">12550 12411 44,'17'9'34,"-5"2"0,3 10 1,1 3-21,-9-3-3,7 1-5,-4-3-1,0-5-2,-10-14 0,18 8-1,-18-8-1,19-17 1,-9 2-4,-1-7-5,6 5-17,-3 1-13,-8-2 0,6 9 1</inkml:trace>
  <inkml:trace contextRef="#ctx0" brushRef="#br0" timeOffset="56242.3652">13063 12458 40,'-35'-15'33,"7"12"-1,-8-8 0,3 4-18,7 11-6,4 3-2,10 9-2,7 4 1,11 3-3,5-1 2,9 1-2,5-3 1,5-3-1,1-8 0,1-6-1,-5-6 1,-4-10-1,-5-10-1,-7-5 1,-8-8 0,-6-8-1,-7-12 0,-6-6 0,1-2-1,1 1-2,8 9-2,-1 1-10,10 13-20,8 18-2,2 10 0,14 21 1</inkml:trace>
  <inkml:trace contextRef="#ctx0" brushRef="#br0" timeOffset="56792.619">13271 12535 29,'18'16'61,"-7"-10"-43,5-6-2,3 0-5,-1-6-3,1-4-3,-4-6-2,-2 0-1,-5-4-2,-8 1 1,-8 0-1,-5 4 1,-8 1-2,-1 9 1,-7 5 0,0 6 0,3 11 2,5 6-1,5 6 1,8 7 0,8 3 1,2 7 0,7-3-1,3-2-4,2-3-12,4-5-19,-9-15-1,4 0 0,-13-18 0</inkml:trace>
  <inkml:trace contextRef="#ctx0" brushRef="#br0" timeOffset="56973.0784">13546 12441 53,'0'0'35,"0"11"-1,-4 4-6,1 5-17,-2 2-11,1 7-30,-2-10-2,9 5-2,-3-24 0</inkml:trace>
  <inkml:trace contextRef="#ctx0" brushRef="#br0" timeOffset="57327.4901">13727 12397 62,'0'0'35,"20"24"0,-15-4-7,-5 2-18,0 6-5,0-3-3,-7-6-3,0 0-1,-2-9-1,9-10 0,0 0 0,-4-17-1,10-4 2,5-2 1,1-2 4,-1 0 0,4 6 1,-5 1-1,-3 9 2,-7 9-1,0 0-1,6 17 0,-6 2-2,3 0 0,-1 3-4,11 5-3,-4-5-12,7-5-17,7-1-1,0-6-1,6-2 2</inkml:trace>
  <inkml:trace contextRef="#ctx0" brushRef="#br0" timeOffset="57582.3409">14200 12518 57,'-4'-21'30,"-3"-1"-8,-3 2-2,-7-3-5,-1 8-3,-7 1-4,2 11-2,-3 3-1,8 11-3,4 4 1,8 5-1,6 2 1,10 1-2,5-2 1,6-1 0,2-5 0,3-5-4,0-5-5,-8-7-16,-2-7-13,-3-7 0,-5-7-1,-2-2 1</inkml:trace>
  <inkml:trace contextRef="#ctx0" brushRef="#br0" timeOffset="57718.4203">14128 12071 79,'0'0'34,"-3"15"-8,1 6-18,8 9-34,-6-7-4,9 14-2,-9-9 0</inkml:trace>
  <inkml:trace contextRef="#ctx0" brushRef="#br0" timeOffset="58340.7871">14788 12432 41,'0'0'31,"0"0"0,26 4-14,-5-4-5,9 0-2,2 0-3,2 0-2,-4 0-2,-5-3-2,-8 3-1,-17 0 0,0 0 0,0 0-1,-19-4 1,0 4-1,-4 9 1,1 1 0,2 6 0,7 7 0,6 0 1,7 4-1,5 2 0,7-2-5,11 2-4,4-8-1,9-2-9,8-6-13,-5-13 0,12 0 0,-5-14 15</inkml:trace>
  <inkml:trace contextRef="#ctx0" brushRef="#br0" timeOffset="58606.3558">15316 12455 60,'-23'-15'31,"-2"4"-9,2 8-4,-2 3-7,5 12-4,2 5-2,8 6-2,3 0 0,7 5-1,10-2 0,2 0-1,8-3 0,2-6 1,0-6-1,-5-6 1,0-5-1,-8-4-1,-9 4 1,-3-19-3,-10 6-4,-9-3-11,0-3-17,4 10 0,-4-8-1,9 12 2</inkml:trace>
  <inkml:trace contextRef="#ctx0" brushRef="#br0" timeOffset="58965.8664">15563 12584 61,'0'0'32,"3"-18"-8,-6 6-6,-2 1-4,-5-3-4,0 1-2,-8-2-3,1 5 0,-4 4-3,2 6-1,-2 0 0,5 9-1,2 1 0,4 7 0,10 2 0,0 3 0,12-4 0,4 0 1,1-2-1,6-3-1,4-1-5,-6-12-10,2-2-16,-1-6-3,-6-8-1,1 1 1</inkml:trace>
  <inkml:trace contextRef="#ctx0" brushRef="#br0" timeOffset="59115.7763">15579 12355 71,'-6'-18'33,"-7"-1"-3,7 6-14,6 13-18,-10-7-26,10 7-4,4 12-1,8 3-1</inkml:trace>
  <inkml:trace contextRef="#ctx0" brushRef="#br0" timeOffset="59531.2438">15818 12455 43,'-25'7'22,"4"3"-6,4 2-4,6 7-2,8 1-2,3-2 0,8 5-2,5-5-2,5-1 0,2-5-1,6-1-1,-4-8-1,-1-3 0,-4-4-1,-6-5 1,-5-2 0,-6-1-1,-7-1 2,-4 3 1,-2 5 0,-1 5 1,-3 5 1,6 11 0,-2 6 0,9 11 1,-2 1-2,6 10 0,4 2-2,1-2-6,5 1-13,5-11-19,-5-13 0,6-6 0,-2-19-1</inkml:trace>
  <inkml:trace contextRef="#ctx0" brushRef="#br0" timeOffset="59874.4403">15956 12346 48,'9'-26'35,"10"11"0,2 6-4,2 6-16,11 15-2,-3 5-4,4 12-2,-6 3-1,-3 7-3,-6-1 1,0 2-2,-7-5 0,0-1-2,-5-10 1,2-7-2,-1-5-1,1-12 1,0 0-1,-10 0-1,4-22 1,-14 10 0,-5 3 1,-10 4 1,-12 5 0,-3 5 0,-4 4-3,3-1-6,11 7-13,9-1-15,3-8 0,18-6 0,0 0-1</inkml:trace>
  <inkml:trace contextRef="#ctx0" brushRef="#br0" timeOffset="60070.0171">16388 12472 55,'0'0'37,"9"13"1,-9 2-1,0-4-16,0 13-14,0-2-8,0 5-35,0-9 0,8 0-2,-8-18 0</inkml:trace>
  <inkml:trace contextRef="#ctx0" brushRef="#br0" timeOffset="60403.1761">16703 12218 46,'0'-13'32,"0"13"0,0 0-6,10 9-13,-7 7-10,-3 1-15,5 4-20,-5-7 1,8 3-1,-8-17-1</inkml:trace>
  <inkml:trace contextRef="#ctx0" brushRef="#br0" timeOffset="60548.63">16830 12191 42,'0'0'36,"0"0"0,0 0-1,3 27-16,-3-7-32,0 11-18,-9-2-2,9 5-3</inkml:trace>
  <inkml:trace contextRef="#ctx0" brushRef="#br0" timeOffset="62678.092">17258 12363 93,'0'0'41,"-10"12"-1,10-12-4,-13 3-24,13-3-7,0 0-4,0 0-7,0 0-22,17 0-13,-9-6 0,4 6-1,-1 0 1</inkml:trace>
  <inkml:trace contextRef="#ctx0" brushRef="#br0" timeOffset="62865.5747">17267 12567 97,'0'0'44,"-9"6"0,9-6-4,0 0-27,0 0-9,0 0-10,0 0-36,0 0 0,0 0-2,12-6 0</inkml:trace>
  <inkml:trace contextRef="#ctx0" brushRef="#br0" timeOffset="64083.0784">1785 13962 46,'-15'-14'30,"-10"-1"-4,-6 1-7,1 4-7,-1 3-4,8 7-5,5 9-1,5 4-2,2 6 1,11 5-2,7-1 1,13 2 1,4-3-1,1-5 1,-5-7 0,1-10 1,5-8-2,-3-13 1,-1-3 0,-9-12-1,-5-8 1,-4-5-1,3-6-1,-7-1 2,0 1-1,-4 7 2,-8 3 0,5 10 1,-5 13 0,3 10-1,-1 12 2,10 22-1,-5 6 2,7 14-3,4 4 0,4 9 0,2-1 1,-6 1-1,4-4-2,0-10-6,2-5-20,-6-6-10,0-18 0,2-3 0</inkml:trace>
  <inkml:trace contextRef="#ctx0" brushRef="#br0" timeOffset="64345.3154">1962 13663 42,'-6'-10'35,"6"10"0,-13 9 1,13 8-16,0 15-9,7 4-4,-4 13-1,-3-2 0,0 6-3,5-6-2,5-4-3,3-7-7,-13-11-21,0-13-8,0-12 1,10-9-1</inkml:trace>
  <inkml:trace contextRef="#ctx0" brushRef="#br0" timeOffset="64722.0134">1964 13612 38,'23'-11'35,"5"7"0,7 4-1,-2 12-16,1 3-6,6 11-4,-18 6-2,-10 7-3,-8-3-1,-14 0-1,-5-2 0,-3-6-1,-15-3 0,-2-8-1,6-9 0,5-8 0,8 0 1,16 0 0,-18-11 1,18 11 0,0 0 0,30 7 1,-8 8 1,6 7 0,-10 2 0,5 6 0,11-1-3,-3-6-4,-1-1-19,-7-5-15,4-17 0,1 3-1,6-13 0</inkml:trace>
  <inkml:trace contextRef="#ctx0" brushRef="#br0" timeOffset="65000.9788">2622 13874 78,'23'5'36,"6"-5"-4,4 0-14,3 3-9,9-3-9,-9 0-18,-2 0-16,-3 0-1,-12-3 0,0 3 0</inkml:trace>
  <inkml:trace contextRef="#ctx0" brushRef="#br0" timeOffset="65181.3906">2663 14005 71,'15'13'36,"7"-6"-1,9-4-15,9 2-14,-3-10-33,7 5-5,-7-6-3,0 2 0</inkml:trace>
  <inkml:trace contextRef="#ctx0" brushRef="#br0" timeOffset="65722.6831">3373 13989 47,'21'8'35,"-2"-8"0,9 4-4,2-4-16,-4-7-4,6 0-5,-8-8-2,-3 1-3,-8-5 0,-9 0-1,-8 0 0,-9 1-1,-11 4 0,-7 5 0,-2 9-1,-6 4 1,5 10 1,0 10 0,9 8 1,10 13 0,8 4 1,11 6 1,5 1 0,4 2 1,-1-5-1,3-6 0,-5-7-3,2-13-10,-3-8-26,-2-9-2,-7-10 1,9-8-1</inkml:trace>
  <inkml:trace contextRef="#ctx0" brushRef="#br0" timeOffset="66224.2011">3777 14016 41,'22'5'35,"8"-8"0,21 3 2,19 0-21,13-9-4,23 9-2,8-7-2,17 7-1,3-2-2,4 2-3,-7 0-3,-10-5-5,-6 5-19,-16 0-13,-20-3-1,-18 3 0,-24-6-1</inkml:trace>
  <inkml:trace contextRef="#ctx0" brushRef="#br0" timeOffset="72128.7883">4387 13704 45,'18'-4'19,"-5"-6"-2,2 4-3,-5-3-3,-6-3-3,-4 1-2,-8-4-3,-2-1 0,-11-1 0,0 2-1,-7 2 0,-3 3-1,4 5 0,1 5 1,4 5-1,7 5 1,4 6-2,7 4 1,8-3-1,7 2 1,4-2 0,4-2 0,3-6-1,1-1 0,1-8 1,-2-4 0,-1-2-1,-1-9 0,-2-6 1,-4-8-1,0-4 0,-1-7 1,-2-4-1,-4-2-1,-2 1 2,-5-1-1,0 7 1,-3 6 0,-3 5 0,-4 11 0,0 7 1,-1 10-1,-2 10 1,5 13 1,2 7-1,4 13 1,2 5 0,7 7 0,-2 0 0,7 3 1,-1-7-2,1-6-2,1-7-4,-4-13-8,3-8-22,-2-5-1,-10-12-1,15 0 0</inkml:trace>
  <inkml:trace contextRef="#ctx0" brushRef="#br0" timeOffset="72573.5683">4588 13589 58,'13'-4'33,"-13"4"-6,3 13-7,7 3-5,-8-1-3,7 6-4,-3-4 0,2 3-3,-3-6-2,1 1-1,-1-6 0,-5-9 0,0 0-1,0 0 0,4-9 0,-4-3 0,0-5 0,5-3-1,2-7 0,5-2 0,5 1 0,3 2 0,6 3-1,3 4 1,0 7 0,0 5 0,-3 10 0,-4 3-4,2 6-7,-11 2-27,-5-5 1,2 5 0,-10-14 0</inkml:trace>
  <inkml:trace contextRef="#ctx0" brushRef="#br0" timeOffset="73706.7219">4438 14305 52,'-9'16'30,"2"13"-10,-2 4-4,-2 0-3,2 5-4,-5-5-3,6-4-2,-1-6-1,6-8-1,3-15-1,0 0 0,9-28-1,0 0 1,1-6 0,1-8-1,1-4 0,2-3 0,-2 4 1,-2 4 2,-1 9-1,0 13 1,-4 7 0,-5 12 1,14 19 1,-3 13 0,0 2-1,4 14-1,4 0 0,4 2 0,0-2-2,0-5-4,4-5-4,-12-14-14,-1-7-16,0-9-1,-14-8 0,5-11 1</inkml:trace>
  <inkml:trace contextRef="#ctx0" brushRef="#br0" timeOffset="73866.7394">4432 14398 37,'6'11'32,"11"-11"-4,17 4-23,3 0-27,-7-12-3,13 4-4</inkml:trace>
  <inkml:trace contextRef="#ctx0" brushRef="#br0" timeOffset="74265.2074">5642 13871 40,'0'0'30,"26"3"2,-7-6-3,6 3-20,9-5-13,0-2-20,9 7-5,-12-9-3,3 9 1</inkml:trace>
  <inkml:trace contextRef="#ctx0" brushRef="#br0" timeOffset="74439.0668">5683 13948 62,'0'0'32,"28"12"-4,-1-9-16,5-3-22,12 10-16,-10-15-3,13 5-2,-4-5 0</inkml:trace>
  <inkml:trace contextRef="#ctx0" brushRef="#br0" timeOffset="75024.1134">6311 13907 23,'11'14'32,"-11"-14"1,29 14-2,-5-8-12,-2-6-4,6 5-6,0-10-2,-1-2-3,-5-3-1,0-2-2,-13-6 0,-6-2 0,-6-2-2,-10 0 1,-5 2-1,-7 3 0,-2 4 0,-4 5 0,3 12 0,-3 6 0,6 12 2,6 9-1,7 8 2,12 9 0,0 5 0,12 8 1,1-5 0,5 0 0,1-2-3,-4-9-5,1-3-18,-3-10-13,-13-15 0,6-7-1,-15-10 1</inkml:trace>
  <inkml:trace contextRef="#ctx0" brushRef="#br0" timeOffset="75731.4461">6989 13920 41,'0'0'29,"15"6"2,23-3-14,28-3-3,29 0-2,13 0 0,30 0-1,10-3-2,13 3-3,-2-7-3,-5-1-6,-7 2-18,-12 1-14,-26-11-1,-21 8-1,-29-7 1</inkml:trace>
  <inkml:trace contextRef="#ctx0" brushRef="#br0" timeOffset="76368.7194">7634 13646 20,'5'-14'27,"-5"14"0,0-20-9,-9 6-4,-3 1-3,-7 3-3,-2 1-2,-6 6-1,0 6-2,2 3-1,2 11-1,-1 3 1,10 7-1,8-2 0,9 1 1,10-3-1,7-3 1,6-10-1,4-7 1,2-12-1,2-9 0,-1-11 0,-4-7 0,-7-10 0,-5-8-1,-5-4 0,-7-2 0,-5 2 1,0 0-1,-9 9 0,-2 8 0,2 10-1,0 13 1,9 18 1,-11 5 0,8 16 0,3 14 1,0 12 1,4 10 0,-1 6 1,4 0-1,-2-2 0,2-4-3,2-4-6,-3-15-13,1-12-16,3-9 0,-10-17 0,19 7-1</inkml:trace>
  <inkml:trace contextRef="#ctx0" brushRef="#br0" timeOffset="76866.0596">7826 13571 25,'3'16'65,"0"-1"-35,4 3-9,0 8-8,-2-2-2,3 3-4,-3-8-1,1 0-2,-6-8-1,0-11-1,0 0 0,15-12-1,-10-6 1,6-5-2,-2-5 1,8-5-1,3 3 0,5 4 0,3 7 0,3 4-1,0 12-5,-3 3-17,0 9-13,0 7-1,-11 0 1,7 6 0</inkml:trace>
  <inkml:trace contextRef="#ctx0" brushRef="#br0" timeOffset="77867.5428">6984 14328 46,'-7'-35'22,"13"0"-3,1-1-2,11 0-4,6 11-2,1 7 0,10 18-2,-5 6 0,2 19 0,-11 7-3,-5 13 0,-11 4-1,-7 6-1,-11-6-2,-5-6 0,-4-7-2,-5-7-1,4-8 0,-1-13-1,8-8-1,1-12 1,6-3 0,5-4 1,4 1 0,7 2 1,5 4 0,1 9 1,5 6 0,4 9 0,3 3-2,3 2-4,-1 2-14,7 3-16,-11-12 1,9-1-1,-13-9-1</inkml:trace>
  <inkml:trace contextRef="#ctx0" brushRef="#br0" timeOffset="78083.7172">7327 14376 48,'0'0'34,"0"12"2,0 5-5,9 4-16,-9 0-5,5 6-3,0-3-2,1 0-4,-6-3-2,4-9-6,-4-12-6,0 0-8,0 0-9,11-14-7,-11-8 2,-6 0 0</inkml:trace>
  <inkml:trace contextRef="#ctx0" brushRef="#br0" timeOffset="78400.9347">7345 14311 56,'0'0'22,"22"-7"-5,-3 7-5,3 0-5,1 5-3,3-1-1,-3-1-1,-1-3-1,-2 5 0,-7-5 1,-1 4 0,-12-4 1,12 0 1,-12 0 0,0 0 1,0 0 0,0 0 2,0 0-1,0 11 1,0-11-1,0 16 0,0-4 0,0 8 0,0 0-1,4 6-1,-4-1-1,3 3-3,1 1-4,-4-7-11,0-2-24,8-4 1,-4-6 0,4-3-1</inkml:trace>
  <inkml:trace contextRef="#ctx0" brushRef="#br0" timeOffset="78979.5267">7708 14369 67,'0'0'34,"17"10"-7,-9 2-6,3 10-5,-6-2-4,4 8-4,-3-6-1,2 1-3,-3-3 0,-2-5-1,-3-15-2,4 12 1,-4-12-1,0-15 1,0-1-2,0-2 1,4-6-1,2-2 1,1 1-1,4 3-1,1 2 1,4 5 0,4 5 0,0 7-1,5 3-1,-3 5-5,3 5-10,1 1-22,-7-5 1,5 4-1,-10-4 2</inkml:trace>
  <inkml:trace contextRef="#ctx0" brushRef="#br0" timeOffset="79519.5572">8254 14081 75,'0'0'35,"0"0"-1,0 24-14,5 8-7,-5-3-5,0 11-2,4-1-1,0 5-1,-4 0-1,3-5-1,-3-6 0,0-8-1,0-4 0,0-4 0,0-5 1,0-12-2,0 13 1,0-13 0,0 0 0,0 0-1,15-7 0,3 7 0,4-3 0,6 3 0,2 0 0,2 4 0,-1 2 0,-2 3 0,-3 1 0,-5-1-1,-5 4-5,-9-2-29,-7-11-5,0 0 1,0 0 0</inkml:trace>
  <inkml:trace contextRef="#ctx0" brushRef="#br0" timeOffset="83787.9479">2200 1517 17,'-24'-18'27,"9"8"1,-16 7-9,3 1-5,-3 2-3,-1 5-3,5 5-2,8 8-2,13 8-1,3 3-2,12 2 1,10 4-2,9 0 1,11-9-1,-1-6 2,0-8-3,-4-5 2,-10-7-1,-8-9 0,-16 9 1,-10-21-2,-18 13 2,-9-2-2,-5 5 0,-6 5-1,5 7 2,9 6-1,0 1 0,15 12 1,10-6 0,9 7 2,15 4 0,13-2 1,8-5 0,3-4-1,5-3-3,5-12-11,-6-1-20,7 4 0,-19-23 1,6 5-1</inkml:trace>
  <inkml:trace contextRef="#ctx0" brushRef="#br0" timeOffset="84004.2237">2307 1665 46,'0'0'33,"-9"15"3,9 3-5,3 15-14,-3 3-7,8 13-1,2 6-2,5 4-2,-8-1-1,8-3-4,-6-6-3,0-9-7,1-3-12,-4-14-16,-9-14 0,3-9 0,0 0 0</inkml:trace>
  <inkml:trace contextRef="#ctx0" brushRef="#br0" timeOffset="84181.2365">2322 1918 39,'24'-3'29,"-2"-7"2,2 10-6,6 0-23,6-7-27,11 7-4,-13-14-2,6 8 0</inkml:trace>
  <inkml:trace contextRef="#ctx0" brushRef="#br0" timeOffset="84388.2468">2520 1516 29,'9'0'34,"-2"18"2,5 10-5,10 15-14,-12 10-5,11 8 0,-11 2-6,5-3-3,-3-4-6,-6-15-7,0-3-13,-6-15-13,0-23 0,-12 2-1</inkml:trace>
  <inkml:trace contextRef="#ctx0" brushRef="#br0" timeOffset="84681.9209">2553 1506 34,'26'-40'31,"-4"12"-1,9 14-11,4 19-5,-8 10-5,-12 13-3,-8 9-3,-7 6-2,-9-4-2,-10-6 0,-2-8-1,3-6 1,3-10-3,15-9 3,0 0-1,26-13 2,5 5 2,6 8 1,-2 5 0,1 10 1,-11 8 0,-10 7 1,-15 4-3,-9 0-2,-6 7-8,-12-8-24,-8-16-1,7 3-1,-3-20 1</inkml:trace>
  <inkml:trace contextRef="#ctx0" brushRef="#br0" timeOffset="85014.0848">3181 1722 43,'8'24'32,"-16"-1"-1,-7 0-9,-4 1-4,-6 0-6,-3-5-7,0-9-3,-3-4-3,1-6-2,5-13-1,5 0 0,6-5-1,7-7 2,1 7 0,12 3 3,9 0 2,4 11 1,3 8 1,3 5 1,5 6 0,-3 4-4,3-1-6,-2 6-13,-1 2-14,-5-11-1,9-5-1,-7-10-2</inkml:trace>
  <inkml:trace contextRef="#ctx0" brushRef="#br0" timeOffset="85360.8096">3386 1722 47,'-29'0'32,"-5"0"-2,6 0-11,10 15-7,3 3-4,15 3-2,5-1-3,12 1 2,7 0-2,7-4 0,-3-6-1,3-8 1,0-3-2,-4-7 1,-8-3-1,-7-7-1,-5-12 1,-7-2-1,-8-15 2,-5-3-3,-7-5 3,-2-1-2,2-8 0,3 11-1,6 6 0,7 4-4,13 18-6,7 15-23,11 9-2,11 16 1,-3 9-1</inkml:trace>
  <inkml:trace contextRef="#ctx0" brushRef="#br0" timeOffset="85719.0356">3784 1710 55,'-13'-10'33,"-10"3"-6,-2 1-7,3 8-5,-2 3-5,10 9-1,0 6-5,9 6 0,5-3-2,12-2 2,5 2-2,7-5 0,-3-2 1,7-5-2,-4-11-2,-3-7-3,5 0-11,-14-5-16,-2-9-5,-2-6-2,-8-5 2</inkml:trace>
  <inkml:trace contextRef="#ctx0" brushRef="#br0" timeOffset="85902.3776">3765 1480 57,'-12'-20'34,"0"8"1,0 12-11,12 0-20,-7 19-31,16 8-6,-3-9 0,8 8-4</inkml:trace>
  <inkml:trace contextRef="#ctx0" brushRef="#br0" timeOffset="86397.9831">4411 1667 19,'51'-15'63,"-32"21"-30,-5 7-17,-4 11-4,-10 3-5,-7 7-1,-5 2-4,-2-4 1,-1-4-3,-1-14 0,7-9-1,9-5 0,0 0 0,7-19 0,1 1 1,5-3-1,-1 0 2,2 2-2,-2 4 3,-2 2-2,-3-1 1,-7 14-1,0 0 1,0 0 1,5 20-2,-5-6 3,0 9-3,8-5 0,3 11-7,3-8-14,7-8-13,4 2 0,-2-13 2</inkml:trace>
  <inkml:trace contextRef="#ctx0" brushRef="#br0" timeOffset="86645.6415">4762 1741 54,'-9'-5'31,"9"5"-2,-11 15-9,5-1-10,6 7-2,0 2-4,11 3 0,2-5 0,7 0-1,4-4 1,4-8-2,0 1 0,-1-10 0,-3-12-1,-3-5 0,-7 2-6,-5-9-8,-9-2-22,0 4-1,-12-10 3,3 3-3</inkml:trace>
  <inkml:trace contextRef="#ctx0" brushRef="#br0" timeOffset="86991.8556">4886 1475 63,'16'-24'36,"3"7"1,2 12-17,4-5-4,9 12-6,-6 6-3,10 11 0,-10 13-2,3 19-1,-3-1-2,-1 6 2,-5-3-3,0 5 3,-8-5 0,1-7-2,-1-12-1,-2-9 0,-2-5 1,-6-10-3,-4-10 2,-7-13-3,-3 3-1,-5-7 0,-4-2-1,-6 6 1,-2 5 0,-4 2 1,3 12-1,0 9 1,4 4 0,4-2-9,2 1-24,12-4-3,6-14 1,10 16-2</inkml:trace>
  <inkml:trace contextRef="#ctx0" brushRef="#br0" timeOffset="87174.712">5355 1777 75,'13'0'40,"-13"0"0,5 24-6,2-2-21,-7 4-15,9-3-34,-5-1-1,5-3-1,6-5-1</inkml:trace>
  <inkml:trace contextRef="#ctx0" brushRef="#br0" timeOffset="87615.4929">5522 1692 36,'0'0'36,"13"22"-1,-4-2-3,1-3-16,8 5-2,-3-3-5,7-3-1,0-4-4,-3-6 0,2-11-1,1-3-2,-7-4-1,0-7-6,4 0-10,-8-1-22,-2-4 1,2 10-2,-7-1 3</inkml:trace>
  <inkml:trace contextRef="#ctx0" brushRef="#br0" timeOffset="87976.8877">5910 1714 36,'0'0'34,"0"0"-2,-16 5-8,16-5-7,-10 26-4,8-14-6,6 4 1,2 3-4,12 2 0,1-5-2,9-2 1,-3-7-1,5-7 0,-4 0 0,1-10-1,-11-4 2,-6-4-3,-10-13 1,-4-5-1,-14-7 1,-4-3-1,-7-10 1,2-3-1,-1-8-1,6-2 2,10 10-1,5 6-2,17 8 1,-10 45-7,40-57-16,-9 57-10,2 12-3,5 17-1,-7 4 2</inkml:trace>
  <inkml:trace contextRef="#ctx0" brushRef="#br0" timeOffset="88345.7505">6230 1735 34,'8'19'33,"2"-7"4,8 0-4,2 2-15,1-5-5,7-4-3,-7-5-4,2 0-2,-8-4 0,-2-6-3,-6-4 1,-7-4-2,-8 3 0,-7-2-2,-4 6 3,-6 2-2,0 3-1,0 9 1,4 9-2,2 6 4,8 10-2,4 10 2,7-1 0,0 4 1,12 7 0,0-2-1,1-2-2,0-6-7,5-13-25,-3-1-4,-5-11-1,5-9 0</inkml:trace>
  <inkml:trace contextRef="#ctx0" brushRef="#br0" timeOffset="88526.7558">6512 1705 66,'6'23'33,"-6"-3"2,0 9-19,0 7-38,4-6-6,10 4-4,3-21 0</inkml:trace>
  <inkml:trace contextRef="#ctx0" brushRef="#br0" timeOffset="89315.4663">6821 1677 31,'14'-10'34,"4"10"-1,-5 6 0,-10 5-20,1 10-3,-4 1-6,-7 2 0,-3-2-3,-4 1 0,0-4-1,1-8 0,13-11 0,0 0-1,-3-15 1,12 1-1,3-1 2,4-13 0,1 2 0,-3 3-1,-1 5 1,-4 2 0,-9 16 0,4-12-1,-4 12 1,-10 12 0,7 5-1,3 5 0,0 3 1,3-3 0,9-2-3,4-1-1,6 1-6,2-8-9,0-7-7,5-5-2,-4-5-1,0-4 5,-4-4 10,-2-1 9,-7-3 11,13-10 37,-25 27-15,13-5 2,-13 5-5,10 8-9,-5 1-5,-5 6-6,7 2-2,-2-8-3,-5-9 0,11 5 0,-11-5-2,12-14 1,3 4-1,0-7 1,1-2 0,-1 8 1,1 2-1,-4 9 1,3 9 0,1 7 0,-8 0 1,0 9-2,-2 6-1,-4-2-1,-2 0-7,10-1-13,-7-7-16,-3-6 0,0-1-1,0-14 2</inkml:trace>
  <inkml:trace contextRef="#ctx0" brushRef="#br0" timeOffset="89508.4792">7302 1460 71,'-11'-26'37,"3"13"0,8 13-7,-14-15-25,14 15-35,0 0-6,5 13 0,-5-13-2</inkml:trace>
  <inkml:trace contextRef="#ctx0" brushRef="#br0" timeOffset="89697.4878">7513 1620 55,'25'25'36,"-4"3"4,2-1-4,-6 4-18,-4-6-8,-5 1-5,-13-4-5,-11-9-8,0 0-31,-6-8 1,-3-5-1,7-12 0</inkml:trace>
  <inkml:trace contextRef="#ctx0" brushRef="#br0" timeOffset="90654.7377">8484 1627 30,'-12'0'26,"-14"0"-9,7 6-4,3 5-3,5 6-3,5 2-1,6-1-3,9 1 0,7-5-2,1 1 2,4-3-2,0-5-1,-5-7-1,-1 0 1,-15 0 0,5-14-1,-5 14 2,-22-16-3,6 9 2,-4 3 0,-2 4-1,0 4 2,5 3-1,3 6 1,6 2-1,5 0 2,3 4-2,11-2 1,-1 3 1,8-7-2,0-4 1,6-3 0,-2-2-1,3-4 0,-1-9 0,-1 1-1,0-10 0,-4 4 0,-1-2 1,-2-3-2,-2 0 3,-3 4-1,2 3 3,-3 7 1,-10 5 1,15 12 1,-9-1-2,1 8 3,-7 0-3,6 0 2,-6 0-3,0-2 0,0-17-2,0 11-1,0-11-1,0 0 0,-9-20 0,9 2-2,-4-8 1,4-3 0,9 1 1,3 1 0,4 2 2,3 4-1,1 5 1,3 12 1,0 7 1,3 11-1,-8 6 0,-1 4 1,-7 6-2,-1 0 0,0 6-3,-6-9-4,5 3-8,-4-4-16,2-14-3,4-5-2,0-7 1</inkml:trace>
  <inkml:trace contextRef="#ctx0" brushRef="#br0" timeOffset="90853.766">9046 1687 47,'0'0'36,"0"0"-2,13 0-9,-8 20-8,-5 4-11,5 3-10,0-1-28,1 6 0,-1-8-2,11 2 0</inkml:trace>
  <inkml:trace contextRef="#ctx0" brushRef="#br0" timeOffset="91203.019">9464 1702 34,'-26'-12'30,"-10"5"2,6-2-10,0 15-5,-3-3-6,11 10-2,1 4-4,8 5 0,5-3-2,13 4 1,6-2-2,7 0 1,6-5-3,7-3 0,1-9-1,-1-4 0,-1-5-1,-8-7 0,-4 3-1,-12-8 0,-6 3 2,-14 6 0,-3 3 2,-1 9-1,-3 5 2,2 5 0,1 10 0,8 5 0,5 7 1,5 1-2,8 1-3,2-6-10,6-3-22,8-3-1,0-15 2,7-5-3</inkml:trace>
  <inkml:trace contextRef="#ctx0" brushRef="#br0" timeOffset="91511.6267">9914 1773 52,'0'0'38,"0"0"0,-21 19-6,2-1-15,-15-9-7,3 0-5,-5-6-2,0-3-2,2-5-2,4-8-2,6-4 2,4-6-3,9-4 3,11 0-2,4 10 3,12 2-2,7 8 3,6 7 0,2 4 0,3 12 2,-2 10-2,-1 2 1,-4 0-3,-8-4-3,2 8-17,-4-8-15,-12-9 0,-1-6-1,-4-9-1</inkml:trace>
  <inkml:trace contextRef="#ctx0" brushRef="#br0" timeOffset="91699.6392">9793 1480 38,'-5'-24'27,"-3"6"-10,8 18-23,0 0-15,0 0-4,21 29-4</inkml:trace>
  <inkml:trace contextRef="#ctx0" brushRef="#br0" timeOffset="91901.6508">10062 1717 65,'14'18'40,"-7"1"-4,6 2-1,-10-4-23,9-4-3,-5-1-5,3-1-1,-1-11-1,3 0-1,1-5 1,-1-9-4,3 0-3,-7-8-20,-3 3-13,1-6-2,-6 3 2,0 0-2</inkml:trace>
  <inkml:trace contextRef="#ctx0" brushRef="#br0" timeOffset="92459.1672">10485 1564 13,'-19'-5'26,"7"5"-1,-7 5-2,12 8-11,7 6-6,7-1-1,6 1-1,3 0-2,3-7 2,0 0-2,0-8-2,-5-4-2,-4 0 0,-10 0 0,0-15-1,0 15 0,-21-13 1,5 13 1,-2 4 2,-3 5 2,-2 2 2,5 5 0,7 9 2,1-5-1,10 3 2,7-3-3,7-3 2,2-4-4,9 1 1,3-8-2,-1-6-1,4-7-2,-1-5 0,0-1 0,-3-5-1,-4-6 1,-5-1-1,-5 1 3,-5 5 0,-8 7 3,0 12-1,0 0 1,-10 0 0,2 12 0,4 7-1,-2 3-3,6 0-3,0 0-11,0-3-13,7-5-11,5-1 3,1-9-2</inkml:trace>
  <inkml:trace contextRef="#ctx0" brushRef="#br0" timeOffset="92955.0471">11077 1693 37,'0'20'34,"-8"-2"2,0 2-4,-1 2-12,-12-6-8,3 1-5,-6-8-6,-1-5-4,3-4-4,-3-13-4,6 2 0,-4-8-1,10-2 2,1-3 1,12 5 4,3 0 4,4 3 5,26 10 13,-8 15-7,0 3-1,5 5-1,-6 0-2,4 3 0,-1 1-3,-2-4 1,-1-9-3,1-3 1,-1-5 0,-1-5-2,1-5 2,6-6-2,-4-2 1,1 1-1,-6 5 3,1 6 0,-7 6 0,2 4 1,-5 5-1,-5 10 2,-7-1-2,0 7-1,0-3-7,-15-2-33,4-5-3,-5-4 1,-9-8-1</inkml:trace>
  <inkml:trace contextRef="#ctx0" brushRef="#br0" timeOffset="93692.501">2223 2779 30,'-22'16'27,"6"14"1,-17-6-13,-2-2-6,1-6-4,-3-9-2,6-11-1,7-3-1,4-10 0,7-7-1,8 0 1,5-6 1,3 6 2,7-2 1,15 15 1,-8 2 1,11 15 0,0 5 1,7 13-2,-2 9-6,2 2-19,-14 0-14,4 1 0,-3-7-2</inkml:trace>
  <inkml:trace contextRef="#ctx0" brushRef="#br0" timeOffset="94045.6047">2316 2738 43,'6'-19'35,"12"14"0,-2 5 1,-4 11-20,4 14-5,-10 5-5,0 5-2,-6-2-1,7-1-2,-7-5-2,0-7 0,0-20 0,0 0-1,4-10 0,1-10 1,2-6 0,1-1 0,-3-3 1,-1 4 1,3 5 0,-1 11-1,-6 10 2,0 0-1,0 16 0,0 5 1,9 3-2,3 0-5,6 5-5,-1-6-11,10-10-15,14 2-1,-1-15 1,10 0-1</inkml:trace>
  <inkml:trace contextRef="#ctx0" brushRef="#br0" timeOffset="94527.4513">2657 2677 50,'0'0'31,"6"10"1,15-3-18,7-5-4,10 5-2,0-4-1,-1 2-3,-4-5-1,-4 0-3,-8-5 0,-13 3-2,-8 2 1,-8 0-1,-11 0-1,-5 2 1,2 10 1,-3 1 2,2 6 0,5 6 2,11 0 0,7 5 1,11-5 0,9 0 1,0-8-1,5-1-1,6-10 1,3-6-2,-6-7-1,-5-9 0,-3-4-2,0-5 1,-2-1-1,-6-3-1,-5 4 1,-7 1 0,5 8 0,-5 6 0,0 10 1,0 0 0,-3 17 0,3 0 0,0 9-5,0-2-8,6-4-20,0 3-2,-6-12 1,7 1-1</inkml:trace>
  <inkml:trace contextRef="#ctx0" brushRef="#br0" timeOffset="94743.1222">2976 2428 50,'-12'-19'21,"12"19"-19,6 10-12,-6-10-14,6 28-4</inkml:trace>
  <inkml:trace contextRef="#ctx0" brushRef="#br0" timeOffset="94952.1337">3128 2573 50,'15'22'39,"-12"-1"-1,4 7 1,3 8-21,-2-3-7,10 11-3,1-5-3,2-3-1,5-6-2,2-16-1,-3-9 0,-1-10 0,4-9-1,0-12 0,0-1-3,-9-6-7,2 2-28,-10 10-2,-5 2 0,-1 6 0</inkml:trace>
  <inkml:trace contextRef="#ctx0" brushRef="#br0" timeOffset="95412.6543">3860 2824 50,'-19'21'34,"0"5"1,-12-13-1,0-3-21,7-4-8,-4 0-4,3-12-3,3-4 0,4-7-1,7-1 0,6-3 0,5 1 1,0 4 1,3-1 2,10 11 2,-1 2 0,11 12 1,0 2 1,2 10 0,0 1-1,3 3 1,-3-2-3,3-1 0,-2-9-1,-3-7-1,-1-5-1,-3-14-1,2-2 1,-5-9-1,-1-4 1,-3 0 0,1 3 1,0 3 1,-4 5 2,3 10-1,1 8 1,4 9 0,-2 6 1,2 11-1,-5 1 0,3 6 0,-9-4-1,-6 1 0,-6-4-2,-10-9-9,-4-2-29,-6-8-2,-4-7 1,4-2-1</inkml:trace>
  <inkml:trace contextRef="#ctx0" brushRef="#br0" timeOffset="95896.1292">4915 2800 43,'15'30'34,"1"11"1,-1 2-2,-6-6-19,5 4-5,-5-15-1,3-4-3,-12-22-2,15 8-1,-9-22-1,1-7 0,2-8 0,3-7-1,1-3 1,2 1-1,4 2 1,2 4-1,4 10 1,1 8-1,4 14-2,-4 0-9,1 12-24,1 7-1,-7-7-1,7 8 0</inkml:trace>
  <inkml:trace contextRef="#ctx0" brushRef="#br0" timeOffset="106465.905">5925 2709 46,'13'6'34,"-7"9"1,7 14-12,-4 16-6,-2 4-4,4 12-3,-7-1-3,-1 0-4,2-4-4,-5-9-7,7-9-11,-7-11-17,-7-16 0,7-11-1,-12-4 1</inkml:trace>
  <inkml:trace contextRef="#ctx0" brushRef="#br0" timeOffset="106663.9209">6015 2919 27,'29'-2'21,"11"11"-12,0 4-24,-11-7-3,8 9-4</inkml:trace>
  <inkml:trace contextRef="#ctx0" brushRef="#br0" timeOffset="106944.9317">6278 2718 43,'10'3'32,"-10"-3"2,16 19-10,-6 1-10,-6 0-3,6 6-3,-6-5-2,-1-3-2,-3-7-2,0-11-1,0 0-1,0 0-1,6-20 0,0 0 0,3 0 1,1-2-1,5 3 0,-2 6 0,5 5 1,-5 8 1,1 6-1,0 9 0,-5 7 0,1 5 1,-5 2-1,-2 1-2,2 1-5,-5-3-19,0-11-8,5-1 0,-5-16 0</inkml:trace>
  <inkml:trace contextRef="#ctx0" brushRef="#br0" timeOffset="107137.9461">6333 2524 7,'0'0'16,"5"-18"-13,-5 18-5,13 4-13,-13-4 7</inkml:trace>
  <inkml:trace contextRef="#ctx0" brushRef="#br0" timeOffset="107488.5066">6568 2663 36,'0'0'32,"9"17"1,-9-17-3,16 23-13,-3 0-7,-2 3-3,1 8-1,-6 0-2,-2-1-1,-4-3-2,-3-6 0,0-7-1,3-17-1,0 0 0,0-12 0,8-6 0,3-5 0,0-4 0,5-3 0,-3 2 1,5 6 0,-6 3 1,1 7-1,-3 2 1,-10 10 0,0 0 0,0 0 1,2 18-1,-2-4 0,-2 2-1,4 1-5,10 5-11,4 4-13,3-10-7,9 1 1,0-5 0</inkml:trace>
  <inkml:trace contextRef="#ctx0" brushRef="#br0" timeOffset="107970.4198">7172 2796 43,'-15'-19'30,"8"5"0,-11-1-12,-4-1-6,3 7-5,-5-2-1,3 8-3,-2 3-1,-1 12 0,5 1-1,8 8 1,3 1-2,8 1 2,8 2-1,3-1 1,10-5-1,5-4 0,-1-10 0,0-5 0,-1-4-1,-3-7 0,-5-6 0,-1-2 0,-8-1-1,-4 1 1,-3 2 0,0 5 0,-4 3 0,4 9 0,-11 0 0,5 9 0,2 6 0,4 2 1,7 5-1,2-1 2,3-3-1,6-3 2,4-4-1,0-6 1,-1-8 0,1-2-1,0-9 0,-5-3-5,0 2-9,-6-2-22,-8-9-2,2 9 1,-10-3-1</inkml:trace>
  <inkml:trace contextRef="#ctx0" brushRef="#br0" timeOffset="108173.1885">7397 2689 54,'12'7'34,"9"8"-3,-2 4-10,0 1-7,4 9-4,-7-2-3,-2 3-2,-7-3-1,-3-5-2,-8-1-5,-8-11-13,-10-7-19,5 2 0,-6-12 0,4 2-1</inkml:trace>
  <inkml:trace contextRef="#ctx0" brushRef="#br0" timeOffset="108625.353">8248 2481 57,'12'-4'35,"-2"8"0,2 10-10,0 12-11,-5 2-4,2 13-4,-6 3 0,-3 6-2,0 1-1,-5 0-1,-2-7-1,-4-3-1,0-7 1,2-8 0,2-11-1,7-15 1,16 5-1,6-10 1,1-2-1,8 3 0,4-1 1,1 5-2,3 4-1,-10 1-9,2 4-27,-7 3 1,-4-7-1,7-2 0</inkml:trace>
  <inkml:trace contextRef="#ctx0" brushRef="#br0" timeOffset="110463.897">9207 2592 58,'0'0'39,"0"0"2,0 0-1,0 0-19,0 0-9,0 0-7,0 0-6,0 0-9,0 0-29,12 0-1,-12 0 0,0 0-1</inkml:trace>
  <inkml:trace contextRef="#ctx0" brushRef="#br0" timeOffset="110665.1836">9216 2721 57,'-3'12'38,"3"-1"1,0-11 0,0 0-19,-5 11-15,5-11-30,13 0-11,-7-8-3,-6 8 1</inkml:trace>
  <inkml:trace contextRef="#ctx0" brushRef="#br0" timeOffset="111651.0461">9991 2404 42,'-6'14'33,"0"11"0,-11 13-8,-1-1-9,1 14-6,-6-1-2,8 3-3,0-7-2,4-5-1,3-14 0,4-9-2,4-18 1,0 0-1,11-15 0,-3-8 0,2-9 0,2-10-1,0-5 1,1-3 0,-1 1 0,1 4-1,1 3 1,-3 6 0,2 12-1,-4 14 2,2 13 0,2 16 0,-1 8 1,3 16 0,-1 6 1,6 9-1,-1-2 0,4-1 0,-2 1-4,-2-13-6,4-6-15,-5-6-14,-9-16 0,0-6 0,-9-9 0</inkml:trace>
  <inkml:trace contextRef="#ctx0" brushRef="#br0" timeOffset="111852.5756">9911 2644 52,'0'0'31,"18"4"0,8 3-12,4-2-20,7-5-25,10 8-2,-6-8-2,8 0-1</inkml:trace>
  <inkml:trace contextRef="#ctx0" brushRef="#br0" timeOffset="112059.5898">10443 2535 23,'0'0'31,"16"16"0,2-16 0,9 0-16,11 3-9,0-3-6,2 7-13,-11-7-16,5 7-1,-13-11-1,-4 13 1</inkml:trace>
  <inkml:trace contextRef="#ctx0" brushRef="#br0" timeOffset="112268.5991">10477 2642 37,'0'0'32,"11"11"0,4-6-3,10-5-15,8 0-12,6 0-16,7 7-16,-7-7-2,2 5 0,-6-5-1</inkml:trace>
  <inkml:trace contextRef="#ctx0" brushRef="#br0" timeOffset="112689.867">11183 2601 25,'0'0'29,"-23"-4"0,13-11-10,-5-3-6,0-7-3,7-4-2,2-5-2,10 3-1,3 0-2,11 11 1,3 3 0,8 14 0,0 6 0,3 14 0,-7 7 1,-6 10-1,-12 0 0,-7 10-2,-18-3 1,-6 0-2,-7-5 0,-7-2 0,2-10-1,1-6 0,12-5-1,7-8 0,16-5 1,0 0 0,10-9 1,11 2 0,6 7-1,5 0 1,-1 0 0,0 8-1,-1 4-6,-10 2-27,-3-5-3,-1 4 0,-6-7-1</inkml:trace>
  <inkml:trace contextRef="#ctx0" brushRef="#br0" timeOffset="112930.7674">11442 2611 48,'-10'-14'33,"10"14"2,0 10-5,-4 2-14,11 10-6,-2-1-4,3 3 0,-3 2-3,1-5-4,1-1-4,-7-9-7,0-11-6,0 0-7,0 0-3,7-11-1,-7-8 3</inkml:trace>
  <inkml:trace contextRef="#ctx0" brushRef="#br0" timeOffset="113192.7821">11466 2556 64,'7'-14'20,"3"-1"-2,2 6-5,7 9-5,-1-3-1,3 3-3,0 6 0,1-6-1,-4 6-1,2-2 1,-4-4 0,-1 0 1,-15 0 0,14 10 2,-14-10 0,4 20 0,-4-8 0,0 7 0,-7 2 0,7 7-2,0-4-1,3 0-5,2-2-5,-5-7-11,6 1-20,4-3 1,-10-13-1,17 5 0</inkml:trace>
  <inkml:trace contextRef="#ctx0" brushRef="#br0" timeOffset="113522.7858">11866 2601 63,'0'0'35,"10"10"3,-10-10-5,9 19-20,3-1-6,-6-2-1,3 4-2,-4-5-1,-1-2 0,-4-13-1,0 13-1,0-13 0,0 0 0,-5-16-1,5 4 1,0-3-1,8-2 0,0 0 0,3 1 0,5 3 0,2 1 0,7 6 0,-2 6 0,-1 0-2,-5 0-4,2 6-25,-2 4-7,-17-10-1,11 19 0</inkml:trace>
  <inkml:trace contextRef="#ctx0" brushRef="#br0" timeOffset="114036.309">12355 2247 35,'0'-17'35,"0"0"0,0 17-1,-3 10-15,-2 8-5,5 17-5,0 8-3,0 9-2,-3 3 0,3 4-1,-6 0 0,3-9-1,0-5 0,-1-9-1,1-9 0,3-11 0,0-16 0,0 0-1,15 0 1,1-9-1,4-5 1,6 3-1,6 1 0,8 3 1,5 3-1,-1 4-1,3 10-2,-10-3-10,-1 2-25,-5 6-1,-11-7-1,-2 1 1</inkml:trace>
  <inkml:trace contextRef="#ctx0" brushRef="#br0" timeOffset="119589.6236">5522 3087 48,'-5'16'32,"2"11"-6,-13-2-29,-9-10-16,9 3-5,-11-15-6</inkml:trace>
  <inkml:trace contextRef="#ctx0" brushRef="#br0" timeOffset="126046.3354">9032 13773 35,'0'0'31,"0"0"2,17 9-1,3-5-18,6-4-8,6 0-11,4 7-14,5 2-12,-12-9 0,1 6-1</inkml:trace>
  <inkml:trace contextRef="#ctx0" brushRef="#br0" timeOffset="126256.7596">9089 13879 55,'0'0'31,"22"6"-3,3-6-25,4-2-24,22 2-4,-6-8-4,21 4-1</inkml:trace>
  <inkml:trace contextRef="#ctx0" brushRef="#br0" timeOffset="126677.4189">9690 13831 60,'0'0'34,"24"0"-3,8-6-10,33 6-5,16-8-2,33 8-2,19-7-3,28 7-3,15-5-1,14 2-1,6-3-2,-1-1-2,-4-3-4,-11-5-5,-11 5-20,-21-1-10,-31-4 0,-27 9-1</inkml:trace>
  <inkml:trace contextRef="#ctx0" brushRef="#br0" timeOffset="127220.6018">10558 13483 41,'15'0'32,"4"7"1,2-7-12,0-10-5,5 4-5,-4-10-3,0-5-2,-9-6-3,-3-2 0,-10-3-2,0 4 0,-16-5-1,-3 8 1,-7 3-1,-3 10 0,-1 9 0,3 11-1,3 12 2,6 12-1,4 13 1,6 8 0,8 3 0,0 3 0,5-2-4,-1-8-9,1-6-23,5-7 0,-5-16 1,0-3-2</inkml:trace>
  <inkml:trace contextRef="#ctx0" brushRef="#br0" timeOffset="127850.6584">10252 14260 7,'-28'-5'20,"5"-3"-4,-26-42 10,35 17-13,10-5-1,12 1 1,6 3-1,12 12-1,0 7-1,14 19 0,-5 7 0,2 15-1,-12 8-1,-9 10-2,-13 1-2,-8 2-1,-11-8-2,-8-2-1,-7-6-1,-5-8-1,5-10-2,2-13 1,7 0-1,4-10 1,10 1 1,5-4 1,7 2 1,7 3 1,5 5 1,5 8-1,3 2 1,1 7-1,0 1-5,-1-3-12,-1-1-18,5 1-1,-6-8 1,7-1-1</inkml:trace>
  <inkml:trace contextRef="#ctx0" brushRef="#br0" timeOffset="128331.2014">10552 14217 43,'-3'-8'34,"3"8"1,0 0 1,3 14-19,3 7-6,-6-1-4,6 7-2,-3-2-1,3-1-1,-6-5-2,7-3 0,-7-16-2,0 10 0,0-10-1,3-17 0,-3-1 0,-3-4-1,3-2 1,-5-7-1,5 3 2,0 2-1,0 4 1,5 5-1,5 5 1,0 3 1,4 9-1,5 0 1,3 4-1,0-1 1,2-3-1,-2 0 1,1 0 0,-3 0 0,-4 0 0,-4 0 1,-12 0 0,16 9 2,-16 0 0,3 7 0,-3-1 0,0 5 0,0-1 0,6 4-1,-1 1-3,3-5-7,7-2-27,3 1-1,-4-9 0,7 3-1</inkml:trace>
  <inkml:trace contextRef="#ctx0" brushRef="#br0" timeOffset="128716.7035">11098 13986 71,'16'-4'36,"-16"4"1,18 12-17,-6 16-5,-12 2-6,4 12-2,-4 3-2,-4 7-1,-5-7-2,5-1 0,-5-4-1,2-8 0,7-8 0,0-9-1,0-15 0,20 9 1,4-12-1,4-3 1,4-1-1,5 2 1,0-2-1,-1 7 1,-2 0-2,-5 0-4,-5 11-18,-10-3-16,-4-4 1,-10-4-2,13 0 2</inkml:trace>
  <inkml:trace contextRef="#ctx0" brushRef="#br0" timeOffset="129213.1008">12303 13799 45,'0'0'33,"0"0"1,16-3-11,20 3-7,11-10-3,24 10-4,9-6-2,12 6-2,5 0-3,1-4-5,-5 9-11,-10-5-22,-17 0 0,-14-2 0,-18-5 0</inkml:trace>
  <inkml:trace contextRef="#ctx0" brushRef="#br0" timeOffset="130168.9457">12647 13423 56,'0'0'21,"0"0"-2,4-9-1,-4 9-5,0 0-4,0 0-3,0 0-2,0 0-2,-5-10-1,5 10-1,0 0 1,0 0-1,0 0 1,0 0-1,-8-12 0,8 12 0,0 0 0,-4-10 0,4 10 0,0 0-1,0 0 0,0 0 0,0 0 0,0 0 0,0 0-1,0 0 1,0 0 0,0 0 1,0 0 0,0 0 0,0 0 0,0 0 0,0 0 0,0 0 0,0-10 1,0 10-1,0 0 0,0 0-1,0 0 1,0 0 0,-9-10 0,9 10 0,-10 0 0,1-4 0,-4 1 0,-1-1 0,-4 4 0,1-3-1,-4 3 2,3 0-1,2 7-1,3 5 1,6 2 0,7 6 0,0 2 0,10 0 1,6 0-1,3-6 0,3-8 1,5-8-1,-1-7 1,-2-13-1,1-6 1,-5-8-1,-3-10 0,-6-2 0,-4-3 0,-7 2 0,0 5 0,0 9 1,-7 4-1,0 9 1,-1 9-1,8 11 2,-15 13 1,9 9 0,1 6 0,1 10 1,4 5 0,0 8 1,9 1 0,1 2-2,1-8 0,4-2-1,2-5-5,-3-12-10,3-10-22,1-6-1,-8-11 1,5 0-1</inkml:trace>
  <inkml:trace contextRef="#ctx0" brushRef="#br0" timeOffset="130498.7956">12868 13338 63,'11'9'35,"-5"6"0,-6 13-15,0-2-7,7 8-2,-7-1-4,8 1-1,-3-7-2,0-3 0,-2-9-2,-3-15 0,10 0-1,-4-14 0,-1-7 0,2-5-1,-1 0 0,3-6-1,4 6 1,4 6-1,0 3 1,3 10-2,5 7-3,-5 4-12,2 7-20,1 6-1,-5-1 1,1 1-1</inkml:trace>
  <inkml:trace contextRef="#ctx0" brushRef="#br0" timeOffset="131048.3349">12635 14075 49,'11'27'32,"-11"-4"1,4 6-12,-1 5-7,-3-3-3,0 5-3,0-7-4,3-2 0,-3-11-1,0-16 0,0 0-2,0 0 1,3-16-1,1-6 0,4-7 0,2-2 0,6-3 1,8 7-1,5 2 1,5 5 0,3 9 0,3 7-2,2 11-7,-3 3-30,-8-2 0,0 2 0,-9-7 0</inkml:trace>
  <inkml:trace contextRef="#ctx0" brushRef="#br0" timeOffset="133011.4587">1537 15608 16,'34'7'41,"-21"-17"-26,8-12 0,-1-6-3,7-9-3,-5-8-3,2-5-1,-6-2-2,-5-3-1,0 1-1,-6 8 1,-2 2-1,-5 10 2,-8 7-2,1 11 1,7 16-1,0 0 0,-6 18 2,6 10-1,3 12 0,6 8 1,6 8-1,7 5 1,-3-2-1,6 0 0,-1-4-3,-1-9-6,-2-10-10,1-7-16,-16-15 1,-6-14 0,-10 0 0</inkml:trace>
  <inkml:trace contextRef="#ctx0" brushRef="#br0" timeOffset="133224.4497">1714 15480 12,'10'0'25,"15"14"0,-7-11-6,4 2-31,8 6-9,-12-13-2,5 10-1</inkml:trace>
  <inkml:trace contextRef="#ctx0" brushRef="#br0" timeOffset="133448.4633">1484 15378 33,'-12'0'27,"3"-6"-2,9 6-7,0 15-28,0-15-14,37 25-3,-9-15 0</inkml:trace>
  <inkml:trace contextRef="#ctx0" brushRef="#br0" timeOffset="133689.4739">2102 15613 55,'23'0'31,"4"10"-3,-6-10-13,4 0-3,0 0-4,-8-8-3,0-2-1,-14-4 0,-6-5-2,-10-3 0,4 1-1,-10 3-1,-2 2 0,-9 5 0,1 11 0,7 9 0,0 10 0,9 7 0,5 11 0,8 3 1,0 3 0,8 1-2,5-5-4,7-4-8,0-6-20,-4-13-1,6-4 1,-4-22-2</inkml:trace>
  <inkml:trace contextRef="#ctx0" brushRef="#br0" timeOffset="133981.5101">2626 15502 21,'-12'19'32,"2"14"1,-14-8-1,-3-6-14,3 3-6,-7-10-5,3-4-4,1-8-3,2-3-1,6-9 0,4-5-1,5 0 1,7-1-1,6-1 1,7 3 1,6 3 1,9 7 0,-1 6 1,4 10 0,3 4-1,-3 5-7,0-2-25,-1 11-1,-7-9 0,3 4-1</inkml:trace>
  <inkml:trace contextRef="#ctx0" brushRef="#br0" timeOffset="134629.5985">3571 15366 19,'0'0'25,"0"0"-11,7 6 1,-1 5 0,-3 6 0,6 7 0,-9-1-1,6 6-3,-6-3-2,6 0-3,-2-9-2,2-8-3,-6-9 0,14-21-1,0-1 0,0-9-1,4 2 0,0-3-1,3 10 1,-1 8 0,0 14 1,0 4 1,-6 14 0,2 12 0,-6 5-1,-2 2-6,3-6-26,2 6-1,-5-13 0,7 2-1</inkml:trace>
  <inkml:trace contextRef="#ctx0" brushRef="#br0" timeOffset="135094.5919">4775 15340 9,'-38'-7'55,"19"10"-33,-5 6-8,-1 5-3,10 7-4,3 5-3,12 3-1,8-1-2,12-1 0,7-9 0,5-2 0,2-6 0,-3-6 0,-4-8 0,-8-5-2,-10-1-3,-15-6-5,-9 1-10,-2 7-10,-11-10-1,8 11 1</inkml:trace>
  <inkml:trace contextRef="#ctx0" brushRef="#br0" timeOffset="135538.7582">4893 15386 38,'19'14'31,"-10"-2"1,2 2-12,-7 9-6,-4-2-5,6 6-1,-2-3-4,6-1-1,1-5-1,5-3 0,3-8 0,3-4 0,0-3 0,-1-10-1,-3-2 0,-5-3 0,-3-2-3,-7-5-4,-3 4-4,-4-5-6,1 7-5,-3-2-1,2 7 0,1-1 5,3 12 5,3-13 8,-3 13 7,26 12 26,-13 0-9,-1 0 1,3 6-3,-2-2-4,5 5-4,-6-7-2,4 1-2,-1-11-1,1-4 0,2-4-1,-5-8-1,0-5-1,-5-4-5,5 4-16,-3 0-17,-10-3 0,0 20-1,-7-16 0</inkml:trace>
  <inkml:trace contextRef="#ctx0" brushRef="#br0" timeOffset="136126.7092">5711 15407 10,'-24'-37'56,"5"22"-34,-7 4-5,-1 4-3,3 7-4,-4 3-2,9 9-1,4 2-3,8 7 0,4 0-2,9 0 0,5-5 1,7-4-1,1-8 0,5-7 0,-2-9-1,1-5 0,4-12 1,0-5-2,-2 2 2,0 0-2,0 0 2,2 9-1,1 5 1,1 10 0,-5 8 0,5 16 0,-7 4 1,1 9-1,-3 2 0,-2 4 0,-5 0-1,-2-5 1,-1-3-1,-4-8 0,-3-7 0,-3-12-1,-12 5 0,2-9-1,-6-2 1,-2 3-1,-3 3 0,-4 3 0,1 9-1,-2 0-4,8 6-6,-2 0-18,5-1-6,7-2 0,8-15-1</inkml:trace>
  <inkml:trace contextRef="#ctx0" brushRef="#br0" timeOffset="136367.0272">6152 15350 62,'0'0'38,"10"19"-1,-7-5-1,-3 3-24,5 6-11,-1-2-33,2 5-4,-6-9 0,7 3-2</inkml:trace>
  <inkml:trace contextRef="#ctx0" brushRef="#br0" timeOffset="137065.99">6437 15334 34,'0'0'31,"22"0"1,-15 8-8,1 4-7,3 9-6,-11 1-2,5 5-3,-8-5-2,-3 2 0,-1-7-1,2-7-2,5-10 0,0 0-1,-7-11 1,11-2-2,-1-5 0,2-2-1,2 0 1,-1 0 0,1 4-1,-2 6 1,-5 10-1,0 0 1,0 0 1,0 0 0,0 17 0,3-1 1,-3 6 0,3 0 0,4-1 0,5-4 1,-1-2-1,7-7 0,2-4 0,2-8-1,0-9 1,3-4-1,3-2 0,-7-4 0,4 3 1,-3 5 0,-6 3 1,3 12 1,-7 3-1,-4 10 1,-8 2 0,9 7 0,-9-2-1,0-2 0,0-5-1,0-13-1,0 0 1,13 0-1,-3-12 0,-2-7 0,5 1 0,-3-2-1,5 2 1,-2 8 0,-3 6-1,-1 4 1,-9 0 0,18 24 0,-12-2 0,1 2-1,-2 2-3,-5-6-8,7-6-21,-4 3-4,-3-17-1,0 0 0</inkml:trace>
  <inkml:trace contextRef="#ctx0" brushRef="#br0" timeOffset="137282.0103">6818 15047 91,'0'0'34,"0"0"-4,0 0-47,15 19-13,-8-5-4,6 9-1</inkml:trace>
  <inkml:trace contextRef="#ctx0" brushRef="#br0" timeOffset="137770.8126">7990 15291 44,'7'26'30,"-23"-7"0,-2 6-9,-4 1-12,-8-4-2,2-2-3,-1-8-1,4-12-2,0-8 0,10-10 0,3-6 0,5-4-1,4-2 1,3 5 0,6 3 1,4 12 1,2 10-1,7 15 2,-1 9-1,6 10-1,-1 5-3,-1 2-8,1 0-12,2-3-13,-4-13 0,2-6-1</inkml:trace>
  <inkml:trace contextRef="#ctx0" brushRef="#br0" timeOffset="137996.4175">8083 15323 57,'0'-11'33,"11"16"1,-6 10-14,4 2-7,7 10-5,-1-1-2,4 1-2,-4-4 0,2-9-1,1-10-1,-3-8 0,-1-7-2,-3-8-5,1-1-14,-2 1-17,-10-9 1,3 9-1,-6-1 0</inkml:trace>
  <inkml:trace contextRef="#ctx0" brushRef="#br0" timeOffset="138487.0545">8412 15311 47,'0'0'28,"20"3"0,-3-3-16,4 0-5,3 0-3,-4 0-1,0 0-2,-7-3 1,-13 3-2,0 0 1,0 0-1,-12 0 0,-5 7 2,-4 2 0,0 8 1,1 2 1,6 5 1,4 1 0,10 1 0,7-1 0,10-1 0,2-6-2,9-5 0,1-8-1,2-5 0,-4-7-1,1-7 0,-3-4 0,-6-4 0,-6-4-1,-1-1 0,-9 4 1,-3 2-2,5 3 1,-5 18 0,0-10 0,0 10 0,0 18 0,0 2 0,11 3-3,-6-2-5,8 6-12,-6-5-15,-7-22 0,18 14 0,-18-14-1</inkml:trace>
  <inkml:trace contextRef="#ctx0" brushRef="#br0" timeOffset="138713.5191">8707 15087 59,'-20'-11'33,"20"26"-6,-7 6-30,-1-8-22,16 8-4,-8-4-4</inkml:trace>
  <inkml:trace contextRef="#ctx0" brushRef="#br0" timeOffset="139162.4342">9082 15287 30,'-11'0'25,"-11"0"-3,3 7-11,-2 7-3,6 5-2,5 5-2,5 3 1,7 1 0,10-2-1,4-1 0,5-7 1,1-3-1,-5-8-1,-1-7-1,-6-4-1,-10-5 0,-3-7-1,-9-4-5,-3 1-8,2 5-17,-5-10 0,6 8 0,-4-5-1</inkml:trace>
  <inkml:trace contextRef="#ctx0" brushRef="#br0" timeOffset="139471.4686">9180 15296 44,'24'-5'30,"10"5"1,-3 0-14,7-6-7,1 6-3,-5-6-3,-3 6-2,-8-6 0,-8 6-2,-15 0 1,0 0-1,0 0 0,-21 10 1,3 1-2,-1 3 1,0 3 0,4 1 0,3 1 0,9 1 0,3-2 0,9-2-4,7 0-4,5-5-9,6-11-5,8 0-3,-2-14-4,14 7 1</inkml:trace>
  <inkml:trace contextRef="#ctx0" brushRef="#br0" timeOffset="139720.483">9761 15322 30,'25'0'62,"-13"4"-37,-17 10-4,-8-4-6,-5 9-4,-6-8-3,0 2-5,-2-8-1,0-5-2,2-8-1,2-4 1,8-1-1,5-6-1,6 2 1,3 0 0,7 5 1,4 6 1,3 6-1,6 9 1,4 4-1,-2 5-2,3 10-9,2 0-21,-8-6-2,10 2 0,-1-13 0</inkml:trace>
  <inkml:trace contextRef="#ctx0" brushRef="#br0" timeOffset="140014.4992">10161 15291 52,'-6'-12'28,"-12"-5"-6,2 5-6,-4 5-4,-2 2-3,1 9-2,-3 4-3,6 4 1,5 5-2,8 5 0,5 0 0,13-1 0,1-3 0,8 2 0,-3-7 1,3-2-2,-5-5 1,-6-6-2,-11 0-1,0 0-6,-11-21-25,-4 10-3,-6-4-2,2 2 0</inkml:trace>
  <inkml:trace contextRef="#ctx0" brushRef="#br0" timeOffset="140427.7353">10280 15311 40,'20'0'32,"0"4"-5,-2 4-7,0 10-2,-5-2-3,1 7-3,-6-5-3,1 3-1,-9-6-2,4-5-3,-4-10-1,0 0-1,5-12 0,2-8-2,3 1 1,1-4-1,4 2 1,-1 2-1,1 6 2,1 7 0,-1 6 0,-5 14 0,0 1 0,-3 11 1,-4 3-1,0 2-4,4 4-15,-1-5-19,-6-9 0,7-3 0,-7-18-1</inkml:trace>
  <inkml:trace contextRef="#ctx0" brushRef="#br0" timeOffset="140885.0496">10983 15244 71,'0'0'36,"10"11"1,-10-11-7,0 11-23,0-11-13,0 0-26,0 0-3,0 0-2,12 0 1</inkml:trace>
  <inkml:trace contextRef="#ctx0" brushRef="#br0" timeOffset="141110.0643">10997 15402 76,'0'0'37,"14"13"0,-14-13-20,0 0-44,0 0-6,0 0-3,15-9 0</inkml:trace>
  <inkml:trace contextRef="#ctx0" brushRef="#br0" timeOffset="141932.2781">1628 16574 48,'6'30'34,"-6"5"1,0 12-12,3 7-11,3 2-2,0 7-4,0-10-3,0-10-5,1-1-8,-7-20-8,6-3-16,-3-5-2,-3-14 1,0 0 0</inkml:trace>
  <inkml:trace contextRef="#ctx0" brushRef="#br0" timeOffset="142267.6338">1677 16578 52,'31'-29'31,"3"7"3,0 7-16,9 15-6,2 11-4,-5 13-3,-4 4 0,-8 14-4,-21 7 1,-11 1-2,-11 3-1,-19-4-1,-6-6-2,-5-13 1,-3-2-1,-2-20 1,12-4 0,13-11 2,5-7 2,16-1 2,4 15 0,53-5 4,-15 17-3,1 1-1,1 8-3,4 13-6,-7-2-27,3-15-3,1-6 2,-10-5-1</inkml:trace>
  <inkml:trace contextRef="#ctx0" brushRef="#br0" timeOffset="142504.638">2266 16750 44,'13'0'35,"12"0"0,11 0 0,5 6-26,3-6-8,-4 6-8,0-6-22,1 0-5,-14 0-1,-6 0 0</inkml:trace>
  <inkml:trace contextRef="#ctx0" brushRef="#br0" timeOffset="142741.6507">2312 16871 30,'0'0'34,"32"24"0,-4-15-2,12-1-29,6-1-29,-12-7-4,10 5-2,-13-10-1</inkml:trace>
  <inkml:trace contextRef="#ctx0" brushRef="#br0" timeOffset="143269.5527">3187 16201 46,'-16'-27'30,"1"6"-7,0 11-5,-4 5-4,3 17-4,1 12-2,5 20-1,6 14-1,10 17-2,-1 10-1,8 12 1,-2 4-2,2 14 2,-3-3-2,-2-6-1,-8-17 0,-8-9 2,-5-4 0,-6-18-3,0-14 1,-2-16-5,2-13-3,-5-12-11,8-3-19,16 0-2,-15-30 1,18 1 1</inkml:trace>
  <inkml:trace contextRef="#ctx0" brushRef="#br0" timeOffset="143861.9546">3751 16883 56,'-5'-21'26,"-15"-4"-9,-3 8-4,0-2-2,-5 12-3,3 10-3,-3 4-1,7 9-2,5 4-2,6 6 1,10-1-1,8 11 0,6-10 0,8-6 1,7-6 0,-1-2 0,5-9 1,-2-9-3,-2-13 2,-2-17 0,-7-3-2,-3-11 1,-8-3 1,-6-10-1,-3-3 0,-5 1 0,-2 9 1,-4 15 0,3 2 1,-2 15-1,2 8 0,8 16 0,-8 13 1,8 10 0,3 11 1,6 12-1,-4 7 0,7 7 0,1 8-8,-1 0-28,-2-16-1,4 2-1,-7-19 0</inkml:trace>
  <inkml:trace contextRef="#ctx0" brushRef="#br0" timeOffset="144207.9739">3932 16540 45,'16'9'35,"-11"7"1,2 18-14,3 13-8,-6 3-2,8 12-4,-5-9-4,2 0-2,4-4-5,-7-4-7,3-13-12,0-13-15,-9-19 0,0 0 0,-13-12 6</inkml:trace>
  <inkml:trace contextRef="#ctx0" brushRef="#br0" timeOffset="144530.9851">3965 16505 21,'33'-26'33,"10"12"0,-1 4-2,1 10-15,1 14-5,-9 4-4,-8 18-3,-15 3-2,-12 9 0,-16 5-1,-10-2 0,-8-5-2,-5-2 0,1-12-1,2-14 2,7-6-1,13-12-2,8-11 3,16-4 0,11 3 1,12 0 1,4 12 1,10 9-1,-2 3 1,1 6 1,-4 10-5,-6 7-12,-13-12-21,-1 4-1,-11-13 0,2-6-1</inkml:trace>
  <inkml:trace contextRef="#ctx0" brushRef="#br0" timeOffset="147277.9204">4796 16646 66,'22'-7'33,"13"16"-6,5-9-20,1 3-9,5 4-24,-6-16-4,0 9-1,-13-4-1</inkml:trace>
  <inkml:trace contextRef="#ctx0" brushRef="#br0" timeOffset="147523.2198">4874 16773 33,'10'0'31,"21"14"-2,-3 1-33,6-15-18,12 11-5,-6-22-2</inkml:trace>
  <inkml:trace contextRef="#ctx0" brushRef="#br0" timeOffset="148006.0715">5805 16198 46,'-13'-18'32,"-10"0"-2,0 6-10,0 12-7,-1 7-3,3 17-3,2 10-2,9 20-1,3 7-1,7 25-1,5 0-1,4 12 3,0 7-3,1 1 2,-2-2 1,-1-8 0,-7-10-1,0-17 0,-9-3 0,-1-18-5,-2-17-4,-7-14-12,1-14-19,6-3-2,-4-12 1,6 2 0</inkml:trace>
  <inkml:trace contextRef="#ctx0" brushRef="#br0" timeOffset="148585.6502">5988 17452 30,'3'-12'27,"-10"0"-2,4 0-4,-5-3-5,-5-9-2,3 6-2,-8 2-2,3 4-2,-7 12-1,4 10-4,1-2-1,3 5 0,4 7-2,3 2 1,7 6 1,4-3-3,7-10 2,5-11 1,1 1-2,1-5 1,1 0 1,-1-8-2,-2-7 0,-4-8 1,-2 8-1,-2-1 1,-8 16 0,0 0-1,10-6-1,-10 6 4,12 21-2,-3 5-4,4-2-5,-4 7-25,1-16-4,5-3 1,-2-6 1</inkml:trace>
  <inkml:trace contextRef="#ctx0" brushRef="#br0" timeOffset="149276.3587">5932 15900 46,'0'0'32,"6"11"1,-9 10-14,3 1-5,3 13-4,-3 3-3,3 4-1,-3-4-2,7-2-2,-2-9 0,2-6-1,-7-6 1,0-15 0,0 0-1,12-18 0,-6-2 0,-3-3 0,7 1-1,-4 1 1,9 4-1,-2 7 0,8 5-1,2 14 1,-5 11 0,0 4 0,-8 3 0,-1 2 0,-9 0 0,-3-6 0,-12-2-1,-1-9-1,-3-6-3,-6-10-4,10 4-9,-1 0-18,1-6 0,6 2 0,-1-3 1</inkml:trace>
  <inkml:trace contextRef="#ctx0" brushRef="#br0" timeOffset="150518.0403">6921 16542 26,'28'3'25,"-6"-3"-8,8-5-4,1 0-3,-2-3-3,-2-3-2,-5-6-1,-7-2-2,-8 1 0,-7-3 0,-12 0 0,-4 5-1,-5-1 1,-2 10 0,-4 2 0,3 20 2,2 1 1,5 14 0,1 8 0,14 8 1,-1 12 0,8 5-2,5-2-4,0-9-13,3-5-19,1-8-1,-4-17 0,0-3-1</inkml:trace>
  <inkml:trace contextRef="#ctx0" brushRef="#br0" timeOffset="150818.3809">6370 16804 31,'0'0'33,"21"26"2,20-19-7,21-1-13,27 7-4,17-13-1,23 0-2,11 0-1,10-12-2,4 3-3,-5-2-3,-8 0-5,-19-8-8,-16 10-22,-21 5 0,-28-3-2,-16 12 1</inkml:trace>
  <inkml:trace contextRef="#ctx0" brushRef="#br0" timeOffset="151474.2689">6745 17186 35,'-23'-3'20,"5"-9"-2,3-3 0,6-3-2,9 0-3,5-6-3,8 7-1,5-3-2,8 9 1,2 15-1,4 6-1,-6 5-1,-5 12-2,-11 1 1,-10 6-1,-13 8 0,-8-2-5,-7-12 2,-7-5-4,1 1 3,0-17-4,6-4 1,7-6-2,6-15 2,8-4 2,7 10 1,12-4 3,5 5 1,10 11-1,4-5 1,6 12 1,1 2 0,-4 12-4,0 0-7,-6 2-17,-3-9-10,-4 0 0,-9-7 1</inkml:trace>
  <inkml:trace contextRef="#ctx0" brushRef="#br0" timeOffset="151975.7203">7122 17186 43,'0'0'32,"-3"17"2,-2-5-4,1 9-18,4 4-6,-2-6 0,2 3-3,2-3 1,-2-19-1,9 24-1,-9-24-3,9-3 1,-9-8 1,4-4-1,-4-4-1,-2-1 0,2 1 1,-5-10-2,5 7 2,0 6-2,5 1 2,3 4-1,2 6 1,5 0-1,3 5 0,2 6 2,1-2 0,3 0-1,-1 4 0,-5-8 0,0 0 0,-2 0 1,-5 3-1,-1-10 0,-10 7 1,8-9-1,-8 9 2,0 0 1,0 0-1,0 0 0,-3 15 0,3-3 0,-5 9-1,5 4-1,0-3-9,5-8-25,4 0-1,-4 3 1,9-1-2</inkml:trace>
  <inkml:trace contextRef="#ctx0" brushRef="#br0" timeOffset="152359.6192">7597 16992 29,'7'-12'33,"6"5"2,-13 7-4,10 0-11,0 13-6,-8 5-3,5 9-3,-7-8-3,6 16-2,-6 0 2,0 6-4,-6-5 1,3-6-1,-1-10 1,2-5-2,2 4 3,6-9-2,3-10 0,7 0 1,3-5-2,4 0 2,2 10-1,4-1-6,3 1-11,7-10-21,-10 10-1,0-5-1,-3-12 0</inkml:trace>
  <inkml:trace contextRef="#ctx0" brushRef="#br0" timeOffset="152865.4095">8359 16763 36,'10'6'32,"10"-10"1,20 1-7,20 7-15,10-4-3,15 8 0,9 4-1,6-1-4,0 3-4,-1-7-7,-8 1-12,-6-1-14,-18-14 0,-7-8 1</inkml:trace>
  <inkml:trace contextRef="#ctx0" brushRef="#br0" timeOffset="153474.5035">8780 16514 8,'16'-11'28,"2"2"3,-12-9-2,-8 0-12,-9 2-6,-6-2-3,-4 4-3,-5-1-1,-2 3-2,0 4-1,0 8-1,2 3 0,7 6 1,3 8-1,6 0 0,10 3-1,6 0 1,9-1 0,4 0 0,5-5 0,7-3 0,1-11 0,1-8 1,-2-3 0,-3-8 0,-6-6 0,-1-10-1,-8-4 0,-7-5 0,-6-4 0,0 5-1,-8-1 1,-1 2-1,-1 7 1,-3 8 1,3 8-1,-2 9 0,12 10 0,-17 0 0,12 15 0,2 11 1,3 6 0,0 8-1,3 9 1,6 2-2,1 6-4,0 9-15,-4-20-12,9 3 1,-5-18-2</inkml:trace>
  <inkml:trace contextRef="#ctx0" brushRef="#br0" timeOffset="153759.5151">8971 16383 48,'0'11'35,"6"8"-1,-3 6-3,0-2-19,7 6-4,-6-8-2,6-1-2,-5-11-1,-5-9-1,9 9 0,-9-9-1,7-24 1,0 3-1,0-4 1,4-3-2,3 5 1,6 2-1,0 1 0,5 3-3,1 17-7,1 11-27,-12-1 1,4 12 0,-10-4-1</inkml:trace>
  <inkml:trace contextRef="#ctx0" brushRef="#br0" timeOffset="154232.3074">8673 17031 61,'21'21'34,"-9"-1"3,3-1-19,3 8-6,-3-4-2,2 12-5,-8-23 1,1 5-3,-10-17 0,0 0-2,0 0 1,-10 3-2,1-12 2,5-16-1,1 5-2,5-1 1,4-1-1,9 2 1,9-2-2,3 6 2,4 8-3,-3 8-13,-6 0-20,8-2-1,-7-5-1,5 7 1</inkml:trace>
  <inkml:trace contextRef="#ctx0" brushRef="#br0" timeOffset="154692.6499">9818 16682 33,'0'0'33,"13"10"0,13-3 0,5-2-17,5-5-8,7 0-6,4 3-11,2 11-23,-13-19-1,-1 1 0,-16-4-2</inkml:trace>
  <inkml:trace contextRef="#ctx0" brushRef="#br0" timeOffset="154943.7402">9874 16817 57,'0'17'34,"14"-14"-5,12-5-11,8 2-11,5-8-26,9 15-10,-9-17-2,8 10-2</inkml:trace>
  <inkml:trace contextRef="#ctx0" brushRef="#br0" timeOffset="155556.8611">10614 16811 29,'24'0'29,"21"-17"2,33 9-8,23-4-15,23-6-3,25 3 2,14 0-2,18 1 0,6-5-2,2 2-2,-4-1 1,-11-1-5,-13 6-15,-19 6-14,-33-14 0,-20 13 0</inkml:trace>
  <inkml:trace contextRef="#ctx0" brushRef="#br0" timeOffset="156061.6123">11389 16409 19,'0'0'30,"31"7"0,-12-7-4,1-6-13,11 0-2,-3-6-2,2-2-2,-10-11-2,-5-1-2,-8-1-2,-12-1 0,-9 1 0,-12 7 0,-6 6 0,-5 6-1,-4 11 0,5 16 2,0 8 1,9 16 0,8 5 0,14 6 2,5 3-1,15 7 1,0-11-1,5-2-4,3-6-10,-1-7-25,-9-17-1,2-7-1,-15-14-1</inkml:trace>
  <inkml:trace contextRef="#ctx0" brushRef="#br0" timeOffset="156706.41">11029 17132 2,'-40'10'25,"-35"-4"20,41-17-31,13-8-2,9-8 0,12 3 0,13-7-3,14 0 0,7 8-2,9 14 1,-1 6-2,2 8 0,-9 10-2,-8 11 0,-13 7 0,-14 12-3,-15-7 3,-10-1-5,-9-1 3,-4-5-3,-3-6 2,6-10-4,6-10 1,10-9 0,8-1 0,11-8 1,10 8 0,6-2 1,11 0-1,2 1 2,5 6-2,0 6-3,0 7-13,3 3-16,-13-16-2,7 7 1,-13-7 1</inkml:trace>
  <inkml:trace contextRef="#ctx0" brushRef="#br0" timeOffset="157164.5379">11335 17129 42,'0'17'34,"-4"2"-2,7-1-3,0 7-19,-3-4 0,0-4-4,5-1 0,-2-2-4,-3-14-2,7-9 2,-7 9-2,0-23 1,0 0-1,-5-3 0,1-5-3,1 2 3,-2 10-1,5 1 0,0 2-1,0 6 1,0 10-1,17 0 2,-5 9 0,4 1-1,6-10 1,-2 3 0,5-3 0,1 0 0,-7 0 0,0-3 0,-2-2 0,-4-4 0,-4 9 1,-9 0 1,9 12 1,-9 5-1,0-17 1,4 26-1,-4-6 3,6 6-10,1-11-16,3 7-13,-6-10 0,9-5-1</inkml:trace>
  <inkml:trace contextRef="#ctx0" brushRef="#br0" timeOffset="157595.6273">11954 16884 59,'12'-13'32,"5"8"-6,-6 15-6,-11 4-5,8 16-4,-8-6-4,0 17-1,-5-2-1,-2 4-1,-2 3 1,2-4-5,-1-14 1,4-8-1,-1 4 2,5-15-1,0-9 0,19 8-3,-1-20-1,5 1 4,8 11-1,1-6-4,9 3-16,0 6-17,-5-3 0,3-3 2,-10 3-1</inkml:trace>
  <inkml:trace contextRef="#ctx0" brushRef="#br0" timeOffset="158218.9097">13069 15974 14,'-18'-61'53,"1"47"-37,-4 18-3,-1 13-2,0 26-2,1 14-2,8 22 0,1 15-2,8 16 2,1 8-1,3 7 1,3-8-1,2-1 1,-5-11 0,-5-10-3,-7-12 2,-2-12-4,-5-21-1,-1-18-4,2 0-4,-4-14-12,1-18-17,21 0 0,-14-16-2,19 1 3</inkml:trace>
  <inkml:trace contextRef="#ctx0" brushRef="#br0" timeOffset="158731.0056">13130 17435 3,'6'-10'48,"-6"-2"-33,0-7-2,-5-1-2,-1 3-4,-2 1-1,-2 2-2,-7 6-1,-4-1 0,1 9-1,-1 14 2,0 7-3,2-1 1,6 4 0,2-5 0,11 0 2,5 3-1,7-5 1,4-14-2,6-3 2,0 0-2,3-7 1,-1 2-1,-3-3-2,-3-10 0,-4-1 1,-4 8-1,-1 1 1,-9 10 1,0 0 0,10 0-1,-10 0 3,9 15-2,0 4 1,0-2-2,0-2-11,7-3-17,3-7-6,-5-5-1,5 0 0</inkml:trace>
  <inkml:trace contextRef="#ctx0" brushRef="#br0" timeOffset="159347.5641">13217 15625 8,'0'0'58,"3"16"-28,-3 12-13,-6 6-3,6 11-5,-4 2 0,7 3-2,-3-4-1,4-4-3,-4-12 0,7-7 0,-2-14-1,-5-9-1,6-9 1,-6-7-2,6-3 2,-1 0-2,4 0 0,4 6-1,5 4 1,2 9 0,5 8 0,-1 5-1,-1 8 1,-5 2 1,-6 1-1,-12 2 1,-8-5-2,-7-7-1,-4 3-3,-7-12-6,6 0-16,4-5-7,0-3-1,16 3 1</inkml:trace>
  <inkml:trace contextRef="#ctx0" brushRef="#br0" timeOffset="160121.8428">13714 16514 14,'12'0'27,"17"0"-1,6-3-7,9 3-3,12 0-3,3 0-4,3 7-6,-1-7-7,-4 0-14,-15-7-11,-2 7-1,-17-13 0</inkml:trace>
  <inkml:trace contextRef="#ctx0" brushRef="#br0" timeOffset="160392.255">13921 16319 28,'3'-29'30,"-6"-11"3,9-1-13,-4 2-3,-2 0-4,4 10-3,-4 5-1,0 15-3,0 9-2,0 0-3,-4 22-2,4 7-4,6 13-9,-2 7-21,-4 1 1,8 6 0,-8 2-2</inkml:trace>
  <inkml:trace contextRef="#ctx0" brushRef="#br0" timeOffset="160768.145">13797 16787 42,'17'10'34,"-10"-1"2,-1 11-10,5 3-13,-5-1-3,3 14-1,-4-7-2,0 0-4,-3-16 0,-2-1-1,0-12-1,0 0 0,0 0 1,9-26-1,0 1 0,3-1-1,1 3 1,6 2-2,2 4 1,4 5 0,2 2-1,-1 5-3,3 15-13,-1-1-20,-6-9-1,7 0 1,-6-8 0</inkml:trace>
  <inkml:trace contextRef="#ctx0" brushRef="#br0" timeOffset="161370.5039">14748 16499 52,'-9'-20'27,"0"-2"-6,-5-1-6,-6-1-3,-3 4-4,-7 3-2,2 9-2,-4 4-2,4 12 0,2 4-1,8 9 0,4 6 0,9 6 0,5-4 1,11 0 0,5-4-1,7-6 2,0-5-1,5-9 1,0-9-1,1-11 0,-1-9-1,-3-8 1,-3-6-1,-6-8-1,-3-8 0,-6-5-1,-4-5 1,-6-2 0,-7 8 0,-2 10-2,-2 3 2,-1 15 0,-3 18 0,4 21 1,-1 15 0,7 18 0,2 14 0,6 6 1,0 11 0,12 2-2,3-4-8,5-2-26,-2-15-2,4-7 1,-3-22-2</inkml:trace>
  <inkml:trace contextRef="#ctx0" brushRef="#br0" timeOffset="161721.7715">14872 16421 63,'12'12'36,"3"10"-1,-5 3-15,-4-3-7,3 4-5,-6-7-2,4-2-3,-7-7 0,0-10-1,0 0 1,0 0-2,9-9 0,-3-14 1,3-1-1,1 2-1,3 0 1,2 1-1,3 9-1,-1-1-3,7 6-31,-5 15-3,-1-8 0,12 9-1</inkml:trace>
  <inkml:trace contextRef="#ctx0" brushRef="#br0" timeOffset="162782.2035">15517 16549 36,'16'5'30,"13"-2"-3,1-3-13,12 0-12,3 0-14,-5-3-13,7 8-3,-14-12-3</inkml:trace>
  <inkml:trace contextRef="#ctx0" brushRef="#br0" timeOffset="163040.2208">15654 16692 35,'39'17'28,"-5"-12"-17,9 3-14,4 3-22,-11-21-3</inkml:trace>
  <inkml:trace contextRef="#ctx0" brushRef="#br0" timeOffset="165948.1049">16564 16704 36,'-19'-7'31,"29"4"2,18 3-14,28-4-4,28 6-4,17 5-2,27 5-1,11 0 0,13 9-5,-1-8-3,-4-5-10,-9-4-25,-7-4-1,-23-20 0,-15-4 0</inkml:trace>
  <inkml:trace contextRef="#ctx0" brushRef="#br0" timeOffset="166436.8511">17173 16384 65,'19'23'34,"-3"-14"-12,6-4-5,9-2-5,-3-8-3,1-5-2,-6-8-3,-6 0-1,-10-3-1,-7-1-1,-11-1-1,-10 2 1,-6 11-2,-4 10 1,-1 7 1,1 12-1,0 10-1,8 10 2,7 11-1,10 4 0,6 2-6,3-7-27,5-5-4,9-4 1,-7-13 1</inkml:trace>
  <inkml:trace contextRef="#ctx0" brushRef="#br0" timeOffset="167006.6499">16812 17202 36,'-21'-19'16,"9"-5"-1,5-3 2,7-6-3,13 0-2,4 3-1,12 8 0,-1 7-2,9 21 0,-7 8 1,-5 12-4,-12 6 1,-9 14-5,-10 4-1,-14 1-6,-5-8 0,-13-15-3,5 5-2,-4-16-1,8-9-1,2-8 3,11-12 3,8-6 5,8 5 3,25-11 10,0 17-3,-1 3-1,7 9 0,-6 12-6,2 7-28,-8-14-6,6 10 1,-7-6-2</inkml:trace>
  <inkml:trace contextRef="#ctx0" brushRef="#br0" timeOffset="167482.6496">17147 17178 73,'0'19'34,"0"-1"0,0 11-23,-3-10-4,6 1-2,-3 3-4,5-2-1,-1-9-4,-4-12-1,0 0-3,0 0-1,3-15 2,-7 1-1,0-9 0,-2-6 2,0 8 3,4-1 5,-1 7 0,3 3 2,5-2-2,5 11 2,2 3 1,6 5-1,2-5-2,2 4-2,2-4 1,2-3 1,-1 3 0,-3 0 0,-3-10 0,-2 10 1,-6-9 1,-1 9 2,-10 0 2,6 16-3,-6-16 2,0 24-3,-5-7 2,5 4-2,0 13-2,3-5-10,6-8-28,1 0 0,-1 0-1,8-6 0</inkml:trace>
  <inkml:trace contextRef="#ctx0" brushRef="#br0" timeOffset="167918.0443">17706 16937 55,'0'0'37,"14"4"-1,-14 9-16,3 10-5,-3 4-6,0 8-2,0 7 0,0 9-4,-4-9 0,1 4-2,3-8 0,-4-1-1,4-12 2,0-3-2,8-12 1,3-10 1,5 0-2,5-12 3,3 12-1,6-11 1,-1 8-3,-2-2-5,7 14-31,-9 6-3,-7-10 0,3-2 1</inkml:trace>
  <inkml:trace contextRef="#ctx0" brushRef="#br0" timeOffset="168542.7893">18385 16852 23,'14'-7'26,"-6"-14"-5,5-12-7,5-8-4,1-10-2,3-7-1,-5-7-1,-3 3-1,-5-8 1,-6 10-2,-6 7 1,-9 12-2,-6 12 1,-3 16-1,-6 9 1,-1 16-1,0 11 0,3 15 1,2 8-1,13 7 2,6 4-2,11 2 1,11-3-2,13 0 1,4-4-4,5-12-6,7-7-14,-4-9-15,-12-14-1,0-10 1,-13-6 0</inkml:trace>
  <inkml:trace contextRef="#ctx0" brushRef="#br0" timeOffset="168840.8509">18634 16557 32,'9'12'35,"4"11"1,-5 5 0,-2 0-22,2 11-3,-4-10-5,2 0-1,-2-9-1,-4-20-2,14 5-1,-5-17-1,2-10 0,2-8 1,2 6 0,-1-2-1,1 4 0,0 11 1,-3 5 0,0 13 2,-4 13 0,0 6 0,-2 3-1,-2 3-3,5 2-10,-2-1-24,4-13-3,7-8-1,2-12 0</inkml:trace>
  <inkml:trace contextRef="#ctx0" brushRef="#br0" timeOffset="169467.3608">19021 16545 37,'0'0'36,"13"11"0,-1 7-4,3 11-14,-6-3-7,6 11-3,-4-1-3,0 5-1,-5-10-1,2-6-1,-5-13-2,-3-12 2,5-16-1,-5 0-2,2-13 2,4-6-1,0-2 0,5 0-1,4 9 2,5 7-3,3 8-1,1 0-12,2 13-23,7 6 1,-3 1-2,3 0 2</inkml:trace>
  <inkml:trace contextRef="#ctx0" brushRef="#br0" timeOffset="170257.1398">19516 16051 21,'22'0'25,"-9"-6"0,9 6-13,3 0-4,0 0-1,1 0-2,-4 0 0,-1 0-2,-4 0 0,-2-4-1,-5 4-1,-10 0 1,0 0 1,0 0-1,0 0 0,0 0 0,0 0 1,-3 15-1,3-15 0,-11 19 0,7-6-1,0 6 1,-2 5 0,6 7 1,-3 6 0,3 4 0,0 8 0,3 8 1,-3 6-1,5 9 0,-5-4-1,6 2 0,-3 1-1,1 2 1,-4-8-1,4 0 0,-4-7 0,0-12 0,0-3 0,0-1 0,-3-9 0,0-12 0,3 1 1,0-10-1,-3-2 1,3-1-1,0-9 0,0 0-1,0 0 1,0 0 0,0 0-1,0 0 0,0 0-1,-10 0 0,0-3 1,-6-2 0,-4 5-1,-3 2-2,3-2-6,-2 0-26,2 0-1,7 0-1,6-7 1</inkml:trace>
  <inkml:trace contextRef="#ctx0" brushRef="#br0" timeOffset="170829.0233">19991 17316 2,'15'0'55,"-15"0"-33,0 0-5,8-17-2,-8 3-3,-4-1-4,0-1-1,-7 11-1,-2-7-3,-5 12 0,-5-6-1,-1 13-1,2 3-1,-1 7 1,5 10-2,6-10 1,7 5 0,8-1 2,8 1-2,3-6 3,6-6-2,4-16 0,1-4 1,-5 10 1,1-7-3,-5-11 1,-1 4 0,-5 0-1,-10 14 3,12 0 0,-7 9-2,-5-9 1,13 19 0,-6-1-1,5 1-3,1 1-8,2-1-24,-6-13-2,7-3 1,-16-3-1</inkml:trace>
  <inkml:trace contextRef="#ctx0" brushRef="#br0" timeOffset="171444.9883">19898 15761 50,'0'0'32,"-5"16"-8,5 5-7,-8 4-3,8 8-4,-5-3-1,7 4-3,-2-2-2,3-1 1,-3-9-2,7-7-1,-7-15 0,0 0 0,12-5-1,-7-7 0,0-4 1,3 0-3,4 2 2,4 4-1,2 10-1,2 4 1,-1 6 0,-2 6 1,-4 7-1,-9-1 1,-12 2-1,-6-1 0,-7-9-1,-3-5-6,4 3-8,4-4-20,-2-12-2,18 4 0,0-10 1</inkml:trace>
  <inkml:trace contextRef="#ctx0" brushRef="#br0" timeOffset="171798.5393">20201 16489 51,'0'0'34,"19"7"1,2-1-5,6 0-21,2-6-5,3 6-10,3-6-15,0 0-14,-11 0 0,-4 4 0</inkml:trace>
  <inkml:trace contextRef="#ctx0" brushRef="#br0" timeOffset="172066.5554">20235 16615 55,'9'8'34,"14"3"0,-1-11-20,8 0-40,7 7-4,-6-14-2,6 10-1</inkml:trace>
  <inkml:trace contextRef="#ctx0" brushRef="#br0" timeOffset="172430.363">20625 16540 30,'-14'4'34,"14"-4"0,30 0 2,21 5-20,21-5-5,29 7-4,17-7 0,21 5-1,9-2-2,8-3-2,1 0-3,-10-5-11,-5-2-26,-19-1 2,-30-2-3,-22-1 2</inkml:trace>
  <inkml:trace contextRef="#ctx0" brushRef="#br0" timeOffset="172954.4294">21184 16233 48,'12'19'33,"-2"-12"1,6-3-15,9 2-4,-2-6-4,5 0-4,-6-10-1,1-5-4,-6-7 0,-5-6-1,-6-1-1,-10-5 0,-9 2 0,-10-1-1,-4 3 0,-6 9 1,-2 9-2,-2 12 2,2 17 0,10 11 1,8 11 0,11 13 1,6 4 0,6 10 1,5-6-2,2-1 0,2-6-4,-6-14-17,-5-12-18,0-4 1,-4-23-1,-10 5 0</inkml:trace>
  <inkml:trace contextRef="#ctx0" brushRef="#br0" timeOffset="173640.6636">20830 16906 12,'-13'-16'28,"-5"-39"20,21 24-29,6 6-3,11 9-4,5 7-1,9 17-2,0-3-2,2 15 0,-11 7-2,-2 16-1,-14-5-1,-9 5 0,-13-11-2,-8 2 1,-7-5-2,-5-5-1,1-11 0,0-13-2,4-4 0,4-6 1,5-1 0,4-5-2,7-2 2,5-3 1,7 9 0,6 7 2,4 7-1,6 8 1,2 3 0,5 0 0,1 9 0,3-2-1,-4 6-6,-4-7-19,-2-6-10,-1-4-1,-8-11 0</inkml:trace>
  <inkml:trace contextRef="#ctx0" brushRef="#br0" timeOffset="174135.7467">21149 16941 44,'7'17'35,"-4"1"0,-3-4-3,0 0-23,7 3-2,-2 5-3,-1 0-1,1-6-3,-1-1-1,0-5 0,-4-10-2,0 0 1,0-12-2,0-5 1,-8-10-1,3 1 1,-2-8 1,-2 9 1,4 4 0,2 0 1,3 2 0,0 5 0,11 7 1,2 7 1,4 3-2,2-3 0,7 0 2,-2 4-2,5 1 1,-3 0-1,-1-1 0,-2-8 1,-4 2 0,-4 2 1,-4 5 0,-11-5 2,0 0-1,0 0 1,10 15 1,-15 1 0,5 6 0,-3-2-1,3 2-1,3 3-2,2 0-2,5 9-7,2-8-30,3-9 0,5-9 0,-1-1 0</inkml:trace>
  <inkml:trace contextRef="#ctx0" brushRef="#br0" timeOffset="174558.5271">21690 16740 65,'0'0'34,"16"-4"-6,-10 18-8,-6 6-5,0 14-6,-5-4-3,0 10-1,-1-4-3,-2 3 1,-2 2-2,5-10 1,-1 0-1,3-6 0,3-6-1,0-19 2,19 19 0,-1-11 0,4-15-1,3 11 0,4-4 0,3-2-3,-1 10-7,0 2-31,-10-10 2,3 0-2,-7-6 1</inkml:trace>
  <inkml:trace contextRef="#ctx0" brushRef="#br0" timeOffset="175355.9615">22371 16629 56,'0'0'33,"12"5"-3,3-13-17,2-11-3,7-5 0,-2-10-2,5-7-5,-4-6-1,-3-10 0,-4-4 0,-9-3-1,-7 0 1,-9 8-2,-4 4 0,-5 11 0,-5 11 1,0 15-1,-3 15 0,1 19-1,6 11 1,1 9 0,5 10 0,7 5 0,6 5 2,7 1-1,8-4-1,8-5 1,4-7 0,4-6 1,0-13-1,0-6 0,2-13-2,-4-6 1,-3-11 0,-3 1 1,-6-7-2,-2 3 0,-1 4 0,-5 1 1,-9 9 1,10 9-1,-10 3 1,0 2-2,0 4 3,4-1-1,-4-7 1,0-10-1,0 0-1,8 0 1,-1-7 0,2-6 1,3-6-3,1 6 0,5 0 0,-1 3 1,-1 10 1,-1 4-1,-4 6 1,-1 4 0,-3 8 0,-1 5-2,0 4-6,-6 0-30,0-16-2,11-3 2,-11-12-1</inkml:trace>
  <inkml:trace contextRef="#ctx0" brushRef="#br0" timeOffset="175821.9624">23287 15897 52,'-48'59'35,"8"19"-3,2 19-13,1 2-4,21 15-3,6-7-3,22 1-2,13-11-3,13-13-4,5-18-9,-2-16-26,3-19-2,-2-18-1,-14-18 1</inkml:trace>
  <inkml:trace contextRef="#ctx0" brushRef="#br0" timeOffset="176271.154">23484 15920 48,'0'0'35,"5"21"0,-5 6-5,0 12-17,-9 1-4,5 10-1,-4-2-2,8 0-1,-4-7-1,4-5-1,-7-14-1,7-11 0,0-11-1,0 0 0,10-27-1,-1 2 0,1-6 0,6 1-1,9 5 1,2 5 0,1 11 0,2 9 0,-3 6 0,-5 12 1,-8 6-1,-4 7 2,-17-3-3,-6-1 0,-5-2-2,-6-9-4,6 2-13,-2-8-19,-1-10 0,7 0-1,3-5 2</inkml:trace>
  <inkml:trace contextRef="#ctx0" brushRef="#br0" timeOffset="176595.7062">23236 16516 31,'0'0'37,"14"0"0,21 4 1,16-1-19,6-3-5,18 10-3,4-6-4,6 4-4,1-4-3,-4-4-10,-4 3-27,-21 0-2,-17-11-1,-10 1 1</inkml:trace>
  <inkml:trace contextRef="#ctx0" brushRef="#br0" timeOffset="177250.4687">23670 16924 6,'23'0'55,"-7"-17"-33,-7 8-3,-6-8-2,-3-2-3,-5 1-2,-5-2-4,-8-3-2,-4 3-3,-5 5-1,-5 2-1,-1 13-1,2 10-1,2 1 1,7 9 0,9 4 1,7 5 2,6-2-1,11 2 0,4-10 0,10-2 1,0-9-1,4-1 0,-2-7 0,-2-7-1,-2-8-1,-1-4 1,-5 5 0,-6-4-2,-5 6 1,-6 12-1,12-11 1,-12 11 1,12 20-1,-2 0-4,2 1-8,2 7-25,-3-9 0,-1-6 0,-1-2 1</inkml:trace>
  <inkml:trace contextRef="#ctx0" brushRef="#br0" timeOffset="177618.4253">23858 15790 70,'40'37'38,"7"24"1,5 27-13,-14 11-10,2 27-6,-13 2-5,-17 8-1,-10 1-7,-15-16-11,-14-20-26,-4-18 0,-7-17-2,-3-28 2</inkml:trace>
  <inkml:trace contextRef="#ctx0" brushRef="#br0" timeOffset="203124.9269">19278 5395 13,'0'0'12,"0"0"0,0 0-1,0 0 0,0 0 0,0 0-2,0 0-1,0 0 0,-10 0-1,10 0 0,0 0-1,0 0 0,0 0-1,-10 4 0,10-4 0,0 0 0,-14 0-1,14 0 0,-12 0-2,12 0 1,-12 4-1,12-4-1,-10 6 0,10-6-1,0 0 1,-12 7 0,12-7 1,0 0-1,-13 8 0,13-8 1,0 0 0,-10 10-1,10-10 1,-8 10 0,8-10-1,-10 12 1,10-12-1,-13 14 1,13-14 0,-14 14-1,14-14 0,-11 8 0,11-8-1,-8 9 1,8-9-1,-5 12 0,5-12 0,-4 15 1,4-3-1,-6 0 1,2-3-1,1 4 0,-2-1 0,0-1 1,1 0-1,-1 1 1,0-3-1,1 0 0,4-9 1,-9 18-1,9-18 1,-6 17-1,6-17 0,-3 16 0,3-16 0,0 17 1,-3-8-1,3-9 0,0 16 0,0-16 1,-3 17-1,3-17 0,-4 17 1,4-8-1,0-9 0,-6 17 1,6-8-1,-4 1 0,4-1 1,0-9 0,-6 18-1,6-8 1,0 2 0,0 0-1,-4 0 2,4 0-2,-4-1 1,4 1-1,0-1 1,-3-2 0,3-9-1,-7 16 1,7-16-1,-3 17 1,3-8-1,0 1 0,0-10 1,-8 19-1,8-9 1,0 1-1,0-11 0,0 18 1,0-18-1,-3 17 0,5-8 0,2-1 1,-4-8-1,8 17 0,-4-6 0,-4-2 1,3 2-1,0 1 1,-3-2-1,0 1 0,4 0 0,-4 1 1,0 1-1,4-2 0,-4-1 0,4 2 0,0-1 1,-4-1-1,3 0 0,0 1 1,-3-2-1,5 0 0,-2 2 0,-3-2 1,0-9-1,7 17 0,-4-8 0,-3-9 0,4 15 0,-4-4 1,0-11-1,6 17 0,-6-17 0,5 18 1,-5-18-1,4 15 0,-4-15 0,5 14 0,-5-14 0,6 15 1,-6-15-1,6 14 0,-6-14 0,4 14 0,-4-14 0,3 15 1,-3-15-1,4 16 0,-4-16 0,0 13 0,0-13 1,6 14-1,-6-14 1,5 15-1,-5-15 1,4 12-1,-4-12 0,5 15 0,-5-15 0,5 12 0,-5-12 0,5 12 1,-5-12-1,7 12 0,-7-12 0,5 12 0,-5-12 0,4 16 1,-2-7-1,2 1 0,-4-10 0,3 18 0,-3-8 1,4 0-1,-4-10 0,6 16 0,-6-16 0,4 15 0,0-6 0,-1 1 0,-3 0 0,5 0 0,-2 2 0,2-1 0,-1-1 1,1 2-1,0-2 0,1-1 0,-6-9 0,12 16 0,-12-16 0,12 19 0,-12-19 0,9 16 1,-3-7-1,-3 1 0,2 0 0,1-1 0,-6-9 0,6 16 0,-6-16 0,6 18 0,-1-9 0,-2 0 0,-3-9 0,4 17 0,1-7 0,-5-1 0,5-1 1,-5-8-1,8 14-1,-8-14 2,9 14-1,-9-14 0,12 12 0,-12-12 0,9 11 0,-9-11 0,10 16 0,-10-16 0,12 15 0,-12-15 0,12 13 0,-12-13 0,13 12 0,-13-12 0,12 9 0,-12-9 1,12 10-1,-12-10 0,13 15 1,-13-15-1,10 16 1,-4-6-1,-6-10 1,11 17-1,-11-17 1,13 12-1,-13-12 0,12 11 0,-12-11 0,12 11 0,-12-11 1,11 12-1,-11-12 0,8 12 0,-8-12 0,9 12 0,-9-12 1,13 10-2,-13-10 1,16 11 1,-16-11-1,16 10 0,-16-10 0,17 12 0,-17-12 0,14 13 0,-14-13 0,13 10 0,-13-10 0,9 7 0,-9-7 1,12 7-1,-12-7 0,11 8-1,-11-8 1,13 10 1,-13-10-1,17 16 0,-17-16-1,15 13 1,-15-13 0,14 11 1,-14-11-1,16 11-1,-16-11 1,13 6 0,-13-6 0,15 8 1,-15-8-1,14 9-1,-14-9 1,12 8 0,-12-8 0,14 9 0,-14-9 1,14 9-2,-14-9 2,14 6-1,-5-3 0,2 3 0,0-3 0,1 0 1,-2 2-1,2-1 0,-1 2 0,1-1 0,-2-5 0,-1 3 0,0-3 0,-9 0 0,18 0 0,-6 0 0,-3 0 0,0 0 0,3 0 0,-2 0 1,0 0-1,2 0 0,-2 0-1,1-3 2,2 3-1,-1-5 0,1 1 0,-3-1 0,4 3 0,-1 2 0,-1 0 0,1 2 0,-3-2 0,0 0 0,1 0 0,-1 0 0,0 0 1,-10 0-1,17 0 0,-17 0 0,14-4 0,-14 4 0,14-5 0,-14 5 0,13-6 0,-13 6 0,12-2 0,-12 2 0,13 0 0,-13 0 0,11-5 0,-11 5 1,13-4-1,-13 4 0,14-6 0,-14 6 0,14-6 0,-14 6 0,14-11 1,-14 11-2,13-12 2,-13 12-1,11-15 0,-11 15 0,11-12 0,-11 12 0,13-10 0,-13 10 0,10-9 0,-10 9 0,11-6 0,-11 6 0,10-15 0,-10 15 0,10-12 0,-10 12 0,9-17 0,-2 8 0,-7 9 1,11-16-1,-11 16 0,10-13 0,-10 13 0,8-14 0,-8 14 0,4-16 0,-4 16 0,7-15 0,-2 4 0,-2 2 0,0-1 0,-3-1 0,8 0 0,-8 11-1,7-17 1,-7 7 0,0 10 0,4-15 0,-4 15-1,6-16 1,-6 16 0,0-18 1,0 18-1,5-16 0,-2 7 0,0 0 0,-3-1 0,0 10 0,8-16 0,-8 16-1,3-14 2,-3 14-2,3-16 1,-3 16 0,0-16 0,0 16 0,4-17 0,-4 7 0,0 0 0,0 1 1,0-1-1,0 10-1,0-20 1,0 9 0,-4-2 1,4 1-2,0-2 2,4 2-2,-4 0 1,0-2 1,0 1-1,0 13-1,4-19 2,-4 19-2,0-14 2,0 14-1,0-16 0,0 16 0,0-15 0,0 4 0,0 1 0,0-2 0,4 0 0,-4 3 0,0-1 0,0 2 0,0 8 0,0-12 0,0 12 0,0-14 0,0 14 0,0-15 0,0 15 0,0-16 0,0 16 0,0-17 0,0 17 1,0-14-1,0 14 0,-4-11 0,4 11 0,-3-11 0,3 11 0,-5-11 0,5 11 0,-3-12 0,3 1-1,-3 1 1,3 0 0,0 0-1,-5 1 1,5 1 0,0 8 0,-6-19 0,6 19 0,-7-15 0,7 15 0,-3-17 0,0 6 0,3 2 0,0-1 0,0 10 0,-4-17 0,4 17 0,-3-15 0,3 15 0,-5-15 0,5 15 0,-8-13 0,8 13 0,-8-17 0,2 8 0,2 0 0,0-1 0,-1-2 0,-1 1 0,0-2 0,0 1 0,1 0 0,0 1 0,0 0 0,-1-1 0,-1 0 0,3 2 0,-2 0 0,2-2 0,-1 0 0,2 3 0,3 9 0,-6-16 0,6 16 0,-7-17 0,2 8 0,5 9 0,-8-14 0,8 14 0,-9-19 0,4 9 0,5 10 0,-7-15 0,7 15 0,-9-15 0,9 15-1,-12-16 1,12 16 0,-14-15 0,14 15 0,-14-17 0,8 8 0,-2 1 0,8 8 0,-10-16 0,10 16 0,-7-15 0,7 15 0,-10-17 0,10 17 1,-6-14-1,6 14 0,-6-15 0,6 15 0,-11-13 0,11 13 0,-7-14 0,7 14-1,-9-15 1,9 15-1,-11-14 0,11 14 1,-11-15 0,11 15-1,-16-16 1,16 16 0,-16-13 0,16 13 0,-18-14 0,9 7 0,-2 0 0,11 7 0,-14-12 0,14 12 0,-14-8 0,14 8-1,-14-13 1,14 13 1,-12-8-2,12 8 1,-12-13 0,12 13 0,-11-11 1,11 11-1,-9-10 0,9 10-1,-9-12 1,9 12 0,-12-13 0,12 13 0,-12-12 0,12 12 0,-16-16 0,16 16 0,-15-15 0,15 15 1,-11-12-1,11 12 0,-13-14 0,13 14 0,-8-14 0,8 14 0,-10-15 0,2 5 0,4-2 0,4 12 0,-12-14 0,12 14 0,-15-16-1,15 16 1,-15-12 0,15 12 0,-16-6 0,5 1 0,11 5 0,-17-8 0,17 8 0,-15-6 0,15 6 0,-13-9 0,13 9 0,-13-9 0,13 9 0,-9-9 0,9 9-1,-10-10 2,10 10-1,-11-8 0,11 8 0,-10-12 0,10 12 0,-10-10 0,10 10 0,-9-10 0,9 10 0,-10-9 0,10 9 0,0 0 0,-12-9 0,12 9 0,0 0 0,-12-7 0,12 7 0,0 0 0,-12-13 0,12 13 0,0 0 0,-13-14 0,13 14 0,-10-8 0,10 8 0,-9-6 0,9 6 0,-12-6 0,12 6 0,0 0 0,-10-4 0,10 4 0,0 0 0,-12-8 0,12 8 0,0 0 0,-12-5 0,12 5 0,-10-7 0,10 7 0,-11-5 0,11 5 0,0 0 0,-13-3 0,13 3 0,0 0 0,-11-4 0,11 4 0,0 0 0,0 0-1,-11-6 1,11 6 0,0 0 0,0 0 1,-14-4-1,14 4 0,-9 0 0,9 0 0,-11 0 0,11 0 0,-13 0 0,13 0-1,-14 0 1,14 0 0,-14 3 0,14-3 0,-15 0 0,6 0 0,-1 3 1,10-3-1,-15 4 0,15-4 0,-17 0 0,17 0 0,-10 0 0,10 0 0,0 0 0,-10 0-1,10 0 1,-10 0 0,10 0 0,-17 0 0,5 0 0,-3 0 0,-1 0 1,0 0-1,-2 0-1,1 0 0,0 0-3,4 6-8,13-6-29,-15 7-1,15-7 0,0 0 0</inkml:trace>
  <inkml:trace contextRef="#ctx0" brushRef="#br0" timeOffset="206567.4295">19225 5370 9,'0'0'7,"0"0"1,0 0-1,0 0 0,0 0 1,0 0 0,0 0 0,0 0-1,0 0-1,0 0-1,10 0-1,-10 0 1,0 0-1,10-7-1,-10 7-1,0 0 1,0 0 0,11-5 0,-11 5 0,0 0 0,0 0 0,11-3 0,-11 3 0,0 0-1,13-4 1,-13 4-2,10 0 1,-10 0 0,11-7-1,-11 7 0,15-6 0,-15 6 1,12-6-1,-12 6 0,16-8 1,-4 4-1,0 0 1,1-2-1,2 0 1,0-1-1,3 1 1,1-3-1,-1 0 0,1-1 0,-2 1 0,1-2 0,-3 2 0,1 0 0,-2 0 0,-1-1 1,0 0-2,0 3 2,3-3-2,1 5 1,-1-4 0,-1 1 0,3 1-1,2-1 0,-2-1 1,1 0-1,-3 1 1,-1-2 0,0 0 0,2 2-1,0-2 1,-2 0-1,2 1 1,-2 0 0,1 1-1,1 0 1,-3 1-1,0 0 1,0-2 0,2 1-1,-2 0 1,2 1 0,0-2 0,2-1-1,1 0 1,2-2-1,1 2 1,0-2-1,-1 0 1,-2-1-1,0 0 1,0 3-1,1-3 1,-1 4-1,-4-4 0,2 2 1,1 0-1,0 3 1,-2-1-1,1 1 1,-4 1-1,0-1 1,-1 1-1,1 0 0,-3 2 1,-1-3-1,1 1 1,2-2-1,1 1 0,2-1 0,0-1 0,1 0 0,-1 1 0,1 1 1,2 0-1,-4 0 0,1 0 0,-1 1 0,-1 1 0,1-2 0,2-2 0,1 1 0,1-1 0,4 0 0,1-1 0,-1 0 0,0 0 1,0 1-1,-4 2 0,-2-1 0,-6 3 0,3 1 0,-4-2 0,0 3 0,3-3-1,0 2 1,4-4-1,0 1 1,2 0 0,-2-2 0,1 3 0,0 1 0,-4 2 1,-2 0-1,-1 1 0,-10 3 0,16-10 0,-5 5 0,0-4 0,4-1 0,2-2 0,3 0 0,4-2 0,0 1 0,-1 2 0,-1 0 0,-5 5 0,-3 0 0,0 2 1,-2-1-2,-12 5 2,16-12-1,-7 5 0,5-4 0,2 1 0,5-2 0,-2-1 0,2-4 0,0 5 0,1 0 0,-2 0 1,-2 4-1,-7-2 0,0 1 0,1-1 0,0 1 0,1-3 0,-2 2 0,4 0 0,-2-3 0,3 1 0,1 0 0,1 1 0,-1 1 0,-6 2 0,3 1 1,-4 0-1,0 3 0,-10 4 0,15-10 1,-15 10-1,12-10 0,-2 5 1,2-2-1,1 0 0,2-1 0,1 1 0,-1-1 0,1 2 0,-2 0 0,-4 2 0,-10 4 1,13-7-1,-13 7 0,0 0 0,13-8 0,-13 8 0,16-10 0,1 3 0,-2 0 0,3-2 1,1-1-1,-1 0 0,-2 3 0,0 0 0,-4 0 0,-2-1 0,-10 8 0,15-11-1,-5 5 1,5-1-1,1-1 1,1-1 0,3 0 0,-1-1 0,4 2-1,-1 1 1,-3-2 0,-2 1 0,-3 0 0,1 1 1,-2 2-2,0-4 2,1 1-1,-1-1 0,1 2 0,4-1 1,0 1-1,-2 0 0,-2 3 1,-3 0-1,0 0 1,-2 4 0,-9 0 0,0 0 0,12-7-1,-12 7 1,0 0 0,11-7-1,-11 7 1,12-10-1,-12 10 0,13-8 0,-13 8-1,0 0 1,0 0 0,0 0-1,0 0-7,0 0-29,5 15-1,-5-15 0,-9 14 0</inkml:trace>
  <inkml:trace contextRef="#ctx0" brushRef="#br0" timeOffset="209626.6392">20311 7478 16,'0'0'9,"0"0"-1,0 0-2,0 0 0,0 0-2,0 0 1,0 0-1,9-8 0,-9 8 1,0 0 1,12 0 1,-12 0 0,10-9 1,-10 9-1,14-8-1,-14 8-1,17-11 0,-17 11 0,16-13-1,-16 13 0,18-11 0,-8 3 0,2 1 0,-1-3 0,4 3-1,1-2 0,3-1 0,0-3-1,5 1 0,-1 2-1,-1 1 0,-1 1 1,0 1-1,-4 1 1,-3 1 0,-1 0-1,1-1 1,1-1-1,5-2 1,-3-3-1,4-4-1,2 1 0,2-1 1,1 0-2,-2 3 2,-2 0-1,-4 2 0,0 0 0,-2 5 1,1-1 0,0-2 0,-2-1 0,4 2 0,0-3 0,4 1 0,-2-2 0,3-2-1,-2 2 1,0 1-1,-1-1 1,-2 2-1,-1-1 1,-2 2-1,0-2 0,-3 2 1,2-1-1,-1 1 1,2-1-1,0 0 0,0-1 0,0 1 1,3-1-1,-2 2 0,1-3 0,-2 0 1,0 2-1,0 1 0,2-1 1,-2 0-1,-1 0 0,1 1 1,0-1-1,0 2 0,0-1 0,-2 0 0,1-3 1,0 1-1,3-1 0,1 2 1,0-2-1,1-1 0,1 2 1,-2-1-1,1 1 0,2 2 0,-6-2 0,1 3 0,-3-1 0,-1 1 1,1 1-1,-4 0 0,4-1 0,-1-1 0,2 2 1,4-5-1,3 0-1,6 1 1,-3-2-1,1 0 2,0-1-2,0 5 1,-5-1 0,-5 2 0,-6 2 0,-1 0 0,1 1 1,-1 0-1,2-2 0,2-2 0,3 1 0,2-1 0,4-1 0,0-2 0,5 0 0,-4 0 1,-3 2-1,-1 0 1,-6 1-1,2 3 0,-3-3 1,0 2-1,-2 0 1,-10 7-1,18-13 0,-5 4 0,1-1 0,3 1 0,1-1 0,1 0 0,0-2-1,4 2 1,-2-2 0,-4 2 0,3 2 1,-4 0-2,2-2 1,-1 1 0,-4 1 0,1 3 0,-3-1 1,2-1-1,-1 1 0,-2 0 0,-10 6 0,19-12 0,-5 3 0,-1 0 0,4-1 0,4-2-1,-2 2 1,3-1 0,-2 3 0,-1-1 0,-7 1 0,-1 4 0,-11 4 1,13-7-1,-13 7 0,0 0 1,11-9-1,-11 9 0,0 0 0,17-13 0,-3 6 0,2 1 1,-4-2-1,5 0 1,2 2-1,2-1 1,-5-2-1,-1 3 1,-5 0 0,1 0-1,-3 1 0,2 1 0,-10 4 0,11-10 0,-11 10 1,16-7-2,-16 7 1,16-8 0,-7 2 0,3 2 0,-1 0 0,-11 4 0,22-8 0,-9 1 0,-2 0-1,3 0 1,0 2-1,-14 5 1,15-12 0,0 5-1,-15 7 1,14-11 0,-1 8 0,-13 3 0,10-8 0,-10 8 0,19-9 0,-10 6 0,1 0 1,-10 3-1,12-6 0,-12 6 0,14-4 0,-14 4 0,10-4 0,-10 4 0,0 0 0,0 0 1,0 0-1,10-3 0,-10 3 0,0 0 1,0 0-1,0 0 1,0 0 0,0 0 0,0 0 0,0 0 0,0 0-1,0 0 1,12-5 0,-12 5-1,0 0 1,0 0-1,0 0 0,0 0 1,0 0-1,0 0 0,0 0 1,0 0 0,0 0-1,0 0 1,0 0 0,0 0 0,0 0 0,0 0 0,0 0 0,-9-4-1,9 4 0,0 0-1,0 0-5,-6 13-35,6-13 0,-13 4 0,-12-7 0</inkml:trace>
  <inkml:trace contextRef="#ctx0" brushRef="#br0" timeOffset="211147.7603">21286 5017 3,'68'65'9,"4"11"-2,-10 6-1,-3 7-1,-16-1-2,-13-1-1,-13-5-1,-8-5-2,-9-9-8,-6 33-16,-4-76 25</inkml:trace>
  <inkml:trace contextRef="#ctx0" brushRef="#br0" timeOffset="211644.9594">21354 4737 6,'47'29'21,"-1"6"-4,11 19-2,-2 9-3,-1 14-1,-6 12-3,-5 6-1,-6 4-4,-6-4-5,-4-4-14,-10-13-9,4-3-1,-8-22 0</inkml:trace>
  <inkml:trace contextRef="#ctx0" brushRef="#br0" timeOffset="212599.6046">22311 4328 26,'30'29'17,"14"17"-3,3 8-2,7 13-1,1 9-3,2 7-4,-4 2-6,-5-3-9,-2 2-9,-20-11-5,2 0 0</inkml:trace>
  <inkml:trace contextRef="#ctx0" brushRef="#br0" timeOffset="213116.6564">22500 4168 8,'37'21'24,"14"18"-6,1 13-2,2 16-1,-1 13-2,1 11-3,-9 4-8,-7-3-9,-3-1-18,-20-14-1,2-4-2,-7-21 9</inkml:trace>
  <inkml:trace contextRef="#ctx0" brushRef="#br0" timeOffset="213896.4702">20367 5375 17,'28'24'19,"12"18"-6,8 11-3,8 17-3,2 12-5,1 8-2,-2 6-5,-7 4-4,-4 2-5,-15-13-8,6 0 5</inkml:trace>
  <inkml:trace contextRef="#ctx0" brushRef="#br0" timeOffset="214513.1027">20568 5317 29,'35'31'28,"12"20"-8,5 10-3,5 15-2,2 10-5,-6 6-4,-2 3-11,-12-1-12,-8 3-8,-15-18-4,1-4-1</inkml:trace>
  <inkml:trace contextRef="#ctx0" brushRef="#br0" timeOffset="215710.4321">22292 6007 43,'4'-12'31,"9"24"-7,0 27-6,1 21-4,6 29-3,-5 17-1,4 21-1,-4 10-2,-4 4-4,0-9-3,-3-14-6,-3-15-16,-2-15-11,-6-26-2,3-18 1</inkml:trace>
  <inkml:trace contextRef="#ctx0" brushRef="#br0" timeOffset="216131.0247">22268 5868 36,'-10'11'29,"5"1"-8,-4 7-5,-5-2-2,4 2-1,-4-5-3,6-2-1,8-12-1,-13 7-2,13-7-2,-5-13 0,3 0-1,2-6-1,0-2-2,0 0 0,0 3-1,2-2 1,6 8-1,2 7 1,10 5-1,6 8-11,2 6-22,14 7 0,5-1 0,9 11-1</inkml:trace>
  <inkml:trace contextRef="#ctx0" brushRef="#br0" timeOffset="216756.693">21759 7481 26,'5'-16'30,"-5"16"0,6 9-8,-6 6-5,7 8-5,-3 4-5,0 1-7,-1 0-13,6 1-18,-9-15 0,0-2-1,0-12 1</inkml:trace>
  <inkml:trace contextRef="#ctx0" brushRef="#br0" timeOffset="217048.7415">21821 7386 24,'9'4'32,"-9"-4"0,14 23-5,-6 0-10,-3 4-8,6 5-12,-5 0-24,7 3-4,-9-11 0,7 4-1</inkml:trace>
  <inkml:trace contextRef="#ctx0" brushRef="#br0" timeOffset="217351.757">22020 7611 53,'13'-8'36,"2"4"0,9 0-6,11 4-17,3-3-4,8 3-3,-5-3-3,-4 0-3,-7-1-2,-10 0-1,-6 4-3,-14 0 0,-9-5-1,-9 2 0,-2 7 1,-4 1 2,2 7 2,0 4 3,0 2 1,10 10 2,0-2-1,12 6 1,0-3 0,3-3-3,7 1-5,4-9-19,0-9-10,10-1 0,1-12 0</inkml:trace>
  <inkml:trace contextRef="#ctx0" brushRef="#br0" timeOffset="217654.7748">22550 7642 15,'-30'-22'29,"-9"16"19,15 6-34,2 10-2,-3 0-2,7 10-2,2 3-3,9 3-1,7 0 0,6-1 0,3-4-1,9-3 0,3-7 0,3-5-1,-2-6 1,-3-7-1,-9-6 0,-10 1-1,-5 0 1,-10 0-4,-3 3-4,-7 0-17,1 4-11,5 5-1,2 0 1</inkml:trace>
  <inkml:trace contextRef="#ctx0" brushRef="#br0" timeOffset="217974.8098">22780 7692 36,'-3'-10'32,"-11"-6"2,-4 4-10,0 5-7,-7 2-5,5 8-5,-3 1-1,4 8-3,-2 4 0,11 5-1,10 1-1,10 0 1,5-3 0,5-2-1,1-2 0,3-6-4,7-4-9,-8-5-23,-8-8-1,-1-5 0,-11-9 0</inkml:trace>
  <inkml:trace contextRef="#ctx0" brushRef="#br0" timeOffset="218267.8101">22699 7412 61,'-7'-17'37,"-3"4"-1,10 13-5,0 0-20,0 0-21,12 22-24,-4-8-2,9 11-1,-6-4 0</inkml:trace>
  <inkml:trace contextRef="#ctx0" brushRef="#br0" timeOffset="218589.8268">22984 7628 48,'-31'-3'27,"9"3"-8,-6 10-6,1 4-4,9 7-2,2-1-2,11 5 0,5-1-1,8-2 1,8-5-1,9-2 1,-2-6-1,4-5-2,2-4 0,-4-6-1,-4-1-1,-7-3 0,-14 10 0,5-14 0,-5 14 1,-10 0 1,-8 12 2,6 6-1,-3 5 1,7 8 0,3 2 0,5 4 0,5-2-1,3-2-5,6-1-10,9-9-23,-11-15-1,7-8 0,-5-7-2</inkml:trace>
  <inkml:trace contextRef="#ctx0" brushRef="#br0" timeOffset="218951.8487">22995 7461 51,'7'-28'36,"8"3"1,18 6-7,5 12-13,6 2-5,6 19-3,-3 8-2,-5 14-2,-1 7-2,-6 8 0,-11 1-1,0-2 1,-13-4-2,-5-5 0,1-9 1,-3-11-1,-4-7 0,0-14-1,-8 5 0,-5-10 0,2-4-1,-6-3 0,-7 2 0,0 3 0,-7 7-1,-1 0 1,5 11-1,-5 0-3,6 10-8,2-1-25,7-4-1,12-3 0,5-13 0</inkml:trace>
  <inkml:trace contextRef="#ctx0" brushRef="#br0" timeOffset="219245.8659">23474 7649 39,'0'0'36,"11"12"0,-11 4-3,7 6-14,-10 0-8,6 6-3,-3 1-3,0-5-8,12-7-23,-2 3-10,8-13 0,4-4 0</inkml:trace>
  <inkml:trace contextRef="#ctx0" brushRef="#br0" timeOffset="219546.8835">23681 7433 68,'0'0'34,"10"0"-2,-10 0-11,0 23-11,0-4-10,0 4-19,0-4-14,5 3-1,-5-8 0,3 3-1</inkml:trace>
  <inkml:trace contextRef="#ctx0" brushRef="#br0" timeOffset="219840.9008">23793 7423 83,'0'16'37,"0"8"-1,0 2-34,0-5-28,7 8-7,-7-10-2,9 5-2</inkml:trace>
  <inkml:trace contextRef="#ctx0" brushRef="#br0" timeOffset="224442.0362">22311 3648 11,'0'0'9,"0"0"0,0 0 0,0 0-2,0 0-1,0 0-1,0 0-1,3-10 0,-3 10 0,0 0 1,0 0 0,0 0 0,0 0 0,0 0 0,0 0-1,0 0-1,10-8 1,-10 8-1,0 0 0,0 0 0,10-5 1,-10 5-1,11-4 1,-11 4-1,0 0 0,0 0-1,0 0 1,9-11-1,-9 11-1,0 0 1,0 0-1,11-9 0,-11 9 0,10-6 1,-10 6 0,0 0 0,10-10 1,-10 10-1,10-3 1,-10 3-1,0 0 0,11-9 0,-11 9-1,11-6 0,-11 6-1,10-7 0,-10 7 1,12-4-1,-12 4 0,0 0 0,11-6 0,-11 6 1,0 0-1,11-8 0,-11 8 0,10-5 0,-10 5 1,9-9-1,-9 9 0,10-8 0,-10 8 1,11-8-1,-11 8 0,12-7 1,-12 7-1,15-6 0,-15 6 1,13-6-1,-13 6 1,13-2-1,-13 2 1,12 0 0,-12 0-1,12-9 0,-12 9 1,14-6-1,-14 6 0,19-5 0,-11 5 0,-8 0 0,15-8 1,-15 8-1,16-4 0,-16 4 0,16-5 1,-16 5-1,0 0 0,15-9 0,-15 9 0,9-3 0,-9 3 0,0 0 1,12-4-1,-12 4 0,15-3 0,-5-1 0,-2 1 0,-8 3 0,15-5 0,-4 1 0,-11 4 0,10-3 0,-10 3 0,0 0 0,0 0 0,0 0 0,12-6 0,-12 6 0,0 0 1,0 0-1,12-2-1,-12 2 1,13-3 0,-13 3 0,0 0 1,0 0-1,0 0 0,10-5 0,-10 5-1,0 0-3,0 0-12,0 0-19,0 0 0,0 0 0,-10-4 0</inkml:trace>
  <inkml:trace contextRef="#ctx0" brushRef="#br0" timeOffset="225096.3233">22314 3681 11,'0'0'15,"16"-5"-1,-6-4 1,0 5-2,2-4 0,0 1-1,2 0 0,3-2-2,-3 2-1,-3-2-1,4 2-3,-3 0 0,4 2-2,-1-3-1,3 1-1,-4 0 0,3-2 0,3-1 0,1 0 0,4-4 0,-1 2 0,-2-3 0,-2 5 1,1-1-1,1 3 1,-4-1-1,-1 4 1,-8 0 0,3 2-1,-12 3 0,14-5 0,-14 5 0,0 0 0,10-7-1,-10 7 1,11-3-1,-11 3-2,13 0-11,-13 0-21,0 0 0,7 12 0,-7-12-1</inkml:trace>
  <inkml:trace contextRef="#ctx0" brushRef="#br0" timeOffset="227765.6348">23327 5820 4,'0'0'4,"0"9"1,0-9 1,0 0 1,0 0 3,0 0 12,0 0-10,0 0 0,0 0-2,0 0-2,0 0-2,0 0-1,0 0-2,0 0-2,7-9 0,-7 9 0,0 0 0,9-4 1,-9 4 1,10 0 0,-10 0 0,0 0 1,0 0 0,0 0 0,12-7 0,-12 7-1,0 0-1,13-6-1,-13 6 0,10-4 0,-10 4 0,14-5 0,-14 5 0,0 0 0,10-7 1,-10 7-1,12-5 0,-12 5 1,9-5-1,-9 5 0,13-6 0,-4 6 0,-9 0-1,14-6 1,-14 6 0,16-5 0,-16 5 0,17-4 0,-17 4 0,12-3 0,-12 3 0,10-4 1,-10 4-1,12-6-1,-1 4 1,-11 2-1,10-7 1,-10 7-1,14-7 0,-14 7 0,12-6 1,-12 6 0,9-5 0,-9 5-1,0 0 2,16-7-1,-16 7-1,0 0 0,12-8 0,-12 8 2,10-4-2,0 2 1,-10 2-1,0 0 0,14-6 2,-14 6-1,0 0-1,13-7 1,-13 7-1,0 0 0,0 0 0,11-9 0,-11 9 0,0 0 0,13-10 0,-13 10 0,0 0 0,0 0 0,10-5 0,-10 5 1,0 0-1,0 0 0,0 0 0,0 0 0,0 0 0,9-9 0,-9 9 1,0 0-2,0 0 1,11-3 0,-11 3 0,0 0 0,0 0 0,0 0 0,0 0 1,10-5-1,-10 5 0,0 0 0,0 0 0,0 0 0,9-7 0,-9 7 0,0 0 0,0 0 0,0 0 0,0 0 0,0 0 0,9-9 0,-9 9 0,0 0 0,0 0 0,0 0 0,0 0 0,0 0 0,0 0 0,9-7 0,-9 7 0,0 0 0,0 0 1,0 0-1,0 0 0,0 0 0,0 0 0,0 0 0,0 0 1,0 0-1,0 0 0,-11 6 0,11-6 0,-8 0 0,8 0 0,0 0 0,-13 8 0,13-8 0,-10 3 0,10-3 0,0 0 0,0 0 0,-11 7 0,11-7 0,0 0 0,0 0 0,0 0 0,0 0 0,-9 7 0,9-7 1,0 0-1,-11 4 0,11-4 0,0 0 0,0 0 1,0 0-1,0 0 0,0 0 0,0 0 0,0 0 0,0 0-1,0 0 1,0 0 0,0 0 0,0 0 0,12-12 0,-12 12 0,0 0 0,12-12 0,-12 12 0,12-7 0,-12 7 0,0 0 0,10-7 0,-10 7 0,0 0 0,0 0 0,10-9 0,-10 9 0,0 0 0,0 0 0,9-7 0,-9 7-1,0 0 1,0 0 0,0 0 0,0 0 0,0 0 0,-14 6 0,14-6 0,-10 7 0,10-7 0,0 0 0,-13 10 0,3-5 0,10-5 1,-15 14-1,2-7-1,3-1 1,-2 0-1,-2 1 0,-2 1 1,5-1-1,-2-1 0,-1-2 0,4 1 1,-4-1 0,1 2 0,3-3 0,1 3 0,-1-2 0,0 0 0,-3 1 0,3 2 1,10-7-2,-18 12 1,5-7-1,0 2-1,1 0-2,0-4-7,12-3-25,-13 7-2,13-7 2,-12 4-1</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6-12-07T15:49:38.145"/>
    </inkml:context>
    <inkml:brush xml:id="br0">
      <inkml:brushProperty name="width" value="0.05292" units="cm"/>
      <inkml:brushProperty name="height" value="0.05292" units="cm"/>
      <inkml:brushProperty name="color" value="#FF0000"/>
    </inkml:brush>
  </inkml:definitions>
  <inkml:trace contextRef="#ctx0" brushRef="#br0">12472 5989 20,'7'-14'31,"-14"-1"0,-33-3 13,6 18-29,-2 8-4,-5 3-3,0 10-2,1 4-2,10 7-2,9 4 0,11 2-1,10-6 1,18 1 0,6-6-1,10 0 1,6-9 0,0-5 0,-4-5-1,-3-4 1,-11-4-1,-10-3 0,-12 3 0,-15-13 0,-10 6 0,-9 7-1,-6 0 0,-7 11 0,1 6 0,4 7 0,1 8 0,9 6 0,11 4 1,10-4 0,11-1 0,20-2 1,4-10-1,14-3 1,3-8-3,1-11-8,-1-3-29,6-5 0,-8-9-1,-1-5 0</inkml:trace>
  <inkml:trace contextRef="#ctx0" brushRef="#br0" timeOffset="445.574">12593 6282 76,'0'0'34,"10"5"-6,6 1-9,9 5-5,0 2-5,9 3-2,-1 1-5,2-2-7,1 6-12,-11-6-15,-7-5-6,-3 0 0,-15-10 1</inkml:trace>
  <inkml:trace contextRef="#ctx0" brushRef="#br0" timeOffset="647.0851">12606 6418 39,'0'12'38,"15"3"0,5-3 1,5 2-18,9 10-8,-3-2-6,2 0-26,-5-2-17,1 4-2,-11-12 0,-2-3-1</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6-12-07T15:50:23.785"/>
    </inkml:context>
    <inkml:brush xml:id="br0">
      <inkml:brushProperty name="width" value="0.05292" units="cm"/>
      <inkml:brushProperty name="height" value="0.05292" units="cm"/>
      <inkml:brushProperty name="color" value="#FF0000"/>
    </inkml:brush>
  </inkml:definitions>
  <inkml:trace contextRef="#ctx0" brushRef="#br0">11867 6045 48,'-31'-7'17,"0"7"-2,-3 0-2,0 3-3,4 6-2,4 6-3,11 2 0,7 1-1,8 4 0,11-3 0,7-1 0,5-1-1,7 0-1,-4-7 1,1-1 0,-7-1-2,-5-4 1,-15-4-1,0 0 0,-21 8 0,-7-4 0,-6 0 0,-4 5-1,0 3 0,-2 5 0,5 0 0,9 8 1,9 0 0,8 4 1,13-4 0,10 1 1,9-6-1,10-2 1,1-5-3,2-6-3,-1 0-10,-4-5-17,-9-8-5,-3 6 0,-19-14 0</inkml:trace>
  <inkml:trace contextRef="#ctx0" brushRef="#br0" timeOffset="436.9441">11430 6546 20,'0'0'27,"-8"15"2,0-3-10,2 3-7,-3 3-6,2 1-4,0 0-6,4-5-10,3 3-7,0-17-8,0 12 2,0-12 8</inkml:trace>
  <inkml:trace contextRef="#ctx0" brushRef="#br0" timeOffset="587.2875">11543 6565 61,'0'19'35,"-14"1"-7,1 5-17,3 9-33,-12-12-4,13 11-5,-8-17-1</inkml:trace>
  <inkml:trace contextRef="#ctx0" brushRef="#br0" timeOffset="6509.7391">15719 10355 20,'13'10'26,"18"-15"-8,24 2-3,18-3-1,17-3-2,6 0-1,0 1-6,-10 1-6,-18 3-11,-15 13-15,-34-9-2,-19 0-1,-10 8 9</inkml:trace>
  <inkml:trace contextRef="#ctx0" brushRef="#br0" timeOffset="6887.2228">16423 10188 29,'0'0'27,"0"0"-6,10 19-2,-10 4-5,-5 5-4,0 8-3,0 2-1,2 2-1,3-5-2,0-6-5,2-4-6,-2-6-15,0-19-8,13 6 0,-13-19 0</inkml:trace>
  <inkml:trace contextRef="#ctx0" brushRef="#br0" timeOffset="7315.7408">16601 9742 37,'0'-23'22,"3"14"-3,-3 9-3,0 0-4,-4 32-1,-4 9-3,4 23-1,-2 16-2,3 22 1,-6 6-1,9 8 0,-3 3-1,3-1-2,2-11-1,2-8 1,-4-16-1,3-14-2,0-11-5,-6-16-10,0-15-18,6-10 1,-3-17-1,-4-20-1</inkml:trace>
  <inkml:trace contextRef="#ctx0" brushRef="#br0" timeOffset="7809.8457">16601 10352 12,'29'0'28,"-4"-6"-3,26 3-6,11 0-2,16 0-3,11 3-3,2-5-2,7 5-4,-7-4-3,-6-1-7,-13 1-14,-10 4-12,-22-7 0,-4 7-1</inkml:trace>
  <inkml:trace contextRef="#ctx0" brushRef="#br0" timeOffset="9096.0137">17551 10299 5,'0'0'3,"0"0"2,0 0-1,0 0-1,0 0 1,0 0 0,0 0 0,0 0 0,0 0 1,0 0-3,0 0 0,0-9-1,0 9 0,0 0 2,0 0 0,0 0 1,0 0 0,0 0 1,0 0 1,0 0 0,0-12-1,0 12-1,0 0-1,0 0-1,-3 12 0,3-3 0,0 7-1,0 5 1,0 3 0,3 0 1,1-2-1,2 2 1,0-2 0,2-7 0,-3-6 0,-5-9-1,10 0 0,-4-9 0,-2-6 0,2-11-1,1-2 1,4-4-2,-1 2 1,0-1-1,-3 4 1,2 7-1,-4 6 1,-5 14 0,0 0 0,0 16 0,3 2 0,-3 8 0,3-2 0,0 5 0,5-1-1,-1-2 1,2-10 0,3 0 0,-12-16 0,20 6 0,-9-15 0,0-6 0,-2-9 0,2-5-1,2-1 0,-4-6 1,3 7-1,-3 1 0,-4 4-1,1 11 1,-6 13 0,11 9 1,-11 9 0,0 6-1,0 5 1,0 5 1,4 0-1,3-1 1,-3-8-1,2-3 0,2-9 1,1-5-1,1-8 0,2-12 0,-3-7 0,1-10 0,4 0 0,-3-3-1,-1 1 0,3 0 0,-5 9 0,-5 9-1,-3 13 1,11 6 0,-11 10-1,7 9 1,-7 3 0,0 1 0,3 1 0,3-6 1,-2-1-1,3-8 1,-7-15-1,16 7 1,-5-14 0,3-12-1,-1-5 1,2-7-1,-5-6 1,2 3-1,-1 4-1,-6 5 1,3 8 1,-8 17-1,3 13 1,-3 14 0,0 5-1,0 6 1,0 4-5,0-1-30,0-13-1,15-4 1,-15-24-1</inkml:trace>
  <inkml:trace contextRef="#ctx0" brushRef="#br0" timeOffset="9955.4744">18190 10407 13,'0'0'27,"29"8"-1,-2-8-8,16 0-3,19 0-2,17 0-2,21 0 1,14 0-3,10 0-2,4-4-2,-1 4-1,-13-5-1,-15 5 0,-19-3-2,-21 3 0,-19 0 0,-13 0 0,-12 0 0,-15 0-1,0 0 1,0 0-1,0 0 1,0 0-1,0 0-1,0 0 0,0 0-1,0 0 0,0 0 0,-13-5 0,13 5-1,0 0 2,0 0 0,-14 0 0,14 0 1,0 0 0,-11-13 0,11 13-1,0 0 1,0 0 0,0 0 0,2 30 1,4 7 0,1 15 0,-2 14 1,2 26 0,-7 7-1,6 12 1,-6 2 0,3-1-3,-3-2-12,9-12-20,-14-20-2,7-13 0,-2-23 1</inkml:trace>
  <inkml:trace contextRef="#ctx0" brushRef="#br0" timeOffset="10571.94">15767 10375 28,'0'0'24,"3"30"-3,-3 18-3,5 23-5,-5 28-4,10 24 0,-8 16-1,5 25-1,-7 4-3,4-1 1,-4-5-1,-4-10 0,-3-20 0,2-15-3,-2-20-9,-1-15-25,-2-37 1,10-12-2,0-33-1</inkml:trace>
  <inkml:trace contextRef="#ctx0" brushRef="#br0" timeOffset="12076.4563">15828 12192 12,'0'0'13,"0"0"1,0 0-2,10 6-1,10-6-3,9 6 0,15-6 1,18 2-1,16-2-1,17 0-2,14-2 0,6 2-2,2 0-1,-7 0 0,-12 0-1,-14 2 0,-22 3-1,-16 0 0,-18 0 0,-12-1 1,-16-4-1,0 0 0,0 0 1,0 0-1,0 0 1,0 0-1,-3-12 1,3 12-1,0 0 0,0 0 0,0 0 0,0 0 0,-4-9 0,4 9 1,8-15-1,-1 4 0,1-7 1,1-5-1,5-6 0,-1-6 0,0-4 0,-1-2 0,0-1 0,-4-1 0,0 4 0,-2 6 1,-2 7-1,-1 9 0,-3 17 0,12 0 0,-5 17 1,7 13-1,-2 12 1,4 12-1,0 7 0,2 6 1,-3 2 0,-2-1 0,0-10-1,-4-7 2,0-11-1,-2-11 0,0-18 1,-7-11-1,18-24 0,-7-13-1,2-12 0,3-9-1,2-9 0,0-2 0,2 2-1,-1 7 1,-2 6 0,-6 12 0,-2 13 1,-3 12 0,-6 17 1,0 0 0,9 22 0,-6 11 0,3 9 0,4 9 0,4 9 0,3 7-1,-1-2 1,3-4 0,-1-8-1,-2-11 1,-2-9-1,-1-17 1,-1-16 0,-2-15 0,-1-19 0,1-13-1,-1-12 1,3-7-1,1-2-1,1 2 1,-1 5 0,-1 12-1,-2 15 0,0 17 2,0 17-1,0 17 0,-5 15 1,0 15 0,-1 8-1,4 9 1,-3 3 1,2-1-2,0-6 0,-1-9 1,0-9 1,1-14 0,1-14-1,-8-14 1,19-23 0,-8-15-1,2-14 1,3-11 0,5-9-2,0 3 0,4 0 0,-4 9-1,0 13 1,0 18 0,-4 20 0,-1 20 1,-6 15 0,-2 12 1,-5 8 0,2 6 0,-1 4 0,0-2-2,4-4-8,-2-6-27,-3-19 0,10-5-1,2-20 0</inkml:trace>
  <inkml:trace contextRef="#ctx0" brushRef="#br0" timeOffset="12669.8264">18076 12182 36,'0'0'28,"0"0"-8,13 5-3,18-5-4,12-2-2,24 2-2,19-7-2,28 7 0,20-7-2,19 5-1,12-4-1,3 6 0,-7-3-1,-11 3-1,-26 0-3,-26 0-8,-25-5-23,-27 5-1,-33-9-1,-13 9 1</inkml:trace>
  <inkml:trace contextRef="#ctx0" brushRef="#br0" timeOffset="13136.3694">19461 11425 20,'0'0'19,"10"-18"-1,-10 18-4,0 0-1,0 19 0,0 13-2,-4 14-1,4 16-2,4 15 1,7 12-1,2 4-1,4 5 0,0-6-3,1-7-5,-2-19-30,-1-2-2,-15-26-1,5-5 0</inkml:trace>
  <inkml:trace contextRef="#ctx0" brushRef="#br0" timeOffset="14250.4194">16075 9852 27,'0'0'33,"14"8"2,10-2-4,4-6-13,7 3-12,8 1-25,1-11-11,12 3-3,-10-8-1</inkml:trace>
  <inkml:trace contextRef="#ctx0" brushRef="#br0" timeOffset="14566.1317">16864 9709 35,'0'0'33,"12"9"0,-12 6-4,3 7-14,4 6-5,-7 4-6,3 0-8,1-3-12,0-1-16,-6-13 0,2-2-2,-9-13 1</inkml:trace>
  <inkml:trace contextRef="#ctx0" brushRef="#br0" timeOffset="14686.7846">16796 9825 34,'25'0'33,"3"-10"1,12 10-8,1 6-43,-8-12-7,10 10-4,-14-12-4</inkml:trace>
  <inkml:trace contextRef="#ctx0" brushRef="#br0" timeOffset="15248.0016">17947 9774 38,'0'0'31,"21"23"-4,-13 0-9,2 1-4,0 4-2,-2-3-3,0 0-3,-5-8-1,-3-17-2,0 0-1,0 0 0,12-26-1,-5 3 0,8-3-1,5-3 1,7 6-2,5 8 1,5 7-3,-3 3-13,-3 5-18,4 14 0,-17-9 0,3 7 0</inkml:trace>
  <inkml:trace contextRef="#ctx0" brushRef="#br0" timeOffset="15760.458">17537 11313 47,'0'0'32,"13"11"-5,-8 20-10,-5 11-7,4 9-4,-4 4-6,0 2-10,0-12-15,0-3-7,-10-17 1,4-12-1</inkml:trace>
  <inkml:trace contextRef="#ctx0" brushRef="#br0" timeOffset="15994.213">17578 11248 78,'39'-22'26,"4"14"-4,-4 13-6,-4 15-5,-15 5-4,-9 8-2,-15 3-3,-9 0-2,-5 2 0,-1-6-2,4-4 1,10-5 0,15-5 0,14-1 1,13-4 1,8 0 1,-1 0-2,-1 2-22,-9-6-10,-4 10-2,-30-19-1</inkml:trace>
  <inkml:trace contextRef="#ctx0" brushRef="#br0" timeOffset="18078.0053">19870 10653 19,'8'-13'27,"-8"13"-4,4 32-8,-1 18-1,0 16-4,2 14-2,0 12-1,-2 2-2,3-2-3,0-9 0,1-11-1,-2-18 0,-2-16 0,-3-12 0,-2-16 0,2-10-1,-19-14 0,5-4 1,-3-6-2,2-2 1,-1 5 1,5-1-1,2 7-1,9 15 0,0 0 1,0 0-1,10 24 1,0-4 0,5 3-1,0 4 2,2-6 2,1-3 0,-1-8 1,2-7 0,-4-8 0,2-6-2,-4-5-9,2 1-20,-12-16-5,10 11-1,-8-7-1</inkml:trace>
  <inkml:trace contextRef="#ctx0" brushRef="#br0" timeOffset="18595.3613">20230 11197 25,'34'0'26,"-2"-12"0,9 7-13,-3 4-2,0-3-6,-8 4-2,-9-4-2,-8 4 0,-13 0-3,0 0 0,-16-3 0,-1 3-1,1 5 0,-2 2 0,4 5 0,0 3 2,5 7 2,0 3 0,3 32 4,6-27-2,-4 0 0,4-4 0,-3-2-1,-6-6 0,1-6 0,-6-3-1,1-1 0,0-8 0,1 0 0,12 0 1,0 0 0,0 0 1,24 0-1,3 3 1,5-3-8,1 0-23,12 6 0,-5-8-2,10 5-1</inkml:trace>
  <inkml:trace contextRef="#ctx0" brushRef="#br0" timeOffset="25503.0064">3625 10839 13,'-17'5'20,"17"-5"-1,17 9-2,3-3-3,12 2-1,10-4-3,12 1-1,7-5-3,8 2-2,-1-2-1,-3-6-2,-6 2-1,-12-1-2,-13 3 0,-16 2-1,-18 0 0,0 0-1,-24 3-1,1 1 1,-2 0 1,2 0 1,1 0-1,5-4 2,5 2 0,0-2 0,12 0 2,-10 12-1,8-1 1,2 4 1,-3 5-1,3 9 2,0 3-1,0 2 0,5 2 0,-5 1-1,3 1 1,-3-4-1,3-3 0,-6-3 0,-2-5 0,-4-3 0,-4-6 0,-3-1-1,-5-8 1,-4-5-1,0 0 1,2-5 0,5 0-1,1-3 0,7 4 0,10 4 0,0 0 0,0 0 0,25-7 2,3 7-1,0 4 1,6 1 0,-3-3-1,6 2-6,-4-10-23,2 12-1,-16-14-1,11 8-1</inkml:trace>
  <inkml:trace contextRef="#ctx0" brushRef="#br0" timeOffset="26172.7764">4514 11058 14,'30'3'26,"-2"-6"1,14 3-12,0 3-7,-1 3-7,-1-2-11,-9-4-14,6 5-1,-19-8-1</inkml:trace>
  <inkml:trace contextRef="#ctx0" brushRef="#br0" timeOffset="26336.0903">4631 11188 21,'23'0'27,"16"9"-8,4-5-32,-2-8-5,9 9-3,-7-10 7</inkml:trace>
  <inkml:trace contextRef="#ctx0" brushRef="#br0" timeOffset="26862.5875">5353 11212 31,'7'8'27,"16"-11"-10,23 3-5,23 0-1,20 0 1,35 0 0,25 0 0,30 0-1,20 0-3,16 0-2,5 0-3,-3-6-5,-10 2-13,-15 4-19,-39-5 1,-21 5-1,-47-5 0</inkml:trace>
  <inkml:trace contextRef="#ctx0" brushRef="#br0" timeOffset="27555.8097">6511 10476 41,'-43'4'15,"-8"-1"-2,6 9-3,1 3 0,12 7-3,12 6-2,14-1-1,12 3 0,12-2-1,13-1-1,10-4 0,8-3-1,1-5-1,-3-7-1,-8-3 1,-7-5-1,-11 0 0,-21 0 0,0-13 0,-22 6 1,-11 2 0,-11 5 0,-5 0 0,-4 5 0,3 8 1,1 7 1,8 9 2,10 8 0,14 0 3,17 3 0,20-3 0,23-4 0,17-8 0,27-6-2,18-10-14,18-9-23,-4-11-2,2 3-1,-20-8 0</inkml:trace>
  <inkml:trace contextRef="#ctx0" brushRef="#br0" timeOffset="28678.5002">5671 11491 12,'-6'14'26,"6"24"-2,0 3-8,0 11-4,-3 6-2,3 3-2,0 1-4,3-11-3,-3-10-5,5-12-9,0-7-10,-5-22-4,0 0-1,-18-27 11</inkml:trace>
  <inkml:trace contextRef="#ctx0" brushRef="#br0" timeOffset="28987.3475">5635 11458 38,'25'-24'25,"14"12"-3,3 11-2,4 5-5,3 10-3,-11 5-4,-2 13-2,-17 3-2,-7 6-1,-17 4-1,-12-3-1,-9 1 0,-7-6-1,-1-5-1,2-8 0,5-7 0,7-6-1,9-6 1,11-5 0,0 0 1,17 8 1,7-3 0,2 4 0,5 4 1,3-1 0,-1 5-1,-2-2-6,1 0-21,-5 2-7,-10-13 0,3 6-1</inkml:trace>
  <inkml:trace contextRef="#ctx0" brushRef="#br0" timeOffset="30123.7567">6520 11633 29,'-2'19'31,"4"16"0,-2 4-12,4 2-5,2 9-3,-1-7-3,-1-2-4,3-6-4,-4-11-7,1-6-10,-4-9-8,-14-17-7,14 8 0,-27-28 0</inkml:trace>
  <inkml:trace contextRef="#ctx0" brushRef="#br0" timeOffset="30260.0667">6380 11806 30,'0'0'31,"10"-9"-3,9 9-6,11 0-5,5 4-5,11-2-5,1 1-8,3 3-21,-7-11-9,4 5-2,-15-5 0</inkml:trace>
  <inkml:trace contextRef="#ctx0" brushRef="#br0" timeOffset="30753.6609">7085 11639 14,'0'0'31,"24"23"0,-12 0-2,2 6-12,4 8-4,-5-1-2,-1 3-3,-6-5-2,3-8-2,-9-8 0,0-8-2,0-10 0,0 0-1,-12-25 0,12-1 0,9-8 0,3-6-1,10 2 0,10 1 1,11 8-1,9 6 0,8 20-13,4 11-22,-17 6-1,2 18 0,-17 1 1</inkml:trace>
  <inkml:trace contextRef="#ctx0" brushRef="#br0" timeOffset="32287.0375">8021 11096 23,'0'0'29,"0"0"1,22 4-9,8-4-9,11 0-8,9 0-10,3 5-13,0-7-8,5 4-3,-17-2 1</inkml:trace>
  <inkml:trace contextRef="#ctx0" brushRef="#br0" timeOffset="32459.492">8164 11201 9,'-29'0'25,"29"0"1,0 0-12,17 0-3,18-7-8,13 3-15,21 4-12,-1-5 0,19 5-2</inkml:trace>
  <inkml:trace contextRef="#ctx0" brushRef="#br0" timeOffset="32744.3384">8928 11142 15,'0'0'27,"-12"-9"2,33 5-14,19 4-3,20-6-2,23 6-3,18 0-1,16 0-4,9 0-5,4 0-7,-5-4-12,1 7-7,-22-11 0,-12 4 0</inkml:trace>
  <inkml:trace contextRef="#ctx0" brushRef="#br0" timeOffset="33060.0076">9235 10844 7,'16'-26'23,"-4"-4"-6,0-2 0,-3 3-2,-3-2 0,-2 7-2,-4 0-3,3 7-1,-3 9-3,0 8-1,0 11-2,4 12-1,1 9-1,-2 14-1,4 7-3,-2 5-7,1-5-20,7 8-1,-4-20 0,13 1-1</inkml:trace>
  <inkml:trace contextRef="#ctx0" brushRef="#br0" timeOffset="34036.8007">9517 10793 8,'4'-17'24,"-4"-10"-1,17 5-7,6 3-4,45-3 7,-31 22-10,-6 11-2,-12 6-1,-10 7-3,-19 7 0,-8 5-1,-10-1 0,-6 1 0,3-3 1,9-5 0,10-5 0,18-7 0,15-5 0,10-5 0,10-1-2,0-5-8,2 0-25,-3 0-1,-15-5 1,-4 5-2</inkml:trace>
  <inkml:trace contextRef="#ctx0" brushRef="#br0" timeOffset="35899.3008">8931 11505 28,'0'0'20,"13"-15"-5,5 5-3,7 1-3,2 0-1,11 5-1,-7 0-1,4 8 0,-13 3-1,-4 8-1,-16 5-2,-4-1 0,-14 5 0,-8-3 0,1-2-1,-2-5-1,4-3 0,9-6 0,12-5 0,0 0-1,21-2 1,4 2-1,6 4 1,6 7 0,-3 7 1,-5 5 0,-8 4 0,-10 6 1,-13-1-1,-14 2 1,-6-6-1,-8-9-1,-1-2-3,-3-12-4,6-5-5,7-9-10,2-9-8,19 4-1,0-10 1</inkml:trace>
  <inkml:trace contextRef="#ctx0" brushRef="#br0" timeOffset="36087.3491">9359 11872 40,'8'10'31,"-8"-10"2,0 0-12,0 0-19,0 0-27,0 0-4,0-10-1,0 10-2</inkml:trace>
  <inkml:trace contextRef="#ctx0" brushRef="#br0" timeOffset="36544.9781">9703 11621 12,'-6'-23'27,"-1"10"-4,-7-3-4,-3 7-4,-4 4-3,-3 5-4,1 9-2,1 6-3,4 10-1,9 4 0,5 2-2,8 3 1,8-3-1,7-3 1,6-2-1,6-12 1,2-8-1,-1-6 1,-4-10 0,-7-9 0,-5-7 0,-16-4 0,-6-2-3,-10 3-5,-3 7-18,-12-7-5,10 12-1,-7 1 0</inkml:trace>
  <inkml:trace contextRef="#ctx0" brushRef="#br0" timeOffset="37065.9972">10043 11533 5,'-8'-19'20,"-4"10"-7,-23-6 5,14 10-12,2 5-1,3 0 0,2 0-1,3 5-2,11-5 0,-12 13 0,12-13 1,0 15 2,0-15 0,3 18 1,-3-18 1,0 19 0,-3-9-1,3 4 0,-5-4-1,5-1-1,0-9-1,5 13-1,4-11 0,4-2-1,2 0 0,8 0 0,1 0 0,4 5 1,3 7 0,0 2 0,-7 4 0,-1 9 1,-11-1 1,-6 6-1,-12-1 0,-10-2 1,-11-5-2,-4-1-1,-3-8-4,-1-12-11,1-8-21,9-5-1,0-21 0,14-2 0</inkml:trace>
  <inkml:trace contextRef="#ctx0" brushRef="#br0" timeOffset="37621.627">10556 10987 7,'15'-18'16,"21"-27"15,-10 29-16,2 2 0,3 14 0,-2 10-1,2 10-1,-7 4-3,1 12-2,-4-7-1,5 2-1,-1-4-1,6-8-2,-4-13 0,1-6 0,-5-15-1,-5-2-3,-7-3-3,-11-3-7,-6 3-13,-6 12-11,-13-3 0,0 11-1</inkml:trace>
  <inkml:trace contextRef="#ctx0" brushRef="#br0" timeOffset="37801.0076">10598 11220 44,'35'6'34,"8"-6"2,15 10-7,2-3-26,-4-2-29,8 5-4,-13-6-3,1 6-2</inkml:trace>
  <inkml:trace contextRef="#ctx0" brushRef="#br0" timeOffset="39882.6962">11520 10872 31,'0'0'27,"8"-19"-6,7 9-3,10 2-2,6-1-3,9 9-4,-2 0-1,5 5-2,-12 4-2,-8 9 0,-15 4-2,-13-1 0,-14 2-2,-5-1 1,-9-7-2,2-1-1,8-5 0,7-9 0,16 0 0,0 0 0,28 0 2,3 0-1,3 3 2,0 8 1,-4 2 0,-8 11 0,-15-1 1,-10 1-1,-15 2-1,-10-3-1,-6-4-4,-3-8-5,5-1-8,2-6-9,3-10-7,16 2-2,4-6 2</inkml:trace>
  <inkml:trace contextRef="#ctx0" brushRef="#br0" timeOffset="40092.337">11952 11212 72,'14'0'35,"-14"0"0,0 0-17,0 0-13,10-5-21,-10 5-18,0 0-1,0 0-1,0 0 2</inkml:trace>
  <inkml:trace contextRef="#ctx0" brushRef="#br0" timeOffset="40763.0081">12456 10950 39,'0'-21'23,"4"2"-4,-9-2-3,-5-1-4,-3 4-3,-9 3-2,-2 3-3,-4 6-1,0 6-2,0 10 0,3 7 0,10 3-1,2 3 0,11 2 0,7 0 1,8-6-1,9 1 1,2-11-1,4-6 1,1-6 0,-2-3-1,-5-8 1,-1-2 0,-8 1-1,-2 0 1,-9 2-1,-2 13 0,0 0 1,0 0 0,0 15 0,0 11 1,0 3 0,3 4 1,-3 2 0,-4 4 1,-5-3-1,0 1 1,-7-12-1,-3-4-1,-2-11-2,-7-4-1,1-6-2,1-14-3,5 4-4,0-8-9,7-1-15,14 5-1,0-3 1,16 10 6</inkml:trace>
  <inkml:trace contextRef="#ctx0" brushRef="#br0" timeOffset="41333.4306">13000 10819 28,'0'0'31,"0"25"2,0 7-5,-9 9-15,-3 2-4,2 3-2,-3-2-3,5-2 0,-2-7-1,3-11-1,1-11-2,6-13 1,0 0 0,0-27-1,7-5 1,2-13-1,-2-9 0,4 0 0,1-4 0,4 8 0,-3 2 1,5 9-1,-2 14 1,3 15 0,-1 13 1,3 14 0,-2 11 0,4 10 1,1 7 0,1 10-1,-1-3 0,1 1-1,0-5-1,-6-8-4,-3-5-5,-8-11-13,-8-9-15,0-5 1,-12-15-1,-4 3 0</inkml:trace>
  <inkml:trace contextRef="#ctx0" brushRef="#br0" timeOffset="41470.5072">12976 11012 60,'17'-11'34,"21"11"0,5-4-19,4-4-38,11 20-6,-17-10-2,2 13-3</inkml:trace>
  <inkml:trace contextRef="#ctx0" brushRef="#br0" timeOffset="45887.1248">3891 13318 9,'0'18'28,"-17"3"1,6 20-5,-8 8-12,-6 5-5,6 5-1,-3-5-4,7-5 0,3-8-1,3-13 0,6-15 0,3-13 0,9-12-1,-1-11 1,3-12 0,-1-4 0,4-8-1,-1-2 0,2 0 1,0 5 0,-3 3 0,-1 10 0,-3 6 1,4 11-1,-12 14 0,14 0 0,-9 14 1,2 8-2,2 10 1,7 7-1,8 8 0,2 0 1,4 6-1,5-2 1,4-3-1,-4-4 0,-2-4 1,-10-8 0,-12-8-1,-11-4 1,-17-7 0,-14-4 0,-11-5-1,-9-4 1,-6 0-1,3 0 1,3 0-2,8 0-3,11 0-5,8 0-13,9 0-9,15 0-2,12 0 1</inkml:trace>
  <inkml:trace contextRef="#ctx0" brushRef="#br0" timeOffset="46299.8059">4280 13416 19,'0'-15'34,"0"15"0,11 0 1,1 26-16,0 5-7,10 14-3,-3 3-4,5 8 0,-5-2-2,6-2 0,-3-11-2,-4-7 0,-2-17 0,-2-14 0,0-15 0,1-11-1,-2-17 1,1-6-1,-4-8 1,5-1-2,-5-1 2,-1 8-2,0 7 0,-6 5-9,5 11-22,-6 16-4,-2 9-1,0 0 0</inkml:trace>
  <inkml:trace contextRef="#ctx0" brushRef="#br0" timeOffset="46563.9871">4926 13540 53,'0'0'33,"35"0"0,-9 2-14,9-2-19,3 4-15,-5-9-15,6 5-2,-15-7-1</inkml:trace>
  <inkml:trace contextRef="#ctx0" brushRef="#br0" timeOffset="46714.4255">5011 13650 21,'12'5'30,"16"7"-3,-3-4-26,3-8-17,9 5-7,-10-14-4</inkml:trace>
  <inkml:trace contextRef="#ctx0" brushRef="#br0" timeOffset="50884.2835">5873 13296 8,'-47'-19'51,"18"15"-33,-5 4-5,3 5-2,3 10-2,2 4-3,11 6-2,8 4-1,10 6-2,9-3 1,7-1-1,6-4 0,6-2 0,0-9 0,-4-7 0,-2-3 0,-11-6 0,-14 0-1,0-19 1,-18 9-1,-8 0 1,-6 5 0,-5 5 0,-3 6 0,4 12 1,4 6 0,4 8 0,11 5 1,9 1 0,8 1 0,15-3 0,7-5-1,10-6 0,10-9-3,5-6-7,6-10-16,3 0-10,-8-14 0,6 3 0</inkml:trace>
  <inkml:trace contextRef="#ctx0" brushRef="#br0" timeOffset="51087.294">6121 13636 55,'0'0'34,"18"7"1,7-7-15,8 9-12,5-3-11,5 3-21,7-13-9,6 4-1,-4-11 0</inkml:trace>
  <inkml:trace contextRef="#ctx0" brushRef="#br0" timeOffset="51697.7357">6772 13350 23,'25'-4'28,"17"4"1,3 0-13,4-7-5,1 4-3,-4-2-2,-3 0-2,-11 1-1,-11 0-1,-21 4-1,0 0 0,0 0-1,-16-3 0,-5 3 0,0 6 0,-1-1-1,0 7 1,3 5-1,6 0 2,2 10-1,7 4 1,4 8 0,3 4 1,1 2 1,2 0-1,-1-1 1,-1-1 0,-4-6-1,-4-5 1,-7-8-1,-11-5-1,-3-10 0,-3-4-1,-3-5 0,0-4 0,6-2 0,4-3 0,8 2 0,13 7 0,9-7 1,10 7 1,12 0 0,9 2 0,1 2-2,5-4-9,2 0-24,3 0-1,-13-6 0,4 6-1</inkml:trace>
  <inkml:trace contextRef="#ctx0" brushRef="#br0" timeOffset="52314.8595">7311 13592 22,'13'6'23,"-13"-6"-3,9 22-2,0-3-2,-2 0-4,-1 3-2,0-1-2,0 4-2,0-3-3,0 0 0,-3-6-1,0-3 0,-3-13 0,0 9-1,0-9 1,0-12-1,0-2 0,0-4 0,0-5 0,6-2 0,4-2 0,2 0 0,7 2 0,6 5 1,3 3-1,5 4 1,5 6-1,-4 7 0,-2 0 0,-2 12-5,-5 0-26,-5 8-4,-12-5-1,1 4 1</inkml:trace>
  <inkml:trace contextRef="#ctx0" brushRef="#br0" timeOffset="56018.1775">8080 13557 15,'0'0'30,"34"0"-2,-6 0-8,10 0-6,9 0-5,1 0-11,5 6-19,-12-15-7,8 9-2,-21-7 0</inkml:trace>
  <inkml:trace contextRef="#ctx0" brushRef="#br0" timeOffset="56183.5396">8227 13671 3,'15'9'27,"2"-14"1,18 11-4,2-6-25,-2-9-18,14 12-4,-10-10-3</inkml:trace>
  <inkml:trace contextRef="#ctx0" brushRef="#br0" timeOffset="56619.7199">9014 13359 43,'7'-18'28,"-7"2"-8,0 5-4,0 11-2,0 0-4,0 0-3,-9 27-2,9-1-3,3 8 0,1 5 0,-2 8-1,4 3 1,-2 0 0,-1-3-1,-3-4 0,0-4 0,-7-10 0,-1-7 0,-3-10 0,2-5 1,-3-7-1,12 0-1,-10-7 1,10 7-1,6-12 1,8 7-3,7 5-6,3 0-14,1-4-11,12 4-2,-8-4 1</inkml:trace>
  <inkml:trace contextRef="#ctx0" brushRef="#br0" timeOffset="57221.0195">9486 13520 56,'-31'-23'29,"6"0"-13,7-4-4,8-1-5,10 1-2,9 2-2,10 8-1,6 6 1,7 11 0,2 11-1,0 8 2,-7 9 0,-5 5 0,-17 9 0,-7 5-1,-17 0 0,-8 1 0,-8-4-1,-4-6-1,-2-9-2,0-9 0,7-11-1,5-9-1,8-9 1,7-7 0,8-2 0,6-2 2,8 1 2,8 8 0,8 5 1,5 6 0,2 4-1,3 9 1,-1-1-2,-2 5-3,4 3-13,-8-6-20,-8-8 0,4 0 0,-9-11 0</inkml:trace>
  <inkml:trace contextRef="#ctx0" brushRef="#br0" timeOffset="57536.8102">9861 13605 36,'3'15'34,"13"-13"-1,8-2-10,11 4-5,5-4-4,3 0-6,1 0-7,-1-6-21,-8 0-14,-2 6-1,-13-10 0</inkml:trace>
  <inkml:trace contextRef="#ctx0" brushRef="#br0" timeOffset="58257.8667">10475 13442 15,'-6'-19'30,"9"6"2,0-6-6,7 3-9,11 6-5,-2 2-3,9 8-4,-1 0 0,0 12-3,-6 5 0,-7 4-1,-10 5 0,-4 3 0,-15-1-1,-2-3 1,-4-3 0,-1-8-1,3-2 0,7-9-1,12-3 0,3-12 0,12 8 1,7-4-1,5 6 0,3 2 1,0 8 0,-2 7 1,-12 5 1,-8 6 1,-13-1 0,-10 6 0,-10-6 0,-4 1-1,-7-10 0,0-6-3,3-5-1,3-7-4,13 2-7,3-13-10,7 0-12,7 13-1,12-15 1</inkml:trace>
  <inkml:trace contextRef="#ctx0" brushRef="#br0" timeOffset="58422.3117">10840 13750 46,'0'0'30,"10"-5"-10,-10 5-31,0 0-12,0 0-5,0 0-1</inkml:trace>
  <inkml:trace contextRef="#ctx0" brushRef="#br0" timeOffset="59016.0083">11193 13505 39,'7'-14'30,"6"3"-8,-4-1-4,-3-6-5,-1 1-3,-5-2-3,-6 0-1,-8-4-2,-3 9 0,-6 2-1,-2 2-1,-3 5 0,0 5-1,0 10 0,6 4-1,5 6 1,8 2-1,9 2 0,0-2 0,14 1 1,5-5-1,2-2 0,1-8 1,0-4-1,-2-4 0,-2 0 0,-1-3 0,-4 3 0,-2 4 0,-11-4 0,18 24 0,-10-2 0,-2 4 0,0 3 0,-6 5 1,-10-2-1,-4-4 1,-5-3 0,-3-4-1,-6-8 1,1-6 0,-2-7-1,5-3-1,5-4-3,5-7-5,11 2-13,8 0-13,2-8 0,12 8 0</inkml:trace>
  <inkml:trace contextRef="#ctx0" brushRef="#br0" timeOffset="59198.2735">11440 13609 57,'0'0'39,"0"0"1,0 0 0,12-9-22,-12 9-15,0 0-38,0 0-3,0-13-1,0 13 0</inkml:trace>
  <inkml:trace contextRef="#ctx0" brushRef="#br0" timeOffset="59792.6599">11811 13359 38,'-11'-4'31,"-12"4"-4,-2 0-6,-1 14-7,-3 8-4,7 10-4,5 7-1,9 7-3,8 0 0,11-3-1,12-3 0,8-6 1,6-14-1,4-10 1,-3-12 0,-2-13 0,-11-11 0,-10-8-1,-15-7 1,-6 2-1,-12-2-1,-6 7-4,3 8-8,-4 9-16,5 5-8,20 12 1,-13 5 0</inkml:trace>
  <inkml:trace contextRef="#ctx0" brushRef="#br0" timeOffset="59988.3033">12068 13692 53,'0'0'36,"0"0"0,0 0-6,0 0-20,0 0-21,0 0-22,4-10-1,-4 10-2,15-13 0</inkml:trace>
  <inkml:trace contextRef="#ctx0" brushRef="#br0" timeOffset="60333.8595">12324 13380 38,'-16'-4'30,"-11"-2"0,8 6-14,-6 12-6,4 7-4,8 7-1,3 6-2,10 5 0,4 1-1,11-3 0,4-3 0,12-4-1,2-11 0,5-11 1,-3-10 0,-2-11 0,-8-9 0,-10-7 1,-8-7-1,-10 1 0,-13-4 0,-5 5-2,-1 7-11,-3 10-20,-2 0-4,10 10 1,2 2-1</inkml:trace>
  <inkml:trace contextRef="#ctx0" brushRef="#br0" timeOffset="60935.0191">12758 13285 31,'19'-5'26,"-19"5"-7,0 0-4,-15-9-4,-1 9-5,-3-5-3,-6 5-1,1-3-1,-2 3-1,2 5 0,2 0 0,3 2 0,1 3 0,6 5 1,3-2-1,5 5 2,4-4 1,0-1 1,0-1 1,9 0 0,-9-12 1,16 14-1,-6-14 1,1 0-2,-1-4-1,7 1 0,3-4-2,2 4 0,6 1 0,6 2-1,0 5 0,3 6 0,-6 7 1,-2-1-1,-11 7 2,-3 3 0,-15 2 0,-9 4 0,-13-1 0,-6-5 1,-8-6-1,-2-1-1,0-11-1,-1-9-6,10 0-11,7-7-19,-2-15 0,14 3 0,3-8-1</inkml:trace>
  <inkml:trace contextRef="#ctx0" brushRef="#br0" timeOffset="61655.664">13261 13472 37,'0'-10'31,"-2"-10"-2,4-1-9,13 1-6,2 1-4,9 6-4,2 1-2,4 10 0,-1 4-1,0 10 0,-4 5 0,-2 4-1,-6 1-1,3 1 1,-4-4 0,3-4-1,1-8 0,-3-7 0,2-6 1,-2-5-1,-7-6-1,-6-3 0,-2 4-3,-11-3-6,-2 6-13,-4 9-14,-8-1 1,0 9-1,-5 1 1</inkml:trace>
  <inkml:trace contextRef="#ctx0" brushRef="#br0" timeOffset="61861.0157">13293 13658 45,'27'0'36,"3"0"1,10-3-8,8 3-12,1 0-6,1 3-8,5-3-33,-6 9-5,-8-9-1,-9 5-1</inkml:trace>
  <inkml:trace contextRef="#ctx0" brushRef="#br0" timeOffset="64083.0857">14123 13466 28,'6'-23'27,"-1"-9"-7,-1 1-3,5 4-3,-3 2-2,1 11-2,-7 14-1,9 3-1,-9 17-3,6 12-1,-6 7-2,6 10-1,-6 2 1,3-2-1,-3-2 0,0-5 0,-5-10 0,-3-6 0,-3-14 0,-2-6-1,-3-6 1,8-6-1,-2-2 1,10 8-1,0-18 0,13 12 0,8 0-1,4 3-4,12 3-12,0 5-18,-6-5 1,3 0 0,-7 0 0</inkml:trace>
  <inkml:trace contextRef="#ctx0" brushRef="#br0" timeOffset="64519.0218">14565 13450 27,'4'-29'33,"-4"-5"0,0 5-10,0 7-5,0 3-5,0 19-3,0 0-2,0 0-3,-4 20-3,4 6-1,4 5 0,-4 5-1,4 5 1,-1 1-1,-3-1 0,0-3 0,-4-4-1,-6-8 2,-2-3-1,0-6 0,2-5 0,-4-6 0,14-6 1,-10 4-1,10-4 0,20 0 0,0-5 0,8 5 0,3 0-2,0 0-4,3 5-14,0 3-16,-13-8 1,-3 10 0,-8-10 0</inkml:trace>
  <inkml:trace contextRef="#ctx0" brushRef="#br0" timeOffset="64683.048">14920 13719 46,'0'0'37,"7"-15"-2,-7 15-6,0 0-38,0 0-21,9 0-4,-9 0-2</inkml:trace>
  <inkml:trace contextRef="#ctx0" brushRef="#br0" timeOffset="65226.8474">15142 13372 27,'27'10'33,"-10"-1"1,9 6-1,6 12-17,4-2-5,4 8-2,-6 3-3,-7 3-2,-14-3-2,-13-1-1,-18-7-2,-13-9 0,-7-2-1,-6-10 0,1-7-1,7-11 0,12-6 1,14-10-1,17-2 2,11-3 0,12-4 2,9 2 0,2 2 2,-5 1 0,-3 2 1,-15 7-1,-12 3 0,-15 8-1,-13 5-1,-6 3-4,-2 9-15,4 8-18,-3-2 0,15 12 0,-2-6 0</inkml:trace>
  <inkml:trace contextRef="#ctx0" brushRef="#br0" timeOffset="65707.8995">15891 13244 59,'0'0'36,"15"7"1,-2 18-12,2 7-12,13 15-4,-6 6-2,8 10-2,-2-5-2,1 1-1,-5-7 0,-2-8-1,-4-14 0,1-12 0,0-18 0,-1-18 0,4-14 0,2-11 0,4-13 0,4-5-1,2-3 0,-6-2-1,-1 11-12,-2 3-26,-18 1 0,-1 13-1,-15-3 1</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6-12-07T15:51:44.306"/>
    </inkml:context>
    <inkml:brush xml:id="br0">
      <inkml:brushProperty name="width" value="0.05292" units="cm"/>
      <inkml:brushProperty name="height" value="0.05292" units="cm"/>
      <inkml:brushProperty name="color" value="#FF0000"/>
    </inkml:brush>
  </inkml:definitions>
  <inkml:trace contextRef="#ctx0" brushRef="#br0">17047 10871 23,'34'0'19,"29"9"-1,17-4-1,16-1-2,8-1-3,-3-3-2,-6 4-2,-13-4-3,-12 0-3,-25 0-5,-21-4-5,-24 4-5,0 0-1,-11-10-1,-4 8-2,-3-6-1,3 7-1,0-7 0,15 8 17</inkml:trace>
  <inkml:trace contextRef="#ctx0" brushRef="#br0" timeOffset="241.7716">17786 10723 9,'6'-14'39,"-1"23"-23,2 5-3,-1 9-3,3 5-2,2 6-1,0 6-1,1 2-1,-2-1-2,-1-2-1,-3-3-5,-6-8-5,0-7-9,5-5-11,-5-16 0,0 0 0</inkml:trace>
  <inkml:trace contextRef="#ctx0" brushRef="#br0" timeOffset="633.0174">17986 10306 18,'6'-43'24,"-6"2"-6,9 21-1,-9 20-2,4 11-3,0 25-1,-4 19-2,8 15-1,-5 17-1,7 17-1,0 6 0,1 3-1,-1-4-1,-1-5-1,-5-13 0,-1-8-2,-3-18-2,0-15-7,-5-16-21,1-8-5,-9-19-1,13-7 1</inkml:trace>
  <inkml:trace contextRef="#ctx0" brushRef="#br0" timeOffset="2024.0502">18055 10863 12,'0'0'12,"0"0"0,8 10-2,-8-10 0,23 7-1,1-7 1,10 5-1,14-5-2,18-5-1,16 1-2,19-4 0,10-1 0,4-1-1,-3 1-1,-9 4 0,-13 1-1,-22 0 0,-22 4 0,-21 0-1,-25 0-2,0 0-2,-13 8 0,0-8-3,0 0-2,2 4 0,0-4-1,11 0 0,-10 1 2,10-1 0,0 0 1,-10 6 3,10-6 0,0 0 1,0 0 1,0 0 1,0 0 0,0 0 2,0 0 1,0 0 7,0 0-2,0 0 1,0 0-1,8-12 0,-8 12 0,8-22 0,-1 6-2,2-2-1,1-4-1,1 2 1,-3-2 0,3-2 0,-6 6 0,0 8-1,-5 10 1,0 0-1,0 0 0,9 19 0,-9 4-1,6 5 0,0 4 0,1 0 0,-1-2 1,3-3-1,0-7 0,0-3 0,0-13-1,3-8 1,-1-9-1,4-7 0,0-10 1,1-1-1,0-1-1,-1 0 1,-1 8-1,-4 5 0,-3 11 1,-7 8-1,3 14 1,-3 9 1,0 8 0,0 3 1,0 1-1,5 0 0,-1-1 1,3-7-1,-1-8 0,2-9 0,2-10 0,1-14-1,1-9 1,0-7-1,1-11 0,3 4-1,-1 0 1,-1 6-1,-4 7 0,-2 13 0,-8 11 0,18 14 0,-12 13 1,-1 4-1,0 4 1,1 2 0,4 0-1,-2-5 1,0-7 0,0-8 0,2-12 0,0-5 0,2-9 0,0-15 0,1-8-1,2-5 1,2-4-1,-1 7 0,0 2 0,-3 9 0,-2 10-1,-11 13 1,15 22 0,-12 6 0,-3 9 1,0 1-4,9 3-18,-1-3-15,-1-15-1,17-8 0,6-17-1</inkml:trace>
  <inkml:trace contextRef="#ctx0" brushRef="#br0" timeOffset="2588.4191">19696 10812 28,'0'0'28,"27"6"-5,15-6-3,23 0-2,28 4-4,25-4-1,34 4-4,20-4-1,15 10-2,1-2-2,-13 1-8,-22 1-24,-28 5-6,-45-8-2,-29 2 2</inkml:trace>
  <inkml:trace contextRef="#ctx0" brushRef="#br0" timeOffset="3167.0516">17028 10882 29,'5'26'27,"-10"9"-4,5 23-3,0 21-5,0 21-2,0 24-1,-6 11-3,2 15-1,-4 3-2,1-4-2,-2-9 0,3-10-1,-4-19-1,2-17-4,4-17-10,4-19-24,-9-31 1,9-13 0,-12-24-1</inkml:trace>
  <inkml:trace contextRef="#ctx0" brushRef="#br0" timeOffset="3723.051">16926 12639 23,'37'0'17,"10"-5"-2,22 5 0,17 0-2,22 5-1,19 2-2,19-3-4,14-1-1,7-3-2,0 0-1,-11 5-1,-16-5-1,-19 5-9,-25 3-12,-32-8-8,-13 11 0,-34-11 0</inkml:trace>
  <inkml:trace contextRef="#ctx0" brushRef="#br0" timeOffset="4918.6855">18606 12644 15,'13'-17'15,"-5"-8"-2,5-3 1,-3-11-3,5-6-1,-2-9-2,4-2-1,-2 3 0,0-1-1,-1 7 0,-2 8-2,-2 13 0,-1 16 1,1 19-1,-5 16 0,5 15-1,-1 11-1,4 7 0,0 9 0,1 5 0,-1 0 0,0-6-1,-1-6 0,-2-7 0,-3-10 0,-2-11-1,0-13 1,-5-19-1,11 0 1,-4-19-1,0-16-1,5-9 1,4-12 0,0-5-1,9-4 0,0 0 1,0 4-1,-1 8 1,-2 7 0,-1 13 0,-6 11 0,-2 11 1,-13 11-1,9 24 1,-9 6 0,3 15-1,-3 7 1,6 11 0,-1 2 0,2 2 0,3-5 0,2-6 0,2-8 0,3-14-1,2-14 1,1-15 0,1-15-1,-2-18 0,2-16 0,-3-14 0,0-15 0,-2 1-1,-3-1 1,-2 5-1,-3 8 1,-2 10-1,-3 18 1,2 20 0,-5 12 1,5 29-1,-2 7 1,1 12 0,1 8 0,3 9 0,-1 0 1,1 0-1,-2-8 0,1-5 0,-1-11 0,1-10 0,-1-17 0,3-14 0,3-14-1,2-16 1,2-14-1,4-15 1,2-9-1,4-4-1,0 3 2,-1 7-2,-4 5 1,-2 14 0,-3 12 0,-1 21 0,-5 15 1,-1 19 1,-5 14-1,2 8 1,0 10 1,3 6-1,1 4-1,-1-5-9,3-8-27,1-7-1,-2-18-1,11-5 0</inkml:trace>
  <inkml:trace contextRef="#ctx0" brushRef="#br0" timeOffset="5399.0396">19764 12634 14,'19'0'27,"4"-4"-4,20 4-1,17 0-2,20 0-3,16 0-2,15 4-3,21 2-2,9-6-4,7 0-3,-2 0-5,-11-10-12,-19-3-20,-11 1-1,-35-4 1,-22 1-1</inkml:trace>
  <inkml:trace contextRef="#ctx0" brushRef="#br0" timeOffset="5926.7459">21163 10950 42,'3'15'18,"2"13"-1,-2 14-3,0 19-2,1 28-1,-1 22-2,1 23-1,-4 11-1,8 14-2,-5 2-2,4-2 0,-4-12-2,-3-14 1,0-19-1,0-19 1,-3-17-2,-1-19 1,1-14 0,0-15-5,3-20-28,0-10-1,0 0 0,19-24 0</inkml:trace>
  <inkml:trace contextRef="#ctx0" brushRef="#br0" timeOffset="6758.4697">17432 10510 24,'36'4'27,"-4"-8"-1,12 4-14,-4 0-19,-4-5-14,5 10-3,-13-10-3</inkml:trace>
  <inkml:trace contextRef="#ctx0" brushRef="#br0" timeOffset="7071.5967">18259 10253 63,'0'0'32,"15"11"-10,-11 12-5,-4 5-6,8 8-5,-2-2-2,-2-1-5,3-2-9,-4-4-9,-3-17-12,0 4-2,-14-19 1</inkml:trace>
  <inkml:trace contextRef="#ctx0" brushRef="#br0" timeOffset="7192.5055">18206 10406 20,'13'-7'29,"17"14"-1,7-7-10,6 0-18,10 9-19,-7-13-5,17 6-2,-3-14 1</inkml:trace>
  <inkml:trace contextRef="#ctx0" brushRef="#br0" timeOffset="7576.0074">19379 10342 17,'17'4'31,"-2"5"1,9 5-7,-1 11-6,-2-1-6,1 4-3,-6-6-4,0 0-1,-8-10-2,-8-12-1,0 0 0,9-22-1,-9-5 1,8-6-1,2-3 0,7-3-1,5 4-2,5 6-9,5 6-23,8 18 0,-2 5 0,17 19 0</inkml:trace>
  <inkml:trace contextRef="#ctx0" brushRef="#br0" timeOffset="8043.4803">19247 11523 43,'0'0'33,"12"19"0,-12 18-13,0 6-7,-5 11-4,1-1-3,-1 1-6,5-6-6,-5-10-7,0-13-10,5-10-8,-12-15-2,12 0-1</inkml:trace>
  <inkml:trace contextRef="#ctx0" brushRef="#br0" timeOffset="8299.0534">19278 11448 55,'50'-9'27,"8"17"-3,-5 5-5,-10 7-5,-13 12-5,-19 2-3,-17 5-3,-16-3-1,-15 0-2,-5-6 1,2-3-1,8-4 1,15-5 0,17-5 0,23-1 1,12-3 1,17 0 0,2 3-3,0-1-9,-7-3-24,2 3-1,-19-7-1,-2 2-1</inkml:trace>
  <inkml:trace contextRef="#ctx0" brushRef="#br0" timeOffset="9295.2631">21626 11071 28,'16'-19'51,"-12"43"-33,-4 22-3,0 24-4,0 15-3,3 14-1,-3 2-2,4 1-2,-1-8 0,0-6-2,-3-15 0,0-18 0,-3-16 1,-2-15-1,5-24 0,-16 5-1,7-20-1,-6-14 0,1-8-1,0-4 0,3 3-1,-2 0 1,4 12 0,2 10 1,7 16 2,0 0 1,3 26 0,7 2 1,2-2 1,6 3 2,2-9-1,5-4 0,-3-9 0,0-7-3,-2-2-4,-4-12-14,-4-4-19,4 4-1,-6-10 0,8 5-1</inkml:trace>
  <inkml:trace contextRef="#ctx0" brushRef="#br0" timeOffset="9850.427">22008 11601 9,'29'-12'27,"15"7"0,-3-4-2,5 3-13,2 2-3,-6-1-4,-5 5-2,-12 0-2,-14 4-1,-11-4-3,0 0 1,-15 5-1,-5-1-1,4 2 1,-6-2 0,1 5 1,3 2 2,7 4 2,-1 6 2,4 2 0,4 7 2,-2 0 0,6 9 0,0-3 1,0 6-2,0-5-1,0-5 0,-8-4-1,-1-4-2,-7-9 1,-3-6-1,-2-9-1,1-4 1,3-3-1,7-2 0,10-3 0,9 3 0,9 2 0,13-1 1,9 5-2,1 3-10,6-3-21,3 8 0,-12-5 0,7 3-1</inkml:trace>
  <inkml:trace contextRef="#ctx0" brushRef="#br0" timeOffset="16821.3649">2799 10851 45,'6'-12'35,"-6"12"1,0 0-13,7 24-5,-2 12-5,2 15-5,1 11-2,6 11-1,-5 2-1,-1 4-2,-3-5-1,3-5-1,-2-8-5,-2-14-8,2-14-22,3-6-3,-9-17-1,0-10 1</inkml:trace>
  <inkml:trace contextRef="#ctx0" brushRef="#br0" timeOffset="17387.0111">2801 10924 68,'22'-34'35,"13"5"-10,8 12-8,3 2-5,10 11-3,-4 8-4,-1 15-2,-8 5-2,-3 9 0,-7 5-1,-9 3 0,-14 0 0,-14 1 1,-12-4-1,-12 3 1,-6-12-1,-7-3 1,-4-7-1,0-3 2,2-4 0,12-3 0,1-5 1,13-2 0,3-2 0,14 0 0,-13 0 0,13 0 0,0 0 0,10 5-2,-10-5 1,11 0-1,-11 0 0,16 0 0,-16 0 0,13-5 0,-13 5-1,11-3 1,-11 3 0,0 0-1,0 0-1,4-11-4,-4 11-20,0 0-17,0 0 2,14-10-1,-10 0 0</inkml:trace>
  <inkml:trace contextRef="#ctx0" brushRef="#br0" timeOffset="20759.0526">3184 11426 30,'12'4'30,"-16"5"-3,4 8-6,7 7-6,-7 6-4,6 7-2,-6 5-2,0-1-2,-4-3-3,8-2-2,-4-4-3,0-12-4,0-3-8,0-17-13,0 0-5,0 0-1,-3-25 1</inkml:trace>
  <inkml:trace contextRef="#ctx0" brushRef="#br0" timeOffset="21121.0364">3183 11462 30,'10'-20'30,"9"4"-6,2 7-4,4 3-3,3 6-5,0 8-3,3 7-3,-9 4-2,-2 4 0,-9 5-2,-11 2-1,-4 1-1,-7 0 0,-9-5-2,0-4 0,-7-4 0,2-7-1,4-4 1,7-11 0,14 4 2,-13-14 0,13 2 2,0 12 0,21-15 1,-2 15 1,3 0 0,-1 18 0,1-4-1,5 9-1,-5-3 1,-3 4-3,2-3-9,-8 2-23,-13-23-4,24 15 0,-14-21 0</inkml:trace>
  <inkml:trace contextRef="#ctx0" brushRef="#br0" timeOffset="21579.3311">3853 11262 54,'34'0'29,"-9"0"-8,9-7-11,10 5-5,-2 2-7,-4-4-7,-1 4-7,-3 6-12,-15-6-1,-3 8-1</inkml:trace>
  <inkml:trace contextRef="#ctx0" brushRef="#br0" timeOffset="21789.905">3881 11385 30,'0'0'32,"0"0"-4,27 9-5,3-9-5,0 0-5,10 4-17,-9-8-24,13 11-3,-10-14-3,6 6 0</inkml:trace>
  <inkml:trace contextRef="#ctx0" brushRef="#br0" timeOffset="22618.7575">4541 10889 35,'0'-12'30,"16"12"1,3 3-11,8-3-10,11 9-4,2-7-1,6 6-1,-2-6-2,-7 2-2,-2 0-1,-11-4 0,-11 0-2,-13 0 1,0 0-1,-12-8 0,-3 8 1,-5 0 0,2 5 1,-2 0 2,2 6 0,0 4 1,1 5-1,8 7 1,3 4 0,3 6 1,3 7-1,4 3 0,1 2 0,2 2-1,-1-4-1,-3 0 1,-3-8-1,-9-4 0,-3-7-1,-4-11 1,-5-5-1,1-12 1,-1 0 1,9-6 0,3-3 1,9 9 1,9-18 0,9 13-1,7 5 1,9 0-3,9 5-13,1-1-19,-5-4-2,6 0 0,-10-10-1</inkml:trace>
  <inkml:trace contextRef="#ctx0" brushRef="#br0" timeOffset="23087.0674">5181 10849 16,'-21'-18'29,"7"4"1,-7-10-7,11-1-5,6-1-6,4-2-2,11 3-3,5 3-1,9 8-2,6 4 0,0 10-1,-3 6 0,-1 11-1,-9 3 0,-9 12-1,-9 1 0,-16 6-1,-7-2 1,-2-1-1,-4-5 0,1-3 0,5-7 0,2-9 0,11-3 0,10-9 0,0 0 1,24 11-1,-8-8 1,9 3 0,0 3 0,2 1-2,4 6-9,-3 0-25,-9-12-1,4 7 0,-6-11 1</inkml:trace>
  <inkml:trace contextRef="#ctx0" brushRef="#br0" timeOffset="23432.3856">5640 10967 68,'11'-7'35,"-6"16"-9,-5 16-5,0 7-6,0 18-5,0 1-3,0 14-1,0 0-2,4 0-1,-1-4-3,2-9-3,2-7-1,-7-16-5,7-6-11,-7-12-17,0-11-1,3-11 0,-10-9 1</inkml:trace>
  <inkml:trace contextRef="#ctx0" brushRef="#br0" timeOffset="23816.5791">5535 10911 33,'19'-35'35,"18"9"1,7 11-6,8 7-10,13 16-6,-3 6-4,1 13-4,-11 3-2,-8 10-2,-17 1-1,-13 7 0,-17-5-2,-15 1 0,-17-2-1,-6-5-2,-3-3 1,-3-14-1,7-3 1,3-12-1,10-5 2,12-5 0,15-6 1,6 0 3,17 4-1,11 7 1,7 5 0,5 11 0,5 6 1,-4 10-1,-4 0-1,-2 3-4,-6-3-33,-8 4 0,-13-13 0,1 1 0</inkml:trace>
  <inkml:trace contextRef="#ctx0" brushRef="#br0" timeOffset="25943.6578">6496 11161 33,'3'12'31,"13"-12"0,11 0-11,14 2-5,4-2-5,8 0-4,-2 0-10,-2 0-12,-12 0-14,-2 4-3,-35-4 0,7 6 4</inkml:trace>
  <inkml:trace contextRef="#ctx0" brushRef="#br0" timeOffset="26094.8131">6535 11323 28,'0'0'32,"19"18"-1,5-12-10,16-6-7,12 3-15,0-6-24,11 3-4,-6-5-2,9 2 0</inkml:trace>
  <inkml:trace contextRef="#ctx0" brushRef="#br0" timeOffset="26553.7815">7333 11043 13,'16'-24'30,"15"11"0,2 4-10,5 5-5,2 10-3,-6 7-2,-6 13-3,-16 3-3,-12 7-2,-14 1-1,-9-4-2,-4-3 0,-1-10-1,6-8 0,9-8 0,13-4 1,10-13 1,12 4 2,9 1 1,3 1 1,0 12 1,-6 8 1,-4 10-1,-15 2 1,-12 8-2,-18 1-1,-7 0-1,-8-6-4,-9-6-3,4-6-4,-4-12-4,11-4-8,6-9-8,8-4-6,11-1 1,4-6 8</inkml:trace>
  <inkml:trace contextRef="#ctx0" brushRef="#br0" timeOffset="26777.9855">7842 11501 46,'0'0'32,"9"-9"1,-9 9-8,0-12-25,0 12-28,-3-9-3,3 9-1,3-13 0</inkml:trace>
  <inkml:trace contextRef="#ctx0" brushRef="#br0" timeOffset="27343.77">8124 11292 38,'21'-12'25,"1"0"-1,-2-3-2,-6-5-6,-1 4-3,-10-12-3,-3 3-4,-9-3-2,-5 2-1,-4 4-1,-4 5-1,-6 4 0,-3 5-1,2 8 0,2 11 1,6 4-1,6 6 0,9 1 0,6 5 0,11-8 0,6 4 0,9-9 0,3-4 1,2-2-1,0-8 0,-3-3 0,-4-5 0,-4 0 0,-5-1 0,-5 2 0,-10 7 0,9-6 0,-9 6 0,3 21 1,-3-1-1,0 4 1,0 8 0,0 2 0,-6 3-1,-4-4 1,-8 0 0,-2-7-1,-4-7 0,-1-5 0,-5-10-3,2-4-4,0-12-6,6-4-15,10 2-7,-2-13 0,11 9 0</inkml:trace>
  <inkml:trace contextRef="#ctx0" brushRef="#br0" timeOffset="28094.4861">8298 10857 14,'0'-26'21,"9"5"-5,3 0-2,10 2-1,3 9-1,-1 5-2,7 7-2,-9 8-1,-6 6-2,-11 4-1,-5 6-2,-15 2-1,-7 0 0,-2 1 0,-4-5-1,3-2 1,10-4 1,5-7 2,13 1 0,10-7 0,9-3 0,9-2-1,2 0-9,1 0-24,6 3-1,-11-8-2,6 5 0</inkml:trace>
  <inkml:trace contextRef="#ctx0" brushRef="#br0" timeOffset="28568.0556">8702 11328 63,'0'0'41,"0"0"0,15 9 0,-15-9-23,7 10-16,-7-10-38,0 0-2,0 0-2,-7-15 0</inkml:trace>
  <inkml:trace contextRef="#ctx0" brushRef="#br0" timeOffset="30353.975">9111 11093 33,'3'-17'31,"10"5"-7,2-2-2,6 3-6,8 7-3,1-1-4,4 10-2,-5 0-2,1 9-1,-11 1-2,-10 6 0,-15-3-1,-10 3 0,-8-4-1,-4-3 1,0-3-1,4-3 1,5-8-1,19 0-1,0 0 1,15 0 0,13 3 0,6 4 1,7 10 0,2 3-1,-6 11 2,-9 4-1,-12 1 1,-16 3-1,-16-4 1,-11-5 0,-11-9-1,-2-6 0,-4-11 0,4-8-1,9-6 0,10-5-1,11-2-2,6-2-2,11 9-8,3 1-18,8 0-5,10 9-1,-6 0 1</inkml:trace>
  <inkml:trace contextRef="#ctx0" brushRef="#br0" timeOffset="32039.1076">9846 11263 50,'24'4'34,"4"-4"1,9 0-12,13 4-8,-4-4-5,4 0-6,-3 1-7,-7-1-8,-2 0-9,-7 0-12,-16-4-3,-3 4 0,-12 0 1</inkml:trace>
  <inkml:trace contextRef="#ctx0" brushRef="#br0" timeOffset="32227.3676">9922 11422 13,'23'-5'29,"17"5"1,0-7-4,7 2-10,-3 2-14,-8-5-26,5 15-3,-23-7-3,-2 3 0</inkml:trace>
  <inkml:trace contextRef="#ctx0" brushRef="#br0" timeOffset="33114.6697">10735 11105 15,'14'0'29,"-14"0"1,10 0-8,-10 13-4,0 1-5,-7 7-3,-7 1-2,5 4-2,-6-1-1,5-1-3,2-2 0,4-4-1,4-3 0,12-2-1,3-3 1,8-1-2,8-3-2,-4-2-3,5 1-6,-5-5-7,-1 0-9,2 4-3,-10-10-2,0 3 4</inkml:trace>
  <inkml:trace contextRef="#ctx0" brushRef="#br0" timeOffset="33280.1625">10949 11212 40,'-14'-18'28,"14"18"-4,-18-6-3,7 15-5,3 14-3,-1 3-5,4 13-1,-3 0-2,5 7-3,-1 1-3,4-6-6,4-5-15,3-1-12,0-18-1,9-3 1</inkml:trace>
  <inkml:trace contextRef="#ctx0" brushRef="#br0" timeOffset="33634.125">11380 11173 20,'-17'-20'33,"1"9"0,-13 3-3,-6 8-12,8 8-5,-10 9-4,6 9-4,3 9-1,6 5-2,8 4-1,10 2 0,6-3 0,14-1 0,11-9-1,5-5 1,7-10-1,1-10 1,-7-12 0,-2-5-1,-9-10 1,-13-3-1,-16-2 1,-8 2-1,-13 3 0,-3 4-4,2 7-8,-4 8-20,5 0-4,13 8 1,-1-3-1</inkml:trace>
  <inkml:trace contextRef="#ctx0" brushRef="#br0" timeOffset="33867.2869">11589 11547 65,'7'13'37,"-7"-13"0,0 0-11,0 8-14,0-8-9,0 0-19,0 0-19,0 0-2,0-17 0,8 8 0</inkml:trace>
  <inkml:trace contextRef="#ctx0" brushRef="#br0" timeOffset="34370.8802">11838 11122 15,'17'-17'30,"17"8"1,-4-1-8,10 0-7,6 10-3,-3 0-4,-2 10-2,-11 3-4,-14 10 0,-16-2-2,-9 5 0,-17-2 0,-5-5 0,-3 0 0,4-6 0,7-4-1,10-5 0,13-4 1,19 5-1,6 0 0,7 4 0,2 1 0,0 8 1,-9 2 1,-13 6-1,-12-3 1,-16 2 0,-11-6 0,-12-4 0,-7-8-2,-2-7-5,6 0-9,8-5-15,7-14-6,18 5 0,9-8 0</inkml:trace>
  <inkml:trace contextRef="#ctx0" brushRef="#br0" timeOffset="35017.6663">12646 11129 36,'12'-7'33,"-12"7"3,23 5-3,-6 11-16,-4 9-5,9 13-4,-3 0-3,6 12-1,-4-1-1,0 1-1,-5-8 0,-1-5-1,-4-9-1,-2-14 1,-9-14 0,18 0 0,-9-18 0,4-7-1,2-12 1,1-8-1,6 0 0,-7-1 1,0 3-2,-2 8 2,-4 5-2,0 11 1,-9 19 0,10 0 0,-6 18 1,4 10-2,1 3 1,1 7 0,2 6 1,1 1-1,-1 1 0,3-5 0,-1-9 0,0-7 1,0-10-1,3-9 0,2-14 1,6-10-1,7-13 1,4-10-1,4-8 0,1-2 0,-1 3 1,-6 2-2,-6 9-5,-18 8-32,-13 6 0,-7 10-1,-15 0 1</inkml:trace>
  <inkml:trace contextRef="#ctx0" brushRef="#br0" timeOffset="36484.2688">2771 12585 44,'0'0'34,"9"17"1,-9 15-12,0 12-9,6 19-3,-6 9-2,7 9-3,-5 3-3,2-4-1,-1-2-3,0-11-5,4-9-9,-4-13-21,-3-22 0,0-5-1,0-18 0</inkml:trace>
  <inkml:trace contextRef="#ctx0" brushRef="#br0" timeOffset="36866.0563">2677 12601 30,'20'-32'34,"14"8"1,9 4-9,7-1-8,15 11-3,-1 6-6,3 10-3,-10 9-1,-6 11-3,-15 7-1,-13 5 0,-14 4 1,-16 2-2,-12-2 1,-8 1-2,-11-7-2,-7-8-6,0-5-15,0-7-12,-9-12-2,8 1 1</inkml:trace>
  <inkml:trace contextRef="#ctx0" brushRef="#br0" timeOffset="37837.7538">3101 13147 8,'0'0'16,"0"0"-8,-10-7-2,10 7-2,0 0 0,0 0-1,0 10 2,0-10 0,6 16 2,-2 1 1,-4 3 0,0 2 0,2 4 0,-2-1-1,3-1-2,-3 0 0,0-5-2,0-7 0,2-1 1,-2-11-1,0 0 0,0 0 0,0 0 1,0-11-1,0 11 0,0-18 0,0 6-2,0-1 0,4-1 0,-1 1-1,4-4 1,4 3-2,5-1 1,3 2-1,6 4 0,0 2 0,4 4 0,1 3 1,-3 0-3,-5 10-8,-4 3-20,-8-9 0,6 10-1,-16-14 0</inkml:trace>
  <inkml:trace contextRef="#ctx0" brushRef="#br0" timeOffset="38296.878">3738 12997 16,'19'9'24,"-3"-15"0,12 6-15,2 0-8,2 0-8,4 9-11,-10-12-6,2 11 1</inkml:trace>
  <inkml:trace contextRef="#ctx0" brushRef="#br0" timeOffset="38460.2371">3800 13096 40,'25'8'31,"0"-8"-4,12-5-39,4 14-8,-10-9-6,6 7-3</inkml:trace>
  <inkml:trace contextRef="#ctx0" brushRef="#br0" timeOffset="40900.8232">17348 9913 2,'0'0'24,"10"19"0,-10 0-8,0 12-9,-4 7-16,-2-3-10,9 11-3,-10-10 0</inkml:trace>
  <inkml:trace contextRef="#ctx0" brushRef="#br0" timeOffset="41140.0572">17348 10353 13,'-4'11'27,"4"4"-1,-7-2-3,7 6-22,-3 5-16,-4-4-9,10 12-1,-9-9 0</inkml:trace>
  <inkml:trace contextRef="#ctx0" brushRef="#br0" timeOffset="41359.9552">17364 10816 23,'6'23'32,"-6"-7"0,5 19-1,-5 3-16,0 5-5,0 8-2,-3 3-7,-4-3-19,-1-7-14,8-4 0,-11-16-1,11-6 0</inkml:trace>
  <inkml:trace contextRef="#ctx0" brushRef="#br0" timeOffset="41964.0609">17711 9888 15,'30'6'23,"-3"-10"-5,14 4-25,8 4-9,-4-4-3,13 6 6</inkml:trace>
  <inkml:trace contextRef="#ctx0" brushRef="#br0" timeOffset="42213.5015">18445 9882 9,'14'-9'22,"12"17"0,2-8-11,12 4-10,6 1-10,7-5-10,12 11-2,-7-11 6</inkml:trace>
  <inkml:trace contextRef="#ctx0" brushRef="#br0" timeOffset="42423.4534">19081 9900 17,'30'4'24,"-4"-7"-2,15 3-18,13 0-10,2 0-12,20 0-4,-10-6 2</inkml:trace>
  <inkml:trace contextRef="#ctx0" brushRef="#br0" timeOffset="42619.0548">19799 9922 13,'16'0'25,"16"9"-2,-1-9-8,16-7-20,13 15-14,-4-16-3,16 15-2,-17-14 19</inkml:trace>
  <inkml:trace contextRef="#ctx0" brushRef="#br0" timeOffset="42970.7679">20289 10086 14,'9'13'29,"-9"-13"0,-6 29-3,0-6-12,6 8-9,0 3-12,-4 3-18,11 9-3,-11-8-1,11 8 2</inkml:trace>
  <inkml:trace contextRef="#ctx0" brushRef="#br0" timeOffset="43153.0171">20286 10648 30,'0'20'27,"-4"-7"0,4 7-17,0 4-14,-8-7-17,10 15-3,-10-13-3,14 7 10</inkml:trace>
  <inkml:trace contextRef="#ctx0" brushRef="#br0" timeOffset="43304.0955">20298 11044 30,'4'36'31,"-8"-4"0,4 7-6,-3-1-25,-6-4-23,9 4-4,-6-16-3,6 6 0</inkml:trace>
  <inkml:trace contextRef="#ctx0" brushRef="#br0" timeOffset="43822.4275">17409 11430 3,'34'9'24,"-2"-9"0,21 9-5,5-1-28,5-8-11,18 9-2,-8-12 4</inkml:trace>
  <inkml:trace contextRef="#ctx0" brushRef="#br0" timeOffset="44093.0566">18327 11439 29,'36'0'27,"-7"-9"-1,17 8-17,15 2-31,1-9-2,20 8-1,-9-11 6</inkml:trace>
  <inkml:trace contextRef="#ctx0" brushRef="#br0" timeOffset="44559.6458">20032 11347 46,'57'5'30,"3"-10"-18,12-3-17,15 2-21,-16-17-1</inkml:trace>
  <inkml:trace contextRef="#ctx0" brushRef="#br0" timeOffset="45785.5425">19420 11360 22,'-10'9'32,"20"-3"2,1-6-8,22 0-13,14 7-34,13-16-4,28 3-2,4-14-2</inkml:trace>
  <inkml:trace contextRef="#ctx0" brushRef="#br0" timeOffset="46868.0564">4381 12720 21,'0'0'28,"26"-5"-1,-4 5-11,9-3-5,7 3-4,0-3-1,2 3-3,-2 0-3,-9-5 0,-10 5-2,-19 0-1,0 0 0,0 0 0,-18 8 0,-4 2 0,1 2 2,-1 7 0,6 5 1,0 10 2,8 5 0,8 5 1,0 3 0,6 4 0,2-2 0,2-3 0,-5-3-1,1-5 0,-12-9 0,-5-6-1,-4-4 1,-4-10 0,-2-6 1,2-3-1,0-3 1,7-1 1,12 4-2,6-12 1,10 5-3,8 0-6,10 2-19,4 5-8,-5-10 1,8 3-1</inkml:trace>
  <inkml:trace contextRef="#ctx0" brushRef="#br0" timeOffset="47273.9286">4901 12528 41,'-3'-24'32,"10"7"1,2 2-16,2 4-4,10 5-4,-3 3-2,5 6-1,-4 4-2,-2 7-2,-11 2-1,-6 10 0,-12-1 0,-6 5-2,-8-1 2,0-4-2,0 1 0,4-6 0,7 2 1,5-8 0,15 0 0,6-3 0,10-2 1,7 1 0,2-1 0,5 1-1,1-2-4,-6-1-16,-9-7-14,8 6-1,-13-10 0,4 8 0</inkml:trace>
  <inkml:trace contextRef="#ctx0" brushRef="#br0" timeOffset="47696.9341">5211 13012 35,'14'0'35,"0"19"0,-4 4-10,3-1-8,5 10-3,-5-3-6,2 5-2,-5-4-1,-1-6-2,-6-7-2,-3-8 1,0-9-1,0 0 0,3-17-1,2-5 1,6-3-1,4-5 1,7 3-1,6 2 0,7 6-1,1 0-10,1 9-26,5 10-1,-5 0 1,4 2-1</inkml:trace>
  <inkml:trace contextRef="#ctx0" brushRef="#br0" timeOffset="49250.9872">6015 12983 7,'13'0'30,"2"0"0,16 4-5,4 1-9,5 0-6,3 2-5,3-2-10,-2 5-15,-13-10-10,3 6 0,-19-15 0</inkml:trace>
  <inkml:trace contextRef="#ctx0" brushRef="#br0" timeOffset="49410.3602">6059 13118 20,'0'0'29,"37"9"0,-4-9-11,11 6-23,11 3-15,-7-9-5,11 4-3</inkml:trace>
  <inkml:trace contextRef="#ctx0" brushRef="#br0" timeOffset="49891.5908">6745 12850 25,'14'-16'32,"4"-3"0,13 3-10,3 9-6,4 2-4,2 10-3,-8 0-3,-4 10-2,-16 3-3,-6 5-1,-13 3-1,-7-4-1,-5 0-1,-3-6-1,7-4-1,2-9 1,13-3 0,12 0 3,9 0 1,8 0 1,2 10 1,6 6 3,-12 6-1,-3 10 2,-16 0-2,-6 6-1,-18-2 0,-8-2-2,-11-9-3,-6-9-2,6-6-2,0-10-3,12-9-2,3-6-10,9-7-12,13 7 0,7-6 2,15 11 18</inkml:trace>
  <inkml:trace contextRef="#ctx0" brushRef="#br0" timeOffset="50056.471">7225 13225 53,'0'0'34,"0"0"-2,0 0-14,8-12-35,-8 12-12,0 0-2,13-9-2</inkml:trace>
  <inkml:trace contextRef="#ctx0" brushRef="#br0" timeOffset="50613.0444">7656 13038 31,'18'-9'23,"-9"-8"-2,1-2-4,-7-3-4,-3-4-2,-3-2-3,-7 0-3,0 1 0,-8 3-2,-7 7-1,-2 2-1,-1 10-1,-3 5 1,3 14-1,6 4 0,4 6 0,8 4-1,10-3 0,6 4 0,6-6-1,10-5 0,0-5 0,6-6-1,-6-7 2,2 0-1,-4-3 1,-5 0 0,0 3 2,-6 0 0,-9 0 0,16 18 1,-10-1 0,1 7-1,-1 1 1,-1 2 0,-5 1 0,0 1 0,-5-4 0,-8-4-1,-5-2 0,-8-7 0,1-5-3,-2-7-6,-4 0-10,0-17-13,13 10-1,-4-14 0,15 7 11</inkml:trace>
  <inkml:trace contextRef="#ctx0" brushRef="#br0" timeOffset="50989.0581">7870 12643 22,'-6'-35'31,"14"12"0,5 4-10,6 5-4,9 14-4,-4-2-4,7 12-2,-9 3-2,-6 4-1,-10 5-2,-9 5 0,-10-3-1,-2 3 0,-4-5-1,1-3 1,1-4 0,11-2-1,6-13 0,16 12-1,6-10-2,5-2-7,5-2-22,4 8-2,-7-6-1,5 7 1</inkml:trace>
  <inkml:trace contextRef="#ctx0" brushRef="#br0" timeOffset="51260.5012">8300 13116 60,'0'0'40,"0"0"-1,0 0 0,0 0-26,0 0-27,13 0-20,-1-8-4,-9-11 0,9 2-2</inkml:trace>
  <inkml:trace contextRef="#ctx0" brushRef="#br0" timeOffset="52859.0592">8776 12904 21,'9'-8'27,"-17"-6"1,-3 14-13,-6 4-3,-3 11-5,-1 10-2,4 4-2,9 10 0,8 1-2,6 1 0,12-3 0,12-5 0,9-11 2,7-7 1,-2-15 1,3-12 0,-11-9 1,-4-11-1,-16-8 0,-16 0 0,-14-1-2,-10 3-1,-10 8-3,-1 6-5,4 13-12,4 11-16,-1 0-1,18 15 0,7-2 1</inkml:trace>
  <inkml:trace contextRef="#ctx0" brushRef="#br0" timeOffset="53069.8928">9071 13159 43,'12'5'37,"-12"-5"0,0 0 0,0 0-19,0 0-19,0 0-27,9 0-7,0 0-1,-3-14-1</inkml:trace>
  <inkml:trace contextRef="#ctx0" brushRef="#br0" timeOffset="53436.6248">9428 12838 18,'-17'-4'28,"-12"0"0,0 12-1,1 8-17,0 11-4,10 6-2,2 6-1,10 2-1,12-4 1,12 4 0,8-14 1,13-5 1,2-15 0,2-7 0,0-13 1,-5-6-1,-13-9 0,-12-2-1,-19-6 0,-11 2-3,-10 5-3,-7-1-10,2 6-23,1 8 0,1-1-1,17 12 0</inkml:trace>
  <inkml:trace contextRef="#ctx0" brushRef="#br0" timeOffset="53949.871">9897 12768 30,'0'0'25,"-10"-4"-1,-10 4-13,-4 0-6,-1 0-5,0 0-4,-2 0 0,4 4-2,-1-4 1,5 7 1,3 1 2,5 5 2,0 3 4,-2 24 9,13-16-5,0-4 0,6 1-2,5-2-1,1-8-2,5-3-1,6-4-1,2-4 0,2-4 0,4 4 1,2 0-1,0 0 0,-3 11 1,-5 6 2,-9 2 0,-6 10 1,-13-2 0,-9 7 1,-14-8-1,-5 2-1,-6-8-2,-3-7-5,6-4-4,-3-9-9,12-12-16,9 0-2,7-9-1,13 5 1</inkml:trace>
  <inkml:trace contextRef="#ctx0" brushRef="#br0" timeOffset="54376.4438">10394 12918 30,'31'4'32,"-6"-4"0,12 0-6,3 0-11,4-4-7,-1 4-7,-2 0-9,-6 0-10,-11 0-13,-3 8-1,-21-8-1</inkml:trace>
  <inkml:trace contextRef="#ctx0" brushRef="#br0" timeOffset="54549.6329">10444 13050 32,'0'14'33,"0"-14"0,19 8-11,15-4-5,7-4-6,7 0-13,-3 0-27,3 4-3,-10-7-1,-1 8-1</inkml:trace>
  <inkml:trace contextRef="#ctx0" brushRef="#br0" timeOffset="56766.1269">11259 12854 26,'0'0'28,"-11"-13"-6,-1 13-7,-2 6-4,-1 11-3,-1 7-2,4 5-3,7 9 0,5 4-2,9 4 0,11-2 0,12-7 1,9-9 1,11-6 0,0-17 1,3-9 0,-4-16 1,-8-8 0,-17-12 1,-15-3-2,-23-4-1,-16 4 0,-14 2-1,-7 9-1,-3 8-3,0 7-7,11 17-14,13 3-11,7 1-1,15 15 0</inkml:trace>
  <inkml:trace contextRef="#ctx0" brushRef="#br0" timeOffset="57074.4446">11655 13084 28,'-3'10'28,"-7"-10"2,10 0-5,0 0-19,0 0-13,16 7-19,-16-17-3,11 10 1,-11-13 2</inkml:trace>
  <inkml:trace contextRef="#ctx0" brushRef="#br0" timeOffset="57550.0596">11811 12812 25,'0'0'30,"0"0"1,15 9-6,6 0-12,15-1-4,2-1-1,14 0-2,-4-7-2,1 0-1,-3-12-2,-9 2 0,-11-4-1,-12 2 0,-14 0-1,-6 3 1,-12 3-1,-1 6 1,-5 12 0,-1 7 0,0 11 0,5 11 1,2 5 0,8 5 0,7 2-1,3-2 2,10-3-2,-1-7-1,8-9-5,-3-11-5,4-11-10,-1-5-12,-11-15 1,4 0-2</inkml:trace>
  <inkml:trace contextRef="#ctx0" brushRef="#br0" timeOffset="57707.2858">11929 13062 61,'12'0'29,"10"0"-9,9 0-6,7 0-15,8 5-25,-5-10-1,9 5-3,-12-5-1</inkml:trace>
  <inkml:trace contextRef="#ctx0" brushRef="#br0" timeOffset="58098.8179">12321 12867 13,'0'0'29,"3"-10"1,21 10-4,1-3-11,10 3-5,5 0-3,1-4-1,-1-1-2,-3-4-1,-6 3-2,-9-6-1,-7 2 0,-15 10 0,7-12-1,-7 12 1,-20 8 0,6 6-1,0 9 2,-3 10 0,3 6 0,2 3 0,7 5 1,5-2-1,0 0 0,8-4 0,-2-10-1,4-2-1,-2-15-7,3-5-8,-11-9-15,0 0-1,6-15 0,-17-8 2</inkml:trace>
  <inkml:trace contextRef="#ctx0" brushRef="#br0" timeOffset="58240.9737">12358 13058 60,'19'10'28,"12"-10"-11,6 4-7,7-4-15,-4 0-20,16 3-3,-4-9-1,9 6 2</inkml:trace>
  <inkml:trace contextRef="#ctx0" brushRef="#br0" timeOffset="58850.5862">13155 12793 45,'0'0'33,"17"18"1,-10 12-13,1 8-7,10 15-4,-6-2-2,9 7-1,-2-4-2,3-3-1,-8-14-1,7-10-1,-6-12-1,1-11 0,-2-11 1,-1-11-1,2-12-1,-2-14 1,1-6-1,3-4 0,-4 3 0,-2 2 0,2 8 0,-3 9 0,-4 17 1,-6 15-1,16 24 1,-8 8 0,-2 10-1,4 5 1,1 4 0,0-1 0,4-1 0,-2-4 0,-1-16 0,3-9-1,0-11 1,1-15 0,4-11-1,7-17 1,1-18-1,3-16 0,3-8 1,1-3-1,-1 5 0,-7 3-2,-6 15-16,-8 12-21,-19 15 0,3 16 0,-9 13 0</inkml:trace>
  <inkml:trace contextRef="#ctx0" brushRef="#br0" timeOffset="62111.584">2805 14420 41,'10'31'33,"-10"1"-2,0 10-10,6 15-7,-1 11-2,8 10-4,-3 2-2,1 2-3,3-11-2,-5-7-1,0-5-5,0-18-6,-2-13-11,1-9-13,-8-19 0,0 0 0</inkml:trace>
  <inkml:trace contextRef="#ctx0" brushRef="#br0" timeOffset="62419.2695">2700 14601 37,'12'-23'34,"4"-7"2,18 0-13,9 7-4,7-1-6,11 11-3,3 4-4,3 9-2,-8 10-2,-4 9 0,-20 9-1,-19 5 1,-20 4-1,-11 3 0,-22 2-1,-11-9-5,5 3-17,0-9-16,-6-20 0,18-2 0,5-12 0</inkml:trace>
  <inkml:trace contextRef="#ctx0" brushRef="#br0" timeOffset="62878.2547">3540 14817 27,'22'0'34,"2"-5"-1,8 5-2,8-3-19,3-2-8,2 1-9,-4-3-18,3 9-9,-18-5-1,1 6 0</inkml:trace>
  <inkml:trace contextRef="#ctx0" brushRef="#br0" timeOffset="63081.7872">3599 14948 32,'0'0'35,"26"7"0,4-3-2,11-4-20,1 4-20,11 3-20,-13-12-5,10 5-2,-13-17-1</inkml:trace>
  <inkml:trace contextRef="#ctx0" brushRef="#br0" timeOffset="64168.8792">4395 14393 32,'0'0'32,"10"27"2,-10 21-12,3 13-8,9 20-4,-5 8 0,5 4-3,-5-8-4,5-5-3,0-15-6,-5-17-6,-2-18-15,-1-11-8,-4-19 0,-4-18 0</inkml:trace>
  <inkml:trace contextRef="#ctx0" brushRef="#br0" timeOffset="64432.0581">4324 14470 27,'32'-28'33,"17"13"1,4 8-9,-1 2-9,6 15-3,-11 7-3,-8 12-3,-18 8-2,-15 5-2,-19 2 0,-14-2-3,-10-3-1,-7-11-8,1-4-10,6-10-16,4-14-1,15-4 0,4-8-1</inkml:trace>
  <inkml:trace contextRef="#ctx0" brushRef="#br0" timeOffset="65028.061">4638 15098 46,'16'5'34,"-16"-5"1,8 23-15,-1 1-6,-7-2-4,8 5-3,-8-7-2,4-1-2,-4-10-1,0-9 0,0 0-1,-7-14-1,4-8 0,3-8 0,0-5-1,4-3 1,8 0 0,3 2-1,7 7 1,0 7 0,3 9 0,2 9 0,-4 8 0,-1 8 1,-9 7-1,-13 5 1,0-2-2,-13 3 1,-7-3-1,-1-7 0,2 0 0,-2-3 0,8-5 0,13-7 0,-3 9 0,12-6 2,9 3 0,5 1 0,4 0 1,6 2 0,-3 1 0,0 1-1,-2 0-3,-8-5-17,-4-3-17,-1 1-1,-15-4 1,0 0-1</inkml:trace>
  <inkml:trace contextRef="#ctx0" brushRef="#br0" timeOffset="65500.682">5451 14579 41,'0'0'34,"8"12"-1,-8 11-12,9 15-6,-4 3-4,6 13-2,-5-6-4,-2 0-4,3-1-5,-7-9-6,6-7-10,-6-8-14,-14-15-2,2-8 1,-9-11 5</inkml:trace>
  <inkml:trace contextRef="#ctx0" brushRef="#br0" timeOffset="65644.4696">5294 14746 16,'-6'-19'34,"16"14"1,4 5 0,10 0-13,12 10-9,6-5-7,7-2-14,2-3-24,8 4-1,-1-16-3,7-2 1</inkml:trace>
  <inkml:trace contextRef="#ctx0" brushRef="#br0" timeOffset="66065.8545">6084 14353 48,'-4'-10'34,"4"10"-2,0 32-12,0 6-6,7 17-5,-5 11-2,5 11-1,-1 2-2,6 0-3,-3-5-1,-2-8-4,2-10-6,-9-16-8,0-16-16,0-9-2,-12-22 1,2-5-1</inkml:trace>
  <inkml:trace contextRef="#ctx0" brushRef="#br0" timeOffset="66284.0547">5981 14388 25,'23'-46'32,"22"15"0,2 11-11,6 8-7,9 12-4,-3 10-2,-1 14-2,-17 8-2,-11 11-1,-23 8-1,-20 5-1,-21-8-2,-13-4-5,-5-4-12,2-5-14,-3-18-1,23-5-1,5-19 1</inkml:trace>
  <inkml:trace contextRef="#ctx0" brushRef="#br0" timeOffset="66642.8323">6356 14863 26,'10'12'35,"-4"0"1,6 10 0,1 8-17,-5-1-8,5 8-1,-6-5-3,1 0-2,-5-7-2,-3-8 0,0-17-1,0 0-1,0 0 0,3-22 0,10-1 0,0-3-1,2-3 1,7 0-1,3 6-1,1 1-2,1 11-20,1 5-16,-10-1 1,3 7-1,-8-2 1</inkml:trace>
  <inkml:trace contextRef="#ctx0" brushRef="#br0" timeOffset="67012.6474">7073 14719 36,'24'-7'31,"-6"2"1,15 5-4,-3 0-20,6 0-7,-1 0-8,-4 2-13,4 7-11,-20-9-1,4 9 0</inkml:trace>
  <inkml:trace contextRef="#ctx0" brushRef="#br0" timeOffset="67229.5257">7125 14848 24,'0'0'35,"21"13"0,-1-7-4,4-6-13,11 8-7,5-2-15,6 3-26,-11-15-3,5 6-1,-13-4-1</inkml:trace>
  <inkml:trace contextRef="#ctx0" brushRef="#br0" timeOffset="68809.6554">8083 14533 15,'18'0'30,"-18"0"1,5 21-3,-18 1-13,-9 9-5,-3 2-3,-3 2-1,3 2-3,4-7 0,8-4-2,10-6 0,10-4-1,8-5 1,12-2-1,5 0-1,2-5-4,6 5-7,-5 0-10,-5-2-11,2 1 1,-11-11-1</inkml:trace>
  <inkml:trace contextRef="#ctx0" brushRef="#br0" timeOffset="69011.6317">8300 14619 17,'0'0'33,"-22"10"0,14 16 1,-5 12-16,1 9-7,8 14-3,-5 0-2,9 5-3,-3-3-4,3-7-2,0-8-6,0-11-9,0-16-16,6-4-1,-6-17 0,12-6 8</inkml:trace>
  <inkml:trace contextRef="#ctx0" brushRef="#br0" timeOffset="69427.0085">8552 14555 10,'0'11'31,"0"-11"1,7 25 0,4-9-14,15 2-9,9-1-1,4-7-2,2 0-3,0-10 0,-4-5-1,-6-5-2,-6-7 0,-11 3 0,-10-5-1,-11 1 0,-7 6 1,-3 7-1,-4 9 2,-1 8 0,0 11 1,4 9 0,3 15 1,6 4-1,5 8 1,4-1-1,0-2 1,6-2-2,0-4-1,1-9-1,-2-11-4,2-6-8,-7-12-17,0-12-5,0 0-1,-10-24 1</inkml:trace>
  <inkml:trace contextRef="#ctx0" brushRef="#br0" timeOffset="69577.4917">8568 14912 24,'0'0'33,"19"-4"1,2-2-1,10 6-19,7 0-7,9 6-13,1 2-23,-6-8-3,7 2-1,-11-2-1</inkml:trace>
  <inkml:trace contextRef="#ctx0" brushRef="#br0" timeOffset="69840.4557">9124 15129 50,'0'0'34,"5"14"-1,-5-14-10,0 0-39,0 0-13,0 0-3,16-6-1</inkml:trace>
  <inkml:trace contextRef="#ctx0" brushRef="#br0" timeOffset="70320.0614">9412 14880 16,'9'-11'27,"-12"-12"-5,3-5-7,0-3-3,0-2-1,0 4-1,0 0-1,0 8-1,-7 3-2,7 6-1,0 12 0,-5 12-1,5 7 0,0 10-2,0 6 0,0 11 2,0 2-2,3 8 1,-3-5 0,0-1 0,-4-4-1,-1-8 0,-8-9-1,1-7 0,-1-10 0,-2-7 1,3-5-2,12 0 1,0-11-1,14 3 0,9 1 1,7 3-2,4 4-1,3 0-5,4 4-24,-6 2-6,-10-6 1,-2 6-1</inkml:trace>
  <inkml:trace contextRef="#ctx0" brushRef="#br0" timeOffset="70878.1539">7115 14470 26,'13'-13'27,"3"7"0,2-6-13,4 2-5,6 6-1,2-1-1,2 10 1,-5 4 0,-1 8 0,-8 2-2,0 6 0,-4-8 0,1 4 0,1-13 0,-1-6-1,3-11-1,1-4-1,-1-4-1,-2-4-7,-3-1-30,-5 7-2,-11-2 0,3 6 0</inkml:trace>
  <inkml:trace contextRef="#ctx0" brushRef="#br0" timeOffset="71682.7187">10140 14611 41,'12'5'31,"13"24"3,-9 10-15,-1 14-8,4 12-2,-4 3-2,4 3-3,-3-8-1,-1-9 0,-3-15-2,2-12 1,-3-19-1,2-16 0,-1-15 0,0-15 0,-2-9 0,-1-8 0,0-5 0,1 4 0,3 3 0,1 7 0,0 12 0,4 21 0,3 15-1,5 22 1,-2 15 0,1 12-1,-1 6 1,-1 7 0,2-4-1,-4-5 2,-2-9 0,-1-11 0,-3-22 0,2-13 1,-2-20 0,4-16 0,-4-16 0,3-11-1,-2-4 0,5-1-1,-1 5 0,-3 6-3,5 17-12,-3 9-26,-4 9 1,5 10 0,-3-8-1</inkml:trace>
  <inkml:trace contextRef="#ctx0" brushRef="#br0" timeOffset="82623.6083">15034 12610 22,'-27'19'14,"-10"6"-1,-6 12-2,-8 4-7,-8 7-14,3 15-10,-20-6-1,3 9 9</inkml:trace>
  <inkml:trace contextRef="#ctx0" brushRef="#br0" timeOffset="82886.0726">13856 13658 13,'-25'39'21,"-21"-3"-5,-5 10-18,-10 12-11,-11-5-7,5 8 6,-8-11 14</inkml:trace>
  <inkml:trace contextRef="#ctx0" brushRef="#br0" timeOffset="83196.349">12628 14592 34,'-31'19'27,"-18"27"-3,-33 10-18,-26 18-21,-15 14-9,-25-4-3,2 14 3</inkml:trace>
  <inkml:trace contextRef="#ctx0" brushRef="#br0" timeOffset="83512.5013">10671 16104 18,'-16'14'27,"-11"20"-3,-24 5-9,-20 10-36,-13 23-5,-27-1-2,-3 11 20</inkml:trace>
  <inkml:trace contextRef="#ctx0" brushRef="#br0" timeOffset="83774.9106">8987 17173 4,'-31'20'14,"-9"11"-10,-13 15-9,-19-4-11</inkml:trace>
  <inkml:trace contextRef="#ctx0" brushRef="#br0" timeOffset="83999.3236">7996 17735 14,'-62'81'4,"13"-32"-10,-4 5-5,-24-23 11</inkml:trace>
  <inkml:trace contextRef="#ctx0" brushRef="#br0" timeOffset="84882.0651">15533 12671 10,'54'-8'26,"33"4"-22,14 4-8,2-9-11,18 9-5</inkml:trace>
  <inkml:trace contextRef="#ctx0" brushRef="#br0" timeOffset="85840.6667">14944 13213 2,'9'16'27,"0"4"-1,-9 4-7,6 9-5,-2 4-1,0 2-4,1 4-2,-2-9-3,3 0-1,-6-7 1,6-7-1,-6-9 0,0-11 0,-4-11 0,4-7 0,0-13 1,4 2 0,0-8-1,6 1 0,9 2 0,7 10-1,5 7 0,7 8-6,5 9-15,5 3-14,-6-3-2,8 10 1</inkml:trace>
  <inkml:trace contextRef="#ctx0" brushRef="#br0" timeOffset="86757.071">15561 13006 53,'18'-26'35,"-5"14"-2,-13 12-11,-10 12-9,-10 12-15,-12 3-27,4 14-4,-8-7-1,10 7-1</inkml:trace>
  <inkml:trace contextRef="#ctx0" brushRef="#br0" timeOffset="87149.9831">15612 13366 39,'17'0'32,"-8"-6"-1,13 6-9,6 0-12,1 0-6,6 0-9,2 0-14,5 5-11,-15-10-1,6 5 0</inkml:trace>
  <inkml:trace contextRef="#ctx0" brushRef="#br0" timeOffset="87344.2767">15646 13484 29,'0'0'32,"26"13"-1,-4-10-6,10-3-13,2 3-14,-1-6-24,9 11-3,-8-11-2,9 7-1</inkml:trace>
  <inkml:trace contextRef="#ctx0" brushRef="#br0" timeOffset="87930.1817">16473 13369 32,'-37'-4'17,"9"-2"-2,-3-12-2,6-4-3,7-4-1,6-6-1,12 1 0,15-1 1,7 8-1,5 5 1,7 14 0,-2 10 0,5 14 0,-13 8-2,-5 11-2,-17 8-1,-9 5-2,-17 2-1,-6 1-2,-7-6-2,-9-10-1,5-6-1,-2-14 0,9-7 0,6-11 0,11-11 2,6-5 1,11-6 3,7 6 1,7 0 2,9 10 1,4 2 0,7 8 0,-3 5-1,3 8 0,-3 5-4,-2-5-10,-2-5-25,1 3-2,-9-15 1,6 0-1</inkml:trace>
  <inkml:trace contextRef="#ctx0" brushRef="#br0" timeOffset="88353.0611">17116 13187 38,'-20'0'29,"20"0"-6,-15 14-5,9 1-4,6 6-4,6-3 0,12 3-3,2-4 0,12-2-1,-4-11-1,5 2 0,-8-10-1,-2-6-1,-15-5-1,-12-3 0,-12 1-1,-12 2-2,0 1-4,-8-1-9,4 4-17,5 11-5,2 0 0,10 14 0</inkml:trace>
  <inkml:trace contextRef="#ctx0" brushRef="#br0" timeOffset="88586.3115">16960 13462 27,'0'0'36,"0"12"1,10-6 2,9 1-14,10-7-10,22 9-4,7-2-18,14 2-28,2-9-1,22 0-2,7-15-1</inkml:trace>
  <inkml:trace contextRef="#ctx0" brushRef="#br0" timeOffset="115767.6041">13697 14238 9,'-10'-4'22,"20"13"-2,9-5-2,10 7-5,9-3-2,7 1-3,4-5-4,1-4-3,0 0-3,-7 0-3,-13 0 0,-10-4 0,-20 4-1,0 0 0,-12 0 1,-10 7 1,-4 0 2,-1 0 1,2 2 2,1 1 1,7 2 1,5 1 1,0 24 8,12-10-4,0 3 1,0 9-1,0-3 0,0 6-2,0-2-1,-6-1 0,-4-3-2,-2-5 0,-9-6-2,-2-7 1,-8-7-2,3-3 1,-2-8 0,2 0-1,6-5 0,3-2 1,19 7-1,-9-10 0,22 6 0,11 4-1,10 0-1,9-2-3,16 2-12,13 3-15,-7-6-1,9 3 2,-9-4 5</inkml:trace>
  <inkml:trace contextRef="#ctx0" brushRef="#br0" timeOffset="116008.3723">14352 14512 8,'0'0'29,"22"-8"-1,3 4-5,12 4-10,6 0-6,2 4-9,0 1-13,-9-5-12,4 12-1,-19-12 0</inkml:trace>
  <inkml:trace contextRef="#ctx0" brushRef="#br0" timeOffset="116167.1215">14392 14633 31,'0'0'28,"34"0"-7,-2 0-17,4-4-22,17 5-3,-7-6-5,19 5 8</inkml:trace>
  <inkml:trace contextRef="#ctx0" brushRef="#br0" timeOffset="116600.5929">15007 14708 7,'-21'-9'27,"21"9"2,17-3-9,21 3-5,26 0-2,24-3-3,27 6 0,23-3-1,23 4-2,8-4-5,7 0-11,-2-4-22,-4-1-1,-26-9-1,-12 5 0</inkml:trace>
  <inkml:trace contextRef="#ctx0" brushRef="#br0" timeOffset="117241.4189">15862 14147 19,'-37'-2'23,"-6"-4"-7,5 9-4,2 2-3,7 7-1,10 5-1,8 4-2,11 5 0,16-2 0,5 4 0,7-4 1,5 0-2,2-5 0,-4-2-1,-6-7 0,-7-3-2,-18-7 1,0 0-1,-28 0 0,-5-2-1,-5 2 0,-6 2 1,0 6-1,4 5 0,7 5 1,12 4 1,14 2 0,15 0 1,17-1-1,13-2 1,11-2-4,5-6-20,-1-9-11,6 3-1,-17-10 0</inkml:trace>
  <inkml:trace contextRef="#ctx0" brushRef="#br0" timeOffset="117668.8204">15148 14918 40,'0'14'31,"0"11"-9,0 11-4,-3 11-4,3 7-3,-6 2-4,6-1-3,-6-6-2,0-8-5,3-4-3,-7-15-8,3-10-9,7-12-9,-21-5-2,16-13 2</inkml:trace>
  <inkml:trace contextRef="#ctx0" brushRef="#br0" timeOffset="117925.9586">15152 15001 39,'43'-22'30,"10"11"-4,-10 11-7,-9 5-7,-12 12-3,-15 5-3,-16 8-1,-17 0-3,-13 1-1,-8-5-1,1-4 0,4-5-1,11-5 0,16-5 0,15-7 2,0 0-1,34 12 1,0-4 1,6 1 0,5 5-1,-3 1-7,-2-3-25,-1 6-2,-12-9 0,0 2 0</inkml:trace>
  <inkml:trace contextRef="#ctx0" brushRef="#br0" timeOffset="118287.0638">15672 15061 42,'12'-15'33,"-5"2"-1,-7 13-9,9 7-6,-9 11-5,8 12-3,-8 5-4,0 6-1,0-1-1,0-3-2,0-4-3,-6-9-5,6-2-6,-11-10-9,2-8-11,-1-4-3,-10-10 0,4 1 5</inkml:trace>
  <inkml:trace contextRef="#ctx0" brushRef="#br0" timeOffset="118443.1825">15562 15228 37,'17'-7'31,"0"-4"-4,11 5-5,8 6-9,1-7-11,1 7-16,-7-5-15,6 9-2,-15-7 1,0 7 3</inkml:trace>
  <inkml:trace contextRef="#ctx0" brushRef="#br0" timeOffset="118684.1959">15879 15175 28,'12'-5'33,"6"10"-1,-3 2-8,-2 4-5,-1 9-6,-6-3-3,-2 7-3,-4-5-1,0-1-2,-4-6-2,1-3 0,3-9-1,0 0 0,0-12-1,4-3 1,8-1-1,1-3 1,2 2-2,6 0 2,-1 3-3,1 3-2,3 7-10,-4 4-23,-5 0 1,3 6-1,-5-6 1</inkml:trace>
  <inkml:trace contextRef="#ctx0" brushRef="#br0" timeOffset="118850.206">16463 14975 38,'0'0'37,"0"0"-1,-21 23 0,6 6-36,-4 14-26,-14-4-7,2 13-1,-13-17-2</inkml:trace>
  <inkml:trace contextRef="#ctx0" brushRef="#br0" timeOffset="119874.6279">16930 14625 22,'29'0'25,"15"0"-4,-4 0-12,4 2-7,0 1-12,-10-6-13,7 6-1,-21-6 3</inkml:trace>
  <inkml:trace contextRef="#ctx0" brushRef="#br0" timeOffset="120047.6513">16975 14727 8,'15'0'27,"21"10"1,0-10-10,8 0-33,15 9-5,-12-9-5,12 4 5</inkml:trace>
  <inkml:trace contextRef="#ctx0" brushRef="#br0" timeOffset="122076.2017">17768 14586 37,'10'-25'24,"4"-4"-3,11 1-2,13 7-3,3 4-2,12 17 0,-13 10-2,-2 18-2,-24 4-3,-14 14-1,-17 5-2,-15 4-2,-14-3-1,-9-9-2,1-7-2,8-14 1,9-11-1,11-11 0,15-9 0,11-9 1,6 1 1,9 1 0,4 4 2,6 10 1,3 4 1,-1 10-1,-1 1 0,-1 7-1,-4 4-6,-2-5-14,-4-5-17,4 1 1,-3-12-2,4 5 1</inkml:trace>
  <inkml:trace contextRef="#ctx0" brushRef="#br0" timeOffset="122244.3625">18243 14861 77,'0'0'34,"0"0"-5,-13 0-34,2-6-24,11 6-3,0 0-2,11 0-1</inkml:trace>
  <inkml:trace contextRef="#ctx0" brushRef="#br0" timeOffset="122559.6772">18564 14486 54,'10'-9'35,"0"15"0,-10 6-14,-13 5-8,-1 12-5,-8 0-1,3 8-3,1-5 0,5 3-3,3-6 1,10-4-2,13-6 0,2-9-2,9-3-4,-2-11-8,5-2-14,3 2-8,-9-14-1,-1 4 1</inkml:trace>
  <inkml:trace contextRef="#ctx0" brushRef="#br0" timeOffset="122715.9061">18707 14555 51,'-4'10'36,"4"9"0,-8 10-10,-2 1-10,7 11-6,-2 0-3,5 0-11,-3-2-22,9-1-10,-6-11-1,0 0 0</inkml:trace>
  <inkml:trace contextRef="#ctx0" brushRef="#br0" timeOffset="123175.6383">19240 14547 32,'0'0'32,"-5"22"2,-7 0 0,-1 10-21,1 12-5,-7 0-1,6 4-2,-4-6-1,6-7-1,0-10-1,5-11-1,6-14 0,0-17-1,6-12 1,4-17 0,1-12-2,2-5 2,6 0-1,1 2 0,-1 6 0,0 11 1,1 13 0,2 21 0,-1 17 1,4 17 0,-1 10 1,2 12 0,-3 7 0,5 10-1,-1-2 0,-3-1-1,-2-5 0,-5-6-2,1-7-2,-10-11-3,3-2-4,-11-19-9,0-10-18,0 0-1,0-12 0,-10-5 1</inkml:trace>
  <inkml:trace contextRef="#ctx0" brushRef="#br0" timeOffset="123329.8912">19146 14727 47,'14'5'35,"14"-5"-2,29 0-19,23 0-36,6-10-7,30 1-2,1-16-3</inkml:trace>
  <inkml:trace contextRef="#ctx0" brushRef="#br0" timeOffset="129454.0717">12156 15850 10,'0'12'28,"-15"0"1,-7 13-14,-8 10-2,-3 7-3,5 0-1,0-2-3,11-6-2,7-13-1,10-12-2,0-9 0,20-23 1,-3-11-1,1-6-1,-1-9 0,1 0 1,-3 1-1,-4 7 0,-2 7 0,-3 8 0,0 12 0,-6 14 0,21 0 0,-8 15 1,5 11-1,7 8 0,2 6 1,9 4-1,7-4 1,-1 5-1,-1-3 1,-1-5-1,-11-4 0,-12-5 1,-17-2 0,-14-6 1,-24-3-1,-11-3 1,-13-2 0,-8-4-1,-3-2 0,10-6-1,8 3-4,12-6-5,21 3-7,22 0-15,0 0-1,19-3-1,8-3 11</inkml:trace>
  <inkml:trace contextRef="#ctx0" brushRef="#br0" timeOffset="129852.3662">12537 15838 17,'-2'-11'30,"2"11"1,7 21-8,-2 3-5,4 12-4,-3 7-4,7 12-1,-1 1-2,4 1-2,-4-5-1,4-7-1,-4-10 0,3-10-1,-2-20 0,2-14 0,2-15 1,1-13-1,1-8 0,3-8 0,-5 2-2,2-1 1,-3 5-1,-11 9-2,2 11-5,-12 8-10,-6 9-20,11 10 0,-21 8-1,15 6 0</inkml:trace>
  <inkml:trace contextRef="#ctx0" brushRef="#br0" timeOffset="130183.8443">13084 16020 14,'0'0'31,"18"10"0,7-4-5,6-2-10,6 0-6,3-4-5,1 2-8,-4-2-10,-5 0-12,-1 0-6,-20-2-1,-2 4 4</inkml:trace>
  <inkml:trace contextRef="#ctx0" brushRef="#br0" timeOffset="130341.2474">13177 16180 31,'18'3'28,"20"7"-11,1-5-26,-1-9-10,8 9-5,-11-14 1</inkml:trace>
  <inkml:trace contextRef="#ctx0" brushRef="#br0" timeOffset="130935.5555">14029 15816 32,'-33'-21'30,"1"9"-6,-11 4-4,-1 8-7,8 8-3,-2 7-3,19 8-3,10 6-1,12 3-1,12-1-1,16 0 1,7-5 0,3-4-1,0-6 1,-2-6-1,-12-3 0,-8-3 0,-19-4 0,0 0-1,-34-8 1,-3 8-1,-7 0 0,-5 8 0,2 3 0,1 3 0,9 9 0,9 4 1,12 5 0,16 3 0,12-5 1,16-1 0,7-5-1,12-5-4,9-6-19,4-4-12,-6-18-1,5-4 0</inkml:trace>
  <inkml:trace contextRef="#ctx0" brushRef="#br0" timeOffset="131222.0683">14244 16121 29,'0'10'32,"14"-10"-1,14 5-14,3-1-17,1-4-23,15 5-2,-11-11-4,11 6-2</inkml:trace>
  <inkml:trace contextRef="#ctx0" brushRef="#br0" timeOffset="131753.5501">14703 15906 57,'31'0'21,"4"0"-5,3 0-5,6 3-3,-4-3-1,-4 0-3,-3 0-2,-11 0 0,-12-3-2,-10 3 0,-14-10 0,-1 5 0,-1 5-1,-4 0 1,3 9 0,1 4 0,7 6 0,1 6-1,8 7 2,0 4-1,0 2 0,0 3 1,0 0 0,0-3 0,-11-1 0,-1-8 1,-11-5 0,-4-2-1,-6-7 1,1-5-1,4-5 0,3-5 0,10 4-1,15-4 1,11-4-2,12-1-5,16 2-10,7 8-16,-1-10 1,14 10-1,-11-11 9</inkml:trace>
  <inkml:trace contextRef="#ctx0" brushRef="#br0" timeOffset="132124.0159">15141 16148 45,'17'14'29,"-3"3"-3,-2 3-5,-1 8-5,-6-4-5,4 5-3,-9-9-3,0-3 0,0-17-3,-4 14 0,4-14 0,5-23-1,2 1 0,2-10 0,3 3 0,5-1-2,8 3-2,0 1-6,4 11-13,1 9-14,-10 1 0,8 8 0</inkml:trace>
  <inkml:trace contextRef="#ctx0" brushRef="#br0" timeOffset="132326.4205">15662 15826 17,'0'0'33,"0"0"1,-5 10-1,-8 16-15,-2 9-22,3 9-23,-13-7-3,15 10-2,-5-16-1</inkml:trace>
  <inkml:trace contextRef="#ctx0" brushRef="#br0" timeOffset="132793.1924">15875 16087 21,'10'0'32,"8"0"0,3 0-3,5 0-13,7 3-7,4-3-5,1 4-7,-1 1-8,-6-2-10,-9-3-11,-1 2 0,-21-2-1</inkml:trace>
  <inkml:trace contextRef="#ctx0" brushRef="#br0" timeOffset="132965.6777">15921 16220 22,'35'17'28,"-5"-14"-3,11 0-4,3-3-11,0-5-30,7 8-4,-17-12-4,0 9-1</inkml:trace>
  <inkml:trace contextRef="#ctx0" brushRef="#br0" timeOffset="134724.4453">16534 16041 21,'21'0'27,"-1"-7"-2,18 0-13,3-2-5,8 0-1,6-2-1,-4 1-1,-3 0-1,-12-2-2,-9 3 0,-14 3 0,-13 6 0,0 0 0,-16 12 1,-2 4 0,1 7 2,-1 9-1,3 9 1,3 3 0,5 3 0,1-2-1,6 1 0,0-5-3,3-7-4,1-5-6,-4-7-14,0-22-7,-13 17-1,-3-24 0</inkml:trace>
  <inkml:trace contextRef="#ctx0" brushRef="#br0" timeOffset="134888.477">16591 16225 17,'12'6'29,"4"-3"1,19 11-3,4-8-21,5-6-20,15 15-10,-10-21-3,10 9-1</inkml:trace>
  <inkml:trace contextRef="#ctx0" brushRef="#br0" timeOffset="135054.4871">17155 16350 18,'-10'0'26,"10"0"-6,0 0-16,0-14-21,10 5-8,-10-13 0</inkml:trace>
  <inkml:trace contextRef="#ctx0" brushRef="#br0" timeOffset="135461.477">17486 16130 55,'-21'0'31,"-10"-17"-1,0-4-20,10-1-3,8-4-3,13-2 0,10 0-2,12 3 1,8 12-1,7 7 1,2 9-1,-1 9 1,-10 12 0,-8 12-1,-14 7 1,-14 4-1,-11-1-1,-9 0 1,-6-6-2,-4-3 1,0-12-1,7-8 0,6-10 0,12-7 0,13 0 1,4-20-1,14 8 2,7 3-1,7 3 1,2 6-2,3 6-7,-4 3-23,-4-4-5,1 8-1,-10-6 0</inkml:trace>
  <inkml:trace contextRef="#ctx0" brushRef="#br0" timeOffset="135836.9448">18083 15983 32,'3'-17'34,"12"24"1,-3 3 1,6 13-21,6 15-4,-4 3-3,4 10 0,-4 0-4,-2 0 0,-3-6-1,-2-11-1,-4-10 0,1-20-1,0-17 1,3-14-1,3-15 1,6-9-1,2-6 1,1-6-1,-3 5 0,1 5-1,-3 13-9,0 12-30,-15 3 0,-5 25 0,5-17 0</inkml:trace>
  <inkml:trace contextRef="#ctx0" brushRef="#br0" timeOffset="143726.073">9914 17123 30,'4'28'29,"2"11"-6,-6 15-5,0 4-2,0 10-4,-7-5-3,7 5-3,-6-10-7,6-8-6,-3-14-18,9-12-8,-6-24 0,0 0-1</inkml:trace>
  <inkml:trace contextRef="#ctx0" brushRef="#br0" timeOffset="143975.0963">9904 17005 13,'44'-25'31,"3"6"-2,8 9-8,1 13-4,0 7-4,-9 16-3,-16 3-2,-12 7-2,-23 3-3,-14 7-1,-22-5 0,-5-4-6,-4-5-3,-3-9-12,4-10-15,18-2-2,-1-18 2</inkml:trace>
  <inkml:trace contextRef="#ctx0" brushRef="#br0" timeOffset="144341.7379">10187 17552 21,'13'18'31,"-13"-4"-1,4 8-10,-4 2-6,0-1-6,4 5-6,-4-3-7,0-7-11,0-6-7,0-12-7,-11-5-1,7-7 11</inkml:trace>
  <inkml:trace contextRef="#ctx0" brushRef="#br0" timeOffset="144583.7593">10214 17498 32,'31'-9'26,"-5"9"-3,-1 0-5,-3 13-5,-9 3-3,-8 5-3,-10-4-2,-6 5-3,-8-2-1,-2-4-2,2 0 0,-2-6 0,11-5-1,10-5 1,0 16 0,13-12 0,9 1 2,5-1 1,4 3-5,0 6-13,-9-4-14,12-4 0,-16-8-1,10 3 10</inkml:trace>
  <inkml:trace contextRef="#ctx0" brushRef="#br0" timeOffset="144922.8453">10723 17403 13,'0'0'31,"31"-3"-1,-5 3-3,8-6-13,5 6-9,1 7-9,-2-4-16,-10-3-10,2 7 1,-19-2-3</inkml:trace>
  <inkml:trace contextRef="#ctx0" brushRef="#br0" timeOffset="145094.77">10755 17530 32,'14'7'33,"3"-3"-2,14-4-9,8 0-10,5-2-29,5 2-10,-15 0-5,4 2-1</inkml:trace>
  <inkml:trace contextRef="#ctx0" brushRef="#br0" timeOffset="146501.0718">11303 17227 15,'23'-5'25,"19"10"0,-2-5-13,8 0-3,2 0-1,-7 0-3,-3 0-3,-16 0-1,-12-3 0,-12 3-2,-17-5 3,-6 5-3,-6 5 1,2 2-1,1 6 1,3 5 1,7 12 2,7 8-2,4 6 2,5-2 0,3 4 2,-3-6-2,0 2 3,0-4-3,-8-10 1,-4-9-1,0-5 0,-5-7-1,8-3-1,9-4 0,0 0 0,0 0-1,29-9-3,3 14-7,7 0-20,-2-5-3,10 6 2,-10-6-2</inkml:trace>
  <inkml:trace contextRef="#ctx0" brushRef="#br0" timeOffset="146892.4873">11769 17060 5,'8'-22'28,"1"-4"0,10 12-9,10 6-3,4 8-3,1 9-2,-7 4-3,-6 12-2,-13 0-1,-11 4-1,-13 0-2,-8-2 0,-7-4 0,1-2-2,4-4 1,7-6-2,9-8 2,10-3-1,16 0 0,8 0-3,5 0-6,4 5-15,-4-5-9,11 7 1,-5-7-1</inkml:trace>
  <inkml:trace contextRef="#ctx0" brushRef="#br0" timeOffset="147125.2971">12156 17183 61,'-18'10'36,"14"9"-9,4 13-9,-3 5-4,7 15-5,-4-4-2,6 9-2,-6-6-1,4-3-2,-1-10-1,-3-9-2,0-11-4,0-18-7,-10 9-14,3-20-10,-8-15-2,3-9 1</inkml:trace>
  <inkml:trace contextRef="#ctx0" brushRef="#br0" timeOffset="147411.3177">12100 17179 16,'44'0'32,"-6"-5"0,11 11-9,-3 7-6,-6 1-3,1 8-6,-22-1-1,-6 7-3,-20 1 0,-8 0-2,-18-3 0,-3 1 0,-4-5-2,0 2 1,10-5-2,4-4 1,16-3-1,10 0 1,13-3 0,11 1 2,7-2 0,3 1 1,1 3-3,3 3-4,-2-3-27,1-5-3,-9-7-2,9 4 1</inkml:trace>
  <inkml:trace contextRef="#ctx0" brushRef="#br0" timeOffset="147810.0692">12910 17316 23,'24'3'29,"1"-3"-2,3 2-11,9-2-6,1 0-12,-4 6-15,-12-6-10,7 4-3,-18-4 2</inkml:trace>
  <inkml:trace contextRef="#ctx0" brushRef="#br0" timeOffset="147997.5687">12888 17451 33,'25'12'32,"3"-4"0,10 1-16,4 0-16,-4-5-24,8 2-4,-15-16-3,3 4 2</inkml:trace>
  <inkml:trace contextRef="#ctx0" brushRef="#br0" timeOffset="148383.0792">13502 17270 44,'12'-31'23,"1"4"-1,-5 10-1,-8 17-4,0 0-4,0 12-3,0 19-2,-4 9-1,0 11-3,1 1 0,3 7-1,0-8-3,0-3-2,6-3-11,-2-10-22,-4-21-2,0-14 1,12-3-1</inkml:trace>
  <inkml:trace contextRef="#ctx0" brushRef="#br0" timeOffset="148703.4278">13716 17212 19,'9'9'31,"13"4"1,-1-3-7,11 0-11,6-3-4,2-7-2,3 0-3,-9-8-3,-3-4 1,-7-2-2,-8 2 1,-10-3-2,-6 15 2,-5-11-2,5 11 3,-20 21-1,11 1 1,-3 9 0,6 12 0,2 2 1,4 4-2,0 0 1,7-6-1,-1-8-5,-6 1-5,7-8-15,-1-15-13,-6-13 0,-10 0 0</inkml:trace>
  <inkml:trace contextRef="#ctx0" brushRef="#br0" timeOffset="148873.4239">13760 17389 31,'15'11'35,"13"-2"0,3-3 0,10-6-18,11 0-9,0 4-20,8-4-20,-14 0-3,3-7 1,-14-2-2</inkml:trace>
  <inkml:trace contextRef="#ctx0" brushRef="#br0" timeOffset="149103.4352">14255 17642 41,'16'6'34,"-6"-6"-1,5 0-11,-3 3-44,-12-3-6,13-11-3,-13 1-2</inkml:trace>
  <inkml:trace contextRef="#ctx0" brushRef="#br0" timeOffset="149576.5226">14501 17268 21,'16'-15'30,"3"-4"2,14 5-14,8 4-1,4 5-6,3 5-3,-3 0-2,-6 14-3,-12 1 1,-14 5-4,-13 2 2,-18 1-1,-12-6 0,-1 3 1,-3-8-1,6-1 0,13-3-1,15-8 0,0 0-1,26 13 0,7-4 1,3 3 1,2 6-1,-10 3 3,-14 2-2,-14 0 2,-17 3 0,-12-5-1,-13-5-4,-6-4-8,0-12-25,10-3 0,7-11-1,19 1 1</inkml:trace>
  <inkml:trace contextRef="#ctx0" brushRef="#br0" timeOffset="150163.1913">15212 17198 49,'0'0'35,"19"14"-6,-9 12-6,0 8-8,7 15-4,-5 0-2,8 3-2,-2-8-2,2-2 1,-2-10-4,1-7 0,-4-17-1,4-12 1,-4-12-1,3-10 0,-2-12 0,1-3-3,1-3 2,-6-2-3,-1 7 3,-2 8-2,-4 10 1,-5 12-1,0 9 2,6 15 3,-6 11-3,6 8 3,3 3-2,1 1 1,2-4-1,7 0 1,-1-11-2,1-3 1,3-20-1,-1-12 1,1-12-1,-2-11-1,1-10 1,-5-8 0,-4-2 0,-5-6-2,-5 14-3,-8 1-10,-6 11-24,-1 14 1,-6 12-1,3 9-1</inkml:trace>
  <inkml:trace contextRef="#ctx0" brushRef="#br0" timeOffset="150945.6697">16315 17522 34,'25'17'36,"-3"7"0,-13 0 0,-15-7-20,-4 15-13,-11-10-24,2-3-12,-12-6 0,9-9-3</inkml:trace>
  <inkml:trace contextRef="#ctx0" brushRef="#br0" timeOffset="151231.4726">16936 17060 40,'18'0'34,"-12"10"2,0 11-7,-6 17-16,-4 3-1,4 13-3,-9-3-2,4 10-3,-1-8-2,1-4-4,5-6-7,-7-12-13,0-12-17,7-6 2,0-13 0,-15-8 1</inkml:trace>
  <inkml:trace contextRef="#ctx0" brushRef="#br0" timeOffset="151522.9404">16908 17031 22,'29'-26'33,"12"7"-3,1 3-7,0 7-4,6 9-5,-3 9-4,-1 11-3,-10 4-3,-10 3 0,-16 4-2,-8-2 0,-17 2-1,-11-2-2,-14-7 0,-8-7-5,1-1-5,-1-5-22,9-9-2,12 0-1,5-13 1</inkml:trace>
  <inkml:trace contextRef="#ctx0" brushRef="#br0" timeOffset="152116.5545">17179 17391 29,'7'24'34,"-7"-7"1,6 8-8,-1 4-8,-5 2-4,5 8-5,-5-7-3,0-1-2,0-9-2,0-3-2,-3-10-3,3-9-2,0 0-4,-16-6-4,16-9-6,-7-7-1,7 0-2,-4-7 2,7 4 0,0-5 4,4 5 5,3 0 8,2 9 6,18-20 17,-9 27-6,1 6 1,4 3 0,-1 0-2,2 0-1,-7 5-3,-2 2-2,-8-2-3,-10-5-2,0 12 0,-8-9-2,-6-3-2,-6-3-11,-5-9-22,10 4 1,-5-10-1,10 9 1</inkml:trace>
  <inkml:trace contextRef="#ctx0" brushRef="#br0" timeOffset="152510.3241">17709 17253 43,'0'0'35,"0"0"-1,-23 15-9,1 7-18,-22 9-32,14 13-3,-9-3-5,11 5 0</inkml:trace>
  <inkml:trace contextRef="#ctx0" brushRef="#br0" timeOffset="153096.5019">17948 17212 30,'17'0'30,"16"9"1,2 0-14,5-5-5,7 6-4,-4-7-7,-3 0-9,-4-3-14,-5 4-9,-22-12 0,-9 8 0</inkml:trace>
  <inkml:trace contextRef="#ctx0" brushRef="#br0" timeOffset="153271.4683">17976 17341 23,'36'12'25,"-7"-5"-9,0-5-32,11 5-1,-13-11-6,9 8 16</inkml:trace>
  <inkml:trace contextRef="#ctx0" brushRef="#br0" timeOffset="153862.7549">18555 16985 18,'27'0'27,"-5"-9"0,11 6-13,5 0-4,-1-1-3,-1 1-3,-6 1-1,-5-5-1,-9 0 0,-16 7-1,0 0 0,0 0-1,-11 0 1,-2 11-1,3 9 0,0 8 0,7 9 0,3 11-1,8-1 1,3 5 1,4-1 1,-1-1-1,-3-10 1,-7 0-1,-9-13 2,-12-9 1,-8-4-3,-11-4 0,-4-6 1,-2-4-1,2-4 0,7-1 0,8 1 0,13 4-1,12 0 2,14 0 0,11 6 0,10 1-1,9 0-2,5-1-12,-1-6-17,14-5 0,-11-6-2,5 5 0</inkml:trace>
  <inkml:trace contextRef="#ctx0" brushRef="#br0" timeOffset="154472.4088">19058 16796 8,'25'-8'28,"-4"2"-1,9 6-11,2 11-4,-4 2-1,-5 11-2,-12 1-3,-11 10-2,-16 2-1,-7-3-1,-5-5 0,-2-1 0,3-10 2,13-4-1,14-14 0,11 10 1,15-10-1,13 0-2,5 0-6,2 0-17,-4-3-10,1 6-1,-13-3 0</inkml:trace>
  <inkml:trace contextRef="#ctx0" brushRef="#br0" timeOffset="154846.9852">19399 17209 15,'0'0'32,"15"22"1,-6-6 0,-1 2-15,5 8-1,-3-1-7,2 9 0,-7-7-4,4-4-1,-6 0-1,-3-9-2,0-14-1,0 0 0,0-10 1,0-11-3,0-2 1,9 1-2,1-3 2,4 1-2,5 7 1,4 0-2,6 12-6,-3 5-24,-1 0-4,8-4 0,-8 1 1</inkml:trace>
  <inkml:trace contextRef="#ctx0" brushRef="#br0" timeOffset="155375.8043">19928 16893 54,'7'-12'25,"-7"12"0,-12 21-7,-8 11-11,-3 17-25,-6-8-10,11 11-3,-2-15 0</inkml:trace>
  <inkml:trace contextRef="#ctx0" brushRef="#br0" timeOffset="155744.2382">20156 17205 27,'11'7'31,"0"-7"0,15 3-11,10 1-7,3-4-2,11 5-4,-1 0-8,-4-5-11,-5 0-13,-2 5-7,-20-10 0,-7 5 0</inkml:trace>
  <inkml:trace contextRef="#ctx0" brushRef="#br0" timeOffset="155928.4893">20170 17328 19,'11'10'33,"7"-3"2,22-2-12,10 2-8,3-7-34,14 3-3,-13-11-7,6 8-4</inkml:trace>
  <inkml:trace contextRef="#ctx0" brushRef="#br0" timeOffset="157692.1499">20870 17365 8,'4'-15'28,"-4"-14"-3,3-2-6,2-5-5,2-3-2,3 1 0,-1 1-3,0 5-1,-2 5-2,1 8 1,-5 5-3,-3 14 1,4 10-2,-4 11-1,0 8-1,0 9 0,0 3 0,0 9 1,5 1 0,-1 0-1,0-8 1,-1-2-1,-3-10 1,-7-8 0,-6-9 0,-6-14-2,-4-5 1,1-2 0,2-3-1,3-3 0,10 1 0,7 3 0,16 3-2,5 6-3,14 9-10,3-2-19,-2-7-2,8 0 1,-7 0-1</inkml:trace>
  <inkml:trace contextRef="#ctx0" brushRef="#br0" timeOffset="158097.6201">21308 17258 6,'-13'-39'27,"13"3"-1,-5-1-4,1 2-5,4 8 0,-4 5-5,4 9 1,0 13-5,0 11-2,0 8-3,4 15-1,0 2 0,-1 8 1,-3 0-1,5 5 0,-5-5 0,0-2 0,-10-8-1,-1-9 1,-5-11-3,-1-7 0,3-5 0,-1-5-1,4-7 2,6-2-1,10-4 0,8 7 2,7 5-1,8 4 0,5 0 1,2 6-4,6 8-11,1 1-20,-14-10-1,2-1 1,-12-4-1</inkml:trace>
  <inkml:trace contextRef="#ctx0" brushRef="#br0" timeOffset="158277.6333">21608 17437 29,'10'12'33,"-10"-12"1,9 9-2,-9-9-24,0 0-28,10 13-8,-10-13-3,5-9 0</inkml:trace>
  <inkml:trace contextRef="#ctx0" brushRef="#br0" timeOffset="158797.5174">22132 17094 19,'16'-8'22,"1"8"-2,-17 0-2,0 0-5,-23-9-4,-5 9-2,-6-5-2,-1 1-3,1 4 0,0 0-1,4 0 0,5 4-1,5 1 1,9 5 0,4 3 1,1 2 0,3 0 1,-1 2 1,4 2-2,0-4 3,6 2-2,-1-7 1,4-3-3,5-3 1,5 1-2,4-5 1,4 3 0,5 2 0,3 3-1,1 2 1,0 6 1,-7 4 0,-3 1 2,-15 3-1,-11 0 2,-11-2-2,-13-2 2,-14-5-2,-9-5-1,-1-7-5,-5-8-10,10-3-17,10-4-8,6-9 1,19 4-2</inkml:trace>
  <inkml:trace contextRef="#ctx0" brushRef="#br0" timeOffset="159517.6954">22669 17065 3,'12'-7'30,"9"16"2,-15 3 2,5 10-16,-3 14-4,-5 0-1,10 12-1,-6-1-3,2 6-2,-3-3-1,2-5-3,-6-12 0,7-5 1,-5-13-3,-4-15-1,0 0 2,13-9-2,-9-16 0,7-8-1,3-10 1,0-3-1,5 5 0,-1-1 1,0 4-1,2 11 0,-4 10 1,-6 11 1,1 15-2,-4 7 0,0 6 2,1 10-2,3 2 3,-5 2 0,1 2-1,3 4 1,1-6 0,-4 0 1,0-7-2,-7-4 2,3-8-2,7-6 0,1-11 0,3-11-1,-3-11 1,4-13-2,7-5 1,5-10-2,-4-2 3,-1-1-2,2 0 1,-9 8 0,5 9-1,-3 5-6,-12 8-32,0 8 1,-2-5-1,8-1-1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2023F949-2ACA-481C-87AE-89754124B8CC}" type="datetimeFigureOut">
              <a:rPr lang="el-GR" smtClean="0"/>
              <a:pPr/>
              <a:t>7/12/2016</a:t>
            </a:fld>
            <a:endParaRPr lang="el-GR"/>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72DCB121-525A-438D-8FD9-7B2708CF85C9}" type="slidenum">
              <a:rPr lang="el-GR" smtClean="0"/>
              <a:pPr/>
              <a:t>‹#›</a:t>
            </a:fld>
            <a:endParaRPr lang="el-GR"/>
          </a:p>
        </p:txBody>
      </p:sp>
    </p:spTree>
    <p:extLst>
      <p:ext uri="{BB962C8B-B14F-4D97-AF65-F5344CB8AC3E}">
        <p14:creationId xmlns:p14="http://schemas.microsoft.com/office/powerpoint/2010/main" val="369323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29</a:t>
            </a:fld>
            <a:endParaRPr lang="el-GR"/>
          </a:p>
        </p:txBody>
      </p:sp>
    </p:spTree>
    <p:extLst>
      <p:ext uri="{BB962C8B-B14F-4D97-AF65-F5344CB8AC3E}">
        <p14:creationId xmlns:p14="http://schemas.microsoft.com/office/powerpoint/2010/main" val="1775957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30</a:t>
            </a:fld>
            <a:endParaRPr lang="el-GR"/>
          </a:p>
        </p:txBody>
      </p:sp>
    </p:spTree>
    <p:extLst>
      <p:ext uri="{BB962C8B-B14F-4D97-AF65-F5344CB8AC3E}">
        <p14:creationId xmlns:p14="http://schemas.microsoft.com/office/powerpoint/2010/main" val="3588133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31</a:t>
            </a:fld>
            <a:endParaRPr lang="el-GR"/>
          </a:p>
        </p:txBody>
      </p:sp>
    </p:spTree>
    <p:extLst>
      <p:ext uri="{BB962C8B-B14F-4D97-AF65-F5344CB8AC3E}">
        <p14:creationId xmlns:p14="http://schemas.microsoft.com/office/powerpoint/2010/main" val="1807695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32</a:t>
            </a:fld>
            <a:endParaRPr lang="el-GR"/>
          </a:p>
        </p:txBody>
      </p:sp>
    </p:spTree>
    <p:extLst>
      <p:ext uri="{BB962C8B-B14F-4D97-AF65-F5344CB8AC3E}">
        <p14:creationId xmlns:p14="http://schemas.microsoft.com/office/powerpoint/2010/main" val="4163769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33</a:t>
            </a:fld>
            <a:endParaRPr lang="el-GR"/>
          </a:p>
        </p:txBody>
      </p:sp>
    </p:spTree>
    <p:extLst>
      <p:ext uri="{BB962C8B-B14F-4D97-AF65-F5344CB8AC3E}">
        <p14:creationId xmlns:p14="http://schemas.microsoft.com/office/powerpoint/2010/main" val="3757671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34</a:t>
            </a:fld>
            <a:endParaRPr lang="el-GR"/>
          </a:p>
        </p:txBody>
      </p:sp>
    </p:spTree>
    <p:extLst>
      <p:ext uri="{BB962C8B-B14F-4D97-AF65-F5344CB8AC3E}">
        <p14:creationId xmlns:p14="http://schemas.microsoft.com/office/powerpoint/2010/main" val="868982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35</a:t>
            </a:fld>
            <a:endParaRPr lang="el-GR"/>
          </a:p>
        </p:txBody>
      </p:sp>
    </p:spTree>
    <p:extLst>
      <p:ext uri="{BB962C8B-B14F-4D97-AF65-F5344CB8AC3E}">
        <p14:creationId xmlns:p14="http://schemas.microsoft.com/office/powerpoint/2010/main" val="355080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36</a:t>
            </a:fld>
            <a:endParaRPr lang="el-GR"/>
          </a:p>
        </p:txBody>
      </p:sp>
    </p:spTree>
    <p:extLst>
      <p:ext uri="{BB962C8B-B14F-4D97-AF65-F5344CB8AC3E}">
        <p14:creationId xmlns:p14="http://schemas.microsoft.com/office/powerpoint/2010/main" val="90363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37</a:t>
            </a:fld>
            <a:endParaRPr lang="el-GR"/>
          </a:p>
        </p:txBody>
      </p:sp>
    </p:spTree>
    <p:extLst>
      <p:ext uri="{BB962C8B-B14F-4D97-AF65-F5344CB8AC3E}">
        <p14:creationId xmlns:p14="http://schemas.microsoft.com/office/powerpoint/2010/main" val="499451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4733366"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6" y="4421082"/>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9"/>
            <a:ext cx="2133600" cy="750981"/>
          </a:xfrm>
        </p:spPr>
        <p:txBody>
          <a:bodyPr anchor="b"/>
          <a:lstStyle>
            <a:lvl1pPr algn="l">
              <a:defRPr sz="2400"/>
            </a:lvl1pPr>
          </a:lstStyle>
          <a:p>
            <a:fld id="{1D8BD707-D9CF-40AE-B4C6-C98DA3205C09}" type="datetimeFigureOut">
              <a:rPr lang="en-US" smtClean="0"/>
              <a:pPr/>
              <a:t>12/7/2016</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Footer Placeholder 4"/>
          <p:cNvSpPr>
            <a:spLocks noGrp="1"/>
          </p:cNvSpPr>
          <p:nvPr>
            <p:ph type="ftr" sz="quarter" idx="11"/>
          </p:nvPr>
        </p:nvSpPr>
        <p:spPr>
          <a:xfrm>
            <a:off x="5303520" y="5719968"/>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7" y="5719968"/>
            <a:ext cx="643666" cy="365125"/>
          </a:xfrm>
        </p:spPr>
        <p:txBody>
          <a:bodyPr/>
          <a:lstStyle>
            <a:lvl1pPr>
              <a:defRPr>
                <a:solidFill>
                  <a:schemeClr val="accent1"/>
                </a:solidFill>
              </a:defRPr>
            </a:lvl1pPr>
          </a:lstStyle>
          <a:p>
            <a:fld id="{B6F15528-21DE-4FAA-801E-634DDDAF4B2B}"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710154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18484653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7"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572106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702572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6" y="2900831"/>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6" y="4267202"/>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135895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3769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2"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6"/>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8"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6"/>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431420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124758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72161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Date Placeholder 4"/>
          <p:cNvSpPr>
            <a:spLocks noGrp="1"/>
          </p:cNvSpPr>
          <p:nvPr>
            <p:ph type="dt" sz="half" idx="10"/>
          </p:nvPr>
        </p:nvSpPr>
        <p:spPr/>
        <p:txBody>
          <a:bodyPr/>
          <a:lstStyle/>
          <a:p>
            <a:fld id="{1D8BD707-D9CF-40AE-B4C6-C98DA3205C09}" type="datetimeFigureOut">
              <a:rPr lang="en-US" smtClean="0"/>
              <a:pPr/>
              <a:t>12/7/2016</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2" y="601885"/>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p:nvPr>
        </p:nvSpPr>
        <p:spPr>
          <a:xfrm>
            <a:off x="1145895"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Footer Placeholder 5"/>
          <p:cNvSpPr>
            <a:spLocks noGrp="1"/>
          </p:cNvSpPr>
          <p:nvPr>
            <p:ph type="ftr" sz="quarter" idx="11"/>
          </p:nvPr>
        </p:nvSpPr>
        <p:spPr>
          <a:xfrm>
            <a:off x="4641448" y="5724837"/>
            <a:ext cx="3493664" cy="365125"/>
          </a:xfrm>
        </p:spPr>
        <p:txBody>
          <a:bodyPr>
            <a:normAutofit/>
          </a:bodyPr>
          <a:lstStyle/>
          <a:p>
            <a:endParaRPr lang="en-US" dirty="0"/>
          </a:p>
        </p:txBody>
      </p:sp>
      <p:sp>
        <p:nvSpPr>
          <p:cNvPr id="2" name="Title 1"/>
          <p:cNvSpPr>
            <a:spLocks noGrp="1"/>
          </p:cNvSpPr>
          <p:nvPr>
            <p:ph type="title"/>
          </p:nvPr>
        </p:nvSpPr>
        <p:spPr>
          <a:xfrm>
            <a:off x="4739833" y="2657436"/>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3"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30561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2" name="Rectangle 101"/>
          <p:cNvSpPr/>
          <p:nvPr/>
        </p:nvSpPr>
        <p:spPr>
          <a:xfrm>
            <a:off x="905572" y="601885"/>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9"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1" y="4133090"/>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12/7/2016</a:t>
            </a:fld>
            <a:endParaRPr lang="en-US" dirty="0"/>
          </a:p>
        </p:txBody>
      </p:sp>
      <p:sp>
        <p:nvSpPr>
          <p:cNvPr id="6" name="Footer Placeholder 5"/>
          <p:cNvSpPr>
            <a:spLocks noGrp="1"/>
          </p:cNvSpPr>
          <p:nvPr>
            <p:ph type="ftr" sz="quarter" idx="11"/>
          </p:nvPr>
        </p:nvSpPr>
        <p:spPr>
          <a:xfrm>
            <a:off x="4641448" y="5724837"/>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43464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66" name="Rectangle 65"/>
          <p:cNvSpPr/>
          <p:nvPr/>
        </p:nvSpPr>
        <p:spPr>
          <a:xfrm>
            <a:off x="457200" y="333489"/>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738351" y="710292"/>
            <a:ext cx="741505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8351" y="1907270"/>
            <a:ext cx="7415050" cy="39334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4"/>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12/7/2016</a:t>
            </a:fld>
            <a:endParaRPr lang="en-US" dirty="0"/>
          </a:p>
        </p:txBody>
      </p:sp>
      <p:sp>
        <p:nvSpPr>
          <p:cNvPr id="5" name="Footer Placeholder 4"/>
          <p:cNvSpPr>
            <a:spLocks noGrp="1"/>
          </p:cNvSpPr>
          <p:nvPr>
            <p:ph type="ftr" sz="quarter" idx="3"/>
          </p:nvPr>
        </p:nvSpPr>
        <p:spPr>
          <a:xfrm>
            <a:off x="4641448" y="5852162"/>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3"/>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6994904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customXml" Target="../ink/ink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customXml" Target="../ink/ink2.xml"/></Relationships>
</file>

<file path=ppt/slides/_rels/slide1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NUL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customXml" Target="../ink/ink3.xml"/></Relationships>
</file>

<file path=ppt/slides/_rels/slide3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customXml" Target="../ink/ink4.xml"/></Relationships>
</file>

<file path=ppt/slides/_rels/slide3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customXml" Target="../ink/ink5.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NUL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NUL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NUL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dirty="0" smtClean="0"/>
              <a:t>Ρεύμα και Αντίσταση</a:t>
            </a:r>
            <a:endParaRPr lang="el-GR" dirty="0"/>
          </a:p>
          <a:p>
            <a:endParaRPr lang="el-GR" dirty="0"/>
          </a:p>
          <a:p>
            <a:endParaRPr lang="el-GR" dirty="0"/>
          </a:p>
        </p:txBody>
      </p:sp>
      <p:sp>
        <p:nvSpPr>
          <p:cNvPr id="5" name="TextBox 4"/>
          <p:cNvSpPr txBox="1"/>
          <p:nvPr/>
        </p:nvSpPr>
        <p:spPr>
          <a:xfrm>
            <a:off x="152400" y="4863405"/>
            <a:ext cx="4285172" cy="1061829"/>
          </a:xfrm>
          <a:prstGeom prst="rect">
            <a:avLst/>
          </a:prstGeom>
          <a:noFill/>
        </p:spPr>
        <p:txBody>
          <a:bodyPr wrap="square" rtlCol="0">
            <a:spAutoFit/>
          </a:bodyPr>
          <a:lstStyle/>
          <a:p>
            <a:pPr algn="just"/>
            <a:r>
              <a:rPr lang="el-GR" sz="1050" dirty="0" smtClean="0">
                <a:solidFill>
                  <a:srgbClr val="FF0000"/>
                </a:solidFill>
                <a:latin typeface="Cambria" panose="02040503050406030204" pitchFamily="18" charset="0"/>
              </a:rPr>
              <a:t>Εικόνα: Οι γραμμές ρεύματος μεταφέρουν ενέργεια από την ηλεκτρική εταιρία στα σπίτια και τις επιχειρήσεις μας. Η ενέργεια μεταφέρεται σε πολύ υψηλές τάσεις, πιθανότατα εκατοντάδων χιλιάδων </a:t>
            </a:r>
            <a:r>
              <a:rPr lang="en-US" sz="1050" dirty="0" smtClean="0">
                <a:solidFill>
                  <a:srgbClr val="FF0000"/>
                </a:solidFill>
                <a:latin typeface="Cambria" panose="02040503050406030204" pitchFamily="18" charset="0"/>
              </a:rPr>
              <a:t>volt</a:t>
            </a:r>
            <a:r>
              <a:rPr lang="el-GR" sz="1050" dirty="0" smtClean="0">
                <a:solidFill>
                  <a:srgbClr val="FF0000"/>
                </a:solidFill>
                <a:latin typeface="Cambria" panose="02040503050406030204" pitchFamily="18" charset="0"/>
              </a:rPr>
              <a:t>. Αν και αυτό καθιστά της ηλεκτροφόρες γραμμές επικίνδυνες, η υψηλή τάση συνεισφέρει στη λιγότερη απώλεια ενέργειας λόγω αντιστάσεων των καλωδίων (</a:t>
            </a:r>
            <a:r>
              <a:rPr lang="en-US" sz="1050" dirty="0" smtClean="0">
                <a:solidFill>
                  <a:srgbClr val="FF0000"/>
                </a:solidFill>
                <a:latin typeface="Cambria" panose="02040503050406030204" pitchFamily="18" charset="0"/>
              </a:rPr>
              <a:t>Telegraph </a:t>
            </a:r>
            <a:r>
              <a:rPr lang="en-US" sz="1050" dirty="0" err="1" smtClean="0">
                <a:solidFill>
                  <a:srgbClr val="FF0000"/>
                </a:solidFill>
                <a:latin typeface="Cambria" panose="02040503050406030204" pitchFamily="18" charset="0"/>
              </a:rPr>
              <a:t>Colour</a:t>
            </a:r>
            <a:r>
              <a:rPr lang="en-US" sz="1050" dirty="0" smtClean="0">
                <a:solidFill>
                  <a:srgbClr val="FF0000"/>
                </a:solidFill>
                <a:latin typeface="Cambria" panose="02040503050406030204" pitchFamily="18" charset="0"/>
              </a:rPr>
              <a:t> Library/FPG)</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924688"/>
            <a:ext cx="4114800" cy="2938717"/>
          </a:xfrm>
          <a:prstGeom prst="rect">
            <a:avLst/>
          </a:prstGeom>
        </p:spPr>
      </p:pic>
    </p:spTree>
    <p:extLst>
      <p:ext uri="{BB962C8B-B14F-4D97-AF65-F5344CB8AC3E}">
        <p14:creationId xmlns:p14="http://schemas.microsoft.com/office/powerpoint/2010/main" val="41671323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Ρεύμα και Αντίσταση</a:t>
            </a:r>
            <a:endParaRPr lang="el-GR" dirty="0"/>
          </a:p>
        </p:txBody>
      </p:sp>
      <p:sp>
        <p:nvSpPr>
          <p:cNvPr id="3" name="Content Placeholder 2"/>
          <p:cNvSpPr>
            <a:spLocks noGrp="1"/>
          </p:cNvSpPr>
          <p:nvPr>
            <p:ph idx="1"/>
          </p:nvPr>
        </p:nvSpPr>
        <p:spPr>
          <a:xfrm>
            <a:off x="738350" y="1907270"/>
            <a:ext cx="7872250" cy="4798330"/>
          </a:xfrm>
        </p:spPr>
        <p:txBody>
          <a:bodyPr>
            <a:normAutofit/>
          </a:bodyPr>
          <a:lstStyle/>
          <a:p>
            <a:r>
              <a:rPr lang="el-GR" b="1" dirty="0" smtClean="0"/>
              <a:t>Ηλεκτρικό ρεύμα</a:t>
            </a:r>
          </a:p>
          <a:p>
            <a:pPr lvl="1"/>
            <a:r>
              <a:rPr lang="el-GR" dirty="0" smtClean="0"/>
              <a:t>Ο νόμος του </a:t>
            </a:r>
            <a:r>
              <a:rPr lang="en-US" dirty="0" smtClean="0"/>
              <a:t>Ohm </a:t>
            </a:r>
            <a:r>
              <a:rPr lang="el-GR" dirty="0" smtClean="0"/>
              <a:t>είναι μια σχέση με πολύ μεγάλη σημασία.</a:t>
            </a:r>
          </a:p>
          <a:p>
            <a:pPr lvl="1"/>
            <a:r>
              <a:rPr lang="el-GR" dirty="0" smtClean="0"/>
              <a:t>Μας λέει τρία πράγματα:</a:t>
            </a:r>
          </a:p>
          <a:p>
            <a:pPr marL="1143000" lvl="2" indent="-457200">
              <a:buFont typeface="+mj-lt"/>
              <a:buAutoNum type="arabicPeriod"/>
            </a:pPr>
            <a:r>
              <a:rPr lang="el-GR" dirty="0" smtClean="0"/>
              <a:t>Το ηλεκτρικό ρεύμα δημιουργείται από ένα ηλεκτρικό πεδίο που ασκεί δυνάμεις στους φορείς φορτίου</a:t>
            </a:r>
          </a:p>
          <a:p>
            <a:pPr marL="1143000" lvl="2" indent="-457200">
              <a:buFont typeface="+mj-lt"/>
              <a:buAutoNum type="arabicPeriod"/>
            </a:pPr>
            <a:r>
              <a:rPr lang="el-GR" dirty="0" smtClean="0"/>
              <a:t>Η πυκνότητα ρεύματος, και ως εκ τούτου το ρεύμα, εξαρτάται με γραμμικό τρόπο από το μέτρο του ηλεκτρικού πεδίου</a:t>
            </a:r>
          </a:p>
          <a:p>
            <a:pPr marL="1143000" lvl="2" indent="-457200">
              <a:buFont typeface="+mj-lt"/>
              <a:buAutoNum type="arabicPeriod"/>
            </a:pPr>
            <a:r>
              <a:rPr lang="el-GR" dirty="0" smtClean="0"/>
              <a:t>Η πυκνότητα ρεύματος εξαρτάται και από την αγωγιμότητα του υλικού</a:t>
            </a:r>
            <a:endParaRPr lang="en-US" dirty="0"/>
          </a:p>
        </p:txBody>
      </p:sp>
    </p:spTree>
    <p:extLst>
      <p:ext uri="{BB962C8B-B14F-4D97-AF65-F5344CB8AC3E}">
        <p14:creationId xmlns:p14="http://schemas.microsoft.com/office/powerpoint/2010/main" val="172251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4924168"/>
            <a:ext cx="3279519" cy="1560515"/>
          </a:xfrm>
          <a:prstGeom prst="rect">
            <a:avLst/>
          </a:prstGeom>
        </p:spPr>
      </p:pic>
      <p:sp>
        <p:nvSpPr>
          <p:cNvPr id="2" name="Title 1"/>
          <p:cNvSpPr>
            <a:spLocks noGrp="1"/>
          </p:cNvSpPr>
          <p:nvPr>
            <p:ph type="title"/>
          </p:nvPr>
        </p:nvSpPr>
        <p:spPr/>
        <p:txBody>
          <a:bodyPr/>
          <a:lstStyle/>
          <a:p>
            <a:r>
              <a:rPr lang="el-GR" dirty="0" smtClean="0"/>
              <a:t>Ρεύμα και Αντίσταση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907270"/>
                <a:ext cx="7872250" cy="4569730"/>
              </a:xfrm>
            </p:spPr>
            <p:txBody>
              <a:bodyPr>
                <a:normAutofit fontScale="92500"/>
              </a:bodyPr>
              <a:lstStyle/>
              <a:p>
                <a:r>
                  <a:rPr lang="el-GR" b="1" dirty="0" smtClean="0"/>
                  <a:t>Αντίσταση</a:t>
                </a:r>
              </a:p>
              <a:p>
                <a:pPr lvl="1"/>
                <a:r>
                  <a:rPr lang="el-GR" dirty="0" smtClean="0"/>
                  <a:t>Ας θεωρήσουμε ένα καλώδιο με ομοιόμορφη επιφάνεια εμβαδού Α κατά μήκος του</a:t>
                </a:r>
                <a:r>
                  <a:rPr lang="en-US" dirty="0" smtClean="0"/>
                  <a:t>, </a:t>
                </a:r>
                <a:r>
                  <a:rPr lang="en-US" dirty="0" smtClean="0">
                    <a:latin typeface="Brush Script MT" panose="03060802040406070304" pitchFamily="66" charset="0"/>
                  </a:rPr>
                  <a:t>l</a:t>
                </a:r>
              </a:p>
              <a:p>
                <a:pPr lvl="1"/>
                <a:r>
                  <a:rPr lang="el-GR" dirty="0" smtClean="0"/>
                  <a:t>Μια διαφορά δυναμικού Δ</a:t>
                </a:r>
                <a:r>
                  <a:rPr lang="en-US" dirty="0" smtClean="0"/>
                  <a:t>V </a:t>
                </a:r>
                <a:r>
                  <a:rPr lang="el-GR" dirty="0" smtClean="0"/>
                  <a:t>δημιουργείται κατά μήκος του καλωδίου</a:t>
                </a:r>
              </a:p>
              <a:p>
                <a:pPr lvl="2"/>
                <a:r>
                  <a:rPr lang="el-GR" dirty="0" smtClean="0"/>
                  <a:t>Δημιουργώντας έτσι εντός του καλωδίου ένα ηλεκτρικό πεδίο και ένα ρεύμα</a:t>
                </a:r>
              </a:p>
              <a:p>
                <a:pPr lvl="1"/>
                <a:r>
                  <a:rPr lang="el-GR" dirty="0" smtClean="0"/>
                  <a:t>Αν υποθέσουμε ότι το πεδίο είναι ομογενές, το μέτρο της διαφοράς δυναμικού  κατά μήκος του καλωδίου είναι </a:t>
                </a:r>
                <a:endParaRPr lang="en-US" b="0" i="0"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V</m:t>
                      </m:r>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V</m:t>
                          </m:r>
                        </m:e>
                        <m:sub>
                          <m:r>
                            <a:rPr lang="en-US" b="0" i="1" smtClean="0">
                              <a:latin typeface="Cambria Math" panose="02040503050406030204" pitchFamily="18" charset="0"/>
                            </a:rPr>
                            <m:t>𝑏</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𝑎</m:t>
                          </m:r>
                        </m:sub>
                      </m:sSub>
                      <m:r>
                        <a:rPr lang="en-US" b="0" i="1" smtClean="0">
                          <a:latin typeface="Cambria Math" panose="02040503050406030204" pitchFamily="18" charset="0"/>
                        </a:rPr>
                        <m:t>=</m:t>
                      </m:r>
                      <m:r>
                        <m:rPr>
                          <m:sty m:val="p"/>
                        </m:rPr>
                        <a:rPr lang="en-US" b="0" i="0" smtClean="0">
                          <a:latin typeface="Cambria Math" panose="02040503050406030204" pitchFamily="18" charset="0"/>
                        </a:rPr>
                        <m:t>E</m:t>
                      </m:r>
                      <m:r>
                        <m:rPr>
                          <m:nor/>
                        </m:rPr>
                        <a:rPr lang="en-US" dirty="0">
                          <a:latin typeface="Brush Script MT" panose="03060802040406070304" pitchFamily="66" charset="0"/>
                        </a:rPr>
                        <m:t>l</m:t>
                      </m:r>
                    </m:oMath>
                  </m:oMathPara>
                </a14:m>
                <a:endParaRPr lang="en-US" dirty="0" smtClean="0"/>
              </a:p>
              <a:p>
                <a:pPr lvl="1"/>
                <a:r>
                  <a:rPr lang="el-GR" dirty="0" smtClean="0"/>
                  <a:t>Έτσι, η πυκνότητα ρεύματος είναι </a:t>
                </a:r>
                <a:r>
                  <a:rPr lang="en-US" b="0" i="1" dirty="0" smtClean="0">
                    <a:latin typeface="Cambria Math" panose="02040503050406030204" pitchFamily="18" charset="0"/>
                  </a:rPr>
                  <a:t/>
                </a:r>
                <a:br>
                  <a:rPr lang="en-US" b="0" i="1" dirty="0" smtClean="0">
                    <a:latin typeface="Cambria Math" panose="02040503050406030204" pitchFamily="18" charset="0"/>
                  </a:rPr>
                </a:br>
                <a14:m>
                  <m:oMath xmlns:m="http://schemas.openxmlformats.org/officeDocument/2006/math">
                    <m:r>
                      <a:rPr lang="en-US" b="0" i="1" smtClean="0">
                        <a:latin typeface="Cambria Math" panose="02040503050406030204" pitchFamily="18" charset="0"/>
                      </a:rPr>
                      <m:t>𝐽</m:t>
                    </m:r>
                    <m:r>
                      <a:rPr lang="en-US" b="0" i="1" smtClean="0">
                        <a:latin typeface="Cambria Math" panose="02040503050406030204" pitchFamily="18" charset="0"/>
                      </a:rPr>
                      <m:t>=</m:t>
                    </m:r>
                    <m:r>
                      <a:rPr lang="el-GR" b="0" i="1" smtClean="0">
                        <a:latin typeface="Cambria Math" panose="02040503050406030204" pitchFamily="18" charset="0"/>
                      </a:rPr>
                      <m:t>𝜎</m:t>
                    </m:r>
                    <m:f>
                      <m:fPr>
                        <m:ctrlPr>
                          <a:rPr lang="el-GR" b="0" i="1" smtClean="0">
                            <a:latin typeface="Cambria Math" panose="02040503050406030204" pitchFamily="18" charset="0"/>
                          </a:rPr>
                        </m:ctrlPr>
                      </m:fPr>
                      <m:num>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V</m:t>
                        </m:r>
                      </m:num>
                      <m:den>
                        <m:r>
                          <m:rPr>
                            <m:nor/>
                          </m:rPr>
                          <a:rPr lang="en-US" dirty="0">
                            <a:latin typeface="Brush Script MT" panose="03060802040406070304" pitchFamily="66" charset="0"/>
                          </a:rPr>
                          <m:t>l</m:t>
                        </m:r>
                      </m:den>
                    </m:f>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907270"/>
                <a:ext cx="7872250" cy="4569730"/>
              </a:xfrm>
              <a:blipFill rotWithShape="0">
                <a:blip r:embed="rId3"/>
                <a:stretch>
                  <a:fillRect t="-933" r="-1161"/>
                </a:stretch>
              </a:blipFill>
            </p:spPr>
            <p:txBody>
              <a:bodyPr/>
              <a:lstStyle/>
              <a:p>
                <a:r>
                  <a:rPr lang="el-GR">
                    <a:noFill/>
                  </a:rPr>
                  <a:t> </a:t>
                </a:r>
              </a:p>
            </p:txBody>
          </p:sp>
        </mc:Fallback>
      </mc:AlternateContent>
    </p:spTree>
    <p:extLst>
      <p:ext uri="{BB962C8B-B14F-4D97-AF65-F5344CB8AC3E}">
        <p14:creationId xmlns:p14="http://schemas.microsoft.com/office/powerpoint/2010/main" val="336673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4924168"/>
            <a:ext cx="3279519" cy="1560515"/>
          </a:xfrm>
          <a:prstGeom prst="rect">
            <a:avLst/>
          </a:prstGeom>
        </p:spPr>
      </p:pic>
      <p:sp>
        <p:nvSpPr>
          <p:cNvPr id="2" name="Title 1"/>
          <p:cNvSpPr>
            <a:spLocks noGrp="1"/>
          </p:cNvSpPr>
          <p:nvPr>
            <p:ph type="title"/>
          </p:nvPr>
        </p:nvSpPr>
        <p:spPr/>
        <p:txBody>
          <a:bodyPr/>
          <a:lstStyle/>
          <a:p>
            <a:r>
              <a:rPr lang="el-GR" dirty="0" smtClean="0"/>
              <a:t>Ρεύμα και Αντίσταση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907270"/>
                <a:ext cx="7872250" cy="4569730"/>
              </a:xfrm>
            </p:spPr>
            <p:txBody>
              <a:bodyPr>
                <a:normAutofit/>
              </a:bodyPr>
              <a:lstStyle/>
              <a:p>
                <a:r>
                  <a:rPr lang="el-GR" b="1" dirty="0" smtClean="0"/>
                  <a:t>Αντίσταση</a:t>
                </a:r>
              </a:p>
              <a:p>
                <a:pPr lvl="1"/>
                <a:r>
                  <a:rPr lang="el-GR" dirty="0" smtClean="0"/>
                  <a:t>Επειδή όμως </a:t>
                </a:r>
                <a14:m>
                  <m:oMath xmlns:m="http://schemas.openxmlformats.org/officeDocument/2006/math">
                    <m:r>
                      <a:rPr lang="en-US" b="0" i="1" smtClean="0">
                        <a:latin typeface="Cambria Math" panose="02040503050406030204" pitchFamily="18" charset="0"/>
                      </a:rPr>
                      <m:t>𝐽</m:t>
                    </m:r>
                    <m:r>
                      <a:rPr lang="en-US" b="0" i="1" smtClean="0">
                        <a:latin typeface="Cambria Math" panose="02040503050406030204" pitchFamily="18" charset="0"/>
                      </a:rPr>
                      <m:t>=</m:t>
                    </m:r>
                    <m:r>
                      <a:rPr lang="en-US" b="0" i="1" smtClean="0">
                        <a:latin typeface="Cambria Math" panose="02040503050406030204" pitchFamily="18" charset="0"/>
                      </a:rPr>
                      <m:t>𝐼</m:t>
                    </m:r>
                    <m:r>
                      <a:rPr lang="en-US" b="0" i="1" smtClean="0">
                        <a:latin typeface="Cambria Math" panose="02040503050406030204" pitchFamily="18" charset="0"/>
                      </a:rPr>
                      <m:t>/</m:t>
                    </m:r>
                    <m:r>
                      <a:rPr lang="en-US" b="0" i="1" smtClean="0">
                        <a:latin typeface="Cambria Math" panose="02040503050406030204" pitchFamily="18" charset="0"/>
                      </a:rPr>
                      <m:t>𝐴</m:t>
                    </m:r>
                  </m:oMath>
                </a14:m>
                <a:r>
                  <a:rPr lang="en-US" dirty="0" smtClean="0"/>
                  <a:t>, </a:t>
                </a:r>
                <a:r>
                  <a:rPr lang="el-GR" dirty="0" smtClean="0"/>
                  <a:t>η διαφορά δυναμικού είναι </a:t>
                </a:r>
                <a:endParaRPr lang="en-US" b="0"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rPr>
                        <m:t>𝛥</m:t>
                      </m:r>
                      <m:r>
                        <a:rPr lang="en-US" b="0" i="1" smtClean="0">
                          <a:latin typeface="Cambria Math" panose="02040503050406030204" pitchFamily="18" charset="0"/>
                        </a:rPr>
                        <m:t>𝑉</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nor/>
                            </m:rPr>
                            <a:rPr lang="en-US" i="1" dirty="0">
                              <a:latin typeface="Brush Script MT" panose="03060802040406070304" pitchFamily="66" charset="0"/>
                            </a:rPr>
                            <m:t>l</m:t>
                          </m:r>
                        </m:num>
                        <m:den>
                          <m:r>
                            <a:rPr lang="el-GR" b="0" i="1" smtClean="0">
                              <a:latin typeface="Cambria Math" panose="02040503050406030204" pitchFamily="18" charset="0"/>
                            </a:rPr>
                            <m:t>𝜎</m:t>
                          </m:r>
                        </m:den>
                      </m:f>
                      <m:r>
                        <a:rPr lang="en-US" b="0" i="1" smtClean="0">
                          <a:latin typeface="Cambria Math" panose="02040503050406030204" pitchFamily="18" charset="0"/>
                        </a:rPr>
                        <m:t>𝐽</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nor/>
                            </m:rPr>
                            <a:rPr lang="en-US" i="1" dirty="0">
                              <a:latin typeface="Brush Script MT" panose="03060802040406070304" pitchFamily="66" charset="0"/>
                            </a:rPr>
                            <m:t>l</m:t>
                          </m:r>
                        </m:num>
                        <m:den>
                          <m:r>
                            <a:rPr lang="el-GR" b="0" i="1" smtClean="0">
                              <a:latin typeface="Cambria Math" panose="02040503050406030204" pitchFamily="18" charset="0"/>
                            </a:rPr>
                            <m:t>𝜎𝛢</m:t>
                          </m:r>
                        </m:den>
                      </m:f>
                      <m:r>
                        <a:rPr lang="en-US" b="0" i="1" smtClean="0">
                          <a:latin typeface="Cambria Math" panose="02040503050406030204" pitchFamily="18" charset="0"/>
                        </a:rPr>
                        <m:t>𝐼</m:t>
                      </m:r>
                      <m:r>
                        <a:rPr lang="el-GR" b="0" i="1" smtClean="0">
                          <a:latin typeface="Cambria Math" panose="02040503050406030204" pitchFamily="18" charset="0"/>
                        </a:rPr>
                        <m:t>=</m:t>
                      </m:r>
                      <m:r>
                        <a:rPr lang="en-US" b="0" i="1" smtClean="0">
                          <a:latin typeface="Cambria Math" panose="02040503050406030204" pitchFamily="18" charset="0"/>
                        </a:rPr>
                        <m:t>𝑅𝐼</m:t>
                      </m:r>
                    </m:oMath>
                  </m:oMathPara>
                </a14:m>
                <a:endParaRPr lang="en-US" b="0" i="1" dirty="0" smtClean="0"/>
              </a:p>
              <a:p>
                <a:pPr lvl="1"/>
                <a:r>
                  <a:rPr lang="el-GR" dirty="0" smtClean="0"/>
                  <a:t>Η ποσότητα </a:t>
                </a:r>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r>
                      <m:rPr>
                        <m:nor/>
                      </m:rPr>
                      <a:rPr lang="en-US" dirty="0">
                        <a:latin typeface="Brush Script MT" panose="03060802040406070304" pitchFamily="66" charset="0"/>
                      </a:rPr>
                      <m:t>l</m:t>
                    </m:r>
                    <m:r>
                      <m:rPr>
                        <m:nor/>
                      </m:rPr>
                      <a:rPr lang="el-GR" b="0" i="0" dirty="0" smtClean="0">
                        <a:latin typeface="Brush Script MT" panose="03060802040406070304" pitchFamily="66" charset="0"/>
                      </a:rPr>
                      <m:t> </m:t>
                    </m:r>
                    <m:r>
                      <m:rPr>
                        <m:nor/>
                      </m:rPr>
                      <a:rPr lang="en-US" b="0" i="0" dirty="0" smtClean="0">
                        <a:latin typeface="Brush Script MT" panose="03060802040406070304" pitchFamily="66" charset="0"/>
                      </a:rPr>
                      <m:t>/</m:t>
                    </m:r>
                    <m:r>
                      <m:rPr>
                        <m:nor/>
                      </m:rPr>
                      <a:rPr lang="el-GR" b="0" i="0" dirty="0" smtClean="0">
                        <a:latin typeface="Brush Script MT" panose="03060802040406070304" pitchFamily="66" charset="0"/>
                      </a:rPr>
                      <m:t> </m:t>
                    </m:r>
                    <m:r>
                      <m:rPr>
                        <m:nor/>
                      </m:rPr>
                      <a:rPr lang="el-GR" b="0" i="0" dirty="0" smtClean="0">
                        <a:latin typeface="Brush Script MT" panose="03060802040406070304" pitchFamily="66" charset="0"/>
                      </a:rPr>
                      <m:t>σΑ</m:t>
                    </m:r>
                  </m:oMath>
                </a14:m>
                <a:r>
                  <a:rPr lang="el-GR" dirty="0" smtClean="0"/>
                  <a:t> ονομάζεται </a:t>
                </a:r>
                <a:r>
                  <a:rPr lang="el-GR" b="1" dirty="0" smtClean="0"/>
                  <a:t>αντίσταση</a:t>
                </a:r>
                <a:r>
                  <a:rPr lang="el-GR" dirty="0" smtClean="0"/>
                  <a:t> του αγωγού</a:t>
                </a:r>
              </a:p>
              <a:p>
                <a:pPr lvl="1"/>
                <a:r>
                  <a:rPr lang="el-GR" dirty="0" smtClean="0"/>
                  <a:t>Ορίζουμε λοιπόν την </a:t>
                </a:r>
                <a:r>
                  <a:rPr lang="el-GR" b="1" dirty="0" smtClean="0"/>
                  <a:t>αντίσταση</a:t>
                </a:r>
                <a:r>
                  <a:rPr lang="el-GR" dirty="0" smtClean="0"/>
                  <a:t> ως </a:t>
                </a:r>
                <a:r>
                  <a:rPr lang="el-GR" i="1" dirty="0" smtClean="0"/>
                  <a:t>το λόγο της διαφοράς δυναμικού προς το ρεύμα που διαρρέει έναν αγωγό </a:t>
                </a:r>
                <a:r>
                  <a:rPr lang="en-US" b="0" i="1" dirty="0" smtClean="0">
                    <a:latin typeface="Cambria Math" panose="02040503050406030204" pitchFamily="18" charset="0"/>
                  </a:rPr>
                  <a:t/>
                </a:r>
                <a:br>
                  <a:rPr lang="en-US" b="0" i="1" dirty="0" smtClean="0">
                    <a:latin typeface="Cambria Math" panose="02040503050406030204" pitchFamily="18" charset="0"/>
                  </a:rPr>
                </a:br>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m:rPr>
                            <m:sty m:val="p"/>
                          </m:rPr>
                          <a:rPr lang="el-GR" b="0" i="0" smtClean="0">
                            <a:latin typeface="Cambria Math" panose="02040503050406030204" pitchFamily="18" charset="0"/>
                            <a:ea typeface="Cambria Math" panose="02040503050406030204" pitchFamily="18" charset="0"/>
                          </a:rPr>
                          <m:t>Δ</m:t>
                        </m:r>
                        <m:r>
                          <m:rPr>
                            <m:sty m:val="p"/>
                          </m:rPr>
                          <a:rPr lang="en-US" b="0" i="0" smtClean="0">
                            <a:latin typeface="Cambria Math" panose="02040503050406030204" pitchFamily="18" charset="0"/>
                            <a:ea typeface="Cambria Math" panose="02040503050406030204" pitchFamily="18" charset="0"/>
                          </a:rPr>
                          <m:t>V</m:t>
                        </m:r>
                      </m:num>
                      <m:den>
                        <m:r>
                          <a:rPr lang="en-US" b="0" i="1" smtClean="0">
                            <a:latin typeface="Cambria Math" panose="02040503050406030204" pitchFamily="18" charset="0"/>
                            <a:ea typeface="Cambria Math" panose="02040503050406030204" pitchFamily="18" charset="0"/>
                          </a:rPr>
                          <m:t>𝐼</m:t>
                        </m:r>
                      </m:den>
                    </m:f>
                  </m:oMath>
                </a14:m>
                <a:endParaRPr lang="en-US" dirty="0" smtClean="0"/>
              </a:p>
              <a:p>
                <a:pPr lvl="1"/>
                <a:r>
                  <a:rPr lang="el-GR" dirty="0" smtClean="0"/>
                  <a:t>Μονάδα μέτρησης: 1 </a:t>
                </a:r>
                <a:r>
                  <a:rPr lang="en-US" dirty="0" smtClean="0"/>
                  <a:t>Ohm (</a:t>
                </a:r>
                <a:r>
                  <a:rPr lang="el-GR" dirty="0" smtClean="0"/>
                  <a:t>Ω)</a:t>
                </a: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907270"/>
                <a:ext cx="7872250" cy="4569730"/>
              </a:xfrm>
              <a:blipFill rotWithShape="0">
                <a:blip r:embed="rId3"/>
                <a:stretch>
                  <a:fillRect t="-1067"/>
                </a:stretch>
              </a:blipFill>
            </p:spPr>
            <p:txBody>
              <a:bodyPr/>
              <a:lstStyle/>
              <a:p>
                <a:r>
                  <a:rPr lang="el-GR">
                    <a:noFill/>
                  </a:rPr>
                  <a:t> </a:t>
                </a:r>
              </a:p>
            </p:txBody>
          </p:sp>
        </mc:Fallback>
      </mc:AlternateContent>
    </p:spTree>
    <p:extLst>
      <p:ext uri="{BB962C8B-B14F-4D97-AF65-F5344CB8AC3E}">
        <p14:creationId xmlns:p14="http://schemas.microsoft.com/office/powerpoint/2010/main" val="216336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Ρεύμα και Αντίσταση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907270"/>
                <a:ext cx="7872250" cy="4569730"/>
              </a:xfrm>
            </p:spPr>
            <p:txBody>
              <a:bodyPr>
                <a:normAutofit/>
              </a:bodyPr>
              <a:lstStyle/>
              <a:p>
                <a:r>
                  <a:rPr lang="el-GR" b="1" dirty="0" smtClean="0"/>
                  <a:t>Αντίσταση</a:t>
                </a:r>
              </a:p>
              <a:p>
                <a:pPr lvl="1"/>
                <a:r>
                  <a:rPr lang="el-GR" dirty="0" smtClean="0"/>
                  <a:t>Το αντίστροφο της αγωγιμότητας ονομάζεται </a:t>
                </a:r>
                <a:r>
                  <a:rPr lang="el-GR" b="1" i="1" dirty="0" smtClean="0"/>
                  <a:t>ειδική αντίσταση ρ: </a:t>
                </a:r>
                <a:endParaRPr lang="el-GR" b="0"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rPr>
                        <m:t>𝜌</m:t>
                      </m:r>
                      <m:r>
                        <a:rPr lang="el-GR" b="0" i="1" smtClean="0">
                          <a:latin typeface="Cambria Math" panose="02040503050406030204" pitchFamily="18" charset="0"/>
                        </a:rPr>
                        <m:t>=</m:t>
                      </m:r>
                      <m:f>
                        <m:fPr>
                          <m:ctrlPr>
                            <a:rPr lang="el-GR" b="0" i="1" smtClean="0">
                              <a:latin typeface="Cambria Math" panose="02040503050406030204" pitchFamily="18" charset="0"/>
                            </a:rPr>
                          </m:ctrlPr>
                        </m:fPr>
                        <m:num>
                          <m:r>
                            <a:rPr lang="el-GR" b="0" i="1" smtClean="0">
                              <a:latin typeface="Cambria Math" panose="02040503050406030204" pitchFamily="18" charset="0"/>
                            </a:rPr>
                            <m:t>1</m:t>
                          </m:r>
                        </m:num>
                        <m:den>
                          <m:r>
                            <a:rPr lang="el-GR" b="0" i="1" smtClean="0">
                              <a:latin typeface="Cambria Math" panose="02040503050406030204" pitchFamily="18" charset="0"/>
                            </a:rPr>
                            <m:t>𝜎</m:t>
                          </m:r>
                        </m:den>
                      </m:f>
                    </m:oMath>
                  </m:oMathPara>
                </a14:m>
                <a:endParaRPr lang="el-GR" i="1" dirty="0" smtClean="0"/>
              </a:p>
              <a:p>
                <a:pPr lvl="2"/>
                <a:r>
                  <a:rPr lang="el-GR" dirty="0" smtClean="0"/>
                  <a:t>με μονάδες μέτρησης Ω</a:t>
                </a:r>
                <a:r>
                  <a:rPr lang="en-US" dirty="0" smtClean="0"/>
                  <a:t>· m</a:t>
                </a:r>
              </a:p>
              <a:p>
                <a:pPr lvl="1"/>
                <a:r>
                  <a:rPr lang="el-GR" dirty="0" smtClean="0"/>
                  <a:t>Επειδή </a:t>
                </a:r>
                <a:endParaRPr lang="el-GR" b="0"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f>
                        <m:fPr>
                          <m:ctrlPr>
                            <a:rPr lang="el-GR" b="0" i="1" smtClean="0">
                              <a:latin typeface="Cambria Math" panose="02040503050406030204" pitchFamily="18" charset="0"/>
                            </a:rPr>
                          </m:ctrlPr>
                        </m:fPr>
                        <m:num>
                          <m:r>
                            <m:rPr>
                              <m:nor/>
                            </m:rPr>
                            <a:rPr lang="en-US" dirty="0">
                              <a:latin typeface="Brush Script MT" panose="03060802040406070304" pitchFamily="66" charset="0"/>
                            </a:rPr>
                            <m:t>l</m:t>
                          </m:r>
                        </m:num>
                        <m:den>
                          <m:r>
                            <m:rPr>
                              <m:sty m:val="p"/>
                            </m:rPr>
                            <a:rPr lang="el-GR" b="0" i="0" smtClean="0">
                              <a:latin typeface="Cambria Math" panose="02040503050406030204" pitchFamily="18" charset="0"/>
                            </a:rPr>
                            <m:t>σΑ</m:t>
                          </m:r>
                        </m:den>
                      </m:f>
                    </m:oMath>
                  </m:oMathPara>
                </a14:m>
                <a:endParaRPr lang="el-GR" b="0" dirty="0" smtClean="0"/>
              </a:p>
              <a:p>
                <a:pPr marL="365760" lvl="1" indent="0">
                  <a:buNone/>
                </a:pPr>
                <a:r>
                  <a:rPr lang="el-GR" dirty="0" smtClean="0"/>
                  <a:t>μπορούμε να εκφράσουμε την αντίσταση ενός ομογενούς τμήματος υλικού μήκους </a:t>
                </a:r>
                <a:r>
                  <a:rPr lang="en-US" dirty="0" smtClean="0">
                    <a:latin typeface="Brush Script MT" panose="03060802040406070304" pitchFamily="66" charset="0"/>
                  </a:rPr>
                  <a:t>l</a:t>
                </a:r>
                <a:r>
                  <a:rPr lang="el-GR" dirty="0" smtClean="0">
                    <a:latin typeface="Brush Script MT" panose="03060802040406070304" pitchFamily="66" charset="0"/>
                  </a:rPr>
                  <a:t> </a:t>
                </a:r>
                <a:r>
                  <a:rPr lang="el-GR" dirty="0" smtClean="0"/>
                  <a:t>ως </a:t>
                </a:r>
                <a:r>
                  <a:rPr lang="el-GR" b="0" i="1" dirty="0" smtClean="0">
                    <a:latin typeface="Cambria Math" panose="02040503050406030204" pitchFamily="18" charset="0"/>
                  </a:rPr>
                  <a:t/>
                </a:r>
                <a:br>
                  <a:rPr lang="el-GR" b="0" i="1" dirty="0" smtClean="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r>
                        <a:rPr lang="el-GR" b="0" i="1" smtClean="0">
                          <a:latin typeface="Cambria Math" panose="02040503050406030204" pitchFamily="18" charset="0"/>
                        </a:rPr>
                        <m:t>𝜌</m:t>
                      </m:r>
                      <m:f>
                        <m:fPr>
                          <m:ctrlPr>
                            <a:rPr lang="el-GR" b="0" i="1" smtClean="0">
                              <a:latin typeface="Cambria Math" panose="02040503050406030204" pitchFamily="18" charset="0"/>
                            </a:rPr>
                          </m:ctrlPr>
                        </m:fPr>
                        <m:num>
                          <m:r>
                            <m:rPr>
                              <m:nor/>
                            </m:rPr>
                            <a:rPr lang="en-US" dirty="0">
                              <a:latin typeface="Brush Script MT" panose="03060802040406070304" pitchFamily="66" charset="0"/>
                            </a:rPr>
                            <m:t>l</m:t>
                          </m:r>
                        </m:num>
                        <m:den>
                          <m:r>
                            <m:rPr>
                              <m:sty m:val="p"/>
                            </m:rPr>
                            <a:rPr lang="el-GR" b="0" i="0" smtClean="0">
                              <a:latin typeface="Cambria Math" panose="02040503050406030204" pitchFamily="18" charset="0"/>
                            </a:rPr>
                            <m:t>Α</m:t>
                          </m:r>
                        </m:den>
                      </m:f>
                    </m:oMath>
                  </m:oMathPara>
                </a14:m>
                <a:endParaRPr lang="el-GR" b="0" dirty="0" smtClean="0"/>
              </a:p>
              <a:p>
                <a:pPr marL="365760" lvl="1"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907270"/>
                <a:ext cx="7872250" cy="4569730"/>
              </a:xfrm>
              <a:blipFill rotWithShape="0">
                <a:blip r:embed="rId2"/>
                <a:stretch>
                  <a:fillRect t="-1067"/>
                </a:stretch>
              </a:blipFill>
            </p:spPr>
            <p:txBody>
              <a:bodyPr/>
              <a:lstStyle/>
              <a:p>
                <a:r>
                  <a:rPr lang="el-GR">
                    <a:noFill/>
                  </a:rPr>
                  <a:t> </a:t>
                </a:r>
              </a:p>
            </p:txBody>
          </p:sp>
        </mc:Fallback>
      </mc:AlternateContent>
    </p:spTree>
    <p:extLst>
      <p:ext uri="{BB962C8B-B14F-4D97-AF65-F5344CB8AC3E}">
        <p14:creationId xmlns:p14="http://schemas.microsoft.com/office/powerpoint/2010/main" val="39405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1502772"/>
            <a:ext cx="2649010" cy="5004708"/>
          </a:xfrm>
          <a:prstGeom prst="rect">
            <a:avLst/>
          </a:prstGeom>
        </p:spPr>
      </p:pic>
      <p:sp>
        <p:nvSpPr>
          <p:cNvPr id="2" name="Title 1"/>
          <p:cNvSpPr>
            <a:spLocks noGrp="1"/>
          </p:cNvSpPr>
          <p:nvPr>
            <p:ph type="title"/>
          </p:nvPr>
        </p:nvSpPr>
        <p:spPr/>
        <p:txBody>
          <a:bodyPr/>
          <a:lstStyle/>
          <a:p>
            <a:r>
              <a:rPr lang="el-GR" dirty="0" smtClean="0"/>
              <a:t>Ρεύμα και Αντίσταση</a:t>
            </a:r>
            <a:endParaRPr lang="el-G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907270"/>
                <a:ext cx="5433850" cy="4874530"/>
              </a:xfrm>
            </p:spPr>
            <p:txBody>
              <a:bodyPr>
                <a:normAutofit fontScale="92500" lnSpcReduction="10000"/>
              </a:bodyPr>
              <a:lstStyle/>
              <a:p>
                <a:r>
                  <a:rPr lang="el-GR" b="1" dirty="0" smtClean="0"/>
                  <a:t>Παράδειγμα:</a:t>
                </a:r>
              </a:p>
              <a:p>
                <a:pPr lvl="1"/>
                <a:r>
                  <a:rPr lang="el-GR" sz="1900" b="0" dirty="0" smtClean="0"/>
                  <a:t>Τα ομοαξονικά καλώδια χρησιμοποιούνται ευρύτατα στην καλωδιακή τηλεόραση και σε άλλες ηλεκτρικές συσκευές. Ένα ομοαξονικό καλώδιο περιλαμβάνει δυο ομόκεντρους κυλινδρικούς αγωγούς. Η περιοχή ανάμεσά τους είναι γεμάτη με πολυαιθυλένιο (πλαστικό). Η διαρροή ρεύματος μέσα από το πλαστικό, σε ακτινική διεύθυνση, είναι άκρως ανεπιθύμητη. </a:t>
                </a:r>
                <a:br>
                  <a:rPr lang="el-GR" sz="1900" b="0" dirty="0" smtClean="0"/>
                </a:br>
                <a:r>
                  <a:rPr lang="el-GR" sz="1900" b="0" dirty="0" smtClean="0"/>
                  <a:t>Η ακτίνα του εσωτερικού αγωγού είναι </a:t>
                </a:r>
                <a:r>
                  <a:rPr lang="en-US" sz="1900" b="0" dirty="0" smtClean="0"/>
                  <a:t>a, </a:t>
                </a:r>
                <a:r>
                  <a:rPr lang="el-GR" sz="1900" dirty="0" smtClean="0"/>
                  <a:t>του εξωτερικού αγωγού είναι </a:t>
                </a:r>
                <a:r>
                  <a:rPr lang="en-US" sz="1900" dirty="0" smtClean="0"/>
                  <a:t>b</a:t>
                </a:r>
                <a:r>
                  <a:rPr lang="el-GR" sz="1900" dirty="0" smtClean="0"/>
                  <a:t>, και το μήκος του είναι </a:t>
                </a:r>
                <a:r>
                  <a:rPr lang="en-US" sz="1900" dirty="0" smtClean="0"/>
                  <a:t>L. </a:t>
                </a:r>
                <a:r>
                  <a:rPr lang="el-GR" sz="1900" dirty="0" smtClean="0"/>
                  <a:t>Η ειδική αντίσταση του πλαστικού είναι </a:t>
                </a:r>
                <a14:m>
                  <m:oMath xmlns:m="http://schemas.openxmlformats.org/officeDocument/2006/math">
                    <m:r>
                      <a:rPr lang="el-GR" sz="1900" i="1" smtClean="0">
                        <a:latin typeface="Cambria Math" panose="02040503050406030204" pitchFamily="18" charset="0"/>
                      </a:rPr>
                      <m:t>𝜌</m:t>
                    </m:r>
                  </m:oMath>
                </a14:m>
                <a:r>
                  <a:rPr lang="en-US" sz="1900" b="0" dirty="0" smtClean="0"/>
                  <a:t>. </a:t>
                </a:r>
                <a:r>
                  <a:rPr lang="el-GR" sz="1900" dirty="0" smtClean="0"/>
                  <a:t>Βρείτε την αντίσταση του πλαστικού ανάμεσα στους δυο αγωγούς.</a:t>
                </a:r>
                <a:endParaRPr lang="el-GR" sz="1900" b="0" dirty="0" smtClean="0"/>
              </a:p>
              <a:p>
                <a:pPr marL="365760" lvl="1" indent="0">
                  <a:buNone/>
                </a:pPr>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907270"/>
                <a:ext cx="5433850" cy="4874530"/>
              </a:xfrm>
              <a:blipFill rotWithShape="0">
                <a:blip r:embed="rId3"/>
                <a:stretch>
                  <a:fillRect t="-1500"/>
                </a:stretch>
              </a:blipFill>
            </p:spPr>
            <p:txBody>
              <a:bodyPr/>
              <a:lstStyle/>
              <a:p>
                <a:r>
                  <a:rPr lang="el-GR">
                    <a:noFill/>
                  </a:rPr>
                  <a:t> </a:t>
                </a:r>
              </a:p>
            </p:txBody>
          </p:sp>
        </mc:Fallback>
      </mc:AlternateContent>
    </p:spTree>
    <p:extLst>
      <p:ext uri="{BB962C8B-B14F-4D97-AF65-F5344CB8AC3E}">
        <p14:creationId xmlns:p14="http://schemas.microsoft.com/office/powerpoint/2010/main" val="35533668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Ρεύμα και Αντίσταση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907270"/>
                <a:ext cx="5433850" cy="4569730"/>
              </a:xfrm>
            </p:spPr>
            <p:txBody>
              <a:bodyPr>
                <a:normAutofit/>
              </a:bodyPr>
              <a:lstStyle/>
              <a:p>
                <a:r>
                  <a:rPr lang="el-GR" b="1" dirty="0" smtClean="0"/>
                  <a:t>Παράδειγμα - Λύση:</a:t>
                </a:r>
                <a:r>
                  <a:rPr lang="el-GR" sz="1800" b="0" dirty="0" smtClean="0"/>
                  <a:t/>
                </a:r>
                <a:br>
                  <a:rPr lang="el-GR" sz="1800" b="0" dirty="0" smtClean="0"/>
                </a:br>
                <a:r>
                  <a:rPr lang="el-GR" sz="1800" b="0" dirty="0" smtClean="0"/>
                  <a:t>Η ακτίνα του εσωτερικού αγωγού είναι </a:t>
                </a:r>
                <a:r>
                  <a:rPr lang="en-US" sz="1800" b="0" dirty="0" smtClean="0"/>
                  <a:t>a, </a:t>
                </a:r>
                <a:r>
                  <a:rPr lang="el-GR" sz="1800" dirty="0" smtClean="0"/>
                  <a:t>του εξωτερικού αγωγού είναι </a:t>
                </a:r>
                <a:r>
                  <a:rPr lang="en-US" sz="1800" dirty="0" smtClean="0"/>
                  <a:t>b</a:t>
                </a:r>
                <a:r>
                  <a:rPr lang="el-GR" sz="1800" dirty="0" smtClean="0"/>
                  <a:t>, και το μήκος του είναι </a:t>
                </a:r>
                <a:r>
                  <a:rPr lang="en-US" sz="1800" dirty="0" smtClean="0"/>
                  <a:t>L. </a:t>
                </a:r>
                <a:r>
                  <a:rPr lang="el-GR" sz="1800" dirty="0" smtClean="0"/>
                  <a:t>Η ειδική αντίσταση του πλαστικού είναι </a:t>
                </a:r>
                <a14:m>
                  <m:oMath xmlns:m="http://schemas.openxmlformats.org/officeDocument/2006/math">
                    <m:r>
                      <a:rPr lang="el-GR" sz="1800" i="1" smtClean="0">
                        <a:latin typeface="Cambria Math" panose="02040503050406030204" pitchFamily="18" charset="0"/>
                      </a:rPr>
                      <m:t>𝜌</m:t>
                    </m:r>
                  </m:oMath>
                </a14:m>
                <a:r>
                  <a:rPr lang="en-US" sz="1800" b="0" dirty="0" smtClean="0"/>
                  <a:t>. </a:t>
                </a:r>
                <a:r>
                  <a:rPr lang="el-GR" sz="1800" dirty="0" smtClean="0"/>
                  <a:t>Βρείτε την αντίσταση του πλαστικού ανάμεσα στους δυο αγωγούς.</a:t>
                </a:r>
                <a:endParaRPr lang="el-GR" sz="1800" b="0" dirty="0" smtClean="0"/>
              </a:p>
              <a:p>
                <a:pPr marL="365760" lvl="1"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907270"/>
                <a:ext cx="5433850" cy="4569730"/>
              </a:xfrm>
              <a:blipFill rotWithShape="0">
                <a:blip r:embed="rId2"/>
                <a:stretch>
                  <a:fillRect t="-1067" r="-1345"/>
                </a:stretch>
              </a:blipFill>
            </p:spPr>
            <p:txBody>
              <a:bodyPr/>
              <a:lstStyle/>
              <a:p>
                <a:r>
                  <a:rPr lang="el-GR">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710184"/>
            <a:ext cx="2649010" cy="5004708"/>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549000" y="1296360"/>
              <a:ext cx="7932960" cy="5076720"/>
            </p14:xfrm>
          </p:contentPart>
        </mc:Choice>
        <mc:Fallback xmlns="">
          <p:pic>
            <p:nvPicPr>
              <p:cNvPr id="6" name="Ink 5"/>
              <p:cNvPicPr/>
              <p:nvPr/>
            </p:nvPicPr>
            <p:blipFill>
              <a:blip r:embed="rId5"/>
              <a:stretch>
                <a:fillRect/>
              </a:stretch>
            </p:blipFill>
            <p:spPr>
              <a:xfrm>
                <a:off x="542880" y="1293480"/>
                <a:ext cx="7943040" cy="5088240"/>
              </a:xfrm>
              <a:prstGeom prst="rect">
                <a:avLst/>
              </a:prstGeom>
            </p:spPr>
          </p:pic>
        </mc:Fallback>
      </mc:AlternateContent>
    </p:spTree>
    <p:extLst>
      <p:ext uri="{BB962C8B-B14F-4D97-AF65-F5344CB8AC3E}">
        <p14:creationId xmlns:p14="http://schemas.microsoft.com/office/powerpoint/2010/main" val="9251936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Ρεύμα και Αντίσταση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907270"/>
                <a:ext cx="5433850" cy="4569730"/>
              </a:xfrm>
            </p:spPr>
            <p:txBody>
              <a:bodyPr>
                <a:normAutofit/>
              </a:bodyPr>
              <a:lstStyle/>
              <a:p>
                <a:r>
                  <a:rPr lang="el-GR" b="1" dirty="0" smtClean="0"/>
                  <a:t>Παράδειγμα - Λύση:</a:t>
                </a:r>
                <a:r>
                  <a:rPr lang="el-GR" sz="1800" b="0" dirty="0" smtClean="0"/>
                  <a:t/>
                </a:r>
                <a:br>
                  <a:rPr lang="el-GR" sz="1800" b="0" dirty="0" smtClean="0"/>
                </a:br>
                <a:r>
                  <a:rPr lang="el-GR" sz="1800" b="0" dirty="0" smtClean="0"/>
                  <a:t>Η ακτίνα του εσωτερικού αγωγού είναι </a:t>
                </a:r>
                <a:r>
                  <a:rPr lang="en-US" sz="1800" b="0" dirty="0" smtClean="0"/>
                  <a:t>a, </a:t>
                </a:r>
                <a:r>
                  <a:rPr lang="el-GR" sz="1800" dirty="0" smtClean="0"/>
                  <a:t>του εξωτερικού αγωγού είναι </a:t>
                </a:r>
                <a:r>
                  <a:rPr lang="en-US" sz="1800" dirty="0" smtClean="0"/>
                  <a:t>b</a:t>
                </a:r>
                <a:r>
                  <a:rPr lang="el-GR" sz="1800" dirty="0" smtClean="0"/>
                  <a:t>, και το μήκος του είναι </a:t>
                </a:r>
                <a:r>
                  <a:rPr lang="en-US" sz="1800" dirty="0" smtClean="0"/>
                  <a:t>L. </a:t>
                </a:r>
                <a:r>
                  <a:rPr lang="el-GR" sz="1800" dirty="0" smtClean="0"/>
                  <a:t>Η ειδική αντίσταση του πλαστικού είναι </a:t>
                </a:r>
                <a14:m>
                  <m:oMath xmlns:m="http://schemas.openxmlformats.org/officeDocument/2006/math">
                    <m:r>
                      <a:rPr lang="el-GR" sz="1800" i="1" smtClean="0">
                        <a:latin typeface="Cambria Math" panose="02040503050406030204" pitchFamily="18" charset="0"/>
                      </a:rPr>
                      <m:t>𝜌</m:t>
                    </m:r>
                  </m:oMath>
                </a14:m>
                <a:r>
                  <a:rPr lang="en-US" sz="1800" b="0" dirty="0" smtClean="0"/>
                  <a:t>. </a:t>
                </a:r>
                <a:r>
                  <a:rPr lang="el-GR" sz="1800" dirty="0" smtClean="0"/>
                  <a:t>Βρείτε την αντίσταση του πλαστικού ανάμεσα στους δυο αγωγούς.</a:t>
                </a:r>
                <a:endParaRPr lang="el-GR" sz="1800" b="0" dirty="0" smtClean="0"/>
              </a:p>
              <a:p>
                <a:pPr marL="365760" lvl="1"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907270"/>
                <a:ext cx="5433850" cy="4569730"/>
              </a:xfrm>
              <a:blipFill rotWithShape="0">
                <a:blip r:embed="rId2"/>
                <a:stretch>
                  <a:fillRect t="-1067" r="-1345"/>
                </a:stretch>
              </a:blipFill>
            </p:spPr>
            <p:txBody>
              <a:bodyPr/>
              <a:lstStyle/>
              <a:p>
                <a:r>
                  <a:rPr lang="el-GR">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710184"/>
            <a:ext cx="2649010" cy="5004708"/>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526680" y="427320"/>
              <a:ext cx="8154000" cy="5884920"/>
            </p14:xfrm>
          </p:contentPart>
        </mc:Choice>
        <mc:Fallback xmlns="">
          <p:pic>
            <p:nvPicPr>
              <p:cNvPr id="5" name="Ink 4"/>
              <p:cNvPicPr/>
              <p:nvPr/>
            </p:nvPicPr>
            <p:blipFill>
              <a:blip r:embed="rId5"/>
              <a:stretch>
                <a:fillRect/>
              </a:stretch>
            </p:blipFill>
            <p:spPr>
              <a:xfrm>
                <a:off x="518400" y="415800"/>
                <a:ext cx="8176320" cy="5901120"/>
              </a:xfrm>
              <a:prstGeom prst="rect">
                <a:avLst/>
              </a:prstGeom>
            </p:spPr>
          </p:pic>
        </mc:Fallback>
      </mc:AlternateContent>
    </p:spTree>
    <p:extLst>
      <p:ext uri="{BB962C8B-B14F-4D97-AF65-F5344CB8AC3E}">
        <p14:creationId xmlns:p14="http://schemas.microsoft.com/office/powerpoint/2010/main" val="17957046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Ρεύμα και Αντίσταση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907270"/>
                <a:ext cx="7948450" cy="4569730"/>
              </a:xfrm>
            </p:spPr>
            <p:txBody>
              <a:bodyPr>
                <a:normAutofit fontScale="92500" lnSpcReduction="20000"/>
              </a:bodyPr>
              <a:lstStyle/>
              <a:p>
                <a:r>
                  <a:rPr lang="el-GR" b="1" dirty="0" smtClean="0"/>
                  <a:t>Αντίσταση</a:t>
                </a:r>
              </a:p>
              <a:p>
                <a:pPr lvl="1"/>
                <a:r>
                  <a:rPr lang="el-GR" dirty="0" smtClean="0"/>
                  <a:t>Ίσως γνωρίζετε ότι η ειδική αντίσταση</a:t>
                </a:r>
                <a:r>
                  <a:rPr lang="en-US" dirty="0" smtClean="0"/>
                  <a:t> </a:t>
                </a:r>
                <a14:m>
                  <m:oMath xmlns:m="http://schemas.openxmlformats.org/officeDocument/2006/math">
                    <m:r>
                      <a:rPr lang="el-GR" i="1">
                        <a:latin typeface="Cambria Math" panose="02040503050406030204" pitchFamily="18" charset="0"/>
                      </a:rPr>
                      <m:t>𝜌</m:t>
                    </m:r>
                  </m:oMath>
                </a14:m>
                <a:r>
                  <a:rPr lang="en-US" dirty="0" smtClean="0"/>
                  <a:t> </a:t>
                </a:r>
                <a:r>
                  <a:rPr lang="el-GR" dirty="0" smtClean="0"/>
                  <a:t>σχετίζεται γραμμικά με τη θερμοκρασία</a:t>
                </a:r>
              </a:p>
              <a:p>
                <a:pPr lvl="1"/>
                <a:r>
                  <a:rPr lang="el-GR" dirty="0" smtClean="0"/>
                  <a:t>Αυτό ισχύει μόνο για ένα συγκεκριμένο εύρος θερμοκρασιών</a:t>
                </a:r>
              </a:p>
              <a:p>
                <a:pPr lvl="1"/>
                <a:r>
                  <a:rPr lang="el-GR" dirty="0" smtClean="0"/>
                  <a:t>Η έκφραση είναι </a:t>
                </a:r>
                <a:endParaRPr lang="en-US" b="0"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rPr>
                        <m:t>𝜌</m:t>
                      </m:r>
                      <m:r>
                        <a:rPr lang="el-GR" b="0" i="1" smtClean="0">
                          <a:latin typeface="Cambria Math" panose="02040503050406030204" pitchFamily="18" charset="0"/>
                        </a:rPr>
                        <m:t>=</m:t>
                      </m:r>
                      <m:sSub>
                        <m:sSubPr>
                          <m:ctrlPr>
                            <a:rPr lang="el-GR" i="1">
                              <a:latin typeface="Cambria Math" panose="02040503050406030204" pitchFamily="18" charset="0"/>
                            </a:rPr>
                          </m:ctrlPr>
                        </m:sSubPr>
                        <m:e>
                          <m:r>
                            <a:rPr lang="el-GR" i="1">
                              <a:latin typeface="Cambria Math" panose="02040503050406030204" pitchFamily="18" charset="0"/>
                            </a:rPr>
                            <m:t>𝜌</m:t>
                          </m:r>
                        </m:e>
                        <m:sub>
                          <m:r>
                            <a:rPr lang="el-GR" i="1">
                              <a:latin typeface="Cambria Math" panose="02040503050406030204" pitchFamily="18" charset="0"/>
                            </a:rPr>
                            <m:t>0</m:t>
                          </m:r>
                        </m:sub>
                      </m:sSub>
                      <m:r>
                        <a:rPr lang="el-GR" b="0" i="1" smtClean="0">
                          <a:latin typeface="Cambria Math" panose="02040503050406030204" pitchFamily="18" charset="0"/>
                        </a:rPr>
                        <m:t>[1+</m:t>
                      </m:r>
                      <m:r>
                        <a:rPr lang="en-US" b="0" i="1" smtClean="0">
                          <a:latin typeface="Cambria Math" panose="02040503050406030204" pitchFamily="18" charset="0"/>
                        </a:rPr>
                        <m:t>𝑎</m:t>
                      </m:r>
                      <m:d>
                        <m:dPr>
                          <m:ctrlPr>
                            <a:rPr lang="en-US" b="0" i="1" smtClean="0">
                              <a:latin typeface="Cambria Math" panose="02040503050406030204" pitchFamily="18" charset="0"/>
                            </a:rPr>
                          </m:ctrlPr>
                        </m:dPr>
                        <m:e>
                          <m:r>
                            <a:rPr lang="en-US" b="0" i="1" smtClean="0">
                              <a:latin typeface="Cambria Math" panose="02040503050406030204" pitchFamily="18" charset="0"/>
                            </a:rPr>
                            <m:t>𝑇</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0</m:t>
                              </m:r>
                            </m:sub>
                          </m:sSub>
                        </m:e>
                      </m:d>
                      <m:r>
                        <a:rPr lang="en-US" b="0" i="1" smtClean="0">
                          <a:latin typeface="Cambria Math" panose="02040503050406030204" pitchFamily="18" charset="0"/>
                        </a:rPr>
                        <m:t>]</m:t>
                      </m:r>
                    </m:oMath>
                  </m:oMathPara>
                </a14:m>
                <a:endParaRPr lang="en-US" dirty="0" smtClean="0"/>
              </a:p>
              <a:p>
                <a:pPr lvl="2"/>
                <a:r>
                  <a:rPr lang="el-GR" dirty="0" smtClean="0"/>
                  <a:t>με </a:t>
                </a:r>
                <a14:m>
                  <m:oMath xmlns:m="http://schemas.openxmlformats.org/officeDocument/2006/math">
                    <m:sSub>
                      <m:sSubPr>
                        <m:ctrlPr>
                          <a:rPr lang="el-GR" b="1" i="1">
                            <a:latin typeface="Cambria Math" panose="02040503050406030204" pitchFamily="18" charset="0"/>
                          </a:rPr>
                        </m:ctrlPr>
                      </m:sSubPr>
                      <m:e>
                        <m:r>
                          <a:rPr lang="el-GR" b="1" i="1">
                            <a:latin typeface="Cambria Math" panose="02040503050406030204" pitchFamily="18" charset="0"/>
                          </a:rPr>
                          <m:t>𝝆</m:t>
                        </m:r>
                      </m:e>
                      <m:sub>
                        <m:r>
                          <a:rPr lang="el-GR" b="1" i="1">
                            <a:latin typeface="Cambria Math" panose="02040503050406030204" pitchFamily="18" charset="0"/>
                          </a:rPr>
                          <m:t>𝟎</m:t>
                        </m:r>
                      </m:sub>
                    </m:sSub>
                  </m:oMath>
                </a14:m>
                <a:r>
                  <a:rPr lang="en-US" dirty="0" smtClean="0"/>
                  <a:t> </a:t>
                </a:r>
                <a:r>
                  <a:rPr lang="el-GR" dirty="0" smtClean="0"/>
                  <a:t>την </a:t>
                </a:r>
                <a:r>
                  <a:rPr lang="el-GR" b="1" i="1" dirty="0" smtClean="0"/>
                  <a:t>ειδική αντίσταση θερμοκρασίας αναφοράς</a:t>
                </a:r>
                <a:r>
                  <a:rPr lang="en-US" i="1" dirty="0" smtClean="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0</m:t>
                        </m:r>
                      </m:sub>
                    </m:sSub>
                  </m:oMath>
                </a14:m>
                <a:endParaRPr lang="el-GR" dirty="0" smtClean="0"/>
              </a:p>
              <a:p>
                <a:pPr lvl="2"/>
                <a:r>
                  <a:rPr lang="el-GR" dirty="0" smtClean="0"/>
                  <a:t>με </a:t>
                </a:r>
                <a14:m>
                  <m:oMath xmlns:m="http://schemas.openxmlformats.org/officeDocument/2006/math">
                    <m:sSub>
                      <m:sSubPr>
                        <m:ctrlPr>
                          <a:rPr lang="el-GR" b="1" i="1" smtClean="0">
                            <a:latin typeface="Cambria Math" panose="02040503050406030204" pitchFamily="18" charset="0"/>
                          </a:rPr>
                        </m:ctrlPr>
                      </m:sSubPr>
                      <m:e>
                        <m:r>
                          <a:rPr lang="en-US" b="1" i="1" smtClean="0">
                            <a:latin typeface="Cambria Math" panose="02040503050406030204" pitchFamily="18" charset="0"/>
                          </a:rPr>
                          <m:t>𝑻</m:t>
                        </m:r>
                      </m:e>
                      <m:sub>
                        <m:r>
                          <a:rPr lang="el-GR" b="1" i="1">
                            <a:latin typeface="Cambria Math" panose="02040503050406030204" pitchFamily="18" charset="0"/>
                          </a:rPr>
                          <m:t>𝟎</m:t>
                        </m:r>
                      </m:sub>
                    </m:sSub>
                  </m:oMath>
                </a14:m>
                <a:r>
                  <a:rPr lang="en-US" dirty="0"/>
                  <a:t> </a:t>
                </a:r>
                <a:r>
                  <a:rPr lang="el-GR" dirty="0"/>
                  <a:t>την </a:t>
                </a:r>
                <a:r>
                  <a:rPr lang="el-GR" b="1" i="1" dirty="0" smtClean="0"/>
                  <a:t>θερμοκρασία αναφοράς </a:t>
                </a:r>
                <a:r>
                  <a:rPr lang="el-GR" dirty="0" smtClean="0"/>
                  <a:t>(συνήθως 20 </a:t>
                </a:r>
                <a:r>
                  <a:rPr lang="en-US" dirty="0" smtClean="0"/>
                  <a:t>C)</a:t>
                </a:r>
              </a:p>
              <a:p>
                <a:pPr lvl="2"/>
                <a:r>
                  <a:rPr lang="el-GR" dirty="0"/>
                  <a:t>με </a:t>
                </a:r>
                <a14:m>
                  <m:oMath xmlns:m="http://schemas.openxmlformats.org/officeDocument/2006/math">
                    <m:r>
                      <a:rPr lang="en-US" b="1" i="1" smtClean="0">
                        <a:latin typeface="Cambria Math" panose="02040503050406030204" pitchFamily="18" charset="0"/>
                      </a:rPr>
                      <m:t>𝒂</m:t>
                    </m:r>
                  </m:oMath>
                </a14:m>
                <a:r>
                  <a:rPr lang="en-US" dirty="0" smtClean="0"/>
                  <a:t> </a:t>
                </a:r>
                <a:r>
                  <a:rPr lang="el-GR" dirty="0" smtClean="0"/>
                  <a:t>το </a:t>
                </a:r>
                <a:r>
                  <a:rPr lang="el-GR" b="1" i="1" dirty="0" smtClean="0"/>
                  <a:t>θερμοκρασιακό συντελεστή ειδικής αντίστασης</a:t>
                </a:r>
                <a:r>
                  <a:rPr lang="el-GR" dirty="0" smtClean="0"/>
                  <a:t>, ο οποίος μπορεί να εκφραστεί ως </a:t>
                </a:r>
                <a:endParaRPr lang="el-GR" b="0" i="1" dirty="0" smtClean="0">
                  <a:latin typeface="Cambria Math" panose="02040503050406030204" pitchFamily="18" charset="0"/>
                </a:endParaRPr>
              </a:p>
              <a:p>
                <a:pPr marL="685800" lvl="2"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l-GR" b="0" i="0" smtClean="0">
                              <a:latin typeface="Cambria Math" panose="02040503050406030204" pitchFamily="18" charset="0"/>
                            </a:rPr>
                            <m:t>Δρ</m:t>
                          </m:r>
                        </m:num>
                        <m:den>
                          <m:sSub>
                            <m:sSubPr>
                              <m:ctrlPr>
                                <a:rPr lang="en-US" b="0" i="1" smtClean="0">
                                  <a:latin typeface="Cambria Math" panose="02040503050406030204" pitchFamily="18" charset="0"/>
                                </a:rPr>
                              </m:ctrlPr>
                            </m:sSubPr>
                            <m:e>
                              <m:r>
                                <a:rPr lang="el-GR" b="0" i="1" smtClean="0">
                                  <a:latin typeface="Cambria Math" panose="02040503050406030204" pitchFamily="18" charset="0"/>
                                </a:rPr>
                                <m:t>𝜌</m:t>
                              </m:r>
                            </m:e>
                            <m:sub>
                              <m:r>
                                <a:rPr lang="el-GR" b="0" i="1" smtClean="0">
                                  <a:latin typeface="Cambria Math" panose="02040503050406030204" pitchFamily="18" charset="0"/>
                                </a:rPr>
                                <m:t>0</m:t>
                              </m:r>
                            </m:sub>
                          </m:sSub>
                          <m:r>
                            <m:rPr>
                              <m:sty m:val="p"/>
                            </m:rPr>
                            <a:rPr lang="el-GR" b="0" i="0" smtClean="0">
                              <a:latin typeface="Cambria Math" panose="02040503050406030204" pitchFamily="18" charset="0"/>
                            </a:rPr>
                            <m:t>ΔΤ</m:t>
                          </m:r>
                        </m:den>
                      </m:f>
                    </m:oMath>
                  </m:oMathPara>
                </a14:m>
                <a:endParaRPr lang="el-GR" dirty="0"/>
              </a:p>
              <a:p>
                <a:pPr lvl="1"/>
                <a:r>
                  <a:rPr lang="el-GR" dirty="0" smtClean="0"/>
                  <a:t>Άρα η αντίσταση </a:t>
                </a:r>
                <a:r>
                  <a:rPr lang="en-US" dirty="0" smtClean="0"/>
                  <a:t>R </a:t>
                </a:r>
                <a:r>
                  <a:rPr lang="el-GR" dirty="0" smtClean="0"/>
                  <a:t>μπορεί να γραφεί ως </a:t>
                </a:r>
                <a:endParaRPr lang="en-US" i="1" dirty="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r>
                        <a:rPr lang="en-US" b="0" i="1" smtClean="0">
                          <a:latin typeface="Cambria Math" panose="02040503050406030204" pitchFamily="18" charset="0"/>
                        </a:rPr>
                        <m:t>[1+</m:t>
                      </m:r>
                      <m:r>
                        <a:rPr lang="en-US" b="0" i="1" smtClean="0">
                          <a:latin typeface="Cambria Math" panose="02040503050406030204" pitchFamily="18" charset="0"/>
                        </a:rPr>
                        <m:t>𝑎</m:t>
                      </m:r>
                      <m:d>
                        <m:dPr>
                          <m:ctrlPr>
                            <a:rPr lang="en-US" b="0" i="1" smtClean="0">
                              <a:latin typeface="Cambria Math" panose="02040503050406030204" pitchFamily="18" charset="0"/>
                            </a:rPr>
                          </m:ctrlPr>
                        </m:dPr>
                        <m:e>
                          <m:r>
                            <a:rPr lang="en-US" b="0" i="1" smtClean="0">
                              <a:latin typeface="Cambria Math" panose="02040503050406030204" pitchFamily="18" charset="0"/>
                            </a:rPr>
                            <m:t>𝑇</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0</m:t>
                              </m:r>
                            </m:sub>
                          </m:sSub>
                        </m:e>
                      </m:d>
                      <m:r>
                        <a:rPr lang="en-US" b="0" i="1" smtClean="0">
                          <a:latin typeface="Cambria Math" panose="02040503050406030204" pitchFamily="18" charset="0"/>
                        </a:rPr>
                        <m:t>]</m:t>
                      </m:r>
                    </m:oMath>
                  </m:oMathPara>
                </a14:m>
                <a:endParaRPr lang="el-GR" dirty="0"/>
              </a:p>
              <a:p>
                <a:pPr lvl="2"/>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907270"/>
                <a:ext cx="7948450" cy="4569730"/>
              </a:xfrm>
              <a:blipFill rotWithShape="0">
                <a:blip r:embed="rId2"/>
                <a:stretch>
                  <a:fillRect t="-2400" r="-1457"/>
                </a:stretch>
              </a:blipFill>
            </p:spPr>
            <p:txBody>
              <a:bodyPr/>
              <a:lstStyle/>
              <a:p>
                <a:r>
                  <a:rPr lang="el-GR">
                    <a:noFill/>
                  </a:rPr>
                  <a:t> </a:t>
                </a:r>
              </a:p>
            </p:txBody>
          </p:sp>
        </mc:Fallback>
      </mc:AlternateContent>
    </p:spTree>
    <p:extLst>
      <p:ext uri="{BB962C8B-B14F-4D97-AF65-F5344CB8AC3E}">
        <p14:creationId xmlns:p14="http://schemas.microsoft.com/office/powerpoint/2010/main" val="399559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Ρεύμα και Αντίσταση</a:t>
            </a:r>
            <a:endParaRPr lang="el-GR" dirty="0"/>
          </a:p>
        </p:txBody>
      </p:sp>
      <p:sp>
        <p:nvSpPr>
          <p:cNvPr id="3" name="Content Placeholder 2"/>
          <p:cNvSpPr>
            <a:spLocks noGrp="1"/>
          </p:cNvSpPr>
          <p:nvPr>
            <p:ph idx="1"/>
          </p:nvPr>
        </p:nvSpPr>
        <p:spPr>
          <a:xfrm>
            <a:off x="738350" y="1907270"/>
            <a:ext cx="7948450" cy="4569730"/>
          </a:xfrm>
        </p:spPr>
        <p:txBody>
          <a:bodyPr>
            <a:normAutofit/>
          </a:bodyPr>
          <a:lstStyle/>
          <a:p>
            <a:r>
              <a:rPr lang="el-GR" b="1" dirty="0" smtClean="0"/>
              <a:t>Ηλεκτρική Ισχύς</a:t>
            </a:r>
          </a:p>
          <a:p>
            <a:pPr lvl="1"/>
            <a:r>
              <a:rPr lang="el-GR" dirty="0" smtClean="0"/>
              <a:t>Σε τυπικά </a:t>
            </a:r>
            <a:r>
              <a:rPr lang="el-GR" dirty="0" err="1" smtClean="0"/>
              <a:t>ηλ</a:t>
            </a:r>
            <a:r>
              <a:rPr lang="el-GR" dirty="0" smtClean="0"/>
              <a:t>. κυκλώματα, η ενέργεια μεταφέρεται από μια πηγή όπως η μπαταρία, σε μια λάμπα ή μια συσκευή</a:t>
            </a:r>
          </a:p>
          <a:p>
            <a:pPr lvl="1"/>
            <a:r>
              <a:rPr lang="el-GR" dirty="0" smtClean="0"/>
              <a:t>Ας βρούμε μια έκφραση που θα μας δίνει το ρυθμό μεταφοράς αυτής της ενέργειας!</a:t>
            </a:r>
          </a:p>
          <a:p>
            <a:pPr lvl="1"/>
            <a:r>
              <a:rPr lang="el-GR" dirty="0" smtClean="0"/>
              <a:t>Ας θεωρήσουμε το παρακάτω </a:t>
            </a:r>
            <a:br>
              <a:rPr lang="el-GR" dirty="0" smtClean="0"/>
            </a:br>
            <a:r>
              <a:rPr lang="el-GR" dirty="0" smtClean="0"/>
              <a:t>κύκλωμα όπου ενέργεια </a:t>
            </a:r>
            <a:r>
              <a:rPr lang="el-GR" dirty="0" err="1" smtClean="0"/>
              <a:t>μεταφέρε</a:t>
            </a:r>
            <a:r>
              <a:rPr lang="el-GR" dirty="0" smtClean="0"/>
              <a:t>-</a:t>
            </a:r>
            <a:br>
              <a:rPr lang="el-GR" dirty="0" smtClean="0"/>
            </a:br>
            <a:r>
              <a:rPr lang="el-GR" dirty="0" err="1" smtClean="0"/>
              <a:t>ται</a:t>
            </a:r>
            <a:r>
              <a:rPr lang="el-GR" dirty="0" smtClean="0"/>
              <a:t> σε έναν αντιστάτη</a:t>
            </a:r>
          </a:p>
          <a:p>
            <a:pPr lvl="2"/>
            <a:r>
              <a:rPr lang="el-GR" dirty="0" smtClean="0"/>
              <a:t>Στην πραγματικότητα, κάποια </a:t>
            </a:r>
            <a:r>
              <a:rPr lang="el-GR" dirty="0" err="1" smtClean="0"/>
              <a:t>ενέρ</a:t>
            </a:r>
            <a:r>
              <a:rPr lang="el-GR" dirty="0" smtClean="0"/>
              <a:t>-</a:t>
            </a:r>
            <a:br>
              <a:rPr lang="el-GR" dirty="0" smtClean="0"/>
            </a:br>
            <a:r>
              <a:rPr lang="el-GR" dirty="0" smtClean="0"/>
              <a:t>γεια μεταφέρεται και στα καλώδια,</a:t>
            </a:r>
            <a:br>
              <a:rPr lang="el-GR" dirty="0" smtClean="0"/>
            </a:br>
            <a:r>
              <a:rPr lang="el-GR" dirty="0" smtClean="0"/>
              <a:t>την οποία θεωρούμε αμελητέα</a:t>
            </a:r>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7865" y="3904700"/>
            <a:ext cx="2488935" cy="2562572"/>
          </a:xfrm>
          <a:prstGeom prst="rect">
            <a:avLst/>
          </a:prstGeom>
        </p:spPr>
      </p:pic>
    </p:spTree>
    <p:extLst>
      <p:ext uri="{BB962C8B-B14F-4D97-AF65-F5344CB8AC3E}">
        <p14:creationId xmlns:p14="http://schemas.microsoft.com/office/powerpoint/2010/main" val="12373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Ρεύμα και Αντίσταση</a:t>
            </a:r>
            <a:endParaRPr lang="el-GR" dirty="0"/>
          </a:p>
        </p:txBody>
      </p:sp>
      <p:sp>
        <p:nvSpPr>
          <p:cNvPr id="3" name="Content Placeholder 2"/>
          <p:cNvSpPr>
            <a:spLocks noGrp="1"/>
          </p:cNvSpPr>
          <p:nvPr>
            <p:ph idx="1"/>
          </p:nvPr>
        </p:nvSpPr>
        <p:spPr>
          <a:xfrm>
            <a:off x="738350" y="1907270"/>
            <a:ext cx="7948450" cy="4569730"/>
          </a:xfrm>
        </p:spPr>
        <p:txBody>
          <a:bodyPr>
            <a:normAutofit lnSpcReduction="10000"/>
          </a:bodyPr>
          <a:lstStyle/>
          <a:p>
            <a:r>
              <a:rPr lang="el-GR" b="1" dirty="0" smtClean="0"/>
              <a:t>Ηλεκτρική Ισχύς</a:t>
            </a:r>
          </a:p>
          <a:p>
            <a:pPr lvl="1"/>
            <a:r>
              <a:rPr lang="el-GR" dirty="0" smtClean="0"/>
              <a:t>Ας θεωρήσουμε ότι ακολουθούμε ένα φορτίο </a:t>
            </a:r>
            <a:r>
              <a:rPr lang="en-US" dirty="0" smtClean="0"/>
              <a:t>Q </a:t>
            </a:r>
            <a:r>
              <a:rPr lang="el-GR" dirty="0" smtClean="0"/>
              <a:t>που κινείται στο κύκλωμα κατά τη φορά του ρολογιού, ξεκινώντας και καταλήγοντας στο σημείο </a:t>
            </a:r>
            <a:r>
              <a:rPr lang="en-US" dirty="0" smtClean="0"/>
              <a:t>a</a:t>
            </a:r>
          </a:p>
          <a:p>
            <a:pPr lvl="2"/>
            <a:r>
              <a:rPr lang="el-GR" dirty="0" smtClean="0"/>
              <a:t>Από το </a:t>
            </a:r>
            <a:r>
              <a:rPr lang="en-US" dirty="0" smtClean="0"/>
              <a:t>a </a:t>
            </a:r>
            <a:r>
              <a:rPr lang="el-GR" dirty="0" smtClean="0"/>
              <a:t>στο </a:t>
            </a:r>
            <a:r>
              <a:rPr lang="en-US" dirty="0" smtClean="0"/>
              <a:t>b, </a:t>
            </a:r>
            <a:r>
              <a:rPr lang="el-GR" dirty="0" smtClean="0"/>
              <a:t>η ηλεκτρ. δυναμική ενέργεια του συστήματος αυξάνεται κατά </a:t>
            </a:r>
            <a:r>
              <a:rPr lang="en-US" dirty="0" smtClean="0"/>
              <a:t>Q</a:t>
            </a:r>
            <a:r>
              <a:rPr lang="el-GR" dirty="0" smtClean="0"/>
              <a:t>Δ</a:t>
            </a:r>
            <a:r>
              <a:rPr lang="en-US" dirty="0" smtClean="0"/>
              <a:t>V</a:t>
            </a:r>
          </a:p>
          <a:p>
            <a:pPr lvl="3"/>
            <a:r>
              <a:rPr lang="en-US" dirty="0" smtClean="0"/>
              <a:t>…</a:t>
            </a:r>
            <a:r>
              <a:rPr lang="el-GR" dirty="0" smtClean="0"/>
              <a:t>ενώ η χημική δυναμική ενέργεια της</a:t>
            </a:r>
            <a:br>
              <a:rPr lang="el-GR" dirty="0" smtClean="0"/>
            </a:br>
            <a:r>
              <a:rPr lang="el-GR" dirty="0" smtClean="0"/>
              <a:t>μπαταρίας μειώνεται εξίσου</a:t>
            </a:r>
          </a:p>
          <a:p>
            <a:pPr lvl="2"/>
            <a:r>
              <a:rPr lang="el-GR" dirty="0" smtClean="0"/>
              <a:t>Όσο το φορτίο κινείται από το </a:t>
            </a:r>
            <a:r>
              <a:rPr lang="en-US" dirty="0" smtClean="0"/>
              <a:t>c </a:t>
            </a:r>
            <a:r>
              <a:rPr lang="el-GR" dirty="0" smtClean="0"/>
              <a:t>στο</a:t>
            </a:r>
            <a:br>
              <a:rPr lang="el-GR" dirty="0" smtClean="0"/>
            </a:br>
            <a:r>
              <a:rPr lang="en-US" dirty="0" smtClean="0"/>
              <a:t>d, </a:t>
            </a:r>
            <a:r>
              <a:rPr lang="el-GR" dirty="0" smtClean="0"/>
              <a:t>η ηλεκτρ. δυναμική ενέργεια του</a:t>
            </a:r>
            <a:br>
              <a:rPr lang="el-GR" dirty="0" smtClean="0"/>
            </a:br>
            <a:r>
              <a:rPr lang="el-GR" dirty="0" smtClean="0"/>
              <a:t>συστήματος μειώνεται λόγω της</a:t>
            </a:r>
            <a:br>
              <a:rPr lang="el-GR" dirty="0" smtClean="0"/>
            </a:br>
            <a:r>
              <a:rPr lang="el-GR" dirty="0" smtClean="0"/>
              <a:t>σύγκρουσης ηλεκτρονίων με τα </a:t>
            </a:r>
            <a:r>
              <a:rPr lang="el-GR" dirty="0" err="1" smtClean="0"/>
              <a:t>άτο</a:t>
            </a:r>
            <a:r>
              <a:rPr lang="el-GR" dirty="0" smtClean="0"/>
              <a:t>-</a:t>
            </a:r>
            <a:br>
              <a:rPr lang="el-GR" dirty="0" smtClean="0"/>
            </a:br>
            <a:r>
              <a:rPr lang="el-GR" dirty="0" smtClean="0"/>
              <a:t>μα του αντιστάτη</a:t>
            </a:r>
          </a:p>
          <a:p>
            <a:pPr lvl="3"/>
            <a:r>
              <a:rPr lang="el-GR" dirty="0" smtClean="0"/>
              <a:t>Μετατροπή </a:t>
            </a:r>
            <a:r>
              <a:rPr lang="el-GR" dirty="0" err="1" smtClean="0"/>
              <a:t>ηλ</a:t>
            </a:r>
            <a:r>
              <a:rPr lang="el-GR" dirty="0" smtClean="0"/>
              <a:t>. δυναμικής ενέργειας σε</a:t>
            </a:r>
            <a:br>
              <a:rPr lang="el-GR" dirty="0" smtClean="0"/>
            </a:br>
            <a:r>
              <a:rPr lang="el-GR" dirty="0" smtClean="0"/>
              <a:t>εσωτερική ενέργεια</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7865" y="3904700"/>
            <a:ext cx="2488935" cy="2562572"/>
          </a:xfrm>
          <a:prstGeom prst="rect">
            <a:avLst/>
          </a:prstGeom>
        </p:spPr>
      </p:pic>
    </p:spTree>
    <p:extLst>
      <p:ext uri="{BB962C8B-B14F-4D97-AF65-F5344CB8AC3E}">
        <p14:creationId xmlns:p14="http://schemas.microsoft.com/office/powerpoint/2010/main" val="273332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b="1" dirty="0" smtClean="0">
                <a:effectLst>
                  <a:outerShdw blurRad="38100" dist="38100" dir="2700000" algn="tl">
                    <a:srgbClr val="000000">
                      <a:alpha val="43137"/>
                    </a:srgbClr>
                  </a:outerShdw>
                </a:effectLst>
              </a:rPr>
              <a:t>Ρεύμα και Αντίσταση</a:t>
            </a:r>
            <a:endParaRPr lang="el-GR" b="1" dirty="0">
              <a:effectLst>
                <a:outerShdw blurRad="38100" dist="38100" dir="2700000" algn="tl">
                  <a:srgbClr val="000000">
                    <a:alpha val="43137"/>
                  </a:srgbClr>
                </a:outerShdw>
              </a:effectLst>
            </a:endParaRPr>
          </a:p>
          <a:p>
            <a:endParaRPr lang="el-GR" dirty="0"/>
          </a:p>
          <a:p>
            <a:endParaRPr lang="el-GR" dirty="0"/>
          </a:p>
        </p:txBody>
      </p:sp>
      <p:sp>
        <p:nvSpPr>
          <p:cNvPr id="5" name="TextBox 4"/>
          <p:cNvSpPr txBox="1"/>
          <p:nvPr/>
        </p:nvSpPr>
        <p:spPr>
          <a:xfrm>
            <a:off x="152400" y="4863405"/>
            <a:ext cx="4285172" cy="1061829"/>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 Οι γραμμές ρεύματος μεταφέρουν ενέργεια από την ηλεκτρική εταιρία στα σπίτια και τις επιχειρήσεις μας. Η ενέργεια μεταφέρεται σε πολύ υψηλές τάσεις, πιθανότατα εκατοντάδων χιλιάδων </a:t>
            </a:r>
            <a:r>
              <a:rPr lang="en-US" sz="1050" dirty="0">
                <a:solidFill>
                  <a:srgbClr val="FF0000"/>
                </a:solidFill>
                <a:latin typeface="Cambria" panose="02040503050406030204" pitchFamily="18" charset="0"/>
              </a:rPr>
              <a:t>volt</a:t>
            </a:r>
            <a:r>
              <a:rPr lang="el-GR" sz="1050" dirty="0">
                <a:solidFill>
                  <a:srgbClr val="FF0000"/>
                </a:solidFill>
                <a:latin typeface="Cambria" panose="02040503050406030204" pitchFamily="18" charset="0"/>
              </a:rPr>
              <a:t>. Αν και αυτό καθιστά της ηλεκτροφόρες γραμμές επικίνδυνες, η υψηλή τάση συνεισφέρει στη λιγότερη απώλεια ενέργειας λόγω αντιστάσεων των καλωδίων (</a:t>
            </a:r>
            <a:r>
              <a:rPr lang="en-US" sz="1050" dirty="0">
                <a:solidFill>
                  <a:srgbClr val="FF0000"/>
                </a:solidFill>
                <a:latin typeface="Cambria" panose="02040503050406030204" pitchFamily="18" charset="0"/>
              </a:rPr>
              <a:t>Telegraph </a:t>
            </a:r>
            <a:r>
              <a:rPr lang="en-US" sz="1050" dirty="0" err="1">
                <a:solidFill>
                  <a:srgbClr val="FF0000"/>
                </a:solidFill>
                <a:latin typeface="Cambria" panose="02040503050406030204" pitchFamily="18" charset="0"/>
              </a:rPr>
              <a:t>Colour</a:t>
            </a:r>
            <a:r>
              <a:rPr lang="en-US" sz="1050" dirty="0">
                <a:solidFill>
                  <a:srgbClr val="FF0000"/>
                </a:solidFill>
                <a:latin typeface="Cambria" panose="02040503050406030204" pitchFamily="18" charset="0"/>
              </a:rPr>
              <a:t> Library/FPG)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924688"/>
            <a:ext cx="4114800" cy="2938717"/>
          </a:xfrm>
          <a:prstGeom prst="rect">
            <a:avLst/>
          </a:prstGeom>
        </p:spPr>
      </p:pic>
    </p:spTree>
    <p:extLst>
      <p:ext uri="{BB962C8B-B14F-4D97-AF65-F5344CB8AC3E}">
        <p14:creationId xmlns:p14="http://schemas.microsoft.com/office/powerpoint/2010/main" val="34419230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7865" y="3904700"/>
            <a:ext cx="2488935" cy="2562572"/>
          </a:xfrm>
          <a:prstGeom prst="rect">
            <a:avLst/>
          </a:prstGeom>
        </p:spPr>
      </p:pic>
      <p:sp>
        <p:nvSpPr>
          <p:cNvPr id="2" name="Title 1"/>
          <p:cNvSpPr>
            <a:spLocks noGrp="1"/>
          </p:cNvSpPr>
          <p:nvPr>
            <p:ph type="title"/>
          </p:nvPr>
        </p:nvSpPr>
        <p:spPr/>
        <p:txBody>
          <a:bodyPr/>
          <a:lstStyle/>
          <a:p>
            <a:r>
              <a:rPr lang="el-GR" dirty="0" smtClean="0"/>
              <a:t>Ρεύμα και Αντίσταση</a:t>
            </a:r>
            <a:endParaRPr lang="el-GR" dirty="0"/>
          </a:p>
        </p:txBody>
      </p:sp>
      <p:sp>
        <p:nvSpPr>
          <p:cNvPr id="3" name="Content Placeholder 2"/>
          <p:cNvSpPr>
            <a:spLocks noGrp="1"/>
          </p:cNvSpPr>
          <p:nvPr>
            <p:ph idx="1"/>
          </p:nvPr>
        </p:nvSpPr>
        <p:spPr>
          <a:xfrm>
            <a:off x="738350" y="1907270"/>
            <a:ext cx="7948450" cy="4569730"/>
          </a:xfrm>
        </p:spPr>
        <p:txBody>
          <a:bodyPr>
            <a:normAutofit/>
          </a:bodyPr>
          <a:lstStyle/>
          <a:p>
            <a:r>
              <a:rPr lang="el-GR" b="1" dirty="0" smtClean="0"/>
              <a:t>Ηλεκτρική Ισχύς</a:t>
            </a:r>
          </a:p>
          <a:p>
            <a:pPr lvl="2"/>
            <a:r>
              <a:rPr lang="el-GR" dirty="0" smtClean="0"/>
              <a:t>Όταν το φορτίο επιστρέφει στο </a:t>
            </a:r>
            <a:r>
              <a:rPr lang="en-US" dirty="0" smtClean="0"/>
              <a:t>a, </a:t>
            </a:r>
            <a:r>
              <a:rPr lang="el-GR" dirty="0" smtClean="0"/>
              <a:t>το συνολικό αποτέλεσμα είναι ότι ένα τμήμα της χημικής δυναμικής ενέργειας της μπαταρίας μεταφέρθηκε </a:t>
            </a:r>
            <a:r>
              <a:rPr lang="el-GR" dirty="0" smtClean="0"/>
              <a:t>στ</a:t>
            </a:r>
            <a:r>
              <a:rPr lang="el-GR" dirty="0" smtClean="0"/>
              <a:t>ον αντιστάτη</a:t>
            </a:r>
            <a:r>
              <a:rPr lang="el-GR" dirty="0" smtClean="0"/>
              <a:t> </a:t>
            </a:r>
            <a:r>
              <a:rPr lang="el-GR" dirty="0" smtClean="0"/>
              <a:t>και έμεινε εκεί ως εσωτερική ενέργεια που σχετίζεται με την κίνηση των ατόμων του αντιστάτη</a:t>
            </a:r>
            <a:endParaRPr lang="en-US" dirty="0" smtClean="0"/>
          </a:p>
          <a:p>
            <a:pPr lvl="2"/>
            <a:r>
              <a:rPr lang="el-GR" dirty="0" smtClean="0"/>
              <a:t>Συνήθως ο αντιστάτης είναι σε επαφή με </a:t>
            </a:r>
            <a:br>
              <a:rPr lang="el-GR" dirty="0" smtClean="0"/>
            </a:br>
            <a:r>
              <a:rPr lang="el-GR" dirty="0" smtClean="0"/>
              <a:t>τον αέρα</a:t>
            </a:r>
          </a:p>
          <a:p>
            <a:pPr lvl="3"/>
            <a:r>
              <a:rPr lang="el-GR" dirty="0" smtClean="0"/>
              <a:t>Μεταφέρεται ενέργεια μέσω θερμότητας</a:t>
            </a:r>
          </a:p>
          <a:p>
            <a:pPr lvl="3"/>
            <a:r>
              <a:rPr lang="el-GR" dirty="0" smtClean="0"/>
              <a:t>Εκπέμπεται επίσης ακτινοβολία</a:t>
            </a:r>
          </a:p>
          <a:p>
            <a:pPr lvl="2"/>
            <a:r>
              <a:rPr lang="el-GR" dirty="0" smtClean="0"/>
              <a:t>Μετά από λίγο, ο αντιστάτης </a:t>
            </a:r>
            <a:r>
              <a:rPr lang="el-GR" dirty="0" err="1" smtClean="0"/>
              <a:t>επα</a:t>
            </a:r>
            <a:r>
              <a:rPr lang="el-GR" dirty="0" smtClean="0"/>
              <a:t>-</a:t>
            </a:r>
            <a:br>
              <a:rPr lang="el-GR" dirty="0" smtClean="0"/>
            </a:br>
            <a:r>
              <a:rPr lang="el-GR" dirty="0" err="1" smtClean="0"/>
              <a:t>νέρχεται</a:t>
            </a:r>
            <a:r>
              <a:rPr lang="el-GR" dirty="0" smtClean="0"/>
              <a:t> σε φυσιολογική </a:t>
            </a:r>
            <a:r>
              <a:rPr lang="el-GR" dirty="0" err="1" smtClean="0"/>
              <a:t>θερμοκρα</a:t>
            </a:r>
            <a:r>
              <a:rPr lang="el-GR" dirty="0" smtClean="0"/>
              <a:t>-</a:t>
            </a:r>
            <a:br>
              <a:rPr lang="el-GR" dirty="0" smtClean="0"/>
            </a:br>
            <a:r>
              <a:rPr lang="el-GR" dirty="0" err="1" smtClean="0"/>
              <a:t>σία</a:t>
            </a:r>
            <a:endParaRPr lang="el-GR" dirty="0" smtClean="0"/>
          </a:p>
          <a:p>
            <a:pPr lvl="2"/>
            <a:endParaRPr lang="el-GR" dirty="0" smtClean="0"/>
          </a:p>
        </p:txBody>
      </p:sp>
    </p:spTree>
    <p:extLst>
      <p:ext uri="{BB962C8B-B14F-4D97-AF65-F5344CB8AC3E}">
        <p14:creationId xmlns:p14="http://schemas.microsoft.com/office/powerpoint/2010/main" val="334479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7865" y="3904700"/>
            <a:ext cx="2488935" cy="2562572"/>
          </a:xfrm>
          <a:prstGeom prst="rect">
            <a:avLst/>
          </a:prstGeom>
        </p:spPr>
      </p:pic>
      <p:sp>
        <p:nvSpPr>
          <p:cNvPr id="2" name="Title 1"/>
          <p:cNvSpPr>
            <a:spLocks noGrp="1"/>
          </p:cNvSpPr>
          <p:nvPr>
            <p:ph type="title"/>
          </p:nvPr>
        </p:nvSpPr>
        <p:spPr/>
        <p:txBody>
          <a:bodyPr/>
          <a:lstStyle/>
          <a:p>
            <a:r>
              <a:rPr lang="el-GR" dirty="0" smtClean="0"/>
              <a:t>Ρεύμα και Αντίσταση</a:t>
            </a:r>
            <a:endParaRPr lang="el-G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907270"/>
                <a:ext cx="7948450" cy="4645930"/>
              </a:xfrm>
            </p:spPr>
            <p:txBody>
              <a:bodyPr>
                <a:normAutofit fontScale="92500" lnSpcReduction="20000"/>
              </a:bodyPr>
              <a:lstStyle/>
              <a:p>
                <a:r>
                  <a:rPr lang="el-GR" b="1" dirty="0" smtClean="0"/>
                  <a:t>Ηλεκτρική Ισχύς</a:t>
                </a:r>
              </a:p>
              <a:p>
                <a:pPr lvl="1"/>
                <a:r>
                  <a:rPr lang="el-GR" dirty="0" smtClean="0"/>
                  <a:t>Ας μετρήσουμε τώρα το ρυθμό με τον οποίο η ηλεκτρική δυναμική ενέργεια του συστήματος φθίνει όσο το φορτίο </a:t>
                </a:r>
                <a:r>
                  <a:rPr lang="en-US" dirty="0" smtClean="0"/>
                  <a:t>Q </a:t>
                </a:r>
                <a:r>
                  <a:rPr lang="el-GR" dirty="0" smtClean="0"/>
                  <a:t>περνά από τον αντιστάτη: </a:t>
                </a:r>
                <a:endParaRPr lang="en-US"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f>
                        <m:fPr>
                          <m:ctrlPr>
                            <a:rPr lang="el-GR" i="1" smtClean="0">
                              <a:latin typeface="Cambria Math" panose="02040503050406030204" pitchFamily="18" charset="0"/>
                            </a:rPr>
                          </m:ctrlPr>
                        </m:fPr>
                        <m:num>
                          <m:r>
                            <a:rPr lang="en-US" b="0" i="1" smtClean="0">
                              <a:latin typeface="Cambria Math" panose="02040503050406030204" pitchFamily="18" charset="0"/>
                            </a:rPr>
                            <m:t>𝑑𝑈</m:t>
                          </m:r>
                        </m:num>
                        <m:den>
                          <m:r>
                            <a:rPr lang="en-US" b="0" i="1" smtClean="0">
                              <a:latin typeface="Cambria Math" panose="02040503050406030204" pitchFamily="18" charset="0"/>
                            </a:rPr>
                            <m:t>𝑑𝑡</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m:t>
                          </m:r>
                        </m:num>
                        <m:den>
                          <m:r>
                            <a:rPr lang="en-US" b="0" i="1" smtClean="0">
                              <a:latin typeface="Cambria Math" panose="02040503050406030204" pitchFamily="18" charset="0"/>
                            </a:rPr>
                            <m:t>𝑑𝑡</m:t>
                          </m:r>
                        </m:den>
                      </m:f>
                      <m:d>
                        <m:dPr>
                          <m:ctrlPr>
                            <a:rPr lang="en-US" b="0" i="1" smtClean="0">
                              <a:latin typeface="Cambria Math" panose="02040503050406030204" pitchFamily="18" charset="0"/>
                            </a:rPr>
                          </m:ctrlPr>
                        </m:dPr>
                        <m:e>
                          <m:r>
                            <a:rPr lang="en-US" b="0" i="1" smtClean="0">
                              <a:latin typeface="Cambria Math" panose="02040503050406030204" pitchFamily="18" charset="0"/>
                            </a:rPr>
                            <m:t>𝑄</m:t>
                          </m:r>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V</m:t>
                          </m:r>
                        </m:e>
                      </m:d>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𝑑𝑄</m:t>
                          </m:r>
                        </m:num>
                        <m:den>
                          <m:r>
                            <a:rPr lang="en-US" b="0" i="1" smtClean="0">
                              <a:latin typeface="Cambria Math" panose="02040503050406030204" pitchFamily="18" charset="0"/>
                            </a:rPr>
                            <m:t>𝑑𝑡</m:t>
                          </m:r>
                        </m:den>
                      </m:f>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V</m:t>
                      </m:r>
                      <m:r>
                        <a:rPr lang="en-US" b="0" i="0" smtClean="0">
                          <a:latin typeface="Cambria Math" panose="02040503050406030204" pitchFamily="18" charset="0"/>
                        </a:rPr>
                        <m:t>=</m:t>
                      </m:r>
                      <m:r>
                        <m:rPr>
                          <m:sty m:val="p"/>
                        </m:rPr>
                        <a:rPr lang="en-US" b="0" i="0" smtClean="0">
                          <a:latin typeface="Cambria Math" panose="02040503050406030204" pitchFamily="18" charset="0"/>
                        </a:rPr>
                        <m:t>IΔV</m:t>
                      </m:r>
                    </m:oMath>
                  </m:oMathPara>
                </a14:m>
                <a:endParaRPr lang="en-US" dirty="0" smtClean="0"/>
              </a:p>
              <a:p>
                <a:pPr lvl="1"/>
                <a:r>
                  <a:rPr lang="el-GR" dirty="0" smtClean="0"/>
                  <a:t>Το σύστημα αποκτά ξανά αυτή τη</a:t>
                </a:r>
                <a:r>
                  <a:rPr lang="en-US" dirty="0" smtClean="0"/>
                  <a:t> </a:t>
                </a:r>
                <a:r>
                  <a:rPr lang="el-GR" dirty="0" smtClean="0"/>
                  <a:t>δυναμική ενέργεια όταν το φορτίο</a:t>
                </a:r>
                <a:r>
                  <a:rPr lang="en-US" dirty="0" smtClean="0"/>
                  <a:t> </a:t>
                </a:r>
                <a:r>
                  <a:rPr lang="el-GR" dirty="0" smtClean="0"/>
                  <a:t>περάσει ξανά από την μπαταρία</a:t>
                </a:r>
              </a:p>
              <a:p>
                <a:pPr lvl="2"/>
                <a:r>
                  <a:rPr lang="el-GR" dirty="0" smtClean="0"/>
                  <a:t>Φυσικά, με το κόστος απώλειας</a:t>
                </a:r>
                <a:br>
                  <a:rPr lang="el-GR" dirty="0" smtClean="0"/>
                </a:br>
                <a:r>
                  <a:rPr lang="el-GR" dirty="0" smtClean="0"/>
                  <a:t>χημικής ενέργειας από την μπαταρία</a:t>
                </a:r>
              </a:p>
              <a:p>
                <a:pPr lvl="1"/>
                <a:r>
                  <a:rPr lang="el-GR" dirty="0" smtClean="0"/>
                  <a:t>Ο ρυθμός αυτός είναι ίσος με το </a:t>
                </a:r>
                <a:br>
                  <a:rPr lang="el-GR" dirty="0" smtClean="0"/>
                </a:br>
                <a:r>
                  <a:rPr lang="el-GR" dirty="0" smtClean="0"/>
                  <a:t>ρυθμό με τον οπο</a:t>
                </a:r>
                <a:r>
                  <a:rPr lang="el-GR" dirty="0"/>
                  <a:t>ί</a:t>
                </a:r>
                <a:r>
                  <a:rPr lang="el-GR" dirty="0" smtClean="0"/>
                  <a:t>ο αυξάνεται η </a:t>
                </a:r>
                <a:br>
                  <a:rPr lang="el-GR" dirty="0" smtClean="0"/>
                </a:br>
                <a:r>
                  <a:rPr lang="el-GR" dirty="0" smtClean="0"/>
                  <a:t>εσωτερική ενέργεια στον αντιστάτη</a:t>
                </a:r>
                <a:endParaRPr lang="el-GR" dirty="0"/>
              </a:p>
              <a:p>
                <a:pPr lvl="1"/>
                <a:r>
                  <a:rPr lang="el-GR" dirty="0" smtClean="0"/>
                  <a:t>Ισχύς </a:t>
                </a:r>
                <a14:m>
                  <m:oMath xmlns:m="http://schemas.openxmlformats.org/officeDocument/2006/math">
                    <m:r>
                      <a:rPr lang="en-US" i="1">
                        <a:latin typeface="Cambria Math" panose="02040503050406030204" pitchFamily="18" charset="0"/>
                      </a:rPr>
                      <m:t>𝑃</m:t>
                    </m:r>
                  </m:oMath>
                </a14:m>
                <a:r>
                  <a:rPr lang="el-GR" dirty="0"/>
                  <a:t> που </a:t>
                </a:r>
                <a:r>
                  <a:rPr lang="el-GR" dirty="0" smtClean="0"/>
                  <a:t>παραδίδεται</a:t>
                </a:r>
                <a:r>
                  <a:rPr lang="en-US" dirty="0" smtClean="0"/>
                  <a:t>!</a:t>
                </a:r>
                <a:endParaRPr lang="en-US" b="0"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𝐼</m:t>
                      </m:r>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V</m:t>
                      </m:r>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𝐼</m:t>
                          </m:r>
                        </m:e>
                        <m:sup>
                          <m:r>
                            <a:rPr lang="en-US" b="0" i="1" smtClean="0">
                              <a:latin typeface="Cambria Math" panose="02040503050406030204" pitchFamily="18" charset="0"/>
                            </a:rPr>
                            <m:t>2</m:t>
                          </m:r>
                        </m:sup>
                      </m:sSup>
                      <m:r>
                        <a:rPr lang="en-US" b="0" i="1" smtClean="0">
                          <a:latin typeface="Cambria Math" panose="02040503050406030204" pitchFamily="18" charset="0"/>
                        </a:rPr>
                        <m:t>𝑅</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l-GR" b="0" i="0" smtClean="0">
                              <a:latin typeface="Cambria Math" panose="02040503050406030204" pitchFamily="18" charset="0"/>
                            </a:rPr>
                            <m:t>Δ</m:t>
                          </m:r>
                          <m:sSup>
                            <m:sSupPr>
                              <m:ctrlPr>
                                <a:rPr lang="el-GR"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2</m:t>
                              </m:r>
                            </m:sup>
                          </m:sSup>
                        </m:num>
                        <m:den>
                          <m:r>
                            <a:rPr lang="en-US" b="0" i="1" smtClean="0">
                              <a:latin typeface="Cambria Math" panose="02040503050406030204" pitchFamily="18" charset="0"/>
                            </a:rPr>
                            <m:t>𝑅</m:t>
                          </m:r>
                        </m:den>
                      </m:f>
                    </m:oMath>
                  </m:oMathPara>
                </a14:m>
                <a:endParaRPr lang="el-GR"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907270"/>
                <a:ext cx="7948450" cy="4645930"/>
              </a:xfrm>
              <a:blipFill rotWithShape="0">
                <a:blip r:embed="rId3"/>
                <a:stretch>
                  <a:fillRect t="-2362"/>
                </a:stretch>
              </a:blipFill>
            </p:spPr>
            <p:txBody>
              <a:bodyPr/>
              <a:lstStyle/>
              <a:p>
                <a:r>
                  <a:rPr lang="el-GR">
                    <a:noFill/>
                  </a:rPr>
                  <a:t> </a:t>
                </a:r>
              </a:p>
            </p:txBody>
          </p:sp>
        </mc:Fallback>
      </mc:AlternateContent>
    </p:spTree>
    <p:extLst>
      <p:ext uri="{BB962C8B-B14F-4D97-AF65-F5344CB8AC3E}">
        <p14:creationId xmlns:p14="http://schemas.microsoft.com/office/powerpoint/2010/main" val="204104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Ρεύμα και Αντίσταση</a:t>
            </a:r>
            <a:endParaRPr lang="el-G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907270"/>
                <a:ext cx="7948450" cy="4798330"/>
              </a:xfrm>
            </p:spPr>
            <p:txBody>
              <a:bodyPr>
                <a:normAutofit fontScale="92500" lnSpcReduction="20000"/>
              </a:bodyPr>
              <a:lstStyle/>
              <a:p>
                <a:r>
                  <a:rPr lang="el-GR" sz="3100" b="1" dirty="0" smtClean="0"/>
                  <a:t>Ηλεκτρική Ισχύς</a:t>
                </a:r>
              </a:p>
              <a:p>
                <a:pPr lvl="1"/>
                <a:r>
                  <a:rPr lang="en-US" sz="2300" dirty="0"/>
                  <a:t>T</a:t>
                </a:r>
                <a:r>
                  <a:rPr lang="el-GR" sz="2300" dirty="0" smtClean="0"/>
                  <a:t>ο </a:t>
                </a:r>
                <a:r>
                  <a:rPr lang="el-GR" sz="2300" dirty="0"/>
                  <a:t>ηλεκτρικό ρεύμα </a:t>
                </a:r>
                <a:r>
                  <a:rPr lang="el-GR" sz="2300" dirty="0" smtClean="0"/>
                  <a:t>συνήθως χρειάζεται </a:t>
                </a:r>
                <a:r>
                  <a:rPr lang="el-GR" sz="2300" dirty="0"/>
                  <a:t>να μεταφερθεί σε μεγάλες </a:t>
                </a:r>
                <a:r>
                  <a:rPr lang="el-GR" sz="2300" dirty="0" smtClean="0"/>
                  <a:t>αποστάσεις</a:t>
                </a:r>
                <a:endParaRPr lang="en-US" sz="2300" dirty="0" smtClean="0"/>
              </a:p>
              <a:p>
                <a:pPr lvl="1"/>
                <a:r>
                  <a:rPr lang="el-GR" sz="2300" dirty="0" smtClean="0"/>
                  <a:t>Η </a:t>
                </a:r>
                <a:r>
                  <a:rPr lang="el-GR" sz="2300" dirty="0"/>
                  <a:t>μεταφορά αυτή γίνεται με πυλώνες υψηλής τάσης και </a:t>
                </a:r>
                <a:r>
                  <a:rPr lang="el-GR" sz="2300" dirty="0" smtClean="0"/>
                  <a:t>καλώδια</a:t>
                </a:r>
                <a:endParaRPr lang="el-GR" sz="2300" dirty="0"/>
              </a:p>
              <a:p>
                <a:pPr lvl="1"/>
                <a:r>
                  <a:rPr lang="el-GR" sz="2300" dirty="0"/>
                  <a:t>Όταν η ηλεκτρική ενέργεια </a:t>
                </a:r>
                <a:r>
                  <a:rPr lang="el-GR" sz="2300" dirty="0" smtClean="0"/>
                  <a:t>μεταφέρεται </a:t>
                </a:r>
                <a:r>
                  <a:rPr lang="el-GR" sz="2300" dirty="0"/>
                  <a:t>μέσα από </a:t>
                </a:r>
                <a:r>
                  <a:rPr lang="el-GR" sz="2300" dirty="0" smtClean="0"/>
                  <a:t>καλώδια</a:t>
                </a:r>
                <a:r>
                  <a:rPr lang="en-US" sz="2300" dirty="0" smtClean="0"/>
                  <a:t> </a:t>
                </a:r>
                <a:r>
                  <a:rPr lang="el-GR" sz="2300" dirty="0"/>
                  <a:t>(τα οποία έχουν υψηλό </a:t>
                </a:r>
                <a14:m>
                  <m:oMath xmlns:m="http://schemas.openxmlformats.org/officeDocument/2006/math">
                    <m:r>
                      <a:rPr lang="en-US" sz="1900" i="1">
                        <a:latin typeface="Cambria Math" panose="02040503050406030204" pitchFamily="18" charset="0"/>
                      </a:rPr>
                      <m:t>𝑅</m:t>
                    </m:r>
                  </m:oMath>
                </a14:m>
                <a:r>
                  <a:rPr lang="en-US" sz="2300" dirty="0" smtClean="0"/>
                  <a:t>)</a:t>
                </a:r>
                <a:r>
                  <a:rPr lang="el-GR" sz="2300" dirty="0" smtClean="0"/>
                  <a:t>, </a:t>
                </a:r>
                <a:r>
                  <a:rPr lang="el-GR" sz="2300" dirty="0" smtClean="0"/>
                  <a:t>στην πράξη ένα </a:t>
                </a:r>
                <a:r>
                  <a:rPr lang="el-GR" sz="2300" dirty="0"/>
                  <a:t>μέρος της μετατρέπεται σε </a:t>
                </a:r>
                <a:r>
                  <a:rPr lang="el-GR" sz="2300" dirty="0" smtClean="0"/>
                  <a:t>θερμότητα, όπως </a:t>
                </a:r>
                <a:r>
                  <a:rPr lang="el-GR" sz="2300" dirty="0" smtClean="0"/>
                  <a:t>είδαμε </a:t>
                </a:r>
                <a:endParaRPr lang="en-US" sz="2300" dirty="0" smtClean="0"/>
              </a:p>
              <a:p>
                <a:pPr lvl="1"/>
                <a:r>
                  <a:rPr lang="el-GR" sz="2200" dirty="0" smtClean="0"/>
                  <a:t>Όσο </a:t>
                </a:r>
                <a:r>
                  <a:rPr lang="el-GR" sz="2200" dirty="0"/>
                  <a:t>περισσότερη θερμότητα δημιουργείται κατά τη μεταφορά, τόσο λιγότερη ωφέλιμη ενέργεια φτάνει </a:t>
                </a:r>
                <a:r>
                  <a:rPr lang="el-GR" sz="2200" dirty="0" smtClean="0"/>
                  <a:t>στον τελικό χρήστη</a:t>
                </a:r>
              </a:p>
              <a:p>
                <a:pPr lvl="2"/>
                <a:r>
                  <a:rPr lang="el-GR" sz="2200" dirty="0" smtClean="0"/>
                  <a:t>Για </a:t>
                </a:r>
                <a:r>
                  <a:rPr lang="el-GR" sz="2200" dirty="0"/>
                  <a:t>να μειωθούν οι </a:t>
                </a:r>
                <a:r>
                  <a:rPr lang="el-GR" sz="2200" dirty="0" smtClean="0"/>
                  <a:t>απώλειες και το κόστος, </a:t>
                </a:r>
                <a:r>
                  <a:rPr lang="el-GR" sz="2200" dirty="0"/>
                  <a:t>η ηλεκτρική ενέργεια μεταφέρεται στα καλώδια σε </a:t>
                </a:r>
                <a:r>
                  <a:rPr lang="el-GR" sz="2200" i="1" dirty="0"/>
                  <a:t>υψηλή </a:t>
                </a:r>
                <a:r>
                  <a:rPr lang="el-GR" sz="2200" i="1" dirty="0" smtClean="0"/>
                  <a:t>τάση</a:t>
                </a:r>
              </a:p>
              <a:p>
                <a:pPr lvl="3"/>
                <a14:m>
                  <m:oMath xmlns:m="http://schemas.openxmlformats.org/officeDocument/2006/math">
                    <m:r>
                      <a:rPr lang="en-US" i="1">
                        <a:latin typeface="Cambria Math" panose="02040503050406030204" pitchFamily="18" charset="0"/>
                      </a:rPr>
                      <m:t>𝑃</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𝐼</m:t>
                        </m:r>
                      </m:e>
                      <m:sup>
                        <m:r>
                          <a:rPr lang="en-US" i="1">
                            <a:latin typeface="Cambria Math" panose="02040503050406030204" pitchFamily="18" charset="0"/>
                          </a:rPr>
                          <m:t>2</m:t>
                        </m:r>
                      </m:sup>
                    </m:sSup>
                    <m:r>
                      <a:rPr lang="en-US" i="1">
                        <a:latin typeface="Cambria Math" panose="02040503050406030204" pitchFamily="18" charset="0"/>
                      </a:rPr>
                      <m:t>𝑅</m:t>
                    </m:r>
                    <m:r>
                      <a:rPr lang="en-US" i="1">
                        <a:latin typeface="Cambria Math" panose="02040503050406030204" pitchFamily="18" charset="0"/>
                      </a:rPr>
                      <m:t>=</m:t>
                    </m:r>
                    <m:f>
                      <m:fPr>
                        <m:ctrlPr>
                          <a:rPr lang="en-US" i="1">
                            <a:latin typeface="Cambria Math" panose="02040503050406030204" pitchFamily="18" charset="0"/>
                          </a:rPr>
                        </m:ctrlPr>
                      </m:fPr>
                      <m:num>
                        <m:r>
                          <m:rPr>
                            <m:sty m:val="p"/>
                          </m:rPr>
                          <a:rPr lang="el-GR">
                            <a:latin typeface="Cambria Math" panose="02040503050406030204" pitchFamily="18" charset="0"/>
                          </a:rPr>
                          <m:t>Δ</m:t>
                        </m:r>
                        <m:sSup>
                          <m:sSupPr>
                            <m:ctrlPr>
                              <a:rPr lang="el-GR" i="1">
                                <a:latin typeface="Cambria Math" panose="02040503050406030204" pitchFamily="18" charset="0"/>
                              </a:rPr>
                            </m:ctrlPr>
                          </m:sSupPr>
                          <m:e>
                            <m:r>
                              <a:rPr lang="en-US" i="1">
                                <a:latin typeface="Cambria Math" panose="02040503050406030204" pitchFamily="18" charset="0"/>
                              </a:rPr>
                              <m:t>𝑉</m:t>
                            </m:r>
                          </m:e>
                          <m:sup>
                            <m:r>
                              <a:rPr lang="en-US" i="1">
                                <a:latin typeface="Cambria Math" panose="02040503050406030204" pitchFamily="18" charset="0"/>
                              </a:rPr>
                              <m:t>2</m:t>
                            </m:r>
                          </m:sup>
                        </m:sSup>
                      </m:num>
                      <m:den>
                        <m:r>
                          <a:rPr lang="en-US" i="1">
                            <a:latin typeface="Cambria Math" panose="02040503050406030204" pitchFamily="18" charset="0"/>
                          </a:rPr>
                          <m:t>𝑅</m:t>
                        </m:r>
                      </m:den>
                    </m:f>
                    <m:r>
                      <a:rPr lang="el-GR" b="0" i="1" smtClean="0">
                        <a:latin typeface="Cambria Math" panose="02040503050406030204" pitchFamily="18" charset="0"/>
                      </a:rPr>
                      <m:t> → </m:t>
                    </m:r>
                  </m:oMath>
                </a14:m>
                <a:r>
                  <a:rPr lang="el-GR" dirty="0" smtClean="0"/>
                  <a:t> υψηλή ένταση, υψηλή ενέργεια στα καλώδια</a:t>
                </a:r>
              </a:p>
              <a:p>
                <a:pPr lvl="3"/>
                <a14:m>
                  <m:oMath xmlns:m="http://schemas.openxmlformats.org/officeDocument/2006/math">
                    <m:r>
                      <a:rPr lang="en-US" i="1">
                        <a:latin typeface="Cambria Math" panose="02040503050406030204" pitchFamily="18" charset="0"/>
                      </a:rPr>
                      <m:t>𝑃</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𝐼</m:t>
                        </m:r>
                      </m:e>
                      <m:sup>
                        <m:r>
                          <a:rPr lang="en-US" i="1">
                            <a:latin typeface="Cambria Math" panose="02040503050406030204" pitchFamily="18" charset="0"/>
                          </a:rPr>
                          <m:t>2</m:t>
                        </m:r>
                      </m:sup>
                    </m:sSup>
                    <m:r>
                      <a:rPr lang="en-US" i="1">
                        <a:latin typeface="Cambria Math" panose="02040503050406030204" pitchFamily="18" charset="0"/>
                      </a:rPr>
                      <m:t>𝑅</m:t>
                    </m:r>
                    <m:r>
                      <a:rPr lang="en-US" i="1">
                        <a:latin typeface="Cambria Math" panose="02040503050406030204" pitchFamily="18" charset="0"/>
                      </a:rPr>
                      <m:t>=</m:t>
                    </m:r>
                    <m:f>
                      <m:fPr>
                        <m:ctrlPr>
                          <a:rPr lang="en-US" i="1">
                            <a:latin typeface="Cambria Math" panose="02040503050406030204" pitchFamily="18" charset="0"/>
                          </a:rPr>
                        </m:ctrlPr>
                      </m:fPr>
                      <m:num>
                        <m:r>
                          <m:rPr>
                            <m:sty m:val="p"/>
                          </m:rPr>
                          <a:rPr lang="el-GR">
                            <a:latin typeface="Cambria Math" panose="02040503050406030204" pitchFamily="18" charset="0"/>
                          </a:rPr>
                          <m:t>Δ</m:t>
                        </m:r>
                        <m:sSup>
                          <m:sSupPr>
                            <m:ctrlPr>
                              <a:rPr lang="el-GR" i="1">
                                <a:latin typeface="Cambria Math" panose="02040503050406030204" pitchFamily="18" charset="0"/>
                              </a:rPr>
                            </m:ctrlPr>
                          </m:sSupPr>
                          <m:e>
                            <m:r>
                              <a:rPr lang="en-US" i="1">
                                <a:latin typeface="Cambria Math" panose="02040503050406030204" pitchFamily="18" charset="0"/>
                              </a:rPr>
                              <m:t>𝑉</m:t>
                            </m:r>
                          </m:e>
                          <m:sup>
                            <m:r>
                              <a:rPr lang="en-US" i="1">
                                <a:latin typeface="Cambria Math" panose="02040503050406030204" pitchFamily="18" charset="0"/>
                              </a:rPr>
                              <m:t>2</m:t>
                            </m:r>
                          </m:sup>
                        </m:sSup>
                      </m:num>
                      <m:den>
                        <m:r>
                          <a:rPr lang="en-US" i="1">
                            <a:latin typeface="Cambria Math" panose="02040503050406030204" pitchFamily="18" charset="0"/>
                          </a:rPr>
                          <m:t>𝑅</m:t>
                        </m:r>
                      </m:den>
                    </m:f>
                    <m:r>
                      <a:rPr lang="el-GR" i="1">
                        <a:latin typeface="Cambria Math" panose="02040503050406030204" pitchFamily="18" charset="0"/>
                      </a:rPr>
                      <m:t> → </m:t>
                    </m:r>
                  </m:oMath>
                </a14:m>
                <a:r>
                  <a:rPr lang="el-GR" dirty="0"/>
                  <a:t> υψηλή </a:t>
                </a:r>
                <a:r>
                  <a:rPr lang="el-GR" dirty="0" smtClean="0"/>
                  <a:t>τάση</a:t>
                </a:r>
                <a:r>
                  <a:rPr lang="el-GR" dirty="0"/>
                  <a:t>, </a:t>
                </a:r>
                <a:r>
                  <a:rPr lang="el-GR" dirty="0" smtClean="0"/>
                  <a:t>χαμηλή </a:t>
                </a:r>
                <a:r>
                  <a:rPr lang="el-GR" dirty="0"/>
                  <a:t>ενέργεια στα </a:t>
                </a:r>
                <a:r>
                  <a:rPr lang="el-GR" dirty="0" smtClean="0"/>
                  <a:t>καλώδια</a:t>
                </a:r>
                <a:endParaRPr lang="el-GR"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907270"/>
                <a:ext cx="7948450" cy="4798330"/>
              </a:xfrm>
              <a:blipFill rotWithShape="0">
                <a:blip r:embed="rId2"/>
                <a:stretch>
                  <a:fillRect t="-3177" r="-844"/>
                </a:stretch>
              </a:blipFill>
            </p:spPr>
            <p:txBody>
              <a:bodyPr/>
              <a:lstStyle/>
              <a:p>
                <a:r>
                  <a:rPr lang="el-GR">
                    <a:noFill/>
                  </a:rPr>
                  <a:t> </a:t>
                </a:r>
              </a:p>
            </p:txBody>
          </p:sp>
        </mc:Fallback>
      </mc:AlternateContent>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500" y="696976"/>
            <a:ext cx="1714500" cy="1665224"/>
          </a:xfrm>
          <a:prstGeom prst="rect">
            <a:avLst/>
          </a:prstGeom>
        </p:spPr>
      </p:pic>
    </p:spTree>
    <p:extLst>
      <p:ext uri="{BB962C8B-B14F-4D97-AF65-F5344CB8AC3E}">
        <p14:creationId xmlns:p14="http://schemas.microsoft.com/office/powerpoint/2010/main" val="170363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Ρεύμα και Αντίσταση</a:t>
            </a:r>
            <a:endParaRPr lang="el-GR" dirty="0"/>
          </a:p>
        </p:txBody>
      </p:sp>
      <p:sp>
        <p:nvSpPr>
          <p:cNvPr id="3" name="Content Placeholder 2"/>
          <p:cNvSpPr>
            <a:spLocks noGrp="1"/>
          </p:cNvSpPr>
          <p:nvPr>
            <p:ph idx="1"/>
          </p:nvPr>
        </p:nvSpPr>
        <p:spPr>
          <a:xfrm>
            <a:off x="738350" y="1907270"/>
            <a:ext cx="7948450" cy="4569730"/>
          </a:xfrm>
        </p:spPr>
        <p:txBody>
          <a:bodyPr>
            <a:normAutofit fontScale="92500"/>
          </a:bodyPr>
          <a:lstStyle/>
          <a:p>
            <a:r>
              <a:rPr lang="el-GR" sz="3100" b="1" dirty="0" smtClean="0"/>
              <a:t>Ηλεκτρική Ισχύς</a:t>
            </a:r>
            <a:endParaRPr lang="el-GR" sz="2300" dirty="0" smtClean="0"/>
          </a:p>
          <a:p>
            <a:pPr lvl="1"/>
            <a:r>
              <a:rPr lang="el-GR" sz="2300" dirty="0" smtClean="0"/>
              <a:t>Όταν </a:t>
            </a:r>
            <a:r>
              <a:rPr lang="el-GR" sz="2300" dirty="0"/>
              <a:t>το ηλεκτρικό ρεύμα φτάσει στα </a:t>
            </a:r>
            <a:r>
              <a:rPr lang="el-GR" sz="2300" dirty="0" smtClean="0"/>
              <a:t>σπίτια μας, </a:t>
            </a:r>
            <a:r>
              <a:rPr lang="el-GR" sz="2300" dirty="0"/>
              <a:t>πρέπει να μετατραπεί σε χαμηλή τάση </a:t>
            </a:r>
            <a:r>
              <a:rPr lang="el-GR" sz="2300" dirty="0" smtClean="0"/>
              <a:t>240 </a:t>
            </a:r>
            <a:r>
              <a:rPr lang="el-GR" sz="2300" dirty="0" err="1"/>
              <a:t>Volt</a:t>
            </a:r>
            <a:r>
              <a:rPr lang="el-GR" sz="2300" dirty="0"/>
              <a:t>. </a:t>
            </a:r>
            <a:r>
              <a:rPr lang="el-GR" sz="2300" dirty="0" smtClean="0"/>
              <a:t>Πώς γίνεται αυτό;</a:t>
            </a:r>
          </a:p>
          <a:p>
            <a:pPr lvl="2"/>
            <a:r>
              <a:rPr lang="el-GR" sz="2200" dirty="0" smtClean="0"/>
              <a:t>Αν </a:t>
            </a:r>
            <a:r>
              <a:rPr lang="el-GR" sz="2200" dirty="0"/>
              <a:t>παρατηρήσετε τις κολώνες της ΔΕΗ, </a:t>
            </a:r>
            <a:r>
              <a:rPr lang="el-GR" sz="2200" dirty="0" smtClean="0"/>
              <a:t>ίσως προσέξετε ότι κάποιες </a:t>
            </a:r>
            <a:r>
              <a:rPr lang="el-GR" sz="2200" dirty="0"/>
              <a:t>από αυτές έχουν </a:t>
            </a:r>
            <a:r>
              <a:rPr lang="el-GR" sz="2200" dirty="0" smtClean="0"/>
              <a:t>επάνω κάποιους κλωβούς που παράγουν συνήθως και κάποιο θόρυβο</a:t>
            </a:r>
          </a:p>
          <a:p>
            <a:pPr lvl="2"/>
            <a:r>
              <a:rPr lang="el-GR" sz="2200" dirty="0" smtClean="0"/>
              <a:t>Αυτοί είναι οι λεγόμενοι </a:t>
            </a:r>
            <a:r>
              <a:rPr lang="el-GR" sz="2200" dirty="0"/>
              <a:t>μετασχηματιστές, που μετατρέπουν το ηλεκτρικό ρεύμα υψηλής τάσης που έρχεται από το εργοστάσιο παραγωγής σε ηλεκτρικό ρεύμα </a:t>
            </a:r>
            <a:r>
              <a:rPr lang="el-GR" sz="2200" dirty="0" smtClean="0"/>
              <a:t>χαμηλότερης τάσης (~4 </a:t>
            </a:r>
            <a:r>
              <a:rPr lang="en-US" sz="2200" dirty="0" smtClean="0"/>
              <a:t>kV)</a:t>
            </a:r>
          </a:p>
          <a:p>
            <a:pPr lvl="2"/>
            <a:r>
              <a:rPr lang="el-GR" sz="2200" dirty="0" smtClean="0"/>
              <a:t>Επιπλέον μετασχηματιστές μετατρέπουν αυτήν την τάση σε κατάλληλη για οικιακή χρήση </a:t>
            </a:r>
            <a:r>
              <a:rPr lang="el-GR" sz="2200" dirty="0" smtClean="0"/>
              <a:t>(240 </a:t>
            </a:r>
            <a:r>
              <a:rPr lang="en-US" sz="2200" dirty="0" smtClean="0"/>
              <a:t>V</a:t>
            </a:r>
            <a:r>
              <a:rPr lang="en-US" sz="2200" dirty="0" smtClean="0"/>
              <a:t>)</a:t>
            </a:r>
            <a:endParaRPr lang="el-GR" sz="2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00" y="696976"/>
            <a:ext cx="1714500" cy="1665224"/>
          </a:xfrm>
          <a:prstGeom prst="rect">
            <a:avLst/>
          </a:prstGeom>
        </p:spPr>
      </p:pic>
    </p:spTree>
    <p:extLst>
      <p:ext uri="{BB962C8B-B14F-4D97-AF65-F5344CB8AC3E}">
        <p14:creationId xmlns:p14="http://schemas.microsoft.com/office/powerpoint/2010/main" val="126462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dirty="0" smtClean="0"/>
              <a:t>Ηλεκτρικά Κυκλώματα Συνεχούς Ρεύματος</a:t>
            </a:r>
            <a:endParaRPr lang="el-GR" dirty="0"/>
          </a:p>
          <a:p>
            <a:endParaRPr lang="el-GR" dirty="0"/>
          </a:p>
          <a:p>
            <a:endParaRPr lang="el-GR" dirty="0"/>
          </a:p>
        </p:txBody>
      </p:sp>
      <p:sp>
        <p:nvSpPr>
          <p:cNvPr id="5" name="TextBox 4"/>
          <p:cNvSpPr txBox="1"/>
          <p:nvPr/>
        </p:nvSpPr>
        <p:spPr>
          <a:xfrm>
            <a:off x="152400" y="4863405"/>
            <a:ext cx="4285172" cy="1223412"/>
          </a:xfrm>
          <a:prstGeom prst="rect">
            <a:avLst/>
          </a:prstGeom>
          <a:noFill/>
        </p:spPr>
        <p:txBody>
          <a:bodyPr wrap="square" rtlCol="0">
            <a:spAutoFit/>
          </a:bodyPr>
          <a:lstStyle/>
          <a:p>
            <a:pPr algn="just"/>
            <a:r>
              <a:rPr lang="el-GR" sz="1050" dirty="0" smtClean="0">
                <a:solidFill>
                  <a:srgbClr val="FF0000"/>
                </a:solidFill>
                <a:latin typeface="Cambria" panose="02040503050406030204" pitchFamily="18" charset="0"/>
              </a:rPr>
              <a:t>Εικόνα: Επισκευή μιας πλακέτας κυκλωμάτων ενός υπολογιστή. Χρησιμοποιούμε καθημερινά αντικείμενα που περιέχουν ηλεκτρικά κυκλώματα, συμπεριλαμβανομένων και κάποιων με πολύ μικρότερες πλακέτες από την εικονιζόμενη. Μεταξύ αυτών, έχουμε τα φορητά βιντεοπαιχνίδια, τα κινητά τηλέφωνα, και τις ψηφιακές φωτογραφικές μηχανές. Σε αυτό το κεφάλαιο, μελετάμε απλά ηλεκτρικά κυκλώματα και μαθαίνουμε πώς να τα αναλύουμε.</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392" y="974884"/>
            <a:ext cx="4119007" cy="3888521"/>
          </a:xfrm>
          <a:prstGeom prst="rect">
            <a:avLst/>
          </a:prstGeom>
        </p:spPr>
      </p:pic>
    </p:spTree>
    <p:extLst>
      <p:ext uri="{BB962C8B-B14F-4D97-AF65-F5344CB8AC3E}">
        <p14:creationId xmlns:p14="http://schemas.microsoft.com/office/powerpoint/2010/main" val="36305286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b="1" dirty="0" smtClean="0">
                <a:effectLst>
                  <a:outerShdw blurRad="38100" dist="38100" dir="2700000" algn="tl">
                    <a:srgbClr val="000000">
                      <a:alpha val="43137"/>
                    </a:srgbClr>
                  </a:outerShdw>
                </a:effectLst>
              </a:rPr>
              <a:t>Ηλεκτρικά Κυκλώματα Συνεχούς Ρεύματος</a:t>
            </a:r>
            <a:endParaRPr lang="el-GR" b="1" dirty="0">
              <a:effectLst>
                <a:outerShdw blurRad="38100" dist="38100" dir="2700000" algn="tl">
                  <a:srgbClr val="000000">
                    <a:alpha val="43137"/>
                  </a:srgbClr>
                </a:outerShdw>
              </a:effectLst>
            </a:endParaRPr>
          </a:p>
          <a:p>
            <a:endParaRPr lang="el-GR" dirty="0"/>
          </a:p>
          <a:p>
            <a:endParaRPr lang="el-GR" dirty="0"/>
          </a:p>
        </p:txBody>
      </p:sp>
      <p:sp>
        <p:nvSpPr>
          <p:cNvPr id="5" name="TextBox 4"/>
          <p:cNvSpPr txBox="1"/>
          <p:nvPr/>
        </p:nvSpPr>
        <p:spPr>
          <a:xfrm>
            <a:off x="152400" y="4863405"/>
            <a:ext cx="4285172" cy="1223412"/>
          </a:xfrm>
          <a:prstGeom prst="rect">
            <a:avLst/>
          </a:prstGeom>
          <a:noFill/>
        </p:spPr>
        <p:txBody>
          <a:bodyPr wrap="square" rtlCol="0">
            <a:spAutoFit/>
          </a:bodyPr>
          <a:lstStyle/>
          <a:p>
            <a:pPr algn="just"/>
            <a:r>
              <a:rPr lang="el-GR" sz="1050" dirty="0" smtClean="0">
                <a:solidFill>
                  <a:srgbClr val="FF0000"/>
                </a:solidFill>
                <a:latin typeface="Cambria" panose="02040503050406030204" pitchFamily="18" charset="0"/>
              </a:rPr>
              <a:t>Εικόνα: Επισκευή μιας πλακέτας κυκλωμάτων ενός υπολογιστή. Χρησιμοποιούμε καθημερινά αντικείμενα που περιέχουν ηλεκτρικά κυκλώματα, συμπεριλαμβανομένων και κάποιων με πολύ μικρότερες πλακέτες από την εικονιζόμενη. Μεταξύ αυτών, έχουμε τα φορητά βιντεοπαιχνίδια, τα κινητά τηλέφωνα, και τις ψηφιακές φωτογραφικές μηχανές. Σε αυτό το κεφάλαιο, μελετάμε απλά ηλεκτρικά κυκλώματα και μαθαίνουμε πώς να τα αναλύουμε.</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392" y="974884"/>
            <a:ext cx="4119007" cy="3888521"/>
          </a:xfrm>
          <a:prstGeom prst="rect">
            <a:avLst/>
          </a:prstGeom>
        </p:spPr>
      </p:pic>
    </p:spTree>
    <p:extLst>
      <p:ext uri="{BB962C8B-B14F-4D97-AF65-F5344CB8AC3E}">
        <p14:creationId xmlns:p14="http://schemas.microsoft.com/office/powerpoint/2010/main" val="11609783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Ηλεκτρικά Κυκλώματα</a:t>
            </a:r>
            <a:endParaRPr lang="el-GR" dirty="0"/>
          </a:p>
        </p:txBody>
      </p:sp>
      <p:sp>
        <p:nvSpPr>
          <p:cNvPr id="3" name="Content Placeholder 2"/>
          <p:cNvSpPr>
            <a:spLocks noGrp="1"/>
          </p:cNvSpPr>
          <p:nvPr>
            <p:ph idx="1"/>
          </p:nvPr>
        </p:nvSpPr>
        <p:spPr>
          <a:xfrm>
            <a:off x="738350" y="1907270"/>
            <a:ext cx="7872249" cy="4569730"/>
          </a:xfrm>
        </p:spPr>
        <p:txBody>
          <a:bodyPr/>
          <a:lstStyle/>
          <a:p>
            <a:r>
              <a:rPr lang="el-GR" b="1" dirty="0" smtClean="0"/>
              <a:t>Εισαγωγή</a:t>
            </a:r>
            <a:endParaRPr lang="el-GR" dirty="0" smtClean="0"/>
          </a:p>
          <a:p>
            <a:pPr lvl="1"/>
            <a:r>
              <a:rPr lang="el-GR" dirty="0" smtClean="0"/>
              <a:t>Τα κυκλώματα που θα δούμε περιέχουν τους δομικούς λίθους που συζητήσαμε ως τώρα</a:t>
            </a:r>
          </a:p>
          <a:p>
            <a:pPr lvl="2"/>
            <a:r>
              <a:rPr lang="el-GR" dirty="0" smtClean="0"/>
              <a:t>Αντιστάσεις, πυκνωτές, και πηγές διαφοράς δυναμικού (μπαταρίες)</a:t>
            </a:r>
          </a:p>
          <a:p>
            <a:pPr lvl="1"/>
            <a:r>
              <a:rPr lang="el-GR" dirty="0" smtClean="0"/>
              <a:t>Στην προσπάθεια ανάλυσής τους θα μάθουμε για τους </a:t>
            </a:r>
            <a:r>
              <a:rPr lang="el-GR" b="1" i="1" dirty="0" smtClean="0"/>
              <a:t>Κανόνες του </a:t>
            </a:r>
            <a:r>
              <a:rPr lang="en-US" b="1" i="1" dirty="0" smtClean="0"/>
              <a:t>Kirchhoff</a:t>
            </a:r>
          </a:p>
          <a:p>
            <a:pPr lvl="2"/>
            <a:r>
              <a:rPr lang="el-GR" dirty="0" smtClean="0"/>
              <a:t>Προέρχονται από την </a:t>
            </a:r>
            <a:r>
              <a:rPr lang="el-GR" b="1" i="1" dirty="0" smtClean="0"/>
              <a:t>αρχή διατήρησης της ενέργειας </a:t>
            </a:r>
            <a:r>
              <a:rPr lang="el-GR" dirty="0" smtClean="0"/>
              <a:t>και την </a:t>
            </a:r>
            <a:r>
              <a:rPr lang="el-GR" b="1" i="1" dirty="0" smtClean="0"/>
              <a:t>αρχή διατήρησης του φορτίου</a:t>
            </a:r>
          </a:p>
          <a:p>
            <a:pPr lvl="1"/>
            <a:r>
              <a:rPr lang="el-GR" dirty="0" smtClean="0"/>
              <a:t>Το ρεύμα που θα διαρρέει τα κυκλώματά μας θα είναι σταθερό σε μέτρο και κατεύθυνση</a:t>
            </a:r>
          </a:p>
        </p:txBody>
      </p:sp>
    </p:spTree>
    <p:extLst>
      <p:ext uri="{BB962C8B-B14F-4D97-AF65-F5344CB8AC3E}">
        <p14:creationId xmlns:p14="http://schemas.microsoft.com/office/powerpoint/2010/main" val="29665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Ηλεκτρικά Κυκλώματα</a:t>
            </a:r>
            <a:endParaRPr lang="el-G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907270"/>
                <a:ext cx="7872249" cy="4569730"/>
              </a:xfrm>
            </p:spPr>
            <p:txBody>
              <a:bodyPr>
                <a:normAutofit lnSpcReduction="10000"/>
              </a:bodyPr>
              <a:lstStyle/>
              <a:p>
                <a:r>
                  <a:rPr lang="el-GR" b="1" dirty="0" smtClean="0"/>
                  <a:t>Ηλεκτρεγερτική Δύναμη</a:t>
                </a:r>
              </a:p>
              <a:p>
                <a:pPr lvl="1"/>
                <a:r>
                  <a:rPr lang="el-GR" dirty="0" smtClean="0"/>
                  <a:t>Η διαφορά δυναμικού στους πόλους μιας μπαταρίας είναι σταθερή για ένα δεδομένο κύκλωμα, το ρεύμα στο κύκλωμα είναι επίσης σταθερό σε μέτρο και κατεύθυνση, και λέγεται </a:t>
                </a:r>
                <a:r>
                  <a:rPr lang="el-GR" b="1" i="1" dirty="0" smtClean="0"/>
                  <a:t>συνεχές ρεύμα</a:t>
                </a:r>
              </a:p>
              <a:p>
                <a:pPr lvl="1"/>
                <a:r>
                  <a:rPr lang="el-GR" dirty="0" smtClean="0"/>
                  <a:t>Η μπαταρία καλείται είτε </a:t>
                </a:r>
                <a:r>
                  <a:rPr lang="el-GR" b="1" i="1" dirty="0" smtClean="0"/>
                  <a:t>πηγή ηλεκτρεγερτικής δύναμης</a:t>
                </a:r>
                <a:r>
                  <a:rPr lang="el-GR" dirty="0" smtClean="0"/>
                  <a:t> είτε </a:t>
                </a:r>
                <a:r>
                  <a:rPr lang="el-GR" b="1" i="1" dirty="0" smtClean="0"/>
                  <a:t>πηγή ΗΕΔ</a:t>
                </a:r>
              </a:p>
              <a:p>
                <a:pPr lvl="1"/>
                <a:r>
                  <a:rPr lang="el-GR" dirty="0" smtClean="0"/>
                  <a:t>Η </a:t>
                </a:r>
                <a:r>
                  <a:rPr lang="el-GR" b="1" dirty="0" smtClean="0"/>
                  <a:t>ΗΕΔ</a:t>
                </a:r>
                <a:r>
                  <a:rPr lang="el-GR" dirty="0" smtClean="0"/>
                  <a:t> </a:t>
                </a:r>
                <a14:m>
                  <m:oMath xmlns:m="http://schemas.openxmlformats.org/officeDocument/2006/math">
                    <m:r>
                      <a:rPr lang="el-GR" b="1" i="1" smtClean="0">
                        <a:latin typeface="Cambria Math" panose="02040503050406030204" pitchFamily="18" charset="0"/>
                        <a:ea typeface="Cambria Math" panose="02040503050406030204" pitchFamily="18" charset="0"/>
                      </a:rPr>
                      <m:t>𝜺</m:t>
                    </m:r>
                  </m:oMath>
                </a14:m>
                <a:r>
                  <a:rPr lang="el-GR" dirty="0" smtClean="0"/>
                  <a:t> μιας μπαταρίας είναι η </a:t>
                </a:r>
                <a:r>
                  <a:rPr lang="el-GR" b="1" dirty="0" smtClean="0"/>
                  <a:t>μέγιστη δυνατή τάση </a:t>
                </a:r>
                <a:r>
                  <a:rPr lang="el-GR" dirty="0" smtClean="0"/>
                  <a:t>ανάμεσα στους πόλους της</a:t>
                </a:r>
              </a:p>
              <a:p>
                <a:pPr lvl="1"/>
                <a:r>
                  <a:rPr lang="el-GR" dirty="0" smtClean="0"/>
                  <a:t>Σε όλη μας τη συζήτηση θα υποθέσουμε ότι τα καλώδια δεν έχουν αντίσταση</a:t>
                </a:r>
              </a:p>
              <a:p>
                <a:pPr lvl="1"/>
                <a:r>
                  <a:rPr lang="el-GR" dirty="0" smtClean="0"/>
                  <a:t>Ο θετικός πόλος της μπαταρίας είναι υψηλότερου δυναμικού από τον αρνητικό</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907270"/>
                <a:ext cx="7872249" cy="4569730"/>
              </a:xfrm>
              <a:blipFill rotWithShape="0">
                <a:blip r:embed="rId2"/>
                <a:stretch>
                  <a:fillRect t="-1867" r="-1782"/>
                </a:stretch>
              </a:blipFill>
            </p:spPr>
            <p:txBody>
              <a:bodyPr/>
              <a:lstStyle/>
              <a:p>
                <a:r>
                  <a:rPr lang="el-GR">
                    <a:noFill/>
                  </a:rPr>
                  <a:t> </a:t>
                </a:r>
              </a:p>
            </p:txBody>
          </p:sp>
        </mc:Fallback>
      </mc:AlternateContent>
    </p:spTree>
    <p:extLst>
      <p:ext uri="{BB962C8B-B14F-4D97-AF65-F5344CB8AC3E}">
        <p14:creationId xmlns:p14="http://schemas.microsoft.com/office/powerpoint/2010/main" val="399922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8552" y="3810000"/>
            <a:ext cx="3505199" cy="2413691"/>
          </a:xfrm>
          <a:prstGeom prst="rect">
            <a:avLst/>
          </a:prstGeom>
        </p:spPr>
      </p:pic>
      <p:sp>
        <p:nvSpPr>
          <p:cNvPr id="2" name="Title 1"/>
          <p:cNvSpPr>
            <a:spLocks noGrp="1"/>
          </p:cNvSpPr>
          <p:nvPr>
            <p:ph type="title"/>
          </p:nvPr>
        </p:nvSpPr>
        <p:spPr/>
        <p:txBody>
          <a:bodyPr/>
          <a:lstStyle/>
          <a:p>
            <a:r>
              <a:rPr lang="el-GR" dirty="0" smtClean="0"/>
              <a:t>Ηλεκτρικά Κυκλώματα</a:t>
            </a:r>
            <a:endParaRPr lang="el-G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907270"/>
                <a:ext cx="7872249" cy="4569730"/>
              </a:xfrm>
            </p:spPr>
            <p:txBody>
              <a:bodyPr>
                <a:normAutofit/>
              </a:bodyPr>
              <a:lstStyle/>
              <a:p>
                <a:r>
                  <a:rPr lang="el-GR" b="1" dirty="0" smtClean="0"/>
                  <a:t>Ηλεκτρεγερτική Δύναμη</a:t>
                </a:r>
              </a:p>
              <a:p>
                <a:pPr lvl="1"/>
                <a:r>
                  <a:rPr lang="el-GR" dirty="0" smtClean="0"/>
                  <a:t>Η μπαταρία έχει κι αυτή τη δική της αντίσταση</a:t>
                </a:r>
              </a:p>
              <a:p>
                <a:pPr lvl="2"/>
                <a:r>
                  <a:rPr lang="el-GR" dirty="0" smtClean="0"/>
                  <a:t>Την ονομάζουμε </a:t>
                </a:r>
                <a:r>
                  <a:rPr lang="el-GR" b="1" i="1" dirty="0" smtClean="0"/>
                  <a:t>εσωτερική αντίσταση </a:t>
                </a:r>
                <a:r>
                  <a:rPr lang="en-US" b="1" i="1" dirty="0" smtClean="0"/>
                  <a:t>r</a:t>
                </a:r>
              </a:p>
              <a:p>
                <a:pPr lvl="1"/>
                <a:r>
                  <a:rPr lang="el-GR" dirty="0" smtClean="0"/>
                  <a:t>Ιδανικά, η διαφορά δυναμικού στα άκρα της μπαταρίας ισούται με την ΗΕΔ</a:t>
                </a:r>
              </a:p>
              <a:p>
                <a:pPr lvl="1"/>
                <a:r>
                  <a:rPr lang="el-GR" dirty="0" smtClean="0"/>
                  <a:t>Στην πράξη όμως, δεν ισχύει. Γιατί;</a:t>
                </a:r>
              </a:p>
              <a:p>
                <a:pPr lvl="2"/>
                <a:r>
                  <a:rPr lang="el-GR" dirty="0" smtClean="0"/>
                  <a:t>Το σχήμα δείχνει ένα </a:t>
                </a:r>
                <a:r>
                  <a:rPr lang="en-US" dirty="0" smtClean="0"/>
                  <a:t/>
                </a:r>
                <a:br>
                  <a:rPr lang="en-US" dirty="0" smtClean="0"/>
                </a:br>
                <a:r>
                  <a:rPr lang="el-GR" dirty="0" smtClean="0"/>
                  <a:t>μοντέλο μπαταρίας (κουτί </a:t>
                </a:r>
                <a:r>
                  <a:rPr lang="en-US" dirty="0" smtClean="0"/>
                  <a:t/>
                </a:r>
                <a:br>
                  <a:rPr lang="en-US" dirty="0" smtClean="0"/>
                </a:br>
                <a:r>
                  <a:rPr lang="el-GR" dirty="0" smtClean="0"/>
                  <a:t>διακεκομμένων)</a:t>
                </a:r>
              </a:p>
              <a:p>
                <a:pPr lvl="2"/>
                <a:r>
                  <a:rPr lang="el-GR" dirty="0" smtClean="0"/>
                  <a:t>Ιδανική ΗΕΔ και αντίσταση </a:t>
                </a:r>
                <a:r>
                  <a:rPr lang="en-US" b="1" i="1" dirty="0" smtClean="0"/>
                  <a:t>r</a:t>
                </a:r>
                <a:r>
                  <a:rPr lang="en-US" dirty="0" smtClean="0"/>
                  <a:t> </a:t>
                </a:r>
                <a:br>
                  <a:rPr lang="en-US" dirty="0" smtClean="0"/>
                </a:br>
                <a:r>
                  <a:rPr lang="el-GR" dirty="0" smtClean="0"/>
                  <a:t>σε σειρά: </a:t>
                </a:r>
                <a:endParaRPr lang="en-US" i="1" dirty="0" smtClean="0">
                  <a:latin typeface="Cambria Math" panose="02040503050406030204" pitchFamily="18" charset="0"/>
                </a:endParaRPr>
              </a:p>
              <a:p>
                <a:pPr marL="685800" lvl="2" indent="0">
                  <a:buNone/>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𝑑</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𝑎</m:t>
                          </m:r>
                        </m:sub>
                      </m:sSub>
                      <m:r>
                        <a:rPr lang="en-US" b="0" i="1" smtClean="0">
                          <a:latin typeface="Cambria Math" panose="02040503050406030204" pitchFamily="18" charset="0"/>
                        </a:rPr>
                        <m:t>=</m:t>
                      </m:r>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V</m:t>
                      </m:r>
                      <m:r>
                        <a:rPr lang="en-US" b="0" i="0" smtClean="0">
                          <a:latin typeface="Cambria Math" panose="02040503050406030204" pitchFamily="18" charset="0"/>
                        </a:rPr>
                        <m:t>=</m:t>
                      </m:r>
                      <m:r>
                        <a:rPr lang="el-GR" b="1" i="1">
                          <a:latin typeface="Cambria Math" panose="02040503050406030204" pitchFamily="18" charset="0"/>
                          <a:ea typeface="Cambria Math" panose="02040503050406030204" pitchFamily="18" charset="0"/>
                        </a:rPr>
                        <m:t>𝜺</m:t>
                      </m:r>
                      <m:r>
                        <a:rPr lang="en-US" b="1"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𝐼</m:t>
                      </m:r>
                      <m:r>
                        <a:rPr lang="en-US" b="1" i="1" smtClean="0">
                          <a:latin typeface="Cambria Math" panose="02040503050406030204" pitchFamily="18" charset="0"/>
                          <a:ea typeface="Cambria Math" panose="02040503050406030204" pitchFamily="18" charset="0"/>
                        </a:rPr>
                        <m:t>𝒓</m:t>
                      </m:r>
                    </m:oMath>
                  </m:oMathPara>
                </a14:m>
                <a:endParaRPr lang="el-GR"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907270"/>
                <a:ext cx="7872249" cy="4569730"/>
              </a:xfrm>
              <a:blipFill rotWithShape="0">
                <a:blip r:embed="rId3"/>
                <a:stretch>
                  <a:fillRect t="-1067"/>
                </a:stretch>
              </a:blipFill>
            </p:spPr>
            <p:txBody>
              <a:bodyPr/>
              <a:lstStyle/>
              <a:p>
                <a:r>
                  <a:rPr lang="el-GR">
                    <a:noFill/>
                  </a:rPr>
                  <a:t> </a:t>
                </a:r>
              </a:p>
            </p:txBody>
          </p:sp>
        </mc:Fallback>
      </mc:AlternateContent>
    </p:spTree>
    <p:extLst>
      <p:ext uri="{BB962C8B-B14F-4D97-AF65-F5344CB8AC3E}">
        <p14:creationId xmlns:p14="http://schemas.microsoft.com/office/powerpoint/2010/main" val="250072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8552" y="3810000"/>
            <a:ext cx="3505199" cy="2413691"/>
          </a:xfrm>
          <a:prstGeom prst="rect">
            <a:avLst/>
          </a:prstGeom>
        </p:spPr>
      </p:pic>
      <p:sp>
        <p:nvSpPr>
          <p:cNvPr id="2" name="Title 1"/>
          <p:cNvSpPr>
            <a:spLocks noGrp="1"/>
          </p:cNvSpPr>
          <p:nvPr>
            <p:ph type="title"/>
          </p:nvPr>
        </p:nvSpPr>
        <p:spPr/>
        <p:txBody>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907270"/>
                <a:ext cx="7872249" cy="4569730"/>
              </a:xfrm>
            </p:spPr>
            <p:txBody>
              <a:bodyPr>
                <a:normAutofit/>
              </a:bodyPr>
              <a:lstStyle/>
              <a:p>
                <a:r>
                  <a:rPr lang="el-GR" b="1" dirty="0" smtClean="0"/>
                  <a:t>Ηλεκτρεγερτική Δύναμη</a:t>
                </a:r>
              </a:p>
              <a:p>
                <a:pPr lvl="1"/>
                <a:r>
                  <a:rPr lang="el-GR" dirty="0" smtClean="0"/>
                  <a:t>Τ</a:t>
                </a:r>
                <a:r>
                  <a:rPr lang="en-US" dirty="0" smtClean="0"/>
                  <a:t>o</a:t>
                </a:r>
                <a:r>
                  <a:rPr lang="el-GR" dirty="0" smtClean="0"/>
                  <a:t> σχήμα δείχνει ότι η διαφορά δυναμικού στα άκρα της αντίστασης </a:t>
                </a:r>
                <a:r>
                  <a:rPr lang="en-US" dirty="0" smtClean="0"/>
                  <a:t>R</a:t>
                </a:r>
                <a:r>
                  <a:rPr lang="en-US" dirty="0"/>
                  <a:t> </a:t>
                </a:r>
                <a:r>
                  <a:rPr lang="el-GR" dirty="0" smtClean="0"/>
                  <a:t>είναι </a:t>
                </a:r>
                <a:endParaRPr lang="en-US" b="0" i="0"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rPr>
                        <m:t>𝛥</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𝐼𝑅</m:t>
                      </m:r>
                    </m:oMath>
                  </m:oMathPara>
                </a14:m>
                <a:endParaRPr lang="en-US" b="0" i="1" dirty="0" smtClean="0"/>
              </a:p>
              <a:p>
                <a:pPr lvl="1"/>
                <a:r>
                  <a:rPr lang="el-GR" dirty="0" smtClean="0"/>
                  <a:t>Σύμφωνα με τη σχέση που υπολογίσαμε πριν, θα έχουμε </a:t>
                </a:r>
                <a:endParaRPr lang="en-US"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r>
                        <a:rPr lang="el-GR" i="1">
                          <a:latin typeface="Cambria Math" panose="02040503050406030204" pitchFamily="18" charset="0"/>
                        </a:rPr>
                        <m:t>𝛥</m:t>
                      </m:r>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𝐼𝑅</m:t>
                      </m:r>
                      <m:r>
                        <a:rPr lang="el-GR" b="0" i="1" smtClean="0">
                          <a:latin typeface="Cambria Math" panose="02040503050406030204" pitchFamily="18" charset="0"/>
                        </a:rPr>
                        <m:t>=</m:t>
                      </m:r>
                      <m:r>
                        <a:rPr lang="el-GR" b="1" i="1">
                          <a:latin typeface="Cambria Math" panose="02040503050406030204" pitchFamily="18" charset="0"/>
                          <a:ea typeface="Cambria Math" panose="02040503050406030204" pitchFamily="18" charset="0"/>
                        </a:rPr>
                        <m:t>𝜺</m:t>
                      </m:r>
                      <m:r>
                        <a:rPr lang="el-GR" b="1"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𝐼</m:t>
                      </m:r>
                      <m:r>
                        <a:rPr lang="en-US" b="1" i="1" smtClean="0">
                          <a:latin typeface="Cambria Math" panose="02040503050406030204" pitchFamily="18" charset="0"/>
                          <a:ea typeface="Cambria Math" panose="02040503050406030204" pitchFamily="18" charset="0"/>
                        </a:rPr>
                        <m:t>𝒓</m:t>
                      </m:r>
                    </m:oMath>
                  </m:oMathPara>
                </a14:m>
                <a:endParaRPr lang="en-US" b="1" i="1" dirty="0" smtClean="0">
                  <a:ea typeface="Cambria Math" panose="02040503050406030204" pitchFamily="18" charset="0"/>
                </a:endParaRPr>
              </a:p>
              <a:p>
                <a:pPr marL="365760" lvl="1" indent="0">
                  <a:buNone/>
                </a:pPr>
                <a:r>
                  <a:rPr lang="en-US" dirty="0"/>
                  <a:t> </a:t>
                </a:r>
                <a:r>
                  <a:rPr lang="en-US" dirty="0" smtClean="0"/>
                  <a:t>  </a:t>
                </a:r>
                <a:r>
                  <a:rPr lang="el-GR" dirty="0" smtClean="0"/>
                  <a:t>οπότε </a:t>
                </a:r>
                <a:endParaRPr lang="en-US" b="0"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rPr>
                        <m:t>𝛪</m:t>
                      </m:r>
                      <m:r>
                        <a:rPr lang="el-GR" b="0" i="1" smtClean="0">
                          <a:latin typeface="Cambria Math" panose="02040503050406030204" pitchFamily="18" charset="0"/>
                        </a:rPr>
                        <m:t>=</m:t>
                      </m:r>
                      <m:f>
                        <m:fPr>
                          <m:ctrlPr>
                            <a:rPr lang="el-GR" b="0" i="1" smtClean="0">
                              <a:latin typeface="Cambria Math" panose="02040503050406030204" pitchFamily="18" charset="0"/>
                            </a:rPr>
                          </m:ctrlPr>
                        </m:fPr>
                        <m:num>
                          <m:r>
                            <a:rPr lang="el-GR" b="1" i="1">
                              <a:latin typeface="Cambria Math" panose="02040503050406030204" pitchFamily="18" charset="0"/>
                              <a:ea typeface="Cambria Math" panose="02040503050406030204" pitchFamily="18" charset="0"/>
                            </a:rPr>
                            <m:t>𝜺</m:t>
                          </m:r>
                        </m:num>
                        <m:den>
                          <m:r>
                            <a:rPr lang="en-US" b="0" i="1" smtClean="0">
                              <a:latin typeface="Cambria Math" panose="02040503050406030204" pitchFamily="18" charset="0"/>
                            </a:rPr>
                            <m:t>𝑅</m:t>
                          </m:r>
                          <m:r>
                            <a:rPr lang="en-US" b="0" i="1" smtClean="0">
                              <a:latin typeface="Cambria Math" panose="02040503050406030204" pitchFamily="18" charset="0"/>
                            </a:rPr>
                            <m:t>+</m:t>
                          </m:r>
                          <m:r>
                            <a:rPr lang="en-US" b="1" i="1" smtClean="0">
                              <a:latin typeface="Cambria Math" panose="02040503050406030204" pitchFamily="18" charset="0"/>
                            </a:rPr>
                            <m:t>𝒓</m:t>
                          </m:r>
                        </m:den>
                      </m:f>
                    </m:oMath>
                  </m:oMathPara>
                </a14:m>
                <a:endParaRPr lang="el-GR" i="1" dirty="0" smtClean="0"/>
              </a:p>
              <a:p>
                <a:pPr lvl="1"/>
                <a:r>
                  <a:rPr lang="el-GR" dirty="0" smtClean="0"/>
                  <a:t>Άρα το ρεύμα εξαρτάται τόσο</a:t>
                </a:r>
                <a:br>
                  <a:rPr lang="el-GR" dirty="0" smtClean="0"/>
                </a:br>
                <a:r>
                  <a:rPr lang="el-GR" dirty="0" smtClean="0"/>
                  <a:t>από την </a:t>
                </a:r>
                <a:r>
                  <a:rPr lang="en-US" dirty="0" smtClean="0"/>
                  <a:t>R </a:t>
                </a:r>
                <a:r>
                  <a:rPr lang="el-GR" dirty="0" smtClean="0"/>
                  <a:t>όσο κι από την </a:t>
                </a:r>
                <a14:m>
                  <m:oMath xmlns:m="http://schemas.openxmlformats.org/officeDocument/2006/math">
                    <m:r>
                      <a:rPr lang="en-US" b="1" i="1">
                        <a:latin typeface="Cambria Math" panose="02040503050406030204" pitchFamily="18" charset="0"/>
                      </a:rPr>
                      <m:t>𝒓</m:t>
                    </m:r>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907270"/>
                <a:ext cx="7872249" cy="4569730"/>
              </a:xfrm>
              <a:blipFill rotWithShape="0">
                <a:blip r:embed="rId4"/>
                <a:stretch>
                  <a:fillRect t="-1067"/>
                </a:stretch>
              </a:blipFill>
            </p:spPr>
            <p:txBody>
              <a:bodyPr/>
              <a:lstStyle/>
              <a:p>
                <a:r>
                  <a:rPr lang="el-GR">
                    <a:noFill/>
                  </a:rPr>
                  <a:t> </a:t>
                </a:r>
              </a:p>
            </p:txBody>
          </p:sp>
        </mc:Fallback>
      </mc:AlternateContent>
    </p:spTree>
    <p:extLst>
      <p:ext uri="{BB962C8B-B14F-4D97-AF65-F5344CB8AC3E}">
        <p14:creationId xmlns:p14="http://schemas.microsoft.com/office/powerpoint/2010/main" val="392028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Ρεύμα και Αντίσταση</a:t>
            </a:r>
            <a:endParaRPr lang="el-GR" dirty="0"/>
          </a:p>
        </p:txBody>
      </p:sp>
      <p:sp>
        <p:nvSpPr>
          <p:cNvPr id="3" name="Content Placeholder 2"/>
          <p:cNvSpPr>
            <a:spLocks noGrp="1"/>
          </p:cNvSpPr>
          <p:nvPr>
            <p:ph idx="1"/>
          </p:nvPr>
        </p:nvSpPr>
        <p:spPr>
          <a:xfrm>
            <a:off x="738350" y="1907270"/>
            <a:ext cx="7872249" cy="4493530"/>
          </a:xfrm>
        </p:spPr>
        <p:txBody>
          <a:bodyPr/>
          <a:lstStyle/>
          <a:p>
            <a:r>
              <a:rPr lang="el-GR" b="1" dirty="0" smtClean="0"/>
              <a:t>Εισαγωγή</a:t>
            </a:r>
          </a:p>
          <a:p>
            <a:pPr lvl="1"/>
            <a:r>
              <a:rPr lang="el-GR" dirty="0" smtClean="0"/>
              <a:t>Εδώ θα ασχοληθούμε με την </a:t>
            </a:r>
            <a:r>
              <a:rPr lang="el-GR" i="1" dirty="0" smtClean="0"/>
              <a:t>κίνηση </a:t>
            </a:r>
            <a:r>
              <a:rPr lang="el-GR" dirty="0" smtClean="0"/>
              <a:t>ηλεκτρικών φορτίων σε μια περιοχή του χώρου</a:t>
            </a:r>
          </a:p>
          <a:p>
            <a:pPr lvl="2"/>
            <a:r>
              <a:rPr lang="el-GR" dirty="0" smtClean="0"/>
              <a:t>Ως τώρα θεωρούσαμε τα φορτία στάσιμα!</a:t>
            </a:r>
          </a:p>
          <a:p>
            <a:pPr lvl="1"/>
            <a:r>
              <a:rPr lang="el-GR" dirty="0" smtClean="0"/>
              <a:t>Θα μάθουμε τον όρο </a:t>
            </a:r>
            <a:r>
              <a:rPr lang="el-GR" i="1" dirty="0" smtClean="0"/>
              <a:t>ηλεκτρικό ρεύμα</a:t>
            </a:r>
            <a:r>
              <a:rPr lang="el-GR" dirty="0" smtClean="0"/>
              <a:t> (ή απλώς </a:t>
            </a:r>
            <a:r>
              <a:rPr lang="el-GR" i="1" dirty="0" smtClean="0"/>
              <a:t>ρεύμα</a:t>
            </a:r>
            <a:r>
              <a:rPr lang="el-GR" dirty="0" smtClean="0"/>
              <a:t>) για την περιγραφή του ρυθμού της ροής του φορτίου</a:t>
            </a:r>
          </a:p>
          <a:p>
            <a:pPr lvl="1"/>
            <a:r>
              <a:rPr lang="el-GR" dirty="0" smtClean="0"/>
              <a:t>Επίσης, θα μιλήσουμε για την </a:t>
            </a:r>
            <a:r>
              <a:rPr lang="el-GR" i="1" dirty="0" smtClean="0"/>
              <a:t>ηλεκτρική αντίσταση</a:t>
            </a:r>
          </a:p>
          <a:p>
            <a:pPr lvl="1"/>
            <a:r>
              <a:rPr lang="el-GR" dirty="0" smtClean="0"/>
              <a:t>Θα εισάγουμε ένα νέο στοιχείο, τον </a:t>
            </a:r>
            <a:r>
              <a:rPr lang="el-GR" i="1" dirty="0" smtClean="0"/>
              <a:t>αντιστάτη</a:t>
            </a:r>
            <a:endParaRPr lang="el-GR" i="1" dirty="0"/>
          </a:p>
        </p:txBody>
      </p:sp>
    </p:spTree>
    <p:extLst>
      <p:ext uri="{BB962C8B-B14F-4D97-AF65-F5344CB8AC3E}">
        <p14:creationId xmlns:p14="http://schemas.microsoft.com/office/powerpoint/2010/main" val="38353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8552" y="3810000"/>
            <a:ext cx="3505199" cy="2413691"/>
          </a:xfrm>
          <a:prstGeom prst="rect">
            <a:avLst/>
          </a:prstGeom>
        </p:spPr>
      </p:pic>
      <p:sp>
        <p:nvSpPr>
          <p:cNvPr id="2" name="Title 1"/>
          <p:cNvSpPr>
            <a:spLocks noGrp="1"/>
          </p:cNvSpPr>
          <p:nvPr>
            <p:ph type="title"/>
          </p:nvPr>
        </p:nvSpPr>
        <p:spPr/>
        <p:txBody>
          <a:bodyPr/>
          <a:lstStyle/>
          <a:p>
            <a:r>
              <a:rPr lang="el-GR" dirty="0" smtClean="0"/>
              <a:t>Ηλεκτρικά Κυκλώματα</a:t>
            </a:r>
            <a:endParaRPr lang="el-G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907270"/>
                <a:ext cx="7872249" cy="4798330"/>
              </a:xfrm>
            </p:spPr>
            <p:txBody>
              <a:bodyPr>
                <a:normAutofit fontScale="92500" lnSpcReduction="10000"/>
              </a:bodyPr>
              <a:lstStyle/>
              <a:p>
                <a:r>
                  <a:rPr lang="el-GR" b="1" dirty="0" smtClean="0"/>
                  <a:t>Ηλεκτρεγερτική Δύναμη</a:t>
                </a:r>
              </a:p>
              <a:p>
                <a:pPr lvl="1"/>
                <a:r>
                  <a:rPr lang="el-GR" dirty="0" smtClean="0"/>
                  <a:t>Πολλαπλασιάζοντας με </a:t>
                </a:r>
                <a14:m>
                  <m:oMath xmlns:m="http://schemas.openxmlformats.org/officeDocument/2006/math">
                    <m:r>
                      <a:rPr lang="el-GR" i="1">
                        <a:latin typeface="Cambria Math" panose="02040503050406030204" pitchFamily="18" charset="0"/>
                      </a:rPr>
                      <m:t>𝛪</m:t>
                    </m:r>
                  </m:oMath>
                </a14:m>
                <a:r>
                  <a:rPr lang="en-US" dirty="0" smtClean="0"/>
                  <a:t>, </a:t>
                </a:r>
                <a:r>
                  <a:rPr lang="el-GR" dirty="0" smtClean="0"/>
                  <a:t>έχουμε </a:t>
                </a:r>
                <a14:m>
                  <m:oMath xmlns:m="http://schemas.openxmlformats.org/officeDocument/2006/math">
                    <m:r>
                      <a:rPr lang="el-GR" b="0" i="1" smtClean="0">
                        <a:latin typeface="Cambria Math" panose="02040503050406030204" pitchFamily="18" charset="0"/>
                      </a:rPr>
                      <m:t>𝛪</m:t>
                    </m:r>
                    <m:r>
                      <a:rPr lang="el-GR" b="1" i="1">
                        <a:latin typeface="Cambria Math" panose="02040503050406030204" pitchFamily="18" charset="0"/>
                        <a:ea typeface="Cambria Math" panose="02040503050406030204" pitchFamily="18" charset="0"/>
                      </a:rPr>
                      <m:t>𝜺</m:t>
                    </m:r>
                    <m:r>
                      <a:rPr lang="el-GR" b="1" i="1" smtClean="0">
                        <a:latin typeface="Cambria Math" panose="02040503050406030204" pitchFamily="18" charset="0"/>
                        <a:ea typeface="Cambria Math" panose="02040503050406030204" pitchFamily="18" charset="0"/>
                      </a:rPr>
                      <m:t>=</m:t>
                    </m:r>
                    <m:sSup>
                      <m:sSupPr>
                        <m:ctrlPr>
                          <a:rPr lang="el-GR"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𝐼</m:t>
                        </m:r>
                      </m:e>
                      <m:sup>
                        <m:r>
                          <a:rPr lang="el-GR"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𝑅</m:t>
                    </m:r>
                    <m:r>
                      <a:rPr lang="en-US" b="1"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𝐼</m:t>
                        </m:r>
                      </m:e>
                      <m:sup>
                        <m:r>
                          <a:rPr lang="en-US" b="0" i="1" smtClean="0">
                            <a:latin typeface="Cambria Math" panose="02040503050406030204" pitchFamily="18" charset="0"/>
                            <a:ea typeface="Cambria Math" panose="02040503050406030204" pitchFamily="18" charset="0"/>
                          </a:rPr>
                          <m:t>2</m:t>
                        </m:r>
                      </m:sup>
                    </m:sSup>
                    <m:r>
                      <a:rPr lang="en-US" b="1" i="1" smtClean="0">
                        <a:latin typeface="Cambria Math" panose="02040503050406030204" pitchFamily="18" charset="0"/>
                        <a:ea typeface="Cambria Math" panose="02040503050406030204" pitchFamily="18" charset="0"/>
                      </a:rPr>
                      <m:t>𝒓</m:t>
                    </m:r>
                  </m:oMath>
                </a14:m>
                <a:endParaRPr lang="el-GR" b="1" dirty="0" smtClean="0">
                  <a:ea typeface="Cambria Math" panose="02040503050406030204" pitchFamily="18" charset="0"/>
                </a:endParaRPr>
              </a:p>
              <a:p>
                <a:pPr lvl="1"/>
                <a:r>
                  <a:rPr lang="el-GR" dirty="0" smtClean="0">
                    <a:ea typeface="Cambria Math" panose="02040503050406030204" pitchFamily="18" charset="0"/>
                  </a:rPr>
                  <a:t>Αυτό σημαίνει ότι η συνολική ισχύς κατανέμεται τόσο στην εξωτερική αντίσταση </a:t>
                </a:r>
                <a:r>
                  <a:rPr lang="en-US" dirty="0" smtClean="0">
                    <a:ea typeface="Cambria Math" panose="02040503050406030204" pitchFamily="18" charset="0"/>
                  </a:rPr>
                  <a:t>R </a:t>
                </a:r>
                <a:r>
                  <a:rPr lang="el-GR" dirty="0" smtClean="0">
                    <a:ea typeface="Cambria Math" panose="02040503050406030204" pitchFamily="18" charset="0"/>
                  </a:rPr>
                  <a:t>όσο και στην εσωτερική αντίσταση </a:t>
                </a:r>
                <a14:m>
                  <m:oMath xmlns:m="http://schemas.openxmlformats.org/officeDocument/2006/math">
                    <m:r>
                      <a:rPr lang="en-US" b="1" i="1">
                        <a:latin typeface="Cambria Math" panose="02040503050406030204" pitchFamily="18" charset="0"/>
                        <a:ea typeface="Cambria Math" panose="02040503050406030204" pitchFamily="18" charset="0"/>
                      </a:rPr>
                      <m:t>𝒓</m:t>
                    </m:r>
                  </m:oMath>
                </a14:m>
                <a:endParaRPr lang="el-GR" b="1" dirty="0">
                  <a:ea typeface="Cambria Math" panose="02040503050406030204" pitchFamily="18" charset="0"/>
                </a:endParaRPr>
              </a:p>
              <a:p>
                <a:pPr lvl="1"/>
                <a:r>
                  <a:rPr lang="el-GR" dirty="0" smtClean="0">
                    <a:ea typeface="Cambria Math" panose="02040503050406030204" pitchFamily="18" charset="0"/>
                  </a:rPr>
                  <a:t>Στην πράξη, η </a:t>
                </a:r>
                <a:r>
                  <a:rPr lang="en-US" dirty="0" smtClean="0">
                    <a:ea typeface="Cambria Math" panose="02040503050406030204" pitchFamily="18" charset="0"/>
                  </a:rPr>
                  <a:t>R </a:t>
                </a:r>
                <a:r>
                  <a:rPr lang="el-GR" dirty="0" smtClean="0">
                    <a:ea typeface="Cambria Math" panose="02040503050406030204" pitchFamily="18" charset="0"/>
                  </a:rPr>
                  <a:t>είναι αρκετά </a:t>
                </a:r>
                <a:br>
                  <a:rPr lang="el-GR" dirty="0" smtClean="0">
                    <a:ea typeface="Cambria Math" panose="02040503050406030204" pitchFamily="18" charset="0"/>
                  </a:rPr>
                </a:br>
                <a:r>
                  <a:rPr lang="el-GR" dirty="0" smtClean="0">
                    <a:ea typeface="Cambria Math" panose="02040503050406030204" pitchFamily="18" charset="0"/>
                  </a:rPr>
                  <a:t>μεγαλύτερη από την </a:t>
                </a:r>
                <a14:m>
                  <m:oMath xmlns:m="http://schemas.openxmlformats.org/officeDocument/2006/math">
                    <m:r>
                      <a:rPr lang="en-US" b="1" i="1">
                        <a:latin typeface="Cambria Math" panose="02040503050406030204" pitchFamily="18" charset="0"/>
                        <a:ea typeface="Cambria Math" panose="02040503050406030204" pitchFamily="18" charset="0"/>
                      </a:rPr>
                      <m:t>𝒓</m:t>
                    </m:r>
                  </m:oMath>
                </a14:m>
                <a:endParaRPr lang="el-GR" b="1" dirty="0" smtClean="0">
                  <a:ea typeface="Cambria Math" panose="02040503050406030204" pitchFamily="18" charset="0"/>
                </a:endParaRPr>
              </a:p>
              <a:p>
                <a:pPr lvl="2"/>
                <a:r>
                  <a:rPr lang="el-GR" dirty="0" smtClean="0">
                    <a:ea typeface="Cambria Math" panose="02040503050406030204" pitchFamily="18" charset="0"/>
                  </a:rPr>
                  <a:t>Όσο «γερνάει» η μπαταρία</a:t>
                </a:r>
                <a:br>
                  <a:rPr lang="el-GR" dirty="0" smtClean="0">
                    <a:ea typeface="Cambria Math" panose="02040503050406030204" pitchFamily="18" charset="0"/>
                  </a:rPr>
                </a:br>
                <a:r>
                  <a:rPr lang="el-GR" dirty="0" smtClean="0">
                    <a:ea typeface="Cambria Math" panose="02040503050406030204" pitchFamily="18" charset="0"/>
                  </a:rPr>
                  <a:t>τόσο μεγαλώνει η τιμή του </a:t>
                </a:r>
                <a14:m>
                  <m:oMath xmlns:m="http://schemas.openxmlformats.org/officeDocument/2006/math">
                    <m:r>
                      <a:rPr lang="en-US" b="1" i="1">
                        <a:latin typeface="Cambria Math" panose="02040503050406030204" pitchFamily="18" charset="0"/>
                        <a:ea typeface="Cambria Math" panose="02040503050406030204" pitchFamily="18" charset="0"/>
                      </a:rPr>
                      <m:t>𝒓</m:t>
                    </m:r>
                  </m:oMath>
                </a14:m>
                <a:r>
                  <a:rPr lang="el-GR" b="1" dirty="0" smtClean="0">
                    <a:ea typeface="Cambria Math" panose="02040503050406030204" pitchFamily="18" charset="0"/>
                  </a:rPr>
                  <a:t/>
                </a:r>
                <a:br>
                  <a:rPr lang="el-GR" b="1" dirty="0" smtClean="0">
                    <a:ea typeface="Cambria Math" panose="02040503050406030204" pitchFamily="18" charset="0"/>
                  </a:rPr>
                </a:br>
                <a:r>
                  <a:rPr lang="el-GR" dirty="0" smtClean="0">
                    <a:ea typeface="Cambria Math" panose="02040503050406030204" pitchFamily="18" charset="0"/>
                  </a:rPr>
                  <a:t>της</a:t>
                </a:r>
              </a:p>
              <a:p>
                <a:pPr lvl="1"/>
                <a:r>
                  <a:rPr lang="el-GR" dirty="0" smtClean="0">
                    <a:ea typeface="Cambria Math" panose="02040503050406030204" pitchFamily="18" charset="0"/>
                  </a:rPr>
                  <a:t>Μπορούμε να συμπεράνουμε</a:t>
                </a:r>
                <a:br>
                  <a:rPr lang="el-GR" dirty="0" smtClean="0">
                    <a:ea typeface="Cambria Math" panose="02040503050406030204" pitchFamily="18" charset="0"/>
                  </a:rPr>
                </a:br>
                <a:r>
                  <a:rPr lang="el-GR" dirty="0" smtClean="0">
                    <a:ea typeface="Cambria Math" panose="02040503050406030204" pitchFamily="18" charset="0"/>
                  </a:rPr>
                  <a:t>ότι η μπαταρία είναι μια πηγή</a:t>
                </a:r>
                <a:br>
                  <a:rPr lang="el-GR" dirty="0" smtClean="0">
                    <a:ea typeface="Cambria Math" panose="02040503050406030204" pitchFamily="18" charset="0"/>
                  </a:rPr>
                </a:br>
                <a:r>
                  <a:rPr lang="el-GR" dirty="0" smtClean="0">
                    <a:ea typeface="Cambria Math" panose="02040503050406030204" pitchFamily="18" charset="0"/>
                  </a:rPr>
                  <a:t>σταθερής ΗΕΔ</a:t>
                </a:r>
              </a:p>
              <a:p>
                <a:pPr lvl="2"/>
                <a:r>
                  <a:rPr lang="el-GR" dirty="0" smtClean="0">
                    <a:ea typeface="Cambria Math" panose="02040503050406030204" pitchFamily="18" charset="0"/>
                  </a:rPr>
                  <a:t>Όχι σταθερού ρεύματος</a:t>
                </a:r>
              </a:p>
              <a:p>
                <a:pPr lvl="2"/>
                <a:r>
                  <a:rPr lang="el-GR" dirty="0" smtClean="0">
                    <a:ea typeface="Cambria Math" panose="02040503050406030204" pitchFamily="18" charset="0"/>
                  </a:rPr>
                  <a:t>Όχι σταθερής διαφοράς δυναμικού</a:t>
                </a:r>
                <a:endParaRPr lang="el-GR" dirty="0">
                  <a:ea typeface="Cambria Math" panose="020405030504060302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907270"/>
                <a:ext cx="7872249" cy="4798330"/>
              </a:xfrm>
              <a:blipFill rotWithShape="0">
                <a:blip r:embed="rId4"/>
                <a:stretch>
                  <a:fillRect t="-1525" r="-1549"/>
                </a:stretch>
              </a:blipFill>
            </p:spPr>
            <p:txBody>
              <a:bodyPr/>
              <a:lstStyle/>
              <a:p>
                <a:r>
                  <a:rPr lang="el-GR">
                    <a:noFill/>
                  </a:rPr>
                  <a:t> </a:t>
                </a:r>
              </a:p>
            </p:txBody>
          </p:sp>
        </mc:Fallback>
      </mc:AlternateContent>
    </p:spTree>
    <p:extLst>
      <p:ext uri="{BB962C8B-B14F-4D97-AF65-F5344CB8AC3E}">
        <p14:creationId xmlns:p14="http://schemas.microsoft.com/office/powerpoint/2010/main" val="243136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907270"/>
                <a:ext cx="7872249" cy="4798330"/>
              </a:xfrm>
            </p:spPr>
            <p:txBody>
              <a:bodyPr>
                <a:normAutofit/>
              </a:bodyPr>
              <a:lstStyle/>
              <a:p>
                <a:r>
                  <a:rPr lang="el-GR" b="1" dirty="0" smtClean="0"/>
                  <a:t>Παράδειγμα</a:t>
                </a:r>
              </a:p>
              <a:p>
                <a:pPr lvl="1"/>
                <a:r>
                  <a:rPr lang="el-GR" dirty="0" smtClean="0">
                    <a:ea typeface="Cambria Math" panose="02040503050406030204" pitchFamily="18" charset="0"/>
                  </a:rPr>
                  <a:t>Μια μπαταρία έχει ΗΕΔ 12 </a:t>
                </a:r>
                <a:r>
                  <a:rPr lang="en-US" dirty="0" smtClean="0">
                    <a:ea typeface="Cambria Math" panose="02040503050406030204" pitchFamily="18" charset="0"/>
                  </a:rPr>
                  <a:t>V </a:t>
                </a:r>
                <a:r>
                  <a:rPr lang="el-GR" dirty="0" smtClean="0">
                    <a:ea typeface="Cambria Math" panose="02040503050406030204" pitchFamily="18" charset="0"/>
                  </a:rPr>
                  <a:t>και εσωτερική αντίσταση </a:t>
                </a:r>
                <a14:m>
                  <m:oMath xmlns:m="http://schemas.openxmlformats.org/officeDocument/2006/math">
                    <m:r>
                      <a:rPr lang="en-US" b="1" i="1">
                        <a:latin typeface="Cambria Math" panose="02040503050406030204" pitchFamily="18" charset="0"/>
                        <a:ea typeface="Cambria Math" panose="02040503050406030204" pitchFamily="18" charset="0"/>
                      </a:rPr>
                      <m:t>𝒓</m:t>
                    </m:r>
                    <m:r>
                      <a:rPr lang="el-GR" b="1" i="1" smtClean="0">
                        <a:latin typeface="Cambria Math" panose="02040503050406030204" pitchFamily="18" charset="0"/>
                        <a:ea typeface="Cambria Math" panose="02040503050406030204" pitchFamily="18" charset="0"/>
                      </a:rPr>
                      <m:t>=</m:t>
                    </m:r>
                  </m:oMath>
                </a14:m>
                <a:r>
                  <a:rPr lang="el-GR" dirty="0" smtClean="0">
                    <a:ea typeface="Cambria Math" panose="02040503050406030204" pitchFamily="18" charset="0"/>
                  </a:rPr>
                  <a:t> </a:t>
                </a:r>
                <a:r>
                  <a:rPr lang="en-US" dirty="0" smtClean="0">
                    <a:ea typeface="Cambria Math" panose="02040503050406030204" pitchFamily="18" charset="0"/>
                  </a:rPr>
                  <a:t>0.05 </a:t>
                </a:r>
                <a:r>
                  <a:rPr lang="el-GR" dirty="0" smtClean="0">
                    <a:ea typeface="Cambria Math" panose="02040503050406030204" pitchFamily="18" charset="0"/>
                  </a:rPr>
                  <a:t>Ω. Οι πόλοι της συνδέονται σε μια εξωτερική αντίσταση με </a:t>
                </a:r>
                <a:r>
                  <a:rPr lang="en-US" dirty="0" smtClean="0">
                    <a:ea typeface="Cambria Math" panose="02040503050406030204" pitchFamily="18" charset="0"/>
                  </a:rPr>
                  <a:t>R=3 </a:t>
                </a:r>
                <a:r>
                  <a:rPr lang="el-GR" dirty="0" smtClean="0">
                    <a:ea typeface="Cambria Math" panose="02040503050406030204" pitchFamily="18" charset="0"/>
                  </a:rPr>
                  <a:t>Ω.</a:t>
                </a:r>
              </a:p>
              <a:p>
                <a:pPr lvl="1"/>
                <a:r>
                  <a:rPr lang="el-GR" dirty="0" smtClean="0">
                    <a:ea typeface="Cambria Math" panose="02040503050406030204" pitchFamily="18" charset="0"/>
                  </a:rPr>
                  <a:t>Α) Βρείτε το ρεύμα και τη διαφορά δυναμικού της μπαταρίας</a:t>
                </a:r>
              </a:p>
              <a:p>
                <a:pPr lvl="1"/>
                <a:r>
                  <a:rPr lang="el-GR" dirty="0" smtClean="0">
                    <a:ea typeface="Cambria Math" panose="02040503050406030204" pitchFamily="18" charset="0"/>
                  </a:rPr>
                  <a:t>Β) Υπολογίστε την ισχύ που λαμβάνει ο αντιστάτης, η εσωτερική αντίσταση και την ισχύ που δίνει η μπαταρία</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907270"/>
                <a:ext cx="7872249" cy="4798330"/>
              </a:xfrm>
              <a:blipFill rotWithShape="0">
                <a:blip r:embed="rId3"/>
                <a:stretch>
                  <a:fillRect t="-1017" r="-1549"/>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4350240" y="2139120"/>
              <a:ext cx="281520" cy="238680"/>
            </p14:xfrm>
          </p:contentPart>
        </mc:Choice>
        <mc:Fallback xmlns="">
          <p:pic>
            <p:nvPicPr>
              <p:cNvPr id="4" name="Ink 3"/>
              <p:cNvPicPr/>
              <p:nvPr/>
            </p:nvPicPr>
            <p:blipFill>
              <a:blip r:embed="rId5"/>
              <a:stretch>
                <a:fillRect/>
              </a:stretch>
            </p:blipFill>
            <p:spPr>
              <a:xfrm>
                <a:off x="4336920" y="2128680"/>
                <a:ext cx="300600" cy="257400"/>
              </a:xfrm>
              <a:prstGeom prst="rect">
                <a:avLst/>
              </a:prstGeom>
            </p:spPr>
          </p:pic>
        </mc:Fallback>
      </mc:AlternateContent>
    </p:spTree>
    <p:extLst>
      <p:ext uri="{BB962C8B-B14F-4D97-AF65-F5344CB8AC3E}">
        <p14:creationId xmlns:p14="http://schemas.microsoft.com/office/powerpoint/2010/main" val="83360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907270"/>
                <a:ext cx="7872249" cy="4798330"/>
              </a:xfrm>
            </p:spPr>
            <p:txBody>
              <a:bodyPr>
                <a:normAutofit/>
              </a:bodyPr>
              <a:lstStyle/>
              <a:p>
                <a:r>
                  <a:rPr lang="el-GR" b="1" dirty="0" smtClean="0"/>
                  <a:t>Παράδειγμα – Λύση:</a:t>
                </a:r>
              </a:p>
              <a:p>
                <a:pPr lvl="1"/>
                <a:r>
                  <a:rPr lang="el-GR" sz="1800" dirty="0" smtClean="0">
                    <a:ea typeface="Cambria Math" panose="02040503050406030204" pitchFamily="18" charset="0"/>
                  </a:rPr>
                  <a:t>Μια μπαταρία έχει ΗΕΔ 12 </a:t>
                </a:r>
                <a:r>
                  <a:rPr lang="en-US" sz="1800" dirty="0" smtClean="0">
                    <a:ea typeface="Cambria Math" panose="02040503050406030204" pitchFamily="18" charset="0"/>
                  </a:rPr>
                  <a:t>V </a:t>
                </a:r>
                <a:r>
                  <a:rPr lang="el-GR" sz="1800" dirty="0" smtClean="0">
                    <a:ea typeface="Cambria Math" panose="02040503050406030204" pitchFamily="18" charset="0"/>
                  </a:rPr>
                  <a:t>και εσωτερική αντίσταση </a:t>
                </a:r>
                <a14:m>
                  <m:oMath xmlns:m="http://schemas.openxmlformats.org/officeDocument/2006/math">
                    <m:r>
                      <a:rPr lang="en-US" sz="1800" b="1" i="1">
                        <a:latin typeface="Cambria Math" panose="02040503050406030204" pitchFamily="18" charset="0"/>
                        <a:ea typeface="Cambria Math" panose="02040503050406030204" pitchFamily="18" charset="0"/>
                      </a:rPr>
                      <m:t>𝒓</m:t>
                    </m:r>
                    <m:r>
                      <a:rPr lang="el-GR" sz="1800" b="1" i="1" smtClean="0">
                        <a:latin typeface="Cambria Math" panose="02040503050406030204" pitchFamily="18" charset="0"/>
                        <a:ea typeface="Cambria Math" panose="02040503050406030204" pitchFamily="18" charset="0"/>
                      </a:rPr>
                      <m:t>=</m:t>
                    </m:r>
                  </m:oMath>
                </a14:m>
                <a:r>
                  <a:rPr lang="el-GR" sz="1800" dirty="0" smtClean="0">
                    <a:ea typeface="Cambria Math" panose="02040503050406030204" pitchFamily="18" charset="0"/>
                  </a:rPr>
                  <a:t> </a:t>
                </a:r>
                <a:r>
                  <a:rPr lang="en-US" sz="1800" dirty="0" smtClean="0">
                    <a:ea typeface="Cambria Math" panose="02040503050406030204" pitchFamily="18" charset="0"/>
                  </a:rPr>
                  <a:t>0.05 </a:t>
                </a:r>
                <a:r>
                  <a:rPr lang="el-GR" sz="1800" dirty="0" smtClean="0">
                    <a:ea typeface="Cambria Math" panose="02040503050406030204" pitchFamily="18" charset="0"/>
                  </a:rPr>
                  <a:t>Ω. Οι πόλοι της συνδέονται σε μια εξωτερική αντίσταση με </a:t>
                </a:r>
                <a:r>
                  <a:rPr lang="en-US" sz="1800" dirty="0" smtClean="0">
                    <a:ea typeface="Cambria Math" panose="02040503050406030204" pitchFamily="18" charset="0"/>
                  </a:rPr>
                  <a:t>R=3 </a:t>
                </a:r>
                <a:r>
                  <a:rPr lang="el-GR" sz="1800" dirty="0" smtClean="0">
                    <a:ea typeface="Cambria Math" panose="02040503050406030204" pitchFamily="18" charset="0"/>
                  </a:rPr>
                  <a:t>Ω.</a:t>
                </a:r>
              </a:p>
              <a:p>
                <a:pPr lvl="1"/>
                <a:r>
                  <a:rPr lang="el-GR" sz="1800" dirty="0" smtClean="0">
                    <a:ea typeface="Cambria Math" panose="02040503050406030204" pitchFamily="18" charset="0"/>
                  </a:rPr>
                  <a:t>Α) Βρείτε το ρεύμα και τη διαφορά δυναμικού της μπαταρίας</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907270"/>
                <a:ext cx="7872249" cy="4798330"/>
              </a:xfrm>
              <a:blipFill rotWithShape="0">
                <a:blip r:embed="rId3"/>
                <a:stretch>
                  <a:fillRect t="-1017" r="-620"/>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1298880" y="2173680"/>
              <a:ext cx="6093360" cy="2821680"/>
            </p14:xfrm>
          </p:contentPart>
        </mc:Choice>
        <mc:Fallback xmlns="">
          <p:pic>
            <p:nvPicPr>
              <p:cNvPr id="4" name="Ink 3"/>
              <p:cNvPicPr/>
              <p:nvPr/>
            </p:nvPicPr>
            <p:blipFill>
              <a:blip r:embed="rId5"/>
              <a:stretch>
                <a:fillRect/>
              </a:stretch>
            </p:blipFill>
            <p:spPr>
              <a:xfrm>
                <a:off x="1293480" y="2166120"/>
                <a:ext cx="6101640" cy="2840040"/>
              </a:xfrm>
              <a:prstGeom prst="rect">
                <a:avLst/>
              </a:prstGeom>
            </p:spPr>
          </p:pic>
        </mc:Fallback>
      </mc:AlternateContent>
    </p:spTree>
    <p:extLst>
      <p:ext uri="{BB962C8B-B14F-4D97-AF65-F5344CB8AC3E}">
        <p14:creationId xmlns:p14="http://schemas.microsoft.com/office/powerpoint/2010/main" val="15599419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907270"/>
                <a:ext cx="7872249" cy="4798330"/>
              </a:xfrm>
            </p:spPr>
            <p:txBody>
              <a:bodyPr>
                <a:normAutofit/>
              </a:bodyPr>
              <a:lstStyle/>
              <a:p>
                <a:r>
                  <a:rPr lang="el-GR" b="1" dirty="0" smtClean="0"/>
                  <a:t>Παράδειγμα – Λύση:</a:t>
                </a:r>
              </a:p>
              <a:p>
                <a:pPr lvl="1"/>
                <a:r>
                  <a:rPr lang="el-GR" sz="1800" dirty="0" smtClean="0">
                    <a:ea typeface="Cambria Math" panose="02040503050406030204" pitchFamily="18" charset="0"/>
                  </a:rPr>
                  <a:t>Μια μπαταρία έχει ΗΕΔ 12 </a:t>
                </a:r>
                <a:r>
                  <a:rPr lang="en-US" sz="1800" dirty="0" smtClean="0">
                    <a:ea typeface="Cambria Math" panose="02040503050406030204" pitchFamily="18" charset="0"/>
                  </a:rPr>
                  <a:t>V </a:t>
                </a:r>
                <a:r>
                  <a:rPr lang="el-GR" sz="1800" dirty="0" smtClean="0">
                    <a:ea typeface="Cambria Math" panose="02040503050406030204" pitchFamily="18" charset="0"/>
                  </a:rPr>
                  <a:t>και εσωτερική αντίσταση </a:t>
                </a:r>
                <a14:m>
                  <m:oMath xmlns:m="http://schemas.openxmlformats.org/officeDocument/2006/math">
                    <m:r>
                      <a:rPr lang="en-US" sz="1800" b="1" i="1">
                        <a:latin typeface="Cambria Math" panose="02040503050406030204" pitchFamily="18" charset="0"/>
                        <a:ea typeface="Cambria Math" panose="02040503050406030204" pitchFamily="18" charset="0"/>
                      </a:rPr>
                      <m:t>𝒓</m:t>
                    </m:r>
                    <m:r>
                      <a:rPr lang="el-GR" sz="1800" b="1" i="1" smtClean="0">
                        <a:latin typeface="Cambria Math" panose="02040503050406030204" pitchFamily="18" charset="0"/>
                        <a:ea typeface="Cambria Math" panose="02040503050406030204" pitchFamily="18" charset="0"/>
                      </a:rPr>
                      <m:t>=</m:t>
                    </m:r>
                  </m:oMath>
                </a14:m>
                <a:r>
                  <a:rPr lang="el-GR" sz="1800" dirty="0" smtClean="0">
                    <a:ea typeface="Cambria Math" panose="02040503050406030204" pitchFamily="18" charset="0"/>
                  </a:rPr>
                  <a:t> </a:t>
                </a:r>
                <a:r>
                  <a:rPr lang="en-US" sz="1800" dirty="0" smtClean="0">
                    <a:ea typeface="Cambria Math" panose="02040503050406030204" pitchFamily="18" charset="0"/>
                  </a:rPr>
                  <a:t>0.05 </a:t>
                </a:r>
                <a:r>
                  <a:rPr lang="el-GR" sz="1800" dirty="0" smtClean="0">
                    <a:ea typeface="Cambria Math" panose="02040503050406030204" pitchFamily="18" charset="0"/>
                  </a:rPr>
                  <a:t>Ω. Οι πόλοι της συνδέονται σε μια εξωτερική αντίσταση με </a:t>
                </a:r>
                <a:r>
                  <a:rPr lang="en-US" sz="1800" dirty="0" smtClean="0">
                    <a:ea typeface="Cambria Math" panose="02040503050406030204" pitchFamily="18" charset="0"/>
                  </a:rPr>
                  <a:t>R=3 </a:t>
                </a:r>
                <a:r>
                  <a:rPr lang="el-GR" sz="1800" dirty="0" smtClean="0">
                    <a:ea typeface="Cambria Math" panose="02040503050406030204" pitchFamily="18" charset="0"/>
                  </a:rPr>
                  <a:t>Ω.</a:t>
                </a:r>
              </a:p>
              <a:p>
                <a:pPr lvl="1"/>
                <a:r>
                  <a:rPr lang="el-GR" sz="1800" dirty="0">
                    <a:ea typeface="Cambria Math" panose="02040503050406030204" pitchFamily="18" charset="0"/>
                  </a:rPr>
                  <a:t>Β) Υπολογίστε την ισχύ που λαμβάνει ο αντιστάτης, η εσωτερική αντίσταση και την ισχύ που δίνει η μπαταρία</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907270"/>
                <a:ext cx="7872249" cy="4798330"/>
              </a:xfrm>
              <a:blipFill rotWithShape="0">
                <a:blip r:embed="rId3"/>
                <a:stretch>
                  <a:fillRect t="-1017" r="-620"/>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963720" y="3554280"/>
              <a:ext cx="7422840" cy="2908080"/>
            </p14:xfrm>
          </p:contentPart>
        </mc:Choice>
        <mc:Fallback xmlns="">
          <p:pic>
            <p:nvPicPr>
              <p:cNvPr id="4" name="Ink 3"/>
              <p:cNvPicPr/>
              <p:nvPr/>
            </p:nvPicPr>
            <p:blipFill>
              <a:blip r:embed="rId5"/>
              <a:stretch>
                <a:fillRect/>
              </a:stretch>
            </p:blipFill>
            <p:spPr>
              <a:xfrm>
                <a:off x="959760" y="3550320"/>
                <a:ext cx="7431480" cy="2914560"/>
              </a:xfrm>
              <a:prstGeom prst="rect">
                <a:avLst/>
              </a:prstGeom>
            </p:spPr>
          </p:pic>
        </mc:Fallback>
      </mc:AlternateContent>
    </p:spTree>
    <p:extLst>
      <p:ext uri="{BB962C8B-B14F-4D97-AF65-F5344CB8AC3E}">
        <p14:creationId xmlns:p14="http://schemas.microsoft.com/office/powerpoint/2010/main" val="27764006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Ηλεκτρικά Κυκλώματα</a:t>
            </a:r>
            <a:endParaRPr lang="el-GR" dirty="0"/>
          </a:p>
        </p:txBody>
      </p:sp>
      <p:sp>
        <p:nvSpPr>
          <p:cNvPr id="3" name="Content Placeholder 2"/>
          <p:cNvSpPr>
            <a:spLocks noGrp="1"/>
          </p:cNvSpPr>
          <p:nvPr>
            <p:ph idx="1"/>
          </p:nvPr>
        </p:nvSpPr>
        <p:spPr>
          <a:xfrm>
            <a:off x="738350" y="1907270"/>
            <a:ext cx="7872249" cy="4798330"/>
          </a:xfrm>
        </p:spPr>
        <p:txBody>
          <a:bodyPr>
            <a:normAutofit/>
          </a:bodyPr>
          <a:lstStyle/>
          <a:p>
            <a:r>
              <a:rPr lang="el-GR" b="1" dirty="0" smtClean="0"/>
              <a:t>Αντιστάτες σε σειρά &amp; παράλληλα</a:t>
            </a:r>
          </a:p>
          <a:p>
            <a:pPr lvl="1"/>
            <a:r>
              <a:rPr lang="el-GR" dirty="0" smtClean="0"/>
              <a:t>Ας δούμε αν μπορούμε να εφαρμόσουμε το ίδιο «σχέδιο» όπως κάναμε με τους πυκνωτές</a:t>
            </a:r>
          </a:p>
          <a:p>
            <a:pPr lvl="1"/>
            <a:r>
              <a:rPr lang="el-GR" dirty="0" smtClean="0"/>
              <a:t>Ας ξεκινήσουμε με μια διάταξη σε σειρά</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3505200"/>
            <a:ext cx="6593840" cy="2895600"/>
          </a:xfrm>
          <a:prstGeom prst="rect">
            <a:avLst/>
          </a:prstGeom>
        </p:spPr>
      </p:pic>
    </p:spTree>
    <p:extLst>
      <p:ext uri="{BB962C8B-B14F-4D97-AF65-F5344CB8AC3E}">
        <p14:creationId xmlns:p14="http://schemas.microsoft.com/office/powerpoint/2010/main" val="406072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3759" y="1752600"/>
            <a:ext cx="3926840" cy="1724421"/>
          </a:xfrm>
          <a:prstGeom prst="rect">
            <a:avLst/>
          </a:prstGeom>
        </p:spPr>
      </p:pic>
      <p:sp>
        <p:nvSpPr>
          <p:cNvPr id="2" name="Title 1"/>
          <p:cNvSpPr>
            <a:spLocks noGrp="1"/>
          </p:cNvSpPr>
          <p:nvPr>
            <p:ph type="title"/>
          </p:nvPr>
        </p:nvSpPr>
        <p:spPr/>
        <p:txBody>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907270"/>
                <a:ext cx="7872249" cy="4798330"/>
              </a:xfrm>
            </p:spPr>
            <p:txBody>
              <a:bodyPr>
                <a:normAutofit fontScale="92500" lnSpcReduction="10000"/>
              </a:bodyPr>
              <a:lstStyle/>
              <a:p>
                <a:r>
                  <a:rPr lang="el-GR" b="1" dirty="0" smtClean="0"/>
                  <a:t>Αντιστάτες σε σειρά</a:t>
                </a:r>
              </a:p>
              <a:p>
                <a:pPr lvl="1"/>
                <a:r>
                  <a:rPr lang="el-GR" dirty="0" smtClean="0"/>
                  <a:t>Προφανώς, η ποσότητα</a:t>
                </a:r>
                <a:r>
                  <a:rPr lang="el-GR" dirty="0"/>
                  <a:t/>
                </a:r>
                <a:br>
                  <a:rPr lang="el-GR" dirty="0"/>
                </a:br>
                <a:r>
                  <a:rPr lang="el-GR" dirty="0" smtClean="0"/>
                  <a:t>φορτίου </a:t>
                </a:r>
                <a:r>
                  <a:rPr lang="en-US" dirty="0" smtClean="0"/>
                  <a:t>Q </a:t>
                </a:r>
                <a:r>
                  <a:rPr lang="el-GR" dirty="0" smtClean="0"/>
                  <a:t>που εξέρχεται</a:t>
                </a:r>
                <a:br>
                  <a:rPr lang="el-GR" dirty="0" smtClean="0"/>
                </a:br>
                <a:r>
                  <a:rPr lang="el-GR" dirty="0" smtClean="0"/>
                  <a:t>του αντιστάτη </a:t>
                </a:r>
                <a:r>
                  <a:rPr lang="en-US" dirty="0" smtClean="0"/>
                  <a:t>R1 </a:t>
                </a:r>
                <a:r>
                  <a:rPr lang="el-GR" dirty="0" smtClean="0"/>
                  <a:t>θα </a:t>
                </a:r>
                <a:br>
                  <a:rPr lang="el-GR" dirty="0" smtClean="0"/>
                </a:br>
                <a:r>
                  <a:rPr lang="el-GR" dirty="0" smtClean="0"/>
                  <a:t>πρέπει να είναι ίδια με αυτή </a:t>
                </a:r>
                <a:r>
                  <a:rPr lang="en-US" dirty="0" smtClean="0"/>
                  <a:t/>
                </a:r>
                <a:br>
                  <a:rPr lang="en-US" dirty="0" smtClean="0"/>
                </a:br>
                <a:r>
                  <a:rPr lang="el-GR" dirty="0" smtClean="0"/>
                  <a:t>που εισέρχεται στον </a:t>
                </a:r>
                <a:r>
                  <a:rPr lang="en-US" dirty="0" smtClean="0"/>
                  <a:t>R2</a:t>
                </a:r>
              </a:p>
              <a:p>
                <a:pPr lvl="1"/>
                <a:r>
                  <a:rPr lang="el-GR" dirty="0" smtClean="0"/>
                  <a:t>Άρα </a:t>
                </a:r>
                <a14:m>
                  <m:oMath xmlns:m="http://schemas.openxmlformats.org/officeDocument/2006/math">
                    <m:r>
                      <m:rPr>
                        <m:sty m:val="p"/>
                      </m:rPr>
                      <a:rPr lang="en-US" b="0" i="0" smtClean="0">
                        <a:latin typeface="Cambria Math" panose="02040503050406030204" pitchFamily="18" charset="0"/>
                      </a:rPr>
                      <m:t>I</m:t>
                    </m:r>
                    <m:r>
                      <a:rPr lang="en-US" b="0" i="0" smtClean="0">
                        <a:latin typeface="Cambria Math" panose="02040503050406030204" pitchFamily="18" charset="0"/>
                      </a:rPr>
                      <m:t>=</m:t>
                    </m:r>
                    <m:sSub>
                      <m:sSubPr>
                        <m:ctrlPr>
                          <a:rPr lang="el-GR"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2</m:t>
                        </m:r>
                      </m:sub>
                    </m:sSub>
                  </m:oMath>
                </a14:m>
                <a:r>
                  <a:rPr lang="en-US" dirty="0" smtClean="0"/>
                  <a:t>, </a:t>
                </a:r>
                <a:r>
                  <a:rPr lang="el-GR" dirty="0" smtClean="0"/>
                  <a:t>αν </a:t>
                </a:r>
                <a14:m>
                  <m:oMath xmlns:m="http://schemas.openxmlformats.org/officeDocument/2006/math">
                    <m:r>
                      <m:rPr>
                        <m:sty m:val="p"/>
                      </m:rPr>
                      <a:rPr lang="en-US">
                        <a:latin typeface="Cambria Math" panose="02040503050406030204" pitchFamily="18" charset="0"/>
                      </a:rPr>
                      <m:t>I</m:t>
                    </m:r>
                  </m:oMath>
                </a14:m>
                <a:r>
                  <a:rPr lang="en-US" dirty="0" smtClean="0"/>
                  <a:t> </a:t>
                </a:r>
                <a:r>
                  <a:rPr lang="el-GR" dirty="0" smtClean="0"/>
                  <a:t>είναι το ρεύμα που άγει η μπαταρία</a:t>
                </a:r>
              </a:p>
              <a:p>
                <a:pPr lvl="1"/>
                <a:r>
                  <a:rPr lang="el-GR" dirty="0" smtClean="0"/>
                  <a:t>Η διαφορά δυναμικού δίνεται ως </a:t>
                </a:r>
                <a:endParaRPr lang="en-US" b="0" i="0"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V</m:t>
                      </m:r>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l-GR" b="0" i="0" smtClean="0">
                              <a:latin typeface="Cambria Math" panose="02040503050406030204" pitchFamily="18" charset="0"/>
                            </a:rPr>
                            <m:t>Δ</m:t>
                          </m:r>
                          <m:r>
                            <a:rPr lang="en-US" b="0" i="1" smtClean="0">
                              <a:latin typeface="Cambria Math" panose="02040503050406030204" pitchFamily="18" charset="0"/>
                            </a:rPr>
                            <m:t>𝑉</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V</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2</m:t>
                          </m:r>
                        </m:sub>
                      </m:sSub>
                      <m:r>
                        <a:rPr lang="el-GR" b="0" i="1" smtClean="0">
                          <a:latin typeface="Cambria Math" panose="02040503050406030204" pitchFamily="18" charset="0"/>
                        </a:rPr>
                        <m:t>=</m:t>
                      </m:r>
                      <m:r>
                        <m:rPr>
                          <m:sty m:val="p"/>
                        </m:rPr>
                        <a:rPr lang="el-GR" b="0" i="0" smtClean="0">
                          <a:latin typeface="Cambria Math" panose="02040503050406030204" pitchFamily="18" charset="0"/>
                        </a:rPr>
                        <m:t>Ι</m:t>
                      </m:r>
                      <m:r>
                        <a:rPr lang="el-GR" b="0" i="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1</m:t>
                          </m:r>
                        </m:sub>
                      </m:sSub>
                      <m:r>
                        <a:rPr lang="el-GR"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l-GR" b="0" i="1" smtClean="0">
                              <a:latin typeface="Cambria Math" panose="02040503050406030204" pitchFamily="18" charset="0"/>
                            </a:rPr>
                            <m:t>2</m:t>
                          </m:r>
                        </m:sub>
                      </m:sSub>
                      <m:r>
                        <a:rPr lang="el-GR" b="0" i="1" smtClean="0">
                          <a:latin typeface="Cambria Math" panose="02040503050406030204" pitchFamily="18" charset="0"/>
                        </a:rPr>
                        <m:t>)</m:t>
                      </m:r>
                    </m:oMath>
                  </m:oMathPara>
                </a14:m>
                <a:endParaRPr lang="el-GR" dirty="0" smtClean="0"/>
              </a:p>
              <a:p>
                <a:pPr lvl="1"/>
                <a:r>
                  <a:rPr lang="el-GR" dirty="0" smtClean="0"/>
                  <a:t>Άρα ένας ισοδύναμος αντιστάτης θα πρέπει να έχει αντίσταση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𝑒𝑞</m:t>
                        </m:r>
                      </m:sub>
                    </m:sSub>
                    <m:r>
                      <a:rPr lang="en-US" b="0" i="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1</m:t>
                        </m:r>
                      </m:sub>
                    </m:sSub>
                    <m:r>
                      <a:rPr lang="el-GR"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l-GR" i="1">
                            <a:latin typeface="Cambria Math" panose="02040503050406030204" pitchFamily="18" charset="0"/>
                          </a:rPr>
                          <m:t>2</m:t>
                        </m:r>
                      </m:sub>
                    </m:sSub>
                  </m:oMath>
                </a14:m>
                <a:endParaRPr lang="en-US" dirty="0" smtClean="0"/>
              </a:p>
              <a:p>
                <a:pPr lvl="1"/>
                <a:r>
                  <a:rPr lang="el-GR" dirty="0" smtClean="0"/>
                  <a:t>Γενικότερα </a:t>
                </a:r>
                <a:endParaRPr lang="en-US" b="0"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𝑒𝑞</m:t>
                          </m:r>
                        </m:sub>
                      </m:sSub>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𝑁</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𝑖</m:t>
                              </m:r>
                            </m:sub>
                          </m:sSub>
                        </m:e>
                      </m:nary>
                    </m:oMath>
                  </m:oMathPara>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907270"/>
                <a:ext cx="7872249" cy="4798330"/>
              </a:xfrm>
              <a:blipFill rotWithShape="0">
                <a:blip r:embed="rId4"/>
                <a:stretch>
                  <a:fillRect t="-1525"/>
                </a:stretch>
              </a:blipFill>
            </p:spPr>
            <p:txBody>
              <a:bodyPr/>
              <a:lstStyle/>
              <a:p>
                <a:r>
                  <a:rPr lang="el-GR">
                    <a:noFill/>
                  </a:rPr>
                  <a:t> </a:t>
                </a:r>
              </a:p>
            </p:txBody>
          </p:sp>
        </mc:Fallback>
      </mc:AlternateContent>
      <p:sp>
        <p:nvSpPr>
          <p:cNvPr id="5" name="Rounded Rectangle 4"/>
          <p:cNvSpPr/>
          <p:nvPr/>
        </p:nvSpPr>
        <p:spPr>
          <a:xfrm>
            <a:off x="3810000" y="5638800"/>
            <a:ext cx="1447800"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6561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4425" y="1657350"/>
            <a:ext cx="3747841" cy="2057400"/>
          </a:xfrm>
          <a:prstGeom prst="rect">
            <a:avLst/>
          </a:prstGeom>
        </p:spPr>
      </p:pic>
      <p:sp>
        <p:nvSpPr>
          <p:cNvPr id="2" name="Title 1"/>
          <p:cNvSpPr>
            <a:spLocks noGrp="1"/>
          </p:cNvSpPr>
          <p:nvPr>
            <p:ph type="title"/>
          </p:nvPr>
        </p:nvSpPr>
        <p:spPr/>
        <p:txBody>
          <a:bodyPr/>
          <a:lstStyle/>
          <a:p>
            <a:r>
              <a:rPr lang="el-GR" dirty="0" smtClean="0"/>
              <a:t>Ηλεκτρικά Κυκλώματα</a:t>
            </a:r>
            <a:endParaRPr lang="el-G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907270"/>
                <a:ext cx="7872249" cy="4798330"/>
              </a:xfrm>
            </p:spPr>
            <p:txBody>
              <a:bodyPr>
                <a:normAutofit fontScale="77500" lnSpcReduction="20000"/>
              </a:bodyPr>
              <a:lstStyle/>
              <a:p>
                <a:r>
                  <a:rPr lang="el-GR" b="1" dirty="0" smtClean="0"/>
                  <a:t>Αντιστάτες σε παραλληλία</a:t>
                </a:r>
              </a:p>
              <a:p>
                <a:pPr lvl="1"/>
                <a:r>
                  <a:rPr lang="el-GR" dirty="0" smtClean="0"/>
                  <a:t>Προφανώς, η διαφορά</a:t>
                </a:r>
                <a:r>
                  <a:rPr lang="en-US" dirty="0" smtClean="0"/>
                  <a:t> </a:t>
                </a:r>
                <a:r>
                  <a:rPr lang="el-GR" dirty="0" smtClean="0"/>
                  <a:t>δυναμικού </a:t>
                </a:r>
                <a:r>
                  <a:rPr lang="en-US" dirty="0" smtClean="0"/>
                  <a:t/>
                </a:r>
                <a:br>
                  <a:rPr lang="en-US" dirty="0" smtClean="0"/>
                </a:br>
                <a:r>
                  <a:rPr lang="el-GR" dirty="0" smtClean="0"/>
                  <a:t>στα άκρα τους είναι η ίδια</a:t>
                </a:r>
                <a:endParaRPr lang="en-US" dirty="0" smtClean="0"/>
              </a:p>
              <a:p>
                <a:pPr lvl="1"/>
                <a:r>
                  <a:rPr lang="el-GR" dirty="0" smtClean="0"/>
                  <a:t>Άρα </a:t>
                </a:r>
                <a14:m>
                  <m:oMath xmlns:m="http://schemas.openxmlformats.org/officeDocument/2006/math">
                    <m:r>
                      <m:rPr>
                        <m:sty m:val="p"/>
                      </m:rPr>
                      <a:rPr lang="el-GR" dirty="0" smtClean="0">
                        <a:latin typeface="Cambria Math" panose="02040503050406030204" pitchFamily="18" charset="0"/>
                      </a:rPr>
                      <m:t>Δ</m:t>
                    </m:r>
                    <m:r>
                      <m:rPr>
                        <m:sty m:val="p"/>
                      </m:rPr>
                      <a:rPr lang="en-US" b="0" i="0" dirty="0" smtClean="0">
                        <a:latin typeface="Cambria Math" panose="02040503050406030204" pitchFamily="18" charset="0"/>
                      </a:rPr>
                      <m:t>V</m:t>
                    </m:r>
                    <m:r>
                      <a:rPr lang="en-US" b="0" i="0" smtClean="0">
                        <a:latin typeface="Cambria Math" panose="02040503050406030204" pitchFamily="18" charset="0"/>
                      </a:rPr>
                      <m:t>=</m:t>
                    </m:r>
                    <m:sSub>
                      <m:sSubPr>
                        <m:ctrlPr>
                          <a:rPr lang="el-GR" i="1" smtClean="0">
                            <a:latin typeface="Cambria Math" panose="02040503050406030204" pitchFamily="18" charset="0"/>
                          </a:rPr>
                        </m:ctrlPr>
                      </m:sSubPr>
                      <m:e>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V</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V</m:t>
                        </m:r>
                      </m:e>
                      <m:sub>
                        <m:r>
                          <a:rPr lang="en-US" b="0" i="1" smtClean="0">
                            <a:latin typeface="Cambria Math" panose="02040503050406030204" pitchFamily="18" charset="0"/>
                          </a:rPr>
                          <m:t>2</m:t>
                        </m:r>
                      </m:sub>
                    </m:sSub>
                  </m:oMath>
                </a14:m>
                <a:r>
                  <a:rPr lang="en-US" dirty="0" smtClean="0"/>
                  <a:t>, </a:t>
                </a:r>
                <a:r>
                  <a:rPr lang="el-GR" dirty="0" smtClean="0"/>
                  <a:t>αν </a:t>
                </a:r>
                <a14:m>
                  <m:oMath xmlns:m="http://schemas.openxmlformats.org/officeDocument/2006/math">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V</m:t>
                    </m:r>
                  </m:oMath>
                </a14:m>
                <a:r>
                  <a:rPr lang="en-US" dirty="0" smtClean="0"/>
                  <a:t> </a:t>
                </a:r>
                <a:r>
                  <a:rPr lang="el-GR" dirty="0" smtClean="0"/>
                  <a:t>είναι η </a:t>
                </a:r>
                <a:r>
                  <a:rPr lang="el-GR" dirty="0" smtClean="0"/>
                  <a:t/>
                </a:r>
                <a:br>
                  <a:rPr lang="el-GR" dirty="0" smtClean="0"/>
                </a:br>
                <a:r>
                  <a:rPr lang="el-GR" dirty="0" smtClean="0"/>
                  <a:t>διαφορά </a:t>
                </a:r>
                <a:r>
                  <a:rPr lang="el-GR" dirty="0" smtClean="0"/>
                  <a:t>δυναμικού </a:t>
                </a:r>
                <a:r>
                  <a:rPr lang="el-GR" dirty="0" smtClean="0"/>
                  <a:t>που </a:t>
                </a:r>
                <a:r>
                  <a:rPr lang="el-GR" dirty="0" smtClean="0"/>
                  <a:t>εγκαθιστά </a:t>
                </a:r>
                <a:r>
                  <a:rPr lang="el-GR" dirty="0" smtClean="0"/>
                  <a:t/>
                </a:r>
                <a:br>
                  <a:rPr lang="el-GR" dirty="0" smtClean="0"/>
                </a:br>
                <a:r>
                  <a:rPr lang="el-GR" dirty="0" smtClean="0"/>
                  <a:t>η </a:t>
                </a:r>
                <a:r>
                  <a:rPr lang="el-GR" dirty="0" smtClean="0"/>
                  <a:t>μπαταρία</a:t>
                </a:r>
              </a:p>
              <a:p>
                <a:pPr lvl="1"/>
                <a:r>
                  <a:rPr lang="el-GR" dirty="0" smtClean="0"/>
                  <a:t>Το ρεύμα </a:t>
                </a:r>
                <a14:m>
                  <m:oMath xmlns:m="http://schemas.openxmlformats.org/officeDocument/2006/math">
                    <m:r>
                      <m:rPr>
                        <m:sty m:val="p"/>
                      </m:rPr>
                      <a:rPr lang="el-GR">
                        <a:latin typeface="Cambria Math" panose="02040503050406030204" pitchFamily="18" charset="0"/>
                      </a:rPr>
                      <m:t>Ι</m:t>
                    </m:r>
                  </m:oMath>
                </a14:m>
                <a:r>
                  <a:rPr lang="en-US" b="0" i="0" dirty="0" smtClean="0">
                    <a:latin typeface="Cambria Math" panose="02040503050406030204" pitchFamily="18" charset="0"/>
                  </a:rPr>
                  <a:t> </a:t>
                </a:r>
                <a:r>
                  <a:rPr lang="el-GR" b="0" i="0" dirty="0" smtClean="0"/>
                  <a:t>χωρίζεται σε δυο μονοπάτια</a:t>
                </a:r>
              </a:p>
              <a:p>
                <a:pPr lvl="1"/>
                <a:r>
                  <a:rPr lang="el-GR" dirty="0" smtClean="0"/>
                  <a:t>Επειδή όμως το συνολικό φορτίο </a:t>
                </a:r>
                <a:r>
                  <a:rPr lang="en-US" dirty="0" smtClean="0"/>
                  <a:t/>
                </a:r>
                <a:br>
                  <a:rPr lang="en-US" dirty="0" smtClean="0"/>
                </a:br>
                <a:r>
                  <a:rPr lang="el-GR" dirty="0" smtClean="0"/>
                  <a:t>διατηρείται</a:t>
                </a:r>
                <a:endParaRPr lang="en-US" b="0" i="0" dirty="0" smtClean="0"/>
              </a:p>
              <a:p>
                <a:pPr marL="365760" lvl="1" indent="0">
                  <a:buNone/>
                </a:pPr>
                <a14:m>
                  <m:oMathPara xmlns:m="http://schemas.openxmlformats.org/officeDocument/2006/math">
                    <m:oMathParaPr>
                      <m:jc m:val="centerGroup"/>
                    </m:oMathParaPr>
                    <m:oMath xmlns:m="http://schemas.openxmlformats.org/officeDocument/2006/math">
                      <m:r>
                        <m:rPr>
                          <m:sty m:val="p"/>
                        </m:rPr>
                        <a:rPr lang="el-GR">
                          <a:latin typeface="Cambria Math" panose="02040503050406030204" pitchFamily="18" charset="0"/>
                        </a:rPr>
                        <m:t>Ι</m:t>
                      </m:r>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l-GR" b="0" i="0" smtClean="0">
                              <a:latin typeface="Cambria Math" panose="02040503050406030204" pitchFamily="18" charset="0"/>
                            </a:rPr>
                            <m:t>Ι</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I</m:t>
                          </m:r>
                        </m:e>
                        <m:sub>
                          <m:r>
                            <a:rPr lang="en-US" b="0" i="1" smtClean="0">
                              <a:latin typeface="Cambria Math" panose="02040503050406030204" pitchFamily="18" charset="0"/>
                            </a:rPr>
                            <m:t>2</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l-GR" b="0" i="0" smtClean="0">
                              <a:latin typeface="Cambria Math" panose="02040503050406030204" pitchFamily="18" charset="0"/>
                            </a:rPr>
                            <m:t>Δ</m:t>
                          </m:r>
                          <m:sSub>
                            <m:sSubPr>
                              <m:ctrlPr>
                                <a:rPr lang="el-GR"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r>
                            <m:rPr>
                              <m:sty m:val="p"/>
                            </m:rPr>
                            <a:rPr lang="el-GR">
                              <a:latin typeface="Cambria Math" panose="02040503050406030204" pitchFamily="18" charset="0"/>
                            </a:rPr>
                            <m:t>Δ</m:t>
                          </m:r>
                          <m:sSub>
                            <m:sSubPr>
                              <m:ctrlPr>
                                <a:rPr lang="el-GR"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2</m:t>
                              </m:r>
                            </m:sub>
                          </m:sSub>
                        </m:num>
                        <m:den>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2</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r>
                            <m:rPr>
                              <m:sty m:val="p"/>
                            </m:rPr>
                            <a:rPr lang="el-GR">
                              <a:latin typeface="Cambria Math" panose="02040503050406030204" pitchFamily="18" charset="0"/>
                            </a:rPr>
                            <m:t>Δ</m:t>
                          </m:r>
                          <m:r>
                            <a:rPr lang="en-US" b="0" i="1" smtClean="0">
                              <a:latin typeface="Cambria Math" panose="02040503050406030204" pitchFamily="18" charset="0"/>
                            </a:rPr>
                            <m:t>𝑉</m:t>
                          </m:r>
                        </m:num>
                        <m:den>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1</m:t>
                              </m:r>
                            </m:sub>
                          </m:sSub>
                        </m:den>
                      </m:f>
                      <m:r>
                        <a:rPr lang="en-US" i="1">
                          <a:latin typeface="Cambria Math" panose="02040503050406030204" pitchFamily="18" charset="0"/>
                        </a:rPr>
                        <m:t>+</m:t>
                      </m:r>
                      <m:f>
                        <m:fPr>
                          <m:ctrlPr>
                            <a:rPr lang="en-US" i="1">
                              <a:latin typeface="Cambria Math" panose="02040503050406030204" pitchFamily="18" charset="0"/>
                            </a:rPr>
                          </m:ctrlPr>
                        </m:fPr>
                        <m:num>
                          <m:r>
                            <m:rPr>
                              <m:sty m:val="p"/>
                            </m:rPr>
                            <a:rPr lang="el-GR">
                              <a:latin typeface="Cambria Math" panose="02040503050406030204" pitchFamily="18" charset="0"/>
                            </a:rPr>
                            <m:t>Δ</m:t>
                          </m:r>
                          <m:r>
                            <a:rPr lang="en-US" b="0" i="1" smtClean="0">
                              <a:latin typeface="Cambria Math" panose="02040503050406030204" pitchFamily="18" charset="0"/>
                            </a:rPr>
                            <m:t>𝑉</m:t>
                          </m:r>
                        </m:num>
                        <m:den>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2</m:t>
                              </m:r>
                            </m:sub>
                          </m:sSub>
                        </m:den>
                      </m:f>
                      <m:r>
                        <a:rPr lang="en-US" b="0" i="1" smtClean="0">
                          <a:latin typeface="Cambria Math" panose="02040503050406030204" pitchFamily="18" charset="0"/>
                        </a:rPr>
                        <m:t>=</m:t>
                      </m:r>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V</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2</m:t>
                                  </m:r>
                                </m:sub>
                              </m:sSub>
                            </m:den>
                          </m:f>
                        </m:e>
                      </m:d>
                    </m:oMath>
                  </m:oMathPara>
                </a14:m>
                <a:endParaRPr lang="el-GR" dirty="0" smtClean="0"/>
              </a:p>
              <a:p>
                <a:pPr lvl="1"/>
                <a:r>
                  <a:rPr lang="el-GR" dirty="0" smtClean="0"/>
                  <a:t>Άρα ένας ισοδύναμος αντιστάτης θα πρέπει να έχει αντίσταση </a:t>
                </a:r>
                <a:endParaRPr lang="en-US"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f>
                        <m:fPr>
                          <m:ctrlPr>
                            <a:rPr lang="el-GR"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l-GR"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𝑒𝑞</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1</m:t>
                              </m:r>
                            </m:sub>
                          </m:sSub>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2</m:t>
                              </m:r>
                            </m:sub>
                          </m:sSub>
                        </m:den>
                      </m:f>
                    </m:oMath>
                  </m:oMathPara>
                </a14:m>
                <a:endParaRPr lang="en-US" dirty="0" smtClean="0"/>
              </a:p>
              <a:p>
                <a:pPr lvl="1"/>
                <a:r>
                  <a:rPr lang="el-GR" dirty="0" smtClean="0"/>
                  <a:t>Γενικότερα </a:t>
                </a:r>
                <a:endParaRPr lang="en-US" b="0"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f>
                        <m:fPr>
                          <m:ctrlPr>
                            <a:rPr lang="el-GR" i="1">
                              <a:latin typeface="Cambria Math" panose="02040503050406030204" pitchFamily="18" charset="0"/>
                            </a:rPr>
                          </m:ctrlPr>
                        </m:fPr>
                        <m:num>
                          <m:r>
                            <a:rPr lang="en-US" i="1">
                              <a:latin typeface="Cambria Math" panose="02040503050406030204" pitchFamily="18" charset="0"/>
                            </a:rPr>
                            <m:t>1</m:t>
                          </m:r>
                        </m:num>
                        <m:den>
                          <m:sSub>
                            <m:sSubPr>
                              <m:ctrlPr>
                                <a:rPr lang="el-GR"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𝑒𝑞</m:t>
                              </m:r>
                            </m:sub>
                          </m:sSub>
                        </m:den>
                      </m:f>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𝑁</m:t>
                          </m:r>
                        </m:sup>
                        <m:e>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𝑖</m:t>
                                  </m:r>
                                </m:sub>
                              </m:sSub>
                            </m:den>
                          </m:f>
                        </m:e>
                      </m:nary>
                    </m:oMath>
                  </m:oMathPara>
                </a14:m>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907270"/>
                <a:ext cx="7872249" cy="4798330"/>
              </a:xfrm>
              <a:blipFill rotWithShape="0">
                <a:blip r:embed="rId4"/>
                <a:stretch>
                  <a:fillRect t="-1906"/>
                </a:stretch>
              </a:blipFill>
            </p:spPr>
            <p:txBody>
              <a:bodyPr/>
              <a:lstStyle/>
              <a:p>
                <a:r>
                  <a:rPr lang="el-GR">
                    <a:noFill/>
                  </a:rPr>
                  <a:t> </a:t>
                </a:r>
              </a:p>
            </p:txBody>
          </p:sp>
        </mc:Fallback>
      </mc:AlternateContent>
      <p:sp>
        <p:nvSpPr>
          <p:cNvPr id="5" name="Rounded Rectangle 4"/>
          <p:cNvSpPr/>
          <p:nvPr/>
        </p:nvSpPr>
        <p:spPr>
          <a:xfrm>
            <a:off x="3810000" y="5715000"/>
            <a:ext cx="1371600"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93496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smtClean="0"/>
              <a:t>Τέλος </a:t>
            </a:r>
            <a:r>
              <a:rPr lang="el-GR" dirty="0" smtClean="0"/>
              <a:t>Διάλεξης</a:t>
            </a:r>
            <a:endParaRPr lang="el-GR" dirty="0"/>
          </a:p>
        </p:txBody>
      </p:sp>
    </p:spTree>
    <p:extLst>
      <p:ext uri="{BB962C8B-B14F-4D97-AF65-F5344CB8AC3E}">
        <p14:creationId xmlns:p14="http://schemas.microsoft.com/office/powerpoint/2010/main" val="1128594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Ρεύμα και Αντίσταση</a:t>
            </a:r>
            <a:endParaRPr lang="el-GR" dirty="0"/>
          </a:p>
        </p:txBody>
      </p:sp>
      <p:sp>
        <p:nvSpPr>
          <p:cNvPr id="3" name="Content Placeholder 2"/>
          <p:cNvSpPr>
            <a:spLocks noGrp="1"/>
          </p:cNvSpPr>
          <p:nvPr>
            <p:ph idx="1"/>
          </p:nvPr>
        </p:nvSpPr>
        <p:spPr>
          <a:xfrm>
            <a:off x="738350" y="1907270"/>
            <a:ext cx="7872249" cy="4493530"/>
          </a:xfrm>
        </p:spPr>
        <p:txBody>
          <a:bodyPr/>
          <a:lstStyle/>
          <a:p>
            <a:r>
              <a:rPr lang="el-GR" b="1" dirty="0" smtClean="0"/>
              <a:t>Ηλεκτρικό Ρεύμα</a:t>
            </a:r>
          </a:p>
          <a:p>
            <a:pPr lvl="1"/>
            <a:r>
              <a:rPr lang="el-GR" dirty="0" smtClean="0"/>
              <a:t>Ας ξεκινήσουμε τη μελέτη της ροής ηλεκτρικού φορτίου σε ένα τμήμα υλικού</a:t>
            </a:r>
          </a:p>
          <a:p>
            <a:pPr lvl="1"/>
            <a:r>
              <a:rPr lang="el-GR" dirty="0" smtClean="0"/>
              <a:t>Η ποσότητα της ροής εξαρτάται από</a:t>
            </a:r>
          </a:p>
          <a:p>
            <a:pPr lvl="2"/>
            <a:r>
              <a:rPr lang="el-GR" dirty="0" smtClean="0"/>
              <a:t>το είδος του υλικού</a:t>
            </a:r>
          </a:p>
          <a:p>
            <a:pPr lvl="2"/>
            <a:r>
              <a:rPr lang="el-GR" dirty="0" smtClean="0"/>
              <a:t>τη διαφορά δυναμικού κατά μήκος του υλικού</a:t>
            </a:r>
          </a:p>
          <a:p>
            <a:pPr lvl="1"/>
            <a:r>
              <a:rPr lang="el-GR" dirty="0" smtClean="0"/>
              <a:t>Όταν έχουμε ροή ηλεκτρικού φορτίου μέσα από μια περιοχή, τότε λέμε ότι υπάρχει </a:t>
            </a:r>
            <a:r>
              <a:rPr lang="el-GR" b="1" i="1" dirty="0" smtClean="0"/>
              <a:t>ηλεκτρικό ρεύμα</a:t>
            </a:r>
            <a:endParaRPr lang="el-GR" dirty="0" smtClean="0"/>
          </a:p>
          <a:p>
            <a:pPr lvl="2"/>
            <a:r>
              <a:rPr lang="el-GR" dirty="0" smtClean="0"/>
              <a:t>Σκεφτείτε αναλογίες με:</a:t>
            </a:r>
          </a:p>
          <a:p>
            <a:pPr lvl="3"/>
            <a:r>
              <a:rPr lang="el-GR" dirty="0" smtClean="0"/>
              <a:t>Ροή νερού, ροή ποταμού κλπ.</a:t>
            </a:r>
          </a:p>
        </p:txBody>
      </p:sp>
    </p:spTree>
    <p:extLst>
      <p:ext uri="{BB962C8B-B14F-4D97-AF65-F5344CB8AC3E}">
        <p14:creationId xmlns:p14="http://schemas.microsoft.com/office/powerpoint/2010/main" val="211254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Ρεύμα και Αντίσταση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907270"/>
                <a:ext cx="8024650" cy="4417330"/>
              </a:xfrm>
            </p:spPr>
            <p:txBody>
              <a:bodyPr>
                <a:normAutofit/>
              </a:bodyPr>
              <a:lstStyle/>
              <a:p>
                <a:r>
                  <a:rPr lang="el-GR" b="1" dirty="0" smtClean="0"/>
                  <a:t>Ηλεκτρικό Ρεύμα</a:t>
                </a:r>
              </a:p>
              <a:p>
                <a:pPr lvl="1"/>
                <a:r>
                  <a:rPr lang="el-GR" dirty="0"/>
                  <a:t>Ας ορίσουμε το ρεύμα ποσοτικά</a:t>
                </a:r>
                <a:r>
                  <a:rPr lang="el-GR" dirty="0" smtClean="0"/>
                  <a:t>:</a:t>
                </a:r>
              </a:p>
              <a:p>
                <a:pPr lvl="2"/>
                <a:r>
                  <a:rPr lang="el-GR" dirty="0" smtClean="0"/>
                  <a:t>Έστω μια ποσότητα φορτίου που κινείται κάθετα σε μια επιφάνεια εμβαδού Α</a:t>
                </a:r>
              </a:p>
              <a:p>
                <a:pPr lvl="2"/>
                <a:r>
                  <a:rPr lang="el-GR" dirty="0" smtClean="0"/>
                  <a:t>Το </a:t>
                </a:r>
                <a:r>
                  <a:rPr lang="el-GR" b="1" dirty="0" smtClean="0"/>
                  <a:t>ρεύμα</a:t>
                </a:r>
                <a:r>
                  <a:rPr lang="el-GR" dirty="0" smtClean="0"/>
                  <a:t> ορίζεται ως ο ρυθμός με τον οποίο το φορτίο ρέει μέσα από την επιφάνεια</a:t>
                </a:r>
                <a:endParaRPr lang="en-US" dirty="0" smtClean="0"/>
              </a:p>
              <a:p>
                <a:pPr lvl="2"/>
                <a:r>
                  <a:rPr lang="el-GR" dirty="0" smtClean="0"/>
                  <a:t>Αν η ποσότητα του φορτίου που περνάει από την επιφάνεια σε χρόνο </a:t>
                </a:r>
                <a14:m>
                  <m:oMath xmlns:m="http://schemas.openxmlformats.org/officeDocument/2006/math">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t</m:t>
                    </m:r>
                  </m:oMath>
                </a14:m>
                <a:r>
                  <a:rPr lang="en-US" dirty="0" smtClean="0"/>
                  <a:t> </a:t>
                </a:r>
                <a:r>
                  <a:rPr lang="el-GR" dirty="0" smtClean="0"/>
                  <a:t>είναι </a:t>
                </a:r>
                <a14:m>
                  <m:oMath xmlns:m="http://schemas.openxmlformats.org/officeDocument/2006/math">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Q</m:t>
                    </m:r>
                  </m:oMath>
                </a14:m>
                <a:r>
                  <a:rPr lang="en-US" dirty="0" smtClean="0"/>
                  <a:t>, </a:t>
                </a:r>
                <a:r>
                  <a:rPr lang="el-GR" dirty="0" smtClean="0"/>
                  <a:t>τότε το </a:t>
                </a:r>
                <a:r>
                  <a:rPr lang="el-GR" b="1" dirty="0" smtClean="0"/>
                  <a:t>μέσο ρεύμα</a:t>
                </a:r>
                <a:r>
                  <a:rPr lang="el-GR" dirty="0" smtClean="0"/>
                  <a:t> ισούται με </a:t>
                </a:r>
                <a:endParaRPr lang="en-US" i="1" dirty="0" smtClean="0">
                  <a:latin typeface="Cambria Math" panose="02040503050406030204" pitchFamily="18" charset="0"/>
                </a:endParaRPr>
              </a:p>
              <a:p>
                <a:pPr marL="685800" lvl="2" indent="0">
                  <a:buNone/>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𝑎𝑣𝑔</m:t>
                          </m:r>
                        </m:sub>
                      </m:sSub>
                      <m:r>
                        <a:rPr lang="el-GR" b="0" i="1" smtClean="0">
                          <a:latin typeface="Cambria Math" panose="02040503050406030204" pitchFamily="18" charset="0"/>
                        </a:rPr>
                        <m:t>=</m:t>
                      </m:r>
                      <m:f>
                        <m:fPr>
                          <m:ctrlPr>
                            <a:rPr lang="el-GR" b="0" i="1" smtClean="0">
                              <a:latin typeface="Cambria Math" panose="02040503050406030204" pitchFamily="18" charset="0"/>
                            </a:rPr>
                          </m:ctrlPr>
                        </m:fPr>
                        <m:num>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Q</m:t>
                          </m:r>
                        </m:num>
                        <m:den>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t</m:t>
                          </m:r>
                        </m:den>
                      </m:f>
                    </m:oMath>
                  </m:oMathPara>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907270"/>
                <a:ext cx="8024650" cy="4417330"/>
              </a:xfrm>
              <a:blipFill rotWithShape="0">
                <a:blip r:embed="rId2"/>
                <a:stretch>
                  <a:fillRect t="-1103"/>
                </a:stretch>
              </a:blipFill>
            </p:spPr>
            <p:txBody>
              <a:bodyPr/>
              <a:lstStyle/>
              <a:p>
                <a:r>
                  <a:rPr lang="el-GR">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7174" y="748392"/>
            <a:ext cx="2733974" cy="1690008"/>
          </a:xfrm>
          <a:prstGeom prst="rect">
            <a:avLst/>
          </a:prstGeom>
        </p:spPr>
      </p:pic>
    </p:spTree>
    <p:extLst>
      <p:ext uri="{BB962C8B-B14F-4D97-AF65-F5344CB8AC3E}">
        <p14:creationId xmlns:p14="http://schemas.microsoft.com/office/powerpoint/2010/main" val="19015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Ρεύμα και Αντίσταση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907270"/>
                <a:ext cx="8024650" cy="4798330"/>
              </a:xfrm>
            </p:spPr>
            <p:txBody>
              <a:bodyPr>
                <a:normAutofit/>
              </a:bodyPr>
              <a:lstStyle/>
              <a:p>
                <a:r>
                  <a:rPr lang="el-GR" b="1" dirty="0" smtClean="0"/>
                  <a:t>Ηλεκτρικό Ρεύμα</a:t>
                </a:r>
              </a:p>
              <a:p>
                <a:pPr lvl="1"/>
                <a:r>
                  <a:rPr lang="el-GR" dirty="0"/>
                  <a:t>Το </a:t>
                </a:r>
                <a:r>
                  <a:rPr lang="el-GR" b="1" dirty="0"/>
                  <a:t>στιγμιαίο ρεύμα </a:t>
                </a:r>
                <a:r>
                  <a:rPr lang="el-GR" dirty="0"/>
                  <a:t>ορίζεται ως το όριο του μέσου ηλεκτρικού ρεύματος όταν </a:t>
                </a:r>
                <a14:m>
                  <m:oMath xmlns:m="http://schemas.openxmlformats.org/officeDocument/2006/math">
                    <m:r>
                      <m:rPr>
                        <m:sty m:val="p"/>
                      </m:rPr>
                      <a:rPr lang="el-GR">
                        <a:latin typeface="Cambria Math" panose="02040503050406030204" pitchFamily="18" charset="0"/>
                      </a:rPr>
                      <m:t>Δ</m:t>
                    </m:r>
                    <m:r>
                      <m:rPr>
                        <m:sty m:val="p"/>
                      </m:rPr>
                      <a:rPr lang="en-US">
                        <a:latin typeface="Cambria Math" panose="02040503050406030204" pitchFamily="18" charset="0"/>
                      </a:rPr>
                      <m:t>t</m:t>
                    </m:r>
                    <m:r>
                      <a:rPr lang="en-US">
                        <a:latin typeface="Cambria Math" panose="02040503050406030204" pitchFamily="18" charset="0"/>
                      </a:rPr>
                      <m:t>→0</m:t>
                    </m:r>
                  </m:oMath>
                </a14:m>
                <a:r>
                  <a:rPr lang="en-US" b="1" dirty="0"/>
                  <a:t> </a:t>
                </a:r>
                <a:endParaRPr lang="en-US" i="1" dirty="0">
                  <a:latin typeface="Cambria Math" panose="02040503050406030204" pitchFamily="18" charset="0"/>
                </a:endParaRPr>
              </a:p>
              <a:p>
                <a:pPr marL="685800" lvl="2"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𝐼</m:t>
                      </m:r>
                      <m:r>
                        <a:rPr lang="en-US" i="1" dirty="0">
                          <a:latin typeface="Cambria Math" panose="02040503050406030204" pitchFamily="18" charset="0"/>
                          <a:ea typeface="Cambria Math" panose="02040503050406030204" pitchFamily="18" charset="0"/>
                        </a:rPr>
                        <m:t>≡</m:t>
                      </m:r>
                      <m:f>
                        <m:fPr>
                          <m:ctrlPr>
                            <a:rPr lang="en-US" i="1" dirty="0">
                              <a:latin typeface="Cambria Math" panose="02040503050406030204" pitchFamily="18" charset="0"/>
                              <a:ea typeface="Cambria Math" panose="02040503050406030204" pitchFamily="18" charset="0"/>
                            </a:rPr>
                          </m:ctrlPr>
                        </m:fPr>
                        <m:num>
                          <m:r>
                            <a:rPr lang="en-US" i="1" dirty="0">
                              <a:latin typeface="Cambria Math" panose="02040503050406030204" pitchFamily="18" charset="0"/>
                              <a:ea typeface="Cambria Math" panose="02040503050406030204" pitchFamily="18" charset="0"/>
                            </a:rPr>
                            <m:t>𝑑𝑄</m:t>
                          </m:r>
                        </m:num>
                        <m:den>
                          <m:r>
                            <a:rPr lang="en-US" i="1" dirty="0">
                              <a:latin typeface="Cambria Math" panose="02040503050406030204" pitchFamily="18" charset="0"/>
                              <a:ea typeface="Cambria Math" panose="02040503050406030204" pitchFamily="18" charset="0"/>
                            </a:rPr>
                            <m:t>𝑑𝑡</m:t>
                          </m:r>
                        </m:den>
                      </m:f>
                    </m:oMath>
                  </m:oMathPara>
                </a14:m>
                <a:endParaRPr lang="el-GR" dirty="0" smtClean="0"/>
              </a:p>
              <a:p>
                <a:pPr lvl="1"/>
                <a:r>
                  <a:rPr lang="el-GR" dirty="0" smtClean="0"/>
                  <a:t>Μονάδα μέτρηση τους ρεύματος: 1 </a:t>
                </a:r>
                <a:r>
                  <a:rPr lang="en-US" dirty="0" smtClean="0"/>
                  <a:t>Ampere (A)</a:t>
                </a:r>
              </a:p>
              <a:p>
                <a:pPr lvl="2"/>
                <a:r>
                  <a:rPr lang="el-GR" dirty="0" smtClean="0"/>
                  <a:t>Ισούται με 1 </a:t>
                </a:r>
                <a:r>
                  <a:rPr lang="en-US" dirty="0" smtClean="0"/>
                  <a:t>C/s</a:t>
                </a:r>
              </a:p>
              <a:p>
                <a:pPr lvl="1"/>
                <a:r>
                  <a:rPr lang="el-GR" dirty="0" smtClean="0"/>
                  <a:t>Τα φορτισμένα σωματίδια που διαπερνούν μια επιφάνεια μπορεί να είναι θετικά, αρνητικά, ή και τα δυο</a:t>
                </a:r>
              </a:p>
              <a:p>
                <a:pPr lvl="2"/>
                <a:r>
                  <a:rPr lang="el-GR" dirty="0" smtClean="0"/>
                  <a:t>Έχει συμφωνηθεί να θεωρούμε ως κατεύθυνση του ρεύματος την κατεύθυνση των θετικών φορτίων</a:t>
                </a:r>
              </a:p>
              <a:p>
                <a:pPr lvl="3"/>
                <a:r>
                  <a:rPr lang="el-GR" dirty="0" smtClean="0"/>
                  <a:t>Δηλ. αντίθετη στην κίνηση των ηλεκτρονίων</a:t>
                </a:r>
              </a:p>
              <a:p>
                <a:pPr lvl="1"/>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907270"/>
                <a:ext cx="8024650" cy="4798330"/>
              </a:xfrm>
              <a:blipFill rotWithShape="0">
                <a:blip r:embed="rId2"/>
                <a:stretch>
                  <a:fillRect t="-1017"/>
                </a:stretch>
              </a:blipFill>
            </p:spPr>
            <p:txBody>
              <a:bodyPr/>
              <a:lstStyle/>
              <a:p>
                <a:r>
                  <a:rPr lang="el-GR">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8446" y="729342"/>
            <a:ext cx="2641520" cy="1632858"/>
          </a:xfrm>
          <a:prstGeom prst="rect">
            <a:avLst/>
          </a:prstGeom>
        </p:spPr>
      </p:pic>
    </p:spTree>
    <p:extLst>
      <p:ext uri="{BB962C8B-B14F-4D97-AF65-F5344CB8AC3E}">
        <p14:creationId xmlns:p14="http://schemas.microsoft.com/office/powerpoint/2010/main" val="203683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Ρεύμα και Αντίσταση</a:t>
            </a:r>
            <a:endParaRPr lang="el-G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907270"/>
                <a:ext cx="8024650" cy="4798330"/>
              </a:xfrm>
            </p:spPr>
            <p:txBody>
              <a:bodyPr>
                <a:normAutofit fontScale="92500" lnSpcReduction="10000"/>
              </a:bodyPr>
              <a:lstStyle/>
              <a:p>
                <a:r>
                  <a:rPr lang="el-GR" b="1" dirty="0" smtClean="0"/>
                  <a:t>Ηλεκτρικό Ρεύμα</a:t>
                </a:r>
              </a:p>
              <a:p>
                <a:pPr lvl="1"/>
                <a:r>
                  <a:rPr lang="el-GR" dirty="0" smtClean="0"/>
                  <a:t>Αν τα άκρα ενός αγώγιμου καλωδίου ενωθούν σε ένα βρόχο, όλα τα σημεία του βρόχου έχουν το ίδιο ηλεκτρικό δυναμικό</a:t>
                </a:r>
              </a:p>
              <a:p>
                <a:pPr lvl="2"/>
                <a:r>
                  <a:rPr lang="el-GR" dirty="0" smtClean="0"/>
                  <a:t>Άρα το ηλεκτρικό πεδίο </a:t>
                </a:r>
                <a14:m>
                  <m:oMath xmlns:m="http://schemas.openxmlformats.org/officeDocument/2006/math">
                    <m:acc>
                      <m:accPr>
                        <m:chr m:val="⃗"/>
                        <m:ctrlPr>
                          <a:rPr lang="el-GR" i="1" smtClean="0">
                            <a:latin typeface="Cambria Math" panose="02040503050406030204" pitchFamily="18" charset="0"/>
                          </a:rPr>
                        </m:ctrlPr>
                      </m:accPr>
                      <m:e>
                        <m:r>
                          <a:rPr lang="en-US" b="0" i="1" smtClean="0">
                            <a:latin typeface="Cambria Math" panose="02040503050406030204" pitchFamily="18" charset="0"/>
                          </a:rPr>
                          <m:t>𝐸</m:t>
                        </m:r>
                      </m:e>
                    </m:acc>
                  </m:oMath>
                </a14:m>
                <a:r>
                  <a:rPr lang="en-US" dirty="0" smtClean="0"/>
                  <a:t> </a:t>
                </a:r>
                <a:r>
                  <a:rPr lang="el-GR" dirty="0" smtClean="0"/>
                  <a:t>είναι μηδέν</a:t>
                </a:r>
                <a:endParaRPr lang="el-GR" dirty="0"/>
              </a:p>
              <a:p>
                <a:pPr lvl="2"/>
                <a:r>
                  <a:rPr lang="el-GR" dirty="0" smtClean="0"/>
                  <a:t>Άρα δεν υπάρχει ρεύμα</a:t>
                </a:r>
                <a:endParaRPr lang="en-US" dirty="0" smtClean="0"/>
              </a:p>
              <a:p>
                <a:pPr lvl="1"/>
                <a:r>
                  <a:rPr lang="el-GR" dirty="0" smtClean="0"/>
                  <a:t>Αν όμως τα άκρα του συνδεθούν σε μια μπαταρία (πηγή διαφοράς δυναμικού), δεν έχουν όλα τα σημεία του βρόχου το ίδιο δυναμικό!</a:t>
                </a:r>
              </a:p>
              <a:p>
                <a:pPr lvl="2"/>
                <a:r>
                  <a:rPr lang="el-GR" dirty="0" smtClean="0"/>
                  <a:t>Η μπαταρία εγκαθιστά διαφορά δυναμικού μεταξύ των άκρων του βρόχου</a:t>
                </a:r>
              </a:p>
              <a:p>
                <a:pPr lvl="3"/>
                <a:r>
                  <a:rPr lang="el-GR" dirty="0" smtClean="0"/>
                  <a:t>Δημιουργώντας ηλεκτρικό πεδίο μέσα στο καλώδιο</a:t>
                </a:r>
              </a:p>
              <a:p>
                <a:pPr lvl="3"/>
                <a:r>
                  <a:rPr lang="el-GR" dirty="0" smtClean="0"/>
                  <a:t>Το πεδίο </a:t>
                </a:r>
                <a:r>
                  <a:rPr lang="el-GR" dirty="0" smtClean="0"/>
                  <a:t>προκαλεί ηλεκτρική </a:t>
                </a:r>
                <a:r>
                  <a:rPr lang="el-GR" dirty="0" smtClean="0"/>
                  <a:t>δύναμη στα ηλεκτρόνια του καλωδίου, προκαλώντας την κίνησή τους</a:t>
                </a:r>
              </a:p>
              <a:p>
                <a:pPr lvl="3"/>
                <a:r>
                  <a:rPr lang="el-GR" dirty="0" smtClean="0"/>
                  <a:t>Δημιουργώντας έτσι το ηλεκτρικό ρεύμα!</a:t>
                </a:r>
              </a:p>
              <a:p>
                <a:pPr lvl="1"/>
                <a:endParaRPr lang="el-GR"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907270"/>
                <a:ext cx="8024650" cy="4798330"/>
              </a:xfrm>
              <a:blipFill rotWithShape="0">
                <a:blip r:embed="rId2"/>
                <a:stretch>
                  <a:fillRect t="-1525"/>
                </a:stretch>
              </a:blipFill>
            </p:spPr>
            <p:txBody>
              <a:bodyPr/>
              <a:lstStyle/>
              <a:p>
                <a:r>
                  <a:rPr lang="el-GR">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8446" y="729342"/>
            <a:ext cx="2641520" cy="1632858"/>
          </a:xfrm>
          <a:prstGeom prst="rect">
            <a:avLst/>
          </a:prstGeom>
        </p:spPr>
      </p:pic>
    </p:spTree>
    <p:extLst>
      <p:ext uri="{BB962C8B-B14F-4D97-AF65-F5344CB8AC3E}">
        <p14:creationId xmlns:p14="http://schemas.microsoft.com/office/powerpoint/2010/main" val="316654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Ρεύμα και Αντίσταση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907270"/>
                <a:ext cx="8024650" cy="4798330"/>
              </a:xfrm>
            </p:spPr>
            <p:txBody>
              <a:bodyPr>
                <a:normAutofit/>
              </a:bodyPr>
              <a:lstStyle/>
              <a:p>
                <a:r>
                  <a:rPr lang="el-GR" b="1" dirty="0" smtClean="0"/>
                  <a:t>Ηλεκτρικό ρεύμα</a:t>
                </a:r>
              </a:p>
              <a:p>
                <a:pPr lvl="1"/>
                <a:r>
                  <a:rPr lang="el-GR" dirty="0" smtClean="0"/>
                  <a:t>Ας ορίσουμε ως </a:t>
                </a:r>
                <a:r>
                  <a:rPr lang="el-GR" b="1" i="1" dirty="0" smtClean="0"/>
                  <a:t>πυκνότητα ρεύματος </a:t>
                </a:r>
                <a:r>
                  <a:rPr lang="en-US" b="1" i="1" dirty="0" smtClean="0"/>
                  <a:t>J </a:t>
                </a:r>
                <a:r>
                  <a:rPr lang="el-GR" dirty="0" smtClean="0"/>
                  <a:t>σε ένα καλώδιο ως το ρεύμα ανά μονάδα επιφάνειας </a:t>
                </a:r>
                <a:endParaRPr lang="en-US" b="0"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𝐽</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𝐼</m:t>
                          </m:r>
                        </m:num>
                        <m:den>
                          <m:r>
                            <a:rPr lang="en-US" b="0" i="1" smtClean="0">
                              <a:latin typeface="Cambria Math" panose="02040503050406030204" pitchFamily="18" charset="0"/>
                            </a:rPr>
                            <m:t>𝐴</m:t>
                          </m:r>
                        </m:den>
                      </m:f>
                    </m:oMath>
                  </m:oMathPara>
                </a14:m>
                <a:endParaRPr lang="en-US" b="0" dirty="0" smtClean="0"/>
              </a:p>
              <a:p>
                <a:pPr lvl="1"/>
                <a:r>
                  <a:rPr lang="el-GR" dirty="0" smtClean="0"/>
                  <a:t>Η πυκνότητα ρεύματος περιγράφει πως το φορτίο ρέει μέσα από κάθε κομμάτι ενός συγκεκριμένου είδους μετάλλου ως απάντηση στο ηλεκτρικό πεδίο</a:t>
                </a:r>
                <a:endParaRPr lang="en-US" dirty="0" smtClean="0"/>
              </a:p>
              <a:p>
                <a:pPr lvl="2"/>
                <a:r>
                  <a:rPr lang="el-GR" dirty="0" smtClean="0"/>
                  <a:t>Ισχύει μόνο για ομοιόμορφη πυκνότητα και για επιφάνεια Α κάθετη στη διεύθυνση του ρεύματος</a:t>
                </a:r>
              </a:p>
              <a:p>
                <a:pPr lvl="1"/>
                <a:r>
                  <a:rPr lang="el-GR" dirty="0" smtClean="0"/>
                  <a:t>Ας ορίσουμε ως </a:t>
                </a:r>
                <a:r>
                  <a:rPr lang="el-GR" b="1" i="1" dirty="0" smtClean="0"/>
                  <a:t>ειδική αγωγιμότητα </a:t>
                </a:r>
                <a14:m>
                  <m:oMath xmlns:m="http://schemas.openxmlformats.org/officeDocument/2006/math">
                    <m:r>
                      <a:rPr lang="el-GR" b="1" i="1">
                        <a:latin typeface="Cambria Math" panose="02040503050406030204" pitchFamily="18" charset="0"/>
                      </a:rPr>
                      <m:t>𝝈</m:t>
                    </m:r>
                  </m:oMath>
                </a14:m>
                <a:r>
                  <a:rPr lang="el-GR" dirty="0" smtClean="0"/>
                  <a:t> ενός υλικού ως μια σταθερά που περιγράφει την πυκνότητα ρεύματος δεδομένης μιας τιμής ηλεκτρ. πεδίου</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907270"/>
                <a:ext cx="8024650" cy="4798330"/>
              </a:xfrm>
              <a:blipFill rotWithShape="0">
                <a:blip r:embed="rId2"/>
                <a:stretch>
                  <a:fillRect t="-1017" r="-1063"/>
                </a:stretch>
              </a:blipFill>
            </p:spPr>
            <p:txBody>
              <a:bodyPr/>
              <a:lstStyle/>
              <a:p>
                <a:r>
                  <a:rPr lang="el-GR">
                    <a:noFill/>
                  </a:rPr>
                  <a:t> </a:t>
                </a:r>
              </a:p>
            </p:txBody>
          </p:sp>
        </mc:Fallback>
      </mc:AlternateContent>
    </p:spTree>
    <p:extLst>
      <p:ext uri="{BB962C8B-B14F-4D97-AF65-F5344CB8AC3E}">
        <p14:creationId xmlns:p14="http://schemas.microsoft.com/office/powerpoint/2010/main" val="107086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Ρεύμα και Αντίσταση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907270"/>
                <a:ext cx="7872250" cy="4798330"/>
              </a:xfrm>
            </p:spPr>
            <p:txBody>
              <a:bodyPr>
                <a:normAutofit/>
              </a:bodyPr>
              <a:lstStyle/>
              <a:p>
                <a:r>
                  <a:rPr lang="el-GR" b="1" dirty="0" smtClean="0"/>
                  <a:t>Ηλεκτρικό ρεύμα</a:t>
                </a:r>
              </a:p>
              <a:p>
                <a:pPr lvl="1"/>
                <a:r>
                  <a:rPr lang="el-GR" dirty="0"/>
                  <a:t>Σε μερικά υλικά, η πυκνότητα ρεύματος είναι ανάλογη του ηλεκτρικού πεδίου </a:t>
                </a:r>
                <a:endParaRPr lang="en-US" i="1" dirty="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𝐽</m:t>
                      </m:r>
                      <m:r>
                        <a:rPr lang="en-US" i="1">
                          <a:latin typeface="Cambria Math" panose="02040503050406030204" pitchFamily="18" charset="0"/>
                        </a:rPr>
                        <m:t>=</m:t>
                      </m:r>
                      <m:r>
                        <a:rPr lang="el-GR" i="1">
                          <a:latin typeface="Cambria Math" panose="02040503050406030204" pitchFamily="18" charset="0"/>
                        </a:rPr>
                        <m:t>𝜎</m:t>
                      </m:r>
                      <m:r>
                        <a:rPr lang="en-US" i="1">
                          <a:latin typeface="Cambria Math" panose="02040503050406030204" pitchFamily="18" charset="0"/>
                        </a:rPr>
                        <m:t>𝐸</m:t>
                      </m:r>
                    </m:oMath>
                  </m:oMathPara>
                </a14:m>
                <a:endParaRPr lang="en-US" dirty="0" smtClean="0"/>
              </a:p>
              <a:p>
                <a:pPr lvl="1"/>
                <a:r>
                  <a:rPr lang="el-GR" dirty="0" smtClean="0"/>
                  <a:t>Υλικά που ικανοποιούν την παραπάνω σχέση λέμε ότι ακολουθούν το </a:t>
                </a:r>
                <a:r>
                  <a:rPr lang="el-GR" b="1" dirty="0" smtClean="0"/>
                  <a:t>νόμο του </a:t>
                </a:r>
                <a:r>
                  <a:rPr lang="en-US" b="1" dirty="0" smtClean="0"/>
                  <a:t>Ohm</a:t>
                </a:r>
                <a:r>
                  <a:rPr lang="el-GR" b="1" dirty="0" smtClean="0"/>
                  <a:t>:</a:t>
                </a:r>
                <a:endParaRPr lang="en-US" b="1" dirty="0" smtClean="0"/>
              </a:p>
              <a:p>
                <a:pPr lvl="2"/>
                <a:r>
                  <a:rPr lang="el-GR" b="1" i="1" dirty="0" smtClean="0"/>
                  <a:t>Ο λόγος της πυκνότητας ρεύματος προς το ηλεκτρικό πεδίο είναι σταθερός και ίσος με </a:t>
                </a:r>
                <a14:m>
                  <m:oMath xmlns:m="http://schemas.openxmlformats.org/officeDocument/2006/math">
                    <m:r>
                      <a:rPr lang="el-GR" b="1" i="1">
                        <a:latin typeface="Cambria Math" panose="02040503050406030204" pitchFamily="18" charset="0"/>
                      </a:rPr>
                      <m:t>𝝈</m:t>
                    </m:r>
                  </m:oMath>
                </a14:m>
                <a:r>
                  <a:rPr lang="el-GR" b="1" i="1" dirty="0" smtClean="0"/>
                  <a:t>, και ανεξάρτητος από το ηλεκτρικό πεδίο που παράγει το ρεύμα</a:t>
                </a:r>
                <a:endParaRPr lang="el-GR" dirty="0" smtClean="0"/>
              </a:p>
              <a:p>
                <a:pPr lvl="1"/>
                <a:r>
                  <a:rPr lang="el-GR" dirty="0" smtClean="0"/>
                  <a:t>Ο νόμος του </a:t>
                </a:r>
                <a:r>
                  <a:rPr lang="en-US" dirty="0" smtClean="0"/>
                  <a:t>Ohm </a:t>
                </a:r>
                <a:r>
                  <a:rPr lang="el-GR" dirty="0" smtClean="0"/>
                  <a:t>δεν είναι «νόμος» της Φύσης, αλλά μια εμπειρική σχέση που ισχύει μόνο σε ορισμένες περιπτώσεις</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907270"/>
                <a:ext cx="7872250" cy="4798330"/>
              </a:xfrm>
              <a:blipFill rotWithShape="0">
                <a:blip r:embed="rId2"/>
                <a:stretch>
                  <a:fillRect t="-1017"/>
                </a:stretch>
              </a:blipFill>
            </p:spPr>
            <p:txBody>
              <a:bodyPr/>
              <a:lstStyle/>
              <a:p>
                <a:r>
                  <a:rPr lang="el-GR">
                    <a:noFill/>
                  </a:rPr>
                  <a:t> </a:t>
                </a:r>
              </a:p>
            </p:txBody>
          </p:sp>
        </mc:Fallback>
      </mc:AlternateContent>
    </p:spTree>
    <p:extLst>
      <p:ext uri="{BB962C8B-B14F-4D97-AF65-F5344CB8AC3E}">
        <p14:creationId xmlns:p14="http://schemas.microsoft.com/office/powerpoint/2010/main" val="68663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1" id="{36470AC7-68F3-45D2-9901-B5B3A5D6F9C9}" vid="{45918709-7DA6-4BA0-B422-6C23C2EEF3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8488</TotalTime>
  <Words>1703</Words>
  <Application>Microsoft Office PowerPoint</Application>
  <PresentationFormat>On-screen Show (4:3)</PresentationFormat>
  <Paragraphs>249</Paragraphs>
  <Slides>37</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Brush Script MT</vt:lpstr>
      <vt:lpstr>Calibri</vt:lpstr>
      <vt:lpstr>Cambria</vt:lpstr>
      <vt:lpstr>Cambria Math</vt:lpstr>
      <vt:lpstr>Century Gothic</vt:lpstr>
      <vt:lpstr>Wingdings 2</vt:lpstr>
      <vt:lpstr>Theme1</vt:lpstr>
      <vt:lpstr>Φυσική για Μηχανικούς</vt:lpstr>
      <vt:lpstr>Φυσική για Μηχανικούς</vt:lpstr>
      <vt:lpstr>Ρεύμα και Αντίσταση</vt:lpstr>
      <vt:lpstr>Ρεύμα και Αντίσταση</vt:lpstr>
      <vt:lpstr>Ρεύμα και Αντίσταση</vt:lpstr>
      <vt:lpstr>Ρεύμα και Αντίσταση</vt:lpstr>
      <vt:lpstr>Ρεύμα και Αντίσταση</vt:lpstr>
      <vt:lpstr>Ρεύμα και Αντίσταση</vt:lpstr>
      <vt:lpstr>Ρεύμα και Αντίσταση</vt:lpstr>
      <vt:lpstr>Ρεύμα και Αντίσταση</vt:lpstr>
      <vt:lpstr>Ρεύμα και Αντίσταση</vt:lpstr>
      <vt:lpstr>Ρεύμα και Αντίσταση</vt:lpstr>
      <vt:lpstr>Ρεύμα και Αντίσταση</vt:lpstr>
      <vt:lpstr>Ρεύμα και Αντίσταση</vt:lpstr>
      <vt:lpstr>Ρεύμα και Αντίσταση</vt:lpstr>
      <vt:lpstr>Ρεύμα και Αντίσταση</vt:lpstr>
      <vt:lpstr>Ρεύμα και Αντίσταση</vt:lpstr>
      <vt:lpstr>Ρεύμα και Αντίσταση</vt:lpstr>
      <vt:lpstr>Ρεύμα και Αντίσταση</vt:lpstr>
      <vt:lpstr>Ρεύμα και Αντίσταση</vt:lpstr>
      <vt:lpstr>Ρεύμα και Αντίσταση</vt:lpstr>
      <vt:lpstr>Ρεύμα και Αντίσταση</vt:lpstr>
      <vt:lpstr>Ρεύμα και Αντίσταση</vt:lpstr>
      <vt:lpstr>Φυσική για Μηχανικούς</vt:lpstr>
      <vt:lpstr>Φυσική για Μηχανικούς</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Τέλος Διάλεξης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Φυσική για Μηχανικούς</dc:title>
  <dc:creator>George Kafentzis</dc:creator>
  <cp:lastModifiedBy>George Kafentzis</cp:lastModifiedBy>
  <cp:revision>880</cp:revision>
  <cp:lastPrinted>2015-10-20T13:37:47Z</cp:lastPrinted>
  <dcterms:created xsi:type="dcterms:W3CDTF">2006-08-16T00:00:00Z</dcterms:created>
  <dcterms:modified xsi:type="dcterms:W3CDTF">2016-12-07T17:18:18Z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