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ink/ink9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0.xml" ContentType="application/inkml+xml"/>
  <Override PartName="/ppt/notesSlides/notesSlide14.xml" ContentType="application/vnd.openxmlformats-officedocument.presentationml.notesSlide+xml"/>
  <Override PartName="/ppt/ink/ink11.xml" ContentType="application/inkml+xml"/>
  <Override PartName="/ppt/notesSlides/notesSlide15.xml" ContentType="application/vnd.openxmlformats-officedocument.presentationml.notesSlide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1"/>
  </p:notesMasterIdLst>
  <p:handoutMasterIdLst>
    <p:handoutMasterId r:id="rId42"/>
  </p:handoutMasterIdLst>
  <p:sldIdLst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35" r:id="rId24"/>
    <p:sldId id="336" r:id="rId25"/>
    <p:sldId id="337" r:id="rId26"/>
    <p:sldId id="338" r:id="rId27"/>
    <p:sldId id="339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34" r:id="rId4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60"/>
  </p:normalViewPr>
  <p:slideViewPr>
    <p:cSldViewPr>
      <p:cViewPr varScale="1">
        <p:scale>
          <a:sx n="106" d="100"/>
          <a:sy n="106" d="100"/>
        </p:scale>
        <p:origin x="117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F1FA6-AD8D-4C54-BD42-732A6C18C666}" type="datetimeFigureOut">
              <a:rPr lang="el-GR" smtClean="0"/>
              <a:t>28/9/2016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9396-F7DA-482F-A15F-33D98E5A8B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225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902" units="1/in"/>
          <inkml:channelProperty channel="F" name="resolution" value="INF" units="1/dev"/>
        </inkml:channelProperties>
      </inkml:inkSource>
      <inkml:timestamp xml:id="ts0" timeString="2015-10-05T14:05:34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22670 15631 3999,'80'20'4515,"-56"-20"-774,10 0-3612,-2 7-3225,-19-10-1032,5 3-258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09-28T15:34:43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18196 10490 26,'-7'-14'22,"-7"5"17,2 4-22,0 5-2,-6-4-3,2 7-2,0 2-3,1 4 0,3-1-2,7 5 0,5-2-1,5 1 0,6 0-2,9-4 1,1-3 0,7-2-1,-4-3 0,1-11 0,-5 1-1,-3-3-1,-10-6 2,-7 1-1,-10 2-1,-7 0 2,-4 2 0,-3 7-1,-5 2 1,0 5 0,3 7-1,8 7 0,7 2 1,11 2-1,3-1-1,9 3 1,7-5-1,8-1 1,0-4 0,1-8 0,-5-2 0,-3-8-1,-5-3 0,-5-2 1,-10-3-1,-7-1 1,-7 2-2,-3 3 2,-5 5-2,-1 7 2,1 3-1,1 6 0,8 5 0,5 4 0,8 1 1,6-2-1,6-2 1,4-2-1,2-8 0,-1-5 1,-2-4-1,-5-4 1,-10-6-1,-3-1 2,-9 1-3,-1 2 2,-4 4-3,-3 1-15,2 7-23,18 0 1,0 0 1,10 6-2</inkml:trace>
  <inkml:trace contextRef="#ctx0" brushRef="#br0" timeOffset="1346.8176">18110 10697 22,'-3'22'45,"-1"13"-26,4 14-3,4 23-1,-4 14-2,7 26-1,-7 12-1,6 21-3,-9 4-3,0 4-1,-4-1-2,-3-9 0,-1-11-2,1-16 0,1-15-7,-1-18-23,2-34-4,13-17 0,-5-32 0</inkml:trace>
  <inkml:trace contextRef="#ctx0" brushRef="#br0" timeOffset="1889.9466">17870 10693 78,'31'0'31,"7"-4"-6,7 4-7,11 0-6,1 4-16,9 3-26,-10-10-2,0 3-2,-8 0 0</inkml:trace>
  <inkml:trace contextRef="#ctx0" brushRef="#br0" timeOffset="2874.4747">17762 12414 50,'16'7'33,"12"-7"-4,17-4-4,15 4-6,3-5-7,8 0-15,-1-2-27,4 7-5,-16-10 2,-3 5-3</inkml:trace>
  <inkml:trace contextRef="#ctx0" brushRef="#br0" timeOffset="3617.641">18383 11280 31,'0'-20'63,"11"11"-37,-11 18-4,7 17-7,-7 9-3,7 13-4,-7 2-2,5 11 0,-5-2-3,4 0 0,-4-7-2,0-10 1,0-12-2,0-13 2,0-17-2,11 4 0,-3-15 0,3-6 0,1-2 0,2-1 0,2 5 0,1 4 0,-1 5 0,-1 6 0,1 11 1,-1 5 0,-3 1 0,-3 3-1,1 2-4,-5-1-26,-2-4-7,2 0-1,-5-17 0</inkml:trace>
  <inkml:trace contextRef="#ctx0" brushRef="#br0" timeOffset="7463.8642">1610 10019 45,'0'0'35,"-5"12"1,5 21-7,0 12-12,17 18-4,-9 6-3,1 6-6,-2-2-7,-1-11-14,4-13-18,4-13 0,-6-18-2,-8-18 1</inkml:trace>
  <inkml:trace contextRef="#ctx0" brushRef="#br0" timeOffset="7755.4016">1612 9982 51,'18'-26'30,"1"2"0,9 10-15,9 8-6,1 4-4,5 2-2,1 0-1,-6 4-2,-11-4 1,0 7-2,-11-2 2,-5 2 0,-1 3 1,-10 10 1,-12 4 1,6 12 0,0 8 1,0 10 1,2 3 0,4 8-2,0-1-2,6-4-5,16-2-11,-3-10-15,-9-17-6,11-8-1,1-14 1</inkml:trace>
  <inkml:trace contextRef="#ctx0" brushRef="#br0" timeOffset="8095.3039">2188 10476 58,'20'18'34,"-5"-14"1,4 2-9,12-6-12,-10-10-6,1 0-3,-10-7-3,-3-1-1,-2-1-1,-7-6 0,-4 3-1,-20-1 1,2 3-1,-6 2 0,4 6 0,5 7 1,-9 9 0,3 8 0,7 7 1,18 10 1,5 9 0,8 10 1,0 2-1,-1 2 1,9 0-4,3-4-7,5-2-18,-7-6-10,-6-14 0,11-8-1</inkml:trace>
  <inkml:trace contextRef="#ctx0" brushRef="#br0" timeOffset="8411.3037">2604 10403 15,'-36'-28'62,"19"22"-32,-5-1-11,-2 7-5,14 5-5,-5 7-3,9 10-2,6 2 0,9 2-1,6-3 0,10-3-1,4-7 1,-1-7-1,0-9 0,-4-12-1,-6-2 0,-5-5-2,-13 1-5,-12-4-11,-1 1-18,-5 13 0,-4 0 1,3 11-1</inkml:trace>
  <inkml:trace contextRef="#ctx0" brushRef="#br0" timeOffset="8838.3788">2980 10340 8,'-26'-29'57,"8"17"-31,-10 6-7,0 3-4,1 9-3,-5 2-3,4 11-2,1 1-3,14 6 0,10 3-1,12-1-1,3-2 1,8-2-1,4-7-1,4-3 0,3-7 0,-3-7 0,-7-7-2,-8-4 1,-4 0-1,-5 0 1,-4 1 0,0 10 3,-13-3-1,6 15 1,0 5 1,9 9 0,-2 5 0,5 8-1,2 3-1,0-2-5,10-2-10,0-5-24,-3-14 0,2-10 0,-3-12 0</inkml:trace>
  <inkml:trace contextRef="#ctx0" brushRef="#br0" timeOffset="9139.4433">3354 10389 45,'-8'24'35,"-11"-4"0,0 2 0,-2-3-18,-8-9-6,2-4-7,-2-6-2,1-5-2,7-9-1,6-6 0,5-3 0,4-2 0,6 3 0,12 5 3,3 6 0,11 11 0,-1 4 1,3 11 1,2 7-1,1 7-2,0 5-15,1-3-21,-11-9-2,7-4 0,-4-9 0</inkml:trace>
  <inkml:trace contextRef="#ctx0" brushRef="#br0" timeOffset="9417.5477">3487 10337 52,'0'0'36,"10"0"0,-1 14-3,0-1-16,10 9-5,-3-5-5,3 3-1,-1-6-3,0-4 0,-2-5-1,-1-10-2,-1-5-3,-4-9-13,-3-1-22,4 1 0,-11 0 0,6 2-1</inkml:trace>
  <inkml:trace contextRef="#ctx0" brushRef="#br0" timeOffset="10010.686">3860 10326 44,'0'0'33,"-11"2"2,11-2-9,-6 26-8,-1-8-6,10 11-3,-3-3-1,11 2-3,1-5 0,7-6-2,3-7-1,3-10-1,0 0 0,0-16-1,-4-2-1,-2-6 0,-6 0 0,-5 2 0,-4 3 0,-8 4 0,1 5 0,3 10 1,-12 0 0,6 12 0,6 5 1,3 3 0,5 4 0,4-1 0,3-1 1,4-3-1,1-6 1,2-3-1,-3-10 0,-3 0 0,-1-12-2,-6-6-1,-2-2-6,-7-12-7,0 1-5,-15-11-1,4 5 1,-10-11 4,5 10 5,-5-4 7,-1 5 7,5 9 8,-4 0 6,8 14 1,0 0-1,13 14-6,-14 0-10,14 0-24,-13 8-10,17 2-1,-4-10-1</inkml:trace>
  <inkml:trace contextRef="#ctx0" brushRef="#br0" timeOffset="10276.2482">4349 10283 92,'7'10'39,"-7"-10"0,15 19-13,-2-6-17,8 6-3,-2 6-3,0 4-1,-4 1 0,-6 1-1,-9-2-1,-15-5 0,-8-4-4,-13-10-9,-4-6-27,2-11 1,0-10-1,8-2 0</inkml:trace>
  <inkml:trace contextRef="#ctx0" brushRef="#br0" timeOffset="12273.9272">5578 10410 45,'19'-7'17,"-4"-5"0,-2 0-3,-6-2-3,-7-3-3,-7 2-1,-8 0-1,-7 6-2,-6 1 0,-3 8-2,-2 0 0,0 11 0,6 3-1,8 5 0,4 3 0,11 0 0,10 2 0,7-7 0,6 0 1,6-6-1,3-5 0,0-6 0,-1-4-1,-2-2 1,-6-2 0,-1-1 0,-5 2 0,0 7 2,-4 2 1,3 13 1,-2 4 1,4 15-1,-1 3 1,-1 13 0,-9 3-1,-3 8-1,-9-5-1,-7-1-1,-11-11-1,-9-9 0,-6-12-2,-4-13 0,3-14 1,2-16-2,4-11 0,6-12 0,13-2-2,8-7-4,16 4-8,7 0-21,12-3 0,11 4 0,8 0 1</inkml:trace>
  <inkml:trace contextRef="#ctx0" brushRef="#br0" timeOffset="12747.2186">5429 9994 30,'-25'-5'33,"25"5"0,0 0 1,16-8-17,21 8-5,10 0-4,15 4-3,3-1-1,2 3-2,-2 1-2,-4-4-2,-6 4-2,-17-7-3,-13-4-1,-14-6 0,-7-2 0,-16-8 1,-3 3 4,-5-4 2,-2 1 4,-11-6 9,33 26-5,0 0 1,22 8 0,2 4-3,5 9 0,-5 3-2,-2 4 1,-10 2-1,-6-1 0,-18-2-3,-7-7-6,-9-6-30,1 0 0,-4-14 0,6 3-1</inkml:trace>
  <inkml:trace contextRef="#ctx0" brushRef="#br0" timeOffset="15968.7326">6466 10564 35,'6'11'23,"-6"-1"-2,6 2-1,0 9-4,-6 4-5,-6 7-30,-6-15-4,2 5-4,-12-14-3</inkml:trace>
  <inkml:trace contextRef="#ctx0" brushRef="#br0" timeOffset="19086.5251">7269 10106 32,'-34'-3'26,"11"12"-8,-5 3-4,3 8-2,7 5-3,5 1-2,13 6-1,10-1-1,6 0-1,8-6-1,5-6 0,-1-8-1,-6-7-1,-5-4 1,-17 0-1,0-16-1,-18 3 1,-6 4-2,-2-2-8,2 2-12,11 4-9,0-8 0,13 13-1</inkml:trace>
  <inkml:trace contextRef="#ctx0" brushRef="#br0" timeOffset="19440.1005">7598 10060 38,'-16'0'29,"-14"0"-1,8 3-10,3 8-7,2-1-3,11 4-3,6 2-3,9 0-1,5-4 1,7-2-2,-2-2-1,-1-4-1,0-2 1,-11-2-2,-7 0 1,0 0 0,-12-2 1,-9 7 2,-2 2 3,-1 10 0,1-5 2,9 8 1,5-2 0,14 4-1,7-5-2,11-2-7,11-3-12,8-3-18,3-13 0,13 0-2,-4-12 0</inkml:trace>
  <inkml:trace contextRef="#ctx0" brushRef="#br0" timeOffset="19784.6521">8282 10127 40,'-25'-9'24,"8"13"-7,-5 5-3,4 4-3,5 8-2,2 2-2,11 2-1,7-2-2,8 1-1,7-10 0,3-5-1,4-9 0,1-2 0,-4-11-1,-6-6 0,-7-6-2,-9-2-3,-4 1-7,-4 2-16,-11-5-3,6 12-1,-12-7 0</inkml:trace>
  <inkml:trace contextRef="#ctx0" brushRef="#br0" timeOffset="20094.2014">8476 10181 53,'18'29'34,"-9"-9"1,2 3-5,-3-4-14,-8-10-9,0-9-4,0 0-4,0 0-2,-7-17-2,4-4 0,3 0 0,3-4-1,5 2 3,3-1 1,1 5 4,5 6 2,-2 7 2,5 9 0,-6 7 1,2 9-1,-5 3-1,-1 5-3,3 4-7,-4-4-13,4 2-8,9-5-10,1-9 1,10-4-2</inkml:trace>
  <inkml:trace contextRef="#ctx0" brushRef="#br0" timeOffset="20357.2757">9027 10210 61,'-11'-24'34,"-11"-2"-2,1-1-12,2 9-7,-7 1-4,5 11-3,0 6-3,4 8-2,6 5 0,4 7 0,7 3-1,5 2 1,6-3 0,7-3-1,3 0-2,1-9-6,6 0-11,-4-10-16,-7-5 0,5-5 0,-8-10 0</inkml:trace>
  <inkml:trace contextRef="#ctx0" brushRef="#br0" timeOffset="20508.3065">9093 10091 67,'0'0'36,"14"4"1,-9 12-10,-5-4-9,6 14-8,-6-1-4,6 4-7,0 0-19,0-1-16,-2-7-2,2-3 0,3-8 0</inkml:trace>
  <inkml:trace contextRef="#ctx0" brushRef="#br0" timeOffset="20808.3865">9536 10103 42,'-24'-14'31,"-8"-3"0,2 5-11,1 8-7,-1 4-2,10 16-2,1 1-2,12 12-1,7-3-1,11 5 0,5-4-1,12-2 0,0-6-2,7-7 0,-8-7 0,0-10-1,-8-4-3,-10-11-6,-2-2-16,-7-2-12,-12-8-1,3 3 1,-8-2-1</inkml:trace>
  <inkml:trace contextRef="#ctx0" brushRef="#br0" timeOffset="21198.4773">9852 10118 63,'-13'-12'35,"-8"6"-2,-5-2-11,3 8-7,-9 0-4,6 11-4,-1 0-2,10 10-2,7 3-1,14 3-1,5 1 0,9 0 0,4-5 0,4-3-1,2-6 0,-4-7-1,-1-7 0,-10-13 0,-3-7-2,-10-10-1,-6-6 0,-5-10-1,-5-9 2,-5-11-1,2-1 0,1-3 1,8 7 1,5 3-1,5 9-2,9 10-2,10 15-7,8 17-16,1 9-2,6 16 0,-6 4 0</inkml:trace>
  <inkml:trace contextRef="#ctx0" brushRef="#br0" timeOffset="21536.5524">9953 10137 78,'9'0'35,"7"-4"-5,4 14-8,-5-2-5,6 13-5,-12-3-5,4 2-2,-9-3-2,1 2-2,-5-5 0,0-14-2,0 0 0,0 0 0,0-11 0,7-2-2,4 1 2,4-2-1,5 2 1,-3 7 0,0 5 1,-1 4 0,-3 4 1,-1 4-1,-4 4 0,-5 0-6,2 3-22,-5-5-9,0-14 0,-7 15 0</inkml:trace>
  <inkml:trace contextRef="#ctx0" brushRef="#br0" timeOffset="21687.5816">10074 9800 83,'0'-16'35,"-8"6"-2,8 10-36,17 15-24,-17-15-5,21 19-3</inkml:trace>
  <inkml:trace contextRef="#ctx0" brushRef="#br0" timeOffset="22259.7101">10416 10114 29,'10'18'32,"-5"-3"0,2 9-5,-3 2-10,-4-4-4,0-2-5,0-8-4,0-12-2,0 0-2,-5-16-1,5-5 1,4-5-1,3 2 0,2 0-1,6 5 3,3 7-1,2 6 1,1 9 1,0 9-1,2 7 0,-1 5-5,-4 3-14,-5-5-15,5 2 1,-3-9-1,10 1 0</inkml:trace>
  <inkml:trace contextRef="#ctx0" brushRef="#br0" timeOffset="22493.7686">10902 10166 70,'-22'-19'31,"1"2"-7,-3 5-8,-1 2-4,-1 10-4,3 0-3,4 14-1,9 3-1,10 8-1,6-1 0,11 0 0,3-2-1,8-5-2,3 0-8,0-4-25,-6-17 0,2 0-1,-12-11 0</inkml:trace>
  <inkml:trace contextRef="#ctx0" brushRef="#br0" timeOffset="22776.8312">10964 10099 52,'27'-5'30,"-7"1"-1,3 4-16,5 0-4,0 0-3,-1 0-2,-4-4-1,-4 4-1,-9-3-1,-10 3 0,0 0-1,0 0 1,-17 0 1,5 11-1,-4-1 1,2 4 1,1 5 0,3 4 1,4-1-1,6 6-1,6-4-3,4-4-3,9 1-2,9-3-21,8-14-7,15 1 1,-4-13-1</inkml:trace>
  <inkml:trace contextRef="#ctx0" brushRef="#br0" timeOffset="23116.9268">11549 10050 45,'-28'-6'30,"-5"1"-1,7 5-14,9 4-3,1 6-4,11 4-3,5-2-1,11 3-1,2 0-3,5-3 0,-2-1-2,-3-2-1,0-1 0,-13-8 0,-5 15-1,-11-10 2,-3 2 2,-2 5 3,-4-3 3,7 6 2,1-3 1,17 6 1,0-7-1,15 6 0,5-6-2,10-2-4,6-5-26,4-4-13,-6-9-1,9-4-1</inkml:trace>
  <inkml:trace contextRef="#ctx0" brushRef="#br0" timeOffset="24211.4176">1848 11665 25,'-29'7'29,"-1"11"-1,-4-1 0,5 11-16,11 8-5,5 3-2,13 1-2,10-3-1,9-5 1,14-8 1,1-5 0,1-13 2,-4-6-1,-11-11 0,-3-3-1,-17-5 1,-10 1-1,-14 1-4,-7 0-9,3-2-21,1 9-4,4-3 0,8 5-1</inkml:trace>
  <inkml:trace contextRef="#ctx0" brushRef="#br0" timeOffset="24490.5932">1984 11735 75,'24'4'36,"-1"4"1,-8 4-13,6 9-13,-17-3-4,-4 5-4,0-7-1,0-3-3,0-13-1,0 0-1,0 0-1,0-15 1,13-1 0,5-2 2,3 3 0,4 5 2,-6 5 2,-3 9-2,1 6 1,-1 2-4,-3 9-15,-7 1-18,-6-5 0,5-2 0,2-5-2</inkml:trace>
  <inkml:trace contextRef="#ctx0" brushRef="#br0" timeOffset="24701.3904">2374 11644 74,'0'11'38,"0"12"1,10 9-6,3 16-20,-2 4-4,6 13-3,-10 2-3,4-1-2,7-1-2,-11-10-6,5 2-13,-4-14-19,-6-16-1,-2-9 0,0-18 0</inkml:trace>
  <inkml:trace contextRef="#ctx0" brushRef="#br0" timeOffset="24835.1267">2430 11887 78,'13'-8'30,"11"13"-6,-1 4-42,2-9-11,17 3-2,-7-8-1</inkml:trace>
  <inkml:trace contextRef="#ctx0" brushRef="#br0" timeOffset="25309.1152">2936 11710 11,'-78'-17'55,"35"7"-27,9 5-12,6 5-6,9 5-4,13 5-2,3 2-1,9 2-2,6 3 1,11-2-1,4-5-1,1 1 0,-3-3-2,-10-2-1,-2 1-1,-13-7 1,0 0 0,-19 15 2,0-5 1,1 2 3,-3-2 2,12 7 2,-2-2 1,15 0 0,5-4-1,13 1-1,0-7-1,8-2-1,1-8-1,1-4-1,-3-6-2,-2-5 1,-3-3-1,-5-4 1,-4 4-1,-3 0 0,-9 5 0,-3 8 1,0 10 0,0 0 0,0 13 1,-6 7-2,6 3-3,-2 1-11,2-3-21,5 5 0,-5-12-1,7 1 0</inkml:trace>
  <inkml:trace contextRef="#ctx0" brushRef="#br0" timeOffset="25453.2269">2982 11548 39,'-9'-10'5,"9"10"-5,3 9-15,-3-9-8</inkml:trace>
  <inkml:trace contextRef="#ctx0" brushRef="#br0" timeOffset="25739.3014">3249 11804 67,'-5'18'35,"5"3"0,0-1-16,0-7-5,12 5-5,0-11-3,9 1-2,0-3-2,8-5 0,-7-9-1,2-1 0,-2-9-1,-6-2 1,-10-3 0,-10 5-1,-5-4 0,-13 7 1,-2 1-1,-3 8 0,-6 10-7,6 8-29,-1-3-1,10 4 0,5 0-1</inkml:trace>
  <inkml:trace contextRef="#ctx0" brushRef="#br0" timeOffset="26647.9749">3971 11773 22,'62'-12'44,"-25"8"-40,8 4-2,-1-3 1,-2 0-1,-8 3-1,-9 0 0,-15 0 0,-10 0-1,-17 16 2,-4-3 2,-3 3 1,1 5 2,3 2 1,11 4 1,5 0 0,12 2-1,8-8 0,12-3-2,0-5-2,3-8-3,-2-5-2,-3-9-1,-1-7 0,-6-9-1,-4 3 1,-8-2 0,-2 2 0,-5 4 2,4 5 2,-4 13 1,0 0 0,-6 20 0,6-2 0,0 8 0,6-3 0,-1 3 0,2-6-1,3-8-1,2-8 0,0-6 0,1-8 0,-1-3 0,1-7-1,-1-1 0,-1-2 1,-3 1-1,-1 8 0,0 5 0,-7 9 0,11-3-1,-11 3 1,12 19 0,-7-5 1,4 3-1,2-6 0,-2-1 0,3-6 0,1-4 1,-1-9-1,1 1 0,2-7-1,2-2 2,-1 3-1,1-1 0,3 8 0,2 4 1,-1 3 1,2 7 2,-5 2 1,-3 11 0,-6-4 1,-4 7-1,-10-5 0,-6-3-5,-1-2-34,-4-4-3,1-9-2,15 0 0</inkml:trace>
  <inkml:trace contextRef="#ctx0" brushRef="#br0" timeOffset="27439.1403">5504 11748 8,'21'-6'25,"45"1"16,-25 5-32,2-3 0,-6-1-2,-3 1-2,-10 1-1,-11-1-2,-13 3 0,-14 5 1,-9 5 1,-5 7 1,-3 0 0,6 9 1,0-1 0,16 7 0,9-4 1,9-2-3,14-5-1,10-7-1,4-3-1,4-8-1,2-3-1,-6-9-1,-2 0 1,-8-2 0,-8 1 0,-7 2 1,-12 8 1,0 0 1,0 0 2,0 0-1,9 6 2,1 6-1,-1-4 0,7 2-1,3-4 0,6-6-1,-1 0 0,0-9-1,-1-4 0,-5-3-1,-6-1-1,-12-5 0,-5-2-1,-12 1 0,-3 5 0,-8 5 0,-3 10 0,-4 6 0,3 9 1,5 10 0,6 10 1,5 11 1,9 6-1,7 4 1,3-1-1,8 2 0,4-2-5,0-7-19,4-11-11,8-7 0,2-18 0</inkml:trace>
  <inkml:trace contextRef="#ctx0" brushRef="#br0" timeOffset="27837.74">6384 11822 43,'-24'-10'31,"-10"-2"2,5 8-11,2 10-8,-1 0-4,9 12-1,8 3-2,11 4-2,11 0 0,8-3-2,9-6-1,6-8-1,0 1-6,0-13-3,0-1-2,-8-12 0,1 0 1,-11-7 2,2-1 3,-9 2 4,-3-2 5,6-7 15,-1 32-8,0 0-1,11 17-2,0 4-3,6 11-2,3 5-1,3 9-2,-2 0-3,-2-9-15,-1-5-17,-2-7-4,-11-12 0,4-10 0</inkml:trace>
  <inkml:trace contextRef="#ctx0" brushRef="#br0" timeOffset="27988.2893">6866 11828 27,'-51'-34'68,"21"34"-34,-10 16-13,-4 7-6,3 16-6,1 12-6,0 1-10,9 0-20,9 0-7,-3-13-1,19-6-1</inkml:trace>
  <inkml:trace contextRef="#ctx0" brushRef="#br0" timeOffset="28176.3404">6909 11748 68,'0'0'39,"0"0"-1,3 19-4,-9-1-17,6 7-10,3 4-8,-3 4-30,6-8-6,6-3-2,-3-8 0</inkml:trace>
  <inkml:trace contextRef="#ctx0" brushRef="#br0" timeOffset="28483.6806">7357 11834 74,'-11'20'37,"-8"3"-1,-3 1-9,-7-11-16,0 0-6,-2-4-6,0-9-3,5 0-3,-1-10 0,12-2 0,6-11-1,9 7 3,0-4 2,11 4 3,8 3 5,2 8 1,8 5 0,-4 8 2,6 9-1,-5-3-2,0 10-1,-6-3-5,-6 1-15,-5-6-20,1-3 0,-10-13-1,0 0 1</inkml:trace>
  <inkml:trace contextRef="#ctx0" brushRef="#br0" timeOffset="28617.7401">7212 11621 66,'-6'-18'28,"-6"-5"-9,12 8-31,0 15-13,0 0-5,24 4-1</inkml:trace>
  <inkml:trace contextRef="#ctx0" brushRef="#br0" timeOffset="28747.7757">7433 11729 90,'43'38'38,"-3"0"-3,-9 1-11,-11-6-10,-3 0-9,-17-5-5,-12-12-26,-11-11-12,-2-9 0,-8-14-1</inkml:trace>
  <inkml:trace contextRef="#ctx0" brushRef="#br0" timeOffset="29662.9731">8071 11742 43,'25'-3'28,"12"6"-4,0-3-12,1-5-4,-1 5-5,-7-8-3,-7 2 0,-13 2-1,-10 4 0,-14 0 1,-5 6 0,-5 8 1,0 1 2,3 6 1,7 7 1,6-2 1,13 0 0,6-3 0,9 0-1,5-9 0,4-6-3,1-8-1,-2-7-2,-4-2-1,-5-9-1,0 1 1,-9 0-1,-2 2 0,-1 4 2,-7 11 1,0 0 2,6 11 1,-4 9 0,-2-2 0,8 5 1,-1-5-1,0-1 0,3-10-2,3-7 1,-2-7-1,3-7 0,-2-4 0,-1-8 0,-3-1-1,2 2 0,-3 2 0,-2 7 1,1 6 0,-6 10 0,0 0 0,16 23 1,-7-4-1,3 5 1,0-2 0,4-3-1,-1-6 0,4-9 0,-1-4-1,2-7 1,1-5-1,0-7 0,2 2-1,-1 0 2,2 9-1,0 8 0,0 0 1,-3 9 1,-4 5 0,-6 9 0,-11 3 1,0-1-4,-9-1-13,-2-8-22,-14-8-1,9-8 0,-2-7 0</inkml:trace>
  <inkml:trace contextRef="#ctx0" brushRef="#br0" timeOffset="29889.0221">9400 11093 65,'9'-3'38,"-6"16"2,-3 24-1,4 27-23,-11 9-6,7 15-5,-3 11-13,3-1-29,-3-13-1,7-7-2,-1-17 0</inkml:trace>
  <inkml:trace contextRef="#ctx0" brushRef="#br0" timeOffset="30033.557">9449 12036 79,'-8'10'20,"3"-1"-20,5-9 0,-9-11-27,9 11-10</inkml:trace>
  <inkml:trace contextRef="#ctx0" brushRef="#br0" timeOffset="33143.1775">19954 8571 33,'11'-11'31,"-11"11"1,0 29-10,0 31-4,-9 13-3,6 30-4,-6 12 0,9 21-3,-4 5-3,8-2-1,3-10-2,4-21-1,1-16 0,-1-17 0,1-25 0,-5-19-1,-7-20 0,0-11 1,-22-17-2,-1-7 1,-8-9-1,1-5 1,-5-1-2,5 3 2,6 7-1,7 7 0,5 10 1,12 12-1,9 13 1,7 11 0,8 13 1,5 4-1,-2 2 1,4-3 0,-1-5 1,-1-4 0,-3-11 1,0-11-1,-2-18 0,0-11 0,0-11 0,1-7 0,0-6-1,-1-3-2,-1 6-10,-6 5-28,-10 5 1,0 14-1,-7 2 0</inkml:trace>
  <inkml:trace contextRef="#ctx0" brushRef="#br0" timeOffset="33744.4866">20661 9810 38,'12'-16'28,"0"2"-2,-12-2-5,-7-3-6,-9 2-4,-7 0-4,-3 5-3,-5 2-1,-1 6-2,-1 4 0,5 12 0,7 2 0,8 6-1,9 2 0,9-1 1,8-3-1,6-4 1,9-5 0,0-5-1,0-4 0,1-9 1,-3-2 0,-2 1 1,-7 0 0,0 7 2,-7 3 1,-1 10 0,0 7 1,3 15-1,-4 5 0,2 15-2,-6 3 1,-4 6-2,-4 0 0,-4-2-1,-11-8-1,-5-9 2,-6-10-3,-6-16 2,2-13-2,3-14 0,6-14 0,5-10-2,13-5-4,3-11-5,18 3-9,10-1-16,3-5-1,14 5 0,-1-1 2</inkml:trace>
  <inkml:trace contextRef="#ctx0" brushRef="#br0" timeOffset="34249.3192">20437 9375 37,'17'-7'27,"11"7"2,4 0-13,15-4-6,12 4-5,1 0-3,3-4-1,-3 4-2,-7-7 0,-11-1-1,-18-3-1,-14-4 0,-10 2 2,-11-3 1,0 2 1,-6 2 1,6 3 0,3 6 1,8 3 1,4 12-1,8 2 0,6 2 1,3 5 0,0-1 1,-2 1 0,-8-5 0,-6-1 0,-19-5 0,-5 0-2,-10-1-5,-8 1-17,-5-5-14,7 4-1,-2-6 0,18 6-1</inkml:trace>
  <inkml:trace contextRef="#ctx0" brushRef="#br0" timeOffset="47135.6362">1733 13124 42,'-12'45'27,"-8"-1"-1,-1 7-13,5-3-5,4-3-3,6-13-1,0-12-2,6-20 0,0 0-1,24-34 0,-2-5-1,-3-9 0,-3-8 0,-4-5 0,9 1-2,-8 6 4,2 9-2,-8 11 3,-7 12 1,0 22 0,16 10 1,-8 21 1,1 13 1,14 11-3,-1 5 1,8 6-2,11-5 0,5 2-1,-3-9-1,-2-8-1,-10-13 0,-16-7 0,-4-11-1,-11-15-1,-38 8 0,-10-16-2,-7-3-1,2-2-3,-5 3-4,4 0-11,2-4-10,18 7 1,12-2 1</inkml:trace>
  <inkml:trace contextRef="#ctx0" brushRef="#br0" timeOffset="47473.7034">2189 13376 56,'6'-10'35,"9"16"1,-9 2-4,-3 8-19,4 7-4,-7-5-2,6 2-1,0-8-3,4-7-1,-1-5-1,3-12-2,3-8 1,2-4-1,4 4 0,-3-1-1,1 7 2,-4 9-1,-1 5 1,-5 17 0,1 6 0,-2 2-7,-2 2-27,-2 3-2,1-8 0,8-3-1</inkml:trace>
  <inkml:trace contextRef="#ctx0" brushRef="#br0" timeOffset="47825.7829">2486 13104 41,'7'-29'33,"5"-2"1,6 8 1,2 8-21,7 2-3,8 17-3,-2 8-1,-1 17-1,-5 9 0,1 13-2,0 1 0,-4 5-1,-6-1 1,-1-5-2,-5-8 0,0-11-1,-2-12-1,-10-11 0,0-9 0,-18-5-1,2-7-1,-12-2 1,-1 4 0,-10 3-1,-1 7 0,-4 5-4,13 9-7,0-2-18,7 0-7,14 1 0,10-13 0</inkml:trace>
  <inkml:trace contextRef="#ctx0" brushRef="#br0" timeOffset="48005.8256">3094 13483 75,'7'10'40,"-7"-10"-2,11 4-2,-11-4-47,0-9-23,-9-3-2,9 12-3,-2-28-1</inkml:trace>
  <inkml:trace contextRef="#ctx0" brushRef="#br0" timeOffset="48947.9945">4318 13315 48,'0'0'20,"4"-18"-3,-9 7-3,-4 2-3,-7-2-2,-4 8-3,-3 3-1,-5 5-2,-1 5-2,4 7 0,3 2-1,9 5 1,9 1-1,8-1 1,9-4-1,5-4 0,6-10 0,7-6 0,-3-3 1,-1-5-1,-3-6 1,-3 0 1,-3 2 2,-3 12 1,-6 6 2,4 18 0,-4 6 1,5 16 0,-5 7-1,1 12-1,-10 5-1,0 0-2,-7-4 0,-5-8-1,-7-8-1,-7-11-1,-3-10 1,-2-17-2,3-12-1,3-13 0,7-9-1,0-13-2,12-1-3,6-10-5,12 3-13,10 3-12,4-3 2,14 6-1</inkml:trace>
  <inkml:trace contextRef="#ctx0" brushRef="#br0" timeOffset="49150.4832">4647 13338 29,'0'-23'28,"20"17"1,7-1-7,10-2-17,7 9-19,-3-10-11,11 14-2,-17-8-1</inkml:trace>
  <inkml:trace contextRef="#ctx0" brushRef="#br0" timeOffset="49324.4897">4694 13447 71,'0'0'35,"18"10"-1,7-15-17,13 5-17,-2-9-28,15 9-4,-8-3-1,5 3-2</inkml:trace>
  <inkml:trace contextRef="#ctx0" brushRef="#br0" timeOffset="50196.9749">5232 13297 73,'0'0'35,"7"12"0,16-3-18,8-9-5,12 6-11,8-6-21,10 2-13,-5-7-1,10-2-1</inkml:trace>
  <inkml:trace contextRef="#ctx0" brushRef="#br0" timeOffset="50767.1263">6022 13264 3,'31'-18'48,"-10"6"-32,-11-4-4,5-1-3,-11-4-2,-4 0-3,-4 0 0,-11-1-1,-7 4 1,-8 3-1,-2 7 0,-5 8 0,4 3 1,0 10 0,9 7 0,5 2-1,11 4 0,8 3 0,9-4-1,9-6 1,6-5-2,4-6-1,4-8-1,-4-3 0,-1-7 0,-3-3 0,-4 2 1,-7-1 2,-2 8 2,-11 4 2,10 12 1,-10 2 0,6 15 1,-6 4 0,0 11-2,-6 1-1,0 4-1,-7-6-2,-2-5-1,-10-6-2,-3-9-1,-3-13-1,-3-10 0,7-7-2,-2-8-2,10 4-4,0-7-9,11-1-16,8 7 0,6 2 2,9 10-1</inkml:trace>
  <inkml:trace contextRef="#ctx0" brushRef="#br0" timeOffset="50918.1824">6238 13525 87,'0'0'27,"-3"-9"-22,3 9-26,7-18-9,5 8-2</inkml:trace>
  <inkml:trace contextRef="#ctx0" brushRef="#br0" timeOffset="51330.2846">6335 13183 57,'0'0'37,"13"0"0,14 8 2,12 6-24,0 0-6,10 8-3,-5 5-1,0 7-2,-11-2-1,-17 3-3,-16 2-1,-16-7-1,-12 0-1,-12-9 0,0-9 0,-3-12-1,8-6 2,7-13 0,16-7 2,12-6-1,7-6 2,14-3 0,10 1 2,0-1 0,2 1 0,-4 3 0,-8 4 0,-11 5 1,-13 6-1,-14 10 0,-10 3-2,-7 9-1,-3 12-13,3 2-22,-3-2-1,12 3 0,3-5 0</inkml:trace>
  <inkml:trace contextRef="#ctx0" brushRef="#br0" timeOffset="51976.9016">7126 12980 37,'22'3'33,"-14"9"1,2 2-7,2 13-9,-9-3-5,4 5-4,-7-7-1,3-7-4,-3-15-1,0 0-2,0 0 1,20-22-2,-6-3 0,5 1 0,3 0-1,2 7 1,-3 3 0,-2 9 0,0 5 0,-9 11 1,-2 7 0,-8 1-1,0 1 0,-6-4 0,6-3-1,0-13 0,0 0-1,0 0 1,16-15-1,-3-5 0,6 0 1,2 1 0,-2 4 1,-2 6 0,0 5 0,-1 9 1,-4 7-1,-2 7-1,-1 6-8,-4 6-25,-5-9-1,3 4 1,-9-6 0</inkml:trace>
  <inkml:trace contextRef="#ctx0" brushRef="#br0" timeOffset="52172.4269">7135 13315 61,'0'0'37,"22"-13"0,15 9 0,16 4-24,5-5-6,12 5-6,9 5-15,5 2-21,-13-7-2,-3 0 0,-15 0 0</inkml:trace>
  <inkml:trace contextRef="#ctx0" brushRef="#br0" timeOffset="52654.524">7385 13585 66,'-33'0'30,"-4"0"-9,-7 0-5,7 6-4,-3 3-3,16 7-1,7 0-2,17 10-2,10-5 1,11 10-1,2-2 1,5 6 0,-4-1-1,-7 1-1,-13-3 0,-10-3-1,-12-4-1,-13-10-3,-6-4-3,-3-11-4,2-5-8,3-9-16,8-6-4,9-1-2,3-9 2</inkml:trace>
  <inkml:trace contextRef="#ctx0" brushRef="#br0" timeOffset="53015.5928">7494 13508 50,'10'-17'32,"4"17"0,3 5-16,-1-2-3,2 9-2,-7 2-3,-4 10-2,-7-4-3,-10 6 0,-6-3-1,-3-1 0,-1-3-1,2-3-1,5-4-1,13-12 2,10 9-1,11-9-1,6 3-7,8-3-27,-4-6 1,6 6-1,-7-4 1</inkml:trace>
  <inkml:trace contextRef="#ctx0" brushRef="#br0" timeOffset="53726.7531">8263 13302 39,'16'32'32,"-13"-1"-3,2 8-26,-10 7-22,-14-17-5,4-1-4</inkml:trace>
  <inkml:trace contextRef="#ctx0" brushRef="#br0" timeOffset="54988.965">9142 13157 63,'-12'28'24,"2"6"-2,-9 5-3,-5-1-5,-4-3-5,-2-6-6,-2-12-5,4-10-3,2-19-3,7-7-2,6-10 1,6-6 0,7-3 3,4 3 3,4 8 3,3 9 3,5 18 3,3 4 1,2 14 0,5 6-2,2 10-2,4 1-5,2 0-9,3-8-13,9 1-5,-11-15 1,12-1-2</inkml:trace>
  <inkml:trace contextRef="#ctx0" brushRef="#br0" timeOffset="55326.6903">9455 13228 50,'0'-18'29,"-15"-1"-9,-3 4-3,-2 8-5,-5 4-2,4 9-4,-7 7 0,9 9-3,4-1-1,7 7 0,8-4-2,11 1 1,6-4-2,6-6-1,5-3-1,-3-10 0,0-2-1,-5-5 1,-3-2-2,-17 7 2,12-15 2,-12 15 2,0 0 3,-16 18 0,8 4 0,1 14 1,2 3 0,5 9 1,2 3-4,6-1-7,3-9-15,10-2-12,-4-17-1,10-7 0,-6-15 0</inkml:trace>
  <inkml:trace contextRef="#ctx0" brushRef="#br0" timeOffset="55802.2993">9838 13251 22,'-27'-50'59,"4"30"-39,-1 4-3,-4 3-5,1 13-2,-3 0-1,6 16-3,0 2-2,14 8-1,3-1-1,11 4 0,6-6 1,9-3-1,3-4-1,6-8 0,-3-8 0,1-7 0,-2-5-1,-4-5 0,-8-2 0,-4 0-1,-4 1 1,-4 3 0,-5 4-1,5 11 1,-10-7 0,10 7 1,-3 12-1,6-2 2,7 2-1,5 2 0,2-2 2,4-3-1,2-1 0,1-4 0,-5-4 0,0 0-1,-6-6-4,-2-9-7,-4 3-17,-2-2-9,-8-12 0,-1 0-1</inkml:trace>
  <inkml:trace contextRef="#ctx0" brushRef="#br0" timeOffset="55929.8365">9892 12901 64,'-7'-16'34,"-1"3"1,8 13-14,0 0-16,-9 19-32,17 4-5,-4-5-1,8 8-2</inkml:trace>
  <inkml:trace contextRef="#ctx0" brushRef="#br0" timeOffset="56621.6215">10537 13165 30,'28'6'29,"-10"-6"0,13 7-2,3-7-17,4 2-3,-1-2-4,-5 0-1,-6 0-1,-9 0 0,-17 0 0,0 0-1,-9 4 1,-13 2-1,0 5 1,0 5-1,3 3 2,4 5-1,12 2-1,9 0 0,10 1-1,15-4-3,5-6-2,8-1-4,2-7-2,3-7-3,-2-7-2,-3 0 1,-5-9 1,-9-1 7,-7-3 7,-9-2 7,-8 0 5,-25-18 25,-3 21-17,-2 7-1,-7 3-4,3 7-4,0 4-4,8 12-3,4 3 0,12 5-1,4 5-1,13 0 1,8-5 0,6 1 0,4-9 0,1-6-1,-1-10 0,-4-7 0,-6-9 0,-6-5-3,-10-1-6,-9-4-26,-12-6 0,5 3-1,-9-7 0</inkml:trace>
  <inkml:trace contextRef="#ctx0" brushRef="#br0" timeOffset="57575.3186">1819 14918 27,'-52'18'52,"24"0"-32,5 3-5,18 6-4,5 2-3,12 2-4,10-4 0,10-4 0,5-9-1,2-4 1,-1-10-1,-7-6 0,-13-11-1,-5-5 1,-13-8-2,-7-9 0,-11-4 0,-7-10 0,-5-3 0,1-5-1,-2-2 1,10 1 0,2 6 0,6 3-1,13 12-5,4 7-7,14 14-14,5 15-7,-2 5-1,10 11 1</inkml:trace>
  <inkml:trace contextRef="#ctx0" brushRef="#br0" timeOffset="57733.2541">2039 14930 55,'-5'35'30,"2"-9"-1,8 3-21,8 5-29,-7-17-5,10 2-2,-4-15-1</inkml:trace>
  <inkml:trace contextRef="#ctx0" brushRef="#br0" timeOffset="58026.8186">2505 14902 68,'0'23'37,"-7"6"0,-8 3-16,-9-9-7,-1 5-5,-2-8-5,-2-8-4,-2-5-2,-4-7-2,11-7 0,2-11-1,13 1 1,5-6 1,4 3 2,7 2 1,6 6 1,14 5 1,1 7 0,3 9 0,-3 5-2,-3 4-10,-5 0-23,6 9-2,-16-10 1,2 1-1</inkml:trace>
  <inkml:trace contextRef="#ctx0" brushRef="#br0" timeOffset="58168.8489">2344 14668 64,'0'0'0,"0"0"0,18 20-18,-6-11-11</inkml:trace>
  <inkml:trace contextRef="#ctx0" brushRef="#br0" timeOffset="59399.3953">14250 9557 46,'-4'16'20,"0"48"-2,4 54 0,0 53-5,4 47-2,-4 39-2,0 26-1,4 13-3,-4 3-2,5-14-3,-1-19-7,-4-35-15,0-42-9,6-29 0,-6-51-2</inkml:trace>
  <inkml:trace contextRef="#ctx0" brushRef="#br0" timeOffset="60084.4152">14193 9607 41,'-33'29'25,"5"4"-6,-1-2-5,5-5-4,7-4-3,9-13-2,8-9-1,14-14 0,7-11-1,0-8 1,3-8-1,-2-1 1,3 1 1,-9 6 0,2 9 1,-6 12 0,2 18 0,-3 9-1,4 16 0,1 5-5,-2 2-13,1-2-21,4-1-1,-8-17 0,4-2-1</inkml:trace>
  <inkml:trace contextRef="#ctx0" brushRef="#br0" timeOffset="60737.2156">13514 9090 29,'4'12'24,"-9"0"-2,5 10-9,5 2-5,3-1-2,3-5-2,4-5-1,4-9 0,3-7-1,-2-8 0,-2-7-1,-4-2 1,-5-1-1,-4 4 2,-5 3 0,0 14 1,0 0 0,-11 26 1,8 10 1,6 18-1,6 10 0,0 14 1,-2 3 1,-1 5-2,-6-6 1,0-5-1,-10-12 0,-2-14-2,-16-18 0,0-19-2,-2-14-1,4-17-1,4-12-5,4-16-21,12-9-10,14-2 0,9-10 0</inkml:trace>
  <inkml:trace contextRef="#ctx0" brushRef="#br0" timeOffset="62205.4587">14343 12489 17,'33'-8'31,"32"-1"-14,38 2-1,32 3-2,27-4-1,33 4-2,17-4-1,15 3-2,-2 0-1,-4 5-3,-16-5-2,-24 5 0,-30 0-2,-30 0 0,-30 0-1,-32 5 1,-22-5-1,-22 0 0,-15 0-1,-10 0 1,-8 0 0,-2-2 1,-1-3 0,2 5 0,4-5 0,4 5-1,11 0 0,0 0-2,0 0-1,0 0-1,8-12 1,-8 12-1,7-10 0,-7 1 1,0 9 0,-6-17 2,6 17 1,-11-15 0,11 15 0,-10-8 1,10 8 0,12 8 1,7 2 0,7 2 0,3 0 1,8 1 0,-1 3 2,-4-3-1,-11 1 2,-11-2-1,-15 0 0,-12-1-1,-11 1-3,-6 3-23,-8-10-6,15 7 0,3-12-2</inkml:trace>
  <inkml:trace contextRef="#ctx0" brushRef="#br0" timeOffset="62574.2015">16781 12762 41,'18'18'34,"-1"-2"0,16 9-4,4 7-16,-3-3-4,6 5-5,-3-4-7,-8-5-8,-2-9-20,-5-1-4,-22-15-1,19 0 1</inkml:trace>
  <inkml:trace contextRef="#ctx0" brushRef="#br0" timeOffset="62731.8587">17104 12767 59,'-18'8'37,"-15"10"0,-5 7-4,-7 12-18,-8-3-7,0 6-7,4-1-16,9-4-21,2-13 0,19-8-1,1-14-1</inkml:trace>
  <inkml:trace contextRef="#ctx0" brushRef="#br0" timeOffset="64212.3998">2674 15003 40,'0'-10'29,"0"10"3,0 0-12,10 16-5,-5 0-4,6 9-4,2-4-2,9 3-1,2-6 0,5-8-1,-5-10-1,3-12 0,2-11-1,-1-5 0,-8-1-4,-7-3-12,-3 3-18,0 13-2,-10 2 1,0 14-1</inkml:trace>
  <inkml:trace contextRef="#ctx0" brushRef="#br0" timeOffset="64492.497">3077 14945 53,'0'0'29,"0"0"-3,-14 10-12,11 3-5,-4 1-2,10 4-2,4 0-1,5 1 0,-3-4-1,8-1 2,-2-9-1,6-1 1,-5-9-1,2-2 0,-8-5 1,-2-2-2,-3-1-3,-5-3-5,0 5-10,-3 1-21,-7-5 0,6 7 0,-2-2 0</inkml:trace>
  <inkml:trace contextRef="#ctx0" brushRef="#br0" timeOffset="64809.3855">3479 14930 58,'-10'0'24,"-11"3"-6,2 2-4,0 7-4,-2 3-3,8 4-2,0 1-2,13 1-1,10-4-1,9-2 1,5-6 0,4 0 0,-3-9 1,0 0 0,-9-6 0,-16 6-1,0-10 0,-16 8-4,-5 2-11,1 0-19,-8-6-1,10 6 0,0-8 0</inkml:trace>
  <inkml:trace contextRef="#ctx0" brushRef="#br0" timeOffset="65009.9116">3638 14913 69,'0'23'37,"0"3"0,0 10-13,8 17-11,-5 5-4,4 12-6,2 2-5,-4-6-7,9 0-16,-2-8-12,-7-19-1,2-11 1</inkml:trace>
  <inkml:trace contextRef="#ctx0" brushRef="#br0" timeOffset="65155.961">3683 15182 38,'9'-10'30,"-4"-1"-2,11 14-7,-1 3-41,-1-6-6,12 10-4,-3-10-1</inkml:trace>
  <inkml:trace contextRef="#ctx0" brushRef="#br0" timeOffset="65424.0134">4232 15008 51,'11'5'35,"-22"2"2,-3 7-1,-13 4-20,-10-4-7,5 2-5,-6-9-3,3-7-2,1 0-2,5-11 0,11-1 0,6-8 0,12-1 0,3 4 2,9 2 2,8 9 2,5 6 1,8 9-1,-2 6 1,0 7-2,0 5-22,-2 3-15,-9-8-1,0 2-1,-9-11-1</inkml:trace>
  <inkml:trace contextRef="#ctx0" brushRef="#br0" timeOffset="66132.6439">4871 14887 19,'20'0'25,"13"10"-1,-8-3-9,6-3-7,0-4-6,-3 0-4,-4-7-3,-7-1-2,-17 8 0,6-15-1,-6 15 1,-22-6 2,4 9 3,-4 6 4,-3 8 4,-13 33 9,29-19-5,6 0-1,7 0-2,8-4 0,7-5-2,8-8-1,1-6-1,0-8-1,3-15-1,-4-1 0,-1-6-1,-7-3 1,-4 0-2,-3 1 1,-5 4 1,-3 6 1,-4 14 1,0 0 1,0 0 1,6 17 0,-6 5 1,0 5 0,4 0-1,3 1-2,-3-3-2,4-5-6,1-3-7,1-5-14,-10-12-7,13-8-1,-13-7 1</inkml:trace>
  <inkml:trace contextRef="#ctx0" brushRef="#br0" timeOffset="66793.5614">5197 15097 10,'0'0'51,"0"0"-34,0 0-4,11 0-2,0-6-4,2-3-1,-1 2 0,3-6-2,-2 5 0,-1-4-1,-3 4 0,-9 8 0,12-15-1,-12 15 0,13-18-1,-13 18 0,15-18-1,-15 18 0,13-16 0,-13 16 1,9-6 3,-9 6 0,-6 14 1,-1-1 0,7 10 1,-6 3-1,6 3-2,3 5-8,4 0-24,2-10-6,9 0 0,2-11-1</inkml:trace>
  <inkml:trace contextRef="#ctx0" brushRef="#br0" timeOffset="67033.4344">5646 14913 61,'0'0'37,"16"19"0,-6-1-10,-1-1-13,6 9-5,-11-3-1,1 3-4,-8-2-6,-11-10-27,-3-11-8,-1-3-1,-4-14 1</inkml:trace>
  <inkml:trace contextRef="#ctx0" brushRef="#br0" timeOffset="67929.2738">6524 14863 7,'-37'-14'48,"12"14"-33,4 12-4,2 2-3,4 1-2,7 2-2,8-3-2,10 2 0,3-5 0,4-2-1,0-4 0,-1-2 0,-4-3-2,-12 0 1,0 0-1,0 0 0,-12 0-1,-6 8 1,2 1 0,0 2 1,3 4 1,5 2 1,8 2 0,5 0 1,4 1 0,8-3-1,4-5 1,1-4-1,3-8-1,2 0 0,-5-12-1,-1-1 0,-2-3 0,-4 0-1,-2 3 0,-4 4 1,-9 9 1,10-4 0,-10 4 1,5 20 0,-5-8 1,0-1-1,0 0 0,0-11-3,0 0 0,0 0 0,4-25-1,2 2 1,3-4-1,4-1 3,2-1 2,4 6 2,1 3 1,3 11 0,-4 3 1,0 13 0,-3 3-1,-1 12-1,-6 1-1,0 5-4,-4 1-4,1-5-13,-6-5-17,11-2 0,-11-17 0,13 11-1</inkml:trace>
  <inkml:trace contextRef="#ctx0" brushRef="#br0" timeOffset="68079.4849">6958 14920 55,'0'0'34,"15"21"-1,-11 3-9,-1-2-11,7 4-12,1-6-24,2 6-9,-3-13 0,8-3-3</inkml:trace>
  <inkml:trace contextRef="#ctx0" brushRef="#br0" timeOffset="68635.0312">7156 14872 33,'13'0'28,"2"6"1,1-6-5,5 0-16,4-3-4,1-2-1,-2 2-1,-3-1-1,-8 4 0,-13 0 0,0 0 1,-6 12 0,-8 3 1,-3 2 0,1 2 1,1 0-1,4 6 1,6-4-1,8 3-1,8-6 0,8-2-4,7-3-3,5-9-3,10 1-5,-1-10-6,5-3-1,0-6 1,1 2 4,-5-4 8,-7 4 8,-5 6 6,-1 6 26,-28 0-12,0 24-1,-20-12-3,3 6-6,-9-7-5,1-3-4,0-8-3,-3-2 0,5-10 0,3-5-2,6-3 1,5-5 0,9 3 1,4 3 2,5 5 1,11 10 1,-3 4 0,8 9 1,2 5-1,-1 9 1,2 3-5,-8-2-11,-4-2-22,4 0 0,-14-10-1,3-3-1</inkml:trace>
  <inkml:trace contextRef="#ctx0" brushRef="#br0" timeOffset="68794.6919">7573 14601 90,'-3'-12'37,"3"12"-3,0 15-29,8 7-34,-3-1-6,9 7-1,-2-10-1</inkml:trace>
  <inkml:trace contextRef="#ctx0" brushRef="#br0" timeOffset="69223.5242">7857 14852 71,'13'0'35,"2"13"1,7 12-19,6 21-4,-4 5-5,4 9-4,-3 1-5,-6-7-14,-4-12-20,1-8-1,-12-17 0,-4-17 0</inkml:trace>
  <inkml:trace contextRef="#ctx0" brushRef="#br0" timeOffset="69388.2635">8076 14907 67,'-22'-6'34,"5"25"0,-8 19-13,-10 0-10,3 13-6,-3 2-4,5-3-8,7 1-15,11-7-12,-4-10 0,16-10 0</inkml:trace>
  <inkml:trace contextRef="#ctx0" brushRef="#br0" timeOffset="69673.7827">8204 14899 34,'0'0'33,"0"10"0,-4 10 1,-2 6-17,4-1-6,10 6-1,0-9-4,13-1-1,1-9-1,6-5-1,0-7-1,0-10 0,-7-2-1,-2-5-2,-5-2-2,-14-3-7,6 3-15,-6 3-11,-11-1 0,3 8-2</inkml:trace>
  <inkml:trace contextRef="#ctx0" brushRef="#br0" timeOffset="69914.7757">8435 14894 55,'11'0'37,"5"10"-1,-6 5-1,0 2-19,5 6-5,-3 0-4,6 3-2,-3-9-2,2-1-1,-1-8-1,3-8 0,-1-9 0,-2-6-1,-1-2 0,-5-5-2,3 4-5,-13-5-13,2 4-18,1 6 0,-3 2 0,0 11-1</inkml:trace>
  <inkml:trace contextRef="#ctx0" brushRef="#br0" timeOffset="70245.0904">8968 14899 48,'0'0'24,"-18"-15"-7,5 12-2,-3 3-3,-4 7-2,4 7-1,-2 2-1,9 9-2,2 0-2,10 3-1,4 1 1,8-4-1,0-6-1,6-6 0,-2-7-1,-2-6 0,-6-6 0,-6-4-1,-7-5 0,-9-1-1,-7 0-5,-5 2-15,-8-4-12,10 7-1,-2-4 1,9 7-1</inkml:trace>
  <inkml:trace contextRef="#ctx0" brushRef="#br0" timeOffset="70553.708">9053 14879 56,'24'5'36,"-1"9"0,-5 4-4,-8-4-17,4 11-3,-8-5-5,1 1-3,-7-4-1,4-5-2,-4-12-2,0 0-1,9-3 1,-1-14-1,4-1 0,0-3 0,5 0 1,1 1 0,1 6 2,0 5-1,-2 7 1,-1 6 0,-3 5 0,-1 7 1,-6 0-1,-1 5-3,-5 3-8,0-2-23,-8-3-3,8 2-1,-8-7 0</inkml:trace>
  <inkml:trace contextRef="#ctx0" brushRef="#br0" timeOffset="70787.2659">9528 14846 60,'17'16'37,"0"4"1,4 8-4,3 5-19,-12-3-4,2 5-4,-10-3-4,-4-12-11,-15-5-29,-5-7-1,-8-8 0,-3-5-1</inkml:trace>
  <inkml:trace contextRef="#ctx0" brushRef="#br0" timeOffset="73003.2734">10534 14770 33,'-24'3'20,"8"3"-5,-4 1-1,2 2-3,0 7-1,5 0-2,9 5-1,4-1-1,10 2 0,3-4-2,5-3-2,4-6 0,1-4-2,-3-5-1,-8-4 0,-12 4-1,4-13 1,-13 6-1,-6 5 2,-7 2 1,-2 2 0,-1 7 1,1 6 0,4 2 1,6 2 0,6 1 0,8 2-1,6-3 0,12-2-2,4-5-4,2-4-11,-2-10-15,10 2-2,-11-20 1,5 1 0</inkml:trace>
  <inkml:trace contextRef="#ctx0" brushRef="#br0" timeOffset="73266.9592">10648 14836 50,'42'48'35,"-5"1"0,5 8-1,-7-1-23,-1-4-21,2 0-22,-15-18-2,-2-5 0,-9-16-1</inkml:trace>
  <inkml:trace contextRef="#ctx0" brushRef="#br0" timeOffset="73434.4844">10965 14883 47,'-12'-5'35,"-14"11"2,-5 18-1,-9 13-15,-5 6-14,-3 6-9,4 6-18,4-2-16,-2-11 0,12-7 0,10-13 0</inkml:trace>
  <inkml:trace contextRef="#ctx0" brushRef="#br0" timeOffset="73958.3327">11228 14805 48,'-22'3'27,"-8"-3"-2,6 8-13,7 8-5,4 1-4,10 4-1,3-1 0,9 2-1,5-4 0,1-3-1,5-5-1,-4-3 0,0-7-1,-7 0-1,-9 0 0,0 0 1,0 0 1,-20-7 1,2 11 2,0 5 1,1 2 2,4 6 1,2-2 1,11 5-1,0-4 0,14 0-1,1-6 0,9-1-1,-1-9-1,7-3-1,-4-7-1,0-5 0,2-5-1,-5-2 0,-5-3 0,-3 3 0,-4 2 0,-6 5-1,-5 15 2,10-10-1,-10 10 0,-4 21-2,4 0-18,3 8-14,-12-7 2,9 6-2,-12-11 1</inkml:trace>
  <inkml:trace contextRef="#ctx0" brushRef="#br0" timeOffset="74169.3539">10412 14362 58,'0'14'26,"0"15"-25,0 3-2,4 16-26,-11 5-4</inkml:trace>
  <inkml:trace contextRef="#ctx0" brushRef="#br0" timeOffset="75201.7692">1864 16172 11,'-4'-21'22,"-11"11"-4,-39 0 10,23 19-18,-2 3-1,7 10-3,-5 6-1,10 10 0,11 2-2,14 1-1,9-4 1,12-8-1,8-3 0,-2-10 0,6-7-1,-6-9 0,0-9 0,-5-1-1,-14-7 0,-9 2 0,-3 1 0,0 14 1,-15-15 0,15 15 1,-18 12 0,7 9 1,5 9 0,6 7 1,0 7-1,9 3-1,-5 9-3,2-6-8,10-9-10,6-11-14,-8-15 1,9-4-2</inkml:trace>
  <inkml:trace contextRef="#ctx0" brushRef="#br0" timeOffset="75507.3367">2090 16273 41,'0'0'27,"-16"7"1,-3 3-16,10 8-3,0 1-3,15 3-2,3-5 0,10 0 0,-4-3-1,7-4 2,2-6-1,7-4 0,-6-14 0,-8-2-1,-6-2 1,-11 0-2,-5-4-1,-8 2-3,-8 6-7,-8 5-19,-7 2-6,13 12-1,-5-5 2</inkml:trace>
  <inkml:trace contextRef="#ctx0" brushRef="#br0" timeOffset="75846.6566">2371 16422 54,'21'11'32,"6"4"-5,-3-9-9,-6 0-7,2-6-4,-6-5-1,4-5-3,-13-6-1,0-7 0,-11 1 1,-6 2-2,-4-4 1,-3 4-2,-8 5 0,-4 10 0,3 7 0,0 9 0,6 7-1,7 7 1,5 6-1,5 7 2,8 0 0,9 4-1,1-1-1,5-8-7,0-5-27,6-1 1,-4-17-2,11-2 1</inkml:trace>
  <inkml:trace contextRef="#ctx0" brushRef="#br0" timeOffset="76169.4177">2923 16337 60,'9'15'35,"-23"-4"2,1-1-7,-11 7-21,-5-10-3,-1 0-5,-4-7-3,-4-4-2,7-2 1,-3-3-2,12-3 1,9-7 0,7 5 2,6-1 1,0 15 3,25-9 0,-3 9 0,12 4 1,-6 6 0,7 9 0,-5 4-2,-2 2-6,-3 0-15,-1-2-14,-18-5 0,1 4-1,-7-22 0</inkml:trace>
  <inkml:trace contextRef="#ctx0" brushRef="#br0" timeOffset="76340.465">2685 15913 64,'9'7'34,"0"10"-3,7 12-26,2 7-34,-12-2-2,14 9-2,-8-13 1</inkml:trace>
  <inkml:trace contextRef="#ctx0" brushRef="#br0" timeOffset="78366.7129">3762 16269 19,'15'29'25,"-15"-12"-1,0 12-14,2-3-5,-2 1-4,3-3-5,-3-7-5,0-7-3,0-10 0,-5-19 1,1-4 2,4 0 6,0-4 5,15-34 19,-2 35-4,3 11 0,1 12 2,2 3-3,2 18-3,-4-1-3,1 10-1,-5 6-5,-1-1-7,-1 2-11,0-5-18,-8-10 0,9-9-1,-12-10 0</inkml:trace>
  <inkml:trace contextRef="#ctx0" brushRef="#br0" timeOffset="78674.3147">4147 16390 23,'16'9'32,"8"6"0,-7-6-3,-1 1-14,8-5-4,-7-5-3,0-5-4,-4-9-1,-3-3-1,-5-1-1,-5-1 0,-5-5 0,-9 5-2,-5-1 1,-3 8-1,-4 8 1,-3 8-1,3 6 1,1 6 0,5 13 0,7 6 0,7 8 1,6 6-1,6-3-1,7-3-6,3-1-23,7 6-4,-6-26-1,9 4 1</inkml:trace>
  <inkml:trace contextRef="#ctx0" brushRef="#br0" timeOffset="79088.5896">4567 16317 35,'-22'0'26,"-14"-4"-5,7 4-9,1 11-2,5-2-2,7 7-2,5 1 0,11 0-1,5-7 0,10-1-1,1-9 0,8 0 0,-2-12-2,6-3-1,3-2 1,4 0 0,1 3 0,0 4 2,0 6 1,0 11-1,-9 2 1,-1 13 0,-14 2 0,-6 7-1,-12-3-1,-6 0-4,-7-4-9,-2-5-26,-8-13-1,10-6 0,-4-13 0</inkml:trace>
  <inkml:trace contextRef="#ctx0" brushRef="#br0" timeOffset="79575.4703">5544 16279 19,'18'2'26,"-3"-4"2,9 2-12,3 7-5,-2-7-1,2 3-3,-5-3-1,-6 0-2,-16 0-1,0 0-1,-13 6-1,-5-6 0,-9 7-1,2 3 2,-1 3 0,4 3-1,7 4 1,9 0 0,6 5-3,11 3-2,6 0-3,6-5-7,6-5-10,9-1-8,-4-17 1,11 0-1</inkml:trace>
  <inkml:trace contextRef="#ctx0" brushRef="#br0" timeOffset="79839.5352">6103 16350 73,'9'13'31,"-19"7"-8,-15-1-8,-3 2-4,-9 0-7,1-10-4,-2 0-2,4-11-1,7-9-1,5-10 0,11 0 0,6-3 2,10-2 3,5 9 1,6-2 2,28 17 6,-16 17-4,-1 0-1,0 12-2,-1 0-12,8 3-23,-15-10-2,8 2-1,-8-12-1</inkml:trace>
  <inkml:trace contextRef="#ctx0" brushRef="#br0" timeOffset="80698.3941">6787 16315 39,'25'4'30,"-12"1"1,2 16-12,-9 7-8,-6 1-3,-5 5-3,-3-7-3,0 0 0,-2-11-1,3-6 0,7-10-1,-6-17-1,6-2 2,7-8-1,-4 2 1,0-1-1,3-1 1,-2 5-1,-4 6-1,0 16 1,0 0 0,0 0 0,-7 17 0,7 2 0,3 7-1,4-1-1,6 1-2,5-5-5,4-5-6,8-7-5,5-9-1,3-3 0,1-11 2,1-4 5,1-3 6,-4 2 7,-5 2 10,-5 4 9,8 2 25,-30 21-22,-5 4-3,-15 2-3,-4 8-5,-9-8-2,-2-2-5,-5-4-2,4-7-1,3-11-1,3-6-1,7-7 1,9-3 0,9 1 1,9 4 0,7 3 1,5 9 0,4 7 0,3 14 1,3 7-1,-7 5-4,2 8-15,1-2-14,-15-9-3,3 9 2,-11-17-1</inkml:trace>
  <inkml:trace contextRef="#ctx0" brushRef="#br0" timeOffset="80856.7294">7113 16122 47,'0'-24'30,"-5"4"-5,5 20-27,11 12-21,-11 2-5,19 12-3</inkml:trace>
  <inkml:trace contextRef="#ctx0" brushRef="#br0" timeOffset="81200.8593">7369 16295 24,'0'0'29,"17"10"0,1-14-1,10 4-17,6-3-5,-4 3-1,2 0-3,-7-8-1,-5 1 0,-10 0-1,-10 7 1,0 0-1,-25-3 0,5 6 0,-7 7 1,1 4 1,1 6 0,7 6 0,7 6 0,6-4-1,11 2 1,10-4-2,7 1-3,7-8-5,2-4-10,-2-15-12,8 0-1,-10-15 1,8 3 2</inkml:trace>
  <inkml:trace contextRef="#ctx0" brushRef="#br0" timeOffset="81599.7131">7772 16311 35,'-16'-3'31,"9"16"-1,-6-3-7,5 4-9,8 4-4,-3 1-4,11 1-2,2-3 0,3 0-1,1-8 0,4-6-1,-5-3 0,3-6-2,-5-5 1,0-1 0,-5-7-2,0-3 1,-3 5-1,-3 5 1,0 12-1,0-13 1,0 13 0,0 0 1,-8 18 0,11-3 0,2 3 0,3 1 0,2 0 1,3-1 0,3-3 0,2-2 0,-1-10-1,-1-3 1,1-7 0,-3 0 0,-9-11 0,2 2 0,-7-1-1,-5-1-3,1 9-9,4 9-26,-23-12 1,12 12 0,0 0-1</inkml:trace>
  <inkml:trace contextRef="#ctx0" brushRef="#br0" timeOffset="82126.4212">8987 15758 53,'-30'15'32,"-2"28"-4,-8 29-10,-7 20-4,11 19-3,1 13-4,17 11-1,11-6-4,17-8-2,18-16-8,10-25-14,5-23-13,17-16 0,0-29 1</inkml:trace>
  <inkml:trace contextRef="#ctx0" brushRef="#br0" timeOffset="82502.9881">9327 16387 45,'-18'23'28,"-1"-4"-4,10 7-12,9 3-1,8 0-3,9 2-1,4-9-1,8-5-1,2-17-2,0-9 0,-4-8 0,-2-8-2,-8-11 1,-7-6-1,-10-6-1,-14-5 0,-10 1 0,-11-1 0,-4 1-1,-4 7 1,-1 12-1,2 9 0,5 13 1,9 15 0,11 10-1,13 11-3,14 10-7,8 7-13,8-5-7,20 1-1,3-12 0</inkml:trace>
  <inkml:trace contextRef="#ctx0" brushRef="#br0" timeOffset="83262.0899">9752 16300 9,'-25'-11'25,"11"11"-1,-9 0-7,9 0-8,14 0-2,-10 22-2,17-6-1,2-2-1,6 1-1,6-2-1,-3-2-1,1-4-1,-4-2-1,-5-5-2,-10 0-1,0 0 1,-18 0 1,-1 7 1,-2-7 0,-1 12 3,-2 0 2,-10 25 7,22-16-4,12 1 0,8-7-2,9 4 1,3-9-2,5-3 1,3-7-2,0 0-2,-1-11-1,-1-8 0,-4 3 1,-7-5-2,0-1 2,-9 2-1,0 0 1,-3 5 1,-3 5 1,0 10 1,0 0 1,-6 19-1,6-4 1,0 4 0,7 2-1,2 1 1,-1 0 0,5-6-2,2-10-1,1-6 2,-1 0-1,1 0-1,-5-15 1,-2-2-3,-1-5 1,-2 1-1,-3 1 1,-3 6-1,4-3 0,-4 5 0,0 12 0,0 0 1,11 14 1,-4 3 0,3 1-1,2-2 1,0 7 0,4-2 0,0-12 0,3 2 1,-2-11-1,-1 0 2,-1-11 1,-2-4-1,-7-10 0,-2-2-1,-8 3-2,-2-1-6,-1 4-16,-1 4-14,-6 0 0,14 17 0</inkml:trace>
  <inkml:trace contextRef="#ctx0" brushRef="#br0" timeOffset="83621.3064">10360 16508 42,'0'0'34,"-6"16"0,10-5-4,-4-11-14,30 11-6,-11-5-4,8-2-2,-5-4 0,1 0-4,-9-10 2,-1-9-1,-5 0-1,-4-3 1,-8-2-1,-3-4-1,-3 1 0,-6 2 1,-1 7-1,-3 9 1,1 6 0,0 3 0,1 13 1,6 14 1,2 10-1,7 14 1,3 3 0,0 10-5,6 1-23,1 3-9,-2-14-3,5-6 1</inkml:trace>
  <inkml:trace contextRef="#ctx0" brushRef="#br0" timeOffset="84201.8952">10898 16416 7,'-29'-31'52,"10"21"-31,-11 5-7,0 1-4,-1 10-3,6 5 0,4 8 0,6 1-2,10 3-1,8-3-1,9 1 2,6-3-2,6-4 1,0-8-2,-1-6-1,0 0-1,-5-10-1,-4 4 0,-4-4-1,-3-1 1,-7 11-2,5-11 0,-5 11 1,0 0 2,0 0 0,10 14 1,1-6-1,2 2 1,3 0 1,2-5 1,-1 2-4,3-4-6,-9-8-11,-6-5-12,-5 10 0,0-27 0</inkml:trace>
  <inkml:trace contextRef="#ctx0" brushRef="#br0" timeOffset="84362.4467">10913 16211 14,'0'-9'17,"-5"-3"-10,-1 1-17,6 11-5,0 0 3</inkml:trace>
  <inkml:trace contextRef="#ctx0" brushRef="#br0" timeOffset="84540.4697">11079 16252 44,'18'40'36,"-8"7"0,0 11-5,-5 11-10,-5 0-7,7 8-8,-2-7-9,-5-5-9,6-10-19,0-12-7,-6-23 0,9-7 1</inkml:trace>
  <inkml:trace contextRef="#ctx0" brushRef="#br0" timeOffset="84717.5084">11100 16554 25,'17'2'30,"-6"-2"-3,16 13-4,-3-6-27,0-7-23,11 7 0,-2-12-2,8 5 12</inkml:trace>
  <inkml:trace contextRef="#ctx0" brushRef="#br0" timeOffset="84944.5508">11551 16350 54,'-23'0'25,"-8"0"-7,7-4-6,3 4-5,4 6-2,12 4-3,5 3 0,10-1 0,5 1-1,3-6 0,1 2-2,0-3-1,-2 3-2,-7-7-1,-10-2-2,0 0 1,-10 0 0,-5 7 3,-5 1 3,0 2 4,2-1 3,7 5 3,2-2 0,14 7 1,3-6-3,10-1-16,-2-7-20,15 5-2,-7-16-2,12 6-2</inkml:trace>
  <inkml:trace contextRef="#ctx0" brushRef="#br0" timeOffset="85472.283">12377 16406 32,'-7'39'28,"-1"-2"-1,12-4-11,8-1-4,6-14-2,10-5-1,3-13-3,6-17 0,-4-11-2,-3-11-2,-8-4 0,-10-7-1,-12-2 1,-17-4-2,-11 1 2,-14 8-3,-6 8 2,-5 14-1,0 6 0,5 13 0,11 12-1,14 12 1,15 11-5,16 6-6,18-2-11,18 3-11,4-9 1,20 7 0</inkml:trace>
  <inkml:trace contextRef="#ctx0" brushRef="#br0" timeOffset="85841.271">12818 16290 38,'-22'8'24,"-1"-6"-11,12 6-3,7 4-3,8 1-3,7 0 0,5-1-1,3-5 0,1-2-2,-3 0 0,-7-2-1,-10-3-1,0 0 0,-17 0 0,-3 7 1,-5 1 2,-1 5 1,3 1 0,0 0 1,9 9 2,7-3-1,10 2 1,7-6-1,10 4-2,3-11-3,5-4-2,2-2-10,4-3-18,-8-9 0,5-3-2,-10-11 0</inkml:trace>
  <inkml:trace contextRef="#ctx0" brushRef="#br0" timeOffset="86246.2338">13006 16350 38,'0'0'25,"25"3"-5,-8 0-13,3-3-2,2 0-2,-4-6-2,-1 2-1,-5 2-1,-12 2 0,0 0 0,0 0 1,-23-5 1,3 11 2,-2 8 0,2 2 2,-1 2 2,6 5-1,7 1-1,8 1 1,3-4-2,12-2-1,3-10 0,4 0-2,2-9 1,2-5 0,-2-5 0,-3-7 0,-2-3-2,-4-2 1,-2 2 0,-4 0 0,-2 1 0,-1 7-1,-2 2 0,-4 10 3,5 9-1,-1 11 0,-4-1 0,5 6-1,2 4-6,-1 0-20,-2-10-8,8 3-2,-12-22-1</inkml:trace>
  <inkml:trace contextRef="#ctx0" brushRef="#br0" timeOffset="86848.9063">13467 16416 71,'17'0'35,"-12"9"0,6 4-18,-6 3-9,-5 0-4,3-2-2,-3 1-1,-3-2-4,3-13-1,0 0-1,0 0 0,3-21 0,7 4 1,-4-7-1,7-1 1,-2-3 4,2 6 2,-3 5 0,-4 4 1,-6 13 0,0 0 0,9 10 2,-9 10-1,0 7-1,0-3 0,5 3-2,0-1-1,3-6 1,4-3-2,1-5-1,3-12 0,-2-4 1,0-2 0,0-10 0,2 1 1,-1 1 0,-2-1 2,1 1 0,1 6 0,-1 5 0,-3 3 2,0 10-2,-11-10 0,16 15 0,-10-1-1,-3-2 1,-3-2-2,0-10 0,0 0-2,10 0 0,-10 0 1,14-15 0,-6 1-1,0 0-1,2 1 1,0 4 2,-2 9-1,-8 0 1,15 9-1,-8 4 1,-1 7 0,-3 2-3,1 3-7,-4 0-21,-3-13-4,3 5 1,0-17 0</inkml:trace>
  <inkml:trace contextRef="#ctx0" brushRef="#br0" timeOffset="87031.4481">13802 16065 78,'0'0'36,"0"27"-5,0 9-40,-7-13-21,15 17-5,-8-11 1</inkml:trace>
  <inkml:trace contextRef="#ctx0" brushRef="#br0" timeOffset="87751.6086">14661 16369 21,'-25'-4'25,"7"14"-5,-4 0-8,1 9-4,1 2-2,6 5-2,9 2 0,5 1-1,11 0-1,4-7-1,6-6 1,1-8-2,2-5 1,-4-8 1,-2-4-1,-6-9 0,-3-3 2,-7 2-1,-2 4 2,-5 3 1,5 12 0,-16 6 1,10 14 0,0 11 0,6 18 0,0 1-2,0 13-1,5-2-1,3-5-4,4 0-8,-5-9-16,1-19-9,6-9 1,-2-15-1</inkml:trace>
  <inkml:trace contextRef="#ctx0" brushRef="#br0" timeOffset="88066.6851">14996 16445 42,'-28'-16'30,"16"12"-7,-5 4-7,-2 0-5,4 11-2,-1 1-3,11 9 0,5-3-1,7 3-2,9-7 0,8 1 0,0-3-2,5-6 1,-2-9-1,-2-3 0,-7-6 0,-9-7-2,-9 6-1,-15-5-6,3 3-8,-6 0-18,-7 3 1,8 12-1,-3-13 1</inkml:trace>
  <inkml:trace contextRef="#ctx0" brushRef="#br0" timeOffset="88390.7414">15127 16573 49,'28'20'33,"-4"-12"0,-3 2-14,8-6-6,-6-4-5,1 0-4,-4-16-2,-1-2 0,-7-6-1,-5-3 0,-7-5 0,-9 3-1,-1-2 1,-5 4 0,-4 10-1,-4 10 0,0 7 1,3 17-1,2 7 0,6 8 2,-1 12-1,10 9 1,-1 3 1,8 3 0,3-7-1,6 1 2,1-4-4,3-4-8,3-18-28,2-2-1,-3-21-1,10-2 1</inkml:trace>
  <inkml:trace contextRef="#ctx0" brushRef="#br0" timeOffset="88711.8071">15706 16569 38,'-7'12'34,"-1"9"0,-11-8-8,-3-1-9,1-3-7,-7-9-5,3 0-4,0-12-2,5-5-1,6-2 0,5-4 0,9 0 0,5 4 1,7 2 1,5 4 1,4 13 1,4 2 0,0 9 1,-1 10-1,-3 4-1,-2 4-1,-2 5-9,-5 6-25,-12-15-1,7-1 0,-12-12 0</inkml:trace>
  <inkml:trace contextRef="#ctx0" brushRef="#br0" timeOffset="88888.8317">15599 16220 85,'0'0'34,"0"0"-5,-8 17-44,14 6-15,-6-4-4,16 9-1</inkml:trace>
  <inkml:trace contextRef="#ctx0" brushRef="#br0" timeOffset="89368.4259">16368 16531 45,'7'28'31,"0"8"-6,-7-2-12,-4-9-6,-4-9-3,-3-13-3,1-9-1,2-7-1,1-8 0,7-10-1,0-2 1,10-2 2,8 4 2,1 7 2,6 11 0,0 4 1,6 9 0,-7 10 1,0 13-1,-7 2-1,-5 12-4,-5-1-6,-7-7-13,-3 0-16,3-1-1,0-15-1,3-3 1</inkml:trace>
  <inkml:trace contextRef="#ctx0" brushRef="#br0" timeOffset="89681.496">16675 16574 50,'22'16'33,"-12"-6"-1,12 0-12,0 4-13,-1-9-2,3-5-1,-3 3-2,-2-9-1,-6-5 0,-5-6-1,-8-3 0,-3-6 1,-9 2-1,-9 4 0,0-2 0,-5 10 0,0 7 1,1 9-1,2 10 2,5 14-1,6 6 1,6 8 0,6 3-1,0 9 1,8-1 0,5-7-7,5-7-23,7-2-6,-6-21-2,9 3 1</inkml:trace>
  <inkml:trace contextRef="#ctx0" brushRef="#br0" timeOffset="90059.5837">17064 16499 51,'-23'4'28,"-2"5"-11,2 1-1,9 5-4,5 0-2,12 2-2,3-3-2,14-4-1,5-5-1,4-9-1,3-2 0,4 1-3,1-5 1,1 3-1,1 0 1,-3 7 2,-5 4 0,-4 8 0,-9-1 0,-7 7 2,-11 5-1,-7-5-2,-9 3-3,-6-7-16,-5-14-21,9 0 1,-1-8 0,10-6-1</inkml:trace>
  <inkml:trace contextRef="#ctx0" brushRef="#br0" timeOffset="90511.6673">17883 16373 37,'41'0'24,"-4"0"-9,4-7-5,-3 2-4,-5-3-3,-3-1 0,-13 4-2,-17 5 1,0 0 1,-13-8 0,-9 13 1,-1 5 1,-5 8 0,3 8 1,0-2-2,11 6 0,6 0-1,14 0-3,8 1-4,6-10-8,10-8-16,10-1-3,-2-7 0,15-3 0</inkml:trace>
  <inkml:trace contextRef="#ctx0" brushRef="#br0" timeOffset="90758.7288">18496 16527 43,'0'0'32,"-17"22"-1,-14-7-12,-4-6-6,-4-1-7,-1-8-5,2-6 0,3-4 0,8-9 0,12-4 0,12-6-1,15 2 0,9 8 2,4 2 1,6 11 1,0 6 0,1 11 0,-4 11-1,-1 9 2,-6 3-5,-7 4-22,0-6-14,5-5 0,-7-6 0</inkml:trace>
  <inkml:trace contextRef="#ctx0" brushRef="#br0" timeOffset="91608.4102">19292 16359 12,'-32'0'16,"10"13"-6,4-3-4,10 9-3,12-1-1,8-3-2,33 5 4,-19-12-2,-2-1-1,-6-2-1,-3-5-2,-15 0-1,0 0 1,-18 5 0,-4-2-1,-6 5 1,2-4 1,0 4 3,-16 17 9,31-12-3,8 4 0,8-2 0,10-4 0,2 4-1,7-6-2,3-9 0,3 0-2,0-7-1,1-5-1,-5 2 0,-1-2 0,-4-5-1,-3 5 1,-3 6 2,-4 6 0,-11 0 0,14 18 1,-14-10-1,6 7 1,-6-1 0,-6-2-2,6-12-1,-11 2-2,6-12 1,1-9-1,4 0 0,0-6 1,6-3-1,5 3 0,8 0 2,6 7 0,-1 3 2,5 11 0,-3 4 2,2 8-1,-8 5 1,0 8 0,-12 6-1,-3 3 0,-5 3-5,-4-8-11,1-1-23,3 0 0,-5-12 0,13-2-1</inkml:trace>
  <inkml:trace contextRef="#ctx0" brushRef="#br0" timeOffset="91915.4767">20004 16491 66,'0'13'35,"0"8"-4,-6 9-14,-10-10-4,2 0-7,-9 0-4,1-8-3,-2-4-2,0-8-2,7-11 0,-4-8 0,9 4 0,5-9 0,7 1 1,7 3 3,5 1 1,4 6 3,0 9-1,4 11 0,1 2 2,0 8-2,-2 3 2,-2 4-4,-2 5-10,0 7-23,-10-21-1,5-1 2,-10-14-2</inkml:trace>
  <inkml:trace contextRef="#ctx0" brushRef="#br0" timeOffset="92098.0128">19907 16229 44,'-7'-18'33,"7"18"-4,0 0-18,-8 11-33,17 7-8,-4-7-3</inkml:trace>
  <inkml:trace contextRef="#ctx0" brushRef="#br0" timeOffset="92494.5766">20151 16516 57,'10'27'34,"-6"-1"1,5 4-16,0 8-9,0-3-3,3-3-3,2-14-2,5-11 0,1-12-1,1-4-1,0-14 2,0-7-4,-3 0-3,-5-2-13,-7 2-17,-2 12 0,-8-1-2,4 9 2</inkml:trace>
  <inkml:trace contextRef="#ctx0" brushRef="#br0" timeOffset="92947.2071">20443 16554 24,'6'-17'32,"-6"17"1,0 0-4,0 0-13,0 9-5,0-9-4,0 23-2,0-6-1,4 4 0,1-1 0,6-1-1,5-7-1,2-7-1,2 0 1,1-5-2,-1-12 0,-4-3-1,-1-7 1,-6-2 0,-6 7 0,-3-2-1,0 3 0,0 16 1,-4-10-1,4 10 2,-5 12 0,5 7-1,6-2 2,4 5-1,4-2 0,5-6 1,1 0 0,3-7-1,0-9 0,1-6 0,-3-3 0,-7-6 0,-6-2 1,-8 1-3,0-2-4,-15-3-17,-1 6-16,7 5 0,-3-5 1,12 17-2</inkml:trace>
  <inkml:trace contextRef="#ctx0" brushRef="#br0" timeOffset="93983.9279">20899 15932 41,'40'59'38,"0"25"-4,1 21-4,0 31-7,-15 6-5,-7 20-8,-23 5-38,-27-6-8,-34-24-2,-27-17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09-28T15:36:23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1837 11235 36,'-15'16'40,"-10"-3"-25,-15 2-1,-5-1-4,-3-2-4,2-2-3,5-3 0,14-4-2,3-3-1,8 0 2,16 0 0,18-7 2,7 7 2,10 14-1,5 1 0,0 11 1,3 6-1,-8 11 1,-11 5-1,-18 4-2,-15-3-2,-13-3 0,-9-6 0,-2-9-1,-9-8 1,8-9-2,6-7 0,13-7 1,15 0 0,0 0 0,22 3 0,-3 1 1,9 5-2,9-3-6,3 3-20,10 0-7,-11-9-1,5-2 0</inkml:trace>
  <inkml:trace contextRef="#ctx0" brushRef="#br0" timeOffset="202.0481">1940 11569 46,'0'0'34,"0"0"1,28 8 0,-5 1-21,7-6-6,8 4-6,11-2-8,-5-2-16,-11-3-12,-1 0 0,-18-8-1</inkml:trace>
  <inkml:trace contextRef="#ctx0" brushRef="#br0" timeOffset="344.0822">2136 11595 55,'-9'29'31,"-6"-3"0,5-1-16,16 1-14,-6-10-24,13 6-5,2-14-1,16 2-3</inkml:trace>
  <inkml:trace contextRef="#ctx0" brushRef="#br0" timeOffset="782.6688">2548 11624 51,'-22'-11'32,"-9"-6"-3,-5 5-8,-2 5-8,1 2-4,5 8-4,8 4-1,11 6-2,4 5 0,9-1-1,10 0 0,15-4 0,2-2-1,4-4 0,-5-7 0,1 0 0,2-9 0,-2-1-1,-6 1 1,-4-1-1,-8 5 2,0 0 0,3 5 1,-2 10 0,-5 1 1,8 6 0,-6-1-1,4 1 1,1-4-1,4-2 0,-6-7 0,4-4 0,0-10-1,-2-4 1,1-4-1,3-2 1,-8 0-3,-4-4-11,5 2-24,1 6-1,-10-2 0,8 6-1</inkml:trace>
  <inkml:trace contextRef="#ctx0" brushRef="#br0" timeOffset="1474.2758">3615 11448 71,'-6'15'29,"-4"7"-8,-5 5-5,5 12-5,4-1-3,6 3-2,3-7-2,10-4-2,3-10 1,9-9-1,0-11 0,2-6 0,-3-6-1,0-6 0,-7-3 0,-6-3-1,-1 3 1,-5 2-1,-5 7 1,0 12 0,0 0 0,0 16 1,0 6 0,6 19 0,-6 6 1,3 9-1,-9 3 1,0 3-1,-8-3-1,-5-6 0,-5-9-1,-4-10-1,1-14-2,-4-14-3,11-9-4,-4-18-7,14-8-18,4-2-2,6-8 0,7 1 1</inkml:trace>
  <inkml:trace contextRef="#ctx0" brushRef="#br0" timeOffset="1646.2957">3931 11710 61,'0'0'35,"18"15"-1,0-15-8,1 4-28,13-1-26,-6-10-3,11 1-3,-1-9-1</inkml:trace>
  <inkml:trace contextRef="#ctx0" brushRef="#br0" timeOffset="1963.3359">4554 11605 69,'-28'28'34,"-9"-6"1,0-8-15,2 4-11,-5-9-6,6-9-3,3 0-2,10-14 0,8-3-1,7-4 0,6 4 1,11-2 1,3 5 2,7 6 1,4 8 1,6 6 1,-3 8 0,3 10 0,-4-3-2,-4 4-4,-1 4-11,-2 0-21,-12-15 0,-2 1-2,-6-15 1</inkml:trace>
  <inkml:trace contextRef="#ctx0" brushRef="#br0" timeOffset="2113.8544">4341 11382 54,'0'0'32,"-4"-17"-4,13 23-20,10 7-30,-10-5-6,13 7-3,-5-4-1</inkml:trace>
  <inkml:trace contextRef="#ctx0" brushRef="#br0" timeOffset="2699.7576">4570 11223 73,'11'0'32,"2"0"-5,8 0-13,8 0-6,5 0-2,2 0-4,-3 0-3,-3-3-2,-5 0-3,-12-7-1,-5 5-1,-8-4 0,0 9 0,-18-13 1,6 13 2,-1 0 1,-2 5 3,6 4 1,-1 1 1,4 4 1,6-1 0,0 3 0,0-3 0,0-1-1,0-2 1,0 2 1,0-12-2,0 0 0,-12 6 0,12-6 0,-10 0 0,10 0 2,4 14 0,5 0 1,5 8 1,1 4 0,7 11 2,-3 1 0,1 5-1,-9-3 1,-2 3-1,-9-7-2,-11-2 0,-6-8 0,-6-5-1,-5-7-2,1-7-1,-3 0-1,2-7-5,7-4-5,6-4-15,4-1-10,11 9 0,8-16-1</inkml:trace>
  <inkml:trace contextRef="#ctx0" brushRef="#br0" timeOffset="3007.8169">5053 11593 36,'-14'-16'32,"2"14"-2,-7-1-8,-3-1-7,4 9-4,-4-1-3,8 11-1,0-2-3,7 7 0,7-1 0,10 2-1,-1-5 0,10-1 0,0-6 0,5-4-2,1-5-1,-3-9-3,2 1-5,-7-9-11,-2 3-8,1 2-8,-7-8-1,-1 8 2</inkml:trace>
  <inkml:trace contextRef="#ctx0" brushRef="#br0" timeOffset="3203.8679">5172 11583 84,'7'9'34,"1"3"-5,4 7-9,-5-5-7,9 6-6,-6-6-2,2 0-2,0-6-1,4-8-1,-4 0 0,3-11 0,-2-3 0,2-2-1,-5 0-1,-1-2-6,1-2-28,-4 11-2,-6-5-1,0 14 1</inkml:trace>
  <inkml:trace contextRef="#ctx0" brushRef="#br0" timeOffset="3670.0867">5746 11564 32,'-6'25'70,"-3"-9"-38,-7 7-10,-11-5-6,2 5-6,-13-6-4,4-2-3,-7-6-3,2-9 0,7 0 0,4-10-1,4-6 0,12-6-1,8 0 1,10 0 0,10 5 1,7 2 0,2 8 0,5 7 1,3 4 0,-2 10 0,-2 3 0,-1 2-1,-1 2-5,-11-3-18,-3-4-12,1 0-1,-14-14 0,16 7 0</inkml:trace>
  <inkml:trace contextRef="#ctx0" brushRef="#br0" timeOffset="3926.1197">6015 11496 103,'10'8'38,"-10"-8"-1,0 0-23,0 0-20,0 0-29,0 0-2,0 0 0,0 0-1</inkml:trace>
  <inkml:trace contextRef="#ctx0" brushRef="#br0" timeOffset="4092.1402">6000 11684 91,'0'13'40,"0"-13"-5,0 0-39,16 0-28,-16-12-4,0 12-2</inkml:trace>
  <inkml:trace contextRef="#ctx0" brushRef="#br0" timeOffset="22524.0618">6587 11433 39,'0'0'29,"6"10"-4,-6 7-7,3 6-4,-3 3-5,5 5-2,2-2-2,2 0-2,3-6 0,4-9-1,-1-9-1,4-9 0,-4-7 0,5-9 0,-6-6 0,-3-6 0,-2 2 0,-3-2-1,-3 2 1,-3 5 1,0 5-1,0 10 1,0 10 0,0 0 2,0 26-1,0 8 1,5 6-1,2 13 2,-7 6 0,4 9-1,-4-1-1,-3 3 1,-5-8-2,-3-5 1,-5-12-2,0-10 0,1-16-3,-2-15-1,6-8-3,-2-19-10,10-5-21,3 0-2,0-4 0,3 9 1</inkml:trace>
  <inkml:trace contextRef="#ctx0" brushRef="#br0" timeOffset="22921.1249">6888 12139 47,'5'10'31,"8"3"-3,2-4-8,-3-9-5,7 4-4,-9-10-2,5-3-3,-9-10-1,1-8-2,-4-4 0,-3-6-2,5-6 1,-2-1-2,0-4 0,2 4 0,3 3 0,-1 9 0,4 9-2,-1 6-5,2 14-8,-2 9-19,-10-6 0,15 23 0,-15-9-1</inkml:trace>
  <inkml:trace contextRef="#ctx0" brushRef="#br0" timeOffset="23064.1508">6936 11952 49,'0'0'34,"0"0"0,0 0-3,18 0-26,1-13-32,12 9-3,0-13-3,13 0-1</inkml:trace>
  <inkml:trace contextRef="#ctx0" brushRef="#br0" timeOffset="23299.1891">7209 11564 64,'0'0'37,"23"0"0,4 0-1,7 0-25,3 0-13,3 0-25,1-10-8,2 7-2,-10-10 0</inkml:trace>
  <inkml:trace contextRef="#ctx0" brushRef="#br0" timeOffset="23487.2134">7304 11640 41,'0'0'35,"17"6"-1,4-6 1,15-3-20,3 3-21,-2-8-23,8 8-4,-8-5 0,2 5-1</inkml:trace>
  <inkml:trace contextRef="#ctx0" brushRef="#br0" timeOffset="24018.7806">7743 11417 59,'0'0'33,"0"0"0,0 22-12,-8-1-6,8 8-5,0 0-4,11 4-1,-2-5-2,9-2 0,3-8-1,5-6-1,-4-12 0,2-5 0,0-10-1,-4-7 0,-5-6 1,-4-2-2,-2 0 1,-9 1 0,2 4 0,-4 10 1,2 15-1,-10-6 2,10 21-2,0 12 2,0 7-1,0 11 1,5 8 1,-3 3 0,-2 3-1,-4 2 0,-9-6 1,-1-3-1,-7-9-1,-5-9 0,-2-12-2,-2-15-1,4-7-1,1-14-4,13 1-9,-3-6-22,12-2-2,6 2 1,5 3 0</inkml:trace>
  <inkml:trace contextRef="#ctx0" brushRef="#br0" timeOffset="24283.8152">8054 11885 74,'0'0'37,"7"16"-2,-7-16-10,0 24-11,0-14-4,0 9-3,-4-5-3,8 2-2,1 0-4,-3-6-6,7-1-19,-9-9-11,10 0 0,-10 0-1</inkml:trace>
  <inkml:trace contextRef="#ctx0" brushRef="#br0" timeOffset="24442.3354">8059 11701 76,'0'0'39,"0"0"0,12 4-4,-6 6-60,-6-10-8,0 0-4,6-14 0</inkml:trace>
  <inkml:trace contextRef="#ctx0" brushRef="#br0" timeOffset="25619.5593">14310 12284 34,'-11'-13'58,"-1"6"-36,0 7-3,-6-4-5,5 8-4,-7 2-2,9 8-2,-2 0-2,9 5-1,4-2 0,6 0-1,6-4 0,10-2 0,0-6-1,4-5 1,-3-7-1,2-2 1,-8-5 1,-3-1 0,-14-3 1,0 2 0,-15 2 0,-1 3 0,-6 3-1,1 8-1,-3 0 0,4 8 0,6 4-2,7 1 1,7 3-1,14-2 0,3 2 0,3-7 0,5 3-1,-1-7 0,-3-2-4,-8-8-10,-13 5-25,10-11 0,-18-2 0,-2 0 0</inkml:trace>
  <inkml:trace contextRef="#ctx0" brushRef="#br0" timeOffset="26236.94">13653 11854 33,'-20'-8'32,"-12"2"1,3 10-2,-2 10-13,-3 3-6,10 15-4,3 1-2,15 14-1,10-2-1,14 3 0,7-6-1,14-6 0,5-12 0,4-10 0,-3-14 0,-4-16 1,-13-14-1,-11-8 0,-17-6 1,-12-5-2,-16-2 0,-6 5-5,0 4-28,-2 16-8,3 1 0,8 13-1</inkml:trace>
  <inkml:trace contextRef="#ctx0" brushRef="#br0" timeOffset="26928.4446">14199 10299 28,'0'23'29,"-6"27"1,-3 42-11,6 38-3,-1 37-5,4 29-3,4 20-5,3 11-4,7-3-10,3-11-20,-7-28 0,6-26-2,-8-41 1</inkml:trace>
  <inkml:trace contextRef="#ctx0" brushRef="#br0" timeOffset="27712.8055">14113 10231 35,'0'17'23,"-12"-4"-7,-1 3-2,-6 6-4,-2 1 0,-1 1-3,1-4-3,2-1 0,4-6-1,6-6-1,9-7-1,0 0 0,7-16 0,8 1 0,-2-6 0,4-4 1,1-2 0,0 1 1,-2 2 1,1 6 0,-4 4 0,1 14 1,0 6 0,8 15-2,3 8-15,11 10-19,-6-6-1,13 9 0,6-11-1</inkml:trace>
  <inkml:trace contextRef="#ctx0" brushRef="#br0" timeOffset="28716.8953">14305 12499 35,'24'0'18,"40"0"-6,31 0-1,37 2-2,36-2 0,30-4-2,29-1 0,22 0-1,13-2 0,-5-2-3,-6 2-2,-20 3-3,-28 4-20,-36-10-5,-28 10-1,-50-4 0</inkml:trace>
  <inkml:trace contextRef="#ctx0" brushRef="#br0" timeOffset="29235.5497">16889 12361 18,'0'0'29,"0"0"0,19 14-3,3-6-13,8 6-3,5-1-3,5 1-1,1 1-1,0-5-1,-9-1 0,-9-3 0,-13 0 0,-10-6 0,-21 12 0,-6 0-1,-14-1 1,-1 5-2,-6 1-4,5 2-12,4-6-21,17 3 1,10-6-2,12-10 1</inkml:trace>
  <inkml:trace contextRef="#ctx0" brushRef="#br0" timeOffset="29669.8045">17189 12632 51,'13'0'35,"-2"12"0,3 0-3,11 8-18,-4 1-6,8 5-3,0 1-2,0-2-4,-3-4-7,-8-9-12,-2-5-16,-2-4 0,-4-8 0,1-5 0</inkml:trace>
  <inkml:trace contextRef="#ctx0" brushRef="#br0" timeOffset="29815.8361">17485 12664 44,'-11'-13'36,"0"11"0,-8 4-7,-10 3-7,0 14-8,-10 0-5,3 11-3,0 1-9,1 5-33,2-12-1,11-3 0,2-7-1</inkml:trace>
  <inkml:trace contextRef="#ctx0" brushRef="#br0" timeOffset="30633.9018">13269 9717 19,'0'-10'51,"0"10"-28,0 0-5,-3 24-2,3-3-5,6 7-4,-1-2-1,10 3-2,3-2-1,10-4-2,0-8 1,6-5-1,-7-10 0,-1-8-1,-3-1 1,-6-8 0,-7-2-1,-7 1 0,-3 0-1,-6 6 2,6 12-1,-11 0 0,5 11-1,1 16 2,5 15 2,3 10-1,-3 8 2,3 6-1,-9-1 1,-4-4 0,-10-9 0,-7-10-1,-10-14-2,-3-17-4,-4-11-14,4-17-19,4-22 0,19-5-1,5-11 0</inkml:trace>
  <inkml:trace contextRef="#ctx0" brushRef="#br0" timeOffset="34641.399">17472 12481 14,'41'6'-2,"10"-2"-7,-3-8 7,14 4 2</inkml:trace>
  <inkml:trace contextRef="#ctx0" brushRef="#br0" timeOffset="34948.4688">17896 12484 20,'22'0'19,"15"0"-12,6 8-11,-1-13-11,12 8-3,-4-11 10</inkml:trace>
  <inkml:trace contextRef="#ctx0" brushRef="#br0" timeOffset="35226.4252">18364 12479 17,'24'8'21,"-2"-8"-11,13 0-14,11 7-13,-3-14-1,12 7 10</inkml:trace>
  <inkml:trace contextRef="#ctx0" brushRef="#br0" timeOffset="35497.8742">18934 12482 19,'28'9'18,"0"-9"-12,10 0-10,12 0-12,-1-4-2,13 4 14</inkml:trace>
  <inkml:trace contextRef="#ctx0" brushRef="#br0" timeOffset="35754.8446">19509 12460 6,'31'0'38,"-4"0"-25,4 0-3,9-5-3,4 5-9,4-5-9,5 8-10,-12-10-1,11 11 5</inkml:trace>
  <inkml:trace contextRef="#ctx0" brushRef="#br0" timeOffset="35958.1311">20119 12450 13,'26'0'23,"18"5"-14,18 0-18,0-10-6,21 5-3,-5-15 16</inkml:trace>
  <inkml:trace contextRef="#ctx0" brushRef="#br0" timeOffset="36536.473">20768 12426 11,'25'5'19,"-5"-5"-5,15 0-6,7 0-5,7 0-10,10 0-10,-1 0-3,12 3 10</inkml:trace>
  <inkml:trace contextRef="#ctx0" brushRef="#br0" timeOffset="36830.067">21488 12429 30,'9'0'25,"16"5"-4,3-5-10,9 5-9,9-3-18,-1-5-7,18 3-1,2-7-1</inkml:trace>
  <inkml:trace contextRef="#ctx0" brushRef="#br0" timeOffset="37108.602">22135 12426 7,'26'0'21,"-2"-3"-5,17 3-7,1 0-10,4-7-14,11 10-3,-13-10 0,9 9 18</inkml:trace>
  <inkml:trace contextRef="#ctx0" brushRef="#br0" timeOffset="37377.647">22777 12394 17,'31'7'27,"-12"-7"0,20 0-7,1 0-18,1-6-21,12 9-5,-3-10-1,11 7 1</inkml:trace>
  <inkml:trace contextRef="#ctx0" brushRef="#br0" timeOffset="37677.8442">23526 12426 32,'38'7'26,"14"-7"-7,17-4-29,18 8-9,8-11-2,16 7-3</inkml:trace>
  <inkml:trace contextRef="#ctx0" brushRef="#br0" timeOffset="38503.1096">20360 11673 33,'20'10'30,"-1"-10"-6,11 3-5,5 1-5,6-4-4,5 4-4,2-1-11,-3 3-17,-11-9-8,-2 3-1,-17-4 1</inkml:trace>
  <inkml:trace contextRef="#ctx0" brushRef="#br0" timeOffset="38865.4831">20568 11703 18,'0'19'19,"0"-8"-1,4 10 0,-1 10 1,1 7-1,5 11-2,-5 6-3,6 7-3,-6-3-2,4 5-1,-2-9-3,3-3-1,-4-7-2,-5-13-5,8-1-9,-3-8-21,-5-14 0,11-2-1,-11-7 0</inkml:trace>
  <inkml:trace contextRef="#ctx0" brushRef="#br0" timeOffset="39321.961">20425 12356 38,'0'0'34,"19"10"-3,5-5-7,7-5-7,10 8-7,1-8-3,2 4-11,2-4-24,0 0-6,-13-5 1,-3-1-1</inkml:trace>
  <inkml:trace contextRef="#ctx0" brushRef="#br0" timeOffset="40481.4079">19894 11927 24,'-6'-18'17,"6"4"-1,-6 1-3,0 0-2,2 4-1,4 9-3,0 0 0,0 0-2,0 0 0,-9 7 0,9 6 0,2 4 0,3 8 0,-5-1 1,6 6 0,-2 1-2,1 1 0,-2 0 0,3-2-2,-6-5 0,0-5 0,4-6 0,-4-3-2,0-11 0,-16 7 0,6-7 0,-1-8-1,1 5 1,0-3-1,10 6 0,-14-4 0,14 4 0,0 0 1,13 5 0,0 3 0,4 0-3,6-1-5,6-3-19,7 5-5,-5-9-1,8 0 1</inkml:trace>
  <inkml:trace contextRef="#ctx0" brushRef="#br0" timeOffset="41126.2291">20133 12012 30,'0'0'27,"7"10"-5,-2 2-4,3 4-5,-5 2-3,2 0-2,-1 1-1,1-2-2,-5-3-1,5-3-1,-5-11-2,0 0 1,0 0-2,8-14 0,-1 1 0,2-2 0,5-3-1,-1-1 0,2 5 0,-2 1 0,1 9 1,0 4 0,-4 3 1,-4 7-1,-2 4 1,-4 1-1,0 0 1,4 1 0,-4-6 0,0-10-1,0 11 1,0-11 0,0 0-1,10-17 0,0 3 0,1-1 0,0 2 0,1-1-1,0 4 1,-2 8 1,0 2 0,-2 9 1,-1 4 0,1 6 1,-5 1 0,4 3 1,-3 0-2,0-1-5,1-5-28,1 1-2,-6-9-2,5 2 1</inkml:trace>
  <inkml:trace contextRef="#ctx0" brushRef="#br0" timeOffset="51672.8422">17623 16085 22,'-3'26'34,"3"25"0,-9 10-2,4 11-15,8 17-4,5-2-7,10-3-6,11 0-15,7-16-19,-2-28-1,7-13 0,-9-22 0</inkml:trace>
  <inkml:trace contextRef="#ctx0" brushRef="#br0" timeOffset="52032.8683">17603 16128 28,'-4'27'27,"-12"-5"-6,-2 5-8,1 1-3,-1-6-4,6-6-2,12-16-1,0 0-1,0-19-1,9-3 1,4-7 0,2-3-1,2 0 2,-3 3 0,-1 7 0,0 12 0,1 10 1,4 5-1,6 12-4,4 13-27,-1-9-2,11 10-2,-7-14 2</inkml:trace>
  <inkml:trace contextRef="#ctx0" brushRef="#br0" timeOffset="52769.6092">18189 16690 57,'0'17'21,"-7"10"-5,-2 11-4,-1-2-3,2 5-2,1-15-3,2-2 1,1-8-2,4-16-1,0 0 0,10-17 0,-4-17-1,5-10 0,-2 3 1,-1-1-2,-1 0 0,-1 8 0,0 6 1,-2 14 0,-4 14 0,15 34-1,1-3 1,8 8 0,4 5-1,10 4 1,-2-1 0,0-3 0,-3-16-2,-8-9 2,-14-6-1,-11-13 1,-24 12-1,-7-12 0,-10-5-1,-2 0 0,-3 7-3,3-2-6,9 3-5,10-3-10,7-3-8,17 3 0,0 0 3</inkml:trace>
  <inkml:trace contextRef="#ctx0" brushRef="#br0" timeOffset="53033.4193">18773 16623 39,'-30'-13'33,"-3"13"-1,-7 5-12,-3 7-6,7 13-5,4 0-3,11 12-2,12 1-2,14 4 1,10 1-2,12-2-1,9-9-4,-1-10-5,5-1-15,-2-6-10,-16-15 0,-1-7-1</inkml:trace>
  <inkml:trace contextRef="#ctx0" brushRef="#br0" timeOffset="53575.5012">18538 16783 14,'0'0'28,"0"0"-3,14 0-7,13 5-5,6 1-3,9 4-4,3-10-5,1 0-5,0 0-3,-4-8 0,-5 3 0,-8-7 1,-3-5 2,-8-2 3,-5-2 5,-1-5 16,-12 26-7,0 0-1,0 0 1,0 20-3,0 7-2,0-1-2,4 3-2,-4 3 0,6-8 0,-3-2-2,3-8 0,-6-14 0,11-3-1,-6-13 0,1-6 0,-3-12 0,-3 1-2,4-9 1,-4 4 0,0 3 0,3 7 0,-3 12 0,0 16-1,11-6 1,0 18 1,4 12-2,2 1 2,6 6-1,2 5 0,5-8-1,4-4 2,1-1 0,1-13 0,-4-10 0,-4-10-1,-6-7 0,-7-14-1,-9 4-2,-11-12-3,-5 9-8,-15 0-9,-2 8-15,3 10 1,-6-2-1,5 18 10</inkml:trace>
  <inkml:trace contextRef="#ctx0" brushRef="#br0" timeOffset="53837.6628">18134 17118 42,'14'8'36,"26"4"1,21-8-3,20-4-21,24 7-4,11-10-4,13-2-5,0 9-13,-4 0-23,-16-16 0,-14 2-2,-24 3 2</inkml:trace>
  <inkml:trace contextRef="#ctx0" brushRef="#br0" timeOffset="54583.4882">19998 16760 32,'-10'0'11,"-3"5"-3,2-1-2,4 6-1,4 2-1,3 3-1,8-5 0,2 2-1,3-5 1,3-2 0,-4-2-1,-12-3-1,13 4 1,-13-4-2,-10 0 0,-2 5 1,-6 5 0,2 6 0,0 1 0,3 3 1,4-4-1,9 9 2,3-3 1,8-2-1,6-7 0,4-8 0,1-1 0,4-6 1,-2-4-1,2-8-2,-3-8 1,-1-3-2,-6-2 1,-1-2 0,-5 0 0,-4 6-1,-6 7 1,0 7 1,0 9 0,-13 17 0,6 2 0,2 8-1,2 1-2,3-2-8,0-5-16,5 2-6,-5-23 0,8 11 0</inkml:trace>
  <inkml:trace contextRef="#ctx0" brushRef="#br0" timeOffset="54740.7876">20133 16583 28,'-3'-14'26,"3"14"-4,0 0-23,0 0-20,7 14-4,-7-14-2</inkml:trace>
  <inkml:trace contextRef="#ctx0" brushRef="#br0" timeOffset="54952.161">20261 16842 29,'14'27'33,"9"9"0,-11-4-11,3-13-5,4-2-5,-6-17-3,5 0-2,-6-12-2,0-5-1,-2-5-2,-3-5-4,1 3-7,-8-2-13,0 1-14,-4 13 0,0-9-1</inkml:trace>
  <inkml:trace contextRef="#ctx0" brushRef="#br0" timeOffset="55425.9408">20702 16881 19,'0'26'32,"-12"-9"1,0 3-4,-6 0-13,-5-2-6,0-1-5,-2-9-4,4-8-4,5-8-2,4-8 0,10 1-1,2-9-1,10-1 1,3-8 2,2 11 2,19-9 8,-16 31-1,-4 0 0,5 16 1,-5 0 0,4 12-1,-1-6-1,4 0-1,1-5-1,0-7 1,1-4-2,-2-3-1,0-8 1,1-9-1,0-5 1,-2-7-2,-1 0 1,-2 1 0,-5 2 0,-2-1 1,-2 8 1,-8 16 2,0 0 0,3 13 0,-6 5 0,3 8-1,-4 0-1,4 6-6,3-4-19,1-5-13,-4-11-1,0-12 0</inkml:trace>
  <inkml:trace contextRef="#ctx0" brushRef="#br0" timeOffset="55952.0429">21557 16799 24,'0'18'31,"7"12"0,-12-1-11,0-1-6,5 5-5,-4-9-3,4-8-2,0-16-2,0 0-1,-7-11-1,7-11-1,0-7 1,4-9-1,5-2 0,1 2 1,4 8 1,3 11 0,1 5 0,3 14 0,-2 12 0,1 12 1,-8 7 0,0 6-2,-5-3-4,-7-1-4,3-1-12,-3-4-13,-5-15 1,5-13-1</inkml:trace>
  <inkml:trace contextRef="#ctx0" brushRef="#br0" timeOffset="56251.8603">21751 16586 54,'24'-13'31,"-2"6"-7,3 12-4,3 18-5,-6-2-4,3 18-3,-4-3-2,-1 11-1,-5-1-1,0 1-2,-2-15 0,-1-8 0,-1-3-2,-2-15 0,-9-6-1,0-11 0,-2-7-2,-11 0 2,-4 10 0,-8 5-1,-4 3 1,-5 7 0,3 9-5,2 1-14,5 4-15,12 1-1,12-22 0,2 13 0</inkml:trace>
  <inkml:trace contextRef="#ctx0" brushRef="#br0" timeOffset="56666.6833">22361 16725 6,'-31'-11'53,"10"11"-35,8 7-5,5 3-5,4 8-1,9 2-3,1-4 0,5 3-2,2-8-2,-2 1 0,-1-2-3,-10-10 0,0 0-1,0 0 1,-26 0 0,6-7 2,-5 7 1,0 7 1,1-7 2,7 15 1,2-5 1,15 11 1,4-1 0,10 6-1,0-14-1,6 2-2,3 1-6,0-3-16,-9-12-11,7-5 0,-9-11-1</inkml:trace>
  <inkml:trace contextRef="#ctx0" brushRef="#br0" timeOffset="56809.2847">22420 16522 29,'-3'-11'31,"-8"-5"-3,11 16-5,-14 4-28,3-4-20,11 15-4,0-15-1,0 26 9</inkml:trace>
  <inkml:trace contextRef="#ctx0" brushRef="#br0" timeOffset="57056.9639">22445 16774 30,'0'28'26,"8"-3"-4,3 2-5,6-7-4,6-1-2,-1-8-3,5-3-1,-4-8-1,1-13-1,-3-3 0,-5-5-1,-13-8 0,-6 0-1,-15-6 0,-5 6 0,-7 4-2,-5 9-5,-1 13-14,7 11-17,-4 2 0,15 12 0,-2 0 0</inkml:trace>
  <inkml:trace contextRef="#ctx0" brushRef="#br0" timeOffset="57441.6008">22730 16729 32,'0'0'33,"20"36"0,-13-13-13,0 3-6,3 9-3,-4-13-4,7 2 0,-3-9-3,5-1 1,-3-14-1,4 0-1,2-9 0,-1-16 1,2 4-1,-2-5-3,-2 3-3,-5-6-16,-5 5-17,2 7 0,-16-2-2,9 19-1</inkml:trace>
  <inkml:trace contextRef="#ctx0" brushRef="#br0" timeOffset="58449.2277">18069 17519 24,'23'5'29,"0"0"1,13 0-9,3 0-13,4-11-6,-1 6-10,-5 0-13,2 0-8,-22-11 1,-2 4 1</inkml:trace>
  <inkml:trace contextRef="#ctx0" brushRef="#br0" timeOffset="58605.9897">18219 17529 34,'-3'22'31,"-2"-3"-6,5 4-5,0 8-3,0-31-4,5 78-10,-5-78-9,18 35-19,-18-35-4,0 0-1,37 29 0</inkml:trace>
  <inkml:trace contextRef="#ctx0" brushRef="#br0" timeOffset="59048.8318">18465 17582 10,'-39'34'46,"23"-24"-28,6 12-2,10-22-3,0 43-1,0-43-1,38 58-2,-38-58-3,60 23-1,-60-23-1,66 0-1,-42-10 0,-8-10-2,-14-11-1,-12-3-1,-11 5-1,-11 5-7,-4-5-22,8 17-3,-10-6 1,17 9 2</inkml:trace>
  <inkml:trace contextRef="#ctx0" brushRef="#br0" timeOffset="59906.125">19395 17454 14,'-25'9'16,"-7"6"-4,7-4 0,4-1-2,11 9-1,6 0-1,13-2-1,7-1 0,7-12-2,4-4 1,-1 5-4,-3 1 0,-5-3-1,-9-3-1,-9 0 0,-9-14 0,-8 14 0,-7 10-1,-2-4 2,-1 3-1,4 3 1,2 0 2,21-12 2,-17 61-2,17-61 2,0 0-1,44 59 0,-44-59 1,64 23 0,-64-23-4,81-5 0,-43-19-1,0 10-1,-5-7 1,-8-4-2,-7 0-1,-6-1 0,-12 2 2,0 24-1,-9-7 2,-4 13 1,0 5-1,13-11 2,-14 33 0,14-33 1,12 54 0,-12-54 0,39 29-1,-39-29-2,58 15 2,-58-15-1,59 14-1,-35-24-7,-7-9-9,-6 6-16,-1 3-1,-13-18 2,3-1-2</inkml:trace>
  <inkml:trace contextRef="#ctx0" brushRef="#br0" timeOffset="60027.938">19737 17440 40,'0'0'0,"-10"-11"-14,10 11-2,0 0 7</inkml:trace>
  <inkml:trace contextRef="#ctx0" brushRef="#br0" timeOffset="60351.6824">19941 17683 27,'20'17'29,"-11"-5"3,-9-12-6,0 0-9,57 22-6,-35-22-5,-4-18-3,3 1-1,-7 4-3,-3-3-1,-8-13-2,-6-5 0,-8 11 0,-5-5 2,-5 11 0,-4 11 0,-2-3 3,-1 9 3,2 9 1,5 16 1,21-25 1,-33 73 0,23-27 0,10-3 0,0 18-3,6-3-1,3 0-6,1-10-21,-2-6-14,-8-42 2,30 53-2</inkml:trace>
  <inkml:trace contextRef="#ctx0" brushRef="#br0" timeOffset="60952.9629">20391 17527 25,'-16'0'14,"-6"0"1,6 10-1,1 11-3,7 2-1,8-2-1,0 5-1,6 3-1,4-9 0,4-5-4,4-15-1,4-9 2,-2-2-3,4-1 1,1-6 0,2-5-1,2-2-1,2 11 3,1 8-1,-2 14 1,-6 0 2,-6 13-1,-8-2 1,-10-19 1,-6 62 1,6-62-1,-37 55-2,37-55-7,-50 39-9,50-39-20,-41-5-3,41 5-1,-9-34-2</inkml:trace>
  <inkml:trace contextRef="#ctx0" brushRef="#br0" timeOffset="61306.7316">21193 17419 33,'0'0'32,"9"9"2,-5 7-8,-4 11-10,3 17-7,-6-3-3,3 13 1,-4 3-9,-4 6-15,8-63-15,-19 75-1,19-75 2,0 0 0</inkml:trace>
  <inkml:trace contextRef="#ctx0" brushRef="#br0" timeOffset="61598.0681">21189 17330 24,'36'-14'30,"14"14"1,-5 12-2,-8 11-15,-2 10-8,-14-11-3,-12 7 2,-18 0-4,-13-3 1,-15-1-1,-4-1-2,0-12 0,2-7 1,10 5 0,14-2 0,15-8 1,10 7 0,14-7 0,10 0 2,2 5-1,4 13 0,-1-2-5,-6 4-18,-8 0-10,2-13 0,-15-2-1</inkml:trace>
  <inkml:trace contextRef="#ctx0" brushRef="#br0" timeOffset="61884.1198">21832 17239 38,'9'-12'35,"-9"12"-2,0 0-4,9 22-15,-9 2-4,-3 9-8,3 12-8,-4 7-26,-4-17-3,8 4 3,-8 1-2</inkml:trace>
  <inkml:trace contextRef="#ctx0" brushRef="#br0" timeOffset="62051.1517">21854 17798 87,'0'0'39,"0"0"-6,0 0-39,0 0-22,-22 0-8,12-5-1</inkml:trace>
  <inkml:trace contextRef="#ctx0" brushRef="#br0" timeOffset="68538.4249">8522 11526 42,'0'0'33,"0"0"2,0 0-6,12 31-11,-12-6-6,11 11-6,-6 2-8,3 2-22,-1-11-10,2 0 0,-9-15-1</inkml:trace>
  <inkml:trace contextRef="#ctx0" brushRef="#br0" timeOffset="68688.4433">8431 11630 41,'25'3'31,"1"0"1,14 8-6,-3 3-40,1-14-12,9 4-3,-5-9-2</inkml:trace>
  <inkml:trace contextRef="#ctx0" brushRef="#br0" timeOffset="69092.9963">8911 11427 39,'0'0'34,"-8"15"0,2 5-2,1 3-15,8 14-5,-3-5-4,6 7-1,3-7-2,6-1-1,3-11-2,5-6 0,-1-11-2,2-9 0,1-8 0,-6-9 0,-2-3 0,-6-6-2,-3 0 1,-5-3 1,-3 4 0,0 8 1,-6 6 0,6 17 1,0 0-1,-9 17 2,9 8-1,0 11 0,3 1-2,1 2-3,6 3-19,2-6-16,-3-10 0,6-4 0,-6-11 0</inkml:trace>
  <inkml:trace contextRef="#ctx0" brushRef="#br0" timeOffset="69568.5556">9226 11639 34,'0'0'31,"-5"11"1,5-11-5,-7 17-13,11-3-3,-1-2-3,8 0-2,0-4-2,4-3-2,1-5-1,1-5 0,-1-3-1,-1-4 0,-3-2-1,-4-3 0,-5 1 0,-3 0 1,0 8 0,0 8 1,0 0 0,-10 8 1,10 6 1,0 10 1,3 5 1,2 8-1,-5-3 0,4 6 1,-7-5-1,-3 0-1,-6-6 0,-3-6-3,-7-7-1,-1-12-4,5-2-6,-5-10-11,8-6-16,8 2 0,2-5 0,11 3 1</inkml:trace>
  <inkml:trace contextRef="#ctx0" brushRef="#br0" timeOffset="69801.5849">9430 11872 68,'12'17'33,"-12"-5"-3,0 1-12,6 3-5,-6-2-4,4 4-4,-4-4-2,0-1-4,6-1-8,-6-12-21,0 0-5,11 7 1,-8-17-1</inkml:trace>
  <inkml:trace contextRef="#ctx0" brushRef="#br0" timeOffset="69967.1077">9443 11755 58,'0'0'33,"0"0"-1,9 13-14,0-5-41,-9-8-5,9 0-4,-9 0 0</inkml:trace>
  <inkml:trace contextRef="#ctx0" brushRef="#br0" timeOffset="70282.6467">9656 11200 52,'0'0'36,"8"11"1,-3 13 0,-1 13-20,-4 4-6,5 13-2,-1 1-4,4 5-1,-1-6-2,9-4 0,-1-6-3,2-10-2,7-8-6,-6-15-19,2-11-10,-3-4 0,-3-9 0</inkml:trace>
  <inkml:trace contextRef="#ctx0" brushRef="#br0" timeOffset="70448.6673">9590 11456 91,'23'12'37,"1"-12"0,8 5-19,6 0-47,-3-10-4,6 0-3,-6 1-1</inkml:trace>
  <inkml:trace contextRef="#ctx0" brushRef="#br0" timeOffset="71628.9154">10121 11662 42,'0'0'34,"10"10"1,5-3-2,13-2-17,2-5-10,11 3-15,1-6-22,13 3-2,-2-8 0,6 5-2</inkml:trace>
  <inkml:trace contextRef="#ctx0" brushRef="#br0" timeOffset="71867.981">10535 11671 40,'9'7'32,"8"-7"1,15 3 0,8-3-17,6 0-12,5 0-14,-4-5-20,3 5-3,-15-3 1,3 3-2</inkml:trace>
  <inkml:trace contextRef="#ctx0" brushRef="#br0" timeOffset="72056.0249">10711 11226 57,'-13'0'32,"-6"5"-1,5 12-12,7 10-14,7 12-13,3 12-21,-3 1-1,4 9-1,-4-6 0</inkml:trace>
  <inkml:trace contextRef="#ctx0" brushRef="#br0" timeOffset="72433.5997">10590 11869 73,'-4'-19'35,"16"15"2,3 4-14,6-3-12,11 11-3,-6 4-3,1 11-2,-8-2-2,-5 8 0,-14 6-2,-10-6-2,-9 0-2,-13-7-1,2-1-1,-4-13 0,8 1 0,2-13 0,12-6 3,8-5 2,10 2 4,7 1 1,8 4 1,2 8 0,2 0 1,2 12-2,-2 4-8,1 6-27,-11-11-2,9 3 0,-9-8 0</inkml:trace>
  <inkml:trace contextRef="#ctx0" brushRef="#br0" timeOffset="73026.2491">11211 11687 54,'7'-11'17,"-7"-5"-2,-5-1-5,-3-3-4,-4 1-1,-4 4-1,-6 1-1,-1 4-1,-2 7-1,2 6 0,3 7-1,2 7 0,9 3 1,9 3-1,4-2 1,7 1-1,4-4 1,7-4-1,-1-2 1,3-8 0,-5-4-1,1 0 0,-6-7 2,-1 4 0,-13 3 3,17-6 0,-17 6 2,14 5 1,-12 6 0,7 11 0,-9 1 0,4 6-1,-4 0-2,-9 4-1,-4-2-1,-3-5-2,-6-7-1,-5-10-3,5-2-6,-8-14-12,4-10-15,9-3-2,5-11 1,9 2 1</inkml:trace>
  <inkml:trace contextRef="#ctx0" brushRef="#br0" timeOffset="73507.4314">11452 11289 94,'0'0'38,"14"12"-9,-14 5-11,10 18-5,-10 8-5,4 9-2,-4 4-1,6 0-2,-6-1-1,6-6 0,3-8-2,5-10 0,3-10-4,0-13-7,3-5-25,-2-3-3,-5-13 0,-3 0-1</inkml:trace>
  <inkml:trace contextRef="#ctx0" brushRef="#br0" timeOffset="73682.4783">11337 11569 68,'15'6'36,"1"-6"-1,13 2-4,7 1-24,4-3-21,8 6-19,-9-10-1,9 4-2,-11-15 0</inkml:trace>
  <inkml:trace contextRef="#ctx0" brushRef="#br0" timeOffset="74012.3099">11637 11226 44,'6'-15'34,"13"7"2,5 5-2,0 3-17,8 4-5,-8 4-4,-2 10-4,-12 1 0,-10 5-2,-7 0-1,-8 1 1,-3-3-1,2-2 1,3-3-2,10-4 1,9-2-1,12-3 1,5-2-1,12-3-3,5 2-17,3 0-18,-5-11 1,2 3-1,-10-10 0</inkml:trace>
  <inkml:trace contextRef="#ctx0" brushRef="#br0" timeOffset="77336.1439">6735 12634 31,'0'-11'21,"3"0"-1,-3-3-3,3-8-2,1 0-1,-4-4-2,2 4-1,-2-1-2,0 9-2,-5 3-1,5 11-1,0 0-1,0 21-1,-4 1-1,4 7-1,0 5 0,7 5 0,-2-1-1,1 4 1,0-3 0,-2-2 0,-1-5-1,-3-7 2,-3-5-2,-6-6 1,-1-7 0,-5-7-1,2-3 1,1-4-1,-1 4 0,13 3 0,0 0 0,0 0 0,16 3 0,6 5 0,5 3-5,4 2-24,4-11-7,3 5 1,-2-7-1</inkml:trace>
  <inkml:trace contextRef="#ctx0" brushRef="#br0" timeOffset="77623.3788">7190 12622 35,'0'0'34,"13"0"1,9 0-3,9 3-15,1-3-6,8 0-7,2 4-9,-1 4-24,-7-12-5,-1 4 0,-12-6-1</inkml:trace>
  <inkml:trace contextRef="#ctx0" brushRef="#br0" timeOffset="77796.4295">7212 12700 45,'0'0'34,"4"19"0,16-14-9,14-5-11,7 2-13,7-6-22,7 4-9,-7-10-3,6 5-1</inkml:trace>
  <inkml:trace contextRef="#ctx0" brushRef="#br0" timeOffset="78263.529">7912 12567 60,'0'0'33,"-24"-12"-9,2 8-5,-2 7-5,-3 3-4,3 10-3,3 1-3,9 10-1,2 4-1,10 5-1,10 2 0,12-2 0,6-6 0,7-6 1,4-11-1,4-9-1,-2-10 1,-6-12 0,-8-10 0,-9-6-1,-18-1 2,-13-3-2,-12 6 1,-11 1-9,-4 4-27,-1 16 0,-10 5-2,6 16 1</inkml:trace>
  <inkml:trace contextRef="#ctx0" brushRef="#br0" timeOffset="79981.4159">8439 12541 71,'0'0'35,"0"19"-7,0 6-7,-8 2-7,8 12-4,0 2-3,3 5-3,-3-5-5,2-8-6,7 1-11,-5-9-18,-4-15-1,0-10 0,0 0 0</inkml:trace>
  <inkml:trace contextRef="#ctx0" brushRef="#br0" timeOffset="80127.3704">8283 12741 65,'21'-2'36,"3"-3"0,14 0-8,7 1-25,6-7-28,5 11-8,-8-9-1,4 9-1</inkml:trace>
  <inkml:trace contextRef="#ctx0" brushRef="#br0" timeOffset="81554.9152">8785 12569 14,'0'0'65,"0"0"-32,0 22-11,-8-2-5,2 11-6,-4 2-2,10 6-2,-4 0-2,11 1-2,2-8-1,9-7 0,5-6-1,5-12 0,2-7-1,-1-10-1,-2-9 1,-1-7-1,-3-6 1,-6-3-1,-5 0 0,-5 0 0,-7 5 1,0 6 1,-5 8 0,5 16 0,-11 0 1,2 16 0,4 7 1,5 7-1,0 7 0,0 1-2,11 0-4,-5-4-12,3-5-22,7-2 1,-3-8-1,2-2 0</inkml:trace>
  <inkml:trace contextRef="#ctx0" brushRef="#br0" timeOffset="81764.428">9170 12939 69,'-9'14'36,"9"-14"0,-10 18-8,10 1-16,-6-2-5,6 5-4,0-1-7,3-7-14,-3-3-18,10 0-1,-10-11 1,9 0-1</inkml:trace>
  <inkml:trace contextRef="#ctx0" brushRef="#br0" timeOffset="81923.4515">9148 12772 94,'0'0'36,"0"0"-4,0-9-32,13 9-29,-13 0-4,15 5-3,-15-5 0</inkml:trace>
  <inkml:trace contextRef="#ctx0" brushRef="#br0" timeOffset="82329.5444">9433 12654 68,'-15'-5'32,"-10"-2"-10,-2 2-5,4 5-6,-4-4-3,8 8-4,8 1-1,11 7-1,4 5-2,15 2 1,3 0 0,4 6 1,0-1 0,-3 2 0,-7-2 0,-8 0 1,-10-6-2,-11-6 0,-5-1-5,-7-11-6,4 0-12,1-4-13,-2-9 0,11 3-1,-1-8 0</inkml:trace>
  <inkml:trace contextRef="#ctx0" brushRef="#br0" timeOffset="82546.0951">9521 12712 56,'10'10'35,"-10"-10"-3,12 14-7,-4 5-10,-8-4-4,6 7-3,-6-1-4,5 1-3,-3-1-5,-4-5-12,2-4-19,0-2-1,0-10 0,0 0-1</inkml:trace>
  <inkml:trace contextRef="#ctx0" brushRef="#br0" timeOffset="82720.6279">9514 12530 86,'0'0'36,"0"-18"-3,0 18-26,9-8-35,-9 8-5,12 0-2,-12 0-1</inkml:trace>
  <inkml:trace contextRef="#ctx0" brushRef="#br0" timeOffset="83154.9957">9635 12668 73,'13'10'36,"-5"0"-1,6 6-13,-6-4-7,4 13-6,-8-2-2,2 4-3,-6-5-1,2-3-1,-2-7-1,0-12 0,-11 10-1,11-10 0,6-18-1,0 0 0,5-6 0,2 2 0,1-2 0,3 5 0,1 1 1,-4 7 0,2 8 0,-1 7 1,-2 7-1,-2 6 1,-2 5-1,-2-2-4,1 6-13,-1-1-21,-3-10 1,1-2-1,-5-13 0</inkml:trace>
  <inkml:trace contextRef="#ctx0" brushRef="#br0" timeOffset="83546.2552">10003 12821 43,'-3'13'33,"3"8"1,0-3-3,6-7-14,6 6-6,-2-9-4,5 1-1,0-9-3,-1-8 0,1-6-2,1-6 0,-1-6 0,-2-6-2,-4-11 2,-5-3-1,-7-3 0,-7-4 1,-8-5-2,-5 3 2,-8 3-1,-3 10 1,-1 10 0,0 10 0,1 9 0,8 13 1,7 11-1,10 13 0,9 5 0,13 0-4,11 6-9,14 0-25,0-8 0,11 2-1,0-8 1</inkml:trace>
  <inkml:trace contextRef="#ctx0" brushRef="#br0" timeOffset="83909.4063">10238 12926 29,'0'0'32,"-7"18"1,2-5-2,1 1-14,8 5-4,-4-4-4,6 4-4,-1-7-3,3-2-6,3-1-14,0-5-16,-11-4 0,16-11 0,-10-3 0</inkml:trace>
  <inkml:trace contextRef="#ctx0" brushRef="#br0" timeOffset="84080.3937">10258 12764 58,'0'0'34,"0"0"0,0 0-9,0 0-35,0 0-17,13 6-5,-13-6-2,14-3 0</inkml:trace>
  <inkml:trace contextRef="#ctx0" brushRef="#br0" timeOffset="84465.4561">10528 12439 39,'7'-13'35,"-7"1"1,0 12-1,0 0-14,9 15-5,-3 7-7,-6 7-3,0 10-2,-4 4 0,4 7-2,-3 4 1,3 2-2,0-7 0,6-2-1,1-11 0,10-7-1,0-5-2,2-11-6,7-4-13,-2-9-16,-7-11-1,-1-2 0,-7-7 1</inkml:trace>
  <inkml:trace contextRef="#ctx0" brushRef="#br0" timeOffset="84645.9877">10435 12682 39,'0'0'35,"14"6"0,9 0-1,9-6-18,1 0-13,3 6-31,-6-13-3,5 7-3,-12-17-1</inkml:trace>
  <inkml:trace contextRef="#ctx0" brushRef="#br0" timeOffset="85262.0888">10875 12876 72,'0'0'35,"20"12"-2,2-7-13,6-5-11,6 5-17,1-9-23,13 4-3,-3-11 0,10 4-2</inkml:trace>
  <inkml:trace contextRef="#ctx0" brushRef="#br0" timeOffset="85489.223">11283 12891 53,'24'5'32,"0"-5"0,7 0-5,6 0-27,-1-3-23,5 3-8,-13-9-1,3 1 0</inkml:trace>
  <inkml:trace contextRef="#ctx0" brushRef="#br0" timeOffset="85668.7461">11374 12450 44,'-13'3'29,"7"16"1,-1 5-4,4 10-19,6 6-14,-3 2-21,7 14-2,-7-10 0,8 8 0</inkml:trace>
  <inkml:trace contextRef="#ctx0" brushRef="#br0" timeOffset="86030.8083">11311 13057 70,'6'-11'36,"8"6"0,9 0-13,6 5-13,-1 5-2,3 5-3,-9 3-1,-4 6-1,-11-1-1,-10 6-2,-13 3 0,-9 0-2,-6-1-1,-7-5-1,5-2-1,1-8 0,10 1 0,6-7 1,16-5 2,0 0 2,16-7 1,9 7 1,3-5 0,6 5 0,-3 0-1,0 0-10,-5 0-25,3 5 0,-9-10-1,4 5 0</inkml:trace>
  <inkml:trace contextRef="#ctx0" brushRef="#br0" timeOffset="86562.9371">11938 12869 37,'-3'-19'28,"-11"-22"14,0 21-28,-6 6-4,-6-3-2,1 9-3,-4 4-1,1 8-1,4 9 0,6 10-2,5 0-1,9 3 1,4 3 0,10-4 0,5-4 0,8-2 0,-2-11-1,1-6 1,3-2-1,-3-5 0,-1-3 0,-2-1 0,-5 1 1,-1 2 1,-1 6 1,0 4 0,-2 5 1,0 8 0,-4 1-1,-6 11 1,-3 3 0,-7 2-2,-5-5 1,-6 0-3,-5-7 0,-7-9-2,0 0-4,-1-15-3,8-5-7,0-9-12,6-5-9,9-2 1,6-12 0</inkml:trace>
  <inkml:trace contextRef="#ctx0" brushRef="#br0" timeOffset="86863.9997">12113 12422 57,'0'0'35,"11"0"0,-3 16-8,-8 4-12,9 14-4,-12 6-3,3 10-2,-5 2-1,0 5-3,-1-5 0,3-3 0,3-4-2,7-6 0,2-8-2,6-11-6,7-6-15,3-8-14,-6-11-1,2-3-1,-6-11 1</inkml:trace>
  <inkml:trace contextRef="#ctx0" brushRef="#br0" timeOffset="87037.0437">11934 12688 53,'11'18'33,"12"-15"0,16 8-8,4-7-35,-1-4-17,10 0-5,-11-10 0,3 2-1</inkml:trace>
  <inkml:trace contextRef="#ctx0" brushRef="#br0" timeOffset="87375.6122">12283 12280 62,'14'-10'34,"12"10"2,1 0-13,1 0-8,3 9-6,-9 2-3,-9 4-3,-13 7-1,-13 1 0,-14 0-1,-1 1 0,-2-2 0,8-1 0,10-3 1,12-3-2,16-4 2,11-1-3,16-1-4,1 1-32,0-10 0,2 0 0,-11-9 0</inkml:trace>
  <inkml:trace contextRef="#ctx0" brushRef="#br0" timeOffset="95840.5184">6071 12573 33,'-39'-11'14,"-12"-4"-2,-8 3-2,-3 0-3,-5 7-1,1 1-3,1 4-1,5 4-1,9 0 0,10 3-1,7-1 0,7 0 1,11 0 0,3-2-1,13-4 1,0 0 0,0 0 0,6 10 0,-6-10 0,15 3 0,-5-6-1,2-3 0,1 1 0,2-8 0,1 1 1,-1-3-1,-2-3 0,8-12 5,-15 21-2,-6 9 1,-11-4 0,-4 4 0,-5 6 0,-5 6-1,0 0-2,-2 0 0,3 0-1,4-2 0,5 2 0,6-2 1,9 2-1,12-4 1,6 1 0,8 3-2,5 0-19,-1-9-8,11 7 0,-16-10-2</inkml:trace>
  <inkml:trace contextRef="#ctx0" brushRef="#br0" timeOffset="96570.6599">4568 12482 61,'0'-18'22,"0"7"-4,0 11-3,0 0-3,0 0-4,6 19-2,-4 3-2,1 5-1,2 2-1,-5 5 1,0 0-1,0-1-1,-8-6 1,-3 0-1,-4-3-1,-1-10 1,-1-5 0,2-6-1,2-3 1,13 0-1,0 0 0,0-16 0,21 8 1,5 6-1,1 2-2,8 2-5,-7 3-12,0-5-13,2 8-1,-8-8 0,3 0 0</inkml:trace>
  <inkml:trace contextRef="#ctx0" brushRef="#br0" timeOffset="96938.7582">4729 12325 2,'-45'-34'27,"-54"-2"28,40 36-37,-3 13-4,-3 15-2,7 17-3,1 11-2,16 16 0,8 9-1,24 6-2,15-3-1,23-2-1,19-11 0,27-12 0,18-12 0,12-20-1,12-20-1,0-24 1,0-17-1,-13-20 0,-18-10 0,-31-14 0,-36-7 0,-40-1 1,-39 4-1,-30 11 1,-24 17-4,-17 20-27,-7 7-4,3 27-1,1 6 0</inkml:trace>
  <inkml:trace contextRef="#ctx0" brushRef="#br0" timeOffset="99724.454">1757 13591 26,'0'0'45,"-24"-8"-27,2 5-2,-6 3-6,-9 0-2,-6 0-4,-7 0 0,1 0-2,9 0-2,12 3 0,6 2 1,22-5-2,-3 14 2,25-2-1,12 3 1,6 5 0,-10 8 1,1 5 0,-9 2 0,-7 2 0,-8 1-1,-13-3 1,-7-2-1,-5-5 0,8-6 1,4-7 0,15-6 1,11-3-1,0-6 1,6 4-3,14-4-8,2 0-23,-3-5-1,7-2 0,-12-7-2</inkml:trace>
  <inkml:trace contextRef="#ctx0" brushRef="#br0" timeOffset="99911.4921">1801 13802 43,'0'0'31,"15"-9"-1,2 2-1,10 2-20,13 5-6,0 3-5,-6-3-8,-4 0-12,0 0-9,-8-4 1,-4 4-1</inkml:trace>
  <inkml:trace contextRef="#ctx0" brushRef="#br0" timeOffset="100070.5196">1953 13799 35,'-13'16'28,"11"10"0,4-4-11,-2 0-11,6 2-17,6-7-4,18 3-12,-9-15-1</inkml:trace>
  <inkml:trace contextRef="#ctx0" brushRef="#br0" timeOffset="100461.5875">2344 13863 22,'-37'-34'54,"12"20"-34,-6 2-7,3 5-3,-6 7-3,2 2-2,7 8-2,7 4 0,12 3-1,6-2-1,11 2 0,9-5 1,8-3-1,3-6 0,0-3 1,0-4-1,-5-4 0,0-1 0,-9 0 1,-8-2 0,3 6 1,-12 5 0,15 0 0,-15 0 1,9 22 0,-2-6-1,0 2 0,5 0-1,3-2 0,-5-4 1,8-5-1,-6-7-1,4-12 2,-4-1-1,6-4 0,-11 1-3,-2-2-31,2-10-4,2 8-1,-2-3 0</inkml:trace>
  <inkml:trace contextRef="#ctx0" brushRef="#br0" timeOffset="100912.6787">3112 13751 43,'35'29'31,"-8"-7"1,4 7-5,4 4-18,-1 3-10,-6-2-20,-4-14-9,0-6 0,-13-14-2</inkml:trace>
  <inkml:trace contextRef="#ctx0" brushRef="#br0" timeOffset="101088.7222">3339 13796 81,'-25'18'35,"-6"5"0,-6 3-19,6 8-8,0-2-7,3-3-10,13-5-19,5-2-7,10-22 0,0 14 0</inkml:trace>
  <inkml:trace contextRef="#ctx0" brushRef="#br0" timeOffset="101257.7588">3476 13900 63,'30'4'34,"-2"-4"-1,5 5-12,-1 2-47,-4-12-4,13 5-2,-4-11-2</inkml:trace>
  <inkml:trace contextRef="#ctx0" brushRef="#br0" timeOffset="101559.4559">4123 13843 56,'-17'11'34,"0"7"0,-11 2-12,-3-7-7,3 2-8,-4-6-4,1-6-4,2-3-2,3-8-2,9-2 0,3-9-1,11 3-1,3-4 2,10 4 2,4 7 2,10 2 2,6 13 2,-2 5 1,2 11 1,-1 3 0,-3 7-5,-3 0-17,2 3-13,-22-10-2,5 0 0,-8-25-1</inkml:trace>
  <inkml:trace contextRef="#ctx0" brushRef="#br0" timeOffset="101717.4837">3915 13623 57,'-6'-11'28,"6"11"-20,17 27-16,-14-16-18,13 11-4</inkml:trace>
  <inkml:trace contextRef="#ctx0" brushRef="#br0" timeOffset="102438.5159">4225 13561 4,'21'5'53,"-7"-5"-28,7 0-11,6 0-4,2 0-3,-1 5-5,0-5-2,-6-7-3,-5 2-1,-17 5-1,14-15-1,-14 15 0,-17-12 1,6 5 2,-2 7 1,-13 9 5,20 1 0,1 0 0,5 4 0,5-2 0,-1 3 0,3-2-1,-2-2-1,-5-11 0,9 14-1,-9-14 0,-7 13-1,-2-8 1,9-5-1,-15 17 0,10-5 1,2 5 1,6 8 1,5 3 2,6 5-1,1 2 2,3 2-1,-6 1 1,-3-2 0,-6-10-2,-8-4 0,-7-6-2,-8-9-1,-5-7-1,-3 0-2,2-8-5,2-1-9,1-4-8,23 13-5,-15-18 1,15 18 7</inkml:trace>
  <inkml:trace contextRef="#ctx0" brushRef="#br0" timeOffset="102724.5687">4725 13916 22,'-13'-34'46,"-5"20"-30,-1 7-2,-4 0-5,-3 3-2,5 6-3,1 4 0,5 4-1,2 5 1,9 3 0,4 0-1,10 4 1,3-5 0,5 0 0,3-5-2,-1-2-1,1-6-4,0-8-11,-4-6-14,4-1-2,-11-10-1,7 5-1</inkml:trace>
  <inkml:trace contextRef="#ctx0" brushRef="#br0" timeOffset="102942.6196">4799 13843 59,'11'11'33,"-6"0"-2,1 2-10,6 6-8,-5-2-3,6 5-3,-4-3-2,3-3-1,0-5-1,1-6-1,3-8 0,-1-6 0,1-3 0,2-5-1,-2-3-2,-1-1-5,2 6-14,-5 4-16,-7-4-1,-5 15 0,7-12 0</inkml:trace>
  <inkml:trace contextRef="#ctx0" brushRef="#br0" timeOffset="103303.2521">5349 13880 71,'0'20'34,"-13"-8"-4,-3-3-13,1 4-6,-10-1-5,1-3-3,-4 0-3,-3-6-2,6-3-2,0-12 0,7 5-1,6-9 0,9 0 0,3 0 2,11 0 0,3 3 3,3 6 1,8 7 1,-3 0 1,3 11 1,-4 2 0,2 6 1,-2 3-1,1 3-3,-4 0-11,5-3-21,-12-11-2,8 0-1,-7-11 0</inkml:trace>
  <inkml:trace contextRef="#ctx0" brushRef="#br0" timeOffset="103536.9293">5759 13796 85,'0'0'34,"0"0"-4,4 9-35,-4-9-24,0 0-4,0 0 0,0 0 0</inkml:trace>
  <inkml:trace contextRef="#ctx0" brushRef="#br0" timeOffset="103695.9713">5736 13948 84,'3'16'39,"-3"-16"-5,13 4-39,-4 0-25,-9-4-5,0 0-2</inkml:trace>
  <inkml:trace contextRef="#ctx0" brushRef="#br0" timeOffset="104932.4425">6286 13692 54,'0'0'35,"0"0"-4,22 21-9,-5 4-5,9 11-5,-2 0-4,7 8-3,0 2-5,-2-11-16,-1-7-19,2-9 0,-8-14-2,-1-5 1</inkml:trace>
  <inkml:trace contextRef="#ctx0" brushRef="#br0" timeOffset="105112.4864">6618 13722 59,'-20'15'35,"-12"5"0,-6 6-12,3 11-10,-9 1-5,7 4-8,3 1-8,3-4-19,4-12-8,15-6 1,12-21-2</inkml:trace>
  <inkml:trace contextRef="#ctx0" brushRef="#br0" timeOffset="105473.5731">6663 14206 30,'18'23'28,"-7"-16"-3,7-2-7,0-5-5,-1 0-1,0-10-3,-7-6 0,-3-2-2,-7-11-1,0 0-1,0-6 0,-4-3-2,1-2-1,3 1-1,3 5 0,7 4-1,-1 8-4,6 4-5,7 10-15,3 12-10,-10-1 0,7 9 0</inkml:trace>
  <inkml:trace contextRef="#ctx0" brushRef="#br0" timeOffset="105642.5989">6729 14085 54,'0'0'29,"16"-6"-7,5 0-32,10 2-14,-3-15-4,15 10-1</inkml:trace>
  <inkml:trace contextRef="#ctx0" brushRef="#br0" timeOffset="105872.6611">7110 13818 65,'22'5'30,"-1"-5"-3,8 0-29,7 14-22,-7-14-4,7 6-1,-14-12 0</inkml:trace>
  <inkml:trace contextRef="#ctx0" brushRef="#br0" timeOffset="106060.1981">7178 13939 50,'0'0'34,"25"19"1,-7-19-2,13 0-32,8 3-28,-8-11-5,11 5-1,-9-13-1</inkml:trace>
  <inkml:trace contextRef="#ctx0" brushRef="#br0" timeOffset="106315.7541">7643 13699 48,'17'-9'36,"3"9"1,8 16 0,5 11-19,-1 2-7,6 11-5,-4 4-7,-5-7-17,-7-3-17,-2-5-2,-9-14 0,-2-6-1</inkml:trace>
  <inkml:trace contextRef="#ctx0" brushRef="#br0" timeOffset="106482.7925">7910 13689 69,'-23'0'36,"1"15"1,-4 7-11,-4 4-13,4 11-6,-2 1-5,1-1-8,10 1-19,3-1-11,0-9 0,11-2-1</inkml:trace>
  <inkml:trace contextRef="#ctx0" brushRef="#br0" timeOffset="106721.8503">8099 13964 70,'0'0'37,"0"18"1,-6-4-6,-5 1-20,11 7-5,0 0-3,0-2-3,6 1-5,-1-9-13,-5-12-20,15 7 0,-15-7-1,16-12 0</inkml:trace>
  <inkml:trace contextRef="#ctx0" brushRef="#br0" timeOffset="106883.8885">8091 13812 93,'10'5'34,"-10"-5"-33,0 0-16,0 0-16,0 0-4</inkml:trace>
  <inkml:trace contextRef="#ctx0" brushRef="#br0" timeOffset="108091.0741">8535 13684 70,'0'0'35,"8"20"-3,-5 9-13,-6 5-5,6 11-6,-3-2-4,0-1-7,8 2-15,1-8-17,-9-16 0,0-8-1,0-12 0</inkml:trace>
  <inkml:trace contextRef="#ctx0" brushRef="#br0" timeOffset="108261.3503">8426 13868 43,'0'-14'34,"14"14"1,5 0-1,14 5-16,7 0-16,6-5-29,8 5-4,-5-5-3,7 0 0</inkml:trace>
  <inkml:trace contextRef="#ctx0" brushRef="#br0" timeOffset="108662.2889">9007 13739 52,'0'0'32,"4"9"0,-4 5-11,3 10-6,-8 4-4,9 7-1,-4-4-2,8 3-2,-2-7-2,9-7-2,-1-5 0,4-7-1,1-12-1,2-5 1,-2-9-1,0-9 0,-4-3 0,-2-1-1,-5-4 0,-1 1 1,-3 4 0,-4 8 1,-3 7-1,3 15 2,-11 6 0,6 16 0,1 5 1,4 10-1,0 3-1,0-1-7,10 2-17,3-1-15,-2-13 0,6-5 0,1-8-1</inkml:trace>
  <inkml:trace contextRef="#ctx0" brushRef="#br0" timeOffset="108918.6209">9279 13887 68,'0'0'36,"24"17"2,-2-1-8,2-1-15,11 10-7,-7-3-5,3-2-9,2 2-14,-6-3-17,-9-12 0,-5-4-1,-13-3 0</inkml:trace>
  <inkml:trace contextRef="#ctx0" brushRef="#br0" timeOffset="109088.6669">9545 13873 64,'-24'3'37,"7"12"0,-6 5-5,-6 0-18,7 12-5,-8-4-6,4-1-10,5 2-27,5 0-3,-2-7 0,10-2 0</inkml:trace>
  <inkml:trace contextRef="#ctx0" brushRef="#br0" timeOffset="109318.7184">9583 14146 77,'0'12'35,"0"6"0,0 6-15,0-8-12,7 7-3,0-4-6,-3-4-14,-4-15-19,13 18-1,-13-18 0,16-5-1</inkml:trace>
  <inkml:trace contextRef="#ctx0" brushRef="#br0" timeOffset="109485.7659">9628 14032 75,'0'0'37,"0"0"-1,0 0-9,0 0-44,0 0-15,0 0-3,10 2-1</inkml:trace>
  <inkml:trace contextRef="#ctx0" brushRef="#br0" timeOffset="109807.0847">9874 13551 85,'12'20'38,"0"9"0,-2 17-19,-10 1-7,3 15-4,-3 3-2,0 3-2,0-3-1,0-7-2,11-10-3,0-13-3,14-4-10,0-17-24,-1-19 0,4-9 0,-5-8 0</inkml:trace>
  <inkml:trace contextRef="#ctx0" brushRef="#br0" timeOffset="109975.1642">9808 13882 70,'32'15'37,"-3"-9"-1,9 0-7,3 5-55,-4-11-4,7 0-4,-11-6-2</inkml:trace>
  <inkml:trace contextRef="#ctx0" brushRef="#br0" timeOffset="112853.4964">6255 14816 22,'15'-41'44,"-12"13"-27,2-2-2,-1 0-1,-1 7-3,-3 1-1,3 9-3,-3 13-1,0 0-1,0 18-1,0 12-1,3 8 0,0 6-3,1 5-5,-1-2-16,-3-3-10,10-3-2,-10-15 0</inkml:trace>
  <inkml:trace contextRef="#ctx0" brushRef="#br0" timeOffset="113238.575">6633 14647 39,'0'0'31,"-22"-11"0,1 17-11,1 11-6,-4 8-4,6 10-2,2 3-4,12 5 0,4 0-2,14 1 0,6-9 0,9-5-1,6-9 1,4-10-1,-3-11 0,2-13 0,-7-11 0,-6-7 0,-13-10 0,-12-2 0,-9-1 1,-13 3-2,-7 6-1,-6 10-8,1 10-25,3 15 0,-1 7-1,14 13 0</inkml:trace>
  <inkml:trace contextRef="#ctx0" brushRef="#br0" timeOffset="113514.6367">7110 14712 35,'0'0'33,"9"13"0,4-13 0,12 0-17,9 7-10,3-7-12,4 8-23,-8-14-4,6 11 0,-14-10 0</inkml:trace>
  <inkml:trace contextRef="#ctx0" brushRef="#br0" timeOffset="113686.6807">7175 14888 64,'19'0'29,"15"11"-7,3-6-35,-5-8-13,13 6-3,-10-7-1</inkml:trace>
  <inkml:trace contextRef="#ctx0" brushRef="#br0" timeOffset="114168.7946">7864 14701 44,'-22'-5'28,"-14"-3"-6,3 8-5,1 5-6,-1 7-2,5 11-3,7 3-1,8 8 0,10 2-1,12 2 2,9-6-2,15 0 1,2-10-1,10-8 0,0-14-1,-1-8-1,-6-10 0,-7-11-1,-17-6 0,-14-4 0,-17 1-1,-12 1-7,-10 4-27,-7 19-2,-9-1 1,5 15 0</inkml:trace>
  <inkml:trace contextRef="#ctx0" brushRef="#br0" timeOffset="121359.8341">21169 11640 55,'0'0'20,"-22"-16"-2,5 10-5,-1 3-3,-1 3-3,-1 6-3,1-1 1,7 8-2,1 0 0,11 3 1,0 1-1,13 1 1,4-4-1,7-1 0,4-4 0,3-5-1,-3-4 1,2-8 1,-9-9 0,-4-1 1,-11-9 0,-12 1-1,-9 0 1,-6 0-1,-6 3-1,-4 8-1,-2 6-1,2 9 0,3 10 0,10 7 0,4 3-1,6 3 1,8 5-1,8-2 1,6-4-1,7-3 0,3-6 0,4-6 0,0-7 0,-1-4 1,-3-6-1,-4-4 0,-11-5 1,-9-2-1,0 2 1,-13 1-1,-5 3 0,-5 3 1,-3 4-1,1 8 0,2 8 0,5 6 0,1 1 0,8 2 0,9 4 0,8-2 0,6-2 0,6-6 0,2-7 0,0-4 1,1-4 0,-2-3-1,-10-3 2,-1 0-1,-10 1 1,0 9 0,-14-6-1,14 6-2,-7 9-27,7 1-11,11-5-1,14 2-1</inkml:trace>
  <inkml:trace contextRef="#ctx0" brushRef="#br0" timeOffset="123773.007">8387 14645 52,'0'0'34,"8"12"1,-8 10-12,-4 4-6,8 13-6,-4 3-4,0 2-5,6 1-10,-1-4-23,-2-12-3,7-8-2,-10-21 1</inkml:trace>
  <inkml:trace contextRef="#ctx0" brushRef="#br0" timeOffset="123963.0447">8234 14833 54,'0'0'35,"0"0"1,34 7-3,5-4-20,7 3-15,12 0-29,0-9-2,10 3-2,-6-6 1</inkml:trace>
  <inkml:trace contextRef="#ctx0" brushRef="#br0" timeOffset="124349.6414">8881 14712 59,'0'-13'34,"0"13"0,0 0-13,0 19-5,0 7-5,0 1-3,0 11-3,4-2 0,3 1-1,4-6-1,7-4-1,3-12-1,5-8 0,0-10-1,-1-11 0,0-9-1,-3-8 1,-5-5-1,-3-2 0,-7 0 0,-4 3 1,-3 4 0,-3 11 1,3 20 0,-12 0 0,5 16 1,2 12-1,2 7 1,3 5-1,3 3-4,0-4-11,7-5-23,2-4-2,1-9 1,2-4 0</inkml:trace>
  <inkml:trace contextRef="#ctx0" brushRef="#br0" timeOffset="124562.693">9235 15013 57,'0'0'38,"0"12"0,0 0 0,0 8-17,-5-8-11,5 5-7,5 1-6,-5-9-13,0-9-21,7 11-1,-7-11 1,9-12-2</inkml:trace>
  <inkml:trace contextRef="#ctx0" brushRef="#br0" timeOffset="124735.7447">9251 14780 64,'0'0'37,"0"0"0,0 0-4,0 11-45,0-11-19,0 0-4,0 0-2</inkml:trace>
  <inkml:trace contextRef="#ctx0" brushRef="#br0" timeOffset="125304.8357">9715 14744 41,'0'0'29,"-22"-7"-2,-1 1-9,2 12-5,-7 1-3,5 9-3,-1 2-2,9 9-1,5 0-2,10 2-2,8 2-2,8-7-4,12 2-4,6-9-11,4-8-10,8 0 0,-3-13-1</inkml:trace>
  <inkml:trace contextRef="#ctx0" brushRef="#br0" timeOffset="125659.8178">9969 14801 59,'-20'-12'31,"-9"-1"-2,1 6-11,0 10-6,-1 7-5,10 8-2,0 3-2,10 7 0,4 1-2,12-3 1,3-4 0,8-6-1,4-10 0,6-6 0,1-10 0,3-7-1,1-4 1,2-4 0,-3 5 0,2 5 1,-3 5 0,-3 10 1,-6 9 0,-7 7 0,-6 7 0,-9 3 0,-4-1-1,-8-4-3,-2-4-4,-8-12-11,7-5-20,4-4-2,2-10 1,9 2-1</inkml:trace>
  <inkml:trace contextRef="#ctx0" brushRef="#br0" timeOffset="126058.4304">10372 14858 75,'-14'12'34,"-6"-1"-3,4 1-13,16 11-7,0-3-3,13 3-3,0-6 0,6 0-2,1-8 0,3-9-2,-2 0 1,1-16-2,-6-8 1,-3-9 0,-5-12-1,-5-6 0,-8-7 1,-7-5-1,-10-2-1,-6 5 1,-3 6 0,-4 10 0,0 12 0,3 12 1,5 13-1,10 14 0,13 11 1,8 7-4,14 10-6,6-1-20,9 0-8,10 6 0,0-7-1</inkml:trace>
  <inkml:trace contextRef="#ctx0" brushRef="#br0" timeOffset="126335.5011">10580 14950 55,'0'0'35,"0"12"1,0-3-8,3 11-11,-3-3-6,0 6-3,3-2-2,3 2-6,2-3-5,-8-20-12,15 13-18,-2-13-2,-13 0 0,17-21-1</inkml:trace>
  <inkml:trace contextRef="#ctx0" brushRef="#br0" timeOffset="126516.0427">10604 14770 54,'-9'0'33,"9"0"-2,0 0-13,0 0-38,0 0-9,11 0-3,4 0-1</inkml:trace>
  <inkml:trace contextRef="#ctx0" brushRef="#br0" timeOffset="126831.6165">10914 14483 51,'0'0'35,"19"0"3,-10 12-1,-6 7-18,5 20-7,-8 0-4,2 14-2,-4 0-3,2 3 1,0-1-2,0-6-2,6-6-1,6-11-1,3-6-5,3-18-14,1-8-17,3-6-2,-4-13 1,-4-4 1</inkml:trace>
  <inkml:trace contextRef="#ctx0" brushRef="#br0" timeOffset="127013.6504">10832 14712 70,'16'6'36,"15"4"0,3-4-9,5-6-31,8 8-26,-10-8-4,2 0-2,-14-3 0</inkml:trace>
  <inkml:trace contextRef="#ctx0" brushRef="#br0" timeOffset="129480.2885">6472 15380 62,'0'0'35,"0"0"-1,3 25-14,0 14-4,-6 7-6,3 11-3,0 1 0,9 5-3,-3-5-2,9-6 0,0-10-2,4-12-3,2-6-3,-1-17-10,2-7-21,-3-2-1,-7-11 0,-6-3 1</inkml:trace>
  <inkml:trace contextRef="#ctx0" brushRef="#br0" timeOffset="129675.3418">6384 15674 63,'-6'12'36,"22"-5"0,5-3-6,10-1-30,13 5-30,-3-8-2,11 0-3,-2-8 0</inkml:trace>
  <inkml:trace contextRef="#ctx0" brushRef="#br0" timeOffset="130060.1601">7009 15641 56,'8'0'35,"11"3"0,2-3-5,4 0-17,12 0-10,4 4-10,2 0-24,-8-8-3,1 4-1,-8-6 0</inkml:trace>
  <inkml:trace contextRef="#ctx0" brushRef="#br0" timeOffset="130263.725">7039 15747 38,'3'19'33,"9"-15"0,19 1-8,3 0-6,3-5-9,1 3-25,-4-3-15,3 0-3,-12-8 1,0 8-2</inkml:trace>
  <inkml:trace contextRef="#ctx0" brushRef="#br0" timeOffset="131646.0079">7659 15816 23,'-20'0'29,"37"7"2,20-7-2,31 3-14,35 4-4,23-4-2,33 6-1,16-2-1,13 3-3,6-5-2,-7-2-9,-9-7-25,-14 4-1,-34-16-2,-26-1 1</inkml:trace>
  <inkml:trace contextRef="#ctx0" brushRef="#br0" timeOffset="132023.3671">8293 15486 27,'11'-33'29,"-5"-8"2,-2 4-10,4 9-3,-8 1-4,3 12-2,-3 15-1,0 0-3,-10 22-2,10 12-2,-5 3-3,2 6-5,3 6-20,6 1-11,-6-8 0,11-8 0</inkml:trace>
  <inkml:trace contextRef="#ctx0" brushRef="#br0" timeOffset="132352.4506">8581 15370 22,'-30'-20'60,"16"20"-32,-5 4-12,-2 5-5,6 12-4,-2 4-1,8 10-2,2 3 0,10 3 0,9-5-2,9 0 2,6-8-2,7-6 1,3-12 0,1-10-1,-3-13-1,-5-9 1,-13-10-1,-11-6 0,-16-3 0,-13 2 0,-8 1-1,-8 4-7,3 10-26,-2 16-2,0 4-1,10 15 0</inkml:trace>
  <inkml:trace contextRef="#ctx0" brushRef="#br0" timeOffset="133014.6246">7748 16126 45,'0'0'28,"-15"15"-4,9-1-4,1 10-6,-2 5-4,7 10-1,0-5-3,10 0 0,1-6-2,6-3-1,0-9-1,4-3 0,2-13 0,-2-7-1,0-10 0,-5-4-1,0-4 0,-7-7-1,1 1 2,-7-3-2,-3 6 0,0 5 0,-5 9 1,5 14 0,-14-4 1,8 17 0,0 7-1,3 8 2,3 2-1,0 1 0,4 1-4,1-6-16,0 2-15,7 0 0,-2-11-1,5 0-1</inkml:trace>
  <inkml:trace contextRef="#ctx0" brushRef="#br0" timeOffset="133240.6698">8023 16375 56,'0'19'33,"-2"-3"-3,2 5-10,-4 5-7,1-3-5,3 1-4,0 2-6,0-10-8,0-16-18,7 18-6,-7-18 0,0 0 0</inkml:trace>
  <inkml:trace contextRef="#ctx0" brushRef="#br0" timeOffset="133426.714">8012 16305 55,'0'-12'33,"0"12"-5,0 0-21,0 0-30,0 19-8,0-19 0</inkml:trace>
  <inkml:trace contextRef="#ctx0" brushRef="#br0" timeOffset="133735.7857">8442 16298 37,'-22'-17'31,"2"7"-4,-7 5-5,-2 0-5,0 13-4,-1 1-4,8 11-2,1 5-2,11 6-1,7-4-3,9 3 0,8-1-5,7-11-7,10 1-18,7-5-5,-4-14 0,8 0-1</inkml:trace>
  <inkml:trace contextRef="#ctx0" brushRef="#br0" timeOffset="134127.8899">8609 16310 40,'-19'-15'28,"4"9"-6,-6 3-5,-1 3-5,5 4-1,-4 8-3,7 7-1,3 1-1,7 8-1,4-7-1,7-4 0,3 1-1,5-5 0,4-9-1,2-4-1,1-13-1,4-5 1,-1 0 0,1 2-1,4-5 1,-3 8 0,-1 1 0,0 8 2,-7 7 1,-3 8-1,-7 0 1,-9 7 0,-6 4-1,-5 2 0,-5-2-4,-7-8-10,2-4-26,0-5-1,3-5 1,18 0-1</inkml:trace>
  <inkml:trace contextRef="#ctx0" brushRef="#br0" timeOffset="134623.0092">8946 16316 35,'-14'9'32,"-6"-2"1,8 7-7,4 6-7,1 1-6,12 3-3,5-6-3,8 5-2,4-10-1,6 1 0,-2-14-2,4-5 0,-5-8-1,1-12 0,-5-7-1,-5-13 1,-8-2 1,-8-9-2,-13-5 0,-9 5 0,-5 4 1,-10 6-1,-5 14 0,-2 13 0,-1 12 0,6 17 0,10 12-1,14 10 1,12 4-2,10-3-7,20 1-21,14-2-6,2-8-1,11-1-1</inkml:trace>
  <inkml:trace contextRef="#ctx0" brushRef="#br0" timeOffset="134993.0858">9238 16391 61,'5'13'34,"-5"2"-1,0 2-13,0-2-8,0 8-3,0-10-3,3 8-2,2-6-4,0-5-6,3 0-11,-8-10-18,11 4-2,-11-4 2,10-20 1</inkml:trace>
  <inkml:trace contextRef="#ctx0" brushRef="#br0" timeOffset="135190.1302">9269 16222 73,'0'0'38,"0"0"-1,12 15-7,-12-15-23,5 11-38,-5-11-4,0 0 0,8-13-3</inkml:trace>
  <inkml:trace contextRef="#ctx0" brushRef="#br0" timeOffset="135872.2518">10166 15741 44,'-7'-19'30,"-3"-9"0,6 2-10,9 6-6,4-1-3,12 14-3,2 1 0,11 12-3,-5 10 0,-2 9 0,-9 3-2,-10 9-1,-13-1 1,-11 2-2,-9-5 0,-10-4-1,1-4 1,5-9-1,7-6 0,12-3 0,10-7 0,12 0 0,9 0-1,6-3-1,7 3-9,-4 3-24,-1-7-2,0 0 1,-9-7 0</inkml:trace>
  <inkml:trace contextRef="#ctx0" brushRef="#br0" timeOffset="136212.8321">10227 15425 56,'-48'-21'32,"-1"17"-1,-9 16-14,0 9-5,4 16-4,1 8-3,10 15-2,10 3 0,13 8 0,12 7-1,19 0 0,14-7 0,19-5 0,15-10 0,15-12 1,10-17-2,6-15 0,2-20 0,-1-23 0,-7-13-1,-16-16 1,-20-10-1,-28-11 1,-30-5-1,-28 0 1,-23 12-1,-25 13-9,-15 13-26,-3 19-1,-1 9 0,15 20-1</inkml:trace>
  <inkml:trace contextRef="#ctx0" brushRef="#br0" timeOffset="137056.1156">1484 16840 41,'0'0'33,"17"7"1,-8 20-9,-4 12-14,-1 18-3,2 9-5,1 9-7,4-6-16,1-17-12,-5-7-2,6-15-1</inkml:trace>
  <inkml:trace contextRef="#ctx0" brushRef="#br0" timeOffset="137242.6878">1698 16818 26,'0'0'31,"4"26"1,-1 16 1,3 9-22,3-5-6,0 11-2,4-3-8,-4-1-16,0-14-11,4-4-1,-13-25-2</inkml:trace>
  <inkml:trace contextRef="#ctx0" brushRef="#br0" timeOffset="137437.7164">1537 17113 39,'10'-19'33,"20"19"-7,5 0-26,-4-15-25,24 12-5,-11-11-2</inkml:trace>
  <inkml:trace contextRef="#ctx0" brushRef="#br0" timeOffset="137889.4045">2582 17044 41,'0'-28'30,"-3"2"-6,0-3-4,3 9-5,-6 1-4,6 19-2,0 0-3,0 34-2,3-2-2,3 10-2,-3 7 2,-3-2-1,6 7 2,-6-5-4,0-19 2,-2-8-2,-8-2 2,-2-17-1,12-3-2,-13-5 1,13-9-3,0-5 4,12 9-3,4 2 1,9 1-8,5 4-24,-7-5 0,8 5 2,-7-6-1</inkml:trace>
  <inkml:trace contextRef="#ctx0" brushRef="#br0" timeOffset="138272.8717">2526 16741 10,'-40'9'26,"-16"3"0,10 9-10,-4 19-9,10 3 0,6 13 1,10 4-1,14 3 0,13 11 2,19 0-3,13-9 3,19-2-3,2-14 2,13-8-4,8-17 3,10-10-5,-6-34 0,2-10 1,-12-11-2,-11-23 2,-14-1-3,-22-7 1,-27-8-2,-21-2 3,-25 19-2,-14 5 0,-8 10-4,-10 16-10,-3 12-21,11 20 0,7 5 0,16 20-2</inkml:trace>
  <inkml:trace contextRef="#ctx0" brushRef="#br0" timeOffset="138710.1905">3193 17098 32,'3'17'33,"23"-26"1,22 16-10,21-7-11,11-9-5,16 3-2,7-5-6,1-4-10,-2 2-20,-8 9-4,-24-8 1,-11 5-1</inkml:trace>
  <inkml:trace contextRef="#ctx0" brushRef="#br0" timeOffset="138957.9094">3318 17144 23,'0'0'29,"25"0"2,5 7-8,20-7-10,6 0-3,17 6-1,0-14-4,7 1-8,-3 3-8,-2-4-18,-14-4-3,-5 0-1,-20-6 0</inkml:trace>
  <inkml:trace contextRef="#ctx0" brushRef="#br0" timeOffset="139146.9623">3980 16905 38,'8'-11'35,"14"15"-1,1 10-5,-1 3-14,4 20-5,-12-4-1,-4 11-4,-15 0-1,-12-4-8,-5 4-19,-9-8-12,-9-14-1,6-13-1</inkml:trace>
  <inkml:trace contextRef="#ctx0" brushRef="#br0" timeOffset="139672.0622">3522 16515 34,'9'-16'33,"-2"-7"-2,11 9-9,7 9-6,-1 2-3,7 11-4,-12 4-1,-4 9-3,-12 11-1,-9 6-2,-9-5-1,-9-2-1,-2-7 0,-2-3 1,10-1-2,6-3 0,12-17 0,12 8-2,10-8-5,3 0-13,4-10-15,7 7 0,-6-16 0,4 0 1</inkml:trace>
  <inkml:trace contextRef="#ctx0" brushRef="#br0" timeOffset="139981.136">3698 16339 43,'-49'-20'34,"0"13"-1,-7 7-10,-1 9-11,6 11-4,0 11-4,11 10-1,7 9-1,16 10-1,11 0 0,19 5 1,10-6-1,17-1 1,12-8 1,15-11-1,5-22 0,4-17 1,0-9-1,-5-23 0,-9-11 0,-16-11-1,-18-14-1,-28-3 1,-20 4 1,-23 9-4,-11 8-11,-15 18-24,-14 7 0,-1 21 0,0 4 1</inkml:trace>
  <inkml:trace contextRef="#ctx0" brushRef="#br0" timeOffset="159903.1451">4787 17044 47,'9'-23'19,"-1"0"0,-2 4-3,-6 19-2,5-11-2,-5 11-1,0 0-3,-10 27-1,4 3-2,6 7-3,0 5 4,5-2-1,-1 11 0,6 5-3,-5-6 4,4-3-5,-6-15 1,-3-3-1,-5-7 0,-4-4-1,-4-18 0,-4-7 1,1 0-2,3-9 2,0 5-1,4 1 0,9 10 1,0-12-1,16 12-1,3 6 1,5 8 1,4 2-5,7-3-12,0-3-20,-6-3 0,9 1-1,-9-14 1</inkml:trace>
  <inkml:trace contextRef="#ctx0" brushRef="#br0" timeOffset="160315.6046">5284 17160 6,'-19'14'68,"19"-14"-36,16 5-11,5-8-4,12 3-5,-1-6-3,12 10-6,1-1-8,-3-3-14,-8 0-14,0 0-1,-12 0-1,-1 0 0</inkml:trace>
  <inkml:trace contextRef="#ctx0" brushRef="#br0" timeOffset="160512.6495">5312 17282 41,'8'9'36,"8"-3"-2,12-6-9,7 0-6,2 9-6,3 1-22,-6-15-24,3 1 0,-12-5-2,0-1 1</inkml:trace>
  <inkml:trace contextRef="#ctx0" brushRef="#br0" timeOffset="162007.1074">5965 17227 26,'7'-29'17,"-4"-4"2,3 4-2,-6-1 0,3 5-3,-3 9-2,0 6-3,0 10-1,0 0-2,0 17 0,-6 0-1,6 10-2,0 4 3,3-4-3,-3 1 1,0 1-2,0 5 2,0 0-4,-6-5 3,0-4-4,-6-4 1,3-1 1,-4 1-1,4-7-1,9-14 0,-9-6 1,9 6-2,15-8 2,3-1 0,7 3-1,3-4-2,3 0-2,6 17-10,1-3-19,-11-14-1,5 3 1,-8-2-1</inkml:trace>
  <inkml:trace contextRef="#ctx0" brushRef="#br0" timeOffset="162345.1904">6444 17091 21,'-25'-12'30,"-9"9"3,6 8-5,-4 8-8,2-8-5,8 14-7,3 14 0,10-3-4,6 4 1,12 2-2,6 0 1,13-11-2,4 5 1,11-7-3,0-23 1,-1 0-1,-3-14 1,-7-9 0,-8-10-2,-17 5 1,-14-18-2,-12 2 3,-12 12-5,-9 0-7,-4 3-27,7 15 2,0-8-1,18 13 1</inkml:trace>
  <inkml:trace contextRef="#ctx0" brushRef="#br0" timeOffset="162789.2795">6828 16941 73,'12'0'30,"-4"20"-6,-8 11-6,8 14-4,-8-3-1,0 12-5,0-4-1,3-4-3,-3 4 1,7-2-5,-2-20 0,4-6-6,7-3-9,-1-9-22,-1-18 0,3 0-1,-5-20-1</inkml:trace>
  <inkml:trace contextRef="#ctx0" brushRef="#br0" timeOffset="163005.3239">6738 17219 23,'4'12'31,"-4"-12"0,30 10-5,0-10-13,5 12-9,1-12-19,0 3-11,11-3-3,-10-8-2</inkml:trace>
  <inkml:trace contextRef="#ctx0" brushRef="#br0" timeOffset="163279.3609">7404 17203 49,'0'21'37,"-14"3"-1,-6-5-3,-4 6-15,-11-8-7,4 5-5,-6-1-2,3-5-5,3-12 0,4-15-2,11 1-2,1-11 1,10 5 0,5-11-1,8-1-2,4 3 5,4 12 1,5 7 2,1 6 2,5 9-2,-2-1 2,1 7 1,-2 13 1,-3 3-4,-2-6-3,-3 1-10,-4-4-21,2-13 0,-9 6-1,9-7-2</inkml:trace>
  <inkml:trace contextRef="#ctx0" brushRef="#br0" timeOffset="163579.4313">7504 17210 56,'18'14'37,"-8"-6"0,0 18-4,-3-2-19,-7 2-3,5 2-7,-5-11-1,0-5 0,0 2-1,0-14-3,0 0 2,15-19-2,-6-5-1,3-8 2,4 13 0,1-1 0,-1-6-2,4 14 3,-2 5-1,-2 16 1,-1 6 0,-4 7 1,-3-1-3,-8 4-8,0 8-25,0-4-4,0-9 2,0-20 0</inkml:trace>
  <inkml:trace contextRef="#ctx0" brushRef="#br0" timeOffset="164075.5446">7952 17324 35,'-12'16'34,"7"9"2,5-6-1,-7 3-16,17 4-6,-1-14-4,10 0-2,0-6-2,2-6-1,1-3-1,2-2-2,-5-21 0,-3-3-1,-9-5 0,-7-10 1,-11-2-2,-9-5-1,-11-4-2,-6-3 3,-6 17-1,1 8 1,-4 2-2,3 17 3,6 9-1,11 14 2,11 14-1,10 11 1,13 0 0,10 2-7,19 2-28,13-1-2,1-13 1,13 0-2</inkml:trace>
  <inkml:trace contextRef="#ctx0" brushRef="#br0" timeOffset="164473.8384">8232 17429 41,'0'0'35,"10"15"0,-10-2-2,0 6-16,3 0-7,-3-4-3,0-1-4,4 4-5,-4-6-4,8 4-10,-8-16-19,13 0-1,-4-4 2,-9 4 0</inkml:trace>
  <inkml:trace contextRef="#ctx0" brushRef="#br0" timeOffset="164674.8864">8208 17304 53,'0'0'34,"0"10"-10,0-10-24,0 0-22,6-10-9,-3-4 1</inkml:trace>
  <inkml:trace contextRef="#ctx0" brushRef="#br0" timeOffset="166740.423">8603 17384 46,'36'7'32,"4"-7"-2,12-7-15,10 2-35,-13 3-5,10 8-5,-19-17-1</inkml:trace>
  <inkml:trace contextRef="#ctx0" brushRef="#br0" timeOffset="167077.4036">9249 17377 69,'21'12'33,"18"-7"0,8 7-17,3-12-4,7 5-11,1-5-22,1-5-10,-11-4-3,-7 2-1</inkml:trace>
  <inkml:trace contextRef="#ctx0" brushRef="#br0" timeOffset="167277.4454">9425 17006 35,'0'0'32,"-10"-19"2,10 19-1,0 22-17,3 2-8,1 12-10,1 1-17,3 3-12,-8 1 0,12 13-3</inkml:trace>
  <inkml:trace contextRef="#ctx0" brushRef="#br0" timeOffset="167672.5196">9362 17512 54,'0'0'33,"9"-7"0,5-3-12,8 5-6,1 1-4,8 8-2,-6 7-1,0 5-4,-10-6-1,-7 9 1,-12 14-3,-14 1-2,18-34 0,-60 54-4,29-35 0,-5-11 0,10 6 0,2-14-2,16-17 2,8-7 4,13-2 0,6 14 5,6-6 0,9 18 0,-3-12 1,3 19-3,4 9-21,-7 4-15,-7-14 0,4 8-1,-10-6 0</inkml:trace>
  <inkml:trace contextRef="#ctx0" brushRef="#br0" timeOffset="168379.5145">10114 17399 41,'0'-17'28,"0"9"-5,-8-5-5,0-5-3,-7 6-5,-3-8-1,-4 1 0,-6 9-3,1 10-3,-2 0 1,3 5-2,4-1-1,4 7 1,7 16 0,5 1-3,6-11 2,6 3-1,9-6 0,2-2 0,4 1 1,0-4-2,3-13 1,-3-6 0,-2 5 0,-4-5 0,-3-4 0,-12 14-1,12-20 1,-10 9 1,-2 11-1,0 0 1,0 12 0,5 5 0,-2 2 0,4 0 2,-1 16-1,-1 4 1,-5-4 0,-6-1-1,-3 1-1,-7-8 3,-9 7-2,25-34-4,-65 32 0,25-32-7,8-3-14,5-5-14,-5-7 2,11 0-3,-1-5 2</inkml:trace>
  <inkml:trace contextRef="#ctx0" brushRef="#br0" timeOffset="170463.3468">10378 17379 21,'-30'0'25,"30"0"4,16 4-9,30-4-8,32-3-1,29 11-3,33 0 0,23-3-1,26 3-2,22-8-1,17 3-1,4 1 0,-3-8-5,-12-2-9,-23-2-20,-31 1-2,-27-7 2,-50 4-1</inkml:trace>
  <inkml:trace contextRef="#ctx0" brushRef="#br0" timeOffset="171004.8027">11045 17079 48,'17'-29'20,"-3"-5"0,-2 3-1,-2 9-2,-7 0-2,3 12-3,-6 1-2,0 9-1,0 0-3,0 34 1,0-3-3,0 11 0,5-4 0,0 6-1,0 0-2,1-1-8,6-10-14,-2-13-16,-5-8 1,8-12-2,-3-5-2</inkml:trace>
  <inkml:trace contextRef="#ctx0" brushRef="#br0" timeOffset="171350.3828">11453 16998 53,'-28'-11'32,"3"6"-5,-1 5-11,-3 0-4,5 13-3,1 4-1,11 9-3,4-2 0,13 8 0,5 2 1,14-4-2,6-1 2,8-8-4,2-9 1,4-12-1,-9 0 0,-2-11-3,-10-15 0,-9 1 1,-14-8-2,-8-1 2,-7 5-3,-8 0-5,4 5-15,-1 10-14,-3 5 0,8 9-1,-1 6 1</inkml:trace>
  <inkml:trace contextRef="#ctx0" brushRef="#br0" timeOffset="171786.9748">11808 17077 42,'-10'-12'31,"-11"-4"-1,-3 3-10,1 8-4,-6 2-5,5 8-3,-1 5-2,4 6-2,4 2 1,12 11-2,5 3 3,8 4-4,9-12 1,5 2-2,9-9 2,8-4-2,1-5 1,1-8-2,-3-15-2,-4-8 4,-9 5-2,-10-7 2,-11-2-2,-13-4 2,-8 5-3,-11 3 1,-3 14-15,-7 2-23,-5-4-1,3 11 1,-3 3 0</inkml:trace>
  <inkml:trace contextRef="#ctx0" brushRef="#br0" timeOffset="173312.9023">10479 17508 60,'0'0'33,"-3"19"-4,-2 4-10,-4 2-4,6 2-5,3-27-2,-3 67 0,3-24-3,12-1 0,-12-42-2,0 0-1,54 32 0,-31-32 0,-1-5 1,1-15-4,-2-19 1,-4-2-2,-3 12 1,-5-2 1,-2 0-1,-5 2-1,-2 5 1,-7 11 2,7 13 0,-17 18 0,6 6 2,6-4-1,5-20 0,-6 66 0,6-16 1,11-1-2,-11-49-4,26 56-10,-26-56-23,41 49 1,-41-49-3,34 0-2</inkml:trace>
  <inkml:trace contextRef="#ctx0" brushRef="#br0" timeOffset="173599.4551">10816 17913 83,'0'0'34,"0"61"-5,0-61-8,-9 66-9,9-66-3,-4 73-6,4-73-2,0 50-6,0-50-8,0 0-18,0 0-7,0 0 0,0 0 2</inkml:trace>
  <inkml:trace contextRef="#ctx0" brushRef="#br0" timeOffset="173846.0138">10819 17681 59,'0'13'36,"0"-2"0,0-11-2,0 0-22,0 10-29,0-10-14,0 0-4,0-9-1</inkml:trace>
  <inkml:trace contextRef="#ctx0" brushRef="#br0" timeOffset="174418.914">10986 17537 67,'15'-8'31,"-3"3"-8,6 0-5,0 5-7,2 0 0,-5 14-3,-4-1-3,-11-13-3,-3 19 3,-13 2-2,-1 0-1,-6-12 0,1 3-1,2-12-1,6 0 2,7 12 0,7-12-3,18 0 1,1-4 1,2 9-1,3 2-1,-24-7-8,52 31-28,-37-36 0,5 5 2,-11 12 1</inkml:trace>
  <inkml:trace contextRef="#ctx0" brushRef="#br0" timeOffset="175779.8288">11430 17662 43,'-23'10'21,"6"-10"-2,-9 0-2,4 10-2,22-10-3,-43 40-1,43-40-2,-23 54 1,23-54-2,0 61-2,16-20-2,-16-41 1,48 70-4,-48-70-4,73 31-10,-73-31-15,79 15-5,-79-15 0,68-47-2</inkml:trace>
  <inkml:trace contextRef="#ctx0" brushRef="#br0" timeOffset="176080.406">11689 17736 41,'0'0'30,"-30"-11"2,11 6-10,1-3-7,-7 8-4,8-3-1,17 3-3,0 0-1,-51 62-2,51-62-1,0 53-1,0-53 1,24 63-1,-24-63-1,54 49 1,-54-49-2,62 8 1,-62-8 0,48-28-1,-48 28 1,17-64 0,-27 22-1,-6 18-3,-8-6-7,1 10-18,-1-4-8,-3 3 0,10 7 1</inkml:trace>
  <inkml:trace contextRef="#ctx0" brushRef="#br0" timeOffset="176599.6998">11952 17742 63,'-11'-7'26,"-6"3"-4,17 4-5,0 0-4,-51-8-3,41 8-3,10 0 0,0 0-1,6 48-2,-6-48-1,31 48 1,-31-48 1,37 71-3,-22-27 0,-15-44 0,2 61-1,-2-61 1,0 0-2,-53 33-3,53-33-6,-45-24-10,45 24-16,-33-64-1,33 64 1,-12-67-2</inkml:trace>
  <inkml:trace contextRef="#ctx0" brushRef="#br0" timeOffset="177005.3609">12070 17584 36,'-7'-14'31,"16"9"-3,-9 5-7,20-4-6,1 6-4,-6 1-2,5 1-2,-7-4-3,-2 0 0,-7 12 0,-4 5-2,-13-5 1,1-7-1,-1 1 0,-1 3 1,3 8 0,6 0-2,5-17 1,3 14 0,12-7-3,1 5-2,-16-12-19,50 18-15,-28-23 1,8-3 1,-8 8 0</inkml:trace>
  <inkml:trace contextRef="#ctx0" brushRef="#br0" timeOffset="177583.4888">12403 17819 37,'0'0'28,"-45"-11"3,45 11-8,0 0-5,-41 46-2,41-46-8,-9 62 1,9-62-1,20 41-1,-20-41-3,43 51-1,-43-51-3,61 3 0,-61-3 4,63-54-3,-63 54 0,49-67 0,-34 10-1,-7 5 0,-8-6 0,-12-2 1,-6 13-3,-5 9 0,-5 2 2,-6 9-1,-1 7 0,4 8 2,6 22 0,8 7-2,12 5 2,9-2-2,15 12-6,5 3-14,11-6-15,13 4-1,0-13 1,5-3 0</inkml:trace>
  <inkml:trace contextRef="#ctx0" brushRef="#br0" timeOffset="177931.0388">12698 17881 50,'0'0'31,"-5"43"2,5-43-10,-7 45-7,7-45-3,-4 54-3,4-54-2,6 58-5,-6-58 1,19 58-7,-19-58-4,0 0-25,0 0-5,46 34-1,-46-34 0</inkml:trace>
  <inkml:trace contextRef="#ctx0" brushRef="#br0" timeOffset="178139.0889">12740 17702 48,'0'0'33,"10"6"0,-10-6-3,18 0-39,-6 10-19,-12-10-2,10 0-3</inkml:trace>
  <inkml:trace contextRef="#ctx0" brushRef="#br0" timeOffset="179133.238">10846 17994 10,'-3'48'17,"3"-48"-1,-5 43-1,5-43 1,0 0-1,-4 51-1,4-51 0,0 44-1,0-44-3,0 0 0,16 58-1,-16-58-3,0 0-1,0 0-4,0 0-8,48 22-27,-48-22 1,0 0 0,33-49-1</inkml:trace>
  <inkml:trace contextRef="#ctx0" brushRef="#br0" timeOffset="180826.5428">13165 17251 21,'0'0'30,"5"14"1,8-9-3,12-5-12,19 7-8,8-11-1,13 1-2,5 6-6,3-6-12,1-1-12,-2-1-6,-17 2-2,-6-1 2</inkml:trace>
  <inkml:trace contextRef="#ctx0" brushRef="#br0" timeOffset="181103.8123">13231 17372 38,'17'0'29,"18"0"-7,10 8-7,7-4-1,11 3-4,2-9-4,3 2-5,-3 2-6,-6-2-14,-17-9-11,-3 1-1,-17-5-1</inkml:trace>
  <inkml:trace contextRef="#ctx0" brushRef="#br0" timeOffset="181315.9953">13672 17166 35,'28'7'34,"1"1"-1,7 4-6,2 5-12,-7 2-3,0 10-5,-15-2-1,-10-10-7,-10 10-11,-15-6-18,-19-4-5,-2-10 2,-12-7-3</inkml:trace>
  <inkml:trace contextRef="#ctx0" brushRef="#br0" timeOffset="181622.5529">13192 17178 30,'-25'17'30,"7"12"-3,3 3-9,9 2-2,9-1-3,9 4-4,12-3-14,2-12-23,22-3-2,-3-12-1,10-7 0</inkml:trace>
  <inkml:trace contextRef="#ctx0" brushRef="#br0" timeOffset="182321.7679">14146 17106 9,'19'-3'29,"-9"6"3,6 11-4,-4 2-10,-4 2-3,-1 8-5,-7 4 0,0 4-5,-7-9 1,4-2-3,-2 6 0,5-1-1,0-9-1,10 1 0,6-12-1,8-8 2,3 0-2,2-5-1,4-12-1,-4 0-1,3-9 0,-4-7 2,-5 3-2,-7-6 1,-4 9-1,-8-5 3,-4 11 0,-7 1 3,-3 14-2,-1 6 1,-3 6 3,4 16-2,1 4 2,7 11-2,2 0 2,0 0-3,5-5 1,5 3-3,2 1-7,-3-5-17,-2-18-14,9-3 3,-6-10-2</inkml:trace>
  <inkml:trace contextRef="#ctx0" brushRef="#br0" timeOffset="182638.8869">14635 17427 59,'-2'11'34,"-2"3"-7,1 0-5,3 3-7,-5-7-4,8 0-2,-3-1-5,6 6-2,-1 2-3,-1-5-8,6-12-15,3 0-10,-13 0-2,11 0-1,-11-8 1</inkml:trace>
  <inkml:trace contextRef="#ctx0" brushRef="#br0" timeOffset="182849.7974">14598 17262 51,'16'8'35,"-16"-8"-2,13 10-7,-4-3-17,-9-7-14,12 0-24,-12 0-3,0 0-2,-3-14-1</inkml:trace>
  <inkml:trace contextRef="#ctx0" brushRef="#br0" timeOffset="183307.0866">14862 17183 56,'6'-9'29,"-2"-3"-10,10 5-4,-1 1-3,4 6-2,-6 0-1,2 9-1,-13-9-2,16 16-2,-10 1 1,4 4-2,-3 5 1,6-3-2,1-3 2,6-7-3,2 2 2,4-8-2,-3-12 0,-1-2 0,-2-11-3,-5-3 3,-6 5-3,-9-1-1,0-3-4,-6 1-6,2 5-12,-2 4-11,-8 1-1,14 9 0</inkml:trace>
  <inkml:trace contextRef="#ctx0" brushRef="#br0" timeOffset="183608.2155">14807 17431 69,'21'7'36,"6"-7"-5,8 0-11,11 6-8,-2-6-2,5 5-6,-4-9-6,-7 1-13,-9 3-20,-1 5-2,-12-17 0,-1 2 1</inkml:trace>
  <inkml:trace contextRef="#ctx0" brushRef="#br0" timeOffset="185480.2897">15431 17358 10,'0'0'37,"-11"-18"-21,11 2 0,-6-1-3,4-9-2,2 1-2,-5-7-1,5 1-1,0-5-2,3 8 2,-3 3-4,0 10 2,0 3-2,0 12 1,0 0-1,0 14 1,-5 12 2,2 9-5,0-4 3,3 7-1,-3 7 2,3-3-4,0-5-1,3-8-10,5-4-11,2-13-13,-10-12-3,17 11 1,-9-17 0</inkml:trace>
  <inkml:trace contextRef="#ctx0" brushRef="#br0" timeOffset="185850.3702">15677 17162 48,'-23'0'29,"0"0"-9,2 7-5,-3 4-3,8 2-3,2 9 0,11 9-3,3-5 0,12 1-1,5 2-2,9 1 0,4-9 0,4-2-3,-3-14 1,1-17 1,-5-2 0,-7-8-1,-8-5 1,-12-4 0,-8-8-3,-11-2 2,-7 7-2,-5 15 1,-4 1-3,-4 8-10,6 2-21,5 13-1,1 4 0,13 15-1</inkml:trace>
  <inkml:trace contextRef="#ctx0" brushRef="#br0" timeOffset="186105.4429">15876 17437 69,'-3'12'36,"-1"-3"-2,4-9-12,0 0-27,0 0-26,0 0-3,0 0 0,0 0-1</inkml:trace>
  <inkml:trace contextRef="#ctx0" brushRef="#br0" timeOffset="186557.2223">15991 17161 34,'21'13'31,"-6"-10"-1,11-3-11,2 0-10,0-3-3,4-9-2,-5 9-2,-2-4 0,-7-4-2,-2-1 0,-16 12 1,9-13 1,-9 13 0,-13 20 1,0-10 2,0 10-1,-2 5 2,4 15-1,-2-1 3,9 8-4,1-14 1,7-3-3,2 1-1,2-4-1,2-6-3,-1-11-11,1-10-22,1-3-1,-11-7 1,0-4-1</inkml:trace>
  <inkml:trace contextRef="#ctx0" brushRef="#br0" timeOffset="186783.777">15979 17310 43,'23'0'34,"12"7"1,3 0-8,5-7-15,2 9-18,-5-9-24,8 0-1,-17 0-2,2 0-2</inkml:trace>
  <inkml:trace contextRef="#ctx0" brushRef="#br0" timeOffset="187436.9471">16498 17007 26,'0'0'32,"17"17"0,-8-5-10,0 2-7,1 10-2,-4-9-5,0 4-1,-6-8-2,7-2 0,-7-9-2,0 0-1,0 0 0,5-15-2,1 0 2,3-4-1,0 2-1,1 0-1,2 0 0,-1 7 1,0 6 0,-1 6 1,-10-2-2,13 20 1,-11-4 1,-2-3 0,0 6 1,0-3-1,0-16 0,4 16-1,-4-16 1,9-5-1,-3-10 0,6 4 0,0-9-1,3 0-1,1 6 1,-2-1 1,-2 6-1,0 13 1,-3 6 0,1 5 0,-4 2 0,0 4 1,0 3 0,-6-2-7,7-2-10,1-4-19,-8-6 0,0-10-1,0 0 1</inkml:trace>
  <inkml:trace contextRef="#ctx0" brushRef="#br0" timeOffset="187707.5112">16409 17248 51,'19'10'34,"5"-10"-2,11 0-10,17 3-8,2-3-4,7 0-4,-2 0-5,-4 8-6,-5 2-12,-7-2-17,-18-8-2,-4 0 2,-21 0-1</inkml:trace>
  <inkml:trace contextRef="#ctx0" brushRef="#br0" timeOffset="188307.3028">16704 17438 43,'-26'-3'31,"5"8"-5,-5-3-8,-2 4-3,7 6-5,0-12-1,21 0-1,-7 16-1,20 3-2,6-2 0,9 3-1,3-8-1,3 3 2,-4 3-3,-10 7 0,-15-4 1,-15-13-1,-15-8-1,-11 0 2,-8 10 0,-3-10-3,2-5-3,1-5-29,12-4-7,17 6 1,15 8 1</inkml:trace>
  <inkml:trace contextRef="#ctx0" brushRef="#br0" timeOffset="229631.7595">21129 10621 44,'0'-10'34,"0"10"-5,-16 19-4,-2 8-5,1 17-5,-10 6-6,1 9-1,-1-1-4,6-2-1,1-8-2,7-13 0,9-12 0,4-23 0,11 0-1,5-22 1,3-11-1,3-13 0,0-3 1,-1-4-1,-1 0 0,-2 2 0,-5 7 1,-2 10-1,-1 13 1,2 14-1,-3 13 1,4 14 1,1 14-1,4 12 1,-1 5-1,4 6 0,-1 0-1,-2-5-1,2 1-5,-9-14-8,3-7-19,-9-11-6,-7-10 1,2-11-2</inkml:trace>
  <inkml:trace contextRef="#ctx0" brushRef="#br0" timeOffset="229869.2958">21017 10853 61,'0'0'38,"33"-7"-1,2 7 1,9 5-27,8 8-36,0-5-8,10 5-4,-9-13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09-28T15:39:50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14196 13823 68,'-12'-15'27,"-7"3"-3,-3 4-5,-1 4-6,-4 4-5,6 12-2,-3-3-2,5 11-2,6 2 0,4 6-1,9-2 0,6 2 1,5-4-1,7-2 1,5-5-1,5-5 0,2-12 0,-1 0 0,0-14 1,-5-4 0,-5-4 2,-9-2-1,-10-5 1,-3 4 0,-10 2-1,-5 7 1,-10 4 0,2 12-2,-4 0-1,2 6 0,2 8 0,9 7 0,4 2 0,10 1 0,6-2-2,10-1 2,7-2-1,5-4 0,5-5 0,1-10 0,-3 0 0,-1-9 0,-6-3 1,-4-3-1,-13-4 0,-8-2-1,-9 1 1,-5 4 0,-6 4 0,-2 6-1,-3 4 1,2 4 1,4 8-2,6 4 2,8 3-1,9-1 0,0 2 0,14-7 1,3 1-1,6-4-1,2-8 2,-2 0-2,0-8 1,-6-2 1,-3-1-1,-7 2 0,-10-3 1,-7 2-1,-5 7 1,-4-3 0,-2 6 0,4 0-1,-1 0 0,3 4 0,15-4-2,-13 7-6,13-7-32,17 7 0,-8-7-2,9 8 2</inkml:trace>
  <inkml:trace contextRef="#ctx0" brushRef="#br0" timeOffset="542.126">14759 14002 55,'-15'-11'36,"-6"2"1,-2 9-4,-1 12-17,-4 2-5,9 15-4,-1 3-3,11 10-1,9 3 0,5 4-1,13-4 0,13-6-1,4-10 0,7-7 0,3-12 0,-1-15-1,-2-13 1,-8-13 1,-10-11-1,-14-9 0,-15-2 2,-12-1-2,-14 5 1,-9 7-1,-6 12-1,-4 10-9,8 13-31,3 17-1,5 3 0,10 12 1</inkml:trace>
  <inkml:trace contextRef="#ctx0" brushRef="#br0" timeOffset="3703.4476">15018 14091 18,'37'5'44,"-6"-5"-29,10 0-4,8 4-9,13 4-22,-4-13-2,11 5-2,-3-12 1</inkml:trace>
  <inkml:trace contextRef="#ctx0" brushRef="#br0" timeOffset="4055.0343">15654 14064 34,'36'7'23,"-5"-7"-7,14 4-5,9 0-11,5-8-19,12 8-3,-6-9-1,13 10 4</inkml:trace>
  <inkml:trace contextRef="#ctx0" brushRef="#br0" timeOffset="4394.1145">16284 14045 19,'18'0'23,"21"5"-6,2-5-6,13 3-6,11 1-17,-2-9-8,14 8-1,-5-14 0</inkml:trace>
  <inkml:trace contextRef="#ctx0" brushRef="#br0" timeOffset="4718.7307">16968 14073 30,'18'0'23,"18"6"-4,7-6-10,12 6-3,14 0-8,3-6-10,13 2-8,-4-9-4,13 7 1</inkml:trace>
  <inkml:trace contextRef="#ctx0" brushRef="#br0" timeOffset="4996.5938">17785 14079 47,'32'4'29,"4"-4"-6,14 0-7,9 0-6,11 6-8,5-2-24,0-8-5,11 4-1,-6-13-2</inkml:trace>
  <inkml:trace contextRef="#ctx0" brushRef="#br0" timeOffset="5343.1846">18739 14079 47,'19'-6'27,"14"6"-12,7-4-5,4 4-9,6 0-18,-3-5-7,11 5-2,-3-11 0</inkml:trace>
  <inkml:trace contextRef="#ctx0" brushRef="#br0" timeOffset="5673.2676">19591 14059 25,'16'-3'25,"20"6"-2,3-3-10,16-2-5,10 2-7,9-5-9,12 5-10,-7-10-7,17 10 1,-12-9 5</inkml:trace>
  <inkml:trace contextRef="#ctx0" brushRef="#br0" timeOffset="6004.3317">20494 14059 37,'19'-5'27,"17"5"-3,9 0-12,9-4-4,13 1-7,7-1-11,11 4-16,-5-9 0,9 7-1,-10-12 8</inkml:trace>
  <inkml:trace contextRef="#ctx0" brushRef="#br0" timeOffset="6283.3869">21509 13979 26,'32'0'24,"17"0"-2,1-6-15,12 1-17,13 5-10,-5-10-3,7 6-1</inkml:trace>
  <inkml:trace contextRef="#ctx0" brushRef="#br0" timeOffset="6566.4573">22248 13916 66,'52'5'35,"12"-5"-5,15 3-35,26 2-16,1-10-6,18 5-5</inkml:trace>
  <inkml:trace contextRef="#ctx0" brushRef="#br0" timeOffset="7370.5856">22922 13924 29,'14'5'31,"4"-5"-4,18 0-8,22 0-4,5 4-9,11 2-22,8-11-9,8 9-2,-14-13-3</inkml:trace>
  <inkml:trace contextRef="#ctx0" brushRef="#br0" timeOffset="7754.1339">23542 13788 39,'12'-4'31,"11"11"2,7 1-4,6 1-15,14 4-5,0 0-3,1 0-2,-8-4-2,-6 1 0,-18-5-1,-19-5 2,-11 9 0,-17-4 0,-10 2 1,-7 4-1,-4 5-5,-5 3-19,13 1-14,8 2-1,3-3-1,16 3 0</inkml:trace>
  <inkml:trace contextRef="#ctx0" brushRef="#br0" timeOffset="8098.6781">23706 14177 54,'3'-12'37,"9"17"0,10 5-5,-4 3-15,13 11-5,-5 0-7,4 7-2,1-1-6,-2-8-11,-7-6-22,-10-6-1,-1-10-1,0-3 0</inkml:trace>
  <inkml:trace contextRef="#ctx0" brushRef="#br0" timeOffset="8243.2136">23985 14114 58,'-27'6'38,"-11"10"1,-11 3-4,-6 16-19,-2 1-10,-2 5-32,7-3-9,13-3-3,1-9-1</inkml:trace>
  <inkml:trace contextRef="#ctx0" brushRef="#br0" timeOffset="9824.986">14202 10404 13,'11'161'19,"3"38"-7,-12 26-7,-2 17-7,-7 9-8,-10-10-9,5-5 2,-10-25 17</inkml:trace>
  <inkml:trace contextRef="#ctx0" brushRef="#br0" timeOffset="10592.0834">14248 10398 31,'-4'39'28,"4"34"-3,-7 22-8,1 29-5,-1 27-1,0 21-7,-2 14-4,1 9-5,1 0-4,3-8-5,-1-6-6,-2-26-10,7-10 1,-3-27 9</inkml:trace>
  <inkml:trace contextRef="#ctx0" brushRef="#br0" timeOffset="11509.7008">14197 10355 33,'0'-12'27,"0"12"-7,0 0-3,-8 10-4,-5 2-3,-6 4-4,-2 1-2,-3 3-1,-1-1 0,3-1-3,2-4 1,5-3 0,15-11-1,0 0 0,0-9 1,14-6-1,5-2 0,3-4 0,3-3 1,1-1-2,-2 7 2,-3 2 1,-3 11 1,-6 5 1,1 12 0,-1 6 1,2 8-2,4 6-6,1 3-24,1-12-4,9 1-2,-4-19 0</inkml:trace>
  <inkml:trace contextRef="#ctx0" brushRef="#br0" timeOffset="12141.3387">13596 9837 19,'-10'4'25,"10"16"-1,-7-5-8,7 7-5,7 1-2,6-3-2,2 0-2,9-8-1,1-4-1,3-8 0,1-4-1,-5-8-1,-3-3 0,-7-4 0,-3-4 0,-11 3 0,0 1 1,-5 4 0,5 15 0,-19-7 2,9 17-1,-1 7 1,8 17 1,3 7 0,0 13 0,6 3 0,3 5 2,-1-2-2,1 0 1,-9-9 0,0-8-2,-16-15 0,-4-13-1,-5-11-2,-4-13-2,2-3-5,-1-7-25,6-8-7,10 5 0,5-4-1</inkml:trace>
  <inkml:trace contextRef="#ctx0" brushRef="#br0" timeOffset="16854.2427">1888 11318 30,'-28'-10'28,"5"13"-3,-2 1-9,-11 9-3,3 9-3,5 4-2,14 8-3,5 2 0,18 3-1,10-3-2,12-4-1,7-9 0,5-6 0,6-6 0,-11-7-1,-10-4-1,-17-7 0,-11 7 0,-20-12 1,-8 12 1,-10 0-1,-15 8 1,10 4 1,0 7 1,18 8 0,0 3 1,18 4-1,12-2-1,10 2 1,12-7 0,14-4-2,0-8 1,6-5-2,1-15 0,-4-4 1,0-6-1,-1-4 0,-19-1 1,-12-5-1,0 0 0,-12 2 0,4 5 1,-10 6 0,-4 6 0,-2 6 1,12 0 0,0 22 0,-3 0 1,12 2-2,-5-3 2,17 0-2,-5-6 1,7-6 0,0-9-1,-4-8 0,2-7-1,1-1 1,-1-3-2,-6-1-2,-4 4-7,-5 1-20,0 0-7,6 5 0,-5 0 0</inkml:trace>
  <inkml:trace contextRef="#ctx0" brushRef="#br0" timeOffset="17156.7904">2594 11722 66,'-18'29'35,"2"5"0,-15-5-13,1-9-10,5-4-8,0-6-4,1-10-5,1-3 0,8-14-1,5-1 0,4-4 0,12 2 2,7 1 3,4 2 2,3 12 2,5-1 1,0 12 1,-1 6 1,4 8-9,-5 3-13,1 5-15,-8-7-1,11 1-1,-12-10 0</inkml:trace>
  <inkml:trace contextRef="#ctx0" brushRef="#br0" timeOffset="17516.3361">2611 11544 38,'21'-34'34,"4"-5"2,12 10 0,3 9-19,0 3-4,7 24-2,-10 8-4,1 20-1,-7 8-2,-4 12 0,-11 3 0,-1 0-1,-3-8-1,5-9-1,-5-11-1,-2-17-2,-10-13 1,0 0-2,5-23 0,-18-1 1,-7 3-1,-8-2 0,-9 9 1,-5 10 1,-1 8 1,0 10-1,5 11-5,8 3-23,8-4-7,7-2-1,15-11 1</inkml:trace>
  <inkml:trace contextRef="#ctx0" brushRef="#br0" timeOffset="17846.8777">2998 11430 66,'27'-4'37,"5"11"1,2 11-6,4 18-17,-8 3-5,4 15-3,-5 5-2,-7 0-2,-8 0 0,-5-9-3,-2-14 0,-4-12-2,4-11-1,-7-13-1,5-13-1,-8-8 1,-2-3-1,-6-4 2,0 5 0,-8 3 2,-6 11 1,-6 9 1,0 6 0,3 10-2,6 7-11,2 0-23,0-8-1,14-3 0,6-12 0</inkml:trace>
  <inkml:trace contextRef="#ctx0" brushRef="#br0" timeOffset="18132.9132">3732 11717 60,'-10'26'37,"-16"-5"-1,-5-2-1,1-2-21,-13-8-8,3-4-5,1-5-4,4-8-1,4-4-2,7-4 1,11-1 0,7-2 1,13 3 3,13 6 3,2 6 2,13 9 1,-1 3 1,9 9 0,-6 4-4,-3 5-33,-5-3-3,0 0-1,-12-8-2</inkml:trace>
  <inkml:trace contextRef="#ctx0" brushRef="#br0" timeOffset="18766.5563">3832 11627 32,'12'-9'32,"6"9"1,-8 6-1,-1 3-16,-1 12-4,-8 0-4,0 7-3,-8-4-2,1 0 0,-2-7-2,4-5 0,5-12-1,0 0 0,0 0 0,4-22 0,6 6-1,-1-1 1,0 2 0,-1 2 0,-8 13 0,10-7-1,-10 7 1,0 17 0,-2 1 0,2 5 0,2 0-1,5-1-4,8 0-8,6-4-17,2-14-4,13-4 0,-5-11-1</inkml:trace>
  <inkml:trace contextRef="#ctx0" brushRef="#br0" timeOffset="19201.5088">4139 11618 63,'0'0'33,"10"17"0,4-12-15,10 2-7,2-4-4,4 1-2,-1-4-3,-3 0-2,-4-3 0,-8-4-1,-14 7 0,0 0-1,0 0 1,-22-4 0,1 11 0,-3 6 2,1 3 0,0 5 1,4 5 1,8 2 0,7-3 0,13-1 0,3-5 0,8-2-1,5-9 0,3-8 0,2-8-2,-2-5-1,-2-4 0,-4-6 0,-4-3-1,-4-2 1,-4 4 0,-6 4-1,-1 7 2,-3 3 0,0 10 1,0 0 0,-7 18 0,7-1-1,4 5-9,2 5-26,-2-10 1,10 0-2,-4-8 0</inkml:trace>
  <inkml:trace contextRef="#ctx0" brushRef="#br0" timeOffset="19576.0263">4644 11628 70,'25'11'35,"-8"-3"0,-2 4-13,2 7-11,-12-1-4,0 3-4,-5-5-1,-10-5-3,10-11-1,-18 10-1,18-10 0,-14-11-1,14-3 0,0-5 0,8 1 2,-2-1 1,0 3 2,3 5 2,-9 11 0,10-9 2,-10 9 0,-7 19 1,3-4-1,4 4 0,-5 1-1,10-1-1,3 3-2,2-6-4,9 2-7,0-10-19,1-5-8,5-3-1,-2-7 0</inkml:trace>
  <inkml:trace contextRef="#ctx0" brushRef="#br0" timeOffset="19878.5063">4959 11637 58,'15'6'37,"-6"5"2,-3 7-2,1 6-18,-7-6-7,3 7-5,-3-8-2,0-2-2,0-15-2,0 0-1,0 0 0,15-15-1,-3-2 1,4-6-1,-1 3 1,1 3-1,0 5 1,-1 6 0,1 6 0,-4 12 0,-6 5 1,-3 10-1,3 3 1,-6 1-5,4 3-5,-11-6-21,4-6-10,3-5 1,0-17-1</inkml:trace>
  <inkml:trace contextRef="#ctx0" brushRef="#br0" timeOffset="20037.0298">5005 11315 83,'-4'-10'38,"4"20"0,0 14-19,-2 1-47,10 14-6,-8 0-2,10 4-2</inkml:trace>
  <inkml:trace contextRef="#ctx0" brushRef="#br0" timeOffset="25785.4545">21116 11671 32,'0'-24'23,"3"16"-2,-6-1 0,3 9-3,-13-12-3,-1 12-3,3 4-2,-4 2-4,3 8-1,-2-3-2,5 7-1,3-5 0,6 3 0,6-4-1,6-1 1,4-7 0,4-4 0,0-4 1,2-4 0,-3-6 0,-3 0 0,-10-5 0,-6-2 0,-12 2 0,-3 6 0,-5 2 0,-3 8-2,-4 3 1,3 4-1,8 9-1,5 2 1,11 3 0,6 0-1,10-3 0,7-5 1,8-3-1,1-7 1,0 0-1,-3-12 1,-10-4 0,-5-4 0,-14-3 0,-5 6 0,-11-1 1,-5 3 0,-4 7-1,2 8 0,6 4 0,1 9-2,8 3-4,-1 3-33,9-1-2,5-1-2,-1-8 2</inkml:trace>
  <inkml:trace contextRef="#ctx0" brushRef="#br0" timeOffset="26476.5374">21095 10519 41,'0'0'35,"0"20"0,-6 11-6,-8 13-12,-4 2-5,-1 13-4,-5-3-3,7-4-2,-1-6-1,6-9-1,7-16 0,5-21-1,0 0 1,20-25-1,-5-12 1,5-10-1,-1-5 1,2-7-1,-3 1 1,-2 4 1,-1 6-1,-3 14 2,-1 11-1,0 18 1,-11 5-1,21 33 0,-7 6 1,3 14-2,-1 5 0,4 5-1,0-5-1,-3-1-4,6-3-8,-7-10-26,-7-15 0,-2-10-1,-7-19 1</inkml:trace>
  <inkml:trace contextRef="#ctx0" brushRef="#br0" timeOffset="26627.5643">20998 10778 61,'18'-3'37,"11"7"1,11 1-2,8 4-34,12 5-33,-11-9-4,4 5-2,-15-10-1</inkml:trace>
  <inkml:trace contextRef="#ctx0" brushRef="#br0" timeOffset="27631.6934">5886 11576 23,'27'-34'33,"1"-3"1,12 17 1,1 17-16,3 11-4,5 25-3,-7 12-3,-2 17-3,-7 6-1,-3 2-1,-8-8-2,-3-15-2,-4-13 0,-6-16-1,1-18-1,-4-13 1,-6-12-1,-6-11 1,-6 0-1,-7 0 1,-5 4 1,-5 10 1,-5 9-1,-3 13 1,0 18 0,3 9-1,3 9-2,4 0-12,7-3-22,11-1 0,2-12 0,17-5-1</inkml:trace>
  <inkml:trace contextRef="#ctx0" brushRef="#br0" timeOffset="27901.7463">6480 11739 52,'0'0'36,"0"0"0,-11 19-5,1-4-15,10 9-6,3 0-4,10 3-2,2-3-1,4-1-2,5-10 1,1-5-1,0-8-2,-6-6 0,2-3-5,-11-13-8,2 0-14,-5-4-8,-7-2-1,0 0 0</inkml:trace>
  <inkml:trace contextRef="#ctx0" brushRef="#br0" timeOffset="28030.2622">6564 11576 53,'-22'-16'33,"22"16"0,-9 7-12,9-7-18,4 26-29,-4-15-3,9 8-4,-2-5 0</inkml:trace>
  <inkml:trace contextRef="#ctx0" brushRef="#br0" timeOffset="28331.802">6896 11672 40,'-23'4'30,"-2"-4"2,8 14-5,5 6-15,5 0-5,7 7-4,9-1 0,7 0-1,3-4 0,5-2-1,-2-5 1,-3-6-2,-7-9 1,-12 0-1,0 0 1,-22-12-3,-1 9-7,-6-4-18,-5-6-6,6 4 0,4-8 1</inkml:trace>
  <inkml:trace contextRef="#ctx0" brushRef="#br0" timeOffset="28638.8394">7030 11722 70,'18'10'37,"1"6"2,-11 7-11,0-7-13,3 7-6,-11-7-2,10 1-4,-10-7-2,0-10-1,0 0-1,13-13 1,-5-4-1,2-6-1,3-1 1,2-1 0,3 3 1,1 6 0,-3 7 2,2 9 0,-5 8 1,0 15 0,-7 5 0,-1 6-1,-5 3-2,0-4-9,5-2-29,-2 0-2,0-9 0,8-11 0</inkml:trace>
  <inkml:trace contextRef="#ctx0" brushRef="#br0" timeOffset="29036.9217">7770 11627 60,'0'0'35,"0"0"1,-6 9-5,6-9-23,0 0-36,0 0-5,0 0-1,0 0-2</inkml:trace>
  <inkml:trace contextRef="#ctx0" brushRef="#br0" timeOffset="29240.4542">7761 11840 65,'6'15'40,"0"-5"0,-1 1 2,0-1-19,-5-10-14,0 0-33,0 0-15,5-11 0,-10-4-1,2 2-1</inkml:trace>
  <inkml:trace contextRef="#ctx0" brushRef="#br0" timeOffset="32827.5008">8459 11713 50,'-14'-3'30,"0"6"-8,-5 6-5,-3 6-6,7 7-2,-1 4-3,13 6-2,6-2 0,13 0-2,9-6 1,7-6-1,5-7-1,-5-11 1,-5 0-1,-8-14 0,-15-1 0,-10-4-1,-12 3-2,-11-2-8,-3-1-21,2 12-2,-2-5 0,12 12 0</inkml:trace>
  <inkml:trace contextRef="#ctx0" brushRef="#br0" timeOffset="33136.05">8618 11777 71,'17'-6'34,"4"10"1,-7 6-17,-3-1-7,2 11-4,-6-3-3,-1 2-1,-1-3-1,-2-5-2,-3-11 0,11-2 0,-2-11-1,4-5 1,3 0-1,0 2 1,2 0 0,2 7 2,-3 9-1,-1 9 1,-6 6-1,-2 7-2,1 4-13,-4 2-21,-5-9-1,11 2 0,-4-11-1</inkml:trace>
  <inkml:trace contextRef="#ctx0" brushRef="#br0" timeOffset="33354.1018">9043 11676 43,'-4'10'37,"-1"11"0,5 14 0,0 12-13,0 10-13,9 12-2,-3 2-5,3 1-5,0-4-5,-4-12-16,0-10-16,1-10 0,-2-21 0,-4-15-1</inkml:trace>
  <inkml:trace contextRef="#ctx0" brushRef="#br0" timeOffset="33497.1248">9049 11908 45,'18'0'32,"-3"-4"-3,8 8-8,4 1-43,-7-12-6,14 7-2,-6-9-1</inkml:trace>
  <inkml:trace contextRef="#ctx0" brushRef="#br0" timeOffset="34015.7048">9405 11710 57,'-30'-9'31,"11"9"-4,8 9-12,11-9-5,-7 19-4,18-6-2,7 0-1,5-3-3,2-2 1,0-1-2,-6-2 0,-2-5-1,-17 0-1,0 0 1,0 0 0,-29 4 2,6-1 0,-1 2 2,-2 5 0,4 2 2,8 5-1,7 1 2,10 0-1,7-3 0,9 4-1,3-6 0,7-2 0,0-6-1,1-5-1,0-5 0,-2-7-1,-3-5 0,-5-4 0,-3-4 0,-6 0 0,-2-1 0,-4 5 1,-5 3-1,0 18 1,-4-10 1,4 10-2,-7 21 2,7-1-1,0 5-1,0 0-3,0 1-4,0-2-14,0-7-15,9-1 1,-9-16-1,9 7 1</inkml:trace>
  <inkml:trace contextRef="#ctx0" brushRef="#br0" timeOffset="34151.5896">9586 11613 41,'-13'-34'32,"8"15"-1,-2 1-8,7 18-39,0 0-10,0 0-4,18 30-2</inkml:trace>
  <inkml:trace contextRef="#ctx0" brushRef="#br0" timeOffset="34451.627">9869 11757 78,'-18'11'32,"2"-2"0,-1 1-21,13 9-5,4 0-2,4 3-2,6 0 0,10-2-1,2-5 0,5-6 1,-2-6 0,1-3 0,-8-11 1,-2-3-1,-13-5 1,-6-2 0,-13 1-1,-6 1-6,-2 0-30,-3 4-1,-2-2-1,10 4 0</inkml:trace>
  <inkml:trace contextRef="#ctx0" brushRef="#br0" timeOffset="35030.7006">10677 11723 60,'0'25'34,"-11"2"-2,-12 4-14,0 2-4,-11-6-5,6-4-4,-5-11-3,5-8-2,4-8 0,5-12-2,7-4 1,5-5 0,7 2-1,0 0 1,8 7-1,3 9 2,4 7 0,4 14 0,4 4 0,0 7-3,4 7-6,-1 1-19,-2-10-5,7 1 0,-10-13 0</inkml:trace>
  <inkml:trace contextRef="#ctx0" brushRef="#br0" timeOffset="35263.7305">10793 11787 39,'0'-15'34,"0"15"1,17 6-1,-11 8-17,5 11-7,-4 1-3,3 0-2,-4 1-2,3-5-1,-2-11-1,-7-11 0,17 0 0,-7-13-1,-1-2 1,0-7-2,1 1-4,-6-3-17,2 2-13,1 4-1,-3-1 0,3 5 1</inkml:trace>
  <inkml:trace contextRef="#ctx0" brushRef="#br0" timeOffset="35554.7836">11245 11776 47,'0'25'34,"-14"-4"1,-4 4-2,0 0-15,-9-8-9,1-2-5,0-4-3,-1-8-2,2-5 0,3-10 0,6-3-1,4-5 0,4-1 0,8 3 1,7 2 0,5 3 2,5 9 0,7 12 0,0 4 0,3 8 0,1 3-4,-4 2-19,-5-2-11,7 4-1,-3-15-1</inkml:trace>
  <inkml:trace contextRef="#ctx0" brushRef="#br0" timeOffset="35993.3775">11504 11754 47,'-28'-11'29,"0"7"1,-1 4-12,2 5-5,4 6-4,2 5-3,11 2-3,6 5 0,10-4-1,9 3 0,4-3-2,5-4-2,0-5-1,4-3-1,-5-7 0,-4-6-1,-4-1 1,-4-2 0,-7-1 2,-4 10 2,0 0 3,-12-7 1,5 18 2,-1 4 0,2 12 1,0 5 0,6 11-1,0 3-1,7 4-1,0-3-4,2-5-5,6-4-17,1-11-13,-4-16 0,5-7-1,-2-17 0</inkml:trace>
  <inkml:trace contextRef="#ctx0" brushRef="#br0" timeOffset="36315.95">11742 11776 61,'-13'0'26,"-4"0"-6,6 0-5,2 13-4,4 0-2,8 7-2,2-4-1,10 6-2,-1-7 0,5 1-1,2-6 0,1-6-1,-4-8 0,-3-2 0,-7-5 0,-8-5 0,-4-2 0,-8-1-3,-3 2-4,-8-3-11,1 4-18,4 9-1,-1-6 0,19 13 0</inkml:trace>
  <inkml:trace contextRef="#ctx0" brushRef="#br0" timeOffset="36676.0176">11954 11860 59,'26'9'34,"-6"-2"-2,1-7-8,4 8-8,-9-12-6,2 4-3,-3-8-3,0-2-1,-5-5-2,-6-3 0,-4-1 0,-7-2-1,-5 0 0,-4 4 0,-7 1 0,-4 7 0,-1 9 0,0 3 0,1 10 0,6 6-1,7 9 2,5 4-1,9 5 0,0 6 1,9-1-1,2 3 1,4-2-1,-3-3 0,4-3-4,-7-12-13,0-7-19,6-9-1,-2-9 1,3-10-1</inkml:trace>
  <inkml:trace contextRef="#ctx0" brushRef="#br0" timeOffset="37053.1148">12431 11761 72,'-3'19'36,"-7"-6"0,3-2-12,-6 6-10,-7-7-5,0 2-5,-6-5-3,-2-7-2,-1-4-1,1-6 0,0-4-1,3-3 0,7-3-1,3 0 2,10 3-1,5 2 2,11 1 2,5 8 0,4 6 1,5 4 1,-1 6 0,4 8 0,-6 1 1,0 6-1,-3 0 0,-4 0-1,-2-1-2,-5-5-10,2-4-27,-6-5 0,-4-10-1,0 0 0</inkml:trace>
  <inkml:trace contextRef="#ctx0" brushRef="#br0" timeOffset="37195.1449">12243 11511 62,'0'0'26,"-12"4"-22,12-4-8,10 8-24,-10-8-1</inkml:trace>
  <inkml:trace contextRef="#ctx0" brushRef="#br0" timeOffset="37398.193">12545 11722 77,'27'26'37,"-2"0"2,-2-3-13,-2 6-9,-15-5-6,-6 1-4,-16-7-2,-8-3-8,0-10-35,-4-5-1,-1-8-2,6-2 1</inkml:trace>
  <inkml:trace contextRef="#ctx0" brushRef="#br0" timeOffset="39039.7192">1605 12646 44,'7'9'31,"6"-9"-1,11 8-12,11 0-7,4-3-2,2 2-3,7-7-3,-3 0-3,-7 0-1,-14 0-3,-5-7 0,-19 7 0,5-13-1,-5 13 1,-21-10-1,-7 10 4,0 0 1,3 9 1,-3 4 1,7 6 1,8 1-1,7 5 0,12 0-4,10 0-12,2-10-15,13 11 0,0-18-1,12 7 1</inkml:trace>
  <inkml:trace contextRef="#ctx0" brushRef="#br0" timeOffset="39348.2348">2229 12700 49,'-16'-5'33,"-6"-6"-1,-4 7-11,4 4-8,-9 3-4,6 8-3,-1 0-2,17 6-2,9 4-1,6 3 0,3-2 0,7-2 0,15-4 1,0-6-1,7-5 1,-8-5-1,-12-12 1,-2-5-1,-3-5-1,-13-5-5,-10 6-14,-14 3-16,-4-3-1,6 11 1,-6 1-1</inkml:trace>
  <inkml:trace contextRef="#ctx0" brushRef="#br0" timeOffset="39971.8941">3001 12590 48,'-28'4'19,"6"13"-3,-3 6-2,7 6-3,11 5-2,11 4-2,13 2-1,10-9 0,10-1 0,5-13 0,7-11 0,-3-10-1,-7-8-1,-14-10 0,-10-5-1,-20-4-1,-11 1-2,-16 3-4,-11 4-15,-6-1-15,8 11 0,1-3-1,9 8 1</inkml:trace>
  <inkml:trace contextRef="#ctx0" brushRef="#br0" timeOffset="40241.4733">3519 12403 68,'-25'0'33,"-3"19"-4,-3 9-14,-6 7-4,6 15-5,7 9-2,10 10-1,14 4-1,10 0-1,12-3-5,11-10-14,12-12-16,10-9 0,-5-22 0,6-6 0</inkml:trace>
  <inkml:trace contextRef="#ctx0" brushRef="#br0" timeOffset="40557.547">3677 12641 34,'-16'23'23,"1"0"-10,5 4-2,10 3-2,3 1 0,11-5-1,8-4-1,6-4 0,3-12-2,2-6 0,-2-13 0,-7-3-1,-7-13-1,-9 1 0,-11-4-1,-12 0-1,-9 6-2,-4 2-10,-7 4-20,6 14 0,-1-2-1,13 17 1</inkml:trace>
  <inkml:trace contextRef="#ctx0" brushRef="#br0" timeOffset="40754.598">3986 12847 59,'29'17'35,"2"7"-1,-16 1-5,-6-1-22,-9 0-17,-14-2-22,-1-2-2,-10-14 1,7 1-2</inkml:trace>
  <inkml:trace contextRef="#ctx0" brushRef="#br0" timeOffset="41084.6705">4331 12683 60,'-34'-19'29,"0"6"-9,3 8-7,0 5-3,6 13-1,5 6-2,11 9-1,9-1 0,13 3-1,4-4 0,11 0 0,2-8-1,3-7-2,0-8-3,-6-10-7,-4-5-21,-6 2-6,-14-16-1,-3 5 1</inkml:trace>
  <inkml:trace contextRef="#ctx0" brushRef="#br0" timeOffset="41280.7203">4387 12429 49,'42'23'37,"6"9"2,1 7-5,-1 17-15,-18 5-5,-9 13-5,-17-4-5,-17 2-6,-7-3-25,-17-8-11,-14-12-1,-2-9 0</inkml:trace>
  <inkml:trace contextRef="#ctx0" brushRef="#br0" timeOffset="41905.34">5346 12678 40,'-19'9'25,"-8"4"-8,4 6-3,8 8-4,7 0-3,13 4-1,8-2-1,14 0 0,1-7 0,3-3 0,-3-10-3,-10-9 0,-8-3-3,-16-6-4,-9-2-7,-8-2-16,-14-10-3,6 7 0,-5-7 1</inkml:trace>
  <inkml:trace contextRef="#ctx0" brushRef="#br0" timeOffset="42093.8643">5494 12709 63,'31'5'34,"-2"-5"-1,1 0-16,8 0-8,-3 0-6,-2 0-9,-5 0-14,-7 0-13,-21 0 0,7-10 0</inkml:trace>
  <inkml:trace contextRef="#ctx0" brushRef="#br0" timeOffset="42236.8828">5631 12701 31,'-6'14'32,"9"12"1,-3 0-4,0 1-11,7 6-8,-5-4-11,3 3-28,-1-15-3,9 1-1,-1-18 0</inkml:trace>
  <inkml:trace contextRef="#ctx0" brushRef="#br0" timeOffset="42521.4187">6049 12782 60,'-11'19'35,"-2"6"0,-9 1-10,-9-9-11,7-3-8,-7-6-3,0-8-4,5 0-1,2-15-1,8-2 0,1-2 0,11 0-1,4-1 2,4 3 1,11 8 2,4 5 1,8 9 1,4 8 0,4 6 0,-4 6-3,-3 8-31,-1-11-2,1 4-1,-5-8 0</inkml:trace>
  <inkml:trace contextRef="#ctx0" brushRef="#br0" timeOffset="43085.5155">6559 12729 22,'18'24'30,"6"12"1,-11-7 0,-4 3-17,1 0-4,-10-9-5,0-8-4,0-15-3,-19-5-1,11-9-2,-2-11 0,4-1 0,2-6 1,4 1 3,7 3 2,4 2 4,8 12 2,3 4 0,9 13 2,-3 1 0,6 14-2,-5 3-1,-2 8-4,-3 1-4,-7-4-14,-4-4-18,1 4 0,-8-11-1,4-1 0</inkml:trace>
  <inkml:trace contextRef="#ctx0" brushRef="#br0" timeOffset="43355.5712">7082 12801 15,'-25'-41'60,"7"22"-33,-4 7-8,-5 4-4,6 8-6,-2 5-3,10 12-1,5 3-2,11 8-1,5 2 0,10-1 0,5-7-1,2-5 0,2-2-4,-4-15-8,-2-4-15,-3-8-7,-12-12 0,-2-5-1</inkml:trace>
  <inkml:trace contextRef="#ctx0" brushRef="#br0" timeOffset="43476.6186">6958 12503 52,'-12'-21'31,"-3"1"-3,15 20-23,0 0-26,0 14-6,15 6-3,0-3 0</inkml:trace>
  <inkml:trace contextRef="#ctx0" brushRef="#br0" timeOffset="43813.6847">7342 12709 34,'-25'10'31,"-5"-6"2,8 9-4,6 3-14,3 3-6,17 5-3,5 2-2,12-3 0,3-3-1,6 1 0,-2-8-1,1-6 0,-6-9-1,-6-10 0,-7-10 0,-10-5-1,-5-7 2,-7-7-3,-7-9 1,-1-5 0,0-4-1,3 3 0,6 1 1,5 4-1,6 10-3,7 7-1,12 15-10,4 19-19,0 0 0,7 13 0,-7 7-1</inkml:trace>
  <inkml:trace contextRef="#ctx0" brushRef="#br0" timeOffset="43978.7337">7506 12717 74,'0'26'37,"2"-2"-1,4-2-13,8 7-16,0 3-17,0-3-24,-4-14-1,4 0-1,-4-11 0</inkml:trace>
  <inkml:trace contextRef="#ctx0" brushRef="#br0" timeOffset="44281.8039">7928 12775 51,'-9'21'36,"0"6"1,-10 0-5,-6-8-14,4 3-8,-7-10-5,0-7-4,0-5-2,0-12-1,6-2-1,4-9 0,5-1-1,3-2 2,10 3 2,12 5 2,3 5 1,9 13 1,1 0 1,6 18-1,-4 4 1,4 4-2,-4 3-14,-1 0-26,-7-8-1,-1-4 0,-5-7 0</inkml:trace>
  <inkml:trace contextRef="#ctx0" brushRef="#br0" timeOffset="45197.0186">8472 12724 28,'0'0'30,"0"0"2,22-4-2,2 4-16,4 0-6,1 0-2,4 3-4,-6-3-1,-6-3-1,-7 3-1,-14 0 0,0 0 1,-21 6-1,0 0 0,-4 5 2,3 4 0,4 2 1,6 7 0,12 4 0,12-3 0,8 2 0,11-2-1,11-2-1,4-5-1,3-7-1,1-8 0,-3-7-1,-5-4-1,-7-6 0,-7-5 2,-9-4 0,-10-2 1,-9 1 3,-5 3 0,-8 4 1,-7 5 1,-2 6-1,-5 6 1,5 7-1,0 5 0,8 8 0,5-1-1,9 2 0,8-2 0,8 0 0,3-6-1,5-3 0,0-6-1,-1-7-2,2-2 0,-7-7 0,1-1-1,-9-5 1,2 3-1,-7-4 2,-1 4 0,-4 6 1,0 9 0,0 0 2,0 0-1,8 17 1,-1 1 0,5 5 1,-1-5-1,7 2 1,-2-5-1,7-5 1,-4-5 0,2-5-1,-5-13 1,-3-4 0,-4-6-1,-2-2-2,-7 2-4,-9-5-22,-2 1-11,0 7 0,-5 1 0</inkml:trace>
  <inkml:trace contextRef="#ctx0" brushRef="#br0" timeOffset="45785.638">9843 12764 48,'9'37'30,"-9"-5"0,6 1-15,-6 1-5,0-7-4,0-8-4,0-19-2,0 0-1,0-17 0,0-7-1,0-5 1,0-3-2,4-1 2,1 2 1,4 9 2,1 7 2,18 10 4,-12 17-4,3 9 0,-4 5-2,1 4-5,-1 2-12,1 0-16,-9-10-1,7 2-1,-8-15 1</inkml:trace>
  <inkml:trace contextRef="#ctx0" brushRef="#br0" timeOffset="46242.224">10398 12789 68,'3'24'35,"-14"-2"-3,-8 2-13,1-1-5,-7-9-6,2-2-4,-2-6-3,4-6-1,-1-6-1,6-6-1,4-5 0,4-3 0,8 1 0,0 1 0,10 2 1,3 5 1,6 8-1,2 7 1,4 8 0,0 6-1,1 3 1,-2 1 1,0 2-1,0-3-1,-1-5 1,-1-7-2,0-9 0,-7-5 0,5-6 1,-3-7-1,-2-5 0,-2-3 2,-2 0 0,-3 1 2,-2 7 1,0 8 0,-6 10 0,0 0 1,0 0-1,0 27 0,0-3-3,-5 2-8,5-1-23,4 0-4,-10-7 0,6-1 0</inkml:trace>
  <inkml:trace contextRef="#ctx0" brushRef="#br0" timeOffset="46409.7515">10531 12557 36,'0'0'27,"0"-14"-11,0 14-16,0 0-20,8 9-5,5 5-4</inkml:trace>
  <inkml:trace contextRef="#ctx0" brushRef="#br0" timeOffset="46672.7933">10759 12729 49,'17'6'35,"-7"9"2,2 2-4,-3 12-15,-6-4-7,3 7-5,-2-2-6,-4-8-8,9-2-13,0-11-15,-9-9-1,17-9 0,-6-11-1</inkml:trace>
  <inkml:trace contextRef="#ctx0" brushRef="#br0" timeOffset="46851.3265">10977 12748 61,'0'0'33,"-23"15"-7,6-3-8,4 6-6,-3-3-3,9 7-1,1-2-2,9-1-2,3-3-1,7-1-3,8-5-7,2 2-27,-1-12 0,9 0-1,-4-9-1</inkml:trace>
  <inkml:trace contextRef="#ctx0" brushRef="#br0" timeOffset="47086.3811">11101 12764 53,'10'8'31,"5"-8"0,12-5-15,10 5-6,-2 0-7,1 0-10,0-4-16,-3 4-7,-11-4-1,-4 4 0</inkml:trace>
  <inkml:trace contextRef="#ctx0" brushRef="#br0" timeOffset="47258.4139">11248 12746 59,'0'21'36,"0"1"0,0 5-10,7 7-13,-3-3-4,4 0-8,4-4-13,2-3-23,-4-16 1,11-4-3,-3-13 1</inkml:trace>
  <inkml:trace contextRef="#ctx0" brushRef="#br0" timeOffset="47552.4515">11488 12821 52,'13'11'33,"-13"0"2,3 10-2,-3-1-21,-9-3-5,3-3-4,1-4-3,5-10-1,0 0-1,-8-13-1,12-1 0,6-5 0,4 2 1,3-3 1,0-1 3,5 8 0,-2 4 2,1 9 1,-6 5 0,0 9 2,-7 2-2,0 9 1,-8 4-1,5 0-2,-5 0-2,0-9-10,7-6-28,-4-1-2,-3-13 1,12 0-1</inkml:trace>
  <inkml:trace contextRef="#ctx0" brushRef="#br0" timeOffset="47785.4926">11981 12937 115,'0'0'38,"0"12"-31,0-12-28,0-13-14,-12-3-4</inkml:trace>
  <inkml:trace contextRef="#ctx0" brushRef="#br0" timeOffset="49142.5906">2071 14398 31,'-19'12'66,"0"33"-37,1 19-13,-1 21-5,-9 8-3,3 5-3,7-5-1,8-11-2,10-20-1,13-25 0,-4-23-1,7-24-1,8-17 1,1-19-2,4-12 0,-5-12 0,-2-2 0,-7-6 0,7 3 2,-7 7 0,-1 11 2,-3 18 1,-11 14 2,0 25 0,0 17 0,13 24 0,-7 18 0,9 13-1,-8 3-1,11 3-1,4-9-1,6-8 0,3-12-1,0-16 0,-6-16-1,6-17-1,6-14 0,-9-14 0,-4-4 1,1-7-1,-9 2 1,-1 3 1,-2 5 1,-9 13 0,-4 16 0,0 0 0,0 21 1,0 4-1,8 4 0,1 0 0,4 0-1,0-3 1,12-12-1,0-8 1,-1-6-1,-6-9-2,-2-6-2,-10-10-3,4-3-4,-13-11-6,-4 2-2,-15-11-1,7 1 3,-7-4 3,7 9 6,-4 3 5,3 6 4,-8-7 11,24 40-26,-16 0-5,22 18-4,-12-8-3</inkml:trace>
  <inkml:trace contextRef="#ctx0" brushRef="#br0" timeOffset="49480.243">3068 14719 50,'-25'-3'34,"2"7"-1,-6 1-4,0 7-17,12 10-6,1 7-3,13 7-1,3-1-1,13 3 1,2-5-1,7-2 1,6-10-1,3-8 0,-3-13 0,-3-7 0,-3-7 0,-9-5 0,-13-3-1,-7 2 0,-11 5-5,-12-3-12,1 5-17,0 7-2,-1-4 1,6 10 0</inkml:trace>
  <inkml:trace contextRef="#ctx0" brushRef="#br0" timeOffset="49653.7938">3165 14720 44,'34'5'34,"-6"-5"1,7 8 0,2 0-20,0-8-6,7 3-7,-4-3-9,-4 6-26,-11-12-1,-6 1-1,-12-6-1</inkml:trace>
  <inkml:trace contextRef="#ctx0" brushRef="#br0" timeOffset="49800.8177">3355 14751 39,'-6'29'33,"11"12"0,-5-7 0,13 2-22,-3-1-16,5-11-19,9 3-8,-5-16-1,3 2 0</inkml:trace>
  <inkml:trace contextRef="#ctx0" brushRef="#br0" timeOffset="50158.3633">3810 14711 55,'-31'-8'30,"9"8"-3,1 0-12,-2 5-7,11 7-3,5 2-2,7 3-2,11 2 0,4-3 0,4-1-2,-2-4-2,0 1 0,-17-12-1,11 10-1,-11-10 1,-14 7 0,-5-3 2,-3 2 2,1 5 4,-17 17 12,26-14-7,15 8 1,6-9-1,13 3-1,3-2-5,9-6-23,-1-8-14,12 0-1,-9-9-1,11-1 0</inkml:trace>
  <inkml:trace contextRef="#ctx0" brushRef="#br0" timeOffset="50579.8844">4427 14730 41,'30'12'29,"2"-8"0,15 1-9,-3 2-12,1-4-6,-4-3-12,-6-4-17,-4 4-2,-18-17 0,-4 11-1</inkml:trace>
  <inkml:trace contextRef="#ctx0" brushRef="#br0" timeOffset="50709.906">4610 14795 34,'-3'38'31,"-2"-6"2,10 4-4,4-1-16,4-3-14,8 0-26,-9-17-3,15-3-1,-5-12-1</inkml:trace>
  <inkml:trace contextRef="#ctx0" brushRef="#br0" timeOffset="50977.9716">4964 14852 30,'-53'-3'59,"26"7"-36,-1 5-9,5 4-4,11 9-3,7-3 0,12 8-2,8-5 0,10 1 0,2-7 0,5-4-1,-2-6-1,-5-6-1,-3-9 0,-10-5-6,-6-2-13,-6-2-18,-10-9 0,-2 5-1,-3-6 0</inkml:trace>
  <inkml:trace contextRef="#ctx0" brushRef="#br0" timeOffset="51209.0176">5235 14105 71,'0'-19'36,"8"29"1,-2 24-15,-1 19-9,7 22-4,-1 10-7,-1 8-10,5-3-27,1 3-1,-10-14 0,3-9-1</inkml:trace>
  <inkml:trace contextRef="#ctx0" brushRef="#br0" timeOffset="51355.0426">5265 15051 101,'4'11'34,"-4"-11"-28,0 0-21,0 0-20,11-15-2</inkml:trace>
  <inkml:trace contextRef="#ctx0" brushRef="#br0" timeOffset="51692.0218">6069 14648 52,'0'0'33,"3"13"-2,-3-13-7,0 0-45,21 6-9,-9-9-2,13 6 0</inkml:trace>
  <inkml:trace contextRef="#ctx0" brushRef="#br0" timeOffset="51850.0615">6502 14693 67,'0'0'30,"16"12"-11,-16-12-30,0 0-15,0 0-4,0-16-3</inkml:trace>
  <inkml:trace contextRef="#ctx0" brushRef="#br0" timeOffset="52029.0958">6325 14517 65,'-3'22'33,"3"11"1,0 6-12,0 5-29,4 6-22,-4-5-4,9 2 0,-9-10 0</inkml:trace>
  <inkml:trace contextRef="#ctx0" brushRef="#br0" timeOffset="52271.1279">6084 15015 28,'3'32'33,"19"11"2,8-4-5,11-6-12,21-2-4,4-15-3,13-9-3,-4-15-9,-4-10-31,-18-18-3,-10-2-1,-24-12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09-28T15:12:51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1918 11306 42,'-8'-14'21,"8"2"0,-10 0-2,-2 2-2,-10 7-3,-3 3-3,-3 5-4,-3 2-2,7 6-1,2 5-1,15 5-2,-1 3 1,11-1-2,12 0 0,7-3 0,8-2 0,1-5 0,4-6 0,-10-4-1,0-5 1,-4 4 0,-21-4 0,-13 0 1,-14 5-1,-4 3 1,-7 4 0,-2 6-1,-6 5 1,0 3-1,20 3 1,4 2-1,16 2 0,3 2 0,6-5 1,13-6-1,11-2-1,8-10-3,-4-5-5,-2-7-19,1-9-5,4-4 0,-19-10-1</inkml:trace>
  <inkml:trace contextRef="#ctx0" brushRef="#br0" timeOffset="126.1474">1595 11473 19,'-42'-17'49,"32"15"-36,10 2-25,17 6-7,0-1-4,18 13-1</inkml:trace>
  <inkml:trace contextRef="#ctx0" brushRef="#br0" timeOffset="322.0125">2067 11637 44,'4'13'32,"4"9"0,0 3-2,3 4-18,10 8-5,5-3-5,2 2-10,0-4-13,0-4-11,-7-13 0,0-8 0</inkml:trace>
  <inkml:trace contextRef="#ctx0" brushRef="#br0" timeOffset="488.6798">2242 11601 65,'-32'8'35,"-2"18"-1,-13 12-11,-3 1-9,4 10-8,7 2-7,-2-5-14,10-7-18,13-1-2,6-14 0,8-7 0</inkml:trace>
  <inkml:trace contextRef="#ctx0" brushRef="#br0" timeOffset="1014.4712">2520 11676 63,'-15'-15'30,"-2"-2"-8,-6 3-7,1 2-3,-3 3-4,1 9-3,-2 0-1,2 13-1,8 1-3,0 5 1,8 1-1,10 1 1,2 0-1,8-2 0,4-7 1,11-3-1,-2-5 0,0-4 0,-4-10 0,1-2-1,-3-4 1,-7-3-1,-3 0 1,-6 2 0,-3 0 0,0 2 0,0 15-1,-6-12 1,6 12 0,-9 11 0,9 1 0,-5 0 0,10 2 0,4 0 0,-2-4 2,8 1-1,1-7 1,2-4 0,1 0 1,3 0-1,-10-7 1,0 3-2,4-1-2,-16 5-8,9-14-16,-9 14-9,0-14-1,0 5 1</inkml:trace>
  <inkml:trace contextRef="#ctx0" brushRef="#br0" timeOffset="1216.3625">2691 11491 75,'0'0'34,"0"0"2,9 19-15,-2 5-8,-7 4-5,5 11-3,-1 10-1,8 6-2,-9 5 0,0-2-2,0 1-1,-3-6-5,6-4-8,-2-7-22,-8-20-1,4-4 0,0-18 0</inkml:trace>
  <inkml:trace contextRef="#ctx0" brushRef="#br0" timeOffset="1375.0685">2762 11739 66,'19'0'31,"-9"0"0,7 0-18,5 4-27,-6-8-13,14 4-3,-7-5 0,7 0-1</inkml:trace>
  <inkml:trace contextRef="#ctx0" brushRef="#br0" timeOffset="1849.0291">3163 11510 31,'-20'-18'58,"2"12"-38,0 3-7,-4 3-3,5 8-5,2-3-2,6 5-1,2 3-1,11-2 0,5 1-1,4-4 0,5-1-1,2-4-1,-2-3 0,-2 0-1,-4 0 1,-12 0-1,9-3 0,-9 3 1,-13 7 1,-2 1 1,-25 18 1,24-10 1,4 3 2,-3 1 0,15 0 0,0-1 0,15-1 1,2-6-2,12-1 1,-4-5-4,3 1-30,-3-11-1,-1-4-1,-10-11 0</inkml:trace>
  <inkml:trace contextRef="#ctx0" brushRef="#br0" timeOffset="3366.8468">4008 11509 61,'11'12'30,"-4"9"-8,3 6-5,7 18-5,-3 0-2,10 8-2,-6-8-3,5-1-1,-3-11-1,-1-12-1,-3-16 0,1-15 0,-1-14 0,-1-13 0,-3-10 1,2-7-1,0-7 0,2 3-1,-4 10-3,-4 4-4,1 18-9,-4 11-21,-5 15 0,0 0 1,0 25-1</inkml:trace>
  <inkml:trace contextRef="#ctx0" brushRef="#br0" timeOffset="3707.4154">4368 11996 57,'0'0'33,"19"3"-1,-5-3-13,-2-3-4,4-2-4,1-8-2,-1-1-4,-4-7-1,-2-4-1,-3-6-2,-3-1-1,1-2-1,-2-1 0,2 4-3,-5 1-2,10 10-6,-5 4-8,3 7-8,3 9-7,-11 0 1,12 16 0</inkml:trace>
  <inkml:trace contextRef="#ctx0" brushRef="#br0" timeOffset="3871.0836">4401 11831 46,'0'0'31,"0"0"0,23-6-6,-4 6-25,0-13-25,8 13-3,-4-15-2,5 7-1</inkml:trace>
  <inkml:trace contextRef="#ctx0" brushRef="#br0" timeOffset="4383.6827">4015 11303 52,'4'9'30,"-4"-9"-2,24 10-11,7-4-6,2-4-3,11 3-2,-1-5-3,4-7-5,-4 1-2,-5-5-2,-11 1-1,-9-5 0,-6 1-1,-7-3 2,-5 8 2,0-1 2,0 10 3,0 0 1,0 0 2,0 0 0,12 13 1,-6 2 0,2 1-1,-3 1-1,-1 1-5,-4-5-13,-9-6-12,9 5-3,0-12 1,0 0-1</inkml:trace>
  <inkml:trace contextRef="#ctx0" brushRef="#br0" timeOffset="4677.7663">4802 11550 45,'0'0'31,"16"7"0,-1-7-7,5 0-12,7 0-8,1 5-8,1-1-17,-5-8-10,1 7 0,-10-8 0</inkml:trace>
  <inkml:trace contextRef="#ctx0" brushRef="#br0" timeOffset="4842.3069">4859 11671 61,'22'21'33,"-4"-17"0,9 5-16,3 1-40,-9-10-4,13 0-3,-16-10-3</inkml:trace>
  <inkml:trace contextRef="#ctx0" brushRef="#br0" timeOffset="5396.7069">5203 11453 32,'19'65'56,"-9"-18"-37,4 2-5,5 1-2,-3-4-3,5-9-2,-5-11-2,5-12-2,-7-14 0,0-4 0,-4-14 0,3-5 0,-5-11 0,2-3-1,-3-4 0,1 0-1,2 2-2,-2-1-5,3 7-7,-5 10-17,-3 4-4,-3 19-1,0 0 1</inkml:trace>
  <inkml:trace contextRef="#ctx0" brushRef="#br0" timeOffset="5662.7849">5594 11773 54,'0'0'34,"-3"24"-1,-7-4-11,4 0-8,6 6-4,-6-2-3,6 2-5,0-9-1,9 0-1,0-2-6,2-11-12,0-4-16,5-4 0,-6-11 0,2 1 0</inkml:trace>
  <inkml:trace contextRef="#ctx0" brushRef="#br0" timeOffset="5818.8133">5609 11601 45,'0'0'31,"0"0"1,-3 17-5,3-17-42,0 0-12,11 4-2,-11-15-2</inkml:trace>
  <inkml:trace contextRef="#ctx0" brushRef="#br0" timeOffset="6090.3629">5238 11172 27,'24'6'57,"13"-2"-34,3 1-13,4-1-4,6 2-8,-2-3-8,0 3-7,-11-6-4,-5 0-1,-12-9 1</inkml:trace>
  <inkml:trace contextRef="#ctx0" brushRef="#br0" timeOffset="6225.3899">5650 11147 59,'13'4'23,"-8"10"-1,-1 1-4,1 5-3,-5-6-4,0 4-5,-2-4-6,-5-3-19,-4-6-12,11-5 0,-15 10-2</inkml:trace>
  <inkml:trace contextRef="#ctx0" brushRef="#br0" timeOffset="6788.5346">5994 11522 47,'0'0'31,"11"21"-3,-5 3-9,-1 1-6,4 7-5,0 0-2,-2 4-5,-1-5-6,-6-6-10,0-2-11,0-2-5,-9-15-1,9-6 0</inkml:trace>
  <inkml:trace contextRef="#ctx0" brushRef="#br0" timeOffset="6933.5714">5901 11685 36,'9'-4'30,"0"-6"-1,13 6-6,2-2-11,8 2-12,11 7-26,-2-13-1,14 7-3,-5-8 1</inkml:trace>
  <inkml:trace contextRef="#ctx0" brushRef="#br0" timeOffset="7451.7049">6580 11681 12,'9'-17'40,"-5"5"-25,2 0-2,-3-4-2,-3 1-1,0-1-2,-6-2-1,-3 3-1,-8-2-2,0 6 0,-9 5-1,-2 6-1,-3 7-1,2 7 0,2 5-1,6 7 1,3 3-1,11 1 0,7-1 1,12-4 0,4-5-1,5-3 1,7-5-1,-2-10 0,4-7-2,-5-4 0,-3-7-1,-4-5 0,-5 2 1,-3-3 0,-4 1 0,-6 3 2,0 8 1,0 10 2,-10 0 1,7 9 0,3 4-1,0 9 1,7-1-1,4 4-1,2-1-3,3-5-7,-2-2-22,8 5-1,-8-16 1,7-2-2</inkml:trace>
  <inkml:trace contextRef="#ctx0" brushRef="#br0" timeOffset="7858.3208">6332 11311 26,'-12'7'29,"12"-7"1,0 0-8,24 5-8,4-5-4,9 3-4,3-3-2,4 0-4,-1 0-3,-2-8-4,-10 1-2,-6-3-1,-7-2-1,-9-5 1,-3 3 2,-6 2 2,0 1 6,0 11 12,0 0-4,0 22 2,0-2-1,-3 4-3,3-2-6,-3-4-18,6 3-9,-3-21-1,0 14 0</inkml:trace>
  <inkml:trace contextRef="#ctx0" brushRef="#br0" timeOffset="8098.8853">6875 11665 42,'0'0'30,"0"11"-2,0-11-13,0 0-35,12-5-6,-12 5-2,21-11-1</inkml:trace>
  <inkml:trace contextRef="#ctx0" brushRef="#br0" timeOffset="8466.9797">7108 11221 72,'12'14'34,"-4"11"-1,-4 11-15,-4 3-7,6 16-3,-6 3-3,7 5-1,-7-5-2,8 0 0,-4-6-1,5-13-1,3-6-1,0-12-9,9-7-13,-1-7-13,-5-11 1,5 0-1,-7-16 1</inkml:trace>
  <inkml:trace contextRef="#ctx0" brushRef="#br0" timeOffset="8648.0175">7014 11542 68,'13'0'35,"14"6"-1,10-3-7,0-3-26,8 6-29,-9-12-4,4 2-2,-17-9-1</inkml:trace>
  <inkml:trace contextRef="#ctx0" brushRef="#br0" timeOffset="9615.2466">7615 11597 39,'0'0'30,"24"11"0,-3-6-10,2 0-10,5-2-10,2-3-17,4 0-11,-9-7-1,1 7-1</inkml:trace>
  <inkml:trace contextRef="#ctx0" brushRef="#br0" timeOffset="9795.2675">7643 11723 78,'16'6'33,"10"4"-8,4-5-22,3-5-26,10 0-5,-5-8-3,5 5-1</inkml:trace>
  <inkml:trace contextRef="#ctx0" brushRef="#br0" timeOffset="13462.1905">8088 11463 16,'8'-20'53,"-8"20"-33,12 3-3,-4 14-4,-5 7-2,2 11-4,-5 0 0,6 4-3,-6-2-1,3-1 0,0-1-1,5-6-1,1-8 1,4-7-1,-1-9 0,4-5 0,1-12-2,-1-7-1,0-11-1,0-9 0,-1-4-1,-2-2 1,-2 3 1,-4 4 0,-2 7 3,-2 5 1,-3 10 1,-9 19 4,4 13-3,0 5-1,5 10 0,-3 2 0,3 7-1,5-1-1,3-2-2,1 4-6,-1-7-14,-1-6-12,9 2 0,-10-12-1,10 5 1</inkml:trace>
  <inkml:trace contextRef="#ctx0" brushRef="#br0" timeOffset="13732.5021">8439 11761 73,'0'0'31,"20"17"-6,-7-1-11,2 4-5,2-1-6,1 2-6,-2-7-10,-2-5-14,2 5-4,-16-14-2,19 0 1</inkml:trace>
  <inkml:trace contextRef="#ctx0" brushRef="#br0" timeOffset="13903.0274">8606 11742 25,'-26'9'64,"16"7"-32,-8 2-12,-5 2-6,4 8-6,-4-3-3,0 2-8,2 3-9,3-1-19,-4-11-2,10-2-1,1-13 0</inkml:trace>
  <inkml:trace contextRef="#ctx0" brushRef="#br0" timeOffset="14409.3988">8764 11544 64,'-4'24'33,"-7"0"-1,-1-2-12,9 7-6,-1-4-5,8 3-3,0-6-2,9-1-1,0-6-1,6-5-3,0-3-4,-1-7-11,-3-7-18,5-3-1,-8-7 0,4-3 0</inkml:trace>
  <inkml:trace contextRef="#ctx0" brushRef="#br0" timeOffset="15025.7496">8633 11249 28,'-12'-3'61,"12"3"-33,20 0-11,5 4-7,6-4-4,4 0-4,0 3-5,3-3-5,-5-3-7,-2-3-6,-12-2-3,-1 1 0,-8-8 2,-4 1 6,-3-1 6,-3 1 9,3 5 10,-3 0 8,0 9 28,10 10-22,-5 5-3,-2-2-3,2 7-4,-8-5-3,3 6-5,-3-5-6,-4-3-14,-3-8-17,4 4-1,-3-9-1,9 0 1</inkml:trace>
  <inkml:trace contextRef="#ctx0" brushRef="#br0" timeOffset="15602.9469">9261 11455 74,'-6'25'30,"2"0"-7,4 8-7,0 2-6,4 7-2,-1 0-4,3-3-6,3-3-8,-3-7-17,-6-17-5,7 0-1,-7-12 0</inkml:trace>
  <inkml:trace contextRef="#ctx0" brushRef="#br0" timeOffset="15775.9544">9136 11633 48,'27'11'29,"-4"-11"0,12 0-14,7 0-11,4-5-18,8 9-12,-7-11-3,6 7 0</inkml:trace>
  <inkml:trace contextRef="#ctx0" brushRef="#br0" timeOffset="16395.5177">9633 11493 16,'0'0'28,"-12"33"32,8-8-41,0-1-6,4 9-3,0-1-3,9 1-1,-1-6-1,6-5-2,3-7-1,4-9-1,-3-6 0,0-8-1,0-10 0,-4-9-1,3-4-1,-7-7-1,-4 0 1,1-1 0,-4 6 1,-3 5 1,0 10 1,0 18 1,0 0 1,-12 15 0,9 9 0,3 7 0,0 3 0,3 5-2,3 0-4,2-5-9,2-5-21,6 3-1,-7-15 0,4 4 0</inkml:trace>
  <inkml:trace contextRef="#ctx0" brushRef="#br0" timeOffset="17184.0362">9921 11742 8,'-5'9'22,"5"-9"1,0 13-6,0-3 2,0-10-13,13 3-1,-4-3-1,-9 0-1,18-9-1,-8-1 0,-10 10 0,11-15-1,-11 15 0,7-13 0,-7 13-1,0-11 0,0 11 1,0 0-1,0 0 0,0 0 1,0 0 0,0 0 0,0 0 1,0 0 1,6 11-1,-6-11 1,0 0 0,0 0-1,0 12 1,0-12-1,0 12 1,0-1 0,0 7 0,0 2 0,0 3 0,3 1 0,4 1-1,0 1 0,4-3 0,-4-4 0,5-2 1,-4-8 0,0 1 1,-8-10-1,12 7 1,-12-7 0,0 0-1,0 0-1,0 0 0,4-10-1,-4 10 0,0 0-1,0-10 1,0 10-1,0 0 0,0 0 1,0 0-2,-10-6 2,10 6-2,0 0 1,0 0 0,0 0-1,0 0 1,0 0 0,-5 12 0,5-12 0,0 15 0,0-15 0,-7 18 0,1-10 0,-4-2 0,-3-3 0,-7-3 0,-2-4-2,-5-6-4,4 2-5,-2-3-20,1-7-5,11 3 0,0-4-1</inkml:trace>
  <inkml:trace contextRef="#ctx0" brushRef="#br0" timeOffset="17994.5847">10199 11618 58,'0'0'34,"9"12"-1,-9-12-7,0 0-32,0 0-21,4-15-4,8 11-2,-7-9-1</inkml:trace>
  <inkml:trace contextRef="#ctx0" brushRef="#br0" timeOffset="18370.3028">10441 11415 66,'0'0'31,"11"3"-1,-11-3-19,0 0-17,0 0-20,0 0-4,0 0-1,0 0-1</inkml:trace>
  <inkml:trace contextRef="#ctx0" brushRef="#br0" timeOffset="18627.4271">10459 11613 58,'-3'33'33,"6"8"-3,0 5-9,-3-4-7,4 9-3,-8 0-3,4 1-2,-8-6-3,-1-5-3,-1-9-3,-6-9-4,0-6-10,-4-9-16,-2-21-2,3-6 0,-3-8 1</inkml:trace>
  <inkml:trace contextRef="#ctx0" brushRef="#br0" timeOffset="19062.3611">10280 11200 16,'-10'4'57,"20"-4"-32,0 0-8,11 0-3,13 0-5,4 0-3,5 3-5,4 1-3,-2-4-5,-5 0-9,0 6-10,-20-12-4,-3 6 0,-17-14 0</inkml:trace>
  <inkml:trace contextRef="#ctx0" brushRef="#br0" timeOffset="19221.7749">10584 11112 75,'14'0'24,"2"10"-3,-2 2-5,3 5-4,-11 1-2,1 5-4,-7 3-2,-12-1-9,-3-6-26,-11 5-1,-5-6-1,1 6-1</inkml:trace>
  <inkml:trace contextRef="#ctx0" brushRef="#br0" timeOffset="27142.3869">1605 12825 16,'-12'13'59,"12"-13"-32,13 12-10,11-5-4,10-2-8,7 0-8,3-5-20,-4 4-6,-3-11-1,3 7-1</inkml:trace>
  <inkml:trace contextRef="#ctx0" brushRef="#br0" timeOffset="27331.8345">1622 12971 53,'18'12'29,"0"-8"-2,10 1-19,12 3-25,-5-8-6,11 0-3,-9-14-3</inkml:trace>
  <inkml:trace contextRef="#ctx0" brushRef="#br0" timeOffset="28617.4075">2365 12532 35,'-59'25'49,"19"6"-28,3 11-3,3 15-3,2 11-4,8 15-3,3 1-3,17 3-2,16-4-4,14-9-8,7-13-20,8-9-3,-7-23 0,22-16-1</inkml:trace>
  <inkml:trace contextRef="#ctx0" brushRef="#br0" timeOffset="29066.9241">2542 12738 52,'-6'12'31,"6"9"-5,0 5-9,0 1-5,0 8-4,6 2-1,3 1-2,0-6-2,5-2 0,4-12-1,6-4 0,-1-9-1,1-5-1,-2-14-2,0-8-1,-4-4-1,-3-6-1,-2-2 0,-7 0 0,-2 3 2,-4 2 1,0 7 1,-4 12 3,4 10 0,-18 0 1,12 8 1,6 10 0,-3 7-1,3 4 0,3 5 0,3 2-2,8-2-3,2 0-9,-3-7-20,5 0-2,-2-11 1,9-4-1</inkml:trace>
  <inkml:trace contextRef="#ctx0" brushRef="#br0" timeOffset="29293.8142">2939 12961 66,'-3'10'33,"13"2"0,0 7-16,4-3-8,1 9-5,1-1-6,-1-4-14,-2-6-16,11 0-1,-14-11 0,8-3-1</inkml:trace>
  <inkml:trace contextRef="#ctx0" brushRef="#br0" timeOffset="29450.062">3091 12961 62,'-12'10'34,"-11"-1"1,8 7-12,-3 6-9,-4 3-7,3 2-7,4 4-11,-1 1-22,1-9-1,8 4-1,-2-10 1</inkml:trace>
  <inkml:trace contextRef="#ctx0" brushRef="#br0" timeOffset="29708.3611">3141 13212 40,'0'0'33,"0"0"-1,5 17 1,-5-4-18,-5 1-6,5 5-4,0-1-1,5 1-3,-2 2-2,-3-6-5,13-1-11,-4-4-15,-9-10-2,16 0 1,-14-14-1</inkml:trace>
  <inkml:trace contextRef="#ctx0" brushRef="#br0" timeOffset="29886.6108">3187 13075 75,'0'0'36,"0"0"-2,-12 8-13,12-8-25,0 0-27,0 0-2,0 0-2,0 0-1</inkml:trace>
  <inkml:trace contextRef="#ctx0" brushRef="#br0" timeOffset="30227.3491">3439 12735 77,'7'13'34,"-7"7"-4,-4 3-13,12 14-7,-5-3-5,4 8-2,2-2-7,-2-4-16,-4-11-14,6-1 0,-9-12-1,0-12 0</inkml:trace>
  <inkml:trace contextRef="#ctx0" brushRef="#br0" timeOffset="30384.3322">3326 12916 82,'17'-4'36,"13"4"0,10 4-15,3-4-18,1 6-31,-3-8-5,2 2-2,-9-8 0</inkml:trace>
  <inkml:trace contextRef="#ctx0" brushRef="#br0" timeOffset="31173.5445">3988 12830 55,'0'-19'20,"-10"-3"-1,-3 5-4,-3 3-2,-5 4-4,2 10-1,-3 0-3,2 11-1,0 5-2,2 10-1,7 3 0,5 5-1,6-1 0,6-1 1,5-2 0,9-5-1,3-9 1,5-7-1,0-9 1,1-7 0,-2-7-1,-6-8-1,-2-5 1,-7-4-1,-2 2 1,-7 4 0,-6 4 0,-4 6 0,7 15 1,-14-5 1,8 14-1,0 12 1,6 1 0,0 6-1,3-1 0,7 4 1,3-2-3,3-3-6,3-4-19,4 0-7,-11-8 1,7 4-2</inkml:trace>
  <inkml:trace contextRef="#ctx0" brushRef="#br0" timeOffset="31376.8945">4187 12988 64,'14'12'34,"-14"-12"1,22 14-11,-1 0-13,-2-3-6,2 4-5,1 3-9,-3-1-18,-7-7-6,4 0-2,-16-10 1</inkml:trace>
  <inkml:trace contextRef="#ctx0" brushRef="#br0" timeOffset="31557.93">4343 13002 75,'0'0'32,"-18"15"1,5-6-19,2 8-6,-3 0-4,-1 6-7,4 1-9,2 2-20,-8-7-1,4 5 0,-2-12 0</inkml:trace>
  <inkml:trace contextRef="#ctx0" brushRef="#br0" timeOffset="31896.597">4545 12618 48,'0'0'34,"0"0"0,5 26-7,-5 6-12,-8 4-6,5 10-2,-2-1-2,5 2-2,0-1-1,5-3-1,1-2 0,3-9-2,7-7-4,-5-9-5,7-4-15,-1-2-11,-7-13 1,5-2-1</inkml:trace>
  <inkml:trace contextRef="#ctx0" brushRef="#br0" timeOffset="32091.3344">4432 12879 63,'11'5'33,"4"-5"-1,16 0-12,3-5-18,6 0-21,11 5-11,-11-8-2,5 8-1</inkml:trace>
  <inkml:trace contextRef="#ctx0" brushRef="#br0" timeOffset="32375.7141">4771 12579 93,'31'24'38,"0"12"-1,4 1-21,-2 23-5,-10 7-5,-5 9-4,-11 6-5,-13-2-10,-5-7-21,-9-1-4,-8-13 1,3-15-2</inkml:trace>
  <inkml:trace contextRef="#ctx0" brushRef="#br0" timeOffset="32934.4672">5262 12896 51,'-3'12'31,"3"10"0,-3 4-14,0 1-6,3 9-2,0-4-4,3 1-2,3-8-2,4-4-4,2 1-4,-2-10-10,-10-12-15,21 0 0,-14-14 0,4 2 0</inkml:trace>
  <inkml:trace contextRef="#ctx0" brushRef="#br0" timeOffset="33416.0728">5111 12605 56,'11'-4'30,"15"8"1,4 0-15,2-4-6,8 8-6,3-5-5,-6-3-8,0 5-11,0 0-10,-18-13-1,-1 6 1</inkml:trace>
  <inkml:trace contextRef="#ctx0" brushRef="#br0" timeOffset="33565.9764">5427 12545 74,'0'9'25,"6"3"-5,0 7-5,-6 4-3,6 6-3,-12-4-3,3 0-7,0-5-21,-1 2-10,-7-16-1,11-6 0</inkml:trace>
  <inkml:trace contextRef="#ctx0" brushRef="#br0" timeOffset="34671.0603">5215 12784 97,'0'0'32,"10"0"-19,-10 0-35,0 0-5,0 0-5,0 0-1</inkml:trace>
  <inkml:trace contextRef="#ctx0" brushRef="#br0" timeOffset="35328.308">5829 12832 39,'0'0'32,"0"0"-1,0 18-9,0 8-5,0 3-6,0 10-5,0 1-3,-3 0-7,3-1-9,3-3-17,-6-14-3,3 0 1,0-22-1</inkml:trace>
  <inkml:trace contextRef="#ctx0" brushRef="#br0" timeOffset="35485.3823">5705 13029 37,'13'-3'29,"15"10"-2,3-7-13,13 5-24,14 0-13,-2-13-4,14 8 0</inkml:trace>
  <inkml:trace contextRef="#ctx0" brushRef="#br0" timeOffset="35825.5544">6586 12450 42,'-26'23'31,"-10"10"0,-1 13-11,9 15-5,3 9-4,13 9-3,5 0-2,14 0-3,10-5-1,13-11-6,13-6-11,3-12-18,-3-20-1,7-8 1,-7-17 0</inkml:trace>
  <inkml:trace contextRef="#ctx0" brushRef="#br0" timeOffset="36275.4788">6802 12664 41,'0'18'32,"-9"2"1,9 10-8,0 5-10,0-1-4,13 3-3,-4-2-1,9-3-3,2-8-1,4-6-1,-1-10-1,2-8-2,-1 0-2,-3-16-2,2-3 0,-7-8-1,2 1 0,-10-5 0,5 4 1,-10 1 3,3 5 1,-6 7 3,-5 5 1,5 9 0,-10 0 2,7 14 0,-4 5 0,7 6 0,-5 2-1,5 3-1,5 0 0,5-1-4,0 4-7,1-4-25,-1-12-1,7 0-1,-6-7 0</inkml:trace>
  <inkml:trace contextRef="#ctx0" brushRef="#br0" timeOffset="36809.0008">7215 12847 59,'0'0'28,"-6"15"-8,6 2-6,0-2-4,6 7-4,1-5-1,5 1-1,0-5-2,4-3 0,2-4-2,-1-6 0,-2-9-1,0-6 1,-3-2-2,-5-2 1,-1 0 0,-6-3-1,-3 2 1,-4 5 1,7 15 0,-12-8 0,12 8 0,-8 20 1,8 0 0,3 9 0,-3 5 2,8 3 0,-8 1 1,6 5 0,-10-3 1,-1-1-2,-9-4 1,-3-3-2,-2-10-2,-4-10-5,2-4-5,0-12-11,0-11-13,11-1 0,-2-8 0,12 5 1</inkml:trace>
  <inkml:trace contextRef="#ctx0" brushRef="#br0" timeOffset="37081.5365">7482 13123 44,'5'24'33,"-10"-9"1,5-1-6,0 3-10,-9-2-7,9 3-3,0-3-4,0 0-3,7-5-4,-7-10-7,13 2-24,0-2 0,-13 0-1,16-17 0</inkml:trace>
  <inkml:trace contextRef="#ctx0" brushRef="#br0" timeOffset="37238.6303">7499 12974 58,'0'0'35,"0"0"-1,0 0-3,0 0-52,0 0-7,0 0-5,0 0-1</inkml:trace>
  <inkml:trace contextRef="#ctx0" brushRef="#br0" timeOffset="37781.116">7835 12659 74,'4'16'34,"-4"9"-10,0 4-7,7 9-5,-7 3-3,8 6-2,-3-5-5,0-5-8,2-5-12,1-4-17,-8-18 1,0-10-1,0 0 0</inkml:trace>
  <inkml:trace contextRef="#ctx0" brushRef="#br0" timeOffset="37922.9676">7749 12803 40,'20'2'30,"-3"-6"1,17 11-4,-2-3-22,9-4-19,8 9-14,-10-12-2,11 8 1</inkml:trace>
  <inkml:trace contextRef="#ctx0" brushRef="#br0" timeOffset="38440.506">8406 12847 4,'0'-15'24,"11"-13"18,-11 8-27,0 0-4,-5-1 0,-1 1-3,-9-3 0,-1 3-2,-6 2-2,1 3-1,-6 7 0,1 8-2,-1 0 1,4 12 0,3 5 0,5 6 0,8 7 0,7 3 0,3-3-1,11 2 1,5-5 0,4-6 0,4-6-2,-2-8-2,2-7-1,-3-15 0,-1-1-1,-6-7 0,-2-4-1,-4-3 1,-5 3 2,-2 3 2,-4 5 2,0 9 1,0 10 1,-13 0 1,7 8 0,3 10 0,3 5-1,0 5-1,3 1-1,5-4-2,4 3-6,1-1-17,-3-8-9,10 3-1,-9-15 0</inkml:trace>
  <inkml:trace contextRef="#ctx0" brushRef="#br0" timeOffset="38945.9669">8579 12787 34,'3'14'26,"2"9"19,1-10-37,2 2-3,3-5-2,1-3-2,0-3-1,2-4-2,-1-11 0,-1 1 0,-3-4-1,-3-1 1,-1 0 1,-1 0 0,-4 2 6,0 13-1,-8 12 1,8 7 1,0 4 0,6 10 0,-6 3 1,9 5 0,-7-1 0,1 7-1,-3-3 0,-3-1-2,-5-9 0,-3-2-1,-7-9 0,-1-8-1,-2-11-1,1-4-1,2-13-2,2-7-1,7-2-7,0-6-12,6-2-13,10 4-1,0-3 0,10 6 0</inkml:trace>
  <inkml:trace contextRef="#ctx0" brushRef="#br0" timeOffset="39952.9472">8928 12419 65,'0'0'34,"5"22"-2,-1 0-11,2 16-7,-6 5-5,7 13-2,-7 3-1,4 4-3,-4-3-3,5-4 0,-1-6-2,2-11-2,8-9-5,0-16-10,4-8-17,5-6 1,-5-11-1,4-1 1</inkml:trace>
  <inkml:trace contextRef="#ctx0" brushRef="#br0" timeOffset="40164.6145">8830 12654 61,'15'11'35,"7"-8"1,12-3-7,5 0-19,6 0-20,-5-7-21,7 4-3,-13-9-2,2 0 1</inkml:trace>
  <inkml:trace contextRef="#ctx0" brushRef="#br0" timeOffset="40697.6409">9261 12355 65,'25'23'34,"8"13"1,-3 17-15,-4 8-6,-1 16-6,-18 2-3,-2 4-2,-8-7-5,-10-11-3,-3-8-3,-9-17-5,7-9-6,1-14-6,6-13-7,11-4-2,0 0 3</inkml:trace>
  <inkml:trace contextRef="#ctx0" brushRef="#br0" timeOffset="40990.9266">9770 12651 61,'10'-18'36,"-10"18"0,6-12-3,-6 12-24,0 0-18,-3-10-23,3 10-3,0 0-1,0 0 1</inkml:trace>
  <inkml:trace contextRef="#ctx0" brushRef="#br0" timeOffset="41344.9065">9788 12795 18,'5'47'61,"-5"-16"-37,4 6-3,-4 7-2,0 11-5,-4-7-3,1 4-4,-7-6-1,0-2-2,-4-9 0,-2-9-2,-2-10-1,-1-12-1,1-7-2,-1-10-2,6-3-7,-1-15-13,3-6-12,11-1 0,-4-17-1</inkml:trace>
  <inkml:trace contextRef="#ctx0" brushRef="#br0" timeOffset="41803.8918">9638 12387 14,'-13'-11'60,"13"11"-29,24 0-12,3-3-5,11 9-5,6-2-4,5 4-4,5-1-4,-8-4-5,2 0-9,-14 1-7,-12-10-2,-4 1-2,-12-7 4,-6-1 7,-4 0 12,1 1 5,-3 2 4,6 10 17,-9-5 31,11 19-26,-2 3-4,0 3-5,-5 5-4,-2-3-6,-1-2-17,-4-6-19,8 3-4,-13-11 0,10 4-1</inkml:trace>
  <inkml:trace contextRef="#ctx0" brushRef="#br0" timeOffset="43015.2848">1497 14098 70,'12'10'32,"10"-10"-3,4 4-15,12 2-8,3 1-8,3-3-20,0-8-8,-1 4-2,-15-5 0</inkml:trace>
  <inkml:trace contextRef="#ctx0" brushRef="#br0" timeOffset="43241.0102">1529 14276 55,'21'-3'34,"10"3"0,3 0-3,9-3-28,4 9-27,-10-6-6,-8 11-3,-5-5-1</inkml:trace>
  <inkml:trace contextRef="#ctx0" brushRef="#br0" timeOffset="47283.0833">2344 13791 17,'0'0'29,"-47"17"27,19 6-34,1 8-5,-4 16-3,-1 11-3,13 15-2,7 0-4,19 1-9,15 1-28,8-2-2,-5-15 0,19-5-1</inkml:trace>
  <inkml:trace contextRef="#ctx0" brushRef="#br0" timeOffset="48856.0368">2594 14125 15,'-21'-53'57,"11"27"-35,14 2-5,5 7-3,1 8-3,5 9-3,-2 9-1,2 11-3,-6 9-2,-3 10 0,-9 2-1,-4 5-2,-1-2-1,-11-6 0,1-3-1,-1-9 0,2-6-1,3-11 1,14-9 1,0 0 1,0 0 0,7-9 1,10 4 1,6 5-1,4-3 1,4 8 0,-1 2-6,3 5-19,-8-9-5,9 7 0,-12-10-1</inkml:trace>
  <inkml:trace contextRef="#ctx0" brushRef="#br0" timeOffset="49230.2266">2970 14073 27,'-41'-19'56,"20"22"-33,-1 9-10,-2 4-5,8 7-3,3 6-2,8 4-1,5 6-1,5-2 0,8 0 0,11-8 0,7-5 0,0-7 0,4-8 0,-1-9-1,-3-12 1,-3-8 1,-4-9 0,-14-5 2,-7-4-2,-12-4 1,-4 2 0,-8 5-1,-5 5-3,2 12-7,-4 8-19,8 3-5,9 10-1,-1 6 1</inkml:trace>
  <inkml:trace contextRef="#ctx0" brushRef="#br0" timeOffset="49518.6392">3379 14018 63,'9'12'33,"-6"8"-1,-3 13-15,7 1-6,-1 11-3,1-2-3,1 2-7,4-3-10,-4-4-21,-3-14-1,2-6 0,-7-18 0</inkml:trace>
  <inkml:trace contextRef="#ctx0" brushRef="#br0" timeOffset="49683.6937">3302 14200 61,'0'-8'34,"18"8"0,1-5-5,5 1-19,11 4-10,5-5-16,4 5-17,-4-8 0,5 4-1,-7 0 0</inkml:trace>
  <inkml:trace contextRef="#ctx0" brushRef="#br0" timeOffset="49998.8386">3767 13963 46,'0'0'33,"14"-5"0,-14 5-6,3 10-13,-3 8-4,0 0-3,0 8-3,-2-1 0,2 2-2,2-1-1,5-7 1,3 0-2,6-4-2,0-4-2,1-8-4,5 4-9,-5-5-15,-1-8-2,1 2-1,-10-9 1</inkml:trace>
  <inkml:trace contextRef="#ctx0" brushRef="#br0" timeOffset="50193.623">3940 13967 53,'-4'-14'33,"4"14"1,0 17-10,0-3-8,0 11-6,0 3-4,0 8-1,0 4-1,0 5-2,0-3 0,3-1-2,1-3-8,-4-5-18,3-12-9,1-4-1,-4-17 0</inkml:trace>
  <inkml:trace contextRef="#ctx0" brushRef="#br0" timeOffset="50533.1915">4173 13876 93,'14'6'35,"-5"9"-8,-9 11-11,8 14-5,-8 5-4,6 9-1,-6 1-3,6 0 1,-1-3-3,2-6 1,4-8-3,2-10-1,5-7-6,-2-16-14,-1-5-14,4-5-2,-7-9 0,4-3 1</inkml:trace>
  <inkml:trace contextRef="#ctx0" brushRef="#br0" timeOffset="50713.6296">4105 14117 67,'0'0'35,"30"3"1,5 2-6,2-5-30,-1-7-29,12 7-4,-8-10-1,0 6-2</inkml:trace>
  <inkml:trace contextRef="#ctx0" brushRef="#br0" timeOffset="51248.2832">4534 13770 54,'22'6'34,"0"9"1,4 17-10,1 16-12,-2 10-3,-3 12-3,-6 4-4,-10 0-2,-6 1-5,-14-13-4,-2-4-6,-5-16-11,-3-18-10,9-9-1,-4-15 3</inkml:trace>
  <inkml:trace contextRef="#ctx0" brushRef="#br0" timeOffset="51564.138">5036 14079 75,'3'19'34,"-6"3"-2,3 2-14,-4 8-7,-2 1-3,6 3-2,-6-2-3,6-2 0,4-9-3,1-7-1,8-2-4,-1-10-22,1-8-8,3-4-1,-5-8 0</inkml:trace>
  <inkml:trace contextRef="#ctx0" brushRef="#br0" timeOffset="51750.2959">4964 13962 58,'0'0'34,"0"0"-2,0 0-8,9 9-32,-9-9-21,13-8-2,-13 8-2,13-11 0</inkml:trace>
  <inkml:trace contextRef="#ctx0" brushRef="#br0" timeOffset="52000.1225">4866 13716 48,'0'0'30,"20"6"0,2-6-11,11 3-15,6-3-8,1 0-6,3 0-8,-5-4-5,-1 4-1,-12-5 1</inkml:trace>
  <inkml:trace contextRef="#ctx0" brushRef="#br0" timeOffset="52338.4105">5203 13700 27,'0'0'32,"0"0"-19,0 0-3,0 0-3,0 0-1,-12-9-3,12 9-2,-13-7 1,1 2 0,-1-3 0,-2 4 0,0-2 1,3 3-1,-1 0 0,2 3 0,11 0 0,0 0-1,0 0-2,11 12-3,4-7-1,4 2 0,3 1-1,3 2 1,3-1 1,-1 1 2,-5 0 2,6 14 12,-25-10-3,-6 1 0,-1-1 0,-10 1-4,2-1-16,-7-7-15,16 6-2,-13-16-1,16 3-2</inkml:trace>
  <inkml:trace contextRef="#ctx0" brushRef="#br0" timeOffset="53293.4424">5705 14023 64,'13'-2'34,"-8"14"-3,-5 14-11,-2 8-6,2 12-5,0 2-6,2 3-6,2-2-13,0-6-17,-4-14-1,3-11-1,-3-18 1</inkml:trace>
  <inkml:trace contextRef="#ctx0" brushRef="#br0" timeOffset="53451.346">5591 14207 57,'11'0'30,"2"-7"1,14 7-18,8 0-17,6-3-22,14 10-3,-2-7 0,13 3-1</inkml:trace>
  <inkml:trace contextRef="#ctx0" brushRef="#br0" timeOffset="53826.9767">6518 13721 49,'-31'14'27,"3"8"-9,1 7-3,-8 14-3,4 11-3,0 9-2,7 12-1,4 0-2,11 4-1,5 3-3,9-5-6,13-10-13,7-3-12,0-23 1,15-9 0</inkml:trace>
  <inkml:trace contextRef="#ctx0" brushRef="#br0" timeOffset="56707.4815">8717 13655 61,'16'15'33,"10"16"1,4 16-15,-1 10-6,1 21-3,-5 4-3,-3 10-3,-13-2-2,-9-11-2,-4-8-2,-11-15-2,-4-9-3,-5-22-5,7-13-6,2-12-11,1-17-4,14 2-1,-7-14 2</inkml:trace>
  <inkml:trace contextRef="#ctx0" brushRef="#br0" timeOffset="56938.9788">9199 14016 60,'11'-5'33,"-8"-5"-1,-3 10-10,0 0-30,0 0-19,0 0-4,0 0-2,0 0 0</inkml:trace>
  <inkml:trace contextRef="#ctx0" brushRef="#br0" timeOffset="57218.1683">9221 14154 56,'4'21'34,"-4"1"2,0 10-7,5 6-13,-5 2-3,0 8-5,0-6-3,-4 7-1,-1-6-1,-2-2-2,-3-4 0,-1-10-3,-2-5-2,-4-15-4,2-1-11,-4-12-18,-4-9-1,6-10 1,-2-10 0</inkml:trace>
  <inkml:trace contextRef="#ctx0" brushRef="#br0" timeOffset="57715.1863">9138 13764 26,'-11'-6'66,"22"6"-33,10 0-13,7-8-6,13 8-7,5-7-3,4 7-2,-2 0-4,-4-4-5,-4 4-3,-15 0-3,-3 0-3,-22 0 0,0 0 1,-16-17 2,5 6 4,-6-1 6,4 0 5,3 0 5,2 2 17,8 10-11,22 5 1,-9 4 0,4 14-3,-5 0-1,-1 6-2,-11-4-1,0 1-4,-5 3-10,-6 0-25,-13-10-2,4-4-1,-7-3-1</inkml:trace>
  <inkml:trace contextRef="#ctx0" brushRef="#br0" timeOffset="61530.1427">1522 15352 53,'0'0'30,"35"10"-2,-8-7-15,13-3-7,-2 6-15,1-11-18,-1 9-1,-7-9-3,6 9 1</inkml:trace>
  <inkml:trace contextRef="#ctx0" brushRef="#br0" timeOffset="61734.6864">1531 15516 52,'0'0'34,"31"12"0,2-4-10,15-8-19,-5 4-26,2-11-7,0 7-3,-8-9-2</inkml:trace>
  <inkml:trace contextRef="#ctx0" brushRef="#br0" timeOffset="62349.8782">2462 15040 54,'-32'7'31,"7"12"-2,-8 10-12,2 6-4,9 16-5,-3 6-1,12 10-3,7 4-2,10 1-4,15-2-9,5-6-16,0-13-6,14-14-1,3-18 1</inkml:trace>
  <inkml:trace contextRef="#ctx0" brushRef="#br0" timeOffset="62780.1137">2716 15361 39,'-35'-45'65,"30"27"-36,5-5-15,13 9-5,5-2-2,9 16-2,-2 5-1,4 12-2,-9 11-1,0 9-1,-15 6-3,-10 1-1,-11 7-1,-12-10-1,1-2-1,-2-14 1,1-5 0,0-11 1,13-6 4,15-3 2,-8-13 7,31-4-3,-1 12-1,9 1 2,6 8-2,-4 0-4,2 3-12,-7-2-19,7 5-2,-8-10 1,-2 7-1</inkml:trace>
  <inkml:trace contextRef="#ctx0" brushRef="#br0" timeOffset="63131.6544">3135 15305 13,'-44'-19'57,"13"15"-29,3 9-12,3 9-6,3 3-4,7 7-2,7 6-3,8 3 0,5 0 0,8 4 0,8-7-1,6-5 1,5-5 0,2-12 0,0-8 0,0-8 1,-5-13-1,-2-4 0,-14-6 1,-8-4-1,-5 4-2,-17 2-3,0 5-10,-1 10-16,-10-3 0,13 12-1,-11-1 0</inkml:trace>
  <inkml:trace contextRef="#ctx0" brushRef="#br0" timeOffset="63389.4423">3537 15257 60,'0'0'35,"0"15"1,4 8-6,-4 13-18,0 2-5,6 6-2,-3 4-4,3-7-8,1 1-16,2-10-12,-9-13-2,6-9 0,-6-10 1</inkml:trace>
  <inkml:trace contextRef="#ctx0" brushRef="#br0" timeOffset="63539.9669">3466 15419 79,'9'0'35,"10"10"0,-1-1-15,4-9-21,7 7-30,-5-11-1,4 4-2,-4-12-2</inkml:trace>
  <inkml:trace contextRef="#ctx0" brushRef="#br0" timeOffset="64057.4779">3929 15202 47,'0'0'31,"0"23"-1,0-3-14,-7 1-6,3 7-2,-2-5-3,6 3-2,0-6-1,3 1-2,8-5 0,3-8-2,5-1-4,2-3-8,6-4-11,4 3-6,-8-9 0,8 6 0</inkml:trace>
  <inkml:trace contextRef="#ctx0" brushRef="#br0" timeOffset="64246.8056">4139 15255 59,'-3'15'33,"-8"3"-1,6 9-12,-1 10-8,-3 2-5,5 6-3,4-1-3,0-4-4,6-2-8,1-8-18,-3-10-4,10-5 0,-4-15-1</inkml:trace>
  <inkml:trace contextRef="#ctx0" brushRef="#br0" timeOffset="64508.8872">4349 15205 56,'0'19'35,"-5"2"0,3 9-4,2 8-20,-8 3-3,8 7-2,-5-3-3,5 2 0,7-4-1,0-4-1,6-7-1,2-7-2,3-6-1,0-12-9,2-7-24,2 0 0,-7-13 0,1-3-1</inkml:trace>
  <inkml:trace contextRef="#ctx0" brushRef="#br0" timeOffset="64673.9385">4256 15433 46,'0'0'30,"19"4"2,7 0-8,1-4-21,5-8-17,7 8-14,-9-10-2,8 3 0</inkml:trace>
  <inkml:trace contextRef="#ctx0" brushRef="#br0" timeOffset="64892.9876">4622 15075 58,'17'14'36,"3"5"1,2 10 1,3 11-22,-9 3-7,2 16-3,-9 5-4,-9 2-3,0 5-10,-14-1-21,-9-12-7,0-5 1,-6-14-1</inkml:trace>
  <inkml:trace contextRef="#ctx0" brushRef="#br0" timeOffset="65404.0765">5054 15333 62,'16'13'33,"-16"4"-3,6 0-13,-2 11-4,-8-2-4,4 6-2,4-2-3,1 0-2,-3-4-3,6-8-6,4 0-11,1-7-17,-13-11 1,21-5-1,-15-14 0</inkml:trace>
  <inkml:trace contextRef="#ctx0" brushRef="#br0" timeOffset="65584.3942">5057 15245 51,'0'0'30,"0"0"-3,0 16-20,0-16-30,0 0-4,16 4-2,-16-4 0</inkml:trace>
  <inkml:trace contextRef="#ctx0" brushRef="#br0" timeOffset="65861.9515">4924 15001 41,'0'0'31,"28"14"-1,-3-14 0,5 0-22,10 4-7,4-4-4,0 0-8,2-4-8,-5 4-9,-10-3-2,-3 3-2</inkml:trace>
  <inkml:trace contextRef="#ctx0" brushRef="#br0" timeOffset="66312.5584">5297 14965 23,'0'0'28,"-10"-4"22,10 4-33,0 0-6,-3 9-4,3-9-2,0 9-3,0-9 1,-4 11 0,4-11-1,0 0 0,-8 9 0,8-9-1,0 0-1,0 0-1,0 0 1,0 0-1,0 0 0,8-3-1,-8 3 1,0 0 0,0-13 1,0 13 0,-5-10 0,5 10 0,-13-12 0,13 12 0,-13-11 0,13 11 0,-10-9 0,10 9-1,0 0 1,0 0 1,0 0-1,0 10 0,0-10 1,20 18-1,-7-8 1,2 1-1,0 0 1,-2-1 0,-1 1 0,-3 0 1,-6-1 0,-3 4 0,-6-2-2,-3-1-9,-3-5-22,2 6-1,-8-12 0,18 0-1</inkml:trace>
  <inkml:trace contextRef="#ctx0" brushRef="#br0" timeOffset="67080.7525">5625 15393 62,'0'10'33,"10"-6"1,17-4-15,10 5-14,10-5-22,11 5-12,-5-13-2,7 8-2</inkml:trace>
  <inkml:trace contextRef="#ctx0" brushRef="#br0" timeOffset="67569.8552">6224 15216 60,'0'-29'34,"6"4"-7,-1 8-9,-5 4-3,0 13-4,0 0-3,0 0-3,7 16-1,-3 6-2,-4 3 0,7 9 0,-5 0-1,1 7 1,-3 2 0,5 1 0,-5-3-1,-3-5 0,-3-4-1,0-8 0,-4-8 0,-2-6 0,1-10 0,0 0 0,11 0-1,-12-21 1,12 12-1,5 0 1,10 3 0,3 3 0,6 3-1,0 0-4,9 6-12,-3 2-20,-2-8 1,0 0 0,-3-12-1</inkml:trace>
  <inkml:trace contextRef="#ctx0" brushRef="#br0" timeOffset="68125.9647">6732 15108 30,'18'0'50,"-27"4"-34,-4-4-4,-7 4-5,-5-4-2,-4 3-3,-2-3-1,-3 0 0,1 0-1,4 3 0,4 1 1,4 2-1,6 5 1,5 1 2,4 6 0,6 1 1,0 4 1,6-1-1,3-1 0,-2-3 1,5-1-2,-2-8 0,4-6-2,-2-3 0,4 0 0,3-7 0,-1 2 0,7-1 1,0 6-1,0 7 1,3 4 0,-3 6-1,-4 4 2,-5 5-1,-7 2 0,-9 1 0,-2-2 0,-14-5-2,-6-5 0,-6-4-3,-6-13-4,0 4-11,3-6-17,-3-13 0,8 3-1,2-7 1</inkml:trace>
  <inkml:trace contextRef="#ctx0" brushRef="#br0" timeOffset="78347.2879">6540 14200 36,'0'0'32,"0"0"-1,27 9-4,-1-9-14,11 0-9,6 0-20,1-3-11,9 6-3,-11-12-1</inkml:trace>
  <inkml:trace contextRef="#ctx0" brushRef="#br0" timeOffset="78744.6125">6980 14120 24,'12'-24'24,"-3"-38"10,-5 37-19,-4 0-1,6 8-2,-6 4-2,0 13-2,0 0 0,0 0-3,6 19-1,-2 4 0,2 9-2,2 9 2,-1 4-1,0 5 0,1 0 0,-2-1-2,1 1-4,-4-13-16,-3-13-15,12-9-1,-12-15 1,23-5-1</inkml:trace>
  <inkml:trace contextRef="#ctx0" brushRef="#br0" timeOffset="79264.3342">7473 13943 38,'0'0'23,"0"0"-6,-11-5-4,-3 5-4,-4 0-5,-4 0-1,-1 3-3,-5-3 1,4 3-1,2 3 1,1 2-1,3 1 2,5 3 1,1 2 1,6 5 1,0-1 1,6 4-1,-4-5 1,7 2 0,-1-3-1,8-5-2,0-4 0,8-2-2,2-5 0,7 0 1,4 5-1,4 0 0,1 4 0,-2 7 0,-6 0 0,-6 6 0,-4 4 0,-10 3 0,-8-4 0,-11 2 0,-7-7-2,-8-7-2,2 0-6,-10-7-13,-1-9-10,5-3-1,-3-7 0</inkml:trace>
  <inkml:trace contextRef="#ctx0" brushRef="#br0" timeOffset="79654.0229">7870 14000 49,'0'-10'33,"0"10"1,2 18-10,-2-1-6,5 14-6,-5 2-5,10 10-2,-6-1-3,2-2-5,4-3-8,-5-4-17,-5-13-7,4-3 0,-4-17 0</inkml:trace>
  <inkml:trace contextRef="#ctx0" brushRef="#br0" timeOffset="79813.1802">7739 14195 56,'20'-11'33,"9"11"0,0 0-5,2-4-21,12 1-18,-2-6-19,12 4-1,-7-9-1,10 4-1</inkml:trace>
  <inkml:trace contextRef="#ctx0" brushRef="#br0" timeOffset="80308.8353">8448 14079 59,'0'-14'25,"-8"1"-2,-7 3-4,-3 5-4,-5 5-4,2 6-3,-6 1-2,4 12-2,1 3-1,10 9-1,3 3-1,9 5-1,3-5 1,9 3 0,7-4-1,5-6 1,3-8-1,2-10 1,2-9-1,0-11 1,-5-9 0,-4-8 0,-9-9 1,-8 2 0,-8-4 1,-12 7 0,-9 5-1,-10 10-5,1 2-29,-4 15-4,-8 5 0,4 11 0</inkml:trace>
  <inkml:trace contextRef="#ctx0" brushRef="#br0" timeOffset="85221.3061">7075 15294 40,'15'-8'37,"-15"8"1,0 0-1,11-10-12,-11 10-8,0 0-9,0-10-6,0 10-15,0-9-24,0 9-1,0 0 0,0 0-1</inkml:trace>
  <inkml:trace contextRef="#ctx0" brushRef="#br0" timeOffset="85567.7172">7138 15448 19,'0'27'30,"6"13"-1,-6 0-4,6 6-4,-3 3-6,-3-2-2,0 1-4,-5-10-2,1-1-2,-5-12 0,-3-5-3,-1-8 0,-5-12-3,3-3-6,-5-15-11,2-5-16,6-3 0,-4-8-1,9-1 0</inkml:trace>
  <inkml:trace contextRef="#ctx0" brushRef="#br0" timeOffset="86177.3012">6999 15022 16,'0'0'28,"0"0"2,24 6-2,-2-6-11,8-6-5,9 6-4,6-4-2,2-1-4,-1 3-4,-4-6-8,-6 3-3,-10-3-2,-9 0 0,-10-5 0,-7 3 3,-10-4 4,4 2 7,-3 0 7,9 12 6,-13-12 2,13 12 1,0 0 1,19 9-1,-3 6-2,-8 2-2,2 5-2,-10-1-2,0 1-4,-10 0-16,-2-1-20,-11-13 0,8 1-2,-5-13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09-28T15:14:26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18286 17541 14,'13'-23'14,"39"-34"11,0 9-15,17-8 1,19-6-3,20-6 2,10-2-2,11 7-1,-1-5-3,-10 9 0,-15 18-2,-21 9-1,-19 9 1,-21 6-1,-22 5-1,-16 0 2,-4 12-1,-15-3-1,4-4 1,0-2-1,0 3-1,0-4 0,-1 10 0,0-8 0,0 0-1,-4-1 0,-2 4-1,-2 0 1,0 2 2,1-1-2,4-1 2,6-2 0,9 7 0,0 0 0,24-7 1,5 7-1,4 4 0,7 3 1,-2 1 0,0 11 2,-6-3 0,-7 9 0,-11-5 1,-8 2 1,-11 4-3,-9 0-5,-3-9-16,-1 4-10,-12-11-2,5 5-1</inkml:trace>
  <inkml:trace contextRef="#ctx0" brushRef="#br0" timeOffset="593.2274">16868 17203 64,'10'18'31,"-2"19"-11,1 11-5,-7-3-3,2 15-5,-4-5-1,0-6 0,-5-3-3,5 3-2,3-16 0,5-14-3,6 0-9,4-6-17,-5-16-5,3-7-1,-12-14 0</inkml:trace>
  <inkml:trace contextRef="#ctx0" brushRef="#br0" timeOffset="759.0625">16721 17449 53,'0'0'32,"9"11"-2,8-11-14,10 0-6,2 11-10,7-2-16,-1-13-13,11 4-2,-8-6-2</inkml:trace>
  <inkml:trace contextRef="#ctx0" brushRef="#br0" timeOffset="984.7874">17149 17403 57,'0'0'31,"12"10"1,1-10-16,3-2-9,6 7-8,3-5-11,5 0-16,-8 0-3,2 0 0,-9-5-1</inkml:trace>
  <inkml:trace contextRef="#ctx0" brushRef="#br0" timeOffset="1156.4517">17136 17508 13,'11'13'26,"3"-13"0,15 0-1,1-4-19,2 2-18,8 2-10,-10-8-3,5 13-1</inkml:trace>
  <inkml:trace contextRef="#ctx0" brushRef="#br0" timeOffset="1795.8231">17773 17328 33,'0'0'20,"0"0"-3,-17 0-5,0 0-4,-5 0-5,-4 0-3,-1 0-1,-1 3-1,4 5-2,1-8 1,6 6-1,3 2 1,14-8 1,-10 24 2,10-4 0,0-1 3,2-6 0,-2-13 2,11 19 1,-1-11-1,2-8 1,4-4 2,2 9 1,6-5-1,0 0 1,5 12-2,-1-9-1,0 6 0,-9 5 0,-1 9-1,-11-5 0,-7 7-2,-8-13-1,-10-3 3,-9 6-2,-4-5-2,-3-10-1,2-8-1,1-1-3,6-2-4,5 5-14,10-1-14,0-9-1,10 6 3,0 10 0</inkml:trace>
  <inkml:trace contextRef="#ctx0" brushRef="#br0" timeOffset="2691.1187">18158 17425 43,'-21'-3'17,"4"3"-3,-4 0-4,7 0-3,3 6 1,7 7-3,10 5 0,7-10 0,6 11 0,3-4 1,2 1 2,-7 9 0,-3 2-3,-10-18 0,-4-9-1,-18 23-4,-5-17-6,-2-6-18,5 4-9,-9-18-1,13 2 3</inkml:trace>
  <inkml:trace contextRef="#ctx0" brushRef="#br0" timeOffset="6879.213">21144 16443 63,'15'0'31,"-5"7"-5,1 6-4,5 14-7,-10-6-4,3 15-3,-9-2-3,0 5-2,-9 2-3,-4-9-3,-2-4-9,-5-11-21,1-5-4,7-12 0,2-13 0</inkml:trace>
  <inkml:trace contextRef="#ctx0" brushRef="#br0" timeOffset="7812.9836">21510 16540 34,'0'15'29,"0"-4"-7,6-1-3,6 5-5,1 1-2,7 3-3,-1-4-2,3 2-3,-1-8-1,-1-3 0,-1-6-1,-1-9-1,-6-7 1,-5-8-1,-5-12 0,-5-9 0,-12-3 2,-4 2 0,-8-2 0,-8 5 1,-3 5-1,-1 9 0,-1 12 1,6 17-1,6 4-1,9 10-1,11 4-1,15 5 0,13 5-4,8-2-24,14-3-10,16-2 1,2-8-1</inkml:trace>
  <inkml:trace contextRef="#ctx0" brushRef="#br0" timeOffset="14880.2433">21741 17171 46,'0'0'23,"0"0"-2,8 10-3,0 2-4,-2 10-1,6 12-5,-2-4 2,7 8-4,-2-3 0,5 3-2,-5 0 0,1 0-3,-2-18 0,-4-8 2,-10-12-2,17 7 1,-17-7 1,8-10-3,-3-18 1,4-4 1,0 3 0,6 0-3,1-3 3,-5 1-3,5-1 0,-2-1 2,-2 18-3,-3-4-1,-1 11-7,-8-2-13,0 10-14,0 0 1,-5-11-1,5 11 0</inkml:trace>
  <inkml:trace contextRef="#ctx0" brushRef="#br0" timeOffset="16074.9588">22043 17633 52,'0'0'24,"18"8"-3,-5-1-2,-13-7-2,18 0-4,-12-15-3,1-5-1,-7 6-3,2-6-3,-2-6 0,0 0-2,6-13-1,3 3 1,1 9-1,3 3-3,4 3-1,-4 3-4,9 16-7,-10-5-11,-12 7-9,18 7 0,-18-7-1</inkml:trace>
  <inkml:trace contextRef="#ctx0" brushRef="#br0" timeOffset="16279.651">22074 17499 34,'-11'10'32,"20"-10"0,0 0 0,9-7-22,8 3-17,-6-1-22,13 7-2,-12-11-2,4-1 2</inkml:trace>
  <inkml:trace contextRef="#ctx0" brushRef="#br0" timeOffset="16925.5216">21782 17082 56,'0'0'21,"24"6"-4,0-6-3,8 6-5,11 1-2,-1 1-2,4 2-3,-2-6-4,-7-4-4,-4 0-4,-13 0-3,-10-8 0,-10-3-1,-7-5 0,-6 2 2,-1-1 4,-1 3 4,2-2 4,4 5 3,9 9 2,0 0 9,22 4-4,-5 8 1,0-2 1,-6 6-1,-3 5 1,-8-2-3,-6 0-9,-4-7-25,4 9-2,-8-18-2,8 12-3</inkml:trace>
  <inkml:trace contextRef="#ctx0" brushRef="#br0" timeOffset="19623.6301">1779 11598 57,'-9'-16'21,"-12"1"-2,-4 3-4,-6 3-2,-1 6-3,-11 3-3,13 11-1,-11 0-3,13 8-1,13 1-1,8 6 0,10-1-1,9 0 0,10-4 1,6 0-1,9-7 1,-6-3-1,-3-4 1,-5-4-1,-8-3-1,-3 0 1,-12 0-1,-13 0 1,-11 4-1,-1 0 1,-6 8-1,6 3 1,0 5 0,1 4 0,5 0 0,12 3 1,14 2-1,6-2 0,5-3 1,0-4-1,6-7 1,5-6-1,8-7 0,0-8 0,-9-7 0,-2-5-1,-1-5 0,-1-3 0,-6 4 0,-1 0 1,-14 7 0,-3 7 0,0 10 1,0 0 1,0 14-1,0 8 0,0-3 0,0 8-1,8-2-4,2-4-15,-4-7-12,3-1-1,-9-13 0,16 0 0</inkml:trace>
  <inkml:trace contextRef="#ctx0" brushRef="#br0" timeOffset="19767.1023">1829 11594 57,'0'0'24,"-13"-2"-14,13 2-21,0 12-14,0-12-2</inkml:trace>
  <inkml:trace contextRef="#ctx0" brushRef="#br0" timeOffset="20007.3773">1916 11818 47,'16'22'35,"-4"-2"0,-3 2-4,0 3-15,6-7-5,-1 0-5,-5-4-2,6-5-2,-15-9 0,16 0-1,-7-7 0,6-8 0,-6 0-2,1-4-4,-5 3-12,3 0-18,1-2 0,7 6-1,-11-3 0</inkml:trace>
  <inkml:trace contextRef="#ctx0" brushRef="#br0" timeOffset="20464.6828">2399 11789 98,'-7'25'37,"3"1"-5,-10 6-16,-10-7-7,0-3-7,2-3-5,-4-9-4,1 1-2,-5-11-3,8 0-2,4-15 0,12 6 2,2-7 3,7 4 4,4 0 3,8 1 5,10 4 4,-1 5 2,5 5 1,-4 1 0,5 5-1,-2 4-1,3 1-1,-6-2-2,-3 1 0,-4-8-2,0-1-1,1-6-1,-6-5 0,-5-8 0,2-3-1,-3-5-1,-4-2 0,0 3 1,4 4 1,-7 8 0,0 10 2,0 0 0,0 0 0,0 25 1,5 0-1,-2 0-2,-3-4-18,6-2-20,5-4 0,-3-10-2,5-5 1</inkml:trace>
  <inkml:trace contextRef="#ctx0" brushRef="#br0" timeOffset="21067.0731">3138 11685 82,'8'9'36,"2"7"-3,5 13-15,-2 5-5,11 8-5,-4-2-3,7 3-1,-2-5-1,0-6-2,-1-9 0,-5-9 0,0-14 0,-3-9-1,-1-7 1,-3-7 0,-3-8-1,1-4-1,-1-2 0,0-2-2,4 9-4,-10-4-10,5 9-16,-1 9-4,-7 16-1,0 0 1</inkml:trace>
  <inkml:trace contextRef="#ctx0" brushRef="#br0" timeOffset="21434.1636">3504 12207 21,'6'12'32,"9"7"1,-6-9-1,4-10-10,7 6-5,-9-13-5,7-5-3,-9-5-2,1-4-2,-7-9-2,1-4-1,-1-5-1,2-1 0,-3 1 0,4 3-1,0 4-1,2 6 0,1 9-3,0 7-3,4 13-6,-13-3-14,13 13-9,-8 2 0,-5-2 0</inkml:trace>
  <inkml:trace contextRef="#ctx0" brushRef="#br0" timeOffset="21593.4945">3544 12080 50,'0'0'34,"15"9"0,3-13-1,1-1-20,6 2-20,-7-10-23,8 5-2,-8-13-2,4 1 0</inkml:trace>
  <inkml:trace contextRef="#ctx0" brushRef="#br0" timeOffset="22211.1997">3194 11486 35,'-20'-11'60,"20"11"-37,17 5-9,7 0-3,5-5-4,10 8-3,5-4-2,5 0-2,-5-1-5,-4-6-5,0-4-2,-12-4-3,-6-4 1,-12-5 0,-5 2 3,-8-5 5,0 5 6,-10-12 16,13 30-4,-9-12 1,9 12 0,7 15-3,2 2-1,-3 1-4,3 6 0,-3-1-1,1 4-1,-4-1-1,-3-2-7,0-7-26,6 5 0,-12-10-1,9 5 0</inkml:trace>
  <inkml:trace contextRef="#ctx0" brushRef="#br0" timeOffset="24609.43">4115 11681 29,'0'13'30,"11"-13"0,14 6-4,4-6-13,2 0-10,5 4-17,-6-7-13,5 3-2,-11-5 0</inkml:trace>
  <inkml:trace contextRef="#ctx0" brushRef="#br0" timeOffset="24780.4738">4149 11840 35,'0'0'30,"13"20"1,5-17-5,13-3-33,11 6-17,-8-15-3,16 7-2</inkml:trace>
  <inkml:trace contextRef="#ctx0" brushRef="#br0" timeOffset="28225.8939">4742 11373 52,'-24'31'31,"1"12"-4,-3 15-6,-4 4-2,16 11-4,0 0-4,21 3-2,6-10-3,17-7-2,9-9-3,3-16-10,12-7-20,-1-13-7,-6-14-1,-4-9 0</inkml:trace>
  <inkml:trace contextRef="#ctx0" brushRef="#br0" timeOffset="28640.0181">5095 11729 37,'-19'-12'32,"-3"-11"1,7 2-3,8-5-14,7 0-4,14 6-2,4 3-3,16 13-1,-3 8-1,3 13-1,-10 8 0,-5 17-2,-17 3 1,-9 7-2,-13-2 0,-7-3-2,-5-3 0,-3-10-1,3-6 0,6-15 0,8-6-1,18-7 1,0 0 0,0-13 2,15 4-1,6 5 1,5-1 0,5 5-1,3 3-8,-6 2-21,0-5-5,3 4 0,-7-4 0</inkml:trace>
  <inkml:trace contextRef="#ctx0" brushRef="#br0" timeOffset="29023.9741">5491 11726 29,'-28'-34'66,"11"18"-36,-6 8-10,-5 2-5,3 12-4,-3 2-3,10 13-4,0 5 0,11 8-2,4 3-1,12 2 0,4-3 0,11 0-1,4-8 1,3-9-1,4-6 1,-1-13 0,0-5-1,-9-9 1,-3-11-1,-7-5 1,-12-1-1,-9-4 0,-10-1 0,-9 6 1,-3 6-2,-6 3 0,4 10-5,-4 1-14,6 7-16,9 7-1,6 3 1,13 4-1</inkml:trace>
  <inkml:trace contextRef="#ctx0" brushRef="#br0" timeOffset="29391.8977">5820 11644 59,'3'10'37,"-3"9"0,0 9-2,-6 4-18,10 11-7,-4-1-4,0 3-5,5 0-4,-5-7-7,10-3-12,-7-8-15,-3-10-1,0-17 0,0 0 1</inkml:trace>
  <inkml:trace contextRef="#ctx0" brushRef="#br0" timeOffset="29540.8853">5746 11906 55,'0'0'36,"12"-5"0,0 5-2,2-3-18,13 3-10,1 0-15,6 6-24,-6-13-2,6 7-1,-6-8 0</inkml:trace>
  <inkml:trace contextRef="#ctx0" brushRef="#br0" timeOffset="29858.4793">6142 11565 49,'13'-5'35,"-13"5"1,15 0-4,-8 19-14,-10-6-7,3 10-4,0 2-1,-2 3-2,2 0-2,0-2-1,0-4 0,8-5-1,4 2 1,4-9-3,2 0-1,1-10-6,6 4-13,-2-4-15,-5-8 0,-1 1 0,-1-8 0</inkml:trace>
  <inkml:trace contextRef="#ctx0" brushRef="#br0" timeOffset="30046.1904">6353 11618 63,'0'0'37,"-15"-5"0,15 5-8,-9 20-9,3-1-7,6 15-5,0 2-2,0 10-1,0 1-2,0 5-2,3-1-1,-3-7-8,3-10-31,-3-4-1,0-9 0,0-9 0</inkml:trace>
  <inkml:trace contextRef="#ctx0" brushRef="#br0" timeOffset="30579.8855">6558 11515 66,'6'10'35,"1"15"0,-1 10-14,-12 3-6,6 15-4,0-3-3,0 7-3,0-5-2,6-2-1,4-10-1,5-7 0,6-7-4,1-12-3,9-2-12,-6-12-19,-6-5 0,0-4 0,-11-8 0</inkml:trace>
  <inkml:trace contextRef="#ctx0" brushRef="#br0" timeOffset="30744.0661">6472 11778 62,'0'0'32,"28"2"0,-4-2-13,11 0-14,7 0-25,-1-6-9,11 6-2,-8-9-1</inkml:trace>
  <inkml:trace contextRef="#ctx0" brushRef="#br0" timeOffset="31009.1893">6806 11410 76,'25'9'36,"0"18"1,7 12-15,1 16-10,-5 9-3,-4 11-4,-10 4-3,-12 2-5,-4-5-5,-18-16-12,-1-10-17,-1-9 0,0-21-1,10-12 1</inkml:trace>
  <inkml:trace contextRef="#ctx0" brushRef="#br0" timeOffset="31309.4743">7294 11798 83,'0'0'37,"0"0"1,3 19-16,-10-7-9,7 9-6,-5 1-2,5 7-2,0-3-1,8-1 0,-2-1-2,5-3-2,3 1-3,-2-13-12,4-6-22,-1-3 1,-4-9-1,1-10 2</inkml:trace>
  <inkml:trace contextRef="#ctx0" brushRef="#br0" timeOffset="31491.0216">7252 11659 73,'-17'-4'37,"17"4"-1,0 0-4,-10 0-24,10 0-26,0 0-17,13 0-1,-13 0-1,14 4 0</inkml:trace>
  <inkml:trace contextRef="#ctx0" brushRef="#br0" timeOffset="31919.584">7115 11429 88,'10'-4'35,"9"4"-1,15 5-20,0-5-5,13 6-6,1 2-3,-3-1-4,0 2-4,-12-5-5,-4 3-2,-15-7 0,-2-3-1,-12-7 3,-3 0 4,-3-4 6,-2-2 7,-3-10 17,11 26-8,0-13 1,0 13 0,13 6-3,-5 10-3,-4-2-3,-1 13 0,-6-4-2,-3 5-3,0 0-8,-4-2-26,-2-10-2,7-3 1,5-13 0</inkml:trace>
  <inkml:trace contextRef="#ctx0" brushRef="#br0" timeOffset="33023.8414">7625 11882 58,'21'5'34,"3"-5"0,11 7-6,6-3-40,2-4-17,10 0-2,-7 0-2,11-3-1</inkml:trace>
  <inkml:trace contextRef="#ctx0" brushRef="#br0" timeOffset="33468.4373">8149 11735 28,'14'-50'59,"-14"25"-36,6 4-4,-6 3-4,4 8-3,-4 10-2,0 0-3,0 11-1,10 13-3,-6 5-1,6 8-1,-3 2 0,3 3 0,-2 3 0,-1-3 0,-7-1-1,0-6 1,-6-7-1,-5-5 1,-3-8 0,-1-2-1,-1-13 0,3 0 1,5-5-2,4-3 2,4 8-1,10-17 0,5 10-2,5-2-5,10 9-15,1 0-14,-6-8 1,6 8-1,-3-5 0</inkml:trace>
  <inkml:trace contextRef="#ctx0" brushRef="#br0" timeOffset="34031.8929">8673 11605 40,'0'0'27,"0"0"1,-17 0-11,2 0-6,-7 0-5,-3 4-3,0-4-2,-1 5 0,1-1 0,1 0-1,2 4 0,6 2 1,2 3 0,3 1 0,4 4 0,2-2 1,5 2 1,0-1-1,5-5 1,-2-2 0,10-3-1,1-7 0,8 0 0,2 0-2,4 0 1,3 3 0,3 3-1,1 6 2,-1 6-1,-7 4 0,-7 5 2,-8 2 0,-6 0-1,-9-4 1,-10 3 0,-9-12 0,-5-3-1,-5-5-1,1-8-2,0-4-4,1-9-7,7 1-15,8-1-8,2-7 0,13 7 0</inkml:trace>
  <inkml:trace contextRef="#ctx0" brushRef="#br0" timeOffset="34551.4577">8949 11764 87,'0'0'35,"0"0"-3,7-10-21,-7 10-21,13-3-22,-13 3-1,11-4-1,-11 4 0</inkml:trace>
  <inkml:trace contextRef="#ctx0" brushRef="#br0" timeOffset="34843.8736">9006 11914 38,'5'29'32,"-5"1"2,5 7-9,0 9-6,-5-2-4,0 4-4,-2-5-4,-4 1-1,-4-7-2,-3-4-1,-6-12-2,-2-6 0,-1-9-2,0-12-1,3-3-4,-2-18-9,9-5-18,5-4-3,2-10 0,10-2 0</inkml:trace>
  <inkml:trace contextRef="#ctx0" brushRef="#br0" timeOffset="35341.5827">8850 11474 23,'0'0'63,"13"0"-31,10 3-11,8 3-9,3-3-5,8 5-3,0-1-4,-2-2-4,-1 3-5,-10-8-5,-5 0-3,-14-3 0,-10 3 0,0-19 2,0 4 3,-8 2 6,2-3 7,1 4 6,5 2 4,0 10 19,8 6-14,-4 5 0,3 9-3,-7 2-1,0 7-3,-8-4-2,0 2-6,-2-7-23,1-1-11,-6-12 0,15-7-2</inkml:trace>
  <inkml:trace contextRef="#ctx0" brushRef="#br0" timeOffset="36498.6916">9442 11223 58,'21'3'28,"-3"-3"-12,9 0-5,8 0-4,-2 0-3,0-3-1,-3 3-1,-5 0-2,-4-3 1,-9 3-1,-2 0 0,-10 0 0,0 0 0,0 0 0,-4 13 0,4 2 0,-3 5 0,3 8 0,-5 8 0,5 7 0,0 5 0,0 9 1,5 1-1,-2 2 3,1 4 0,2 0 0,-6-1 1,5-2 0,-5-3 1,0 0-1,0-2 0,0-3-2,-4-9-1,4-3 1,-3-7-2,3-6 1,0-5-1,0-4 0,0-10 0,0-9 1,3 15 0,-3-15 0,0 0 0,-9 0-1,-2-4 1,-3-1-1,-4-1 1,-2 0-1,-6-2-1,0-1-4,3 1-20,2 5-9,-4-6 1,10 9-1</inkml:trace>
  <inkml:trace contextRef="#ctx0" brushRef="#br0" timeOffset="38025.1236">9861 12337 34,'9'-10'66,"6"10"-38,-15 0-5,12 27-5,-12-5-4,4 13-5,-8 0-2,4 6-3,-5-3-1,5 3-2,0-2-1,5-7-3,7-7-4,-2-14-11,6-6-19,0-5-1,-3-7 0,2-5 1</inkml:trace>
  <inkml:trace contextRef="#ctx0" brushRef="#br0" timeOffset="38191.1856">9806 12500 75,'0'0'36,"8"9"0,8-5-11,5-4-16,8-4-16,2 4-26,7 0-1,-4-8-1,4 6-1</inkml:trace>
  <inkml:trace contextRef="#ctx0" brushRef="#br0" timeOffset="38424.2748">10119 12489 87,'0'0'33,"15"8"-7,-3-8-13,9 0-8,1 4-10,0 1-21,-3-5-6,6 0-1,-13-6 0</inkml:trace>
  <inkml:trace contextRef="#ctx0" brushRef="#br0" timeOffset="38589.1868">10142 12567 75,'0'0'34,"0"12"-4,14-9-14,2-3-15,9 4-28,-7-10-4,12 6-2,-6-10 0</inkml:trace>
  <inkml:trace contextRef="#ctx0" brushRef="#br0" timeOffset="39192.856">10593 12398 23,'0'0'23,"-13"0"-1,-1 0-9,-2 0-4,-4 0-5,-6-3-3,4 3 0,-1-4 0,2 4-1,2 0 0,6 0 1,0 6 1,13-6 2,-11 17 1,11-2 1,0-1 2,8 5 1,-4-3 0,5 2-1,-6-5 0,5 1-2,-8-14 0,8 12-3,-8-12 0,13 0-2,-3-2 1,4-1-1,3-2-1,4 5 1,3 0-2,0 5 2,-3 3-1,-2 6 1,-7 3 0,-5 4 1,-7-1 0,-14 3 0,-6-3 1,-5-2 0,-6-6-1,-2-7-2,1 2-6,-1-5-30,0-11-1,9 3 1,0-8-1</inkml:trace>
  <inkml:trace contextRef="#ctx0" brushRef="#br0" timeOffset="40488.5952">1528 13208 54,'22'9'31,"2"-9"-1,14 3-12,-4-3-19,6-7-24,5 7-2,-12-6-2,7 6-1</inkml:trace>
  <inkml:trace contextRef="#ctx0" brushRef="#br0" timeOffset="40698.0358">1553 13360 63,'12'6'36,"7"-6"1,9 0-4,3 0-30,0-4-30,9 11-5,-9-7-3,6 8-1</inkml:trace>
  <inkml:trace contextRef="#ctx0" brushRef="#br0" timeOffset="43584.6948">2337 12944 59,'0'0'26,"-11"7"-7,-2 8-7,-3 9-4,-3 3-3,1 4-1,0 0-1,7 3-1,9-5-1,8-3 0,5-3 0,6-5-1,6-5-5,6-7-12,0-6-12,8 0 0,-18-10-1,8 0 1</inkml:trace>
  <inkml:trace contextRef="#ctx0" brushRef="#br0" timeOffset="43782.4208">2467 13018 37,'-9'11'33,"9"11"0,0 4-2,-6 8-15,6 7-5,-9 3-2,12 1-4,-3-3-2,6 1-3,-6-7-4,0-9-9,7-7-16,5-2-5,-12-18-1,17 11 0</inkml:trace>
  <inkml:trace contextRef="#ctx0" brushRef="#br0" timeOffset="44173.3615">2812 13133 13,'-22'-25'58,"6"16"-30,-8 5-9,-4 4-6,3 6-3,2 7-3,2 8-3,2 3-1,4 10-2,7 2 1,13 1-2,5-1 1,11-4 0,4-4 1,10-9-1,1-8 0,9-11 1,-5-6-1,-7-11 1,-5-9-1,-9-5 1,-7-1 0,-12-2 0,-15 0-1,-7 6 1,-12 2-1,0 10 0,-4 7-5,-2 6-11,0 3-20,12 17 1,4-6 0,13 10-1</inkml:trace>
  <inkml:trace contextRef="#ctx0" brushRef="#br0" timeOffset="44495.6899">3168 13193 73,'0'0'33,"3"15"-1,-3-1-15,-5 1-6,5 7-4,0 2-1,0 2-2,5-1-1,1 1-2,4-6-1,2-6-4,4-1-8,-2-6-22,-3-12-1,1-3 0,-5-12-1</inkml:trace>
  <inkml:trace contextRef="#ctx0" brushRef="#br0" timeOffset="44670.5475">3149 13037 40,'0'0'62,"0"0"-41,0 0-39,10 4-7,-10-4-4,12 0-1</inkml:trace>
  <inkml:trace contextRef="#ctx0" brushRef="#br0" timeOffset="45150.5706">3517 13266 62,'0'0'35,"11"5"-3,5-8-11,14 3-8,1 0-9,7 0-21,-4-5-15,6 5-2,-6-9 0,2 3 0</inkml:trace>
  <inkml:trace contextRef="#ctx0" brushRef="#br0" timeOffset="45541.9425">3934 13193 48,'14'-17'27,"-6"-7"-3,1-2-13,0 1-1,-4-1-3,0 2 1,-5-1 0,0 8-1,-4 4 0,4 13-1,-6-16-1,6 16-2,0 0 0,0 10 0,0 4-1,6 8 1,0 7 0,4 5 0,-4 7 1,4 3 0,-7 4 1,3-2-2,-3-2 0,-3-7 0,2-8-2,-2-7 0,0-4-4,0-18-5,0 0-20,13 3-11,-13-14 1,10 1 0</inkml:trace>
  <inkml:trace contextRef="#ctx0" brushRef="#br0" timeOffset="46148.9803">4510 13000 57,'0'0'25,"0"0"-6,0 0-4,-17-7-5,1 7-5,-6 0-2,0 0-2,-4 0-1,0 7 1,-1-3-1,4 6 0,0 1 2,7 0 0,2 3 1,6 3 2,1 2 0,7 2 0,0-3 0,5 2 0,-1-6 0,4 3-2,-1-5 1,7-4-3,-3-3 1,6-5-1,5 0 0,4 0 0,4 6 0,1-1 0,0 3-1,-2 6 1,-4 1 1,-8 9-1,-9-2 1,-8 2 0,-12 0-1,-7-2 2,-9-5-1,-1-3-1,-4-9-1,-1-5-2,3 0-2,1-7-5,10 2-10,5-2-17,5-3-2,10 10 1,5-15 1</inkml:trace>
  <inkml:trace contextRef="#ctx0" brushRef="#br0" timeOffset="46437.1856">4767 13133 87,'0'-9'38,"0"9"0,0 0-8,0 0-21,0-9-9,0 9-20,16 6-17,-16-6-2,10 3 1,-10-3-1</inkml:trace>
  <inkml:trace contextRef="#ctx0" brushRef="#br0" timeOffset="46752.5712">4816 13328 80,'4'18'35,"-4"8"-7,0 3-11,5 12-5,-5 4-2,5 9-4,-8 0-1,-2 3-2,-2-3 0,-7-6-2,-4-9 1,0-7-2,-5-11-2,-1-21-5,6-5-12,1-14-18,-5-14-1,8-6 1,-3-11-1</inkml:trace>
  <inkml:trace contextRef="#ctx0" brushRef="#br0" timeOffset="47271.1632">2992 12843 55,'0'0'31,"16"0"-1,1 0-15,8 0-6,4 3-5,4-3-4,1 0-6,-3-6-9,-2 0-9,-2 6-3,-14-13 0,-4 6 2</inkml:trace>
  <inkml:trace contextRef="#ctx0" brushRef="#br0" timeOffset="47407.3702">3249 12755 30,'0'0'50,"13"21"-28,-10-1-3,-3 2-5,5 3-3,-5-1-6,-3 0-18,-2-11-16,5 3-2,0-16-2,12 5 1</inkml:trace>
  <inkml:trace contextRef="#ctx0" brushRef="#br0" timeOffset="47925.8526">4691 12876 52,'0'0'31,"27"0"-2,-5 0-12,9 0-6,6 6-4,2-6-4,4 0-4,-3 0-8,-9 0-10,-9-7-11,-1 3-1,-14-12 0</inkml:trace>
  <inkml:trace contextRef="#ctx0" brushRef="#br0" timeOffset="48066.8329">5018 12777 84,'8'12'29,"-2"7"-6,-6-2-5,0 5-6,-3 0-6,-6-6-17,-3-4-20,5 4-3,-5-9 0,12-7-2</inkml:trace>
  <inkml:trace contextRef="#ctx0" brushRef="#br0" timeOffset="49813.996">5538 12990 74,'18'0'33,"-1"13"-10,-3-2-8,5 11-3,-8 1-3,1 5-3,-4 1-3,-4-5-2,-4-6-2,0-18-2,0 0 0,0 0-2,3-13 0,-3-8 1,9-2 0,-2-1 2,8 2 1,1 8 3,2 2 1,3 9 0,-2 3 1,-1 7 1,-5 6 0,-1 6-2,-8 0 1,-4-2-3,-4 3 1,1-8-1,-3-2 0,6-10-2,-6-10-1,6-5 1,3-4-1,6-3 1,1 2-1,2 0 1,3 4 1,3 7 1,1 9 1,1 4-1,1 6 1,-3 5 0,1 2 0,-6 3-3,2 3-2,-11-3-9,1-2-17,-5 1-6,-8-9 0,-2 6 0</inkml:trace>
  <inkml:trace contextRef="#ctx0" brushRef="#br0" timeOffset="50016.8981">5594 13343 67,'0'10'35,"0"-10"1,28 0-13,6-5-9,6-3-5,13 2-2,2 2-5,2 2-4,4 4-10,-5 2-23,-9-4-1,-1 0 0,-12 0-1</inkml:trace>
  <inkml:trace contextRef="#ctx0" brushRef="#br0" timeOffset="50421.8448">5870 13530 53,'0'0'27,"-13"-5"-8,-5 5-2,-1 3-6,-2 3-3,2 1-2,2 6-2,6-4 0,5 4-1,9 0-1,11 5 1,3-2-1,5 7 1,-1-7 0,0 9 2,-5-1 0,-10 2-1,-6-5 1,-9-3-1,-9-3-1,-7-8-4,-3 0-8,-5-2-22,1-13-4,5 2-2,-2-4 2</inkml:trace>
  <inkml:trace contextRef="#ctx0" brushRef="#br0" timeOffset="59303.984">1543 14819 38,'19'-17'22,"21"-44"18,-14 16-23,-5-8-4,1-8-3,0 1-3,-14-1-2,-1 7 0,-7 3-2,3 11 0,-9 8-1,6 15-1,0 17 1,-16 0-1,16 20 0,6 9-1,1 11 1,-1 8-1,10 3 0,2 3-1,7 0 1,3-3 0,3-4-2,-10-10-7,4-8-13,3-8-11,-16-15 0,-2-1 0</inkml:trace>
  <inkml:trace contextRef="#ctx0" brushRef="#br0" timeOffset="59448.8521">1608 14587 25,'26'8'55,"4"1"-32,1 1-29,-6-10-17,4 11-1,-14-11-2</inkml:trace>
  <inkml:trace contextRef="#ctx0" brushRef="#br0" timeOffset="59589.3901">1422 14529 56,'-21'0'27,"6"0"-4,15 0-25,15 14-21,7-10-3,15 10-2</inkml:trace>
  <inkml:trace contextRef="#ctx0" brushRef="#br0" timeOffset="59952.1123">2050 14754 44,'17'10'31,"-3"-10"0,7 0-2,3 4-20,-4-9-1,1 0-3,-5-7-2,1-3-1,-9-3 0,-8 1-1,-10-3-1,-5 2 0,-3 0 0,-2 5 0,-2 6 0,-3 7 0,1 5 0,2 8 0,13 6 0,5 8 1,-2 8-1,6 3 1,7 0-1,8 3 0,4-2-4,6-6-10,-5-9-18,9-2-1,-4-14 1,12-4-1</inkml:trace>
  <inkml:trace contextRef="#ctx0" brushRef="#br0" timeOffset="60267.4352">2580 14638 41,'-17'26'68,"0"-8"-34,-6-2-13,-2 4-12,-5-8-5,2-1-3,0-4-3,3-7-1,3 0 0,3-14-1,10 2 0,4-2 1,10-1 2,2 2 2,2 1 1,12 3 0,2 1 2,5 8 0,-3 11 0,2 3-1,-5 5 0,2 3-4,4-2-32,-9 7-1,-6-9-1,11-5 0</inkml:trace>
  <inkml:trace contextRef="#ctx0" brushRef="#br0" timeOffset="60762.5935">3380 14094 38,'-7'11'69,"1"26"-36,0 18-16,-6 8-4,6 15-5,-5 3-4,8 0-4,3-5-6,0-16-13,0-12-16,7-7 0,-7-20-1,9-4 1</inkml:trace>
  <inkml:trace contextRef="#ctx0" brushRef="#br0" timeOffset="61088.2509">3562 14423 68,'0'0'32,"9"18"2,-3 7-18,1 6-6,7 8-3,0 3-1,4 3-2,2-7-1,2-6-1,-2-6-1,-1-11 1,-4-9-1,1-12 1,-5-13-2,3-8 2,-2-5-1,-2-5 0,2-2-3,-3-3-4,3 6-8,-2 9-18,-6 3-4,4 10 0,-8 4 0</inkml:trace>
  <inkml:trace contextRef="#ctx0" brushRef="#br0" timeOffset="61486.2128">3894 14943 33,'4'18'29,"-4"-18"1,5 12-13,7-5-1,1-7-4,5 0 0,-2-5-2,2-1-2,-2-9-1,0-3-2,-4-10-1,-1-3-1,-7-5-1,4-1-1,-3-3-1,2 1-2,-2 7-2,-2 6-6,7 11-2,-7 6-9,-3 9-10,12 7-3,-12 2-1,0 11 1</inkml:trace>
  <inkml:trace contextRef="#ctx0" brushRef="#br0" timeOffset="61651.8498">3914 14789 59,'0'0'31,"24"-6"1,-9 6-17,5 0-7,3 0-12,2 0-25,3 0 0,-11-3-2,6 3 0</inkml:trace>
  <inkml:trace contextRef="#ctx0" brushRef="#br0" timeOffset="62117.6099">3494 14295 17,'0'9'59,"28"-9"-34,-4 3-6,8-3-6,12 0-4,1 4-4,3-4-3,0 3-3,-4-6-5,-7 3-3,-9-7-5,-9 2-1,-12-5 0,-7-2 0,-4-5 3,-6 3 3,-2-1 6,0 1 5,2 2 15,-1 2-5,11 10 1,7 17-1,-3-3-1,4 6-2,-3 1-2,1 3-6,-1-6-18,1 3-11,-6-21-1,0 13 0</inkml:trace>
  <inkml:trace contextRef="#ctx0" brushRef="#br0" timeOffset="62500.8481">4301 14152 50,'0'-9'32,"0"9"0,0 0-11,-4 31-4,1 2-5,6 18-3,-3 9-2,0 13-2,4 0-2,-2 2-1,3-3-3,-5-7-4,7-2-10,-4-15-21,-3-16 0,0-10-1,0-22 2</inkml:trace>
  <inkml:trace contextRef="#ctx0" brushRef="#br0" timeOffset="62757.3313">4581 14506 55,'10'0'34,"-10"0"0,28-4-4,-5 4-20,4 0-10,1 0-22,-3 0-10,6 0-1,-9-7 0</inkml:trace>
  <inkml:trace contextRef="#ctx0" brushRef="#br0" timeOffset="62937.3813">4616 14609 78,'19'14'34,"0"-14"0,13 4-24,7 2-36,-11-11-4,9 5-3,-9-10-1</inkml:trace>
  <inkml:trace contextRef="#ctx0" brushRef="#br0" timeOffset="63576.2116">5156 14479 49,'7'18'29,"8"15"-1,1 7-12,2 9-6,4 7-1,0-9-3,2-1-1,-2-13-2,0-10 1,-7-15-2,-1-15 0,-3-18 0,-2-9 0,-9-12 1,4-9-2,-10-9 1,-1-2-1,-1-4 0,-2 0 1,3 5-1,1 10 0,0 6-2,3 9-7,9 12-25,3 17-1,-9 11 0,21 0-1</inkml:trace>
  <inkml:trace contextRef="#ctx0" brushRef="#br0" timeOffset="63922.4492">5320 14200 42,'26'-5'24,"15"-4"-10,20-2-1,23-1-1,24-4 0,25 3 1,16-3-3,25 6-2,7-5-2,10 3-1,-5 0-2,0-3-9,-12-5-25,-10 8-1,-25-10-1,-18 6 1</inkml:trace>
  <inkml:trace contextRef="#ctx0" brushRef="#br0" timeOffset="64974.6395">5547 14427 43,'19'-5'31,"-19"5"-1,4 15-10,-4 3-6,-7 3-4,4 5-3,-3-2-2,2-1-1,1-3-2,3-5 0,7-1-1,5-5-2,4-5-4,2-4-8,4-7-16,0 4-3,-4-9-2,1 5 1</inkml:trace>
  <inkml:trace contextRef="#ctx0" brushRef="#br0" timeOffset="65148.1852">5734 14476 58,'-4'21'33,"-5"3"-1,-1 2-12,4 10-7,0 0-5,6 4-3,-6-1-4,6-4-4,6 0-8,-3-3-20,0-14-2,10-3-1,-13-15 0</inkml:trace>
  <inkml:trace contextRef="#ctx0" brushRef="#br0" timeOffset="65492.1615">5976 14566 24,'-47'-8'61,"19"4"-31,0 9-13,7 8-6,1 2-3,8 9-3,3 4-1,9 1-1,6 2-1,9-1 1,5-5-1,7-2 0,2-10 0,1-6-1,2-7 1,-2-7-1,-8-6 0,-4-6-1,-9-2-2,-9-4-6,0 0-12,-3 2-13,-12-5-2,6 2 1,-6-1 0</inkml:trace>
  <inkml:trace contextRef="#ctx0" brushRef="#br0" timeOffset="65877.3809">5917 14372 60,'-4'-20'34,"4"20"-1,22-15-14,-7 8-6,7 7-4,0 0-2,-1 10-3,-5 0-2,-1 2 0,-8 5 0,-7 2-1,-9 2 0,-1-3 0,-6-1 0,3-3-1,2-2 0,5-2 1,6-10-1,0 0-1,17 5-4,0-5-7,8-3-22,5 6-1,-4-3-1,7 7 1</inkml:trace>
  <inkml:trace contextRef="#ctx0" brushRef="#br0" timeOffset="66276.3999">6307 14533 79,'0'0'31,"6"21"-9,-3 0-9,-3 3-5,7 5-3,-2 4-3,2-1-4,5 0-8,-8-3-13,-4-11-9,6 3 0,-6-21 0</inkml:trace>
  <inkml:trace contextRef="#ctx0" brushRef="#br0" timeOffset="66426.102">6217 14693 52,'15'-10'33,"4"10"1,3-6-3,2 6-23,7 0-26,-2-8-12,8 8-1,-12-7-3</inkml:trace>
  <inkml:trace contextRef="#ctx0" brushRef="#br0" timeOffset="67036.1339">6766 14342 36,'-21'14'52,"-2"7"-32,2 9-3,-4 4-4,6 10-3,1 6-3,12 6-2,6 0-2,8-2-2,14-4-3,0-8-8,9-6-16,3-7-6,-9-18-1,6-5 1</inkml:trace>
  <inkml:trace contextRef="#ctx0" brushRef="#br0" timeOffset="67214.5618">6793 14665 49,'20'-4'31,"-2"-1"-1,10 5-7,1-4-24,1-3-22,10 7-5,-11-7-2,7 7-1</inkml:trace>
  <inkml:trace contextRef="#ctx0" brushRef="#br0" timeOffset="67487.3707">7113 14502 55,'0'-15'30,"0"15"-7,0 0-5,0 13-3,0 5-4,0 4-3,0 8-2,0 0-1,0 3-1,6-2-4,-3-4-6,3-3-16,4-2-12,-10-22 0,12 14 1</inkml:trace>
  <inkml:trace contextRef="#ctx0" brushRef="#br0" timeOffset="67991.0795">7438 14445 26,'0'0'23,"0"0"0,-15-3-10,3 3-6,-4 0-5,-2 0-1,-2 3-2,2-3 0,0 3 0,2 3-1,1 1 1,2 3 1,5 4 1,-2-1 2,3 3 1,1-1 1,3 2-1,3-5 1,0-2-1,0-10 0,10 8-1,2-8 0,6 0 0,4 0-1,3-4 1,2 4 0,6 7-1,-6 3 0,-2 5 1,-8 0-2,-5 8 1,-10-3 0,-7 6 0,-11-5 0,-6-2-1,-11-3-2,0-6-6,-1-6-5,0-1-15,-3-10-3,13-1-1,-2-7-1</inkml:trace>
  <inkml:trace contextRef="#ctx0" brushRef="#br0" timeOffset="68299.58">7559 14396 80,'13'8'36,"9"8"-3,1 11-12,-5 5-7,3 15-5,-9 3-2,-5 12-3,-7 3-3,-10-4-2,-6-1-5,-10-9-8,1-10-17,2-10-7,-1-16 0,8-10 0</inkml:trace>
  <inkml:trace contextRef="#ctx0" brushRef="#br0" timeOffset="68721.1419">7680 14286 43,'0'0'33,"16"-21"2,1 14-7,3 7-11,-3-3-4,3 8-6,-4 5-2,-4 4-3,-7 6 1,-5 2-2,-12 2 0,2-2 0,-2 1 0,1-1-1,2-5 1,9-2-1,0-15 1,15 10-2,4-10-1,6-2-8,2-9-23,3 2-3,-7-6 0,1 0 1</inkml:trace>
  <inkml:trace contextRef="#ctx0" brushRef="#br0" timeOffset="69192.1482">7335 14021 68,'22'0'29,"7"-6"-9,15 2-6,9-5-4,15 4-3,3-1-2,6 2-2,-4 4-5,-5 0-5,-4-3-12,-5 6-12,-22-7 0,-2 4 0,-16-10-1</inkml:trace>
  <inkml:trace contextRef="#ctx0" brushRef="#br0" timeOffset="69578.4896">8028 14028 82,'4'15'34,"-4"4"-9,6-2-7,2 9-10,-8-4-34,13 9-5,-13-19-2,12 0-1</inkml:trace>
  <inkml:trace contextRef="#ctx0" brushRef="#br0" timeOffset="74218.0413">8214 14555 56,'0'0'34,"0"0"-1,20 6-10,0-6-9,3 0-7,5 0-10,6 0-18,3 0-11,-7-8-1,0 8-1</inkml:trace>
  <inkml:trace contextRef="#ctx0" brushRef="#br0" timeOffset="74398.1187">8288 14658 46,'0'0'34,"0"14"0,8-10-3,10-4-18,12 3-17,-4-7-24,13 4-3,-3-16-2,8 7 0</inkml:trace>
  <inkml:trace contextRef="#ctx0" brushRef="#br0" timeOffset="76489.3658">8810 14324 24,'15'0'28,"-29"16"25,-3 3-37,-6 4-4,1 3-4,-1-1-2,5 3-2,4-4-2,9-1-1,9-4 1,10-2-2,10-3-1,5-3-7,3-8-16,4 5-7,-6-12 0,5 0 0</inkml:trace>
  <inkml:trace contextRef="#ctx0" brushRef="#br0" timeOffset="76677.5126">8956 14372 52,'-4'13'33,"-5"7"1,4 11-4,2 9-17,-4 3-4,7 8-3,0 2-3,0-2-4,10-5-9,-2-7-20,2-15-4,3-7 0,-2-17-1</inkml:trace>
  <inkml:trace contextRef="#ctx0" brushRef="#br0" timeOffset="77128.4633">9049 14447 45,'5'-14'30,"13"10"1,-1-2-8,5 2-12,5 4-4,-2 9-1,0 4-4,-9 0 1,-6 1-2,-10 4 0,-8-2-1,-6-1 0,-4-3 0,0-4-1,2-4 0,5-4 0,11 0 1,0 0 0,26 4 1,-2 0 1,4 5 0,3 3 1,-3 10 1,-11 4 0,-9 4-1,-12 1 0,-13 1 0,-8-4-2,-10-4-2,-2-5-3,-1-12-7,7-7-11,10 0-12,2-20-1,16 2 0,3-8 2</inkml:trace>
  <inkml:trace contextRef="#ctx0" brushRef="#br0" timeOffset="77715.1612">9677 14257 52,'23'7'33,"-10"4"1,4 8-6,-9 8-14,-8-1-5,5-1-3,-5-4-4,-3-6-2,3-15-2,0 0 0,0 0-1,0-24 0,13-1 1,-4 2 0,7-4 1,2 5 3,0 5 0,2 7 1,-3 5 0,-1 10 1,-3 7-1,-3 5 1,-6 3-2,-4 4 0,3-2-2,-3-2 0,-3-4-2,3-16 0,0 0 0,0 0-1,7-15 0,3-5 0,1-1 1,6 0 1,1 1 1,1 6 1,0 9 1,-1 7 0,-6 7 0,1 7 1,-2 3-2,-6 0-5,1 6-13,0 1-17,-10-12 0,4 4-1,-11-7 0</inkml:trace>
  <inkml:trace contextRef="#ctx0" brushRef="#br0" timeOffset="77908.7114">9662 14548 59,'0'0'35,"20"-3"0,11 3-2,8 0-19,5-5-8,9 5-5,7 5-11,6 0-24,-16-5-2,3 0 2,-15-3-2</inkml:trace>
  <inkml:trace contextRef="#ctx0" brushRef="#br0" timeOffset="78344.9534">10032 14725 27,'-17'-7'30,"2"7"0,-15-9-3,2 5-10,-6 4-5,2 0-3,5 6-4,-1-1-1,11 4-3,6 5 1,11 4-1,10 2 1,8 5-1,0 0 1,4 3 0,-4-1 1,-2 0 1,-9-4-2,-7-4 0,-13-8-5,-12-6-22,-9-14-8,3-4-3,-9-14 1</inkml:trace>
  <inkml:trace contextRef="#ctx0" brushRef="#br0" timeOffset="84610.1545">1563 16032 62,'25'4'27,"-5"9"-6,0 6-3,-2 11-4,-6 5-4,-2 9-3,-2-3-2,-1-2-3,-7-6-2,-3-8 0,-3-8-1,6-17 0,0 0 0,12-17 0,-6-5 1,0-8 0,1-2 0,4-1 1,-1 0 0,-3 4 0,-7 6 0,-2 8 1,2 15-1,-10-7 0,3 17 0,-2 5 0,0 7-1,2 6 0,7-1 1,6 2-1,4-2 0,1-4-1,12-4-2,2-9-3,12-3-1,-1-15-3,6-2-1,-6-11-1,14-3 1,-10-5 1,1 4 6,-10 0 4,-6 4 5,12 7 17,-24 23-9,-13 1 0,0 11 0,-20-1-3,11 9-2,-6-8-3,-4 1-2,-6-9-2,4-8-1,-4-5-1,4-3-1,11-12 0,0-6-1,1-1-1,3-2 1,12 5 1,0-1 0,8 5 1,6 9 1,-4 9 0,3 8 1,5 6 1,1 6-1,-2-2 0,5 2 1,-6-3 0,2-2-1,4-9 1,2-9-1,-10-8-1,1-6 1,-3-4-1,-5-7 1,0-4-1,-5 0 1,-8 1 1,0 8-1,0 4 2,0 16-1,0 0 0,4 10 1,-7 10-1,3 1-1,9 5-5,-6-3-28,1-6-5,6-1 0,1-9-1</inkml:trace>
  <inkml:trace contextRef="#ctx0" brushRef="#br0" timeOffset="85227.5407">3222 16252 25,'11'22'31,"-5"-6"0,7 4-5,5-3-10,-1-4-4,6-1-3,-1-12-3,9-11-1,-6-11-2,0-11 0,-3-10 0,-4-10-2,-8-11 1,-10-9-1,-10-2 0,-14 3 0,-10 3 0,-4 12 1,-7 12-1,-3 15 1,-1 13-1,5 20 1,14 14 0,12 12-1,11 7 0,14 3-2,13 2-3,15-6-5,20 0-13,10-6-14,0-11 0,7-2 0,-7-11 0</inkml:trace>
  <inkml:trace contextRef="#ctx0" brushRef="#br0" timeOffset="85489.3809">3708 16046 77,'0'0'34,"0"0"-2,15 15-19,5-15-3,8 2-7,5-2-7,-3 0-14,1-5-16,4 5 0,-13-8 0,-1 5-1</inkml:trace>
  <inkml:trace contextRef="#ctx0" brushRef="#br0" timeOffset="85646.8915">3748 16152 23,'5'22'64,"12"-22"-32,7 0-20,7 9-30,-1-15-8,13 11-3,-15-13-2</inkml:trace>
  <inkml:trace contextRef="#ctx0" brushRef="#br0" timeOffset="86134.6323">4408 15709 44,'-4'-26'35,"7"13"0,-3 13-3,-6 20-14,6 16-7,-7 8-5,4 19-2,-1 3-1,4 8-2,0-6 0,9-1-1,2-7-1,4-10 0,7-14-4,1-17-9,5-11-21,2-8-1,-13-11 0,-2-5-1</inkml:trace>
  <inkml:trace contextRef="#ctx0" brushRef="#br0" timeOffset="86301.7319">4306 16044 29,'0'9'29,"0"-9"2,19 10-4,2-1-18,6-3-6,5-2-11,2-4-16,13 5-5,-5-15 0,6 6-1</inkml:trace>
  <inkml:trace contextRef="#ctx0" brushRef="#br0" timeOffset="86571.1678">4863 16032 47,'11'24'36,"-17"2"-1,-6 3-9,-4 5-7,-8-9-7,-1 3-4,-4-7-5,-1-8-3,0-10 0,5-10-2,3-1-1,5-11 1,5 4-1,8-6 0,7 1 1,7 4 1,7 6-1,5 7 2,4 3 0,5 10 0,-2 0 0,1 9 0,-2 5-4,-5-2-4,1-3-18,-3 4-8,-10-10 0,3 0 1</inkml:trace>
  <inkml:trace contextRef="#ctx0" brushRef="#br0" timeOffset="86894.5247">4959 16085 44,'18'0'35,"-9"5"0,0 9-4,0 13-16,-6-6-5,5 6-2,-8-10-3,5 2-2,-5-7-1,0-12-2,0 0 0,6-18-1,4-1 0,0-6-1,4 1 1,3 1 0,1 3 1,3 9 0,-2 3 0,-3 14 1,-4 8 1,0 7 0,-6 4-1,1 4 0,-1 0-2,-3-4-2,3 1-10,-1-10-20,-5-16-4,24-4 1,-13-12-1</inkml:trace>
  <inkml:trace contextRef="#ctx0" brushRef="#br0" timeOffset="87099.0935">5120 15847 52,'0'0'32,"0"0"1,16 0-6,4 0-23,5 0-15,1-6-19,10 6-1,-11-8-1,6 1-1</inkml:trace>
  <inkml:trace contextRef="#ctx0" brushRef="#br0" timeOffset="87339.7622">5395 15668 82,'0'0'36,"0"-11"-1,0 11-17,-5-9-8,5 9-3,0 0-3,0 0-1,0 0 1,0 13-1,0 0 0,5 7 0,-2 4-1,1 2 1,2 5-2,0-4-3,-6-2-21,6-4-16,0-4 0,-6-17-1,0 0 1</inkml:trace>
  <inkml:trace contextRef="#ctx0" brushRef="#br0" timeOffset="87939.298">5763 16215 34,'-33'10'31,"21"2"2,12-12-4,18 5-15,29-5-3,18 0-1,25 0-4,13-4-1,20-4-6,8-2-21,11 2-11,-9-13-1,-2 4 0</inkml:trace>
  <inkml:trace contextRef="#ctx0" brushRef="#br0" timeOffset="95099.4044">5820 15891 63,'3'12'30,"10"-12"-4,5 5-18,16 0-17,-2-5-17,18 4-2,-8-15-1,12 4 0</inkml:trace>
  <inkml:trace contextRef="#ctx0" brushRef="#br0" timeOffset="95439.8313">6174 15737 64,'3'-21'25,"0"3"-2,-3 4-3,0 14-4,0 0-2,13 16-3,-13 6-2,6 11-4,-6 2 0,6 8-2,-3 1-2,3-4-5,0 2-10,4-11-23,-7-13-1,9-8 2,-12-10-2</inkml:trace>
  <inkml:trace contextRef="#ctx0" brushRef="#br0" timeOffset="95934.081">6553 15652 29,'0'0'58,"0"0"-36,-20 6-9,5 1-5,-4-2-3,-3-1-2,1-1-1,2-3-2,-2 3 1,4-3-1,5 6 0,0-4 0,12-2 0,-15 18 1,15-7 0,-4 6 0,4 0 0,7-1 2,-4 0-1,7-2 2,5 0-2,3-9 1,7 3-1,0-5 0,6 3 0,-3 0 0,3 5 1,-9-2 1,0 7 0,-14 0 0,-3 5 1,-13-3 0,-7 2-1,-8-7-1,-1-3-2,-4 0-3,0-10-8,7 0-15,3-6-13,-1-3 1,6 1-1,1-4 0</inkml:trace>
  <inkml:trace contextRef="#ctx0" brushRef="#br0" timeOffset="96665.4576">6115 16431 52,'0'0'30,"0"12"-10,-13 5-3,-2 4-5,-3 9-3,-2-8-3,3 2-2,1 0-3,7-7 1,9-3-1,5-2-1,11-7-1,7-5 0,4 8-5,4-8-9,-1-6-12,8 9-4,-13-13-1,3 2 0</inkml:trace>
  <inkml:trace contextRef="#ctx0" brushRef="#br0" timeOffset="96837.87">6297 16474 70,'-12'6'35,"0"8"-1,2 7-13,1 13-10,0-8-5,2 4-3,4 9-2,3-7-6,0 3-10,3-5-16,-3-8-5,10 0 1,-5-12-1</inkml:trace>
  <inkml:trace contextRef="#ctx0" brushRef="#br0" timeOffset="97259.6637">6505 16525 18,'-11'-12'29,"11"12"-1,-22 0-9,6 3-3,-3 6-5,-2 8-2,8 4-3,-3 2-2,7 4 0,9 1-3,6-2 2,7 6-1,12-12-1,0-6 1,8-2-1,2-12 1,-1-9 0,-3-4 0,-7-11 0,-8-8 0,-7 6 1,-15-3 0,-6 0 0,-10 1 1,-3 10-3,-6 1-4,-2 5-19,-1 3-12,7 13-2,2-8 0</inkml:trace>
  <inkml:trace contextRef="#ctx0" brushRef="#br0" timeOffset="100320.2531">7032 16113 13,'10'-12'24,"12"-30"11,-4 27-21,1 1-2,2 14-1,-1 4-2,1 10-1,-6-1-2,1 4 0,-1-3-1,1-4 1,-3-10-2,5 0 0,-4-15 0,-1 0-1,0-1 0,-2 4-3,-3 2-2,-8 10-9,0-9-16,0 9-6,0 0-1,0 13 1</inkml:trace>
  <inkml:trace contextRef="#ctx0" brushRef="#br0" timeOffset="100589.4644">7082 16310 74,'15'0'34,"14"-8"-5,8 4-12,1-3-7,7 7-9,2-10-27,-1 10-8,-8-9 1,-1 3-2</inkml:trace>
  <inkml:trace contextRef="#ctx0" brushRef="#br0" timeOffset="101034.3107">7758 16119 37,'0'0'32,"0"0"0,20 5 0,6-5-20,9-4-11,5 7-26,-2-16-4,12 13-3,-5-18 0</inkml:trace>
  <inkml:trace contextRef="#ctx0" brushRef="#br0" timeOffset="101523.2577">8311 16049 17,'-10'-5'55,"2"-14"-30,0-3-10,8-1-2,-3-10-2,12 6-2,3 1-1,7 9 0,3 8 0,6 17-2,-6 7 0,-4 23-1,-5 10-3,-13 9 0,-5 4-3,-11-1-2,-4-2-5,-8-11-3,0-6-2,-2-19 0,6-8 2,4-18 3,8-6 5,4-5 4,8-4 5,8 4 4,4-2 2,11 10 1,1-1-1,5 15-2,-3 1-4,2 7-4,0 1-6,-6-4-15,-2-4-17,3 3 0,-6-11 0,1-7-1</inkml:trace>
  <inkml:trace contextRef="#ctx0" brushRef="#br0" timeOffset="101950.4173">8593 16090 45,'0'-24'34,"0"-8"0,6 3-7,-1 7-9,-5-5-6,2 13-3,-2-1-2,0 15-1,0 0-2,9 14 0,-9 1-1,6 8-2,-3 6 0,1 3 1,-4 6 0,5 3-1,-5-3 0,0-1 0,0 0 0,0-2 0,-5-8 0,-1-4-1,-2-7 0,-1-7 0,-3-1 0,1-4 0,-1-4 0,2-4 0,10 4 0,-8-13 0,8 13-1,14-9 1,0 5 1,4 1-2,2 3 0,1 3-3,7 6-12,2-1-24,-10-8 2,1 5-1,-7-5 0</inkml:trace>
  <inkml:trace contextRef="#ctx0" brushRef="#br0" timeOffset="102515.5477">8921 15823 45,'-20'-3'26,"7"10"-5,-2 2-5,6 3-4,9 2-3,0 1-1,17-1-2,0-1 0,10 0-1,-1-10 0,5 0-1,-4-7-1,-6-4 0,-9-5-1,-12-3 1,-9-1-2,-9 0 0,-7 5-3,-9-3-10,3 5-21,7 14-1,-4-1-1,14 12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09-28T15:16:24.3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6751 10303 49,'0'0'38,"18"7"0,3-7 1,7-3-18,17 7-9,1-4-13,10 0-32,-4 0-3,6-4-3,-7-6 1</inkml:trace>
  <inkml:trace contextRef="#ctx0" brushRef="#br0" timeOffset="375.7298">7296 10316 51,'0'0'37,"9"10"1,19-10-4,11-3-14,17 3-10,6-5-27,6 5-16,-4-7-3,2 5-2,-11-8 1</inkml:trace>
  <inkml:trace contextRef="#ctx0" brushRef="#br0" timeOffset="9801.3457">1701 11436 53,'-30'3'23,"-4"3"-6,-4-3-5,-4 0-4,4 0-3,1-3-2,8 6-2,2-6 0,15 3 0,12-3-1,15 8 1,6-3 1,11 6-1,2 3 2,3 6 1,0 3 0,-12 12-1,-9 1 1,-16 9-1,-3 0 1,-17 1-2,-4-3 0,0-6-1,-8-5-1,11-6 0,5-9 0,16-17 1,0 12 0,12-12 0,4-2 0,9 2 0,12-7 0,0 2-4,3 5-13,3 0-16,-11-11-1,-1 5 1,-3-12-1</inkml:trace>
  <inkml:trace contextRef="#ctx0" brushRef="#br0" timeOffset="9996.7752">1767 11698 70,'12'0'32,"-12"0"1,22-4-14,9 4-12,-3 0-6,6-2-8,12 2-13,-8 0-12,-14-7 0,2 3-1,-8-4 1</inkml:trace>
  <inkml:trace contextRef="#ctx0" brushRef="#br0" timeOffset="10145.6083">1953 11710 40,'-10'15'31,"10"8"-1,0-4-9,0 0-8,3 1-10,1-3-16,14 3-14,-13-10-2,15 3-1,-20-13-2</inkml:trace>
  <inkml:trace contextRef="#ctx0" brushRef="#br0" timeOffset="10626.4914">2253 11759 46,'0'0'30,"-22"-15"1,4 7-12,-3 4-5,2-1-5,0 8-2,-8 2-2,2 4-2,2 5-1,18 5-1,5 1 0,3 2-1,3-2 1,7-4-2,12-4 1,6-7-1,0-5 0,-4-6 0,-6-7-1,1-5 2,0-3 0,-9 0 2,-4-4 1,-6 8 1,-3-2 0,0 6 0,4 4 1,-4 9-1,0 0-1,9 7-1,-3 5 0,4 3-2,2 4 1,-1 3-1,-1-3 1,2-1-1,2-1 1,-2-6 0,0-3 0,6-8 0,-9-7 0,1-6 1,2-3-2,-6-1 1,0-1-6,-6 2-27,0-7-6,0 9 1,0-3-1</inkml:trace>
  <inkml:trace contextRef="#ctx0" brushRef="#br0" timeOffset="11297.9499">3041 11671 49,'0'0'31,"6"17"0,-6 2-11,0 3-7,0 6-4,9-2-3,3 1-2,3-8 0,5-5-2,2-9 0,6-7 0,-7-10-2,1-5 2,-6-7-2,-3-1 1,-5 1 0,-2 2 1,-6 5-1,0 17 1,0-11 0,0 22 0,-5 9 1,5 11-1,0 6 1,0 8-1,0 4-1,-5 3 1,-2-1 0,-3-5-1,-5-11-1,-4-12 1,0-5-2,-3-13-2,1-8-2,2-15-7,7-5-16,8-3-9,-4-4 0,14 4 0</inkml:trace>
  <inkml:trace contextRef="#ctx0" brushRef="#br0" timeOffset="11469.9882">3413 11785 67,'25'7'36,"-13"-7"0,8 4-1,4-4-27,0 0-18,4 5-23,0-10-1,3 5-3,-4-11 2</inkml:trace>
  <inkml:trace contextRef="#ctx0" brushRef="#br0" timeOffset="11808.7818">3996 11712 61,'-12'10'37,"-1"10"-1,-5-5-1,-12 2-21,5 3-6,-8-8-4,2-4-3,1 0-1,0-8 0,7-5-2,3-5 1,7-3-1,8-5 0,5 3 0,10 5 2,6-2-1,2 7 2,7 5 0,0 5 1,0 10 0,3 3 0,-5 0 0,-3 4-3,2 2-4,-9-7-16,-5-5-15,2-2-1,-10-10 0,6-9 0</inkml:trace>
  <inkml:trace contextRef="#ctx0" brushRef="#br0" timeOffset="11944.114">3794 11480 63,'0'0'32,"0"0"-6,0 0-27,14 7-23,-14-7-6,30 15-2</inkml:trace>
  <inkml:trace contextRef="#ctx0" brushRef="#br0" timeOffset="12492.3015">3990 11281 58,'0'0'30,"22"-14"0,7 10-16,5 4-7,0-3-3,2 3-3,-4-3-2,-5-1-1,-6 4-1,-10-9 0,-11 9 0,0 0 0,0-9 0,0 9 2,-14 0 1,14 0 0,-12 33 2,12-15-1,6 1 0,-1 4-1,1-4 1,-1-2-1,-5-1-1,0-3 1,-10-2 0,-1-4 0,-2 1 0,-3-4 0,4 5 1,-2 14 2,14-3-1,14 5 0,1 4 1,7 4 0,-4 2 1,3 5 1,-9-1-1,-4 2 0,-8-7-1,-6-5 0,-11-3 1,-4-7-2,-2-6-2,-1-8-3,5-5-7,0-6-13,2-5-9,17 11-2,-3-22 0</inkml:trace>
  <inkml:trace contextRef="#ctx0" brushRef="#br0" timeOffset="12794.109">4418 11665 49,'-19'-4'31,"4"11"0,-4 1-9,2 0-10,6 5-6,5 2-2,6 3-1,0 3-1,10 3 0,5-6 1,3-1-1,4-9 1,1-3 0,-3-5 0,3-5-1,-8-7 0,-3-2 0,-6-5-2,-6-3-4,0 8-7,-11-1-15,-1 0-9,4 4 0,-4 0 1</inkml:trace>
  <inkml:trace contextRef="#ctx0" brushRef="#br0" timeOffset="13025.7384">4545 11669 59,'17'11'37,"-3"2"1,1 1-7,1 11-12,-7-6-7,6 7-4,-5-5-2,4-1-3,-3-7 0,1-5-2,1-8 0,-4-11 0,-2-3 0,1-3 0,0-3-4,-5-6-13,-3 4-22,0 3-2,0-3 0,3 5 0</inkml:trace>
  <inkml:trace contextRef="#ctx0" brushRef="#br0" timeOffset="13613.7667">5011 11764 78,'-12'21'31,"-4"-3"-11,-5-3-5,1 0-8,-4-8-1,3-7-4,2-3-1,0-8 0,6-1 0,3-4-1,7-2 1,6 1 0,5 1-1,7 8 1,4 1-1,4 7 1,1 5 0,0 5-1,0 8-6,-5 3-11,-6 0-16,5 5 0,-9-6 1,5 2-1</inkml:trace>
  <inkml:trace contextRef="#ctx0" brushRef="#br0" timeOffset="13786.5368">5302 11872 66,'10'19'39,"-10"3"-2,0 8-5,-7 7-54,-14-9-8,-1 8-5,-11-7-1</inkml:trace>
  <inkml:trace contextRef="#ctx0" brushRef="#br0" timeOffset="23600.9523">5783 11712 27,'-20'-19'45,"3"9"-27,-2 3-6,-3 4-3,0 3-2,4 8-3,-1 1-1,8 8 0,4 5-2,7 3 0,7 1 1,4-3-2,8-7 1,3-7-1,2-9-3,-2-10-2,1-7-5,-5-7-7,-3-6-6,0 8-5,-15-5 0,5 15 10</inkml:trace>
  <inkml:trace contextRef="#ctx0" brushRef="#br0" timeOffset="23871.0354">5870 11633 34,'12'-3'31,"-12"13"2,10 9-5,-7 15-9,-3 7-6,6 14-3,-6 4-5,9 2-3,-2 1-5,-1-8-10,3-7-19,7-10-2,-11-17-2,5-10 2</inkml:trace>
  <inkml:trace contextRef="#ctx0" brushRef="#br0" timeOffset="24014.0832">5948 11840 31,'9'-6'26,"12"10"-6,-3-4-14,1-8-27,12 13-2,-6-15-3</inkml:trace>
  <inkml:trace contextRef="#ctx0" brushRef="#br0" timeOffset="24314.4667">6347 11682 45,'-9'10'34,"-1"5"-1,-5-3-2,-5 2-15,3 1-7,-6-4-4,0-2-3,-2-4-2,3-5-1,3-5 1,1-5-2,8-2 1,6-4 0,4 0 0,10-1 0,4 5 1,7 3 0,1 9 1,5 5 0,-4 4-1,1 8 1,-2 6-6,-4 4-20,-5-4-8,5-1-1,-8-9 1</inkml:trace>
  <inkml:trace contextRef="#ctx0" brushRef="#br0" timeOffset="24668.2763">6335 11579 62,'9'-33'33,"0"-4"2,11 1-16,4 14-6,4 0-3,6 22-3,-6 10-1,5 19-1,-7 6-1,1 12-1,-5 0 0,1 6 0,-2-5-1,-6-4-1,1-11 1,-6-10-2,-2-7-1,-8-16 0,0 0 0,-12-6-1,-4-5 0,-8 1 1,2 3-1,-9 7-1,3 5 0,-2 2-10,7 4-23,5 5 0,0-5 0,11 2 0</inkml:trace>
  <inkml:trace contextRef="#ctx0" brushRef="#br0" timeOffset="24999.9171">6735 11664 70,'19'8'37,"-1"5"0,-3 3-2,-9 2-24,7 7-4,-10-4-3,-3-1-3,0-7-2,0-13-1,0 0 0,0 0 0,-7-18 0,11-1-1,5 1 1,7-2 1,-1 5 1,5 5 0,-2 5 0,4 5 0,-4 7 0,0 3 1,-6 5-1,-5 2 0,-3 4-3,-4-6-9,-3 1-18,0-1-5,-7-9 0,10-6 0</inkml:trace>
  <inkml:trace contextRef="#ctx0" brushRef="#br0" timeOffset="25158.0524">6825 11390 61,'-13'-26'36,"9"16"0,4 10-4,-6 18-27,16 10-33,-10-2-5,10 13-2,-1-7 0</inkml:trace>
  <inkml:trace contextRef="#ctx0" brushRef="#br0" timeOffset="25941.1883">7494 11566 52,'13'19'30,"5"11"0,-11 2-13,-1 1-7,2-3-5,-8-4-3,0-8-3,0-7-1,0-11 0,0 0 0,0-19-1,5 2 0,-3-2 1,4-4 2,1 1-1,-1 1 1,4 3 1,-5 5 0,-5 13 0,10-15 1,-10 15 1,0 0 0,0 25 2,-8-6-1,8 6 1,0-4-1,3 4 1,4-2-2,9-4 0,4-2 0,5-9-2,3-8-1,-2-4 0,3-4-1,-5-9 1,-1-2-1,-4-3 0,-4-4 1,-5 6 0,-5 6 2,-5 14 0,4-11 1,-4 11-1,0 20 1,0 0-1,5 6-1,-2-2-7,3 1-11,3 1-18,-4-16 0,3 2 0,-8-12 0</inkml:trace>
  <inkml:trace contextRef="#ctx0" brushRef="#br0" timeOffset="26083.8171">7804 11381 45,'0'0'26,"-13"0"-14,13 0-16,-2 13-18,2-13-4,5 29-3</inkml:trace>
  <inkml:trace contextRef="#ctx0" brushRef="#br0" timeOffset="26317.0994">7977 11640 56,'8'21'35,"-3"-3"1,5 3-1,-1 1-20,-3-7-6,7 2-4,-1-6-3,2-5 0,-2-6-1,-1-4-1,2-7 1,-1-2-1,-3-3 0,-2-3-6,2 4-17,0 1-13,-6-1 0,-3 15-2,10-20 2</inkml:trace>
  <inkml:trace contextRef="#ctx0" brushRef="#br0" timeOffset="26638.7194">8328 11664 47,'0'24'34,"0"0"1,0 3-3,0 2-16,0-3-7,0-3-4,4-9-1,-4-14-3,9 0 0,-2-10-1,4-11 0,0-5 0,3-4 0,2 0 1,1 2 1,0 10 1,-2 7 0,1 11 0,-8 0 0,3 16 1,-5 4-1,1 6-3,-1 6-2,-2-9-12,7 0-23,1 1-1,3-11 0,8-3 0</inkml:trace>
  <inkml:trace contextRef="#ctx0" brushRef="#br0" timeOffset="26949.2067">8821 11608 64,'-27'-10'33,"3"10"0,-1 6-14,-3 1-6,6 10-5,0 2-2,15 7-3,3 1-1,8-4 0,5 0-1,6-5 1,3-2-1,3-7 1,-5-4 0,-4-5-1,-12 0 0,4-14-5,-4 14-13,-12-17-18,-4-1-1,4 7 0,-1-4 0</inkml:trace>
  <inkml:trace contextRef="#ctx0" brushRef="#br0" timeOffset="27339.2941">8901 11655 66,'9'0'35,"4"7"-5,-1 11-7,-7 2-5,1 10-6,-6-3-4,0 1-3,0-8-2,0-8-2,0-12-2,0 0 0,16-20-1,-5-3 0,4-3 0,3-5 0,1 3 1,0 7 1,-2 7 2,-3 7 0,-5 7 0,1 10 2,-10 6-1,6 7 0,-6 0 0,0 4-5,3-2-6,0-3-29,2-13-1,6-3 0,-3-11 0</inkml:trace>
  <inkml:trace contextRef="#ctx0" brushRef="#br0" timeOffset="27511.4517">9371 11579 75,'0'0'36,"-9"-4"0,9 4-3,0 0-39,0 0-26,0 0-4,0 0 0,3 11-1</inkml:trace>
  <inkml:trace contextRef="#ctx0" brushRef="#br0" timeOffset="27654.7155">9362 11736 93,'0'0'41,"0"11"-1,0-11-5,0 0-63,0 0-8,0-10-3,-9-2-1</inkml:trace>
  <inkml:trace contextRef="#ctx0" brushRef="#br0" timeOffset="28833.9295">1595 12588 16,'0'0'58,"5"16"-28,-5 5-12,-7 1-7,4 9-4,3-6-2,9 1-2,4-7-2,3-5 1,2-6-1,-3-8 0,7-7 0,-3-6 0,5-4 0,-8-4 0,-9-1 0,1 0-1,-5-3 1,-3 5-1,0 5 1,4 0-1,-11 5 1,7 10-1,0 0-1,10 22 2,-6 5 1,4 9 1,4 7 0,-2 11 1,3 2 0,-1 6 1,-12-2 1,7 0-1,-3-10-1,-6-11 0,-7-7 0,-4-14-2,-9-13-2,1-9-1,5-9-6,-5-10-10,2 0-20,6 1-1,4-4-1,9 11 1</inkml:trace>
  <inkml:trace contextRef="#ctx0" brushRef="#br0" timeOffset="29173.0266">1888 13326 73,'0'0'35,"18"-5"-3,-5-1-14,3-9-4,5 2-4,-12-10-3,3-2-3,2-9-2,-1-2 0,-9 0-2,6-5 0,-10 2-1,0-2-2,9 9-3,1 3-4,5 14-8,-3 4-18,5 2 1,-2 9-1,1 6 1</inkml:trace>
  <inkml:trace contextRef="#ctx0" brushRef="#br0" timeOffset="29339.3691">1944 13104 66,'0'0'33,"0"0"-1,18 12-10,-3-5-47,12-15-5,6 8-2,-3-9 0</inkml:trace>
  <inkml:trace contextRef="#ctx0" brushRef="#br0" timeOffset="29571.1285">2334 12732 64,'0'0'33,"18"0"0,4 7-7,1-7-31,-1 0-24,8 4-2,-6-8-2,1 4 0</inkml:trace>
  <inkml:trace contextRef="#ctx0" brushRef="#br0" timeOffset="29751.4484">2371 12905 75,'0'17'36,"0"-17"0,23 15-9,-2-15-35,0-5-22,16-1-4,-8-10-1,8 4-1</inkml:trace>
  <inkml:trace contextRef="#ctx0" brushRef="#br0" timeOffset="30526.6677">2821 12668 47,'0'-10'31,"0"10"1,0 0-10,-3 10-8,10 6-5,-2 3-3,8 4-2,-1 3-1,3 1-1,4-5-1,8-5 0,-4-2 0,-2-12-1,1-6 0,-3-12-1,-3-7 0,-1-4 1,-10-3-1,-5 0 0,0-1 0,-2 6 1,-4 5 1,-1 9-1,7 10 1,-15 5 0,15 12 0,3 7 0,1 13 1,4 9 1,-4 2 0,5 5 1,-7 0-1,4 3 1,-14-3 0,-5-5 0,-8-13-2,-4-6-2,-2-10-3,-2-14-7,8 0-12,2-13-15,3-10-1,10 3 0,6-5 1</inkml:trace>
  <inkml:trace contextRef="#ctx0" brushRef="#br0" timeOffset="30835.6861">3227 13024 61,'0'17'33,"-5"-7"-1,5 3-10,2 3-10,-2 0-5,0-1-5,5-2-6,-5-13-11,14 6-17,-2-6-2,-8-9 1,7 4-1</inkml:trace>
  <inkml:trace contextRef="#ctx0" brushRef="#br0" timeOffset="30991.3667">3233 12844 67,'0'0'33,"0"9"-6,0-9-31,0 0-22,16 4-5,-16-4-1</inkml:trace>
  <inkml:trace contextRef="#ctx0" brushRef="#br0" timeOffset="31617.9595">3675 12560 102,'3'20'36,"-3"8"-11,0 3-11,6 6-6,-1 1-6,-2-4-10,3-2-19,1-4-8,-7-11-2,0-5 1</inkml:trace>
  <inkml:trace contextRef="#ctx0" brushRef="#br0" timeOffset="31783.1654">3531 12720 70,'0'0'38,"15"0"-1,6 0-4,10 0-19,1-4-9,6-3-14,0-1-26,4 2-2,-6-6-1,-2 1 0</inkml:trace>
  <inkml:trace contextRef="#ctx0" brushRef="#br0" timeOffset="32579.676">4105 12639 62,'18'-16'32,"8"6"-5,0 10-10,-5 0-4,3 14-3,-9 9-4,-3 9 0,-6 1-3,-1 6 0,-5-2-1,5-3-1,0-4 0,2-6 0,4-15-1,4-9 1,-1-9 0,2-6 0,-3-9 0,2-5-1,-4-6 1,-2-2-1,-1 0 0,-4 3 0,-1 3 0,-3 7-1,0 7 1,0 17 0,0 0 1,-5 18 0,5 8 1,0 10-1,0 2 1,5 3-1,3 3-2,1-13-11,2-2-24,3-9-1,-1-8 1,3-6-2</inkml:trace>
  <inkml:trace contextRef="#ctx0" brushRef="#br0" timeOffset="33331.5528">4567 12850 36,'-8'21'31,"3"-10"1,5 5-8,8 6-8,0-9-4,3 1-5,6-7-2,3-5-1,-2-5-2,2-5-1,-2-7 0,-5-5-1,-1-2 1,-5 0-1,-4 1 0,-3 2 0,0 2 0,-7 7 0,7 10 0,0 0 0,-7 19 0,7 3 0,0 7 0,5 9 1,-5 8 1,0 3-1,0-4 1,-3 0 0,-7-7-1,0-4 0,-5-9-1,-3-11-3,0-9-4,2-16-10,-1-5-18,8 1 1,-1-6-2,10 3 2</inkml:trace>
  <inkml:trace contextRef="#ctx0" brushRef="#br0" timeOffset="33624.0315">4862 13078 35,'0'0'34,"0"0"1,3 14-3,-6 0-10,0-2-9,3 7-6,0-1-2,4 1-3,1-3-2,1-6-6,6 2-11,-2-6-17,-10-6-1,16-5 0,-10-10 0</inkml:trace>
  <inkml:trace contextRef="#ctx0" brushRef="#br0" timeOffset="33798.649">4874 12922 74,'0'0'34,"0"15"-5,0-15-29,0 0-26,0 0-6,7-4 0,5 0-1</inkml:trace>
  <inkml:trace contextRef="#ctx0" brushRef="#br0" timeOffset="34218.8346">5153 12403 54,'4'-13'35,"7"13"1,-11 0-4,13 14-15,0 11-7,-9 6-4,4 10-2,-6 5 0,-2 7-2,0 3 1,0 2-2,-2-5-1,2-6 1,6-6-1,4-11-1,3-5-3,1-13-7,9-12-24,-2-5-2,-9-9-1,5-5 0</inkml:trace>
  <inkml:trace contextRef="#ctx0" brushRef="#br0" timeOffset="34407.7195">5023 12642 67,'16'9'37,"15"-9"0,6 0-6,7-5-18,11 5-6,4 0-10,-4 7-32,-8-11-1,-6 6-1,-14-4-1</inkml:trace>
  <inkml:trace contextRef="#ctx0" brushRef="#br0" timeOffset="39912.6025">11468 12288 11,'0'0'24,"-7"-12"-3,7 12-3,-21 0-1,9 0-3,-2 3-1,0 4-2,6 7-2,1-2 0,7 4-3,7-7 0,3 1-1,2-4 0,9-3 0,-4-8-1,1-2 1,-6-7 0,-5 1 0,-10-3 0,-7 6-1,-9 2 1,-3 8-2,-2 0-1,3 6-4,5 5-8,1 0-28,15-11 0,0 0-1,17 0 0</inkml:trace>
  <inkml:trace contextRef="#ctx0" brushRef="#br0" timeOffset="40377.7813">11789 11865 63,'-20'0'35,"3"14"0,-2 5-11,0-1-8,8 13-5,3 1-4,14 7-2,3-2-2,11 1 1,7-2-2,7-5 0,6-10-1,1-8 0,-2-17 0,-3-9 0,-6-14 1,-7-6 0,-12-9 1,-14-2 0,-15-3 0,-13 5 1,-12 5-1,-4 9-2,-3 11-5,-1 12-36,7 5-1,10 17 0,-1 4-1</inkml:trace>
  <inkml:trace contextRef="#ctx0" brushRef="#br0" timeOffset="45130.9069">5886 12754 45,'0'0'31,"28"11"1,-4-11-6,4 5-26,9 0-25,-8-8-3,10 3-3,-11-7 0</inkml:trace>
  <inkml:trace contextRef="#ctx0" brushRef="#br0" timeOffset="45309.1522">5953 12927 48,'12'0'28,"17"7"-7,2 0-36,0-15-7,12 8-2,-5-8-3</inkml:trace>
  <inkml:trace contextRef="#ctx0" brushRef="#br0" timeOffset="45792.7773">6601 12627 53,'-21'0'34,"5"12"-1,-9 2-9,1 4-9,8 8-7,4 3-3,6 8-2,12-1-2,9 0 0,8 0 0,10-6-1,5-9-1,5-9 1,-1-12-1,-1-8 1,-7-8 0,-9-8 1,-13-8 0,-12-4 1,-15 2 0,-7 1 0,-9-1 0,-3 8-3,3 7-8,0 12-26,3-3 0,13 14-1,0-4 0</inkml:trace>
  <inkml:trace contextRef="#ctx0" brushRef="#br0" timeOffset="46076.2012">7190 12580 56,'0'0'37,"4"11"0,-1 10 2,3 13-20,-6 3-9,3 9-4,0 0-3,1-3-5,8 1-10,-6-10-25,-3-10-1,3-10-1,-6-14 0</inkml:trace>
  <inkml:trace contextRef="#ctx0" brushRef="#br0" timeOffset="46244.1867">7110 12780 99,'22'0'36,"9"3"1,0-3-26,6 3-19,6-3-25,-10 0-2,-1 0-2,-5-6 1</inkml:trace>
  <inkml:trace contextRef="#ctx0" brushRef="#br0" timeOffset="46943.0501">7663 12651 61,'0'0'35,"14"20"0,-8 3-16,-6-1-5,4 12-4,-4-4-3,0 6-2,0-5-2,0 1-1,9-11-1,3-5 0,5-6 0,7-6 0,-1-7-1,3-10 0,2-5 0,-3-9-1,-5-1 1,-4-5-1,-6-2 0,-3 1-1,-7 4 2,0 4 0,-10 9 2,10 17-1,-15-11 0,8 21 1,1 7 0,6 7 0,0 8-1,6 3-1,4 4-6,-4-5-16,2-1-14,7-2-2,-2-7 1,4-4-1</inkml:trace>
  <inkml:trace contextRef="#ctx0" brushRef="#br0" timeOffset="47385.951">8032 12862 63,'0'14'32,"-4"-4"-1,4 4-16,5 3-5,2-7-4,4 2-1,4-8-3,4-4 0,0 0-1,-1-9 0,-2-3 0,-5-3 0,-1-1 1,-2 1 0,-5 4 1,-3 11-1,0-13 0,0 13 1,0 13 0,0 8-1,0 5 0,3 4 0,-3 2-1,0 6 1,0 0 1,0 1-1,-10-7 0,-4-5 0,-2-4-1,-6-8 0,1-7-2,-1-8-6,5-6-10,-1-3-20,6-6 0,6-1-1,3 1-1</inkml:trace>
  <inkml:trace contextRef="#ctx0" brushRef="#br0" timeOffset="47672.5548">8307 13116 42,'7'12'35,"-7"0"2,0 0-1,-4-2-14,4 8-7,-5-7-6,5 6-4,0-5-2,0 2-1,6-4-1,-6-10-5,14 10-9,-14-10-24,14-3-1,-14 3 1,10-22-1</inkml:trace>
  <inkml:trace contextRef="#ctx0" brushRef="#br0" timeOffset="47835.9308">8348 13005 68,'0'0'74,"0"0"-40,0 0-23,0 0-36,0 0-9,0 0-3,0 0 1</inkml:trace>
  <inkml:trace contextRef="#ctx0" brushRef="#br0" timeOffset="48184.0099">8507 12743 76,'0'0'38,"-9"8"-2,9-8-8,12 9-53,-12-9-8,13-12-3,-2 2-1</inkml:trace>
  <inkml:trace contextRef="#ctx0" brushRef="#br0" timeOffset="48507.0611">8878 12368 67,'3'12'37,"-3"8"0,0 9-2,6 15-22,-8 4-4,2 11-4,0 2-1,0 2-1,0-6-2,8-5 1,3-11-3,6-16-1,8-6-5,0-19-17,1-10-14,4-9 0,-5-9-1,-4-5 0</inkml:trace>
  <inkml:trace contextRef="#ctx0" brushRef="#br0" timeOffset="48686.1475">8769 12601 61,'-5'9'38,"5"-9"1,28 15 0,4-6-17,3-9-15,7 5-11,2-11-32,-2 6-2,-7-8-1,-5 1 1</inkml:trace>
  <inkml:trace contextRef="#ctx0" brushRef="#br0" timeOffset="53202.786">2356 13844 90,'21'10'34,"-2"-8"0,6-2-23,7 0-10,1 0-24,-1 0-10,-4-5-1,-1 5-1</inkml:trace>
  <inkml:trace contextRef="#ctx0" brushRef="#br0" timeOffset="53399.3035">2390 13967 79,'6'17'37,"10"-12"-1,9-2-12,6-3-26,0-5-28,9 5-3,-6-11-3,4 5 0</inkml:trace>
  <inkml:trace contextRef="#ctx0" brushRef="#br0" timeOffset="55188.4867">3050 13921 64,'0'0'32,"16"10"-1,6-7-14,3-3-6,9 4-10,8-1-19,8 0-12,-6-3-2,5 0-1</inkml:trace>
  <inkml:trace contextRef="#ctx0" brushRef="#br0" timeOffset="55549.9071">3547 13850 57,'12'-23'31,"-4"-4"-7,-1-4-5,6 5-4,-10-1-2,6 10-1,-9 2-2,0 15-3,0 0-1,0 0-2,-7 22 0,7 6-1,0 8-1,0 8-1,4 2 0,-1 3 0,3 0-2,4-7-6,0-5-22,0-7-8,-6-11-1,7-7 0</inkml:trace>
  <inkml:trace contextRef="#ctx0" brushRef="#br0" timeOffset="56149.9714">4044 13677 43,'0'0'26,"-19"10"-4,4-4-9,-9 2-4,0-3-4,0 0-2,-5 0-2,4-2-1,3 1 1,3 3-1,5-3 1,4 4 0,4 1 1,6 4 1,0 2 1,0 2 0,5-1 0,2 1 0,-3-4 1,6 0-2,0-5 1,4 0-2,4-8 0,6 2 0,2 3 0,2 0 0,1 2 0,1 5 1,-5 0 1,-5 9 0,-12 2 0,-2 3 0,-16-4-1,-5 2 1,-11-4-1,-1-3-1,-7-3-1,0-7-2,5-4-3,-4-12-8,11 0-24,4 1-1,6-7 0,12 2-1</inkml:trace>
  <inkml:trace contextRef="#ctx0" brushRef="#br0" timeOffset="56640.4979">4349 13667 68,'0'0'36,"11"13"1,-11 8-9,-3 3-13,3 13-6,0 4-2,0 7-4,0-2 0,5 0-2,6-5 1,0-7-2,6-5-1,0-10-2,6-6-7,-6-13-20,2 0-8,-1-14 1,-8-4-1</inkml:trace>
  <inkml:trace contextRef="#ctx0" brushRef="#br0" timeOffset="56811.9382">4258 13882 64,'25'3'38,"7"-3"-1,9-2-3,5 2-26,-2-10-36,3 10-5,-14-7-3,-3 7-1</inkml:trace>
  <inkml:trace contextRef="#ctx0" brushRef="#br0" timeOffset="59641.9588">1637 14601 35,'-13'17'21,"-17"-8"-8,-5 3-3,1-4-3,-3-1 0,6-3-1,3-4-1,7 0 1,5 0 0,16 0 1,13-3-1,11 10 0,7 2-1,4 9 0,-2 5 0,-2 9 0,-2 6-1,-12 6-1,-17 0-1,-6-1 0,-12-4-1,-1-5 0,-3-9-1,10-8 0,-4-8 0,16-9 0,0 0 0,19 4 0,7-4 1,5-4-1,-1 4-3,-2 0-21,9-10-8,1 5-1,-10-6-1</inkml:trace>
  <inkml:trace contextRef="#ctx0" brushRef="#br0" timeOffset="59853.0147">1782 14855 64,'0'0'34,"0"0"-2,13-5-3,5 1-20,11 4-5,1 0-4,-2 0-6,7 0-9,-6 0-10,-2 0-9,-9 0 1,-18 0-1</inkml:trace>
  <inkml:trace contextRef="#ctx0" brushRef="#br0" timeOffset="60001.4379">1962 14867 42,'-9'21'31,"-6"-2"0,8 0-8,7 5-7,-8-5-8,13-1-5,4-2-8,10-8-5,2 1-2,2-9-10,10-4-5,11 1-4,-4-7 1</inkml:trace>
  <inkml:trace contextRef="#ctx0" brushRef="#br0" timeOffset="60407.9261">2278 14893 81,'-25'-10'34,"-2"2"-9,-4 8-8,-4-6-7,7 9-5,8 0-2,0 9-2,7 1-1,13 3 1,10 0-1,9 0 0,5-2 0,1-1 0,1-5 0,-1-8-2,5 0 1,-8-7 0,-1-2 0,-8-6 0,2 2 0,-9-1 0,1 1 2,-3 3 0,-4 10 0,0 0-1,0 0 2,0 0-1,8 17-1,2-6 1,-2 2-1,0-1 1,3-2 1,2-5 0,-1-5 0,0-3 2,-5-6-1,-3-4 0,-1-3 0,5-3-4,-1 3-9,2 0-26,-15-4 0,12 3-1,-6-2 0</inkml:trace>
  <inkml:trace contextRef="#ctx0" brushRef="#br0" timeOffset="61011.2028">2945 14754 54,'9'16'32,"10"3"-2,5 7-11,2 0-5,8 11-4,-3-3-4,3-1-5,0 1-10,-3-10-12,-10-8-12,-1-4 0,-9-12-1</inkml:trace>
  <inkml:trace contextRef="#ctx0" brushRef="#br0" timeOffset="61182.9623">3258 14833 54,'-12'0'32,"-12"4"-1,-4 11-9,2 12-8,-8 3-5,4 6-6,1-2-3,2-4-5,7 1-4,8-13-5,6-7-9,6-11-10,12 4 0,3-7 1</inkml:trace>
  <inkml:trace contextRef="#ctx0" brushRef="#br0" timeOffset="61356.6625">3323 14918 37,'9'-5'32,"13"8"-2,0-3 0,10 0-28,4 6-29,-9-10-1,17 4-2,-9-8 0</inkml:trace>
  <inkml:trace contextRef="#ctx0" brushRef="#br0" timeOffset="61670.6812">3943 14872 80,'-15'22'33,"-13"-3"-4,0-6-16,2 2-6,-5-8-4,4-3-2,6-8-1,3-5 0,6-2-1,6-5 0,6 3 1,11-2-1,4 6 1,5 6 1,1 6 0,3 9 1,1 2-1,0 6 0,-3 4-8,-4 2-21,-2-10-5,-1 2 0,-15-18-1</inkml:trace>
  <inkml:trace contextRef="#ctx0" brushRef="#br0" timeOffset="61821.3806">3788 14633 69,'-9'-10'32,"12"20"-7,-1 4-29,-2 0-23,18 11-5,-7-4-1</inkml:trace>
  <inkml:trace contextRef="#ctx0" brushRef="#br0" timeOffset="62415.099">4095 14541 48,'16'-6'26,"12"6"-4,0-5-12,-3 1-4,1-5-4,-5 1-2,-4-1-3,-7 2 0,-10 7 0,0 0-1,-10-5 1,0 10 1,-1 6 1,-3 17 4,14-10 1,2 1-1,7-1 0,3-1 0,2-3-1,-4-3 0,0 0-1,-10-11-1,0 12 0,0-12 0,-20 5 0,6-3 0,2 4 1,0 3 2,3 0-1,9 6 2,0 7 0,10 8 1,-1 0-1,4 5 1,-4-2 0,-1 0-2,-8-3-1,0-5 0,-10-11-2,-5-7-3,0-7-2,-7-5-8,4-4-11,9 2-8,-5-6 1,14 13 0</inkml:trace>
  <inkml:trace contextRef="#ctx0" brushRef="#br0" timeOffset="62723.8873">4486 14868 10,'8'-10'27,"-8"10"25,-8-10-35,-1 10-4,-4 0-3,1 0-4,-1 6-1,3 5-1,3 1-1,3 5-1,4-2 0,9 2 0,3-3 0,4-2 1,-1-3-1,4-5 1,-3-4 0,-1-7-2,-9-4 1,-3-4 0,-6-1-3,-5-3-4,0 3-10,0 4-18,-8-6 0,10 8-1,-7-5 0</inkml:trace>
  <inkml:trace contextRef="#ctx0" brushRef="#br0" timeOffset="62974.0666">4570 14768 51,'9'5'36,"2"9"2,-3 4 0,-4-1-19,9 12-7,-6-2-4,6 3-3,-4-6-3,3-4 1,1-6-3,-1-8 1,-2-6 0,-1-7-1,2-8 1,-2-5-1,0-1-2,-2-5-2,3 6-5,-7-3-13,4 2-17,2 6 1,1 1-1,2 7 0</inkml:trace>
  <inkml:trace contextRef="#ctx0" brushRef="#br0" timeOffset="63272.2809">5036 14807 53,'0'17'36,"0"5"0,-3-3-1,-10-1-18,5 6-8,-8-10-5,0 2-1,-2-6-2,-1-6-1,1-4-1,1-9 0,2-1 1,2-6-2,7 1 2,6-2-2,4 2 1,2 4 1,6 5 0,4 6 0,4 0 0,-3 9-1,4 2-1,-5 1-4,5 5-18,1 2-11,-12-6 0,8 4 0</inkml:trace>
  <inkml:trace contextRef="#ctx0" brushRef="#br0" timeOffset="63416.3645">5268 14993 76,'10'15'39,"2"7"-1,-9 0-8,-3 1-35,-6-3-27,-7-7-2,1-1-4,-9-12 0</inkml:trace>
  <inkml:trace contextRef="#ctx0" brushRef="#br0" timeOffset="64438.1093">5814 14684 33,'-28'-4'23,"11"11"-7,-3 1-5,7 5-2,7 4-3,6-5-1,12 2-1,2-4-1,3-1 0,6-3 0,-5-6-1,-6 0-1,-2 0 0,-10 0 0,0 0 0,-19 0 0,0 0-1,-2 7 0,0 3 0,-1 2 0,9 5 1,3 2-1,10 1 0,0 1 0,12-2 0,3-1 1,3-1-1,3-8 1,-2-4-1,2-5 0,1-9 1,-4-2 0,2-3-1,-3-3 0,-1 1 0,-1 5 0,1 2 1,0 9 1,-4 0-1,-3 9 1,4 6 0,-8-3 0,-1 1 1,-4-4-1,0-9 0,0 0-1,-9-5 0,2-7-1,4-8 0,0-2 0,3-3 0,3 0-1,4 1 1,5 4 1,3 6 1,1-1 0,2 8 1,-1 3 0,1 8 0,-3 1 1,1 7 1,-3 2-1,-2 9-1,-1 0-1,-2 2-1,-1 4-6,-4-2-17,-3-5-12,7 3-1,-1-14 0</inkml:trace>
  <inkml:trace contextRef="#ctx0" brushRef="#br0" timeOffset="64643.2534">6322 14700 50,'0'0'32,"0"18"0,3 6-8,1 7-14,0 4-6,-2 0-15,-2-3-19,6 2-1,-6-13 0,6 1-2</inkml:trace>
  <inkml:trace contextRef="#ctx0" brushRef="#br0" timeOffset="65024.2501">6446 14693 38,'0'0'33,"10"-4"1,8 6-1,4-2-17,-3 0-6,5 6-6,1-6-5,-3-4-5,0 4-5,-10-5-4,1 1-2,-13 4 0,3-9 0,-3 9 3,-15-5 4,2 10 8,0 4 6,1 5 5,-11 28 15,18-14-11,5-1-1,0 2-4,9-4-8,7-4-6,3 0-14,-1-13-7,14 0-2,-5-16 0</inkml:trace>
  <inkml:trace contextRef="#ctx0" brushRef="#br0" timeOffset="65296.3323">6964 14846 65,'0'24'33,"-15"-4"-1,2-6-12,-5 1-9,-4-12-4,1-3-3,-1-6-3,2-8 0,5-5-1,3-3-1,6-2 1,6 2-1,0 2 1,8 8 0,2 6 1,4 9 0,0 8 0,2 6 0,-1 8 0,1 3-2,-1 4-13,1 1-18,-4-14-2,8-2 0,-6-11 0</inkml:trace>
  <inkml:trace contextRef="#ctx0" brushRef="#br0" timeOffset="65476.2389">7104 14791 70,'0'0'37,"15"9"0,1 6-3,-6 2-23,8 9-5,-3 0-3,3 6-3,1 0-13,-3-1-24,-9-11 1,4-3-2,-11-17 1</inkml:trace>
  <inkml:trace contextRef="#ctx0" brushRef="#br0" timeOffset="65641.3317">7240 14748 67,'-12'9'37,"-10"7"0,0 13 0,-3 14-24,-8-1-7,4 4-6,2 3-9,2-6-23,3-8-5,10-5 0,0-15 0</inkml:trace>
  <inkml:trace contextRef="#ctx0" brushRef="#br0" timeOffset="65806.6764">7333 14948 83,'9'0'37,"1"0"-2,-10 0-27,0 0-37,0 0-6,0-8-1</inkml:trace>
  <inkml:trace contextRef="#ctx0" brushRef="#br0" timeOffset="66731.5748">7660 14643 64,'10'0'33,"8"11"-2,-7 4-13,-2 5-7,-3 9-3,-6 2-3,0 2-1,-4-4-3,-1-1 1,-4-8-2,3-7 0,6-13 0,0 0 0,-3-21-1,9-1 1,4-2 0,0-3 0,2-1 0,1 3 0,-2 3 0,-5 7 0,-6 15 1,0 0-1,0 0 1,-14 7 0,6 11-1,2 6 1,0 0 0,6 3 1,0 0-1,15-3 0,4-5 0,6-2 0,1-8-1,4-3 0,4-12-1,-3-3 0,0-7 0,-6-3 0,-1-6-1,-8-3 1,-4 2 2,-4 4-1,-4 2 2,-4 8 0,0 12 1,0 0 1,0 0 0,-3 18 0,3 1-1,0 6 0,0 1-2,7 3-1,-4 1-5,-3-9-14,0-3-18,7-3-1,-7-15 0,0 0 0</inkml:trace>
  <inkml:trace contextRef="#ctx0" brushRef="#br0" timeOffset="66867.0727">8012 14459 60,'-12'-13'19,"12"13"-18,0 15-12,0-15-14,0 22-4</inkml:trace>
  <inkml:trace contextRef="#ctx0" brushRef="#br0" timeOffset="67116.5684">8163 14703 70,'3'16'36,"4"4"1,3-1-2,-4-1-24,6 4-3,-2-5-4,2-3-1,-3-6 0,2-8-1,-11 0-1,17-16 0,-7 2 0,-5-4-3,7 4-6,-8-2-29,3-3-1,2 6-1,-5-1 1</inkml:trace>
  <inkml:trace contextRef="#ctx0" brushRef="#br0" timeOffset="67453.9821">8439 14698 73,'0'14'35,"4"6"-3,2 5-12,-6-5-7,7 5-2,-7-7-5,6-1-2,-6-8-1,0-9-2,0 0 0,15-17-1,-7-1 1,4-3-1,-2-1 0,3 3 0,2 3 0,-3 8 0,0 5 1,-1 10 1,-4 6-1,-2 8 0,0 3-2,-5-2-6,6-2-28,-2 3-3,-4-6 1,9-2-1</inkml:trace>
  <inkml:trace contextRef="#ctx0" brushRef="#br0" timeOffset="67830.3201">8932 14670 72,'-23'-15'32,"4"10"-9,-4 5-6,-2-5-5,4 5-5,-2 5-3,7 4-2,4 4-1,8 4 0,7-1 0,8 4 0,3 1 0,6-3 1,-2-2-1,1-4 0,-3-4-1,-2-6-1,-5 1-3,-9-3-10,-4-13-19,4 13-1,-19-14 0,19 14 0</inkml:trace>
  <inkml:trace contextRef="#ctx0" brushRef="#br0" timeOffset="68227.9034">8916 14658 55,'16'-13'37,"6"8"0,-1 5 1,-3-3-20,2 18-6,-8-1-3,5 6-3,-10 2-1,0 1-2,-2 0 0,-5-8-3,3-1 0,-3-14-1,0 0 0,0 0 0,10-5-1,-6-10 0,3-2 1,3-1 0,-1 3 1,2 3-1,-1 2 1,2 3 0,-1 7 0,2 5 1,-4 4-1,-2 5 1,-1 4-1,-3 6 1,-3 4 0,0 2-1,0-1 0,0-2-4,0 3-11,4-9-24,-4-8 1,0-13-2,9 0 1</inkml:trace>
  <inkml:trace contextRef="#ctx0" brushRef="#br0" timeOffset="68432.7799">9483 14559 60,'0'0'30,"0"0"-9,0 0-23,0 0-23,4 10-5,-4-10-1</inkml:trace>
  <inkml:trace contextRef="#ctx0" brushRef="#br0" timeOffset="68611.3303">9459 14782 73,'0'11'40,"0"1"-1,0-12-4,0 0-51,17 7-18,-17-7-3,0 0-2</inkml:trace>
  <inkml:trace contextRef="#ctx0" brushRef="#br0" timeOffset="73030.7141">1398 15627 40,'0'9'31,"9"3"1,0 13-8,14 9-9,5 3-5,2 6-3,10-1-4,0-2-8,1-1-10,-9-5-15,-1-17-3,-10-5 1,-7-12-2</inkml:trace>
  <inkml:trace contextRef="#ctx0" brushRef="#br0" timeOffset="73233.1345">1754 15632 86,'-21'5'35,"8"10"-4,-12 13-14,-12 4-6,7 5-5,-5 6-2,1 1-4,3-1-3,-3-7-9,7-1-15,11-6-9,8-15 0,8-1-1</inkml:trace>
  <inkml:trace contextRef="#ctx0" brushRef="#br0" timeOffset="73624.5164">1822 16208 49,'10'12'33,"-10"-12"0,12 0-14,1 0-6,-3-14-1,7-1-4,-13-10-2,2-5-2,-6-2-1,0-6-2,3-6 0,3 1-1,-2 4-2,-4-1-3,15 14-6,-5 2-7,4 7-11,6 11-6,-20 6 0,18 6 2</inkml:trace>
  <inkml:trace contextRef="#ctx0" brushRef="#br0" timeOffset="73782.0432">1792 16069 48,'0'0'29,"18"4"-5,1-4-27,4-15-22,9 6-3,-1-11-1</inkml:trace>
  <inkml:trace contextRef="#ctx0" brushRef="#br0" timeOffset="74016.0877">2260 15779 54,'-10'-13'33,"26"9"1,-1-2 0,4 1-27,6 5-13,0 0-24,6 0-3,-4 0 0,1 0-1</inkml:trace>
  <inkml:trace contextRef="#ctx0" brushRef="#br0" timeOffset="74188.2408">2257 15909 58,'24'16'34,"-5"-16"-3,15 2-19,6 3-37,-11-10-4,4 5-3,-14-7-1</inkml:trace>
  <inkml:trace contextRef="#ctx0" brushRef="#br0" timeOffset="74670.114">2757 15650 65,'5'11'34,"3"6"1,13 8-15,9 13-9,-2 0-5,6 4-4,-1 5-8,2-6-21,-4-13-6,0-11-2,-12-13-1</inkml:trace>
  <inkml:trace contextRef="#ctx0" brushRef="#br0" timeOffset="74856.567">3020 15654 71,'-16'19'35,"-8"5"0,-4 4-7,0 12-19,-7 0-3,4 3-5,6 3-4,0-10-12,8-4-20,10-2-1,0-10 0,14-1 0</inkml:trace>
  <inkml:trace contextRef="#ctx0" brushRef="#br0" timeOffset="75121.2477">3209 15952 71,'0'10'36,"0"9"-1,0 0-9,-4 0-17,4 8-3,0-3-2,0 0-3,0-8-1,10-7-4,-1 3-7,-9-12-24,12-4-1,-2-5 0,-10-8-1</inkml:trace>
  <inkml:trace contextRef="#ctx0" brushRef="#br0" timeOffset="75270.4292">3175 15811 77,'0'0'36,"0"0"-5,0 0-35,0 0-27,0 0-3,0 0-1</inkml:trace>
  <inkml:trace contextRef="#ctx0" brushRef="#br0" timeOffset="76463.1586">3701 15687 72,'12'22'36,"-12"2"-1,0 6-16,7 9-8,-7 0-3,6 1-9,0-2-12,1-5-21,-7-16-3,0-3 1,0-14 0</inkml:trace>
  <inkml:trace contextRef="#ctx0" brushRef="#br0" timeOffset="76620.1853">3603 15838 58,'0'0'34,"0"0"1,15-5-6,6 1-19,15 1-14,9-3-26,9 6-2,1-9-2,8 5 0</inkml:trace>
  <inkml:trace contextRef="#ctx0" brushRef="#br0" timeOffset="77084.7741">4227 15594 66,'0'10'35,"5"6"-3,1 10-11,-6 2-7,0 10-5,5-2-1,2 3-4,4-3 0,3-6-2,5-7 0,-1-9-2,4-10 1,0-10 0,-1-5 0,1-7-1,-3-8-1,-4-5 1,-2-2-1,-4-1 0,-2-3 0,-4 4 0,-3 1 0,0 7 0,-5 11 2,5 14 0,-10 0 0,7 11 1,0 11 0,3 12 0,0 5 1,8 5-2,-2-2-1,1-7-7,8 2-25,-1-5-6,-3-11 0,4-7-1</inkml:trace>
  <inkml:trace contextRef="#ctx0" brushRef="#br0" timeOffset="77328.2749">4619 15779 62,'0'0'37,"0"0"0,19 5 2,-2 13-24,-1-4-6,7 8-6,1-1-3,0-3-10,5 6-15,-6-6-12,-6-10-1,-1-2 0</inkml:trace>
  <inkml:trace contextRef="#ctx0" brushRef="#br0" timeOffset="77499.8787">4827 15746 49,'-25'-8'37,"13"17"-1,-3 5-2,-3 3-13,3 10-10,-2-2-5,-1 4-5,6 7-10,-2-1-27,3-9-1,3 1-1,0-10 0</inkml:trace>
  <inkml:trace contextRef="#ctx0" brushRef="#br0" timeOffset="77793.1352">4901 16032 27,'10'-3'35,"-10"3"1,4 9 0,-4 6-13,0-5-8,0 12-5,0-1-3,7 4-3,-7-5-2,8 0-3,-1-1-4,-1-8-16,-6-11-16,18 7 0,-14-16-1,4-2 1</inkml:trace>
  <inkml:trace contextRef="#ctx0" brushRef="#br0" timeOffset="77957.0683">4936 15894 59,'0'0'37,"0"0"0,0 0-2,0 0-26,0 0-38,0 0-6,10 0-1,-10 0-1</inkml:trace>
  <inkml:trace contextRef="#ctx0" brushRef="#br0" timeOffset="78364.168">5194 15804 56,'0'0'35,"0"0"-1,0 0-5,0 0-33,0 0-25,10 0-4,-6-10-2,7 4 0</inkml:trace>
  <inkml:trace contextRef="#ctx0" brushRef="#br0" timeOffset="78634.4259">5488 15479 56,'0'8'37,"0"14"0,-5 7 0,-1 7-23,6 16-5,0-2-3,3 8-1,2-6-2,8-5-1,3-3-1,2-10-3,4-8-2,-1-16-7,4-3-20,-6-11-6,-3-8-1,-5-3-1</inkml:trace>
  <inkml:trace contextRef="#ctx0" brushRef="#br0" timeOffset="78808.7253">5387 15725 80,'21'2'37,"12"2"-1,5 0-15,-1-4-22,7 6-31,-13-6-2,3-3-2,-13-4 0</inkml:trace>
  <inkml:trace contextRef="#ctx0" brushRef="#br0" timeOffset="80026.6747">6096 15637 61,'13'-4'34,"-13"4"-1,8 3-12,0 15-4,-8 4-6,5 11-4,-5 4-2,6 4-5,-3 0-7,-3-7-18,0-5-10,0-1-1,-3-14-1</inkml:trace>
  <inkml:trace contextRef="#ctx0" brushRef="#br0" timeOffset="80185.2148">6015 15858 87,'16'-10'34,"12"7"-1,4-2-31,7-2-27,8 7-7,-1-6-2,9 3 1</inkml:trace>
  <inkml:trace contextRef="#ctx0" brushRef="#br0" timeOffset="80417.9697">6512 15800 62,'0'0'34,"0"0"2,30 0-5,1-6-22,13 6-9,5 0-19,4 0-15,-10-7 0,4 4-1,-14-6 0</inkml:trace>
  <inkml:trace contextRef="#ctx0" brushRef="#br0" timeOffset="80620.7251">6676 15462 38,'-22'-18'30,"22"18"-1,-15-9 0,15 9-22,-6 20-11,6 0-21,9 18-4,-9-1-1,15 14 0</inkml:trace>
  <inkml:trace contextRef="#ctx0" brushRef="#br0" timeOffset="81003.7834">6626 16025 35,'10'-20'34,"5"-2"-1,11 9 0,7 1-17,-2 5-5,3 15-3,-8 4-2,-2 15-2,-9 2-2,-7 7 0,-14 3-2,-8-2 0,-8-5 0,-5-4-1,-2-7-2,-1-12 2,4-9-1,2-7-1,8-9 2,8-3 0,8-2 0,6 0 2,8 3 1,5 7-1,4 8 1,4 6 1,-2 8-1,2 5-2,-2 7-8,0-1-26,-6-4-1,2 3-1,-5-21 1</inkml:trace>
  <inkml:trace contextRef="#ctx0" brushRef="#br0" timeOffset="81545.2611">7244 15756 47,'9'-20'31,"-3"10"-3,-6-1-7,-10-6-6,5 3-4,-8-4-3,0 4-2,-9-2-2,4 5 0,-7 4-2,-2 7 0,2 0-1,3 15 0,3 1 0,7 5 0,9 6 0,6 1-1,4-4 1,11 0-1,3-3 0,2-9-1,4-2 0,-2-10-2,-3-7-1,-2-10 1,-3 2-1,-5-7 1,0-2-1,-7 2 4,-2 2 0,-3 9 3,0 11 1,0 0 1,-11 0-1,11 16 1,-3 2 1,6 5-3,4 1 0,2 0-6,3 0-6,4-4-23,0-7-4,2-3-1,-6-10 0</inkml:trace>
  <inkml:trace contextRef="#ctx0" brushRef="#br0" timeOffset="81718.2738">7417 15787 82,'8'12'36,"5"7"1,1-1-11,0-2-18,7 6-12,-1 2-20,1 1-12,-7-11 0,0-1 0</inkml:trace>
  <inkml:trace contextRef="#ctx0" brushRef="#br0" timeOffset="81904.3002">7542 15755 69,'-12'11'37,"-5"1"-1,5 5-3,-2 7-21,-7 4-7,3 2-7,0 5-9,0-6-26,-2-10 1,8 1-1,-1-13 0</inkml:trace>
  <inkml:trace contextRef="#ctx0" brushRef="#br0" timeOffset="82365.6563">7786 15387 65,'0'0'36,"9"6"-1,-3 10-12,2 18-8,-8 0-5,3 15-3,-3 2-3,5 4-1,-2-4 0,3-3-2,3-6-1,5-9-1,7-3-4,-3-16-8,5-9-24,2-5 0,-6-5-1,-2-9 1</inkml:trace>
  <inkml:trace contextRef="#ctx0" brushRef="#br0" timeOffset="82537.5938">7685 15633 61,'9'7'35,"5"-7"0,10 4-3,8-4-24,5 3-10,7 0-26,-1-11-5,10 2-2,-7-10 1</inkml:trace>
  <inkml:trace contextRef="#ctx0" brushRef="#br0" timeOffset="82899.1392">8124 15303 85,'6'-15'35,"6"6"-8,-2-1-11,10 10-5,-5 0-3,-2 16-2,-7 3-3,-3 8-1,-6 5-1,-2 3 0,-4-1-1,1 0 0,2-4 0,6-6-1,6-7 1,8-4-1,8-9 1,3-4 0,0 0 0,1 0-1,2 0-8,-3 0-27,-11-4 1,-1 4-2,-13 0 1</inkml:trace>
  <inkml:trace contextRef="#ctx0" brushRef="#br0" timeOffset="87925.731">2207 16643 46,'9'11'31,"1"-7"-6,11-4-7,8 8-11,1-8-17,8 9-16,-8-17-4,8 8-1</inkml:trace>
  <inkml:trace contextRef="#ctx0" brushRef="#br0" timeOffset="88190.5333">2219 16816 33,'10'9'34,"0"-9"0,8 0-9,7 0-8,3 3-15,12 9-29,-6-17-3,13 7-3,-10-9-1</inkml:trace>
  <inkml:trace contextRef="#ctx0" brushRef="#br0" timeOffset="89707.7049">3037 16748 36,'-23'-15'17,"10"-12"0,3-6 0,10 1-2,3 3-3,10 0-2,8 11 0,1 5-2,11 17 0,-8 13-1,1 14-2,-7 9-1,-9 10-2,-10 1-2,-10 2-1,-9 3-3,-7-11-1,-1-6-1,-4-13 0,6-10 0,-3-9 0,11-7 3,7-5 0,3-7 3,7-3 2,7 4 0,8 11 1,7 0 1,3 3-3,3 6-2,0-4-13,-1 1-16,8 3-1,-7-9 0,9-3-1</inkml:trace>
  <inkml:trace contextRef="#ctx0" brushRef="#br0" timeOffset="90249.1518">3525 16607 29,'-21'-4'32,"-12"-1"-1,8 9-4,-5 10-14,2 6-3,10 11-5,2 1-2,10 7-1,6 2-1,12 3 1,8-1-1,10-6 0,6-11-2,2-6 1,3-6-1,-1-14-1,-3-5 2,-7-16 0,-7-8 1,-13-8 1,-14 1 2,-10-2 0,-15-3 0,-2 7 1,-10 7-5,-1 8-13,-2 6-21,15 13-1,2 0-2,12 0 2</inkml:trace>
  <inkml:trace contextRef="#ctx0" brushRef="#br0" timeOffset="91550.1753">3884 16512 66,'0'0'34,"10"4"-6,-10 7-5,9 11-8,-9 13-3,0 12-5,0 4-1,2 3-4,-2-4 0,7 1 0,3-4-1,2-7-1,7-13-1,2-10-1,7-9-7,-6-8-16,-2 0-12,2-13-1,-10-6-1</inkml:trace>
  <inkml:trace contextRef="#ctx0" brushRef="#br0" timeOffset="91723.4437">3832 16793 53,'2'10'35,"16"-10"2,7 0-3,7-4-24,4 1-19,2 0-23,8 7-3,-6-13-2,3 0 2</inkml:trace>
  <inkml:trace contextRef="#ctx0" brushRef="#br0" timeOffset="92218.2684">4498 16629 58,'0'0'38,"0"23"-1,0 8-9,-3 1-14,10 13-5,-7-7-3,8 4-3,2 1-5,-4-8-11,7-9-23,-4-9-2,-9-17 0,0 0 1</inkml:trace>
  <inkml:trace contextRef="#ctx0" brushRef="#br0" timeOffset="92384.4452">4379 16806 65,'20'-8'36,"5"8"1,3 0-6,0-4-23,7 4-17,-1-10-24,8 10-3,-12-5 0,-1 0 0</inkml:trace>
  <inkml:trace contextRef="#ctx0" brushRef="#br0" timeOffset="93100.2604">5141 16765 38,'-27'-5'23,"6"-12"-3,1-10-3,7-4-2,8 0-2,5-10-2,18 14-2,2-7 0,10 19-2,3 9 0,2 19-2,-4 12 0,-9 13-1,-10 10-3,-12 3 0,-10 8-3,-11-1 0,-5-5-2,-7-13 0,-1-5-2,3-13 1,6-12 0,6-5 2,19-5 2,-6-18 1,13 6 1,15 5 2,2 2 0,8 0-1,4 8-7,-2-3-27,-5 5-1,4 7-1,-10-17-1</inkml:trace>
  <inkml:trace contextRef="#ctx0" brushRef="#br0" timeOffset="93393.0545">5479 16457 60,'12'-8'36,"-5"21"1,-7 7-3,-4 12-21,4 19-5,0 6-2,0 11-2,0-5-1,7-5-1,-1-11-2,7-6 0,5-9-1,4-12-2,2-6-3,-1-21-19,-1-2-14,2 4-1,-12-13 2,3 0 0</inkml:trace>
  <inkml:trace contextRef="#ctx0" brushRef="#br0" timeOffset="93566.3516">5405 16762 37,'0'0'34,"18"5"0,7-5-1,3-4-21,4 4-15,8 6-27,-7-17-2,5 5-1,-8-10-2</inkml:trace>
  <inkml:trace contextRef="#ctx0" brushRef="#br0" timeOffset="94128.3015">5765 16450 35,'-16'-17'31,"13"3"1,3-1-7,0-2-6,10 10-6,-1-3-2,12 10-3,-3 0-2,4 8-1,-6 7-1,-4 6-1,-6 3-1,-6 4 0,-5 4-2,-6 1 1,-7-5 0,-3-3-1,2-8-1,2-3 1,6-7 0,11-7-1,0 0 2,5-19-1,12 11 0,5 3 0,5 5 1,-1 4-1,1 0-2,-8 2-5,5 10-22,-7 7-8,-9-12-1,-1 1 0</inkml:trace>
  <inkml:trace contextRef="#ctx0" brushRef="#br0" timeOffset="96632.1553">12316 11889 32,'0'0'32,"0"0"0,3-10-1,24-7-14,17-14-5,29 1-4,18-10-3,18-2 0,11 5-3,-3 5-2,-7 7-1,-15 12-4,-17 13-7,-32 6-17,-24 6-5,-20 2 0,-20-3 0</inkml:trace>
  <inkml:trace contextRef="#ctx0" brushRef="#br0" timeOffset="97000.4798">12455 11705 60,'-6'10'30,"-2"5"-6,-12 6-9,-8 5-6,1 2-3,-4 0-1,4-1-4,3-5 1,11-3 1,10-4 0,18-4-1,9-3-1,9 0-20,4-8-12,15 4 0,-7-7-1,7 3 0</inkml:trace>
  <inkml:trace contextRef="#ctx0" brushRef="#br0" timeOffset="97511.8845">13639 11315 64,'-23'32'31,"-10"6"-8,5 11-5,6 11-6,6 1-3,9 7-3,7-6-3,11-5-2,13-9-7,4-8-13,3-17-14,10-7 0,-8-16 0,3-9 0</inkml:trace>
  <inkml:trace contextRef="#ctx0" brushRef="#br0" timeOffset="97685.9051">13793 11500 84,'0'0'35,"0"17"0,7-1-21,9 11-5,1 5-9,0-1-6,6 0-13,3-3-14,-8-14 0,2-3-2,-6-11 1</inkml:trace>
  <inkml:trace contextRef="#ctx0" brushRef="#br0" timeOffset="97843.4435">13989 11496 41,'-42'14'68,"13"8"-36,-5 8-14,5 9-6,-3 0-10,3 2-9,9-5-15,9-5-12,2-14 1,15-2-1</inkml:trace>
  <inkml:trace contextRef="#ctx0" brushRef="#br0" timeOffset="98069.4954">14096 11729 56,'0'0'34,"-12"25"0,6-11-1,-2 3-20,8 5-6,-3-3-3,8-2-4,2 0-3,4-8-12,0-9-19,7 3 0,-9-12-1,6 1 0</inkml:trace>
  <inkml:trace contextRef="#ctx0" brushRef="#br0" timeOffset="98468.1808">14084 11644 83,'0'0'36,"0"0"-1,0 0-11,0 0-47,0 0-9,0 0-3,0 0-1</inkml:trace>
  <inkml:trace contextRef="#ctx0" brushRef="#br0" timeOffset="98685.4469">14329 11776 57,'0'16'33,"-5"6"0,-7-5-6,-1 0-42,3 4-13,-10-8-4,10-2-3</inkml:trace>
  <inkml:trace contextRef="#ctx0" brushRef="#br0" timeOffset="99145.4547">14524 11493 63,'-10'0'34,"2"14"2,2 10-3,6 5-22,-6 0-4,8 3-2,2-6-3,6-1 1,4-10-2,3-6-1,1-9 0,0-4-1,0-9 1,-3-6 0,-2-2-1,-2-3 0,-3 2 1,-2 1-1,-4 4 2,3 8-1,-5 9 0,0 0 1,10 19-1,-5 5 1,-1 9-1,0 10 1,-4 2 0,-9 4-1,-3-2 1,-5-2-1,-6-5 1,-4-6-2,-1-9-2,-3-15-2,9-4-8,1-10-15,5-11-8,13-2-1,3-4 1</inkml:trace>
  <inkml:trace contextRef="#ctx0" brushRef="#br0" timeOffset="99409.2307">14778 11761 106,'4'16'37,"-4"-1"-10,-4-3-12,7 9-5,-6-3-4,3 1-3,0-1-2,4-2-3,3-1-4,-7-15-10,13 7-22,-2-7 1,-11 0-1,15-14 1</inkml:trace>
  <inkml:trace contextRef="#ctx0" brushRef="#br0" timeOffset="99574.6657">14815 11647 63,'-9'-7'36,"9"7"-1,0 0-5,0-10-47,0 10-12,0 0-5,11 0-2</inkml:trace>
  <inkml:trace contextRef="#ctx0" brushRef="#br0" timeOffset="99844.7242">14912 11322 67,'15'20'35,"9"18"2,-1 12-5,-1 6-21,0 18-2,-6 1-7,-8-3-9,-2-8-27,0-9-2,-17-18-1,5-14 0</inkml:trace>
  <inkml:trace contextRef="#ctx0" brushRef="#br0" timeOffset="100092.7712">15187 11583 71,'26'12'34,"-5"-12"0,10 0-9,0 0-23,1 0-20,5 6-15,-13-11-1,-3 5 0,-10-4 0</inkml:trace>
  <inkml:trace contextRef="#ctx0" brushRef="#br0" timeOffset="100259.8663">15245 11684 53,'0'0'35,"7"14"0,4-14-1,14 5-25,1 0-37,-3-10-3,12 5-2,-7-10-1</inkml:trace>
  <inkml:trace contextRef="#ctx0" brushRef="#br0" timeOffset="100717.0907">15775 11500 25,'-35'-20'65,"9"15"-31,-4 10-13,5 12-7,-3 0-4,7 12-3,2 1-1,15 9-1,4-4 0,16 2 0,7-11 0,10-3-1,4-11 0,7-9 0,-4-8-2,-3-11 0,-10-10-1,-13-7 0,-10-2-1,-13-5-9,-10 2-29,-7 5-1,-7-3-1,3 12 1</inkml:trace>
  <inkml:trace contextRef="#ctx0" brushRef="#br0" timeOffset="111147.7333">1571 17766 46,'0'0'31,"0"0"-2,0 0-7,10 44-6,3-59-4,14-8-1,-9-7-7,1-9 2,-3 1-5,3-4-1,-7-8 0,1-2 2,-7 3-4,-9 4 4,-2 16 0,5 8-3,0 1 1,-4 4 1,4 16-2,0 0 1,4 18 0,4 14-1,10-4 0,-6 15 1,10 4 0,-1 9 0,8-9 2,-1-7-6,3 7-6,-31-47-14,46 53-11,-20-53 1,-17-10-3</inkml:trace>
  <inkml:trace contextRef="#ctx0" brushRef="#br0" timeOffset="111306.2467">1615 17548 19,'7'14'29,"7"1"1,20-11-4,-3 5-33,-1 5-14,9-2-6,-11-5 0</inkml:trace>
  <inkml:trace contextRef="#ctx0" brushRef="#br0" timeOffset="111471.2867">1528 17508 42,'-28'-7'33,"1"4"-2,27 3-4,-13 13-39,13-13-17,25-13-1,-3 22-3</inkml:trace>
  <inkml:trace contextRef="#ctx0" brushRef="#br0" timeOffset="111862.1502">2200 17677 42,'0'0'33,"19"25"0,-19-25-14,34 9-4,-11-14-2,-8-6-5,3 2-2,-5 0 0,-1-1-4,-6-14 0,-6-3 0,-6 3-3,-13 5 2,-2 16 0,-4-6-2,-4 4 0,2 8 1,-3 19 1,2 4-1,28-26 2,-23 73-3,23-73 1,0 60 0,7-14-2,2 1-8,-9-47-14,35 42-11,-35-42 1,0 0 0</inkml:trace>
  <inkml:trace contextRef="#ctx0" brushRef="#br0" timeOffset="112222.1019">2660 17599 62,'-3'29'34,"3"-29"-1,-28 41-11,13-24-11,-8-5-6,2 3-2,-1-4-1,-2-7-3,5-16 0,2-4 2,3 8-2,7-5 0,7-3 2,6-2-3,4 1 3,5 5 0,4 12 2,7 0-3,1 5 3,-3 4-1,-2 6-1,-2 7-7,-2-10-28,2 3 0,-6-4-1,-2-8 0</inkml:trace>
  <inkml:trace contextRef="#ctx0" brushRef="#br0" timeOffset="113004.4812">3463 17524 42,'0'0'36,"18"26"-1,-11 4-7,-7-30-15,18 71-2,-18-71-3,16 58-2,-16-58-2,9 66-1,-6-57-1,-3-9-2,6-15-1,-6-12 3,0 8-2,4-5 0,-1-18 0,6 4 0,-2 10 1,7-4 2,1 19 0,8 9-2,1-7 0,5 11 2,0 20-2,-3 1-9,4-3-18,-4-6-11,-6-8-1,0-8 1</inkml:trace>
  <inkml:trace contextRef="#ctx0" brushRef="#br0" timeOffset="113403.115">3429 17299 41,'-12'11'31,"12"-11"2,19 0-7,-2 0-12,14-6-4,3 6-6,10 10-2,2-10-3,-1-3-3,-1 11-8,-9-8-12,-10-9-9,-1 9 0,-16-11 0</inkml:trace>
  <inkml:trace contextRef="#ctx0" brushRef="#br0" timeOffset="113576.7358">3757 17215 57,'0'16'29,"0"-16"-7,13 23-7,-4-9-4,1 3-3,0 5 0,-1 4-4,-4-17-2,-5-9-2,0 18-13,0-18-19,-9 5 0,9-5-2,-11-12-1</inkml:trace>
  <inkml:trace contextRef="#ctx0" brushRef="#br0" timeOffset="113967.1603">4075 17550 47,'11'6'34,"7"-11"2,7 2-3,9 6-20,-1-8-6,3-4-10,0 3-24,2 6-6,-13-7-1,0 7-1</inkml:trace>
  <inkml:trace contextRef="#ctx0" brushRef="#br0" timeOffset="114209.3637">4142 17654 67,'0'0'37,"28"8"-3,-4-8-12,2-8-10,10 8-7,-3-11-26,3 11-11,-13 5-1,3-5-3</inkml:trace>
  <inkml:trace contextRef="#ctx0" brushRef="#br0" timeOffset="114688.5704">4732 17456 40,'0'0'35,"13"17"1,-1-2-3,6 12-14,6 4-8,-1 3-3,8-4-2,-4 13-8,-1 3-11,-2-25-16,-2 0-5,-22-21-1,25 15 1</inkml:trace>
  <inkml:trace contextRef="#ctx0" brushRef="#br0" timeOffset="114898.7293">4984 17495 62,'-25'0'33,"8"10"-1,-7 6-12,-4 7-9,3 3-5,0-2-2,1-4-2,4 5-3,20-25-4,-26 53-4,26-53-11,-14 33-8,14-33-5,0 0-1,15 44 3</inkml:trace>
  <inkml:trace contextRef="#ctx0" brushRef="#br0" timeOffset="115412.3446">5262 17501 69,'0'-9'37,"0"9"-4,0 0-10,-6 10-8,6 15-6,-7-6-3,7 5 0,0-24-2,0 75-1,0-75-2,13 58-3,-1-38-2,-2-13-9,6 4-20,-1-15-4,-5-19-2,1 0 0</inkml:trace>
  <inkml:trace contextRef="#ctx0" brushRef="#br0" timeOffset="116049.5031">5104 17227 41,'-17'-5'33,"17"5"2,14 5-4,5-2-14,12 1-7,-1-4-5,8 7-5,3 0-3,-5-11-5,3 11-5,-14-4-7,1-11-2,-13 0 0,-1-1 4,-9-3 7,-3 0 6,0 12 7,0-22 5,0 22 30,12 0-17,-12 0-1,15 19-6,-11-6-3,-1-4-2,-3 11-1,-6-6-8,3-2-12,3-3-19,-16-6-3,13 7 0,3-10 2</inkml:trace>
  <inkml:trace contextRef="#ctx0" brushRef="#br0" timeOffset="116457.3716">5734 17411 61,'12'5'36,"-2"14"0,-1 12-10,-4-7-13,8 10-3,-6 4-6,1 1-6,-8-39-10,16 57-22,-16-44-1,0-13 0,-13 6 0</inkml:trace>
  <inkml:trace contextRef="#ctx0" brushRef="#br0" timeOffset="116621.7459">5656 17518 53,'9'0'34,"14"3"3,0-3 1,8 0-17,7 3-15,5 4-9,4-11-31,-7-1-2,3 0 2,-8 5-2</inkml:trace>
  <inkml:trace contextRef="#ctx0" brushRef="#br0" timeOffset="117299.4696">6251 17388 36,'0'13'29,"0"-13"0,-6 19-11,6 1-3,0 7-5,8 5-3,-1-9-1,6-4-1,2-9-1,5-10 1,-2 10-1,3-10-3,-5-15 1,-1-12 1,-5-1-3,-4 6 1,-1 1 0,-5 5-1,0-3-1,-5 10 2,5 9-1,-6 16 0,6 16 2,6 2-2,-3-5 0,3 15 3,-3 4 0,-3 7 1,-5-5-1,5-50-1,-22 69 0,22-69 1,-41 46-2,41-46-3,-50-6 0,28-20-6,7 9-5,2-4-17,5 4-5,11-7-1,2 3 2</inkml:trace>
  <inkml:trace contextRef="#ctx0" brushRef="#br0" timeOffset="117645.5985">6727 17440 27,'12'0'27,"-12"-8"0,0 8-8,0 0-12,0 0-12,12-4-16,-12 4-5,0-10 1,0 10-3</inkml:trace>
  <inkml:trace contextRef="#ctx0" brushRef="#br0" timeOffset="117960.7651">6760 17554 43,'0'14'34,"0"-14"2,6 25 0,0-11-15,-6-14-6,6 70-4,-6-70-4,0 58-2,0-58-2,-11 81 0,11-81-2,-26 66-3,26-66-2,0 0-8,-53 5-15,53-5-12,-34-41 2,19 7 0,-1-9 0</inkml:trace>
  <inkml:trace contextRef="#ctx0" brushRef="#br0" timeOffset="118345.4647">6587 17189 31,'-14'-3'35,"14"3"0,0 0 1,20 0-17,8 7-6,3-10-4,11-1-4,3 4-1,3 0-4,-3 4-6,-6-4-12,-4 0-11,-8-7-7,-14 1 1,-13 6-1</inkml:trace>
  <inkml:trace contextRef="#ctx0" brushRef="#br0" timeOffset="118518.5164">6914 17088 68,'4'18'34,"5"-1"-8,0 5-7,-3-10-4,1 14-6,-7-6-1,0-2-6,-7 7-8,-1-8-27,-5-12-2,13-5-1,-15 4 1</inkml:trace>
  <inkml:trace contextRef="#ctx0" brushRef="#br0" timeOffset="118923.7454">7194 17458 69,'0'0'35,"0"0"1,18 9-8,4-9-14,1 0-9,5 5-8,4-8-20,3-3-10,-10 6-2,1-3-1,-12-8 0</inkml:trace>
  <inkml:trace contextRef="#ctx0" brushRef="#br0" timeOffset="119125.5247">7178 17541 61,'0'17'37,"12"-7"-2,10-8-1,6 1-26,6-14-36,7 11-1,-10 0-3,9 0-4</inkml:trace>
  <inkml:trace contextRef="#ctx0" brushRef="#br0" timeOffset="120509.4997">7922 17148 70,'-26'21'25,"-1"12"-3,-2 6-5,7 18-5,2-6-2,11 8-4,6 7-1,6-3-4,9 1-5,4-8-8,-16-56-18,49 65-1,-22-45 0,8-13-4</inkml:trace>
  <inkml:trace contextRef="#ctx0" brushRef="#br0" timeOffset="120945.9068">8142 17449 58,'-17'-24'32,"6"5"-7,8 1-7,3-9-2,13 8-2,1 7-4,9 18-2,-1-1-1,3 19-4,-8-8-2,-3 7 3,-10 13-3,-7 1-2,-7-3 1,-6-5-4,-6-10 1,-3-13 1,2 9-1,0-8-1,4-14 1,2-3 1,8-4 0,6-2 3,3 16 1,14 2-2,0-2 0,6 0 1,1 14-3,4 2-8,0-5-22,5-6-1,-9-5-1,9-4 2</inkml:trace>
  <inkml:trace contextRef="#ctx0" brushRef="#br0" timeOffset="121292.5717">8510 17355 56,'-20'-10'31,"3"5"-5,-5-2-8,-5 13-3,3 6-6,-1 4 0,8 7-4,3-4-1,9 9-1,5 1 0,17 3-1,2-6 1,9-9 0,3-5-1,1-7 0,0 3 2,-3-8-4,-8-15 1,-6-9 1,-9 0-3,-6-1 1,-10 1-3,-7 2-9,3-11-24,-2 8 0,-2 2 0,11 3 1</inkml:trace>
  <inkml:trace contextRef="#ctx0" brushRef="#br0" timeOffset="122410.3927">8772 17166 42,'0'0'34,"13"-6"2,-10 19-2,-3-13-14,8 29-5,-8 5-5,0 11-4,0 1 0,6 6-4,-6-15-2,9-4 3,-1 11-1,3-7-4,6-23 0,2-4-1,3-3-9,-3-3-18,-1-8-7,0 4-2,-7-17 0</inkml:trace>
  <inkml:trace contextRef="#ctx0" brushRef="#br0" timeOffset="122595.1446">8690 17416 78,'11'0'35,"9"4"0,5-8-15,6 4-20,6 7-29,-3-14-5,5 7 0,-7-10-1</inkml:trace>
  <inkml:trace contextRef="#ctx0" brushRef="#br0" timeOffset="122991.9607">9286 17291 41,'0'0'36,"0"0"-1,-3 11 1,3 10-18,-7-6-5,7 7-4,0 12-3,0 7-1,4-13-4,0 4-3,3 4-3,-1-15-7,4 0-15,0-8-11,-10-13 0,8-9 2</inkml:trace>
  <inkml:trace contextRef="#ctx0" brushRef="#br0" timeOffset="123171.4856">9148 17460 60,'7'9'39,"8"-12"-1,11 3-1,3 0-21,2 0-10,4 3-12,3-8-29,0-1 0,-8 6-2,0 4-1</inkml:trace>
  <inkml:trace contextRef="#ctx0" brushRef="#br0" timeOffset="124713.2864">9836 17418 51,'-12'5'27,"2"0"-5,-11-10-4,-2 2-4,2-1-4,-1-13-1,5-3-2,4-6-1,13 0 0,0-2-3,17 6 0,4-2-1,6 10 1,1 11-2,0 6 3,-9 19-1,-7 12-3,-9 1 2,-9 6-2,-6 7 0,-13-1-3,-1-13 0,-1-3-1,4-16-1,3-9 2,10 1 1,10-7 0,-8-11 1,16-3 3,5 4 0,6 6 2,1 4 0,5 7-1,-4-7-2,6 5-1,0 12-11,-3-5-23,-6-12-1,6-3 0,-7-4-1</inkml:trace>
  <inkml:trace contextRef="#ctx0" brushRef="#br0" timeOffset="125021.5064">10093 17198 63,'0'0'36,"10"17"3,-7 6-12,-3-3-10,0 13-8,0-4-1,0 6-4,0 4 1,0 2-4,4-16 0,4-4 0,2-1-2,3-6 0,5 1-3,-1-11-11,4-14-24,-1 3 2,-6-2-1,0-1 0</inkml:trace>
  <inkml:trace contextRef="#ctx0" brushRef="#br0" timeOffset="125195.5454">10025 17391 86,'6'10'35,"11"-10"1,3 5-17,5-5-18,3 0-23,1 0-11,8-3-2,-7-2 0</inkml:trace>
  <inkml:trace contextRef="#ctx0" brushRef="#br0" timeOffset="125599.9024">10211 17050 82,'3'-9'37,"9"-3"-12,7 12-8,-2-13-5,10 16-3,-9 9-3,-1 10-2,-9 1 0,-8 7-3,-4-7 1,-6 0-1,-7 8 2,1-6-3,2-16 0,14-9 0,-4 13 1,19-16 0,6 3 0,5 3-3,6-6-7,-2 7-28,-2-4 1,-1 10-2,-10-15-1</inkml:trace>
  <inkml:trace contextRef="#ctx0" brushRef="#br0" timeOffset="126862.6391">10552 17094 73,'21'23'38,"8"15"3,5 10-18,-5-7-7,5 17-4,-14 2-4,-9 11-4,-14 1 1,-13-7-7,-10-16-1,-8-15 0,34-34-4,-68 67-8,47-57-8,5-20-15,8 1 1,12-6-1,4-8 2</inkml:trace>
  <inkml:trace contextRef="#ctx0" brushRef="#br0" timeOffset="127216.0439">11076 17416 75,'0'0'37,"0"0"-2,0 21-14,-7-9-6,7 8-7,0-8-3,3 2 1,0 13-2,4-8-3,3-11-1,1-1-1,1-2-6,-12-5-17,11-5-14,-11 5-1,6-25-1,-6 9 3</inkml:trace>
  <inkml:trace contextRef="#ctx0" brushRef="#br0" timeOffset="127390.8869">10952 17273 63,'0'0'35,"0"12"3,0-12-7,0 0-27,16 10-34,-16-10-6,18-4 1,-7-2-2</inkml:trace>
  <inkml:trace contextRef="#ctx0" brushRef="#br0" timeOffset="127879.4537">10825 17048 59,'0'0'35,"13"8"2,8-8-12,13 0-12,0-7-5,13 7-3,1-2-1,3 2-3,-4-7-3,-7 1-2,-3 1-2,-15-4-2,-4 5-1,-18 4-1,0-12 1,-9-2 1,-1 11 3,-2-1 2,-1 4 5,4 0 8,9 0-2,0 0 1,4 9 1,-4-9-2,12 22 0,-9-7-1,1 4-2,-8 1-1,-2 3-8,-1-6-21,-5-5-12,-4 1 1,6-2-1</inkml:trace>
  <inkml:trace contextRef="#ctx0" brushRef="#br0" timeOffset="128623.2986">11507 17467 66,'0'0'37,"0"0"2,15 0-2,13 0-22,-1 5-6,8-5-7,5 0-13,3-5-25,-7 5-2,1-8 0,-9-4-1</inkml:trace>
  <inkml:trace contextRef="#ctx0" brushRef="#br0" timeOffset="129307.114">12089 17418 30,'9'-12'31,"-11"-11"0,8-7-8,-6-3-8,0 0-2,3 4-2,-8-7-4,5 14 0,-8-2-3,2 7 2,6 17-4,-13 7 1,8 6 2,5 11-3,0 14 1,3 6-1,2 7 2,5 3-3,2-7 2,1-6-2,2 0-7,-5-10-11,-1-13-19,7-18-1,-5-5-1,4-12 1</inkml:trace>
  <inkml:trace contextRef="#ctx0" brushRef="#br0" timeOffset="129855.1117">12586 17169 35,'0'9'25,"-17"-9"-1,1 0-9,-7 0-3,-5 5-4,-3-5-5,-4-3-1,3 3 0,1 0 0,4-4-1,5 4 0,4 0-2,5-6 1,13 6 3,-8 16 1,8-5 0,3 4 2,3 5-1,0-2 1,4 2 0,-3 7-1,4-8-2,-4-9 0,3 0-1,0-10-2,3 7 1,-1-5 0,6 3-1,4-12 0,3 7 0,1 8 0,5-4 1,-4 15 1,-2-1-1,-4-1-1,-8 4 3,-13 9-1,-5-4 1,-12-4 0,-10 2-1,-5-19-1,-7-5 0,0 9-1,-1-9-8,9-15-11,6 1-17,2-1-1,13-1 0,4-6 1</inkml:trace>
  <inkml:trace contextRef="#ctx0" brushRef="#br0" timeOffset="130285.3388">12772 17113 57,'0'0'36,"20"10"1,-13 7-13,-4 9-7,6 10-7,-9 3-1,6 15-5,-6-13 1,0 2-2,4-2-2,1 0 0,3-11-1,3-4-3,9-2-2,-6-16-12,6-1-19,2-7-3,-8-10 1,-1-9 1</inkml:trace>
  <inkml:trace contextRef="#ctx0" brushRef="#br0" timeOffset="130466.8828">12690 17345 70,'13'6'37,"11"3"0,8 5-6,5-14-22,-1 5-10,6 5-32,-3-22-4,3 2 3,-8-2-4</inkml:trace>
  <inkml:trace contextRef="#ctx0" brushRef="#br0" timeOffset="130985.7258">13242 17272 71,'17'0'37,"-17"0"-1,0 0-6,9-5-23,-9 5-21,13 6-21,-13-6-2,0 0 1,0-10-3</inkml:trace>
  <inkml:trace contextRef="#ctx0" brushRef="#br0" timeOffset="131351.8733">13283 17425 51,'8'15'33,"-4"3"1,2-4-14,-6 6-7,8 9-1,-8 4-3,0 5-3,-3-11-3,-4 2 2,7-29-1,-28 58-4,10-46 1,-1-8-7,2-4-4,-2-13-13,2-4-12,8-8-2,2-11 0,7 0 0</inkml:trace>
  <inkml:trace contextRef="#ctx0" brushRef="#br0" timeOffset="131991.3537">13084 17028 42,'0'0'34,"0"0"-2,0 0-9,29-7-7,7 7-5,8-5-5,11 0-2,4-2 0,0 7-2,-4 0-2,-8 3-4,-8 2-3,-15-10-6,-10 5-6,-14 0-3,-10 0 1,-13-8 2,1-4 3,-6-5 6,4 5 6,-1 2 8,5-1 8,-1-11 20,21 22-15,13 0-2,7 9-2,-1-4-2,7 7-1,-8 0-2,3 10-1,-15 2-1,-6 0-2,-6-2-3,-15-2-33,-5-6-3,1 7 0,-7-21-1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09-28T15:19:15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2465 6959 39,'-40'-11'31,"-17"1"-3,-71 16 8,64 9-25,9 14-3,17 4-3,14 8-1,11 0-1,19 0-1,13-7-1,22-5 0,5-8-1,9-8-2,-5-5 0,-9-8 0,-7 0-1,-10-8 0,-24 8 0,-12-3 0,-25 6 2,-10 9 1,-6 6 1,-8 11 1,-5 10 1,11 8 0,5 0 0,19 8 1,21-4-1,16-3 0,13-7-1,24-9 1,16-14-1,6-11 0,16-13-1,0-10-1,-8-9 0,-1-11-1,-6-2 0,-13-5 0,-13 4 0,-12 3-1,-22 5 2,-6 11 1,-3 8 0,-7 12 1,-4 10 0,0 10 0,2 4-1,7 4 1,5 4-1,14-2 0,-1-4 0,5-2 0,7-6 0,3-6 0,4-4-1,-1-3 1,-4-5 0,-5-7-1,-1-4-2,-5-6-2,0-3-8,-12-2-20,-9-11-4,2-2-1,-6-3 1</inkml:trace>
  <inkml:trace contextRef="#ctx0" brushRef="#br0" timeOffset="127.3502">2642 7178 30,'-23'-20'29,"23"20"-3,-15-4-11,15 4-32,3 14-6,3-4-3,15 12-3</inkml:trace>
  <inkml:trace contextRef="#ctx0" brushRef="#br0" timeOffset="503.9345">3002 7604 51,'0'0'33,"18"19"0,1-14-6,2-5-15,3 0-3,-2-3-5,3-4-1,-3-8-1,-6-3-1,-1-6 0,-6-4-1,-9-3 1,0 0-1,-12 0 0,-4 6 0,-3 9 1,-2 8-1,-3 8 2,-1 17-1,2 8 0,7 14 1,1 6 0,10 9 0,1 0 0,8 7 0,4-3 0,4-3-2,1-5-3,0-10-15,1-11-18,10-7 0,-6-12 0,7-10-1</inkml:trace>
  <inkml:trace contextRef="#ctx0" brushRef="#br0" timeOffset="975.6844">3618 7461 52,'-16'-24'30,"5"2"-4,-9 5-8,-10 2-5,-1 11-4,-8 4-2,0 10-1,2 3-1,7 10-1,-3 4 0,13 6 0,6-4-1,14 2 1,7-9-1,13-3 0,3-9-1,6-10 0,7-10-1,4-6-1,4-5 1,3-4-1,-1 1 1,0 2-1,-4 9 0,-3 9 0,-8 9 1,-6 12 0,-9 7 1,-11 5-1,-10 5 1,-7 1-1,-8-2 1,-5-7-2,1-7-2,-4-9-3,3-1-11,5-9-22,-3-11 0,5 1-1,5-7 1</inkml:trace>
  <inkml:trace contextRef="#ctx0" brushRef="#br0" timeOffset="1405.3364">4619 7047 66,'0'0'36,"0"0"3,6 12-6,0 27-18,-6 5-5,7 17-4,-1 7-3,0 6-3,4 1-5,-10-10-18,2-9-16,2-11 1,-8-13-1,1-15 0</inkml:trace>
  <inkml:trace contextRef="#ctx0" brushRef="#br0" timeOffset="1759.4574">4562 6978 67,'42'-22'35,"16"12"1,2 7-11,-6 6-14,2 18-3,-13 7-4,-15 16-2,-23 10-1,-27 2-3,-15 4 0,-16-6-1,-1-4 1,-4-9-1,9-6 1,10-18 0,17-9 2,22-8 2,0 0 0,33-11 2,1 8-1,12 9 1,2 2 1,2 13 0,-5 2-1,-1 8-1,-12-3-1,-6 0-4,-6-2-8,-8-10-28,-3-11 0,5-11-1,-2-9 1</inkml:trace>
  <inkml:trace contextRef="#ctx0" brushRef="#br0" timeOffset="1933.6968">5336 7245 64,'0'0'35,"0"0"-1,0 0-7,10-11-44,-1 11-14,-9 0-3,0 0 0</inkml:trace>
  <inkml:trace contextRef="#ctx0" brushRef="#br0" timeOffset="2075.3262">5318 7428 68,'0'11'39,"0"-11"-2,2 10-9,-2-10-48,0 0-12,15-8-3,-15 8-3</inkml:trace>
  <inkml:trace contextRef="#ctx0" brushRef="#br0" timeOffset="2947.9307">1643 8013 33,'0'0'29,"71"-16"1,51 1-7,63 3-11,61-2-1,54 10-1,41 4-1,25 6-1,9 8 0,0 7-4,-17 3-1,-25 1-2,-36 3-6,-37-3-29,-59-10 0,-42-1-1,-57-18 0</inkml:trace>
  <inkml:trace contextRef="#ctx0" brushRef="#br0" timeOffset="8372.5046">2240 8526 30,'-17'14'26,"-27"-11"-2,-6 2-6,-5 0-5,2-5-6,0 0-2,0 0-1,15-4-2,8 0-1,18 4 2,12 0-1,25 8 2,0 3 0,15 7 0,1 6 1,-1 8 1,3 8-1,-15 8 0,-22 7-2,-18 4 0,-7-3-2,-9 0 1,-12-8-2,2-9 0,-10-9 0,16-13 0,16-9-1,16-8 1,0 0 0,23-14 0,7 4 1,10 3-2,21 7-7,-9 0-22,-3-7-3,6 7-1,-5-7 0</inkml:trace>
  <inkml:trace contextRef="#ctx0" brushRef="#br0" timeOffset="8569.1065">2270 8875 57,'-13'-4'34,"13"4"2,13 3-6,11-3-16,16 2-6,-3 2-6,1-4-6,8 4-11,-3-4-13,-9-9-7,-3 5 0,-21-7 0</inkml:trace>
  <inkml:trace contextRef="#ctx0" brushRef="#br0" timeOffset="8696.7446">2518 8874 40,'-20'22'31,"11"9"-1,-7-1-6,10-3-11,6 1-14,0-7-19,13 4-9,-13-11-1,21 1-1</inkml:trace>
  <inkml:trace contextRef="#ctx0" brushRef="#br0" timeOffset="9131.4954">2837 8942 74,'-29'-15'33,"-2"6"-1,1 3-17,-10 2-6,5 9-4,7 1-3,10 8 0,6 4 0,12 3-1,8-3-1,8-3 1,9-6-1,9-4 1,-3-5-1,1-9 1,-1-6-1,-4-2 0,-2 2 1,-4-2 1,-9 3 0,-1 7 0,1 7 0,-3 6 1,-2 6-1,4 9 1,-1-1-1,-1 3-1,6-5 0,-1-1 0,0-6 0,2-11 0,-4-5 1,0-9-1,1-8 0,2-3 1,-8-1-2,0-3-5,4-2-31,-4 10-2,-7-2 0,9 13-1</inkml:trace>
  <inkml:trace contextRef="#ctx0" brushRef="#br0" timeOffset="9561.4717">3756 8842 66,'18'0'34,"12"18"0,0 8-13,-1 2-10,6 5-7,-2 1-9,-4-3-16,-4-9-12,0-5-1,-10-17 0</inkml:trace>
  <inkml:trace contextRef="#ctx0" brushRef="#br0" timeOffset="9712.068">4044 8869 78,'-29'14'36,"0"15"-2,-3 8-14,-7-3-9,5 7-7,3-4-11,5-5-21,7-12-7,12-5 0,7-15-1</inkml:trace>
  <inkml:trace contextRef="#ctx0" brushRef="#br0" timeOffset="9876.3522">4241 8978 63,'15'3'36,"4"1"-1,0-4-4,5 3-41,7 2-21,-7-5-1,10 0-3,-3-5 0</inkml:trace>
  <inkml:trace contextRef="#ctx0" brushRef="#br0" timeOffset="10186.3416">4849 8928 61,'-21'12'37,"0"7"-1,-6-7-3,-7-5-18,6 5-7,-4-8-6,2-4-2,5-7-2,5-5-1,7-2 0,3-3 0,10 1 0,0 0 1,14 5 0,5 6 2,6 10 0,3 6 0,0 4 1,2 10 0,-2 1-3,-5 1-11,-4-5-20,0 2-1,-10-15 0,2-2 0</inkml:trace>
  <inkml:trace contextRef="#ctx0" brushRef="#br0" timeOffset="10327.0622">4666 8649 60,'-11'-19'35,"3"7"-2,8 12-7,13 14-46,-13-14-9,24 25-4,-9-11-2</inkml:trace>
  <inkml:trace contextRef="#ctx0" brushRef="#br0" timeOffset="10860.7359">4872 8427 66,'21'-8'31,"4"-3"2,9 3-17,6 8-8,0 0-4,-2 0-3,-4 0-3,-12 0 0,-4 0-2,-18 0 0,0 0-1,-6-8 1,-4 8-1,-2-6 2,0 6 0,2 0 2,10 0 0,-17 15 1,13-4 0,4 3 0,-3 1 0,3 1 1,-6 0 0,2-1-1,-1-2 1,1-1 0,-2-2 1,3 3 0,-3 0 2,9 6-1,5 2 1,8 8 0,3 7 0,3 11 1,2 2-2,-1 5 1,-6-1 0,-1 1-1,-12-6 0,-4-5 0,-13-13 0,-8-9-1,-5-7-1,-4-8-2,2-6-3,-3-9-6,7-2-18,8 0-7,-3-4 0,19 7 0</inkml:trace>
  <inkml:trace contextRef="#ctx0" brushRef="#br0" timeOffset="11351.3962">5473 8891 27,'-50'-43'60,"20"28"-34,1 6-11,7 9-5,-2 9-3,11 10-3,4 4 0,9 5-1,0 0-1,16-3 1,2-3-1,7-7 0,6-7-1,0-8-1,0 0 0,-2-14 0,-2-1 0,-6-6-1,-4 0 1,-5-3 1,-4 4 1,-1 6 0,-4-1 1,-3 15 1,0 0 0,0 0 0,9 19 0,-6 3 0,0-5-2,4 3 1,0-4-1,2-2 1,-9-14-1,18 13 0,-18-13-1,16-10 1,-7 3-3,0-10-4,1 6-17,1-4-16,-4-5 0,5 2 0,1-1-1</inkml:trace>
  <inkml:trace contextRef="#ctx0" brushRef="#br0" timeOffset="11668.0618">6025 8845 64,'-13'26'34,"4"6"0,-10 0-11,-2-10-11,2 3-6,-6-10-4,1-2-2,2-10-1,1-6 0,5-9-2,0-8 1,7-1 0,6-4 0,6 1 1,6 1 2,4 4 0,9 10 2,2 5 0,7 13 2,-3 4 0,-1 11 0,-4 0 0,1 4-3,-2-1-21,-5-3-16,-9-11-1,2-2-1,-10-11 0</inkml:trace>
  <inkml:trace contextRef="#ctx0" brushRef="#br0" timeOffset="12126.0394">6407 9046 38,'12'21'31,"-15"-5"-5,1 6-23,-3 4-21,-16-9-5,11 4-5</inkml:trace>
  <inkml:trace contextRef="#ctx0" brushRef="#br0" timeOffset="12742.8">6924 8775 30,'-22'-10'26,"-11"-1"-2,6 8-9,3 5-5,6 7-3,6 7-3,9 3-1,8 0-1,9-1 0,7-1 0,3-3 0,-1-5-2,-1-1 1,-5-8-2,-4 3-1,-13-3 1,0 0-1,-18 4 0,0 2 1,-2 2 0,0 3 0,4 2 3,5 0-1,11 0 1,19 5 3,0-15-2,9-3-1,-1-6 0,1-3 0,0-6-1,-4-4-1,-1 0 1,-8-3-1,-2-2 0,-7 4 1,0 2-1,-6 7 0,0 11 1,0 0 0,-8 8 0,8 11 1,0 5-1,3 3 1,2 2 0,8-4 0,3-5 0,6-5 1,-4-8 0,6-7 0,-8-7 1,6-8-1,-10-6 0,-3-3-1,-5-3-2,-4-2-8,0 1-16,0 5-10,-7-3 0,7 11-1</inkml:trace>
  <inkml:trace contextRef="#ctx0" brushRef="#br0" timeOffset="13066.273">7269 8825 62,'10'27'33,"-4"-5"0,2 2-13,4 2-7,-2-4-6,5 0-2,2-5-1,6-4-1,0-9-1,4-4 0,-2-12 0,0-5-1,-4-12 1,-1-4-2,-9-9 0,-11-6 0,-6-2 0,-13-4 0,-12-2-1,-5 7 0,-8 6 0,-3 9 1,1 9 1,5 12-1,7 10 0,16 10 1,12 9-2,13 3-4,14 6-16,16 5-14,0-3-1,13 2 1,5-4-1</inkml:trace>
  <inkml:trace contextRef="#ctx0" brushRef="#br0" timeOffset="13389.5268">7656 8809 56,'0'0'32,"7"10"0,-3 7-14,-4 1-6,8 9-3,-3-4-3,5 5-1,1-5-1,2-2-1,1-7-2,4-6 0,0-8-1,-1-11-3,5-1-6,-7-10-13,-4-7-12,0 0 0,-8-9-1,-3 6 1</inkml:trace>
  <inkml:trace contextRef="#ctx0" brushRef="#br0" timeOffset="13516.0181">7733 8549 69,'-9'-4'32,"13"14"-2,-4 6-43,0-16-10,8 25-5,-8-15-4</inkml:trace>
  <inkml:trace contextRef="#ctx0" brushRef="#br0" timeOffset="14073.3249">7985 8806 54,'0'0'34,"5"19"0,13 6-9,9 20-10,-3 4-5,4 13-3,-7 2-3,-7 3-6,-8-1-2,-13-15-3,-8-7-1,-15-18 0,0-9-1,-4-22 0,5-9 3,-14-64 3,35 23 4,8-3 2,10 0 0,7 0 0,10 7-1,4 6-5,1 11-14,-4 4-12,6 15 0,-13 3-1</inkml:trace>
  <inkml:trace contextRef="#ctx0" brushRef="#br0" timeOffset="14382.7723">8235 8961 52,'16'8'32,"6"4"-3,-1-8-9,0-4-6,3-3-5,-5-7-4,-4-5-2,-4-3-1,-8-3-1,-6-4 0,-5-1-1,-5 2 0,-2 2 0,-5 7 0,3 6-1,-3 9 1,6 5 0,4 8 0,2 10 1,5 6 0,6 8 1,1 3 0,6 2 0,-1 1 1,3 2-1,-2-1-2,-1-7-10,0-7-23,1-2-1,-6-13-1,9-4 0</inkml:trace>
  <inkml:trace contextRef="#ctx0" brushRef="#br0" timeOffset="14688.3476">8767 8824 58,'9'9'35,"-18"3"1,-1 6-8,-9 1-11,-8-6-8,-1 6-4,-4-8-3,0-4-3,3-7 0,2-4 0,6-4-1,7-6 0,6 1 1,8-3 0,8 4 0,6 4 1,7 8 0,1 3 0,3 9 0,1 2-2,2 10-13,-2 3-20,-12-5 1,6 1-1,-13-10 1</inkml:trace>
  <inkml:trace contextRef="#ctx0" brushRef="#br0" timeOffset="14901.1668">8861 8736 76,'0'0'37,"12"0"1,-5 18-12,-7 10-12,8 15-5,-3 6-4,3 8-1,-2 4-3,0-5-7,4 4-14,-2-12-18,-8-15 0,6-7-1,-6-16 0</inkml:trace>
  <inkml:trace contextRef="#ctx0" brushRef="#br0" timeOffset="15051.9104">8951 8984 86,'22'0'33,"-4"-6"-2,9 6-32,0 0-27,-7-2-4,4 2-2,-6-12 0</inkml:trace>
  <inkml:trace contextRef="#ctx0" brushRef="#br0" timeOffset="15254.4232">9183 8668 90,'-15'17'37,"15"5"0,0 16-20,0 0-8,9 14-3,-3 5-3,2 2-3,1 3-5,-5-10-14,-1-6-18,1-7 1,-4-14-1,3-8 0</inkml:trace>
  <inkml:trace contextRef="#ctx0" brushRef="#br0" timeOffset="15410.466">9199 8918 69,'0'0'35,"20"6"0,-9-3-3,7 5-38,3 1-26,-3-9-2,7 0-1,-9-4 0</inkml:trace>
  <inkml:trace contextRef="#ctx0" brushRef="#br0" timeOffset="15674.8792">9438 8828 52,'14'0'36,"2"14"1,-3 4-1,-6-3-20,4 11-5,-11-5-6,6 1-1,-3-7-4,-3-15-1,0 0 0,15-15 0,-6-2-1,2-7 0,2 0 1,1-1-1,-2 2 2,3 6 1,-3 5 0,1 12 0,0 9 0,-3 8 1,-4 5-1,-2 3-5,-1-1-31,-3 9-1,0-8-1,0-1 1</inkml:trace>
  <inkml:trace contextRef="#ctx0" brushRef="#br0" timeOffset="16262.216">10314 8787 43,'-21'-4'30,"2"11"0,-3 2-10,0 3-5,6 11-7,5 3-3,11 3-2,9-3-1,10-1 0,9-4 0,4-4-1,1-11-1,-2-6 1,-7-6 0,-3-8-1,-11-1-3,-10-6-6,-9 1-13,1 1-10,-9-5 0,7 7-1</inkml:trace>
  <inkml:trace contextRef="#ctx0" brushRef="#br0" timeOffset="16449.9518">10431 8732 57,'0'0'37,"11"27"1,-8 1-5,-3 7-14,11 15-8,-8 0-4,7 9-4,-4-1-4,0-8-5,3 4-12,-2-13-20,-7-11 0,3-7 0,-3-11 0</inkml:trace>
  <inkml:trace contextRef="#ctx0" brushRef="#br0" timeOffset="16615.5394">10464 8982 52,'13'-4'33,"10"4"0,1 0-2,7 0-29,0 6-27,4-12-6,7 3-2,-4-11 0</inkml:trace>
  <inkml:trace contextRef="#ctx0" brushRef="#br0" timeOffset="16893.7643">10986 8857 62,'-13'20'35,"-8"2"0,-4 1-7,0 1-14,-4-9-6,0-1-4,1-8-1,4-6-3,5-8 0,4-6 0,10-5 0,5-1 0,6-1-1,10 3 1,2 3 0,6 9 0,1 6 0,4 9 0,-2 8-1,-4 3-7,1 5-21,-4 3-6,-6-6 0,5 1-1</inkml:trace>
  <inkml:trace contextRef="#ctx0" brushRef="#br0" timeOffset="17275.5007">10999 8743 42,'0'-40'33,"20"5"2,3 0-3,4 3-17,11 13-3,-5 8-1,7 17-2,-10 11-1,2 17-2,-12 7-2,1 12 0,-6 3 0,-2 0-2,-5-4 0,-1-6-2,3-14-1,-6-11-1,8-12-1,-12-9 0,0-16 0,0-6-1,-4-1 1,-8 0 0,-7 7 1,-6 8 1,-6 8 0,-2 9-1,5 10-4,-10 3-20,8 1-10,10 2 0,0-9 0</inkml:trace>
  <inkml:trace contextRef="#ctx0" brushRef="#br0" timeOffset="17614.9964">11488 8860 92,'15'9'39,"-7"5"-1,-8 2-11,5 8-18,-7-5-4,2 2-2,0-6-2,0-7-1,0-8-1,7-8-1,6-9 1,3-8-1,3 1 1,1-2 0,1 3 1,5 5 0,-3 9 0,-3 9 1,-4 15 0,-3 6 0,-1 5 0,-4 3-2,-1 3-5,-10-4-19,0-5-12,3-4-1,0-19-1,-8 10 1</inkml:trace>
  <inkml:trace contextRef="#ctx0" brushRef="#br0" timeOffset="17764.7392">11559 8519 74,'0'0'29,"3"14"-29,4 11-9,-7-7-17,10 12-6</inkml:trace>
  <inkml:trace contextRef="#ctx0" brushRef="#br0" timeOffset="19465.6951">12299 8724 59,'11'-7'37,"-11"7"-1,0 0-3,0 0-24,0 0-31,0 0-11,5 9-2,-5-9-1</inkml:trace>
  <inkml:trace contextRef="#ctx0" brushRef="#br0" timeOffset="19745.835">12299 8963 69,'0'0'40,"3"11"-2,-3-11 1,0 0-22,0 0-19,0 0-33,0 0-3,10-6 0,-10 6-1</inkml:trace>
  <inkml:trace contextRef="#ctx0" brushRef="#br0" timeOffset="25073.2818">13170 8670 76,'13'9'35,"5"13"-6,4 6-10,14 13-7,0 2-4,9 5-2,-1-1-7,-1-4-13,-3-9-20,-4-5-2,-12-14 0,-3-8 0</inkml:trace>
  <inkml:trace contextRef="#ctx0" brushRef="#br0" timeOffset="25283.3366">13527 8651 65,'-16'13'36,"-9"9"-1,-6 11-11,-4 12-10,-9 1-5,3 5-3,1 0-4,4-4-4,6-3-6,6-14-10,6-10-17,11-5-1,7-15 0,0 0 0</inkml:trace>
  <inkml:trace contextRef="#ctx0" brushRef="#br0" timeOffset="25623.1083">13545 9271 27,'15'16'31,"-2"-10"1,6-1 1,2-5-16,-5-5-3,2-7-4,-8-5-1,-3-4-2,-7-11-4,0-2 0,-6-3-3,6-4 1,-4-2-1,4 4 0,8 4-4,-1 4-4,10 11-11,-1 8-15,-4 1-1,3 11 0,-4 0 0</inkml:trace>
  <inkml:trace contextRef="#ctx0" brushRef="#br0" timeOffset="25764.1318">13616 9099 44,'-3'10'32,"3"-10"2,16 5-5,7-8-20,3-9-31,10 7-6,-5-9-3,12 4-2</inkml:trace>
  <inkml:trace contextRef="#ctx0" brushRef="#br0" timeOffset="26014.0183">14093 8765 46,'0'0'35,"19"-4"0,7 4-1,5-3-17,10 3-19,2 0-28,-3-7-3,2 7-1,-14-3 0</inkml:trace>
  <inkml:trace contextRef="#ctx0" brushRef="#br0" timeOffset="26172.5507">14120 8918 53,'7'10'35,"10"-10"-1,16 5-1,5-7-30,2-6-31,10 8-4,-3-5-1,9 5-2</inkml:trace>
  <inkml:trace contextRef="#ctx0" brushRef="#br0" timeOffset="26403.8968">14669 8643 75,'14'0'36,"10"14"0,8 10-8,5 12-17,-3 6-6,3 5-5,-2 4-9,-4-4-21,-6-9-6,-5-11 0,-8-14-1</inkml:trace>
  <inkml:trace contextRef="#ctx0" brushRef="#br0" timeOffset="26578.7931">15030 8651 96,'-25'12'37,"-6"14"-4,-3 14-15,-15 2-7,2 10-6,-2 1-7,5-2-9,11-5-24,4-7-3,6-12 1,14-9 0</inkml:trace>
  <inkml:trace contextRef="#ctx0" brushRef="#br0" timeOffset="26810.0866">15145 9032 80,'-3'9'37,"3"7"0,-8 5-5,2 0-22,6 2-5,0-2-4,0-4-6,11 1-7,-3-7-21,2-11-3,2-5-2,-5-12 0</inkml:trace>
  <inkml:trace contextRef="#ctx0" brushRef="#br0" timeOffset="26960.0888">15122 8801 63,'-9'-9'37,"9"9"0,0 0-5,0 17-49,0-17-13,13 2-5,-13-2-2</inkml:trace>
  <inkml:trace contextRef="#ctx0" brushRef="#br0" timeOffset="27588.7204">15700 8660 73,'0'0'35,"0"0"0,0 16-15,0 15-7,-3 10-5,3 8-4,5 2-3,-1 0-7,5-6-19,3-6-10,-6-15 0,3-9-2</inkml:trace>
  <inkml:trace contextRef="#ctx0" brushRef="#br0" timeOffset="27748.2277">15547 8850 92,'16'3'36,"12"4"0,8 2-19,6-4-14,7 0-25,5-5-12,10 3-1,-4-10-1</inkml:trace>
  <inkml:trace contextRef="#ctx0" brushRef="#br0" timeOffset="28137.5009">16196 8644 58,'-11'-3'35,"11"19"0,-6 8-3,0 5-19,9 12-4,-3-2-2,13 4-1,-2-5-3,9-6 0,2-10-1,5-7-1,-1-15 0,1-15 0,-1-7 0,-2-6-1,-3-7 0,-6-4 0,-6-1 0,-5 1 0,0 6 0,-4 8 0,0 8 0,0 17 0,-12 0 0,7 14 0,5 14 1,0 7-1,0 4 0,0 1-4,10 4-11,2-2-22,-3-11-1,7-4 0,-1-10 0</inkml:trace>
  <inkml:trace contextRef="#ctx0" brushRef="#br0" timeOffset="28379.0302">16555 8810 84,'0'0'37,"0"0"0,9 18-14,6 1-10,13 10-7,-3-1-3,2 1-6,4 3-13,-4-4-21,-7-11 0,0-5-1,-8-12 1</inkml:trace>
  <inkml:trace contextRef="#ctx0" brushRef="#br0" timeOffset="28536.0994">16824 8832 73,'-27'-8'36,"9"18"1,-8 8-8,-3 2-16,4 11-6,-6 1-6,0 1-11,4 1-25,5 0-2,1-7 1,9-3-1</inkml:trace>
  <inkml:trace contextRef="#ctx0" brushRef="#br0" timeOffset="28869.1284">16865 9070 64,'-4'15'36,"-2"-1"1,6 5-3,0 3-20,-4-2-6,8 4-7,0-2-6,2-8-10,5-2-20,3-1-1,-2-11-1,3-4 0</inkml:trace>
  <inkml:trace contextRef="#ctx0" brushRef="#br0" timeOffset="29042.0083">16828 8949 77,'0'8'24,"0"-8"-24,0 0-10,22 0-19,-22 0-3</inkml:trace>
  <inkml:trace contextRef="#ctx0" brushRef="#br0" timeOffset="29448.3391">17127 8490 67,'7'-13'36,"4"16"2,0 11-6,-3 6-17,2 21-6,-10 7-3,0 14-2,0-1-1,-2 4-1,2-4-2,0-7 1,4-5-2,10-14-4,10-6-8,5-14-25,1-15 0,3-3-1,-8-15 1</inkml:trace>
  <inkml:trace contextRef="#ctx0" brushRef="#br0" timeOffset="29628.3578">17036 8702 68,'0'10'38,"22"-5"1,13 0-1,13 2-23,3-2-19,12 0-30,-14-8-3,0-4 0,-11-5-2</inkml:trace>
  <inkml:trace contextRef="#ctx0" brushRef="#br0" timeOffset="30513.5902">18044 8727 38,'-32'0'31,"32"0"0,0 0-6,21 0-13,25 0-3,9 0-2,17 0-3,6 0-4,5 0-9,-6 0-17,-6 9-6,-24-9 0,-6 0-1</inkml:trace>
  <inkml:trace contextRef="#ctx0" brushRef="#br0" timeOffset="30716.4143">18020 8822 30,'-22'0'31,"22"0"1,24 9-3,14-9-14,22 3-3,9-3-5,12 0-5,1 4-7,-1-4-18,-11-3-9,-6 3-1,-20-14 1</inkml:trace>
  <inkml:trace contextRef="#ctx0" brushRef="#br0" timeOffset="31010.1709">18499 8601 43,'11'5'21,"13"7"-3,6 3-3,5 4-2,3 5-1,-3 0-1,0 7-1,-16-2-1,-9 5 0,-18-4-2,-12 1-1,-16-4-1,-6 1-4,1-7-27,5 1-8,2-14 0,18 0-2</inkml:trace>
  <inkml:trace contextRef="#ctx0" brushRef="#br0" timeOffset="32444.6463">19219 8558 59,'0'0'32,"0"0"0,0 28-10,0-1-6,4 14-5,-4 3-4,7 9-1,-2 2-6,1-4-10,0-7-21,5-5-4,-11-14-1,7-6 0</inkml:trace>
  <inkml:trace contextRef="#ctx0" brushRef="#br0" timeOffset="32790.9313">19180 8560 43,'29'-27'34,"3"5"0,9 13 1,3 9-20,1 8-4,0 14-5,-10 10-2,-12 10-2,-12 3 0,-14 4-3,-12-1 0,-10-7 0,-5-4-1,-2-10 0,4-8 0,7-16 0,21-3 2,0-11 0,16-3 1,15 2 1,2 0 0,7 7 0,1 5 0,2 12 0,-11 3-2,-8 3-7,-3 0-24,-7 4-4,-12-9-1,8 0 1</inkml:trace>
  <inkml:trace contextRef="#ctx0" brushRef="#br0" timeOffset="33044.4932">19865 8656 45,'13'-4'35,"4"-1"-1,11 5 0,3 5-18,4-5-12,3 5-13,1-5-23,1 9-2,-10-9 0,-5 6 0</inkml:trace>
  <inkml:trace contextRef="#ctx0" brushRef="#br0" timeOffset="33219.6388">19849 8783 49,'-9'11'35,"9"-11"1,18 15-1,12-15-21,10 5-14,10 0-31,-2-9-2,9 4-2,0-6 0</inkml:trace>
  <inkml:trace contextRef="#ctx0" brushRef="#br0" timeOffset="33601.5023">20540 8613 61,'-21'-14'32,"2"11"-6,-6 3-9,-1 10-5,1 9-4,-1 6-2,8 11-2,6 4-2,12 4 1,9-1-1,13-3 0,10-8-1,11-11 0,6-9 0,3-12 0,-2-17 0,-5-9 1,-13-9-1,-14-6 0,-18-4 1,-14 5-1,-15 2 0,-11 6-7,-2 6-29,-2 14-1,-2 2 0,9 10 1</inkml:trace>
  <inkml:trace contextRef="#ctx0" brushRef="#br0" timeOffset="34067.8408">21135 8567 33,'0'-15'34,"0"15"2,3 10-4,-7 12-11,8 22-6,-8 4-5,4 12-4,-3-2-4,-1-2-9,8-3-20,-1-9-9,-7-17-1,1-8 0</inkml:trace>
  <inkml:trace contextRef="#ctx0" brushRef="#br0" timeOffset="34218.7092">20986 8782 57,'20'0'33,"4"0"0,13 0-8,9 3-27,3-3-27,12 6-2,-4-10-2,8 4 0</inkml:trace>
  <inkml:trace contextRef="#ctx0" brushRef="#br0" timeOffset="34603.033">21602 8606 57,'-18'15'35,"6"6"1,1 3-4,0 3-20,14 9-4,0-1-3,9 2 0,3-6-2,8-3 0,2-11-2,2-8 1,2-9-1,-3-5-1,-3-12-1,-2-7 0,-4-5 0,-9-7-1,3 0 1,-5-2-1,-3 5 0,-3 3 2,-3 10 0,-2 8 2,5 12-1,-12 14 1,4 10 0,1 10 1,-1 3-1,8 8 0,0-2-3,5-4-6,7-1-17,5-7-14,2-15 0,10-3 0,1-13 0</inkml:trace>
  <inkml:trace contextRef="#ctx0" brushRef="#br0" timeOffset="34819.4668">21988 8843 59,'-15'0'35,"15"9"0,0 8-5,8-5-19,12 8-4,0 1-6,4 1-7,5-3-20,-1-4-9,-8-9 0,5-2-1</inkml:trace>
  <inkml:trace contextRef="#ctx0" brushRef="#br0" timeOffset="34978.3346">22227 8826 88,'-14'2'38,"-6"10"-3,-5 1-14,2 14-8,-11-1-7,2 5-5,4 6-8,-2-4-26,8-8-5,10-3-1,2-7 0</inkml:trace>
  <inkml:trace contextRef="#ctx0" brushRef="#br0" timeOffset="35240.9481">22285 9061 58,'0'0'36,"0"0"0,-4 12-3,4 4-18,-4-2-7,4 8-4,-5-1-1,5 0-6,0 1-5,0-5-15,0-8-14,12 0 1,-12-9-1,9-4 1</inkml:trace>
  <inkml:trace contextRef="#ctx0" brushRef="#br0" timeOffset="35405.477">22280 8968 75,'0'0'37,"0"0"0,0 0-6,0 0-39,0 0-25,12-3-2,-12 3-2,16 0 0</inkml:trace>
  <inkml:trace contextRef="#ctx0" brushRef="#br0" timeOffset="35654.5185">22502 8782 75,'0'0'34,"0"0"-8,0 0-31,0 0-24,21 7-4,-7-7-3</inkml:trace>
  <inkml:trace contextRef="#ctx0" brushRef="#br0" timeOffset="35948.7135">22873 8506 50,'7'-19'36,"-2"9"1,4 10 2,-1 23-21,-8 5-7,3 21-5,-3 12-1,0 8-1,0 1 0,9-3-2,-4 0-2,0-13-1,13-7-4,3-20-10,6-13-22,0-9-2,-4-12 0,1-8 0</inkml:trace>
  <inkml:trace contextRef="#ctx0" brushRef="#br0" timeOffset="36098.051">22788 8730 77,'27'10'35,"9"-10"-5,15 0-39,18 3-20,-3-10-4,14 7-2</inkml:trace>
  <inkml:trace contextRef="#ctx0" brushRef="#br0" timeOffset="39086.7893">23388 8746 33,'21'5'31,"6"-5"1,10 3-5,8 1-13,3-4-6,4 7-9,-4-2-12,-5 3-12,-13-8-5,-8 9-2,-12-9 1</inkml:trace>
  <inkml:trace contextRef="#ctx0" brushRef="#br0" timeOffset="39297.45">23385 8857 23,'0'0'29,"14"5"1,8-5-9,7 0-4,11 5-4,2-5-6,11 0-5,-10 7-8,-1-2-12,-6-5-11,-3 0-2,-17-7 0</inkml:trace>
  <inkml:trace contextRef="#ctx0" brushRef="#br0" timeOffset="39495.3096">23737 8730 37,'25'10'29,"6"9"-4,0 5-4,-10 2-3,-5 8-3,-16-3-2,-5 3-4,-14-2-8,-10 1-30,-17-16-4,-1 0-1,-3-14-2</inkml:trace>
  <inkml:trace contextRef="#ctx0" brushRef="#br0" timeOffset="40653.7362">1835 9922 79,'0'0'34,"0"0"-8,40 7-10,19-3-6,9-4-3,9 3-5,11 1-7,-5-4-16,-1 0-13,-9 4 0,-23-7 0,-7 3-1</inkml:trace>
  <inkml:trace contextRef="#ctx0" brushRef="#br0" timeOffset="40885.7239">1870 10069 43,'-13'12'33,"13"-12"-2,18 3-7,22-3-6,16-5-5,16 5-5,4-7-3,9 2-9,-1-2-16,-13 3-13,-15-9-2,-6 2 1,-26-5-1</inkml:trace>
  <inkml:trace contextRef="#ctx0" brushRef="#br0" timeOffset="41066.2875">2390 9853 50,'10'0'32,"12"6"1,2 3-8,0 4-11,5 11-3,-5 3-3,-8 11-1,-16 2-3,-19 1-5,-3 3-12,-9-2-21,-15-10-1,6-3-1,-1-14 0</inkml:trace>
  <inkml:trace contextRef="#ctx0" brushRef="#br0" timeOffset="41993.6272">3199 9882 40,'0'0'32,"-6"22"-1,6 7-11,0 20-6,0 5-5,6 11-3,3 0-6,-2-1-14,0-11-16,4-2-2,-4-21 0,3-9-1</inkml:trace>
  <inkml:trace contextRef="#ctx0" brushRef="#br0" timeOffset="42316.399">3199 9835 79,'35'-13'34,"14"13"1,-2 17-19,-4 1-7,-3 15-3,-9 8-2,-12 6-3,-16 4-1,-13-4-2,-14-3-2,-10-8-1,3-2-1,-4-14 0,8-6-1,8-12 2,10-2 1,9 0 4,18-9 1,8 9 2,5 5 1,8 7 1,2 2 0,5 6-1,-5 2-12,0 2-23,-11-14-2,2 0 0,-7-10-1</inkml:trace>
  <inkml:trace contextRef="#ctx0" brushRef="#br0" timeOffset="42527.3027">3872 10060 57,'12'-4'35,"9"1"0,13 3 0,5 4-26,2-4-18,9 7-23,-10-10-2,0 3 0,-13 0-1</inkml:trace>
  <inkml:trace contextRef="#ctx0" brushRef="#br0" timeOffset="42699.5544">3953 10193 85,'25'9'36,"10"-1"0,4-8-21,4-3-41,4 3-6,-7-4-2,-1 4-2</inkml:trace>
  <inkml:trace contextRef="#ctx0" brushRef="#br0" timeOffset="44234.3553">4560 9973 48,'16'-15'33,"-1"1"0,4 6-12,6 8-5,1 0-4,4 15-3,-9 3-3,2 10-2,-11 3-2,-5 4 0,-4 0-1,-3-1 0,-4-4-1,4-2 1,0-4-1,6-7 1,6-9-1,7-8 0,2-8 1,6-8-1,0-5 0,-2-7 0,-3-3-1,-1-4 1,-5-2-1,-6 3 1,-7 2-1,-3 6 1,0 5 0,-3 5 0,3 16 1,-13-10-1,13 10 1,-9 24 1,9-2-1,0 9 2,5 6-1,2 5 0,3-1-2,1-3-7,5-4-28,-1-3-2,-2-9 0,2-4-1</inkml:trace>
  <inkml:trace contextRef="#ctx0" brushRef="#br0" timeOffset="44896.2102">5154 10268 77,'0'12'35,"0"7"-2,6 7-15,-6-5-7,3 5-5,1 0-8,1-9-10,4-5-17,1 0-7,-10-12 1,12-6-1</inkml:trace>
  <inkml:trace contextRef="#ctx0" brushRef="#br0" timeOffset="45060.3728">5156 10113 59,'0'0'34,"0"0"-2,0 0-13,0-12-41,12 12-7,-5-8-3,9 4-1</inkml:trace>
  <inkml:trace contextRef="#ctx0" brushRef="#br0" timeOffset="45284.8993">5560 10101 80,'0'0'36,"0"0"-6,0 0-36,12-3-22,-12 3-4,15-6-4</inkml:trace>
  <inkml:trace contextRef="#ctx0" brushRef="#br0" timeOffset="45738.4033">6028 9993 63,'4'-20'30,"-14"10"-9,-8 6-5,-8-2-4,5 9-4,-11 4-1,4 9-2,1 4-2,8 7 0,7 4-1,12 2 0,9 1-1,9-2-2,10-2-5,4-9-14,5-6-13,5-3-1,-3-12 1,4 0-1</inkml:trace>
  <inkml:trace contextRef="#ctx0" brushRef="#br0" timeOffset="46045.9895">6273 10026 59,'-13'-14'27,"-9"2"-8,1 5-3,-3 7-7,3 8-2,2 7-2,3 7-1,9 4-1,7 4-1,9 1 0,7-2 1,6-2-1,5-10 0,4-5-1,0-12 0,-2 0 0,-7-16 0,-6 0-1,-11-5 0,-14-4-6,-4 3-14,-6 3-12,-12-5-1,7 10 1,-4-1-1</inkml:trace>
  <inkml:trace contextRef="#ctx0" brushRef="#br0" timeOffset="46490.0506">6571 10004 10,'-15'-15'27,"-13"1"20,12 10-30,-3 4-4,1 0-3,5 0-3,4 11-1,9 1-4,0 4 0,12 5 1,1 3 1,8 4 0,-2 0 2,-2 5 0,-6-8 0,-4 4 1,-11-8-1,-6-6-3,-9-8-5,-7-7-18,-2-11-15,5-3 0,-2-8-2,8 2 1</inkml:trace>
  <inkml:trace contextRef="#ctx0" brushRef="#br0" timeOffset="47164.8475">6767 10074 26,'-13'19'31,"-6"0"2,11 9 1,4 0-16,4-6-5,16 5-2,1-9-4,12-4-1,-1-14-2,5-4-1,-2-12-1,-2-9-1,-7-10 0,-7-4-1,-9-9 1,-9-8-1,-10-1 0,-14-2 0,-10 1-1,-7 7 1,-6 7 0,0 10 0,-2 12 0,6 18 0,9 14 0,14 11 0,12 11 1,17 6-1,15 3-3,16-4-13,9-3-19,16-3-1,0-11 0,10-1 0</inkml:trace>
  <inkml:trace contextRef="#ctx0" brushRef="#br0" timeOffset="47503.9082">7011 10264 74,'0'14'36,"4"4"-2,-4 8-13,0-5-8,8 5-4,-2-2-4,7-2-2,2-7-3,1-5-6,3-1-8,-1-9-22,-3-5 0,4-3-1,-7-8 0</inkml:trace>
  <inkml:trace contextRef="#ctx0" brushRef="#br0" timeOffset="47676.0266">7024 10101 60,'0'0'36,"11"8"-3,-11-8-15,10-8-36,2 11-13,-2-9-3,8 2-2</inkml:trace>
  <inkml:trace contextRef="#ctx0" brushRef="#br0" timeOffset="47895.0813">7363 10052 66,'0'0'37,"0"0"-2,7 12-9,-7-12-44,13-4-15,1 4-3,3-10-1</inkml:trace>
  <inkml:trace contextRef="#ctx0" brushRef="#br0" timeOffset="48174.473">7746 9700 60,'0'0'35,"-7"16"3,7 13-1,10 19-23,-10 6-5,2 21-2,-2 0 0,5 4-2,0-5-1,6-5-2,0-11-1,7-13-3,7-12-3,1-22-16,4-11-18,0-6-1,-6-18 1,-3-3 0</inkml:trace>
  <inkml:trace contextRef="#ctx0" brushRef="#br0" timeOffset="48338.0303">7663 10019 96,'0'0'40,"24"13"1,7-2-6,9-11-28,11-3-12,0 3-32,1-5-3,-5-6 0,-3-1-1</inkml:trace>
  <inkml:trace contextRef="#ctx0" brushRef="#br0" timeOffset="48828.833">8570 10048 73,'27'0'37,"17"0"0,8 5-8,9-10-19,10 5-7,5 4-10,-4-4-17,-5-4-12,-7 4 0,-18-4-1</inkml:trace>
  <inkml:trace contextRef="#ctx0" brushRef="#br0" timeOffset="49017.0392">8664 10178 60,'-34'7'34,"22"3"1,12-10-16,23 7-5,16-4-4,8-3-6,9-7-11,6-5-24,9 2-3,-12-5-1,-3 1 0</inkml:trace>
  <inkml:trace contextRef="#ctx0" brushRef="#br0" timeOffset="49198.0882">9118 9975 73,'10'14'35,"4"1"1,3 3-12,-3 0-13,4 13-3,-8-1-4,-5 6-2,-7 0-5,-16-7-11,-7-2-21,-4-2-2,-7-8 1,5-6 0</inkml:trace>
  <inkml:trace contextRef="#ctx0" brushRef="#br0" timeOffset="49731.3095">9914 9672 81,'21'13'36,"-1"13"2,-6 11-20,2 21-5,-12 5-4,4 9-2,-8 1-3,0-1-2,3-8-1,1-7-3,5-10-1,3-14-1,9-5-8,-1-11-24,4-14-1,-2-3-1,-6-13 1</inkml:trace>
  <inkml:trace contextRef="#ctx0" brushRef="#br0" timeOffset="49909.7014">9766 10014 74,'4'9'35,"18"-6"1,12 3-8,16 0-21,6-1-11,7 0-28,-2-10-2,7 5-1,-8-8-1</inkml:trace>
  <inkml:trace contextRef="#ctx0" brushRef="#br0" timeOffset="50144.2991">10395 10022 69,'0'0'35,"21"10"0,1-10-8,8 0-21,8-4-13,2 0-24,7 4-2,-13-3-2,-1 3 1</inkml:trace>
  <inkml:trace contextRef="#ctx0" brushRef="#br0" timeOffset="50323.8436">10406 10104 80,'13'14'36,"10"-10"0,4-1-12,4-3-16,7 7-12,1-7-29,-1 5-1,-7-5 0,5 3-3</inkml:trace>
  <inkml:trace contextRef="#ctx0" brushRef="#br0" timeOffset="51053.0733">11253 10122 4,'-100'6'54,"100"-6"-25,25 4-11,40-6-2,40 2-4,35 0-2,41 2-1,26-2-1,28 8-2,13-8-2,6 4-2,-7-1-7,-21-3-23,-30-5-5,-29 0 0,-43-11-1</inkml:trace>
  <inkml:trace contextRef="#ctx0" brushRef="#br0" timeOffset="51453.9576">11988 9552 55,'6'-11'34,"-6"11"1,0 0-13,0 18-5,0 12-5,0 17-4,0 2-2,0 11-4,0 1-5,-2-6-13,2-8-19,3-2-1,-3-16 0,0-9-1</inkml:trace>
  <inkml:trace contextRef="#ctx0" brushRef="#br0" timeOffset="51806.1904">11935 9552 52,'27'-30'35,"6"2"1,12 10-6,4 18-15,0 3-4,2 19-4,-11 6-3,-10 10-2,-20 6-4,-14 3-1,-18 2-2,-14-11-1,-8-1 0,-6-13-1,5-3 2,5-10 0,12-5 4,13-6 2,15 0 3,23 0 2,6 0 1,14 12 0,3-2 1,7 10-1,-3-2-1,2 5-3,-9 0-8,-9-3-30,-12-10-2,1-2 0,-10-8-1</inkml:trace>
  <inkml:trace contextRef="#ctx0" brushRef="#br0" timeOffset="53114.2927">11314 10443 64,'24'-8'31,"-4"8"-7,-4 4-5,-2 13-4,-7 3-4,-3 14-3,-4 0-1,0 8-2,-4-3-1,4 0-2,7-8 0,7-6-1,2-5 0,7-9 0,1-11 0,1-9 0,2-7-1,-3-9-1,0-4 0,-4-8 0,-6-2 0,-3-2-1,-5 5 0,-6 5 1,0 4-1,-5 10 2,-3 8 0,8 9 1,-14 23 0,10 3 0,4 4 1,0 4-1,4 4 0,4 1-2,6 2-8,-4-7-24,-1-6-3,2-5 0,-4-10 0</inkml:trace>
  <inkml:trace contextRef="#ctx0" brushRef="#br0" timeOffset="53325.7216">11805 10692 65,'-19'7'36,"16"9"0,-4 5-4,-1 1-19,8 8-5,3 1-6,2-2-6,5 0-12,0-6-20,-2-9 0,4-6-1,-12-8 1</inkml:trace>
  <inkml:trace contextRef="#ctx0" brushRef="#br0" timeOffset="53484.2377">11780 10549 58,'3'-10'33,"-3"10"-1,0 0-8,0 0-46,17 0-6,-17 0-4,11 8-1</inkml:trace>
  <inkml:trace contextRef="#ctx0" brushRef="#br0" timeOffset="53684.4706">12063 10662 68,'0'0'30,"0"0"-9,6 10-26,-6-10-20,14-10-5,-4 3-3</inkml:trace>
  <inkml:trace contextRef="#ctx0" brushRef="#br0" timeOffset="53972.1286">12516 10546 49,'-24'-15'33,"3"9"0,-12 6-9,3-3-9,1 13-3,0 0-5,10 12-1,2 4-2,13 9 0,4-3-2,18 1 1,0 0-3,7-7-4,8 1-14,4-10-18,-5-11 1,5-6-1,-8-6 0</inkml:trace>
  <inkml:trace contextRef="#ctx0" brushRef="#br0" timeOffset="54377.833">12764 10568 3,'-27'-14'22,"9"9"0,-30 0 9,28 12-20,3 3-1,3 8-2,1 0-1,7 3-2,6 1 1,6 0-1,4-7-1,7-3 0,2-5-2,6-7 1,3-6-1,2-3 0,-2-6 2,1 2 1,1-3 0,-1 7 1,-5-1 0,1 10 0,-9 0 0,2 8 0,-8 4-2,-3 5-1,-7 2 0,-7 2-1,-5-2-3,-5-3-4,2 3-12,0-7-19,-6-6-2,8-6 1,-3 0 0</inkml:trace>
  <inkml:trace contextRef="#ctx0" brushRef="#br0" timeOffset="54813.0509">13069 10682 37,'-13'13'33,"8"6"1,1 3-5,4-1-9,9 5-4,1-6-5,11-1-2,-1-6-2,7-8-2,-1-8-2,4-3-1,0-13-1,-5-6 0,-2-10 0,-10-3-1,-8-9-1,-14-2 1,-7-4 0,-13 0 0,-8 3-1,-6 8 1,-2 7-1,1 10 1,5 8 0,8 12 0,11 10 0,12 9 0,13 8-1,11-3-3,14 10-8,2 0-22,9-4-3,6 1-1,-7-5 0</inkml:trace>
  <inkml:trace contextRef="#ctx0" brushRef="#br0" timeOffset="55167.715">13436 10730 80,'-4'22'36,"-1"-3"-5,2-3-11,9 9-5,-6-5-5,6 3-4,-1-6-2,4-2-3,3-1-5,-3-10-15,0-8-18,1-4 0,-5-8-1,5-2 1</inkml:trace>
  <inkml:trace contextRef="#ctx0" brushRef="#br0" timeOffset="55309.0061">13462 10592 79,'0'0'36,"10"5"-9,4-5-31,-14 0-23,10-9-5,-6-6-3</inkml:trace>
  <inkml:trace contextRef="#ctx0" brushRef="#br0" timeOffset="56754.1938">14358 10029 42,'0'-32'27,"5"3"-5,3 4-2,-8 1-4,7 15-4,-7 9-1,0 0-2,-4 19-3,4 8-2,5 7-3,-1 5 0,-1 4-1,0 0 0,-3-1-1,0-5-1,-4-4-3,-10-11 0,0-3-1,-5-10 0,2-3 0,1-6 1,7-3 1,9 3 1,3-12 3,32 6 1,-11 6-10,1-4-18,12 10 0,-12-12-1,6 6 0</inkml:trace>
  <inkml:trace contextRef="#ctx0" brushRef="#br0" timeOffset="57099.3098">14358 9711 47,'-65'0'27,"-10"9"-3,3 14-10,9 14-4,1 12-1,17 14 0,13 7 0,19 11 0,13-2-2,26 3 0,14-8-2,23-5 0,11-12-2,16-14 0,10-22-1,2-21-1,-1-12 0,-8-24-1,-17-19 0,-24-18 0,-34-13-1,-30-9 0,-26 4 0,-28 7-2,-15 9-24,-12 20-8,-11 6-1,7 24 0</inkml:trace>
  <inkml:trace contextRef="#ctx0" brushRef="#br0" timeOffset="58378.4019">1968 11283 27,'-28'9'11,"-6"4"-2,-15-6-1,-7-1-2,-3-6 1,6 0 1,-37-8 10,62 4-9,7 1 1,21 3 0,7 9-2,13 7-2,5 6 0,3 11-1,3 6-1,0 7 1,-8 4-2,-12 1 0,-11-2-1,-5-3 0,-1-12-1,-1-6 0,4-9-1,3-8 1,9-6-2,10-5 1,18-6 0,6 2-1,1 4-4,-1-6-18,3 0-10,-5 1 0,-7-4 1</inkml:trace>
  <inkml:trace contextRef="#ctx0" brushRef="#br0" timeOffset="58560.2891">2031 11555 58,'24'-9'33,"10"9"0,3-3-4,0 3-20,1 3-8,5-3-8,-6 4-15,-11-4-10,-1 3 0,-25-3-1</inkml:trace>
  <inkml:trace contextRef="#ctx0" brushRef="#br0" timeOffset="58707.3163">2195 11582 49,'-10'12'32,"10"9"-1,-2-1-9,7-2-12,5 2-16,-10-4-21,9 5-3,0-9 0,10 5-2</inkml:trace>
  <inkml:trace contextRef="#ctx0" brushRef="#br0" timeOffset="59214.2443">2561 11594 42,'-25'-19'29,"6"12"-2,-9-1-14,-3 2-4,3 6-3,1 6-2,8 6-1,2 5 0,12 6-1,-1-2 0,17 1 0,6-2-1,7-3 0,0-5 0,6-6-2,-3-6 0,-5-5 0,6-7 0,-10-3 0,-2-2 0,-7-2 1,-3 2 2,0 1 0,1 5 0,-7 11 1,12-3 2,-12 3-1,16 20 0,-1-2 0,-2 1-1,3 2 1,0-1-2,2-3 1,-3-5-1,7-5 0,-6-7 0,-1 0 0,0-12 0,0-1 0,1-5 0,-1 0 0,-5 1-2,-4-1-6,3 3-20,-2 1-10,-11-1 0,4 15 0</inkml:trace>
  <inkml:trace contextRef="#ctx0" brushRef="#br0" timeOffset="68757.2193">3689 11417 41,'5'37'28,"-8"-5"-2,3 8-10,5 3-6,4-4-2,6-3-2,4-11-2,5-11 0,4-14-2,0-11-1,0-9 0,-8-7-1,-4-4 1,-7 2 1,-6 2 0,-3 6 0,-4 8 1,4 13 1,-7 13-1,7 16 1,3 8-1,4 13 0,-1 3 0,-1 9 0,-5 2-1,-2-4-1,-6-6-1,-6-13-3,-3-5-1,-9-17-3,0-6-6,-4-19-9,1-11-12,12-6 0,-6-9 0,13 4 3</inkml:trace>
  <inkml:trace contextRef="#ctx0" brushRef="#br0" timeOffset="68991.4921">4095 11651 50,'10'5'34,"2"-5"1,13 0-1,0 0-23,6-4-24,10-1-18,-5-9-2,7 2-2,-4-5 1</inkml:trace>
  <inkml:trace contextRef="#ctx0" brushRef="#br0" timeOffset="69321.1654">4747 11575 40,'-12'14'32,"-16"-2"0,2 8-1,-5-4-19,-4-3-6,-1-4-6,3-6-3,-1-8-1,9-2-1,5-10 0,11-1 2,6-4 1,8 4 3,7 3 3,5 6 2,11 12 1,0 3 1,6 9 0,-5 6-2,4 6-1,-5 2-7,-6 0-21,-7-9-10,1-2-1,-16-18-1</inkml:trace>
  <inkml:trace contextRef="#ctx0" brushRef="#br0" timeOffset="69467.1948">4553 11283 38,'0'0'1,"14"6"-1,-5-6-18,14 11-2</inkml:trace>
  <inkml:trace contextRef="#ctx0" brushRef="#br0" timeOffset="70014.9107">4821 11110 37,'12'-7'29,"11"7"0,1 0-6,4-7-14,10 3-5,-4 0-4,-3-2-4,-3 0-2,-13 2-2,-15 4 0,6-8 0,-6 8 0,-18 0 2,2 5 2,4 2 4,-10 18 4,19-7 0,3 2-1,4-1 0,4-2 0,-1 0 0,0-2-2,-2-3 1,-5-1-2,0-11 1,-9 14 2,-1-6 0,1 2 1,-3 1 2,4 8 0,1 2 1,7 7 0,7 6 0,1 8 0,1 1-2,3 2 0,-6-2-2,-1 1 1,-5-11-2,-10-3-1,-3-9-1,-9-10-2,1-6-2,-4-10-6,5 1-6,0-3-18,4-7 1,10 3-1,0-5 2</inkml:trace>
  <inkml:trace contextRef="#ctx0" brushRef="#br0" timeOffset="70503.7261">5275 11586 55,'0'0'21,"0"-21"-5,-6 7-4,-4-2-5,-10 2-2,0 2-2,-2 4-1,-3 8 1,-3 0 0,6 10 2,4 5-1,8 9 1,7-1 1,10 5-1,6-6-1,8-1 1,3-4-2,4-5-1,0-6-2,-1-6 1,-1-10-2,-4-4 1,-1-4-1,-2-4 1,-7-1-1,2-1 1,-8 4 1,0 6 0,-6 14 0,0 0 1,10 0-1,-8 13 1,4 6 0,-2 1 0,4-1 0,2 0 0,3-8 0,-1-3 1,3-8-1,1-4 0,-1-9 0,1-4-1,-1 0-2,-3-9-10,1-2-24,-1 7-1,-6-4-1,4 8 1</inkml:trace>
  <inkml:trace contextRef="#ctx0" brushRef="#br0" timeOffset="70825.4571">5932 11604 48,'-19'23'27,"-15"-11"1,-1 0-16,2-4-5,-4-3-3,5-5-2,-1-11-1,8-5 0,6 0 0,10-4 1,9-2 1,6 3 2,9 5 1,10 8 2,0 6 0,7 15 1,-2 3-1,2 10-2,-2 1-9,-2 1-30,-13-8-2,4-1-1,-19-21-1</inkml:trace>
  <inkml:trace contextRef="#ctx0" brushRef="#br0" timeOffset="71315.5659">6344 11794 44,'0'18'22,"0"9"-17,-5 3-18,-12-12-8,8 3-3</inkml:trace>
  <inkml:trace contextRef="#ctx0" brushRef="#br0" timeOffset="73925.4757">6878 11519 39,'-22'7'22,"-6"1"-4,0 5-2,6 7-3,0 2-2,13 7-2,9-7-1,9 6-1,10-10-1,12-3-1,3-6-2,1-9-1,-1 0 0,-3-12-1,-7-1 0,-11-3 0,-10 2-2,-6-1-5,-5 1-9,0 3-17,-7-6 0,15 17-1,-7-19 0</inkml:trace>
  <inkml:trace contextRef="#ctx0" brushRef="#br0" timeOffset="74143.8787">7163 11521 46,'0'0'34,"0"0"2,0 17-1,0 0-17,0 17-5,0 4-6,0 11-3,0 9-1,0 1-5,6-1-5,-6-8-16,0-9-14,7-8 0,-7-18-1,0-15 1</inkml:trace>
  <inkml:trace contextRef="#ctx0" brushRef="#br0" timeOffset="74290.9008">7122 11733 38,'13'0'28,"-3"-7"-4,15 7-11,6 3-34,-4-13-4,14 8-3,-1-10 0</inkml:trace>
  <inkml:trace contextRef="#ctx0" brushRef="#br0" timeOffset="74570.1223">7648 11586 53,'-9'12'35,"0"1"0,-4-3-6,-10-1-14,2 8-6,-6-4-2,-3 2-4,-1-6-1,2-5-2,3-4-2,0-6-1,8-3 0,9-9-1,9-1 0,0 1 0,15 4 2,1 2 1,6 9 0,2 7 2,4 7 0,-3 9 0,0 6-2,-5 2-24,-5-6-7,5 3 0,-8-13-1</inkml:trace>
  <inkml:trace contextRef="#ctx0" brushRef="#br0" timeOffset="74946.9776">7642 11403 43,'3'-27'32,"12"8"1,2-1-4,5 4-16,9 10-2,-3 6-2,8 20-1,-9 7-2,3 14 0,-9 4-1,1 8-1,-6-3 0,1 0-1,-4-8-1,-3-9-1,-4-9 0,2-11-1,-8-13-1,0 0 0,0 0 0,-12-13 0,0 9 1,-9 4-2,-5 0 1,-3 9 0,-3 2-1,0 2-5,10 5-10,5-7-20,4-11 0,13 0 0,0-21 1</inkml:trace>
  <inkml:trace contextRef="#ctx0" brushRef="#br0" timeOffset="75263.0055">8328 11584 52,'-9'25'34,"-3"6"0,-12-7-2,-5-9-18,4 0-6,-3-5-8,-4-10-5,7 0-2,-1-15 0,10 2-1,2-8 0,14 3 2,0 2 3,11 0 4,8 9 4,1 7 2,9 7 1,-2 6 0,4 8 0,-7-1-3,1 3-6,-5-4-17,-1 2-15,-19-21-1,17 13 0,-17-13-1</inkml:trace>
  <inkml:trace contextRef="#ctx0" brushRef="#br0" timeOffset="75412.1258">8132 11255 63,'0'0'34,"4"13"-3,9 9-25,5 3-31,-7-3-6,9 8-2</inkml:trace>
  <inkml:trace contextRef="#ctx0" brushRef="#br0" timeOffset="76353.7677">8946 11521 44,'-21'8'18,"9"2"-7,3 5-4,9-1-3,6 2-1,5-3-1,6-1-1,1-3-1,-1-3-1,-3-3-2,-14-3 0,10 0 0,-10 0 0,-20 3 1,2 2 2,-3 2 0,-17 15 8,23-5-3,6-2 1,9 2 1,0-3-2,14 1 0,2-6 0,6 1-2,2-10 0,3 0-1,0-5-2,-2-3 1,-4 2-1,-2-1 0,-5 1-1,-2 6 2,-12 0 0,10 14 0,-10 0 1,5 2-1,-5 0 1,0-5-1,0-1-1,0-10-1,0 0-2,6-20-1,-2 1 1,-1-8 0,5-2 0,-1 0 2,2 0 2,18-10 8,-12 32-3,-2 7 1,4 10 0,-5 4 0,1 11-2,-3 3 0,-2 2-4,1 0-5,-3-3-11,-3-8-17,9-1 0,-12-18 0,13 5-1</inkml:trace>
  <inkml:trace contextRef="#ctx0" brushRef="#br0" timeOffset="76506.653">9391 11586 73,'0'0'34,"14"27"0,-7 0-16,-4 0-8,4 3-14,-2-5-26,5 4-2,-2-12-1,10 0-1</inkml:trace>
  <inkml:trace contextRef="#ctx0" brushRef="#br0" timeOffset="77088.9625">9604 11568 71,'15'-8'31,"8"8"0,4-3-18,1-1-7,5 4-5,-4-5-3,-5 3-2,-6 2 0,-18 0-1,0 0 0,-11 14 1,-9-2 0,-5-1 4,-2 4 3,5 8 1,-1-5 2,8 4 0,5-2 0,14 0 0,6-2-1,10-2-3,3-5-3,3-6-2,8-2-4,-1-6-1,5-3-2,-1-7 0,-1 0 2,-3-1 3,0 3 5,-5 6 4,-8 5 4,-1 4 3,-19-4 1,14 26 1,-21-6-2,-1 6-2,-10-6-3,1-2-3,-5-6-3,-1-9-2,1-3-2,1-12 0,7-4 0,2-7 0,7 0 0,5-2 3,7 4 1,7 9 2,2 2 1,5 10 1,3 7-1,2 8 2,-2 4-1,2 6-6,0-3-27,-3 1-5,-3-7-1,6-1 0</inkml:trace>
  <inkml:trace contextRef="#ctx0" brushRef="#br0" timeOffset="77518.7719">10195 11644 45,'23'8'34,"-3"4"0,11 13-1,0 13-18,-6 2-6,3 7-7,-2 2-8,-5 2-22,-7-18-6,0-2 0,-14-21-1</inkml:trace>
  <inkml:trace contextRef="#ctx0" brushRef="#br0" timeOffset="77686.6958">10428 11656 73,'-19'12'35,"-7"16"1,-6 8-12,-5 3-14,2 7-7,4 5-11,1 0-24,5-14-3,12-5 0,3-13-1</inkml:trace>
  <inkml:trace contextRef="#ctx0" brushRef="#br0" timeOffset="77962.0441">10497 11710 51,'0'0'32,"0"0"3,-10 12-5,10 5-15,-8 0-5,13 5-4,3-3-1,7 1-2,5-8-1,5-6 0,0-6-2,0-5 2,-2-8-3,-3-3 0,-7-5-5,-8-3-10,-5 0-19,0 6-1,-8-2 1,2 6-2</inkml:trace>
  <inkml:trace contextRef="#ctx0" brushRef="#br0" timeOffset="78211.4641">10758 11687 67,'17'14'37,"0"7"-1,-9 3-12,2-5-9,2 8-4,-3-7-4,-2-2-3,0-5-2,0-5 0,-7-8-2,14-5 2,-7-7-3,0-5 2,0-2-1,2 1-2,-2-1-2,-2-3-5,2 8-14,-1 2-15,-3-1 1,8 5-1,-3-2 2</inkml:trace>
  <inkml:trace contextRef="#ctx0" brushRef="#br0" timeOffset="78534.5311">11196 11756 33,'4'-11'57,"-1"-2"-36,-9 0-7,-3 4-3,-6 0-2,-2 5-1,-4 4-1,-1 0-2,-5 6 0,7 4-2,6 4 1,8 7-1,6-1-1,8 1 0,4-3 1,7 0-1,6-3 0,-1-5-2,-1-5-2,-5-13-9,3-2-17,-6-6-8,-5-11 1,0-2-1</inkml:trace>
  <inkml:trace contextRef="#ctx0" brushRef="#br0" timeOffset="78691.0414">11174 11468 58,'-8'-17'32,"-5"5"-1,13 12-14,0 0-37,-15 9-7,15 11-4,-4-6-1</inkml:trace>
  <inkml:trace contextRef="#ctx0" brushRef="#br0" timeOffset="78903.0224">11464 11633 51,'-11'3'34,"-2"7"2,8 8 0,5 14-22,-5 1-4,10 15-3,-5 5-1,4 8-2,2 0-4,-3-6-5,6-1-9,-9-10-19,5-16-4,3-12 1,-8-16-2</inkml:trace>
  <inkml:trace contextRef="#ctx0" brushRef="#br0" timeOffset="79057.6157">11495 11821 58,'0'0'35,"8"-14"-1,5 17-5,-1 1-35,0-4-22,11 3-5,-1-6-1,10 6 1</inkml:trace>
  <inkml:trace contextRef="#ctx0" brushRef="#br0" timeOffset="79647.5595">11881 11627 45,'-20'-9'27,"-8"-5"2,5 8-15,2 6-5,3 7-4,7 6-2,3-1-1,8 4-1,5-1 0,7 0-2,5-1-1,2-3-3,3-2-2,-5-5-2,-2 0-4,-15-4-1,10 5 1,-10-5 2,-13 0 4,-1 0 5,-2 6 3,-13 4 15,18-2-3,4 2 1,7 4-2,0-2-2,11 2-2,0-2-2,5-2-4,5-3-4,-1-7-4,5-4-1,-1-4 0,-2-6 2,1-6 3,0-4 2,-1 2 4,14-23 17,-24 28-9,5 7 1,-8 3-2,3 12-2,-5 4-3,3 8-1,-5 0-2,1 3-1,0 2-1,3-4 1,-2-5-2,4-6 1,-1-7 0,2-3-1,1-5 1,1-7-2,0-3-3,-3-6-13,-1 1-18,0 3-2,-4-2 1,2 5 0</inkml:trace>
  <inkml:trace contextRef="#ctx0" brushRef="#br0" timeOffset="80031.2215">12331 11655 54,'12'0'37,"3"9"-1,1 3 2,-4 2-21,6 8-5,-8 0-4,0-2-4,-3-2 0,-3-5-4,-4-13 0,0 0-2,0 0 0,11-12-2,-3-7 1,1-2-1,4-2 0,0 1 1,2 3 1,2 6 1,-3 4 2,-1 9 1,-2 10 1,-1 8 0,-7 3 1,2 8-1,-5 0 0,0 2-3,6-1-5,-10-6-27,4-10-5,0-14-1,18 5 0</inkml:trace>
  <inkml:trace contextRef="#ctx0" brushRef="#br0" timeOffset="80232.4111">12976 11575 83,'0'0'36,"0"0"0,0 0-6,0 0-33,0 0-29,0 14-4,0-14 0,0 15 1</inkml:trace>
  <inkml:trace contextRef="#ctx0" brushRef="#br0" timeOffset="80390.9452">12941 11744 74,'0'10'39,"0"-10"0,0 9-6,0-9-54,0 0-11,9-16-5,-6-2 0</inkml:trace>
  <inkml:trace contextRef="#ctx0" brushRef="#br0" timeOffset="81418.3759">13613 11605 38,'7'20'28,"-11"-3"1,10 6-11,-6 5-8,7-2-3,6-1-2,3-10-1,8-6-1,1-9-1,6-12-1,-1-7-1,1-11 1,-6-6-2,-6-5 1,-4 3 1,-5 1-1,-7 11 2,-3 7-1,0 19 2,-15 0-1,7 16 1,6 23 0,-1 5 1,3 15-1,0 3 0,0 10 1,-2 1-1,-5 0 0,-4-4 0,-6-8-1,-4-10-2,-7-12-1,-2-10-1,0-20-3,2-9-4,0-21-5,8-7-15,9-6-6,0-10 0,15 4 2</inkml:trace>
  <inkml:trace contextRef="#ctx0" brushRef="#br0" timeOffset="81740.2108">13923 12226 43,'9'9'31,"11"1"1,-3-7-5,-1-11-13,4-3-4,-5-11-4,-4-3-2,-4-8-1,-7-4-1,-4-4-1,0-3-1,4 1 1,0 2-1,8 5 1,1 4-4,5 7-5,3 8-16,1 2-9,7 15 0,-8-4-1</inkml:trace>
  <inkml:trace contextRef="#ctx0" brushRef="#br0" timeOffset="81905.4705">13966 12031 74,'23'-3'32,"10"3"-4,0-6-39,-2-9-16,11 5-3,-5-11-3</inkml:trace>
  <inkml:trace contextRef="#ctx0" brushRef="#br0" timeOffset="82155.0345">14430 11598 51,'11'5'35,"8"-3"0,8-2 1,4 0-18,8 0-18,3-7-27,4 7-7,-12-12-1,-3 5-1</inkml:trace>
  <inkml:trace contextRef="#ctx0" brushRef="#br0" timeOffset="82313.5662">14463 11693 48,'16'11'33,"5"-11"0,18 8-6,-3-5-39,1-8-15,13 5-3,-5-12-2</inkml:trace>
  <inkml:trace contextRef="#ctx0" brushRef="#br0" timeOffset="82764.8228">14938 11517 62,'5'21'32,"-3"-5"1,8 6-17,3 10-6,-1-5-1,6 2-4,-1-9-2,5-6-1,1-5-1,0-9 0,-1-6-2,0-10 1,-5-5-1,-2-10 0,-5-4 1,-3 2-1,-4 1 2,-3 4-1,-3 6 1,-1 12 1,4 10 0,-12 24 0,10 5 0,2 14 1,4 9 0,0 8-1,-1 4 1,-3 1-2,-3-3 1,-6-5-2,-7-3 0,-11-11-3,-5-9-3,-6-17-5,5-6-6,1-11-18,5-16 0,13-5-1,3-11 0</inkml:trace>
  <inkml:trace contextRef="#ctx0" brushRef="#br0" timeOffset="83003.1755">15370 11876 58,'-5'13'35,"2"-1"1,-4 1-3,-3-1-21,10 9-4,-6 3-4,6-2-2,5 2-2,-2-4-4,5-2-14,-2-5-17,-6-13 0,18 0-1,-8-12-1</inkml:trace>
  <inkml:trace contextRef="#ctx0" brushRef="#br0" timeOffset="83167.2279">15365 11696 78,'0'0'36,"10"-10"0,4 14-18,4-1-45,-18-3-5,17-6-3,-17 6-1</inkml:trace>
  <inkml:trace contextRef="#ctx0" brushRef="#br0" timeOffset="83716.1204">15825 11502 69,'-7'15'32,"2"8"-8,5 10-6,0 2-5,4 4-6,5 1-9,1-5-17,-4-11-12,5-5-2,-11-19 0,0 0-1</inkml:trace>
  <inkml:trace contextRef="#ctx0" brushRef="#br0" timeOffset="83881.0159">15696 11635 50,'18'0'33,"13"8"0,3-4 0,7-1-26,2 4-26,-3-11-11,12 4-2,-11-7 0</inkml:trace>
  <inkml:trace contextRef="#ctx0" brushRef="#br0" timeOffset="84663.1557">16306 11512 59,'-6'26'33,"-2"-7"0,-5 9-15,7 10-6,0 1-2,8 6-4,5-9-1,11-5-2,5-8-1,6-12-1,3-11 0,2-10-1,0-10 1,-6-10-1,-3-6 0,-6-7 0,-4 1 0,-6 4 0,-5 4 0,-4 10 1,-4 11 0,4 13 0,-12 13 0,6 11 1,-1 10-1,4 7 0,3 5-4,0-7-11,6-3-22,6-7 1,-1-7-2,7-5 1</inkml:trace>
  <inkml:trace contextRef="#ctx0" brushRef="#br0" timeOffset="85068.4634">16713 11688 45,'-20'5'34,"12"7"-1,-2 1 2,7 5-21,6 4-5,0 0-3,12-4-2,-2-4-1,7-5-1,2-5 0,-1-4-2,-4-13 0,-1-2 1,-5-2-1,-4-2 0,0 1 0,-4 4-1,-3 2 0,0 12 1,0 0-1,0 0 1,0 26 1,4-1-1,-4 4 0,5 5 0,-5 3 2,0 3-1,-11-1 1,-2-5-1,-9-5 0,-3-7-1,-2-4-2,-5-13-9,11-5-16,3-5-8,2-8-2,13-2 1</inkml:trace>
  <inkml:trace contextRef="#ctx0" brushRef="#br0" timeOffset="85309.6898">16951 11962 57,'0'0'35,"0"14"0,-7-2-4,-2 0-15,9 10-8,0-4-4,0 2-3,4 0-5,-4-8-6,9-3-17,-9-9-8,12 0-1,-2-9-1</inkml:trace>
  <inkml:trace contextRef="#ctx0" brushRef="#br0" timeOffset="85476.7357">16988 11858 69,'0'0'34,"0"0"-1,0 0-13,-13 2-46,13-2-6,9-2-2,-9 2 1</inkml:trace>
  <inkml:trace contextRef="#ctx0" brushRef="#br0" timeOffset="85658.7763">17186 11761 87,'0'0'26,"15"0"-20,-4 0-28,-11 0-7,18-7-3</inkml:trace>
  <inkml:trace contextRef="#ctx0" brushRef="#br0" timeOffset="85919.3443">17310 11289 65,'0'0'35,"15"22"2,-9 14-4,-6 7-21,0 15-5,-5 4-1,1 3-2,-2 2 0,1-4-2,2-9 0,6-7-3,6-13-1,6-12-4,12-5-11,5-10-20,-3-17-1,0-6 0,-6-8 0</inkml:trace>
  <inkml:trace contextRef="#ctx0" brushRef="#br0" timeOffset="86089.9541">17217 11550 85,'29'10'35,"5"-5"-2,11-5-37,3 10-25,-8-19-2,7 5-3,-11-11-1</inkml:trace>
  <inkml:trace contextRef="#ctx0" brushRef="#br0" timeOffset="86716.4966">17712 11800 73,'0'0'33,"22"9"0,9-9-20,7-4-19,11 4-24,-4-8-1,9 8-1,-9-7-1</inkml:trace>
  <inkml:trace contextRef="#ctx0" brushRef="#br0" timeOffset="86927.4316">18178 11754 55,'0'0'35,"28"3"-1,9-3-3,9 0-21,11 0-5,7 0-11,2 0-24,-5-10-2,-2 2-3,-18-9 1</inkml:trace>
  <inkml:trace contextRef="#ctx0" brushRef="#br0" timeOffset="87108.2935">18388 11306 59,'-8'33'29,"-2"1"-6,7 14-18,3 6-20,0-3-10,12 9-2,-9-7-1</inkml:trace>
  <inkml:trace contextRef="#ctx0" brushRef="#br0" timeOffset="87489.1743">18248 11996 74,'8'-16'35,"6"1"1,8 1-18,4 14-9,2 6-2,2 9-1,-9 3-2,-5 9-1,-14 3-2,-10 2-2,-8 3 0,-11-6-2,-7 0-1,-7-9-1,6 1 0,-2-12-1,8-1 1,7-12 1,11-4 1,11-2 4,10-1 1,13 3 1,5 0 2,8 8 0,-1 0 1,5 10-1,-3 3-2,-2 1-7,1 0-23,-4-3-9,-3-11 0,4 0 0</inkml:trace>
  <inkml:trace contextRef="#ctx0" brushRef="#br0" timeOffset="88061.6014">18927 11822 20,'20'-25'57,"-13"11"-35,-7-5-7,-3-3-3,-4 3-4,-8-3-2,-2 6-2,-7 3-1,-2 5-1,-5 8-1,6 4 0,2 8-1,8 5 1,8 5 0,7 2 0,12-2 0,7 0 0,6-4 0,4-8 0,0-2 0,0-8 0,-4-2-1,-4-7 0,-6-3 0,-5-3 0,0 3 0,-10 12 0,5-19 0,-5 19 1,0 0 0,-4 11 2,4 9 0,0 5 1,-3 5-1,-2 8 2,-4 6-1,-1-1 0,-5 0-2,-4-6 0,-2-6-3,-5-10-2,2-7-4,-4-14-9,6-14-15,6-4-5,-2-14-1,13-3 1</inkml:trace>
  <inkml:trace contextRef="#ctx0" brushRef="#br0" timeOffset="88347.6961">19170 11354 61,'8'-22'35,"5"12"-3,-6 20-11,-3 10-6,5 20-4,-9 3-3,0 14-2,0 1-2,6 7-1,2-4 0,2-5-2,-1-10 0,3-9-2,4-6-4,-6-17-11,0-9-22,1-10 1,-5-8-1,-2-5 1</inkml:trace>
  <inkml:trace contextRef="#ctx0" brushRef="#br0" timeOffset="88520.7423">19092 11586 67,'7'15'36,"11"-1"0,5-1-8,8-2-19,5 0-14,2-11-27,9 3-2,-5-12-2,10 0 1</inkml:trace>
  <inkml:trace contextRef="#ctx0" brushRef="#br0" timeOffset="88866.9831">19473 11229 86,'22'-7'34,"0"2"-11,1 5-10,5 6-4,-9 3-4,-7 7-2,-12 4-1,-7 4-1,-9-1 0,-6 3 0,-2-5-1,1 1 1,7-2 1,11-3 0,11-5 0,16-2-1,11 0-4,2-3-31,8-7-1,6 0 0,-12-9-1</inkml:trace>
  <inkml:trace contextRef="#ctx0" brushRef="#br0" timeOffset="102721.2001">20102 11713 40,'28'0'29,"22"3"-4,10-3-10,16 0-6,12 3-6,3-3-10,-1 6-12,-17-6-8,-6 4-1,-24-4 0</inkml:trace>
  <inkml:trace contextRef="#ctx0" brushRef="#br0" timeOffset="102938.9077">20154 11831 33,'28'9'26,"7"-9"-7,18 0-4,9 0-4,7 0-7,1-3-12,-3-8-13,-1 7-5,-19-10 0,-5 6 0</inkml:trace>
  <inkml:trace contextRef="#ctx0" brushRef="#br0" timeOffset="103116.4446">20669 11635 25,'18'7'32,"10"10"1,-3 4-2,-2 3-13,-3 11-4,-20-9-2,-5 6-5,-12-4-14,-1-3-24,-12-15-3,1 2-1,-5-12-1</inkml:trace>
  <inkml:trace contextRef="#ctx0" brushRef="#br0" timeOffset="104073.5293">1602 12834 64,'37'0'33,"19"6"-1,13-3-13,2-6-7,7 3-10,11-5-14,1 3-20,-17-9-1,-6 7 0,-18-6 0</inkml:trace>
  <inkml:trace contextRef="#ctx0" brushRef="#br0" timeOffset="104306.5765">1637 12971 28,'27'-8'28,"23"8"0,6-5-3,9 2-15,3 1-8,4-4-16,5 6-13,-14-5 0,-2 5-1</inkml:trace>
  <inkml:trace contextRef="#ctx0" brushRef="#br0" timeOffset="104517.1207">2084 12697 47,'21'0'34,"10"12"1,0-1-5,2 2-16,11 16-4,-10 3-1,-11 12-3,-23 1-4,-17-1-10,-7-5-26,-7 7-1,-19-12-1,1-1 0</inkml:trace>
  <inkml:trace contextRef="#ctx0" brushRef="#br0" timeOffset="107553.3995">3010 12697 53,'-25'12'30,"-9"4"-2,6 10-13,4 12-5,5 3-2,19 8-2,6 1-2,13 1-1,8-5 0,15-9-1,9-14 0,7-14 0,0-12 0,-8-13 0,-10-13 1,-13-11-1,-15-9 0,-20 1 1,-21 2-1,-13 6 0,-8 8-3,-7 3-12,5 9-22,8 16 0,7-4 0,18 11-1</inkml:trace>
  <inkml:trace contextRef="#ctx0" brushRef="#br0" timeOffset="107982.719">3567 12818 66,'17'15'34,"1"-15"-3,10 0-14,9 0-9,2 2-14,4 4-24,-8-13-2,3 7-2,-14-7 1</inkml:trace>
  <inkml:trace contextRef="#ctx0" brushRef="#br0" timeOffset="108159.5247">3615 12946 43,'-12'8'35,"12"-8"0,19 9 1,5-9-19,13 0-15,5-10-30,10 5-5,0-9-1,5 5-2</inkml:trace>
  <inkml:trace contextRef="#ctx0" brushRef="#br0" timeOffset="108638.3758">4322 12711 68,'-21'-6'32,"-13"2"-7,-1 4-7,4 8-6,-5 2-3,10 14-3,2 8-2,15 9-1,9 2-1,16 3 1,8-4-2,12-2 2,7-6-1,9-11 0,-3-12-1,-1-11 1,-7-14-1,-9-11 0,-12-7 0,-13-8 1,-16-8-1,-10 2 0,-12 1 0,-7 4-6,2 7-31,-4 13 0,-1 3-2,6 18 0</inkml:trace>
  <inkml:trace contextRef="#ctx0" brushRef="#br0" timeOffset="109828.4382">4946 12732 52,'0'0'35,"9"11"1,-3 16-6,0 11-15,-6 4-6,10 9-6,-3 2-7,-2-7-23,-2-8-8,4-6 0,-11-18 0</inkml:trace>
  <inkml:trace contextRef="#ctx0" brushRef="#br0" timeOffset="110015.3386">4833 12936 69,'30'3'35,"3"-3"-2,14 8-15,5 0-44,-5-12-5,12 4-2,-7-9-1</inkml:trace>
  <inkml:trace contextRef="#ctx0" brushRef="#br0" timeOffset="110407.3058">5476 12777 57,'0'0'34,"9"10"0,-5 7-12,3 14-9,-7 3-4,11 7-2,-4 0-3,5-5 0,6-5-3,0-6 1,4-10 0,4-7-2,-1-11 0,0-10 0,-1-8 0,-3-11-1,-3-6 1,-8-5-2,-3-1 2,-7 2 0,0 8 1,0 10 0,-9 7 1,9 17 1,-16 17-1,12 12 0,1 8 1,3 8-1,7-1-4,1-3-12,3-3-22,4-1-2,-1-12 1,3-2 0</inkml:trace>
  <inkml:trace contextRef="#ctx0" brushRef="#br0" timeOffset="110664.8265">5891 13055 47,'0'13'35,"-3"2"0,3 6 1,3 5-19,-3 0-7,4 3-4,2-2-2,1-7-6,4-3-4,-11-17-15,16 9-15,-3-9 0,-4-12 0,4 0 0</inkml:trace>
  <inkml:trace contextRef="#ctx0" brushRef="#br0" timeOffset="110847.3745">5932 12983 52,'0'0'31,"0"0"-7,-7-12-24,7 12-22,10 0-5,5 0-6</inkml:trace>
  <inkml:trace contextRef="#ctx0" brushRef="#br0" timeOffset="114477.3287">7494 13036 62,'-6'27'35,"3"-7"-2,3 1-11,0 5-8,0-2-3,6 1-6,0-5-2,3-4-6,3-3-10,2-7-21,-14-6-1,21-9 0,-15-9-1</inkml:trace>
  <inkml:trace contextRef="#ctx0" brushRef="#br0" timeOffset="114668.3816">7473 12939 64,'0'0'34,"0"0"-4,0 0-20,12 8-34,-12-8-6,17-8-4,-6-1 1</inkml:trace>
  <inkml:trace contextRef="#ctx0" brushRef="#br0" timeOffset="114876.4295">7789 12865 76,'-3'10'37,"3"-10"-2,0 0-10,0 0-49,0 0-9,12 0-2,1-4-1</inkml:trace>
  <inkml:trace contextRef="#ctx0" brushRef="#br0" timeOffset="115138.4909">8066 12528 83,'11'16'37,"-8"9"0,-3 17-17,-3 2-10,3 15-2,-4-1-2,4 6-2,0 0-1,6-6-1,2-4-1,6-13-3,6-8-4,-2-15-26,4-11-5,0-7-2,-4-10 0</inkml:trace>
  <inkml:trace contextRef="#ctx0" brushRef="#br0" timeOffset="115329.5388">7935 12822 55,'0'0'35,"20"10"1,10-10-3,10 4-22,1-4-27,2 0-16,-5-9-2,2 3-1</inkml:trace>
  <inkml:trace contextRef="#ctx0" brushRef="#br0" timeOffset="115838.6662">8556 13033 77,'0'0'34,"23"13"-3,3-9-14,4-4-10,10 0-16,3 0-21,11 4-3,-3-11 0,7 3-2</inkml:trace>
  <inkml:trace contextRef="#ctx0" brushRef="#br0" timeOffset="116032.6891">9130 13026 63,'10'8'34,"11"-8"1,17 0-5,13 4-19,3-4-7,7 0-12,-1-3-24,-2 3-3,-7-6 1,-9-1-1</inkml:trace>
  <inkml:trace contextRef="#ctx0" brushRef="#br0" timeOffset="116227.7278">9390 12522 19,'-47'8'58,"30"14"-29,0 5-12,9 12-12,4 11-9,-3 3-22,11 13-3,-9-6 1,11 9-1</inkml:trace>
  <inkml:trace contextRef="#ctx0" brushRef="#br0" timeOffset="116552.4107">9223 13212 78,'4'-16'35,"7"-5"1,6-4-18,16 13-6,1 2-4,4 10-2,-7 10-2,-4 14-1,-11 3-1,-12 9-1,-12 2 0,-15 1-1,-8 0-2,-7-5-1,4-8 0,-1-9 0,10-5-2,6-12 1,19 0 1,0 0 0,8-21 2,13 11 0,9 3 1,5 4-1,5 3-5,-2 8-19,-2-8-8,7 7-1,-8-7 0</inkml:trace>
  <inkml:trace contextRef="#ctx0" brushRef="#br0" timeOffset="117047.4566">9949 13043 16,'4'-24'63,"-4"14"-30,-4-6-13,-6-3-5,1 1-5,-7 1-3,-1 0-3,-6 2-2,-2 4 0,0 8-2,-1 6 0,4 6 0,4 6 0,3 4 0,10 3 0,5 0 0,10-2-1,3-6 1,7-2-1,0-6-1,3-6 1,-2 0-1,-2-6 1,-1 1-1,-6-3 2,-2 4 1,0 4 0,-10 0 1,18 14 0,-12 1 1,0 6-1,-6 3 2,0 5-2,-9-1 1,-4 0-2,-7-3 1,-5-5-2,-3-4-2,-7-11-6,4-3-13,4-2-13,-1-14-1,11 1 0,2-10-1</inkml:trace>
  <inkml:trace contextRef="#ctx0" brushRef="#br0" timeOffset="117349.0221">10162 12596 34,'0'-25'71,"14"16"-35,-8 21-14,2 18-7,-8 5-6,-3 13-3,-3 6-2,0 9 0,0-5-2,1 0 0,2-1-1,6-8-1,4-6 0,5-11-4,8-7-9,-1-8-24,2-17-1,3 0 0,-6-19 0</inkml:trace>
  <inkml:trace contextRef="#ctx0" brushRef="#br0" timeOffset="117546.0671">10066 12879 68,'12'7'32,"7"-7"-1,12 0-21,10 7-35,-2-14-4,11 7-2,-11-14-1</inkml:trace>
  <inkml:trace contextRef="#ctx0" brushRef="#br0" timeOffset="117838.1315">10441 12550 31,'-10'-37'70,"16"21"-34,9 8-14,7 8-8,-3 0-3,7 12-6,-11-1-1,-6 9-2,-9 2 0,-5 6-1,-8-2-1,1-1 1,-1-3-1,5 1 1,8-4 0,16-4-1,9-5-1,9-6-4,12-4-31,-1 0-1,-5-6 0,0-3 0</inkml:trace>
  <inkml:trace contextRef="#ctx0" brushRef="#br0" timeOffset="125796.5324">11197 12996 26,'6'10'29,"12"-10"0,22 8-4,22-1-13,16-2-4,14 4-2,9-1-5,5-5-11,-3-3-14,1 2-5,-23-7 0,-3 5-2</inkml:trace>
  <inkml:trace contextRef="#ctx0" brushRef="#br0" timeOffset="126090.041">11248 13152 20,'17'13'26,"5"-13"1,23 4-2,12 3-13,9-7-2,11 0-3,7 3-1,3-3-5,-2-5-3,-4-1-5,-6 0-5,-12 0-8,-15-5-10,-6 6 1,-25-8-1</inkml:trace>
  <inkml:trace contextRef="#ctx0" brushRef="#br0" timeOffset="126345.1019">11932 12944 30,'17'5'30,"13"10"1,-5 1-11,5 4-5,1 6-3,-7 1-1,-2 2-3,-7-3-2,-7 3-3,-11-2 0,-8-4-3,-9 0-1,-10-5-6,0 1-8,-2-1-17,-10-14-2,7 4 1,-7-8 0</inkml:trace>
  <inkml:trace contextRef="#ctx0" brushRef="#br0" timeOffset="127179.8434">11577 12675 49,'0'-26'21,"3"-2"0,-3 3-3,0 0-1,0 7-4,-6 3-2,6 15-3,0 0-1,-8 13-2,8 8-2,0 8-2,0 7-3,0 0-8,8 0-19,-2 3-5,-6-7 0,7-1 0</inkml:trace>
  <inkml:trace contextRef="#ctx0" brushRef="#br0" timeOffset="128247.6434">11566 12424 46,'-37'-10'18,"-10"6"-4,-2 6-3,1 10-3,1 5-2,7 10-1,3 8 0,14 12-1,9 7 1,14 7-1,11 0 0,15-1 1,11-5-1,17-8 1,8-13-2,10-14-1,1-20 0,2-19 0,-7-13-1,-12-15 0,-17-10 1,-22-7 0,-23-5-1,-23 4 2,-17 6-1,-17 12-5,-6 7-24,-3 18-5,-2 8 0,9 21-2</inkml:trace>
  <inkml:trace contextRef="#ctx0" brushRef="#br0" timeOffset="138126.8143">13035 13050 20,'-25'0'25,"-57"-26"14,40 2-25,4-8-3,11-2-1,8-4-2,19 6 1,7-2-2,16 12-2,14 7 1,8 15-1,1 15 0,-2 15-2,-13 11 1,-17 12-2,-18 5 1,-18 5-1,-17 0-1,-13-4 0,-4-9 0,1-9-2,7-7 1,13-15-1,19-4 0,16-15 1,15 4-1,12-4 1,6 0-1,8 0-1,7 0-12,1 5-19,-11-8-1,5 3 0,-12-9 0</inkml:trace>
  <inkml:trace contextRef="#ctx0" brushRef="#br0" timeOffset="138585.8926">13211 13059 82,'0'0'33,"0"0"-6,0 13-10,0 9-4,-6 2-6,6 8-1,0 1-2,7 2-2,2-5 1,7-3-1,4-9-1,2-9 1,2-9-1,1-5-1,-2-12 1,-2-9 0,-3-8-2,-1 0 1,-3-4 0,-4 6 0,-2 2-2,-4 8 3,-4 11-2,0 11 1,-5 15 1,-1 8 0,1 4 0,5 7-2,0 5-1,0-5-8,13-3-27,-1 3 0,1-12-1,3-1 1</inkml:trace>
  <inkml:trace contextRef="#ctx0" brushRef="#br0" timeOffset="138827.6347">13663 13266 64,'6'26'35,"-6"-9"-1,0 2-11,9 4-9,-9-2-6,9-1-5,-2 2-7,-3-8-12,-4-14-19,12 5 0,-12-13 0,0-4 0</inkml:trace>
  <inkml:trace contextRef="#ctx0" brushRef="#br0" timeOffset="139025.7262">13659 13092 88,'0'0'35,"0"0"2,0 0-21,0 0-22,-4-9-25,4 9-5,0 0 1,7-11-1</inkml:trace>
  <inkml:trace contextRef="#ctx0" brushRef="#br0" timeOffset="141656.9487">15209 13302 72,'7'19'33,"-7"-2"-5,4 0-9,3 6-4,-3 0-5,5 4-3,-5-7-4,4-2-3,0-3-8,-8-15-15,12 7-12,-3-12-2,-4-8 1</inkml:trace>
  <inkml:trace contextRef="#ctx0" brushRef="#br0" timeOffset="141856.4932">15212 13121 57,'0'0'32,"0"0"1,14 3-17,1 3-37,-15-6-7,19-7-4,-11-3 0</inkml:trace>
  <inkml:trace contextRef="#ctx0" brushRef="#br0" timeOffset="144303.9588">15715 13298 23,'27'-6'28,"38"-3"-2,43 1-7,37 4-4,31-1-2,34 5-2,16 0 0,19 5-2,-1-5-2,-5 9-3,-16-3-2,-19 0-2,-21-1-6,-30-2-20,-29-6-8,-25 1 1,-38-10-1</inkml:trace>
  <inkml:trace contextRef="#ctx0" brushRef="#br0" timeOffset="144755.3064">16657 12676 43,'0'0'32,"9"8"-2,-12 13-8,10 20-6,-7 5-4,5 12-3,-5 5-2,3 1-5,1-2-10,-4-6-22,0-18-4,0-13 0,-4-16 0</inkml:trace>
  <inkml:trace contextRef="#ctx0" brushRef="#br0" timeOffset="145048.7103">16648 12668 71,'30'-17'35,"12"17"-1,-4 5-17,0 5-8,-1 11-4,-13 7-3,-8 8 1,-16 4-3,-12 2-1,-13 1-2,-8-5-1,2-1 1,0-8-1,13-7 2,8-7 0,15-4 2,18-5 2,11-2 1,11 2 1,2-2 0,3 3-8,-2-4-27,-7 8-3,-14-5 0,-9 2-1</inkml:trace>
  <inkml:trace contextRef="#ctx0" brushRef="#br0" timeOffset="145733.1713">15957 13641 52,'0'0'32,"3"14"-2,-6 6-11,0 5-8,3 5-4,-4-1 0,8 3-3,-1-5 0,8-5-2,3-6 1,4-6-2,2-10 1,2-6-1,3-11-1,1-5 1,-4-8-1,-2-2-1,-4-4 0,-5 0 1,-3 7-1,-5 4 0,-3 9 1,0 16 0,-12-8-1,3 19 2,2 9-1,3 7 0,-1 3 1,5 5 0,0-3-1,7 0-3,4-3-7,-2 0-21,1-14-2,6-1-1,-2-12-1</inkml:trace>
  <inkml:trace contextRef="#ctx0" brushRef="#br0" timeOffset="145944.3689">16337 13825 53,'-10'14'30,"6"11"2,-6-1-11,6-3-12,4 3-8,3-2-8,5-2-21,-8-20-2,15 8-1,-9-18 0</inkml:trace>
  <inkml:trace contextRef="#ctx0" brushRef="#br0" timeOffset="146155.6017">16328 13687 60,'0'0'31,"0"0"-6,0 0-29,13-3-22,-13 3-3,16 0-3</inkml:trace>
  <inkml:trace contextRef="#ctx0" brushRef="#br0" timeOffset="146371.6445">16651 13764 65,'0'0'35,"0"0"-1,0 0-7,0 0-35,11 3-23,-11-3-2,20-9-2,-7-1 1</inkml:trace>
  <inkml:trace contextRef="#ctx0" brushRef="#br0" timeOffset="146648.6928">17105 13671 20,'-19'-30'62,"-5"16"-34,-3 4-10,-2 10-5,-7-3-3,2 11-2,0 6-2,10 8-1,4 7-1,12 5-1,8-3-1,11 3 0,11-2-1,7-6-4,7-1-7,-2-11-16,2-9-8,4-5-1,-5-8 0</inkml:trace>
  <inkml:trace contextRef="#ctx0" brushRef="#br0" timeOffset="147003.8877">17252 13726 41,'-4'-20'27,"-7"10"-8,0-2-4,-8 3-4,1 1-2,-4 4-1,2 4-2,-2 5-1,6 5-1,1 3 0,8 6 0,7 3-2,4 1 1,8-2-1,6-4 0,6-2 1,5-8-1,2-4-1,3-7-1,2-7 0,-1-1 1,2 0 0,-3 3 1,-6 1-1,-3 8 2,-7 0 0,-2 11 0,-12 5 2,-4 5-2,-10-1 0,-5 0-2,-5-1-5,-8-5-16,-2-6-16,7-3 0,-3-10-2,10-2 1</inkml:trace>
  <inkml:trace contextRef="#ctx0" brushRef="#br0" timeOffset="147453.9039">17699 13725 25,'-17'5'30,"-7"-2"3,5 12-3,3 4-12,0 2-4,11 5-5,5-3-1,8 1-2,8-5-1,7-2-3,1-11 0,4-6 0,-1-7-2,1-11 1,-5-6-1,-3-8 0,-7-6-1,-13-7 1,-3-5 0,-15-5-1,-11 1 1,-8 8 0,-6 5 0,-3 10 0,-1 9 0,7 17 0,6 9 0,11 12-2,17 12-2,10-2-7,16 4-17,16 3-7,2-7 0,13 3 0</inkml:trace>
  <inkml:trace contextRef="#ctx0" brushRef="#br0" timeOffset="147807.4665">17965 13847 76,'0'11'36,"0"-11"-2,-10 17-14,10 3-10,-6-4-3,6 5-2,-3-1-3,3 0-1,7-3-1,1-5-4,3 0-7,-11-12-21,17 0-4,-1-9-1,-7-12 1</inkml:trace>
  <inkml:trace contextRef="#ctx0" brushRef="#br0" timeOffset="148023.0099">17962 13681 82,'0'0'34,"0"0"-4,0 0-47,21 0-9,-21 0-5,15-6-3</inkml:trace>
  <inkml:trace contextRef="#ctx0" brushRef="#br0" timeOffset="148811.4583">18646 13142 35,'12'8'32,"0"-8"0,13 4-1,7 0-17,2-4-7,3 0-10,4-4-20,2 4-8,-16-7-1,1 3 0</inkml:trace>
  <inkml:trace contextRef="#ctx0" brushRef="#br0" timeOffset="149026.2945">18652 13293 69,'12'0'34,"13"7"-4,14-7-14,1 0-10,8-5-22,-3-4-15,7 3-1,-10-6-1</inkml:trace>
  <inkml:trace contextRef="#ctx0" brushRef="#br0" timeOffset="151164.2517">19466 13230 11,'19'-13'39,"-12"1"-22,-3-3-2,-4-1-4,-7-3 0,-4 1-4,-7 2 0,-9 0-3,-4 7-1,-4 5-2,-4 4 0,3 12 1,4 5-1,5 1 1,10 7-1,8 1 0,9-1 0,13-3 0,8-2-1,7-9 1,6-8 0,1-3 0,2-8-1,-5-7 1,-4-4 0,-6-2-1,-9-1 0,-6 5 0,-7 4 0,0 13 1,-10-10 0,10 10 0,-15 18 2,9 1 1,6 13 0,0 0 2,8 13-1,-2 0 0,0 7 0,-6-1-1,0 0 0,-12-5-1,-3-4-1,-10-9 0,-8-9-1,-5-11-1,-2-10-1,1-6-4,0-10-4,13 1-9,2-5-19,6-12 1,15 5-1,6-8 2</inkml:trace>
  <inkml:trace contextRef="#ctx0" brushRef="#br0" timeOffset="151548.3364">19982 12547 34,'-28'29'34,"-16"15"0,-1 20-3,3 27-15,-6 13-2,17 24-4,9 7-3,22 6-1,15-1-3,15-13-7,16-17-26,10-18-6,2-23 0,5-24-1</inkml:trace>
  <inkml:trace contextRef="#ctx0" brushRef="#br0" timeOffset="152361.8001">20185 13146 17,'28'0'26,"36"0"-3,32-4-5,33 0-2,39 4-1,27-8 1,34 4-2,6-6-3,8 3-3,-6-1-6,-19-1-11,-29-5-24,-31 6 0,-51-7-1,-34 4-1</inkml:trace>
  <inkml:trace contextRef="#ctx0" brushRef="#br0" timeOffset="152738.3357">21037 12644 38,'0'-10'30,"0"10"2,0 0-15,-8 37-3,4 3-3,4 9-3,0 5-3,4 1-8,-1-4-18,2-3-11,-5-16 0,3-10-2</inkml:trace>
  <inkml:trace contextRef="#ctx0" brushRef="#br0" timeOffset="153038.7382">21022 12497 47,'49'-25'33,"2"6"0,1 12-9,1 16-12,-12 6-4,-14 12-2,-17 6-1,-22 11-2,-19 0 0,-12-1-2,-8-4-1,-1-6 1,12-3-1,12-4 1,16-10 0,24-5 0,15-3 0,16 2 2,8 0-1,7 5 0,-5-3-2,-7-1-14,-11 0-21,-3 4-2,-21-11 0,-11-4 0</inkml:trace>
  <inkml:trace contextRef="#ctx0" brushRef="#br0" timeOffset="153618.1926">20509 13390 19,'-9'-18'61,"2"35"-35,2 10-8,5 11-5,-5 4-4,9 8-1,-4-7-2,7-2-1,1-10-2,6-5 0,0-14-1,5-9 0,-2-12-1,0-7 0,1-8 0,-3-7-1,-2-2 1,-2-2-2,-1 3 1,-7 6 0,0 4-1,-3 10 0,0 12 1,-6 10-1,0 9 1,4 8 0,2 4-1,0 5 2,8-1-1,-1 0-2,5-1-9,-2-4-21,0-16-2,3-1-1,-13-13 1</inkml:trace>
  <inkml:trace contextRef="#ctx0" brushRef="#br0" timeOffset="153836.1789">20826 13704 45,'0'12'33,"-3"10"1,-3 1-4,1-5-17,5 5-9,0 0-9,0-4-20,0-9-7,0-10-1,11 4-1</inkml:trace>
  <inkml:trace contextRef="#ctx0" brushRef="#br0" timeOffset="154055.7354">20823 13585 49,'0'0'32,"0"0"-4,0 0-11,0 0-40,0 0-6,0 0-3,0 0 0</inkml:trace>
  <inkml:trace contextRef="#ctx0" brushRef="#br0" timeOffset="154273.2917">21247 13493 45,'-27'-12'31,"3"12"-1,-9 8-13,-1 0-4,4 12-4,-1 0-2,14 9-1,6 3-2,11 2 0,11-5-2,11-1 1,8-1-3,4-10-6,9-3-11,0-3-15,-5-15-2,3 0 0,-5-7 0</inkml:trace>
  <inkml:trace contextRef="#ctx0" brushRef="#br0" timeOffset="154625.4607">21533 13597 25,'-11'-21'28,"-12"-15"12,5 18-25,-6 4-3,-2 2-4,-1 7-2,1 5-1,5 17-2,2 0 0,11 8-1,3 1 0,10 6 0,3-6-1,8-2 1,1-7 0,1-8-1,4-6 0,1-6 0,0-9 0,-1-5 0,0-4 1,2 1 1,-2 1 1,3 6-1,-5 2 2,2 6-1,-8 5 0,3 12 0,-6 2-1,-1 6-1,-10-3 0,-5 2-1,-5-2-2,-6-3-3,1 0-7,-6-5-23,0-9-3,5 0-1,5-5 1</inkml:trace>
  <inkml:trace contextRef="#ctx0" brushRef="#br0" timeOffset="155039.2433">21926 13623 26,'-11'-4'30,"-12"-4"2,11 8-4,0 9-12,-2-2-5,6 12-2,-1 2-1,9 4-2,4-1-1,12 5-1,-2-7-1,6-5 0,5-8-1,1-9-1,0-4 0,1-11-1,-8-11 0,-4-10 0,-5-8 0,-8-10-1,-10-3 1,-11-7 0,-13 4-1,-4 2 1,-4 9 0,-2 12 0,0 12 0,5 12 0,6 13 0,12 14-1,14 10-3,8 4-7,12 6-15,12 6-9,4-2 0,13 2-1</inkml:trace>
  <inkml:trace contextRef="#ctx0" brushRef="#br0" timeOffset="155347.8177">22175 13663 57,'4'14'33,"-4"-1"-9,0 3-5,0 8-3,0-4-5,0 3-3,0-3-2,9 1-3,-4-5-2,3-7-5,4-2-6,1-7-24,-2-9 0,7-1-1,-11-12 0</inkml:trace>
  <inkml:trace contextRef="#ctx0" brushRef="#br0" timeOffset="155568.7869">22192 13518 83,'0'0'35,"0"0"-6,0 0-46,18 0-11,-18 0-5,18-9-2</inkml:trace>
  <inkml:trace contextRef="#ctx0" brushRef="#br0" timeOffset="155947.4143">22396 12241 37,'44'49'36,"11"17"0,12 30-4,3 26-15,-13 13-2,-6 22-5,-23-1-1,-16 5-4,-29-6-3,-27-13 0,-12-17-3,-9-22-6,11-20-16,5-23-14,9-26-1,18-16 0,18-28 0</inkml:trace>
  <inkml:trace contextRef="#ctx0" brushRef="#br0" timeOffset="156467.4886">22813 12322 25,'17'-14'63,"2"11"-41,6 6-4,-7 1-4,1 9-2,-14-1-3,-5 7-2,-3 4-1,-7 5-3,-12-4 0,2 0-1,-5 2 0,10-4-2,10-3 2,12-1-2,11-8 1,9-3 0,5 0-2,4-7-4,10 0-28,-5-2-3,-11-6 0,-1 4 0</inkml:trace>
  <inkml:trace contextRef="#ctx0" brushRef="#br0" timeOffset="169761.0509">23217 13091 21,'27'-4'25,"14"8"-3,12-4-8,17 7-5,17-4-3,3 4-5,0-2-8,-14-2-7,-5 4-5,-22-7-5,-12 7-1</inkml:trace>
  <inkml:trace contextRef="#ctx0" brushRef="#br0" timeOffset="170040.4644">23240 13200 18,'21'8'26,"0"-8"-4,21 2-2,9-2-4,7 0-4,11 5-3,-4-5-4,7 0-6,-2 0-4,-10 0-11,-11-7-12,-11 7-2,-15-14 1</inkml:trace>
  <inkml:trace contextRef="#ctx0" brushRef="#br0" timeOffset="170262.5077">23759 13043 14,'32'15'26,"2"-4"2,6 9-6,3 0-5,-9 1-2,-10 5-2,-12-3-2,-12 3-3,-18-6-3,-12-1-15,-15-6-20,2 5-1,-2-13-1,10 10-2</inkml:trace>
  <inkml:trace contextRef="#ctx0" brushRef="#br0" timeOffset="171298.1543">1515 14344 66,'0'0'34,"0"0"-2,35 6-14,17-2-5,14-4-5,8 5-2,-2-2-4,-2-3-11,2 0-21,-1 6-5,-21-9 1,-9 3-1</inkml:trace>
  <inkml:trace contextRef="#ctx0" brushRef="#br0" timeOffset="171534.5479">1500 14485 49,'0'0'31,"9"5"-3,23-2-11,17-3-4,14-4-4,17 0-1,6-1-8,5 0-15,-5 5-16,-23-14-1,4 8 0,-23-7 0</inkml:trace>
  <inkml:trace contextRef="#ctx0" brushRef="#br0" timeOffset="171757.5972">2021 14241 62,'28'14'37,"15"11"0,4 6-5,-19 0-19,0 10-2,-4-5-3,-20 6-3,-14-5-7,-18-2-25,-14-6-10,-9-4-2,2-11-1</inkml:trace>
  <inkml:trace contextRef="#ctx0" brushRef="#br0" timeOffset="189054.7263">6375 12767 47,'-22'4'20,"-3"-4"-3,4 9-2,5 2-3,3 2-2,13 4-2,7-1 0,9 6-1,1 1-1,6 7 0,-7-5-2,-1 3-1,-9-3 0,-11-3-2,-5-5-1,-12-5-5,-3-7-6,0-8-13,-3-9-9,13 3 0,0-11 0</inkml:trace>
  <inkml:trace contextRef="#ctx0" brushRef="#br0" timeOffset="189278.2931">6560 12889 49,'10'16'33,"-10"1"2,7 4-8,-7 9-11,0-1-8,0-2-11,3-3-16,3-4-14,-6-10 0,0-10-2,0 0 1</inkml:trace>
  <inkml:trace contextRef="#ctx0" brushRef="#br0" timeOffset="189508.3457">6487 12650 25,'0'0'23,"0"0"-12,0 0-10,3 11-19,-3-11-6</inkml:trace>
  <inkml:trace contextRef="#ctx0" brushRef="#br0" timeOffset="189881.4074">6663 12939 42,'10'0'34,"-10"0"1,21 7-6,-5 10-9,-7-2-6,4 9-5,-4-2-3,1 2-1,-4-3-2,-1-3-1,-5-8-1,0-10-1,0 0 0,0-11-1,5-7 1,3-4-1,7-2 0,1-1 0,3 4 0,0 3 1,3 6 0,-4 8 1,-3 9 0,-3 9 0,-2 3-1,-4 5 0,0 2-8,-6-1-28,3-6 0,4 1-2,-7-18 1</inkml:trace>
  <inkml:trace contextRef="#ctx0" brushRef="#br0" timeOffset="190401.9527">7135 12922 57,'-21'11'34,"11"13"0,3 5-12,7-1-6,13 2-7,-1-4-2,14-4-3,-2-7-1,5-4-1,-2-11 0,-2-4-1,-4-15-1,-5-8 1,-10-10-1,-9-8 0,-11-8 1,-9-9-1,-15-4 1,-2 7-1,-8 8 2,1 10 0,-1 10 1,12 17-1,11 14 1,18 18 0,20 8-3,15 1-5,19-2-33,13 0 0,6-7-1,5-5 0</inkml:trace>
  <inkml:trace contextRef="#ctx0" brushRef="#br0" timeOffset="195078.5974">14108 13058 44,'0'0'30,"-20"-3"-6,-1 3-5,-1 3-3,-7 1-5,4 7-2,-1 2-2,8 5-1,7-1-1,11 7-1,9-3 0,12 4-3,2 0 2,5-2-2,-3-4 1,-6-1-2,-10-1 0,-9-5-2,-12-5-2,-14-7-5,4 4-10,-3-4-14,-5-7-3,9 2 1,2-4 0</inkml:trace>
  <inkml:trace contextRef="#ctx0" brushRef="#br0" timeOffset="195301.1361">14205 13124 55,'5'-9'37,"-5"9"0,8 13 0,-13 2-20,5 13-8,0 2-3,0 8-5,0 0-6,0-7-16,4-6-16,6-9 0,-10-16-1,15 0 1</inkml:trace>
  <inkml:trace contextRef="#ctx0" brushRef="#br0" timeOffset="195525.6878">14203 12920 38,'0'0'29,"0"0"-4,16-3-16,-6 11-30,-10-8-5,11 9-3</inkml:trace>
  <inkml:trace contextRef="#ctx0" brushRef="#br0" timeOffset="195823.7509">14368 13166 41,'11'0'35,"-1"0"0,9 8-4,3 6-11,-11 1-6,7 12-5,-13-2-2,0 0-2,-5 1-2,-4-6-1,-1-9-2,5-11 0,0 0-1,0-16 1,11-3 0,5-6-1,4-1 0,2 1 1,2 6 0,-2 5 1,-1 8 0,-3 12-1,-8 4 1,-1 7-1,-7 7-2,-2-5-11,0 1-24,5 3-1,0-10 1,11-3-1</inkml:trace>
  <inkml:trace contextRef="#ctx0" brushRef="#br0" timeOffset="196312.8994">14903 13150 53,'-17'6'34,"-7"0"0,9 4-7,3 16-11,1-2-5,11 5-4,5 0-3,11 0-1,4-1-1,4-8-2,4-10 1,0-10-1,-2-12-1,-4-9 1,-4-11-1,-8-11 1,-10-11 0,-7-8 0,-14-5 1,-9 3 0,-6 3 1,-2 6 0,-4 11 0,6 18 0,7 15 0,11 19 1,12 12-2,14 12 0,13 5-6,9 5-33,13-6 0,12-9 0,6-10-1</inkml:trace>
  <inkml:trace contextRef="#ctx0" brushRef="#br0" timeOffset="213681.5656">5709 14445 49,'20'5'32,"3"-5"0,15 4-7,8-4-17,2 0-13,6 3-23,-11-11-2,4 8-2,-16-8 0</inkml:trace>
  <inkml:trace contextRef="#ctx0" brushRef="#br0" timeOffset="213916.9293">5799 14576 77,'22'15'35,"6"-12"-2,5-3-15,11 0-19,-5-7-27,11 7-4,-12-9-2,2 3-1</inkml:trace>
  <inkml:trace contextRef="#ctx0" brushRef="#br0" timeOffset="214626.4567">6714 14521 33,'27'-5'25,"-12"-11"-7,1-4-2,-10 1-5,-9-8-3,-6 5-2,-12-2-1,-4 5-1,-7 6-1,-2 13 0,0 0-2,7 10 1,2 8-1,12 3 0,11 3 0,4-2-1,10 0 1,8-8-1,4-1 1,1-11-1,2-2 1,-2-7-1,-3-5 0,-4-1 2,-1 1 0,-8 5 1,-9 7 2,18 12 0,-12 1 0,3 16 2,-3 7-1,-2 12 0,-4 6 0,-6 6-2,-6-3-1,-4-1 0,-8-4-1,-4-8 0,-4-11-1,-1-12-1,1-14-1,4-12-2,6-9-1,0-15-4,16 0-6,1-9-18,10-5-5,12 3 1,7-4-1</inkml:trace>
  <inkml:trace contextRef="#ctx0" brushRef="#br0" timeOffset="215213.5511">7252 14529 33,'-39'7'29,"10"-7"0,29 0-10,32 0-7,26-7-1,35 7-1,28-8 0,34 8-2,26-6-1,23 6-1,7-6-1,-4 6-3,-7 6-10,-17 1-25,-41-3-2,-31 2 0,-45-6-1</inkml:trace>
  <inkml:trace contextRef="#ctx0" brushRef="#br0" timeOffset="215636.6047">7854 13873 54,'0'-11'33,"0"11"1,3 29-11,-3 2-9,5 19-5,-5 3-5,0 8-4,3 3-14,1-2-19,-9-16-1,5-9 0,-7-20 0</inkml:trace>
  <inkml:trace contextRef="#ctx0" brushRef="#br0" timeOffset="215929.1389">7851 13789 78,'36'-13'33,"9"13"-2,-5 12-18,-9 5-7,-6 12-2,-15 3-3,-10 4-1,-17 1-2,-11-3 0,1 1 0,-1-5-1,6-2 2,10-5 2,12-2 0,15-1 3,8-1 1,12 3 0,-3-2 0,4 1 0,-5-1-3,-5-4-8,0-9-25,-5-2-4,-6-12 0,4-5 0</inkml:trace>
  <inkml:trace contextRef="#ctx0" brushRef="#br0" timeOffset="216288.8245">8187 13729 64,'10'-21'35,"11"10"0,3 5-13,4 2-8,6 10-4,-13 3-4,-3 14-2,-13 4-2,-12 7 0,-9 0 0,-8 0-2,-7-5 2,3-5-1,8-2 0,12-10-1,8-12 1,25 9-1,6-9-2,6-6-5,6 6-29,1 6-1,-7-3 0,-3 6 0</inkml:trace>
  <inkml:trace contextRef="#ctx0" brushRef="#br0" timeOffset="217072.7583">7309 14877 31,'24'-25'60,"-24"25"-37,13 11-6,-13 7-4,0 13-3,-7 2-3,7 12-3,0-5 0,3-1-1,7-7-1,5-7 0,4-10 0,3-11-1,1-12 1,2-7 0,-3-9-2,1-8 2,-6-1-2,-3-4 0,-7 0 0,1 7 0,-4 5-1,-4 9 1,0 16 0,0 0 0,-16 16 1,13 13 0,-2 7 1,5 6-1,0-2 0,0 1-1,9-4-3,-1-11-10,4-4-22,2-7-1,-2-12-1,4-3 2</inkml:trace>
  <inkml:trace contextRef="#ctx0" brushRef="#br0" timeOffset="217308.8102">7687 15173 66,'0'14'37,"-7"0"-1,7 5-7,0 5-17,0-1-6,0 3-7,3-1-13,5-3-20,-8-12-2,12-3 0,-12-7-1</inkml:trace>
  <inkml:trace contextRef="#ctx0" brushRef="#br0" timeOffset="217546.3622">7673 14991 36,'0'0'28,"10"8"-7,-10-8-22,0 0-19,16-6-5,-16-3-2</inkml:trace>
  <inkml:trace contextRef="#ctx0" brushRef="#br0" timeOffset="217846.9282">7761 14744 46,'3'-22'35,"3"0"1,8 6-1,11 11-18,-5 5-5,5 9-4,-7 6-4,-3 10-2,-11 4 0,-4 0 0,-6-4-1,-7-3 0,-2-4 1,1-4-1,2-7 0,12-7-1,0 0 1,0 0 0,18 0 0,3 0-1,2 0 1,3 6-3,4 0-9,1 2-27,-10-8 0,3 0 0,-6-9 0</inkml:trace>
  <inkml:trace contextRef="#ctx0" brushRef="#br0" timeOffset="218740.5279">8308 14923 70,'-17'0'31,"-11"0"-9,-5 0-5,7 15-6,0-3-3,9 9-2,5-1-2,12 5-1,9 2-1,11-1 0,6-1-3,5-4-3,9-2-4,-2-8-9,4-4-10,-1-1-7,-6-15 0,-1 1 0</inkml:trace>
  <inkml:trace contextRef="#ctx0" brushRef="#br0" timeOffset="219100.9509">8573 15037 25,'0'-24'52,"-10"11"-31,-1 0-4,-3-2-2,1 5-3,-9 2-3,4 8-2,-5 0-2,3 5-2,3 8-1,4 3-1,5 7 0,8-2 0,3 1 0,9-1 0,1-3 0,9-8 0,0-6 0,3-4-1,1-13 1,-1 2-1,2-6 0,0-2 0,0 2 0,1 7 0,-2 6 1,-2 4 0,-4 9 1,-5 7 0,-7 5 1,-8 5-1,-6-1 0,-9 2-2,-4-4-3,-8-7-11,1-5-22,1-6 0,-2-9-1,11-3 1</inkml:trace>
  <inkml:trace contextRef="#ctx0" brushRef="#br0" timeOffset="219455.6056">8764 14766 43,'-10'-27'33,"15"8"0,2 7-13,9 2-4,9 10-4,-3 3-3,3 11-2,-10 5-3,-5 9 0,-10 3-2,-9 5 0,-5-6 0,-1 1 0,-1-5-1,7-2 0,9-9-1,4-4-1,12-5-2,8-6-6,9 4-12,5 0-15,-8-4 0,3 0 0,-6 0 0</inkml:trace>
  <inkml:trace contextRef="#ctx0" brushRef="#br0" timeOffset="219832.4469">9098 15022 34,'-15'7'33,"9"7"1,-2 0 0,4 1-16,9 8-6,-2-3-2,13 2-4,-2-4-1,8-1-2,-1-8 1,6-3-3,-4-14 0,2-5 1,-3-8-1,-4-7 0,-3-9-1,-6-6 0,-9-7 0,-6-5 0,-9-2 0,-6 4-1,-6 6 1,-4 6 0,-3 10 0,1 12 0,0 15 0,7 12-1,5 11 1,10 6 0,11 7-2,7-1-2,13 7-8,8-1-24,1-8 0,12 1-1,-1-8 1</inkml:trace>
  <inkml:trace contextRef="#ctx0" brushRef="#br0" timeOffset="220110.0137">9390 15095 66,'10'0'36,"-10"13"-2,-3-2-10,6 7-10,-6 0-4,6 6-3,-3-2-2,7 1-2,-2-4-2,5-4-1,1 0-5,-2-12-10,1-3-22,4-6 1,-8-9-2,2-3 1</inkml:trace>
  <inkml:trace contextRef="#ctx0" brushRef="#br0" timeOffset="220352.0889">9388 14901 70,'12'0'37,"-12"0"0,18 8-8,-5-1-53,-13-7-7,11-14-4,-11-5-1</inkml:trace>
  <inkml:trace contextRef="#ctx0" brushRef="#br0" timeOffset="235729.1665">9935 14466 39,'0'0'33,"38"20"-1,2-13-2,13-3-16,15 3-5,2-4-7,6-3-10,-2 0-12,-5 5-11,-19-10-2,-8 7 1,-19-2-2</inkml:trace>
  <inkml:trace contextRef="#ctx0" brushRef="#br0" timeOffset="235976.2914">10029 14572 56,'-15'5'32,"15"-5"-7,0 0-4,33 5-4,7-10-4,18 5-5,1-8-1,13 2-5,0 2-5,-9-4-8,-5 1-14,-9 3-9,-20-9 0,-6 4-1</inkml:trace>
  <inkml:trace contextRef="#ctx0" brushRef="#br0" timeOffset="236224.854">10629 14398 60,'26'14'34,"4"7"-5,-11 5-11,-13 0-7,-15 8-28,-13-12-10,-5 7-2,-19-20-3</inkml:trace>
  <inkml:trace contextRef="#ctx0" brushRef="#br0" timeOffset="239729.6811">11348 14377 25,'0'-9'59,"9"20"-35,-9 5-3,7 14-6,-7 4-2,3 12-3,-3 2-2,0 6-3,0 1-5,0-5-7,0-4-8,0-9-11,-4-13-10,8-6 1,-4-18 0</inkml:trace>
  <inkml:trace contextRef="#ctx0" brushRef="#br0" timeOffset="240196.7572">11318 14345 49,'21'-19'34,"14"6"0,-1 4-10,8 1-7,8 12-5,-3 5-3,-4 16-4,-14 3-1,-8 11-1,-14 2-1,-11 5-1,-14 2-1,-8-2-2,-7-8 1,-2-8-2,4-6 0,0-12-1,7-5 0,3-12 1,11-6 1,7-4 1,9 0 2,9 1 0,3 4 2,8 10 1,1 6 0,5 12 1,-7 7-1,4 10 0,-8-3-2,-1 1-5,6 3-13,2-11-20,0-15-1,10-10-1,3-13 1</inkml:trace>
  <inkml:trace contextRef="#ctx0" brushRef="#br0" timeOffset="240648.7113">12107 14600 72,'16'4'34,"9"0"-1,6-1-15,4-3-9,7 0-7,4 7-11,-4-2-18,-6-5-6,1 0-1,-14 0 0</inkml:trace>
  <inkml:trace contextRef="#ctx0" brushRef="#br0" timeOffset="240964.2816">12148 14768 70,'18'0'34,"9"0"-8,11 4-7,-1-4-4,8 8-7,-3-2-15,5 0-25,-18-10-2,0 4-1,-15-5 0</inkml:trace>
  <inkml:trace contextRef="#ctx0" brushRef="#br0" timeOffset="315018.3779">3156 14428 31,'-33'6'25,"8"-11"-2,-7-9-3,-5-10-4,0-3-2,1-9-3,13 0-2,6-6-3,15 6 0,2 2-2,18 12-1,10 13 1,13 9-1,-1 17-1,0 14 1,-9 11-1,-12 12 0,-9 3-1,-17 5 0,-12-4-1,-13-4 0,-7-9 0,0-13-1,1-8 0,7-13 0,6-7-1,3-8 1,16-5 0,9-2 0,10 2 0,8 1 1,8 8-1,4 0-4,7 5-9,4 7-20,-9-3 0,-1 3 0,-3-9 0</inkml:trace>
  <inkml:trace contextRef="#ctx0" brushRef="#br0" timeOffset="315312.4386">3327 14238 43,'3'-19'33,"-3"2"2,0 17-7,0 15-10,0 7-4,9 14-5,-3 5-3,6 7-2,-6 3-2,4-1-3,2-3-4,-5-10-8,5-3-12,-3-6-11,-9-14-1,0-6 0</inkml:trace>
  <inkml:trace contextRef="#ctx0" brushRef="#br0" timeOffset="315647.5091">3302 14223 27,'15'-35'32,"4"5"2,12 9 1,6 9-15,3 7-6,7 17-5,-10 6-3,-3 15-2,-9 8-4,-13 2-2,-12 8-4,-15-3-2,-9-1 1,-10-9-1,2-6 0,1-13 1,6-5 3,6-9 4,10-12 4,9 7 2,46-24 10,-15 20-8,7 11 0,-1 2-1,0 10-5,-4 6-11,-4 5-25,-13-8-1,-2 3 0,-9-10-2</inkml:trace>
  <inkml:trace contextRef="#ctx0" brushRef="#br0" timeOffset="315995.7444">3934 14117 76,'0'0'35,"12"22"-3,-4 13-14,-8 6-5,8 16-4,-8 6-3,5 7-1,-5 0-2,7-7-1,3-9-1,2-9-1,4-10-1,-2-16-5,12-5-8,-4-14-23,-4-12 0,1-4 0,-13-11 0</inkml:trace>
  <inkml:trace contextRef="#ctx0" brushRef="#br0" timeOffset="316254.8128">3841 14418 47,'0'0'34,"21"-3"1,8 3-1,5 0-22,8 0-16,4 4-26,-4-7-2,4 3-2,-8 0 0</inkml:trace>
  <inkml:trace contextRef="#ctx0" brushRef="#br0" timeOffset="316525.8782">4408 14442 59,'5'21'36,"-11"1"0,-2 1-7,-4 5-12,-10-7-7,3 1-5,-7-9-3,3-5-1,-1-4-2,1-11 0,8-8-1,2-8 0,11-1 0,2-3 0,5 2 1,9 3 2,8 3-1,6 7 1,3 12 1,3 6-1,-4 8 2,3 6-2,-7 2 1,-5 1-2,-2 3-4,-9 0-26,-5-13-7,2 2 1,-7-15-1</inkml:trace>
  <inkml:trace contextRef="#ctx0" brushRef="#br0" timeOffset="317153.672">4533 14483 51,'15'-9'34,"-1"14"2,-5 8-11,0-3-8,5 14-5,-7-3-4,2 4-2,-5-5-2,-2-4-2,-2-16-1,0 0-1,9-7 1,-1-10-1,1-4 0,3-2 0,0 1-1,2 6 1,0 7 0,-1 9 0,0 4 0,-2 11 0,-2 2 0,-2 8 0,2 1-1,-2-5-5,5 4-9,0-6-22,-12-19 1,21 13-1,-11-19 0</inkml:trace>
  <inkml:trace contextRef="#ctx0" brushRef="#br0" timeOffset="317544.4287">4986 14518 44,'3'14'34,"-3"-3"0,13 5-4,0 4-16,1-7-4,6 5-3,-2-7-1,6-2-2,-4-9-2,2-10 0,-4-6 0,1-12 0,-8-7-1,-5-9 0,-6-7-1,-11-8 0,-9-3 0,-13 0 0,-8 4 0,-9 9 0,-5 10 1,-1 15-1,-2 12 1,10 19 0,10 13 0,15 11 0,16 6-1,20 1-2,18 5-8,11-5-27,12-7 0,14-4 0,0-12 0</inkml:trace>
  <inkml:trace contextRef="#ctx0" brushRef="#br0" timeOffset="317943.291">5327 14638 67,'0'0'33,"-7"19"-6,7-1-8,-2-2-5,6 9-5,-4-4-3,8 2-2,-2-3-1,4-3-2,2-5-3,0-12-6,1 0-18,-3-5-9,-10-13 0,5 0 0</inkml:trace>
  <inkml:trace contextRef="#ctx0" brushRef="#br0" timeOffset="318201.4159">5315 14490 53,'10'3'30,"-10"-3"-29,11 4-2,-11-4-20,0-11-8</inkml:trace>
  <inkml:trace contextRef="#ctx0" brushRef="#br0" timeOffset="335612.5566">13103 14879 54,'108'5'21,"30"-2"-3,31-3-3,34 4-2,28-4-2,26 0-3,22-7-2,14 1-1,8-4-2,4-3 0,-3 1-2,-12-1 0,-20 0 0,-23 1 0,-26 7-4,-37-2-20,-36 0-9,-30 7-1,-42-6 0</inkml:trace>
  <inkml:trace contextRef="#ctx0" brushRef="#br0" timeOffset="342647.6793">13471 14448 11,'-68'-23'41,"33"2"-23,5-6-1,5 0-2,8-9-1,17 5-1,8-1-1,20 13-3,6 4 0,11 15-1,-1 9-2,-3 15 0,-10 9-2,-13 12 0,-18 6-2,-22 3-1,-11-4-1,-12-3 0,-4-5 1,2-7-1,6-12-1,9-10 1,16-6-1,16-7 2,13 4-1,13-4 0,6 0 0,5 0-3,5 8-9,1 4-23,-6-12-1,0 3 0,-9-8 0</inkml:trace>
  <inkml:trace contextRef="#ctx0" brushRef="#br0" timeOffset="343069.0134">13660 14420 72,'12'-12'36,"-8"24"1,-4 5-16,0 0-8,6 9-5,-6 1-1,8 5-3,-3-3 0,7 0-2,-1-7-1,3-3-1,1-9 1,0-10-2,4 0 0,-4-15-1,3-2 0,-1-10 0,-2-5 0,-3-4 0,1 3 0,-5 4 2,-3 4 1,0 11 0,-5 14 0,0 0 1,-12 16 1,12 7-1,-7 5 0,7 6 0,0-1-3,4-4-4,8 7-8,1-5-24,-4-13-1,7-3 0,-1-8 0</inkml:trace>
  <inkml:trace contextRef="#ctx0" brushRef="#br0" timeOffset="343320.0931">14050 14604 45,'-2'14'36,"-4"1"1,6 4-2,-4 11-15,0-5-10,8 2-6,0 5-10,-1-9-21,2-12-9,5-6 0,-10-5-1</inkml:trace>
  <inkml:trace contextRef="#ctx0" brushRef="#br0" timeOffset="343585.1366">14038 14410 58,'0'0'35,"0"0"-2,9 13-10,-6-3-45,-3-10-5,0 0-6,0 0 0</inkml:trace>
  <inkml:trace contextRef="#ctx0" brushRef="#br0" timeOffset="344438.3503">14490 14449 47,'-19'-16'30,"3"6"-6,-8 4-6,-4 6-3,4 8-5,-3 6-2,7 11-2,3 3-2,10 6-1,7 3-2,15 1-4,10-1-5,5-6-13,3-7-12,14-1 1,-5-14-1</inkml:trace>
  <inkml:trace contextRef="#ctx0" brushRef="#br0" timeOffset="344754.1911">14771 14530 62,'-11'-13'32,"-8"-2"-10,-3-1-5,0 8-5,-6 0-2,4 12-2,-4 2-2,8 11-2,-1 4-1,9 7 0,6 2-1,10 2-1,10-2 1,10-4-1,5-6 0,3-9 0,-1-8 0,-3-8 0,-3-4 0,-9-7 0,-11-4-2,-10-2-1,-2 4-9,-6 4-24,-3-8-1,9 9 0,-1-3-1</inkml:trace>
  <inkml:trace contextRef="#ctx0" brushRef="#br0" timeOffset="345220.6803">15044 14502 9,'-13'-2'53,"2"2"-29,-6-3-4,0 3-4,-1 0-3,-1-4-2,8 8-4,-2-1-1,13-3-2,0 16-1,9-3-1,4 3 1,5 6 0,0 2 0,1 8 1,-4-4-1,-6 5 1,-9-5-1,-2-3 0,-10-5-3,-4-11-2,1-5-9,-4-13-15,1-8-10,8-2-1,0-11 0</inkml:trace>
  <inkml:trace contextRef="#ctx0" brushRef="#br0" timeOffset="345594.5847">15008 14236 65,'3'-17'33,"1"4"-6,8 1-9,12 12-4,-5 0-3,6 15-2,-10-1-3,-1 9-2,-11 1-1,-6 3-1,-4 0 0,-8 1-1,-1-6 0,3-3 0,2-4-1,7-3 0,4 1 0,12-9-1,6 3-6,-1-7-19,7 0-10,5 6-2,-1-6 2</inkml:trace>
  <inkml:trace contextRef="#ctx0" brushRef="#br0" timeOffset="346048.1134">15433 14509 41,'-6'12'34,"-1"1"1,7 4-7,4 8-10,-4-4-4,12 7-4,-3-6-2,9-3-3,-2-5-1,5-3-2,-1-11 0,-1-5-1,0-10-1,-2-6 1,-1-6-1,-4-9 0,-5-6-1,-7-10 1,0-7-2,-12-3 1,-4-2 1,-8 3-1,-7 2 0,-3 14 1,-4 10 0,0 16 0,5 15 0,7 17 1,7 9-1,11 12 0,11 6-1,11 1-2,14 8-7,1-3-16,6-4-11,5-5 1,0-7-2</inkml:trace>
  <inkml:trace contextRef="#ctx0" brushRef="#br0" timeOffset="346303.6861">15742 14561 52,'-3'14'37,"3"6"-1,0 3-7,-5-4-9,9 6-7,-4-3-5,6 2-3,-1-7-4,1-8-4,4 1-8,-10-10-26,11-10-1,-5-4 1,-6-9-1</inkml:trace>
  <inkml:trace contextRef="#ctx0" brushRef="#br0" timeOffset="346560.7444">15734 14434 68,'0'0'36,"0"0"-6,0 0-34,0 0-21,14 0-6,-14-11-3</inkml:trace>
  <inkml:trace contextRef="#ctx0" brushRef="#br0" timeOffset="346949.4728">16089 14576 90,'0'11'36,"0"-11"-5,0 0-39,0 0-20,11 0-6,2-5 0,-3-5-1</inkml:trace>
  <inkml:trace contextRef="#ctx0" brushRef="#br0" timeOffset="347210.7368">16410 14251 52,'0'0'35,"0"0"2,-5 19 0,-3 11-22,-1 5-5,3 16-4,-1 0-2,7 4 0,3-3-2,7-2-1,7-5-3,2-9-3,8-7-11,-3-11-21,-3-12-1,-3-6 0,-9-15 0</inkml:trace>
  <inkml:trace contextRef="#ctx0" brushRef="#br0" timeOffset="347482.2937">16248 14517 68,'0'12'33,"19"-5"0,5-2-17,11-5-15,10 8-29,1-11-3,13 3-1,-2-6-1</inkml:trace>
  <inkml:trace contextRef="#ctx0" brushRef="#br0" timeOffset="347742.356">16901 14548 65,'-20'19'36,"-2"3"0,-4-3-8,-5-8-15,2 3-5,-6-10-4,7-4-2,2-4-1,5-10-2,6-1 1,8-5-1,7 2 0,10-1 0,6 5 0,5 6 0,4 4 1,2 9 1,1 6-1,0 7 1,-4 5-2,-3 0-5,0 6-20,0-3-9,-7-8-1,7-3-1</inkml:trace>
  <inkml:trace contextRef="#ctx0" brushRef="#br0" timeOffset="348011.9168">16937 14506 38,'25'15'36,"-12"-4"0,6 7-3,-4 7-14,-7-4-5,5 4-5,-9-6-3,-1-2-3,-3-7-3,0-10-1,0 0 0,12-16-1,-4-2 0,1-5 1,6 2-1,3-1 1,1 4 1,0 8 1,-1 5 1,0 9 1,-4 8 1,0 8 0,-8 2-1,-1 5 0,0 2-5,-5-2-27,0-7-8,0-3-1,0-17-1</inkml:trace>
  <inkml:trace contextRef="#ctx0" brushRef="#br0" timeOffset="348535.9214">17375 14547 65,'-3'16'33,"0"3"-3,3-1-13,18 5-4,-6-3-3,12 3-3,-3-7-1,7-7-3,-3-9 0,3-2-1,-7-15-1,-2-8 0,-4-8-1,-4-11 0,-6-4 0,-11-3 0,-9-1 0,-9 1 0,-5 7 0,-6 7 0,-3 8 0,-2 14 0,0 10 0,6 11 0,10 10 1,11 10-1,13 2-1,12 3-1,17 3-6,8-3-16,14-2-12,9-2 0,-1-7 0,5-1-1</inkml:trace>
  <inkml:trace contextRef="#ctx0" brushRef="#br0" timeOffset="348920.0191">17762 14621 56,'0'0'36,"3"12"0,-3-2-10,4 6-9,-4-1-5,3 4-3,-3 0-4,6 1-1,-2-3-4,0-5-3,5 2-8,-9-14-27,9 3 0,-9-3 1,11-21-1</inkml:trace>
  <inkml:trace contextRef="#ctx0" brushRef="#br0" timeOffset="349180.8373">17757 14459 61,'0'0'36,"0"0"0,0 0-6,0 0-42,15 7-18,-15-7-3,15-2-3</inkml:trace>
  <inkml:trace contextRef="#ctx0" brushRef="#br0" timeOffset="349624.9527">17010 14797 23,'0'0'30,"39"-11"2,22 7-10,21 4-4,15 0-2,23 10-3,4-4-7,7 3-25,-6-9-12,-5 8-1,-26-16-2</inkml:trace>
  <inkml:trace contextRef="#ctx0" brushRef="#br0" timeOffset="352779.8848">15527 15200 46,'-2'-16'19,"-13"-2"-2,-6 4-2,-5 3-3,-3 4-2,0 7-3,-3 6-1,5 6-2,5 4-1,6 6-2,11-3 0,12 2-1,8-1 0,8-4 0,6-6 1,4-2-1,2-8 0,-1-2 1,-5-8-1,-4-3 0,-7-3-1,-9-1 2,-6 0 0,-3 2 0,-5 3 1,5 12 0,-16-10 0,16 10 1,-13 12 0,10 5 0,3 6-1,8 10 2,2 4-1,7 12 2,-3 3-1,0 7 2,-6-1-2,-2 5 1,-13-6-1,-10-5 0,-11-7-1,-13-15-1,-5-12-3,-1-15 0,4-10-1,3-16-4,13-2-9,11-6-24,6-8 0,16 7 1,9-3 1</inkml:trace>
  <inkml:trace contextRef="#ctx0" brushRef="#br0" timeOffset="367771.9509">18296 14688 54,'0'0'33,"14"9"0,12-9-14,18 3-7,4-6-7,9 3-6,5 0-13,3 0-18,-15-4-1,-2 4 0,-18-7-1</inkml:trace>
  <inkml:trace contextRef="#ctx0" brushRef="#br0" timeOffset="368035.5124">18327 14852 71,'24'6'35,"14"-9"-6,14 6-9,2-3-12,10 11-34,-7-15-5,10 8-2,-7-14-1</inkml:trace>
  <inkml:trace contextRef="#ctx0" brushRef="#br0" timeOffset="369247.1148">1643 16311 40,'0'0'32,"15"-6"-1,10 6-2,15-4-19,4 4-8,8-3-12,4-3-19,0 6-2,-12 0-1,-1 0 0</inkml:trace>
  <inkml:trace contextRef="#ctx0" brushRef="#br0" timeOffset="369513.752">1674 16429 67,'18'7'31,"13"-7"-3,10-3-17,8 3-16,-2-5-22,18 5-2,-6-9-1,6 3-3</inkml:trace>
  <inkml:trace contextRef="#ctx0" brushRef="#br0" timeOffset="370410.5003">2521 16496 27,'77'0'16,"37"0"-2,36 8 0,32-8 1,38 8-3,22-8 1,36 3-1,13-3 0,25 5-3,8-10 0,12 1-3,-4-2 1,3-3-2,-13 3-1,-15 0-5,-21-1-8,-29 7-23,-32-4-2,-25 8-1,-42-8 1</inkml:trace>
  <inkml:trace contextRef="#ctx0" brushRef="#br0" timeOffset="371832.7968">2927 16000 55,'-35'-24'18,"11"-5"0,2-3-2,10-6-4,12 6-1,12 6-2,12 7-1,14 7-2,8 18 0,-5 6-1,0 21-1,-11 7 1,-13 15-2,-15-1 0,-12 6-1,-17-4-1,-11-8 1,-2-4-1,-4-11-1,2-10 0,10-14-1,4-6 0,9-3 1,19 0 0,0-12-1,16 5 1,6 4 0,9 3 0,3 6 1,9 3-5,-5-4-10,-1-1-21,0 4-1,-12-8 1,3 6-2</inkml:trace>
  <inkml:trace contextRef="#ctx0" brushRef="#br0" timeOffset="382757.0267">3299 15913 37,'18'-5'28,"-6"-6"-10,2 5-1,0 6-3,-1 9-1,0 10-3,-5 3-1,-1 7-2,-7 3-2,6 4 1,-6 1-3,6-5-1,-3-6-1,7-4 0,-2-8 0,7-4 0,2-15 1,2-3-1,3-13 0,-4-6-1,4-8 1,-6-4-2,1-4 1,-2 1-1,-5 3 1,-3 6 1,-7 11 1,3 7 0,-3 15 0,-10 6 1,4 13 0,0 10 0,0 8-1,6 9 0,0-3-1,3 2-1,6-2-3,-3-10-11,10-5-22,1-5-2,-3-12 1,4-4-1</inkml:trace>
  <inkml:trace contextRef="#ctx0" brushRef="#br0" timeOffset="383056.6071">3824 16181 50,'-2'10'35,"4"8"-1,-8 5-9,1-7-10,5 6-6,0-4-4,0 2-2,4-5-5,-2-6-8,-2-9-17,22 9-9,-22-9 1,16-12 0</inkml:trace>
  <inkml:trace contextRef="#ctx0" brushRef="#br0" timeOffset="383321.1647">3798 16015 51,'0'-14'32,"0"14"-7,14 5-30,-14-5-17,0 0-7,0 0-2</inkml:trace>
  <inkml:trace contextRef="#ctx0" brushRef="#br0" timeOffset="388106.9822">4405 15862 5,'-28'-10'26,"13"17"2,-13-4-2,6 10-11,4 3-5,8 8-1,10 3-2,5 2 0,10 2-1,6-1 0,3 3 0,-2-4-1,-2-2-1,-10-3-1,-10-4-1,-10-10-1,-7-5-3,-8-5-1,-2-8-3,6-3-5,-2-8-7,11-1-7,9 7-8,3-5 0,7 12 2</inkml:trace>
  <inkml:trace contextRef="#ctx0" brushRef="#br0" timeOffset="388377.8447">4523 15986 55,'13'4'36,"-4"6"0,0 2-12,-3 17-9,-6-4-5,7 3-5,-3 4-9,-4-8-15,0-8-16,0-5-2,0-11 1,-4-10-1</inkml:trace>
  <inkml:trace contextRef="#ctx0" brushRef="#br0" timeOffset="388660.4046">4509 15726 48,'0'-10'29,"0"10"-7,11 11-27,-11-11-19,5 17-4,-5-17-2</inkml:trace>
  <inkml:trace contextRef="#ctx0" brushRef="#br0" timeOffset="388936.4697">4662 16018 54,'16'20'36,"-16"-20"0,13 24-10,-4-5-12,-9-6-3,5 6-5,-5-2-1,0-2-2,0-3-1,0-12 0,0 0 0,0 0-2,0 0 1,0-24 0,4 10-1,2-1 0,1-6 0,0 6 0,1 3 0,0 1 0,-8 11 0,11-7 0,-11 7 0,0 0 0,12 18 0,-9-8 0,1 3 1,1 0-1,-2 1-1,1 4 1,2 3 1,-6-1-1,3-1 0,-3 0-2,0 0 0,-3-4-2,3-1-4,0-14-10,0 0-15,6-16-5,-3-4 1,8 0 0</inkml:trace>
  <inkml:trace contextRef="#ctx0" brushRef="#br0" timeOffset="389627.2486">5029 16000 40,'-18'12'32,"8"10"1,1 2-11,3 0-6,9 6-5,3-6-3,10 7-1,0-8-2,8-2-1,-2-12 0,3-6-1,-3-13-2,-1-8 1,1-12 0,-7-12-2,-5-9 2,-4-11-1,-6-4-1,-13-4 0,-5 0 0,-4 7 0,-8 6 0,-5 11 0,-2 13 0,-1 15-1,7 13 1,7 14 1,8 11-2,10 6 1,10 10-3,10-1-7,16 3-16,6 0-10,3-6-1,7 2 0</inkml:trace>
  <inkml:trace contextRef="#ctx0" brushRef="#br0" timeOffset="389941.8368">5312 16168 27,'0'0'34,"0"0"1,8 16-1,-4 0-13,-8-1-8,9 10-4,-5-5-3,5-1-5,2-3-8,-2-4-14,-5-12-14,13 6-1,-13-6 0,9-15 0</inkml:trace>
  <inkml:trace contextRef="#ctx0" brushRef="#br0" timeOffset="390215.8967">5333 15966 44,'0'0'31,"9"0"-5,-9 0-24,0 0-22,11 7-8,-11-7-3</inkml:trace>
  <inkml:trace contextRef="#ctx0" brushRef="#br0" timeOffset="390498.9683">5637 16099 73,'0'0'38,"0"11"-4,0-11-24,0 0-38,0 0-6,9-19-3</inkml:trace>
  <inkml:trace contextRef="#ctx0" brushRef="#br0" timeOffset="390936.1426">6152 16021 56,'-16'-19'32,"-2"4"-7,-1 8-6,-9-3-3,1 14-5,-5 1-3,5 13-3,2 2-1,6 7-2,4 6 0,11 2-1,11 3-2,8-9-2,13 3-4,3-11-7,9-5-14,4-5-7,-1-11-1,4 7 1</inkml:trace>
  <inkml:trace contextRef="#ctx0" brushRef="#br0" timeOffset="391355.9475">6450 16109 11,'-13'-19'29,"4"11"1,-13-6-1,3 2-9,-2 5-6,-4 2-4,4 5-3,-4 4-1,6 6-3,0-2-1,4 7-1,6 3-1,6 1 0,3-1 1,5 1-1,6-8 1,3-3 0,4-3 0,5-5-1,-2-8 2,5-3-2,1-8 1,-1 4-1,1 1 1,-2 4 0,-1 6 0,-1 7 1,-3 5 0,-4 7 0,-3 6 0,-4 5 1,-9-1 0,0-1-2,-9-7 1,-1-3-3,-2 1-3,-7-8-18,-2-7-14,9 0-1,-1-4 1,13 4-1</inkml:trace>
  <inkml:trace contextRef="#ctx0" brushRef="#br0" timeOffset="391823.5566">6804 16073 26,'-19'0'32,"-7"0"2,5 15 0,0 4-15,1-3-5,15 13-5,1-4-2,10 2-1,7-1-2,8 1 0,2-12-2,7-4 0,1-11-2,-1-7 1,-1-7-2,-4-11 1,-3-13 0,-9-10-1,-4-1 0,-9-8 1,-6-5-1,-10 2 0,-6-1 1,-6 10 1,-7 9-1,2 11 0,-5 9 1,5 13 0,5 14 0,10 10-1,8 11 0,14 4 0,8 7-1,13-1-8,11 2-17,7 2-11,2-8 1,7-3-1</inkml:trace>
  <inkml:trace contextRef="#ctx0" brushRef="#br0" timeOffset="392212.8545">7113 16181 60,'0'0'35,"0"0"-1,-5 10-9,5 7-9,-4-6-6,4 7-4,0-3-2,4 6 1,-4-1-3,7-1-1,-2-8-2,-5-11-2,12 18-4,-12-18-13,0 0-17,13-8-1,-10-8 1,3 1 0</inkml:trace>
  <inkml:trace contextRef="#ctx0" brushRef="#br0" timeOffset="392492.5295">7119 15970 49,'0'0'33,"11"8"-1,-11-8-15,0 0-38,5 11-7,-5-11-3,0 0 0</inkml:trace>
  <inkml:trace contextRef="#ctx0" brushRef="#br0" timeOffset="393364.878">5116 16923 5,'-5'-19'25,"-5"-6"11,-4 7-24,-3-3-2,-6 4-3,-1-2-1,-3 12-2,3 7-2,-2 0 0,1 9-1,6 3 0,1 5-1,9 2 1,5 3-1,7-5 0,7-1 0,5-5 0,7 3 0,-1-4 1,4-10-1,1-7 0,-4-1 1,-1-4 0,-8-6-1,-4 7 1,-4-3 0,-5-3-2,-6 9 2,6 8 0,-15 0-1,2 5 1,8 7 1,1 3 1,4 8 2,6 11 1,7 8 1,-3-8 0,1 10 1,-1 4 2,-7-2-4,-9 1 3,-7-2-6,-15-19 2,-3-6-4,-9-8 2,0-7-3,3-10 2,6-7-3,7-17-2,9-8-1,15 19-10,10 0-23,0-8 0,15 1 0,0 1-1</inkml:trace>
  <inkml:trace contextRef="#ctx0" brushRef="#br0" timeOffset="398301.3002">14003 14076 37,'-8'-12'23,"-4"-20"16,15 15-23,7 2-3,8 8-2,2-2-3,6 12-1,-5 3-2,-2 10 1,-9 3-3,-7 8 1,-10 1-1,-5 2-1,-3-2 0,1-1 0,4-1 0,7-3-1,3-6 1,16-1 0,4-6 0,5-2 0,3-6 0,0-2-7,2-12-25,-2 2-6,-7-9-1,4 2 0</inkml:trace>
  <inkml:trace contextRef="#ctx0" brushRef="#br0" timeOffset="399937.1023">3782 15554 17,'-19'-34'56,"19"18"-33,4-1-4,10 5-4,-1 2-4,8 10-3,-3 0-1,2 18-2,-8-2-1,-3 11-1,-9 2 0,-2 3-1,-7-3 0,-5-1 0,-3-7-1,0-6 0,3-2 0,4-8-1,10-5 1,0 0-1,14-4 1,3 0 0,5 4-1,3-7-8,4 3-26,2 4-2,-6 0 1,4 0-1</inkml:trace>
  <inkml:trace contextRef="#ctx0" brushRef="#br0" timeOffset="413046.4464">2673 17599 30,'-16'-25'16,"-2"4"-1,13-5-1,10 1-2,7 6-2,11 0 0,7 12-1,3 10 0,-4 20 0,-1 11-3,-28-34 0,24 92-2,-30-27-1,-11 10-3,-7-9 2,-7 3-3,31-69 2,-66 63-1,66-63-2,-55 29 2,55-29 1,-18-45-1,18 45 0,6-63 1,-6 63-1,0 0 1,66-22 2,-66 22-6,62 28-11,-62-28-16,58 59-2,-58-59 0,56 40-3</inkml:trace>
  <inkml:trace contextRef="#ctx0" brushRef="#br0" timeOffset="413452.8697">3243 17648 40,'-14'-3'29,"-3"-6"-7,-4 1-5,1 2-4,-2 6-6,7-3-1,0 15-3,9 5-3,6-7 1,9 4 1,3 1-1,-12-15 2,37 55 1,-37-55-1,38 58 2,-38-58 0,15 49-4,-15-49 0,-22 55-3,22-55-6,-46 24-11,46-24-13,-53-3-4,53 3 1,0 0 5</inkml:trace>
  <inkml:trace contextRef="#ctx0" brushRef="#br0" timeOffset="413741.4568">3395 17655 39,'0'0'32,"15"51"-1,-15-51-11,15 48-8,-15-48-6,7 73-3,0-27-11,-7-46-20,7 43-2,-7-43-2,0 0 1</inkml:trace>
  <inkml:trace contextRef="#ctx0" brushRef="#br0" timeOffset="414032.5094">3361 17480 32,'0'0'19,"12"-8"-18,-12 8-12,10 0-11,-10 0 4</inkml:trace>
  <inkml:trace contextRef="#ctx0" brushRef="#br0" timeOffset="414331.577">3612 17633 43,'10'6'33,"-10"-6"4,27 63-10,-27-63-12,21 62-2,-21-62-3,13 60-4,-13-60 0,4 49-2,-4-49-3,5-22-2,-1 1 0,1-11 1,5 0-2,-1 0 0,7-4 1,-1 3-1,1 21 1,1 4 3,-17 8 0,0 0 0,45 46 0,-45-46 0,17 72-2,-17-25-6,0-47-28,4 55-3,-4-55 2,0 0 0</inkml:trace>
  <inkml:trace contextRef="#ctx0" brushRef="#br0" timeOffset="414844.0327">4025 17682 30,'-24'41'31,"24"-41"-2,-11 43-10,11-43-5,14 50 0,-14-50-5,39 48-2,-39-48-2,46-8-1,-46 8-1,46-14 0,-30-12 0,0-6-4,-10-15 2,-6-9 0,-6 11-2,-7-4 0,-6-6 1,-9 6-1,-4 3 0,-4 8 2,-1 21 0,0 9-2,6 8 1,6 6 0,10 14-1,8 3 2,18 12-2,6-1-8,17-5-16,8 0-7,0-6-1,9 5 0</inkml:trace>
  <inkml:trace contextRef="#ctx0" brushRef="#br0" timeOffset="415132.3192">4325 17766 26,'0'0'29,"9"50"-2,-9-50-5,-6 56-11,6-56-3,4 56-3,-4-56-2,14 48-6,-14-48-7,0 0-15,0 0-2,0 0-4,52 13 1</inkml:trace>
  <inkml:trace contextRef="#ctx0" brushRef="#br0" timeOffset="415420.3771">4356 17570 59,'0'0'28,"11"13"-6,-11-13-36,0 0-10,17 4-3,-17-4 0</inkml:trace>
  <inkml:trace contextRef="#ctx0" brushRef="#br0" timeOffset="415714.4389">4746 17706 80,'0'0'37,"0"0"-1,0 0-8,0 0-36,22 24-26,-22-24-1,3-15 0,-3 15-1</inkml:trace>
  <inkml:trace contextRef="#ctx0" brushRef="#br0" timeOffset="416046.5069">5386 17623 13,'-24'-17'51,"1"9"-30,-4 0-6,-1 8-1,-2 16-3,4 4-5,26-20 0,-44 46-1,44-46-2,-11 60 1,19-16-3,12 0 0,-20-44-4,61 38-6,-18-13-17,7-6-5,-7-19-1,10-3 0</inkml:trace>
  <inkml:trace contextRef="#ctx0" brushRef="#br0" timeOffset="416452.2537">5678 17700 25,'-25'-5'27,"7"0"-2,-11 1-8,2 4-5,2 9-3,25-9-2,-46 40-3,46-40 0,0 0 0,-32 44 1,32-44-2,7 47 0,-7-47-1,0 0 1,52 16-1,-52-16 0,47-11 0,-20-10-2,1-6 0,3-5 1,3 1 2,-3 16-2,-1 1 1,0 7 1,-2 7 0,-28 0 2,0 0 1,45 70-1,-45-70-1,-6 66 1,6-66-1,-28 57-2,28-57-1,0 0-10,-59 48-15,59-48-10,0 0 0,0 0-6,0 0 1</inkml:trace>
  <inkml:trace contextRef="#ctx0" brushRef="#br0" timeOffset="416999.9004">6091 17652 36,'-28'6'29,"8"1"-1,-1 5-6,21-12-6,-18 56-2,18-56-6,14 41-1,-14-41-1,51 31 2,-51-31-3,70 28-2,-35-46-1,2-2-3,-6-6 1,-6-7 1,-6-5-1,-10-2-2,-9-14 0,-12-1 0,-11 16 1,-10-11 0,-4 6 1,-7 11-2,0 7 1,4 5 2,6 21-1,9 12 0,16 2-1,9 13-3,18 6-6,6-4-14,11 1-8,11 0-1,-1-14-2</inkml:trace>
  <inkml:trace contextRef="#ctx0" brushRef="#br0" timeOffset="417320.4733">6432 17786 46,'0'0'32,"0"0"2,0 0-13,0 59-7,0-59-5,0 42-3,0-42-3,7 63-2,-7-63-9,0 0-19,23 44-6,-23-44 4,0 0-4</inkml:trace>
  <inkml:trace contextRef="#ctx0" brushRef="#br0" timeOffset="417620.0716">6447 17619 62,'0'0'35,"0"0"-1,0 0-5,15 0-41,-15 0-16,0 12-5,0-12 1</inkml:trace>
  <inkml:trace contextRef="#ctx0" brushRef="#br0" timeOffset="418001.6518">6801 17619 47,'17'11'31,"-3"-11"0,16 0-8,1-4-8,1-1-12,5 13-11,-1-8-15,1-3-8,-11-9-1,4 12 1</inkml:trace>
  <inkml:trace contextRef="#ctx0" brushRef="#br0" timeOffset="418295.932">6853 17762 48,'15'0'30,"4"4"2,-19-4-10,59 6-10,-59-6-13,71-23-25,-43 23-3,-28 0-3,49-5 1</inkml:trace>
  <inkml:trace contextRef="#ctx0" brushRef="#br0" timeOffset="419430.4931">7670 17532 47,'-25'-8'27,"2"3"-9,-9 13-5,3-4-2,0 1-4,-1 0-1,6 4-1,9 10-1,12-2-1,9 3 1,15-4-1,3-5 1,7 13 2,-31-24 1,59 59-1,-59-59 0,33 53-2,-33-53 0,-16 47 0,16-47-4,-51 40-4,51-40-5,-56-14-7,35 3-10,21 11-10,-22-45 0,27 15 1</inkml:trace>
  <inkml:trace contextRef="#ctx0" brushRef="#br0" timeOffset="419719.3552">7775 17585 35,'0'0'34,"13"8"-1,-13 5-1,3 5-12,2 6-7,-5-24-4,5 55-6,-5-55-10,7 49-16,-7-49-11,0 0 1,-8 29-2</inkml:trace>
  <inkml:trace contextRef="#ctx0" brushRef="#br0" timeOffset="420022.8643">7746 17449 60,'13'-9'29,"-13"9"-7,0 0-30,0 0-15,0 0-5,0 0-2</inkml:trace>
  <inkml:trace contextRef="#ctx0" brushRef="#br0" timeOffset="420319.929">7969 17622 46,'3'14'36,"5"1"-1,-8-15 0,3 55-16,-3-55-5,4 63-5,-4-63-3,0 0-3,6 36 0,-6-36 0,10 5-4,-2-37-1,2-6 1,4 9 0,2-5 1,1 5-1,2 11-1,-4 2 2,2 0 0,-3 24 2,-1 8-2,-13-16 1,15 55 0,-15-55 0,6 60 1,-6-60-12,9 78-28,-9-78 2,0 0 0,18 53 0</inkml:trace>
  <inkml:trace contextRef="#ctx0" brushRef="#br0" timeOffset="420619.9928">8633 17268 41,'-43'23'32,"4"9"-2,-3 10-8,2 12-4,7 13-4,9 0-4,18 18-2,6-15-5,18 0 2,7 13-4,14-11-7,11-24-24,9-21-3,-6-7-4,8-20 6</inkml:trace>
  <inkml:trace contextRef="#ctx0" brushRef="#br0" timeOffset="421025.5212">8873 17581 58,'-15'-8'31,"-8"-9"-11,9-9-5,9-3-1,5-3-4,14 17-2,6 1 0,12 14-2,-1-5-1,1 11 2,-11 17-1,-5 18-1,-16 4-2,-13-2 0,-12 0-1,25-43 1,-72 84-1,33-42-1,39-42-1,-57 28-1,42-28-1,15 0 2,0 0-1,0 0 1,58-33-2,-25 17 1,-33 16 1,66 19 0,-66-19-7,58 47-16,-58-47-11,0 0 0,49 55-2,-49-55-2</inkml:trace>
  <inkml:trace contextRef="#ctx0" brushRef="#br0" timeOffset="421400.0181">9164 17677 63,'-12'43'34,"12"-43"3,7 44-9,-7-44-14,21 51-2,-21-51-4,38 41-3,-38-41-4,45 0 1,-21-22-1,-4 8-1,-1-8 0,-3-24-1,-6-5-1,-5-2 1,-11 0 0,-7 2 0,-8 2-2,-6-9 1,-6 15 0,-5 10 1,-4 13 0,-1 10 2,7 15-1,5 7 0,13 12 1,8 12 0,10 0 0,17 1 0,12-6-7,16-4-29,5-5 0,5-10-1,8-12 1</inkml:trace>
  <inkml:trace contextRef="#ctx0" brushRef="#br0" timeOffset="421837.7854">9527 17703 60,'0'0'34,"3"49"0,-3-49-10,-7 65-8,7-65-7,0 70-2,0-70-3,11 47 0,-11-47-6,23 64-4,-23-64-19,0 0-12,44-8 5,-44 8-2</inkml:trace>
  <inkml:trace contextRef="#ctx0" brushRef="#br0" timeOffset="422131.4652">9542 17568 46,'-6'-12'33,"9"21"-2,-3-9-15,-12 0-34,12 0-7,0 0-3,12 0-4</inkml:trace>
  <inkml:trace contextRef="#ctx0" brushRef="#br0" timeOffset="422453.5265">9728 17340 71,'31'21'41,"0"12"-2,0 6-1,-3 23-22,-18-8-3,-5 23-4,-15 28-10,-18 0-22,-8-19-18,-4-14 2,-10-1-4,-5-19 1</inkml:trace>
  <inkml:trace contextRef="#ctx0" brushRef="#br0" timeOffset="423644.8481">10116 15718 39,'28'16'19,"3"13"-1,-6 13-2,-10 12-2,-6 13-1,-9 7-3,-12 6-1,-3-1-3,0-1-1,3-10-3,6-5 0,6-12 0,10-13 0,9-10-2,10-10 1,8-13-1,1-5 1,-2-4-1,-3-1 1,-6 1-1,-8 8 0,-9 8-1,-10 14 1,-3 18 0,-6 19 0,2 12 0,2 11 1,5 9 2,2 14 0,5 2 1,8 3-1,-3-17 1,-1-8 0,-7 1 0,-4-6-2,-7-9 0,-9-12 0,16-63-1,-47 66 0,47-66-4,-57 50-10,30-64-21,5-12-1,-2-11 0,12 1-2</inkml:trace>
  <inkml:trace contextRef="#ctx0" brushRef="#br0" timeOffset="424749.6207">10933 16636 58,'0'0'29,"16"8"-9,26-3-3,12 4-4,20-2-1,7 0-3,9 5-5,2-9-4,-5 0-5,-9 6-11,-11 1-18,-19-14 1,-12 8-1,-23-14-1</inkml:trace>
  <inkml:trace contextRef="#ctx0" brushRef="#br0" timeOffset="425049.4069">10943 16813 28,'33'5'26,"1"-5"-6,15 5-4,12-2-3,9-6-3,7-5-5,1 4-8,-3-1-15,-13-10-9,1 8-3,-21-19 1</inkml:trace>
  <inkml:trace contextRef="#ctx0" brushRef="#br0" timeOffset="425348.4689">11546 16556 34,'0'13'32,"13"1"3,1 7-5,6-2-15,9 11-5,-4 2-1,2 5 0,-11-3-3,-4 3-3,-12-10-1,-5-7-2,-13 8-6,-12-6-20,-5-10-11,0 1 1,-7-5-1</inkml:trace>
  <inkml:trace contextRef="#ctx0" brushRef="#br0" timeOffset="425733.5532">12440 16535 18,'0'0'32,"8"28"1,-8 13 0,0 13-14,7 17-7,-2-1-4,2 2-4,0-9-7,-2-2-15,-5-22-13,7-5-4,-11-25 2,4-9-1</inkml:trace>
  <inkml:trace contextRef="#ctx0" brushRef="#br0" timeOffset="426079.1254">12408 16423 47,'47'-31'36,"6"9"-1,6 15-6,-7 17-13,-14 11-6,-11 16-5,-18 2-2,-16 7 0,-19 4-2,-13 0-1,-10-2 0,2-8-1,5-10 0,5-9 0,12-2 1,10-11-1,15-8-1,10 9 2,15-9-1,10 5 1,8 5 1,10 8 1,-2 2 0,1 7-1,-6-3 1,-8-1-1,-7 3-4,-14-9-15,-7-8-18,0-3-1,-10-6 0,16-10 0</inkml:trace>
  <inkml:trace contextRef="#ctx0" brushRef="#br0" timeOffset="426411.7041">13159 16712 47,'0'0'34,"21"7"1,0-7-13,9-5-7,11 5-5,2 0-4,5-7-3,-1 7-6,-5 0-8,-4 0-13,-4 6-11,-17-6 0,-3 6 0</inkml:trace>
  <inkml:trace contextRef="#ctx0" brushRef="#br0" timeOffset="426710.765">13167 16881 33,'3'17'35,"14"-17"0,13-3-7,12 6-9,-2-3-5,10 0-7,-3 6-14,7 0-27,-17-13-1,-4 7-1,-18-6 0</inkml:trace>
  <inkml:trace contextRef="#ctx0" brushRef="#br0" timeOffset="429931.1872">13962 16934 34,'80'7'14,"43"-7"3,44 3-1,47-3 0,34-6 0,31 0 0,18-6-2,17 4-2,-4-6-3,-8 7-4,-23-3-3,-30-5-9,-32-2-27,-38 8-2,-45-8 0,-34 0 0</inkml:trace>
  <inkml:trace contextRef="#ctx0" brushRef="#br0" timeOffset="430630.6087">14298 16286 43,'0'0'33,"17"9"-3,-12 15-8,-8 3-5,3 17-5,-14-1-3,7 7-3,-3-6-2,7-5 0,3-3-2,9-9-1,6-8 1,8-9-1,5-10 0,3-12 1,0-2 0,3-6-1,-4-9 0,-4-10-1,-5 0 1,-5-6-1,-4 5 1,-6 2-2,0 5 1,-6 8 0,-4 11 1,4 14-1,-12 17 1,6 14 0,3 3 0,3 8 1,-4 6-2,4 3 1,8-3-2,-3-7-5,7-1-7,-3-9-24,-1-9-2,4-4 0,-1-11 0</inkml:trace>
  <inkml:trace contextRef="#ctx0" brushRef="#br0" timeOffset="430934.4897">14803 16651 65,'0'15'35,"-9"1"1,4 4-17,5 9-8,-7 0-5,7 5-4,0-11-4,4-10-9,2-3-20,-6-10-5,9 0 0,-3-16 0</inkml:trace>
  <inkml:trace contextRef="#ctx0" brushRef="#br0" timeOffset="431000.5124">14765 16480 67,'0'0'36,"0"0"-1,0 0-8,0 0-27,0 0-32,0 0-3,0 10 0,0-10 0</inkml:trace>
  <inkml:trace contextRef="#ctx0" brushRef="#br0" timeOffset="431344.5806">14850 16120 49,'-11'-26'33,"1"-2"2,10 9-12,13 12-8,2 4-6,7 12-3,-4 7-2,-2 12-1,-11 8-1,-5 7 0,-13-4-1,-2 0 0,-3-6 0,4-5 1,6-7-1,11-7 0,13-9 1,15-5-1,5-3 0,6-1-6,1 0-29,-4 4-3,-10 0 0,-1 0 0</inkml:trace>
  <inkml:trace contextRef="#ctx0" brushRef="#br0" timeOffset="431901.0526">15533 16378 38,'-44'0'27,"2"9"-10,0-3-3,2 7-4,14 6 1,8 1-3,18 5 0,17-5-2,13 5 1,1 0 0,5 5 0,-7-5-2,-7 6-1,-11-6-1,-15-8-1,-19 2-3,-8-11-3,-3-8-5,-6-8-11,6-4-9,11-5-6,3-9 0,17 9 0</inkml:trace>
  <inkml:trace contextRef="#ctx0" brushRef="#br0" timeOffset="432212.7274">15749 16463 47,'0'0'36,"11"31"1,-11-7-4,-9-2-18,4 10-5,-2-5-7,3-3-3,4 5-10,-3-6-25,3-23-3,0 0 2,0 0-2</inkml:trace>
  <inkml:trace contextRef="#ctx0" brushRef="#br0" timeOffset="432269.7271">15679 16209 25,'12'0'27,"-12"0"-4,11 6-9,-4 6-36,-7-12-3,13 13-1,-13-13 11</inkml:trace>
  <inkml:trace contextRef="#ctx0" brushRef="#br0" timeOffset="432576.4083">15873 16463 55,'9'31'34,"5"7"-1,-10-5-14,-4-3-6,6 4-6,-9-15-2,3-6-1,0-13-1,0 0-1,0 0 0,-4-27-1,15 3 0,5-5 0,7 0-1,4 5 1,2 2 0,3 10 0,-2 4 1,-2 8 1,-6 8 0,-3 9 1,-7 2 0,-5 3-1,-7 4-3,0-6-3,0 6-24,0-5-11,0-11-2,0-10 1</inkml:trace>
  <inkml:trace contextRef="#ctx0" brushRef="#br0" timeOffset="433607.6415">16403 16315 61,'-4'-36'23,"10"1"-3,11 7-3,7 3-4,11 18-2,1 7-1,5 19-2,-7 6 0,-6 13-3,-14 6-1,-14 5-1,-12 3-1,-13-3-2,-11-10 1,-5-5-1,-1-8 0,6-4 0,4-10-1,11-6 0,10-12 1,11 6-1,11-14 0,6 10 1,8 4 0,2 0-1,7 6 0,-3-1-2,0 13-9,-6-2-21,-4-10-4,1 3 1,-7-9-1</inkml:trace>
  <inkml:trace contextRef="#ctx0" brushRef="#br0" timeOffset="433984.3613">16775 16525 44,'4'12'32,"2"0"-1,3 0-11,-4 1-5,7 7-4,-2-9-2,6 3-4,2-9-1,3-5-1,-1-7 0,5-3-1,2-16-1,-3-6 1,0-6-1,-4-11 0,-8-6 0,-12-7-1,-10-11 1,-12 1-2,-9 5 2,-11 9-1,-7 10 1,-5 12-2,2 14 1,5 16 0,8 20-1,11 10 1,10 9 0,18 3 0,18 4-1,14-2 0,16 7-7,5-4-21,6-9-7,7 0 0,-6-11 1</inkml:trace>
  <inkml:trace contextRef="#ctx0" brushRef="#br0" timeOffset="434381.116">17131 16527 48,'0'0'35,"0"0"-7,5 10-5,-5-10-5,-5 32-5,1-20-3,4 12-4,3-3-1,3-1-2,0-1-1,2-1-3,3-5-4,-11-13-12,15-6-20,-5-3 0,-7-10-1,3 0 0</inkml:trace>
  <inkml:trace contextRef="#ctx0" brushRef="#br0" timeOffset="434692.1967">17227 16321 33,'0'0'32,"0"0"1,10 0-5,-10 0-32,-10 6-21,10-6-5,0 0-1,0 14-1</inkml:trace>
  <inkml:trace contextRef="#ctx0" brushRef="#br0" timeOffset="435380.9368">15782 17317 26,'22'0'26,"-13"-6"-10,0-8-1,-6-5-4,-8-1-3,-4-4 1,-9 5-3,-5 7-1,-8-3-3,-2 10 1,-1 2-2,1 6 1,4 12 0,6-1-1,5 3 0,10 0-1,8 6 2,7-6-1,10 1 0,5-2-1,7-16 0,1 0 0,1-3 2,-1-2-2,-5-10 1,-5 4-1,-6-9 0,-7 10 0,-7 10 2,0 0-3,-11 0 2,4 10 1,0 7-1,3 2 3,-2 10 1,6 5 1,0-3 0,7 3 2,-7 3-1,-5 6 1,-10 3-1,-3 2-2,-13-13 0,-3-9-1,-10 1-1,-1 1-3,-1-21 0,6-11-2,10-13-2,4-12-2,15 14-12,11-6-22,0-4 2,12-10 0,-3 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09-28T15:26:40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1877 5409 31,'-5'-19'30,"-4"19"-6,3 22-2,-1 25-5,-4 18-4,1 18-4,0 2-2,4 7-2,6-7-2,0-12-1,4-20 0,5-21-1,4-23 0,8-21 0,3-17 0,-2-16-1,-6-14 0,-10-14 0,3-7 0,-9-2 0,-5 2 0,-5 5-1,-6 5 1,-2 14 0,7 13 0,6 21 0,5 22 1,-6 14 0,6 17 1,9 18 0,7 6 0,5 6 0,-2-2 1,6-3-1,3-12-1,9-13 1,1-15-1,5-16 0,-9-14-1,0-15-1,3-10 0,-4-14 0,-6-2 0,-19-3 0,-5 4 0,-6 7 0,3 12 1,-6 16 1,6 19 0,-22 28 1,13 16 0,9 19 0,2 15 1,11 6-1,-3 3 1,5-2-3,5-8-5,7-19-12,0-15-19,12-15-1,-5-22-1,0-13 1</inkml:trace>
  <inkml:trace contextRef="#ctx0" brushRef="#br0" timeOffset="428.0646">2674 5646 47,'-21'-14'27,"4"11"-8,-3 3-7,-4 6-2,11 8-4,4 3-1,9 7-1,4-2-1,5 2-1,6-5-1,0-2-1,6-5-1,-2-4-2,-3-4 0,-16-4-2,9 0 1,-9 0-1,-11 0 1,-7 0 1,-2 5 3,-4 4 3,1 2 3,4 8 1,5 0 2,11 5 1,3-4 0,7 4-1,1-9 0,10 4-3,1-10-1,3-4-5,-1-2-9,-11-3-20,6-15-6,-7-2 0,-6-11-1</inkml:trace>
  <inkml:trace contextRef="#ctx0" brushRef="#br0" timeOffset="554.7843">2604 5456 44,'-12'-31'32,"3"17"-2,-4 3-10,13 11-27,0 0-18,-10 11-4,18 3-2</inkml:trace>
  <inkml:trace contextRef="#ctx0" brushRef="#br0" timeOffset="955.052">2673 5617 55,'30'54'38,"-2"11"0,0 7 1,-3 11-20,-6-2-8,2 4-6,-6-5-5,-8-9-5,-7-5-4,-22-16-3,1-9-2,-8-24 0,5-13 1,-1-20 3,3-13 3,3-15 5,7-10 4,25-76 13,11 65-5,1-3-1,9 10-1,0 4-2,7 11-1,-3 5-2,-3 10-1,-6 5-2,-4 4 0,-9 4 0,2 5 0,-8 6-1,-10 4 1,0 0 0,6 14 0,-6 2 0,0 7 1,0 4 1,-4 8-1,4-3 0,0 0-4,9 3-8,-2-3-24,-4-12 1,10-3-1,-1-13-1</inkml:trace>
  <inkml:trace contextRef="#ctx0" brushRef="#br0" timeOffset="1256.8998">3286 5695 52,'-19'-16'33,"7"19"-2,-4 7-10,-1 2-6,0 8-6,1 5-3,8 5-3,1 0 0,10 1-2,4-4 0,6-3 1,5-3-1,3-4 0,1-7 0,-6-3 0,0-7 0,-4-4 0,-12 4-1,3-20-4,-10 10-13,-2-4-17,-9-10-1,9 7 0,-9-5 0</inkml:trace>
  <inkml:trace contextRef="#ctx0" brushRef="#br0" timeOffset="1436.218">3258 5743 58,'19'-5'35,"16"5"-1,5-8-2,6-1-20,9 6-5,-2-4-6,0 0-6,-7 7-8,-8-6-13,-14 0-8,-7 6-1,-17 0 0</inkml:trace>
  <inkml:trace contextRef="#ctx0" brushRef="#br0" timeOffset="1595.4688">3541 5720 61,'-9'27'34,"2"1"-5,7 0-6,0 6-6,3-4-6,3 1-8,4-2-7,-4-6-16,1-10-15,7-1 1,-4-12-2,8 0 1</inkml:trace>
  <inkml:trace contextRef="#ctx0" brushRef="#br0" timeOffset="1880.6369">3798 5775 44,'-14'-4'34,"-3"0"1,-4 4-2,1 4-16,-1 4-6,3 10-5,4 3-2,11 6-2,3 2 0,10 0-1,6-3 0,3-4 0,8-3 0,1-10-1,1-9 0,-3-4 0,-1-8 0,-6-7 1,-10-4-2,-9-1 0,-4-2-1,-12-3-6,1 0-24,-6 7-4,-3-2 0,3 7-1</inkml:trace>
  <inkml:trace contextRef="#ctx0" brushRef="#br0" timeOffset="2458.0967">4408 5720 54,'0'18'25,"0"7"-8,0 9-3,5 2-3,6 5-1,-2-4-2,7-2-1,-1-8-2,8-9-1,-2-14-2,2-7 0,-4-9-1,-1-8 0,-6-6 0,-1-2-1,-4-1 1,-7 2-1,0 2 0,0 0 0,-7 6-1,2 3-4,5 4-8,0 12-19,-7-15 0,7 15-1,-11-5 1</inkml:trace>
  <inkml:trace contextRef="#ctx0" brushRef="#br0" timeOffset="2625.0614">4508 5532 50,'-8'-16'29,"8"16"-8,-5 17-28,1-8-14,11 20-5,-7-9-3</inkml:trace>
  <inkml:trace contextRef="#ctx0" brushRef="#br0" timeOffset="2910.2541">4736 5809 69,'-8'27'33,"15"11"1,-3-1-19,6-1-3,12 2-5,1-11-2,8-5-1,3-7-1,3-9-1,-7-11 0,3-6-1,-8-8-1,-5-6-1,-4-2-4,-7-9-5,-2 4-9,-7 3-16,-12-5 0,5 10-1,-9-5 1</inkml:trace>
  <inkml:trace contextRef="#ctx0" brushRef="#br0" timeOffset="3097.8337">4911 5718 59,'-8'23'37,"1"6"1,7 14-7,0 12-14,0 4-5,7 12-7,1 3-6,-1-4-12,8-5-23,-2-4-2,0-16 0,1-6 0</inkml:trace>
  <inkml:trace contextRef="#ctx0" brushRef="#br0" timeOffset="3534.3658">5362 5859 45,'-25'-14'30,"-10"-2"0,2 6-12,2 10-7,1 9-3,9 10-2,2 4-1,11 6 0,4-1-1,11-2 0,2-4 0,7-2-1,4-13 0,6-7-2,2-10 0,-3-7 0,6-5 0,4-3 1,-5-1 1,8 7 0,-3 5 0,-3 9 0,-4 5 1,-2 13 0,-8 6 0,-9 7-2,-9 3 0,-12 2-1,-4-2 0,-5-4-3,2-2-6,-9-12-16,3-3-15,7-8 1,2-7-1,6-1 0</inkml:trace>
  <inkml:trace contextRef="#ctx0" brushRef="#br0" timeOffset="4096.8919">6118 5314 52,'4'-16'34,"-4"16"-1,-4 22-13,4 24-4,0 9-4,0 20-4,-3 4-1,3 7-3,0-4 0,0-6-2,0-15-1,0-14 1,0-16-1,0-18-1,0-13-1,18-13 0,-5-11-1,3-4 1,8-1-1,1-1 1,3 4-1,0 9 3,-1 9 0,-3 16 1,-4 8 3,-5 12-1,-5 2 0,-1 5 0,-6-2 0,3-1-4,4-3-7,-7-9-29,6-11-3,3-6 0,1-8 0</inkml:trace>
  <inkml:trace contextRef="#ctx0" brushRef="#br0" timeOffset="4270.3648">6701 5772 57,'0'0'36,"0"0"0,0 0-6,9-9-39,-9 9-20,0 0-4,0 0-3</inkml:trace>
  <inkml:trace contextRef="#ctx0" brushRef="#br0" timeOffset="4413.0099">6704 5917 68,'0'10'38,"0"-10"-2,-3 11-12,3-11-43,0 0-14,13-13-2,-11 3-3</inkml:trace>
  <inkml:trace contextRef="#ctx0" brushRef="#br0" timeOffset="5511.7815">1723 6446 29,'8'11'14,"46"-6"0,67-2-2,57-3-1,66-4-1,54 4 1,49-4 0,40 4 0,35 0-1,32 9 0,12-1 0,19 6-1,-9 1-2,-11 2-4,-25 2-14,-35 1-21,-53-8-1,-47 2-1,-71-14-2</inkml:trace>
  <inkml:trace contextRef="#ctx0" brushRef="#br0" timeOffset="11791.5322">2173 6999 18,'-30'0'21,"-11"8"-6,-11-8-3,-1 0-5,-1-7-2,8 2-2,9-4 1,6 1-1,12 0 2,10 1 1,9 7 2,25 5 1,6 12 0,0 1 0,3 10-1,-3 5 0,-3 10-2,-16 3 0,-12 4-3,-16-1 0,-8-5-1,-3-2-1,-2-8 0,4-4-1,10-10 0,12-5 0,3-15 0,31 12 0,9-8 0,3-1 0,8-3-6,4 0-16,1-3-11,-7-8 0,1 4 0</inkml:trace>
  <inkml:trace contextRef="#ctx0" brushRef="#br0" timeOffset="11973.9669">2271 7221 63,'20'3'34,"-2"-3"0,10 0-6,3 6-20,1-6-5,0 0-11,1 0-17,3 0-8,-16-6-2,-2 3 1</inkml:trace>
  <inkml:trace contextRef="#ctx0" brushRef="#br0" timeOffset="12109.3311">2446 7228 54,'-10'22'32,"-1"-2"0,14-2-14,1 1-16,-4-4-25,5 8-6,-2-11-2,15 8 0</inkml:trace>
  <inkml:trace contextRef="#ctx0" brushRef="#br0" timeOffset="12588.9067">2834 7300 65,'-6'-13'27,"-14"-6"-7,0 1-6,-5 7-5,-4 2-3,2 9-1,-8 0-1,13 10-1,1 3-1,5 6 0,8 2-1,13-1 0,5-4 0,8-3 0,11-4 0,1-9 0,2 0 0,1-6-1,-5-8 0,-3-4 0,-4 2 0,-4 0 0,-9 0 0,-1 8 1,-7 8 0,9-5 1,-9 5 0,18 20 0,-12-3 0,1 1 0,5 0 0,-3-1 0,4-2-1,-1-8 2,-12-7-1,19-4 1,-10-11 0,3 1-1,-2-7 1,2 0-1,-3-1-2,-2-3-15,-4 4-21,1 7-1,-4-3 0,9 6-1</inkml:trace>
  <inkml:trace contextRef="#ctx0" brushRef="#br0" timeOffset="13289.6533">3770 7224 18,'3'9'27,"-13"0"1,10 14-2,7 4-14,-4 0-3,8-1-2,3-4-2,6-6-1,0-6-1,6-10 0,-4-4-2,-3-8 0,-1-8 1,-3-4-2,-7 1 1,-4 1-1,0 1 1,-4 7 0,0 14 1,0 0 1,0 12 0,0 20 1,3 6 1,0 13 0,-3 8-1,-4 3 1,-7 2-1,0-4-1,-8-8-1,-4-10-1,-4-11-2,0-16 0,1-11-2,2-14-4,9-6-5,1-9-19,4-10-4,14-3-1,3-2 2</inkml:trace>
  <inkml:trace contextRef="#ctx0" brushRef="#br0" timeOffset="13462.1328">4157 7400 62,'19'3'34,"1"-3"0,7-4-11,3 4-36,-8-9-15,9 9-4,-1-10-1,7 7-1</inkml:trace>
  <inkml:trace contextRef="#ctx0" brushRef="#br0" timeOffset="13784.642">4843 7302 41,'-11'9'33,"1"5"1,-10 1-1,-6-5-17,-1 4-6,-8-7-4,-1 0-4,0-7-1,2-7-2,5-3-1,4-6 1,10-1-1,5-5 0,10 2 1,7 4 0,5 4 2,10 7 0,1 5 0,6 12 1,-1 5 0,5 8 0,-5 3 0,-2 1-1,-1 2-7,-10-4-16,-5-7-13,2-1 1,-12-19 0</inkml:trace>
  <inkml:trace contextRef="#ctx0" brushRef="#br0" timeOffset="13943.1403">4638 7013 64,'0'0'30,"0"0"-6,0 0-34,14 10-15,-14-10-3,29 22-4</inkml:trace>
  <inkml:trace contextRef="#ctx0" brushRef="#br0" timeOffset="14491.4594">4932 6861 53,'0'0'30,"24"-15"1,6 5-17,7 6-6,0-4-2,1 1-3,-4 0-2,-10 0-1,-5 2-1,-19 5 0,0 0 0,0 0 0,-15 0-1,-1 5 1,1 5 0,2 3 1,4 3 0,6 3 0,3-1 1,9 3-1,-2-2 1,5 0-1,-5-4 0,1-1 1,-4-2-1,-4-2 0,0-10 0,-13 15 1,13-15-1,-10 21 2,10-4-1,7 6 1,2 5 0,7 8 1,0 3 0,2 5 0,-5 1 0,-4 0-1,-9-2 0,-8-9-1,-6-6-3,-10-11-2,-2-4-3,-4-13-7,3 0-7,7-5-9,0-10-3,15 5 2,5-8 8</inkml:trace>
  <inkml:trace contextRef="#ctx0" brushRef="#br0" timeOffset="14784.7663">5470 7302 27,'13'-23'61,"-13"7"-38,-7 1-5,-6-2-3,1 7-4,-6 1-1,0 9-3,-4 0-2,6 12-2,-3 2-2,10 6 0,2 1 0,7 0-1,7-3 0,6-3 1,2-3-1,4-9 1,3-3-3,-4-6-3,3 0-5,-8-5-9,3 2-12,-1 4-3,-6-6-1,3 6 1</inkml:trace>
  <inkml:trace contextRef="#ctx0" brushRef="#br0" timeOffset="14997.3654">5581 7263 86,'19'0'35,"-19"0"-9,15 15-8,-5-1-7,-3 0-3,2 4-3,-1-2-2,0-2 0,0-2-2,2-7 1,-2-5-1,5-7 0,0-5-1,3-5 1,-2-2-2,-1-1-6,2 3-25,-2 3-4,-9-1-1,-4 15 0</inkml:trace>
  <inkml:trace contextRef="#ctx0" brushRef="#br0" timeOffset="15335.3885">6142 7310 41,'-10'12'33,"-1"8"1,-11-2-1,-2-4-16,2 2-7,-13-6-5,5-2-2,-1-8-3,3-4 0,3-4-1,5-5 0,6-4 1,10-2-1,8 0 2,9 4 1,5 4 2,6 8-1,2 3 1,4 8 1,0 7-2,-3 5-2,0 8-11,-2-3-25,-10-3-1,4 0-1,-7-8-1</inkml:trace>
  <inkml:trace contextRef="#ctx0" brushRef="#br0" timeOffset="15485.7575">6406 7449 62,'8'23'38,"-8"0"0,-7 10-6,-3-1-48,-11-14-16,5 3-2,-6-12-4</inkml:trace>
  <inkml:trace contextRef="#ctx0" brushRef="#br0" timeOffset="16825.4481">6943 7263 47,'-29'0'20,"11"7"-4,-5 4-4,6 5-2,1 6-3,8 1-2,11 1 0,4-4 0,17-2 0,-3-7-1,10-5 1,-3-9 0,-1-3-1,-8-6-1,-6 1-3,-7 0-7,-6 11-16,-10-21-8,10 21 0,-14-18-1</inkml:trace>
  <inkml:trace contextRef="#ctx0" brushRef="#br0" timeOffset="17020.0416">7132 7224 73,'0'17'37,"3"10"0,0 12-10,-3 1-14,6 15-3,-2-1-5,1 0-4,2 0-3,-1-8-7,3-2-12,-3-12-17,-6-10 0,-5-8 0,5-14 1</inkml:trace>
  <inkml:trace contextRef="#ctx0" brushRef="#br0" timeOffset="17163.6783">7151 7452 44,'0'0'27,"30"-6"-2,-17 10-20,5-9-26,11 10-3,-5-12-3,12 7-1</inkml:trace>
  <inkml:trace contextRef="#ctx0" brushRef="#br0" timeOffset="17439.824">7628 7329 66,'0'10'35,"-8"5"0,-6 5-14,-9-5-6,1 4-5,-7-7-5,-2-3-3,0-9-2,3-4-1,1-6-1,9-5-1,7-6 1,6-1-1,10 1 1,6 4 0,7 5 2,5 8 0,5 4 0,0 12 0,3 4 1,-2 4-4,1 6-8,-3-1-21,-4-7-1,3-1-1,-6-9 0</inkml:trace>
  <inkml:trace contextRef="#ctx0" brushRef="#br0" timeOffset="17801.4858">7559 7115 71,'24'-26'33,"7"5"-5,1 0-13,10 14-3,-3 7-3,4 10-2,-5 11-1,-3 15-2,-7 6 0,-2 4 0,-4 2 0,1 0-2,-6-7 1,2-4-3,-2-13 0,-3-10-1,-2-7-1,-12-7-2,5-14 1,-16 0-1,-4 5 0,-8-1 0,-7 7 2,-3 6-1,-1 7 2,2 2-2,4 9-11,8 0-20,0-10 1,13-1-1,7-10 0</inkml:trace>
  <inkml:trace contextRef="#ctx0" brushRef="#br0" timeOffset="18101.9398">8356 7338 52,'-6'22'35,"-9"-3"1,-6 2 0,-3-4-20,-9-11-7,3-2-6,0-9-4,0-5-1,7-3-1,3-7 0,9 1-1,6-3 1,11 5 1,7 3 1,6 7 1,8 7 0,1 7 0,5 5 1,1 7 0,-4 4-3,-3 2-14,-1 3-16,-14-10-2,-3 0 1,-9-18 0</inkml:trace>
  <inkml:trace contextRef="#ctx0" brushRef="#br0" timeOffset="18253.8274">8204 6940 56,'0'0'34,"0"0"-7,10 22-28,-4-5-22,8 15-8,-3-4 0</inkml:trace>
  <inkml:trace contextRef="#ctx0" brushRef="#br0" timeOffset="19215.9202">9112 7181 18,'-45'-11'38,"24"14"-25,2 5-2,3 6-3,7 1-2,9-1-2,9 0-1,7 0 0,6-4-1,0-2 0,0-4-1,-4-4-2,-5 0 0,-13 0 0,0 0-1,0 0 1,-24 3-1,4 2 0,1 5 1,0 2 2,4 4 0,4 3 1,8-1-1,8 3 1,4-3 1,7-1-1,3-5-1,2-4 1,2-8-2,1-5 0,-2-8-1,2-2 0,-5-2 0,-1-3 0,-4 2 0,0 5 2,-4 6 1,-10 7 2,13 6-1,-10 5 2,-3 1-1,0 5 0,0-2-1,0-5 1,0-10-3,0 0 0,0 0-1,-3-13 0,8-4 0,2-4 0,1 0-1,5 0 1,2 4 0,-1 5 0,2 8 1,-2 6 1,-1 7-1,-2 9 1,-1 6-1,-5 4-2,0 3-5,0-3-13,-5-7-11,11 0 0,-11-21 0</inkml:trace>
  <inkml:trace contextRef="#ctx0" brushRef="#br0" timeOffset="19379.9932">9543 7224 61,'9'-5'34,"-9"5"-2,11 9-10,-4 13-8,-7 2-6,6 5-5,0 3-14,1 0-22,-7-13-1,4-1-1,-4-18 1</inkml:trace>
  <inkml:trace contextRef="#ctx0" brushRef="#br0" timeOffset="19966.7303">9731 7216 45,'0'0'33,"15"5"-1,-2-9 0,9-2-22,8 2-5,-4-3-3,3-1-4,-7 4-1,-9-3 0,-13 7-1,0 0 0,0 0 1,-19 9 2,3 2 3,-1 7 1,2-1 1,2 10 2,8 0-1,7 3 0,7-2-2,6-4-1,7 0-4,6-10-5,8-4-7,2-10-6,3-7-6,2-7 2,0-5 4,-2-7 7,-5 3 8,-5 0 9,11-7 29,-30 23-6,-12 7 0,5 11-3,-9 7-7,-12 0-5,3 6-4,-10-4-2,-1-1-3,-4-5-2,-2-9-1,2-5 0,3-7-2,4-6 1,5-7-1,9-4 0,7-1 1,7 4 0,9 2 0,7 7 1,3 6-1,1 6 2,1 12-1,0 6 0,-4 6-2,-2 5-8,-6 2-20,-1-8-6,2 0 1,-6-9-2</inkml:trace>
  <inkml:trace contextRef="#ctx0" brushRef="#br0" timeOffset="20141.1864">10397 7287 72,'17'17'33,"-3"2"1,6 7-11,4 5-15,-3 4-8,-2-1-18,-4-4-15,3-2-1,-8-14 0,2-4 0</inkml:trace>
  <inkml:trace contextRef="#ctx0" brushRef="#br0" timeOffset="20305.3827">10589 7250 66,'-24'0'37,"-1"20"0,-1 5-1,-12 8-23,6 11-6,-5 5-8,3-1-15,3-2-20,8-1-1,1-12-1,8-6 1</inkml:trace>
  <inkml:trace contextRef="#ctx0" brushRef="#br0" timeOffset="20607.2081">10658 7238 45,'0'0'35,"0"0"1,-4 23-5,11 2-13,-7 0-4,12 9-5,-3-7-2,10 1-2,6-6-2,6-8-1,0-10 0,1-12-3,-1-4-3,-8-13-13,-7-3-21,-9-4 1,-11-6-2,-5 6 1</inkml:trace>
  <inkml:trace contextRef="#ctx0" brushRef="#br0" timeOffset="21094.0591">10914 7290 57,'0'0'34,"23"26"1,-7-4-14,-4-3-6,6 3-4,-2-6-4,4-4-2,-3-9-2,3-7-1,-1-9-1,-2-6-1,-2-3-1,-2-5-4,-1 8-8,-6 1-20,-6 0-3,6 8 0,-6 10 0</inkml:trace>
  <inkml:trace contextRef="#ctx0" brushRef="#br0" timeOffset="21395.0394">11445 7410 24,'-3'-27'56,"-6"11"-37,-3-3-3,-5 3-6,-7-1-2,-1 5-2,-6 3-1,2 9-2,-2-3 1,8 8-1,3 5 1,12 4-1,8 2 0,9 5 1,7-6-1,8 4 0,6-1-1,-1-6-5,4-1-14,-2-6-17,-14-14 0,2-4 0,-11-9-1</inkml:trace>
  <inkml:trace contextRef="#ctx0" brushRef="#br0" timeOffset="21508.7528">11394 7040 33,'-9'-15'13,"9"15"-12,-14 0-11,4 0-9,13 11 2</inkml:trace>
  <inkml:trace contextRef="#ctx0" brushRef="#br0" timeOffset="21682.2839">11531 7186 54,'4'35'38,"2"11"-1,-2 6 2,-4 3-21,11 13-7,-6-3-5,3-1-6,2-1-9,-2-11-20,2-12-9,0-12 0,-3-14-1</inkml:trace>
  <inkml:trace contextRef="#ctx0" brushRef="#br0" timeOffset="21840.6288">11616 7389 39,'29'9'24,"-3"-9"-9,11 0-19,7 4-19,-10-10-2,13 10 0</inkml:trace>
  <inkml:trace contextRef="#ctx0" brushRef="#br0" timeOffset="22389.1024">12068 7224 28,'-37'-12'23,"11"12"1,-2 0-14,7 0-4,6 7-4,15-7 0,-9 17-2,15-5 1,8 0-1,3-2-1,1-2-2,2-3-3,-2 2-4,-4-7-4,-5 6 0,-9-6 2,-9 0 3,-6 3 4,-4-3 6,-3 8 5,-16 5 22,24-4-10,7 4 0,7-1-4,8 1-2,7 1-4,3-6-1,5-2-3,3-2-4,0-4-2,3-10-1,-3-2 0,-2-3-1,-2-2 1,-3 0 1,-1 2 1,-4 4 2,-2 4 2,-2 7 0,1 0 1,-1 11-1,-1 3 0,-1 1-1,-1 2 0,-1-2-1,1-5 0,-7-10 0,15 6 0,-5-12 0,-1-8 0,1-4 0,2 1-3,-1-4-10,3 6-18,-9-6 0,5 11 0,-10-5-1</inkml:trace>
  <inkml:trace contextRef="#ctx0" brushRef="#br0" timeOffset="22726.4569">12489 7270 55,'9'23'36,"-9"-9"-1,7 7 0,-4 0-23,-3-3-4,0 1-3,0-7-2,0-12-3,0 0 0,13 0-1,-3-12 0,3-7-1,2-3 1,5 2 0,-2 1 1,2 5 1,1 7 2,1 7 0,-7 8 0,0 7 2,-5 8-1,-1 6 0,-5-3-2,-4 2-4,8-2-25,-8-5-11,3-9 0,4-3-1</inkml:trace>
  <inkml:trace contextRef="#ctx0" brushRef="#br0" timeOffset="23021.2291">13165 7210 63,'0'0'36,"-4"11"-1,4-11-2,0 0-30,0 0-34,6-11-2,-6 11-2,9-10-1</inkml:trace>
  <inkml:trace contextRef="#ctx0" brushRef="#br0" timeOffset="23186.1624">13165 7349 81,'0'13'40,"0"-13"-3,6 19-16,-6-19-48,12-7-7,-2-1-4,-7-13-1</inkml:trace>
  <inkml:trace contextRef="#ctx0" brushRef="#br0" timeOffset="24998.1567">13896 7210 26,'0'0'30,"9"26"1,-13-5-1,2 7-15,5 5-6,1-2-2,7-2-2,4-7-2,5-9-1,4-13 0,4-7-1,-1-13 0,-3-5 0,-3-3 0,-7-1 0,-4 2 0,-3 0 0,-7 8 0,0 9 1,0 10 0,0 10 1,0 9 1,6 17 0,-2 9 0,2 10 1,-6 5 0,3 6 0,-10-5-2,-2-2 1,-9-8-2,-5-9 0,-4-12-2,-7-11 0,-2-12-3,-1-13 0,5-3-4,0-12-7,9-2-17,6-4-7,4-3 0,13 8 0</inkml:trace>
  <inkml:trace contextRef="#ctx0" brushRef="#br0" timeOffset="25313.7343">14134 7914 62,'4'9'33,"8"0"0,0-3-13,1-9-7,5 3-3,-4-12-3,1-4-2,-3-6-3,-2-5 1,-4-3-2,-1-5-1,2-4 1,0 0-2,2-1 0,-1 3-3,8 9-3,-8 0-8,9 7-17,1 13-4,-5 1 1,1 13 0</inkml:trace>
  <inkml:trace contextRef="#ctx0" brushRef="#br0" timeOffset="25479.1434">14224 7754 48,'-15'4'35,"15"-4"0,0 0-1,0 0-20,29 0-25,-5-6-19,11 0-4,0-5-1,12 0 0</inkml:trace>
  <inkml:trace contextRef="#ctx0" brushRef="#br0" timeOffset="25711.713">14562 7350 64,'17'-3'35,"7"-2"-1,11 5-4,6-3-24,4 3-15,3 0-22,-6-4-3,-3 4 0,-13-3-1</inkml:trace>
  <inkml:trace contextRef="#ctx0" brushRef="#br0" timeOffset="25870.3681">14611 7432 51,'6'9'33,"6"-9"0,17 8-2,5-8-28,6-5-30,9 10-3,-3-5-2,9 3-1</inkml:trace>
  <inkml:trace contextRef="#ctx0" brushRef="#br0" timeOffset="26336.701">15193 7256 49,'0'0'33,"-6"14"-1,6 3-4,4 7-16,-4-2-4,9 6-1,1-3-1,7-3-2,3-10-1,4-4-1,-1-8-2,1-11 0,0-3-1,-4-8 0,-4-2 0,-5-2 0,-4 2 0,-2 5 1,-2 3 1,-3 16 0,0 0 0,0 0 2,-8 27-1,13 6 2,1 7-1,2 10 1,-3 3-1,2 4 0,-7-2 0,0 0 0,-14-8-2,-6-10 0,-11-8-2,-5-9 0,-1-7-2,-1-11-3,7-2-5,-2-12-14,10-3-13,14-2-1,9-5 2,12 4 1</inkml:trace>
  <inkml:trace contextRef="#ctx0" brushRef="#br0" timeOffset="26569.2717">15579 7586 25,'17'13'66,"-17"-2"-33,4 0-10,-1 10-7,-3-6-5,0 9-3,-3-6-2,3 3-3,-3-4-1,3-2-4,3-3-8,-3-2-24,0-10-2,0 0 0,10-17 0</inkml:trace>
  <inkml:trace contextRef="#ctx0" brushRef="#br0" timeOffset="26720.2958">15610 7423 83,'0'0'36,"0"0"-4,0 17-37,0-17-24,-9 9-5,-1-9-2</inkml:trace>
  <inkml:trace contextRef="#ctx0" brushRef="#br0" timeOffset="28071.3186">16221 7322 56,'0'0'34,"-8"10"1,8 20-3,0 12-20,0 6-5,4 4-5,3 1-10,0-3-22,0-12-4,4-8-1,-11-15 1</inkml:trace>
  <inkml:trace contextRef="#ctx0" brushRef="#br0" timeOffset="28221.8354">16079 7481 55,'21'-10'33,"18"10"0,2 4-7,7-1-29,12 4-25,-7-7-3,11 0 0,-11-7-2</inkml:trace>
  <inkml:trace contextRef="#ctx0" brushRef="#br0" timeOffset="28565.7581">16748 7279 52,'-11'28'34,"-3"0"1,8 7 0,6 1-24,0-2-2,12 1-3,2-3-2,6-7-1,3-11-1,3-7 0,-4-12-2,2-10 1,-3-6-1,-1-8 0,-2-4 0,-8-3 0,0 1-1,-3 5 0,-3 9 1,-4 6 0,0 15 0,0 0 0,-11 20 1,7 7 0,1 8 0,3 2-3,0 5-9,4-3-25,-1-7 0,11-2 0,-1-12 0</inkml:trace>
  <inkml:trace contextRef="#ctx0" brushRef="#br0" timeOffset="29047.7847">17078 7495 40,'3'15'32,"-3"-3"1,0 8-1,10-1-17,-7-3-4,9 1-5,-1-7-2,3-3-2,5-7-2,-1-9-2,3-2 1,-4-7-1,0-2-1,-7-3 1,2 3 1,-5 3 0,-2 5 1,-5 12 2,0 0 1,-5 14 0,2 8 1,3 14 1,-4 1-1,4 7 2,-9 1-2,3 2 0,-3-4 0,0-2-1,-7-12-1,-3-7-2,-2-7-1,-1-15-5,5 0-6,-1-13-17,4-8-9,9 0 0,5-4 0</inkml:trace>
  <inkml:trace contextRef="#ctx0" brushRef="#br0" timeOffset="29295.8888">17416 7802 72,'3'10'33,"-7"0"1,4 1-15,0 9-11,-5-3-2,5 0-3,0 2-5,0-4-7,0-15-19,17 15-6,-17-15 0,19-8-1</inkml:trace>
  <inkml:trace contextRef="#ctx0" brushRef="#br0" timeOffset="29453.214">17437 7666 98,'-9'0'33,"9"0"-7,6 17-50,-6-17-6,13 0-5,-13 0 1</inkml:trace>
  <inkml:trace contextRef="#ctx0" brushRef="#br0" timeOffset="29821.6998">17785 7059 79,'0'0'36,"0"0"1,6 10-13,-6 21-12,-4 7-3,2 14-4,-4 4-1,6 5-1,7-2 0,7-4-2,6-8-1,4-11-2,4-7-3,-4-17-11,5-12-22,-5-4-1,-9-10 0,-7-9 1</inkml:trace>
  <inkml:trace contextRef="#ctx0" brushRef="#br0" timeOffset="29989.085">17607 7228 82,'23'12'39,"8"-6"-1,12-2-1,7 2-33,8-6-37,-2 0-3,-6 0-2,-6-7-1</inkml:trace>
  <inkml:trace contextRef="#ctx0" brushRef="#br0" timeOffset="30583.6903">18315 7466 53,'0'0'34,"0"0"0,17 0 0,14 0-23,9 0-17,14 5-26,1-11-1,9 6-1,-4-8 0</inkml:trace>
  <inkml:trace contextRef="#ctx0" brushRef="#br0" timeOffset="30784.4948">18831 7452 55,'22'-3'32,"12"3"0,7 0-4,13-4-21,10 1-10,3-3-20,2 2-8,-16-8-1,-3 4 0</inkml:trace>
  <inkml:trace contextRef="#ctx0" brushRef="#br0" timeOffset="30959.2947">19023 7023 50,'-20'4'29,"13"17"0,0 5-15,7 10-15,11 12-24,-5-4-3,10 14 0,-10-8-1</inkml:trace>
  <inkml:trace contextRef="#ctx0" brushRef="#br0" timeOffset="31325.5156">18928 7651 67,'19'-8'34,"4"-3"-2,7 3-16,13 8-5,-6 4-2,2 11-2,-15 2-2,-7 5-1,-12 2-2,-13 2-1,-11 0-2,-10-6-2,-7-1-1,-3-9-2,8-2 0,0-8 0,11 0 0,5-5 2,15 5 1,4-13 4,11 6 1,6 7 3,1 0 0,7 7 0,-4 2 1,3 2-2,-2 3-3,-3-4-17,-4-5-17,9-1-2,-1-9 0,6 1 0</inkml:trace>
  <inkml:trace contextRef="#ctx0" brushRef="#br0" timeOffset="31899.7031">19702 7399 16,'12'-4'27,"-9"-24"22,-3 12-33,-8-4-4,-4 2-4,-4-1-1,-3 4-2,-5 1-2,-1 9-1,-1 2 0,4 9 0,0 5 0,11 7 0,2 1 0,9 3 0,9-1 0,4-1 0,6-4 0,4-6-2,2-2 0,-3-8-1,1-4 0,-3-1 0,-4-4 0,-3 0-1,-4 2 1,-9 7 0,10 0 2,-5 9 0,-2 7 0,1 7 2,-1 7 0,1 8 2,-4 0-1,0 5 1,-10-4-1,3 0 0,-12-9-1,-4-6-1,-5-7-2,-2-11-2,2-6-4,-4-11-6,7-2-13,3-6-11,4-7 0,11-3 0</inkml:trace>
  <inkml:trace contextRef="#ctx0" brushRef="#br0" timeOffset="32207.2729">19910 7003 43,'10'-14'33,"-10"14"2,14 0-8,0 20-9,-4 9-4,3 17-5,-6-1-1,-1 12-2,-6-4-2,5 3-1,-3-6-1,3-4-1,1-8 0,4-9-3,3-4-5,-1-11-21,5-8-10,1-6 1,-3-11-1</inkml:trace>
  <inkml:trace contextRef="#ctx0" brushRef="#br0" timeOffset="32386.4673">19849 7229 68,'0'0'35,"24"13"0,1-9-8,11 0-26,8 3-32,-1-11-2,8 4-1,-7-8-1</inkml:trace>
  <inkml:trace contextRef="#ctx0" brushRef="#br0" timeOffset="32739.8637">20261 6888 82,'18'-6'34,"5"6"-11,2 4-9,-5 2-4,-2 11-4,-11-1-2,-7 8 0,-11-1-2,-6 4 1,0-3 0,3 0 0,3-3 1,11-1-1,8-8-1,14 0 1,8-6 0,6 0-2,3-1-4,-5-5-18,-5 0-17,-1 0 0,-13-9 0,-2 4-1</inkml:trace>
  <inkml:trace contextRef="#ctx0" brushRef="#br0" timeOffset="36770.322">21106 7304 27,'41'11'27,"14"-11"-7,26 0-6,24 0-2,21 0 0,16 4-1,9-4-2,4 0-3,-7 0-6,-14 0-10,-17-6-20,-21 6 0,-39-14-1,-17 6 0</inkml:trace>
  <inkml:trace contextRef="#ctx0" brushRef="#br0" timeOffset="37145.1038">21138 7504 31,'0'0'17,"-9"0"0,9 0-1,17 0-1,3-4-3,20 4-1,9-5 0,25 5-1,14-5-1,25 5-3,14-5 0,21 5-3,5-6-2,2 1-4,-4 2-2,-20-5-6,-12 2-11,-22 1-12,-37-8 0,-17 2 1</inkml:trace>
  <inkml:trace contextRef="#ctx0" brushRef="#br0" timeOffset="37545.1055">22278 7207 35,'14'-12'31,"3"12"1,4 5-8,13-1-10,14 13-4,6-2-2,3 10-3,-2-3-1,-2 3-1,-2 2-2,-6-5-1,-9-2 0,-12-5 0,-15-3 0,-9-2 1,0-10 1,-25 15 2,-9-9-1,-9 2 1,-11 1 0,-2 7 1,-2 0-1,3 4-3,0 4-7,4-2-24,15-5-7,10-1 0,3-12-1</inkml:trace>
  <inkml:trace contextRef="#ctx0" brushRef="#br0" timeOffset="38400.7694">21180 6587 46,'-5'16'30,"1"9"1,4 1-17,0 2-2,12-1-4,-3-6-1,11-2-2,-2-11-1,5-8-1,1-8-1,-2-5-1,-1-8 0,-6-3-1,-5-3 1,-4-1-1,-3 5 0,-3 5-1,-3 3 1,3 15 0,-13 0 0,7 15 1,0 9 1,0 10 0,0 8 1,1 6 1,-2 3-1,3 1 1,-4-3-1,4-5 0,-5-7-1,-3-9-1,1-9-3,-6-14-6,2-1-11,1-9-17,-2-11-1,5 1 0,-1-6 1</inkml:trace>
  <inkml:trace contextRef="#ctx0" brushRef="#br0" timeOffset="38755.2112">21417 7084 34,'0'0'34,"8"16"-3,1-7-6,1-3-6,9 0-4,-7-6-4,6 0-2,-7-4-3,1-4-2,-6-6-1,2-4-1,-3-6 0,-2-5-1,-3-3 0,0-4-1,0 1 0,5 1-1,-2 1-1,1-1-4,1 10-5,-5-2-10,10 5-15,3 8-1,-3-3 0,4 9 1</inkml:trace>
  <inkml:trace contextRef="#ctx0" brushRef="#br0" timeOffset="38965.8584">21467 6919 40,'-10'9'32,"10"-9"0,18 7-4,-1-7-16,7-4-13,7-2-21,4 6-9,-9-9 0,6 4-1</inkml:trace>
  <inkml:trace contextRef="#ctx0" brushRef="#br0" timeOffset="39222.1042">21829 6747 60,'24'0'34,"-9"0"-1,9 0-9,4 0-16,1 0-6,3 0-11,-2-4-18,-3 4-6,-11-3-1,2 3 1</inkml:trace>
  <inkml:trace contextRef="#ctx0" brushRef="#br0" timeOffset="39417.4883">21846 6867 38,'10'16'33,"6"-16"0,8 7-1,7-7-20,-1 0-7,3-2-12,3-7-22,-1 9-3,-11-13-1,7 8 0</inkml:trace>
  <inkml:trace contextRef="#ctx0" brushRef="#br0" timeOffset="39882.6252">22312 6414 16,'9'-23'59,"-9"23"-28,8 18-12,-15 4-4,7 16-4,-4 4-2,0 13 0,-2 3-1,6 5-1,-6-1-3,6-2-1,0-8-1,0-6-1,-3-10 0,7-12 0,-4-7 0,0-17 0,11 10 0,-1-18-1,3-4 1,3-6-1,2 1 0,-1-1 0,0 4-1,1 3 1,-2 5 0,-4 6 0,-12 0 1,19 27 0,-14-10 1,5 5-1,-2-2 1,1 3 0,1-4-2,-3-5-8,2-4-30,0-4-1,1-9 0,3-3-1</inkml:trace>
  <inkml:trace contextRef="#ctx0" brushRef="#br0" timeOffset="41337.4938">1870 8513 47,'37'-5'28,"18"8"-7,10-3-5,13 5-7,6-1-7,-2 0-9,-1 7-18,-12-11-3,-7 3-1,-21-8 0</inkml:trace>
  <inkml:trace contextRef="#ctx0" brushRef="#br0" timeOffset="41569.1093">1819 8647 19,'13'5'27,"43"-10"17,6 2-29,3-1-3,15 4-3,-2-3-6,-1 3-8,-2-6-14,-1 6-9,-30-10-1,-4 4 0</inkml:trace>
  <inkml:trace contextRef="#ctx0" brushRef="#br0" timeOffset="41802.9292">2409 8370 79,'22'11'32,"5"6"-8,1 4-9,6 11-5,-2-1-2,2 7-2,-10-1-1,-8-1-1,-16-2-2,-10-4-1,-2-4-2,-10-4-1,0-1-2,-2-6-5,0 4-9,-2-2-17,2-7 0,8 5 0,-8-7 1</inkml:trace>
  <inkml:trace contextRef="#ctx0" brushRef="#br0" timeOffset="42523.7504">3286 8114 46,'0'0'31,"6"13"-1,-6 20-11,10 22-5,-7 9-3,6 13-2,-5 3-1,4 4-4,-4-10-1,2-7-1,-3-11 0,1-14-1,-4-10-1,0-13-1,0-19 0,0 0 0,0 0-1,17-23-1,-7 1 1,6-2 0,6-2 0,1 4 1,2 7 1,0 6 1,-2 9 1,-5 12 1,-6 7 0,-2 10 0,-10 2 0,0 3-1,0-3-3,0-6-3,6 0-9,1-6-21,-7-19 0,17 9-2,-4-18 1</inkml:trace>
  <inkml:trace contextRef="#ctx0" brushRef="#br0" timeOffset="42759.459">3796 8574 43,'0'0'34,"17"0"1,2 0-1,6-7-18,9 7-9,0 0-7,0-5-13,1 0-20,-3 5-1,-9-6 0,-2 6 0</inkml:trace>
  <inkml:trace contextRef="#ctx0" brushRef="#br0" timeOffset="42930.0745">3862 8685 36,'0'0'32,"21"10"0,4-13-1,7 0-25,6 3-21,0-8-12,13 5-3,-3-9-2</inkml:trace>
  <inkml:trace contextRef="#ctx0" brushRef="#br0" timeOffset="43395.2662">4631 8449 50,'-26'-6'32,"0"11"-2,-4 3-10,-1 4-6,11 12-4,-1 4-4,14 9-2,7 6-1,10 1 0,8 0 0,12 0 0,5-8 0,12-10 0,-2-9-1,2-13 1,-4-15-1,-6-11 0,-8-9-1,-10-8 0,-19-3 0,-12-1 0,-13 0-1,-12 6-2,-4 10-5,-5 6-22,-4 4-8,9 10 0,-4 2 1</inkml:trace>
  <inkml:trace contextRef="#ctx0" brushRef="#br0" timeOffset="44202.8141">5414 8456 55,'0'-12'33,"0"12"-1,12 24-13,-9 2-5,7 11-5,-4 6-3,5 7-3,-4 2-4,3-8-13,-2-11-20,2-1 1,-10-16-1,0-4 0</inkml:trace>
  <inkml:trace contextRef="#ctx0" brushRef="#br0" timeOffset="44367.3255">5302 8688 51,'0'0'34,"18"-3"1,8 3 0,5 4-21,3-4-10,7 0-11,5 0-21,6 0-5,-2 0-2,3 0 1</inkml:trace>
  <inkml:trace contextRef="#ctx0" brushRef="#br0" timeOffset="44818.1369">5891 8470 42,'0'0'31,"6"5"0,-6 10-10,0 5-6,0 9-3,0 2-1,11 5-4,-8 2 0,6-1-2,3-6-2,4-4-1,-1-7 0,4-9-1,2-11-1,1-7 1,-1-8-2,2-9 1,-5-5-1,0-5-1,-2-4 1,-7-1 0,-3 3-1,-3 3 2,-3 4 0,-5 6 0,-1 8 0,6 15 2,-16 0 1,10 15-1,2 7 0,4 8 1,0 3-1,3 5-1,4 5-1,2-7-9,6-6-27,1 1-1,-6-7 1,8-6-2</inkml:trace>
  <inkml:trace contextRef="#ctx0" brushRef="#br0" timeOffset="45104.9998">6307 8785 68,'0'26'35,"-6"-5"-4,-2 1-12,8 9-5,-7-6-5,7 1-2,5-3-4,1-4-3,4-4-5,-10-15-13,16 4-17,-1-9 0,-9-9 0,3-1-1</inkml:trace>
  <inkml:trace contextRef="#ctx0" brushRef="#br0" timeOffset="45262.0423">6304 8647 69,'0'0'34,"0"0"-2,0 0-14,0 0-43,12 3-6,0-3-1,-12 0-2</inkml:trace>
  <inkml:trace contextRef="#ctx0" brushRef="#br0" timeOffset="45622.7085">6828 8533 38,'-28'-12'27,"3"12"-1,-8-7-11,2 7-4,5 5-4,1 2-2,13 7 0,9 3-1,9 3 1,6 4 0,6 6 1,-1-2 0,2 3 0,-4 1-1,-8 2-1,-7-5-1,-11-3-2,-9-5-3,-7-11-5,3-5-11,0-5-16,-1-12 0,10-2-1,2-13 0</inkml:trace>
  <inkml:trace contextRef="#ctx0" brushRef="#br0" timeOffset="45809.9712">6873 8568 36,'17'0'33,"1"11"2,-8 4-1,-3 2-14,1 10-7,-8 1-5,6 6-5,-6 2-4,0-7-10,0 5-15,0-5-8,-9-12-1,9-1-1</inkml:trace>
  <inkml:trace contextRef="#ctx0" brushRef="#br0" timeOffset="45977.0231">6887 8385 52,'0'-20'19,"0"20"-18,9 0-17,-9 0-7,0 0-4</inkml:trace>
  <inkml:trace contextRef="#ctx0" brushRef="#br0" timeOffset="46300.3023">6977 8623 64,'3'29'35,"7"4"1,-4-4-7,-1-4-17,5-2-4,-4-7-4,1-5-2,-7-11-1,11 0 0,-4-11 0,2-5-1,1-6 1,4-1-1,2 1 1,3-2-1,-3 3 2,6 10 0,-7 4 0,0 10 2,-5 6-1,-2 8 1,-4 4 0,-1 4-1,-3 1-2,0-1-3,0 2-7,0-5-28,0-10-2,0-12-1,15 12 0</inkml:trace>
  <inkml:trace contextRef="#ctx0" brushRef="#br0" timeOffset="46705.5889">7414 8661 54,'-22'3'34,"10"11"0,2 3-7,4 3-13,9 9-4,2-3-3,9 1-1,1-5-3,7-3 0,0-9 0,3-6-2,-1-13 0,0-10 0,0-8-1,-3-8 0,-6-7 1,-6-7-1,-6-7-1,-9-4 1,-8-4-1,-10-1 1,-8 3 0,-5 7 0,-5 11 0,0 12 0,1 15 0,6 15 1,8 12-1,11 15 0,13 8-3,6 2-6,19 6-16,9-1-11,1-5-1,10 2 1,-3-7-1</inkml:trace>
  <inkml:trace contextRef="#ctx0" brushRef="#br0" timeOffset="47029.5702">7708 8811 60,'-5'17'35,"5"-2"0,0 3-11,-9-2-7,9 8-4,0-3-5,0 3-2,7-6-3,0-4-3,-1 1-2,-6-15-10,14 0-22,-4 0-3,-5-15-1,3 0 1</inkml:trace>
  <inkml:trace contextRef="#ctx0" brushRef="#br0" timeOffset="47193.3929">7714 8638 101,'0'0'38,"0"0"-4,16 0-15,-16 0-11,14-3-18,-14 3-26,11-3-1,-15-7-1,4 1 0</inkml:trace>
  <inkml:trace contextRef="#ctx0" brushRef="#br0" timeOffset="47696.6033">8049 8649 72,'0'0'35,"13"10"0,-13-10-7,0 0-32,18 13-28,-18-13-1,21-11-1,-11-3-2</inkml:trace>
  <inkml:trace contextRef="#ctx0" brushRef="#br0" timeOffset="47975.6345">8335 8243 64,'0'0'36,"18"19"0,-12 8-6,-6 4-17,0 16-5,0 3-1,0 8-2,-6-2-2,6 2 0,0-5-1,6-6-1,4-6-2,2-10-2,7-5-4,-4-14-11,4-5-20,3-7 0,-8-9 0,0-5 1</inkml:trace>
  <inkml:trace contextRef="#ctx0" brushRef="#br0" timeOffset="48148.5038">8222 8535 46,'0'10'35,"0"-10"-1,23 12 2,7-5-20,3-2-14,8 2-31,0-7-3,5 0-2,1-5-1</inkml:trace>
  <inkml:trace contextRef="#ctx0" brushRef="#br0" timeOffset="48390.1602">8757 8698 83,'22'9'35,"10"-5"1,5-4-17,9 0-19,9 6-30,-7-13-4,0 7-1,-10-13 0</inkml:trace>
  <inkml:trace contextRef="#ctx0" brushRef="#br0" timeOffset="48855.2326">9297 8676 74,'20'12'35,"12"-5"1,10-1-12,5 0-14,12-1-8,5 2-17,2-2-19,-10-12-2,-5 1 1,-16-10-1</inkml:trace>
  <inkml:trace contextRef="#ctx0" brushRef="#br0" timeOffset="49036.2709">9472 8192 42,'-7'13'29,"-2"6"0,9 14-9,8 16-11,1 5-8,4 13-21,-2-4-6,9 7-3,-10-12 0</inkml:trace>
  <inkml:trace contextRef="#ctx0" brushRef="#br0" timeOffset="49425.1602">9456 8925 47,'-11'-4'33,"11"4"0,0 0 1,16-15-22,4 15-5,2 0-3,2 9-2,-2 6 0,-7 6 0,-6 4-2,-15 5 0,-9 0 0,-11-2-1,-6-3 0,-4-7-1,3-7 0,2-7 0,6-4-1,12-9 2,8-2 1,13 2 1,5-1 1,11 7 1,1 3 0,6 5 1,0 6 1,4 7-2,-7-1 1,0 0-4,-3 4-10,-2-5-25,-7-13 0,1-3-1,-6-10 0</inkml:trace>
  <inkml:trace contextRef="#ctx0" brushRef="#br0" timeOffset="49991.0476">10130 8678 34,'0'0'28,"0"-45"14,-11 27-28,-5-3-2,0 3-3,-9 2-1,3 7-3,-5 3 0,1 6-2,1 5-1,8 9-1,4 4 0,6 3 1,7 3-1,10-2 0,6-3-1,3-2 2,8-4-2,1-7 0,-2-6 0,0-3 0,-3-3 0,-5-4-1,-2 1 1,-5 1 0,-11 8 0,10-7 0,-10 7 1,0 17 1,4 2 0,-1 8 0,-3 8 1,0 5 0,0 4-1,0 3 1,-10-5-1,-2-1 1,-7-9-2,-2-8 0,-3-8-1,-3-10-2,3-6-3,-3-19-6,9-3-17,5-3-8,2-11 0,11 2-1</inkml:trace>
  <inkml:trace contextRef="#ctx0" brushRef="#br0" timeOffset="50321.7005">10379 8229 63,'14'-5'34,"-3"9"-2,-9 8-10,9 19-6,-11 4-5,2 13-3,-2 5-1,0 5-2,0-3-1,0-1-1,6-6-1,1-4 0,4-6-2,2-10-2,5-6-3,-4-14-9,5-8-23,-2-3-2,-6-12 1,1-3 0</inkml:trace>
  <inkml:trace contextRef="#ctx0" brushRef="#br0" timeOffset="50502.7512">10298 8492 53,'0'11'34,"0"-11"1,30 18-1,0-8-22,6-5-9,7-1-18,-3-4-18,7-4-1,-7-6-1,2 0 1</inkml:trace>
  <inkml:trace contextRef="#ctx0" brushRef="#br0" timeOffset="50878.3053">10621 8124 92,'11'-14'35,"10"6"-11,9 8-11,-3 0-3,4 6-4,-8 6-2,-5 7-2,-10 1 0,-8 6-1,-15 0-1,-5-1 1,-4-3-1,1 1 0,4-5 1,6-2 0,10-4 0,12-3 0,10-4 0,9 1 0,1-3-1,5 1-5,3-1-23,0-3-9,-11 0 0,-3 0 0</inkml:trace>
  <inkml:trace contextRef="#ctx0" brushRef="#br0" timeOffset="51782.5058">11717 8381 75,'0'0'33,"0"0"-9,-12 4-7,17 13-6,-5 5-3,7 7-3,-3 0-1,3 4-1,-7-3 0,0-1-2,-11-3-1,-3-5 0,-7-3-1,-5-8-1,-1-2 0,-1-4 0,6 1 0,5-5 1,17 0 1,0 0 1,18 0 0,10 0 0,7 0-2,4-3-4,7 3-13,-1 0-15,-7-7-2,3 1 2,-11-7-2</inkml:trace>
  <inkml:trace contextRef="#ctx0" brushRef="#br0" timeOffset="52144.9543">11808 8160 50,'-56'-11'31,"-10"6"-4,-2 14-10,-1 17-3,-4 9-5,10 16-1,2 7 0,14 14-1,13 3-1,16 5-1,18-2 0,23-1 0,22-9-1,24-7-1,14-14 0,16-16-2,10-16 0,3-19 0,-1-18-1,-9-15 0,-18-14 0,-21-14 0,-25-10 0,-31-7-1,-27-7 1,-25 5 0,-16 4-1,-14 7-4,-3 16-10,-5 12-22,-3 6-1,8 18 1,2 8-1</inkml:trace>
  <inkml:trace contextRef="#ctx0" brushRef="#br0" timeOffset="180722.6353">2046 9538 43,'-19'-19'27,"-8"3"-7,-11 7-3,1 9-3,-4 9-3,10 10-2,-5 5-2,11 6-1,6 1-2,10 3 1,15-7-1,13-1-2,11-4 0,4-6-1,7-5 0,0-6 0,8-5-1,-12-3-1,-12-2 1,-10-4 0,-15 9-1,-15-14 0,-4 14-1,-11 0 2,-17 9 0,0 5 0,1 4 2,6 5-1,8 4 0,7 2 1,1-2 0,17-1-1,14-1 0,11-4-1,13-1 0,3-8 0,10-6-1,5-6 0,16-4 0,-6-6-1,-3-4 1,-2-2-1,-9-1 0,-10 5 1,-4 4 1,-13 8 0,-18 0 2,0 13-1,-6 0 1,-3 4 0,2 3 0,-2-5 1,0-3-1,9-12-1,0 0 0,0 0 0,-4-12 0,4-6 0,8-4-1,4-6 0,0-1-1,6 4 1,-2 3-1,0 6 1,-1 6 0,3 10 1,-5 9 1,0 9-1,-4 3 1,0 6 0,-3-3 0,0 0-2,10-2-1,-4-9-4,4-3-6,-4-10-8,10-6-14,-4-4-3,-5-4-1,6-4 2</inkml:trace>
  <inkml:trace contextRef="#ctx0" brushRef="#br0" timeOffset="180871.6548">2570 9808 73,'6'11'34,"-9"2"-4,-3 4-11,6 6-7,0-2-6,-6-2-12,12-4-23,0 0-4,-6-15-1,7 9-1</inkml:trace>
  <inkml:trace contextRef="#ctx0" brushRef="#br0" timeOffset="181072.6814">2553 9541 18,'-7'-16'25,"7"16"-4,-10 3-19,10-3-17,0 19-7,0-6-2</inkml:trace>
  <inkml:trace contextRef="#ctx0" brushRef="#br0" timeOffset="181368.2187">2887 9750 31,'-23'0'27,"12"12"-2,-8 0-10,0 4-3,3 6-5,5 1-1,11 2-2,6-2 0,12 1 0,-2-5 0,5-1 1,0-9 0,4-2 0,-4-7 0,-4 0 0,-17 0-1,9-19 0,-15 5-1,-1 0-2,-2 2-4,-12-4-12,-1 0-19,6 8 1,-4-1-1,9 9 0</inkml:trace>
  <inkml:trace contextRef="#ctx0" brushRef="#br0" timeOffset="181707.7615">2960 9818 37,'14'-9'33,"7"12"1,-2 0-4,-1 1-11,0 9-7,-8 2-3,3 4-3,-7-2-2,3 1-1,-3-5-2,-6-3 0,0-10-1,0 0 0,0 0-1,13-18 0,-4 2-1,4-3 1,1-1 0,3 4 0,0 4 0,2 7 1,-7 5 1,-1 12 0,-3 2 0,-2 6 0,-6 5 0,3-2-4,1 4-15,0-3-15,4-7-2,8 0 0,2-10-1</inkml:trace>
  <inkml:trace contextRef="#ctx0" brushRef="#br0" timeOffset="182173.8205">3598 9827 62,'-30'0'22,"6"0"-4,-5 3-5,5 2-3,2 4-2,9-4-1,13 7-2,13-2 0,9 7 1,0-3-1,9 6 1,-7-2 0,0 4-1,-11-1-1,-10 2 0,-12-7-2,-9-5-4,-4-1-7,-8-8-21,-2-8-6,1-2 1,1-9-2</inkml:trace>
  <inkml:trace contextRef="#ctx0" brushRef="#br0" timeOffset="182428.8535">3979 10081 66,'14'5'36,"-14"-5"-1,9 20-10,-13-2-23,-6 12-29,-22-6-4,-12 8-3,-18-12-2</inkml:trace>
  <inkml:trace contextRef="#ctx0" brushRef="#br0" timeOffset="186695.3424">4715 9815 44,'32'0'34,"-6"7"-1,-1 10-4,-8 13-15,-7 5-3,0 5-4,-5-1-1,-1 0-3,-1-8-1,3-8 0,3-9-1,7-14 0,-1-8 0,7-10 0,-1-6 0,2-7 0,-5-5 0,1 2-1,-4 0 0,-3 7 1,-6 6 0,-6 11 1,0 10 1,-5 13 0,-1 8 0,2 11 1,1 4 0,3 3-1,3-1-1,3 0-3,7-1-5,-1-10-25,3-6-8,5-5-1,-2-7 1</inkml:trace>
  <inkml:trace contextRef="#ctx0" brushRef="#br0" timeOffset="187253.9623">5212 10115 68,'-13'-3'34,"5"13"-1,4 0-14,4 9-6,0-6-4,7 5-3,2-5-2,6-1-1,1-6-1,3-6-1,-3-8 0,2-3 0,-6-2 0,-2-4-1,-1-3 0,-7 4-1,-2 3 1,0 13-1,0 0 2,-8 5-1,5 10 1,3 12 1,0 6 0,0 8 0,0 0 1,3 3 0,-3-5 0,-3 2-1,-4-10 1,-5-4-3,-6-11-1,-1-10-3,3-1-8,-5-10-19,8-5-7,4-6-2,6-4 1</inkml:trace>
  <inkml:trace contextRef="#ctx0" brushRef="#br0" timeOffset="187612.5085">5367 10604 30,'0'14'34,"0"-14"1,10 13 0,9-9-13,-4-11-6,10 2-4,-5-9-4,0-1-2,-2-9-3,-4-1-1,-6-7-1,-2-3-1,-6 0 0,4-1 0,-4 1 0,0 3-1,6 6 0,-3 6-2,6 9-2,-2 1-6,8 10-10,1 7-16,-1-4 1,0 7-1,-2-4 2</inkml:trace>
  <inkml:trace contextRef="#ctx0" brushRef="#br0" timeOffset="187779.5286">5451 10456 79,'-10'9'36,"10"-9"-2,0 0-14,29 0-7,-5-7-11,7-2-22,4-3-15,2 1-1,-5-5 0</inkml:trace>
  <inkml:trace contextRef="#ctx0" brushRef="#br0" timeOffset="188049.5625">5844 9953 79,'19'-2'37,"-2"2"-1,7 0-10,7 0-22,3 5-17,4 1-21,-7-6-2,0 0 1,-10 0-2</inkml:trace>
  <inkml:trace contextRef="#ctx0" brushRef="#br0" timeOffset="188226.0871">5897 10076 71,'0'0'36,"25"13"-1,-2-13-7,10 0-31,14 2-27,-3-12-3,2 3-2,0-7 0</inkml:trace>
  <inkml:trace contextRef="#ctx0" brushRef="#br0" timeOffset="188680.6438">6443 9849 58,'3'-14'34,"-3"14"2,13 0-7,-13 0-13,0 26-6,-6-6-3,6 11-3,0-1 0,9 7 0,-2-4-2,8-1 1,1-7-1,8-5-1,1-11 0,-1-9 0,4-9-1,-3-11-1,-3-6 1,-4-5-1,-4-1-1,-3-6 2,-5 4-2,-6 4 1,-3 4 0,-3 9 2,-3 10 0,9 7 0,-16 11 1,10 11-1,0 5 2,6 7-2,0 3 1,9 1-3,1 3-7,-1-5-30,1-9-1,5-5 0,0-8-1</inkml:trace>
  <inkml:trace contextRef="#ctx0" brushRef="#br0" timeOffset="189125.7218">6877 10069 53,'-11'-7'31,"11"7"0,0 14-13,0-14-6,11 20-3,-4-8-2,5 1-2,-2-4 0,8-2-2,-6-7 0,4-6-1,-3-3-1,-1-3 0,-2-4 0,-3 3 0,0-3 0,-4 5 1,-3 11 0,0 0 0,0 0 1,0 18 0,0 4 0,0 9 0,-3 8 0,3 4 0,-5-1-1,1 1 0,-4-5-1,-3-6 1,-1-9-2,-3-10 0,-1-10-1,0-13-4,10-4-5,-3-10-14,9-3-15,7 0 0,-1 1 0,12 7 1</inkml:trace>
  <inkml:trace contextRef="#ctx0" brushRef="#br0" timeOffset="189418.6631">7159 10333 67,'0'0'37,"4"17"-2,-4-2-10,-4-4-10,4 8-4,0-4-6,0 1-1,4 0-3,-4-6-6,9 4-9,-9-14-24,12 5 2,-12-5-2,12-18 1</inkml:trace>
  <inkml:trace contextRef="#ctx0" brushRef="#br0" timeOffset="189570.699">7206 10186 81,'-6'-10'38,"6"10"1,0 0-8,0 0-32,12 0-32,-12 0-4,6-12 0,1-1-2</inkml:trace>
  <inkml:trace contextRef="#ctx0" brushRef="#br0" timeOffset="190683.4334">7530 10156 79,'-12'8'36,"12"-8"-4,31 7-15,-5-7-6,11 0-8,7 5-20,4 1-16,-4-6-2,6 0 0,-6-9-1</inkml:trace>
  <inkml:trace contextRef="#ctx0" brushRef="#br0" timeOffset="191545.5496">8390 10084 53,'-3'-27'21,"-5"2"-1,-4 4-2,-7 3-2,-2 6-3,-8 0-4,4 12-2,-5 0-3,5 11-1,5 2-1,6 5-1,6 3-1,8-1 0,8-1 1,9-1-1,4-7 0,2-5-1,2-1 0,-1-8-1,1-2 0,-5-3 0,-6-1 1,-4-1 0,-10 10 1,12-7 3,-12 7 0,0 12 1,0 2 1,4 14 1,-4 3-1,10 10 1,-10 0-1,9 8-1,-4-1-1,-5-2 0,0-2 0,-8-7-1,-7-7 0,-6-7-1,-2-8-1,-6-7-1,-1-8 0,1-11-3,3-2-4,-4-12-6,16 2-16,6-2-8,5-4-1,12 2 2</inkml:trace>
  <inkml:trace contextRef="#ctx0" brushRef="#br0" timeOffset="191937.6377">8638 9714 82,'0'0'36,"13"0"-1,-13 14-14,7 19-8,-13 5-4,6 13-3,-7 3-1,5 7-1,-4 2-2,6-5-1,0-7-1,7-7-1,8-9-2,2-12-5,11-8-20,0-8-11,-3-14 1,1-3-1</inkml:trace>
  <inkml:trace contextRef="#ctx0" brushRef="#br0" timeOffset="192117.667">8518 9975 70,'16'5'37,"13"-5"-1,12 0-6,7 0-25,3-5-34,3 5-4,-9-6-2,-2 2-1</inkml:trace>
  <inkml:trace contextRef="#ctx0" brushRef="#br0" timeOffset="195575.3997">9443 10067 52,'4'10'34,"10"-6"0,19 1-8,18 0-12,8-5-3,19 4-5,1-4-6,3 0-7,1 0-11,-9 6-16,-16-6-1,-11 7 1,-18-7-1</inkml:trace>
  <inkml:trace contextRef="#ctx0" brushRef="#br0" timeOffset="195856.9361">9614 10205 21,'-15'5'64,"15"6"-34,19-11-10,12 3-4,11-3-5,15 0-3,6 0-7,0-5-10,5 5-13,0 0-12,-16-8 1,-3 8-1</inkml:trace>
  <inkml:trace contextRef="#ctx0" brushRef="#br0" timeOffset="196073.4638">10066 10045 60,'24'3'34,"2"3"-5,4 0-9,4 8-5,-8 4-4,-2 10-2,-14-1-4,-10 7-4,-7-2-14,-9 0-21,-14-9 0,5-2-2,-6-11 0</inkml:trace>
  <inkml:trace contextRef="#ctx0" brushRef="#br0" timeOffset="196515.5472">9597 10023 50,'-23'16'34,"-6"-1"-1,5 3-10,2 11-7,3 1-4,16 5-4,9 1-6,9-3-22,8-10-14,15 4 0,-2-13-1,11-4 0</inkml:trace>
  <inkml:trace contextRef="#ctx0" brushRef="#br0" timeOffset="197258.1597">10880 10039 14,'-11'-25'63,"-3"25"-31,-6 9-11,-5 4-5,4 13-5,1 6-3,12 11-2,8 2-2,11 4-1,9-6-1,12-3 0,10-9 0,7-10-1,1-13 0,-1-13 0,-6-11 0,-8-14 0,-10-8 1,-13-8-1,-19-3 0,-11-1 0,-11 3 0,-10 7 0,-1 8-2,-1 8-4,7 16-16,8 8-14,4 5-2,11 11 1,7 0-1</inkml:trace>
  <inkml:trace contextRef="#ctx0" brushRef="#br0" timeOffset="197529.1936">11407 10130 60,'18'3'34,"5"1"-1,2-4-3,5 0-26,5 10-24,-4-10-11,7 9-2,-11-9-1</inkml:trace>
  <inkml:trace contextRef="#ctx0" brushRef="#br0" timeOffset="197710.7169">11466 10287 60,'0'10'36,"17"0"0,6-5-1,8-5-29,12 9-34,-2-14-3,3 5-4,-9-7-1</inkml:trace>
  <inkml:trace contextRef="#ctx0" brushRef="#br0" timeOffset="199199.8614">12084 9994 46,'0'0'32,"12"0"-1,-10 18-10,-2 9-6,0 10-4,0 5-3,10 4-3,-5-4-1,6-3-1,3-7-2,7-8 0,2-13 0,2-11 0,0-9 0,2-12 0,-3-8-1,-3-2 1,-2-9-1,-7-1 0,-2 1 0,-7 4 0,-3 7 1,-6 11-1,-4 7 2,1 11-1,-4 16 1,7 11 0,-1 6 0,7 7 1,3 2-1,5 0-2,5 0-2,-3-8-7,9-1-12,-1-9-16,-7-10 1,7-4-1,-7-10 1</inkml:trace>
  <inkml:trace contextRef="#ctx0" brushRef="#br0" timeOffset="199375.6441">12495 10294 69,'0'0'36,"5"18"0,-5-2-9,0 10-14,-5-1-6,5 0-5,7 3-7,-4-9-12,3-5-18,2 1-1,-8-15 1,17 0-1</inkml:trace>
  <inkml:trace contextRef="#ctx0" brushRef="#br0" timeOffset="199556.1846">12496 10151 78,'0'0'32,"0"0"-4,0 0-31,18 0-23,-18 0-5,25 0-2</inkml:trace>
  <inkml:trace contextRef="#ctx0" brushRef="#br0" timeOffset="199861.7365">12941 10029 55,'-16'-3'33,"-7"-4"0,6 4-12,-3 6-8,-2 0-5,9 8-2,4 3-3,14 6 0,5 2-1,9 7 0,2 0 1,3 5 0,-4-3 0,-2 0 0,-8-4 0,-10-3-1,-9-8-2,-7-8-2,-2-5-3,-8-14-7,5-2-12,0-3-12,-2-9-1,9 2 1,1-4 1</inkml:trace>
  <inkml:trace contextRef="#ctx0" brushRef="#br0" timeOffset="200048.7858">13069 10084 73,'15'11'37,"-9"5"0,-3 4-6,0 9-18,-3-5-5,0 5-5,0-3-7,-2-4-8,7-2-21,-5-5-4,0-15-1,0 0 0</inkml:trace>
  <inkml:trace contextRef="#ctx0" brushRef="#br0" timeOffset="200228.3201">13059 9847 60,'-4'-16'32,"4"16"-1,10 0-13,-10 0-41,4 9-5,-4 0-2,5 8-3</inkml:trace>
  <inkml:trace contextRef="#ctx0" brushRef="#br0" timeOffset="200514.3561">13261 10043 70,'0'29'37,"0"5"0,0 4-4,-6-9-20,11 3-5,-5-7-3,0-4-2,0-10-2,0-11 1,16-4-2,-6-11 0,4-4 0,2-8 0,6 2 0,2 0 0,-2 5 0,-1 5 1,-2 7-1,-2 13 2,-5 6-1,-3 11 1,-4 2-2,-5 4-1,4 5-4,-4-7-10,3-2-19,4-5-4,2-10-1,6-4 0</inkml:trace>
  <inkml:trace contextRef="#ctx0" brushRef="#br0" timeOffset="200882.9383">13629 10142 65,'-16'14'36,"8"6"0,2 4-4,0-7-17,15 7-5,-1-4-4,11-3-1,2-6-2,2-6-1,-1-5 0,0-13-2,-1-6 1,-4-8-1,-3-7 0,-4-7-1,-6-7 0,-9-7 0,-8-5 0,-9-3 0,-7 1 0,-6 5 0,-5 9 0,-2 7 1,0 15 0,7 11 1,8 15 0,12 12-1,9 14 0,10 1-7,16 12-16,8-1-14,7-4-1,6 4 0,0-4 1</inkml:trace>
  <inkml:trace contextRef="#ctx0" brushRef="#br0" timeOffset="201176.0111">13874 10294 43,'-6'9'35,"6"4"1,0 1-1,0 0-17,6 9-6,-6-4-4,5 1-5,2 2-6,-4-8-8,-3-14-17,15 14-8,-15-14 0,7-9 0</inkml:trace>
  <inkml:trace contextRef="#ctx0" brushRef="#br0" timeOffset="201354.5487">13901 10174 73,'0'0'36,"0"0"0,0 0-11,0 0-45,0 0-10,10-10-5,3 10 0</inkml:trace>
  <inkml:trace contextRef="#ctx0" brushRef="#br0" timeOffset="220166.3963">14211 10194 48,'8'3'32,"18"7"1,5-5-4,7-5-18,11 3-14,-1-7-25,10 4-3,-8-7-1,6 4 0</inkml:trace>
  <inkml:trace contextRef="#ctx0" brushRef="#br0" timeOffset="220773.3647">14903 10168 28,'22'-6'25,"-9"-7"-3,0-1-4,-4 1-4,-9-6-3,0 5-2,-11-3-2,-4 7-2,-7 0-1,-3 10-1,-4 0-1,0 9-1,3 6 0,5 7 0,8 1 0,7 3 0,6-4-1,12-1 1,5-6 0,8-6 0,0-6 0,4-6-1,-3-4 1,-1-2 1,-2 1 0,-1 8 0,-8 0 1,1 11 1,-5 4 0,2 12 1,-4 3 0,0 9-1,-8-3 0,0 5-1,-10-6 0,-6-2-1,-6-6 0,-8-6-1,-5-7-1,-4-11 0,1-8-2,4-7-1,6-6-2,7-9-3,15 2-7,6-9-13,9 2-8,17 3 0,3-6 1</inkml:trace>
  <inkml:trace contextRef="#ctx0" brushRef="#br0" timeOffset="221043.6472">15195 9831 40,'5'-28'33,"5"16"0,-10 12-3,16-4-9,-1 27-7,-11 6-2,3 17-4,-10 5-1,3 12-2,-5 0 0,5 3-2,0-6-2,5-6 1,4-7-3,6-17-3,9-3-9,-2-13-25,0-14 0,1-5 0,-8-12 0</inkml:trace>
  <inkml:trace contextRef="#ctx0" brushRef="#br0" timeOffset="221227.693">15160 10106 79,'0'0'35,"18"3"-1,11-3-17,11 0-26,2 0-21,17 0-3,5-8 0,10 5-1</inkml:trace>
  <inkml:trace contextRef="#ctx0" brushRef="#br0" timeOffset="221489.7661">15887 10094 61,'13'-5'35,"24"5"1,10 0-4,14-6-19,14 6-6,-1 0-4,-1-4-4,-3 7-6,-11-3-14,-13-3-15,-7 3 1,-15 0 0,-6 0-1</inkml:trace>
  <inkml:trace contextRef="#ctx0" brushRef="#br0" timeOffset="221722.801">15977 10215 43,'13'9'31,"11"-9"2,15 0-6,18 0-13,4-3-4,9 3-4,-1-6-4,-2-2-9,-8-1-12,-4 3-14,-19-10 2,-8 5-3,-18-7 1</inkml:trace>
  <inkml:trace contextRef="#ctx0" brushRef="#br0" timeOffset="221908.8284">16532 9981 39,'25'9'31,"10"12"2,-7 0-5,-3 4-10,-3 9-4,-16-2-4,-9 6-1,-23-5-3,-10-2-8,-5-5-26,-6 0-7,-6-14-1,9-4-1</inkml:trace>
  <inkml:trace contextRef="#ctx0" brushRef="#br0" timeOffset="223076.0636">17283 9839 19,'11'-18'31,"-11"3"2,0 15 0,14 15-12,-14 8-5,9 23-4,-9 4-2,7 14-3,-3 4-1,5 2-2,2-7-2,3-5-1,0-10 0,4-11-1,0-8-3,2-12-3,4-4-9,-5-5-21,-2-12 1,1-4-2,-3-9 1</inkml:trace>
  <inkml:trace contextRef="#ctx0" brushRef="#br0" timeOffset="223250.0886">17192 10123 52,'0'0'34,"0"0"-1,29-5-4,8 0-16,12 2-16,8-4-26,10 7-3,-4-5 0,10 5-2</inkml:trace>
  <inkml:trace contextRef="#ctx0" brushRef="#br0" timeOffset="223497.1518">17844 10101 40,'0'0'34,"0"0"0,27 0 0,5 3-19,7-3-5,8 5-9,4-5-8,-3 6-21,-8-6-6,0 0 0,-16 0 0</inkml:trace>
  <inkml:trace contextRef="#ctx0" brushRef="#br0" timeOffset="223669.1918">17983 10221 72,'39'6'31,"0"-6"0,7-3-26,2 9-29,-4-12-6,3 6 0,-18-5-1</inkml:trace>
  <inkml:trace contextRef="#ctx0" brushRef="#br0" timeOffset="224466.964">18743 10227 16,'-31'0'64,"31"0"-30,53 0-12,26 5-4,27-12-4,40 7-4,31 0-1,30 0-3,12-4-1,10-1-3,1 1-5,-18-5-11,-14-1-22,-29 5-1,-42-7-1,-30 5 0</inkml:trace>
  <inkml:trace contextRef="#ctx0" brushRef="#br0" timeOffset="227039.269">18875 9701 52,'0'0'32,"0"0"0,0 0-12,0 19-6,-6 6-4,-3 2-4,6 7-1,-1-1-1,4 2-1,6-5-1,5-3-1,8-7 0,4-8 0,2-7 0,3-10 0,-2-5 0,0-7-1,-2-7 0,-6-5 1,-5-3-2,-7-1 1,-3-1 0,-3 5 0,-3 5-1,-3 7 1,6 17 0,-16 0 1,10 12 1,2 14-1,4 5 0,0 5 0,6 2 1,0-2-5,3 5-6,-3-10-14,2-6-13,3-4 0,-2-10-1,1-2 1</inkml:trace>
  <inkml:trace contextRef="#ctx0" brushRef="#br0" timeOffset="227235.3156">19212 9972 63,'0'19'34,"-8"-1"-1,8 1-13,0 6-10,0-2-8,0-5-11,6-4-20,4-1-3,-10-13-2,10-6 1</inkml:trace>
  <inkml:trace contextRef="#ctx0" brushRef="#br0" timeOffset="227409.8507">19216 9825 56,'-6'-10'34,"6"10"-1,0 0-3,0 0-39,7 14-20,-7-14-2,14 6-2,-14-6 1</inkml:trace>
  <inkml:trace contextRef="#ctx0" brushRef="#br0" timeOffset="227828.9158">19675 9747 55,'-19'0'30,"-9"-7"1,4 7-16,5 5-4,3 3-4,16 6-3,11 3-1,10 5 0,8-3 0,6 3 0,-1 2 1,1 0 0,-10 0 0,-10-2 0,-18-5 0,-13-1 0,-12-3-2,-3-3 0,-6-5-2,1-5-3,9 0-5,1-8-6,17 4-7,9 4-11,3-18-4,15 8 0,3-3 2</inkml:trace>
  <inkml:trace contextRef="#ctx0" brushRef="#br0" timeOffset="228026.458">19903 9801 59,'10'-3'37,"-10"3"0,3 10-4,1 7-15,-4 0-6,0 7-6,0 3-1,0 4-4,3-2-1,-3-7-6,7 5-11,-3-10-21,-4-17 0,2 9-1,-2-9 0</inkml:trace>
  <inkml:trace contextRef="#ctx0" brushRef="#br0" timeOffset="228214.5024">19851 9639 52,'0'0'19,"0"0"-19,-6-18-15,19 21-10,-13-3-1</inkml:trace>
  <inkml:trace contextRef="#ctx0" brushRef="#br0" timeOffset="228512.5705">20030 9757 46,'14'19'36,"2"1"0,1 3 1,-2 2-19,-1-3-7,2 5-4,-5-3-2,-4-5-2,-4-4-1,-3-15 0,-3 9-1,3-9-1,0-16 1,2 1-1,5-7 0,5 0-1,0 1 0,2 1 1,3 11 0,0 6 1,-1 3 0,-2 12 0,-4 4 0,-3 5 1,-3 5 0,1 0-2,0-3-3,-5-7-9,3-1-26,4-5-1,-7-10 0,22 4 0</inkml:trace>
  <inkml:trace contextRef="#ctx0" brushRef="#br0" timeOffset="228925.796">20450 9857 51,'-4'12'36,"4"0"1,4 7-4,10 3-16,-4-8-5,10 6-4,-1-11-2,4 0-1,-5-9-2,2-6-1,-2-6-1,-2-8 0,-4-6-1,-5-8 1,-7-7-2,-7-14 1,-6-8 0,-9-7 0,-7-7 0,-9 1 0,0 7 0,-5 7 0,-1 9 1,4 21-2,3 15 1,7 17 0,12 22 0,14 11-1,11 11-2,11 3-5,15 11-12,7-1-19,7-3 1,4-3-1,-2-8 0</inkml:trace>
  <inkml:trace contextRef="#ctx0" brushRef="#br0" timeOffset="229286.1021">20740 9894 52,'0'0'35,"3"14"1,-3-1-10,0-3-7,0 10-5,0-6-4,6 6-3,-6-4-2,7 1-2,-1-4-1,4-4-3,3 1-7,-13-10-21,16-6-9,-8-3-1,-1-8 0</inkml:trace>
  <inkml:trace contextRef="#ctx0" brushRef="#br0" timeOffset="229462.8938">20765 9751 71,'0'0'36,"0"0"0,18 0-11,-18 0-43,10 6-14,-10-6-3,9 10 0</inkml:trace>
  <inkml:trace contextRef="#ctx0" brushRef="#br0" timeOffset="230804.6601">19914 10586 41,'8'-13'29,"4"3"-6,-5-6-4,-7-3-5,0 3-4,-10-3-2,-5 6-1,-10-1-4,-3 7 0,-5 1-2,1 6 0,2 8 0,6 4-1,7 2 1,9 2 0,8 0-1,4 0 0,10 0 1,8-4 0,2-5-1,4-2 1,-1-5-1,0 0 0,0-7 0,-6 2 0,-6-2 1,-3 2-1,-12 5 1,14-5 0,-14 5 1,7 15 0,-7 1 0,6 8 1,3 5 0,4 10 0,-6 2-1,-1 6 0,-6-5-1,-7-2 1,-10-7-1,-8-6 0,-12-9-1,-9-14-1,1-4-2,-3-15-4,11 3-8,5-6-22,2-10 0,15 2 1,8-6 0</inkml:trace>
  <inkml:trace contextRef="#ctx0" brushRef="#br0" timeOffset="231855.9567">21821 10103 40,'-12'0'26,"-10"-7"-7,-1-3-4,-1-2-3,0-6-6,9-3-1,4-3-1,16 3 1,9 0 0,15 11 1,8 4-1,5 15 1,-3 4 1,-5 13-1,-15 6 0,-12 9-1,-21 0-1,-10 4-1,-13-3 0,-5-5-1,0-2 0,5-5-2,10-8 1,17-4-1,10-2 0,18-7-3,11-2-4,7-7-8,7-2-16,5 2-6,1-14 0,2 2 0</inkml:trace>
  <inkml:trace contextRef="#ctx0" brushRef="#br0" timeOffset="232185.9663">22032 9847 37,'-54'-27'30,"-8"5"0,-7 13-13,-3 18-5,-4 6-3,7 16-2,0 13-2,14 14-1,6 8 0,18 13 0,14 3 1,21 3-1,13-3 0,23-4 0,14-12 0,19-15-1,13-19 0,12-19-2,7-23-1,2-18 1,-5-20 0,-13-19-1,-20-15 1,-28-10 0,-27-5-1,-29 3 1,-25 13-2,-25 8-6,-12 14-28,-8 19-2,-1 10 1,8 16-2</inkml:trace>
  <inkml:trace contextRef="#ctx0" brushRef="#br0" timeOffset="233277.0483">1698 10888 57,'0'0'33,"0"0"0,7 22-13,2 23-5,-5 12-4,-4 13-4,3 4-3,2-1-6,8-1-8,-3-12-11,-7-14-12,5-9-1,-8-19-1,0-18 0</inkml:trace>
  <inkml:trace contextRef="#ctx0" brushRef="#br0" timeOffset="233482.5703">1881 10926 50,'7'-16'33,"-7"16"2,0 0-12,9 40-4,-3 2-6,9 13-4,-11 3-2,8 5-3,-3-5-3,-5-8-7,14-3-10,-9-9-21,-18-15 1,0-9-1,-1-14 0</inkml:trace>
  <inkml:trace contextRef="#ctx0" brushRef="#br0" timeOffset="233656.1037">1742 11206 76,'25'4'33,"3"-4"-4,12 0-28,6 7-27,5-13-3,17 6-3,-7-8-1</inkml:trace>
  <inkml:trace contextRef="#ctx0" brushRef="#br0" timeOffset="234098.7397">2905 11328 41,'9'-27'31,"-9"-11"1,2-2-14,2 7-2,-10-4-3,6 10-2,-3 1-3,3 11-2,0 15-2,0 0-1,-6 15 0,9 11-2,9 4 0,1 8 1,-4 3-1,0 4 0,0-4 0,-2-3 0,-7-7-1,0-3-1,-16-4-2,-6-8-2,4-3 0,-7-10-1,4 3 0,-3-6-1,5 0 2,3-7 1,16 7 2,9-11 2,6 5 0,7 6 1,2-8 0,8 5-4,2 3-9,4 0-18,-13-9-1,5 3 0,-9-10-1</inkml:trace>
  <inkml:trace contextRef="#ctx0" brushRef="#br0" timeOffset="234474.6168">2939 10958 10,'-103'-36'55,"51"36"-27,-4 14-10,0 7-6,7 19-2,6 5-3,16 15 0,10 3 0,17 12 0,3-1 0,18 2-1,13-8 0,19-4-1,7-13-1,7-9-1,5-17-1,0-18-1,4-15-1,-4-18 1,-7-12-1,-18-14-1,-10-9 1,-15-11 0,-19-6 0,-16-4 0,-18 3 1,-12 11-1,-9 10 0,-6 8-3,6 18-19,0 13-14,-4 12 0,16 18-2,-1 4 1</inkml:trace>
  <inkml:trace contextRef="#ctx0" brushRef="#br0" timeOffset="235203.6025">3923 11211 18,'26'-52'62,"-7"32"-33,6 4-10,12 16-4,-1 8-2,5 17-3,-6 13-1,3 12-4,-13 6 0,2 4-2,-7-6-1,-5-6 0,-5-7-2,-4-11 0,-2-13-1,-4-17 0,0 0-2,0-24 1,-9 2-1,-2-6 1,0 0-1,-9 5 2,-1 8 1,-7 12 0,0 10 2,-2 13-1,1 4 0,3 7 0,2 2-2,7-8-5,9-3-8,8-8-13,0-14-7,27 0-1,-5-8 0</inkml:trace>
  <inkml:trace contextRef="#ctx0" brushRef="#br0" timeOffset="235641.6795">4594 11439 18,'16'-35'59,"-19"20"-34,-13-1-5,-5 3-5,-4 6-4,-6 1-4,3 10-1,-1 6-3,5 5-1,6 3 0,7 5-1,11-1 0,6 1 0,8-3-1,5-5 1,3-2-1,2-13-5,2 4-15,-1-7-13,-15-14-1,5 0 1,-12-9-1</inkml:trace>
  <inkml:trace contextRef="#ctx0" brushRef="#br0" timeOffset="236143.4093">4522 11156 48,'-4'-12'32,"-2"2"1,6 10-3,0 17-16,6 0-6,5 9-5,6 11-1,7 9-1,0 12 0,7 7-2,-2 3-1,-5-2 0,-3 3 0,-11-5-2,-4-5 0,-10-10-1,-5-9 1,-7-12 0,-1-11 1,-3-8 1,-7-25-1,21-11 3,6-7 2,9-10 0,7-1 2,3-5-1,8 1 0,1 0 0,3 5-1,-1 6 0,-1 7-1,-6 4 0,-2 10-2,-4 4 1,-5 4 0,-12 9-1,9 0 2,-9 0 0,0 20 1,-6-6 0,6 5 1,-3 0 0,3 8 0,0-5 0,6 0 0,3-6-1,1-4 0,2-6 0,3-6-1,-2-11 0,3-6 0,-5-3 0,2-5-1,-7-1 0,1 1 0,-2 1 0,-5 7 0,3 5-1,-3 12 1,0 0 0,0 0 0,0 22 0,10-3 1,-1 3 0,7-1 0,-1-4 1,4 0-1,2-9 1,1-8 0,-2-2 0,-2-8-1,-5-8 1,-5-6-3,-4 2-1,-8-6-10,-1 2-25,-2 4 0,-5 0 0,2 3-1</inkml:trace>
  <inkml:trace contextRef="#ctx0" brushRef="#br0" timeOffset="236797.1428">6177 11347 52,'-18'-29'25,"11"0"-2,7-2-5,0 4-4,18 13-3,-2 3-2,12 15-2,-7 4-1,2 14 0,-11 10-1,-12 14-2,-12 1-1,-14 3 1,-9-5-2,-5-8 0,-2-3 0,5-11-1,8-10 0,11-13-1,18 0 1,15-13 1,13 5-1,7 0 0,2 5 0,0 0-6,0 6-17,0 5-13,-14-8 1,-2 3-1,-11-9 1</inkml:trace>
  <inkml:trace contextRef="#ctx0" brushRef="#br0" timeOffset="237157.6488">6196 11029 45,'-50'-15'32,"0"19"-1,-5 10-6,-1 6-13,9 20-4,0 7-2,16 14-1,10 11-2,14 10 0,11 3-1,15 5 0,12-8 0,18-6 0,10-12 0,10-11 0,7-20-1,8-24 1,4-21-2,-2-20 1,-9-19 0,-9-14 0,-15-17 0,-25-11 0,-28-7 1,-21 4-1,-23 11 1,-15 11-1,-12 15-4,-16 18-33,3 7 0,10 21-1,2 5 0</inkml:trace>
  <inkml:trace contextRef="#ctx0" brushRef="#br0" timeOffset="244980.4836">7584 11423 60,'-9'-5'21,"-5"10"-3,-1 7-4,-1 7-4,0 1-2,9 8-2,4 0-2,10 2-1,4-1 0,11-4-2,3-9 1,3-7-2,-5-9 1,-1-9-2,-8-10 0,-7-8-1,-7-7 0,-7-10 0,-4 0 1,-4-7-1,3 0 1,0-4 0,7 4 1,5 1-1,8 8-3,6 7-5,6 8-8,7 13-11,-4 4-1,5 20 0,-10 0 9</inkml:trace>
  <inkml:trace contextRef="#ctx0" brushRef="#br0" timeOffset="245175.0273">7820 11448 81,'0'26'32,"4"-8"-10,-4 2-9,5 2-9,-2 2-13,5 1-21,-8-15-1,8 1-1,-8-11 0</inkml:trace>
  <inkml:trace contextRef="#ctx0" brushRef="#br0" timeOffset="245536.9987">7907 11415 47,'5'24'35,"8"8"-1,-5-3-4,1 3-13,6 4-6,-3-8-5,6-3-3,-1-11-2,7-9 0,-3-5 0,3-13-1,-4-6-1,-2-7-2,1 4-8,-7 2-22,-5-5-1,0 11-2,-7-2 1</inkml:trace>
  <inkml:trace contextRef="#ctx0" brushRef="#br0" timeOffset="246116.3175">8384 11386 50,'-12'3'25,"-5"-3"-10,5 7-4,4 2-5,3 4-2,10 2-2,4-2-1,6 1 0,1-6-2,0-1 0,2 0-2,-2-7-1,-7 3 0,-9-3-1,0 0 1,0 0 2,-20 4 2,4 4 2,-19 17 9,17-11-3,9 8 1,0-5 1,12 9-2,6-9 0,5 1-2,5-7 0,3 1-2,3-9-1,-1-3-2,3-6-1,-5-8-2,-2-5 0,-2-8 0,0-2 0,-6-4 0,0 0 1,-5 0 1,-3 7 3,0 7 1,-4 8 1,0 11 6,-12 23-5,9 0-1,3 4-2,0 2-1,5 0-3,1-4-6,-2-4-9,3-9-20,2 1-1,-9-13 1,12 7-1</inkml:trace>
  <inkml:trace contextRef="#ctx0" brushRef="#br0" timeOffset="246890.1509">8971 11370 76,'0'0'39,"0"0"-2,0 0 0,0 0-28,0 0-16,12 10-29,-12-10-1,0 0 0,11-4-1</inkml:trace>
  <inkml:trace contextRef="#ctx0" brushRef="#br0" timeOffset="247089.8691">9004 11568 89,'0'0'35,"0"0"-17,0 0-29,9 0-19,-13-13-4,4 13-2</inkml:trace>
  <inkml:trace contextRef="#ctx0" brushRef="#br0" timeOffset="251657.1407">1773 12510 20,'4'-18'57,"8"30"-37,-12 13-2,3 22-3,3 9-5,4 15-3,-1 8-1,0 3-2,-9-3-2,6-7 1,-2-12-2,4-14 0,-8-13 2,0-11-2,0-22 1,0 0-1,0 0-1,6-22 1,1 1-1,-1-1 0,7-2-1,-1 2 0,4 7 0,8 11 2,-6 8 0,-2 6 0,-3 13 0,5 0 1,-13 4-1,9 2-3,-11-1-7,-3-5-20,6-10-5,4-2 0,-10-11-1</inkml:trace>
  <inkml:trace contextRef="#ctx0" brushRef="#br0" timeOffset="251889.6828">2312 12954 82,'0'0'34,"29"-9"-1,-7 9-17,7-4-12,6 2-10,0-4-22,-2 6-6,-5-7 0,-3 7-1</inkml:trace>
  <inkml:trace contextRef="#ctx0" brushRef="#br0" timeOffset="252124.2139">2350 13072 47,'0'0'35,"24"14"0,-1-14-3,7 0-19,8-4-8,2-1-28,-3 5-10,-9-5 0,-4 5-3</inkml:trace>
  <inkml:trace contextRef="#ctx0" brushRef="#br0" timeOffset="253641.7158">3025 12791 42,'12'0'30,"-12"0"-6,0 21-5,6 7-4,-6 4-4,4 8-2,-4 3-2,6 2-2,1-2-2,5-11-1,7-3-1,2-12 0,4-8 0,3-9 0,0-9-1,1-11 0,-2-6 0,-2-6 0,-7-6-1,-5-1 1,-4 5-1,-9 3 2,-4 11 1,4 20 0,-21-6 1,6 22 0,3 7 0,5 12 1,1 2-2,6 6-1,9 0-5,-2-9-21,9-7-10,8-2-1,-9-12 0</inkml:trace>
  <inkml:trace contextRef="#ctx0" brushRef="#br0" timeOffset="253852.7673">3529 13146 56,'0'21'36,"0"8"1,-7 0-1,3-3-22,4 6-8,0-3-8,4-10-18,-4-4-15,9-6-1,-9-9 0,13-9 0</inkml:trace>
  <inkml:trace contextRef="#ctx0" brushRef="#br0" timeOffset="254066.8083">3537 13033 61,'0'-11'29,"0"11"-14,13 0-21,-13 0-19,9 0-6,-9 0 0</inkml:trace>
  <inkml:trace contextRef="#ctx0" brushRef="#br0" timeOffset="254326.3622">3934 12872 48,'-9'-10'30,"-13"-2"-3,-3 5-11,4 7-5,-4 0-5,5 11-1,4-1-3,8 7 1,8 2-1,13 6 1,1-2 0,7 5 1,0-4 0,0 2 1,-8 1 0,-6-4-2,-13-1 0,-8-9-6,-1-1-4,-10-12-10,-1-2-14,3-5-4,1-11 0,8 5-1</inkml:trace>
  <inkml:trace contextRef="#ctx0" brushRef="#br0" timeOffset="254553.9186">4023 12951 55,'13'10'36,"0"5"1,-7 2-3,-6-1-17,9 8-7,-9 1-6,0 0-10,6-2-15,-6-2-15,0-5 0,-3-4-1,3-12 1</inkml:trace>
  <inkml:trace contextRef="#ctx0" brushRef="#br0" timeOffset="254808.9526">4012 12751 49,'0'-13'28,"0"13"-7,9 0-24,-9 0-21,0 0-4,0 0-1</inkml:trace>
  <inkml:trace contextRef="#ctx0" brushRef="#br0" timeOffset="255048.4834">4187 12939 52,'11'20'37,"-1"6"1,-2-2 0,-2-2-20,7 9-7,-7-9-4,0-5-4,-1-5-1,-5-12-3,11 3 0,-6-15-2,5-3 0,-1-10 0,5 0 0,0 0 1,2 4 1,1 4 1,2 7 1,1 7 2,-5 6-1,1 11 1,-5 6-1,-2 2 0,-1 6-6,-8-2-15,3-1-13,0 1-6,0-11 1,7-5-1</inkml:trace>
  <inkml:trace contextRef="#ctx0" brushRef="#br0" timeOffset="255387.0329">4641 13019 56,'-22'10'35,"7"11"0,2-1-9,6-1-12,13 13-4,0-7-1,13-2-4,1-7 0,6-4-2,2-9-1,1-7 0,-5-9-1,2-8 0,-7-8-1,-1-7 0,-5-6-1,-8-10 1,-5-8 0,-10-2-1,-5-5 1,-8 3-1,-10 6 1,-3 9-1,-1 9 1,-2 16-1,5 14 1,8 10 0,5 20-2,12 3-2,14 11-7,9 3-25,7 0-1,15 1 0,0-4 0</inkml:trace>
  <inkml:trace contextRef="#ctx0" brushRef="#br0" timeOffset="255671.1018">4881 13167 68,'-6'18'34,"6"-4"0,0 6-14,-3-2-9,9 4-2,-6-1-4,6 1-5,3-3-8,-5-6-17,-4-13-10,15 6 0,-9-16-1</inkml:trace>
  <inkml:trace contextRef="#ctx0" brushRef="#br0" timeOffset="255883.1466">4942 13039 85,'0'0'37,"0"0"-2,0 0-15,10-5-37,-10 5-16,0 0-2,9 4-1</inkml:trace>
  <inkml:trace contextRef="#ctx0" brushRef="#br0" timeOffset="256980.716">5591 13089 5,'-118'22'56,"93"-15"-28,25-7-10,53 12-3,33-19-3,42 5-1,39-11 1,41 4-3,27-7-3,23 2-1,5-5-4,-1 3-5,-11 4-7,-21 5-24,-36-2 1,-32 6-1,-51 0-1</inkml:trace>
  <inkml:trace contextRef="#ctx0" brushRef="#br0" timeOffset="257657.6525">5609 12591 44,'16'5'31,"-9"7"-2,-1 7-12,-2 9-5,-4 4-3,4 5-1,-4-1-3,0-2-1,3-3-2,4-6 0,-1-11-1,4-7 0,6-13 0,-1-6 1,3-7-1,0-4 0,-1-9-1,0-4 1,-4 2-1,-1-2 1,-6 4-1,-2 5 0,-4 4 1,-4 11 1,4 12 0,-12 4 1,6 12 0,0 12 1,3 8-1,3 4 0,3 5-1,3-1-6,4 0-11,3-6-21,-1-11-1,3-6 0,-2-13 0</inkml:trace>
  <inkml:trace contextRef="#ctx0" brushRef="#br0" timeOffset="257874.2054">5965 12855 45,'-2'17'34,"2"11"1,0-5-1,0 3-19,2 5-8,3-8-8,0-5-16,-5-8-16,0-10-2,13 5 1,-13-5 0</inkml:trace>
  <inkml:trace contextRef="#ctx0" brushRef="#br0" timeOffset="258110.7489">5944 12767 72,'0'-12'32,"0"12"-5,0 0-40,0 0-12,21-7-5,-17-3-2</inkml:trace>
  <inkml:trace contextRef="#ctx0" brushRef="#br0" timeOffset="258350.3093">6373 12610 44,'-26'-9'27,"4"9"0,-2 0-15,5 7-3,4 5-4,11 5-1,11 5 0,8 3-1,7 5 1,0-1-1,5 4 2,-5 0 0,-6 3 0,-11-8-1,-5-1 0,-14-7-4,-2-8-5,-5-5-8,-2-7-15,-1-19-6,9-3 1,-1-7-1</inkml:trace>
  <inkml:trace contextRef="#ctx0" brushRef="#br0" timeOffset="258552.3596">6525 12691 74,'11'21'35,"-1"8"-4,0 2-11,-10-2-8,4 5-6,-4-4-9,-2-7-14,-3-3-17,5-3-1,0-17-1,-11 9 0</inkml:trace>
  <inkml:trace contextRef="#ctx0" brushRef="#br0" timeOffset="258759.403">6499 12513 70,'-5'-13'16,"8"0"-21,-3 13-14,0 0-7,18 0-3</inkml:trace>
  <inkml:trace contextRef="#ctx0" brushRef="#br0" timeOffset="259026.458">6679 12697 67,'12'34'38,"-5"-2"-1,-1 0-8,7 5-15,-8-12-4,5 2-4,-4-10-3,1-4-1,-7-13-1,9-4-1,-3-10-1,3-9 1,1-3 0,4-3-1,2 0 0,3 2 1,-1 3 0,4 8 2,-3 8-1,0 13 1,-1 2 1,-3 10-1,-2 4 0,-4 4 0,-3 4-1,-6-1-4,4 2-10,-4-5-26,-4-6-1,4 0 0,-3-7 0</inkml:trace>
  <inkml:trace contextRef="#ctx0" brushRef="#br0" timeOffset="259575.3246">7132 12739 58,'-9'16'34,"0"4"-3,3 0-12,11 8-5,2-4-3,11 3-3,3-5-1,8-5-2,-2-12-2,5-5 0,-2-13-1,-2-8-1,-3-9 0,-6-6-1,-4-10 0,-9-9 1,-6-3-1,-9-5 0,-10-3 0,-7 1 0,-7 7-1,-3 7 2,-7 13-1,-1 11 0,6 15 0,4 12 0,13 17 0,8 8 1,13 9-1,13 4-1,17 3-4,5-4-14,11 0-18,8 2 0,-4-7 0,1 0-1</inkml:trace>
  <inkml:trace contextRef="#ctx0" brushRef="#br0" timeOffset="259906.2785">7511 12754 64,'5'13'36,"-5"4"0,0 4-11,-5 0-10,5 7-3,0-3-6,5-1-1,1-4-3,2-2-3,4-6-4,-12-12-11,16 0-21,-7-7-1,-6-9 1,2 0-1</inkml:trace>
  <inkml:trace contextRef="#ctx0" brushRef="#br0" timeOffset="260117.3333">7553 12584 79,'0'0'37,"0"0"0,0 0-8,0 0-38,5 10-24,-5-10-2,0 0-2,0 0-1</inkml:trace>
  <inkml:trace contextRef="#ctx0" brushRef="#br0" timeOffset="261003.0159">6809 13503 31,'16'-27'59,"-10"6"-38,-4 3-6,-7-8-3,-5 4-3,-7-2-1,-3 6-3,-7 2-1,-5 9-2,-1 2 0,2 5-1,6 14 0,3 2-1,6 7 1,10 1-1,6 1 0,10 1 0,8-4-1,4-5 0,5-5-1,1-9-1,3-3 0,-2-8 1,-4-2-1,-2-2 0,-4-1 1,-7 2 2,-3 2 2,-9 9 2,0 0 1,14 28 1,-14-4 0,0 11 2,0 6-1,-3 12 0,-8 0-2,2 5 0,-9-8-1,0-1-2,-10-7 0,-3-11-2,-3-7 1,-3-18-2,6-6-1,3-16-2,3 2-2,2-16-9,12-1-23,4 1 0,2 0-1,10 3 2</inkml:trace>
  <inkml:trace contextRef="#ctx0" brushRef="#br0" timeOffset="262708.7457">8375 13084 78,'16'0'34,"18"3"-2,6-3-26,11-7-28,10 7-7,-6-8-2,8 2-3</inkml:trace>
  <inkml:trace contextRef="#ctx0" brushRef="#br0" timeOffset="262986.7954">8975 13089 67,'12'-2'35,"14"2"2,15-3-6,14 6-21,4-1-5,5-2-9,1 5-17,-2-5-14,-16-3 0,-2-1-1,-17-11-1</inkml:trace>
  <inkml:trace contextRef="#ctx0" brushRef="#br0" timeOffset="263212.8248">9185 12598 40,'-20'0'29,"11"17"2,-5 2-6,2 11-15,7 11-8,2 7-19,3 11-11,-8-2-1,12 10-1</inkml:trace>
  <inkml:trace contextRef="#ctx0" brushRef="#br0" timeOffset="263587.8905">9067 13439 42,'-18'-23'32,"14"-3"1,1-6 2,6 0-19,19 8-6,0 2-1,11 13-3,3 9 0,4 9-1,-11 11-2,-5 11-1,-12 7 0,-12 3-1,-9 3-2,-12-5 0,-8 2-2,-10-9-1,-1-8-2,2-13 1,5-3-2,4-13 0,10-2 2,7-10 0,8 0 4,13 1 3,6 3 2,8 9 1,1-1 1,8 14 0,-3 1-1,1 6-1,1 6-18,0 0-20,-12-12-2,6 2 0,-9-12 0</inkml:trace>
  <inkml:trace contextRef="#ctx0" brushRef="#br0" timeOffset="264422.6253">9979 13036 27,'21'-24'38,"-18"7"-20,-3 0-5,-10-4-1,-3 1-4,-6-2 0,-5 4-3,-4 6-1,-2 6-2,-1 6-2,1 5 1,5 8 0,5 7 0,9 5-1,8 1 2,5-1-1,9-4 0,10-4 1,2-4-1,6-4 0,-3-9-1,0-3-1,-1-8 1,-5 0-1,-6-3 0,-4 0 1,-3-1-1,-7 4 1,0 11 1,0 0 2,0 0 1,0 20 0,0 4 3,9 13-1,-6 3 2,7 10 0,-10-1-1,6 8-2,-12-10 0,-7 1-2,-5-7-1,-8-7-1,-5-13-2,-5-9-1,-1-9-2,-2-18-2,6-2-5,1-14-10,7-8-17,8-2 2,7-5-1,14 6 1</inkml:trace>
  <inkml:trace contextRef="#ctx0" brushRef="#br0" timeOffset="264956.7375">10531 12448 56,'-48'29'30,"-10"24"-7,-1 30-4,-6 21-2,9 26-2,4 13-3,26 14-1,14 2-2,26 1-4,18-14-6,18-19-34,13-32-1,18-22-1,-1-28 0</inkml:trace>
  <inkml:trace contextRef="#ctx0" brushRef="#br0" timeOffset="265587.5909">10674 13121 57,'26'0'20,"35"0"0,38-3-2,47 3-3,33-4-2,43 4-3,24-8-2,24 8 0,7-5-3,-4 0-7,-13 5-13,-25 0-20,-38-9 2,-31 6-3,-48-6 2</inkml:trace>
  <inkml:trace contextRef="#ctx0" brushRef="#br0" timeOffset="266272.2317">10908 12591 25,'3'-17'61,"-3"33"-36,-6 2-6,6 11-5,-8 2-5,8 10-2,0 0-1,4-2-1,6-2-2,6-10-1,2-11 0,8-9-1,-1-14 1,3-9-2,-2-10 1,0-7-1,-5-6 0,-5 0 0,-3 3 1,-7 5-2,-3 4 2,-3 10-1,-7 8 0,7 9 1,-15 16 0,8 9 1,-1 4-1,5 5-1,3 7-3,0-7-11,6 2-21,8-3-1,-4-12 0,5-4 0</inkml:trace>
  <inkml:trace contextRef="#ctx0" brushRef="#br0" timeOffset="266491.2903">11321 12847 46,'-3'17'34,"3"5"0,-4 0-3,1-3-14,3 7-9,3-4-13,0-2-23,-3-20-5,7 14-1,-7-14 0</inkml:trace>
  <inkml:trace contextRef="#ctx0" brushRef="#br0" timeOffset="266710.3434">11301 12716 78,'-9'-10'32,"9"10"-7,0 16-39,0-16-13,9 0-5,-9 0-1</inkml:trace>
  <inkml:trace contextRef="#ctx0" brushRef="#br0" timeOffset="266945.3874">11769 12655 26,'-27'-14'28,"5"14"0,-5-9 0,4 9-17,5 5-4,5 5-2,13 7-1,11 2 1,9 9-1,2-1 1,3 5 0,-3-3 0,-1 2 0,-8-4-2,-13 0-1,-15-8-1,-10-8-3,-3-3-3,-5-8-6,4-6-8,2-1-11,1-9-4,16 2 1,4-6 1</inkml:trace>
  <inkml:trace contextRef="#ctx0" brushRef="#br0" timeOffset="267175.4433">11892 12702 78,'20'0'37,"-10"0"0,-10 0-11,10 24-10,-13-7-7,3 10-4,0 0-3,-3 0-4,3 2-11,-3-6-25,3-8-1,0-5 0,0-10 0</inkml:trace>
  <inkml:trace contextRef="#ctx0" brushRef="#br0" timeOffset="267402.4958">11874 12492 56,'0'-15'32,"0"15"-3,0 0-14,5-17-37,7 25-6,-12-8-4,16 12 0</inkml:trace>
  <inkml:trace contextRef="#ctx0" brushRef="#br0" timeOffset="267627.5586">12044 12697 72,'20'29'37,"-4"-2"0,1 0-12,2 1-12,-9-4-5,2-1-3,-9-7-1,-3-16-2,0 10 0,0-10-1,0-19 0,0 2-1,6-7 0,1-5 0,6 0-1,6 4 0,2 1 1,1 10-1,1 2 1,-3 12 1,1 6 0,-4 12 0,-10 1 1,0 8-1,-7 4 0,0-2-4,4 3-9,-4-3-24,0-12-3,9-5 1,4-8-1</inkml:trace>
  <inkml:trace contextRef="#ctx0" brushRef="#br0" timeOffset="268009.6249">12505 12767 62,'-10'13'34,"10"8"1,0 5-15,9-3-6,9 3-3,-2-8-4,9-2-2,-2-6 0,3-10-2,-3-6-1,1-12-1,-4-7 0,-6-10-1,-1-5 1,-9-8-2,-7-9 0,-8-7 0,-11-4 1,-7-4-1,-6 2 1,-8 9 0,-1 13 0,-2 11 0,2 17 0,8 20 1,8 13-1,14 19 1,9 6-1,13 4-2,14 6-6,8-4-21,14-6-8,7-3-1,3-9 1</inkml:trace>
  <inkml:trace contextRef="#ctx0" brushRef="#br0" timeOffset="268333.5844">12845 12789 65,'0'14'35,"0"1"-1,-3 8-10,3-5-11,3 11-3,0-5-4,4 0-3,3-6-5,-4-8-7,8-3-18,0-3-10,-8-15 1,3-4-1</inkml:trace>
  <inkml:trace contextRef="#ctx0" brushRef="#br0" timeOffset="268561.1312">12885 12611 56,'0'0'35,"0"0"-2,0 0-6,0 12-50,0-12-6,0 0-4,0 0-1</inkml:trace>
  <inkml:trace contextRef="#ctx0" brushRef="#br0" timeOffset="270061.8091">12076 13544 39,'10'-10'26,"-13"-9"-11,-4-3-2,-7 1-3,-9 1-2,-4 5-1,-8 1-2,3 9-1,-3 1-2,4 8 0,2 8 0,7 5-1,8 4 0,10 4-1,4-5 1,12-2 0,7 0 0,6-6 0,1-7-1,4-5 1,0-6-1,-5-3 0,2 5 1,-6 4 1,-6-3 2,0 13 1,-2 2 1,-1 12 1,-2 5 0,0 12 0,-10-1 0,0 6-1,-10-1-2,-7-2-2,-13-5 0,-7-7-2,-7-8 0,-4-15-2,3-3 1,3-15-3,8-7-2,7-13-7,16-3-17,11-1-6,0-2 0,18 2 0</inkml:trace>
  <inkml:trace contextRef="#ctx0" brushRef="#br0" timeOffset="270641.6576">13192 12269 65,'53'68'36,"12"28"2,-3 26-12,-7 13-10,1 25-5,-21-1-3,-12 6-3,-23-6-2,-18-6-2,-15-15-1,-10-19-5,-1-16-10,-6-23-23,-3-26-1,6-16 1,-1-23-1</inkml:trace>
  <inkml:trace contextRef="#ctx0" brushRef="#br0" timeOffset="271167.7794">13512 12342 21,'23'-23'61,"-10"23"-37,8 0-6,2 8-3,-8 4-4,0 11-3,-15 4-2,0 5-3,-11-1 1,-1-1-3,-4-2 1,6-3-2,6-9 2,11-5-2,13-6 1,12-5-1,4 0-3,0 0-21,-2-3-11,0 3 1,-12-9 0</inkml:trace>
  <inkml:trace contextRef="#ctx0" brushRef="#br0" timeOffset="283225.1245">2301 14933 26,'21'18'32,"7"-12"1,14 2-1,2-1-16,3-2-9,2-2-14,-2-7-22,6 4-2,-16-6-1,-5 6-1</inkml:trace>
  <inkml:trace contextRef="#ctx0" brushRef="#br0" timeOffset="283463.177">2360 15043 38,'0'0'34,"32"14"0,6-14 0,5 2-22,8 1-23,5-6-16,11 3-3,-11-9-3,6 3-1</inkml:trace>
  <inkml:trace contextRef="#ctx0" brushRef="#br0" timeOffset="284165.8088">3444 15011 13,'43'7'26,"22"-7"0,36 4-8,28 1-5,25 1 1,30 5-2,19 2 0,20 5-2,11-4 0,13 4-1,1-6 0,6 1-4,-3-8 0,-3-5-5,-10 0-8,-17-4-21,-25-4-6,-26 2 0,-36-4 0</inkml:trace>
  <inkml:trace contextRef="#ctx0" brushRef="#br0" timeOffset="285052.5901">3667 14389 22,'34'-4'60,"-18"15"-35,-8 7-8,-8 7-6,4 10-3,-4 0-2,0 7-2,0-2 0,7-1-2,3-7 0,7-10-1,8-6 1,6-13-1,2-8 1,1-9-2,-2-11 1,-4-4-1,-3-3 0,-10-4 0,-3 0-1,-12 5 1,-5 6 0,-4 6 1,-7 13 0,1 10 1,0 8 1,2 12-1,3 6 1,10 5 0,0 4-2,7-2-4,9-1-11,2-5-21,-4-11 0,6-1-1,-5-11 1</inkml:trace>
  <inkml:trace contextRef="#ctx0" brushRef="#br0" timeOffset="285292.6238">4160 14704 49,'-3'16'33,"3"11"1,0 1-4,-3-3-17,6 4-8,0 0-9,-3-7-14,5-6-15,3-4-1,-8-12 0,9-6 0</inkml:trace>
  <inkml:trace contextRef="#ctx0" brushRef="#br0" timeOffset="285531.1814">4167 14538 72,'0'0'34,"0"0"-5,3-9-23,7 9-32,-10 0-5,11-7-1,-11 7-2</inkml:trace>
  <inkml:trace contextRef="#ctx0" brushRef="#br0" timeOffset="285774.2338">4328 14226 43,'-17'-35'34,"12"5"0,5 2-5,6 3-14,18 13-4,-1 5-3,5 16-2,-7 4-2,-7 15-2,-14 6 0,-11 2-1,-6 6-1,-6-4 1,-2-1 0,4-4 0,8-9 0,13-7 1,16-7 0,12-2-1,5-6 0,5-2-3,4 5-14,-1-5-20,-9-5-1,0 5-2,-12-4 2</inkml:trace>
  <inkml:trace contextRef="#ctx0" brushRef="#br0" timeOffset="286181.3166">4928 14566 20,'0'-25'57,"-10"13"-35,-6 2-3,-6 3-3,-2 7-5,-9-5-1,9 10-2,-4 0-4,10 7 0,5 4-3,13 4 1,6 1-1,15 1 0,3 3 0,5 1 2,-6 2-1,0 0 1,-9-6-1,-8 1 1,-14-3-2,-14-5-1,-6-1-4,-7-8-6,5-3-12,2-3-13,-2-7-2,12-4 1,6-7 0</inkml:trace>
  <inkml:trace contextRef="#ctx0" brushRef="#br0" timeOffset="286407.3634">5007 14611 82,'13'12'36,"-4"7"-4,-9-4-13,10 10-7,-10-4-4,3 5-6,-3 3-7,0-7-13,-6-2-18,6-5-1,0-15 1,-13 9-1</inkml:trace>
  <inkml:trace contextRef="#ctx0" brushRef="#br0" timeOffset="286661.4321">4983 14362 65,'0'-12'24,"0"12"-20,16 12-22,-16-12-9,0 0-2</inkml:trace>
  <inkml:trace contextRef="#ctx0" brushRef="#br0" timeOffset="286917.9679">5114 14621 44,'21'37'36,"-8"-4"0,2 1 1,-8 3-16,-7-10-10,6 1-4,-6-9-2,0-4-2,0-15-1,0 0-1,-6-12 0,9-9-1,5-5 1,2-2-1,3-2 0,5 4 0,-1 1 0,6 8 1,-1 9 1,-1 12 0,-1 3 0,-3 11 1,-4 3-1,-1 5 1,-6 2-2,-2-1-3,2 1-17,-6-8-21,-3-9 0,3-1 0,0-10 0</inkml:trace>
  <inkml:trace contextRef="#ctx0" brushRef="#br0" timeOffset="288082.1065">5566 14368 14,'-25'0'25,"13"-9"-6,0-10-1,12-21 17,9 17-20,13 6-2,2 2-3,8 11-1,1 4-2,1 7-1,-9 8-2,-9 9-2,-10 2-1,-9 3 1,-12 1 0,-4-2-2,-3-3 1,0-3 0,3-5 0,10-3-1,9-3 1,10 0-2,11-4-2,1-2-7,9-1-22,1 4-3,-1-8 0,2 5 0</inkml:trace>
  <inkml:trace contextRef="#ctx0" brushRef="#br0" timeOffset="288527.6856">6034 14597 40,'-37'26'67,"18"-4"-36,1 1-14,8 9-5,1-2-3,12 6-2,4-9-2,12 2 0,5-10-2,7-5 0,3-8-1,1-13-1,-2-11 0,1-10 0,-8-8 0,-1-8-1,-7-7 0,-9-8 0,-9-5-1,-9-1 1,-13 2 0,-9 3 1,-9 9-1,-6 11 1,-4 15 1,0 16-1,0 14 1,10 14-1,16 9-1,13 12 0,18 1-2,14-2-6,20 2-13,8-2-17,13-11-1,7-4 0,-1-3 1</inkml:trace>
  <inkml:trace contextRef="#ctx0" brushRef="#br0" timeOffset="288851.2263">6372 14740 60,'0'0'36,"4"17"0,-7 1-7,-1-5-12,4 8-7,0-3-2,0 3-4,6-4-2,0-2-1,1-2-4,-7-13-6,21 8-21,-11-8-8,-4-14 1,4-1-1</inkml:trace>
  <inkml:trace contextRef="#ctx0" brushRef="#br0" timeOffset="289100.2583">6412 14537 56,'-9'-4'69,"9"4"-38,-6 8-41,6-8-19,0 0-4,0 0-2</inkml:trace>
  <inkml:trace contextRef="#ctx0" brushRef="#br0" timeOffset="289707.3677">5470 15530 8,'37'-21'52,"-22"5"-29,-11-7-8,-4-1-4,-10 0-3,-5-3-1,-9 7-2,-4 0 0,-3 11-1,-4 5-2,5 8 0,-1 8-1,9 6 0,6 6 0,9 2 0,7 1 0,10-5-1,5-3 0,7-5 0,3-6-1,-1-4 0,-1-8-1,-1-3 1,-4 0-1,-3-2-1,-3 0 2,-2 9 1,-10 0 2,13 15 1,-5 2 1,5 12 1,-4 3 0,4 14 1,-3 2 1,1 8-2,-7-4 1,-4 2-2,-12-5-1,-5-4 1,-10-9-2,-5-8 1,-5-12-2,1-11 1,-2-10-2,5-12-1,8-3-4,8-13-19,9-4-12,20-4-2,12-6 1,21 1-1</inkml:trace>
  <inkml:trace contextRef="#ctx0" brushRef="#br0" timeOffset="290129.4343">7282 15059 72,'14'7'34,"17"-3"-1,9-4-17,5 0-34,9 0-12,-2-9-2,10 2-2</inkml:trace>
  <inkml:trace contextRef="#ctx0" brushRef="#br0" timeOffset="290368.4981">7845 15075 60,'0'0'35,"31"-9"-1,12 5-3,11-7-21,19 4-4,8 0-3,6-1-8,2 1-18,-8 7-11,-19-9-1,-11 9 0</inkml:trace>
  <inkml:trace contextRef="#ctx0" brushRef="#br0" timeOffset="290605.5456">8114 14561 69,'-13'-17'31,"13"17"0,0 0-20,-7 26-3,10 8-8,6 9-10,-1 14-21,-8 0 1,14 11-2,-10-3 1</inkml:trace>
  <inkml:trace contextRef="#ctx0" brushRef="#br0" timeOffset="290956.5908">8025 15419 50,'3'-28'35,"12"9"0,8-6-1,4 1-18,13 9-6,-1 3-2,3 16-3,-8 7-1,-8 14 0,-12 8-2,-14 10 0,-18 6-1,-13-2-1,-14 0 0,-3-6-1,-2-8-1,0-12 1,5-10-2,10-11 1,16-13 0,10-8 0,16-5 1,14-1 0,8 0 2,11 7 0,5 5 1,5 10 0,-7 7 1,-1 10-1,-8 7-1,-8 0-5,-2 1-32,-8 2-1,-9-11-1,-7-11 0</inkml:trace>
  <inkml:trace contextRef="#ctx0" brushRef="#br0" timeOffset="291648.7241">8879 15011 22,'-19'-6'25,"19"6"1,33 0-10,22-4-4,34 4 0,26-5-2,34 9 2,20-4 0,34 4 1,21-4-2,21 0-1,8-4-2,13 4-1,0-12-2,4 3-2,-12-1-2,-20-2-6,-19 5-22,-35 2-12,-39-2 2,-38 7-2</inkml:trace>
  <inkml:trace contextRef="#ctx0" brushRef="#br0" timeOffset="292497.1742">9185 14418 41,'19'-6'30,"-19"6"-3,14 0-6,-11 17-6,-6 11-4,3 10-3,-5 2-1,5 7-1,4-4-2,7-1 0,5-6-1,6-9-1,6-11 0,3-12-1,1-12 0,-2-9-1,-3-5-1,-3-6 0,-6-7 0,-6-1 0,-6 7 0,-6 1 0,-6 7 2,-3 11 0,-3 6 0,-1 11 1,0 8 0,4 9 0,3 5 0,6 4 0,4 1-3,4-4-3,5 5-9,4 0-21,-2-18-1,3-2-1,-3-9 0</inkml:trace>
  <inkml:trace contextRef="#ctx0" brushRef="#br0" timeOffset="292742.2272">9637 14729 80,'0'13'36,"5"7"0,-2 6-17,-3-6-8,4 5-4,0 0-6,-1-8-10,2-9-25,-5-8-2,12-3-1,-3-9 1</inkml:trace>
  <inkml:trace contextRef="#ctx0" brushRef="#br0" timeOffset="293144.013">9534 14279 48,'0'-19'34,"14"3"1,2-2-2,2 4-19,11 5-5,-2 3-3,2 11-2,-5 5-1,-4 10 0,-10 3-2,-10 6 1,-6 1-1,-6 0 0,-3-5 0,2-3 0,4-4 0,9-7 0,0-11-1,27 13 1,-7-9-1,7-4-1,0 5-8,-1 2-28,-3-10 1,-1 7-1,-5-4 0</inkml:trace>
  <inkml:trace contextRef="#ctx0" brushRef="#br0" timeOffset="293573.1286">10289 14529 65,'-28'-13'31,"4"9"-10,-2 4-6,-5 0-3,4 2-3,-1 3-2,9 5-3,4 2-1,15 8-1,8 1 0,9 5 0,5 2 0,4 0 1,-3 1-1,-3 3 1,-6-3-1,-11-3 0,-10-6-2,-10-9-2,-3-3-5,-8-8-9,6-10-12,5-1-8,-3-11 0,14 3 0</inkml:trace>
  <inkml:trace contextRef="#ctx0" brushRef="#br0" timeOffset="293805.6819">10386 14587 101,'8'12'38,"1"7"-5,-1 8-16,-12-5-6,4 9-6,0-2-6,0-6-10,0-5-26,6-3-1,-6-15 0,0 0-1</inkml:trace>
  <inkml:trace contextRef="#ctx0" brushRef="#br0" timeOffset="294051.2406">10382 14325 55,'0'0'29,"0"-18"-2,0 18-16,16 4-36,-16-4-2,15 3-4,-15-3 2</inkml:trace>
  <inkml:trace contextRef="#ctx0" brushRef="#br0" timeOffset="294305.7971">10507 14613 29,'7'27'31,"7"8"2,-5-5-4,-6-4-12,6 0-5,-9-7-3,0-2-1,0-17-2,-4 12-2,4-12-2,-5-13 0,5-3-1,7-6 0,1 1 0,3-1-1,1-5 1,5 5 1,-1 5 1,4 5 0,-3 4 1,2 8 1,-4 3 0,1 9 0,-1 4-1,-3 3 0,-5 1-1,2 3-1,-5-2-3,-4-6-6,3-1-31,-3-2-2,0-12 0,-13 6-1</inkml:trace>
  <inkml:trace contextRef="#ctx0" brushRef="#br0" timeOffset="294701.5259">9628 14630 73,'3'10'37,"-3"-10"0,0 18-4,0-18-38,0 0-26,0 0-4,0 0-2,7-16 0</inkml:trace>
  <inkml:trace contextRef="#ctx0" brushRef="#br0" timeOffset="301333.6852">10844 14328 66,'-9'-17'27,"9"1"-6,8 5-6,4 0-4,6 8-2,1 3-4,3 6 0,-5 5-2,-6 9-1,-11 1 0,-7 3-1,-11 0 0,-3-3 0,-4 0 0,-1-3-1,6-6 0,8-5 1,12-7 0,0 0 1,25 4 0,-1 0 0,3-4-1,1 0-9,0-4-24,1 9-1,-12-10-1,3 10-1</inkml:trace>
  <inkml:trace contextRef="#ctx0" brushRef="#br0" timeOffset="301814.7951">11248 14471 43,'0'0'35,"-17"0"-1,4 6-2,-2 10-12,-4 3-7,10 14-5,-1-2-1,10 9-3,8-4-2,10 0 1,7-4-1,6-5-1,5-10-1,-1-10 1,2-12-2,-5-13 1,-2-10 0,-7-9-2,-6-13 1,-12-6 0,-5-9 1,-14-5 0,-12-3 0,-4 5 0,-10 5 0,-5 7 0,0 13 0,4 12 0,5 14 0,9 17-1,14 12-1,10 10 0,16 9-4,10 3-8,15 0-18,11 6-5,0-3 1,8 5 0</inkml:trace>
  <inkml:trace contextRef="#ctx0" brushRef="#br0" timeOffset="302168.8813">11597 14716 50,'0'0'34,"0"0"1,0 0-7,6 21-9,-6-9-6,4 9-5,-1-4 0,4 4-4,1-5-4,1-7-5,2 1-11,0-5-21,-11-5 0,12-21-1,-12-2 1</inkml:trace>
  <inkml:trace contextRef="#ctx0" brushRef="#br0" timeOffset="302431.9327">11608 14505 75,'0'0'33,"0"0"-6,0 0-36,0 0-17,13 0-6,-13 0-2</inkml:trace>
  <inkml:trace contextRef="#ctx0" brushRef="#br0" timeOffset="303266.1086">10634 15429 56,'8'-22'21,"-8"-2"-2,-8-2-4,-2 2-4,-7-1-1,-1 5-4,-9 4 0,2 7-2,-4 5-1,3 8-1,0 8 0,7 8-2,6 5 1,8 5-1,5 0 0,9-2 0,8 0 0,4-9-1,3-4 0,4-12-1,-2-3 0,-4-10 0,1-4-1,-10-3 1,-1-3 1,-8 1 2,-4 4 0,-3 3 1,3 12 1,-14 7 4,14 15-3,-3 8 1,9 11 0,-1 2-1,4 10 2,-6-1-1,1 4-1,-4-2 0,-7-3-1,-7-11 0,-7-7-1,-10-7-1,-5-12-1,-1-11 0,0-8-2,4-7-3,2-12-3,11 7-14,7-3-15,4-9 0,15 8 0,3-4 0</inkml:trace>
  <inkml:trace contextRef="#ctx0" brushRef="#br0" timeOffset="305595.05">2052 16847 39,'0'0'35,"15"5"0,10-3-13,9-7-6,16 5-5,3-4-6,2-4-10,-2 8-19,-2 9-11,-18-19 0,1 7 0</inkml:trace>
  <inkml:trace contextRef="#ctx0" brushRef="#br0" timeOffset="305865.0844">2112 16998 49,'20'0'34,"18"8"1,3-8-16,1 0-13,5 5-28,-3-11-7,2 10-3,-18-16-3</inkml:trace>
  <inkml:trace contextRef="#ctx0" brushRef="#br0" timeOffset="309731.1342">3298 17045 29,'115'11'22,"35"7"0,26-3-1,17-3-3,24 0-2,11-6-3,11 1-1,5-7-4,3 3-3,-8-9-3,-6-6-7,-10 5-17,-20 7-12,-34-5 2,-25 0-2</inkml:trace>
  <inkml:trace contextRef="#ctx0" brushRef="#br0" timeOffset="310595.3326">3407 16499 33,'0'0'31,"22"9"-5,-16 8-8,-2 7-5,3 13-3,-7-7-2,5 6-1,-3-3-3,8-2 0,-2-4-2,9-5 0,2-13 0,3-16 0,-1 0-1,3-9 0,0-9 0,-4-7-1,-2-6-1,-5 1 1,-4-1-1,-4 13 1,-5-4-1,0 10 1,-8 5 0,8 14 1,-14 0 1,9 9 0,1 9 0,4 5-1,0 5 1,4 6 0,4 6-3,0-9-4,6 6-15,0-1-15,-7-10 0,7-1-1,-7-11 1</inkml:trace>
  <inkml:trace contextRef="#ctx0" brushRef="#br0" timeOffset="310876.8836">3832 16760 30,'0'0'34,"6"19"2,-6-7 0,0 8-18,0 6-7,0 1-3,5 2-4,-5-10-3,3-5-3,3 1-11,-6-15-23,0 0 0,13-6-1,-13-12 1</inkml:trace>
  <inkml:trace contextRef="#ctx0" brushRef="#br0" timeOffset="311160.4351">3834 16615 40,'0'0'33,"4"14"0,-4-14-9,0 0-32,0 12-19,0-12-3,0 0-2</inkml:trace>
  <inkml:trace contextRef="#ctx0" brushRef="#br0" timeOffset="311482.4757">3910 16332 44,'-8'-20'32,"8"10"-2,-4 0-11,4-6-4,11 6-5,2 0-3,10 10-3,3 0 0,5 7-2,-3 2 0,-3 5-1,-10 8 0,-5 2 0,-10 2-1,-6 0 2,-8-3-2,0-1 2,-2-3 0,10-5 1,6-14 0,2 18 1,11-18-1,8 0-1,2 0-2,1 0-24,1-3-12,3 3-3,-5 0 1</inkml:trace>
  <inkml:trace contextRef="#ctx0" brushRef="#br0" timeOffset="312025.0492">4602 16544 32,'0'0'29,"-18"-7"-10,-3 4-2,1 3-6,-3 3-1,1 4-2,-1 3-3,10 7-1,4-5-1,9 8 0,11 0 0,8 2 2,-2 7 1,8 4-1,-8-7 0,0 3 2,-9-2-2,-8 1-1,-10-3-2,-8-6-2,-3-14-5,-4-12-4,6 7-8,-5-7-11,7-13-8,11-6 0,1-1 0</inkml:trace>
  <inkml:trace contextRef="#ctx0" brushRef="#br0" timeOffset="312298.6001">4684 16611 34,'23'9'33,"-10"4"0,3-2-9,-6 8-9,-3 1-5,0 2-4,-2 9-6,-2-2-12,0-12-19,1 0-2,-12-3 0,8-14-1</inkml:trace>
  <inkml:trace contextRef="#ctx0" brushRef="#br0" timeOffset="312586.1395">4731 16387 49,'0'0'14,"0"-10"-17,0 10-19,0 0-3,4 13 13</inkml:trace>
  <inkml:trace contextRef="#ctx0" brushRef="#br0" timeOffset="312863.6721">4862 16652 31,'22'43'32,"-12"-9"0,4 3-2,-4-9-17,-4-2-5,0-2-3,-6-24-1,0 0-2,4-9-1,-1-10 1,2-1 1,2 0-3,0-11 1,4 2 0,-1 10 0,2 2 1,1 10 1,2 7 0,-3 0 0,4 13 1,-4 5 0,1 7 0,-3-2 0,-4 11-2,-1-9-1,-1-1-1,-1 7-10,-3-7-28,-4-15-1,4-9 1,0 0 0</inkml:trace>
  <inkml:trace contextRef="#ctx0" brushRef="#br0" timeOffset="313319.2407">5290 16428 46,'-6'-12'29,"0"-7"-6,6 0-4,12 7-4,0 1-4,10 11-2,3 4-2,1 5-2,-5 5 0,-6 6-2,-8 7-1,-10 5-1,-8-4 0,-6-3 0,-6-2-1,1-5 0,5 0 1,7-1-2,10-17 1,7 11 0,8-4 0,8-3-3,10 3-11,3 0-21,-8-7 0,7-3 0,-7-5 0</inkml:trace>
  <inkml:trace contextRef="#ctx0" brushRef="#br0" timeOffset="313753.4603">5718 16673 79,'-15'17'34,"6"-3"-11,6 15-9,-1-2-4,10-3-1,3 0-3,10 5-1,0-10-1,6-6-2,2-8-1,-2-10 1,0-5-2,-4-7 0,-1-11 1,-2-12-2,-6-3 1,-3-10 0,-6-3 1,-3-7-2,-8-5 2,-12 3-1,-4 9 2,-7 10-1,-9 5 1,-1 19-1,-2 13 1,5 14-1,7 14 0,13 16 1,9-1-3,19 4-2,17 5-8,5-4-25,11-8-3,12 0 2,0-9-2</inkml:trace>
  <inkml:trace contextRef="#ctx0" brushRef="#br0" timeOffset="314095.0043">6093 16750 41,'6'17'35,"-11"-5"0,5-12-12,-7 27-6,0-9-4,7 5-2,0-1-3,4 2-2,-1-12-3,6 0-3,0-2-3,-9-10-11,19-5-23,-7 5-1,-6-22 0,4 3 1</inkml:trace>
  <inkml:trace contextRef="#ctx0" brushRef="#br0" timeOffset="314395.0417">6146 16561 67,'0'0'33,"0"0"-1,0 0-26,15 8-32,-15-8-5,0 0-1,0 0-2</inkml:trace>
  <inkml:trace contextRef="#ctx0" brushRef="#br0" timeOffset="314934.6481">4596 17501 59,'-20'-18'26,"4"-8"-5,6-6-2,14 1-3,7 14-4,14 5-3,7 2-2,10 15-2,0 3 1,1 8-1,-7 18-2,-10 2 0,-10 5-1,-16-3 0,-14-1-2,-12 2 2,26-39-2,-73 74 0,34-61 0,-1-3-1,6-10 0,7 0 0,3-5 1,10-16-1,4-2-2,10-3 2,0 26 0,16-8 0,1 16 2,5-8 0,4 14-1,-26-14-1,62 53-1,-62-53-13,62 49-18,-25-40-2,-37-9 0,68 23 1</inkml:trace>
  <inkml:trace contextRef="#ctx0" brushRef="#br0" timeOffset="315550.7862">5239 17611 23,'0'-17'59,"-5"0"-36,-7-1-6,-3 0-4,-5 8-3,-4 6-4,-4-8-2,-3 2-2,0 6-1,4 4 1,1 19-1,7 2-2,7-14 1,6 4 1,6 4-2,6 2 2,9 5 1,7-7-3,-1-21 0,5 0 3,2 9-1,-3-3-2,2-6 3,-5-3-3,-6-7 0,-4 1 2,-3 15 0,-9 0-1,10 10 3,-7 0-1,-3-10-1,7 31 5,-7-31-2,11 84 1,-5-43-3,1 2 2,-4 1-3,-3 5 1,-3 13 0,-7-11-1,10-51-1,-39 42 1,39-42 0,-56 26-2,56-26 0,-58-7 1,58 7-2,-46-61-3,46 61-5,0 0-15,-24-55-11,24 55 0,16-53 2,5 21 0</inkml:trace>
  <inkml:trace contextRef="#ctx0" brushRef="#br0" timeOffset="316854.6788">7309 16932 17,'190'31'45,"-52"-21"-27,26-6-1,32-1-1,29 0-3,22 1-1,21 3-4,17-11-2,14 1-1,4-4 0,5 7-2,-1 0 0,-1 0-1,-6-5 0,-5 3-2,-11 2-3,-13 0-8,-12-5-21,-12 5-3,-24-3 0,-15 3 0</inkml:trace>
  <inkml:trace contextRef="#ctx0" brushRef="#br0" timeOffset="317525.0864">12370 16776 10,'23'18'26,"-5"-11"1,19 12-6,6-2-10,7 5-1,9 3-3,-1-4-1,2-3-1,-4-9-2,-6 0 0,-13-3-1,-8 2 0,-16-8 1,-13 0 1,-10 6 1,-14 6 2,-13 3-1,-8 4 1,-8 3 0,-2 4-2,-1 0-1,5-3-7,11 0-15,15-3-18,8-15 1,17-5-1,29-14 0</inkml:trace>
  <inkml:trace contextRef="#ctx0" brushRef="#br0" timeOffset="318239.0437">13687 16283 38,'16'7'32,"-5"18"1,1 18-12,3 24-4,-9 10-4,5 16-1,-11-5-4,7 3-2,-7-3-2,-3-9-2,-3-22 0,3-17-1,-1-20-1,4-10 2,0-10-1,0 0-1,19-20 0,-6-2 0,5-2 0,1 5 0,4 6 1,0 9-1,2 4 1,1 0 0,-2 16 0,-1 6-1,-1-1-2,-8-1-17,-9-5-19,9-3 0,-14-12 0,19 9-1</inkml:trace>
  <inkml:trace contextRef="#ctx0" brushRef="#br0" timeOffset="322088.4451">14459 16820 23,'0'0'31,"16"15"0,1-10-11,10-3-5,11 5-4,7-7-4,3 0-7,4 6-12,0 4-18,-12-10-2,0 6 1,-15-8-1</inkml:trace>
  <inkml:trace contextRef="#ctx0" brushRef="#br0" timeOffset="322419.1794">14515 17002 40,'9'5'37,"12"-1"-2,9 1-9,2-5-7,13 0-7,-1 0-11,4 11-33,-5-15-2,1 0-3,-6-7 0</inkml:trace>
  <inkml:trace contextRef="#ctx0" brushRef="#br0" timeOffset="323907.2147">15424 16929 49,'89'0'23,"39"3"-4,42 3-2,36-9-3,39 3-1,27-6-3,33 6-1,13-7-3,8 0-2,-6-5-2,-19-1-4,-23 4-10,-37-1-22,-51-9 0,-47 1-1,-54-5-1</inkml:trace>
  <inkml:trace contextRef="#ctx0" brushRef="#br0" timeOffset="324629.9626">15770 16187 50,'9'8'32,"1"12"-11,-4 13-3,-6 5-5,0 9-3,0-5-2,4 4-1,-4-6-3,11-6 0,1-9-2,7-8-1,2-17 0,4-6 1,0-10-1,1-8 0,-2-5 1,-4-8-2,-3-1 1,-6 0 0,-4 5 0,-7 10-1,-4 4 0,4 19 1,-17-4 0,5 23 1,2 9-1,2 13 0,2-4 0,6 4 1,3 2-2,6-6-2,7-1-10,2-7-24,0-18-1,10-5 0,-3-6-1</inkml:trace>
  <inkml:trace contextRef="#ctx0" brushRef="#br0" timeOffset="324945.5156">16219 16564 46,'0'0'36,"-8"24"-1,3-1-10,0-3-10,5 10-6,0-9-4,8 1-1,-4-2-6,0-8-8,-4-12-21,17 0-5,-14-12 0,2-3 0</inkml:trace>
  <inkml:trace contextRef="#ctx0" brushRef="#br0" timeOffset="325000.0241">16227 16381 55,'-10'-12'36,"10"12"0,0 0-1,-14 9-31,12 3-34,2-12-4,0 0-1,0 0-1</inkml:trace>
  <inkml:trace contextRef="#ctx0" brushRef="#br0" timeOffset="325531.6186">16219 15974 25,'-12'-22'29,"12"7"1,9-2-11,7 3-5,9 8-2,0 3-2,6 12-2,-4-2 0,-5 16-3,-12 4-1,-10 10 0,-14 1-1,-7 1-1,-3-4 0,0-5-1,2-3 0,11-9 1,11-9-1,16-9-2,12-3 1,6-3-1,10 6-12,5 0-23,-9-4 0,4 8 1,-11-4-1</inkml:trace>
  <inkml:trace contextRef="#ctx0" brushRef="#br0" timeOffset="326012.1973">17037 16345 56,'-33'-14'24,"-1"6"-5,-3 2-4,0 4-3,6 4-4,3 4-3,12 7 1,8 5-1,13 6 0,7 0 0,9 3 1,4 1-2,4 1 2,-4 0-3,-5 5 0,-12-5-1,-8-3-1,-10 1 1,-13-10-3,-6-7-3,-9-6-4,7-1-7,-3-17-12,6-2-10,14-3 0,4-9 0</inkml:trace>
  <inkml:trace contextRef="#ctx0" brushRef="#br0" timeOffset="326301.2531">17109 16406 24,'37'10'73,"-26"3"-36,-3 6-13,-8-2-8,0 11-7,0-5-4,3 7-1,-3 5-8,0-4-9,5-6-25,-5-1 1,0-10-2,0-14 1</inkml:trace>
  <inkml:trace contextRef="#ctx0" brushRef="#br0" timeOffset="326587.2986">17120 16186 42,'0'-11'30,"-3"-2"-4,3 13-19,16 6-31,-16-6-3,13 3-3</inkml:trace>
  <inkml:trace contextRef="#ctx0" brushRef="#br0" timeOffset="326860.3394">17289 16431 32,'9'36'36,"3"8"-1,-9-8 1,2-5-17,5 2-8,-10-18-5,0-15 0,10 9-3,-10-9-1,13-22 0,-4 0-1,3-8-1,5-3 1,4 1 0,3 8-1,1 2 1,1 8 0,-3 9 2,2 8 0,-7 11 0,-1 10-1,-7 7 1,-2 1-1,-8 7-2,0-6-14,-9-4-26,9-7 1,0-12-2,12-5 0</inkml:trace>
  <inkml:trace contextRef="#ctx0" brushRef="#br0" timeOffset="327177.4082">17667 16097 8,'-10'0'24,"10"0"-2,-24-7 11,24 7-21,-13-10-1,13 10-1,0-19-1,7 9-3,4 0-1,8 3-1,3 7-1,4 0-1,0 7 1,-3 10 0,-7 6 0,-7 8 1,-9 2-1,-10 4-1,-2-7 0,-1 1 1,1-5-1,7-5 1,5-7-1,15-5 0,8-5-2,4-4-7,6-4-28,3 4-1,-4-11 0,9 4-1</inkml:trace>
  <inkml:trace contextRef="#ctx0" brushRef="#br0" timeOffset="327766.4707">18075 16443 32,'-11'18'32,"11"5"0,-3 4-6,6-1-11,13 7-3,0-11-3,13 2-2,-1-11-2,5-9 0,-3-4-2,2-10-1,-4-13-1,-1-8 0,-7-11 0,-3-11 0,-12-8 1,-9-9-2,-10-11 0,-10 3 0,-8 5 1,-8 7-2,-6 11 2,-3 15-2,5 15 1,7 20 0,12 22 0,12 15 1,13 6-2,17 8 0,21 5-6,9 0-14,7 0-15,14-1-1,-2-11 0,4-4 1</inkml:trace>
  <inkml:trace contextRef="#ctx0" brushRef="#br0" timeOffset="328104.5464">18450 16576 31,'0'0'33,"0"12"0,-5 2-9,5 1-8,-2 3-5,2 11-2,0-6-2,7 3-3,0-6-3,2-8-5,6 1-8,-3-2-23,-2-18 0,3-6 0,-8-8-1</inkml:trace>
  <inkml:trace contextRef="#ctx0" brushRef="#br0" timeOffset="328388.1046">18524 16358 70,'0'0'36,"-11"-13"1,11 13-12,0 0-34,-7 10-23,7-1-4,0-9 0,9 9-1</inkml:trace>
  <inkml:trace contextRef="#ctx0" brushRef="#br0" timeOffset="328908.7014">16973 17281 32,'-29'-19'28,"9"1"-7,9-5-1,11 0-3,19 4-2,4-3-5,12 19 1,-1 3-2,3 15 1,-11 16-2,-7 13-3,-19 0 0,-9 6-3,-13-5 0,-9-8 0,-6 3-1,-2-5-3,3-25 0,6-10 1,9 0 0,12-3 0,9 3 1,0 0-2,23-19 0,-1 8 3,3 18-1,5 6-2,1 0-2,-6 1-12,5-2-18,0 7-2,-6 0 2,7-10-2</inkml:trace>
  <inkml:trace contextRef="#ctx0" brushRef="#br0" timeOffset="329449.7961">17499 17486 43,'0'0'31,"-3"-23"-5,-5 7-7,-1-4-6,-5-4-3,-2 0-1,-9 0-2,0 10-2,-6-1-1,0 8-1,0 11-1,2 2 0,4 14-1,5 5-1,9-5 0,11 2 1,5 4 0,12 1-1,6-13 0,6 1-1,6-11-1,-1-4 2,0 7-1,-5-7-3,-4-11 1,-8-1 0,-4 0 1,-7 0 2,-6 12 1,0 0 0,0 0 1,0 0 2,-11 7-1,11 16 3,-3 12 1,3-35-2,0 80 1,-5-36 0,-5 20 0,-3 2-3,-11-3 1,-4-5-2,28-58-2,-74 61 2,74-61-4,-81 33 1,81-33-3,-65-44-9,65 44-17,-29-71-8,18 31-1,11 2-2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09-28T15:32:19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18397 8122 8,'16'-26'20,"2"-30"-5,85-127 11,-15 53-16,27-25 1,30-22-2,31-11 1,26-6-2,23 10 0,4 10-1,3 24-2,-13 18-1,-18 27-5,-29 23-2,-38 26 0,-38 20-1,-39 13 0,-30 17 0,-27 6-1,-21 5 3,-11 2 1,-5 0 1,3-1 1,2-2 0,6-4-1,4 5 2,8-5-1,2 0 0,12 0-1,-13 0 0,13 0 1,0 0-1,16-17 1,-1 6-2,4-1 2,6-1 0,4 3 1,-4 3 1,0 7 2,-10 7 1,-4 12-1,-11 7 1,-11 9 0,-4-2-3,-1-1-7,6-6-21,10-8-8,0-18 0,26-9-1</inkml:trace>
  <inkml:trace contextRef="#ctx0" brushRef="#br0" timeOffset="849.1092">21023 5388 30,'-6'-13'26,"6"13"-11,-8-11-2,8 11-4,0 0 0,0 0-2,4 24 1,3 2-2,4 15 0,5 8-2,2 11 1,2 3 1,2 5-2,-3-6 0,-2-6-1,-4-15 1,-6-11-1,-7-17 0,0-13-1,-19-20 0,7-9-1,-4-15 1,1-17-1,-4-9-1,4-9 0,5-1 0,7 1 0,3 2 0,7 7-1,4 7-1,8 15-3,11 15-6,3 10-14,-1 3-9,9 14-1,-6-1 2</inkml:trace>
  <inkml:trace contextRef="#ctx0" brushRef="#br0" timeOffset="1068.1359">21375 5566 14,'10'27'29,"-7"-5"0,9 4-1,-1-4-16,-2-2-7,4 1-14,-13-21-17,21 15-2,-21-15 0,16-8 3</inkml:trace>
  <inkml:trace contextRef="#ctx0" brushRef="#br0" timeOffset="1360.6734">21676 5537 25,'17'17'33,"-17"-2"2,2 9-7,-11 0-9,-9-3-5,0 4-4,-9-11-5,2-4-2,1-10-4,1-5 0,6-9-1,8-8 0,9-4-1,0-3 2,12 5 0,3 3 2,4 7 1,5 10 1,-2 9 0,1 10 1,1 5-1,-1 3-4,3 4-6,-6-3-22,-2-10-5,3-4-2,1-13 0</inkml:trace>
  <inkml:trace contextRef="#ctx0" brushRef="#br0" timeOffset="1825.732">21817 5416 41,'0'0'31,"20"-7"0,3-2-12,7 5-8,-2-2-3,4-2-2,-5 0-3,-3 0-1,-7-1-1,-8 4 0,-9 5 0,-9 0-1,-3 4 1,-5 10-1,1 2 1,1 9 1,4 5-1,6 2 2,8 1-1,10-1 1,3-6-1,8-5 0,2-8 0,-1-11-1,2-8 1,0-10-2,-8-8 1,-4-9-1,-2-2 0,-4-4 0,-3 1 1,-1 4-2,-5 7 0,0 8 1,0 7 0,0 12 0,5 9 1,-1 9-1,-1 8 0,3 0 1,3 7-2,2-4-4,-3 2-11,0-4-19,-5-13 0,5-2 0,-8-12-1</inkml:trace>
  <inkml:trace contextRef="#ctx0" brushRef="#br0" timeOffset="1976.2516">22110 5091 59,'-4'-12'28,"4"12"-15,10 14-20,-10-14-20,12 9-5,-12-9 0</inkml:trace>
  <inkml:trace contextRef="#ctx0" brushRef="#br0" timeOffset="2293.2918">22408 4727 46,'4'-41'33,"19"12"1,6 7-7,5 4-16,15 14-2,-8 4-3,0 12-3,-8 8-1,-12 11 0,-16 8-1,-12 7 0,-13 2-1,-7-2 2,0 2-2,5-2 1,3-7-2,14-10-5,15 0-14,13-5-15,4-7 0,5 0 0,-7-5 0</inkml:trace>
  <inkml:trace contextRef="#ctx0" brushRef="#br0" timeOffset="2442.3108">22702 5315 61,'-10'7'36,"10"-7"1,4 12-5,-4-12-27,13 0-35,-13 0-4,21-17-1,-8 4-2</inkml:trace>
  <inkml:trace contextRef="#ctx0" brushRef="#br0" timeOffset="2699.3489">23047 4826 67,'-10'-3'37,"10"3"-1,0 0-6,0 0-18,0 0-10,15 8-12,-15-8-25,16 3-1,2-3 0,-5-6-1</inkml:trace>
  <inkml:trace contextRef="#ctx0" brushRef="#br0" timeOffset="2864.3767">23403 4732 59,'0'0'35,"14"-10"-1,-14 10-5,7-12-36,-7 12-23,0 0-4,0 0 0,0 0-2</inkml:trace>
  <inkml:trace contextRef="#ctx0" brushRef="#br0" timeOffset="3052.4188">23232 4640 48,'0'0'35,"0"19"1,0 3-2,0 2-17,11 8-14,7 6-24,-2 8-13,-8-5 0,5 3-2</inkml:trace>
  <inkml:trace contextRef="#ctx0" brushRef="#br0" timeOffset="3361.4871">23144 5102 41,'4'22'35,"4"8"1,11 1-5,4-5-14,21-1-7,4-11-3,9-5-3,-5-14-3,3-11 1,-1-9-2,-14-9-1,-9-4-4,-16-2-28,-19-8-3,-6 10 1,-16-2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09-28T15:32:34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1826 9640 64,'-29'-6'32,"-8"9"-9,-2 11-5,10 20-4,-5 9-3,16 19-3,6 5-2,20 9-2,14-6 0,12-4-1,7-14 0,9-16 0,8-19-1,4-20 1,3-19-1,-12-14 0,-13-14 1,-22-10-2,-8-4-1,-20-6 0,-17 2-1,-13 7-1,-15 9-2,-4 7-6,2 17-14,11 15-14,-3 10 2,11 18-1,4 7 1</inkml:trace>
  <inkml:trace contextRef="#ctx0" brushRef="#br0" timeOffset="98.5124">1655 9861 49,'40'20'34,"1"-13"-6,12-1-20,10-2-26,-3-10-8,6 6-5</inkml:trace>
  <inkml:trace contextRef="#ctx0" brushRef="#br0" timeOffset="4876.7901">2350 9839 40,'-28'-9'25,"10"9"-4,-8 5-5,8-1-4,5 9-3,10 1-3,7 5-2,5-2-1,3 0-1,10-3 0,9-5 0,-6 0-1,-1-7 0,-11-2-1,-13 0 1,0 0-1,0 0-1,-19-9 1,-2 13-1,-7 1 2,6 5-1,4 6 0,8 2 1,4 3-1,6 1 2,11-2-1,6-6 1,10-2-1,4-8 1,-3-8-1,1-6 0,0-6 0,-3-5 0,-4-2 0,-9 0-1,-8-1 1,-5 5 0,0 0 0,-6 9 0,6 10 0,-9 0 0,9 0-1,-6 25 1,10-6 0,1 6-1,1-1 1,7-2-1,0-7 1,1-6-1,6-9 1,-2-3 0,-6-10 0,-2-3-1,2-5 1,-6-3 0,-6 3-1,0 2 1,-5 5-1,-2 4 0,7 10 1,0 0-1,-15 5 1,20 10-1,1 2 1,4-2-1,5 1 1,10-3 1,-2-3-1,1-6 0,5-7 1,-8-2 0,-2-7-1,-4 0 1,-6-2-2,-9-3-3,4 5-8,-11 2-20,-2-1-4,9 11-1,-13-14 0</inkml:trace>
  <inkml:trace contextRef="#ctx0" brushRef="#br0" timeOffset="5198.2679">2788 9969 48,'5'18'36,"-3"-4"-1,11 3 0,7-3-17,-5-6-6,16 2-6,-6-7-1,2-3-3,-4-6 0,1-3-1,-2-5-1,-4-4-1,-9-3 0,-9-1 0,-6 0 0,-6 0-1,-7 7 1,-10 4 1,-1 6-1,-1 9 1,6 7 1,1 10-1,11 8 1,10 11 0,3 6 0,16 4 0,2 2 0,7-1 0,-3-1-2,-1-7-7,3-9-23,0-5-6,-7-12 1,2-8-2</inkml:trace>
  <inkml:trace contextRef="#ctx0" brushRef="#br0" timeOffset="5696.2154">3283 9919 53,'-16'-15'28,"1"5"-9,-4 4-6,-2 3-3,-2 6-3,-1 2-2,5 7-1,4 2 0,6 3-2,2 5 0,11 0 1,2-5-1,12-2 0,1-3-1,6-5 0,-3-7-2,2 0 0,1-12-1,-6-3 0,0 1 1,-7-4-1,-6 2 3,-6 1 1,0 1 1,0 14 2,-9-10 0,9 10 1,-10 7 0,10 5-2,7 2 0,3 1-1,3 2-1,5 2 0,-3-4 0,6-2-1,1-6 0,2-3 0,-7-4-4,-6-12-9,2-5-24,-1 0 0,-12-9 0,3 0-1</inkml:trace>
  <inkml:trace contextRef="#ctx0" brushRef="#br0" timeOffset="5823.2464">3355 9650 76,'-16'-13'36,"6"13"0,10 0-14,-12 6-22,18 8-31,-3-3-3,10 6-2,-3-3 0</inkml:trace>
  <inkml:trace contextRef="#ctx0" brushRef="#br0" timeOffset="6018.2901">3569 9796 49,'0'19'38,"-2"6"0,2 11 0,0 12-16,2 5-10,10 13-5,-3 1-6,1-1-4,5 7-11,-9-11-20,0-13-4,2-11-1,-4-21 1</inkml:trace>
  <inkml:trace contextRef="#ctx0" brushRef="#br0" timeOffset="6178.3277">3559 10002 48,'0'0'32,"25"12"-2,-13-12-11,7-4-39,10 4-8,-7-7-2,10 7-2</inkml:trace>
  <inkml:trace contextRef="#ctx0" brushRef="#br0" timeOffset="6529.9036">3909 9800 48,'-23'-11'31,"4"11"-2,1 0-11,1 7-6,7 5-5,5 1-3,5 3-2,8 1-2,1-2-3,9-1-2,-5-5-1,5-3-1,-9-3-1,-9-3 0,0 0 1,0 0 4,0 0 3,-37 18 11,20-10-2,4 7 2,1-4 1,12 7-1,0-4-2,12 3-2,4-3-7,3-2-22,2-7-11,8 2-1,1-9-1</inkml:trace>
  <inkml:trace contextRef="#ctx0" brushRef="#br0" timeOffset="6868.985">4656 9866 77,'-15'-17'33,"-4"3"-10,-5-1-5,2 10-5,-5 5-5,7 12-2,1 3-3,9 9 0,5 4-1,8 4 0,7-2 1,5-1-1,5-5-1,5-7-1,3-8-3,-5-12-9,0-5-18,-4-7-6,-9-12 0,0-2-1</inkml:trace>
  <inkml:trace contextRef="#ctx0" brushRef="#br0" timeOffset="6975.0091">4549 9694 65,'-13'-7'22,"13"7"-26,0 0-14,0 12-6,12 3-3</inkml:trace>
  <inkml:trace contextRef="#ctx0" brushRef="#br0" timeOffset="7402.1061">4702 9822 46,'16'22'34,"-3"-16"0,9 3 0,2-2-17,3-7-10,2-5-5,-3 1-3,-4-4-2,-1 0-2,-11-2 2,-10 10-2,9-10 2,-9 10 1,-13 4 2,4 3 1,-4 8 2,1 2 2,4 8-1,1-2 1,7 4-2,0-3 0,12-2-1,1-3 0,2-4-1,4-8-1,2-7 0,1-5-1,-3-7 0,5-7 0,-8-3-1,3-4 1,-5-3-1,-4 1 2,-3 4 1,-4 4 1,-3 20 1,-3-13 0,3 13 1,-7 16 1,7 4-3,0 4-5,0 3-32,0-6 0,7-1-2,-4-8 0</inkml:trace>
  <inkml:trace contextRef="#ctx0" brushRef="#br0" timeOffset="8028.256">5756 9782 47,'-18'17'29,"-5"3"-5,6 8-8,9 10-4,8-1-4,8 0-3,5-4-1,7-1 0,5-9-1,-4-9 0,-2-11-1,-4-7 0,-12-6 0,-9-4-2,-9-4-1,-8-3-8,-1-2-20,1 7-3,-1-6-1,8 10 0</inkml:trace>
  <inkml:trace contextRef="#ctx0" brushRef="#br0" timeOffset="8396.3275">5894 9840 76,'20'13'36,"-5"0"0,-3 7-12,0 9-13,-12-3-5,4 6-2,-10-3-3,0-2-1,-1-2-1,1-8-2,6-8-1,0-9 1,0 0 0,13-27 0,2 6 1,-2-4 0,5-5 1,0 1 1,-2 3 1,0 1 0,-4 6 1,-6 9 0,-6 10 0,0 0 1,-10 0 1,4 17-1,-3 0 0,6 8-1,3 1-1,0-1-2,12 4-5,4-5-1,9-1-7,6-8-14,0-7-9,6-2 1,-3-13 0</inkml:trace>
  <inkml:trace contextRef="#ctx0" brushRef="#br0" timeOffset="8635.3766">6369 9907 67,'-13'-13'35,"-8"0"-1,-3 3-12,6 10-8,-8 0-5,12 12-3,-1 2-3,7 8 0,8 0-2,5 2 0,5 2-1,5-6 1,7-3 0,-3-5-1,5-7 0,-2-7-1,0-6-1,-10-9-4,4 1-12,-4-3-18,-12-4-1,3 2 1,-9 1-1</inkml:trace>
  <inkml:trace contextRef="#ctx0" brushRef="#br0" timeOffset="8968.4599">6549 9994 78,'21'15'35,"-2"-8"-5,3-7-12,6 3-6,-4-11-4,4 1-2,-5-9-3,-2-2-1,-6-1-1,-9-3-1,-6-1 0,-11 0 0,-11 1-1,-4 5 2,-4 11-2,-2 6 1,-1 9 0,4 6 0,5 12 0,11 8 0,7 10 1,6 6 0,10 0-1,6-1 1,5 0-1,-2-6-4,6 1-11,-1-11-21,-6-14-1,0-6 1,-1-14-1</inkml:trace>
  <inkml:trace contextRef="#ctx0" brushRef="#br0" timeOffset="9299.0195">7101 9874 59,'-6'16'37,"-4"8"0,-8 1-1,-4-8-20,0 2-7,-7-6-3,2-4-3,-1-4-2,0-5-2,7-9 0,0-4 0,8-2 0,5-4 0,8 3 0,2 1 0,10 6 1,6 4 1,4 5-1,4 11 1,4 4-1,-1 4 1,-2 4-1,-6 1-1,1 4-9,-9-4-27,-3-9 0,0-8 0,-10-7-1</inkml:trace>
  <inkml:trace contextRef="#ctx0" brushRef="#br0" timeOffset="9442.0431">6973 9688 62,'-15'-18'36,"15"18"-2,-9-11-4,9 11-48,20 10-12,-9-1-4,10 5-1</inkml:trace>
  <inkml:trace contextRef="#ctx0" brushRef="#br0" timeOffset="9787.6221">7225 10023 43,'0'0'33,"24"13"0,-8-13-3,6-10-15,2 4-6,-3-12-3,-3 3-3,-7-7-1,-5 3-1,-10-5-1,-9 3 0,-7 1 1,-5 7-1,-3 6 0,0 7 0,4 12 1,0 8 1,7 6 1,9 13-1,5 3 1,8 6 0,1-2-1,6 1 1,-2-3-3,2-7-4,5-6-24,-3-10-9,-3-14 1,5-7-1</inkml:trace>
  <inkml:trace contextRef="#ctx0" brushRef="#br0" timeOffset="10403.2523">7573 9813 39,'-10'12'26,"-9"-6"-4,19-6-10,-6 20-4,12-7-4,3-1-1,7-2 0,2-1-1,-2-3-1,1-6-1,-3 0-1,-14 0 0,11-8 0,-11 8 0,-13-4 1,1 4 2,-5 0 1,1 6 1,-4 3 2,4 5 0,3 0 2,13 5-2,0-1 1,8 2-2,2-3-1,9-1 0,0-6-1,5-3-1,1-7-1,0-7 0,-3-4-1,-1-7 1,1-2-1,-4-4-1,-2-2 1,-3-1 0,-7 0 0,-3 7 1,-3 2 1,0 8 1,0 10 1,-12 0 0,12 0 1,-4 22-1,4-2 1,10 1-2,-5 2-1,3-4-7,7-4-33,-5-1 0,-10-14-1,18 13 0</inkml:trace>
  <inkml:trace contextRef="#ctx0" brushRef="#br0" timeOffset="11088.6719">8711 9874 35,'-5'23'33,"-11"-5"-1,-4 3-6,0 1-6,-9-6-7,5-1-4,-7-10-3,7-5-3,0 0-1,3-11 0,6 0-1,3-5-1,4-1 1,5 0-1,3 1 0,6 4 0,-6 12-1,19-9 1,-6 14 0,4 5 0,3 7 0,-2 2-2,5 10-5,-2-7-16,-2-2-12,9 1 1,-8-9-1</inkml:trace>
  <inkml:trace contextRef="#ctx0" brushRef="#br0" timeOffset="11314.2293">8787 9933 77,'9'-6'36,"0"3"0,-9 3-17,18 15-7,-12-1-5,5 4-2,-3-1-2,3-2-1,-1-4 0,-1-7-1,1-4 0,3-9 0,-2-6 0,2-4-2,-1 3-7,-1-4-29,-6-2 0,4 2 0,-5-5-1</inkml:trace>
  <inkml:trace contextRef="#ctx0" brushRef="#br0" timeOffset="11832.8505">9682 9649 58,'0'0'35,"0"0"-1,0 30-13,-5 2-6,5 17-6,0 4-3,0 7-3,6 0-5,-6-5-13,0-10-18,0-6-2,-4-13 0,0-9-1</inkml:trace>
  <inkml:trace contextRef="#ctx0" brushRef="#br0" timeOffset="12184.93">9594 9617 64,'20'-39'34,"3"5"-1,6 12-17,8 18-2,1 9-5,4 21-3,-9 6-2,-7 14-1,-14 8-2,-12 3-1,-9-2-2,-15-4 0,-9-7 0,-7-11-1,1-8 1,3-12-1,5-9 1,11-9 1,6-5 1,14 1 1,6-1 0,13 7 1,6 3 0,5 10 1,4 2-1,3 5-2,1 5-8,-1 0-25,-7-10-1,3 2-1,-8-9 0</inkml:trace>
  <inkml:trace contextRef="#ctx0" brushRef="#br0" timeOffset="12402.9862">10135 9818 84,'17'0'34,"6"3"0,8 1-16,0 0-19,-1-1-19,3-3-12,0 5-2,-8-11-1,-4 6 0</inkml:trace>
  <inkml:trace contextRef="#ctx0" brushRef="#br0" timeOffset="12562.5183">10145 9956 94,'26'13'36,"0"-13"-2,4 0-24,9 8-32,-3-13-10,4 5-2,-13-7-2</inkml:trace>
  <inkml:trace contextRef="#ctx0" brushRef="#br0" timeOffset="13383.1922">10871 9724 16,'-3'-13'27,"-25"6"22,4 12-32,-6 7-5,-3 7-1,4 10-4,1 3 0,14 8-1,6 4-1,16 1-1,6-2-1,13-2 0,7-10-1,3-9-1,0-8 0,-6-9 1,-6-12-1,-9-5 0,-16-8 0,-11-1 0,-13 1 0,-6 1-2,-4 3-3,-6 3-15,2 3-15,11 6 0,5-1 0,22 5 0</inkml:trace>
  <inkml:trace contextRef="#ctx0" brushRef="#br0" timeOffset="13563.7289">11000 10067 57,'17'12'35,"-17"-12"-2,12 7-2,-12-7-38,0 0-22,9-5-3,-5-7-2,6 3 0</inkml:trace>
  <inkml:trace contextRef="#ctx0" brushRef="#br0" timeOffset="13953.1662">11112 9723 37,'0'0'30,"30"17"0,-6-9-2,5-1-18,4 0-2,-2-7-3,2 0-3,-4 0-1,-5-5 0,-7-4-1,-8 0-1,-9-2 1,-4 2-1,-8 4 2,-3 5 0,-4 3 2,2 8 0,-4 8 1,7 8 0,1 7 1,9 5-1,-1 0 0,10 2-1,-2-3 0,4-6-3,5-3-2,-3-15-7,5-2-16,-3-9-9,-11-3-1,6-15 0</inkml:trace>
  <inkml:trace contextRef="#ctx0" brushRef="#br0" timeOffset="14105.1959">11104 9901 48,'0'0'31,"28"9"1,2-9-5,6 0-16,11 2-14,1-6-24,8 7-4,-8-10-1,3 7 0</inkml:trace>
  <inkml:trace contextRef="#ctx0" brushRef="#br0" timeOffset="14600.3034">11783 9717 44,'0'0'23,"0"0"-6,-25-9-5,2 9-4,-1 3-5,-6-3 0,1 5-2,-1-1 0,5 2 0,1 4 0,6 2 1,4 2 1,4 2 2,1-1 0,5 3 0,0-4 3,4 2-1,2-7 0,10 0 0,1-9-2,7 5-1,8-5 0,5 5-2,4-1 0,3 4 0,0 5-1,-3 6 0,-9 4 1,-6 4 0,-15 1 0,-7 2 1,-14-3 0,-10-3-1,-9-5 0,-1-7-4,-4-3-5,0-13-13,3-6-16,11-2-1,3-7 0,14 2 0</inkml:trace>
  <inkml:trace contextRef="#ctx0" brushRef="#br0" timeOffset="15173.4281">12089 9889 51,'15'10'36,"-6"2"0,2 8-4,1 7-15,-12-4-5,5 5-4,-5-6-3,-5-5-2,1-5-2,4-12-2,0 0 0,0-16-1,12-2-1,-1-5 1,6 2-1,2 0 1,4 1 2,0 9 0,-1 5 2,-1 6 0,-1 8 0,-7 6 1,-3 2 0,-5 4 0,-5-1-2,0-1 0,0-4-1,-4-4-1,4-10-1,0 0 1,4-10-1,3-5 0,2-6 1,2 1 0,4-4 0,-1 4 0,3 5 2,-3 7 0,-2 8 1,-1 9 1,-4 6 1,3 9 0,-7 3 0,2 4 0,-5-2-1,0-3-5,5-2-35,-5-4-1,-6-8-2,-1-2 0</inkml:trace>
  <inkml:trace contextRef="#ctx0" brushRef="#br0" timeOffset="16236.0637">1837 11030 24,'-60'-11'58,"29"17"-38,-1 10-3,-2 10-2,12 12-5,1 8-1,17 6-3,10-1-1,17-4-1,13-7 0,15-11 0,-5-16-1,9-13-1,-2-13 0,-6-14 0,-9-7 0,-21-8-1,-17-2-2,-18-1-4,2 4-8,-20 5-21,-8-4-1,-3 14-1,-2-4 0</inkml:trace>
  <inkml:trace contextRef="#ctx0" brushRef="#br0" timeOffset="16378.6108">1509 10907 54,'0'0'28,"0"0"-16,7 7-12,17 7-25,1-4-4,12 12-2</inkml:trace>
  <inkml:trace contextRef="#ctx0" brushRef="#br0" timeOffset="16604.1609">2095 11164 77,'-8'33'38,"8"10"0,5 13-7,-5 3-20,3 11-5,0-2-6,1-7-12,13-7-23,3-8-2,-14-12-1,1-14-1</inkml:trace>
  <inkml:trace contextRef="#ctx0" brushRef="#br0" timeOffset="16762.1983">2068 11375 40,'18'-8'29,"19"8"-7,3 0-21,-5-7-22,6 7-5,-11-13-3</inkml:trace>
  <inkml:trace contextRef="#ctx0" brushRef="#br0" timeOffset="17279.7786">2369 11197 63,'-10'13'33,"7"9"1,-7 4-15,5-4-8,10 3-4,5-6-2,2-1-2,7-8-1,-1-5-2,2-9 0,-5-5 0,6-5-1,-2-6 0,-4 0 0,-8-1 0,-1 3 1,-6 2 0,0 4 1,0 12 1,0 0 0,0 0 0,-6 15 1,6 0 0,3 1-1,5 4 1,2-6-1,-4-2 0,4-5 0,4-7-1,-14 0 1,21-7-1,-7-7-1,-4-3 1,2-2 0,4 1-1,-1 0 0,-3 3 0,7 2 0,0 5 0,2 8 0,4 0 1,-3 11 0,0 4 1,2 2 0,-1 7 2,-8 2-1,-9 3 1,-14-2-1,-5-2 0,-3-4-3,-15-8-13,-3-2-27,6-1-1,-7-10-1,11 0 1</inkml:trace>
  <inkml:trace contextRef="#ctx0" brushRef="#br0" timeOffset="18024.0798">12764 10071 97,'-5'15'39,"5"-15"-8,10 0-39,7-4-24,-10-15-5,8 1 0</inkml:trace>
  <inkml:trace contextRef="#ctx0" brushRef="#br0" timeOffset="19087.3073">2146 12443 54,'0'0'34,"3"33"-2,-3 4-11,0 9-6,5 16-5,2 4-2,8 8-3,-3-2-6,-2-8-10,11-10-23,-5-8-1,-11-19 0,1-10 0</inkml:trace>
  <inkml:trace contextRef="#ctx0" brushRef="#br0" timeOffset="19417.8943">2170 12482 95,'49'-21'36,"8"10"-9,-11 11-13,6 15-6,-11 9-2,-13 15-2,-12 5-2,-8 9-4,-16 5 0,-19-6-3,0-3 0,-9-12-2,8-1-1,2-17 1,-1-2 1,2-14 1,12-6 3,13 3 1,0 0 3,13-7 2,-1 12 1,10 5 0,9 2-1,6 9 0,-3 1-3,3-1-11,-5-6-23,8-2 0,-12-13-1,9 0-1</inkml:trace>
  <inkml:trace contextRef="#ctx0" brushRef="#br0" timeOffset="19613.4358">2886 12759 76,'22'5'34,"-6"-5"0,14 0-13,-2 0-31,0-4-21,3 8-3,-5-8 0,1 4-1</inkml:trace>
  <inkml:trace contextRef="#ctx0" brushRef="#br0" timeOffset="19780.4845">2911 12913 80,'13'3'37,"14"3"0,2-6-13,4-8-53,4 8-4,1-10-3,5-1-1</inkml:trace>
  <inkml:trace contextRef="#ctx0" brushRef="#br0" timeOffset="20712.5938">3720 12948 30,'-62'14'26,"25"-14"2,46 4-11,44-2-5,45-4-2,50 2 0,40 0 0,46 0 1,34 0-2,31 7-2,15-3-1,8-1-2,-3-3-3,-9 0-5,-18-3-11,-20 3-20,-42-11 0,-32 4 0,-35-4-1</inkml:trace>
  <inkml:trace contextRef="#ctx0" brushRef="#br0" timeOffset="21409.905">3791 12424 38,'22'0'30,"-6"0"-5,-4 16-3,0 6-5,-8 5-3,2 10-3,-6-1-1,2 6-4,-2-4-1,7-6-2,1-9-1,3-8-1,3-8 0,4-12 0,-1-5-1,3-10 0,-1-5 1,-2-3-2,-1-2 0,-4-1 1,-5 6 0,-3 2-1,-1 7 0,-3 4 1,0 12 0,0 0 1,-14 16 0,14 4 0,0 4 0,0 7 1,0 2 0,9 0-2,1-1-3,-4-9-15,1 0-18,8-6 0,0-9 0,4-2-1</inkml:trace>
  <inkml:trace contextRef="#ctx0" brushRef="#br0" timeOffset="21585.013">4266 12678 49,'0'0'36,"0"12"0,0-2-2,0 7-17,-3-3-8,6 5-5,-3 3-7,0-5-19,0-2-14,0-1 0,0-14 0</inkml:trace>
  <inkml:trace contextRef="#ctx0" brushRef="#br0" timeOffset="21741.2362">4220 12503 88,'0'0'28,"0"0"-20,-12 0-31,12 0-5,10 0-4,2 5 0</inkml:trace>
  <inkml:trace contextRef="#ctx0" brushRef="#br0" timeOffset="22653.4283">4162 12163 58,'-15'-17'33,"5"-7"0,5-1-14,13 8-6,3 0-4,13 11-2,-3 6-3,4 7-1,-7 7-1,-4 9 0,-11 5-1,-6 5 0,-6-1 0,-5-3 0,0-2-1,5-4 1,9-6 0,4-6-1,13-4-1,11-7-4,12 4-10,3 1-21,-3-5 1,3 4-1,-10-4 0</inkml:trace>
  <inkml:trace contextRef="#ctx0" brushRef="#br0" timeOffset="23035.8461">4821 12433 57,'-22'-13'31,"6"13"-8,-5 0-6,-10 0-6,6 4-2,-3 1-1,9 4-3,4-1 0,15 7-3,15 1 1,10 0 0,6 4 0,3 5-1,-3-2 1,-1 2 0,-13 0 0,-11-2 0,-16-4-2,-9-6-2,-8-3-4,-8-10-7,7-4-15,1-3-10,4-9 1,11 1-1</inkml:trace>
  <inkml:trace contextRef="#ctx0" brushRef="#br0" timeOffset="23238.6338">5004 12508 89,'10'0'38,"-10"0"-4,18 21-14,-18-9-7,4 11-6,-4-2-3,0 2-4,6 1-9,-6-3-27,-6-8-2,6-13-1,0 0 0</inkml:trace>
  <inkml:trace contextRef="#ctx0" brushRef="#br0" timeOffset="23388.1578">4964 12247 58,'0'-12'34,"-3"2"-4,3 10-12,16 8-42,-16-8-6,12 12-3,-12-12-1</inkml:trace>
  <inkml:trace contextRef="#ctx0" brushRef="#br0" timeOffset="23713.1778">5113 12487 56,'7'26'37,"1"3"0,2 2-5,-3-5-15,11 5-5,-11-8-5,4-1-2,-5-9-2,-6-13-1,0 0-1,0 0-1,10-12 1,-8-5-1,5-3 0,2-4-1,4 2 1,2 5 0,4 3 1,3 7 1,-1 7 0,2 6 1,-2 7 0,-3 6-1,-2 3 1,-6 2-1,-2 0-3,-8-7-14,-3 0-26,9-2 0,-6-15 0,19 0 0</inkml:trace>
  <inkml:trace contextRef="#ctx0" brushRef="#br0" timeOffset="24246.3538">5761 12114 59,'-36'14'35,"1"18"-4,-2 18-12,-3 10-3,14 16-6,5 1-1,21 6-4,9-7-2,18-11-3,11-5-6,9-14-26,2-23-4,11-7 0,-4-19-1</inkml:trace>
  <inkml:trace contextRef="#ctx0" brushRef="#br0" timeOffset="24591.2737">5991 12433 67,'-16'-26'32,"6"-6"-9,10-2-9,17 12-2,6 2-2,12 12-2,-1 8-1,1 14-1,-12 7-1,-9 12-2,-14 5 0,-19 6-2,-9 0-1,-8-1-1,-2-7 0,1-7-1,6-4 0,12-11 0,16-2 0,12-5 1,12-3 1,11-4 0,7 6 0,6-3-3,2 5-12,-1 0-19,-9-8-1,-3 0 0,-13-9 0</inkml:trace>
  <inkml:trace contextRef="#ctx0" brushRef="#br0" timeOffset="24936.9585">6313 12574 76,'0'16'34,"3"6"-4,6 0-14,1-3-4,9 0-3,-1-8-3,7-6-1,-4-5-2,4-8-1,0-10 0,-3-7-2,-4-9 1,-4-5-1,-6-7 0,-8-5 0,-10-7-1,-11-4 1,-6 4-1,-8 4 1,-3 9 0,-2 12-1,-1 10 1,9 18 0,6 15 1,14 14-1,12 7 0,6 5-1,17 2-5,8-3-19,8-1-11,11-3 0,-3-9-1</inkml:trace>
  <inkml:trace contextRef="#ctx0" brushRef="#br0" timeOffset="25263.1063">6651 12625 47,'0'0'36,"-3"26"1,-4-9-6,1 0-14,10 10-5,-4-10-4,6 4-3,1-3-2,2-4-4,6-5-5,-4-9-13,-4-9-18,9 0 0,-10-6 0,1-2 0</inkml:trace>
  <inkml:trace contextRef="#ctx0" brushRef="#br0" timeOffset="25420.1105">6660 12489 89,'0'0'35,"0"0"-1,0 0-26,0 0-35,0 0-6,13-10-1,-13 10-2</inkml:trace>
  <inkml:trace contextRef="#ctx0" brushRef="#br0" timeOffset="25652.3414">6806 12139 84,'40'31'41,"4"13"0,-1 15-8,-15 5-19,-2 16-4,-20 4-5,-15-5-9,-13 0-35,-19-6-2,-12-13 0,-3-12-1</inkml:trace>
  <inkml:trace contextRef="#ctx0" brushRef="#br0" timeOffset="26695.011">5339 13404 56,'0'-15'22,"7"2"-4,-7-3-5,-10-1-3,1 3-3,-10 0-1,-2 5-3,-4 1-1,1 8 0,-2 4-1,2 6 1,4 6-1,8 5 0,7 2 0,5-1 0,9 2-1,6-5 0,8 1 0,4-8-1,4-5-1,0-7 1,0-5 0,-7-4-1,-2-2 1,-6-1 0,-7-4 2,-3 6 0,-6 10 2,0 0 1,-9-6 1,6 20 1,0 7 0,6 13 2,-3 8-1,10 13 1,-10 1-1,0 12-1,-7-4-2,-6 0 1,-5-6-2,-9-10-2,-5-12-2,-5-14-1,3-10-5,-4-19-9,14-8-20,2-6-2,3-15-1,11 2 1</inkml:trace>
  <inkml:trace contextRef="#ctx0" brushRef="#br0" timeOffset="27439.9176">7569 12936 44,'0'0'36,"11"-6"0,12 6 0,6 0-18,4-5-8,5 2-11,5 3-14,0 7-20,-11-7-1,1 0 0,-15 3-1</inkml:trace>
  <inkml:trace contextRef="#ctx0" brushRef="#br0" timeOffset="27618.4417">7628 13069 68,'18'0'34,"13"6"0,0-6-18,10 0-27,5 0-19,-9-7-1,2 7-2,-16-3-1</inkml:trace>
  <inkml:trace contextRef="#ctx0" brushRef="#br0" timeOffset="29137.3206">8580 12680 21,'14'7'24,"-14"-7"1,-12 0-13,-5 3-4,-6 0-3,-4-3-3,-1 0-3,-3 0 0,2 0 0,5 0 0,1 7 0,2 0 1,5 5 2,5 3 1,-2 2 1,8 3 2,1 0 0,4 0 1,0-9-1,0-11 1,22 11-1,-4-11-1,4-6 0,9 6 0,2 0 1,9 6-1,-1 4 0,3 16 0,-14 1 0,-8 11-1,-10-1 0,-12-1-2,-17 0 0,-8-9-2,-10-2-2,-5-15-3,2-4-5,0-12-6,10-1-7,3-4-10,7-8-3,8 6 1,2-6 4</inkml:trace>
  <inkml:trace contextRef="#ctx0" brushRef="#br0" timeOffset="29318.8517">8717 13067 49,'12'17'34,"-12"-17"2,5 10-1,-5-10-22,0 0-17,12 0-27,-12-7-2,12-2-2,-3-2 0</inkml:trace>
  <inkml:trace contextRef="#ctx0" brushRef="#br0" timeOffset="29679.912">9155 12726 50,'-19'-4'34,"-11"-1"-1,-2 12-8,2 8-11,-5 5-5,8 12-3,2 3-2,11 8-1,6-2-1,11 2-1,10-8 1,9-1-1,9-8 1,4-7-1,1-10 0,0-9 0,-7-7 0,-6-5 0,-16-4-1,-13-6 0,-15-1-1,-11-2-2,-5 8-5,-9 0-20,3 0-8,7 7 0,3 4 0</inkml:trace>
  <inkml:trace contextRef="#ctx0" brushRef="#br0" timeOffset="30070.9855">9297 12760 78,'4'-28'34,"-4"2"-11,-4 3-8,4 11-5,0 12-4,0 0-1,-9 19-3,9 10 0,7 7-1,-1 8 0,0-3 0,1 3 0,-1-2 0,-2-2 0,-4-6 0,-9-8-1,-3-8 1,-2-7-1,-1-2 0,2-4 0,3-5 0,10 0 0,0 0 0,18-10 0,4 10-2,7-4-2,7 4-6,2 4-25,-1-6 0,6 4 0,-6-6 0</inkml:trace>
  <inkml:trace contextRef="#ctx0" brushRef="#br0" timeOffset="30619.0661">9768 12891 40,'15'9'35,"10"11"1,-5 5-2,-3-2-14,-1 9-6,-10-7-5,3 0-2,-9-6-3,0-4-2,0-15-2,0 0-1,0 0-1,-6-22 0,15 3-1,1-2 0,8-1 1,-1 0 0,3 3 2,-2 7 0,4 6 2,-3 6 1,-4 7-1,-4 4 1,-5 5 0,-3 3-1,-3-1 0,0-1-1,-4-3-1,4-14-1,-5 12 0,5-12-1,9-12 0,-2-3 0,7-4 0,1-4 0,4 5 0,1 1 1,2 5 1,-2 5 1,-3 7 1,1 7 0,-4 9 0,-3 7 1,-5-1-1,-3 0-4,3 2-22,-2-5-13,-4-9 0,0-10-2</inkml:trace>
  <inkml:trace contextRef="#ctx0" brushRef="#br0" timeOffset="31228.9546">10955 12711 24,'19'9'30,"-19"-9"1,-3 19-6,-19-6-10,-13 2-5,-3 1-2,-9 2-4,3-1-2,1-2-1,7-1-1,10 1 1,12 2 1,9-3 1,15 5 1,9-2 1,12 5-1,5-2 1,7 1-2,2-1-13,5-1-23,-17-9-1,2 0-2,-15-10 1</inkml:trace>
  <inkml:trace contextRef="#ctx0" brushRef="#br0" timeOffset="31777.8174">11426 12676 28,'-24'11'29,"-12"-1"2,7 16-10,0 11-5,4 4-5,13 8-1,6-3-3,15 5-1,9-4-1,13-6-1,4-14-2,5-9 1,-3-11-1,-3-7 0,-8-11 0,-13-6-1,-18-7 0,-12 1 0,-12 1 0,-9 3-1,-2 2-5,-3 2-12,2 2-18,14 13 0,7-6 0,20 6 0</inkml:trace>
  <inkml:trace contextRef="#ctx0" brushRef="#br0" timeOffset="31936.2121">11630 13058 84,'13'17'34,"-13"-17"-3,0 0-28,0 0-31,9-3-2,4-3-4,-4-6 0</inkml:trace>
  <inkml:trace contextRef="#ctx0" brushRef="#br0" timeOffset="32266.0717">11728 12735 56,'12'0'32,"14"9"1,1-3-6,6-6-17,8 4-3,2-4-3,-1 0-2,-7-8-1,-7 3-1,-8-1 1,-9 0-1,-11 6 0,0 0-1,-12 7 1,-1 8 1,-1 6 1,0 6-1,1 4 1,7 5 0,1-1-1,5 1 1,8-2-3,-1-5-5,6-3-13,3-6-16,-16-20 0,15 14-1,-15-14 1</inkml:trace>
  <inkml:trace contextRef="#ctx0" brushRef="#br0" timeOffset="32423.9283">11820 12963 56,'18'-5'32,"13"5"1,7 0-4,9-3-24,9 3-13,0-9-23,6 9-1,-7-9 1,0 9-2</inkml:trace>
  <inkml:trace contextRef="#ctx0" brushRef="#br0" timeOffset="32874.5498">12511 12697 38,'0'0'29,"0"0"0,-9 0 1,-4-4-22,-8-2-3,-2 2-4,-7 4-2,-1-3 0,2 3 0,2 7 0,1 0-1,5 3 1,3 5 2,7 1 0,3 2 2,8 1 1,-3-2 0,7-2 2,4-1-1,8-4 0,5-2-1,6 3-1,6-4 0,3 3-1,2 2 0,1 8-1,-4-1 0,-7 8 1,-10 2 0,-12 0-1,-11 4 2,-11-2-2,-11-6 0,-12-3-2,-6-3-4,-4-16-12,4-3-18,11-3-1,3-14 0,20 2 0</inkml:trace>
  <inkml:trace contextRef="#ctx0" brushRef="#br0" timeOffset="33485.183">12778 12912 63,'9'15'34,"6"11"0,-7-3-12,-4-3-14,6 2-1,-7-5-4,0-2-1,-3-15 0,0 0-3,0 0-1,6-12 0,1-2 0,2-6-1,5-1 0,3-1 2,-1 0 1,2 8 1,3 3 2,-1 11 1,-5 0 1,1 11-1,-5 3 1,-7 3-1,0 1-2,-4 1 0,0-5-1,-5-4-2,5-10-1,0 0-1,0 0-1,0 0 0,13-17 0,-1 0-1,4 2 2,0 1 1,1 2 2,0 6 2,-3 3 1,0 9 2,-5 3 1,3 9 0,-8 0-1,1 3-2,-5 0-12,4-1-27,-11-9 0,7-1-1,-9-10-1</inkml:trace>
  <inkml:trace contextRef="#ctx0" brushRef="#br0" timeOffset="38085.2752">1597 15092 21,'-9'0'60,"9"0"-32,9 3-12,9-10-4,6-15-1,5-4-3,-2-11-2,2-7-3,1-5-1,1-6 0,-11-2-1,-3 0-1,-10 4 1,0 7 0,-7 8 0,5 9 0,-14 9 2,9 20-1,-13 7 0,13 20 0,0 17-1,10 10 1,-3 10-1,4 6 0,12 3-2,-2-4-4,10-2-12,-6-13-18,-1-18-1,-4-11 1,-13-19 0</inkml:trace>
  <inkml:trace contextRef="#ctx0" brushRef="#br0" timeOffset="38350.3094">1779 15003 43,'22'2'27,"12"9"-8,-5 1-26,-5-12-18,7 9-2,-16-14 1</inkml:trace>
  <inkml:trace contextRef="#ctx0" brushRef="#br0" timeOffset="38486.3264">1507 14878 61,'-23'-10'30,"23"10"-2,-10 0-11,27 2-30,11 12-16,3-5-1,3 9-1,6-9 0</inkml:trace>
  <inkml:trace contextRef="#ctx0" brushRef="#br0" timeOffset="38738.8665">2145 15086 60,'22'12'31,"-1"-12"-3,-2 0-13,5 0-4,-9-8-5,-1-2-3,-5-7-2,-2 1 0,-12-3 0,-9 2-1,-5 1 0,0 3-1,1 6 1,-3 7-1,-2 4 1,2 5 0,4 8 0,6 5 0,11 5 1,-3 6-1,3 0 1,7 2-2,4 1 0,2-6-6,8-4-15,8-1-10,-11-18 0,13-7 0</inkml:trace>
  <inkml:trace contextRef="#ctx0" brushRef="#br0" timeOffset="39017.92">2653 15001 45,'-11'14'34,"-9"8"-1,-16-7 1,1-1-19,-1-1-10,-2-6-5,4-7-1,3-6-1,6-8-1,12-5 1,13 1 1,7 0 0,8 3 3,1 5 3,8 10 0,5 0 2,4 14-1,-10-1 0,5 7-3,-1 1-23,-2 0-15,-10-13 0,10-2-3,-9-11 1</inkml:trace>
  <inkml:trace contextRef="#ctx0" brushRef="#br0" timeOffset="39648.0606">3391 14812 7,'-18'58'53,"10"-16"-26,-7-2-14,1 1-4,1-4-2,0-13-2,8-6-1,5-18-1,0 0-1,9-23-1,0-6 1,0-9-1,2-6-1,-4-2 1,3 0 0,-3 5 1,2 5-1,-2 9 1,1 15 0,5 12 0,6 12 0,5 14 1,7 8 1,3 5-2,6 7 2,2-3-2,-4-2 1,-5-4 0,-12-5-1,-11-6-1,-17-5-1,-14-5-1,-17-7-3,-8 1-1,-9-10-5,4 0-6,2-3-9,5-8-8,19 3 0,8-9 2</inkml:trace>
  <inkml:trace contextRef="#ctx0" brushRef="#br0" timeOffset="39926.1169">4005 14754 33,'-29'-6'33,"-1"12"0,-11 1-3,-2 5-11,6 12-7,0 1-4,14 8-2,7 0-2,16 5-1,4-3 0,20-3-1,9-5 0,6-6-2,3-3-2,-1-11-9,1-7-21,-8 0-4,-12-9 0,-6-4 0</inkml:trace>
  <inkml:trace contextRef="#ctx0" brushRef="#br0" timeOffset="40445.7426">3757 14933 44,'0'0'25,"25"-17"-9,1 10-7,10-1-3,7 3-1,4-3 0,3 3 1,-3 0 1,-1 5 0,-12 0 2,-1 4 0,-17 4 0,1 9 0,-14 2-1,2 9-1,-8-2-2,3 10-1,-6-3 0,6-2-2,0-4-1,6-8 0,-6-19-1,0 0 0,10-3-1,-10-17 1,0-7-1,-2-8 0,-5-5 0,-3-3 1,2 1 0,0 4-1,-2 5 1,7 6-1,-1 9 1,4 18 0,12-3-1,3 18 1,3 7 0,4 7 0,3 4 0,3 0 1,3-3-1,3-3 0,-3-8 1,1-5-1,-2-8 0,-2-12 0,-4-8 0,-1-5 0,-8-9 1,-9-4-2,-6-2 0,-4-3-5,-3 9-8,-10 3-15,-5 5-7,2 9 0,-6 6-1</inkml:trace>
  <inkml:trace contextRef="#ctx0" brushRef="#br0" timeOffset="40693.3126">3429 15334 60,'31'0'36,"24"0"0,14-8-7,17-1-17,26 9-4,4 0-3,1 6-10,-9-3-30,-6 4 0,-19-7-1,-9 4-1</inkml:trace>
  <inkml:trace contextRef="#ctx0" brushRef="#br0" timeOffset="41386.1223">5299 14893 47,'0'0'26,"-15"0"-6,-1 5-5,1 6-3,-1 5-4,4 7-2,3 5-2,9 4-1,6-3 0,10 3-2,5-6 0,7-4 0,-3-7 1,-1-9 0,-5-6 0,-19 0-1,3-15 0,-19 3 0,-6 1-3,-7-2-6,0 1-16,1 8-8,-3-7 1,15 8-2</inkml:trace>
  <inkml:trace contextRef="#ctx0" brushRef="#br0" timeOffset="41760.9082">5439 14930 38,'24'0'33,"5"6"0,-7 1-1,-11 8-18,0 9-4,-6-1-3,-5 9-4,0-3 0,-9-3-3,6-3-1,-4-6-1,4-5-1,3-12 1,0 0-2,10-18 2,-1 4-1,3-6 2,1-2-1,3 1 2,-1 0 0,1 4 0,-4 2 1,-3 5 1,-9 10 0,0 0 0,0 0 0,0 0 1,-16 16-1,7 2 0,4 4 0,5 2-1,0 4-4,11-6-8,8 2-10,3-9 1,8 0-2,8-6-5,-3-9-3,5-11 3</inkml:trace>
  <inkml:trace contextRef="#ctx0" brushRef="#br0" timeOffset="41988.46">5941 15042 29,'-11'-43'54,"-6"26"-29,-6 6-3,-4 2-5,0 9-5,2 4-5,7 9-2,5 3-2,10 5-1,6 4 0,9 0-1,5 1 0,10-5 0,0-2 1,2-6-2,1-5 1,-4-8-3,-1-5-4,-10-9-7,-3-3-18,-7 2-3,-10-7-2,-1 3 1</inkml:trace>
  <inkml:trace contextRef="#ctx0" brushRef="#br0" timeOffset="42318.996">6003 15070 44,'15'17'34,"13"4"0,0-5-4,0-4-14,7 0-5,0-12-4,1 0-2,-6-7-3,2-8 0,-9-3-2,-8-4 1,-7-4-1,-8-3 0,-12 1-1,-7 2 0,-6 6 1,-5 3-1,-1 10 1,0 7-1,5 9 1,2 10 1,9 8-1,8 12 1,7 3 0,3 5 0,7 1 1,3 1-1,1 0-2,2-8-6,2-10-28,2-2-1,-2-17 0,6-8-1</inkml:trace>
  <inkml:trace contextRef="#ctx0" brushRef="#br0" timeOffset="42625.8241">6633 15002 58,'-7'16'36,"-5"8"0,-9 4-4,-6-5-19,1 1-7,-2-5-3,-4-7-5,5-5-1,-1-9-1,6-7-1,3-9 1,8 0-1,4-6 3,7 3 2,12 2 1,4 4 1,5 11 1,3 4 0,5 6 0,-3 7 1,0 6-4,0 5-7,-8 1-26,-5-8-1,3-1-1,-16-16 2</inkml:trace>
  <inkml:trace contextRef="#ctx0" brushRef="#br0" timeOffset="42777.8706">6456 14776 61,'-17'-18'29,"17"18"-10,0 0-27,0 0-17,7 18-5,3-11-1</inkml:trace>
  <inkml:trace contextRef="#ctx0" brushRef="#br0" timeOffset="43084.4275">6687 15095 61,'5'26'34,"13"-1"1,-6-6-7,4-11-15,8 1-6,-1-12-4,0-6 0,-3-7-2,1-4 0,-7-5-1,-5-1 0,-9-3 0,-4 0 0,-11 4-1,-6 7 1,-2 5 0,-5 10 1,1 8-1,1 10 1,5 10 0,8 8 0,7 6 1,6 4-1,6 3 0,4-2-5,6-2-23,5-4-9,-6-11-1,2-5 1</inkml:trace>
  <inkml:trace contextRef="#ctx0" brushRef="#br0" timeOffset="43695.301">7150 14913 38,'-22'0'25,"-9"0"1,4 3-14,6 7-5,4 1-3,8 3-2,9-3 1,10 2-1,8-4-1,1-2-2,3 0-2,-1-7-1,-2 5-2,-7-5 0,-12 0 1,0 0 1,-9 0 2,-9 6 4,-24 10 10,21-8-3,6 8 2,0 1 0,15 3-1,0-4-2,15 3-2,3-4 0,7-1-2,3-6-1,0-8-1,4-6-3,-1-8 2,-4-2-2,-2-6 1,-1-3-2,-5-3 2,-4 1-1,-4 6 2,-5 4 0,-2 5 0,-4 12 1,0 0 0,0 0 0,-8 18 0,8-1 0,0 7-1,3-1 0,3 1-4,6 2-7,-5-3-20,2-8-4,7 0-2,-6-6 1</inkml:trace>
  <inkml:trace contextRef="#ctx0" brushRef="#br0" timeOffset="43824.3316">7597 15204 91,'0'0'31,"0"0"-31,11 7-17,-18-19-14,7 12-3</inkml:trace>
  <inkml:trace contextRef="#ctx0" brushRef="#br0" timeOffset="48505.8086">13905 13428 9,'173'-3'3,"8"-6"-2,8 0-1,2-1-1,-8 0-1,-12 0 0,-17 2-5,-13 11 7,-36-9 0</inkml:trace>
  <inkml:trace contextRef="#ctx0" brushRef="#br0" timeOffset="48775.7478">14638 13321 5,'194'0'5,"5"0"-4,3 0-2,0 4-2,-5-4-3</inkml:trace>
  <inkml:trace contextRef="#ctx0" brushRef="#br0" timeOffset="49121.8482">15000 13349 20,'178'9'10,"13"-4"-1,12 1-3,5 0-2,3-3-3,1 1-1,0 1-1,-7-3-2,-9-2-3,-9 6-7,-22-6-6,-4 4 12,-31-12 7</inkml:trace>
  <inkml:trace contextRef="#ctx0" brushRef="#br0" timeOffset="49438.4952">15893 13363 2,'75'0'16,"30"0"-6,20 0-8,25 4 0,202-4 2,-157 0-2,7-4 0,0 4 0,-4-5 0,-6 2-2,-9 3-2,-15 0-4,-23-7-4,-14 12-6,-30-9 7</inkml:trace>
  <inkml:trace contextRef="#ctx0" brushRef="#br0" timeOffset="49732.5565">17112 13366 5,'111'-4'2,"17"0"1,27 1 1,15-1 0,17 1 1,10-2 0,201-1 5,-201 6-7,165-7-15,-196 11-5,-24-9 6,-9 5 11</inkml:trace>
  <inkml:trace contextRef="#ctx0" brushRef="#br0" timeOffset="50025.1073">18801 13340 10,'149'6'8,"12"-3"-6,16 6-1,6-5 0,3 1-3,0 0-4,-9-7-7,-2 8 13,-21-12 0</inkml:trace>
  <inkml:trace contextRef="#ctx0" brushRef="#br0" timeOffset="50357.1861">19455 13358 5,'74'0'13,"24"-5"-6,17 2-1,173-1 7,-119 4-6,10 0 0,4 0-1,-1-3 0,-3 3-2,-3 0-2,-12 3-6,-10 0-8,-20-6-9,-9 8-1,-25-10 6</inkml:trace>
  <inkml:trace contextRef="#ctx0" brushRef="#br0" timeOffset="50694.1262">20427 13334 17,'82'0'4,"19"5"0,16-5 1,20 0-1,16-5 2,16 5-2,12-4 1,4 2-1,2-1 0,-3 3-1,-5 0 0,-13 3 0,-17 0-7,-22-3-9,-18 9-7,22-3-8</inkml:trace>
  <inkml:trace contextRef="#ctx0" brushRef="#br0" timeOffset="51004.3329">21544 13321 10,'24'5'17,"88"-5"4,-21 4-11,20-4 0,21 0-1,26 0-1,10 0-1,20 0-1,-1 0-1,2 0-2,-12 0 0,-11 0 0,-27 0-5,-18 0-12,-34 0-11,-23 4-1,-34-12 1</inkml:trace>
  <inkml:trace contextRef="#ctx0" brushRef="#br0" timeOffset="51530.5273">23431 13201 14,'-20'-10'26,"20"10"0,0 0-6,18 5-4,3 6-3,3 1-3,11 3-3,5 2-2,16 0-1,2-2-1,3-2-1,-6-4-1,-7-2 0,-8-5 0,-7-2 1,-15-2 1,-18 2 3,-20-6 0,-7 12 2,-11-1 0,-9 12 0,-12 2 0,-2 12-1,-6 3-2,3 3-5,11 4-22,2-7-17,11-7 0,17-4-2,18-11 2</inkml:trace>
  <inkml:trace contextRef="#ctx0" brushRef="#br0" timeOffset="53314.2723">12807 13772 39,'0'-22'31,"2"5"-5,-2 17-3,-2-12-6,2 24-2,-5 5-4,5 15-2,-5 4-3,5 6-1,-5 2 0,5 0-2,0-3 0,5-6-1,-5-9 0,5-12 0,-5-14-1,0 0 0,8-29 0,-4 3 0,0-8 0,1-6-1,-2-2 0,1 4-1,-2 8 1,-2 7-1,0 12-3,0 11-20,-8 0-14,5 20 1,-4-4-1,7 8 1</inkml:trace>
  <inkml:trace contextRef="#ctx0" brushRef="#br0" timeOffset="53936.851">12804 13912 29,'15'-5'15,"6"1"1,15 4 0,16 0-2,17-6-1,23 6-2,12 0-2,19-2-2,13 2-1,15-3-4,6-1-2,3 0-7,-1 0-8,-4-1-10,-13-6-5,-5 3 0,-23-6 0</inkml:trace>
  <inkml:trace contextRef="#ctx0" brushRef="#br0" timeOffset="54291.9104">13555 13891 11,'114'0'31,"-26"0"-22,20 0 0,16 0-2,18 0 1,11 0-1,10-3-2,4-2-2,1-2 0,-1 0-2,-3 0 0,-6 0 1,-9 3-2,-7 0-5,-10 0-8,-9 8-8,-24-4-3,-7 4 0</inkml:trace>
  <inkml:trace contextRef="#ctx0" brushRef="#br0" timeOffset="54666.9941">14903 13869 31,'17'11'22,"23"-11"-10,32 4-3,20-4-4,25 0 0,19-4-1,20 0 1,13 0-1,14-2 1,7 1-1,-5-2 0,1 2-1,-8 0 0,-9 2 0,-8 3-1,-16 0-2,-14 0-2,-17 5-2,-14-2-3,-19-3-3,-15 3-2,-16-3-3,-17 0-2,-13 3-1,-20-3 0,0 0 1</inkml:trace>
  <inkml:trace contextRef="#ctx0" brushRef="#br0" timeOffset="54997.1935">16579 13849 16,'17'0'21,"26"0"-6,96 0 1,-42 0-8,17 0 0,17-5 0,15 2-1,12-1-2,9 0-1,6-2-1,7 2-1,2-1 0,-1 5-2,-3 0-1,-5 0-1,-11 0-1,-10 4-2,-11-1-2,-13 2-2,-16-1-3,-18-4-6,-12 5-7,-26-7 1,-7 7 16</inkml:trace>
  <inkml:trace contextRef="#ctx0" brushRef="#br0" timeOffset="55359.199">18544 13837 28,'34'0'18,"18"0"-1,10-4-4,19 4-2,19-6-2,16 4-1,18 2-2,13-5 0,16 2-2,7-2-1,5 5 0,1-4-2,-3 4 1,-11-3-1,-11 0-1,-17 3-1,-19 0-5,-17 0-12,-16 3-10,-31-8-1,-16 5 0</inkml:trace>
  <inkml:trace contextRef="#ctx0" brushRef="#br0" timeOffset="56058.8862">20892 13650 26,'4'-10'29,"-7"-4"-5,3 14-4,0 0-2,0 0-4,3 14-2,-7 5-3,8 12-1,-4 4-2,5 10 1,-2 0-1,5 4-2,-5-8-1,-1-3-1,2-5 0,-1-8-1,3-10 1,-6-15-1,0 0 0,8-15 0,-3-5 0,3-11 0,-5-7-1,0-9 0,-3 0 0,-5 1 0,0 4-1,-2 5 1,-7 9-2,0 14-3,1 14-19,-1 20-12,-2 1-2,8 16 1,3 0 0</inkml:trace>
  <inkml:trace contextRef="#ctx0" brushRef="#br0" timeOffset="56699.0527">16755 14105 60,'7'-21'35,"3"10"-4,-10 11-9,3 23-5,2 11-5,-9 4-5,4 10-1,-3 2-2,3 2-3,0 4-4,-5-13-10,5-6-13,0-11-10,-3-11-2,3-6 1</inkml:trace>
  <inkml:trace contextRef="#ctx0" brushRef="#br0" timeOffset="57059.137">16686 14085 54,'29'-35'35,"12"11"0,9 12-15,3 4-5,12 18-4,-11 2-4,-2 16-2,-14 5-2,-15 7 0,-18 1-2,-23 1 0,-17-7 0,-13-3 0,-6-6 0,-1-7-1,3-9 1,11-6-1,8-7 0,17-4 0,16 7 1,18-10 0,9 7 1,14 6 1,5 6 0,8 8 1,0 6 1,0 10-2,-9-1 1,-4 1-1,-8-1-2,-9-4-5,0-6-35,-12-6-2,-12-16 0,18 0 0</inkml:trace>
  <inkml:trace contextRef="#ctx0" brushRef="#br0" timeOffset="65123.6305">17837 9597 54,'-30'-21'31,"-1"13"-3,-7 14-10,-6 8-4,11 16-4,-1 9-2,13 15-2,6 3-2,20 4-1,11-9 0,18-4-2,12-12 2,12-12-1,5-19 0,4-14 1,-4-15-1,-8-11 0,-16-10 0,-19-7-1,-20-8-1,-21 0-1,-16 4-1,-13 5-3,-2 13-6,-10 9-10,2 11-14,5 18-1,4 9 0,11 16 3</inkml:trace>
  <inkml:trace contextRef="#ctx0" brushRef="#br0" timeOffset="65277.6676">17571 9774 34,'37'15'30,"21"5"-1,-1-14-13,5 2-30,7 4-7,-11-12-6,3 6-3</inkml:trace>
  <inkml:trace contextRef="#ctx0" brushRef="#br0" timeOffset="65995.2007">18270 9694 34,'-21'5'25,"-4"0"-4,4 5-10,9 4-3,9 6-2,7 0-2,7-1 0,7-3-2,5 0 0,3-5 0,0-4-1,0-3 1,-7-4 0,-6-6-2,-13 6 1,0-12-1,-11 8 1,-5 0-1,-7 4 0,-1 7 1,0 2-1,4 7 1,5 1 1,6 4 0,9-4 1,0 2 0,15-4-1,4-5 1,2-5-2,1-5-1,3-8-3,-1-4 0,-1-2-1,-4-8-1,-3 0 1,-7-2 0,-1 3 0,-4 2 3,-4 2 1,0 7 2,0 10 2,0 0-1,-10 8 2,10 8-1,-4 3 1,8 0-2,2 1 0,4-3 0,5-5 0,0-2-1,2-10-1,1 0 1,-2-8-1,0-5 0,-5-5-1,-1 1 1,-4-1-1,-4 0 1,-2 4-1,0 4 2,0 10-2,0 0 1,0 0 1,-5 19 0,5-2 0,9 2-1,-1-1 1,6-2 0,0-2 1,8-5 1,-2-9-2,5 0 1,-4-7 0,-2-7-1,-6-3 0,-2-4-2,-5 1-5,-6-2-13,-11 0-18,5 6 1,-4-1-1,10 17-1</inkml:trace>
  <inkml:trace contextRef="#ctx0" brushRef="#br0" timeOffset="66335.2687">18806 9870 51,'3'11'36,"8"6"0,2-10 0,5-2-17,9-1-8,-2-4-5,3-4-4,-1-3 0,-3-6-1,-3-4-2,-4-3 0,-7-1 0,-10-5 0,-3 4-1,-14 2 1,-3 1 0,-5 10 0,-3 9 2,-3 4 1,4 14 0,6 10 0,4 6 1,13 8 0,4 6-1,4 1 0,8 2-1,4-5-5,6-1-11,3-11-23,-4-12 0,7-5 0,-1-15-1</inkml:trace>
  <inkml:trace contextRef="#ctx0" brushRef="#br0" timeOffset="66832.1389">19323 9823 55,'-10'-26'29,"3"5"-2,-7 2-11,-6 1-5,-1 10-2,-5 3-3,3 10-1,-2 3-2,2 6-1,3 7 1,9 4-2,5 1 1,9 0 0,7-1 0,11-3 0,1-6-1,4-6 0,4-5-2,-1-8-2,-2-6 0,-3-9 0,-5-2 0,-3-3 0,-2-2 1,-8 0 3,-3 5-1,-3 3 3,0 5-1,0 12 2,0 0-1,0 0 0,-5 14 0,13 2-2,1 3 2,5 0-2,2 0 2,4-2-2,-2-2 1,2-3-1,-1-6-2,-2-6-5,0-2-16,-2-5-13,-10-9 0,0-2-1,-5-5 0</inkml:trace>
  <inkml:trace contextRef="#ctx0" brushRef="#br0" timeOffset="66980.7267">19431 9462 75,'-12'-22'32,"12"22"-1,-12 0-20,12 0-32,0 22-10,0-7-2,12 11 0</inkml:trace>
  <inkml:trace contextRef="#ctx0" brushRef="#br0" timeOffset="67160.7637">19527 9657 52,'5'13'36,"3"11"-1,-1 5 2,4 5-20,6 12-7,-4 5-3,2 8-4,-6 0 0,0 1-4,0-2-4,-9-13-5,8-4-15,-8-12-12,0-15-1,0-14 2,-10-12-1</inkml:trace>
  <inkml:trace contextRef="#ctx0" brushRef="#br0" timeOffset="67313.8004">19537 9901 74,'0'0'35,"22"0"0,-6 0-8,7 0-29,6 0-28,-2-3-4,7 3 0,-5-12-1</inkml:trace>
  <inkml:trace contextRef="#ctx0" brushRef="#br0" timeOffset="67688.6752">20033 9665 38,'-24'0'29,"-10"-5"-1,6 5-7,4 8-11,5 0-4,7 5-2,5 0-3,7 2 1,6-1-1,4-3 0,8 2-3,-3-7-2,-1 1-1,-1-3-1,-13-4 0,0 0 1,0 0 1,-23 4 5,-17 1 12,15 1-1,10 7 0,-5-4 2,17 7-1,0-1-2,14 2-3,1-1-2,8-1-5,9-2-9,-1-3-28,2-10-1,5 0-1,6-4 0</inkml:trace>
  <inkml:trace contextRef="#ctx0" brushRef="#br0" timeOffset="68012.7881">20716 9783 42,'-10'-15'31,"6"4"-2,-3-6-11,-6-3-4,0 6-3,-9-3-2,2 8-1,-10 0-1,1 9-1,0 4-2,4 9 0,4 5 0,6 7-2,5 2 2,10 1-1,7 1-1,9-3 0,4-6 0,5-5-3,3-3-5,-6-17-9,8-2-16,-6-5-7,-10-11 1,-2-3-1</inkml:trace>
  <inkml:trace contextRef="#ctx0" brushRef="#br0" timeOffset="68166.8264">20609 9581 41,'-17'-24'31,"10"13"-2,-6 0-11,7 1-33,6 10-9,0 0-5,11 15-2</inkml:trace>
  <inkml:trace contextRef="#ctx0" brushRef="#br0" timeOffset="68560.3804">20737 9653 85,'10'19'36,"-10"-19"1,21 9-16,2-5-15,2-4-3,-1 0-3,-2 0-1,-3-7-1,-1 1 0,-6 1 0,-12 5-1,0 0 1,0 0 1,-12 0 1,-1 11 1,1 3 1,-8 3 0,7 5 0,2 0 1,6 3 0,5-2 0,9-3-2,1-4 2,7-4-2,2-5 0,3-7-1,2-9-1,1-3 0,-1-4-4,-2-4 1,1-1-1,-6-2 1,-3 4 1,-5 2 2,-5 5 2,-4 12 1,0 0 2,0 0 2,-7 9-1,7 10 0,0 1 0,0 2-2,10 4-8,-2-4-32,-2-9 0,4-4-2,0-9 1</inkml:trace>
  <inkml:trace contextRef="#ctx0" brushRef="#br0" timeOffset="69199.007">21546 9578 54,'0'0'36,"9"27"-1,-7 7-10,5 21-8,-7 6-5,11 16-4,-4 2-3,2 2-4,6-4-6,-5-15-13,1-17-18,-1-8-1,-7-18 0,-3-19-1</inkml:trace>
  <inkml:trace contextRef="#ctx0" brushRef="#br0" timeOffset="69346.0578">21582 9869 24,'27'-8'27,"0"-6"-4,8 9-12,-1 1-29,-12-11-6,12 11-2</inkml:trace>
  <inkml:trace contextRef="#ctx0" brushRef="#br0" timeOffset="69628.7571">21832 9747 60,'6'21'35,"-6"-3"2,0 2-9,5 2-13,-10-8-5,5-3-5,0-11-3,0 0-2,-3-13-2,3-6 0,6-3-1,-1-5 0,6 2-1,4 1 2,5 5 1,1 9 1,-4 3 1,3 10 0,1 6 1,-5 9 0,-4 5-1,-3 1-4,-3 5-11,-1 1-20,0-9-1,7 1-1,-3-10 1</inkml:trace>
  <inkml:trace contextRef="#ctx0" brushRef="#br0" timeOffset="69951.2713">22370 9751 76,'0'0'36,"-6"18"-6,3-1-13,-13-3-5,0 4-4,-8-6-4,-3-2-4,-4-3-3,-1-7-2,1-10-1,0-5 0,11-1 0,6-7 1,8 1 2,6 0 3,6 0 2,9 9 2,4 3 0,3 10 1,4 0 1,1 15-1,-5 4 0,2 10-1,-4 0-2,-2 0-6,0 3-19,-5-1-12,-9-10-1,5 1 0</inkml:trace>
  <inkml:trace contextRef="#ctx0" brushRef="#br0" timeOffset="70119.7959">22230 9568 50,'-8'-17'30,"-6"-6"-5,14 13-17,0 10-32,5-12-5,9 12-2</inkml:trace>
  <inkml:trace contextRef="#ctx0" brushRef="#br0" timeOffset="70606.3654">22244 9261 39,'31'-6'34,"2"0"1,11 6-8,6 10-8,-7 5-3,5 17-5,-10 9-2,-2 16-3,-7 4-1,-6 9 0,-12 0-1,-1-4-1,-3-5-1,0-10-2,4-15 0,2-13-1,-6-14-1,-7-9 0,17-16 0,-17-6-1,0-5 1,-10-6 0,-5 4-1,-8 4 2,4 8 1,-4 12-1,-7 5 1,4 14 0,0 9 0,1 1-6,10 7-18,0 0-12,-3-10 0,8 0-1,4-11 0</inkml:trace>
  <inkml:trace contextRef="#ctx0" brushRef="#br0" timeOffset="70922.9262">23090 9764 72,'-9'14'36,"-15"-6"0,-6-1-10,5 0-16,-10-7-6,3 0-3,6-9-2,1-3-2,1-2 0,1-3 0,15 0 1,8-3 0,3 6 1,11 2 2,1 6 3,12 9 0,5 5 1,9 11 0,-2 3 0,-2 8 0,-3 2-5,-10 0-26,-2-5-11,-1-1-1,-15-10 0</inkml:trace>
  <inkml:trace contextRef="#ctx0" brushRef="#br0" timeOffset="71720.0579">17612 10505 85,'32'8'33,"-4"4"-9,-8 6-8,-3 12-4,-14-1-4,-3 9-3,-7-6-4,-4-1-1,-1-6-3,-4-11 0,8-5-1,8-9 0,0-12 0,6-8-1,3 0 2,4-7 1,0-2 1,4 3 1,-3-1-1,-3 5 1,0 5 1,-1 5 0,-10 12 0,0 0 2,0 0-1,8 16 0,-8 1 1,0 5-1,0 2 0,8-2-1,2 0-2,3-8-6,11 0-8,2-5-12,-2-12-6,10-3 1,-2-8-1</inkml:trace>
  <inkml:trace contextRef="#ctx0" brushRef="#br0" timeOffset="72133.6109">18152 10602 61,'0'0'33,"-3"22"-5,-9-3-7,-6-2-6,-2 4-4,-9-9-4,3-2-3,-3-10-2,3-4-1,2-8 0,7-6-1,8-5 0,6-2-2,8 3 2,3 0-1,7 6 0,7 6 1,-1 7 0,5 9 1,-1 5 0,0 9 1,-1 2-1,2 4 1,-4-2-1,-2-2 0,-2-3 1,1-8-2,-3-7 0,0-8 0,1-7 0,-2-5-1,1-4 1,-4-2-2,-1-1 1,-3 3 0,-1 5 0,-7 6 1,0 9 0,0 0 0,0 21 1,-3-1-1,3 9-4,0 0-14,0-3-17,14-1 0,5-10-1,15-2 1</inkml:trace>
  <inkml:trace contextRef="#ctx0" brushRef="#br0" timeOffset="72584.668">19103 10510 17,'-31'-15'63,"8"15"-33,-6 5-9,-1 2-7,8 14-5,5-1-2,12 8-4,5 0 0,16-1-2,7-1 0,5-5 0,2-6 0,-3-8 0,-6-7 0,-8 0 0,-13 0-1,-5-21-1,-11 8-2,-11-3-7,-2 2-15,5 4-8,-9-6-1,15 7 0</inkml:trace>
  <inkml:trace contextRef="#ctx0" brushRef="#br0" timeOffset="72753.1899">19144 10528 49,'33'-6'31,"7"10"1,-6 1-11,2-5-12,0-6-16,-1-2-21,-3 8-1,-15-7-2,-3 7 0</inkml:trace>
  <inkml:trace contextRef="#ctx0" brushRef="#br0" timeOffset="72932.2123">19259 10560 76,'0'20'36,"11"6"-1,0 1-16,-2-3-8,4 0-15,0-8-27,-1 2-3,-2-11-1,8 0-1</inkml:trace>
  <inkml:trace contextRef="#ctx0" brushRef="#br0" timeOffset="73282.757">19666 10457 28,'-32'-8'27,"10"16"1,-2-5-3,6 9-18,13 3-2,5 0-3,8 0-1,7 0 0,4-3-3,2-3-1,-3-1-3,-1-4-2,-17-4-2,0 0 3,0 0 1,-19 0 3,-3 0 5,-29 8 13,27-1-2,7 5 2,1-2 0,16 9-3,0-5-1,9 4-2,8-5-3,8 2-3,1-3-3,4-7-6,7 1-10,-4-6-13,1-6-6,6-2 0,-9-6-1</inkml:trace>
  <inkml:trace contextRef="#ctx0" brushRef="#br0" timeOffset="73645.3147">19954 10519 18,'0'0'30,"-38"-24"26,17 24-37,-6 3-3,4 11-4,-5-2-2,10 11-4,1-2 0,10 5-2,3 1 0,11-1-2,4-4-2,4-4-1,6-2-3,-1-10-2,3-1 0,-5-8-1,1-3 0,-5-9 1,-2 3 2,-5-4 2,-7 2 4,0 5 2,-6-2 2,6 11 1,-16 0 1,10 12 0,-4 6-1,8 10 0,-4 4-2,6 6-2,6 2-2,-1-2-4,5 0-11,-1-5-22,1-14-1,5-8 0,-1-11-1</inkml:trace>
  <inkml:trace contextRef="#ctx0" brushRef="#br0" timeOffset="73960.8649">20325 10590 67,'0'12'35,"-5"7"-2,-8 3-11,-11-7-5,4 8-8,-8-9-3,-1-5-4,1-5-3,3-8-1,2-6 0,6-6 0,6 0 0,5-6 1,6 1 1,13 6 1,0 0 2,8 9 0,-2 6 0,5 6 0,-1 4-1,0 8 0,-4 3-3,-4-4-6,2 6-17,-5-5-13,-12-18 0,11 13 0,-11-13-1</inkml:trace>
  <inkml:trace contextRef="#ctx0" brushRef="#br0" timeOffset="74131.888">20237 10407 70,'-7'-15'35,"7"15"-1,0 0-7,0 0-38,0 0-21,10 14-2,1 0-2,-6-4 1</inkml:trace>
  <inkml:trace contextRef="#ctx0" brushRef="#br0" timeOffset="74320.4111">20329 10528 58,'15'23'38,"-8"-9"-1,3 1 0,2 6-19,-3-5-7,4 5-5,-2-6-3,2-3 0,-2-8-2,2-4 0,0-4 0,2-8-2,-4-5-1,0-5-4,2 5-13,-1-5-20,-7-2 0,0 1 0,-2 5 0</inkml:trace>
  <inkml:trace contextRef="#ctx0" brushRef="#br0" timeOffset="74673.4693">20654 10544 50,'7'14'37,"-3"1"0,1 4-2,3 3-16,-8-6-6,4 3-6,-4-4-2,5-4-2,-5-11-2,0 0-1,9-3 0,-1-11-1,5 1 1,1-4-1,2 0-1,0 3 2,3 4 0,-1 6 1,-2 4 0,-5 11 1,-2 5 0,-5 5 0,-4 8-1,4-2-4,0-1-30,-4-3-6,0-5 0,5-4 0</inkml:trace>
  <inkml:trace contextRef="#ctx0" brushRef="#br0" timeOffset="75209.1431">21351 10471 46,'7'16'34,"0"14"0,2 8-1,-6 12-19,6 10-4,-6 2-6,3 0-8,5-4-16,2-8-14,-13-18-1,4-11 0,-4-21-1</inkml:trace>
  <inkml:trace contextRef="#ctx0" brushRef="#br0" timeOffset="75523.2157">21358 10447 69,'41'-23'32,"1"2"-6,1 10-10,1 14-6,-12 7-4,-12 8-4,-14 3 0,-14 2-4,-11 0 1,-8-1-1,-4-5-1,1-4 0,9-7 0,21-6 0,0 0 2,14 3 2,16-3 1,5 6 0,0 2 1,-3 5 0,-9 5 1,-14 3-2,-13 1-1,-12-4-5,-12 3-10,-1-1-19,-6-13 0,11 2-1,-1-9 0</inkml:trace>
  <inkml:trace contextRef="#ctx0" brushRef="#br0" timeOffset="75862.2908">21711 10725 43,'22'7'33,"6"5"1,-1-7-3,1-5-17,3 0-5,-6-6-4,-2-1-3,-9-10 1,-4-1-3,-7-2 0,-12-4-1,-7 2 0,-7 2-1,-4 4 1,-1 6 0,1 10 0,-1 5 2,3 10 0,9 12 1,4 4 1,12 9 1,0 4 0,5 3 1,6-2 0,5 1-1,-5-7-3,3-10-7,6-2-19,-2-8-12,-7-14 0,9-5-2</inkml:trace>
  <inkml:trace contextRef="#ctx0" brushRef="#br0" timeOffset="76051.3415">22052 10570 75,'11'-9'35,"-11"21"2,3 11-13,-3 0-13,0 11-8,5 2-12,-5 4-25,0-10-2,4-5 0,-4-11-1</inkml:trace>
  <inkml:trace contextRef="#ctx0" brushRef="#br0" timeOffset="76217.8811">22019 10369 51,'0'0'19,"0"0"-18,0 0-12,5 20-15,-5-8-2</inkml:trace>
  <inkml:trace contextRef="#ctx0" brushRef="#br0" timeOffset="76546.4674">22369 10580 47,'-16'0'31,"-11"-6"-2,1 6-14,4 8-5,-2 4-2,7 8-3,6 4-2,11 5 0,3-1-1,12 0 2,3-4-2,7-2 1,2-8-1,-1-4 1,-7-10-1,-3-7 0,-10-4-1,-6-4-5,-6-3-11,-2 1-18,-16-10-1,10 6 0,-9-3-1</inkml:trace>
  <inkml:trace contextRef="#ctx0" brushRef="#br0" timeOffset="77367.1873">22446 10569 53,'33'4'33,"4"9"1,-8 2-14,-6-2-7,1 9-3,-16-3-3,-8 4-2,-6-1-1,-7-3-2,1-6-2,-1-3 0,0-5-1,0-5-1,13 0 1,0-19-2,7 0 1,4-3 0,1 0 1,1-3-1,4 2 2,-1 3 0,-4 1 1,-6 6 1,-6 13 0,0 0 0,0 0 1,0 0 0,0 20 0,-3-3-1,3 6-1,6-3-3,5 4-5,-2-4-2,8 0-1,6-7-9,7 1-2,-1-8 0,11-6-5,0 5-1,-5-8 6,6 3 2,-6-8 16,-7 2 3,-5-4 0,-6 0 6,-6 1 14,-8-23 31,-10 15-26,-10-5-3,-1 6-4,-9-4-4,2 12-4,-8-2-2,5 10-2,-1 4-2,5 10-1,9 6 0,11 4 0,7-2 0,8 3-1,1-3 0,7-3-1,4-6 1,2-5-2,-1-8 0,-1-4-1,-4-3 1,-3-6-1,5-2-1,-1-1 1,-5-2 0,-1 2 1,-1 5 1,-2 4 0,-1 5 0,3 7 1,-9 4-1,0 4 1,2 6 0,-6-2-1,7 0 0,1-3 0,-4-3 0,5-5 0,3-6 0,-1-7 0,0-6-1,7-2 0,-10-2-3,-2-6-14,0 2-23,1-1 1,-3 2-1,12 5 1</inkml:trace>
  <inkml:trace contextRef="#ctx0" brushRef="#br0" timeOffset="77766.7871">23296 10551 39,'13'-7'27,"8"10"0,6-3-16,3-4-5,4 4-2,-4-6-2,1 3-2,-11 0-1,-8-2 0,-12 5-1,0 0 2,0 0 1,-16-4 2,-4 9 1,1 5 3,6 1-1,3 6 2,0 0-1,10 5 0,0 0-2,4 0-1,11-1-4,4-1-7,5-4-13,6-2-12,-1-10-1,9 0 0,0-12-1</inkml:trace>
  <inkml:trace contextRef="#ctx0" brushRef="#br0" timeOffset="78223.3714">23912 10643 57,'-14'10'35,"-13"-1"1,-4 1-7,-6 2-15,0-7-5,-3 1-5,2-6-3,8-6-2,7-1-1,7-6-2,11-1 1,9-2-1,1 1 1,9 0 2,5 5 1,0 5 3,2 5 0,2 8 1,-5 4 1,1 9 0,2 1 0,-5 7-1,0-4-2,5 1 1,-4-2-2,1-7-1,1-5-2,2-9-1,-6-3 0,4-12-2,-3 2-1,0-10-1,-2-1 1,-2-5 1,-1 3 2,-5-1 2,-1 5 2,2 7 1,-7 1 3,0 11 1,0 0 1,-7 25 0,7-3-1,0 6-2,7 0-1,-2-4-10,0 1-30,3-3-1,-2-12 0,-2-1-1</inkml:trace>
  <inkml:trace contextRef="#ctx0" brushRef="#br0" timeOffset="82196.5521">17683 11238 19,'-29'13'58,"10"3"-31,1 6-11,3 4-4,1 6-5,9 1-2,5-1-1,13-2-2,6-7 0,7-5 0,-1-14 0,0-4 0,-6-11 0,-6-4 0,-9-4-1,-11-1 0,-9-1-5,-6 1-10,-2 1-19,9 7 1,-2-3-2,17 15 2</inkml:trace>
  <inkml:trace contextRef="#ctx0" brushRef="#br0" timeOffset="82512.1366">17810 11305 45,'9'0'32,"9"4"1,2-4-4,5 0-16,4 0-5,0-4-4,1 4-2,-8-4-2,-5-1-1,-9 1 0,-8 4-1,-8-8 0,-9 8 0,-3 0 1,-5 8 0,0 3 3,2 4 0,4 7 0,9 2 0,3 4 0,10-2 0,9 3-2,3-8-4,10 3-5,3-13-10,-2-5-7,3-6-5,-3-6 1,-2-3 2</inkml:trace>
  <inkml:trace contextRef="#ctx0" brushRef="#br0" timeOffset="82773.1772">18128 11367 71,'0'0'28,"0"0"-3,18 5-4,-18 5-5,9 9-4,-9-6-5,0 3-2,0-4-3,0-12-1,0 0-1,0 0 0,10-12-1,-3-6 0,3 0 0,4-1 1,1 0 0,2 6 0,-2 3 2,-2 10-1,1 9 1,-5 6 0,-1 7-2,-6 2-3,5 6-9,-7-1-21,0-8-3,3-2 0,-3-19 0</inkml:trace>
  <inkml:trace contextRef="#ctx0" brushRef="#br0" timeOffset="83008.2334">18407 11343 81,'0'0'35,"13"7"-1,-7 3-14,4 9-8,-5 0-6,2 5-1,-1-4-2,1-4-1,0-6 0,4-7-1,-11-3 0,17-13 0,-6-3-1,1-3 0,0 0-2,0-3-7,0 1-25,-3 4-3,-7 1 0,4 3-1</inkml:trace>
  <inkml:trace contextRef="#ctx0" brushRef="#br0" timeOffset="83279.2898">19120 11330 52,'9'9'35,"-9"5"0,0 9-1,4 6-22,-4 2-6,0-2-11,4-3-23,0-2-6,-7-13-1,3-2 0</inkml:trace>
  <inkml:trace contextRef="#ctx0" brushRef="#br0" timeOffset="83452.4182">19086 11180 50,'0'-16'30,"0"16"-4,0 0-18,0 0-31,21 8-5,-11-1-3</inkml:trace>
  <inkml:trace contextRef="#ctx0" brushRef="#br0" timeOffset="83782.4834">19482 11312 51,'-31'0'34,"0"0"2,-3 6-4,4-3-16,8 11-7,8 3-3,14 4-3,3 3 0,14 1-1,4-4-1,4-2 0,4-5-1,-3-8 1,-3-6-2,-8-11 1,-3-7-1,-8-10 0,-4-4 0,-7-7-1,-4-7 1,-1-2 0,1-6-1,1 1 2,5 5-1,5 4 0,0 8-1,10 7-1,6 17-6,-2 8-18,-1 9-8,6 13 0,-7 2 1</inkml:trace>
  <inkml:trace contextRef="#ctx0" brushRef="#br0" timeOffset="83958.5248">19580 11298 61,'3'20'37,"-3"1"1,5-3-4,3 7-19,-5-4-7,5-1-15,3-1-27,1-1-3,-12-18-1,21 12 0</inkml:trace>
  <inkml:trace contextRef="#ctx0" brushRef="#br0" timeOffset="84241.5797">20003 11389 59,'-14'13'37,"-1"3"-1,-12-4-4,-4-7-17,9 5-5,-7-10-6,4 0-2,0-9-2,3-5 0,6-3-1,6 0 0,5-6 0,8 5 0,7 1 1,4 8 1,8 6 1,5 9-1,-1 7 1,2 6 1,0 7-2,-4-3-6,-3 4-32,-1-4-1,-7-7 1,1-4-1</inkml:trace>
  <inkml:trace contextRef="#ctx0" brushRef="#br0" timeOffset="85174.1521">20623 11255 57,'-19'8'23,"-8"-2"-8,2 6-4,7 1-5,6 2-1,12 0-2,5-2-1,12 0 0,3-6-2,5-2-1,0-2-1,-7-3-1,-3-3-1,-15 3 0,0 0 0,-15-8 2,-7 8 0,-3 7 3,-1 3 1,4 4 1,1 2 2,6 2 0,10 2 1,12 1 0,7-5-1,8-3-1,3-8 0,7-5-1,1-3-2,0-8 0,-2-5 0,-4-6 0,-6-2-1,-2 3 1,-8 0 0,-1 6 0,-8 5 0,-2 10 1,0 0 0,0 19 0,-2 0 0,4 6 0,5 0 0,2 1 0,4-4-1,5-4 0,3-9 0,2-9 0,-5-7 0,-1-6 0,-3-3 0,-4-4-2,-1-3-4,-9-2-9,-4-3-20,4 10 0,-6-2-1,6 9 1</inkml:trace>
  <inkml:trace contextRef="#ctx0" brushRef="#br0" timeOffset="85481.9504">20998 11389 54,'10'18'35,"2"4"1,-7-3-7,3-3-13,9 0-7,0-6-3,5-6-2,2-4-1,0-9-1,-3-5-1,-2-9-1,0-2 1,-6-6-2,-7-6 1,-10-6-2,-11-7 1,-7-1 0,-6 0-1,-5 5 1,-8 5 0,-1 11 1,2 10-1,4 16 2,8 13-1,8 10 0,9 7-1,11 6-3,19 6-10,9-1-22,3-10 0,12 1 0,5-3 0</inkml:trace>
  <inkml:trace contextRef="#ctx0" brushRef="#br0" timeOffset="86022.5082">21469 11311 34,'0'0'26,"-15"10"-12,15-10-2,5 14-3,5-7-2,5 1-1,5 1-1,0-3-3,0 0-2,-7-6-2,-1 5-1,-12-5 1,0 0 0,-16 6 2,-5-3 1,-4 1 2,-1 3 1,2 4 4,2-1 0,10 6 1,3-3 0,12 6 0,3-2-2,12 2 0,0-6-2,8 2-1,-2-9-2,4-1-2,0-5-1,-3-7-1,0-4 0,-3-6-1,-1-3 0,-5-3 1,-3 3 0,-4-3 1,-1 4 1,-3 5 1,-5 14 0,3-10 0,-3 10 1,0 17-1,0-3-1,0 2-2,4 7-7,-4-1-19,0-10-6,0 0 0,0-12 0</inkml:trace>
  <inkml:trace contextRef="#ctx0" brushRef="#br0" timeOffset="86196.6351">21627 11193 41,'-21'-8'24,"21"8"-7,0 15-26,0-15-14,0 11-2,0-11 1</inkml:trace>
  <inkml:trace contextRef="#ctx0" brushRef="#br0" timeOffset="86584.2055">22148 11402 63,'-14'15'35,"-11"-5"0,-1-1-9,-3 0-16,-1-6-4,1 0-5,0-6-1,0-6-2,5-3-1,4-5 0,14 3 0,2-6-1,8 5 2,7 1 2,5 4 1,7 10 3,8 4 0,2 10 1,-4 1 0,5 9-1,-4 1 0,-5 1-5,3 4-11,0-4-24,-15-13 0,5 2 0,-18-15-1</inkml:trace>
  <inkml:trace contextRef="#ctx0" brushRef="#br0" timeOffset="86809.7355">22468 11519 97,'3'12'38,"-3"-12"-37,0 0-6,-3-13-30,-2-13-4</inkml:trace>
  <inkml:trace contextRef="#ctx0" brushRef="#br0" timeOffset="107318.1915">23731 13770 31,'9'6'33,"11"11"2,1 1 0,1 5-16,6 9-7,-5-1-3,3 1-5,2 0-8,-1-11-13,-9-10-18,-5-4 0,-13-7-1,15-16 1</inkml:trace>
  <inkml:trace contextRef="#ctx0" brushRef="#br0" timeOffset="107516.2421">24028 13799 54,'-15'6'37,"-10"11"1,-13 12-10,-2 4-7,-9 16-7,-7-1-4,1 6-8,11 2-10,4-8-30,8-15 0,12-10 0,8-13-1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09-28T15:34:05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1991 9456 48,'-23'-8'27,"-17"3"-6,-12 5-4,5 9-3,0 3-4,16 10-1,3 3-2,16 8-1,2-1-1,21 0-1,10-4-3,16-2 1,9-6-1,-2-3-1,-4-6-1,-9-7 0,4-4-2,-17 0 1,-18 0 0,0 0 0,-38 4 1,-2 2 1,0 5 2,0 9 0,-1 3 3,8 9-1,10 0 1,12 5 1,17 1-3,21-2 0,1-4 0,7-6-2,8-8 0,4-8-1,11-10 0,-2-10-1,-7-8 0,-8-6 1,-4-4-1,-3-4 0,-6 0 0,-12 6 1,-13 4-1,-9 10 2,6 12 0,0 0 0,-16 12 0,7 10 0,0 3-1,6 3-1,8 6-5,-1-10-15,-4-4-15,0-1-1,0-19 1,18 12-1</inkml:trace>
  <inkml:trace contextRef="#ctx0" brushRef="#br0" timeOffset="140.3549">2143 9636 46,'-16'-18'28,"16"18"-9,0 0-20,0 0-22,0 0-5,0 14-1</inkml:trace>
  <inkml:trace contextRef="#ctx0" brushRef="#br0" timeOffset="315.4303">2288 9856 47,'27'38'35,"-2"7"0,-6-5-1,-6-12-16,7-2-6,0-16-5,4-10-1,-5-7-3,3-8-2,-6-9-2,2-8-8,1 0-18,-3 1-10,-14-2 0,3 8-1</inkml:trace>
  <inkml:trace contextRef="#ctx0" brushRef="#br0" timeOffset="736.0515">2795 9815 49,'13'25'37,"-6"4"1,-14-4-1,-10-5-16,0 5-10,-7-8-7,2-8-4,3-5-4,-9-8-3,10-2-2,-1-12-1,11 1 1,1-7 0,14 5 2,-2-1 5,4 6 2,10 11 4,-3 3 2,9 7 2,-4 4 0,3 13 0,-4-3-1,2 5-2,-1-6-1,0-4-2,4-5 0,-2-8-1,-2-6 0,0-9-1,2-5 0,-1-7 0,-5-1 0,0-1 0,-5 3-1,-6 7 2,-6 16 0,11-6 1,-11 6 1,0 26-1,0-4 1,0 3-6,7 1-32,-4 0-2,-3-11-2,13-4 1</inkml:trace>
  <inkml:trace contextRef="#ctx0" brushRef="#br0" timeOffset="1711.5669">4018 9213 3,'-3'-59'62,"3"59"-30,-5 15-10,5 34-4,0 14-4,8 20-4,-5 6-1,5 7-3,-4-4-2,6-4-1,-6-16-1,2-16-1,-3-19 0,1-17-2,-4-20 1,9-7-1,2-17-1,-2-7 0,7-3 0,-1-1 0,4 5 1,-1 8 0,1 9 1,-4 13 1,-4 17 1,-3 8-1,-3 6 1,0 5-1,-3-2-1,1-5-10,4-8-23,5-2-2,0-16-1,7-3 1</inkml:trace>
  <inkml:trace contextRef="#ctx0" brushRef="#br0" timeOffset="1938.9872">4520 9682 87,'0'0'36,"13"-7"1,3 1-19,15 6-9,-1 3-7,2-3-10,7-4-23,-5 4-5,-9-5 0,-3 5-1</inkml:trace>
  <inkml:trace contextRef="#ctx0" brushRef="#br0" timeOffset="2135.1631">4523 9815 72,'31'13'36,"-4"-13"0,8 0-13,1 0-32,-4-8-21,9 8-3,-10-7-2,0 7-1</inkml:trace>
  <inkml:trace contextRef="#ctx0" brushRef="#br0" timeOffset="3574.71">17722 11151 35,'5'-18'29,"-5"18"-6,0 9-1,-5 38-2,-3 25-5,5 29-2,-4 22-5,4 22 0,-4 12-3,4 7-1,3-8-1,0-12 0,3-16-2,2-16 0,0-17-1,1-15 1,-2-14-2,2-14-1,1-2-6,-7-9-21,-4-13-7,4-9-1,0-19 1</inkml:trace>
  <inkml:trace contextRef="#ctx0" brushRef="#br0" timeOffset="4378.9322">17441 11191 71,'0'0'38,"19"10"-3,12-4-10,0-6-7,17 5-6,-3 0-8,4-5-22,-3 0-19,-5 4-1,-7-4-1,-4-3 0</inkml:trace>
  <inkml:trace contextRef="#ctx0" brushRef="#br0" timeOffset="5207.6453">17670 12729 11,'0'0'35,"0"0"-18,0 14-2,-4 1-1,4 4 0,3 12-1,-3-3 0,5 12-2,-5-1-2,5 3-2,-2 1-2,4-6-2,-7-6-1,5-7-2,-1-5-5,-4-19-11,0 0-17,8 10-2,-8-22 2,5 4-2</inkml:trace>
  <inkml:trace contextRef="#ctx0" brushRef="#br0" timeOffset="5598.744">17469 13130 30,'-17'0'34,"17"0"2,0 16-6,15-16-8,23 0-6,5-8-4,16 8-2,3-10-5,7 6-2,-3 4-4,-9-6-5,-5 6-22,-21 8-9,-17-4-1,-7 6 0</inkml:trace>
  <inkml:trace contextRef="#ctx0" brushRef="#br0" timeOffset="6426.2996">17667 11226 79,'19'0'34,"8"-3"-11,5-1-5,10 4-6,-3-5-8,0 5-16,-8-3-21,4 9-1,-11-6 0,0 9-1</inkml:trace>
  <inkml:trace contextRef="#ctx0" brushRef="#br0" timeOffset="7185.3975">17944 11857 59,'7'-10'33,"-7"10"-2,0 0-10,14 31-7,-11 1-4,7 17-3,-4 2-1,2 12-1,-1-2-1,3 1-1,-7-7-1,2-7 0,0-8-1,0-13 0,-3-10 0,-2-17-1,13 0 0,-4-11 1,5-5 0,3-3-2,-2-1 2,3-1-2,-1 4 1,-1 6 0,-2 11 0,-3 4 0,-3 7 0,-3 7 0,-2 3 0,4 7 1,0-3 0,1 0-1,3-3-3,0-8-27,5-4-7,10-10-1,1-10 0</inkml:trace>
  <inkml:trace contextRef="#ctx0" brushRef="#br0" timeOffset="9634.9416">14187 13404 25,'140'-13'10,"24"9"-2,12-3-3,12 3-4,1 4-7,-9-4-5,-2 9-8,-29-10 7</inkml:trace>
  <inkml:trace contextRef="#ctx0" brushRef="#br0" timeOffset="9966.0371">14047 13446 11,'66'0'14,"28"-4"-7,26 4-2,25-4 1,28 4-2,17 0 1,21 4 0,12-4-2,7 0-1,1 0-2,-3-4 0,-5 4-2,-11-5-2,-16 5-5,147-3-26,-207-4 24</inkml:trace>
  <inkml:trace contextRef="#ctx0" brushRef="#br0" timeOffset="10291.1114">15573 13428 9,'147'-20'27,"-36"12"-20,21 2 0,20-1 0,19 7-1,11-9-2,13 3-1,4-1-2,0-3 0,0 1-1,-3-1 0,-8 0-4,-7 0-6,-8 10-8,-23-14-4,-6 14 5</inkml:trace>
  <inkml:trace contextRef="#ctx0" brushRef="#br0" timeOffset="10650.1828">16648 13375 13,'95'-3'12,"174"3"-4,-95-3-5,246-1 4,-182-2-4,10 0 0,11 1-1,-3 0 1,-4 1-1,-8 1 0,-14 3 0,-16 0-6,-18 0-11,-14 10-4,-35-13-1,-7 10 19</inkml:trace>
  <inkml:trace contextRef="#ctx0" brushRef="#br0" timeOffset="11027.247">18831 13343 17,'67'-10'9,"26"3"-5,163 0 6,-89 7-5,22 0 1,15 0-1,14 0 0,9 7-1,4-3-1,-4 2 0,-4-1-1,-12 0-2,-13-1-4,-15-1-9,-9 7-8,-29-10-1,-11 0 10</inkml:trace>
  <inkml:trace contextRef="#ctx0" brushRef="#br0" timeOffset="11379.6803">20566 13325 18,'159'4'25,"-46"0"-13,19-4-1,23 4-1,21-4-2,16 0-2,10 3-1,8-3-2,-1-6 0,3 3-1,-10 1-1,-9-1-6,-22 3-15,-33-8-6,-18 8 1,-31-11 0</inkml:trace>
  <inkml:trace contextRef="#ctx0" brushRef="#br0" timeOffset="11853.6912">23115 13145 34,'14'0'27,"5"12"-8,10 2-4,3 2-2,3 4-4,-1-5-2,3 2-3,-12-5 1,-2 1 0,-11-4 0,-12 1 2,-7 0-1,-8 3 1,-21 2 0,1 5 1,-12 1-3,7 7-1,-1 0-5,6-7-10,11-3-24,13-1-1,11-17 0,26 2-1</inkml:trace>
  <inkml:trace contextRef="#ctx0" brushRef="#br0" timeOffset="12126.7432">23368 12803 43,'27'27'33,"1"2"1,0 8-6,6 3-15,-5-2-6,1-3-9,0-8-18,-4-5-11,-10-14-1,-3-4-2</inkml:trace>
  <inkml:trace contextRef="#ctx0" brushRef="#br0" timeOffset="12282.7883">23630 12841 97,'-35'18'36,"-9"12"-5,-12-1-15,4 12-8,6 5-15,6-1-28,2-15-2,19 1 0,0-16 0</inkml:trace>
  <inkml:trace contextRef="#ctx0" brushRef="#br0" timeOffset="20593.3538">5176 9862 32,'-16'4'24,"43"0"-3,40-4-1,43-4-1,51 4-3,41-4-1,46 4-3,32-3-3,32 3-2,8-5-2,6 2-2,-14 3-4,-23-7-12,-35-2-22,-32 3 0,-48-8 0,-37 7-1</inkml:trace>
  <inkml:trace contextRef="#ctx0" brushRef="#br0" timeOffset="21420.264">5393 9223 48,'18'9'32,"-9"2"-2,-2 7-11,-1 11-5,-6 0-3,6 8-3,-6-4-2,9 1-3,-3-8-1,6-6 0,1-8-2,4-8 1,1-10-1,3-7 0,-2-8 0,-1-7-1,1-3 0,-4-4 0,-2-1 1,-3-1-1,-2 3 0,-5 7 2,-3 8 0,0 19 1,-9-9 1,3 26 0,-2 3 1,3 15-1,-1 6 2,2 5-2,2-2-1,4-1-1,5-3-4,-3-12-9,8-6-23,3-6-3,-6-10 1,7-6-1</inkml:trace>
  <inkml:trace contextRef="#ctx0" brushRef="#br0" timeOffset="21609.8029">5842 9507 70,'0'20'35,"4"7"1,-4 0-13,0-6-10,0 1-9,0-3-9,0-9-20,0-10-10,0 0 0,0 0-1</inkml:trace>
  <inkml:trace contextRef="#ctx0" brushRef="#br0" timeOffset="22038.9101">5798 9271 32,'0'0'31,"0"0"-4,0 0-25,3 10-15,-3-10-12,0 0-5</inkml:trace>
  <inkml:trace contextRef="#ctx0" brushRef="#br0" timeOffset="22436.993">5926 8852 58,'12'-21'33,"7"16"0,-6 0-13,5-1-7,5 10-5,-6 3-3,-2 9-2,-9 4 0,-9 7-2,-11 2 0,-3 0 0,-4 0-1,0 0 1,5-7 1,10 0 1,12-7-1,15-2 0,10-3 1,7 2-1,5-4-4,-3-1-26,0-3-8,-2 0-1,-13-8 1</inkml:trace>
  <inkml:trace contextRef="#ctx0" brushRef="#br0" timeOffset="22895.8294">6626 9284 20,'4'-10'30,"-4"10"2,-7-13-3,-10 7-8,-6 6-7,-11 0-3,3 0-4,-6 6-2,9 4-2,3 3-1,13 5 0,8-1-1,14 8 1,7-2-1,10 4 2,0 2-1,-2 4 0,-8-3 1,-6-1-1,-11-5-2,-16-5-2,-9 1-5,-8-15-8,-1-1-15,2-8-6,-1-11-1,11-2 1</inkml:trace>
  <inkml:trace contextRef="#ctx0" brushRef="#br0" timeOffset="23099.4027">6716 9328 41,'23'11'36,"-12"3"0,-1 5 0,-1 6-17,-9-1-6,4 10-5,-7-3-5,3-2-7,0 2-11,-4-6-21,-5-11-1,9-14 0,-10 3 0</inkml:trace>
  <inkml:trace contextRef="#ctx0" brushRef="#br0" timeOffset="23363.4379">6729 9136 52,'-2'-25'32,"7"15"-2,-5 10-14,0-12-29,0 12-13,3 13-4,3 0-2</inkml:trace>
  <inkml:trace contextRef="#ctx0" brushRef="#br0" timeOffset="23556.4613">6853 9365 84,'15'31'38,"-3"-2"0,1-6-15,0 7-10,-10-8-6,6-2-3,-9-5-1,3-6-2,-3-9-1,0 0 0,12-16-1,-5-3 0,5-1 0,0-3-1,1 0 0,4 3 2,3 4-1,-2 10 1,1 6 1,-3 7 0,-4 8 1,-1 5 0,-4 5 0,-7 1-1,4 2-4,-8-8-13,-3-3-22,7-2-1,0-15 0,-11 9-1</inkml:trace>
  <inkml:trace contextRef="#ctx0" brushRef="#br0" timeOffset="24315.1162">7188 9048 42,'0'-26'31,"12"7"-7,4-1-6,4 3-4,9 8-3,-4 6-3,-4 13-1,-8 4-3,-10 10-1,-11 1-2,-6 4 0,-4 2 1,-5-4-1,2-5 0,6-6-1,12-4 1,3-12 0,24 13-1,-2-8-5,8-1-11,4 4-16,-8-8-2,6 9 1,-8-9-1</inkml:trace>
  <inkml:trace contextRef="#ctx0" brushRef="#br0" timeOffset="24753.7207">7670 9297 27,'-16'0'33,"8"16"0,-8 3-1,6 5-13,10 7-4,-3 1-5,13 6-2,2-6-3,12 1 0,0-8-3,4-6 0,1-11-2,-4-8 0,-3-14 0,-1-11-1,-4-10 1,-6-10-1,-6-11-1,-5-8 2,-10-6-1,-5 2 0,-5 2 1,-7 8 1,-3 9-1,-5 15 1,0 12 0,5 19 0,9 12 0,8 12 0,13 10-1,9 4-4,16 10-9,9-1-23,3-5 0,12 2 1,-1-7-2</inkml:trace>
  <inkml:trace contextRef="#ctx0" brushRef="#br0" timeOffset="25001.27">8008 9475 57,'0'19'34,"0"0"1,7 3-12,3 3-7,-4-4-6,5 0-6,-1-6-5,0-6-19,-10-9-14,21 0-1,-14-19-1,0 1 0</inkml:trace>
  <inkml:trace contextRef="#ctx0" brushRef="#br0" timeOffset="25136.8193">8040 9249 88,'0'-14'36,"0"14"-3,0 0-31,5 9-30,2 2-4,-7-2-4,14 8 0</inkml:trace>
  <inkml:trace contextRef="#ctx0" brushRef="#br0" timeOffset="26182.3733">6850 10280 27,'0'0'31,"21"-8"-1,-21 8-7,16-19-4,-16 5-7,0-1-4,-10-2-3,-5 0-2,-7 2-2,-6 1 0,-6 6-1,1 8 0,-4 7 0,2 5-1,8 6 1,7 5-1,11 3 1,9 0 0,12-1 0,7-5-1,9-5 1,6-6 0,1-5-1,1-4 1,-2-7-1,-7-2 1,-1-3 0,-7 1 1,-7 6 1,-12 5 0,12 3 2,-12 7 0,7 11 1,-4 6 0,3 13-1,-2 4 1,-4 10-1,0-2 0,-7 2-2,-6-1 0,-8-5-2,-7-10 0,-6-9 0,-4-12-2,2-17 0,1-6-2,1-18-5,10-7-13,8-11-15,0-11 1,16-1 0,4-8-1</inkml:trace>
  <inkml:trace contextRef="#ctx0" brushRef="#br0" timeOffset="27143.9347">8870 9714 34,'6'-22'28,"6"3"1,1-4-12,2 3-4,2 7-4,1 7-1,2 14-1,-1 4-2,2 10 1,1 3-2,4 4-1,2-5 1,7-5-1,1-12-1,1-7-1,0-10-1,-10-6-2,-6 1-4,-14-7-5,-7 9-8,-14 4-15,-13 2 1,-1 10-2,-13-3 3</inkml:trace>
  <inkml:trace contextRef="#ctx0" brushRef="#br0" timeOffset="27332.8604">8901 9903 60,'0'0'35,"6"9"1,19-11-12,9 4-10,4-2-7,12 0-24,3-2-15,9 2-2,-5-7-2,7 4 1</inkml:trace>
  <inkml:trace contextRef="#ctx0" brushRef="#br0" timeOffset="27881.7383">9862 9699 29,'-34'-10'56,"12"-2"-39,2-9-3,0-6-4,9-3-3,5-3-2,13 2 0,5-1-2,13 7 0,3 7 0,10 15 0,-4 13 0,-1 13 0,-12 9 0,-12 12 0,-16 5 1,-10 5-2,-16 0-1,-9-5 0,-4-6-1,1-11-1,7-6 1,10-10-2,16-5 1,12-11 0,12 0 1,12-7 0,7 2 1,4 0-2,5 5-5,-4 0-25,-5 0-2,1 0 0,-10 0-1</inkml:trace>
  <inkml:trace contextRef="#ctx0" brushRef="#br0" timeOffset="28025.2721">10063 9949 70,'0'0'37,"11"7"-2,-11-7-11,7-10-48,5 10-8,-7-10-3,8 4-1</inkml:trace>
  <inkml:trace contextRef="#ctx0" brushRef="#br0" timeOffset="28362.8483">10235 9522 52,'14'-4'34,"-14"4"0,0 0-11,0 26-7,-14-6-6,3 9-3,-2-3-2,6 5-1,7-4-2,5-4-1,10-5-2,7-8-3,12 0-6,0-10-23,0-5-2,1-4-1,-9-7 0</inkml:trace>
  <inkml:trace contextRef="#ctx0" brushRef="#br0" timeOffset="28518.8727">10450 9532 58,'-12'17'36,"9"8"-1,-1 9-10,1-3-8,6 12-6,-3-2-5,0-4-13,4-4-27,5-1-1,-5-10-1,5-5-1</inkml:trace>
  <inkml:trace contextRef="#ctx0" brushRef="#br0" timeOffset="28904.4957">10682 9610 60,'10'-40'33,"-10"-2"1,0 3-17,3 15-3,-6 2-5,3 22-2,0 0-2,0 29-2,0 2-1,4 8 0,0 5-1,0 2 0,-4 4 0,0-1 1,0-8-1,0-4-1,-6-9 1,2-6-1,-4-8 0,4-5 0,4-9-1,0 0 1,11-6 0,1 2-1,6-2 1,1 1-2,6 5-7,-2 0-26,-1 0-1,4 0 0,-2-4 0</inkml:trace>
  <inkml:trace contextRef="#ctx0" brushRef="#br0" timeOffset="29543.1755">11203 9689 52,'16'5'35,"3"11"0,-1 0-2,-8 1-20,3 11-4,-9-3-3,-1-2-3,-6-4 0,0-5-4,3-14 0,0 0-2,0 0-1,-4-20 0,11-1-1,7-4 2,5-1-1,1 1 3,3 4 1,0 13 2,-1 4 1,0 12 1,-6 5 0,-3 9 1,-10 5-1,1 2 0,-4-2-1,-5-4-1,1-5 0,4-5-1,0-13 0,0 0-1,8-11-1,0-9 0,3-2-1,4-4 1,4 2-1,-2 2 1,1 4 0,-1 7 1,-1 11 2,2 5 0,-5 7 3,1 11-2,-7-1 2,0 3-1,-3 0 0,-1-4-8,-3-6-32,0-1-3,0-14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28/9/2016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|</a:t>
            </a:r>
            <a:r>
              <a:rPr lang="el-GR" dirty="0" smtClean="0"/>
              <a:t>Δ</a:t>
            </a:r>
            <a:r>
              <a:rPr lang="en-US" dirty="0" smtClean="0"/>
              <a:t>r|</a:t>
            </a:r>
            <a:r>
              <a:rPr lang="en-US" baseline="0" dirty="0" smtClean="0"/>
              <a:t> != </a:t>
            </a:r>
            <a:r>
              <a:rPr lang="el-GR" baseline="0" dirty="0" smtClean="0"/>
              <a:t>απόσταση που διανύει το σωματίδιο μεταξύ Α και Β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0413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0" dirty="0" smtClean="0"/>
              <a:t> ~ 3.1</a:t>
            </a:r>
            <a:r>
              <a:rPr lang="el-GR" baseline="0" dirty="0" smtClean="0"/>
              <a:t>8</a:t>
            </a:r>
            <a:r>
              <a:rPr lang="en-US" baseline="0" dirty="0" smtClean="0"/>
              <a:t> m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1427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h ~ 2.</a:t>
            </a:r>
            <a:r>
              <a:rPr lang="el-GR" baseline="0" dirty="0" smtClean="0"/>
              <a:t>44</a:t>
            </a:r>
            <a:r>
              <a:rPr lang="en-US" baseline="0" dirty="0" smtClean="0"/>
              <a:t> m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4868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9007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1612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sym typeface="Wingdings" panose="05000000000000000000" pitchFamily="2" charset="2"/>
              </a:rPr>
              <a:t/>
            </a:r>
            <a:br>
              <a:rPr lang="en-US" baseline="0" dirty="0" smtClean="0">
                <a:sym typeface="Wingdings" panose="05000000000000000000" pitchFamily="2" charset="2"/>
              </a:rPr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6653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sym typeface="Wingdings" panose="05000000000000000000" pitchFamily="2" charset="2"/>
              </a:rPr>
              <a:t/>
            </a:r>
            <a:br>
              <a:rPr lang="en-US" baseline="0" dirty="0" smtClean="0">
                <a:sym typeface="Wingdings" panose="05000000000000000000" pitchFamily="2" charset="2"/>
              </a:rPr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56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Πάλι</a:t>
            </a:r>
            <a:r>
              <a:rPr lang="el-GR" baseline="0" dirty="0" smtClean="0"/>
              <a:t> το παράδειγμα με τους παίκτες του μπάσκετ, αλλά τώρα κινούνται σε όλο το παρκέ. </a:t>
            </a:r>
            <a:r>
              <a:rPr lang="el-GR" baseline="0" dirty="0" smtClean="0">
                <a:sym typeface="Wingdings" panose="05000000000000000000" pitchFamily="2" charset="2"/>
              </a:rPr>
              <a:t> Διανυσματική μέση ταχύτητα ~ 0, αλλά όχι και απόσταση που διανύουν.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413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</a:t>
            </a:r>
            <a:r>
              <a:rPr lang="el-GR" baseline="0" dirty="0" smtClean="0"/>
              <a:t> εκφώνηση μας λέει ότι το σωματίδιο κινείται προς τα κάτω και δεξιά. Ενώ το σωματίδιο έχει επιτάχυνση στο </a:t>
            </a:r>
            <a:r>
              <a:rPr lang="en-US" baseline="0" dirty="0" smtClean="0"/>
              <a:t>x-</a:t>
            </a:r>
            <a:r>
              <a:rPr lang="el-GR" baseline="0" dirty="0" smtClean="0"/>
              <a:t>άξονα, στον </a:t>
            </a:r>
            <a:r>
              <a:rPr lang="en-US" baseline="0" dirty="0" smtClean="0"/>
              <a:t>y-</a:t>
            </a:r>
            <a:r>
              <a:rPr lang="el-GR" baseline="0" dirty="0" smtClean="0"/>
              <a:t>άξονα έχει σταθερή ταχύτητα (μηδενική επιτάχυνση). </a:t>
            </a:r>
            <a:br>
              <a:rPr lang="el-GR" baseline="0" dirty="0" smtClean="0"/>
            </a:br>
            <a:r>
              <a:rPr lang="el-GR" baseline="0" dirty="0" smtClean="0"/>
              <a:t>Το πρόβλημα έχει κίνηση και στις δυο διαστάσεις. Όμως, στον </a:t>
            </a:r>
            <a:r>
              <a:rPr lang="en-US" baseline="0" dirty="0" smtClean="0"/>
              <a:t>x-</a:t>
            </a:r>
            <a:r>
              <a:rPr lang="el-GR" baseline="0" dirty="0" smtClean="0"/>
              <a:t>άξονα είναι πρόβλημα σωματιδίου υπό σταθερή επιτάχυνση ενώ στον </a:t>
            </a:r>
            <a:r>
              <a:rPr lang="en-US" baseline="0" dirty="0" smtClean="0"/>
              <a:t>y-</a:t>
            </a:r>
            <a:r>
              <a:rPr lang="el-GR" baseline="0" dirty="0" smtClean="0"/>
              <a:t>άξονα είναι πρόβλημα σωματιδίου υπό σταθερή ταχύτητα.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670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vf</a:t>
            </a:r>
            <a:r>
              <a:rPr lang="en-US" baseline="0" dirty="0" smtClean="0"/>
              <a:t> = [(20 + 4)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– 15j]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640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vf</a:t>
            </a:r>
            <a:r>
              <a:rPr lang="en-US" baseline="0" dirty="0" smtClean="0"/>
              <a:t> = (40i – 15j) m/s</a:t>
            </a:r>
          </a:p>
          <a:p>
            <a:r>
              <a:rPr lang="en-US" baseline="0" dirty="0" smtClean="0"/>
              <a:t> </a:t>
            </a:r>
            <a:r>
              <a:rPr lang="el-GR" baseline="0" dirty="0" smtClean="0"/>
              <a:t>θ = </a:t>
            </a:r>
            <a:r>
              <a:rPr lang="en-US" baseline="0" dirty="0" err="1" smtClean="0"/>
              <a:t>arctan</a:t>
            </a:r>
            <a:r>
              <a:rPr lang="en-US" baseline="0" dirty="0" smtClean="0"/>
              <a:t>(</a:t>
            </a:r>
            <a:r>
              <a:rPr lang="en-US" baseline="0" dirty="0" err="1" smtClean="0"/>
              <a:t>uyf</a:t>
            </a:r>
            <a:r>
              <a:rPr lang="en-US" baseline="0" dirty="0" smtClean="0"/>
              <a:t>/</a:t>
            </a:r>
            <a:r>
              <a:rPr lang="en-US" baseline="0" dirty="0" err="1" smtClean="0"/>
              <a:t>uxf</a:t>
            </a:r>
            <a:r>
              <a:rPr lang="en-US" baseline="0" dirty="0" smtClean="0"/>
              <a:t>) = -21^o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uf</a:t>
            </a:r>
            <a:r>
              <a:rPr lang="en-US" baseline="0" dirty="0" smtClean="0"/>
              <a:t> = |</a:t>
            </a:r>
            <a:r>
              <a:rPr lang="en-US" baseline="0" dirty="0" err="1" smtClean="0"/>
              <a:t>vf</a:t>
            </a:r>
            <a:r>
              <a:rPr lang="en-US" baseline="0" dirty="0" smtClean="0"/>
              <a:t>| = 43 m/s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517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xf</a:t>
            </a:r>
            <a:r>
              <a:rPr lang="en-US" baseline="0" dirty="0" smtClean="0"/>
              <a:t> = 20t + 2t^2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yf</a:t>
            </a:r>
            <a:r>
              <a:rPr lang="en-US" baseline="0" dirty="0" smtClean="0"/>
              <a:t> = -15t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rf</a:t>
            </a:r>
            <a:r>
              <a:rPr lang="en-US" baseline="0" dirty="0" smtClean="0"/>
              <a:t> = (20t + 2t^2)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– 15j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2296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228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9616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7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4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9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95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498B-D36E-435F-8F7B-9E5CF39B8F60}" type="datetimeFigureOut">
              <a:rPr lang="el-GR" smtClean="0"/>
              <a:t>28/9/2016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A254-0A23-42A5-A835-ECDF196A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0063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498B-D36E-435F-8F7B-9E5CF39B8F60}" type="datetimeFigureOut">
              <a:rPr lang="el-GR" smtClean="0"/>
              <a:t>28/9/2016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A254-0A23-42A5-A835-ECDF196A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1913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498B-D36E-435F-8F7B-9E5CF39B8F60}" type="datetimeFigureOut">
              <a:rPr lang="el-GR" smtClean="0"/>
              <a:t>28/9/2016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A254-0A23-42A5-A835-ECDF196A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5810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498B-D36E-435F-8F7B-9E5CF39B8F60}" type="datetimeFigureOut">
              <a:rPr lang="el-GR" smtClean="0"/>
              <a:t>28/9/2016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A254-0A23-42A5-A835-ECDF196A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4371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498B-D36E-435F-8F7B-9E5CF39B8F60}" type="datetimeFigureOut">
              <a:rPr lang="el-GR" smtClean="0"/>
              <a:t>28/9/2016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A254-0A23-42A5-A835-ECDF196A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0593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498B-D36E-435F-8F7B-9E5CF39B8F60}" type="datetimeFigureOut">
              <a:rPr lang="el-GR" smtClean="0"/>
              <a:t>28/9/2016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A254-0A23-42A5-A835-ECDF196A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0716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498B-D36E-435F-8F7B-9E5CF39B8F60}" type="datetimeFigureOut">
              <a:rPr lang="el-GR" smtClean="0"/>
              <a:t>28/9/2016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A254-0A23-42A5-A835-ECDF196A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999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498B-D36E-435F-8F7B-9E5CF39B8F60}" type="datetimeFigureOut">
              <a:rPr lang="el-GR" smtClean="0"/>
              <a:t>28/9/2016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A254-0A23-42A5-A835-ECDF196A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286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0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498B-D36E-435F-8F7B-9E5CF39B8F60}" type="datetimeFigureOut">
              <a:rPr lang="el-GR" smtClean="0"/>
              <a:t>28/9/2016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A254-0A23-42A5-A835-ECDF196A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0780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498B-D36E-435F-8F7B-9E5CF39B8F60}" type="datetimeFigureOut">
              <a:rPr lang="el-GR" smtClean="0"/>
              <a:t>28/9/2016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A254-0A23-42A5-A835-ECDF196A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416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498B-D36E-435F-8F7B-9E5CF39B8F60}" type="datetimeFigureOut">
              <a:rPr lang="el-GR" smtClean="0"/>
              <a:t>28/9/2016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A254-0A23-42A5-A835-ECDF196A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393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7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5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8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6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9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3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8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1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3498B-D36E-435F-8F7B-9E5CF39B8F60}" type="datetimeFigureOut">
              <a:rPr lang="el-GR" smtClean="0"/>
              <a:t>28/9/2016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CA254-0A23-42A5-A835-ECDF196A04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652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3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4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ustomXml" Target="../ink/ink11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2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dirty="0" smtClean="0"/>
              <a:t>Κίνηση σε Δυο Διαστάσεις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05000"/>
            <a:ext cx="4124463" cy="29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490908" cy="384854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Στιγμιαία 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l-GR" dirty="0" smtClean="0"/>
                  <a:t>Θυμηθείτε:</a:t>
                </a:r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490908" cy="3848548"/>
              </a:xfrm>
              <a:blipFill rotWithShape="0">
                <a:blip r:embed="rId2"/>
                <a:stretch>
                  <a:fillRect t="-14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5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853292"/>
            <a:ext cx="7490908" cy="4547508"/>
          </a:xfrm>
        </p:spPr>
        <p:txBody>
          <a:bodyPr>
            <a:normAutofit/>
          </a:bodyPr>
          <a:lstStyle/>
          <a:p>
            <a:r>
              <a:rPr lang="el-GR" dirty="0" smtClean="0"/>
              <a:t>Τι αλλαγές συμβαίνουν σε ένα σωματίδιο που επιταχύνει;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 smtClean="0"/>
              <a:t>Αλλαγή στο μέτρο της ταχύτητας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 smtClean="0"/>
              <a:t>Αλλαγή στην κατεύθυνση της ταχύτητας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 smtClean="0"/>
              <a:t>Αλλαγή και των δυο παραπάνω</a:t>
            </a:r>
            <a:endParaRPr lang="en-US" dirty="0" smtClean="0"/>
          </a:p>
          <a:p>
            <a:pPr marL="365760" lvl="1" indent="0">
              <a:buNone/>
            </a:pPr>
            <a:endParaRPr lang="el-GR" dirty="0"/>
          </a:p>
          <a:p>
            <a:r>
              <a:rPr lang="el-GR" dirty="0" smtClean="0"/>
              <a:t>Παράδειγμα:</a:t>
            </a:r>
          </a:p>
          <a:p>
            <a:pPr lvl="1"/>
            <a:r>
              <a:rPr lang="el-GR" dirty="0" smtClean="0"/>
              <a:t>Αυτοκίνητο με γκάζι, φρένο, τιμόνι. Ποια από αυτά προκαλούν την επιτάχυνσή του;</a:t>
            </a:r>
          </a:p>
        </p:txBody>
      </p:sp>
    </p:spTree>
    <p:extLst>
      <p:ext uri="{BB962C8B-B14F-4D97-AF65-F5344CB8AC3E}">
        <p14:creationId xmlns:p14="http://schemas.microsoft.com/office/powerpoint/2010/main" val="284758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853292"/>
            <a:ext cx="7490908" cy="469990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Μας ενδιαφέρει η κίνηση σε δυο διαστάσεις με </a:t>
            </a:r>
            <a:r>
              <a:rPr lang="el-GR" b="1" u="sng" dirty="0" smtClean="0"/>
              <a:t>σταθερή</a:t>
            </a:r>
            <a:r>
              <a:rPr lang="el-GR" dirty="0" smtClean="0"/>
              <a:t> επιτάχυνση</a:t>
            </a:r>
          </a:p>
          <a:p>
            <a:pPr lvl="1"/>
            <a:r>
              <a:rPr lang="el-GR" dirty="0" smtClean="0"/>
              <a:t>…όμοια με ό,τι κάναμε στην κίνηση στη μια διάσταση</a:t>
            </a:r>
          </a:p>
          <a:p>
            <a:r>
              <a:rPr lang="el-GR" dirty="0" smtClean="0"/>
              <a:t>Θα σκεφτόμαστε με βάση την παρακάτω «αρχή»:</a:t>
            </a:r>
          </a:p>
          <a:p>
            <a:pPr lvl="1"/>
            <a:r>
              <a:rPr lang="el-GR" b="1" dirty="0" smtClean="0"/>
              <a:t>Η κίνηση σε δυο διαστάσεις μπορεί να </a:t>
            </a:r>
            <a:r>
              <a:rPr lang="el-GR" b="1" dirty="0" err="1" smtClean="0"/>
              <a:t>μοντελοποιηθεί</a:t>
            </a:r>
            <a:r>
              <a:rPr lang="el-GR" b="1" dirty="0" smtClean="0"/>
              <a:t> ως δυο ανεξάρτητες κινήσεις σε δυο κάθετους άξονες:</a:t>
            </a:r>
          </a:p>
          <a:p>
            <a:pPr lvl="2"/>
            <a:r>
              <a:rPr lang="el-GR" b="1" dirty="0" smtClean="0"/>
              <a:t>Τον άξονα των </a:t>
            </a:r>
            <a:r>
              <a:rPr lang="en-US" b="1" dirty="0" smtClean="0"/>
              <a:t>x</a:t>
            </a:r>
          </a:p>
          <a:p>
            <a:pPr lvl="2"/>
            <a:r>
              <a:rPr lang="el-GR" b="1" dirty="0" smtClean="0"/>
              <a:t>Τον άξονα των </a:t>
            </a:r>
            <a:r>
              <a:rPr lang="en-US" b="1" dirty="0" smtClean="0"/>
              <a:t>y</a:t>
            </a:r>
          </a:p>
          <a:p>
            <a:r>
              <a:rPr lang="el-GR" dirty="0" smtClean="0"/>
              <a:t>Έτσι, η κίνηση στον έναν άξονα δεν επηρεάζει την κίνηση στον άλλο (και αντίστροφα)</a:t>
            </a:r>
          </a:p>
        </p:txBody>
      </p:sp>
    </p:spTree>
    <p:extLst>
      <p:ext uri="{BB962C8B-B14F-4D97-AF65-F5344CB8AC3E}">
        <p14:creationId xmlns:p14="http://schemas.microsoft.com/office/powerpoint/2010/main" val="16658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490908" cy="45475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Διάνυσμα θέσης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l-GR" dirty="0" smtClean="0"/>
                  <a:t> τα </a:t>
                </a:r>
                <a:r>
                  <a:rPr lang="el-GR" dirty="0" err="1" smtClean="0"/>
                  <a:t>μοναδιαία</a:t>
                </a:r>
                <a:r>
                  <a:rPr lang="el-GR" dirty="0" smtClean="0"/>
                  <a:t> διανύσματα του επιπέδου</a:t>
                </a:r>
              </a:p>
              <a:p>
                <a:endParaRPr lang="en-US" dirty="0" smtClean="0"/>
              </a:p>
              <a:p>
                <a:r>
                  <a:rPr lang="el-GR" dirty="0" smtClean="0"/>
                  <a:t>Αν ξέρουμε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l-GR" dirty="0" smtClean="0"/>
                  <a:t>, μπορούμε να βρούμε την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ως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490908" cy="4547508"/>
              </a:xfrm>
              <a:blipFill rotWithShape="0">
                <a:blip r:embed="rId2"/>
                <a:stretch>
                  <a:fillRect t="-18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9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490908" cy="3508977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γράψουμε τις δυο </a:t>
                </a:r>
                <a:r>
                  <a:rPr lang="el-GR" i="1" dirty="0" smtClean="0"/>
                  <a:t>διανυσματικές</a:t>
                </a:r>
                <a:r>
                  <a:rPr lang="el-GR" dirty="0" smtClean="0"/>
                  <a:t> εξισώσεις κίνησης σε δυο διαστάσεις με </a:t>
                </a:r>
                <a:r>
                  <a:rPr lang="el-GR" u="sng" dirty="0" smtClean="0"/>
                  <a:t>σταθερή επιτάχυνση</a:t>
                </a:r>
                <a:br>
                  <a:rPr lang="el-GR" u="sng" dirty="0" smtClean="0"/>
                </a:br>
                <a:endParaRPr lang="el-GR" u="sng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l-GR" sz="2800" b="1" dirty="0" smtClean="0"/>
                  <a:t/>
                </a:r>
                <a:br>
                  <a:rPr lang="el-GR" sz="2800" b="1" dirty="0" smtClean="0"/>
                </a:br>
                <a:endParaRPr lang="en-US" sz="2800" b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490908" cy="3508977"/>
              </a:xfrm>
              <a:blipFill rotWithShape="0">
                <a:blip r:embed="rId2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0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821605"/>
                <a:ext cx="7414708" cy="417874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Παράδειγμα</a:t>
                </a:r>
                <a:r>
                  <a:rPr lang="en-US" b="1" dirty="0"/>
                  <a:t>:</a:t>
                </a:r>
                <a:endParaRPr lang="el-GR" b="1" dirty="0" smtClean="0"/>
              </a:p>
              <a:p>
                <a:r>
                  <a:rPr lang="el-GR" sz="1800" dirty="0" smtClean="0"/>
                  <a:t>Ένα σωματίδιο κινείται στο </a:t>
                </a:r>
                <a:r>
                  <a:rPr lang="en-US" sz="1800" dirty="0" err="1" smtClean="0"/>
                  <a:t>xy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y-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σωματίδιο υφίσταται επιτάχυνση μόνο 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 με μέτρο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 smtClean="0"/>
                  <a:t>A) </a:t>
                </a:r>
                <a:r>
                  <a:rPr lang="el-GR" sz="1800" dirty="0" smtClean="0"/>
                  <a:t>Βρείτε το συνολικό διάνυσμα της ταχύτητας κάθε χρονική στιγμή.</a:t>
                </a:r>
                <a:br>
                  <a:rPr lang="el-GR" sz="1800" dirty="0" smtClean="0"/>
                </a:br>
                <a:r>
                  <a:rPr lang="el-GR" sz="1800" dirty="0" smtClean="0"/>
                  <a:t>Β) Βρείτε την ταχύτητα</a:t>
                </a:r>
                <a:br>
                  <a:rPr lang="el-GR" sz="1800" dirty="0" smtClean="0"/>
                </a:br>
                <a:r>
                  <a:rPr lang="el-GR" sz="1800" dirty="0" smtClean="0"/>
                  <a:t>σε μέτρο και κατεύθυνση</a:t>
                </a:r>
                <a:br>
                  <a:rPr lang="el-GR" sz="1800" dirty="0" smtClean="0"/>
                </a:br>
                <a:r>
                  <a:rPr lang="el-GR" sz="1800" dirty="0" smtClean="0"/>
                  <a:t>όταν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και τη γωνία</a:t>
                </a:r>
                <a:br>
                  <a:rPr lang="el-GR" sz="1800" dirty="0" smtClean="0"/>
                </a:br>
                <a:r>
                  <a:rPr lang="el-GR" sz="1800" dirty="0" smtClean="0"/>
                  <a:t>του διανύσματος της</a:t>
                </a:r>
                <a:br>
                  <a:rPr lang="el-GR" sz="1800" dirty="0" smtClean="0"/>
                </a:br>
                <a:r>
                  <a:rPr lang="el-GR" sz="1800" dirty="0" smtClean="0"/>
                  <a:t>ταχύτητας με τον άξονα</a:t>
                </a:r>
                <a:br>
                  <a:rPr lang="el-GR" sz="1800" dirty="0" smtClean="0"/>
                </a:br>
                <a:r>
                  <a:rPr lang="el-GR" sz="1800" dirty="0" smtClean="0"/>
                  <a:t>των </a:t>
                </a:r>
                <a:r>
                  <a:rPr lang="en-US" sz="1800" dirty="0" smtClean="0"/>
                  <a:t>x.</a:t>
                </a:r>
                <a:br>
                  <a:rPr lang="en-US" sz="1800" dirty="0" smtClean="0"/>
                </a:br>
                <a:r>
                  <a:rPr lang="el-GR" sz="1800" dirty="0" smtClean="0"/>
                  <a:t>Γ) Βρείτε τις </a:t>
                </a:r>
                <a:r>
                  <a:rPr lang="en-US" sz="1800" dirty="0" err="1" smtClean="0"/>
                  <a:t>x,y</a:t>
                </a:r>
                <a:r>
                  <a:rPr lang="en-US" sz="1800" dirty="0" smtClean="0"/>
                  <a:t> </a:t>
                </a:r>
                <a:r>
                  <a:rPr lang="el-GR" sz="1800" dirty="0" err="1" smtClean="0"/>
                  <a:t>συντεταγ</a:t>
                </a:r>
                <a:r>
                  <a:rPr lang="el-GR" sz="1800" dirty="0" smtClean="0"/>
                  <a:t>-</a:t>
                </a:r>
                <a:br>
                  <a:rPr lang="el-GR" sz="1800" dirty="0" smtClean="0"/>
                </a:br>
                <a:r>
                  <a:rPr lang="el-GR" sz="1800" dirty="0" err="1" smtClean="0"/>
                  <a:t>μένες</a:t>
                </a:r>
                <a:r>
                  <a:rPr lang="el-GR" sz="1800" dirty="0" smtClean="0"/>
                  <a:t> του σωματιδίου για</a:t>
                </a:r>
                <a:br>
                  <a:rPr lang="el-GR" sz="1800" dirty="0" smtClean="0"/>
                </a:br>
                <a:r>
                  <a:rPr lang="el-GR" sz="1800" dirty="0" smtClean="0"/>
                  <a:t>κάθε χρονική στιγμή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1800" dirty="0" smtClean="0"/>
                  <a:t>, και</a:t>
                </a:r>
                <a:br>
                  <a:rPr lang="el-GR" sz="1800" dirty="0" smtClean="0"/>
                </a:br>
                <a:r>
                  <a:rPr lang="el-GR" sz="1800" dirty="0" smtClean="0"/>
                  <a:t>το διάνυσμα θέσης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 smtClean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821605"/>
                <a:ext cx="7414708" cy="4178749"/>
              </a:xfrm>
              <a:blipFill rotWithShape="0">
                <a:blip r:embed="rId3"/>
                <a:stretch>
                  <a:fillRect t="-1752" r="-82" b="-20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56" y="3505200"/>
            <a:ext cx="473368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9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853292"/>
                <a:ext cx="74147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Παράδειγμα </a:t>
                </a:r>
                <a:r>
                  <a:rPr lang="el-GR" b="1" dirty="0" smtClean="0"/>
                  <a:t>- Λύση:</a:t>
                </a:r>
              </a:p>
              <a:p>
                <a:r>
                  <a:rPr lang="el-GR" sz="1800" dirty="0" smtClean="0"/>
                  <a:t>Ένα σωματίδιο κινείται στο </a:t>
                </a:r>
                <a:r>
                  <a:rPr lang="en-US" sz="1800" dirty="0" err="1" smtClean="0"/>
                  <a:t>xy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y-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σωματίδιο υφίσταται επιτάχυνση μόνο 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 με μέτρο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 smtClean="0"/>
                  <a:t>A) </a:t>
                </a:r>
                <a:r>
                  <a:rPr lang="el-GR" sz="1800" dirty="0" smtClean="0"/>
                  <a:t>Βρείτε το συνολικό διάνυσμα της ταχύτητας κάθε χρονική στιγμή.</a:t>
                </a:r>
                <a:br>
                  <a:rPr lang="el-GR" sz="1800" dirty="0" smtClean="0"/>
                </a:br>
                <a:endParaRPr lang="en-US" sz="18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853292"/>
                <a:ext cx="7414708" cy="4178749"/>
              </a:xfrm>
              <a:blipFill rotWithShape="0">
                <a:blip r:embed="rId3"/>
                <a:stretch>
                  <a:fillRect t="-1166" r="-6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962400"/>
            <a:ext cx="4868138" cy="25076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38920" y="4000320"/>
              <a:ext cx="3298320" cy="1715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440" y="3992400"/>
                <a:ext cx="3316680" cy="173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13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5948" y="1853292"/>
                <a:ext cx="74147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Παράδειγμα </a:t>
                </a:r>
                <a:r>
                  <a:rPr lang="el-GR" b="1" dirty="0" smtClean="0"/>
                  <a:t>- Λύση</a:t>
                </a:r>
                <a:r>
                  <a:rPr lang="el-GR" b="1" dirty="0"/>
                  <a:t>:</a:t>
                </a:r>
              </a:p>
              <a:p>
                <a:r>
                  <a:rPr lang="el-GR" sz="1800" dirty="0" smtClean="0"/>
                  <a:t>Ένα σωματίδιο κινείται στο </a:t>
                </a:r>
                <a:r>
                  <a:rPr lang="en-US" sz="1800" dirty="0" err="1" smtClean="0"/>
                  <a:t>xy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y-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σωματίδιο υφίσταται επιτάχυνση μόνο 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 με μέτρο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r>
                  <a:rPr lang="el-GR" sz="1800" dirty="0" smtClean="0"/>
                  <a:t>Β) Βρείτε την ταχύτητα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σε μέτρο και κατεύθυνση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όταν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και τη γωνία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του διανύσματος της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ταχύτητας με τον άξονα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των </a:t>
                </a:r>
                <a:r>
                  <a:rPr lang="en-US" sz="1800" dirty="0" smtClean="0"/>
                  <a:t>x.</a:t>
                </a:r>
                <a:br>
                  <a:rPr lang="en-US" sz="1800" dirty="0" smtClean="0"/>
                </a:br>
                <a:endParaRPr lang="en-US" sz="18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948" y="1853292"/>
                <a:ext cx="7414708" cy="4178749"/>
              </a:xfrm>
              <a:blipFill rotWithShape="0">
                <a:blip r:embed="rId3"/>
                <a:stretch>
                  <a:fillRect t="-1166" r="-6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80" y="3962400"/>
            <a:ext cx="4930920" cy="2540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98960" y="4039200"/>
              <a:ext cx="7503120" cy="2331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0680" y="4029480"/>
                <a:ext cx="7516800" cy="235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8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82280" y="1853292"/>
                <a:ext cx="74147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Παράδειγμα </a:t>
                </a:r>
                <a:r>
                  <a:rPr lang="el-GR" b="1" dirty="0" smtClean="0"/>
                  <a:t>- Λύση</a:t>
                </a:r>
                <a:r>
                  <a:rPr lang="el-GR" b="1" dirty="0"/>
                  <a:t>:</a:t>
                </a:r>
              </a:p>
              <a:p>
                <a:r>
                  <a:rPr lang="el-GR" sz="1800" dirty="0" smtClean="0"/>
                  <a:t>Ένα σωματίδιο κινείται στο </a:t>
                </a:r>
                <a:r>
                  <a:rPr lang="en-US" sz="1800" dirty="0" err="1" smtClean="0"/>
                  <a:t>xy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y-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σωματίδιο υφίσταται επιτάχυνση μόνο 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 με μέτρο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l-GR" sz="1800" dirty="0" smtClean="0"/>
                  <a:t>Γ) Βρείτε τις </a:t>
                </a:r>
                <a:r>
                  <a:rPr lang="en-US" sz="1800" dirty="0" err="1" smtClean="0"/>
                  <a:t>x,y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συντεταγμένες του σωματιδίου για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κάθε χρονική στιγμή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1800" dirty="0" smtClean="0"/>
                  <a:t>, και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διάνυσμα θέσης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 smtClean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2280" y="1853292"/>
                <a:ext cx="7414708" cy="4178749"/>
              </a:xfrm>
              <a:blipFill rotWithShape="0">
                <a:blip r:embed="rId3"/>
                <a:stretch>
                  <a:fillRect t="-1166" r="-9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08" y="4038600"/>
            <a:ext cx="4782992" cy="2463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01120" y="3706920"/>
              <a:ext cx="5209560" cy="2732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760" y="3697560"/>
                <a:ext cx="5233680" cy="27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8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853292"/>
            <a:ext cx="7948450" cy="4623708"/>
          </a:xfrm>
        </p:spPr>
        <p:txBody>
          <a:bodyPr>
            <a:normAutofit/>
          </a:bodyPr>
          <a:lstStyle/>
          <a:p>
            <a:r>
              <a:rPr lang="el-GR" dirty="0" smtClean="0"/>
              <a:t>Μια κλασική κίνηση σε δυο διαστάσεις είναι η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βολή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/>
          </a:p>
          <a:p>
            <a:r>
              <a:rPr lang="el-GR" dirty="0" smtClean="0"/>
              <a:t>Το μόνο που αλλάζει είναι </a:t>
            </a:r>
          </a:p>
          <a:p>
            <a:pPr marL="822960" lvl="1" indent="-457200">
              <a:buFont typeface="+mj-lt"/>
              <a:buAutoNum type="alphaUcPeriod"/>
            </a:pPr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l-GR" b="1" dirty="0" smtClean="0"/>
              <a:t>επιτάχυνση της βαρύτητας </a:t>
            </a:r>
            <a:r>
              <a:rPr lang="en-US" b="1" dirty="0" smtClean="0"/>
              <a:t>g</a:t>
            </a:r>
            <a:r>
              <a:rPr lang="en-US" dirty="0" smtClean="0"/>
              <a:t>, </a:t>
            </a:r>
            <a:r>
              <a:rPr lang="el-GR" dirty="0" smtClean="0"/>
              <a:t>που θεωρείται σταθερή και κάθετη </a:t>
            </a:r>
            <a:r>
              <a:rPr lang="en-US" dirty="0" smtClean="0"/>
              <a:t>(</a:t>
            </a:r>
            <a:r>
              <a:rPr lang="el-GR" dirty="0" smtClean="0"/>
              <a:t>προς τα κάτω</a:t>
            </a:r>
            <a:r>
              <a:rPr lang="en-US" dirty="0" smtClean="0"/>
              <a:t>)</a:t>
            </a:r>
            <a:r>
              <a:rPr lang="el-GR" dirty="0" smtClean="0"/>
              <a:t> στον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άξονα </a:t>
            </a:r>
            <a:r>
              <a:rPr lang="en-US" dirty="0" smtClean="0"/>
              <a:t>x.</a:t>
            </a:r>
          </a:p>
          <a:p>
            <a:pPr marL="822960" lvl="1" indent="-457200">
              <a:buFont typeface="+mj-lt"/>
              <a:buAutoNum type="alphaUcPeriod"/>
            </a:pPr>
            <a:r>
              <a:rPr lang="el-GR" dirty="0" smtClean="0"/>
              <a:t>Επίσης, η </a:t>
            </a:r>
            <a:r>
              <a:rPr lang="el-GR" b="1" dirty="0" smtClean="0"/>
              <a:t>αντίσταση του αέρα</a:t>
            </a:r>
            <a:r>
              <a:rPr lang="el-GR" dirty="0" smtClean="0"/>
              <a:t> θεωρείται αμελητέα.</a:t>
            </a:r>
          </a:p>
          <a:p>
            <a:r>
              <a:rPr lang="el-GR" dirty="0" smtClean="0"/>
              <a:t>Υπό αυτές τις συνθήκες, η ανάλυση τέτοιων προβλημάτων είναι απλή…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62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Δυο Διαστάσεις</a:t>
            </a:r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05000"/>
            <a:ext cx="4124463" cy="2955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5" y="1853292"/>
            <a:ext cx="6663560" cy="4570412"/>
          </a:xfrm>
        </p:spPr>
      </p:pic>
    </p:spTree>
    <p:extLst>
      <p:ext uri="{BB962C8B-B14F-4D97-AF65-F5344CB8AC3E}">
        <p14:creationId xmlns:p14="http://schemas.microsoft.com/office/powerpoint/2010/main" val="21947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643650" cy="45475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γράψουμε τις δυο </a:t>
                </a:r>
                <a:r>
                  <a:rPr lang="el-GR" i="1" dirty="0" smtClean="0"/>
                  <a:t>διανυσματικές</a:t>
                </a:r>
                <a:r>
                  <a:rPr lang="el-GR" dirty="0" smtClean="0"/>
                  <a:t> εξισώσεις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βολής</a:t>
                </a:r>
                <a:r>
                  <a:rPr lang="el-GR" dirty="0"/>
                  <a:t/>
                </a:r>
                <a:br>
                  <a:rPr lang="el-GR" dirty="0"/>
                </a:br>
                <a:endParaRPr lang="el-G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r>
                      <a:rPr lang="en-US" b="1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l-GR" b="1" dirty="0"/>
                  <a:t/>
                </a:r>
                <a:br>
                  <a:rPr lang="el-GR" b="1" dirty="0"/>
                </a:br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1"/>
                <a:endParaRPr lang="en-US" dirty="0" smtClean="0"/>
              </a:p>
              <a:p>
                <a:r>
                  <a:rPr lang="el-GR" dirty="0" smtClean="0"/>
                  <a:t>Ίδιες με αυτές της Διαφ. </a:t>
                </a:r>
                <a:r>
                  <a:rPr lang="en-US" dirty="0" smtClean="0"/>
                  <a:t>14 (7 slides </a:t>
                </a:r>
                <a:r>
                  <a:rPr lang="el-GR" dirty="0" smtClean="0"/>
                  <a:t>πριν)!</a:t>
                </a:r>
              </a:p>
              <a:p>
                <a:endParaRPr lang="el-GR" dirty="0"/>
              </a:p>
              <a:p>
                <a:r>
                  <a:rPr lang="el-GR" dirty="0" smtClean="0"/>
                  <a:t>Προσοχή! Είναι διανυσματικές εξισώσεις!</a:t>
                </a: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643650" cy="4547508"/>
              </a:xfrm>
              <a:blipFill rotWithShape="0">
                <a:blip r:embed="rId2"/>
                <a:stretch>
                  <a:fillRect t="-10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4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03" y="1891392"/>
            <a:ext cx="3612061" cy="2452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621972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αναλύσουμε την κίνηση</a:t>
                </a:r>
                <a:endParaRPr lang="el-GR" dirty="0"/>
              </a:p>
              <a:p>
                <a:r>
                  <a:rPr lang="el-GR" dirty="0" smtClean="0"/>
                  <a:t>Αρχική θέση</a:t>
                </a:r>
                <a:br>
                  <a:rPr lang="el-GR" dirty="0" smtClean="0"/>
                </a:br>
                <a:r>
                  <a:rPr lang="el-GR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:r>
                  <a:rPr lang="el-GR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r>
                  <a:rPr lang="el-GR" dirty="0" smtClean="0"/>
                  <a:t>Δυο συνιστώσες: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A) </a:t>
                </a:r>
                <a:r>
                  <a:rPr lang="el-GR" u="sng" dirty="0" smtClean="0"/>
                  <a:t>Μηδενική επιτάχυνση</a:t>
                </a:r>
                <a:r>
                  <a:rPr lang="el-GR" dirty="0" smtClean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στον </a:t>
                </a:r>
                <a:r>
                  <a:rPr lang="en-US" dirty="0" smtClean="0"/>
                  <a:t>x-</a:t>
                </a:r>
                <a:r>
                  <a:rPr lang="el-GR" dirty="0" smtClean="0"/>
                  <a:t>άξονα (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u="sng" dirty="0" smtClean="0"/>
                  <a:t> </a:t>
                </a:r>
                <a:r>
                  <a:rPr lang="el-GR" u="sng" dirty="0" smtClean="0"/>
                  <a:t>σταθερή</a:t>
                </a:r>
                <a:r>
                  <a:rPr lang="el-GR" dirty="0" smtClean="0"/>
                  <a:t>)</a:t>
                </a:r>
              </a:p>
              <a:p>
                <a:pPr lvl="1"/>
                <a:r>
                  <a:rPr lang="en-US" dirty="0" smtClean="0"/>
                  <a:t>B) </a:t>
                </a:r>
                <a:r>
                  <a:rPr lang="el-GR" u="sng" dirty="0" smtClean="0"/>
                  <a:t>Σταθερή επιτάχυνση</a:t>
                </a:r>
                <a:r>
                  <a:rPr lang="el-GR" dirty="0" smtClean="0"/>
                  <a:t> στον </a:t>
                </a:r>
                <a:r>
                  <a:rPr lang="en-US" dirty="0" smtClean="0"/>
                  <a:t>y-</a:t>
                </a:r>
                <a:r>
                  <a:rPr lang="el-GR" dirty="0" smtClean="0"/>
                  <a:t>άξονα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(</a:t>
                </a:r>
                <a:r>
                  <a:rPr lang="en-US" dirty="0" smtClean="0"/>
                  <a:t>g – </a:t>
                </a:r>
                <a:r>
                  <a:rPr lang="el-GR" dirty="0" smtClean="0"/>
                  <a:t>βαρύτητα)</a:t>
                </a:r>
              </a:p>
              <a:p>
                <a:r>
                  <a:rPr lang="el-GR" dirty="0" smtClean="0"/>
                  <a:t>Γράφουμε τις εξισώσεις κίνησης όπως τις ξέρουμε</a:t>
                </a:r>
                <a:endParaRPr lang="el-GR" dirty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621972" cy="4623708"/>
              </a:xfrm>
              <a:blipFill rotWithShape="0">
                <a:blip r:embed="rId3"/>
                <a:stretch>
                  <a:fillRect t="-10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5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69" y="1865363"/>
            <a:ext cx="4153268" cy="2819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621972" cy="4153348"/>
              </a:xfrm>
            </p:spPr>
            <p:txBody>
              <a:bodyPr/>
              <a:lstStyle/>
              <a:p>
                <a:r>
                  <a:rPr lang="el-GR" b="1" dirty="0" smtClean="0"/>
                  <a:t>Α)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000" b="1" dirty="0" smtClean="0"/>
              </a:p>
              <a:p>
                <a:r>
                  <a:rPr lang="en-US" b="1" dirty="0" smtClean="0"/>
                  <a:t>B)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𝒈𝒕</m:t>
                    </m:r>
                  </m:oMath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𝒚𝒇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𝒚𝒊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𝒚𝒇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000" b="1" dirty="0" smtClean="0"/>
              </a:p>
              <a:p>
                <a:pPr marL="68580" indent="0">
                  <a:buNone/>
                </a:pPr>
                <a:r>
                  <a:rPr lang="en-US" sz="20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 smtClean="0"/>
              </a:p>
              <a:p>
                <a:pPr marL="68580" indent="0">
                  <a:buNone/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𝒚𝒇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el-GR" b="1" dirty="0" smtClean="0"/>
              </a:p>
              <a:p>
                <a:pPr marL="68580" indent="0">
                  <a:buNone/>
                </a:pPr>
                <a:endParaRPr lang="en-US" b="0" dirty="0" smtClean="0"/>
              </a:p>
              <a:p>
                <a:r>
                  <a:rPr lang="el-GR" b="0" dirty="0" smtClean="0"/>
                  <a:t>Εντελώς ανεξάρτητες μεταξύ τους κινήσεις!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621972" cy="4153348"/>
              </a:xfrm>
              <a:blipFill rotWithShape="0">
                <a:blip r:embed="rId3"/>
                <a:stretch>
                  <a:fillRect t="-1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2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95828"/>
            <a:ext cx="6400800" cy="4310591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Εύρος</a:t>
            </a:r>
            <a:r>
              <a:rPr lang="el-GR" dirty="0" smtClean="0"/>
              <a:t> και </a:t>
            </a:r>
            <a:r>
              <a:rPr lang="el-GR" b="1" dirty="0" smtClean="0"/>
              <a:t>Μέγιστο Ύψος</a:t>
            </a:r>
            <a:r>
              <a:rPr lang="el-GR" dirty="0" smtClean="0"/>
              <a:t> βολής</a:t>
            </a:r>
          </a:p>
          <a:p>
            <a:endParaRPr lang="el-GR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67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853292"/>
            <a:ext cx="7490908" cy="4153348"/>
          </a:xfrm>
        </p:spPr>
        <p:txBody>
          <a:bodyPr/>
          <a:lstStyle/>
          <a:p>
            <a:r>
              <a:rPr lang="el-GR" dirty="0" smtClean="0"/>
              <a:t>Ας βρούμε τα </a:t>
            </a:r>
            <a:r>
              <a:rPr lang="en-US" dirty="0" smtClean="0"/>
              <a:t>h, R </a:t>
            </a:r>
            <a:r>
              <a:rPr lang="el-GR" dirty="0" smtClean="0"/>
              <a:t>συναρτήσει των δεδομένων: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40000" y="2497680"/>
              <a:ext cx="8092440" cy="4024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160" y="2487960"/>
                <a:ext cx="8110440" cy="403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92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11280" y="1907280"/>
              <a:ext cx="7595640" cy="4596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920" y="1898280"/>
                <a:ext cx="7616880" cy="46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3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" y="1981200"/>
            <a:ext cx="7859446" cy="4267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622920" y="1660680"/>
              <a:ext cx="1871280" cy="1263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20040" y="1648800"/>
                <a:ext cx="1884600" cy="12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9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Παράδειγμα</a:t>
            </a:r>
          </a:p>
          <a:p>
            <a:pPr lvl="1"/>
            <a:r>
              <a:rPr lang="el-GR" dirty="0" smtClean="0"/>
              <a:t>Ο Βασίλης Σπανούλης σουτάρει υπό</a:t>
            </a:r>
            <a:br>
              <a:rPr lang="el-GR" dirty="0" smtClean="0"/>
            </a:br>
            <a:r>
              <a:rPr lang="el-GR" dirty="0" smtClean="0"/>
              <a:t>πίεση την</a:t>
            </a:r>
            <a:r>
              <a:rPr lang="el-GR" dirty="0"/>
              <a:t> </a:t>
            </a:r>
            <a:r>
              <a:rPr lang="el-GR" dirty="0" smtClean="0"/>
              <a:t>μπάλα υπό γωνία 60˚ με το</a:t>
            </a:r>
            <a:br>
              <a:rPr lang="el-GR" dirty="0" smtClean="0"/>
            </a:br>
            <a:r>
              <a:rPr lang="el-GR" dirty="0" smtClean="0"/>
              <a:t>οριζόντιο επίπεδο, και με ταχύτητα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/>
              <a:t>8</a:t>
            </a:r>
            <a:r>
              <a:rPr lang="en-US" dirty="0" smtClean="0"/>
              <a:t>m/s.</a:t>
            </a:r>
            <a:br>
              <a:rPr lang="en-US" dirty="0" smtClean="0"/>
            </a:br>
            <a:r>
              <a:rPr lang="en-US" dirty="0" smtClean="0"/>
              <a:t>A) </a:t>
            </a:r>
            <a:r>
              <a:rPr lang="el-GR" dirty="0" smtClean="0"/>
              <a:t>Μπορεί υπό αυτές τις συνθήκες να</a:t>
            </a:r>
            <a:br>
              <a:rPr lang="el-GR" dirty="0" smtClean="0"/>
            </a:br>
            <a:r>
              <a:rPr lang="el-GR" dirty="0" smtClean="0"/>
              <a:t>σκοράρει 3ποντο;</a:t>
            </a:r>
            <a:br>
              <a:rPr lang="el-GR" dirty="0" smtClean="0"/>
            </a:br>
            <a:r>
              <a:rPr lang="el-GR" dirty="0" smtClean="0"/>
              <a:t>Β) Ποιο είναι το μέγιστο ύψος που φτάνει η μπάλα;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23652"/>
            <a:ext cx="1728061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74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857212"/>
            <a:ext cx="7643308" cy="4153348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– Λύση:</a:t>
            </a:r>
          </a:p>
          <a:p>
            <a:pPr lvl="1"/>
            <a:r>
              <a:rPr lang="el-GR" dirty="0" smtClean="0"/>
              <a:t>γωνία 60˚ - ταχύτητα 8</a:t>
            </a:r>
            <a:r>
              <a:rPr lang="en-US" dirty="0" smtClean="0"/>
              <a:t>m/s.</a:t>
            </a:r>
            <a:br>
              <a:rPr lang="en-US" dirty="0" smtClean="0"/>
            </a:br>
            <a:r>
              <a:rPr lang="en-US" dirty="0" smtClean="0"/>
              <a:t>A) </a:t>
            </a:r>
            <a:r>
              <a:rPr lang="el-GR" dirty="0" smtClean="0"/>
              <a:t>Μπορεί υπό αυτές τις συνθήκες να</a:t>
            </a:r>
            <a:r>
              <a:rPr lang="en-US" dirty="0" smtClean="0"/>
              <a:t> </a:t>
            </a:r>
            <a:r>
              <a:rPr lang="el-GR" dirty="0" smtClean="0"/>
              <a:t>σκοράρει 3ποντο; (απόσταση 3ποντου = 6.75</a:t>
            </a:r>
            <a:r>
              <a:rPr lang="en-US" dirty="0" smtClean="0"/>
              <a:t>m)</a:t>
            </a:r>
            <a:endParaRPr lang="el-GR" dirty="0" smtClean="0"/>
          </a:p>
          <a:p>
            <a:pPr marL="6858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12" y="3884993"/>
            <a:ext cx="4206199" cy="22110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30640" y="3329640"/>
              <a:ext cx="8129160" cy="2207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560" y="3319560"/>
                <a:ext cx="8145000" cy="222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7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Μελέτη κίνησης σε δυο διαστάσεις</a:t>
            </a:r>
          </a:p>
          <a:p>
            <a:pPr lvl="1"/>
            <a:r>
              <a:rPr lang="el-GR" dirty="0" smtClean="0"/>
              <a:t>Κίνηση στο επίπεδο (</a:t>
            </a:r>
            <a:r>
              <a:rPr lang="en-US" dirty="0" smtClean="0"/>
              <a:t>x-y)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Χρήσιμη σε πολλές εφαρμογές</a:t>
            </a:r>
          </a:p>
          <a:p>
            <a:pPr lvl="1"/>
            <a:r>
              <a:rPr lang="el-GR" dirty="0" smtClean="0"/>
              <a:t>Κίνηση ρομπότ στο επίπεδο</a:t>
            </a:r>
          </a:p>
          <a:p>
            <a:pPr lvl="1"/>
            <a:r>
              <a:rPr lang="el-GR" dirty="0" smtClean="0"/>
              <a:t>Κίνηση ηλεκτρονίων σε ηλεκτρικό πεδίο</a:t>
            </a:r>
          </a:p>
          <a:p>
            <a:pPr lvl="1"/>
            <a:r>
              <a:rPr lang="el-GR" dirty="0" smtClean="0"/>
              <a:t>Κίνηση δορυφόρου σε τροχιά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848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853292"/>
            <a:ext cx="7643308" cy="4153348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– Λύση:</a:t>
            </a:r>
          </a:p>
          <a:p>
            <a:pPr lvl="1"/>
            <a:r>
              <a:rPr lang="el-GR" dirty="0"/>
              <a:t>γωνία 60˚ - ταχύτητα </a:t>
            </a:r>
            <a:r>
              <a:rPr lang="el-GR" dirty="0" smtClean="0"/>
              <a:t>8</a:t>
            </a:r>
            <a:r>
              <a:rPr lang="en-US" dirty="0" smtClean="0"/>
              <a:t>m/s.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Β) Ποιο είναι το μέγιστο ύψος που φτάνει η μπάλα;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97" y="3886200"/>
            <a:ext cx="4203903" cy="2209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12360" y="3173400"/>
              <a:ext cx="7894800" cy="1678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840" y="3162240"/>
                <a:ext cx="7914240" cy="169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3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853292"/>
            <a:ext cx="7567108" cy="4153348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</a:t>
            </a:r>
            <a:r>
              <a:rPr lang="en-US" b="1" dirty="0" smtClean="0"/>
              <a:t> (</a:t>
            </a:r>
            <a:r>
              <a:rPr lang="el-GR" b="1" dirty="0" smtClean="0"/>
              <a:t>πιο ρεαλιστικό)</a:t>
            </a:r>
          </a:p>
          <a:p>
            <a:pPr lvl="1"/>
            <a:r>
              <a:rPr lang="el-GR" sz="1800" dirty="0" smtClean="0"/>
              <a:t>Ο Βασίλης Σπανούλης σουτάρει την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μπάλα υπό γωνία 40˚ με το οριζόντιο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επίπεδο, σε απόσταση 10</a:t>
            </a:r>
            <a:r>
              <a:rPr lang="en-US" sz="1800" dirty="0" smtClean="0"/>
              <a:t>m</a:t>
            </a:r>
            <a:r>
              <a:rPr lang="el-GR" sz="1800" dirty="0" smtClean="0"/>
              <a:t> από το </a:t>
            </a:r>
            <a:br>
              <a:rPr lang="el-GR" sz="1800" dirty="0" smtClean="0"/>
            </a:br>
            <a:r>
              <a:rPr lang="el-GR" sz="1800" dirty="0" smtClean="0"/>
              <a:t>καλάθι (</a:t>
            </a:r>
            <a:r>
              <a:rPr lang="en-US" sz="1800" dirty="0" smtClean="0"/>
              <a:t>buzzer beater)</a:t>
            </a:r>
            <a:r>
              <a:rPr lang="el-GR" sz="1800" dirty="0" smtClean="0"/>
              <a:t>. Το ύψος του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είναι 2</a:t>
            </a:r>
            <a:r>
              <a:rPr lang="en-US" sz="1800" dirty="0" smtClean="0"/>
              <a:t>m </a:t>
            </a:r>
            <a:r>
              <a:rPr lang="el-GR" sz="1800" dirty="0" smtClean="0"/>
              <a:t>ενώ το</a:t>
            </a:r>
            <a:r>
              <a:rPr lang="en-US" sz="1800" dirty="0" smtClean="0"/>
              <a:t> </a:t>
            </a:r>
            <a:r>
              <a:rPr lang="el-GR" sz="1800" dirty="0" smtClean="0"/>
              <a:t>ύψος της </a:t>
            </a:r>
            <a:r>
              <a:rPr lang="el-GR" sz="1800" dirty="0" err="1" smtClean="0"/>
              <a:t>μπασκέτας</a:t>
            </a:r>
            <a:r>
              <a:rPr lang="el-GR" sz="1800" dirty="0" smtClean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είναι 3</a:t>
            </a:r>
            <a:r>
              <a:rPr lang="en-US" sz="1800" dirty="0" smtClean="0"/>
              <a:t>m.</a:t>
            </a:r>
            <a:br>
              <a:rPr lang="en-US" sz="1800" dirty="0" smtClean="0"/>
            </a:br>
            <a:r>
              <a:rPr lang="en-US" sz="1800" dirty="0" smtClean="0"/>
              <a:t>A) </a:t>
            </a:r>
            <a:r>
              <a:rPr lang="el-GR" sz="1800" dirty="0" smtClean="0"/>
              <a:t>Ποια είναι η επιτάχυνση της μπάλας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στο</a:t>
            </a:r>
            <a:r>
              <a:rPr lang="en-US" sz="1800" dirty="0" smtClean="0"/>
              <a:t> </a:t>
            </a:r>
            <a:r>
              <a:rPr lang="el-GR" sz="1800" dirty="0" smtClean="0"/>
              <a:t>υψηλότερο σημείο της τροχιάς της;</a:t>
            </a:r>
            <a:br>
              <a:rPr lang="el-GR" sz="1800" dirty="0" smtClean="0"/>
            </a:br>
            <a:r>
              <a:rPr lang="el-GR" sz="1800" dirty="0" smtClean="0"/>
              <a:t>Β) Με ποια ταχύτητα πρέπει να σουτάρει την μπάλα ώστε να σκοράρει χωρίς </a:t>
            </a:r>
            <a:r>
              <a:rPr lang="el-GR" sz="1800" dirty="0" err="1" smtClean="0"/>
              <a:t>ταμπλ</a:t>
            </a:r>
            <a:r>
              <a:rPr lang="el-GR" sz="1800" dirty="0" err="1"/>
              <a:t>ώ</a:t>
            </a:r>
            <a:r>
              <a:rPr lang="el-GR" sz="1800" dirty="0" smtClean="0"/>
              <a:t>;</a:t>
            </a:r>
            <a:endParaRPr lang="el-GR" sz="18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27811"/>
            <a:ext cx="2897574" cy="213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37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853292"/>
            <a:ext cx="7567108" cy="4153348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</a:t>
            </a:r>
            <a:r>
              <a:rPr lang="en-US" b="1" dirty="0" smtClean="0"/>
              <a:t> –</a:t>
            </a:r>
            <a:r>
              <a:rPr lang="el-GR" b="1" dirty="0" smtClean="0"/>
              <a:t> Λύση:</a:t>
            </a:r>
          </a:p>
          <a:p>
            <a:pPr lvl="1"/>
            <a:r>
              <a:rPr lang="el-GR" sz="1600" dirty="0" smtClean="0"/>
              <a:t>γωνία 40˚, απόσταση 10</a:t>
            </a:r>
            <a:r>
              <a:rPr lang="en-US" sz="1600" dirty="0" smtClean="0"/>
              <a:t>m</a:t>
            </a:r>
            <a:r>
              <a:rPr lang="el-GR" sz="1600" dirty="0" smtClean="0"/>
              <a:t>, ύψος παίκτη 2</a:t>
            </a:r>
            <a:r>
              <a:rPr lang="en-US" sz="1600" dirty="0" smtClean="0"/>
              <a:t>m</a:t>
            </a:r>
            <a:r>
              <a:rPr lang="el-GR" sz="1600" dirty="0" smtClean="0"/>
              <a:t>, ύψος </a:t>
            </a:r>
            <a:r>
              <a:rPr lang="el-GR" sz="1600" dirty="0" err="1" smtClean="0"/>
              <a:t>μπασκέτας</a:t>
            </a:r>
            <a:r>
              <a:rPr lang="el-GR" sz="1600" dirty="0" smtClean="0"/>
              <a:t> 3</a:t>
            </a:r>
            <a:r>
              <a:rPr lang="en-US" sz="1600" dirty="0" smtClean="0"/>
              <a:t>m.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A) </a:t>
            </a:r>
            <a:r>
              <a:rPr lang="el-GR" sz="1800" dirty="0" smtClean="0"/>
              <a:t>Ποια είναι η επιτάχυνση της μπάλας στο</a:t>
            </a:r>
            <a:r>
              <a:rPr lang="en-US" sz="1800" dirty="0" smtClean="0"/>
              <a:t> </a:t>
            </a:r>
            <a:r>
              <a:rPr lang="el-GR" sz="1800" dirty="0" smtClean="0"/>
              <a:t>υψηλότερο σημείο της τροχιάς της;</a:t>
            </a:r>
            <a:br>
              <a:rPr lang="el-GR" sz="1800" dirty="0" smtClean="0"/>
            </a:br>
            <a:endParaRPr lang="el-GR" sz="1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17" y="3657601"/>
            <a:ext cx="4059606" cy="21335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7800" y="3081600"/>
              <a:ext cx="7020720" cy="3112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280" y="3073680"/>
                <a:ext cx="7045560" cy="31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36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567108" cy="415334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</a:t>
                </a:r>
                <a:r>
                  <a:rPr lang="en-US" b="1" dirty="0" smtClean="0"/>
                  <a:t> –</a:t>
                </a:r>
                <a:r>
                  <a:rPr lang="el-GR" b="1" dirty="0" smtClean="0"/>
                  <a:t> Λύση:</a:t>
                </a:r>
              </a:p>
              <a:p>
                <a:pPr lvl="1"/>
                <a:r>
                  <a:rPr lang="el-GR" sz="1600" dirty="0" smtClean="0"/>
                  <a:t>γωνία 40˚, απόσταση 10</a:t>
                </a:r>
                <a:r>
                  <a:rPr lang="en-US" sz="1600" dirty="0" smtClean="0"/>
                  <a:t>m</a:t>
                </a:r>
                <a:r>
                  <a:rPr lang="el-GR" sz="1600" dirty="0" smtClean="0"/>
                  <a:t>, ύψος παίκτη 2</a:t>
                </a:r>
                <a:r>
                  <a:rPr lang="en-US" sz="1600" dirty="0" smtClean="0"/>
                  <a:t>m</a:t>
                </a:r>
                <a:r>
                  <a:rPr lang="el-GR" sz="1600" dirty="0" smtClean="0"/>
                  <a:t>, ύψος </a:t>
                </a:r>
                <a:r>
                  <a:rPr lang="el-GR" sz="1600" dirty="0" err="1" smtClean="0"/>
                  <a:t>μπασκέτας</a:t>
                </a:r>
                <a:r>
                  <a:rPr lang="el-GR" sz="1600" dirty="0" smtClean="0"/>
                  <a:t> 3</a:t>
                </a:r>
                <a:r>
                  <a:rPr lang="en-US" sz="1600" dirty="0" smtClean="0"/>
                  <a:t>m.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/>
                  <a:t>Β) Με ποια ταχύτητα πρέπει να σουτάρει την μπάλα ώστε να σκοράρει χωρίς ταμπλό</a:t>
                </a:r>
                <a:r>
                  <a:rPr lang="el-GR" sz="1800" dirty="0" smtClean="0"/>
                  <a:t>;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400" dirty="0" smtClean="0"/>
                  <a:t>Δίνονται:</a:t>
                </a:r>
                <a:br>
                  <a:rPr lang="el-GR" sz="1400" dirty="0" smtClean="0"/>
                </a:br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=0.84, </m:t>
                    </m:r>
                  </m:oMath>
                </a14:m>
                <a:r>
                  <a:rPr lang="en-US" sz="1400" b="0" dirty="0" smtClean="0"/>
                  <a:t/>
                </a:r>
                <a:br>
                  <a:rPr lang="en-US" sz="1400" b="0" dirty="0" smtClean="0"/>
                </a:b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=0.76,</m:t>
                    </m:r>
                  </m:oMath>
                </a14:m>
                <a:r>
                  <a:rPr lang="en-US" sz="1400" b="0" dirty="0" smtClean="0"/>
                  <a:t/>
                </a:r>
                <a:br>
                  <a:rPr lang="en-US" sz="1400" b="0" dirty="0" smtClean="0"/>
                </a:b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=0.58</m:t>
                    </m:r>
                  </m:oMath>
                </a14:m>
                <a:endParaRPr lang="el-GR" sz="1400" dirty="0"/>
              </a:p>
              <a:p>
                <a:pPr lvl="1"/>
                <a:endParaRPr lang="el-GR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567108" cy="4153348"/>
              </a:xfrm>
              <a:blipFill rotWithShape="0">
                <a:blip r:embed="rId3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17" y="3657601"/>
            <a:ext cx="4059606" cy="21335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07960" y="3494520"/>
              <a:ext cx="8124480" cy="3079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240" y="3485880"/>
                <a:ext cx="8136720" cy="309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17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567108" cy="415334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</a:t>
                </a:r>
                <a:r>
                  <a:rPr lang="en-US" b="1" dirty="0" smtClean="0"/>
                  <a:t> –</a:t>
                </a:r>
                <a:r>
                  <a:rPr lang="el-GR" b="1" dirty="0" smtClean="0"/>
                  <a:t> Λύση:</a:t>
                </a:r>
              </a:p>
              <a:p>
                <a:pPr lvl="1"/>
                <a:r>
                  <a:rPr lang="el-GR" sz="1600" dirty="0" smtClean="0"/>
                  <a:t>γωνία 40˚, απόσταση 10</a:t>
                </a:r>
                <a:r>
                  <a:rPr lang="en-US" sz="1600" dirty="0" smtClean="0"/>
                  <a:t>m</a:t>
                </a:r>
                <a:r>
                  <a:rPr lang="el-GR" sz="1600" dirty="0" smtClean="0"/>
                  <a:t>, ύψος παίκτη 2</a:t>
                </a:r>
                <a:r>
                  <a:rPr lang="en-US" sz="1600" dirty="0" smtClean="0"/>
                  <a:t>m</a:t>
                </a:r>
                <a:r>
                  <a:rPr lang="el-GR" sz="1600" dirty="0" smtClean="0"/>
                  <a:t>, ύψος </a:t>
                </a:r>
                <a:r>
                  <a:rPr lang="el-GR" sz="1600" dirty="0" err="1" smtClean="0"/>
                  <a:t>μπασκέτας</a:t>
                </a:r>
                <a:r>
                  <a:rPr lang="el-GR" sz="1600" dirty="0" smtClean="0"/>
                  <a:t> 3</a:t>
                </a:r>
                <a:r>
                  <a:rPr lang="en-US" sz="1600" dirty="0" smtClean="0"/>
                  <a:t>m.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/>
                  <a:t>Β) Με ποια ταχύτητα πρέπει να σουτάρει την μπάλα ώστε να σκοράρει χωρίς ταμπλό</a:t>
                </a:r>
                <a:r>
                  <a:rPr lang="el-GR" sz="1800" dirty="0" smtClean="0"/>
                  <a:t>;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400" dirty="0" smtClean="0"/>
                  <a:t>Δίνονται:</a:t>
                </a:r>
                <a:br>
                  <a:rPr lang="el-GR" sz="1400" dirty="0" smtClean="0"/>
                </a:br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=0.84, </m:t>
                    </m:r>
                  </m:oMath>
                </a14:m>
                <a:r>
                  <a:rPr lang="en-US" sz="1400" b="0" dirty="0" smtClean="0"/>
                  <a:t/>
                </a:r>
                <a:br>
                  <a:rPr lang="en-US" sz="1400" b="0" dirty="0" smtClean="0"/>
                </a:b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=0.76,</m:t>
                    </m:r>
                  </m:oMath>
                </a14:m>
                <a:r>
                  <a:rPr lang="en-US" sz="1400" b="0" dirty="0" smtClean="0"/>
                  <a:t/>
                </a:r>
                <a:br>
                  <a:rPr lang="en-US" sz="1400" b="0" dirty="0" smtClean="0"/>
                </a:b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=0.58</m:t>
                    </m:r>
                  </m:oMath>
                </a14:m>
                <a:endParaRPr lang="el-GR" sz="1400" dirty="0"/>
              </a:p>
              <a:p>
                <a:pPr lvl="1"/>
                <a:endParaRPr lang="el-GR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567108" cy="4153348"/>
              </a:xfrm>
              <a:blipFill rotWithShape="0">
                <a:blip r:embed="rId3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600"/>
            <a:ext cx="4059606" cy="21335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77800" y="3541320"/>
              <a:ext cx="8057160" cy="1936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120" y="3534480"/>
                <a:ext cx="8067600" cy="19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41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Κίνηση σε Δυο Διαστάσεις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77012"/>
            <a:ext cx="3293952" cy="32939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907270"/>
            <a:ext cx="7872250" cy="4569730"/>
          </a:xfrm>
        </p:spPr>
        <p:txBody>
          <a:bodyPr/>
          <a:lstStyle/>
          <a:p>
            <a:r>
              <a:rPr lang="el-GR" b="1" dirty="0" smtClean="0"/>
              <a:t>Ομαλή κυκλική κίνηση</a:t>
            </a:r>
          </a:p>
          <a:p>
            <a:pPr lvl="1"/>
            <a:r>
              <a:rPr lang="el-GR" dirty="0" smtClean="0"/>
              <a:t>Σωματίδιο κινείται σε κύκλο ή σε κυκλικό τόξο</a:t>
            </a:r>
          </a:p>
          <a:p>
            <a:pPr lvl="1"/>
            <a:r>
              <a:rPr lang="el-GR" dirty="0" smtClean="0"/>
              <a:t>Σταθερή </a:t>
            </a:r>
            <a:r>
              <a:rPr lang="el-GR" u="sng" dirty="0" smtClean="0"/>
              <a:t>αριθμητική</a:t>
            </a:r>
            <a:r>
              <a:rPr lang="el-GR" dirty="0" smtClean="0"/>
              <a:t> ταχύτητα</a:t>
            </a:r>
          </a:p>
          <a:p>
            <a:pPr lvl="2"/>
            <a:r>
              <a:rPr lang="el-GR" dirty="0" smtClean="0"/>
              <a:t>…προφανώς όχι σταθερό διάνυσμα 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ταχύτητας</a:t>
            </a:r>
          </a:p>
          <a:p>
            <a:pPr lvl="1"/>
            <a:r>
              <a:rPr lang="el-GR" dirty="0" smtClean="0"/>
              <a:t>Σταθερή επιτάχυνση κατά μέτρο</a:t>
            </a:r>
          </a:p>
          <a:p>
            <a:pPr lvl="2"/>
            <a:r>
              <a:rPr lang="el-GR" dirty="0" smtClean="0"/>
              <a:t>…προφανώς όχι σταθερό </a:t>
            </a:r>
            <a:br>
              <a:rPr lang="el-GR" dirty="0" smtClean="0"/>
            </a:br>
            <a:r>
              <a:rPr lang="el-GR" dirty="0" smtClean="0"/>
              <a:t>διάνυσμα επιτάχυνσης</a:t>
            </a:r>
          </a:p>
        </p:txBody>
      </p:sp>
    </p:spTree>
    <p:extLst>
      <p:ext uri="{BB962C8B-B14F-4D97-AF65-F5344CB8AC3E}">
        <p14:creationId xmlns:p14="http://schemas.microsoft.com/office/powerpoint/2010/main" val="106446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Κίνηση σε Δυο Διαστάσεις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77012"/>
            <a:ext cx="3293952" cy="32939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50" cy="4569730"/>
              </a:xfrm>
            </p:spPr>
            <p:txBody>
              <a:bodyPr/>
              <a:lstStyle/>
              <a:p>
                <a:r>
                  <a:rPr lang="el-GR" b="1" dirty="0" smtClean="0"/>
                  <a:t>Ομαλή κυκλική κίνηση</a:t>
                </a:r>
              </a:p>
              <a:p>
                <a:pPr lvl="1"/>
                <a:r>
                  <a:rPr lang="el-GR" dirty="0" smtClean="0"/>
                  <a:t>Ταχύτητα</a:t>
                </a:r>
              </a:p>
              <a:p>
                <a:pPr lvl="2"/>
                <a:r>
                  <a:rPr lang="el-GR" dirty="0" smtClean="0"/>
                  <a:t>Διάνυσμα εφαπτόμενο στον κύκλο</a:t>
                </a:r>
              </a:p>
              <a:p>
                <a:pPr lvl="2"/>
                <a:r>
                  <a:rPr lang="el-GR" dirty="0" smtClean="0"/>
                  <a:t>Φορά προς την κατεύθυνση της κίνησης</a:t>
                </a:r>
              </a:p>
              <a:p>
                <a:pPr lvl="1"/>
                <a:r>
                  <a:rPr lang="el-GR" dirty="0" smtClean="0"/>
                  <a:t>Επιτάχυνση</a:t>
                </a:r>
              </a:p>
              <a:p>
                <a:pPr lvl="2"/>
                <a:r>
                  <a:rPr lang="el-GR" dirty="0" smtClean="0"/>
                  <a:t>Διάνυσμα με κατεύθυνση ακτινικά</a:t>
                </a:r>
                <a:br>
                  <a:rPr lang="el-GR" dirty="0" smtClean="0"/>
                </a:br>
                <a:r>
                  <a:rPr lang="el-GR" dirty="0" smtClean="0"/>
                  <a:t>προς τα «μέσα»</a:t>
                </a:r>
              </a:p>
              <a:p>
                <a:pPr lvl="2"/>
                <a:r>
                  <a:rPr lang="el-GR" dirty="0" smtClean="0"/>
                  <a:t>Κεντρομόλος επιτάχυνση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685800" lvl="2" indent="0"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μέτρο της ταχύτητας</a:t>
                </a:r>
                <a:br>
                  <a:rPr lang="el-GR" dirty="0" smtClean="0"/>
                </a:b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l-GR" dirty="0" smtClean="0"/>
                  <a:t> την ακτίνα του κύκλου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50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7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Κίνηση σε Δυο Διαστάσεις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77012"/>
            <a:ext cx="3293952" cy="32939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50" cy="4569730"/>
              </a:xfrm>
            </p:spPr>
            <p:txBody>
              <a:bodyPr/>
              <a:lstStyle/>
              <a:p>
                <a:r>
                  <a:rPr lang="el-GR" b="1" dirty="0" smtClean="0"/>
                  <a:t>Ομαλή κυκλική κίνηση</a:t>
                </a:r>
              </a:p>
              <a:p>
                <a:pPr lvl="1"/>
                <a:r>
                  <a:rPr lang="el-GR" dirty="0" smtClean="0"/>
                  <a:t>Το σωματίδιο διατρέχει την περιφέρεια του κύκλου μια φορά σε χρόνο 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l-GR" dirty="0" smtClean="0"/>
                  <a:t>Η ποσότητα αυτή ονομάζεται</a:t>
                </a:r>
                <a:br>
                  <a:rPr lang="el-GR" dirty="0" smtClean="0"/>
                </a:br>
                <a:r>
                  <a:rPr lang="el-GR" b="1" dirty="0" smtClean="0"/>
                  <a:t>περίοδος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50" cy="4569730"/>
              </a:xfrm>
              <a:blipFill rotWithShape="0">
                <a:blip r:embed="rId3"/>
                <a:stretch>
                  <a:fillRect t="-1067" r="-17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8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86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Είδαμε σε προηγούμενη διάλεξη την κίνηση σε μια διάσταση (οριζόντιος άξονας </a:t>
            </a:r>
            <a:r>
              <a:rPr lang="en-US" dirty="0" smtClean="0"/>
              <a:t>x)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Ας επεκτείνουμε τις ιδέες μας στο χώρο</a:t>
            </a:r>
            <a:r>
              <a:rPr lang="en-US" dirty="0" smtClean="0"/>
              <a:t> x-y</a:t>
            </a:r>
          </a:p>
          <a:p>
            <a:pPr lvl="1"/>
            <a:r>
              <a:rPr lang="el-GR" dirty="0" smtClean="0"/>
              <a:t>Χώρος επιπέδου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Θα κάνουμε εκτεταμένη χρήση διανυσμάτων</a:t>
            </a:r>
          </a:p>
          <a:p>
            <a:pPr lvl="1"/>
            <a:r>
              <a:rPr lang="el-GR" dirty="0" smtClean="0"/>
              <a:t>αλλά και ανάλυσης σε συνιστώσες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01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Στη μια διάσταση, μας αρκούσε ένα μονόμετρο μέγεθος (</a:t>
                </a:r>
                <a:r>
                  <a:rPr lang="el-GR" dirty="0" err="1" smtClean="0"/>
                  <a:t>αριθμ</a:t>
                </a:r>
                <a:r>
                  <a:rPr lang="el-GR" dirty="0" smtClean="0"/>
                  <a:t>. τιμή) για να ορίσουμε τη θέση ενός σωματιδίου</a:t>
                </a:r>
              </a:p>
              <a:p>
                <a:r>
                  <a:rPr lang="el-GR" dirty="0" smtClean="0"/>
                  <a:t>Στις δυο διαστάσεις, χρειαζόμαστε το 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διάνυσμα θέσης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l-GR" dirty="0"/>
              </a:p>
              <a:p>
                <a:pPr lvl="1"/>
                <a:r>
                  <a:rPr lang="el-GR" dirty="0" smtClean="0"/>
                  <a:t>Ξεκινά από το (0,0) και φτάνει </a:t>
                </a:r>
                <a:br>
                  <a:rPr lang="el-GR" dirty="0" smtClean="0"/>
                </a:br>
                <a:r>
                  <a:rPr lang="el-GR" dirty="0" smtClean="0"/>
                  <a:t>ως τη θέση του σωματιδίου </a:t>
                </a:r>
                <a:br>
                  <a:rPr lang="el-GR" dirty="0" smtClean="0"/>
                </a:br>
                <a:r>
                  <a:rPr lang="el-GR" dirty="0" smtClean="0"/>
                  <a:t>στο επίπεδο </a:t>
                </a:r>
                <a:r>
                  <a:rPr lang="en-US" dirty="0" err="1" smtClean="0"/>
                  <a:t>xy</a:t>
                </a:r>
                <a:endParaRPr lang="el-GR" dirty="0" smtClean="0"/>
              </a:p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el-GR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ετατόπιση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acc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el-GR" dirty="0" smtClean="0"/>
                  <a:t>Διαφορά μεταξύ αρχικής και</a:t>
                </a:r>
                <a:br>
                  <a:rPr lang="el-GR" dirty="0" smtClean="0"/>
                </a:br>
                <a:r>
                  <a:rPr lang="el-GR" dirty="0" smtClean="0"/>
                  <a:t>τελικής θέσης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  <a:blipFill rotWithShape="0">
                <a:blip r:embed="rId3"/>
                <a:stretch>
                  <a:fillRect t="-18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76600"/>
            <a:ext cx="351387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9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853292"/>
                <a:ext cx="7414708" cy="46999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Ορίζουμε τη 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Μέση </a:t>
                </a:r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Τ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αχύτητα</a:t>
                </a:r>
                <a:r>
                  <a:rPr lang="el-GR" dirty="0" smtClean="0"/>
                  <a:t> σε ένα χρονικό διάστημα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 smtClean="0"/>
                  <a:t>: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acc>
                          <m:accPr>
                            <m:chr m:val="⃗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l-GR" dirty="0" smtClean="0"/>
                  <a:t>Διάνυσμα με ίδια διεύθυνση και φορά με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Θυμηθείτε από την κίνηση σε μια διάσταση: </a:t>
                </a:r>
                <a:br>
                  <a:rPr lang="el-GR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l-GR" dirty="0" smtClean="0"/>
                  <a:t>Διάνυσμα ανεξάρτητο της διαδρομής!!</a:t>
                </a:r>
              </a:p>
              <a:p>
                <a:pPr lvl="1"/>
                <a:r>
                  <a:rPr lang="el-GR" dirty="0" smtClean="0"/>
                  <a:t>Γιατί; Εξαρτάται μόνο από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2"/>
                <a:r>
                  <a:rPr lang="el-GR" dirty="0" smtClean="0"/>
                  <a:t>Που εξαρτάται μόνο από την αρχική και την τελική θέση του σωματιδίου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853292"/>
                <a:ext cx="7414708" cy="4699908"/>
              </a:xfrm>
              <a:blipFill rotWithShape="0">
                <a:blip r:embed="rId3"/>
                <a:stretch>
                  <a:fillRect t="-1167" r="-26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4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853292"/>
                <a:ext cx="7941623" cy="45475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θεωρήσουμε ένα σωματίδιο που κινείται ανάμεσα σε 2 σημεία, Α και Β.</a:t>
                </a:r>
              </a:p>
              <a:p>
                <a:r>
                  <a:rPr lang="el-GR" dirty="0" smtClean="0"/>
                  <a:t>Παρατηρούμε το</a:t>
                </a:r>
                <a:br>
                  <a:rPr lang="el-GR" dirty="0" smtClean="0"/>
                </a:br>
                <a:r>
                  <a:rPr lang="el-GR" dirty="0" smtClean="0"/>
                  <a:t>σωματίδιο σε όλο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μικρότερα χρονικά δια</a:t>
                </a:r>
                <a:r>
                  <a:rPr lang="en-US" dirty="0" smtClean="0"/>
                  <a:t>-</a:t>
                </a:r>
                <a:br>
                  <a:rPr lang="en-US" dirty="0" smtClean="0"/>
                </a:br>
                <a:r>
                  <a:rPr lang="el-GR" dirty="0" err="1" smtClean="0"/>
                  <a:t>στήματα</a:t>
                </a:r>
                <a:r>
                  <a:rPr lang="en-US" dirty="0"/>
                  <a:t> </a:t>
                </a:r>
                <a:r>
                  <a:rPr lang="el-GR" dirty="0" smtClean="0"/>
                  <a:t>(Β, Β’, Β’’)</a:t>
                </a:r>
              </a:p>
              <a:p>
                <a:r>
                  <a:rPr lang="el-GR" dirty="0" smtClean="0"/>
                  <a:t>Η κατεύθυνση του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πλησιάζει αυτήν της </a:t>
                </a:r>
                <a:br>
                  <a:rPr lang="el-GR" dirty="0" smtClean="0"/>
                </a:br>
                <a:r>
                  <a:rPr lang="el-GR" dirty="0" smtClean="0"/>
                  <a:t>εφαπτομένης της κα-</a:t>
                </a:r>
                <a:br>
                  <a:rPr lang="el-GR" dirty="0" smtClean="0"/>
                </a:br>
                <a:r>
                  <a:rPr lang="el-GR" dirty="0" err="1" smtClean="0"/>
                  <a:t>μπύλης</a:t>
                </a:r>
                <a:r>
                  <a:rPr lang="el-GR" dirty="0" smtClean="0"/>
                  <a:t> στο σημείο Α.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853292"/>
                <a:ext cx="7941623" cy="4547508"/>
              </a:xfrm>
              <a:blipFill rotWithShape="0">
                <a:blip r:embed="rId2"/>
                <a:stretch>
                  <a:fillRect t="-10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450" y="2743200"/>
            <a:ext cx="4138523" cy="37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42122" y="1853292"/>
                <a:ext cx="7490908" cy="464921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Στιγμιαία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</m:oMath>
                </a14:m>
                <a:endParaRPr lang="el-GR" b="1" dirty="0" smtClean="0"/>
              </a:p>
              <a:p>
                <a:r>
                  <a:rPr lang="el-GR" dirty="0" smtClean="0"/>
                  <a:t>Η κατεύθυνση της</a:t>
                </a:r>
                <a:br>
                  <a:rPr lang="el-GR" dirty="0" smtClean="0"/>
                </a:br>
                <a:r>
                  <a:rPr lang="el-GR" dirty="0" smtClean="0"/>
                  <a:t>σε οποιοδήποτε σημείο</a:t>
                </a:r>
                <a:br>
                  <a:rPr lang="el-GR" dirty="0" smtClean="0"/>
                </a:br>
                <a:r>
                  <a:rPr lang="el-GR" dirty="0" smtClean="0"/>
                  <a:t>βρίσκεται στην </a:t>
                </a:r>
                <a:r>
                  <a:rPr lang="el-GR" dirty="0" err="1" smtClean="0"/>
                  <a:t>εφαπτο</a:t>
                </a:r>
                <a:r>
                  <a:rPr lang="el-GR" dirty="0" smtClean="0"/>
                  <a:t>-</a:t>
                </a:r>
                <a:br>
                  <a:rPr lang="el-GR" dirty="0" smtClean="0"/>
                </a:br>
                <a:r>
                  <a:rPr lang="el-GR" dirty="0" smtClean="0"/>
                  <a:t>μένη της καμπύλης στο</a:t>
                </a:r>
                <a:br>
                  <a:rPr lang="el-GR" dirty="0" smtClean="0"/>
                </a:br>
                <a:r>
                  <a:rPr lang="el-GR" dirty="0" smtClean="0"/>
                  <a:t>εκάστοτε σημείο</a:t>
                </a:r>
              </a:p>
              <a:p>
                <a:r>
                  <a:rPr lang="el-GR" dirty="0" smtClean="0"/>
                  <a:t>Ταχύτητα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l-GR" dirty="0" smtClean="0"/>
              </a:p>
              <a:p>
                <a:r>
                  <a:rPr lang="el-GR" dirty="0" smtClean="0"/>
                  <a:t>Θυμηθείτε:</a:t>
                </a:r>
                <a:br>
                  <a:rPr lang="el-GR" dirty="0" smtClean="0"/>
                </a:br>
                <a:r>
                  <a:rPr lang="el-GR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el-GR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</m:e>
                    </m:func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𝐝𝐱</m:t>
                        </m:r>
                      </m:num>
                      <m:den>
                        <m:r>
                          <a:rPr lang="en-US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𝐝𝐭</m:t>
                        </m:r>
                      </m:den>
                    </m:f>
                  </m:oMath>
                </a14:m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2122" y="1853292"/>
                <a:ext cx="7490908" cy="4649218"/>
              </a:xfrm>
              <a:blipFill rotWithShape="0">
                <a:blip r:embed="rId2"/>
                <a:stretch>
                  <a:fillRect t="-11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18" y="2819400"/>
            <a:ext cx="4052882" cy="36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43766" y="1853292"/>
                <a:ext cx="7490908" cy="417885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Μέση Επιτάχυνση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</m:oMath>
                </a14:m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r>
                          <a:rPr lang="el-GR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el-GR" b="1" dirty="0" smtClean="0"/>
              </a:p>
              <a:p>
                <a:r>
                  <a:rPr lang="el-GR" dirty="0" smtClean="0"/>
                  <a:t>Διάνυσμα: έχει την ίδια κατεύθυνση με την διανυσματική διαφορά ταχυτήτων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l-GR" dirty="0" smtClean="0"/>
              </a:p>
              <a:p>
                <a:r>
                  <a:rPr lang="el-GR" dirty="0" smtClean="0"/>
                  <a:t>Θυμηθείτε:</a:t>
                </a:r>
                <a:br>
                  <a:rPr lang="el-GR" dirty="0" smtClean="0"/>
                </a:br>
                <a:r>
                  <a:rPr lang="el-GR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𝐚𝐯𝐠</m:t>
                        </m:r>
                      </m:sub>
                    </m:sSub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>
                            <a:latin typeface="Cambria Math" panose="02040503050406030204" pitchFamily="18" charset="0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num>
                      <m:den>
                        <m:r>
                          <a:rPr lang="el-GR" b="1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 smtClean="0"/>
              </a:p>
              <a:p>
                <a:r>
                  <a:rPr lang="el-GR" dirty="0" smtClean="0"/>
                  <a:t>Παράδειγμα:</a:t>
                </a:r>
              </a:p>
              <a:p>
                <a:pPr lvl="1"/>
                <a:r>
                  <a:rPr lang="el-GR" dirty="0" smtClean="0"/>
                  <a:t>Βρείτε το 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766" y="1853292"/>
                <a:ext cx="7490908" cy="4178858"/>
              </a:xfrm>
              <a:blipFill rotWithShape="0">
                <a:blip r:embed="rId2"/>
                <a:stretch>
                  <a:fillRect t="-14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4241800"/>
            <a:ext cx="3048000" cy="225096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241800"/>
            <a:ext cx="3340675" cy="2260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8161200" y="5627160"/>
              <a:ext cx="72720" cy="10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57240" y="5623200"/>
                <a:ext cx="79560" cy="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23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1783</TotalTime>
  <Words>1010</Words>
  <Application>Microsoft Office PowerPoint</Application>
  <PresentationFormat>On-screen Show (4:3)</PresentationFormat>
  <Paragraphs>202</Paragraphs>
  <Slides>38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Cambria Math</vt:lpstr>
      <vt:lpstr>Century Gothic</vt:lpstr>
      <vt:lpstr>Wingdings</vt:lpstr>
      <vt:lpstr>Wingdings 2</vt:lpstr>
      <vt:lpstr>Theme1</vt:lpstr>
      <vt:lpstr>Custom Design</vt:lpstr>
      <vt:lpstr>Φυσική για Μηχανικούς</vt:lpstr>
      <vt:lpstr>Φυσική για Μηχανικούς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283</cp:revision>
  <cp:lastPrinted>2015-09-30T12:05:30Z</cp:lastPrinted>
  <dcterms:created xsi:type="dcterms:W3CDTF">2006-08-16T00:00:00Z</dcterms:created>
  <dcterms:modified xsi:type="dcterms:W3CDTF">2016-09-28T15:52:41Z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