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338" r:id="rId3"/>
    <p:sldId id="343" r:id="rId4"/>
    <p:sldId id="344" r:id="rId5"/>
    <p:sldId id="345" r:id="rId6"/>
    <p:sldId id="346" r:id="rId7"/>
    <p:sldId id="347" r:id="rId8"/>
    <p:sldId id="348" r:id="rId9"/>
    <p:sldId id="349" r:id="rId10"/>
    <p:sldId id="350" r:id="rId11"/>
    <p:sldId id="351" r:id="rId12"/>
    <p:sldId id="352" r:id="rId13"/>
    <p:sldId id="353"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70" r:id="rId27"/>
    <p:sldId id="367" r:id="rId28"/>
    <p:sldId id="368" r:id="rId29"/>
    <p:sldId id="307"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1" autoAdjust="0"/>
  </p:normalViewPr>
  <p:slideViewPr>
    <p:cSldViewPr snapToGrid="0">
      <p:cViewPr varScale="1">
        <p:scale>
          <a:sx n="65" d="100"/>
          <a:sy n="65" d="100"/>
        </p:scale>
        <p:origin x="1320"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2:32:21.895"/>
    </inkml:context>
    <inkml:brush xml:id="br0">
      <inkml:brushProperty name="width" value="0.05292" units="cm"/>
      <inkml:brushProperty name="height" value="0.05292" units="cm"/>
    </inkml:brush>
  </inkml:definitions>
  <inkml:trace contextRef="#ctx0" brushRef="#br0">22600 10738 265 0,'-13'-1'80'16,"-12"2"-116"-16</inkml:trace>
  <inkml:trace contextRef="#ctx0" brushRef="#br0" timeOffset="143.1619">22576 10740 225 0</inkml:trace>
  <inkml:trace contextRef="#ctx0" brushRef="#br0" timeOffset="284.0589">22680 10701 596 0</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40:31.369"/>
    </inkml:context>
    <inkml:brush xml:id="br0">
      <inkml:brushProperty name="width" value="0.05292" units="cm"/>
      <inkml:brushProperty name="height" value="0.05292" units="cm"/>
    </inkml:brush>
  </inkml:definitions>
  <inkml:trace contextRef="#ctx0" brushRef="#br0">22968 11114 76 0,'2'-3'34'0,"2"1"-7"15,-1 4-17-15</inkml:trace>
  <inkml:trace contextRef="#ctx0" brushRef="#br0" timeOffset="59695.5675">21611 9662 1488 0</inkml:trace>
  <inkml:trace contextRef="#ctx0" brushRef="#br0" timeOffset="60394.955">21419 12380 1657 0,'-2'0'208'0,"-4"-2"-444"16</inkml:trace>
  <inkml:trace contextRef="#ctx0" brushRef="#br0" timeOffset="151413.3823">14088 14329 426 0,'-3'-9'134'15</inkml:trace>
  <inkml:trace contextRef="#ctx0" brushRef="#br0" timeOffset="151546.0274">14065 14331 353 0,'-3'-9'107'0</inkml:trace>
  <inkml:trace contextRef="#ctx0" brushRef="#br0" timeOffset="204385.3323">5600 8033 587 0,'-5'0'190'0,"-5"1"-271"16</inkml:trace>
  <inkml:trace contextRef="#ctx0" brushRef="#br0" timeOffset="258659.9929">5142 9546 1030 0,'-19'15'164'0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7T13:31:49.15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
  </inkml:definitions>
  <inkml:trace contextRef="#ctx0" brushRef="#br0">7652 7316 502 0,'7'0'252'0,"14"0"-73"16,5 1-53-16,17 4-43 15,4 2-28-15,6 2-31 16,4-1-8-16,-3-2-56 15,0-2-132-15</inkml:trace>
  <inkml:trace contextRef="#ctx0" brushRef="#br0" timeOffset="314.646">7674 7473 442 0,'-4'6'289'0,"-5"-3"-8"0,9 4-149 16,4 0-22-16,9-6-28 16,14 6-2-16,18-1-3 15,9-2-12-15,10 7-23 16,-2-4-6-16,-8 1-251 16</inkml:trace>
  <inkml:trace contextRef="#ctx0" brushRef="#br0" timeOffset="1391.1002">8861 7617 309 0,'-22'0'142'0,"-16"6"-54"15,8-3-48-15,30 1-23 16,18 1-6-16,30-1-9 15,20-3 3-15,40 1 46 16,20-2 22-16,43-2 26 16,26 0 11-16,37-2-9 15,21-3-5-15,32-1-3 16,12 0-7-16,13-2-8 16,1 1-4-16,-16 5 8 15,-7 1 10-15,-30 3-14 16,-12 2-11-16,-28 3-24 15,-22-1-12-15,-25-1-11 0,-20 1-2 16,-31-5-31-16,-15-1-54 16</inkml:trace>
  <inkml:trace contextRef="#ctx0" brushRef="#br0" timeOffset="2237.2455">9865 7090 402 0,'9'-3'229'15,"4"-1"-10"-15,14 0-106 16,6 1-1-16,2 3-14 15,10-1-10-15,4 2-26 16,0 2-11-16,0 0-16 16,-11 6-8-16,-10 1-11 15,-7 0-3-15,-8 3 0 16,-9-4 2-16,-6 1 7 16,-5-1 2-16,-12 2 0 15,-2 1-2-15,-16 5-11 0,-1 0-3 16,-3 4-5-16,4 3-2 15,5 1-1-15,3 1-1 16,6-1-1-16,5-1 1 16,10-3 9-16,3-4 2 15,13-5 8-15,4-5 3 16,11-6-4-16,7-1-1 16,9-3-5-16,6 1-4 15,4-1-4-15,0 2 1 16,-9 1-33-16,-2 0-43 0,-9 0-188 15</inkml:trace>
  <inkml:trace contextRef="#ctx0" brushRef="#br0" timeOffset="2481.8143">9917 7268 500 0,'1'-6'297'15,"2"-4"-8"-15,9 3-143 16,8 1-22-16,12 5-25 16,4 3-16-16,9 7-37 15,3 2-15-15,-1 0-12 0,1 0 17 16</inkml:trace>
  <inkml:trace contextRef="#ctx0" brushRef="#br0" timeOffset="2919.4131">10757 6839 876 0,'-10'0'376'0,"-13"6"-205"0,-2 7-45 15,-10 15-62-15,4 10-24 16,5 12-33-16,5 5-7 15,19 14-3-15,4-2-4 16,20 10 1-16,7 4 3 16,4-12 6-16,4-3 6 15,-5-20-42-15,-5-10-113 16</inkml:trace>
  <inkml:trace contextRef="#ctx0" brushRef="#br0" timeOffset="3444.3219">10927 7101 1037 0,'8'-2'76'0,"8"2"1"0,11-3 64 15,9 4-40-15,5-1-16 16,6 4-27-16,2-2-11 15,-9 0-17-15,-5 2-7 16,-12-2-7-16,-5 5-1 16,-7-1 3-16,-9-2 1 15,-3 5 13-15,-8 2 1 0,-9 6-4 16,1 4-4-16,-14 3-15 16,-3 4-4-1,0 2-3-15,0 0-2 0,13-2-1 16,3 0 1-16,11-7 3 15,6-2 1-15,8-6 1 16,5-2 3-16,7-3 2 16,7-3 3-16,2-2 0 15,5-1-1-15,2-3 3 16,1-4-44-16,-2-4-154 16,-4-3-191-16</inkml:trace>
  <inkml:trace contextRef="#ctx0" brushRef="#br0" timeOffset="3665.8612">11069 7279 842 0,'-1'-1'393'0,"-1"-1"-175"16,11 1-102-16,7-3-40 15,15 2-32-15,6 0-6 16,4 2-20-16,8 3-3 16,0 4-6-16,3-2-19 15,1 0-313-15</inkml:trace>
  <inkml:trace contextRef="#ctx0" brushRef="#br0" timeOffset="3900.5181">11571 7235 993 0,'-2'0'438'15,"-1"-1"-223"-15,9 1-101 16,-6-1-31-16,9 1-29 15,20 0-8-15,31-1-21 16,-27 0-4-16,-4-3-18 0,2 1-63 16</inkml:trace>
  <inkml:trace contextRef="#ctx0" brushRef="#br0" timeOffset="4346.9748">11950 7141 792 0,'0'-14'344'0,"0"-7"-182"0,7 4-65 16,7 1-9-16,9 9-18 15,3-1-10-15,12 10-27 16,3 10-17-16,-8 4-12 16,0 8 2-16,-13 1 18 15,-14 2 11-15,-11 4 11 16,-11-1 1-16,-16 0-13 16,-1-1-10-16,-8-4-7 15,1 1 0-15,6-9 2 16,3-6-1-16,8-6-2 15,6-5-4-15,5-2-8 0,5 1-2 16,7-1-8-16,6 0-3 16,8 0-2-16,8-1 1 15,5 1 3-15,5 2 1 16,2 5 1-16,0 4 1 16,-1 4 2-16,-6 0 2 15,-6 6 4-15,-1-5-33 16,-6-3-173-16</inkml:trace>
  <inkml:trace contextRef="#ctx0" brushRef="#br0" timeOffset="4645.3327">12310 6845 1143 0,'0'-3'461'0,"10"6"-273"15,4 8-94-15,11 14-38 16,10 9-15-16,2 10-19 16,4 3-10-16,-1 7-5 15,-3 4 0-15,-15-2 3 16,-13 1 1-16,-15-3 0 15,-11 0 20-15,-7 0 12 0,0-8 2 16,-4-5 2-16,3-2-29 16,2-10-230-16</inkml:trace>
  <inkml:trace contextRef="#ctx0" brushRef="#br0" timeOffset="5595.3834">9162 7912 716 0,'-16'11'349'0,"-16"16"-123"16,-3 8-39-16,5 12-71 15,4 11-41-15,11 14-58 16,9 9-10-16,17 5-11 16,11-3 0-16,14-13 5 15,7-9 4-15,9-22-50 0,2-8-72 16</inkml:trace>
  <inkml:trace contextRef="#ctx0" brushRef="#br0" timeOffset="6074.3685">9426 8151 848 0,'1'-1'352'15,"4"-2"-185"-15,12 1-110 16,11 2-22-16,12 1 3 15,9 4-3-15,12-1-9 16,-1 1-1-16,-4 2-5 16,-11-2 0-16,-22 1 1 15,-5 0-1-15,-12 0-1 16,-2-1 3-16,-8 2-3 0,-8 1-3 16,-12 9-9-16,-8 6-7 15,-6 8-3-15,-3 4-1 16,5-1 0-1,3 1 2-15,13-4-1 0,9-1 0 16,9-8 7-16,6-1 4 16,13-10 4-16,6 1 1 15,12-7-5-15,5 2-2 16,6 0 2-16,0-4 4 16,-5-3-134-16,-2-5-192 0</inkml:trace>
  <inkml:trace contextRef="#ctx0" brushRef="#br0" timeOffset="6309.2246">9558 8321 978 0,'0'-1'404'0,"4"-1"-238"15,4 2-57-15,18 1-55 16,9 3 4-16,17 0-9 16,6 1-8-16,-3-2-13 15,-1 0-7-15,-6-5-121 0,-4-2-341 16</inkml:trace>
  <inkml:trace contextRef="#ctx0" brushRef="#br0" timeOffset="6555.1898">10049 8343 851 0,'4'0'371'0,"11"0"-155"16,7 1-67-16,15 3-14 16,5-1-32-16,3 1-57 15,0-1-17-15,-2 1-20 16,-5-3-78-16</inkml:trace>
  <inkml:trace contextRef="#ctx0" brushRef="#br0" timeOffset="6971.9904">10623 8155 1056 0,'-9'-3'455'15,"-11"-2"-261"-15,-2 5-73 0,3 10-101 16,-1 6-23-16,5 11-20 16,5 3-1-16,7 10 3 15,6 0 4-15,10-1 4 16,7 0 1-16,10-11 4 15,6-7 5-15,5-13 8 16,-2-7 5-16,-2-11 8 16,-3-10 5-16,-9-11 8 15,-6-6 3-15,-14-2 35 16,0 0 6-16,-15 4 9 16,-4 4-2-16,-9 7-44 15,-7 3-16-15,1 6-87 16,6 7-72-16</inkml:trace>
  <inkml:trace contextRef="#ctx0" brushRef="#br0" timeOffset="7170.2061">10891 8446 708 0,'-2'0'416'0,"1"-1"-69"16,1-2-123-16,0 2-152 15,0 0-189-15</inkml:trace>
  <inkml:trace contextRef="#ctx0" brushRef="#br0" timeOffset="7764.8041">11252 8335 303 0,'-8'0'214'0,"-12"-3"57"0,0-2-24 16,-8-10-28-16,3-2-29 15,5-4-73-15,2-4-21 16,10-1-48-16,7 0-13 16,9 1-23-16,7-2-3 15,10 5 19-15,-2 6 6 0,5 9 8 16,-4 4 1-16,-3 14-14 16,2 8-2-16,-8 7 3 15,0 10 2-15,-15 0-4 16,-9 3-1-16,-11 2-6 15,-7 1-2-15,1-2-1 16,-2-4 0-16,2-10 2 16,-2-7-7-16,5-12-24 15,2-7-10-15,7-5-14 16,7-4 0-16,9-1 11 16,3 3-1-16,9 1-5 15,2 8 1-15,6 6 13 16,4 4 10-16,-4 7 11 0,2 1 4 15,-3-2-2-15,0 2 1 16,1-8-100-16,3-3-238 16</inkml:trace>
  <inkml:trace contextRef="#ctx0" brushRef="#br0" timeOffset="8038.3379">11415 7845 1131 0,'7'1'508'16,"7"6"-261"-16,2 18-113 16,10 14-29-16,5 14-40 15,3 7-6-15,0 14-15 16,-12-2-2-16,-19 15-11 15,-11-1-4-15,-14-10-4 16,0-4-6-16,2-20-15 16,-2-11-35-16,6-8-146 15,0-4-224-15</inkml:trace>
  <inkml:trace contextRef="#ctx0" brushRef="#br0" timeOffset="8500.3222">12007 7838 810 0,'-9'0'375'0,"-16"7"-170"16,-2 7-33-16,-4 17-68 15,-2 12-30-15,1 19-33 16,0 10-13-16,17 16-15 16,6 9-4-16,13 5-3 15,5-7-1-15,7-10 0 0,0-13 1 16,7-18 6-1,5-5 1-15,6-18-129 0,8-8-167 16</inkml:trace>
  <inkml:trace contextRef="#ctx0" brushRef="#br0" timeOffset="8908.8515">12122 8228 684 0,'12'-3'391'16,"8"-4"-40"-16,8 2-211 15,0 4-9-15,0 0-50 16,4 2-23-16,-1 3-16 15,-3 1-10-15,-5 4-16 16,-8-1-2-16,-9 2 1 16,-6 1 0-16,-9 6-3 15,-6 3-4-15,-3 15-6 16,-2 3-1-16,-6 3 0 16,3 3 2-16,-1-9 1 0,2-5-1 15,8-6-1-15,5-1-2 16,8-8-1-16,4 1 0 15,12-5 8-15,3-5 3 16,8-2 6-16,4-3 1 16,5-7-3-16,5-1-49 15,0-2-227-15</inkml:trace>
  <inkml:trace contextRef="#ctx0" brushRef="#br0" timeOffset="9140.8749">12180 8461 934 0,'6'-1'417'15,"2"-4"-194"-15,8 6-88 16,4-1-19-16,11 0-26 15,7 4-21-15,9-3-30 16,1 4 3-16,0-3-203 16</inkml:trace>
  <inkml:trace contextRef="#ctx0" brushRef="#br0" timeOffset="9390.9154">12636 8374 1103 0,'10'6'497'0,"7"2"-275"0,8 5-52 16,5 1-50-16,4-6-65 15,3 2-23-15,6-10-64 16,4 0-113-16</inkml:trace>
  <inkml:trace contextRef="#ctx0" brushRef="#br0" timeOffset="9909.1562">13270 8196 806 0,'-7'-12'406'0,"-8"-11"-129"16,-3 4-65-16,-4 8-95 15,3 8-40-15,-3 6-58 16,5 11-19-16,1 14-18 15,-3 5-5-15,10 13 1 16,1 7 6-16,13 1 6 16,6 4 4-16,5-11 10 15,10-6 5-15,0-16 6 16,1-12 3-16,6-12 6 16,-1-7 4-16,1-15 9 15,0-6 2-15,-7-15 4 16,-8-5-2-16,-15-8-3 15,-8 0-6-15,-17 6-14 16,-6 7-8-16,-5 17-12 16,3 5-46-16,7 16-111 15,4 3-147-15</inkml:trace>
  <inkml:trace contextRef="#ctx0" brushRef="#br0" timeOffset="10090.9285">13453 8537 899 0,'2'2'506'0,"1"1"-127"0,0-3-171 16,-3-2-71-16,0 1-119 15,0 0-88-15</inkml:trace>
  <inkml:trace contextRef="#ctx0" brushRef="#br0" timeOffset="10538.3392">13612 8145 622 0,'16'7'311'0,"12"6"-128"15,4-2-10-15,6-2-11 16,-1-5-18-16,-1-4-5 16,-8-8-29-16,-5-4-22 15,-6-3-27-15,-4 0-11 16,-6-1-16-16,-6 2-2 15,-6 0 3-15,-3 1 0 16,-5 1-17-16,1-1-8 16,-1 8-34-16,3 7-12 0,0 12-11 15,2 9-1-15,-2 16 16 16,0 5 4-16,3 13 12 16,1 10 5-16,6 3 6 15,0-2 5-15,5-13 4 16,-2-8 4-16,3-15 1 15,1-6 2-15,0-8-1 16,1-4 1-16,1-6-28 16,1-2-42-16,-5-6-157 15,2-1-192-15</inkml:trace>
  <inkml:trace contextRef="#ctx0" brushRef="#br0" timeOffset="10714.4165">13666 8409 940 0,'7'2'388'0,"12"2"-240"0,5 3-9 16,7-3-57-16,7 1-21 16,7-2-32-16,4 3-4 15,-2-6-132-15</inkml:trace>
  <inkml:trace contextRef="#ctx0" brushRef="#br0" timeOffset="10971.3477">14111 8008 945 0,'4'6'486'15,"4"4"-33"-15,0 11-369 16,8 13-19-16,-1 14-3 16,1 7-7-16,9 21-10 15,-14 4-4-15,-2-2-8 16,-9-3-3-16,-17-20-1 16,0-5-3-16,-3-10-6 15,-8-6 7-15,5-13-98 16,3-7-77-16</inkml:trace>
  <inkml:trace contextRef="#ctx0" brushRef="#br0" timeOffset="11511.5399">13266 7631 549 0,'0'-1'269'16,"-3"-3"-107"-16,2 0-37 16,1 2-37-16,16 0-31 15,70-4-5-15,-12 8 8 16,16 2 22-16,2 1 6 16,12 1 9-16,3-1-6 15,-3-6-11-15,-6 0 3 0,-23-5-19 16,-12-3-5-16,-19 2-18 15,-5-1-16-15,-12 6-67 16,-6 4-122-16</inkml:trace>
  <inkml:trace contextRef="#ctx0" brushRef="#br0" timeOffset="30698.3606">17788 1386 725 0,'-1'2'376'0,"0"7"-62"16,-1 18-159-16,0 19-80 16,-2 10-11-16,-3 20-27 15,-1 5-13-15,1 2-12 16,2-3 1-16,3-20-14 16,4-13-47-16,5-18-340 15</inkml:trace>
  <inkml:trace contextRef="#ctx0" brushRef="#br0" timeOffset="31024.0821">17734 1445 992 0,'12'-12'404'0,"15"-16"-261"0,2 6-45 15,2 4-54-15,1 3-21 16,0 7-20-16,1 2-3 16,-4 4-1-16,-3 2-4 15,-5 4-6-15,-3 7-2 0,-3 8-1 16,-2 6 4-16,-4 14 23 16,-3 0 12-16,-6 11 11 15,-2 0 1-15,-4 6-14 16,2 5-7-16,3 1-3 15,0-1-2-15,3-10 1 16,1-7 0-16,4-18-108 16,1-6-291-16</inkml:trace>
  <inkml:trace contextRef="#ctx0" brushRef="#br0" timeOffset="31340.2298">18526 1920 614 0,'4'-10'304'0,"4"-5"-99"16,-2-2-69-16,-1-4-11 16,-5 2 3-16,-5-7-5 15,-7 3 5-15,-5-1-3 16,-9 7-33-16,-2 8-12 15,-4 9-31-15,-4 6-14 16,5 8-15-16,1 5-14 16,15 8-9-16,6 7-5 15,11 4 2-15,7-7 5 0,11-7 3 16,4-8 1-16,5-11 5 16,4 0 1-16,-3-10-2 15,-3-1-19-15</inkml:trace>
  <inkml:trace contextRef="#ctx0" brushRef="#br0" timeOffset="31479.3337">18497 1533 940 0,'-8'-7'415'16,"0"-2"-141"-16,8 8-517 15</inkml:trace>
  <inkml:trace contextRef="#ctx0" brushRef="#br0" timeOffset="31860.7678">18601 1627 736 0,'0'-19'468'0,"2"-27"30"0,10-2-257 16,9 3-120-16,5 0-20 16,5 17-40-16,-1 7-16 0,3 21-36 15,-3 10-7-15,0 25-2 16,3 5 0-16,-8 11 2 16,-3 5 2-16,-5 0 1 15,-5 9 2-15,-5 1 0 16,0 2 1-16,-4-10-1 15,0-8 0-15,7-14 1 16,-1-10 1-16,-5-20 5 16,1-5 6-16,-7-12-15 15,-4-4-5-15,-1-8-8 16,-1-5-9-16,-10 4 0 16,-1 3-7-16,-6 17-16 15,-3 9-4-15,-1 13 6 16,2 3 6-16,7 5-49 15,6-2-78-15</inkml:trace>
  <inkml:trace contextRef="#ctx0" brushRef="#br0" timeOffset="32205.8261">19347 1913 583 0,'-4'-10'351'0,"-5"-9"-10"16,-3-3-90-16,-1 1-93 16,-5-1-27-16,-2 5-52 15,-4 5-18-15,0 8-24 16,4 7-12-16,-1 11-17 15,5 7-6-15,4 7-1 16,-1-1-1-16,11 0 0 16,2-4 2-16,12-6 3 15,5-7 3-15,11-6 2 16,0-4 2-16,2-4 0 16,-1-1-1-16,-7 0-90 15,-3 0-141-15</inkml:trace>
  <inkml:trace contextRef="#ctx0" brushRef="#br0" timeOffset="32456.1168">19560 1781 1085 0,'2'-7'578'0,"1"-5"-115"15,-1 7-290-15,2 4-59 16,-1 2-71-16,-3-1-22 15,0 0-18-15,-1 12-2 0,-3 44-1 16,4-27 1-16,5 5-1 16,-3-4 1-16,8-2 0 15,2-6-1-15,-1-8-1 16,8 0-1-16,-6-12-57 16,-1 3-58-16</inkml:trace>
  <inkml:trace contextRef="#ctx0" brushRef="#br0" timeOffset="32637.482">19978 1727 1481 0,'-1'-5'649'0,"1"0"-351"16,1 0-138-16,-1 3-112 0,0 2-34 15,0 0-128-15,0 0-207 16</inkml:trace>
  <inkml:trace contextRef="#ctx0" brushRef="#br0" timeOffset="32780.4433">20027 2000 1479 0,'-4'-1'656'0,"4"0"-329"16,-3 1-153-16,3 0-171 16,0 0 271-16</inkml:trace>
  <inkml:trace contextRef="#ctx0" brushRef="#br0" timeOffset="33314.2398">20638 1710 920 0,'0'-1'419'0,"4"1"-171"0,8 0-97 15,19 0-72-15,12 0 0 16,18 1 0-16,6 1-8 0,-4 0-11 15,-4 1-11-15,-12 0-23 16,-5-2-8-16,-12 3-4 16,-6 3-2-16,-15-2-4 15,-8 5-2-15,-12 5-5 16,-10 4-2-16,-14 13-3 16,-3 4-1-16,3 7 0 15,-1-5 2-15,13-5 2 16,2-7 1-16,8-9 1 15,6-4 2-15,7-6 3 16,6 2 3-16,8-7 2 16,5 3 1-16,2-8-4 15,6 2-4-15,11 1-4 16,2-3 34-16,6 3-165 16,-1 2-140-16</inkml:trace>
  <inkml:trace contextRef="#ctx0" brushRef="#br0" timeOffset="33551.5373">20844 1880 1070 0,'12'-3'426'0,"17"-3"-265"15,-1 1-43-15,12 7-44 16,0 1-14-16,8 10-35 16,0-5-5-16,-2 0-17 15,2 1-102-15</inkml:trace>
  <inkml:trace contextRef="#ctx0" brushRef="#br0" timeOffset="33772.1433">21444 1845 1074 0,'7'-3'442'0,"15"-1"-274"0,6 0-60 16,9 3-58-16,4 1-19 15,-1 1-17-15,-1 3-4 16,-3-2-41-16,-4 1-86 16</inkml:trace>
  <inkml:trace contextRef="#ctx0" brushRef="#br0" timeOffset="33934.5141">21579 1964 1080 0,'1'2'472'0,"8"-2"-247"16,4 1-78-16,12 1-81 15,7-1-27-15,12 4-24 16,1-3-10-16</inkml:trace>
  <inkml:trace contextRef="#ctx0" brushRef="#br0" timeOffset="34408.2645">22313 1778 911 0,'-21'-1'435'15,"-13"1"-164"-15,-3 6-179 16,2 8-43-16,10 11-56 16,3 6-11-16,11 4-1 15,6 6 5-15,13-6 7 16,11-5 4-16,15-10 2 16,8-4 2-16,9-11 10 15,-2-5 14-15,-8-14 29 16,-2-4 7-16,-16-12 9 15,-6-5 1-15,-15 0-7 16,-11-3-4-16,-14 6-18 16,-5 3-16-16,1 11-75 15,-1 4-99-15</inkml:trace>
  <inkml:trace contextRef="#ctx0" brushRef="#br0" timeOffset="34577.249">22518 2077 1392 0,'-1'-1'516'0,"3"-1"-424"16,3-4-166-16</inkml:trace>
  <inkml:trace contextRef="#ctx0" brushRef="#br0" timeOffset="34994.9089">22847 1754 987 0,'15'-15'456'0,"4"-15"-182"16,9 6-98-16,5 11-27 15,-1 10-45-15,3 9-32 16,-4 16-57-16,-4 3-1 15,-13 11 0-15,-10 2 4 16,-17 3 3-16,-12 2 0 16,-9-2-7-16,-2-4-3 15,7-9-3-15,7-3-2 0,13-10-2 16,6-5-4 0,4-10-3-16,9 0-3 0,20 0-4 15,6-2 1-15,17 2 0 16,0 0 4-16,-4 4-104 15,-1 3-172-15</inkml:trace>
  <inkml:trace contextRef="#ctx0" brushRef="#br0" timeOffset="35577.6257">20682 2483 914 0,'3'-2'386'0,"14"-6"-182"16,9 1-51-16,16 0-31 15,7-2-9-15,4 5-41 16,0 3-15-16,-9 4-19 16,-5 7-6-16,-18-2-10 15,-8 1-1-15,-10 0 4 16,-8 1 0-16,-5 1-4 16,-3 5-4-16,-11 2-10 15,2 1-3-15,-6 4-2 16,-7-1 1-16,6 5-3 15,-2-1 0-15,6 0 1 0,8-2-1 16,3-3 2-16,5-4-1 16,8-2 0-16,3-4-1 15,13 0 0-15,7-4-2 16,12-5-2-16,5-1-2 16,3-3-49-16,1-1-105 15</inkml:trace>
  <inkml:trace contextRef="#ctx0" brushRef="#br0" timeOffset="35826.1066">20697 2624 1201 0,'0'-1'463'0,"2"-4"-352"16,9 3-21-16,15 2-54 16,8 2-15-16,13 3-12 15,3 2-2-15,-1 0-4 16,4 0 2-16,3-1-67 16,-2-2-310-16</inkml:trace>
  <inkml:trace contextRef="#ctx0" brushRef="#br0" timeOffset="36033.9419">21370 2561 949 0,'13'0'368'0,"7"2"-248"0,7-2-80 15,3 2-2-15,4 3-17 16,2-1-3-16,1 0 12 16,-1 0-108-16</inkml:trace>
  <inkml:trace contextRef="#ctx0" brushRef="#br0" timeOffset="36201.8388">21425 2677 1028 0,'3'0'445'0,"6"0"-223"15,2 0-74-15,12-5-46 16,10 3-38-16,10-1-43 16,8-2-13-16,3 4-124 15</inkml:trace>
  <inkml:trace contextRef="#ctx0" brushRef="#br0" timeOffset="36585.8862">22319 2543 751 0,'-19'0'416'0,"-14"0"-21"0,-2 5-316 15,2 5-42-15,3 11-34 16,4 8-5-16,10 9-4 16,9 3-1-16,11 1 5 15,10-3 2-15,12-4 6 16,8-8 7-16,7-12 16 15,4-7 8-15,0-13 30 16,-5-10 4-16,-10-10 7 16,-4-6 11-16,-12-3-7 15,-10-2 2-15,-10 3 4 16,-9 1-14-16,-8 5-24 16,-2 0-13-16,3 6-50 0,3 4-57 15,5 7-164 1</inkml:trace>
  <inkml:trace contextRef="#ctx0" brushRef="#br0" timeOffset="36764.4187">22610 2813 1050 0,'3'-6'394'16,"-1"-2"-303"-16</inkml:trace>
  <inkml:trace contextRef="#ctx0" brushRef="#br0" timeOffset="37180.2826">22799 2516 738 0,'7'-2'409'0,"10"0"12"0,2 2-266 16,15 1-41-16,1-1-10 15,11 0-27-15,5 0-12 16,-2-4-19-16,-1-4-8 16,-12-2-10-16,-7-2-2 15,-12 5-2-15,-6 1-1 16,-11 3-11-16,-2 4-4 0,-11 6-11 16,0 5-7-1,-6 8-3-15,1 3 1 0,2 8 3 16,-1 6 3-1,7 4 4-15,0 3 1 0,4 1 1 16,0-1 1-16,0-1 2 16,1-2 0-16,-1-9 4 15,1-6-9-15,1-11-119 16,0-8-146-16</inkml:trace>
  <inkml:trace contextRef="#ctx0" brushRef="#br0" timeOffset="37352.2188">22831 2743 1078 0,'10'4'446'0,"12"2"-283"16,10-2-9-16,25-3-37 0,7-4-23 16,20 1-26-16,3-1-13 15,-12-1-26-15,-3 1-65 16</inkml:trace>
  <inkml:trace contextRef="#ctx0" brushRef="#br1" timeOffset="40775.3399">17592 3193 279 0,'6'19'191'0,"-1"14"2"0,-1 13-41 15,3 6-1-15,-7 7-10 16,0-6-10-16,2-6-18 15,-3-6 0-15,1-16-30 16,5 0-12-16,-2-15-9 16,4-8 4-16,2-10 6 15,-2-10 0-15,0-11-13 16,-3-7-19-16,-9-19-16 16,-2-6-6-16,-1-6-9 15,0 2-5-15,4 17-6 16,2 7-4-16,-3 17-1 15,3 7-1-15,2 9-4 16,0 5-8-16,6 5-10 16,-3 3-2-16,7 14-5 15,-1 3 7-15,4 15 9 16,4 5 5-16,4 9 13 16,4 0 3-16,4-10 6 0,2-9-1 15,3-17-1-15,2-11-1 16,-1-14 2-16,-2-11 1 15,-6-15 3-15,-1-4 2 16,-5-10 3-16,-9-3 2 16,-4 1-1-16,-6 3-3 15,-2 16-9-15,1 9-8 0,1 17-20 16,1 11-2-16,-1 13 0 16,5 11 6-16,-4 12 21 15,4 5 1-15,1 13 5 16,0 4 0-16,4 4 0 15,-2-3 1-15,0-15 2 16,0-7 1-16,0-11 7 16,-2-7-55-16</inkml:trace>
  <inkml:trace contextRef="#ctx0" brushRef="#br1" timeOffset="41099.1012">18311 3394 929 0,'4'8'368'0,"4"12"-241"0,-1 0-2 15,-3 7-23-15,-2-3-16 16,-4 2-33-16,0-6-11 16,2-7-17-16,2 0-5 15,5-13-3-15,7-7-1 16,6-7 0-16,4-9-1 15,1-5-6-15,1 5-3 16,-6-1-5-16,2 5 1 16,-6 9 2-16,1 3 0 15,-6 13-2-15,-2 5-2 0,2 14-2 16,0 4 2-16,0-1 2 16,-4 1 2-16,1-3 3 15,-1-3-10-15,3-4-197 16</inkml:trace>
  <inkml:trace contextRef="#ctx0" brushRef="#br1" timeOffset="41462.6737">18945 3398 989 0,'-12'-2'409'15,"-15"-2"-187"-15,8 11-170 16,2 4-57-16,8 6 6 16,6 2-5-16,10 2-9 0,5 1 2 15,10-3 8-15,4-4 2 16,0-3 3-16,-3-7 4 16,-4-3 6-16,-1-5 6 15,-5-8 29-15,-3-3 13 16,-5-9 16-16,-5 0 6 15,-4-6-7-15,-8-4-2 16,-3-5-11-16,-6-3-14 0,-6-1-22 16,6 1-16-16,1 1-18 15,5-2-7-15,15 9-36 16,0-1-15-16,15 10-40 16,6 6-32-16,-1 4-80 15,13 11-147-15</inkml:trace>
  <inkml:trace contextRef="#ctx0" brushRef="#br1" timeOffset="42080.4532">19396 3298 1077 0,'-16'-5'425'0,"-17"-2"-299"0,4 1-53 16,10 7-63-16,4 3-17 15,12 5-16-15,6 6 0 16,10 2 6-16,5 4 4 16,8 3 10-16,-1-4 3 15,4-4 2-15,-4-4 5 16,-7-7 6-16,-7-4 3 15,-8 0 15-15,-5-2 0 16,-8-1-7-16,-5-2-3 0,-11 0-12 16,-8 3-1-16,-2 1-4 15,3 7-3 1,9 6-13-16,9 2-3 0,9 7-2 16,5-3 1-16,5-1 9 15,6 2 4-15,6-5 5 16,3-1 2-16,2-6 5 15,1-4 4-15,6-5 5 16,-4-6 1-16,2-7 1 16,-4-3-2-16,-9-9-2 15,4 0 0-15,-4 0-3 16,3 4-3-16,-3 8-11 16,-4 4-8-16,-4 10-10 15,-2 4 1-15,5 15 6 16,-2 4 5-16,4 4 6 15,3 3 1-15,0-3 1 0,3-3 4 16,0-5 1-16,0-8 3 16,0-9 7-16,-1-3 24 15,1-8 32-15,0-5 9 16,-1-8 4-16,-2-3-23 16,0-4-34-16,-4-1-28 15,-2 6-173-15</inkml:trace>
  <inkml:trace contextRef="#ctx0" brushRef="#br1" timeOffset="42278.5695">19969 3377 984 0,'1'-1'504'15,"3"-3"-146"-15,-1 8-222 16,-3-4-49-16,1 7-56 15,4 21-1-15,2 36-17 16,-6-32-1-16,3-3 34 16,1-5-77-16,6-3-290 15</inkml:trace>
  <inkml:trace contextRef="#ctx0" brushRef="#br1" timeOffset="42495.7395">20164 3406 1109 0,'-1'6'445'0,"0"4"-251"16,0 13-145-16,-2 3-8 16,3 7-12-16,0 0-8 0,1-3-8 15,3-1 1-15,2-7-41 16,2-5-81-16,4-8-235 15</inkml:trace>
  <inkml:trace contextRef="#ctx0" brushRef="#br1" timeOffset="42753.8538">20429 3515 315 0,'2'-1'229'16,"1"-3"18"-16,-2 4-92 15,-2-1-13-15,0 0-11 16,-1 0-10-16,-16 0-21 16,-28 7-11-16,25 4-21 15,0 2-3-15,3 0-8 16,0 1-6-16,1 2-15 16,6 0-4-16,3-1-6 0,7 1-2 15,6-3-2-15,6 1-2 16,14-5-7-16,9 1-2 15,7-3-3-15,2-4-31 16,6 4-258 0</inkml:trace>
  <inkml:trace contextRef="#ctx0" brushRef="#br1" timeOffset="43247.8385">21051 3500 800 0,'-4'6'384'16,"-2"2"-134"-16,-7 7-99 16,-4 6-15-16,-10-1-42 15,2 5-24-15,-1-7-36 16,-3-1-8-16,7-3-2 16,-7-5 1-16,4-9 6 0,2-2 0 15,2-9-2-15,6-3-5 16,7-2-13-16,5 1-11 15,7-1-10-15,8-1-5 16,6 4-3-16,4-1 4 16,1 6 3-16,-1 3 1 15,-1 5 0-15,-6 0-2 16,-2 7 1-16,3 2 1 0,-5 7 2 16,4 5 2-16,-3 2 4 15,-4 1 2-15,3 2 2 16,3-4 2-16,4-3-31 15,-1 0-40-15,1-4-162 16</inkml:trace>
  <inkml:trace contextRef="#ctx0" brushRef="#br1" timeOffset="43461.9026">21410 3523 887 0,'1'-1'520'0,"-1"-2"-15"0,2 0-294 16,-2 2-143-16,0 0-26 16,0 0-31-16,0 1-29 15,0 0-180-15</inkml:trace>
  <inkml:trace contextRef="#ctx0" brushRef="#br1" timeOffset="43648.104">21396 3679 1446 0,'0'0'630'0,"3"1"-331"15,0 0-87-15,-3-1-108 16,0 0-35-16,0 0-44 16,0 0-31-16</inkml:trace>
  <inkml:trace contextRef="#ctx0" brushRef="#br1" timeOffset="47160.4272">21991 3505 533 0,'16'0'258'0,"14"2"-103"0,11-5-15 16,11 3-7-16,3 0-31 16,-2 3-20-16,-8 3-45 15,-10-3-11-15,-17 5-14 16,-4-2-2-16,-11 7 0 15,-4 1 0-15,-6 3 4 16,-4 0 1-16,-11 3-2 16,-6-1-1-16,-12 1-5 15,-9 0 0-15,2 1-3 16,3 1-1-16,11-1-1 16,9-2-1-16,12-7-1 15,10 0 5-15,12-5 37 16,10 0 8-16,19-3 10 15,6 1-3-15,8 1-34 16,3 2-7-16,-5-3-4 16,-7 1-1-16,-9-2-47 15,-7-4-60-15</inkml:trace>
  <inkml:trace contextRef="#ctx0" brushRef="#br1" timeOffset="47362.5362">22062 3700 877 0,'1'-5'427'0,"3"-2"-130"0,13 2-164 16,8 4-32-16,14 1-39 15,6 4-19-15,10 1-26 16,1-2-2-16,-7 1-205 15</inkml:trace>
  <inkml:trace contextRef="#ctx0" brushRef="#br1" timeOffset="47588.4735">22580 3656 967 0,'14'-3'340'0,"22"3"-300"0,10 2-6 16,12 2-5-16,3 3-5 16,-5-1 6-16,-1-2-65 15</inkml:trace>
  <inkml:trace contextRef="#ctx0" brushRef="#br1" timeOffset="47767.9756">22636 3756 730 0,'10'0'341'0,"14"1"-128"16,9 0-55-16,8 2-58 15,3-2-28-15,7 1-44 16,1 0-8-16,2 0-134 16</inkml:trace>
  <inkml:trace contextRef="#ctx0" brushRef="#br1" timeOffset="48087.0441">23407 3587 822 0,'-7'-5'354'0,"-16"-7"-193"0,0 7-78 16,0 6-57-16,-5 7-20 16,3 10-13-16,2 4-7 15,6 9-3-15,5 4 2 16,10 0 6-16,4 5 1 0,11-1 33 15,7-5 14-15,14-7 22 16,6-10 7-16,9-18 0 16,-1-8 6-16,4-17 4 15,-7-4 4-15,-10-6-11 16,-14-4-11-16,-17 4-15 16,-12 0-13-16,-23 7-49 15,-9 6-55-15</inkml:trace>
  <inkml:trace contextRef="#ctx0" brushRef="#br1" timeOffset="48660.0496">21975 4176 555 0,'2'0'292'0,"3"0"-11"16,7 0-110-16,12-1-25 16,5-3 15-16,16 3-21 15,6-1-19-15,8 2-38 16,1 0-23-16,-7 2-28 15,-7 3-9-15,-16 1-10 16,-7 3-2-16,-13 0-5 16,-6 1-1-16,-10 6-4 15,-7 0-1-15,-8 7-2 16,-4 4-2-16,-5 8 2 16,-3-1 0-16,3 2 2 15,3-6 2-15,7-8 0 16,6 0-1-16,7-8-1 15,7-1-4-15,12-3-3 0,6-6 1 16,16 2 1-16,1-3 2 16,9 1-39-16,1-3-64 15,-2-7-296-15</inkml:trace>
  <inkml:trace contextRef="#ctx0" brushRef="#br1" timeOffset="48921.8316">22050 4376 793 0,'4'0'409'16,"2"1"-79"-16,14 1-169 15,2 0-33-15,18 3-27 16,8 0-21-16,6-4-40 16,2 2-10-16,2-3-29 15,0-3-74-15</inkml:trace>
  <inkml:trace contextRef="#ctx0" brushRef="#br1" timeOffset="49157.1386">22786 4285 612 0,'11'-1'302'0,"10"-4"-108"15,9 5-89-15,4 0-61 16,7 0-24-16,11 2-17 16,-3-2-115-16</inkml:trace>
  <inkml:trace contextRef="#ctx0" brushRef="#br1" timeOffset="49372.7023">22829 4428 916 0,'0'0'390'0,"0"2"-201"0,4 0-64 16,-4-2-32-16,10 0-19 15,20 2-26-15,50 5-18 16,-28-9-19-16,3-3-10 15,3-2-201-15</inkml:trace>
  <inkml:trace contextRef="#ctx0" brushRef="#br1" timeOffset="49838.3154">23522 4424 545 0,'-9'-9'338'0,"-6"-9"18"16,0-4-122-16,13-8-93 16,2-2-39-16,14 1-72 15,6 3-21-15,7 8-6 16,2 5 15-16,2 10 25 15,1 2 13-15,-2 8 1 16,-1 7-17-16,-8 6-26 16,-5 11-10-16,-9 12-4 15,-11 1 2-15,-16 5 7 0,-12-2 1 16,-15-7 0-16,13-16 1 31,16-12 4-31,1 2 3 0,-42 14 9 0,6-7 4 16,15-18-9-16,33-10-8 15,7-6-17-15,8-1-8 16,7 2 5-16,1 0 5 16,5 8 9-16,0 7 4 15,3 12 7-15,1 4 5 16,3 9 5-16,1-1-1 0,6 3 2 16,1-1-4-16,-1-7-27 15,-4-6-57-15</inkml:trace>
  <inkml:trace contextRef="#ctx0" brushRef="#br1" timeOffset="52859.2297">3841 12083 408 0,'0'-3'180'0,"-2"-2"-7"16,-1-3-4-16,2 3-19 15,-5 1-12-15,1 2-28 16,1 0-14-16,-3-2-19 16,0 0-6-16,0 3-13 15,-2-3-5-15,-2 1-6 0,1-4-4 16,2 3-7-16,3 3-5 15,2 1-6-15,-1 2-3 16,3-2 0-16,0 0 1 16,0 0 6-16,-2 0 3 15,-11-1 0-15,-28-3-2 16,30 4-7-16,1 1-4 16,0-1-7-16,1 2-2 15,2 0-4-15,-1-1-1 0,2 2-1 16,-2 1-1-16,1-2 0 15,0 3-1-15,4 2 0 16,-1-5 1-16,2 4-2 16,-1-3 0-16,-2 1-1 15,4 3 0-15,-3-2-3 16,0 2 1-16,3 0 1 16,-4 0 0-16,1 1 1 15,1 0 1-15,-1-2 1 16,-1-1 0-16,2 0 1 15,-2-1-2-15,3 5-1 16,-1-2 0-16,-1-2-1 16,8 6-1-16,-6-5 0 15,3 6 0-15,0-2 1 16,-7-2 0-16,3 1-2 16,-1-2 0-16,-1 2 0 15,1 1-1-15,3-1 1 0,2 2 1 16,0 2-1-16,1-1 1 15,-1 0 0-15,-1 1 2 16,1-2 0-16,-1 1 2 16,-2-4 0-16,3 0 0 15,-2-1-2-15,2 0-1 16,4 0-3-16,-3 0-1 16,7 3 1-16,-1-1-1 15,0 3 2-15,-2-1 0 0,0 0 1 16,1-3 0-16,0 2 0 15,2-2 2-15,-4-2 0 16,3 4 0-16,0-6 0 16,0 0 0-16,3 5 0 15,0-7 0-15,-1 4 0 16,2-1 0-16,3-2 1 16,-2-1 1-16,1-2-1 15,0 0 1-15,-2-1-1 16,0 1 1-16,-1 0 0 15,-1-1-2-15,1 1 1 16,-1-1 0-16,0 2-1 16,-1 0 2-16,-1 0-1 15,1 4 2-15,-3-7-1 16,-2-1-1-16,3-2 1 16,1 0-2-16,4-2 1 0,-1 2 0 15,0-1 0-15,-1 3 0 16,-2-2 2-16,1 4 1 15,-1-2-1-15,-1-3-1 16,2 0-2-16,5 0 0 16,-3-2 0-16,3 5 0 15,-3-3 1-15,-3-2 0 16,1 3 2-16,-3-3 2 16,2 1 0-16,-1 2-1 15,-1-3 0-15,2 1-2 0,-1 0-1 16,0-1 0-16,3 0-1 15,-3 1 2-15,0 0 0 16,-5 0 1-16,2 0 1 16,0-2 0-16,-2 1 2 15,1-3 1-15,-2 2-12 16,5-1 31-16,-5-3 9 16,1 3 2-16,-1-3 19 15,-3 1-28-15,5 3-3 16,-2 0 2-16,0-1 2 15,-3 0-1-15,0 0-4 16,1 2-1-16,-2 0-5 16,-1 0-2-16,-3 1 3 15,-2-2-3-15,-5-1-2 16,1 0-3-16,-1-2-5 16,6 3-4-16,3 2-3 0,0 4-1 15,4-1-2-15,-4 4 17 16,-1-2-108-16,-3 2-11 15</inkml:trace>
  <inkml:trace contextRef="#ctx0" brushRef="#br1" timeOffset="54871.516">9185 12125 511 0,'-4'-6'296'16,"-2"1"-57"-16,-1 1-88 16,-1-1-29-16,2 5-40 15,-2-6-15-15,2 2-13 16,2-2-1-16,-2-3 7 15,1 3 6-15,-3 4 7 0,0-3 1 16,-2 3-14-16,1 1-10 16,-1-1-17-16,2 2-9 15,1 0-7-15,-3-1 0 16,1 2-2-16,0 3 0 16,-1-1 0-16,3-3 1 15,0-2 4-15,2 2 4 16,-2 0 6-16,0 5 2 15,-5-2 0-15,3-2-3 16,0 6-7-16,-3-4-4 0,4 3-5 16,-1 3-2-16,0-8-3 15,2 4 0-15,1 5-2 16,0-6-2-16,-2 0 0 16,1 1-1-16,2-3-1 15,-1 5 0-15,-1 1-2 16,-1-4 0-16,3 4 0 15,3 2 0-15,0-1-2 16,1 2 2-16,-6 0-2 16,0-3 0-16,4 1-1 15,-1 0 0-15,1-1 0 16,3 3 0-16,-2-3-1 16,2 2 1-16,4 2 0 15,-6-1 0-15,4 2 3 16,-1 1-1-16,-1-4 1 0,0-1 1 15,1-1 0-15,-1-2-1 16,0 0-1-16,6 2 0 16,1 2 0-16,-3 0 0 15,1-1 1-15,2-1 0 16,-6 1 0-16,6-1 1 16,1-2 0-16,-2 1 1 15,3-4 1-15,0 1-1 16,-1 0 0-16,0-4 0 15,0 3-1-15,0-5-1 0,4 2 1 16,-2 3-1-16,1-2 0 16,-1 4 1-16,2-5 0 15,-1 0 0-15,-2 0 0 16,-1 0 1-16,0-2 0 16,-1 2 1-16,1 0-1 15,2 0 0-15,-2 0-1 16,0 2-1-16,0-5 1 15,-7 2-1-15,7 0 1 16,-1-1 1-16,2 2 0 16,7-4 1-16,-5 0 1 15,1-1-1-15,1-2 0 16,-1 0-1-16,-3 0 0 16,1 3 1-16,-3-2 0 15,0-1 1-15,0 3 1 16,-1-2 0-16,2 2-1 0,2-1 0 15,-1-1-1 1,1-1 0-16,-7-6-1 0,2 6 1 16,-2 0 1-16,1 0 2 15,-2 1-2-15,-2-3 23 16,3 1 8-16,-3-1 0 16,4 0 3-16,-1 1-22 15,-3-2-8-15,5 0-2 16,-4 1-2-16,0 0 0 0,2-1-4 15,-3 3 0-15,-2-2 2 16,-1 1 3-16,-4-1 7 16,2 1-1-16,2 1-1 15,-1-5-3-15,0 1-3 16,-3-2 0-16,-3-2-1 16,0 6 0-16,-2-3 1 15,0 4-1-15,-3 0 0 16,-2-1-2-16,0 6-3 15,-3-2-18-15,0 5-80 16</inkml:trace>
  <inkml:trace contextRef="#ctx0" brushRef="#br1" timeOffset="55558.906">8914 12765 783 0,'-5'-4'395'16,"-5"-1"-146"-16,5-6-99 15,3 1-39-15,10-4-57 16,3-1-11-16,11 1 18 0,-1-1 6 16,3 7 5-16,2 1-2 15,-3 10-24-15,0 7-8 16,-9 6-12-16,-3 5-7 15,-9 0-2-15,-3 6-1 16,-7 4-4-16,-6 0-3 16,-7 3-33-16,-1-1-19 15,-3-4-20-15,2 0-4 16,1-4 31-16,2-3 16 16,10-6 15-16,-1-11 3 0,6-5-6 15,0-4-2-15,3-6-1 16,2 5-4-16,7-2 2 15,4-2 9-15,2 8 13 16,4-2 11-16,5 4 8 16,2 6-5-16,6 2-8 15,-2 0-2-15,0-4 24 16,-4-5-33-16,-5-1-376 16</inkml:trace>
  <inkml:trace contextRef="#ctx0" brushRef="#br1" timeOffset="56440.4536">3972 12562 378 0,'-5'1'252'0,"-3"2"0"15,-1-3-64-15,-5 7-81 16,-1 1-31-16,3 7-38 16,-1 6-8-16,3 1-12 15,4 1-5-15,3 2-2 16,6 1 1-16,5-1 12 15,4 2 2-15,8-3-1 16,1-1 0-16,4-7-1 16,-1 0 4-16,-1-10 5 15,2-6 3-15,-7-11 22 16,3-6 3-16,0-6 9 16,-5-1 13-16,-1-5 4 15,-5 3 14-15,-9 0 24 16,-1 0-6-16,-9 4-29 15,-4 0-18-15,-3 5-37 16,-2 3-10-16,-2 3-9 16,1 1-5-16,-2 2-8 0,4 2 2 15,-3 2-57 1,2 1-33-16,8 9-93 0,1 2-73 16</inkml:trace>
  <inkml:trace contextRef="#ctx0" brushRef="#br0" timeOffset="60262.2721">4213 12087 719 0,'-2'-4'369'0,"-1"1"-96"15,1-1-61-15,2 4-85 16,0 0-35-16,0 0-48 0,0 0-16 16,3 3-6-16,21 14-4 15,41 41-11-15,-20-23-2 16,7 6-2-16,-4 0 0 16,-4-1 3-16,-9-1 3 15,-6-8 3-15,-2-4 3 16,-5-8 1-16,-2-7 1 15,-7-2-50-15,-3-5-47 0,-7-5-128 16,-1-1-296-16</inkml:trace>
  <inkml:trace contextRef="#ctx0" brushRef="#br0" timeOffset="60614.3378">4613 12091 545 0,'-5'-2'363'0,"-5"0"-3"16,-4 2-105-16,-2 4-114 0,0 8-34 15,-6 7-41-15,1 9-12 16,-4 10-24-16,-6-1-15 16,-5 7-10-16,-2-4-2 15,7-1-1-15,4-2 0 16,15-10 2-16,-1-3 2 16,1-11 4-16,0-2 3 15,-2-5 3-15,2-3 5 16,5-4-70-16,4-3-66 15</inkml:trace>
  <inkml:trace contextRef="#ctx0" brushRef="#br0" timeOffset="61138.3032">4182 11600 607 0,'-4'0'324'16,"-7"-2"-95"-16,-3 1-54 16,-1 0-90-16,0 1-41 0,3 5-43 15,4 6-12-15,7 6-13 16,2 6 2-16,10 2 7 15,4 1 5-15,3-7 7 16,2-1 4-16,2-10 20 16,-2-4 14-16,1-8 30 15,0-8 19-15,-5-7 14 16,-2-7 0-16,-8 0-13 16,-6-3-14-16,-14 2-15 15,-1 4-11-15,-5 7-13 16,-2 9-11-16,3 3-20 15,-2 6-5-15,5 3-60 16,1-3-45-16,6 7-234 16</inkml:trace>
  <inkml:trace contextRef="#ctx0" brushRef="#br0" timeOffset="61363.0235">4409 11722 1047 0,'-6'0'485'16,"0"-1"-218"-16,-2 1-109 15,0 0-101-15,6 0-39 0,2 0-98 16,3 3-136-16</inkml:trace>
  <inkml:trace contextRef="#ctx0" brushRef="#br0" timeOffset="61823.7829">4494 11605 624 0,'-1'-6'302'0,"1"-8"-104"0,2 0-48 15,9 4-23-15,-1 0-12 16,2 5-11-16,5 3-7 15,-3 3-24-15,1 7-18 16,-6 1-18-16,-1 8-5 16,-8 5-8-16,-1 0-2 15,-5 6 0-15,0-5-2 16,-5-2 0-16,0-5 1 0,0-6-8 16,-5-4-5-16,8-5-8 15,-3-1-5-15,8-1-3 16,2 0-2-16,1-3-9 15,0 3-3-15,0 0 1 16,0 0 0-16,0 1 6 16,6 1 4-16,11 6 16 15,29 17 9-15,-26-15 14 16,-3-1 3-16,-2-2-3 16,0-3-5-16,-3-1-56 15</inkml:trace>
  <inkml:trace contextRef="#ctx0" brushRef="#br0" timeOffset="62455.4932">5517 12105 1080 0,'-2'-1'474'16,"0"1"-257"-16,5 1-50 15,-3-1-72-15,0 0-18 16,20 16-19-16,37 37-11 16,-23-22-24-16,-1 1-8 0,0 2-8 15,1 1 0-15,-2-5 3 16,2 1 7-16,-2-7-71 16,-4-1-51-16,-7-6-218 15</inkml:trace>
  <inkml:trace contextRef="#ctx0" brushRef="#br0" timeOffset="62819.9475">5887 12084 822 0,'-6'0'381'16,"-8"2"-170"-16,-4 7-52 15,-3 10-72-15,-3 9-11 16,-10 8-16-16,0 1-4 15,-5 4-25-15,-3-2 1 16,8-2-8-16,0-2-3 16,6-8-3-16,8-3-8 0,7-7-2 15,0-4 0-15,8-8-18 16,0-1-41-16,6-5-201 16</inkml:trace>
  <inkml:trace contextRef="#ctx0" brushRef="#br0" timeOffset="63410.9756">5528 11608 483 0,'0'3'280'0,"-18"-3"-42"15,5 5-84-15,-1 3-98 16,-3 3-22-16,11 8-27 15,-2 2-4-15,9 4-3 16,1-1 3-16,6-3 2 16,0-1 8-16,2-4 15 15,3-2 9-15,-1-6 15 16,7-3 1-16,3-12 1 16,3-4-6-16,-4-6 5 15,-2-3 3-15,-6 1 14 16,-7-2 11-16,-6 3 3 15,-8 2-8-15,-6 2-25 0,-3 8-16 16,-6-3-24-16,4 1-6 16,5 2-54-16,5-2-45 15,8 7-296-15</inkml:trace>
  <inkml:trace contextRef="#ctx0" brushRef="#br0" timeOffset="63643.681">5689 11781 993 0,'-2'0'488'16,"2"1"-157"-16,-3-1-231 15,2 0-51-15,1 0-83 16,0 0-102-16</inkml:trace>
  <inkml:trace contextRef="#ctx0" brushRef="#br0" timeOffset="64069.5339">5755 11601 894 0,'0'0'388'0,"3"0"-183"15,7 3-64-15,10-1-57 16,4 0-15-16,4 2-36 15,-1-3-11-15,-4-1-5 16,-3-2 3-16,-6-5 4 16,-2 3 1-16,-5 1-1 15,-3-2-3-15,-2 5-8 16,-2-2-6-16,-1 2-11 16,1 0-2-16,0 0-2 15,0 0 1-15,0 1 4 16,-2 13 1-16,-9 34-3 15,7-28 0-15,0 3-1 16,4 0 0-16,-1 1 3 16,0 1 2-16,1 0 1 15,5-1 1-15,0-3-28 16,3-5-31-16,-1-8-127 16,-3-4-129-16</inkml:trace>
  <inkml:trace contextRef="#ctx0" brushRef="#br0" timeOffset="64262.9023">5822 11710 907 0,'3'-1'398'0,"9"-1"-192"15,6 0-41-15,6 3-37 16,2 2-30-16,-1 0-42 15,-5 3-17-15,-1-2-37 16,-1 1 28-16</inkml:trace>
  <inkml:trace contextRef="#ctx0" brushRef="#br2" timeOffset="75317.7193">22081 5802 873 0,'1'0'392'0,"4"8"-200"16,-4 14-24-16,-1 26-78 16,0 10-28-16,-1 19-32 15,0 3-13-15,0-1-3 16,1-2 0-16,0-13-34 16,0-5-81-16</inkml:trace>
  <inkml:trace contextRef="#ctx0" brushRef="#br2" timeOffset="75538.6137">22281 5861 976 0,'5'-17'506'0,"5"-14"-166"16,-8 17-157-16,0 9-41 15,-5 19-89-15,3 13-28 16,1 25-11-16,0 5-5 0,4 14-6 15,-3 0 0-15,3-3 6 16,-3 2-27-16,-1-10-82 16,-1-8-58-16,-5-16-413 15</inkml:trace>
  <inkml:trace contextRef="#ctx0" brushRef="#br2" timeOffset="75680.3044">22152 6186 796 0,'8'-3'363'0,"11"-5"-153"15,7 1-104-15,10 1-73 16,5 3-11-16</inkml:trace>
  <inkml:trace contextRef="#ctx0" brushRef="#br2" timeOffset="76139.895">22544 6254 1038 0,'0'11'399'0,"0"18"-304"16,-2 3-16-16,-1-1-27 15,3 1-22-15,1-9-17 16,4-9 1-16,2-13-3 16,2-8-1-16,2-16 2 15,2-3-1-15,2-5 0 16,-3 1-1-16,-1 5 19 16,1 8 3-16,-2 10-4 15,0 7 1-15,1 8-19 16,-2 4-4-16,-1 4 3 15,-2 0 0-15,-3-3 1 16,1-3 2-16,-1-6 3 16,2-4 3-16,4-8-2 15,0-2-1-15,3-2-8 16,0 0-6-16,-3 4-5 16,2 5-4-16,2 5-2 15,-3 5 0-15,4 4 4 16,-1 3 1-16,-5 2 4 0,-1-1-1 15,-2 4 2-15,-2-7 1 16,-1 1-70-16,4 0-100 16</inkml:trace>
  <inkml:trace contextRef="#ctx0" brushRef="#br2" timeOffset="76300.5237">22922 6294 1156 0,'2'-2'512'0,"-1"2"-260"16,1 5-86-16,-2-5-99 16,0 6-29-16,4 23-28 15,4 28-17-15,-7-29-204 16</inkml:trace>
  <inkml:trace contextRef="#ctx0" brushRef="#br2" timeOffset="76446.1903">22964 6119 1272 0,'-2'-4'507'0,"-4"-3"-335"16,3 5-100-16,9 6-281 0</inkml:trace>
  <inkml:trace contextRef="#ctx0" brushRef="#br2" timeOffset="76749.9754">23108 6272 1043 0,'-1'11'463'0,"-2"8"-224"0,1 8-145 16,2-1-24-16,0-3-45 15,2 0-9-15,4-9-5 16,2-4 1-16,0-9 6 16,1-3 2-16,4-13 2 15,-1-2 0-15,3-5-8 16,3 0 6-16,-2 7 13 16,-1 3 1-16,-5 12-2 15,0 6-8-15,-6 12-19 16,-1 7-3-16,-3 5 3 15,0 3-2-15,0-4-164 16</inkml:trace>
  <inkml:trace contextRef="#ctx0" brushRef="#br2" timeOffset="77113.9357">23664 5895 962 0,'-11'5'434'0,"-17"12"-194"16,-3 10-83-16,-6 15-64 15,1 7-26-15,10 14-40 16,4 2-6-16,18 7-23 16,7-1-2-16,8-9 1 15,8-5 3-15,1-18 6 16,2-9 2-16,2-16-33 15,2-11-50-15</inkml:trace>
  <inkml:trace contextRef="#ctx0" brushRef="#br2" timeOffset="77491.4151">23700 6131 959 0,'7'-2'406'16,"12"-1"-210"-16,7 0-81 0,6 3-31 15,3 1-21 1,-4-1-27-16,-1 2-4 0,-6 2-13 16,-4-1 0-16,-9 4-3 15,-9-2-2-15,-9 2-7 16,-4 5-4-16,-11 8-3 15,4 3 0-15,-4 0-1 16,0 2-1-16,10 0 0 16,-2 0 0-16,9-1-2 15,0-5 0-15,8-5 0 16,6-4 1-16,6-2 11 16,4-1 6-16,4-5 4 15,6-1 1-15,3-2-6 16,2 0 1-16,0-6-86 15,-3 0-134-15</inkml:trace>
  <inkml:trace contextRef="#ctx0" brushRef="#br2" timeOffset="77690.5018">23759 6244 898 0,'4'-4'453'16,"11"-1"-134"-16,1-2-107 16,16 3-88-16,0 2-35 0,4 2-42 15,4 0-13-15,-4 2-49 16,-1-2-86-16</inkml:trace>
  <inkml:trace contextRef="#ctx0" brushRef="#br2" timeOffset="77892.0045">24171 5829 1119 0,'10'-1'530'0,"7"3"-197"16,2 14-106-16,0 25-101 15,-2 10-18-15,-5 14-34 16,-4 3-16-16,-10 2-19 15,-12-2-7-15,-11 6-7 16,-7-5-3-16,0-10-57 16,5-7-31-16</inkml:trace>
  <inkml:trace contextRef="#ctx0" brushRef="#br2" timeOffset="78528.1191">22472 12594 1840 0,'0'-2'62'0,"0"2"-6"15,-3 2 35-15,1-2-45 16,1 21-33-16,-1 65-25 15,3-16 0-15,-1 17 11 16,1 1 32-16,0-12-125 0,3-8-196 16</inkml:trace>
  <inkml:trace contextRef="#ctx0" brushRef="#br2" timeOffset="78736.6071">22705 12546 1036 0,'-1'0'478'0,"-2"5"-191"15,-1 9-123-15,3 16-102 16,1 10-16-16,1 13-30 16,2 9-4-16,2 9-4 15,-2-3 1-15,3-5-28 16,2-9-73-16,1-22-439 15</inkml:trace>
  <inkml:trace contextRef="#ctx0" brushRef="#br2" timeOffset="78904.6242">22509 12811 991 0,'9'1'451'0,"6"2"-220"15,8 2-129-15,5 1-20 16,11 2-60-16,6-1 33 16,10-2-215-16</inkml:trace>
  <inkml:trace contextRef="#ctx0" brushRef="#br2" timeOffset="79177.3333">23077 12872 832 0,'-7'16'423'16,"-4"14"-144"-16,-8 2-125 16,-1-1-37-16,-2-4-64 15,0-4-15-15,6-10-10 16,-5-7-10-16,3-12-17 16,5-6-4-16,2-8-14 15,5-3 4-15,10 7 21 16,-4-3 13-16,6 5 25 15,5 8 8-15,0 6-6 16,3 7-10-16,4 11-21 16,-5 2-7-16,3 9-4 15,-1-7-1-15,-2 1-22 16,-1-4-58-16</inkml:trace>
  <inkml:trace contextRef="#ctx0" brushRef="#br2" timeOffset="79373.2806">23249 12913 1429 0,'2'10'571'16,"2"15"-378"-16,-4 4-67 16,2 9-57-16,-1 2-29 0,-1 4-25 15,3-1-3-15,-1-3-29 16,-2-2-56-16,2-7-96 15,-1-3-108-15</inkml:trace>
  <inkml:trace contextRef="#ctx0" brushRef="#br2" timeOffset="79573.0423">23349 12865 945 0,'11'0'501'16,"11"0"-138"-16,-6 7-144 16,-5 4-39-16,-7 9-67 15,-7 3-26-15,-9 5-42 16,0 2-13-16,-4-5-86 16,0-8-80-16</inkml:trace>
  <inkml:trace contextRef="#ctx0" brushRef="#br2" timeOffset="79945.8952">23860 12578 1062 0,'-13'2'472'0,"-14"6"-228"16,-3 8-82-16,-1 14-75 15,1 9-30-15,2 13-38 16,5 7-4-16,9 9-12 16,11 1-3-16,12-8-1 15,7-5 1-15,9-17 16 16,1-7-38-16,6-4-105 16,-2-5-188-16</inkml:trace>
  <inkml:trace contextRef="#ctx0" brushRef="#br2" timeOffset="80298.3664">23904 12755 1029 0,'-1'0'416'15,"2"3"-231"-15,13 1-116 16,8 0-9-16,12-4 7 15,8 1-3-15,3-2-4 16,-3 1-8-16,-1 0-18 16,-8 1-9-16,-14 2-13 15,-7 5-2-15,-19 11 0 16,-10 3-1-16,-15 15 1 16,-4 3-1-16,1 4-4 15,4-3-1-15,9-7-2 16,5-8 1-16,7-10 0 15,4-3 0-15,7-6 1 16,6-2 0-16,10-3 1 16,3-2 1-16,5 0-1 15,4-4 1-15,0-2-76 16,-1 0-105-16</inkml:trace>
  <inkml:trace contextRef="#ctx0" brushRef="#br2" timeOffset="80485.1704">23962 12997 857 0,'-2'0'484'15,"2"0"-56"-15,6 0-265 16,-6-1-61-16,11 0-62 16,46-5-22-16,-15 6-11 15,-10-2 13 1,-16 1-130-16</inkml:trace>
  <inkml:trace contextRef="#ctx0" brushRef="#br2" timeOffset="80717.1655">24371 12676 1239 0,'8'1'511'0,"5"7"-309"15,2 8-57-15,5 15-56 16,-1 10-24-16,0 15-24 16,-3 5-10-16,-14 3-8 15,-5-2 3-15,-13-13 5 0,-3-4 2 16,-3-11 2-16,2-5-4 16,6-9-3-16,-2-6-8 15,7-3-50-15</inkml:trace>
  <inkml:trace contextRef="#ctx0" brushRef="#br0" timeOffset="84319.1004">20103 8813 697 0,'0'-3'363'0,"0"-6"-84"16,0 1-38-16,2 6-83 15,4 2-35-15,8 12-69 16,8 14-23-16,13 13-15 0,10 7-8 16,13 2 0-16,-3-1 3 15,-8-12 7-15,-7-1-34 16,-11-5-103-16,0-4-83 16</inkml:trace>
  <inkml:trace contextRef="#ctx0" brushRef="#br0" timeOffset="84607.8251">20472 8857 976 0,'-7'2'419'0,"-8"3"-212"16,-5 5-47-16,5 2-63 15,-5 3-16-15,-6 7-42 16,0 1-12-16,-9 11-14 16,-2 0-8-16,3 7-4 15,0 0 0-15,8-4-23 16,5 1-49-16,8-13-225 15</inkml:trace>
  <inkml:trace contextRef="#ctx0" brushRef="#br0" timeOffset="85142.0137">20185 8365 406 0,'-7'0'270'0,"-4"3"11"15,-1 3-167-15,-2 7-37 16,4 10-54-16,3 3-16 16,4 4-15-16,6 2 1 15,6-6 4-15,5 0 3 16,8-8 31-16,1-6 18 16,5-10 49-16,0-4 28 15,-2-12 10-15,-6-6-3 0,-8-7-21 16,-8-5-18-16,-9-1-33 15,-8 2-13-15,-10 8-37 16,-1 7-24-16,2 12-170 16</inkml:trace>
  <inkml:trace contextRef="#ctx0" brushRef="#br0" timeOffset="85305.2434">20375 8591 754 0,'1'1'315'0,"-1"2"-188"16,1-2-55-16</inkml:trace>
  <inkml:trace contextRef="#ctx0" brushRef="#br0" timeOffset="88250.0086">20534 8510 368 0,'-9'-5'279'0,"-7"-5"70"15,0 0-93-15,5-5-73 16,2-2-38-16,10-6-69 16,1 0-20-16,9-3-3 15,5 6 3-15,1 5-2 16,5 8-8-16,0 11-30 15,-2 8-12-15,-9 12-5 16,-7 5 5-16,-9 9 7 16,-10 1 2-16,-5-2 2 15,0-2-2-15,1-12-17 16,8-3-11-16,5-14-2 16,2-6-3-16,9-6 5 15,0-2 5-15,6 3 10 16,3-1 0-16,5 7 2 15,2 2 5-15,6 12 32 16,2 5-61-16</inkml:trace>
  <inkml:trace contextRef="#ctx0" brushRef="#br0" timeOffset="88753.2304">21029 8749 963 0,'0'-2'453'15,"3"3"-212"-15,5 8-86 0,13 23-101 16,5 10-23 0,11 16-6-16,7 4-3 0,-2-9-6 15,-2-4-1-15,-5-10-4 16,-5-10-35-16,-9-9-118 15,1-5-92-15</inkml:trace>
  <inkml:trace contextRef="#ctx0" brushRef="#br0" timeOffset="88964.6088">21330 8804 878 0,'-22'18'442'16,"-14"9"-139"-16,-8 17-171 15,-2 7-31-15,-1 0-51 16,1 1-18-16,11-10-11 16,7-4-10-16,12-11-151 0,8-10-241 15</inkml:trace>
  <inkml:trace contextRef="#ctx0" brushRef="#br0" timeOffset="89447.765">21149 8365 665 0,'-5'0'323'0,"-9"4"-133"0,1 3-72 16,3 10-86-16,2 2-25 15,6 8-15-15,3 6-3 16,8-3 3-16,3-2 2 15,4-6-3-15,1-12 32 16,4-10 72-16,0-4 32 16,-2-10 59-16,-3-3-17 15,-9-6-49-15,-5 0-28 16,-10-2-53-16,-7 5-26 16,-9 5-99-16,1 3-100 15</inkml:trace>
  <inkml:trace contextRef="#ctx0" brushRef="#br0" timeOffset="89638.6087">21351 8565 874 0,'0'-1'451'15,"2"-2"-94"-15,1 3-268 16,-3 0-37-16,0 0-199 16</inkml:trace>
  <inkml:trace contextRef="#ctx0" brushRef="#br0" timeOffset="90017.8699">21387 8353 549 0,'4'0'318'0,"5"2"-9"16,2 1-154-16,4 2-75 15,3-2-16-15,0 0-30 16,1-2-7-16,-2-1-4 15,-4-1-2-15,-4-3 3 16,-5 1 2-16,-4 0-3 16,0 1-3-16,-1 1-9 15,0 0-10-15,0 1-9 16,0 0-4-16,0 0-1 16,-3 8 4-16,-2 12 4 15,-3 31 0-15,9-28 3 16,0 2 0-16,0-3 2 15,0-2 3-15,2 0 2 16,-2-4-4-16,3-1-97 16,-2 0-119-16</inkml:trace>
  <inkml:trace contextRef="#ctx0" brushRef="#br0" timeOffset="90201.6267">21431 8499 720 0,'15'1'390'15,"10"-1"-112"-15,6 0-112 16,5 1-42-16,-6 2-62 16,-4-2-16-16,-9 4-385 15</inkml:trace>
  <inkml:trace contextRef="#ctx0" brushRef="#br1" timeOffset="99823.3455">19884 8795 265 0,'-4'0'186'16,"3"-2"8"-16,0 0-64 15,0 0-17-15,1 1-9 16,-1 0-1-16,0 0 0 16,-1 0-2-16,1 0-9 0,0 0-6 15,0-1-5-15,0 1 0 16,-1 0 1-16,-7 0-4 16,-1 0-8-16,-27-5-8 15,29 4-17-15,-1-1-8 16,1-1-14-16,-3 1-2 15,1 0-4-15,0 1-2 16,-2 1-2-16,1 1-2 16,-1 0-2-16,1 3 0 0,-2-2 0 15,1 0 1-15,0 2 0 16,1 0 0-16,0 2 0 16,0-3-1-16,3 1-3 15,0 1-1-15,-1-2-3 16,0 4-2-16,0 1 0 15,1 0 0-15,1 2 0 16,1-1 0-16,0 0-1 16,2 0 0-16,-2 0-2 15,-1 0-1-15,6 2-1 16,-4-3-1-16,2 1 2 16,3 2 1-16,-5-3 1 15,3 2 2-15,-1-1 1 16,3-1 1-16,0 2 0 15,0-2-1-15,0 2-1 16,0 0-1-16,-4 1-2 16,4 3 0-16,0-1 0 0,1 0 1 15,5-2 2-15,-1 2-1 16,1-4 1-16,1 1 0 16,-1-3 0-16,0 0 1 15,-2-1 0-15,-3 3 0 16,2 3 0-16,0-2-1 15,1-3 0-15,1 1 0 16,7-2 0-16,-4-1 0 0,4-2-1 16,-2 1 0-16,3 1 0 15,-1 0 0-15,3 1 1 16,0-2 0-16,-3-2 3 16,0-2 0-16,0-1 1 15,-2 1 0-15,3-3 0 16,1 4-1-16,-3-5 0 15,2-1 0-15,-1 4-1 16,1-4 0-16,0 2 0 16,1 0-1-16,1 1 1 15,-5-3 1-15,2-1 1 16,-4 0 1-16,1 1 0 16,-2-2 0-16,1 3-2 15,1-1-1-15,-5-1 0 16,-1 1-1-16,-2 0 1 15,1-2 1-15,1 1 2 16,1 3 1-16,-1-4-1 16,-1 2 0-16,-1 0-2 15,2-4 1-15,-3 1 0 0,0 0 0 16,-4-2 0-16,2 3 1 16,-3 2 7-16,2 2 6 15,2-1 0-15,-5-2 0 16,8 0-6-16,-2-4-4 15,-2-2-1-15,2 2 0 16,-6 0 18-16,-1 2 6 0,-3 0 11 16,-3 3 1-16,-2 0-17 15,5 0-8-15,0 0-13 16,1 2-3-16,3 0-50 16,-4 1-58-16</inkml:trace>
  <inkml:trace contextRef="#ctx0" brushRef="#br1" timeOffset="103068.3704">24695 15276 293 0,'0'0'219'16,"1"-3"14"-16,-1 2-95 16,-1 0-29-16,0 0-32 15,-1 0-7-15,1-1-4 16,0 1 1-16,0 0 5 16,0 0 3-16,0 0-5 15,0 0-3-15,-1 0-6 16,1-2-5-16,-2-1-6 15,-6 0-6-15,-1-2-10 16,-29-19 1-16,30 24 3 16,0 1 1-16,-1-4 5 15,1 3-1-15,0-1-9 0,0-2-3 16,2 2-2-16,-2 0-3 16,-1 2 1-16,1 0-2 15,-1 1-5-15,1-1-2 16,-2 0-5-16,3 0-3 15,0 2-2-15,0 1-2 16,-1-3-1-16,1 2-1 16,-3 0-2-16,2-1-1 15,1 4-1-15,-1-3 0 16,2 2 3-16,0-1 0 0,0 1 1 16,0 0-1-16,3 0-3 15,1 2 1-15,2-1-1 16,-3-1 0-16,-2 3 0 15,1-2 0-15,-1 4 0 16,3 0 2-16,-2-2-1 16,-2 2 1-16,2 0-1 15,-2 0 0-15,3 1 0 16,0-4-1-16,0 1 0 16,4 1 1-16,-6 1-1 15,4 0 0-15,-3 1 0 16,1 2 0-16,2 1 4 15,-1 0 2-15,1 0 2 16,0-2-1-16,2-5-4 0,0 1-1 16,5 0-1-16,-3 0 0 15,3 4 0-15,0 1-1 16,0 1 1-16,0-2 0 16,-1-2 0-16,0-1 0 15,-4 1 0-15,4-4 0 16,-4 2 0-16,2-2 0 15,0-4 1-15,3 2-1 0,-5-3-1 16,0 0 1-16,0 0-1 16,0 0 1-16,9 5 0 15,2 0-1-15,27 15 1 16,-28-14 1-16,-1-4-1 16,2 4 2-16,-2-5-1 15,1-1 0-15,0 2 0 16,-2-2 1-16,1-2-2 15,-2 2 1-15,2-3-1 16,0 4-1-16,0-1 2 16,3-1-1-16,-2 1 1 15,2-2 0-15,-1-2 0 16,0 4 0-16,-2-3 1 16,1-1-1-16,-2 3 0 15,-1-1-1-15,1-1 1 16,0 2-1-16,1-2 1 15,-1-2 0-15,1 5 1 16,-1-3 0-16,-2 0 3 16,-1 2 2-16,0-6 2 0,2 3-1 15,-1-2-1-15,1-1-2 16,0-1-2-16,-2 0 2 16,-1 2 1-16,-1-1 5 15,-2 3 6-15,1-1 1 16,-1 0 0-16,0 1-6 15,3-5-6-15,-1-1-3 16,0 0 0-16,0 1 0 0,-5 0 0 16,2 2 1-16,0 0 0 15,-3 1-1-15,3 0 0 16,-5-1 0-16,1-1-1 16,3-2 1-16,-1-2-1 15,1 0-1-15,1 0-2 16,0 2 1-16,-3 2-1 15,3 0 0-15,0 2 1 16,0-2 0-16,-1-1 0 16,-5 0 1-16,1 1-1 15,2-2 1-15,-5 2-2 16,0-6-15-16,-3-1-67 16,0 1-65-16</inkml:trace>
  <inkml:trace contextRef="#ctx0" brushRef="#br1" timeOffset="103803.2847">24311 15822 462 0,'0'-6'286'0,"-1"-3"-27"16,6-4-93-16,6 1-11 16,3 1-7-16,4 1 0 15,-1 6-12-15,4 3-18 16,0 7-49-16,-3 4-23 16,-5 7-18-16,-4 1-4 15,-6 6 1-15,-3 5-2 16,-11-1-3-16,-3 1-3 0,-6-3-5 15,-2-3 0 1,1-4 1-16,1-6 2 0,4-5 6 16,4-4 1-16,1-4 0 15,4-1-1-15,-1-8-10 16,5-1-5-16,5 0-7 16,1-2-4-16,8 7-2 15,-2-1 3-15,4 5 2 16,-2 1 0-16,7 5 2 15,-2 8-1-15,0 0 1 16,3 2 2-16,0-3 2 16,2-1 1-16,3-4 1 15,0-7 1-15,1-7-67 16,0-4-345-16</inkml:trace>
  <inkml:trace contextRef="#ctx0" brushRef="#br0" timeOffset="119176.6365">20441 15229 645 0,'-6'-3'385'0,"-2"-4"-30"15,-1 2-51-15,4 3-89 16,3 1-43-16,2 2-62 16,0-1-21-16,0 0-35 15,5 4-11-15,25 14-22 16,35 41-8-16,-18-19-8 15,4 5 1-15,1 1 4 16,-1-1 2-16,-10-9 4 16,-4-4-14-16,-13-11-69 15,-5-3-60-15,-5-5-185 16,-8-6-278-16</inkml:trace>
  <inkml:trace contextRef="#ctx0" brushRef="#br0" timeOffset="119451.8625">20823 15226 952 0,'-8'0'461'16,"-7"1"-172"-16,-10 13-110 15,-5 3-32-15,-8 14-44 16,-6 9-24-16,-1 6-40 16,1 6-14-16,5-8-16 15,9-1-4-15,7-17-13 16,8-9-36-16,8-8-150 16,2-6-198-16</inkml:trace>
  <inkml:trace contextRef="#ctx0" brushRef="#br0" timeOffset="119956.9851">20517 14684 821 0,'3'-10'375'0,"3"-11"-166"16,2-7-26-16,-1-1-44 15,-1 1-10-15,-2-2-12 16,-1 7-21-16,-3 4-33 16,-3 9-17-16,1 5-39 15,-3 5-12-15,4 8-26 0,1 6-11 16,4 15-1-16,2 5 8 16,4 6 23-16,-1-2-38 15,4 1-194-15</inkml:trace>
  <inkml:trace contextRef="#ctx0" brushRef="#br0" timeOffset="120152.8871">20413 14816 753 0,'9'3'331'0,"12"3"-165"15,4-2-38-15,15-1-59 16,1-3-19-16,9 2-25 16,3-2-8-16,-5 3-278 15</inkml:trace>
  <inkml:trace contextRef="#ctx0" brushRef="#br0" timeOffset="120488.5872">20510 14983 671 0,'0'-7'344'0,"1"-4"-107"16,12-2-117-16,7 1-16 15,9 2-25-15,4 2-4 16,0 10-9-16,-6 2-12 15,-9 14-19-15,-8 3 11 16,-15 4 13-16,-10 4 3 16,-12-2 0-16,1 0-15 15,2-7-24-15,7-4-5 0,10-11-9 16,4-2-6-16,6-2 2 16,6-1 16-16,8 1 27 15,3 2 7-15,6 0-5 16,3 1-16-16,2 2 414 15</inkml:trace>
  <inkml:trace contextRef="#ctx0" brushRef="#br1" timeOffset="138018.0251">20780 8801 621 0,'-4'-1'313'0,"-5"-1"-91"16,-5 2-31-16,-8 2-42 15,-1 6-23-15,-3 6-38 16,0 8-23-16,4 5-38 15,0 4-10-15,9 6-16 16,7 0-2-16,12-4-7 16,9-4-4-16,12-8 1 15,14-9 2-15,13-13 9 16,7-9 7-16,-3-15 8 16,-10-6 29-16,-15-7 45 15,-15-4 31-15,-16 3 45 16,-9 0-12-16,-22 8-30 15,-9 7-31-15,-15 11-52 16,-2 7-20-16,9 5-86 16,12 1-73-16</inkml:trace>
  <inkml:trace contextRef="#ctx0" brushRef="#br1" timeOffset="138623.6229">20622 9338 679 0,'5'-17'357'0,"5"-11"-100"16,0 1-58-16,-4 2-14 16,-2 6-14-16,-1 3-12 15,-4 4-33-15,-1 3-19 0,0 5-44 16,1 3-23 0,0 4-40-16,0-3-12 0,0 0-11 15,-1 23 2-15,1 45 9 16,1-29 4-1,5 1-29-15,-1-2-50 0,2-9-191 16</inkml:trace>
  <inkml:trace contextRef="#ctx0" brushRef="#br1" timeOffset="138819.3454">20542 9466 825 0,'11'-1'377'0,"15"-2"-182"0,9-1-55 15,7 1-85-15,7-2-23 16,1 5-70-16,-3 0-150 16</inkml:trace>
  <inkml:trace contextRef="#ctx0" brushRef="#br1" timeOffset="139187.1411">20540 9667 930 0,'0'-9'376'0,"3"-11"-230"15,8 2-21-15,8 0-15 16,4 3-6-16,6 5-16 16,-1 4-9-16,-1 11-34 15,-2 9-4-15,-11 13 5 16,-9 6 7-16,-14 9 5 16,-7-1-2-16,-6-3-19 15,-1-3-14-15,2-9-8 16,4-3 2-16,1-18 0 15,2-3-1-15,8-9-11 0,2-5-5 16,6-2-5-16,6-3 2 16,7 2 8-16,6 5 2 15,9 7-2-15,4 7-1 16,7 4-7-16,-6 1 376 16</inkml:trace>
  <inkml:trace contextRef="#ctx0" brushRef="#br2" timeOffset="401062.2517">2190 7080 2193 0,'0'15'15'15,"1"0"-3"-15,0 26 2 0,1-2-2 16,-1-3-5-16,2-2 0 0,-3 3 12 16,1 28-3-16,-1 9 0 15,0-5-1-15,0-9-29 16,-2-5-28-16,0-2-104 16</inkml:trace>
  <inkml:trace contextRef="#ctx0" brushRef="#br2" timeOffset="401476.8919">1981 7074 1900 0,'0'6'80'0,"-1"-2"-37"16,0 13-8-16,-2 1-6 0,1 12-5 15,-1 0-5-15,-1 23 39 16,2 7-21-16,2 9-16 16,-1 5 0-16,1-3-21 15,1-2-26-15,5-12-78 16,-2-9-79-16</inkml:trace>
  <inkml:trace contextRef="#ctx0" brushRef="#br2" timeOffset="401634.0251">1838 7436 868 0,'10'0'483'16,"2"2"-253"-16,5-2-154 15,7 1 83-15,10 1-71 16,4 0-58-16</inkml:trace>
  <inkml:trace contextRef="#ctx0" brushRef="#br2" timeOffset="401928.2759">2593 7057 1115 0,'-24'16'527'0,"0"9"-325"15,1 1-142-15,-17 22 41 16,2 6-37-16,10 11-39 15,5 3-13-15,13 3-14 16,9 1-2-16,10-10 0 16,10-4 2-16,7-15 4 15,3-5-8-15,2-14-58 16,3-7-93-16</inkml:trace>
  <inkml:trace contextRef="#ctx0" brushRef="#br2" timeOffset="402292.8348">2621 7344 832 0,'8'0'491'0,"3"0"-238"0,6 0-161 16,4-1 97-16,9-2-111 15,3 2-16-15,0-2-13 16,-1 2-11-16,-4-1-12 16,-7 2-3-16,-12 7-3 15,-8 1 0-15,-8 9-3 16,-8 0-2-16,-8 7-4 16,-1 1-1-16,-4 5-5 15,3-1-3-15,4-1-3 16,4-2-4-16,8-4-2 15,5-3 1-15,10-8 0 16,6-2 1-16,8-7 1 16,5-2 2-16,6-3 18 15,1-2-28-15,5-5-100 16</inkml:trace>
  <inkml:trace contextRef="#ctx0" brushRef="#br2" timeOffset="402483.0334">2659 7476 1136 0,'3'0'546'16,"8"-1"-333"-16,-1 1-148 15,9-2 55-15,5 1-43 16,8-2-52-16,6-1-46 0</inkml:trace>
  <inkml:trace contextRef="#ctx0" brushRef="#br2" timeOffset="402701.7055">2979 7119 1148 0,'10'8'605'16,"0"1"-335"-16,4 11-183 16,2 6 90-16,4 16-96 15,-1 9-22-15,-7 14-23 16,-4 6-6-16,-8 1-30 16,-4 3-29-16,-11-8-130 15</inkml:trace>
  <inkml:trace contextRef="#ctx0" brushRef="#br2" timeOffset="403055.1856">1963 7408 1089 0,'21'-3'554'0,"9"1"-307"16,-2-1-146-16</inkml:trace>
  <inkml:trace contextRef="#ctx0" brushRef="#br2" timeOffset="404818.529">1975 7401 983 0,'-2'3'448'16,"-4"0"-207"-16,2 1-41 15,12-4-78-15,4 3 8 16,12-3 1-16,10 0-18 0,3 1-41 16,3-1-19-16,2 4-29 15,-2 3-7-15,-2-5-58 16,-1-2-54-16</inkml:trace>
  <inkml:trace contextRef="#ctx0" brushRef="#br2" timeOffset="407851.365">10565 11646 624 0,'15'0'251'16,"12"-3"-142"-16,33-12-42 16,17-11 16-16,45-25 16 15,30-17-4-15,51-33 5 16,31-9-5-16,50-18-34 16,9-12-19-16,42-4-3 15,9-5 1-15,3-1 19 16,2 7 11-16,-30 12-16 15,-18 9-5-15,-41 17-24 16,-23 10-9-16,-51 18-5 0,-27 9 0 16,-52 25 2-16,-29 14 2 15,-42 11 11-15,-15 7 4 16,-19 1 1-16,-4 4-3 16,-4-1-30-16,-5-3-14 15,-7 0-18-15,-4-2-29 16,-6 2-4-16,-3 2-1 0,-6-3 10 15,3 4 29-15,8-1 19 16,7 2 7-16,13 6-20 16,6-1-11-16,19 5 1 15,7 5 4-15,17 6 53 16,1 5 31-16,-3 0 34 16,-4 2 7-16,-22-3-22 15,-2 2-17-15,-14 2-22 16,-11 2-89-16</inkml:trace>
  <inkml:trace contextRef="#ctx0" brushRef="#br2" timeOffset="408604.9854">10898 12428 625 0,'-32'-2'351'0,"-31"0"-72"16,15 4-92-16,28 1-140 15,16 7-32-15,28 3-36 0,28 6-13 16,57 8 2-16,28 6 8 15,66 8 9-15,24 5 4 16,45 11 10-16,16 11 2 16,30 19 12-16,14 4 6 15,11 12 25-15,-4-6 7 16,-11-7 19-16,-6 2 8 16,-13-6-13-16,-4-4-7 15,-22-14-23-15,-11-14-13 0,-39-19-4 16,-33-7-40-16</inkml:trace>
  <inkml:trace contextRef="#ctx0" brushRef="#br2" timeOffset="409088.0298">15283 13348 786 0,'-4'0'423'0,"3"6"-65"16,5 5-233-16,13 16-112 15,13 8-8-15,23 10-1 16,13 7-2-16,18-2 1 15,6-9 1-15,0-6 4 16,-6-6 2-16,-12-10-7 16,-12 1 46-16,-29-7 36 15,-14-2 44-15,-34 5 18 16,-16 6-44-16,-28 13-31 16,-14 2-45-16,-11 2-12 15,-3-2-36-15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7T13:34:40.388"/>
    </inkml:context>
    <inkml:brush xml:id="br0">
      <inkml:brushProperty name="width" value="0.05292" units="cm"/>
      <inkml:brushProperty name="height" value="0.05292" units="cm"/>
    </inkml:brush>
  </inkml:definitions>
  <inkml:trace contextRef="#ctx0" brushRef="#br0">661 3745 914 0,'0'-4'439'16,"-5"-2"-175"-16,2 10-98 15,3 13-98-15,0 12-25 16,1 19-27-16,1 4 1 0,4 13-4 16,-1-3-9-16,0 0 1 15,1-1 3-15,-6-9-57 16,1-3-58-16,4-11-196 15</inkml:trace>
  <inkml:trace contextRef="#ctx0" brushRef="#br0" timeOffset="234.9844">852 3800 689 0,'4'-15'445'0,"-1"-14"-2"16,2 11-203-16,-3 13-132 0,-2 6-42 16,0 19-30-16,1 12-17 15,0 18-13-15,-2 5-2 16,5 12-2-16,0 1 0 16,8 0-16-16,2-1-41 15,-2-12-151-15,-1-8-178 16</inkml:trace>
  <inkml:trace contextRef="#ctx0" brushRef="#br0" timeOffset="407.3628">717 4117 833 0,'0'0'415'16,"0"-1"-79"-16,10 1-278 15,7 4-39-15,15 1-16 16,2 2 5-16,11-4-206 16</inkml:trace>
  <inkml:trace contextRef="#ctx0" brushRef="#br0" timeOffset="713.757">1298 4218 592 0,'-10'10'349'0,"-14"11"-37"0,-1 0-145 16,0 0-103-16,0-5-26 16,2-7-20-16,3-6-4 15,5-8-26-15,1-8-10 16,6-5-9-16,5-1-1 15,3 0 18-15,6 0 21 16,3 7 29-16,4 3 12 0,-3 9 18 16,6 5 0-16,-3 13-11 15,-2 3-4-15,4 6-13 16,-8 0-12-16,6-1 13 16,0-5-71-16</inkml:trace>
  <inkml:trace contextRef="#ctx0" brushRef="#br0" timeOffset="924.5284">1386 4217 1148 0,'1'2'509'15,"3"4"-204"-15,4 14-222 16,2 4-27-16,4 11-25 15,0 5-11-15,-4-1-10 0,1 3-2 16,-8-7 13-16,-1-3-40 16,-2-9-117-16,-3-6-93 15</inkml:trace>
  <inkml:trace contextRef="#ctx0" brushRef="#br0" timeOffset="1126.9184">1407 4195 581 0,'15'-11'377'0,"14"-15"0"16,4 9-100-16,-4 14-113 15,-7 3-44-15,-12 9-32 16,-4 6-9-16,-13 4-13 16,-8 8-2-16,-5-2-28 15,-6 0-15-15,4-9-144 16,7-7-438-16</inkml:trace>
  <inkml:trace contextRef="#ctx0" brushRef="#br0" timeOffset="1507.4597">2041 3694 711 0,'-17'7'407'0,"-20"11"-49"16,-7 9-147-16,2 15-85 15,4 10-38-15,14 13-47 16,10 4-9-16,20 5-31 16,8-3-2-16,21-9-1 15,5-7 2-15,7-21 1 16,3-5-3-16,-5-16-117 15,-5-8-170-15</inkml:trace>
  <inkml:trace contextRef="#ctx0" brushRef="#br0" timeOffset="1881.8451">2137 3909 929 0,'-2'0'442'0,"2"2"-182"0,10 0-104 16,8 0-101-16,6 0-12 15,12 1-6-15,-3 3-11 16,3-2-9-16,-2 1-3 16,-8-1-2-16,-2-2 1 15,-10-1-2-15,-5 3-3 16,-10 3 1-16,-7 7-1 0,-14 8-1 15,-3 3 1-15,0 8-4 16,-2-2-1 0,6-1 0-16,3-4 0 0,3-5 0 15,3-3-1-15,9-5 0 16,4-1 2-16,7-9 5 16,5-1 3-16,6-4 2 15,4-3-4-15,10-1-2 16,0-1-1-16,5-3-91 15,0-1-154-15</inkml:trace>
  <inkml:trace contextRef="#ctx0" brushRef="#br0" timeOffset="2104.1057">2141 4081 732 0,'-1'0'457'0,"-4"0"12"16,15 1-299-16,8 4-48 16,13-2-31-16,10 1-5 15,1 0-19-15,6-6-9 16,-1 2-27-16,-6-4 12 16,0-3-160-16,-7 4-447 0</inkml:trace>
  <inkml:trace contextRef="#ctx0" brushRef="#br0" timeOffset="2294.6383">2532 3768 986 0,'3'0'480'0,"9"3"-163"16,0 10-113-16,8 20-89 15,3 9-28-15,-3 11-18 16,-2 5 4-16,-14 7 4 15,-8 2 3-15,-9-3-13 16,-1-2-25-16,5-15-33 16,3-9-69-16</inkml:trace>
  <inkml:trace contextRef="#ctx0" brushRef="#br0" timeOffset="2625.8768">3021 4049 850 0,'8'0'465'0,"8"0"-49"16,4-1-188-16,11 2-99 16,2-1-38-16,12 1-56 15,-1 1-17-15,-1-2-27 16,-2-4-66-16,-10-3-259 15</inkml:trace>
  <inkml:trace contextRef="#ctx0" brushRef="#br0" timeOffset="2829.7259">3122 4140 1304 0,'0'1'543'16,"7"0"-319"-16,7 5-54 16,10-3-61-16,4 1-14 15,2-1-29-15,6-3-14 16,3 2 0-16,1-1-86 0</inkml:trace>
  <inkml:trace contextRef="#ctx0" brushRef="#br0" timeOffset="3770.5219">3743 4113 834 0,'-20'3'362'0,"-13"3"-192"16,11-5-78-16,35 3-62 16,20 1-18-16,58-4 0 15,33 1 20-15,64-3 16 16,37-5 8-16,48 1-13 16,22-2-8-16,18 2-19 15,3 5-7-15,-17-2-3 16,-18 2 0-16,-36-7-9 15,-17-3-2-15,-38 1-32 16,-16-3-150-16</inkml:trace>
  <inkml:trace contextRef="#ctx0" brushRef="#br0" timeOffset="4548.8554">4193 3760 452 0,'-2'0'327'0,"-1"-5"49"16,0-4-127-16,4-6-98 15,5-8-27-15,6-6-29 16,0-3-4-16,-1-3-22 16,0-1-10-16,-5 4-21 15,3 3-14-15,2 4-10 16,-2 6-2-16,-3 7-9 16,-2 2-1-16,-4 10-10 15,3 6-3-15,1 13-3 16,0 2-1-16,0 15 8 0,1 6 2 15,-2 8 3 1,0 5 2-16,-2-3 1 0,-1-3 4 16,2-10-59-16,0-8-66 15</inkml:trace>
  <inkml:trace contextRef="#ctx0" brushRef="#br0" timeOffset="4813.657">4485 3688 1043 0,'5'-2'434'0,"11"-2"-230"15,7 1-83-15,14 2-45 16,9 2-13-16,1 1-31 16,1 2-6-16,-1-1-6 15,-2-2-32-15</inkml:trace>
  <inkml:trace contextRef="#ctx0" brushRef="#br0" timeOffset="5378.3479">5421 3648 576 0,'-9'3'272'0,"-12"2"-79"15,-10-4-19-15,0-6-13 16,-4-6-5-16,6-9-37 16,1-2-20-16,13-8-41 15,5-2-20-15,14-1-19 16,7-2-1-16,11 10 25 15,5 2 8-15,7 9 0 16,3 6-4-16,0 11-28 16,-3 13-8-16,-14 14 5 15,-6 4 7-15,-16 6 11 16,-8 3 1-16,-12 3-5 16,-7 2-8-16,-7 1-10 15,-3-6-3-15,1-7-2 0,4-8-7 16,14-17-6-16,2-8-3 15,11-13-9-15,3-7 1 16,6 2-2-16,2-4 1 16,5 6 12-16,4 6 4 15,6 7 2-15,5 7 5 16,5 11-3-16,2 7 2 16,-3 2 3-16,1 0-1 0,-2-4-1 15,-2-9 0-15,5-12-94 16,1-2-135-16</inkml:trace>
  <inkml:trace contextRef="#ctx0" brushRef="#br0" timeOffset="5764.3685">5715 3605 903 0,'-8'-1'510'16,"-2"-3"-57"-16,13 7-336 15,9-3-48-15,15 2-54 16,9 5 9-16,7-6-7 0,2 4-1 16,-5-4-3-16,-7 0 1 15,-14 0-1-15,-5 0-1 16,-12 4-3-16,-2 1-2 15,-6 9-4-15,-8 4-1 16,-4 10-2-16,-5 7-2 16,-4 5-6-16,1 3 0 15,5-4 4-15,4-8 0 16,5-13 5-16,9-3-1 0,5-9 0 16,6-2 3-16,11-5 4 15,4 0 2-15,6-4-1 16,-1 0-4-16,4 0-21 15,-8-5-47-15,5-4-460 16</inkml:trace>
  <inkml:trace contextRef="#ctx0" brushRef="#br0" timeOffset="5981.4236">5751 3785 906 0,'-1'-1'469'0,"1"-3"-125"16,7 2-119-16,-7 1-118 15,23 1-27-15,47 0-31 0,-27 0-11 16,-4 2-12-16,-3 0-6 16,-4-2-54-16,-1 0-68 15</inkml:trace>
  <inkml:trace contextRef="#ctx0" brushRef="#br0" timeOffset="6256.5245">6070 3470 1075 0,'0'1'449'0,"0"5"-257"0,8-1-96 16,14 0-81-1,4 1-1-15,9-6-3 16,2 0 4-16,-3-4-58 15,-3-2-61-15</inkml:trace>
  <inkml:trace contextRef="#ctx0" brushRef="#br0" timeOffset="6470.6771">6505 3312 1217 0,'-2'0'532'16,"-3"5"-310"-16,1 7-99 0,3 15-98 15,0 8-21-15,0 11 11 16,0 2-2-16,1-2-4 16,1-1 11-16</inkml:trace>
  <inkml:trace contextRef="#ctx0" brushRef="#br0" timeOffset="9685.6027">4085 4797 478 0,'0'1'253'16,"3"-1"-30"-16,3-2 1 15,-6 1-33-15,1-3-21 16,18-27-53-16,30-33-15 16,-29 22-26-16,-3-1 0 15,-4 3-5-15,-4 4-8 0,-2 10-6 16,-2 6-9-16,-4 13-16 16,-1 2-6-16,0 7-21 15,-1 7-5-15,1 8-18 16,0 10-3-16,0 17 8 15,5 8 3-15,2 9 7 16,5 4 3-16,3-3 1 16,-4-12 2-16,1-11-23 15,-2-10-62-15,-2-11-171 16</inkml:trace>
  <inkml:trace contextRef="#ctx0" brushRef="#br0" timeOffset="9941.2983">4553 4866 1170 0,'8'0'466'0,"9"-1"-277"0,20 2-143 16,-1 2-10-16,24 1-16 16,6 1-5-1,1-2-24-15,6-3-57 0</inkml:trace>
  <inkml:trace contextRef="#ctx0" brushRef="#br0" timeOffset="10185.1598">5131 4802 990 0,'-2'-3'456'0,"6"1"-213"16,10 1-85-16,21 1-107 15,15 3-14-15,20-3-12 16,3 0-7-16,2-5-5 0,-4-5-1 16,-8 0-8-16,-7 0-55 15,-7 3-287 1</inkml:trace>
  <inkml:trace contextRef="#ctx0" brushRef="#br0" timeOffset="10438.804">5478 4494 739 0,'-6'-8'458'0,"-3"-8"13"0,6 3-291 15,1 0-48-15,5 4-68 16,-3 1-24-16,3 2-41 15,-1 7-12-15,-1 10-7 16,2 11-1-16,-5 17 4 16,1 10 6-16,-5 18-23 15,6 4-113-15</inkml:trace>
  <inkml:trace contextRef="#ctx0" brushRef="#br0" timeOffset="10834.4728">5402 5071 886 0,'8'-15'404'0,"5"-18"-173"16,9 12-81-16,0 7-17 0,0 10-53 15,5 7-33-15,-1 15-31 16,-3 0-3-16,-3 7-1 16,-12 2 0-16,-13-3 4 15,-7 3 1-15,-10-1 5 16,-5-2 1-16,-3-5 6 16,0-5 0-16,0-14-2 15,4-4-5-15,5-6-16 16,4-4-9-16,13 0-16 15,5 1-4-15,12 3-7 16,10 4-1-16,5 7 11 16,-1 5 7-16,2 10 16 15,-2 5 10-15,-3 5 5 16,0 2 0-16,0-3-2 16,-2-4-12-16</inkml:trace>
  <inkml:trace contextRef="#ctx0" brushRef="#br0" timeOffset="11260.6241">5903 4613 990 0,'3'-3'482'0,"2"-2"-153"16,10 1-166-16,10 4-108 15,5 0-9-15,17 4-14 16,4-1-5-16,0 0-12 16,-1 1-2-16,-16 1-4 15,-11-2-1-15,-13 4-5 16,-9 2 0-16,-12 3 1 15,-6 4 1-15,-9 5 2 16,-2 0-1-16,-4 4-2 16,2-1-1-16,4 0-3 15,3-1 0-15,13-1-3 16,2-2 1-16,10-3 7 16,3-1 2-16,5-4 1 15,6-3 1-15,10-5-5 16,6-2 0-16,6-2 7 0,1-3-28 15,-1-2-200-15</inkml:trace>
  <inkml:trace contextRef="#ctx0" brushRef="#br0" timeOffset="11487.9196">5963 4795 991 0,'-3'-3'510'0,"-3"-3"-146"16,6 0-156-16,9 0-124 15,12 1-37-15,18 5-27 16,10-1-6-16,13 1-1 16,1 0-2-16,4-1-22 15,-5 0-59-15</inkml:trace>
  <inkml:trace contextRef="#ctx0" brushRef="#br0" timeOffset="11708.5688">6411 4466 1117 0,'7'-1'455'16,"7"-1"-269"-16,7 2-102 15,7 0-57-15,5 2-6 16,9-2-3-16,-4-3-52 16</inkml:trace>
  <inkml:trace contextRef="#ctx0" brushRef="#br0" timeOffset="11874.2574">6833 4241 1204 0,'-1'2'575'15,"0"0"-216"-15,-4 17-214 16,2 10-56-16,2 16-54 16,0 8-10-16,1-5-10 15,3-5 1-15,2-12-66 16,2-4-208-16</inkml:trace>
  <inkml:trace contextRef="#ctx0" brushRef="#br0" timeOffset="51785.4557">7435 4052 739 0,'9'4'346'15,"9"-3"-112"-15,12 0-169 16,9-1-19-16,5-3-24 15,3-1-9-15,0-3-21 16,0 4-104-16</inkml:trace>
  <inkml:trace contextRef="#ctx0" brushRef="#br0" timeOffset="51991.2843">7503 4181 788 0,'5'4'409'0,"5"2"-124"16,11-5-104-16,8-1-22 16,5-2-76-16,7-3-32 15,1 4-40-15,1 1-81 16</inkml:trace>
  <inkml:trace contextRef="#ctx0" brushRef="#br0" timeOffset="52306.7892">8210 4124 930 0,'7'-1'436'0,"14"-3"-142"0,7 2-114 15,8 1-80-15,1 0-19 16,10 3-47-16,1 1-12 16,6-3-85-16,5 4-156 15</inkml:trace>
  <inkml:trace contextRef="#ctx0" brushRef="#br0" timeOffset="52944.4555">9081 4093 457 0,'-1'5'287'0,"-13"7"-19"0,9 0-48 15,-18-9-78 1,-5-3-26-16,-4-9-24 0,2-7-10 15,2-10-22-15,5-4-9 16,8-8-28-16,4 1-8 16,13 2 1-16,5 2 14 15,15 9 38-15,4 0 3 16,8 11 1-16,2 6-8 16,0 17-24-16,1 7-5 15,-7 10 4-15,-3 7-2 16,-17 5-4-16,-10 3-3 15,-17-1-16-15,-8 4 0 0,-8-2-61 16,-2-3-36-16,2-6-41 16,1-10-7-16,3-12 58 15,5-6 38-15,-2-9 45 16,9-5 14-16,4-2 11 16,-2-1 9-16,15 1 3 15,0 0-6-15,6 2-13 16,8 4-10-16,3 4-11 15,5 4-2-15,6 7 3 16,0 2 3-16,-3 4 4 16,-1 4 1-16,-3 0-4 15,0-2-3-15,-4-5-91 16,1-5-97-16</inkml:trace>
  <inkml:trace contextRef="#ctx0" brushRef="#br0" timeOffset="53857.9722">9510 4231 654 0,'-10'-2'270'0,"-4"-2"-179"0,15 4-77 16,34 0-45-16,21 0 1 15,46 0 72-15,25-4 35 16,57-1 62-16,22-1 3 15,43 3-30-15,17 3-9 16,8 3-24-16,3 3-6 16,-25 1-14-16,-17-1 32 15,-37-6 9-15,-26 0-5 16,-34-3-5-16,-15-4-45 16,-26-1-53-16,-11-2-44 0,-19-1-129 15,-13 0-378-15</inkml:trace>
  <inkml:trace contextRef="#ctx0" brushRef="#br0" timeOffset="55258.5425">9802 3686 853 0,'1'2'391'0,"1"0"-155"16,8 3-98-16,14 0-76 16,2-4-5-16,18-1-12 15,8-1-10-15,-2-3-10 16,0-1 0-16,-7 5-5 16,-9 0-2-16,-13 5 0 15,-4 1 3-15,-16 0 12 16,-5 2 3-16,-12 4-2 15,-6 5-5-15,-7 2-15 16,1 4-5-16,-2 1-4 16,1 4-1-16,3 0-1 15,0-5-1-15,7-4 1 16,4-4-2-16,7-7-5 16,6 1-6-16,6-4-4 15,5-1 0-15,6 1 4 16,4 0 4-16,9 0 14 15,-3-1-46-15,4-5-186 0</inkml:trace>
  <inkml:trace contextRef="#ctx0" brushRef="#br0" timeOffset="55501.239">9880 3866 1015 0,'-1'0'448'0,"2"-3"-243"15,9 1-47-15,12 0-79 16,9-1-25-16,14 0-21 16,8 3-9-16,8-1-8 15,-2 1-5-15,-4 0-110 16,-7-4-164-16</inkml:trace>
  <inkml:trace contextRef="#ctx0" brushRef="#br0" timeOffset="55723.1943">10199 3534 787 0,'13'2'386'0,"6"-2"-117"15,10 1-170-15,8 4-32 16,-3-5-38-16,2 3-11 16,0-1-98-16,-9-2-167 15</inkml:trace>
  <inkml:trace contextRef="#ctx0" brushRef="#br0" timeOffset="55907.789">10604 3325 1193 0,'0'-2'526'0,"0"-1"-269"16,0 3-81-16,-1 0-102 15,0 0-31-15,-1 28-36 16,-3 36 1-16,6-24-1 15,2-2-1-15,-1-1-83 16,4-4-91-16</inkml:trace>
  <inkml:trace contextRef="#ctx0" brushRef="#br0" timeOffset="57257.9889">10788 3781 833 0,'0'2'383'15,"2"0"-164"-15,4 0-75 0,-6-2-71 16,15 0-10-16,54 1-16 16,-19-4-13-16,5-2-16 15,-2-1-6-15,-5 4 0 16,-3 3-10-16,-16 3-215 15</inkml:trace>
  <inkml:trace contextRef="#ctx0" brushRef="#br0" timeOffset="57970.6867">11567 3598 585 0,'6'-10'321'0,"5"-13"-31"0,2-3-46 16,-4-1-30-16,-1-6-10 16,-4-5-31-16,-4-4-17 15,-3-1-49-15,1 3-28 16,-2 10-48-16,1 11-19 15,1 9-24-15,2 6-12 16,0 9-10-16,-1 4 0 0,3 18 3 16,0 11 11-16,6 13 10 15,3 4 2 1,0-2 7-16,2-7-14 0,-1-9-95 16,-4-4-67-16,-1-7-259 15</inkml:trace>
  <inkml:trace contextRef="#ctx0" brushRef="#br0" timeOffset="58183.7626">11342 3686 710 0,'3'2'346'15,"3"1"-121"-15,16-3-99 16,11 0-16-16,23-1-24 0,11 0-12 15,9 3-31-15,-1 2-11 16,-12 2-15-16,-8-1-2 16,-9 1-31-16,-7 0-51 15</inkml:trace>
  <inkml:trace contextRef="#ctx0" brushRef="#br0" timeOffset="58562.8592">11538 3864 1036 0,'0'-4'395'0,"9"-8"-275"16,11 3-24-16,15 3-14 15,4 3 2-15,2 10-7 16,-5 4-9-16,-9 8-21 15,-3 5-1-15,-18 0-3 16,-6 3 2-16,-13 3-1 16,-12-4-5-16,-7-2-13 15,-2-1-6-15,-2-11-3 16,8-4-3-16,12-7-11 16,5-1-9-16,11 0-16 15,1-4-5-15,9 0 3 16,8 1 5-16,10-1 6 0,7 3 4 15,3-1 4 1,0-1 1-16,1 3 4 0,-3 0 0 16,-5 2 5-16,-3 1 2 15,-11-1 22-15,-3-2-51 16</inkml:trace>
  <inkml:trace contextRef="#ctx0" brushRef="#br0" timeOffset="62694.1333">9867 4909 444 0,'2'-9'280'0,"6"-13"2"16,2-6-56-16,5-4-51 16,3-3-15-16,-1 1-16 15,-2 0-7-15,-5 2-20 16,-1 5-6-16,-6 12-26 16,-1 4-20-16,-2 11-32 0,-2 2-18 15,-1 6-22-15,2 11-1 16,1 13-3-16,0 10 1 15,6 17 5-15,0 4 1 16,0 0 4-16,-1-5 3 16,1-16 2-16,0-8 1 15,3-13-26-15,2-5-47 16,-3-14-219-16</inkml:trace>
  <inkml:trace contextRef="#ctx0" brushRef="#br0" timeOffset="62951.551">10305 4964 945 0,'0'0'524'15,"1"1"-45"-15,8 3-350 16,8-1-55-16,14 0-40 16,5-1-3-16,13-2-13 0,4 1 22 15,3-1-143-15,4 0-197 16</inkml:trace>
  <inkml:trace contextRef="#ctx0" brushRef="#br0" timeOffset="63334.373">11018 4888 737 0,'-3'-3'412'0,"11"-10"-58"15,5-4-117-15,4-13-91 16,9-4-13-16,-6-5-13 16,-2-1-6-16,-3 2-18 15,-3-1-15-15,-3 7-26 16,-3 2-16-16,-3 15-17 15,-1 5-6-15,-2 7-15 16,-3 3-14-16,2 2-25 16,0-2-4-16,0 0 2 15,3 28 12-15,10 45 20 16,-1-20 3-16,0 6-60 0,2-1-58 16,0-10-194-16</inkml:trace>
  <inkml:trace contextRef="#ctx0" brushRef="#br0" timeOffset="63564.2402">10931 5008 979 0,'5'2'434'0,"15"1"-193"16,9 1-70-16,23 1-42 15,8-2-36-15,7 5-49 16,-3-5-14-16,-9 1-17 16,-5-4-12-16,-5-2-138 15,6-1-132-15</inkml:trace>
  <inkml:trace contextRef="#ctx0" brushRef="#br0" timeOffset="63945.9958">11092 5255 1028 0,'-2'-11'476'0,"-3"-6"-190"15,19-2-184-15,10 0-38 16,11 4-25-16,6 5-4 15,0 10-8-15,-6 4-6 16,-7 14-12-16,-9 4 2 0,-17 3 19 16,-6 6 6-16,-13 1 5 15,-7 3-4-15,-7-2-17 16,-5-5-3-16,-4-8 0 16,2-8-4-16,5-12-25 15,7-2-10-15,11-6-16 16,8-3-6-16,11 2 7 15,8 1 0-15,13 5-4 16,8 3 4-16,1 12 13 16,3 5 5-16,-7 2 14 15,-2 5 6-15,-1-5-6 16,2-3-136-16</inkml:trace>
  <inkml:trace contextRef="#ctx0" brushRef="#br0" timeOffset="64383.0169">11716 4915 954 0,'4'-3'453'0,"3"-5"-166"16,7 3-85-16,7 1-74 15,1 1-24-15,15 1-39 16,3 2-13-16,3 0-27 16,4-1-8-16,-4 1-8 15,-4 3-1-15,-8 1-4 16,-10 1-5-16,-19 3-12 15,-5 6-4-15,-21 8 1 16,-4 5-3-16,-7 3 2 16,-3 1 2-16,8-6 1 15,2-2 7-15,12-5 7 16,4-5-3-16,9-2-4 16,3-4 1-16,11-2 4 15,4 1 3-15,10-4 5 16,-4-2 0-16,19 0 6 15,4-6-59-15,3-2-259 0</inkml:trace>
  <inkml:trace contextRef="#ctx0" brushRef="#br0" timeOffset="64627.9968">11818 5041 1094 0,'-1'-1'515'15,"-1"0"-200"-15,11 0-166 16,10 1-41-16,16-1-39 16,10 0-17-16,12 1-17 15,3-5-7-15,-5 2-28 16,-4-1-75-16,-6-5-519 15</inkml:trace>
  <inkml:trace contextRef="#ctx0" brushRef="#br0" timeOffset="64879.4218">12220 4681 993 0,'10'0'392'16,"10"-2"-270"-16,8 1-35 15,8 1-47-15,0-2-10 0,4 0-73 16,-4-2-92-16</inkml:trace>
  <inkml:trace contextRef="#ctx0" brushRef="#br0" timeOffset="65046.2505">12594 4572 715 0,'4'-2'473'16,"0"-7"-19"-16,-3 3-126 16,1 6-56-16,-2 1-122 15,0-1-62-15,0 2-71 16,1 25-14-16,10 35 2 15,-7-31 1-15,0 0 1 16,1-4 2-16,-7-9 20 16,-2-1-55-16</inkml:trace>
  <inkml:trace contextRef="#ctx0" brushRef="#br0" timeOffset="66670.1177">10431 2752 785 0,'-12'0'340'0,"-14"6"-164"15,-6 1-54-15,-2 2-54 16,-2 5-18-16,5-3-103 0,4 1-129 16</inkml:trace>
  <inkml:trace contextRef="#ctx0" brushRef="#br0" timeOffset="66840.3137">9924 3045 921 0,'-6'5'315'0,"-10"7"-296"16,2 0-9-16,2 0-74 16,-1-1-153-16</inkml:trace>
  <inkml:trace contextRef="#ctx0" brushRef="#br0" timeOffset="66975.8854">9687 3324 488 0,'-12'11'255'0,"-11"16"-43"16,5-2-145-16,5-4-98 15,6-3-146-15</inkml:trace>
  <inkml:trace contextRef="#ctx0" brushRef="#br0" timeOffset="67112.4146">9551 3715 591 0,'-5'11'256'16,"-3"17"-114"-16,2-2-97 15,5-5-61-15,0 1-140 16</inkml:trace>
  <inkml:trace contextRef="#ctx0" brushRef="#br0" timeOffset="67253.363">9426 4254 725 0,'-4'20'305'0,"-2"22"-169"15,1 0-76-15,9-10-54 16,1-1-24-16,6-8-288 15</inkml:trace>
  <inkml:trace contextRef="#ctx0" brushRef="#br0" timeOffset="67381.7347">9510 4841 648 0,'3'15'328'0,"0"16"-64"16,2 1-191-16,10-7-64 0,-5-4-19 15</inkml:trace>
  <inkml:trace contextRef="#ctx0" brushRef="#br0" timeOffset="67520.8373">9895 5244 1131 0,'-2'17'406'15,"1"16"-333"-15,6 3-55 0,7-4-135 16</inkml:trace>
  <inkml:trace contextRef="#ctx0" brushRef="#br0" timeOffset="67654.5444">10466 5672 1233 0,'9'14'449'0,"9"11"-347"16,2-2-98-16,6-4-318 16</inkml:trace>
  <inkml:trace contextRef="#ctx0" brushRef="#br0" timeOffset="67820.1276">11143 5776 909 0,'2'0'341'16,"7"0"-236"-16,3 0-76 16,2-1-14-16,6-4-1 15,4-3-98-15,7-2-215 16</inkml:trace>
  <inkml:trace contextRef="#ctx0" brushRef="#br0" timeOffset="67938.4617">11643 5759 1036 0,'6'2'386'16,"3"-1"-271"-16,5-1-101 15,2-2 21-15,5-4-261 16</inkml:trace>
  <inkml:trace contextRef="#ctx0" brushRef="#br0" timeOffset="68109.622">12199 5638 1501 0,'-5'0'540'0,"3"-5"-444"16,2-2-86-16,7-6-18 16,11-5-37-16,9-1-157 15,7-2-183-15</inkml:trace>
  <inkml:trace contextRef="#ctx0" brushRef="#br0" timeOffset="68223.5873">12613 5329 811 0,'9'-7'331'15,"7"-14"-183"-15,5 6-64 16,-4 1-35-16,-8-1-5 16,1 5-14-16,-2-2-73 15</inkml:trace>
  <inkml:trace contextRef="#ctx0" brushRef="#br0" timeOffset="68360.5267">12994 4975 1429 0,'-2'-5'506'0,"-1"-10"-430"16,1-3-59-16,5-5-117 15,4-2-115-15</inkml:trace>
  <inkml:trace contextRef="#ctx0" brushRef="#br0" timeOffset="68473.771">13232 4510 1276 0,'-4'-9'437'0,"-7"-13"-420"0,2-2-66 15</inkml:trace>
  <inkml:trace contextRef="#ctx0" brushRef="#br0" timeOffset="68598.7407">13258 4088 1398 0,'-2'-2'485'16,"-5"-12"-422"-16,-2-3-81 0,4-5-177 15</inkml:trace>
  <inkml:trace contextRef="#ctx0" brushRef="#br0" timeOffset="68730.2502">13059 3660 1377 0,'-7'-12'497'16,"-8"-8"-388"-16,6-1-179 15,0-2-118-15</inkml:trace>
  <inkml:trace contextRef="#ctx0" brushRef="#br0" timeOffset="68883.4492">12620 3298 1380 0,'-7'-13'471'16,"-6"-17"-455"-16,7 4-66 15,-2 2-93-15,-3 2-55 16,-8 2-75-16,-4 0-64 15</inkml:trace>
  <inkml:trace contextRef="#ctx0" brushRef="#br0" timeOffset="69023.3324">12253 2904 1448 0,'-16'-5'494'0,"-12"-4"-490"16,3-1-63-16,-3-4-157 15,6-3-124-15</inkml:trace>
  <inkml:trace contextRef="#ctx0" brushRef="#br0" timeOffset="69138.3859">11701 2745 866 0,'-14'-2'331'16,"-8"-2"-215"-16,7 1-154 15,1-1-83-15</inkml:trace>
  <inkml:trace contextRef="#ctx0" brushRef="#br0" timeOffset="69332.5274">11242 2645 677 0,'-10'-1'211'0,"-11"-4"-239"16,0 1-35-16,-3 2-5 15,-1 0 27-15,3 2 13 16,4 0-71-16</inkml:trace>
  <inkml:trace contextRef="#ctx0" brushRef="#br0" timeOffset="69418.3354">10783 2700 855 0,'-16'6'341'15</inkml:trace>
  <inkml:trace contextRef="#ctx0" brushRef="#br0" timeOffset="70344.5607">12842 2423 921 0,'0'-2'423'16,"-3"0"-194"-16,-2 4-87 0,4-2-89 15,-1 18-29-15,0 61-29 16,4-19 0-16,1 12 3 16,4 6 1-16,-2-5 5 15,0-5 2-15,0-16 2 16,-4-7 1-16,-1-16-23 16,0-7-62-16,-1-7-186 15</inkml:trace>
  <inkml:trace contextRef="#ctx0" brushRef="#br0" timeOffset="70679.6705">13132 2506 1084 0,'0'0'439'15,"-4"7"-266"-15,1 7-69 16,4 16-70-16,0 8-3 0,1 15-20 15,-1 5-3-15,-3 4 0 16,-3-2 1-16,3-8-58 16,1-7-107-16,4-13-214 15</inkml:trace>
  <inkml:trace contextRef="#ctx0" brushRef="#br0" timeOffset="70933.6932">13296 2533 1019 0,'0'-6'487'0,"0"-2"-217"16,-1 7-97-16,-1 11-112 15,2 9-38-15,0 16-22 0,0 7 3 16,5 9-1-16,-1 3 2 15,5-2 2-15,1-4 1 16,-4-5-8-16,0-10-28 16,-2-14-104-16,-1-1-107 15</inkml:trace>
  <inkml:trace contextRef="#ctx0" brushRef="#br0" timeOffset="71081.0111">13196 2816 841 0,'0'-4'433'0,"6"-4"-130"15,0 1-161-15,10 5-127 16,7-1-15-16,7 3-202 16</inkml:trace>
  <inkml:trace contextRef="#ctx0" brushRef="#br0" timeOffset="71435.4712">13610 2910 729 0,'-5'6'317'16,"-7"5"-157"-16,-3 4-23 16,-4 1-41-16,-3-2-23 15,-3-8-30-15,-4-2-11 16,4-4-11-16,2-2-2 0,7-2-12 16,8-1-5-16,3-5-11 15,6 3-4-15,7 2 4 16,2-1 8-16,9 6 22 15,2 0 6-15,1 3-1 16,1 5-5-16,-4 4-13 16,0 6-2-16,-4 2 0 15,0 2 8-15,-4-3-162 16</inkml:trace>
  <inkml:trace contextRef="#ctx0" brushRef="#br0" timeOffset="71638.1797">13736 2895 1087 0,'0'1'435'0,"-3"12"-265"0,4 5-95 16,5 10-55-16,-1 5-2 15,2 4-11-15,-5 2-1 16,-1 1-10-16,-1-1-51 15,0-9-192-15</inkml:trace>
  <inkml:trace contextRef="#ctx0" brushRef="#br0" timeOffset="71816.208">13747 2935 486 0,'11'-12'356'16,"6"-6"25"-16,5 8-178 15,2 4-51-15,-4 10-65 16,-4 4-23-16,-12 5-15 16,-5 6-11-16,-10 6 24 15,-4-2-85-15</inkml:trace>
  <inkml:trace contextRef="#ctx0" brushRef="#br0" timeOffset="72117.3556">14213 2505 1080 0,'-9'4'451'15,"-16"7"-267"-15,2 6-62 16,-7 13-72-16,2 8-19 16,6 10-25-16,2 7-6 0,12 3-6 15,9 1-1-15,11-4 2 16,5-6 1-16,10-13 2 16,-4-6 0-16,1-14 21 15,2-2-45-15,0-8-186 16</inkml:trace>
  <inkml:trace contextRef="#ctx0" brushRef="#br0" timeOffset="72494.7015">14359 2804 880 0,'1'3'404'15,"4"2"-139"-15,5 1-171 16,4-3-18-16,8 1-26 16,1-4-16-16,1-4-11 15,0-3-2-15,-3-8-1 0,-3-1 0 16,-6 0 1-16,-2 2 1 16,-13 1-2-16,0 2-1 15,-8-1-2-15,-2 1-4 16,-3 5-14-16,-3 5-7 15,-1 7-10-15,1 6-2 16,3 11 3-16,1 4 3 16,7 4 11-16,4 2 4 0,4-1 8 15,7-1 8-15,8-5 9 16,4-4 1-16,7-8 3 16,3-3-5-16,2-7-10 15,-2-4 12-15,3-10-83 16,-1-4 11-16</inkml:trace>
  <inkml:trace contextRef="#ctx0" brushRef="#br0" timeOffset="72700.2801">14712 2491 1021 0,'-3'-3'523'0,"-1"-4"-139"16,3 4-245-16,-2-1-56 15,4 1-73-15,-1 1-57 16,0 2-219-16</inkml:trace>
  <inkml:trace contextRef="#ctx0" brushRef="#br0" timeOffset="72870.7629">14746 2552 685 0,'1'9'347'0,"-1"14"-102"15,-1-3-36-15,-5 3-62 16,-2-1-33-16,-4-8-45 16,3 0-17-16,-4-11-14 15,1-3-7-15,1-8-50 16,1-4-70-16</inkml:trace>
  <inkml:trace contextRef="#ctx0" brushRef="#br0" timeOffset="73276.8503">14875 2521 628 0,'-2'0'374'0,"-1"5"-50"0,0 0-124 16,1-5-121-16,1 0-29 15,0 11-26-15,2 36-10 16,7-32-9-16,4-1-1 16,3-8 4-16,0-3 4 15,1-4 9-15,-1-5 2 16,-2-4 0-16,-2-5-2 15,-3-3-6-15,0 4-2 0,-2 2-4 16,-4 5-2-16,0 6-8 16,-1-1-11-16,-1 2-5 15,0 0 0-15,0 0 3 16,0 0 8-16,5 16 3 16,21 23 0-16,-7-31 1 15,3-2 13-15,-1-6 19 16,-1-2 23-16,-5-7 22 15,-5-3-9-15,-7-1-1 16,1 0-57-16</inkml:trace>
  <inkml:trace contextRef="#ctx0" brushRef="#br0" timeOffset="73505.3703">15262 2509 971 0,'2'7'474'0,"4"12"-169"0,2 5-130 16,4 12-102-16,0 7-34 15,-2 7-24-15,-2 8-3 16,-12 1 4-16,-6 0 1 16,-12-10 1-16,-3-4 1 15,-1-9 0-15,2-8 1 16,2-10-54-16,4-5-64 15</inkml:trace>
  <inkml:trace contextRef="#ctx0" brushRef="#br0" timeOffset="73848.0971">15559 2471 1017 0,'0'-8'486'16,"-1"-7"-197"-16,2 6-122 15,5 20-98-15,-2 8-43 16,1 23-32-16,0 13 7 16,0 18 0-16,0 10 0 15,-2 9 5-15,-4-5 1 16,1-14 4-16,0-9-1 16,1-23 16-16,7-13-44 0,-2-14 39 15</inkml:trace>
  <inkml:trace contextRef="#ctx0" brushRef="#br0" timeOffset="74137.8413">15903 2791 1003 0,'5'0'463'0,"10"-1"-174"16,5 0-118-16,13 1-86 15,2-1-18-15,-2-1-38 0,1 1-12 16,-3 0-21-16,-4-1-45 15,-2 2-178-15</inkml:trace>
  <inkml:trace contextRef="#ctx0" brushRef="#br0" timeOffset="74362.5595">16025 2873 1226 0,'0'2'495'0,"1"2"-321"16,4-1-47-16,-5-3-68 15,0 0-12-15,7 2-18 16,14 5-10-16,36 5-6 16,-27-12-2-16,12-6-71 15,4 2-86-15</inkml:trace>
  <inkml:trace contextRef="#ctx0" brushRef="#br0" timeOffset="74642.8934">16595 2682 767 0,'1'-7'441'16,"-1"-6"-50"-16,0 1-109 15,0 8-115-15,-1 4-52 16,1 8-74-16,-1 6-30 16,-1 11-23-16,4 4 2 15,2 9 4-15,-2 6 2 16,3 3 4-16,-3-4 0 0,1-5 21 16,1-6 6-16,0-10 12 15,-1-2 5-15,1-8-12 16,-3-6-3-16,2-4-26 15,-3-2 47-15</inkml:trace>
  <inkml:trace contextRef="#ctx0" brushRef="#br0" timeOffset="78740.134">9267 3635 122 0,'-1'-3'74'0,"1"-2"31"15,-4-4 7-15,3 3 35 16,-1 0 12-16,-3-2-3 16,-2 6-3-16,-3-5-20 15,0 1-15-15,-2 3-28 16,1-4-18-16,-2 0-23 16,-2 0-4-16,-1 0-5 15,0 1-5-15,-2 2 2 16,-1 2 2-16,5-3-2 15,0 2 3-15,1 5-3 16,1-4-5-16,-7 2-3 16,0-3-2-16,-2-4-4 15,5 6 1-15,-1-3-4 16,-2 1-4-16,2-1-6 0,-2-2-2 16,2 6-2-16,-4-4 1 15,3 4 14-15,-6-1 3 16,-2-6 2-16,1 7 1 15,-4 0-16-15,1 0-2 16,-4 3-6-16,2 2-1 16,3-3-2-16,1 3 0 15,4 3-1-15,3-4 0 16,-3 4 1-16,1 1 0 0,1-3 1 16,-3 1 1-16,5-1 0 15,-3 0 1-15,-6 2-1 16,-1 2 0-16,-2 1 1 15,-1-1-2-15,4 5-1 16,0 3 0-16,-3 0 1 16,4 5 3-16,1-3 1 15,5-1 1-15,3-1-2 16,1-1-1-16,7 4-2 16,2-2-1-16,-4 6 1 15,1-2 0-15,-4 1-1 16,-6 0 1-16,9-4 0 15,-1-1 0-15,2 0 1 16,0 0-2-16,4 0 0 16,-1-1 0-16,2-3 0 15,4 2 0-15,-5 1 1 16,3-1 0-16,3 5-1 16,-5-1 1-16,5 1 0 0,0-1 1 15,2 0 2-15,2-1 0 16,4-1-1-16,-1-1 0 15,4 4-1-15,0-3 1 16,1 1 0-16,0 2-1 16,1 0 0-16,1 1-1 15,-3-3-1-15,1 1 0 0,6-1 0 16,2-4 0-16,5 2 3 16,6 3 1-16,-1-4 0 15,3 4-1-15,-5-4-1 16,2-4 0-16,-3 0-1 15,-5-2 0-15,3-1 2 16,-5-1-1-16,5-2 1 16,-1-4-1-16,3 2-1 15,1-2 1-15,-2 1-1 16,-1-1 1-16,-6 1-1 31,-10-3 1-31,1 1 0 0,30 2 0 0,-2 1 1 16,3-1-1-16,-14-4 0 15,-3 1-1-15,4-1 0 16,-3 0-1-16,-3 1 1 16,3-1-1-16,-1 1 2 0,1-2-1 15,-1-1 1 1,-1-2 1-16,1 2 1 0,-1-4 0 16,1-1 1-16,-5-2 0 15,-1-2 1-15,2 0-1 16,-2 2 0-16,4 2 0 15,-2-2-1-15,-3-2 0 16,2 1 0-16,-1-1 0 16,2-3 0-16,-2 4 1 0,-5-2-1 15,-1-2-1-15,-1 2 0 16,-3-1-1-16,5 0 0 16,-3 3-1-16,3-3-1 15,-2-3 1-15,-2 0 0 16,-1-2 0-16,-1 3 1 15,-1 4-1-15,2-2 2 16,-2 2-1-16,-1-2 0 16,0 3 1-16,-2-3-1 15,4 0 0-15,0-1-1 16,1-3 0-16,-2 0-1 16,4-1 0-16,-5 1 1 15,2 1 1-15,-1 1 0 16,0 1 0-16,0 2 0 15,-2-1 0-15,2 4 0 0,-2-3 0 16,0 2 2-16,-3-5 1 16,-1 1 0-16,0 0 1 15,0-4-1-15,0 4-1 16,0-4-2-16,0 5-1 16,0-1 1-16,0-1 0 15,0 0 0-15,0-1 0 16,0-2 2-16,-1 2 0 15,0 2-3-15,0-1 2 16,-1 5-2-16,-2 0 1 16,-1 3 3-16,1-1 0 15,-4 2 1-15,2-1 0 0,-1-1-1 16,0 0-1-16,5-3-2 16,-5 3 0-16,3-1-1 15,0 0 1-15,-2-1 6 16,4-2 10-16,-4 1 10 15,1-1 6-15,1 4 2 16,-4-2-6-16,1-3-7 16,0 0-5-16,1-1-7 15,2 1-2-15,1 0-5 16,-3 0-1-16,0 0-1 16,-1 3-1-16,-5 4 1 15,1-1-2-15,-6 4-28 16,0-2-23-16</inkml:trace>
  <inkml:trace contextRef="#ctx0" brushRef="#br0" timeOffset="87696.8245">410 6849 842 0,'-2'-1'463'0,"1"2"-115"16,1 11-116-16,3 18-143 15,-1 12-41-15,4 23-30 16,-3 10-11-16,-2 14-2 16,0 2 0-16,-3-6 1 15,1-7 2-15,2-15-83 16,4-11-60-16</inkml:trace>
  <inkml:trace contextRef="#ctx0" brushRef="#br0" timeOffset="87931.9194">618 6996 938 0,'1'-18'480'0,"2"-12"-114"16,-2 14-180-16,0 9-53 15,0 11-47-15,0 6-34 16,0 14-37-16,1 6-7 15,0 22-8-15,1 10-1 0,2 16 1 16,3 2 1-16,1-2-65 16,4-5-54-16,0-13-182 15</inkml:trace>
  <inkml:trace contextRef="#ctx0" brushRef="#br0" timeOffset="88091.898">468 7394 1089 0,'11'0'386'0,"21"2"-339"16,5-2-18-16,11-6-189 15</inkml:trace>
  <inkml:trace contextRef="#ctx0" brushRef="#br0" timeOffset="88562.8267">834 7404 979 0,'2'4'395'0,"2"10"-249"16,-1 5-56-16,-2 7-28 16,2 5-18-16,-1 3-14 15,1-4-4-15,1-8-8 16,-1-7-10-16,6-15-32 16,0-4-5-16,-1-16 3 15,1 0 10-15,-3-9 41 16,-1 1 16-16,3 5 17 15,0 5 5-15,5 9-15 16,0 6-8-16,-2 7-16 16,1 3-5-16,-7 5 0 15,-2 3-2-15,-3 3-6 16,0-3 0-16,0-6-24 16,2-3-23-16,7-10-26 15,3-9-4-15,4-6 21 0,3-7 19 16,-1 7 21-16,2 5 5 15,-2 13 17-15,-5 2 9 16,-1 13 8-16,-3 7-1 16,-3 6-15-16,4 6-6 15,-6 0-36-15,4-2-100 16</inkml:trace>
  <inkml:trace contextRef="#ctx0" brushRef="#br0" timeOffset="88724.0662">1281 7461 1156 0,'0'6'516'0,"-1"7"-216"0,1 3-216 16,3 2-28-16,3 2-38 16,1-3-4-16,4-1-99 15</inkml:trace>
  <inkml:trace contextRef="#ctx0" brushRef="#br0" timeOffset="88875.3212">1209 7211 1427 0,'-4'-3'546'15,"3"-3"-400"-15,1 3-93 16,0 3-62-16,0 0-82 15</inkml:trace>
  <inkml:trace contextRef="#ctx0" brushRef="#br0" timeOffset="89134.6253">1381 7369 597 0,'13'17'315'16,"8"19"-79"-16,1-2-60 0,-5-3-63 15,-5-5-20-15,-4-4-23 16,-4-6-3-16,-4-12-7 15,0-4 2-15,0-14-6 16,4-2-2-16,2-5-16 16,4-1-4-16,8 1 11 15,0 2 8-15,2 4 18 16,1 0-3-16,-5 11-8 16,-2 4-10-16,0 12-20 15,-8 5-4-15,-1 5-9 16,0 3-5-16,-3-3-48 15,8-3 411-15</inkml:trace>
  <inkml:trace contextRef="#ctx0" brushRef="#br0" timeOffset="89452.5673">2080 6858 992 0,'-11'10'430'0,"-21"16"-227"16,1 12-84-16,4 18-76 15,2 6-17-15,23 9-16 16,6 3-6-16,11-4-2 16,3-5-1-16,9-13-1 15,4-10-1-15,4-12-5 16,6-8-29-16,1-9-157 16</inkml:trace>
  <inkml:trace contextRef="#ctx0" brushRef="#br0" timeOffset="89839.5346">2255 7090 917 0,'7'1'419'0,"6"-1"-173"15,8-1-145-15,8 1-12 16,11-4-33-16,6 1-6 16,2 1-19-16,-6 2-6 0,-11 0-6 15,-11 3-5-15,-11 4 11 16,-6 3 9-16,-11 2 8 16,-3 3 2-16,-12 8-15 15,-4 0-11-15,-5 6-10 16,-3-1-2-1,6-3-4-15,4 2-2 0,10-8 0 16,4 1 2-16,9-4 1 16,5-4 0-16,12-4 6 15,5-4-3-15,12-5 0 16,3-1-1-16,9-5 39 16,0-1-84-16,2-3-242 15</inkml:trace>
  <inkml:trace contextRef="#ctx0" brushRef="#br0" timeOffset="90067.1555">2301 7227 1125 0,'-1'0'482'15,"9"0"-253"-15,9 0-93 0,19-2-57 16,12 0-19 0,7-2-23-16,-2 1-10 0,-7 0-39 15,-3 0-70-15</inkml:trace>
  <inkml:trace contextRef="#ctx0" brushRef="#br0" timeOffset="90272.3906">2710 6888 1262 0,'4'6'558'16,"8"7"-251"-16,7 13-202 16,8 10-30-16,2 17-36 15,-4 11-7-15,-11 12 5 16,-13 1 2-16,-15-1-3 15,-4-7-4-15,3-14-14 16,1-14-32-16,7-12-228 0</inkml:trace>
  <inkml:trace contextRef="#ctx0" brushRef="#br0" timeOffset="90640.6437">3226 7188 1195 0,'10'0'494'16,"3"2"-282"-16,17 1-150 15,9-1-23-15,11-1-27 16,3-1-4-16,-2 1 4 15,-6-2-48-15,-10 0-191 16</inkml:trace>
  <inkml:trace contextRef="#ctx0" brushRef="#br0" timeOffset="90893.6593">3321 7348 1169 0,'1'3'489'0,"5"1"-269"16,10-1-57-16,11-3-30 16,9 0-20-16,6 0-23 15,-3-2-14-15,-2 2-26 16,-5-1-12-16,-1 0-23 15,-3 1-67-15</inkml:trace>
  <inkml:trace contextRef="#ctx0" brushRef="#br0" timeOffset="92328.8991">8435 4617 503 0,'3'6'257'16,"4"4"-77"-16,-3 5-93 15,-2 4-27-15,-2 7-29 16,-2 1-12-16,-4 10-6 16,1 1-1-16,-1 4-3 15,-2 2 2-15,-1-2 1 0,-2-2 0 16,-7-9-1-16,-1 3-2 15,-7-1 20-15,-5 2 16 16,-10 5 28-16,-5 0 12 16,-12 0-11-16,-1 1-10 15,-1-1 0-15,0 0-2 16,3 0-6-16,-2-3 3 16,-3 0-12-16,-6 0-5 15,-9-4-5-15,-3 5-6 16,5-6-17-16,6 1-5 15,-7-1-2-15,-1-3-1 0,-7 3-1 16,-4-3 0-16,8 3-1 16,0 2-1-16,-7 3 0 15,-7 4 0-15,-12 4 1 16,0-2 0-16,-3-10 2 16,-3-2 0-16,-3-4-1 15,-2 0-1-15,5-1 0 16,-1-3 0-16,5-4 0 15,1-4 0-15,9 3 0 16,2-2-1-16,0 2-1 16,4 1 0-16,3 4-1 15,9-1-1-15,16 1 0 16,-1 0 0-16,1-4-2 16,2 2 1-16,3-1-1 15,6 3 0-15,8 3-3 0,4 1-1 16,3 0-1-16,2 1 0 15,5-1 0-15,7-2-3 16,6 3 3-16,9-2 0 16,1-3 2-16,3-2 4 15,1-5 1-15,-1-4 3 16,3-3 3-16,-3-2 2 0,1-6 3 16,0-1 1-1,-2-5-3-15,1-4-3 0,0-7-5 16,-5-4-1-16,0 1 1 15,2-2-1-15,-1 6 2 16,3 0 0-16,1 4 0 16,0-1 0-16,-1 4 0 15,2 3-2-15,0 5-2 16,0 0-3-16,1 3-15 16,2-3-6-16,0 0-12 15,1 9 0-15,2 19 12 16,11 31 5-16,-6-27-3 15,0-1 38-15,3-12 24 16,1-4 10-16,2-10 50 16,5-6-18-16,-2-8-2 15,3-4-4-15,3-10-31 16,-1 0-16-16,-3-1-81 0,1 4-73 16</inkml:trace>
  <inkml:trace contextRef="#ctx0" brushRef="#br0" timeOffset="92866.2319">4056 7314 1069 0,'-1'-1'496'15,"-2"-1"-232"-15,5 2-98 0,-2 0-98 16,0 0-37-16,25 2-23 16,36 2-3-16,-30-3-3 15,18-1 2-15,2 0-104 16</inkml:trace>
  <inkml:trace contextRef="#ctx0" brushRef="#br0" timeOffset="93503.432">4704 7340 424 0,'-5'8'278'16,"-8"9"-2"-16,1-5-31 16,-10-6-62-16,-2-6-15 0,0-9-18 15,0-6-6-15,4-9-37 16,8-5-17-16,2-5-41 16,5-1-14-16,8 5-10 15,1 4 7-15,11 10 0 16,6 3-1-16,9 12-7 15,1 2-14-15,-1 12-6 16,5 8-2-16,-9 6 1 16,-4 6 0-16,-8 5 2 15,-12 2 1-15,-16 5 0 16,-2 0-1-16,-7-2 1 16,-3-1-1-16,-2-8 1 15,-4-2 2-15,-2-9 3 16,4-4 1-16,4-8 3 15,5-7 2-15,6-6-5 0,7-3-5 16,9-3-15-16,4-4-6 16,8-1-7-16,0 4 2 15,7 5 9-15,4 2 0 16,6 9 6-16,-1 1 1 16,-1 9 2-16,-2 1 0 15,-5 5 2-15,2-2 0 16,0-5 0-16,0-2-5 15,1-8-74-15</inkml:trace>
  <inkml:trace contextRef="#ctx0" brushRef="#br0" timeOffset="93924.1733">5204 7592 1211 0,'0'1'592'0,"0"1"-206"15,0-2-115-15,0-1-138 16,0 1-45-16,0-1-33 16,0 1-79-16</inkml:trace>
  <inkml:trace contextRef="#ctx0" brushRef="#br0" timeOffset="94936.9996">5427 7633 664 0,'-5'2'223'0,"2"5"-224"15,13-1-36-15,25 0-17 16,16-1 1-16,36-1 72 16,27 2 32-16,41-4 49 15,35 4 13-15,38 0-44 16,21 1-24-16,39 3 20 16,3-1 35-16,24-3 28 15,4-4 7-15,-65-6-30 31,-127 1-28-31,-1 1-24 0,376-11-6 0,7-9-19 0,-8 2-11 16,-210 2-5-16,-7 2-2 16,-68 6-1-16,-30 0-1 15,-57 3-63-15,-36 3-124 16</inkml:trace>
  <inkml:trace contextRef="#ctx0" brushRef="#br0" timeOffset="109088.5074">6602 7208 506 0,'-1'-1'298'0,"-1"-4"-8"16,9-10-179-16,7-7-20 15,0-17-7-15,4-5 17 16,3-7 14-16,-2 2 1 16,4 6 9-16,-10 3-5 15,-3 10-42-15,-2 6-4 16,-5 10-24-16,1 7-16 0,-4 7-7 15,0 6-17-15,1 14-28 16,2 8-12-16,4 16 2 16,0 7 6-1,-1 3 17-15,-3 3 8 0,0-6 10 16,-2-5 3-16,2-10-81 16,0-10-49-16</inkml:trace>
  <inkml:trace contextRef="#ctx0" brushRef="#br0" timeOffset="109340.6602">6977 7112 913 0,'-4'-1'437'0,"2"1"-190"0,5 1-95 16,-3-1-75-16,23 4-10 15,58 1 3-15,-21-5-6 16,14 1-21-16,-2-1-24 16,-8 4-209-16</inkml:trace>
  <inkml:trace contextRef="#ctx0" brushRef="#br0" timeOffset="109687.5299">7696 6970 760 0,'2'-9'405'0,"3"-19"-91"15,3-4-54-15,2-12-83 16,2-1-27-16,-2 5-45 16,5 5-42-16,-6 9-30 15,0 4-11-15,-4 6-10 0,-4 4-1 16,2 10-6-16,-3 2-11 15,1 13-16-15,0 6-6 16,1 12-4-16,0 11 7 16,5 12 15-16,0 1 9 15,1 3-75-15,4-7-65 16</inkml:trace>
  <inkml:trace contextRef="#ctx0" brushRef="#br0" timeOffset="109893.2734">7561 7125 871 0,'3'-1'424'0,"12"1"-130"16,3-2-97-16,22 2-51 15,12 0-34-15,11-1-47 16,8 1-16-16,-6 0-58 15,-6 0-67-15</inkml:trace>
  <inkml:trace contextRef="#ctx0" brushRef="#br0" timeOffset="110288.6004">7683 7363 939 0,'0'-12'418'15,"5"-17"-214"-15,10-1-54 16,13 3-49-16,7 3-11 0,8 15-13 16,-9 4-17-16,-4 15-37 15,-7 10-8-15,-12 13 3 16,-8 6 3-16,-12 6 6 15,-7-1 1-15,-12-9-4 16,2 0-3-16,-3-10-13 16,0-9-17-16,4-13-21 15,-1-7-2-15,8-13 2 16,3-2 13-16,11 5 10 16,6-3 7-16,8 6 12 15,4 3 7-15,6 5 8 16,7 5-3-16,4 8-9 15,1 4-1-15,2 5-3 16,-3-1 1-16,2-2-27 16,3-7-72-16</inkml:trace>
  <inkml:trace contextRef="#ctx0" brushRef="#br0" timeOffset="110696.1354">8197 7024 860 0,'7'-1'467'0,"6"-4"-51"0,12 2-261 15,5 0-31-15,7 3-35 16,1 1-21-16,0 0-33 15,-2 4-10-15,-7-4-11 16,-6-1-1-16,-9 6-2 16,-9 2-1-16,-9 5-1 15,-8 7-2-15,-10 3-2 16,-1 4-3-16,-2 4-2 16,0 1-1-16,3-1 1 15,-4-3 0-15,10-4 0 16,3-2 0-16,11-8-1 15,7 0-1-15,4-9 14 16,4 0 4-16,10-5 5 16,2-2 1-16,11-3-11 0,4 0-23 15,1-1-127-15,-1 1-115 16</inkml:trace>
  <inkml:trace contextRef="#ctx0" brushRef="#br0" timeOffset="110902.7726">8246 7157 991 0,'1'0'504'16,"3"-2"-97"-16,18 2-256 15,7 2-45-15,8-2-23 16,7 2-21-16,4-1-24 15,1 1 12-15,-4 0-131 16,-2-2-109-16</inkml:trace>
  <inkml:trace contextRef="#ctx0" brushRef="#br0" timeOffset="111101.5373">8728 6854 761 0,'10'-3'350'0,"4"0"-141"16,5 2-143-16,1-1-13 16,-5 2-47-16,-4 2-361 15</inkml:trace>
  <inkml:trace contextRef="#ctx0" brushRef="#br0" timeOffset="111384.4361">8627 6899 845 0,'-1'-4'452'0,"5"0"-87"16,5-1-106-16,12 2-101 16,5 1-39-16,12 2-63 15,2 6-17-15,-2 3 0 16,1 2-60-16,-6-2-135 15,3 0-190-15</inkml:trace>
  <inkml:trace contextRef="#ctx0" brushRef="#br0" timeOffset="111730.3915">9000 6877 658 0,'2'-6'391'0,"5"-9"-27"16,2-2-116-16,5-3-97 15,6-1-10-15,-7 1-9 16,-5-1-7-16,2 4-8 15,-7 2-10-15,2 5-34 16,3 7-26-16,-17 4-40 16,9 6-13-16,0 7-10 15,0 7 10-15,11 13 12 16,-9 4 5-16,2 8-1 16,-1-4 0-16,2-9-1 15,-2-3 3-15,2-8 370 16</inkml:trace>
  <inkml:trace contextRef="#ctx0" brushRef="#br0" timeOffset="112481.8357">5772 7993 878 0,'-22'14'427'0,"-18"12"-145"16,-4 18-104-16,2 12-35 16,16 23-60-16,8 5-45 15,21 5-29-15,8-3-3 16,9-15 0-16,5-9 2 16,0-22 14-16,1-9-30 0,0-15-70 15,-3-6-58-15</inkml:trace>
  <inkml:trace contextRef="#ctx0" brushRef="#br0" timeOffset="112787.9634">5891 8508 453 0,'6'-16'275'15,"2"-14"-18"-15,5-7-83 16,1-4-13-16,1-9-9 15,3 2-7-15,1 4-19 16,0 5 4-16,-5 11-5 16,-6 6-26-16,-1 12-19 15,-3 5-7-15,-1 10-44 16,-1 6 3-16,-2 16-21 16,6 7-10-16,-4 16-1 15,4 5-1-15,0 4 3 0,-4 1 3 16,-1-12 4-16,-1-4 2 15,-1-13 23-15,1-4-45 16,1-6-127-16,6-6-124 16</inkml:trace>
  <inkml:trace contextRef="#ctx0" brushRef="#br0" timeOffset="113001.867">6243 8469 1218 0,'6'3'472'0,"12"3"-298"16,10 2-72-16,11-4-50 16,6 1 4-16,-4-3-21 15,-3-1 25-15,-4 1-139 16,0-2-212-16</inkml:trace>
  <inkml:trace contextRef="#ctx0" brushRef="#br0" timeOffset="113363.7879">6898 8255 1062 0,'-16'0'513'0,"-14"0"-215"15,-5 4-152-15,0 5-53 16,2 13-79-16,8 7-16 0,9 13-12 16,4-2-2-16,12 3 8 15,9-3 3-15,17-10 7 16,5-5 5-16,14-7 7 15,-2-9 4-15,-2-10 8 16,-1-6 5-16,-11-15 12 16,-1-4 9-16,-9-12 9 15,-2-3 1-15,-12-4-4 16,-5-3-13-16,-8 12-19 16,-7 7-11-16,-3 13-18 15,2 7-16-15,3 5-93 16,3 4-87-16</inkml:trace>
  <inkml:trace contextRef="#ctx0" brushRef="#br0" timeOffset="113528.011">7102 8584 978 0,'0'4'568'16,"-1"-3"-75"-16,1 2-219 15,0-4-178-15,0 0-50 16,0 0-5-16</inkml:trace>
  <inkml:trace contextRef="#ctx0" brushRef="#br0" timeOffset="113949.7308">7338 8344 718 0,'0'-15'404'0,"4"-14"-53"16,6 0-105-16,6 3-72 15,5 9-28-15,2 11-46 16,0 7-32-16,1 16-44 16,-3 7-9-16,-9 13 0 15,-7 2 5-15,-15 5 7 0,-10-2 0 16,-8-2-5-16,-3-6-3 16,4-6-1-16,2-6 0 15,3-12 13 1,3-4 1-16,2-15-5 0,1-3-6 15,9 2-22-15,5-2-11 16,10 8-3-16,4 0 1 16,9 1 7-16,3 3 2 0,4 5 1 15,-3 2 1-15,5 6-10 16,0-1-61-16</inkml:trace>
  <inkml:trace contextRef="#ctx0" brushRef="#br0" timeOffset="114355.124">7760 8353 1096 0,'8'-2'457'0,"6"2"-249"0,5 0-60 16,6 3-42-16,2 0-15 15,2 1-34-15,1 0-15 16,-9 2-19-16,-1 1-6 16,-16 1-4-16,0 2-2 15,-10 6 0-15,-5 3-2 16,-4 7-2-16,-4 1-1 15,4 1-3-15,-6 0-1 0,8-1 1 16,0-3-1-16,3-4-1 16,7-4 0-16,4-6 10 15,6 3 0-15,6-6 5 16,7 0 1-16,0-4-9 16,6-3 1-16,8-3-66 15,0-3-72-15</inkml:trace>
  <inkml:trace contextRef="#ctx0" brushRef="#br0" timeOffset="114575.5105">7785 8568 706 0,'0'0'477'0,"-2"0"44"0,4-1-248 15,-2 1-124-15,6 0-40 16,24 0-37-16,40 5-21 16,-25-4-25-16,-2-1-5 15,1-3-53-15,-5-3-62 16,-2-6-251-16</inkml:trace>
  <inkml:trace contextRef="#ctx0" brushRef="#br0" timeOffset="114813.6327">7936 8162 777 0,'5'-3'419'16,"1"1"-33"-16,15 2-289 16,0 0-41-16,7 4-32 15,5 0 1-15,-2 0-230 16</inkml:trace>
  <inkml:trace contextRef="#ctx0" brushRef="#br0" timeOffset="114985.2268">8293 8055 1053 0,'-2'-2'577'0,"-4"-5"-91"15,7 10-340-15,-1 8-77 16,7 7-53-16,0 9-1 16,0 6-1-16,2 1-1 15,-4-1 8-15,-2-3-35 16</inkml:trace>
  <inkml:trace contextRef="#ctx0" brushRef="#br0" timeOffset="115530.346">8472 8002 1055 0,'7'0'432'16,"14"8"-249"-16,6 9-73 15,-4 20-34-15,7 14-5 16,-13 19-20-16,-10 12-2 16,-2 8-10-16,-22 4-7 0,-12-8-4 15,1-8-1 1,-5-12-7-16,11-12-1 0,6-15-36 15,3-9-40-15,6-15-92 16,1-8-46-16,6-10-208 16</inkml:trace>
  <inkml:trace contextRef="#ctx0" brushRef="#br0" timeOffset="115832.4489">9101 7985 966 0,'-16'7'400'0,"-14"7"-181"15,2 13-110-15,-2 5-23 16,1 18-3-16,5 5-39 15,9 19-23-15,0 8-4 16,11 2-13-16,0 3 1 16,3-9 4-16,3-5 4 15,3-12 2-15,8-9 0 16,5-18-29-16,7-7-57 16</inkml:trace>
  <inkml:trace contextRef="#ctx0" brushRef="#br0" timeOffset="116207.8449">9185 8499 675 0,'1'-5'372'0,"4"-8"-65"16,8 0-87-16,6-9-84 16,2-7-21-16,3-4-13 15,-3-4-1-15,-7 1-19 16,1 3-12-16,-9 5-22 16,-4 7-11-16,-1 8 4 0,-2 5 0 15,0 6-19-15,-2 2-18 16,3 6-29-16,-1-6-13 15,0 6-9-15,0 24 7 16,-4 43 16-16,8-23 10 16,1 5 12-16,-1-4 2 15,2-8 7-15,-5-6 0 16,0-12-19-16,3-1-46 0,-3-5-171 16</inkml:trace>
  <inkml:trace contextRef="#ctx0" brushRef="#br0" timeOffset="116417.8923">9461 8530 1106 0,'8'-1'441'0,"15"-4"-282"16,9 1-51-16,13 0-31 15,5 3-19-15,2 0-23 16,-2 1-11-16,-8-2-54 16,-4-2-59-16</inkml:trace>
  <inkml:trace contextRef="#ctx0" brushRef="#br0" timeOffset="116815.8648">10165 8250 748 0,'-7'-4'427'0,"-9"0"-75"15,-3 0-101-15,-8 7-124 16,3 2-43-16,-3 12-53 15,2 5-23-15,8 10-18 16,-2 7-6-16,12 6 3 16,5 0 6-16,11-5 5 15,7-3 2-15,7-11 5 16,5-6-1-16,4-7 5 16,4-7 1-16,4-9 11 15,-2-7 5-15,-3-14 26 16,-6-4 15-16,-12-9 17 15,0-2 11-15,-12-5-15 16,-5-1-12-16,-11 5-29 16,-1 7-18-16,-4 14-13 15,-1 6-39-15,6 13-104 0,0 2-105 16</inkml:trace>
  <inkml:trace contextRef="#ctx0" brushRef="#br0" timeOffset="116987.7661">10374 8608 979 0,'0'2'498'16,"0"-2"-125"-16,4-2-247 15,-4 1-51-15,0 0-8 16</inkml:trace>
  <inkml:trace contextRef="#ctx0" brushRef="#br0" timeOffset="117383.8739">10464 8174 988 0,'3'3'377'0,"9"5"-256"0,6 3-27 16,12-1 14-16,5 0 1 15,6-5-5-15,-2-3-7 16,-2-4-19-16,-8-5-12 16,-10-4-22-16,-2-2-5 15,-10 3-11-15,2 0-3 16,-3 5 2-16,-5 0 0 15,-1 4-12-15,-1 1-6 16,0 0-16-16,0 0-10 0,-6 22 7 16,-11 37 5-16,9-19 6 15,2 4 3-15,1 4-1 16,2 3-2-16,1-5 0 16,3-3 2-16,3-11 3 15,-1-4 1-15,4-10-16 16,-3-2-32-16,2-10-133 15,-5-5-159-15</inkml:trace>
  <inkml:trace contextRef="#ctx0" brushRef="#br0" timeOffset="117556.7244">10549 8449 1096 0,'0'4'475'0,"8"-1"-236"0,6 2-64 15,15 0-69-15,5-3-15 16,10 0-36-16,1-3-16 16,0-4-58-16,1 0-37 15</inkml:trace>
  <inkml:trace contextRef="#ctx0" brushRef="#br0" timeOffset="118116.4926">10969 8341 932 0,'3'-2'432'0,"4"-2"-181"16,13-2-116-16,9 2-27 16,12 2-10-16,7 0-5 15,1 7-14-15,-4 4-8 16,-15 4-26-16,-11 3-7 16,-11-1-8-16,-8 1-1 15,-11 5 0-15,-5 1-2 16,-12 8-10-16,-3 2-6 0,-1-2-7 15,-1-1-2-15,6-5 1 16,6-3 1-16,7-7 0 16,4 0-2-16,9-8-7 15,4 3-4-15,12-5-2 16,7 1 0-16,10 1 7 16,2-2 2-16,0 1-31 15,2-4-32-15,-1-1-149 16,-1-2-171-16</inkml:trace>
  <inkml:trace contextRef="#ctx0" brushRef="#br0" timeOffset="118337.9615">11001 8527 997 0,'-1'0'465'0,"1"1"-187"0,6-4-100 16,-6 3-74-16,24-1-32 15,51-1-37-15,-27 4-10 16,-2-2-12-16,0 4-5 16,-1-7-127-16</inkml:trace>
  <inkml:trace contextRef="#ctx0" brushRef="#br0" timeOffset="118592.5985">11127 8124 913 0,'7'0'387'0,"4"0"-197"15,10-1-78-15,9 1-63 16,2 0-10-16,8 2-28 16,-1 0 7-16,-4 0-184 15</inkml:trace>
  <inkml:trace contextRef="#ctx0" brushRef="#br0" timeOffset="118818.2884">11575 8023 901 0,'0'-1'469'0,"-2"-7"-132"16,0 8-79-16,0 13-100 15,0 2-53-15,1 14-65 16,1 1-8-16,1 1-19 16,3 0 12-16,5-4-103 15,-3-6-56-15</inkml:trace>
  <inkml:trace contextRef="#ctx0" brushRef="#br0" timeOffset="119150.6186">11778 7923 929 0,'2'3'515'16,"10"14"-59"-16,1 12-237 15,6 24-120-15,2 9-24 0,-3 17-31 16,2 8-10 0,-11 6-16-16,-5-1-4 0,-15-8-2 15,-12-7 2 1,-7-11 4-16,0-3 0 0,-1-10 2 15,1-6-5-15,1-14-80 16,-3-11-60-16</inkml:trace>
  <inkml:trace contextRef="#ctx0" brushRef="#br0" timeOffset="120027.3734">10885 7604 599 0,'-13'1'326'0,"-8"4"-67"16,5-1-47-16,14 0-100 15,6 1-31-15,17-3-31 16,17-1-12-16,27-3 7 16,14-5-8-16,25-2-2 15,8 0 4-15,8 0 5 16,-2 4 1-16,-22 5-15 15,-19 0-9-15,-36 5-4 16,-19 6 15-16,-21 3 370 16</inkml:trace>
  <inkml:trace contextRef="#ctx0" brushRef="#br0" timeOffset="125074.2594">12212 7535 753 0,'6'1'362'15,"11"2"-126"-15,8-3-69 16,18 1-65-16,8-4-26 16,13 0-34-16,-4-2-13 15,-4 1 18-15,-7 5-67 16,-15 1-195-16</inkml:trace>
  <inkml:trace contextRef="#ctx0" brushRef="#br0" timeOffset="125309.5439">12210 7665 716 0,'-2'5'341'0,"7"-2"-65"16,7 2-57-16,22-1-11 15,10-4-9-15,13-2-67 16,7-1-22-16,7 1-47 16,-4 2-16-16,-9 1-38 0,-8 0-103 15</inkml:trace>
  <inkml:trace contextRef="#ctx0" brushRef="#br0" timeOffset="126003.1954">14524 7685 105 0,'-71'-2'2'0</inkml:trace>
  <inkml:trace contextRef="#ctx0" brushRef="#br0" timeOffset="126251.1645">13547 7670 561 0,'-50'2'286'0,"-45"4"-98"0,19-1-72 16,41-1-83-16,20 0-16 16,37 0-3-16,18 0 10 15,44-1 11-15,19 3 9 16,44-4-1-16,34 3-9 15,39-5-2-15,25 0-4 16,34 2-4-16,-1-1-4 0,3 4-11 16,-4 3 7-1,-23 0 106-15,-2 1 26 0,-18-1 9 16,-20-2-6-16,-21-3-105 16,-13-2-24-16,-28-2-9 15,-4 1-1-15,-22 0-1 16,-14-2-4-16,-23 2-134 15</inkml:trace>
  <inkml:trace contextRef="#ctx0" brushRef="#br0" timeOffset="128317.8698">14079 7037 960 0,'12'0'378'0,"18"1"-221"0,9 5-56 16,10-3-21-16,9 3 0 15,7-3-33-15,-1-3-11 16,-5 2-18-16,-6 1-4 15,-17 5-2-15,-11-3-4 16,-16 3 6-16,-10 1 6 16,-16 5 6-16,-7 6 4 0,-15 6-7 15,-3 1-8-15,-4 5-7 16,2-1-3 0,7-1-1-16,3-3 0 0,12-8 13 15,2-4 7-15,14-6 5 16,9-4 8-16,13-5-5 15,9-1-9-15,14-3-4 16,4 1-13-16,10 3-6 16,4 0 0-16,-4 3-19 15,-4 1-27-15,-14-2-92 16,-6 2-87-16</inkml:trace>
  <inkml:trace contextRef="#ctx0" brushRef="#br0" timeOffset="128536.4701">14224 7265 1059 0,'-1'0'488'0,"-2"0"-231"0,5 0-119 15,-2 0-87-15,19-1-22 16,59 1-3-16,-22 3-3 15,14-1-11-15,-4 0 46 16,-6-1-164-16,-4 0-145 16</inkml:trace>
  <inkml:trace contextRef="#ctx0" brushRef="#br0" timeOffset="128790.8452">14606 6940 1014 0,'5'0'414'0,"8"1"-230"16,11 5-79-16,12-2-42 15,12-1-12-15,8-1-24 0,1-2 36 16,-4 0-181-16,-6 0-338 16</inkml:trace>
  <inkml:trace contextRef="#ctx0" brushRef="#br0" timeOffset="129038.6588">15084 6805 1146 0,'3'-10'482'0,"-1"-17"-262"15,3 7-54-15,-3 6-70 16,4 1-18-16,-4 7-36 16,2 1 1-16,-4 5-8 15,-4 2-14-15,4-2-22 16,0 2-6-16,2 28 5 15,10 42 2-15,-10-26 5 16,3 0 3-16,1-8-49 16,-4-5-57-16</inkml:trace>
  <inkml:trace contextRef="#ctx0" brushRef="#br0" timeOffset="130005.1711">15270 7269 871 0,'-2'0'409'15,"-4"-1"-182"-15,7 1-46 16,-1 0-66-16,14 0-21 16,62 1-10-16,-18 0-12 15,10-1-18-15,-3 1-10 0,-6-1-14 16,-7-1-18-16,-7-1-138 15</inkml:trace>
  <inkml:trace contextRef="#ctx0" brushRef="#br0" timeOffset="130284.7412">16391 7202 251 0,'-1'2'154'16,"-5"5"-11"-16,-3 0-99 16</inkml:trace>
  <inkml:trace contextRef="#ctx0" brushRef="#br0" timeOffset="130595.4848">16168 7194 653 0,'-4'-12'359'0,"-7"-18"-63"15,3-3-64-15,13 2-74 16,5 1-24-16,9 8-33 15,7 5-9-15,4 16-18 16,1 1-14-16,4 17-24 16,-4 8-6-16,-8 6-10 15,-8 6-4-15,-19 0 0 16,-13 3 2-16,-20 2 5 16,-7 2-2-16,-5-3-1 15,3-4 0-15,10-15 10 16,4-12 4-16,12-13 1 15,4-7-3-15,6-4-16 16,0 0-11-16,10 1-6 16,6 3-3-16,8 5 2 15,7 5 3-15,6 12 2 16,5 5 0-16,10 6-2 0,5 0 0 16,3-3 47-16,2-4-81 15</inkml:trace>
  <inkml:trace contextRef="#ctx0" brushRef="#br0" timeOffset="131542.3237">13657 7947 950 0,'-18'4'440'0,"-25"6"-187"16,-4 11-41-16,-6 13-79 16,2 9-34-16,10 19-53 15,9 9-31-15,21 19-20 16,11 7-3-16,20-7 2 15,6-5 2-15,17-25 4 16,5-11 3-16,14-15-8 16,5-10-47-16,-1-14-184 15</inkml:trace>
  <inkml:trace contextRef="#ctx0" brushRef="#br0" timeOffset="131866.0029">13843 8525 774 0,'0'-6'352'0,"1"-8"-150"0,11-6-107 16,5-1-21-16,1-14 21 16,1-3 16-16,-3-10 15 15,-3-4 0-15,-4 7-22 16,-5 3-20-16,-4 12-27 15,0 8 3-15,-8 14-11 16,1 7-9-16,-2 13-23 16,-1 14-20-16,5 16-17 15,4 9 6-15,1 11 12 16,3-2 1-16,4-1 3 16,-2-6 3-16,3-16 2 15,0-2-7-15,0-11-113 16,4-7-88-16</inkml:trace>
  <inkml:trace contextRef="#ctx0" brushRef="#br0" timeOffset="132098.9585">14167 8478 1073 0,'7'0'428'0,"11"-3"-271"15,5 0-23-15,11 2-44 16,4 1-21-16,1 1-37 16,-1 4-16-16</inkml:trace>
  <inkml:trace contextRef="#ctx0" brushRef="#br0" timeOffset="132450.2043">14762 8294 1081 0,'-10'-7'485'0,"-8"-5"-232"0,0 4-58 15,-4 8-90-15,3 4-34 16,0 10-50-16,0 5-19 16,3 15-14-16,6 4-5 15,6 5-4-15,6 4 3 16,10-6 6-16,2-4 2 16,11-8 7-16,1-6 3 15,10-13 9-15,4-8 4 16,0-10 10-16,-1-10 7 15,-7-12 8-15,-5-5 5 0,-14-10 3 16,-9 2 3-16,-15 2-7 16,-9 4-6-16,-7 13-16 15,-3 5-13-15,9 7-62 16,5 5-60-16</inkml:trace>
  <inkml:trace contextRef="#ctx0" brushRef="#br0" timeOffset="132605.9685">15052 8606 2215 0,'-3'0'107'16,"0"0"-42"-16,3-1 56 15,0 0-68-15,0 0-151 16</inkml:trace>
  <inkml:trace contextRef="#ctx0" brushRef="#br0" timeOffset="133083.6365">15315 8504 639 0,'-7'-10'370'16,"-6"-5"-54"-16,0-8-93 15,1-2-50-15,2-11-41 16,3-5-33-16,9-2-54 16,6 3-16-16,11 12-7 15,1 5 9-15,8 11 10 16,1 10-2-16,2 14-9 15,0 11-9-15,-7 18-4 16,-4 10 9-16,-15 2 23 16,-9-1 8-16,-14-5-4 15,-12-9-3-15,-8-3-20 16,-4-3-7-16,1-11-1 0,3-4-3 16,3-16-17-16,7-5-6 15,10-8-21-15,4-2-9 16,13-1-8-16,3 4 1 15,12-1 5-15,4 5 5 16,9 7 15-16,2 5 11 16,1 4 14-16,0 6 9 15,-6 6 5-15,-1 2-5 16,-3 0-6-16,-2-2 9 16,2-4-137-16</inkml:trace>
  <inkml:trace contextRef="#ctx0" brushRef="#br0" timeOffset="133458.7213">15697 8396 1151 0,'0'-2'478'0,"8"-1"-273"16,8-1-41-16,10 4-47 16,9-1-6-16,3 1-25 15,1 3-19-15,-1 3-28 16,-7 2-14-16,-6 3-20 16,-9 2-4-16,-19 5 0 0,-7 5 1 15,-19 4 2-15,-3 5 3 16,-3 2-2-16,3 1-3 15,8-5 0-15,2-4 0 16,10-6 0-16,6-5 0 16,8-5-2-16,6-1-1 15,10-4 1-15,4-3 1 16,9-2-13-16,4-3-36 16,5-1-165-16</inkml:trace>
  <inkml:trace contextRef="#ctx0" brushRef="#br0" timeOffset="133685.9633">15719 8570 1107 0,'1'-3'501'16,"3"0"-209"-16,15 3-154 15,5-2-45-15,14 4-15 16,7-2-10-16,11 3-29 16,3-1-10-16,0-2 4 15,-6 1-33-15,-10-3-148 16</inkml:trace>
  <inkml:trace contextRef="#ctx0" brushRef="#br0" timeOffset="133926.4497">16017 8158 876 0,'6'-3'412'0,"15"1"-145"16,1 1-79-16,5 1-57 15,4 1-32-15,0 4-48 16,2-2-18-16,-4 1-49 16,-2-2-62-16</inkml:trace>
  <inkml:trace contextRef="#ctx0" brushRef="#br0" timeOffset="134137.1344">16401 8009 1250 0,'0'-1'552'0,"0"1"-300"0,0 8-65 16,0 9-99-16,2 9-32 15,3 7-22-15,1 2-13 16,1-1 8-16,0-5-45 15,1-6-131-15</inkml:trace>
  <inkml:trace contextRef="#ctx0" brushRef="#br0" timeOffset="134394.9111">16633 7987 905 0,'8'4'551'15,"1"0"22"-15,5 17-381 16,-3 12-47-16,-4 19-53 16,-4 8-21-16,-1 28-27 15,0 7-14-15,-10-6-15 16,2-1-3-16,-11-22-1 15,-7-11 0-15,-1-10-13 16,-7-5-50-16</inkml:trace>
  <inkml:trace contextRef="#ctx0" brushRef="#br0" timeOffset="135073.345">17132 8044 771 0,'-17'9'352'0,"-23"14"-97"16,0 8-94-16,-3 21-85 15,3 9 0-15,12 21-61 16,10 5-8-16,25 3-1 16,11-4 11-16,19-17 7 15,2-7 4-15,-3-15 10 16,6-7-37-16,-8-15-133 16</inkml:trace>
  <inkml:trace contextRef="#ctx0" brushRef="#br0" timeOffset="135430.1508">17307 8451 1048 0,'0'-7'465'0,"4"-4"-218"0,6-7-126 15,6-3-33-15,4-5-18 16,2-4-8-16,-3-3-20 16,-1 3-6-16,-7 5-16 15,-4 4-7-15,-4 8 15 16,-3 4 8-16,-2 9-6 16,-6 5-6-16,-2 11-34 15,0 8-16-15,0 18-6 16,4 7 5-16,5 12 13 15,2-1 8-15,4-7 8 16,1-5 5-16,1-11-46 16,1-6-47-16,1-8-109 15,1-4-364-15</inkml:trace>
  <inkml:trace contextRef="#ctx0" brushRef="#br0" timeOffset="135659.31">17600 8490 1198 0,'3'-1'510'0,"4"-5"-270"15,15 6-121-15,9 2-19 16,11-1-35-16,9 4-18 0,-1-2-23 15,1-3-6-15,-5 0-73 16,-3-1-84-16</inkml:trace>
  <inkml:trace contextRef="#ctx0" brushRef="#br0" timeOffset="136027.6318">18322 8286 1085 0,'-10'-5'513'16,"-6"-4"-219"-16,-4 9-155 16,-3 4-51-16,-2 13-70 15,-1 9-18-15,6 12-16 0,3 8-2 16,7 4 4-16,6-4 2 15,9-5 7-15,7-5 1 16,13-22 0 0,-14-7 2-16,2 0 7 15,41 12 9-15,11-20 12 0,0-9 4 16,-27-15 7-16,-4-5 1 16,-13-5 4-16,-5-6 3 15,-15-4 21-15,-5 2 0 16,-13 9-11-16,-11 8-11 0,0 12-37 15,-1 6-30-15,8 3-105 16,7 5-39-16</inkml:trace>
  <inkml:trace contextRef="#ctx0" brushRef="#br0" timeOffset="136203.0993">18566 8643 1354 0,'0'0'581'0,"0"1"-326"15,0-1-99-15,0-1-103 16,0 0-32-16,0 0-112 16</inkml:trace>
  <inkml:trace contextRef="#ctx0" brushRef="#br0" timeOffset="136565.7629">18713 8356 939 0,'0'-1'412'16,"2"-1"-202"-16,9 0-114 15,8 1-17-15,12 0-12 16,7-4 6-16,9-3-10 16,-3-2-6-16,-7-5-11 15,-5-2 5-15,-12 2 16 16,-3 1 7-16,-10 5 8 16,-1 5-13-16,-6 7-41 15,-1 5-17-15,-2 14-22 16,-4 9-4-16,4 15 3 15,-2 8 3-15,1 1 7 16,3-3 1-16,1-8 4 16,-3-7 2-16,4-7 3 15,1-7 0-15,1-8-58 16,2-6-56-16</inkml:trace>
  <inkml:trace contextRef="#ctx0" brushRef="#br0" timeOffset="136768.3767">18764 8523 1258 0,'0'-1'557'16,"6"1"-276"-16,5-5-89 0,15 5-97 16,6 0-30-16,11 2-35 15,4 3-12-15,-1-4 18 16,2-1-57-16,4 0-151 15,2-3-452-15</inkml:trace>
  <inkml:trace contextRef="#ctx0" brushRef="#br0" timeOffset="137139.1605">19326 8424 1300 0,'6'-1'533'0,"7"-4"-328"0,4 2-45 16,8 3-48-16,4 0-24 16,0 6-38-16,3 3-14 15,-8 3-24-15,-5 5-5 16,-3-2-3-16,-7-2 1 15,-11 2 1-15,-6-1 0 16,-13 4-4-16,0 2-2 16,-4 7-4-16,2 0 0 0,2 1 4 15,-1-1 0-15,5-9 3 16,4-1 0-16,11-5-4 16,2-3-1-16,12-3-1 15,3-5-1-15,8-2 0 16,5-4-10-16,3-3-47 15,7 0-49-15,5-1-150 16</inkml:trace>
  <inkml:trace contextRef="#ctx0" brushRef="#br0" timeOffset="137398.5644">19289 8565 1225 0,'1'0'496'0,"5"0"-310"0,7 0-39 16,12 0-56-16,7 1-15 15,9 3-32-15,4-1-9 16,-2-1-11-16,6-2-8 15,1-3-40-15,0 1-75 16</inkml:trace>
  <inkml:trace contextRef="#ctx0" brushRef="#br0" timeOffset="137667.1005">19541 8260 842 0,'9'-2'415'15,"9"0"-147"-15,6 2-114 16,6 0-25-16,8 2-42 15,1-1-21-15,4-1-24 16,-1 0-9-16,-7-2-35 0,-1 2-59 16</inkml:trace>
  <inkml:trace contextRef="#ctx0" brushRef="#br0" timeOffset="137895.2078">20049 8079 1125 0,'0'-1'523'0,"0"1"-241"0,-1 5-145 16,1-5-45-16,-2 7-60 15,-2 23-7-15,-4 37-12 16,3-27-1-16,7-3-3 15,2-1-60-15</inkml:trace>
  <inkml:trace contextRef="#ctx0" brushRef="#br0" timeOffset="138182.6505">20343 8097 1350 0,'11'13'547'15,"15"23"-342"-15,-3 8-43 16,-10 25-55-16,-1 13-15 0,-18 2-27 15,-9 1-16-15,-5-8-22 16,-6-9-6 0,1-6-5-16,-3-7 8 0,-1-11-60 15,-3-7 6-15</inkml:trace>
  <inkml:trace contextRef="#ctx0" brushRef="#br0" timeOffset="139155.9353">17322 7733 380 0,'-31'6'231'16,"-24"3"-30"-16,18 3-60 15,14-4-32-15,26-3-37 16,19-3-18-16,37-6-9 16,19 0 9-16,47-7 33 15,26 0 16-15,47-5-12 16,20 1-16-16,35 3-40 16,11 0-19-16,8 0 6 15,1 2 10-15,-13-1 35 0,-9 7 9 16,-44 0-10-16,-27 1-9 15,-54 4-26-15,-34 0-5 16,-47 4-39-16,-22 1-37 16</inkml:trace>
  <inkml:trace contextRef="#ctx0" brushRef="#br0" timeOffset="139906.6955">20800 7673 685 0,'6'-2'479'15,"1"-1"34"-15,2 0-223 16,-3 3-57-16,-2 3-111 15,-2 0-47-15,-3-3-32 16,0 0-3-16</inkml:trace>
  <inkml:trace contextRef="#ctx0" brushRef="#br0" timeOffset="158566.9866">13789 4230 751 0,'7'9'331'0,"3"15"-136"0,-1 10-26 16,-16 7-10-16,-9 2-7 16,-13-4-40-16,2-7-31 15,-3-9-76-15,5-8-93 16</inkml:trace>
  <inkml:trace contextRef="#ctx0" brushRef="#br0" timeOffset="158999.2993">14335 3725 870 0,'-2'-1'364'0,"-1"2"-165"16,2 19-150-16,1 13-27 15,4 29 16-15,-1 11 0 16,0 8-4-16,-2-3-10 16,-1-10 1-16,-3-8-1 15,2-9 0-15,1-9-2 16,0-14-39-16,6-5-96 0</inkml:trace>
  <inkml:trace contextRef="#ctx0" brushRef="#br0" timeOffset="159416.9793">14649 3961 600 0,'3'-1'339'0,"12"-1"-16"16,5-2-122-16,14 0-72 0,4-2-18 15,6 0-48-15,2 4-15 16,-4 3-25-16,-6 0-7 15,-13 6-5-15,-12 1 1 16,-12 7 5-16,-12 4 2 16,-12 1 1-16,-6 8-2 15,-8 2-7-15,2 1-4 16,3-1-2-16,7-6-1 16,12-3-4-16,3-1 0 0,6-4-4 15,4-4-2-15,4-2-1 16,6-2 1-1,13-2 1-15,0-2 1 0,9-3 4 16,0-1 0-16,3-5-94 16,1-2-133-16</inkml:trace>
  <inkml:trace contextRef="#ctx0" brushRef="#br0" timeOffset="159634.4005">14667 4105 823 0,'8'2'316'0,"16"-2"-240"0,6 2-4 15,15-3-30-15,7-3-16 16,12 0-10-16,0-3 38 15,-6-3-327-15</inkml:trace>
  <inkml:trace contextRef="#ctx0" brushRef="#br0" timeOffset="159887.3701">15255 3794 1100 0,'-1'-1'488'16,"-1"-4"-234"-16,2 12-168 16,1 9-50-16,3 16-28 15,1 11 0-15,3 14-1 16,-1 2 0-16,-5 3 1 16,-1-2 0-16,-2-4 1 15,-1-2-2-15,4-6 1 16,3-8-1-16,4-10-39 15,2-8-82-15</inkml:trace>
  <inkml:trace contextRef="#ctx0" brushRef="#br0" timeOffset="160257.3943">15623 3916 1050 0,'1'3'415'15,"7"4"-248"-15,1 2-87 16,12 3-23-16,8 5-5 0,7-2-19 16,4 0-9-16,0-6-6 15,-2-5-2-15,-4-1 2 16,-5-2 1-16,-10-1-3 15,-6 1-2-15,-11 1 0 16,-4 1 5-16,-13 5 7 16,-4 1 5-16,-7 6-2 15,-3 6-1-15,-2 2-5 16,-1-1-4-16,5-1-5 16,4-1-5-16,8-5-4 15,5-1-2-15,6-7-23 16,3-1-46-16,6-5-207 15,5 1-266-15</inkml:trace>
  <inkml:trace contextRef="#ctx0" brushRef="#br0" timeOffset="160570.6418">16228 3985 733 0,'8'-16'381'16,"12"-21"-107"-16,-2-3-51 16,1-4-91-16,-2 5-39 0,-4 8-47 15,-4 7 12-15,-6 11 12 16,-2 4-8-16,-1 9-16 16,0 0-13-16,0 6-19 15,-1-6-7-15,1 0-7 16,0 12 0-16,4 48-2 15,0-22 0-15,2 8 2 16,0 4 0-16,-1-5 0 16,-2-2 3-16,-1-9 1 15,-1-6 2-15,2-7-77 16,-2-4-85-16</inkml:trace>
  <inkml:trace contextRef="#ctx0" brushRef="#br0" timeOffset="160815.679">16137 4194 476 0,'9'1'283'16,"13"-1"-16"-16,12 0-66 15,8-1-53-15,6-2-20 16,6 2-42-16,0-1-23 16,1 1-37-16,2 1-9 0,-10-3-3 15,-4-2-32-15,-3-1-167 16</inkml:trace>
  <inkml:trace contextRef="#ctx0" brushRef="#br0" timeOffset="161290.3861">16311 4391 911 0,'-6'-2'451'0,"-3"-6"-145"16,5-1-105-16,8-4-106 15,8-3-33-15,11 0-41 16,6 0-2-16,5 2 3 0,5 5 0 16,-2 6 4-16,-1 6-3 15,-3 7-3-15,-5 4-2 16,-9 4-8-16,-7 3 3 16,-12 4 9-16,-8 2 3 15,-11 7 1-15,-9 1-3 16,-17-3-10-16,0 1-1 0,-3-8-4 15,3-1 1 1,12-9 3-16,9-2 1 16,10-9 0-16,5 0-5 15,15 0-7-15,6-4-2 0,20 2-6 16,11-1 2-16,12 2 3 16,-1 2 0-16,1 1 3 15,-9-1 1-15,-4-1 1 16,-4 3 2-16,-13-3 1 15,-4 2 1-15,-13-1 1 16,-7-2 0-16,-1 3-35 16,-1-1-49-16</inkml:trace>
  <inkml:trace contextRef="#ctx0" brushRef="#br0" timeOffset="162530.0823">20837 7663 575 0,'-2'-3'413'15,"1"-1"3"-15,1 1-147 16,0 3-69-16,0 0-93 16,0 0-33-16,3 14-17 15,32 42 10-15,-39-18 12 0,-6 1-5 16,-13 2-21-16,0-2-12 15,-4-13-83-15,2-3-58 16</inkml:trace>
  <inkml:trace contextRef="#ctx0" brushRef="#br0" timeOffset="163297.0601">21539 7031 876 0,'0'-2'358'0,"0"2"-206"0,3 5-60 16,-3-5-34-16,0 30 19 15,0 75-9-15,2-18-13 16,-1 12-13-16,0 4-25 15,-1-11-2-15,-1-11 0 16,1-21 3-16,0-6 0 16,4-21-63-16,0-6-119 15</inkml:trace>
  <inkml:trace contextRef="#ctx0" brushRef="#br0" timeOffset="163886.212">21720 7331 856 0,'8'0'362'16,"16"0"-192"-16,4-2-14 15,12-3-26-15,1 2-23 16,1 0-47-16,-4 1-17 16,-5 3-24-16,-3 3-5 0,-10-1-4 15,-3 2-2-15,-10 1-4 16,-3-2-1-16,-4 5-3 16,0 2 0-16,-4 1 0 15,-9 5 0-15,-9 2 4 16,-7 2 0-16,-9 2 2 15,1-2-1-15,4 2-5 16,-3-1-1-16,13 2-1 16,4-2 0-16,5-4 0 15,7-5 0-15,7-2-2 16,7-2 2-16,11-7 3 16,6-2 3-16,14-8 2 15,9 1-2-15,7-4-3 16,1 5 6-16,-1-3-99 15,-4 1-82-15,-12 5-210 16</inkml:trace>
  <inkml:trace contextRef="#ctx0" brushRef="#br0" timeOffset="164116.7397">21848 7466 697 0,'0'0'378'0,"2"1"-49"0,9 4-213 15,1-3-30-15,9 0-21 16,11-2-6-16,6-3-23 16,9 3-10-16,-1-4-11 15,-4 2-37-15,-7-2-229 16</inkml:trace>
  <inkml:trace contextRef="#ctx0" brushRef="#br0" timeOffset="164342.4928">22323 7097 1112 0,'0'-1'452'0,"0"1"-295"16,-1 3-53-16,1-3-50 15,0 13-23-15,0 62-19 16,4-16-1-16,-2 26-7 0,-2 3-1 16,0 0 3-16,0-5 3 15,-4-20 3-15,2-8 1 16,1-12 0-16,0-9-2 16,7-12-64-16,-2-7-93 15</inkml:trace>
  <inkml:trace contextRef="#ctx0" brushRef="#br0" timeOffset="164809.4945">22612 7335 908 0,'2'-5'441'15,"1"-1"-134"-15,9 6-202 16,5 1-36-16,11 9-24 16,3 2-4-16,8 4-11 15,-2 4-7-15,1 2-10 16,-5-3-3-16,-5 0 0 15,1-4 1-15,-11-9 3 0,2-1 3 16,-8-5 1-16,-10-1 0 16,0 2-2-16,-2 3 6 15,-1-4 6-15,0 0 6 16,-4 2 7-16,-17 9-8 16,-31 20-10-16,30-15-10 15,-4 3-12-15,0 4-2 16,2 2-2-16,-2-1 2 0,10-2 1 15,3-4 2-15,5-6 3 16,3-5 4-16,3-4 7 16,0-3-2-16,3 0-62 15,0-1-61-15</inkml:trace>
  <inkml:trace contextRef="#ctx0" brushRef="#br0" timeOffset="169103.2122">23299 7358 622 0,'-15'3'282'16,"-19"13"-117"-16,-4 6-83 15,5 14-62-15,5 3-6 0,19 3-14 16,10 4 2-16,21-4 15 16,11-1 8-16,13-10 46 15,8-8 27-15,-4-15 51 16,0-8 29-16,-8-16 25 15,-6-7 3-15,-10-11-33 16,-10-1-28-16,-15 3-55 16,-9-3-25-16,-16 8-33 15,-8 1-10-15,-2 3-15 16,2 8-7-16,9 3-5 16,9 5-28-16,4 5-93 15,6 1-83-15</inkml:trace>
  <inkml:trace contextRef="#ctx0" brushRef="#br0" timeOffset="169323.3942">23603 7710 1320 0,'-1'3'558'16,"-1"-1"-332"-16,2-1-87 0,0-1-95 15,0-1-68-15,0 0-505 16</inkml:trace>
  <inkml:trace contextRef="#ctx0" brushRef="#br0" timeOffset="169751.027">23830 7303 1100 0,'6'5'382'0,"7"3"-317"16,7 4-28-16,13-2 35 0,1-1 1 15,8-5-17-15,2-3-5 16,-3-7-15-16,-2-4-2 16,-9-5 1-16,-4-3-2 15,-14 3 28-15,-1 4 7 16,-11 4-4-16,-5 6-5 15,-8 10-43-15,-3 10-15 0,-3 16-14 16,-2 10 1 0,8 13 2-16,2-1 2 0,5-3 7 15,6-4 1-15,-2-12 5 16,2-3 0-16,0-11 5 16,0-5 0-16,0-11 2 15,-2-5-6-15,2-3-54 16,2-3-53-16,-2 1-272 15</inkml:trace>
  <inkml:trace contextRef="#ctx0" brushRef="#br0" timeOffset="169961.6675">23830 7540 746 0,'-1'0'447'16,"-8"-3"-54"-16,16 3-223 15,8 0-42-15,17-2-38 16,13 3-8-16,16 6-5 0,4-1-6 16,-7 7-36-16,-3 0-2 15,-20-6-9-15,-9 0-1 16,-11-4-30-16,-4-2-56 16</inkml:trace>
  <inkml:trace contextRef="#ctx0" brushRef="#br0" timeOffset="180271.2676">4400 6801 505 0,'-7'3'336'0,"-7"2"-17"0,-2-2-109 15,-4 2-41-15,-2-3-71 16,0-1-31-16,-2 2-40 15,5-1-51-15,1 4-226 16</inkml:trace>
  <inkml:trace contextRef="#ctx0" brushRef="#br0" timeOffset="180454.6863">4047 6962 404 0,'-6'6'187'0,"-8"7"-78"0,3-1-60 16,2 1-57-16,-1-3-143 16</inkml:trace>
  <inkml:trace contextRef="#ctx0" brushRef="#br0" timeOffset="180620.6637">3841 7164 621 0,'-6'6'355'0,"-7"8"-62"16,4 1-74-16,2-2-111 16,-1-1-35-16,2-2-45 15,-1 1-9-15,3-6-95 16,0 3-110-16</inkml:trace>
  <inkml:trace contextRef="#ctx0" brushRef="#br0" timeOffset="180746.4323">3752 7441 561 0,'0'9'271'0,"0"10"-120"15,0 1-45-15,2-6-69 16,-2-3-78-16</inkml:trace>
  <inkml:trace contextRef="#ctx0" brushRef="#br0" timeOffset="180903.7747">3804 7707 647 0,'-2'6'345'15,"0"11"-73"-15,1-2-89 16,1-4-90-16,2 2-33 15,3-2-41-15,1-2-31 16,4-1-238-16</inkml:trace>
  <inkml:trace contextRef="#ctx0" brushRef="#br0" timeOffset="181024.5509">3960 7963 697 0,'2'7'296'0,"5"9"-167"15,1-5-62-15,3 0-43 16,6-1-53-16</inkml:trace>
  <inkml:trace contextRef="#ctx0" brushRef="#br0" timeOffset="181163.7049">4277 8142 663 0,'4'2'331'15,"2"5"-112"-15,-1-1-131 16,1-2-34-16,1 0-78 16,2-3-138-16</inkml:trace>
  <inkml:trace contextRef="#ctx0" brushRef="#br0" timeOffset="181283.5907">4546 8092 589 0,'0'0'329'15,"-1"1"-66"-15,1 0-109 0,0-1-103 16,0 0-21-16,0 0-285 16</inkml:trace>
  <inkml:trace contextRef="#ctx0" brushRef="#br0" timeOffset="181417.8181">4778 8037 586 0,'2'-5'272'16,"3"3"-113"-16,3-4-104 16,0-3-39-16</inkml:trace>
  <inkml:trace contextRef="#ctx0" brushRef="#br0" timeOffset="181550.9079">5001 7807 289 0,'7'-10'184'0,"4"-7"-14"16,0-1-106-16,-1 4-37 15</inkml:trace>
  <inkml:trace contextRef="#ctx0" brushRef="#br0" timeOffset="181660.3351">5112 7619 854 0,'0'-5'348'0,"0"-5"-196"0,4 1-185 16</inkml:trace>
  <inkml:trace contextRef="#ctx0" brushRef="#br0" timeOffset="181807.7801">5163 7320 744 0,'-1'-7'332'0,"-5"-9"-163"16,0 1-85-16,2 3-98 15,-1-1-147-15</inkml:trace>
  <inkml:trace contextRef="#ctx0" brushRef="#br0" timeOffset="181929.7207">5109 7129 834 0,'-4'-5'437'0,"-6"-6"-99"0,3 2-93 16,3 1-119-16,1 2-40 16,3 0-62-16,-1-3-80 15,0-1-206-15</inkml:trace>
  <inkml:trace contextRef="#ctx0" brushRef="#br0" timeOffset="182080.3033">4946 6974 853 0,'-7'-5'412'16,"-3"-4"-167"-16,1 3-125 16,2-2-35-16,0 1-60 15,0 3-8-15,-1-2-136 16,-3-2-164-16</inkml:trace>
  <inkml:trace contextRef="#ctx0" brushRef="#br0" timeOffset="182200.5741">4758 6850 679 0,'-10'-4'385'16,"-5"-5"-68"-16,2 4-130 16,-1 0-40-16,3 1-51 15,-3 1-28-15,0 2-37 16,0-1 16-16,5 1-220 16</inkml:trace>
  <inkml:trace contextRef="#ctx0" brushRef="#br0" timeOffset="273902.3531">517 10355 1824 0,'30'2'38'0,"0"10"-14"0,1 5-1 16,-10 5 3-16,-3 8 5 15,-16 9 1-15,-6 3 2 16,-4 10-7-16,-5-2-5 16,7-5-5-16,-2-8-3 15,4-17-12-15,1-10-8 16,3-18-9-16,4-8-4 15,5-17 10-15,4-7 7 16,0-6 2-16,2 0 1 16,0 6 1-16,-4 4 0 0,-2 15 4 15,-2 7-2-15,-8 12 4 16,0 4 0-16,-6 10 0 16,-2 6 3-16,-1 12-5 15,0-4 0-15,5 5-6 16,2-3-1-16,7-7-1 15,7 6 0-15,4-10 4 16,8-2-41-16,2-12-195 16</inkml:trace>
  <inkml:trace contextRef="#ctx0" brushRef="#br0" timeOffset="274339.3645">1173 10390 921 0,'-4'11'487'0,"-5"10"-151"16,-2 10-118-16,-6 1-51 16,-6 5-80-16,3-6-26 15,-6-6-30-15,2-5-8 16,-2-13-4-16,-1-4-7 16,5-10-15-16,4-8-6 15,7-4-7-15,4-4 1 16,7 2 2-16,4 2-1 0,5 1 1 15,3 8 2-15,0 3 5 16,4 10 0-16,1 10 6 16,0 5 4-16,-2 9 0 15,3 0 1-15,0 0-1 16,0-1-3-16,9-8 2 16,-3-7 1-16,3-11 1 15,1-8 2-15,-3-11 6 16,-1 0 1-16,-8-8 7 15,-3 1 0-15,-3 1-2 16,-2 0-2-16,-2 10-6 16,-1 5-5-16,1 11 2 15,6 9 4-15,-5 14 8 16,-1 6 2-16,1 5-2 16,-3-3 0-16,12-3-58 15</inkml:trace>
  <inkml:trace contextRef="#ctx0" brushRef="#br0" timeOffset="274818.9715">2584 10397 953 0,'-2'12'434'0,"-5"17"-202"15,0 7-52-15,-6 3-74 16,-5-2-35-16,0-1-36 16,-5-8-5-16,0-11-2 15,1-6-1-15,-5-13-7 16,-1-9-6-16,-2-7-8 16,4-3-4-16,6-2-3 15,5-4-6-15,11 2-12 0,7 2 4 16,13 5 4-16,8 7 3 15,13 9 9-15,1 2-2 16,-1 12-2-16,4 6 3 16,-9 9 5-16,-2 3 2 15,-11 0 5-15,-6-5-19 16,-5-1-508-16</inkml:trace>
  <inkml:trace contextRef="#ctx0" brushRef="#br0" timeOffset="274961.6265">2384 10294 1340 0,'-4'-1'560'0,"-8"1"-345"16,3 3-122-16,13 5-62 16,0 2-113-16</inkml:trace>
  <inkml:trace contextRef="#ctx0" brushRef="#br0" timeOffset="275262.8286">2772 10558 1166 0,'10'10'478'0,"12"8"-301"0,2-3-51 16,5-15-55-16,-2-2-14 15,-2-8-11-15,-7-10-3 16,0-1-8-16,-6-9-2 15,-8-2-4-15,-5 1 2 16,-13 1-5-16,-8 7-8 16,-6 13-24-16,1 10-11 15,-2 18-1-15,6 9 3 16,5 18 13-16,7-1 2 16,6 9-2-16,5 1-1 0,3-5 2 15,2 3 1-15,6-4 1 16,0-8 3-16,4-9-95 15,0-6-102-15</inkml:trace>
  <inkml:trace contextRef="#ctx0" brushRef="#br0" timeOffset="275574.8744">3391 10488 814 0,'5'8'440'16,"3"2"-113"-16,-8 9-110 16,-2 0-43-16,-11 6-70 15,-5-4-28-15,-5 0-38 16,-4-8-9-16,5-10-11 0,2-1-11 16,5-10-21-16,1-8-3 15,2-1-2-15,2-6 6 16,10 1 6-16,2 4 3 15,9-1-1-15,1 6 3 16,6 8 10-16,7 6 5 16,3 8 18-16,7 5 4 15,-2 10 5-15,-5 3-4 0,-5 0-11 16,-7 3 5-16</inkml:trace>
  <inkml:trace contextRef="#ctx0" brushRef="#br0" timeOffset="276253.5272">2744 12088 1046 0,'4'-1'436'16,"1"-3"-270"-16,5 12-32 15,-5 25-36-15,3 14-11 16,-3 32-11-16,-4 9-7 16,-4 13-36-16,-6-5-6 15,-5-6-5-15,-1-6-1 16,5-13-49-16,5-8-76 15,5-25-314-15</inkml:trace>
  <inkml:trace contextRef="#ctx0" brushRef="#br0" timeOffset="276478.3861">3012 12171 986 0,'3'-9'446'0,"1"-5"-190"15,-4 7-85-15,-2 14-56 16,-2 11-25-16,3 18-35 16,-1 14-1-16,1 15-21 15,4 4-9-15,0 9-14 16,4-2-6-16,2-4 1 16,-2-2 1-16,-2-10-39 15,-1-9-46-15,0-15-209 16</inkml:trace>
  <inkml:trace contextRef="#ctx0" brushRef="#br0" timeOffset="276647.0693">2794 12633 1316 0,'2'2'493'15,"10"4"-376"-15,9 0-51 16,22 2-42-16,8-1-10 15,4 1-27-15,3-2-104 16</inkml:trace>
  <inkml:trace contextRef="#ctx0" brushRef="#br0" timeOffset="276967.9055">3499 12631 865 0,'0'6'409'0,"-3"13"-150"16,-2 8-80-16,-14 11-55 15,-11 3-26-15,-7 1-35 16,-2-5-19-16,4-11-18 16,7-5-3-16,9-19-13 15,1-5-5-15,6-15-6 16,0-3-5-16,4-6-2 15,5 2-1-15,7 4 9 16,8 2 2-16,0 11 8 0,6 3 5 16,-1 9-4-16,0 5 2 15,6 12 2-15,-2 6-3 16,-1 5-3-16,-2 1 0 16,0-3-34-16,-2-2-79 15</inkml:trace>
  <inkml:trace contextRef="#ctx0" brushRef="#br0" timeOffset="277187.9716">3585 12710 1236 0,'1'5'514'15,"2"4"-281"-15,2 14-151 16,5 7-21-16,-1 13-24 15,-1 5-10-15,2 10-7 16,-8-4-2-16,-1 0-1 16,-1-4 18-16,-1-11-92 15,1-1-59-15,-2-17-311 16</inkml:trace>
  <inkml:trace contextRef="#ctx0" brushRef="#br0" timeOffset="277374.638">3603 12742 707 0,'15'-7'434'0,"13"-6"-47"15,3 11-152-15,1 5-41 16,-9 11-75-16,-7 9-7 0,-10 10-14 16,-6 2-5-16,-14 8-10 15,-4-3-23-15,-8-10-88 16,-2-13-74-16</inkml:trace>
  <inkml:trace contextRef="#ctx0" brushRef="#br0" timeOffset="277776.8721">4292 12117 1056 0,'-13'7'400'15,"-23"14"-259"-15,-2 13-50 16,0 18 4-16,-1 8-12 16,10 9-39-16,8 7-13 15,14-1-15-15,7 2-6 0,12-5-5 16,5-4 0-1,8-12 0-15,3-9 0 0,2-13-28 16,1-16-46-16</inkml:trace>
  <inkml:trace contextRef="#ctx0" brushRef="#br0" timeOffset="278186.7262">4280 12454 1105 0,'4'4'418'0,"13"1"-287"0,7 1-51 16,16 1 8-16,6-2-6 15,-2-4-16-15,-4-1-8 16,-7-3-19-16,-7 4-12 15,-5 3-14-15,-3 2-2 16,-12 2 2-16,-6-1 3 16,-8 6 4-16,-5 4 1 15,-6 5 1-15,-5-2-1 16,-10-1 0-16,4-3-3 16,-7-1-5-16,6 0-1 0,9 1 2 15,-2-2 5-15,14 1-1 16,6-2-3-16,11 0-10 15,8-2-5-15,13-4 0 16,1-2-1-16,7-5 2 16,1-1 9-16,3-6-76 15,-1 1-69-15,-7-3-285 16</inkml:trace>
  <inkml:trace contextRef="#ctx0" brushRef="#br0" timeOffset="278401.9046">4306 12578 940 0,'-2'-3'463'0,"-3"1"-181"0,8 0-89 16,-3 2-69-16,11 1-36 15,56 13-17-15,-27-4-6 16,4 2-25-16,1-1-13 15,-2-5-9-15,1-2-22 16,-1-8-196-16</inkml:trace>
  <inkml:trace contextRef="#ctx0" brushRef="#br0" timeOffset="278630.395">4712 12293 794 0,'1'-3'419'0,"7"-3"-83"16,6 6-132-16,9 11-84 15,6 11-27-15,2 21-40 16,-2 9-5-16,-14 20 10 16,-12 3 5-16,-16 10-3 15,-12 2-3-15,0-12-33 16,2-9-14-16,13-18-131 15,6-14-299-15</inkml:trace>
  <inkml:trace contextRef="#ctx0" brushRef="#br0" timeOffset="278970.5155">5238 12549 1062 0,'0'-1'471'0,"1"1"-219"15,7 1-67-15,13 2-81 16,6 2-21-16,13-3-43 16,0 1-18-16,4-1-13 15,-5-2-3-15,0 0-16 16,-3 0-42-16,-5-7-158 16,0 4-189-16</inkml:trace>
  <inkml:trace contextRef="#ctx0" brushRef="#br0" timeOffset="279205.4655">5324 12677 1083 0,'5'6'456'0,"10"2"-228"15,9-1-33-15,15 0-21 16,0-4-16-16,1-2-49 16,0 3-26-16,-8-2-36 15,2 0-12-15,-7-2-12 16,-1 1-12-16</inkml:trace>
  <inkml:trace contextRef="#ctx0" brushRef="#br0" timeOffset="280208.0054">6135 12706 1016 0,'-1'-1'409'16,"-4"-1"-169"-16,37 2-256 16,28 4-11-16,43-2 34 15,26 1 27-15,58-3 30 16,16-4 9-16,49-1-6 0,14 2-11 15,11 2-33-15,11 3-9 16,-20 6-4-16,-7 4-2 16,-29 6-2-16,-19-1 1 15,-25 3-1-15,-17-3 0 16,-20-4 5-16,-15-3-10 16,-26-5-130-16</inkml:trace>
  <inkml:trace contextRef="#ctx0" brushRef="#br0" timeOffset="280802.8364">6587 11975 1024 0,'4'-2'386'16,"14"-1"-266"-16,1 1-44 15,26 5-26-15,8 4-1 0,12 5-18 16,3 4-9-16,-18-7 0 15,-9 0 0-15,-20-2 1 16,-10-2 2-16,-10 2 21 16,-5 2 5-16,-18 3 2 15,-6 1-3-15,-10 7-25 16,-6 1-11-16,-3 3-9 16,0 0-2-16,6 0-4 15,10 2-2-15,15-4-4 16,9 0-3-16,15-6 0 15,8-1 3-15,17-6 3 16,9 0 3-16,8-3 1 16,-2 0 1-16,1-2-77 15,-2-1-125-15</inkml:trace>
  <inkml:trace contextRef="#ctx0" brushRef="#br0" timeOffset="280999.8012">6584 12167 1209 0,'7'-2'447'0,"9"-1"-336"16,19 3-33-16,27 2-16 16,10 1-8-16,8 1-25 15,-3-3-7-15,-13 0-60 16,-3-2-122-16</inkml:trace>
  <inkml:trace contextRef="#ctx0" brushRef="#br0" timeOffset="281213.4966">7017 11839 1225 0,'11'2'420'0,"22"2"-387"15,3 0-14-15,17 1-3 16,3 2-1-16,-3-3-57 0,0-1-129 16</inkml:trace>
  <inkml:trace contextRef="#ctx0" brushRef="#br0" timeOffset="281366.8974">7464 11670 1105 0,'-2'2'500'0,"-1"3"-193"0,1 14-171 16,2 6-48-16,0 18-26 16,-2 5-22-16,2 4-27 15,1 0 5-15,9-9-434 16</inkml:trace>
  <inkml:trace contextRef="#ctx0" brushRef="#br0" timeOffset="281685.018">7677 12149 1052 0,'-2'0'492'16,"2"0"-224"-16,10 1-106 15,21 4-84-15,9 2-28 16,17 2-6-16,3 0-13 16,4-3-15-16,-1-3-11 15,-5-3-164-15</inkml:trace>
  <inkml:trace contextRef="#ctx0" brushRef="#br0" timeOffset="281983.7106">8368 11988 1000 0,'8'-12'414'0,"1"-21"-234"16,4-7-11-16,4-6-20 15,0-1-3-15,2 7-15 16,-5 3-17-16,-6 14-39 0,-6 5-9 16,-2 11-32-16,-1 7-18 15,-7 14-12-15,3 9-12 16,3 20-7-16,2 7 7 16,11 11 5-16,2 0 2 15,3-10-80-15,-1-7-64 16</inkml:trace>
  <inkml:trace contextRef="#ctx0" brushRef="#br0" timeOffset="282187.1309">8268 12169 1205 0,'15'-3'464'0,"20"-1"-339"15,8-3-32-15,12 3-42 16,8 5-19-16,7 1-18 16,1 2-6-16,-5 3-39 15,-9 1-73-15</inkml:trace>
  <inkml:trace contextRef="#ctx0" brushRef="#br0" timeOffset="282544.7481">8424 12388 1120 0,'-1'-7'469'16,"0"-12"-286"-16,8 0-48 16,11-2-64-16,9 0-18 15,12 5-9-15,-1 6-9 16,3 10-11-16,-7 5-3 15,-14 13 6-15,-6 5 17 0,-24 9 13 16,-9 5 1-16,-17 2-11 16,-3-1-16-16,-3-8-10 15,2-11 0 1,10-11-8-16,7-7-6 16,7-7-11-16,9 0-12 0,7-8-11 15,6 4 0-15,9 1-7 16,4 3 8-16,10 7 12 15,2 1 3-15,8 8 11 16,2 1-1-16,-1 0-6 16,-1-2 169-16</inkml:trace>
  <inkml:trace contextRef="#ctx0" brushRef="#br0" timeOffset="283065.1095">6405 13431 722 0,'-2'0'349'16,"2"-4"-148"-16,8-8-63 15,11-6-11-15,11-11-18 16,0-5 8-16,4-5 1 16,-4 0-5-16,-8 6 5 15,-3 7-3-15,-11 11-34 0,-4 8-15 16,-2 14-42-16,0 12-19 15,2 23-2-15,5 11-1 16,2 15 0-16,-2 1 0 16,-3 0 0-16,-2-4 3 15,-4-17-50-15,0-5-48 16,2-14-178-16</inkml:trace>
  <inkml:trace contextRef="#ctx0" brushRef="#br0" timeOffset="283271.4328">6890 13589 954 0,'2'-1'535'16,"-1"-5"-3"-16,20 6-386 15,7 3-39-15,14 1-36 16,9 0-14-16,6-4-33 15,0 3-4-15,0-3-67 16,-4-1 204-16</inkml:trace>
  <inkml:trace contextRef="#ctx0" brushRef="#br0" timeOffset="283664.6394">7735 13340 974 0,'8'-24'459'16,"7"-16"-201"-16,5-3-89 15,-1 2-28-15,4 10-36 16,-11 6-30-16,-1 11-13 16,-5 2-9-16,-7 8-31 15,2 5-11-15,-8 10-16 16,3 9-11-16,0 15-4 15,5 6 5-15,0 12 7 16,2 5 4-16,5-1-27 16,-9-5-47-16,10-7-253 15</inkml:trace>
  <inkml:trace contextRef="#ctx0" brushRef="#br0" timeOffset="283847.054">7592 13613 1157 0,'10'-6'460'0,"11"2"-295"15,23 3-114-15,7 1-7 16,12 3-30-16,6 4-6 0,-5-1-15 16,-2 2-71-16</inkml:trace>
  <inkml:trace contextRef="#ctx0" brushRef="#br0" timeOffset="284214.6801">7768 13925 588 0,'-18'-19'361'16,"-12"-11"-14"-16,16-7-207 15,9 0-32-15,20 5-44 16,10 1-2-16,13 15 1 16,-3 4 10-16,0 17-9 0,-5 10-3 15,-13 15 18-15,-2 8 17 16,-15 7 12-16,-4 3-7 16,-12-2-29-16,-6-4-20 15,-9-7-23-15,-3-2-4 16,-4-17 2-16,0 1 0 15,5-19-7-15,-2-5-8 16,15-7-20-16,7-2-16 16,10 4-13-16,9 2-4 0,11 4-4 15,9 4 10-15,13 5 8 16,5 8 7-16,2 7-28 16,3 2-59-16</inkml:trace>
  <inkml:trace contextRef="#ctx0" brushRef="#br0" timeOffset="284663.3694">8362 13381 1029 0,'2'-5'445'0,"2"-8"-226"15,13 6-127-15,7 0-27 16,10 2-30-16,6 5-8 15,-1 2-16-15,1 2-3 16,-14 7-5-16,-11 2 2 16,-15 8 3-16,-10 6 0 0,-15 6 4 15,-2 3-1-15,-2-2-4 16,-1 0-4 0,8-4-2-16,6-4 0 0,8-4-2 15,2-6-2-15,11-6-1 16,5-3-1-16,13-6 2 15,6-1 1-15,7 0 1 16,3-1 1-16,0-1-94 16,-1 2-141-16</inkml:trace>
  <inkml:trace contextRef="#ctx0" brushRef="#br0" timeOffset="284868.2106">8319 13551 1402 0,'0'-1'507'0,"10"1"-418"0,9-5-33 16,19 3-38-16,13-2 0 16,3 3-8-16,11 1-3 15,-2-4-14-15,-4 1-69 16</inkml:trace>
  <inkml:trace contextRef="#ctx0" brushRef="#br0" timeOffset="285063.1267">8738 13182 1067 0,'6'3'429'16,"6"2"-225"-16,13 5-176 16,7 3 0-16,4-5-10 15,2 0 15-15,5-7-141 16</inkml:trace>
  <inkml:trace contextRef="#ctx0" brushRef="#br0" timeOffset="285209.5296">9131 13032 894 0,'-2'2'481'0,"1"6"-71"16,-1 6-223-16,1 4-45 15,0 10-33-15,1 6-23 16,-3 5-38-16,2 2-15 16,-1-1 87-16</inkml:trace>
  <inkml:trace contextRef="#ctx0" brushRef="#br0" timeOffset="285568.8866">10091 12640 928 0,'-2'20'439'0,"-5"12"-209"16,-8 18-45-16,-4 4-28 15,-8 0-67-15,-2-5-20 16</inkml:trace>
  <inkml:trace contextRef="#ctx0" brushRef="#br0" timeOffset="285937.5913">10524 12141 1022 0,'-1'1'459'15,"1"1"-192"-15,0 21-164 0,0 14-33 16,0 29 7-16,0 11 1 15,-5 7-11-15,-1 3-5 16,2-18-30-16,-1-9-8 16,4-14-8-16,-1-11 30 15,3-15-118-15,4-5-154 16</inkml:trace>
  <inkml:trace contextRef="#ctx0" brushRef="#br0" timeOffset="286281.497">10724 12383 988 0,'6'-2'437'16,"1"-3"-165"-16,17 5-178 15,5-2-17-15,17 1-1 16,7 1-11-16,3-2-20 15,0 2-7-15,-18 0-10 16,-8 0-3-16,-18 4 10 16,-12 9 2-16,-18 13-2 15,-13 6 0-15,-15 16-15 16,-1-3-7-16,-1 0-6 16,13 1-3-16,11-9-4 15,3-4 0-15,10-8-4 0,9-7-4 16,12-7-3-16,11-3-1 15,16-7 3-15,5-1 4 16,5-5-22-16,1-5-60 16</inkml:trace>
  <inkml:trace contextRef="#ctx0" brushRef="#br0" timeOffset="286500.3498">10791 12608 993 0,'0'1'424'0,"1"-1"-252"15,9 2-47-15,15 3-81 16,10-1-6-16,18 0-5 16,5 1-2-16,7-7-6 15,-3-3 13-15,-7-5-148 16,-5-2-171-16</inkml:trace>
  <inkml:trace contextRef="#ctx0" brushRef="#br0" timeOffset="286679.9912">11280 12249 733 0,'-6'-16'469'16,"3"-10"55"-16,-4 5-227 16,7 14-183-16,4 7-23 15,0 14-65-15,5 9-32 16,-3 22 17-16,0 14-2 15,2 18-4-15,-2 3 1 16,-4-2 2-16,-2-8 1 16,-7-16 14-16,5-9-39 15</inkml:trace>
  <inkml:trace contextRef="#ctx0" brushRef="#br0" timeOffset="287382.0388">11710 12243 1167 0,'7'3'437'16,"1"0"-300"-16,13 11-117 16,-3 2-11-16,17 6 1 15,3 1 1-15,4-1-3 16,3-2 3-16,-12-6 5 15,-6-4 4-15,-12-3 2 16,-7-3-1-16,-6 4-2 16,-6 2-4-16,-6 7-1 15,-4 3-2-15,-7 3 2 0,-2 2 2 16,-8-4-1 0,-4 0 2-16,4-6-2 0,6-6-4 15,12-4-10-15,9-1-5 16,7-4-90-16,10 0-104 15</inkml:trace>
  <inkml:trace contextRef="#ctx0" brushRef="#br0" timeOffset="287658.7353">12324 12345 799 0,'4'-14'376'0,"4"-23"-88"15,-1-7-97-15,8-4-21 16,0-4-4-16,1 8-69 16,3 7-42-16,-5 15-21 15,-2 9-14-15,-5 7 15 16,-6 5 2-16,-2 11-20 16,-1 11-7-16,-2 17-11 15,4 7 1-15,1 13-1 16,4 3-1-16,3 2 2 15,2-3 1-15,4-12 6 16,1-8-25-16,-1-16-104 0,-2-3-116 16</inkml:trace>
  <inkml:trace contextRef="#ctx0" brushRef="#br0" timeOffset="287846.7992">12205 12551 1118 0,'0'-1'465'16,"7"-5"-261"-16,9 2-96 0,16-2-65 16,12-1-12-16,19 4-19 15,9 3-6-15,6 4-3 16,-3 1 1-16,-6 3-33 16,-4-1-76-16</inkml:trace>
  <inkml:trace contextRef="#ctx0" brushRef="#br0" timeOffset="288228.8566">12394 12820 992 0,'-13'-4'431'0,"-11"-4"-219"16,8-2-38-16,14-4-67 15,8-1-45-15,20-4-45 16,6 1-4-16,9 4 11 0,3 4 7 16,0 15-7-16,-5 6-2 15,-16 13 6-15,-11 11 7 16,-25 7 12-16,-15 4 0 16,-14 3-7-16,-9 2-9 15,-5-8-11-15,1-8 0 16,9-13 2-16,11-9 1 15,11-12-5-15,7-4-11 16,8-7-27-16,4 3-17 0,9-2-14 16,6 3 0-16,16 6 5 15,4 9 10-15,13 11 11 16,5 8 6-16,3 3 13 16,3 0 4-16,-4-1-32 15,1-2-102-15</inkml:trace>
  <inkml:trace contextRef="#ctx0" brushRef="#br0" timeOffset="288833.5486">2597 15088 721 0,'2'-11'428'16,"1"-6"-78"-16,-1 13-166 0,-1 15-40 15,1 29-74-15,1 19-24 16,-1 29-4-16,-1 8-6 16,0 13-22-16,-1 3-4 15,-2-6-3-15,-3-3 1 16,-2-14 0-16,2-12-43 16,4-21-211-16</inkml:trace>
  <inkml:trace contextRef="#ctx0" brushRef="#br0" timeOffset="289069.6247">2883 15251 694 0,'-3'-8'430'0,"0"-4"11"16,-3 6-229-16,-2 13-126 15,2 8-19-15,-1 12-30 16,3 7-9-16,6 14-13 15,5 10-6-15,7 12-6 16,1 7 1-16,1 2 0 16,-6 4 2-16,-4-11 2 15,0-1-18-15,-7-16-88 16,1-11-85-16</inkml:trace>
  <inkml:trace contextRef="#ctx0" brushRef="#br0" timeOffset="289239.0633">2606 15731 1094 0,'-2'-5'482'15,"2"0"-250"-15,2 1-111 16,-2 4-88-16,21 1-20 16,50 5-10-16,-17-3-1 0,12 0-10 15,2 0-77-15</inkml:trace>
  <inkml:trace contextRef="#ctx0" brushRef="#br0" timeOffset="289715.5899">3068 15882 897 0,'2'2'403'16,"5"4"-140"-16,-2 12-192 16,5 4 4-16,-5 4-18 15,-4 1-9-15,-1-1-20 16,-1-8-5-16,3 2-7 0,1-13-5 16,2-8-5-16,-1-8-1 15,0-7-4-15,3 1 1 16,7-1-2-16,3 1 0 15,0 0-2-15,2 5-2 16,-5 3-2-16,0 6-2 16,1 9 2-16,-4 5 3 0,-5 3 6 15,-1 0 4 1,-4-4 2-16,1 0-1 0,2-5-4 16,0-5-4-16,2-11-24 15,1-7-7 1,8-3-4-16,3-1 3 0,4 0 21 15,1 5 7-15,-1 6 0 16,-2 5 4-16,-5 12 18 16,-1 5 16-16,-9 10 18 15,0 5 0-15,-5 3-17 16,1 2-13-16,4-5-13 16,-2-4-9-16,6-6-148 15</inkml:trace>
  <inkml:trace contextRef="#ctx0" brushRef="#br0" timeOffset="289883.8059">3563 15972 966 0,'0'2'504'0,"-4"-1"-113"0,3 10-168 16,-5 4-126-16,10 1-30 15,-1 7-44-15,-2-4-6 16,10 5-33-16,-11-6-64 15</inkml:trace>
  <inkml:trace contextRef="#ctx0" brushRef="#br0" timeOffset="290034.3257">3533 15688 1405 0,'0'-4'559'0,"2"-3"-385"15,-1 2-88-15,4 7-57 16,3 4-79-16,1 6-114 16</inkml:trace>
  <inkml:trace contextRef="#ctx0" brushRef="#br0" timeOffset="290287.9622">3658 15915 802 0,'0'11'405'0,"0"19"-128"16,-2-3-61-16,2 2-88 16,4-2-34-16,-1-15-47 0,6-1-11 15,2-16-8 1,-1-4-1-16,4-11 1 0,1-2-4 16,-1-4-6-16,2 2 2 15,6 9-2-15,1 3 1 16,4 12 2-16,0 6 7 15,-7 7 18-15,-7 5 3 16,-1 12-4-16,-6 0-10 16,-2 3-18-16</inkml:trace>
  <inkml:trace contextRef="#ctx0" brushRef="#br0" timeOffset="290713.9008">4500 15383 861 0,'-22'12'407'0,"-18"10"-186"15,-4 18-72-15,-3 8-31 16,4 18-56-16,8 7-15 0,17 13-40 16,11 3-6-16,23-5-7 15,12-6-1 1,13-19 5-16,7-13 1 0,7-22-45 16,-1-13-53-16</inkml:trace>
  <inkml:trace contextRef="#ctx0" brushRef="#br0" timeOffset="291095.5357">4558 15673 923 0,'0'-4'440'0,"3"-2"-195"16,7 2-70-16,10 6-89 15,8 3-36-15,11 2-19 16,2 2-8-16,7 1-7 0,-6-5-1 16,-4 2 0-16,-8-2 2 15,-12 2 2-15,-9 2 2 16,-14 4-6-16,-7 2-3 16,-15 4-6-16,-6 4-2 15,-12 3 0-15,0 0-1 16,0 4-2-16,6-2-1 15,11-2-1-15,6 1-3 0,20-7-9 16,4-1-2-16,18-8 4 16,8-3 7-16,14-7 13 15,4 0 6-15,5-2 0 16,1-2-2-16,-9-5-20 16,-3-3-30-16,-14-5-416 15</inkml:trace>
  <inkml:trace contextRef="#ctx0" brushRef="#br0" timeOffset="291277.9076">4638 15855 750 0,'-7'-1'472'16,"-3"1"-13"-16,10 0-273 15,9 3-49-15,17-1-83 16,7-2-31-16,21 0-1 0,4-2 0 15,4-1-9-15,-4 1-12 16,-10-4-154-16</inkml:trace>
  <inkml:trace contextRef="#ctx0" brushRef="#br0" timeOffset="291478.5426">5067 15428 1505 0,'2'1'573'0,"5"8"-426"16,8 10-64-16,10 17-43 16,1 11-7-16,3 21-4 15,-4 10 4-15,-14 12 5 16,-10 2-5-16,-15-5-7 16,-7-4-5-16,-1-17-78 15,2-7 442-15</inkml:trace>
  <inkml:trace contextRef="#ctx0" brushRef="#br0" timeOffset="291833.6699">5656 15679 1119 0,'5'2'458'16,"2"4"-247"-16,17 3-166 16,9-1-4-16,16 0-27 15,6-3-8-15,1-4-34 16,0 2-96-16</inkml:trace>
  <inkml:trace contextRef="#ctx0" brushRef="#br0" timeOffset="292021.7533">5662 15862 1106 0,'0'1'453'0,"5"2"-244"0,12 4-107 16,16 3-49-16,7 0-9 15,14 4 24-15,2 0-47 16</inkml:trace>
  <inkml:trace contextRef="#ctx0" brushRef="#br0" timeOffset="293017.374">6581 15777 774 0,'-31'6'292'0,"-26"3"-193"15,32 5-95-15,16-1-6 16,38-1-10-16,27 0-11 15,57-7 18-15,26-2 26 16,66-7 42-16,24-4 10 16,52-6 4-16,31 1-23 0,25-2-36 15,14 0-13-15,0 1 49 16,-6 0 15-16,-22 5 27 16,-6 3 11-16,-33 0-49 15,-13-1-15-15,-32-1-25 16,-20-1-4-16,-41 3 2 15,-31 0-19-15,-44 5-281 16</inkml:trace>
  <inkml:trace contextRef="#ctx0" brushRef="#br0" timeOffset="293749.2481">7858 15122 872 0,'3'0'384'0,"4"1"-169"16,7-1-100-16,12 0-16 16,18 0-16-16,9-1-14 15,9-3-16-15,4 1-7 16,-5 3-11-16,-9-1-7 16,-21 3-9-16,-12 3 0 15,-22 2 13-15,-11 8 0 16,-16 8 0-16,-9 6 0 15,-12 8-21-15,2 1-2 16,2 0-3-16,7-4-2 0,12-5-1 16,4-7-2-16,16-2-9 15,5-8-4-15,11-2-3 16,10 1-2-16,16-6 8 16,6 2 3-16,15-6 6 15,1-2 0-15,0-4-70 16,-3-5-97-16</inkml:trace>
  <inkml:trace contextRef="#ctx0" brushRef="#br0" timeOffset="293949.5455">7967 15294 976 0,'-3'-2'444'0,"-7"0"-237"15,12 1-79-15,12-1-26 16,14 2-61-16,10-3-22 16,25-2 5-16,6 3 1 15,3-3-11-15,-3-1 16 16,-9-2-179-16</inkml:trace>
  <inkml:trace contextRef="#ctx0" brushRef="#br0" timeOffset="294169.3724">8411 14954 1087 0,'5'-1'411'0,"16"2"-260"15,7 0-91-15,13 5-13 16,10 0-6-16,7-3-11 16,-3-2-46-16</inkml:trace>
  <inkml:trace contextRef="#ctx0" brushRef="#br0" timeOffset="294430.4031">8838 14912 1167 0,'0'-10'471'0,"0"-12"-286"0,5 0-35 16,3-1-32-16,0 2-23 15,1 5-25-15,-3 5-9 16,-1 7-17-16,-3 7-8 0,-2 15-20 15,2 10-8-15,-1 17-3 16,5 2 2-16,2 2-4 16,0-4-9-16,5-7-507 15</inkml:trace>
  <inkml:trace contextRef="#ctx0" brushRef="#br0" timeOffset="294679.5685">8987 15307 875 0,'-1'-4'542'0,"-2"1"0"0,5 0-310 16,-2 3-128-16,5 0-43 15,25 2-26-15,56 2-11 16,-29-2-15-16,1 3-3 16,-3 1-92-16,-2-3-6 15</inkml:trace>
  <inkml:trace contextRef="#ctx0" brushRef="#br0" timeOffset="295227.598">9819 15241 620 0,'-8'5'337'0,"-17"0"-10"16,-4-4-107-16,-2-9-58 16,-5-10-22-16,10-9-72 0,3-3-23 15,15-2-36-15,8-1-15 16,10 6-23-16,7 1 13 15,7 10 22-15,10 9 12 16,0 11 38-16,0 11-3 16,-5 13 1-16,-6 6 5 15,-9 13 1-15,-12 1-5 16,-12 6-6-16,-10-3-5 0,-11-6-18 16,8-2-4-16,-5-15-1 15,-2-8-5-15,0-20-11 16,-3-7-8-16,8-15-23 15,8 0-5-15,13-1-11 16,5 0 1-16,15 6 4 16,5 3 7-16,10 14 19 15,1 10 9-15,-4 17 13 16,2 7 2-16,-2 6-3 16,-2 1-1-16,4-6-2 15,-6-11-61-15</inkml:trace>
  <inkml:trace contextRef="#ctx0" brushRef="#br0" timeOffset="295757.2179">6839 16125 981 0,'-14'2'417'0,"-20"7"-209"0,-11 10-35 15,-12 21-30-15,2 17-26 16,10 27-53-16,6 7-16 16,21 6-29-16,13-1-9 15,15-9-10 1,12-6-2-16,9-11-24 0,7-12-39 15,13-19-172-15</inkml:trace>
  <inkml:trace contextRef="#ctx0" brushRef="#br0" timeOffset="296019.8118">6982 16706 871 0,'-2'-17'369'0,"-3"-23"-226"15,4-2-1-15,8-3-21 16,2-1-14-16,4 1-1 16,1 4 8-16,-5 9 2 15,1 10-24-15,-5 14-18 16,-5 8-14-16,0 19-34 16,-1 10 2-16,0 13-20 15,1 7-2-15,0 5-3 16,2 0-1-16,3 3 2 15,0-3-26-15,5-3-148 16,-1-5-212-16</inkml:trace>
  <inkml:trace contextRef="#ctx0" brushRef="#br0" timeOffset="296208.386">7371 16650 1324 0,'0'-3'533'16,"2"-2"-339"-16,12 4-96 16,7 1-13-16,11 0-35 15,7 3-13-15,9 2-25 16,3-2-1-16,3-1-53 16</inkml:trace>
  <inkml:trace contextRef="#ctx0" brushRef="#br0" timeOffset="296663.8146">7968 16401 839 0,'-15'4'421'16,"-14"15"-102"-16,-6 7-130 15,9 9-91-15,-2 3-31 0,9 3-51 16,12 4-14-16,9 1-5 16,14 1 1-16,8-12 8 15,2-7 9-15,5-15 34 16,1-12 23-16,2-15 41 16,-3-10 7-16,-7-14-2 15,-8-3-13-15,-11 0-33 16,-6-2-10-16,-10 8-34 15,-3 5-12-15,-5 3-25 16,0 7-30-16,2 14-87 16,1 2-57-16</inkml:trace>
  <inkml:trace contextRef="#ctx0" brushRef="#br0" timeOffset="296819.5308">8204 16788 1012 0,'0'6'511'0,"-1"8"-130"15,2-6-272-15,3-5-22 16,3-7-169-16</inkml:trace>
  <inkml:trace contextRef="#ctx0" brushRef="#br0" timeOffset="297164.5269">8198 16329 1225 0,'8'0'464'16,"4"1"-319"-16,21 3-110 15,7-3 9-15,6-1 10 16,7-1 2-16,-5-4-5 15,-3 1-8-15,-5-3-12 16,-10-3 0-16,-6 1-1 16,-8-1-1-16,-7 2-4 15,-2 1-3-15,-7 5-22 16,0 4-9-16,-5 13-9 16,-2 7-5-16,-4 16 13 15,-1 6 6-15,2 10 1 0,-1 0 1 16,5 0 3-16,0 0-2 15,2-1 1-15,2-2 1 16,2 0 4-16,2-8-18 16,3-11-193-16</inkml:trace>
  <inkml:trace contextRef="#ctx0" brushRef="#br0" timeOffset="297348.8409">8383 16568 1551 0,'-1'-1'556'0,"6"5"-465"15,12 0-50-15,17-4-18 16,11 2-5-16,14-1-6 16,5-1-2-16,7 0-10 15</inkml:trace>
  <inkml:trace contextRef="#ctx0" brushRef="#br0" timeOffset="297846.7785">8817 16494 1056 0,'7'1'442'0,"7"3"-224"0,12-4-143 15,6 4 7-15,11-1-18 16,0-3-13-16,5 1-8 16,-6 0-6-16,-8-1-11 15,-8 3-5-15,-15 2-3 16,-7 0 1-16,-13 7-1 16,-7 0-1-16,-8 7-5 15,-6 0-6-15,1 5-6 16,-1 5-1-16,-2-5 0 15,7 7 1-15,1-4 1 16,8-4-1-16,10-1-1 16,3-5-4-16,9-2-1 15,4-1 0-15,13-6 3 16,5-1 3-16,9-7 1 16,4-4 8-16,2-6-124 15,1-4 81-15</inkml:trace>
  <inkml:trace contextRef="#ctx0" brushRef="#br0" timeOffset="298066.8608">8859 16642 723 0,'-3'2'417'16,"0"-1"-14"-16,7 0-265 15,-4-1-26-15,10 0-44 16,20 3-7-16,51 2-33 16,-32-5-9-16,7-5-3 15,-2-6-14-15,6-3-182 16</inkml:trace>
  <inkml:trace contextRef="#ctx0" brushRef="#br0" timeOffset="298302.2645">9081 16291 956 0,'11'-3'401'15,"13"2"-168"-15,6 1-152 16,10 2-40-16,1 0-3 16,-3 2-57-16,-5-3-136 15</inkml:trace>
  <inkml:trace contextRef="#ctx0" brushRef="#br0" timeOffset="298461.7806">9430 16166 1246 0,'-2'-4'568'0,"-2"4"-263"16,2 4-142-16,2-4-102 15,0 21-30-15,0 51-16 16,0-29-6-16,2 4-40 16,5-8 456-16</inkml:trace>
  <inkml:trace contextRef="#ctx0" brushRef="#br0" timeOffset="298690.9031">9589 15982 1286 0,'11'-3'580'0,"8"-2"-240"16,8 20-240-16,6 14-20 15,-6 21-32-15,2 12 0 16,-10 21-1-16,-9 10-4 16,-13 12-15-16,-8 2-9 0,-15 2-8 15,-6-4 17 1,4-11-43-16</inkml:trace>
  <inkml:trace contextRef="#ctx0" brushRef="#br0" timeOffset="299133.5479">10268 15972 928 0,'-37'17'432'0,"-24"12"-177"0,-11 17-111 15,5 13-22-15,17 19-49 16,13 14-30-16,21 10-17 16,8-1-6-16,15-3-12 15,4-12-4-15,16-16-4 16,8-12-9-16,13-27-121 15,6-9-121-15</inkml:trace>
  <inkml:trace contextRef="#ctx0" brushRef="#br0" timeOffset="299418.464">10276 16624 557 0,'1'-11'245'0,"14"-16"-52"0,6-7-101 16,5-16 64-16,5-4 38 15,-6-8 22-15,-3-1-3 16,-6 9-53-16,-4 7-25 16,-6 20-49-16,-2 7-8 15,-6 20-40-15,0 6-20 16,-3 15-18-16,2 12-15 15,3 16 4-15,0 10 5 16,1 7 5-16,-1 2 1 0,-2-4-25 16,0-1-65-16</inkml:trace>
  <inkml:trace contextRef="#ctx0" brushRef="#br0" timeOffset="299745.0655">10637 16481 1071 0,'-3'0'492'0,"0"0"-200"16,10 2-174-16,-7-2-38 16,16 3-50-16,49 11-13 15,-23-14-17-15,9 0-11 16,9-5-133-16</inkml:trace>
  <inkml:trace contextRef="#ctx0" brushRef="#br0" timeOffset="300094.6421">11263 16261 1043 0,'-11'-2'478'16,"-7"-5"-194"-16,-10 7-156 16,-4 6-35-16,-3 10-42 15,2 12-24-15,6 15-21 16,3 7-6-16,10 6-11 16,7-1 1-16,17-4 1 15,7-3 0-15,16-11 4 16,4-6 2-16,4-20 11 0,1-10 11 15,-4-12 22 1,-2-13 6-16,-7-10 42 0,-4-4 13 16,-16-10 0-16,-6-2-1 15,-12-2-46-15,-10 2-21 16,4 6-27-16,-4 7-16 16,7 16-78-16,5 7-48 15</inkml:trace>
  <inkml:trace contextRef="#ctx0" brushRef="#br0" timeOffset="300247.0548">11443 16650 1423 0,'-2'0'630'0,"1"3"-310"15,1-1-152-15,0-2-99 16,0-1-105-16</inkml:trace>
  <inkml:trace contextRef="#ctx0" brushRef="#br0" timeOffset="300734.7092">11719 16423 699 0,'-6'-22'443'0,"0"-13"-10"0,10-1-247 15,0 2-37-15,12 11-48 16,-2 2-7-16,3 12-22 16,6 9-15-16,3 17-39 15,1 13-15-15,-14 15 8 16,-4 7 9-16,-21 2 11 16,-6-4 2-16,-10-4-3 15,-3-6-3-15,-1-11-3 16,-5-6 3-16,-1-17 1 15,1-5-1-15,4-9-15 16,6-6-12-16,16-6-27 16,9-3-9-16,17 4 1 15,12 3 4-15,6 3 8 16,-2 9 2-16,-1 9 2 0,-4 8 1 16,-8 14 9-1,1 3 6-15,-5 3 19 0,0 0-10 16</inkml:trace>
  <inkml:trace contextRef="#ctx0" brushRef="#br0" timeOffset="301161.2707">12057 16401 855 0,'0'-4'422'0,"9"0"-106"16,7-2-113-16,11-1-52 15,5 1-15-15,0-1-34 16,0 2-25-16,-2 5-38 15,-4 1-14-15,-6 6-18 16,-2 4-4-16,-11 11 0 16,-7 2 1-16,-8 7 4 15,-7 2-1-15,-10-3 1 16,6 4-2-16,-2-4 0 16,1-1 0-16,6-2 0 0,-5-6-1 15,14-1-5-15,5-4-3 16,10-2-5-16,5-1 0 15,9-4 0-15,0-3 2 16,10-4-22-16,6-2-41 16,5-5-292-16</inkml:trace>
  <inkml:trace contextRef="#ctx0" brushRef="#br0" timeOffset="301382.4776">12072 16562 865 0,'2'0'436'16,"3"0"-84"-16,13 4-210 16,3 0-39-16,13 5-22 15,1-4-19-15,6-2-30 16,2-3-5-16,2-3 31 15,3 1-76-15</inkml:trace>
  <inkml:trace contextRef="#ctx0" brushRef="#br0" timeOffset="301660.1126">12396 16225 1282 0,'0'-1'495'0,"8"1"-365"15,4 0-30-15,11 0-39 16,5 3-26-16,7-1-22 15,4 0-5-15,6-1-102 16,4-3-18-16</inkml:trace>
  <inkml:trace contextRef="#ctx0" brushRef="#br0" timeOffset="301858.0034">12789 16095 1129 0,'1'-3'486'0,"0"-6"-251"0,-1 3-46 16,0 3-74-16,-1 0-32 15,0 3-49-15,1 0-14 16,0 17-6-16,0 46-2 16,0-23-7-16,0-2 12 15,4 5 310-15</inkml:trace>
  <inkml:trace contextRef="#ctx0" brushRef="#br0" timeOffset="302189.5456">13054 15964 1198 0,'-1'9'533'16,"0"8"-197"-16,8 20-230 15,2 12-22-15,11 21-2 16,-1 12-4-16,-6 18 4 15,-3 4 4-15,-13-2-14 16,-6-1-9-16,-13-16-26 0,-5-3-12 16,-6-15-7-16,-6-11-1 15,1-15-75-15,3-11-60 16</inkml:trace>
  <inkml:trace contextRef="#ctx0" brushRef="#br0" timeOffset="302764.7486">11116 15661 645 0,'-7'1'384'15,"-8"3"-105"-15,18 4-116 16,12 2-53-16,20 0-87 16,15-1 1-16,36-3 22 15,23-4 9-15,37-9 21 16,25-4 13-16,36-6 23 16,9 2-6-16,24 5-16 15,1 0-20-15,-15 8-49 16,-20 2-6-16,-40 2-4 15,-16 7 8-15</inkml:trace>
  <inkml:trace contextRef="#ctx0" brushRef="#br0" timeOffset="303173.3519">13872 15663 1083 0,'-2'3'445'0,"0"16"-228"15,2 4-149-15,-2 21-35 16,-4 6 27-16,-12 6 9 16,-5 1-3-16,-7-4-16 15</inkml:trace>
  <inkml:trace contextRef="#ctx0" brushRef="#br0" timeOffset="303745.4647">14425 15300 1221 0,'0'0'485'0,"0"3"-339"0,0 12-71 15,2 22-74-15,3 13 1 0,-4 15 11 16,0 6 9-16,-4 4 7 16,-4-5-4-16,-1-4-3 15,0-4-4-15,4-14 24 16,5-7-82-16</inkml:trace>
  <inkml:trace contextRef="#ctx0" brushRef="#br0" timeOffset="304138.023">14644 15530 1174 0,'9'-1'443'0,"18"1"-326"15,5 0-22-15,17 4-22 16,6 3-11-16,8-2-27 0,-2-1-4 16,-8 3-10-16,-10-3-4 15,-19 1-8-15,-8 4-6 16,-18 1 1-16,-11 3-1 15,-17 9 4-15,-8 2 3 16,-9 7-6-16,-2 4-1 16,2 0-2-16,7 3 1 15,12-7 0-15,4-4-2 16,16-1 13-16,8-4 1 0,9-5 4 16,10 0 2-16,11-6-11 15,3-6-1-15,17-5-3 16,5-3-17-16,6-7-93 15,-2-4-375-15</inkml:trace>
  <inkml:trace contextRef="#ctx0" brushRef="#br0" timeOffset="304357.6818">14750 15739 1175 0,'0'0'457'0,"4"3"-329"0,5-1-42 15,13 2-46-15,8 1-5 16,15 1-3-16,4-1-9 16,10-4-11-16,1-1-14 15,-9-5-65-15</inkml:trace>
  <inkml:trace contextRef="#ctx0" brushRef="#br0" timeOffset="304563.2582">15203 15350 1224 0,'-4'-4'559'0,"-3"-5"-259"0,6 9-166 15,-2 5-34-15,6 17-66 16,0 15-23-16,2 19 12 15,0 8 0-15,-5 11 0 16,0 0-2-16,-1 1-5 16,0 0-2-16,2-10-4 15,-1-10 20-15,5-16 131 16</inkml:trace>
  <inkml:trace contextRef="#ctx0" brushRef="#br0" timeOffset="304943.4703">15457 15626 1013 0,'3'-1'460'0,"7"1"-167"0,8 3-166 16,6 0-2-16,12 0-20 15,1-1-20-15,8 2-39 16,3 3-15-16,-2-3-17 16,3 1-2-16,-9-2-1 15,-5 1 1-15,-13-1-3 16,-9 1-4-16,-13 4-1 15,-5 1 0-15,-17 12 8 16,-9 3 17-16,-18 12 19 16,0 6 0-16,-1 2-4 15,5 0-15-15,23-11-41 16,6-9-77-16</inkml:trace>
  <inkml:trace contextRef="#ctx0" brushRef="#br0" timeOffset="305422.9689">16341 15564 1026 0,'-10'-5'493'0,"-18"-2"-173"16,2 5-122-16,-7 3-95 15,1 7-42-15,3 11-55 16,7 2-11-16,11 11-11 15,5 1-3-15,12 6 3 16,1 2 3-16,16-1 3 16,4-4 2-16,15-11 5 15,2-10 3-15,6-20 10 16,2-6 5-16,-2-20 6 16,-5-5 5-16,-15-4 2 15,-7-3 32-15,-22 6 41 16,-8 5 24-16,-21 4 11 15,-5 7-32-15,-7 4-47 0,3 1-32 16,10 7-25-16,8 2-15 16,14 3-135-16,7 3-80 15</inkml:trace>
  <inkml:trace contextRef="#ctx0" brushRef="#br0" timeOffset="305608.3649">16649 15839 1524 0,'-2'1'553'0,"-3"2"-466"16,7-1-52-16,-2-2-68 15,0 0-70-15</inkml:trace>
  <inkml:trace contextRef="#ctx0" brushRef="#br0" timeOffset="306023.5679">16741 15505 1106 0,'1'0'463'0,"7"0"-254"0,9 6-103 16,14-1-44-16,7 2-5 16,10 3-3-16,4-3-5 15,-5 2-12-15,-2-3-8 16,-8-5-6-16,-7-1 1 16,-2-6 5-16,-6 1 0 15,-7 1 2-15,-5-1 3 16,-9-2-4-16,-4 0 0 0,-9 3-6 15,-2 1-9-15,-1 7-18 16,0 6-6-16,0 9-8 16,5 2 0-16,-4 8 8 15,0 1 2-15,2 8 7 16,-2 4 3-16,1 7 5 16,3 6 0-16,7 0-1 15,2-2 1-15,8-9 2 16,5-7-1-16,-4-20 12 15,4-7-23-15,2-10-128 16,-2-14-132-16</inkml:trace>
  <inkml:trace contextRef="#ctx0" brushRef="#br0" timeOffset="306204.5606">16888 15761 699 0,'-2'3'436'0,"2"5"69"0,10-1-257 16,17 1-75-16,6 0-8 16,13-3-46-16,0 1-12 15,-1-3-38-15,0 0-18 16,-10-3-47-16,1 0-60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7T13:47:23.045"/>
    </inkml:context>
    <inkml:brush xml:id="br0">
      <inkml:brushProperty name="width" value="0.05292" units="cm"/>
      <inkml:brushProperty name="height" value="0.05292" units="cm"/>
    </inkml:brush>
  </inkml:definitions>
  <inkml:trace contextRef="#ctx0" brushRef="#br0">1126 7041 2139 0,'1'23'16'15,"0"1"27"-15,-1 4 24 0,2 0 10 0,0 33 8 16,0 3-18-16,-1 5-14 16,-1 7-11-16,2-2-21 15,0-1-9-15,1-3-3 16,1-4 0-16,2-3 2 15,3-11-34-15,-1-10-72 16,2-13-209-16,-2-7-280 16</inkml:trace>
  <inkml:trace contextRef="#ctx0" brushRef="#br0" timeOffset="328.6604">1432 7057 1080 0,'-1'4'493'16,"-1"8"-207"-16,-3 11-152 15,2 11-27-15,3 17-28 16,0 9-10-16,5 13-20 16,5 3-9-16,0 1-15 15,4-7-6-15,-3-4-4 0,2-4-1 16,-8-9-1-16,-1-1 0 16,-3-14 2-16,-4-5-49 15,0-14-144-15,-4-7-183 16</inkml:trace>
  <inkml:trace contextRef="#ctx0" brushRef="#br0" timeOffset="511.4506">1161 7532 1361 0,'4'-1'520'0,"6"-6"-369"15,12 2-67-15,13 3-46 16,4 1-10-16,10-3-17 16,0 6-2-16,0 2-114 15</inkml:trace>
  <inkml:trace contextRef="#ctx0" brushRef="#br0" timeOffset="856.8826">1892 7140 939 0,'-19'4'473'0,"-7"2"-163"0,-8 16-150 16,-3 7-20-16,7 19-64 15,-4 12-18-15,16 15-18 16,11 5-33-16,8 4-7 16,12 1 1-16,11-5 0 15,5-4 0-15,5-20-1 16,2-11-1-16,8-19-21 15,4-11-58-15,4-20-270 16</inkml:trace>
  <inkml:trace contextRef="#ctx0" brushRef="#br0" timeOffset="1257.3074">1988 7431 1140 0,'2'5'463'0,"6"1"-262"0,8-2-101 16,16 7-44-16,3-7-1 16,7 1-16-16,-4-3-6 15,0-4-10-15,-4-1-4 16,-5-4-6-16,-5 1-2 15,-12 6-2-15,-6 2 0 16,-6 11 2-16,-4 3 0 0,-10 9 1 16,-7 2-2-16,-9 5-3 15,-3 0 0 1,1-4-2-16,2 2 0 0,7-7-3 16,6 0 0-16,10-6 2 15,8-2 2-15,12-2 3 16,-1-4 0-16,14-4-1 15,0-2-1-15,10-4-2 16,3-1-5-16,3-3-74 16,-3 0-107-16</inkml:trace>
  <inkml:trace contextRef="#ctx0" brushRef="#br0" timeOffset="1479.9239">2054 7588 1380 0,'0'-1'532'16,"7"0"-390"-16,4 0-57 16,14 1-66-16,11 2-5 15,10 3-3-15,4 0-1 16,-3 0-2-16,0 1-10 0,-2-2-384 15</inkml:trace>
  <inkml:trace contextRef="#ctx0" brushRef="#br0" timeOffset="1709.3976">2383 7205 1152 0,'8'-1'503'16,"5"0"-261"-16,10 15-141 16,5 12-20-16,3 26-37 15,-1 13 2-15,-9 12 15 16,-5 6 1-16,-15 1-3 16,-2-4-8-16,-4-4-24 15,-2-7-6-15,3-23-12 16,-1-5-61-16,5-17-341 0</inkml:trace>
  <inkml:trace contextRef="#ctx0" brushRef="#br0" timeOffset="2146.9247">3025 7540 960 0,'4'0'471'0,"6"0"-135"0,11 1-150 16,11 4-103-16,8-5-23 15,8 0-37-15,-3 0-9 16,0-4-5-16,-4 4 0 16,-1-2-50-16,-1-3-85 15</inkml:trace>
  <inkml:trace contextRef="#ctx0" brushRef="#br0" timeOffset="2481.5736">3118 7677 800 0,'-1'3'429'0,"-3"1"-97"16,3 2-123-16,1-6-89 15,0 0-28-15,0 0-15 16,22 2 4-16,45 3 1 16,-27-8-2-16,7 0-17 15,2 0-9-15,-3-1-22 0,-6-2-9 16,-3 3-7-16,-6-3 21 15,-12 1-150-15</inkml:trace>
  <inkml:trace contextRef="#ctx0" brushRef="#br0" timeOffset="3872.7747">4152 7879 158 0,'66'0'156'0,"96"-4"53"16,31 0 10-16,58-8-43 15,31-2-1-15,58-1-20 16,25-2-16-16,49-3-7 0,18 0-27 16,36 2-18-16,12 3-2 15,19 6-23-15,7 3-11 16,0 5-17-16,-7 1 4 16,-19 5 3-16,-13 2 0 15,-37 1-7-15,-9 1-11 16,-46 1-10-16,-18 3-3 15,-46 1-3-15,-26 2-1 16,-52-1-27-16,-28-1-130 0</inkml:trace>
  <inkml:trace contextRef="#ctx0" brushRef="#br0" timeOffset="6276.0071">4679 6853 746 0,'-10'-2'380'0,"-14"2"-108"16,-7 6-67-16,-7 22-91 16,-6 5-27-16,5 19-45 15,6 9-16-15,8 10-12 16,12-1-7-16,7 7-6 15,8 2-1-15,12-8 0 16,0 1 1-16,11-22 2 16,1-8 3-16,10-13-73 15,7-11-123-15</inkml:trace>
  <inkml:trace contextRef="#ctx0" brushRef="#br0" timeOffset="6651.6137">4785 7316 527 0,'7'-13'306'0,"8"-7"-55"15,-2-5-83-15,4-3-10 16,-1-3-38-16,-5-4-1 16,0 4-22-16,-7 3-20 0,-4 10-3 15,0 6-10-15,-1 8 2 16,0 0-5-16,-2 9-39 16,3-5-20-16,0 8-26 15,3 22-2-15,17 53 14 16,-4-29 11-16,-1 8 14 15,-5 3 7-15,-1-11 4 16,-6-6-3-16,-3-17 0 16,1-7-2-16,0-8-19 15,5-2-72-15,-1-4-303 16</inkml:trace>
  <inkml:trace contextRef="#ctx0" brushRef="#br0" timeOffset="6849.3522">5101 7335 1152 0,'8'-3'466'0,"6"0"-279"16,13 3-115-16,7-1-15 15,9 1-24-15,2 0-10 16,2-4-40-16,-1 1-106 15</inkml:trace>
  <inkml:trace contextRef="#ctx0" brushRef="#br0" timeOffset="7217.1086">5762 7173 937 0,'-8'-6'452'0,"-10"-3"-172"16,-3 0-77-16,3 7-103 15,-1 5-36-15,0 12-47 16,0 8-14-16,3 8-11 16,2 8-3-16,11 10 0 15,6 0 2-15,13 1 2 16,7-6 2-16,7-12 2 15,5-9 2-15,8-15 4 16,0-5 4-16,6-15 10 0,-5-8 6 16,-11-11 8-16,-11-9 3 15,-10-11 2-15,-9 2-1 16,-10-1 20-16,-4 5 2 16,-15 12-5-16,2 4-7 15,-5 10-38-15,6 8-13 16,12 7-149-16,1 4-158 15</inkml:trace>
  <inkml:trace contextRef="#ctx0" brushRef="#br0" timeOffset="7389.1522">6046 7489 1211 0,'2'3'565'0,"2"0"-249"15,-2-1-93-15,-2-3-118 16,0 0-43-16,0 0-90 16,10-3-99-16</inkml:trace>
  <inkml:trace contextRef="#ctx0" brushRef="#br0" timeOffset="7831.4288">6248 7119 980 0,'1'-3'443'16,"6"1"-193"-16,7 5-84 15,11 9-77-15,5 13-12 16,3 9-25-16,1 4-10 0,-9 6-14 15,-6 0-5-15,-12-3-2 16,-7 0 0-16,-5-2 0 16,-7-6 0-16,-4-9-8 15,-1-2-7-15,-6-12-9 16,4-9-11-16,6-5-16 16,2-11-1-16,14-13-3 15,8-4 5-15,8-13 12 16,4 2 5-16,8-2 4 15,-2-1 4-15,-1 6 7 16,-3 6 6-16,-15 5 27 16,-5 5 3-16,-12 5 0 15,-6 2-3-15,-9 3-23 16,-1 3-3-16,-5 3-7 16,1 2-3-16,4 7-15 15,2 4 0-15,10 8-134 0,5 7-167 16</inkml:trace>
  <inkml:trace contextRef="#ctx0" brushRef="#br0" timeOffset="8299.3824">6760 7201 1145 0,'3'0'465'0,"7"-1"-286"16,10 1-51-16,4 1-41 15,6-1-13-15,3 0-23 16,-6-1-9-16,4 1-19 16,-2 1-7-16,-2 3-5 15,-3 1 0-15,-11 1-5 16,-8 1 1-16,-13 3 0 16,-6 5 1-16,-9 5 1 15,1 4-1-15,-3 6-7 0,0 3 0 16,7 0 0-16,0-3-1 15,10-6 0-15,3-6-2 16,5-4-2-16,7-5 0 16,9-3 4-16,3-1 1 15,7-4 1-15,3-1 1 16,7-4-18-16,2-3-65 16,5-1-303-16</inkml:trace>
  <inkml:trace contextRef="#ctx0" brushRef="#br0" timeOffset="8545.829">6850 7331 1147 0,'-2'-2'515'15,"2"-3"-260"-15,7 3-137 16,6-2-46-16,13 4-46 16,7 2-6-16,8 2-7 15,7 4-4-15,0-1 8 16,3-1-38-16,-6-5-232 16</inkml:trace>
  <inkml:trace contextRef="#ctx0" brushRef="#br0" timeOffset="8816.3446">7145 7005 1032 0,'-4'2'423'0,"9"0"-236"16,12 0-65-16,10 1-41 16,12-3-14-16,-1-1-31 15,2-1-12-15,-2-1-12 16,-3 2-1-16,-10 0-64 16,-2-1-77-16</inkml:trace>
  <inkml:trace contextRef="#ctx0" brushRef="#br0" timeOffset="9011.574">7572 6831 935 0,'2'-1'417'15,"-1"-1"-216"-15,1 5-60 16,-2-3-74-16,1 11-19 15,11 55-5-15,-8-21-4 16,1 0-6-16,-3-2-1 16,2-10-18-16,0-5-89 15</inkml:trace>
  <inkml:trace contextRef="#ctx0" brushRef="#br0" timeOffset="9328.4607">7826 6719 997 0,'8'14'459'0,"9"28"-179"16,2 15-54-16,6 22-67 16,-4 7-27-16,-10 6-55 0,-6-1-27 15,-15 6-22 1,-8 0-2-16,-8-19-1 0,2-5 0 16,4-28-4-16,-1-13-1 15,7-12-37-15,3-4 42 16</inkml:trace>
  <inkml:trace contextRef="#ctx0" brushRef="#br0" timeOffset="17801.4659">8462 6719 899 0,'-8'1'403'0,"-15"8"-192"16,0 6-51-16,-6 26-54 15,-5 13-25-15,0 27-37 16,1 10-14-16,6 5-22 16,10 2-3-16,17-2-1 15,7-11 2-15,17-17 0 0,5-11 2 16,6-24-5-16,5-3-65 16</inkml:trace>
  <inkml:trace contextRef="#ctx0" brushRef="#br0" timeOffset="18338.0462">8638 7351 800 0,'1'-8'339'0,"3"-15"-195"0,6-2-37 15,3-12-15-15,2-2 4 16,2-5 13-16,-1-1 4 16,1 7-18-16,-3 3 7 15,-7 9-26-15,1 10-15 16,-8 5-24-16,-1 5-25 15,1 4-10-15,-3 0-7 16,2 2-17-16,0 0-5 16,0 17 6-16,1 43 5 0,5-14 26 15,-1 8 9 1,4 15 1-16,-2 4 2 0,5-4-8 16,-1-7 0-16,0-20 9 15,2-14-18-15,-5-14-109 16,4-6-110-16</inkml:trace>
  <inkml:trace contextRef="#ctx0" brushRef="#br0" timeOffset="19562.265">9076 7246 1061 0,'-3'0'508'16,"15"0"-213"-16,19-4-99 16,8 0-29-16,26-1-72 15,-10 5-28-15,-2 0-39 16,-8 5-11-16,-9 0-40 16,-4 4-88-16</inkml:trace>
  <inkml:trace contextRef="#ctx0" brushRef="#br0" timeOffset="20685.5486">9793 7091 1271 0,'1'-2'590'0,"-5"-7"-290"15,3 4-110-15,4 2-131 16,-1-1-41-16,-2 3-17 0,0 0-41 16,0 1-203-16</inkml:trace>
  <inkml:trace contextRef="#ctx0" brushRef="#br0" timeOffset="20959.3657">9830 7212 617 0,'-1'5'276'0,"-3"9"-131"16,4 0-65-16,2 3-49 16,2 0-12-16,4 1-10 15,-3-2 0-15,-1-1 1 16,1-3 1-16,-3-4 2 16,-1-2 0-16,-1-5 3 15,0-1 2-15,0-1-15 16,0 0-54-16</inkml:trace>
  <inkml:trace contextRef="#ctx0" brushRef="#br0" timeOffset="21242.8168">9879 7295 931 0,'0'3'413'15,"-2"2"-210"-15,0 7-81 16,1 14-91-16,-1 7-12 16,2 12-8-16,2 2 1 0,-5-2 12 15,1-2 6-15,-7-10 68 16,-6-3 11-16,1-15 12 16,-6-5 8-16,-3-13-67 15,1-5-11-15,-8-8-20 16,4-4-15-16,2-1-6 15,4-2-8-15,12 5-72 16,4 1-70-16</inkml:trace>
  <inkml:trace contextRef="#ctx0" brushRef="#br0" timeOffset="21873.7778">10156 7052 643 0,'11'-10'359'16,"9"-9"-68"-16,7 1-100 15,1 2-16-15,2 9-58 16,0 4-34-16,-7 12-38 16,-2 2-16-16,-12 5-7 15,-5 0-1-15,-13 4 0 16,-6 1 1-16,-8-1-5 15,3 0-2-15,8-7-4 16,2-5-4-16,12-5-7 0,-2 2 0 16,10 1-7-16,1 3 7 15,6 6 5-15,5 6 6 16,-2 5 12 0,-2 5 0-16,-11 4 16 0,-7-1 8 15,-19 2 11-15,-8-2-1 16,-7-13-7-16,-4-3-5 15,3-16-21-15,4-8-33 0,11-12-165 16,8-3-204-16</inkml:trace>
  <inkml:trace contextRef="#ctx0" brushRef="#br0" timeOffset="23519.9284">10626 7118 747 0,'-7'0'381'16,"-4"0"-106"-16,5 2-84 15,7 0-55-15,7 2-25 16,14-2-26-16,6-1 1 0,9-1-26 16,2-1-12-16,3 0-23 15,-2 0-7-15,-3 1-6 16,-5 2-1-16,-9 5-2 15,-7 0 0-15,-15 7-4 16,-5 3-1-16,-16 7 0 16,-5 3 0-16,-4 3 2 15,-1 1-3-15,3-3 2 16,3-2 0-16,9-4-2 16,1-5 3-16,9-9-4 15,4-2-2-15,2-2-1 16,6-2 0-16,6-1 2 15,4 1 1-15,7 0 1 16,1-4 1-16,5-2 7 16,4-4-28-16,-1-7-146 15,0 0-131-15</inkml:trace>
  <inkml:trace contextRef="#ctx0" brushRef="#br0" timeOffset="23735.6714">10668 7242 1049 0,'-2'-2'503'0,"-4"-3"-200"0,13 3-158 16,8 0-40-16,13-1-60 15,6 3-15-15,15-1-15 16,9 1-6-16,0 0-40 15,6 1-87-15</inkml:trace>
  <inkml:trace contextRef="#ctx0" brushRef="#br0" timeOffset="23957.4266">10919 6924 761 0,'13'1'321'16,"18"0"-174"-16,7 1-22 15,7-2-54-15,3 0-14 16,-4 0-218-16</inkml:trace>
  <inkml:trace contextRef="#ctx0" brushRef="#br0" timeOffset="24173.4787">11331 6786 896 0,'-5'-5'489'0,"2"-3"-108"0,-1 9-209 16,3 8-47-16,3 16-70 16,0 7-26-16,1 15-5 15,-1 2-5-15,4-3-5 16,2-6-9-16,1-10-147 16</inkml:trace>
  <inkml:trace contextRef="#ctx0" brushRef="#br0" timeOffset="24433.0012">11485 6653 1291 0,'19'17'506'15,"22"31"-336"-15,9 21-22 16,-3 30-43-16,-4 7-24 16,-20 3-45-16,-15-5-14 0,-21-8-6 15,-8-4-1-15,-9-18 3 16,3-8-2-16,-2-26-102 16,1-9-54-16</inkml:trace>
  <inkml:trace contextRef="#ctx0" brushRef="#br0" timeOffset="24970.7282">12335 6713 618 0,'-7'-4'398'0,"-10"-6"14"0,-8 6-168 16,-6 16-102-16,-7 11-42 15,-12 36-35-15,-2 17-15 16,8 20-28-16,8 9-2 16,27 0-19-16,9-4-1 15,21-7 2-15,9-12 2 16,12-23-4-16,8-14-48 15,2-23-190-15</inkml:trace>
  <inkml:trace contextRef="#ctx0" brushRef="#br0" timeOffset="25312.5094">12359 7225 952 0,'7'-8'395'0,"13"-10"-242"16,3-3-20-16,4-8-28 16,1-1 3-16,-3-8 5 15,-3 0-2-15,-6-2-16 16,-2 4-27-16,-6 16-30 0,-4 5-10 15,-5 14-17-15,-4 7-6 16,-3 15-11-16,2 7-5 16,3 20-8-16,2 6 7 15,3 5 6-15,2 4 4 16,5-3 7-16,0-6 41 16,2-8-141-16,2-8-104 15</inkml:trace>
  <inkml:trace contextRef="#ctx0" brushRef="#br0" timeOffset="25547.2863">12936 7073 1276 0,'-4'3'524'16,"-4"-2"-275"-16,5 14-158 15,-1 6-31-15,1 13-6 16,3 7-12-16,0 8-22 16,1 4-3-16,2-2-2 15,1-2 3-15,0-11-40 16,-1-9-56-16,-1-17-230 16</inkml:trace>
  <inkml:trace contextRef="#ctx0" brushRef="#br0" timeOffset="25727.4615">12773 7240 1103 0,'2'0'477'16,"7"1"-237"-16,6 1-74 0,17 0-63 16,7-1-11-16,15-2-31 15,6-3-16-15,0 1-2 16,-1-2-55-16,-12 0-232 15</inkml:trace>
  <inkml:trace contextRef="#ctx0" brushRef="#br0" timeOffset="25914.6264">13413 7094 1263 0,'-1'-4'602'16,"1"-4"-234"-16,0 3-212 16,0 2-67-16,1 3-72 15,-1 0 7-15,0 0-140 16,0 0-92-16</inkml:trace>
  <inkml:trace contextRef="#ctx0" brushRef="#br0" timeOffset="26133.7104">13435 7315 819 0,'0'21'404'16,"0"25"-137"-16,-3 5-37 16,1-1-50-16,-4-2-24 0,-5-5-27 15,-2-5-11-15,-8-6-23 16,-2-4-15-16,-2-10-23 15,3-7-7-15,5-11-36 16,-1-8-45-16,10-10-176 16,3-5-245-16</inkml:trace>
  <inkml:trace contextRef="#ctx0" brushRef="#br0" timeOffset="26767.9608">13777 7154 774 0,'-3'-4'413'0,"-4"-4"-126"0,7 0-101 16,4-2-33-16,9-7-46 16,4-1-10-16,12 1-15 15,2 4-22-15,8 6-32 16,3 7-21-16,-6 10-17 16,-6 4 4-16,-21 14 5 15,-13 0 2-15,-20 5 5 16,-7 1 0-16,-2-6 1 15,-1 1-1-15,11-8-2 16,6-7-6-16,10-6-11 16,6-5-3-16,7-4-1 15,6-2 4-15,9 3 3 16,6 4 0-16,4 11 4 16,1 4 3-16,-8 10 7 0,-5 0 8 15,-19 1 12-15,-10 0 3 16,-15-4 3-16,-8-2-3 15,-7-7-6-15,2-2 3 16,7-12-10-16,4-3-17 16,9-6-86-16,6-5-64 0,10 0-165 15</inkml:trace>
  <inkml:trace contextRef="#ctx0" brushRef="#br0" timeOffset="27168.0677">14226 7224 1076 0,'1'0'441'0,"6"-2"-267"16,4-2-30-16,11 3-32 15,7 0-5-15,9 2-22 16,2 1-11-16,-1 4-34 16,-2-1-13-16,-10-1-8 15,-9 2-4-15,-8 1-2 0,-9 2-1 16,-10 5-6-16,-5 4-1 16,-11 8-5-16,1 5 1 15,-5 1 0-15,2-1 1 16,4-2 0-16,3-6 0 15,7-4 1-15,7-6-1 16,4-4-2-16,5 2 1 16,7-7 0-16,7-2 0 15,12-3-1-15,3-4-1 0,12 0-96 16,2 0-79-16</inkml:trace>
  <inkml:trace contextRef="#ctx0" brushRef="#br0" timeOffset="27404.0742">14299 7345 991 0,'2'-2'459'0,"3"-4"-197"15,8 2-87-15,13 6-94 16,8-2-21-16,11 2-30 0,7 0-12 16,0-1-27-16,-3-1-77 15</inkml:trace>
  <inkml:trace contextRef="#ctx0" brushRef="#br0" timeOffset="27666.476">14560 7039 876 0,'8'0'414'0,"10"-1"-172"16,3 2-92-16,7 4-81 15,2 1-31-15,2 1-21 16,0-2 24-16,-2-1-156 16</inkml:trace>
  <inkml:trace contextRef="#ctx0" brushRef="#br0" timeOffset="27840.3207">14952 6890 1064 0,'-1'-3'522'0,"0"-1"-211"0,-1 4-90 16,1 0-125-16,0 1-47 16,0 28-35-16,-1 34-4 15,1-25 7-15,1-3-53 16,0-3-423-16</inkml:trace>
  <inkml:trace contextRef="#ctx0" brushRef="#br0" timeOffset="28101.9394">15144 6743 1293 0,'8'8'511'0,"11"23"-339"15,6 17-48-15,6 27-28 16,2 12-16-16,-10 9-19 16,-12 2-8-16,-18-1-18 15,-16-5-1-15,-10-13-4 16,-4-7-3-16,6-23-3 0,5-7-22 15,2-13 390 1</inkml:trace>
  <inkml:trace contextRef="#ctx0" brushRef="#br0" timeOffset="29068.5619">12995 7751 770 0,'-11'2'355'0,"-12"6"-168"0,9-2-63 15,30 4-55-15,12 1-15 16,32-2-4-16,19 0 3 15,33-2-19-15,24-1 6 16,37 1 4 0,24 0 3-16,38 2 8 0,9 0-17 15,0 5-14-15,-11-1-4 16,-45 2-3-16,-30 3 0 16,-59-2-1-16,-26 1-18 15,-39-2-213-15</inkml:trace>
  <inkml:trace contextRef="#ctx0" brushRef="#br0" timeOffset="40331.2843">6486 8104 900 0,'-16'4'406'0,"-18"13"-206"16,-12 9-4-16,-11 27-68 15,2 18-29-15,6 20-30 16,16 7-51-16,29 2-17 16,11-11-2-16,27-12 1 15,10-13 0-15,12-21-33 16,5-12-64-16</inkml:trace>
  <inkml:trace contextRef="#ctx0" brushRef="#br0" timeOffset="40675.106">6679 8564 513 0,'5'-10'323'0,"8"-10"30"16,6-9-192-16,12-4-57 15,1-5-5-15,2-4-5 16,-9-1-5-16,-5 5-11 16,-7 7 3-16,-7 15 6 15,-3 4-7-15,-7 12-23 16,-3 13-19-16,-6 18-32 15,11 12-5-15,-4 18 1 16,8 1-1-16,8 0 2 16,-4-2 3-16,1-9 1 15,-2-7 2-15,-1-12 5 16,3-7 2-16,1-10-83 16,6-4-95-16</inkml:trace>
  <inkml:trace contextRef="#ctx0" brushRef="#br0" timeOffset="40895.5358">7088 8568 1221 0,'7'1'477'0,"8"-1"-307"16,14 1-67-16,17-1-30 15,9 0-17-15,9 3-30 16,-5-3 23-16,-4 1-137 16,-6-1-115-16</inkml:trace>
  <inkml:trace contextRef="#ctx0" brushRef="#br0" timeOffset="41242.6092">7874 8383 812 0,'-3'-6'523'16,"-12"-3"-13"-16,-6 7-333 0,-2 7-62 16,-7 15-93-16,3 4-10 15,2 13-8-15,3 2-7 16,10 2-9-16,8 7-1 15,11-3-2-15,8 0 2 16,16-9 2-16,2-7 3 16,9-14 7-16,4-7 3 15,-1-13 9-15,3-7 3 16,-8-12 7-16,-5-7 3 0,-14-6 6 16,-7-1 3-16,-15 2 1 15,-10 1 10-15,-14 8-3 16,-6 3-5-16,0 2-12 15,5 6-17-15,12 4-47 16,5 2-60-16</inkml:trace>
  <inkml:trace contextRef="#ctx0" brushRef="#br0" timeOffset="41400.9165">8156 8762 1248 0,'0'-4'553'0,"0"-1"-274"0,3-7-124 15,6 1-236-15</inkml:trace>
  <inkml:trace contextRef="#ctx0" brushRef="#br0" timeOffset="41873.9628">8581 8554 609 0,'5'-9'373'0,"2"-15"3"16,-4-3-99-16,-2 0-60 15,-8-4-15-15,-10 2-45 16,-4 5-33-16,-9 2-57 16,-2 5-33-16,-3 11-39 15,5 2-9-15,6 11-18 16,6 8-6-16,10 10 0 16,0 6 6-16,11 1 13 15,1-7 6-15,7-8 7 16,6-3 2-16,5-13 4 15,8 0 1-15,0-6 4 16,-1-6 0-16,-2 3-2 16,-4 0-4-16,-3 12-10 15,1 5-3-15,-5 13-2 16,-1 3 3-16,-8 10 8 0,-7 0 5 16,-16 2 6-16,2 2 4 15,-11-7 3-15,-2-1 3 16,3-13 4-16,-10-6 4 15,2-12 2-15,5-7 2 16,5-8-52-16,5 2-59 16</inkml:trace>
  <inkml:trace contextRef="#ctx0" brushRef="#br0" timeOffset="42371.8792">8884 8547 860 0,'-1'-2'447'0,"-1"-3"-127"16,12 3-166-16,9 0-48 15,12 1-43-15,7 2-4 16,2 2-16-16,4 4-8 15,-6 4-8-15,-6-6-5 16,-12 6-2-16,-12-3 3 0,-14 3 3 16,-9 4-2-16,-15 7-6 15,-4 5-6-15,-3 3-8 16,2 3-3 0,9-2-1-16,7 2-1 0,8-8-2 15,10-3-1-15,9-8-1 16,8-7 0-16,16-7 4 15,5-6 2-15,10 0-15 16,2-3-57-16,-6 3-491 16</inkml:trace>
  <inkml:trace contextRef="#ctx0" brushRef="#br0" timeOffset="42584.7472">8899 8672 1131 0,'0'-1'507'15,"1"1"-260"-15,9 0-87 16,16 3-99-16,11 1-18 16,21-2-9-16,5 1-11 15,4-3-35-15,-5 0-67 16</inkml:trace>
  <inkml:trace contextRef="#ctx0" brushRef="#br0" timeOffset="42810.6393">9153 8308 852 0,'8'0'417'0,"16"3"-130"15,6 0-104-15,5 1-83 16,2-1-30-16,-3 0-31 16,-1-2-71-16</inkml:trace>
  <inkml:trace contextRef="#ctx0" brushRef="#br0" timeOffset="42972.0643">9614 8230 1287 0,'-3'3'546'16,"-3"6"-304"-16,0 5-117 15,2 10-87-15,4 6-18 16,-3 7-64-16,3 4-83 0</inkml:trace>
  <inkml:trace contextRef="#ctx0" brushRef="#br0" timeOffset="43222.9381">9694 8098 931 0,'7'3'527'0,"6"13"-29"16,6 9-295-16,7 22-111 15,-5 16-26-15,-2 27-26 16,-7 2-6-16,-14 3-2 16,-10-6 1-16,-12-13 0 15,-5-1-2-15,-8-11-7 16,1-7-2-16,-1-17-62 0,0-6 398 15</inkml:trace>
  <inkml:trace contextRef="#ctx0" brushRef="#br0" timeOffset="43917.0568">10276 8162 839 0,'-2'-3'429'0,"-13"-4"-151"15,-4 7-64-15,-18 23-105 16,-8 14-39-16,-3 37-37 15,2 13-16-15,16 17-21 16,9 2-2-16,21-9 3 16,7-4 3-16,13-11 1 15,8-8 4-15,16-18-84 16,5-8-148-16</inkml:trace>
  <inkml:trace contextRef="#ctx0" brushRef="#br0" timeOffset="44259.1215">10423 8733 800 0,'0'-10'401'0,"2"-10"-126"16,7-3-130-16,1-2-44 15,7-8-44-15,1 1-16 16,-1-7-6-16,-5 0 9 16,1 5 21-16,-1 5 12 15,-16 13 9-15,8 5-6 16,-9 10-28-16,-3 1-25 16,13 9-37-16,-7 5-13 0,2 10-7 15,0 8 2-15,-3 10 5 16,4 6 12-16,-8 10 13 15,1-2 8-15,2-1 7 16,-5-3-2-16,17-11-42 16,2-7-74-16</inkml:trace>
  <inkml:trace contextRef="#ctx0" brushRef="#br0" timeOffset="44490.9909">10755 8691 805 0,'3'-3'469'16,"7"0"-17"-16,6 0-253 15,19 6-105-15,6 2-29 16,8 5-33-16,-4-1-5 15,7-3-40-15,1-3-60 16</inkml:trace>
  <inkml:trace contextRef="#ctx0" brushRef="#br0" timeOffset="44894.3572">10909 8524 1012 0,'0'-1'482'15,"0"6"-203"-15,1 9-92 16,-2 17-105-16,-2 11-11 15,-6 13-7-15,2 2-7 0,0-3-20 16,5-5-7 0,10-12-106-16,5-7-194 0</inkml:trace>
  <inkml:trace contextRef="#ctx0" brushRef="#br0" timeOffset="45284.151">11520 8534 1142 0,'-14'-9'542'16,"-11"1"-243"-16,-3 5-166 15,3 4-58-15,-4 16-69 0,2 3-9 16,4 9 2-16,7 4-2 16,6 8-3-16,4 2 1 15,13 6-3-15,5-3-2 16,18-6 3-16,10-5 3 16,10-20 7-16,6-11 5 15,3-17 11-15,-3-15 4 16,-11-11 7-16,-9-6 4 15,-19-5 8-15,-12 1 1 16,-13 3 12-16,-9 2-3 0,-10 9-21 16,-1 9-8-16,-3 8-16 15,2 9-70-15,10 9-124 16</inkml:trace>
  <inkml:trace contextRef="#ctx0" brushRef="#br0" timeOffset="45465.3461">11810 8932 1405 0,'0'-1'598'0,"1"-1"-341"15,2-3-105-15,-3 4-123 16,0 0-83-16</inkml:trace>
  <inkml:trace contextRef="#ctx0" brushRef="#br0" timeOffset="45982.5053">12269 8713 690 0,'6'-7'381'0,"10"-9"-75"16,-3-3-65-16,-3-1-96 16,0-2-26-16,-6 1-24 15,-4 1-2-15,-8-7 3 16,-4 2-6-16,-11-2-26 15,-2 4-18-15,-2 9-40 16,0 8-13-16,0 7-22 16,2 8-6-16,3 12-1 15,1-1 3-15,13 5 10 16,6-2 4-16,10-5 8 16,6-1 4-16,8-4 5 15,1-5 2-15,-1-6 6 16,2-2 1-16,-3-4 1 0,-2-2-1 15,0 3-4-15,-4 3-3 16,-4 7-7-16,1 3-2 16,-1 11-3-16,1 4 3 15,-5 8 2-15,-4 1 4 16,-6 4 3-16,-7-1 0 16,-9-5 9-16,-8 3 1 15,-5-12 6-15,-4-1 3 16,3-17 11-16,5-5-19 15,9-15-107-15,5-5-26 0</inkml:trace>
  <inkml:trace contextRef="#ctx0" brushRef="#br0" timeOffset="46535.9852">12523 8674 1084 0,'-1'-1'477'15,"2"-2"-252"-15,6-1-55 0,12 0-72 16,8-5-22-16,11 3-12 15,3 0-13-15,-3 3-20 16,-1 6-7-16,-9 4-17 16,-6 1-2-16,-11 4-1 15,-5-1 0-15,-12 7 1 16,-2 1 0-16,-9 7-2 16,-6 4-2-16,-1 2-1 15,-5 2 0-15,9-3 0 16,3-1 0-16,7-7 0 15,0-3 1-15,7-3-2 16,4-4-3-16,11-4 0 16,5-1 1-16,9-8 3 15,3-1 4-15,6-6-52 16,2-2-77-16</inkml:trace>
  <inkml:trace contextRef="#ctx0" brushRef="#br0" timeOffset="46763.672">12595 8832 1153 0,'3'1'494'0,"7"2"-272"16,4 0-44-16,16-2-58 15,-1-1-38-15,13-1-44 16,2 0-15-16,3 0-54 16,3 1-73-16</inkml:trace>
  <inkml:trace contextRef="#ctx0" brushRef="#br0" timeOffset="47020.4045">12748 8430 862 0,'5'-1'405'16,"12"-1"-158"-16,4 1-79 15,11 1-50-15,2 1-29 16,4 3-32-16,4 2-20 16,-3-2-47-16,-5-1-61 15</inkml:trace>
  <inkml:trace contextRef="#ctx0" brushRef="#br0" timeOffset="47199.5426">13197 8281 1191 0,'0'-3'573'16,"0"-5"-235"-16,-2 9-213 15,3 8-66-15,-1 13-59 16,2 9 4-16,1 13-4 16,-1 6-2-16,0 0 5 15,2-5-14-15,-2-9-123 16</inkml:trace>
  <inkml:trace contextRef="#ctx0" brushRef="#br0" timeOffset="47572.6821">13362 8104 1281 0,'7'2'505'0,"14"16"-322"16,8 15-59-16,16 30-28 15,4 22-13-15,-4 20-26 16,-10 1-17-16,-28 1-10 16,-15-4-1-16,-32-1 3 15,-8-2 5-15,-13-19 4 16,-1-11-1-16,6-23-4 16,9-11 4-16,12-11-91 15,4-6-608-15</inkml:trace>
  <inkml:trace contextRef="#ctx0" brushRef="#br0" timeOffset="103061.9371">18228 7645 450 0,'0'-4'286'0,"6"-6"13"15,1-5-105-15,7-8-61 16,2-6-4-16,0-9 6 16,1 2 4-16,-2-5 10 0,-2-2-15 15,0 8-50-15,-3 2-21 16,-4 12-49-16,0 7-10 16,-5 8-3-16,-1 1-3 15,0 10-32-15,2 6-7 16,2 17-13-16,-1 10 6 15,5 14 32-15,-2 1 8 16,1 0 13-16,0-3 0 0,-4 0-1 16,3 0 1-16,-4-3 1 15,2-5 0-15,-1-6 4 16,-3-5 0-16,8-5 8 16,-2-8-50-16,2-5-221 15</inkml:trace>
  <inkml:trace contextRef="#ctx0" brushRef="#br0" timeOffset="103401.9944">18613 7630 743 0,'10'0'387'0,"7"3"-145"15,15-1-42-15,14 0-20 16,22-2-76-16,7 1-27 15,4-2-38-15,-8-2-14 0,-17 0-4 16,-9-6-3-16,-14 5-2 16,-8 1-2-16,-13 3-68 15,-7 0-118 1</inkml:trace>
  <inkml:trace contextRef="#ctx0" brushRef="#br0" timeOffset="103906.539">19420 7510 1034 0,'-1'-4'498'0,"-1"-1"-177"16,2 3-117-16,-1 2-106 16,0 0-36-16,-1 0-59 15,1 0 4-15,0 0-197 16</inkml:trace>
  <inkml:trace contextRef="#ctx0" brushRef="#br0" timeOffset="104215.1731">19477 7660 831 0,'-4'3'331'0,"4"10"-208"0,-1 6-42 15,-1 9-29-15,2 8 20 0,-1 13-19 16,1 7-4-1,2 8-4-15,-3-1-24 0,-7-7 12 16,-2-2 1-16,-9-7 5 16,-1 0-3-16,-6-7-7 15,-2-4 1-15,-1-13 1 16,4-6 5-16,3-17 4 16,-1-7 1-16,5-12-13 15,2-9-22-15,6-7-67 16,5-2-53-16,5-1-261 15</inkml:trace>
  <inkml:trace contextRef="#ctx0" brushRef="#br0" timeOffset="104725.6545">19613 7422 833 0,'9'-13'460'0,"6"-6"-119"0,11 2-137 15,3 2-44-15,8 7-81 16,3 3-26-16,1 10-30 16,-3 4-10-16,-6 8-9 15,-5 0-3-15,-20 3-3 16,-5 4-3-16,-18 0 2 16,-2 3 1-16,0-4 3 15,0-3 1-15,11-4-7 16,3-6-3-16,9 0-7 15,5-2 0-15,9 1-1 16,2 1 1-16,3 3 1 16,-1 3 1-16,-4 6 7 15,-1 5 4-15,-16 3 7 16,-3 0 6-16,-16 0 6 16,-9-3 3-16,-8-1 0 0,-4-3 0 15,1-10 0-15,2-5-27 16,13-8-135-16,7-6-252 15</inkml:trace>
  <inkml:trace contextRef="#ctx0" brushRef="#br0" timeOffset="105190.4867">20141 7564 822 0,'8'0'389'0,"12"0"-141"15,7-3-55-15,9 6-54 16,2 0-31-16,4 3-46 15,-7 5-23-15,-2-7-18 16,-8-2-5-16,-9 0-6 16,-3 3-1-16,-12-1-3 15,1 5-2-15,-5 4-1 16,-3-2 0-16,-3 11 0 16,-3 1-2-16,-6 5 1 0,-1 1-1 15,0 1 2-15,-3-4 1 16,3-3-1-16,4-3 0 15,6-5 0-15,6-2 1 16,6-3 4-16,5-1 3 16,11-4 1-16,6-1-1 15,4-6-6-15,3-1-1 16,7-5-26-16,-4-1-43 0,8 4-173 16,-4-1-189-16</inkml:trace>
  <inkml:trace contextRef="#ctx0" brushRef="#br0" timeOffset="105431.666">20317 7713 899 0,'13'-4'440'16,"10"0"-157"-16,9 0-136 16,2 3-38-16,3 2-53 0,1 0-18 15,1 4-24-15,0-3 0 16,-1-1-86-16,-1-1-117 16</inkml:trace>
  <inkml:trace contextRef="#ctx0" brushRef="#br0" timeOffset="105689.1642">20591 7348 931 0,'18'-2'435'16,"11"0"-198"-16,9 2-97 16,0 3-36-16,-2 5-54 15,1 0-15-15,-14-1-17 16,1 1-20-16,-8-4-131 16,-3-2-193-16</inkml:trace>
  <inkml:trace contextRef="#ctx0" brushRef="#br0" timeOffset="105895.7456">20934 7209 927 0,'0'-7'449'0,"6"-7"-155"0,-4 3-68 16,-1 4-80-16,4 1-35 15,-4 6-59-15,1 2-21 16,-2-2-28-16,0 0-4 15,3 20 0-15,6 37 1 16,-3-15 1-16,-6 2 1 0,2 2 1 16,-1 1-3-16</inkml:trace>
  <inkml:trace contextRef="#ctx0" brushRef="#br0" timeOffset="107132.0241">19544 8517 874 0,'0'0'421'0,"-1"-4"-179"0,-1 7-149 16,1-3-45-16,0 0-53 15,-2 30-11-15,0 57 14 16,2-17 2-16,2 28-1 16,6 9 1-16,-3 4 4 15,-2-2 1 1,-2 2 1-16,-2-5 1 0,2-8-2 16,2-2-1-16,4-18 0 15,-3-5 0-15,4-7 3 16,0-6 3-16,-2-14 4 15,-1-6 2-15,-2-13 5 16,-2-4 2-16,-3-10 5 16,2-5 3-16,-1-6 2 15,-2-2 0-15,2-5-9 16,1 4-6-16,0 0-10 16,0 0-2-16,-1-1-2 15,1 1-2-15,0 0-2 16,-4-7-1-16,-3-9 0 15,-33-34 1-15,29 24 4 0,1-1 1 16,-4-3 1-16,1-1 1 16,4 1-2-16,0 5-1 15,8 4 1-15,1 1 12 16,-3 6 14-16,6 5 10 16,-2 6-5-16,1 3-15 15,6 9-17-15,0 3-8 16,9 9-1-16,1 8 2 15,-3 9 1-15,-4 2 1 0,4 4 2 16,-4-3 1-16,5-8 1 16,0-4 1-16,-3-12 1 15,1-9 3-15,-1-7 3 16,4-1 2-16,-2-11 36 16,1-3 11-16,0-13 17 15,-1-5 5-15,1-1-27 16,2 3-11-16,-2 10-17 15,2 2-8-15,-4 7-12 16,-1 4-5-16,-3 3-76 16,0 5-76-16</inkml:trace>
  <inkml:trace contextRef="#ctx0" brushRef="#br0" timeOffset="108260.8798">17936 10959 985 0,'-2'-1'404'0,"5"1"-242"15,8 0-48-15,15 2-39 16,2-2-14-16,12-2-23 16,3 0-8-16,7-2-16 15,4 3-2-15,-4-2-4 16,-5-1 1-16,-12 3-2 16,-8 1 0-16,-10 5-3 0,-4 3-1 15,-11 6 2-15,-4 2 0 16,-8 6 1-16,-11-1 1 15,-8 8-3 1,-6-2 1-16,-8 6-2 0,1 3-2 16,0 0 0-16,5 2-1 15,12-6 2-15,-4-4 1 16,12-6 1-16,1-4-1 0,2-5-2 16,12-3-3-16,5-3-3 15,3-1-1-15,16-3 3 16,4 1 3-16,19-1 1 15,8 0 1-15,6-1 0 16,3-1 3-16,-7-6-59 16,-4 1-65-16</inkml:trace>
  <inkml:trace contextRef="#ctx0" brushRef="#br0" timeOffset="108479.1189">17978 11137 896 0,'9'0'400'0,"6"0"-142"16,15 0-179-16,7 0 4 15,14-1-27-15,5 1-16 16,6-2-23-16,0 1 30 15,-3-1-161-15</inkml:trace>
  <inkml:trace contextRef="#ctx0" brushRef="#br0" timeOffset="108747.3361">18299 10742 1030 0,'10'-2'398'0,"17"1"-270"15,11 0-47-15,9 1-18 16,-1 1-18-16,-3 2-24 15,-4 2-6-15,-9-2-42 16,1 0-79-16</inkml:trace>
  <inkml:trace contextRef="#ctx0" brushRef="#br0" timeOffset="108972.1763">18769 10571 909 0,'0'-3'444'0,"2"-1"-157"16,-2 1-53-16,0 3-94 16,0-1-39-16,0 1-57 15,0 0-22-15,0 0-21 16,0 14 0-16,3 44 1 16,-2-26-1-16,1 3 2 15,0-1 0-15,6 1 0 16,-2-4-17-16,2-8-422 15</inkml:trace>
  <inkml:trace contextRef="#ctx0" brushRef="#br0" timeOffset="110400.0081">18736 11184 342 0,'-4'-1'255'0,"-2"0"-14"15,3-3-26-15,2 4-25 16,1 0-77-16,0-1-21 16,0 0-29-16,4 1-7 15,26-1 10-15,44-2-7 16,-14 6-17-16,3-2-9 0,2 4-16 15,-3-1-4-15,-12 1-3 16,-7-1 2-16,-15-1 6 16,-6 0 3-16,-13-3 9 15,-4-1-38-15</inkml:trace>
  <inkml:trace contextRef="#ctx0" brushRef="#br0" timeOffset="113736.7663">19010 10956 917 0,'1'-4'430'0,"0"0"-179"16,-1 2-48-16,0 2-98 15,0 0-39-15,0 21-53 16,0 52-12-16,3-12 0 16,-2 0 2-16,1-1 3 15,0-5 1-15,2-12 2 16,-3-4 3-16,0-12-64 15,-1-8-76-15</inkml:trace>
  <inkml:trace contextRef="#ctx0" brushRef="#br0" timeOffset="113986.4692">19496 11018 1367 0,'-2'-5'523'0,"-1"-2"-399"16,2 1-50-16,2 3-63 15,3 2-85-15</inkml:trace>
  <inkml:trace contextRef="#ctx0" brushRef="#br0" timeOffset="114250.0415">19573 11116 1086 0,'-6'6'477'16,"-3"2"-169"-16,4 21-251 16,2 4-12-16,3 19-13 0,1 11-9 15,0 7-8 1,-1 1 0-16,-1-4-1 0,-4-5 1 16,-3-10 1-16,-1-4 2 15,-4-11 2-15,-3-3 2 16,-4-9 3-16,-2-8-15 15,-2-12-39-15,-1-8-41 16,-2-17-123-16,4-7-49 16</inkml:trace>
  <inkml:trace contextRef="#ctx0" brushRef="#br0" timeOffset="114777.4354">19734 10960 1040 0,'8'-11'491'0,"2"-12"-200"16,15 1-103-16,5 1-39 16,7 7-60-16,-1 6-30 15,4 12-42-15,-6 5-7 16,-5 7-7-16,-2 5-2 16,-14 2-4-16,-8-1-3 15,-8 5-3-15,-7-1 2 16,-6-6 7-16,3 4 2 15,1-12 7-15,-1-4-2 0,7-5-18 16,7-3-6-16,6-3-6 16,6 3 0-16,8 6 12 15,0 1 1 1,7 11 2-16,1 3 2 0,-5 8 6 16,-7 1 3-16,-16 5 22 15,-12-3 21-15,-16 0 25 16,-6 2 7-16,-5-10 1 15,3-5-12-15,6-12-22 16,-5-8-6-16,11-7-21 16,1-2-2-16,9-2-68 15,7 3-51-15,8 0-130 16</inkml:trace>
  <inkml:trace contextRef="#ctx0" brushRef="#br0" timeOffset="116440.7505">18250 13723 598 0,'1'-8'360'0,"3"-7"11"0,4-3-242 15,5-4-33-15,4-2-25 16,2-6-1-16,2-2 11 16,0-3 8-16,-5 0 2 15,-2 6-8-15,-6 5-10 16,-2 4 2-16,-3 8-7 16,-3 3-8-16,0 2-26 15,0 5-20-15,0 2-32 16,0 0-11-16,0 0-2 15,0 0 3-15,5 28 17 16,5 38 6-16,-9-17 2 16,7 4 1-16,-4 0 2 15,-4-3 2-15,-2-7 3 16,-4-1 1-16,0-10-17 0,4-4-49 16,2-5-159-16,1-5-262 15</inkml:trace>
  <inkml:trace contextRef="#ctx0" brushRef="#br0" timeOffset="116707.1069">18834 13457 849 0,'2'-3'472'16,"1"-4"-121"-16,1 13-203 15,3 8-48-15,3 17-80 16,4 8-3-16,2 6-4 16,-1 2-4-16,-3 0-3 15,-4-2 2-15,-6 2 5 16,-2-4 1-16,-1-6 3 16,0-6-7-16,3-6-72 15,1-7-91-15</inkml:trace>
  <inkml:trace contextRef="#ctx0" brushRef="#br0" timeOffset="116911.0024">18671 13704 715 0,'-5'-2'384'0,"2"-2"-89"0,5 2-95 16,-2 2-86-16,19 1-37 15,56 6-42-15,-22-2 1 16,7-4-14-16,2-1 3 16,-9-5 3-16,-4-2-1 0,-5 0-85 15,-3-2-73-15</inkml:trace>
  <inkml:trace contextRef="#ctx0" brushRef="#br0" timeOffset="117120.4837">19509 13569 1272 0,'0'-3'512'0,"-1"0"-348"15,1 0-69-15,0 3-81 16,0 0-39-16,0 0-255 16</inkml:trace>
  <inkml:trace contextRef="#ctx0" brushRef="#br0" timeOffset="117368.1178">19532 13763 734 0,'-1'16'337'0,"-1"22"-131"0,3 7-77 0,4 9 0 15,-4 0-7-15,-1-1 10 16,-8-4-3-16,0-6-27 16,-5-4-8-16,-4-8-19 15,-2-5-7-15,-7-9-4 16,0-9-1-16,-5-16-20 15,5-11-54-15,4-18-148 16,3-2-79-16</inkml:trace>
  <inkml:trace contextRef="#ctx0" brushRef="#br0" timeOffset="117922.7264">19811 13555 773 0,'4'-5'367'0,"7"-3"-139"16,5-4-44-16,10 4-61 15,3 5-35-15,6 4-45 16,1 6-23-16,0 3-12 15,-3 3-2-15,-10-1-2 16,-7 3-1-16,-16 1 1 16,-9 3 0-16,-12-1 4 15,0 0 1-15,0-6 3 16,3 0-2-16,10-5-10 16,6-1-3-16,9-1-5 15,2-1-3-15,12 5 6 16,5 4 1-16,0 4 4 15,0 3 5-15,-9 8 14 0,-15 4 25 16,-13 0 22-16,-6 2 5 16,-13-6-2-16,0-6-21 15,-3-12-38-15,0-6-37 16,10-10-119-16,4-7-81 16</inkml:trace>
  <inkml:trace contextRef="#ctx0" brushRef="#br0" timeOffset="118384.5518">20440 13574 1133 0,'-3'-2'463'0,"8"0"-312"15,-1-3-25-15,15 1-27 16,10 5-27-16,10 0-12 16,13 4-14-16,0 2-22 15,1-2-7-15,-9 0-6 16,-11 2 0-16,-16-2-7 0,-6 2-3 15,-14 3-1-15,-7 2 0 16,-11 6 1-16,-6 3 4 16,-7 2-3-16,1 0-2 15,4 1 0-15,2-2 0 16,7-1 0-16,2-4 0 16,8-3-1-16,2-2-3 15,12-4 0-15,9 0 0 16,12-4 4-16,5 1 2 0,7-5 1 15,4 0 3-15,4-2-3 16,3-1-18-16,-3 1-85 16,-7-3-59-16</inkml:trace>
  <inkml:trace contextRef="#ctx0" brushRef="#br0" timeOffset="118668.1479">20501 13671 765 0,'-3'-3'384'0,"4"1"-94"0,2 2-113 15,-3 0-64-15,3 0-11 16,27 1-19-16,45 6-7 16,-22-5-27-16,5 0-7 15,1-2-15-15,-5-3-50 16,-10-1-247-16</inkml:trace>
  <inkml:trace contextRef="#ctx0" brushRef="#br0" timeOffset="118982.696">20881 13306 870 0,'2'0'364'0,"10"4"-198"16,-1-2-45-16,10 3 5 16,1 1-37-16,3-2-37 15,10 1-15-15,5-2-18 0,3 1 0 16,-5-4-93-16,-2 1-128 15</inkml:trace>
  <inkml:trace contextRef="#ctx0" brushRef="#br0" timeOffset="119173.7649">21408 13188 1204 0,'0'-1'535'0,"-4"-3"-277"16,2 4-69-16,2 0-90 15,0 0-40-15,0 6-36 16,4 24-1-16,-1 39-7 16,-2-23-1-16,0 1-3 15,3-4-1-15,-2-7-13 16,-1-9-47-16</inkml:trace>
  <inkml:trace contextRef="#ctx0" brushRef="#br0" timeOffset="119747.6096">19594 14581 796 0,'-1'-2'415'15,"-2"-6"-122"-15,-1 6-115 16,1 1-39-16,1 10-77 16,-1 9-18-16,2 26-39 15,2 18 6-15,5 39 3 16,2 13-9-16,-1 14 1 0,-1 4-3 16,-4-3 3-16,-2-7 1 15,2-21 2-15,0-17 2 16,6-30 2-16,2-12 0 15,2-16-16-15,-2-7-42 16,-1-16-148-16,0-3-278 16</inkml:trace>
  <inkml:trace contextRef="#ctx0" brushRef="#br0" timeOffset="120078.0661">19455 15560 1371 0,'6'14'61'0,"0"6"-1"16,-3 13 52-16,14 9-50 15,-8-3-14-15,4-3 5 16,3-2 13-16,-1-13 27 16,4-6 18-16,11-14 24 15,5-6 3-15,10-14-9 0,6-7-9 16,2 0-55-16,0-1-21 16,-4 2-24-1,-7 4-9-15,-9 4-28 0,-7-1-72 16</inkml:trace>
  <inkml:trace contextRef="#ctx0" brushRef="#br0" timeOffset="120996.9737">18141 16562 1025 0,'5'0'362'0,"19"1"-269"16,10 0-24-16,25 5 35 15,11-2 3-15,7-4-36 16,0 3-14-16,-15-5-29 16,-9 2-7-16,-13 3-3 15,-10-4-2-15,-14 1-6 16,-4 4-4-16,-9 2-4 16,-3 6 1-16,-5 4 2 15,-8-1 2-15,-9 6 1 16,-7 2-2-16,-7 7-2 0,-4 6-1 15,-13 7-1 1,-2 6 0-16,-9 0 0 0,1 0 1 16,11-5 2-16,8-10-1 15,17-10 3-15,9-5 1 16,15-8 2-16,4-4 5 16,21-4 3-16,9-2 1 15,20-7-2-15,7 4-5 16,6-5-4-16,-2-1-1 15,-7 2-35-15,-3-2-50 16,-10-4-162-16,-4 1-214 0</inkml:trace>
  <inkml:trace contextRef="#ctx0" brushRef="#br0" timeOffset="121217.2572">18246 16848 1164 0,'0'0'455'0,"8"-2"-337"16,8 1-35-16,18 2-31 16,11-1-8-16,12 0 2 15,3 0-4-15,-1-4-17 16,2 0-7-16,1-11-127 0</inkml:trace>
  <inkml:trace contextRef="#ctx0" brushRef="#br0" timeOffset="121486.4333">18702 16382 1066 0,'9'0'384'0,"16"0"-311"16,8 0-24-16,12 4 7 15,6-2-20-15,-2 1-18 16,0 0 0-16,-15-7-72 15,-1-3-149-15</inkml:trace>
  <inkml:trace contextRef="#ctx0" brushRef="#br0" timeOffset="121678.1682">19174 16177 812 0,'0'-2'409'0,"0"2"-144"0,-1 0-78 16,-1 0-88-16,2 0-40 15,0 10-34-15,3 17 5 16,8 36 3-16,-5-20-2 16,0 4-3-16,0-1-4 15,-2-4-5-15,-3-6 2 16,0-11-44-16,-1-5-43 16</inkml:trace>
  <inkml:trace contextRef="#ctx0" brushRef="#br0" timeOffset="122306.7595">19351 16810 741 0,'-1'1'322'0,"1"3"-167"15,7 1-15-15,16 1 0 16,8 0-9-16,13-3-13 15,4-3-19-15,10-2-32 16,2-1-20-16,6-3-20 16,-3 1-5-16,-11 1-3 15,-9-2 0-15,-17 2-1 16,-7-1 20-16,-12 3-119 0,-3 2-132 16</inkml:trace>
  <inkml:trace contextRef="#ctx0" brushRef="#br0" timeOffset="122654.9349">20173 16632 1064 0,'-2'-4'525'15,"-2"-3"-189"-15,3 3-181 16,1 1-54-16,0 2-84 16,0 0-17-16,0 1-96 15,0 0-99-15</inkml:trace>
  <inkml:trace contextRef="#ctx0" brushRef="#br0" timeOffset="122917.2357">20154 16752 402 0,'-2'19'182'0,"5"23"-88"15,1 10-6-15,3 12 7 16,-1 3 10-16,-7 1 79 16,-6-5 31-16,-10-5-8 15,-3-2-9-15,-1-3-70 16,-2-3-29-16,-1-9-19 15,0-7-4-15,2-14-15 16,0-2-3-16,4-14-15 16,-1-4-7-16,-2-10-7 15,3-7-16-15,4-13-77 16,5-8-55-16,14-7-233 16</inkml:trace>
  <inkml:trace contextRef="#ctx0" brushRef="#br0" timeOffset="123436.8829">20472 16606 955 0,'1'-6'403'0,"11"-4"-210"15,-3-3-41-15,13-2-9 16,5 2-12-16,4-3-27 16,10 6-13-16,0 10-44 15,2 0-16-15,-6 11-21 16,-4 2-7-16,-17 1-3 15,-6 1-1-15,-17 6 2 16,-11-1 3-16,-10 5 5 16,-6 0 1-16,2-2 1 15,5-4-2-15,14-7-3 16,6-3-3-16,9-6-5 16,8 0-1-16,9-2-3 15,7 2-1-15,12 8 0 16,4 3-1-16,3 11 1 15,-5 5 4-15,-9 7 1 16,-7 0-2-16,-20 3 23 0,-9 2 37 16,-24-6 59-16,-13-4 29 15,-12-7 5-15,-5-6-30 16,5-9-55-16,4-6-25 16,17-6-103-16,3-7-87 15</inkml:trace>
  <inkml:trace contextRef="#ctx0" brushRef="#br0" timeOffset="133365.8294">811 11649 1076 0,'-1'7'417'0,"2"18"-287"16,5 14-57-16,2 29-33 16,1 12-2-16,0 23-11 15,-1 9-1-15,1 1-13 16,1 1-2-16,1-17 2 15,-2-7 3-15,1-16-65 16,-1-8-61-16</inkml:trace>
  <inkml:trace contextRef="#ctx0" brushRef="#br0" timeOffset="133633.7394">1172 11707 1045 0,'-5'5'476'16,"3"-3"-205"-16,1 2-179 0,-1-4-14 0,-4 24-45 16,0 59-9-16,17-22-10 15,4 7-3-15,0 9-6 16,-2 3-1-16,-2 6 2 15,0 1 2-15,-2-5 2 16,-3-6 14-16,-4-9-86 16,-2-6-60-16</inkml:trace>
  <inkml:trace contextRef="#ctx0" brushRef="#br0" timeOffset="133826.7748">905 12396 914 0,'4'-3'419'15,"4"-5"-150"-15,21-1-188 16,12 1-3-16,13-5-34 0,7-1-4 16,2 3-23-16,-2 6-86 15</inkml:trace>
  <inkml:trace contextRef="#ctx0" brushRef="#br0" timeOffset="134339.228">1474 12473 845 0,'5'6'350'0,"5"9"-164"16,1 10-67-16,-4 7-15 15,-6 3-17-15,-1 2-43 16,-3-3-15-16,1-9-11 16,-1-6-6-16,1-18-19 15,2-8-8-15,2-17-5 16,4-8-1-16,6-10 14 15,0 2 6-15,8 15 9 16,1 3 4-16,-3 16 1 16,2 6 4-16,-3 9 9 15,-3 6 6-15,-5 7 7 16,-3 3-2-16,-6 1-12 0,-4 0-6 16,3-1 11-16,2-4-52 15,3-17-55-15,1-5-15 16,6-22-31-16,-2-6 50 15,6-1 50-15,0-1 16 16,3 10 42-16,0 4 12 16,0 8 11-16,5 2 12 0,-10 10-5 15,-3 10 8-15,-5 6 9 16,-6 10-8-16,1 8-25 16,0 2-16-16,2 2-21 15,3-6-8-15,5-10-127 16,2-12-184-16</inkml:trace>
  <inkml:trace contextRef="#ctx0" brushRef="#br0" timeOffset="134497.8093">2029 12524 1032 0,'0'7'525'15,"4"5"-175"-15,-3 16-156 16,4-3-44-16,-3 11-78 15,-1-3-26-15,3-4-26 16,-1-3-25-16,0-14-158 16</inkml:trace>
  <inkml:trace contextRef="#ctx0" brushRef="#br0" timeOffset="134660.8177">2022 12331 1271 0,'-4'-7'615'0,"-1"0"-194"0,4 5-297 16,-2-3-51-16,0 5-73 15,3 0-27-15,0 0-162 16</inkml:trace>
  <inkml:trace contextRef="#ctx0" brushRef="#br0" timeOffset="134913.1814">2185 12615 1563 0,'2'25'140'0,"1"-7"-49"0,1 19 105 15,-1-8-54-15,-1-14-66 16,0-7-14-16,3-10-26 16,-1-7-9-16,6-14-10 15,2-7-4-15,4-8-11 16,3 3-1-16,-5 6-3 15,2 3-2-15,2 12-5 16,2 5-1-16,5 13 18 16,-2 8 8-16,-7 17 12 15,-4 5 5-15,-4 8-10 16,-2 2-8-16</inkml:trace>
  <inkml:trace contextRef="#ctx0" brushRef="#br0" timeOffset="135375.7048">2925 11837 755 0,'-13'0'428'0,"-19"10"-122"16,-5 11-102-16,-2 28-82 16,-2 11-31-16,7 27 9 15,11 6-18-15,23 10-55 16,10-3-17-16,19-15-10 15,6-5 0-15,2-19 4 0,3-9 8 16,3-20-83-16,1-11-97 16</inkml:trace>
  <inkml:trace contextRef="#ctx0" brushRef="#br0" timeOffset="135796.2471">3089 12126 1042 0,'0'0'463'0,"0"1"-192"0,11 6-194 15,10-1-21-15,16-2-14 16,6-4 0-16,11-2-9 15,-1-1-6-15,-4-1-3 16,0 2-3-16,-18 3-1 16,-21 2-1-1,-5 0-5-15,1-1-2 0,-9 11-4 16,-13 3 0-16,-16 8 0 16,-7-2-1-16,-1 1-3 15,-2-1-1-15,9 2-4 16,6 0-2-16,10 2-2 0,5-2-1 15,10-7-5-15,5-1-1 16,16-8 4-16,5-2 3 16,14-6 6-16,6-7 2 15,12 4 0-15,4-2 1 16,-10-1-77-16,-2 3-73 16</inkml:trace>
  <inkml:trace contextRef="#ctx0" brushRef="#br0" timeOffset="136012.4629">3136 12207 1221 0,'7'1'470'0,"8"1"-324"16,10 3-68-16,19-1-19 15,9-3-12-15,15-1-14 16,0-2-2-16,-5-5-91 16,-6 0-161-16</inkml:trace>
  <inkml:trace contextRef="#ctx0" brushRef="#br0" timeOffset="136245.821">3642 11842 1283 0,'11'13'501'16,"15"23"-341"-16,4 9-10 16,-3 17-17-16,-3 13 0 0,-18 18-28 15,-5 10-11-15,-9-2-35 16,-7-7-23-1,1-23-18-15,-1-11-11 0,5-22-92 16,3-9-92-16</inkml:trace>
  <inkml:trace contextRef="#ctx0" brushRef="#br0" timeOffset="136712.9619">4236 12119 1212 0,'0'1'461'0,"15"0"-331"15,10 4-35-15,24-4-33 16,12 0-9-16,5 0-24 16,-3-1-9-16,-3 0 46 15,-8 1-82-15,-13 1-159 16,-6-1-342-16</inkml:trace>
  <inkml:trace contextRef="#ctx0" brushRef="#br0" timeOffset="136954.7361">4291 12284 1091 0,'0'0'473'0,"3"2"-230"0,13 4-111 15,10-2-8-15,15 5-3 16,5 0-15-16,7-2-30 16,-6-2-21-16,-1-3-18 15,1-4-43-15</inkml:trace>
  <inkml:trace contextRef="#ctx0" brushRef="#br0" timeOffset="138317.5832">4948 12293 408 0,'-12'6'168'0,"-4"3"-109"16,24-1-18-16,70-8-27 15,34 0 0-15,74-9 5 16,41 1 1-16,61 2 0 16,27 0-7-16,45 6 50 15,28 0 29-15,43 3 50 16,13-3 24-16,26 3 1 15,-3 4-5-15,-6 6-28 16,-7 3-17-16,-32 5-54 16,-12 0-23-16,-46 1-18 15,-23 1-3-15,-43-4-1 16,-25-5 0-16,-52-11-15 16,-18-4-32-16,-36-9-113 15,-20-4-359-15</inkml:trace>
  <inkml:trace contextRef="#ctx0" brushRef="#br0" timeOffset="139184.857">5699 11236 599 0,'-1'-5'369'0,"-12"-3"-24"0,-5 4-70 16,-17 8-88-16,-9 9-32 15,-10 23-54-15,-4 14-43 16,3 25-32-16,8 6-22 16,19 4-10-16,12 1-1 15,22-7-5-15,10 1 2 16,15-12 6-16,5-10 2 0,9-13-17 16,4-15-60-16</inkml:trace>
  <inkml:trace contextRef="#ctx0" brushRef="#br0" timeOffset="139529.9266">5691 11692 678 0,'2'-7'309'0,"7"-9"-133"16,3-3-21-16,5-12-36 16,1 2-9-16,-3-6-17 15,-3-2 6-15,-4 6 12 16,-2-1-11-16,-6 9 7 0,-2 7-11 16,-2 8-23-16,1 5-17 15,-1 7-60-15,1 6-24 16,2 16-18-16,1 7 7 15,6 21 26-15,-1 5 11 16,0 8 8-16,-2-1 1 16,1-8 4-16,2-3 2 15,4-21-81-15,1-7-98 0</inkml:trace>
  <inkml:trace contextRef="#ctx0" brushRef="#br0" timeOffset="139751.7701">5994 11669 1021 0,'2'-2'451'0,"3"2"-212"15,3 0-110-15,17 2-79 16,4 1-9-16,12-2-12 15,4 0-8-15,2-1-37 16,-2 0-99-16</inkml:trace>
  <inkml:trace contextRef="#ctx0" brushRef="#br0" timeOffset="140089.6348">6604 11517 936 0,'-10'-2'458'15,"-15"-5"-162"-15,0 6-84 0,-3 5-110 16,1 7-34-16,2 12-50 16,5 4-16-16,2 9-12 15,8 3-5-15,10 4-1 16,4 2 3-16,7-3 2 15,6-6 4-15,11-10 5 16,5-8 3-16,10-18 8 16,1-8 7-16,-3-15 6 15,-3-8 5-15,-11-7 7 16,-5-2 2-16,-16 2 6 16,-6-2-7-16,-12 12-14 15,-6 0-8-15,-4 13-5 16,1 6-44-16,8-2-120 15</inkml:trace>
  <inkml:trace contextRef="#ctx0" brushRef="#br0" timeOffset="140248.6762">6876 11866 862 0,'5'-1'369'0,"-3"-1"-134"0</inkml:trace>
  <inkml:trace contextRef="#ctx0" brushRef="#br0" timeOffset="140671.6093">6951 11558 1015 0,'-2'-2'472'0,"3"2"-184"16,7 8-156-16,13 9-82 15,10 4-12-15,11 12-7 16,5 2-2-16,-11 4-10 15,-6-3-2-15,-23 8 2 16,-7-1-1-16,-14 6-26 0,-4-2-25 16,-6-14-43-16,0-8 1 15,2-18 26-15,1-7 21 16,12-18 16-16,6-11-7 16,12-15-8-16,9-4 3 15,7-5 30-15,3 3 21 16,2 1 31-16,-2 3 22 15,-10 5 8-15,-4 9 3 16,-14 11-1-16,-8 4-15 16,-9 8-20-16,-8-2-20 0,-5 4-25 15,4 4-10-15,5 1-9 16,6 4-33-16,12 6 221 16</inkml:trace>
  <inkml:trace contextRef="#ctx0" brushRef="#br0" timeOffset="141284.8">7408 11703 973 0,'2'-3'420'0,"11"-6"-220"15,0 1-26-15,15 2-44 16,2 1-23-16,8 5-40 15,1-2-19-15,-3 2-21 16,-1 4-8-16,-12 1-9 16,-4 5-3-16,-10 3-4 15,-7 2-1-15,-9 3 0 16,-9 2 0-16,-9 8 1 16,-1 2 0-16,-6 4 2 15,3-2 0-15,3-4-1 16,6-1 1-16,7-3-4 0,5-1-1 15,7-6-1 1,1-3 1-16,10-6 6 0,5-2 1 16,13-6 4-16,3-2-2 15,9-1-16-15,-1-6-35 16,1-2-195-16</inkml:trace>
  <inkml:trace contextRef="#ctx0" brushRef="#br0" timeOffset="141516.7465">7446 11837 856 0,'-2'0'453'0,"-1"0"-105"16,4 0-147-16,-1 0-88 15,14 0-37-15,56 3-31 16,-20-1-15-16,10-1-10 16,2-2 40-16,-3-3-167 15</inkml:trace>
  <inkml:trace contextRef="#ctx0" brushRef="#br0" timeOffset="141772.2392">7613 11478 1011 0,'0'-1'355'0,"20"1"-279"15,13 0-13-15,11 1-1 16,11 2-6-16,-9 2-36 16,-8 0 42-16,-9 0-236 15</inkml:trace>
  <inkml:trace contextRef="#ctx0" brushRef="#br0" timeOffset="141980.2302">8025 11355 874 0,'0'0'450'0,"0"1"-134"0,0 6-101 16,0-7-115-16,2 23-24 15,5 46-22-15,-3-28-18 16,1-6-6-16,-1-3 38 15,4-10-140-15</inkml:trace>
  <inkml:trace contextRef="#ctx0" brushRef="#br0" timeOffset="142286.4601">8159 11207 1147 0,'8'7'465'0,"15"15"-274"15,4 8-64-15,5 21-28 16,2 6-7-16,-4 10-27 15,-4 2-11-15,-12 2-26 16,-8 2-6-16,-17 10-7 16,-9 2 0-16,-14-6 0 15,-4-7 0-15,-3-18-41 16,1-12-67-16</inkml:trace>
  <inkml:trace contextRef="#ctx0" brushRef="#br0" timeOffset="145064.874">8807 11264 613 0,'-21'12'327'15,"-13"9"-88"-15,-8 25-91 16,-5 12-25-16,14 19-53 16,7 11-25-16,15 10-26 15,7 2-9-15,15-3-8 16,10-11 1-16,24-25 4 16,10-16 6-16,6-25-55 0,3-4-101 15</inkml:trace>
  <inkml:trace contextRef="#ctx0" brushRef="#br0" timeOffset="145512.6013">8993 11597 981 0,'4'-3'439'15,"8"0"-195"-15,7-1-118 16,7 1-14-16,13 0-37 16,5 4-22-16,5 0-26 15,0 1-10-15,-10 4-5 16,-9-1-1-16,-16 1-2 15,-3 5-3-15,-11 5-1 16,-5 4-1-16,-9 7-2 16,-8 2 0-16,-9 6-2 15,-4 2 1-15,1-4 3 0,1-1 0 16,8-6 0-16,2-3 0 16,10-4-2-16,3-1-1 15,11-5 4-15,7 1 4 16,8-7 6-16,8 1 1 15,14-7-1-15,5-2-4 16,3-6-11-16,1-4-31 16,-12-7-137-16,0 1-181 15</inkml:trace>
  <inkml:trace contextRef="#ctx0" brushRef="#br0" timeOffset="145735.5108">9047 11762 1191 0,'1'-2'519'16,"4"-1"-266"-16,14 1-117 16,12-1-33-16,22-1-38 15,4-1-18-15,6 1-23 16,1-1-6-16,-11-1-66 15,-3 0-72-15</inkml:trace>
  <inkml:trace contextRef="#ctx0" brushRef="#br0" timeOffset="145959.0338">9358 11381 1048 0,'9'-1'434'0,"3"0"-234"0,11 1-147 16,9 0-13-16,5 1-20 16,2 1-15-16,2-2-137 15,-4-1-317-15</inkml:trace>
  <inkml:trace contextRef="#ctx0" brushRef="#br0" timeOffset="146153.5067">9699 11239 1022 0,'2'-3'551'16,"-4"-5"-160"-16,1 7-168 16,-1 3-58-16,0 12-95 15,-1 8-33-15,-1 16-17 16,-1 6 0-16,3 3-10 15,3-1-7-15</inkml:trace>
  <inkml:trace contextRef="#ctx0" brushRef="#br0" timeOffset="146434.475">9773 11721 1039 0,'0'1'468'0,"1"2"-230"16,7-1-40-16,7 4-60 16,3-3-20-16,14 3-25 15,5-3-26-15,11 0-32 16,2 0-11-16,-3-4-16 16,-5-2-35-16,-11-1-165 15</inkml:trace>
  <inkml:trace contextRef="#ctx0" brushRef="#br0" timeOffset="146705.0875">10310 11576 1456 0,'-1'-6'580'0,"2"-1"-401"16,-3-2-69-16,3 4-98 16,2 5-38-16,-3 4-168 15,0-4-182-15</inkml:trace>
  <inkml:trace contextRef="#ctx0" brushRef="#br0" timeOffset="146913.0237">10321 11781 688 0,'1'20'347'0,"2"22"-80"16,0 5-26-16,-1-1-57 15,-2-3-12-15,-6-6-38 16,-1-4-17-16,-5-3-10 0,-2-4-15 15,-7-10-22-15,-2 0-7 16,-7-16-16-16,-3-2-9 16,4-9-51-16,0-6-35 15,12 1-93-15,4 1-50 16,10-4-234-16</inkml:trace>
  <inkml:trace contextRef="#ctx0" brushRef="#br0" timeOffset="147341.0143">10460 11591 647 0,'4'-7'319'0,"7"-8"-64"15,4 2-54-15,9 1 11 16,2 4-23-16,3 3-44 16,2 5-27-16,-4 10-41 15,-2 1-18-15,-9 4-21 16,-10 0-2-16,-11 1-6 16,-7 3-2-16,-9 2-9 15,-3-1-4-15,5-2-3 0,4-6-7 16,10-4-19-16,5-5-4 15,8-2-6-15,5 2 1 16,11 1 7-16,4 6-2 16,2 8 0-16,1 5 2 15,-15 7 14-15,-4 2 7 16,-15 5 13-16,-10-2 5 16,-17 2 4-16,-8-6-3 0,-11-10 4 15,2-4 9 1,11-14-88-16,8-3-6 0</inkml:trace>
  <inkml:trace contextRef="#ctx0" brushRef="#br0" timeOffset="150775.4385">10845 11436 971 0,'19'14'398'16,"19"19"-226"-16,7 9-13 0,-7 16-12 15,-12 6-16-15,-18 19-47 16,-12 11-18-16,-20 3-34 15,-5-5-8 1,-6-16 0-16,1-16 1 0,5-22-7 16,8-8-32-16,10-21-78 15,9-9-85-15</inkml:trace>
  <inkml:trace contextRef="#ctx0" brushRef="#br0" timeOffset="151077.5315">11529 11388 875 0,'-24'13'439'0,"-22"7"-143"16,-2 17-152-16,8 9-29 16,3 20-61-16,7 11-20 0,14 23-12 15,5 7-1-15,11-7-4 16,12-5-1 0,14-25-1-16,7-12 0 0,15-17-17 15,-1-11-48-15,8-16-151 16</inkml:trace>
  <inkml:trace contextRef="#ctx0" brushRef="#br0" timeOffset="151478.8381">11704 11755 1023 0,'5'-3'426'0,"9"0"-227"0,3 1-44 15,7-2-22-15,7 3-18 16,7 1-38-16,-2 1-19 16,-1 3-23-16,-3-1-9 15,-9 2-13-15,-3 0-6 16,-15 5-2-16,-1 2-2 15,-19 11-2-15,-5 5 2 16,-9 5-1-16,-10 7-1 16,7-1-1-16,0-3 0 15,9-5 0-15,5-7 0 0,8-9-1 16,8-2-2-16,4-6-4 16,6-5 1-16,17-2 1 15,7-1 3-15,12-4 3 16,5 3 4-16,-2-3-65 15,0-1-70-15</inkml:trace>
  <inkml:trace contextRef="#ctx0" brushRef="#br0" timeOffset="151694.4943">11745 11940 1271 0,'3'0'504'0,"6"-1"-335"0,6 2-56 15,19 2-67-15,6 0-6 16,15 2-15-16,6-2-4 16,3-3-41-16,-3-5-67 15</inkml:trace>
  <inkml:trace contextRef="#ctx0" brushRef="#br0" timeOffset="151908.9799">12093 11631 900 0,'9'0'376'0,"14"1"-189"16,8 5-106-16,10-1-28 16,1 2-14-16,3-5-51 15,0-1-126-15</inkml:trace>
  <inkml:trace contextRef="#ctx0" brushRef="#br0" timeOffset="152052.6861">12524 11470 972 0,'-2'-1'530'0,"0"5"-141"0,1 6-114 16,-1 9-141-16,2 10-43 15,-2 6-28-15,1 5-20 16,1 4 8-16,1-4-51 16</inkml:trace>
  <inkml:trace contextRef="#ctx0" brushRef="#br0" timeOffset="152471.9955">12817 11667 1285 0,'0'3'496'15,"0"11"-353"-15,2 6-58 16,5 16-44-16,1 6-5 16,2 9-6-16,-3-3-2 0,-2-5-1 15,-5-3-3 1,-1-12-31-16,0-5-54 0,-2-8-203 15</inkml:trace>
  <inkml:trace contextRef="#ctx0" brushRef="#br0" timeOffset="152670.0606">12693 11903 920 0,'2'-3'435'0,"9"-4"-126"16,2 5-157-16,12 2-71 16,10 0-5-16,11 1-26 15,2 0-18-15,8-1-14 16,-3 0-15-16,-1-1-190 16</inkml:trace>
  <inkml:trace contextRef="#ctx0" brushRef="#br0" timeOffset="152863.9362">13263 11694 939 0,'-4'-6'537'16,"0"-5"-58"-16,2 1-223 0,2 3-153 15,0 4-46-15,1 3-56 16,-1 0-45-16,0 0-154 15,0 0-183-15</inkml:trace>
  <inkml:trace contextRef="#ctx0" brushRef="#br0" timeOffset="153079.0058">13272 12014 744 0,'-1'20'376'0,"0"26"-116"15,-3 1-37-15,2 1-63 16,0 3-34-16,-7-4-18 16,2 0-13-16,-13-7-20 15,0-2-3-15,-5-15-26 16,-5-5-4-16,0-18-32 16,-3-11-37-16,6-11-131 15,4-4-89-15</inkml:trace>
  <inkml:trace contextRef="#ctx0" brushRef="#br0" timeOffset="153545.7708">13507 11636 1086 0,'1'-9'505'16,"2"-5"-237"-16,11 0-116 15,4 1-38-15,7 5-48 16,4 2-3-16,5 6-20 15,-1 4-10-15,-5 5-13 16,-2 3-7-16,-11 3-7 16,-7 0 0-16,-8 2 4 15,-11 1 0-15,-8 1 3 16,4 0-3-16,5-2-13 16,4-4-12-16,10-3-9 0,4-1-3 15,7-1 6-15,2 1 6 16,10 7 5-16,1 5 1 15,-3 6 3-15,-3 4 0 16,-18 2 5-16,-7 1 5 16,-20-3 9-16,-8-2 4 15,-14-6 4-15,-3-5-2 16,6-10-38-16,1-6-53 16</inkml:trace>
  <inkml:trace contextRef="#ctx0" brushRef="#br0" timeOffset="153937.7384">13954 11283 865 0,'0'0'475'0,"3"-1"-46"16,12 18-281-16,10 17-53 15,12 26-19-15,5 13-2 16,-7 14-7-16,-7 5 1 16,-23 10-15-16,-10 1-12 15,-20-4-15-15,-12-7-2 0,-5-19-7 16,-6-6-1-16,2-14-10 16,3-3-45-16,9-17-478 15</inkml:trace>
  <inkml:trace contextRef="#ctx0" brushRef="#br0" timeOffset="154474.4873">12357 12490 221 0,'-18'-2'187'0,"-14"-2"26"0,17 1-36 15,11 3-32-15,22 1-29 16,19 1-21-16,37 5-26 16,21-2 31-16,43-3 46 15,23 2 12-15,38-3 6 16,17 1-22-16,19 2-68 16,0-7-19-16,-14-1-25 15,-15-4-8-15,-40-7-1 16,-23 3 3-16,-53-2-61 15,-24 2-65-15</inkml:trace>
  <inkml:trace contextRef="#ctx0" brushRef="#br0" timeOffset="155679.7034">7477 12607 903 0,'-7'0'426'0,"-15"4"-182"15,-2 10-58-15,-7 14-56 16,-6 7-37-16,0 31-28 15,2 14-8-15,12 18-36 16,14 8-3-16,17-5-13 16,9 0 0-16,12-13 1 15,-1-13 1-15,1-16 8 16,1-15-22-16,6-22-98 16,11-5-78-16</inkml:trace>
  <inkml:trace contextRef="#ctx0" brushRef="#br0" timeOffset="156009.8077">7741 13184 717 0,'-4'-12'418'0,"-3"-13"-20"15,8-7-236-15,5-1-31 16,7-9-40-16,4-3-15 16,-2-3-13-16,0 0-3 15,-4 10 14-15,0 10 7 16,-6 14 14-16,-1 5-7 16,-4 10-57-16,-3 9-23 15,5 15-32-15,-2 10-5 0,1 18 20 16,-1 4 4-16,4 6 1 15,-1 3 2-15,3-5 17 16,-3-1-50-16,2-5-102 16,2-4-88-16</inkml:trace>
  <inkml:trace contextRef="#ctx0" brushRef="#br0" timeOffset="156346.2851">8161 13178 643 0,'-4'-3'387'0,"-10"-4"-39"16,12 2-115-16,2 0-27 15,9 1-55-15,8 0-28 16,13 2-40-16,8 2-10 16,8-1-27-16,5 1-12 0,2-4-21 15,1-1 21-15,3-2-110 16,-1 3 26-16</inkml:trace>
  <inkml:trace contextRef="#ctx0" brushRef="#br0" timeOffset="156734.7484">8859 12924 939 0,'-7'0'460'0,"-4"7"-157"16,-7 4-124-16,2 14-90 0,-1 8-34 16,8 8-31-16,6 4-4 15,7 7-10-15,6 1-4 16,7 0-4-16,1-4-1 15,6-14 0-15,5-9 0 16,6-18 8-16,6-9 5 16,0-19 10-16,2-7 5 15,-8-14 4-15,-3-3 3 0,-15-5 6 16,-10 2-5-16,-16 5-7 16,-12 3-5-16,-10 11-11 15,-2 1 0-15,0 9-11 16,6 6 11-16,13 9-112 15,5 3-68-15</inkml:trace>
  <inkml:trace contextRef="#ctx0" brushRef="#br0" timeOffset="156909.8621">9289 13333 1340 0,'5'-1'580'0,"-5"-3"-266"15,2 2-239-15,-2 1-48 16</inkml:trace>
  <inkml:trace contextRef="#ctx0" brushRef="#br0" timeOffset="157604.0215">9728 12994 799 0,'-10'-3'380'0,"-5"-1"-166"15,-7-2-79-15,0 5-22 16,1 1-29-16,-1 1-11 16,5 6-25-16,1-3-9 15,4 6-26-15,4-1-12 16,6 4-9-16,6 4-1 15,13 5-2-15,5 2 5 0,15 7 4 16,4 4-1-16,2 0 3 16,-5 2 2-16,-13-3 5 15,-6 1 4-15,-16-8 5 16,-4 0 2-16,-16-4-6 16,-10-2-24-16,-12-5-22 15,-8-7-16-15,2-10-21 16,-4-8 13-16,12-10 12 15,11-1 6-15,11-9 16 16,13-2 4-16,14-4 7 16,9-1 8-16,9 0 34 15,7 2 20-15,3 4 24 16,-2 0 11-16,-8 6 38 16,-9 2 9-16,-21 2 10 15,-9 3-8-15,-20 0-63 16,-4 3-28-16,-4 1-103 15,4 3-20-15</inkml:trace>
  <inkml:trace contextRef="#ctx0" brushRef="#br0" timeOffset="158062.484">9942 13189 858 0,'0'-1'392'0,"0"-5"-195"0,2-2-28 15,7-6-74-15,4-4-20 16,7-4-19-16,2-5 1 16,-2-4 13-16,-2 2-6 15,-8-2 21-15,-5 1 12 16,-5 8-4-16,-5 3-4 15,-2 15-44-15,2 9-29 0,-4 17-26 16,4 8-8-16,1 12 5 16,0 4 7-16,4 12 8 15,1 2 1-15,3 0 0 16,0 0 0-16,2-15 22 16,3-6-42-16,6-15-106 15</inkml:trace>
  <inkml:trace contextRef="#ctx0" brushRef="#br0" timeOffset="158510.6225">10333 13176 835 0,'4'-2'412'15,"5"-3"-76"-15,7-2-159 16,12 3-49-16,3 3-8 16,11-1-40-16,1 5-13 0,4 2-28 15,-6-1-10-15,-9 2-15 16,-10 2-5-16,-15 2 2 15,-9 4 2-15,-17 9-2 16,-7 4 2-16,-13 11-7 16,-1 3-4-16,2 2 1 15,4-4 1-15,11-7 2 16,2-5-1-16,11-10 1 16,6 1 3-16,8-7 4 15,8-3 3-15,11-3 0 16,5-4-2-16,15-4-5 15,2 0 1-15,5-2 5 16,0-2-28-16,-6 2-65 16,-10-6-60-16,-11 1-373 15</inkml:trace>
  <inkml:trace contextRef="#ctx0" brushRef="#br0" timeOffset="158725.1313">10425 13320 1141 0,'3'-1'469'16,"6"0"-285"-16,9 0-39 16,15 1-59-16,8 3-17 0,13 4-27 15,1 2-14-15,-2-1-5 16,-8-1-51-16,-7-5-255 15</inkml:trace>
  <inkml:trace contextRef="#ctx0" brushRef="#br0" timeOffset="158967.1932">10706 13015 1060 0,'9'2'413'0,"14"1"-261"0,3 6-18 16,10-3-18-16,2 0-20 15,4-1-45-15,-1-5 20 16,-7-2-26-16</inkml:trace>
  <inkml:trace contextRef="#ctx0" brushRef="#br0" timeOffset="159375.246">11150 12980 937 0,'0'-11'418'16,"3"-7"-202"-16,9-1-105 15,5 0-21-15,8 7 11 16,0 2-1-16,-2 9-3 16,0 7-8-16,-6 11-43 15,0 9-9-15,-6 8-1 16,-10-1 0-16,-7-4 0 15,-10-1-1-15,-7-7-8 16,-3 0-2-16,1-8-2 16,1-4-6-16,1-6-13 15,2-5-7-15,3-6-22 16,6-2-4-16,10 1-7 0,4 0-2 16,13 6 3-16,1 0 3 15,5 8 14-15,1 3 13 16,-4 5 24-16,4 4 10 15,-8-2 3-15,0 0-4 16,1-1-9-16,-1-5-60 16</inkml:trace>
  <inkml:trace contextRef="#ctx0" brushRef="#br0" timeOffset="159748.9081">11546 12669 1075 0,'4'0'493'16,"3"2"-222"-16,7 14-130 16,6 11-44-16,8 22-24 0,5 18-1 15,3 17-4-15,-6 4 0 16,-7 4-19-16,-8 1-12 16,-14 10-15-16,-4 3-5 15,-16-3-3-15,-4-6-3 16,-12-21 4-16,-2-5 2 15,-3-13 4-15,-3-11 4 16,3-12-25-16,4-12-59 16</inkml:trace>
  <inkml:trace contextRef="#ctx0" brushRef="#br0" timeOffset="160863.4387">14870 12428 785 0,'2'0'410'16,"-2"0"-88"-16,-1-1-90 0,1 1-46 15,-1 0-101-15,1 0-26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7T15:14:38.770"/>
    </inkml:context>
    <inkml:brush xml:id="br0">
      <inkml:brushProperty name="width" value="0.05292" units="cm"/>
      <inkml:brushProperty name="height" value="0.05292" units="cm"/>
    </inkml:brush>
  </inkml:definitions>
  <inkml:trace contextRef="#ctx0" brushRef="#br0">391 14910 468 0,'-9'2'305'0,"-6"2"46"16,6-2-114-16,8-1-93 15,6 0-25-15,22 3-61 16,14 3-23-16,25 0-6 0,9 1-7 16,8-4-11-16,0 1-1 15,5-3 1-15,0-2 1 16,-5-1-28-16,-4-1-56 15,-15 2-283-15</inkml:trace>
  <inkml:trace contextRef="#ctx0" brushRef="#br0" timeOffset="234.3643">799 14962 590 0,'-2'-1'344'0,"-4"1"-36"16,0 4-123-16,3 17-84 15,2 10-26-15,0 20-20 16,0 12-7-16,-3 12-7 16,-1 0-3-16,-1-9-9 15,0-6-6-15,3-17-13 16,3-9-63-16,5-10-408 15</inkml:trace>
  <inkml:trace contextRef="#ctx0" brushRef="#br0" timeOffset="577.9899">1166 15317 827 0,'-10'3'346'0,"-17"10"-201"16,5 4-54-16,8 7-47 16,2 5-19-16,9 1-22 15,8 0-6-15,10-3-2 16,8-9 2-16,9-7 20 15,3-10 13-15,4-8 44 16,-3-1 15-16,-11-11 24 16,-8 2 16-16,-17-2-13 15,-7-7-12-15,-14 3-37 16,-5-2-26-16,-3-1-69 16,2 5-69-16</inkml:trace>
  <inkml:trace contextRef="#ctx0" brushRef="#br0" timeOffset="1031.008">2277 14881 870 0,'-1'-3'401'0,"-4"-5"-176"16,2 8-76-16,0 16-76 16,-2 9-34-16,4 24-36 15,0 12-2-15,-1 19 6 16,2 8 0-16,0 1 4 15,0-10 0-15,0-15 3 16,3-12-27-16,-2-19-156 0,2-4-154 16</inkml:trace>
  <inkml:trace contextRef="#ctx0" brushRef="#br0" timeOffset="1234.0855">2431 14893 704 0,'2'-6'391'0,"7"-7"-112"16,-4 20-108-16,-4 11-46 0,2 20-52 16,0 11 0-16,2 24-18 15,1 5-9-15,0 11-15 16,1-3-10-16,-1-16-9 16,5-4 0-16,1-21 0 15,-1-5 0-15,-3-14-91 16,-5-12-126-16</inkml:trace>
  <inkml:trace contextRef="#ctx0" brushRef="#br0" timeOffset="1390.304">2250 15325 765 0,'13'4'320'16,"9"0"-174"-16,13 1-89 15,6-3 1-15,7-1-28 0,5-1 65 16</inkml:trace>
  <inkml:trace contextRef="#ctx0" brushRef="#br0" timeOffset="2156.1258">3055 15119 1094 0,'-2'-4'425'16,"-1"0"-310"-16,3 1-76 16,0 3-96-16,0 0-143 15</inkml:trace>
  <inkml:trace contextRef="#ctx0" brushRef="#br0" timeOffset="5803.9217">2681 15332 422 0,'0'-2'269'16,"3"1"-16"-16,0 6-69 15,-3-5-28-15,0 0-42 16,2 16-24-16,5 32-38 16,-7-29-13-16,-3-3-15 15,3-2-5-15,-1-3-6 16,-2-8 2-16,2-3-1 15,1-2-3-15,0 1-7 16,0 0-4-16,5-18-7 0,22-34 1 16,-10 28 2-16,3 3 0 15,-4 6 1-15,2 3 1 16,1 12 1-16,-4 3 2 16,-1 8 6-16,-5 4 0 15,-9 1 3-15,2 3 0 16,-5-1 0-16,-2-2-1 15,2-2 3-15,-3-9-6 16,6-2-6-16,0 0 0 16,0-4-3-16,0 1 2 0,0 0 1 15,0 0 1-15,6-1-1 16,4-6 0-16,32-32 1 16,-30 30 0-16,0 2-1 15,0 2-1-15,-1 6 3 16,-2 3 3-16,-4 9 5 15,-2 2 1-15,3 6-2 16,2 3-4-16,5-3-1 16,-3-1 2-16,-1-5-138 15,-2-4-142-15</inkml:trace>
  <inkml:trace contextRef="#ctx0" brushRef="#br0" timeOffset="6038.2932">3133 15279 829 0,'-1'-2'402'15,"-3"3"-164"-15,2 7-63 16,2 6-86-16,-1 6-32 15,-1 5-26-15,2 1-8 0,-1-5-13 16,1 0-3-16,6-5-41 16,0-3-102-16</inkml:trace>
  <inkml:trace contextRef="#ctx0" brushRef="#br0" timeOffset="6498.6376">3257 15322 572 0,'-2'1'344'0,"-3"3"9"15,3 7-226-15,2 4-31 16,2 4-26 0,1 1-12-16,-1 2-22 15,0-3-13-15,-1-5-10 16,0 0-3-16,-1-9-3 15,0-5 2-15,4-5-1 16,-4 4-1-16,0 0-2 16,2-10-3-16,5-7-4 15,20-29 0-15,-11 32-1 16,0 1 2-16,-3 8 13 0,0 7 12 16,-1 11 18-16,-3 5 3 15,-2 8-8-15,-3 0-9 16,-2 0-13-16,3 0 19 15,0-5-155-15</inkml:trace>
  <inkml:trace contextRef="#ctx0" brushRef="#br0" timeOffset="6920.4257">3871 14920 379 0,'-7'-9'259'0,"-8"-7"30"0,-3 5-48 16,-8 9-64-16,-3 9-35 16,-4 15-55-16,-3 12-19 15,1 12-24-15,4 11-7 16,7 16-20-16,8 4-3 15,15 9-5-15,5-5-2 16,15-4 0-16,5-11-3 16,9-16-2-16,6-7-18 15,13-19-317-15</inkml:trace>
  <inkml:trace contextRef="#ctx0" brushRef="#br0" timeOffset="7389.0661">4015 15161 504 0,'-2'-1'303'0,"0"-6"2"0,7 2-131 16,12 3-74-16,0-3-22 15,17 7-29-15,-2 3-9 16,3 4-15-16,2 0-1 16,-13-3-8-16,-6 1 0 15,-6 0 4-15,-11 1 5 16,-2 2 6-16,-8-1 2 15,-16 3-6-15,-2 5-5 16,-14-2-12-16,-1 6-6 16,5 4-4-16,3-1-2 0,14 6-7 15,7-2-4-15,13-6-7 16,4-1-4-16,10-7 5 16,9-2 5-16,6-5 12 15,7-3 3-15,9-2 5 16,-5-4 0-16,4-2-15 15,-2-2-47-15,-8 1-241 16</inkml:trace>
  <inkml:trace contextRef="#ctx0" brushRef="#br0" timeOffset="7576.5446">4011 15352 685 0,'-1'-5'349'0,"-1"-4"-77"0,4 0-109 16,8-1-76-16,7 5-27 15,13 0-45-15,3 4-8 16,8 5-2-16,0 2 23 16,0 2-178-16</inkml:trace>
  <inkml:trace contextRef="#ctx0" brushRef="#br0" timeOffset="7802.747">4279 14965 952 0,'4'-1'408'0,"14"6"-199"0,14 9-119 16,17 10-49-16,7 10-15 15,-9 17-8-15,-11 11 14 16,-28 17 10-16,-9 3 2 16,-13-2-7-16,-3-6-14 15,0-17-50-15,0-10-81 16</inkml:trace>
  <inkml:trace contextRef="#ctx0" brushRef="#br0" timeOffset="8560.7537">5185 15236 1390 0,'-5'1'74'0,"5"3"-91"16,1 2-5-16,5 3-6 15,6 0 2-15,7-3 15 16,2-3 6-16,-1 1 7 16,1-3 3-16,-8 2 6 15,-4-3 8-15,-6 0 3 0,-10 2 0 16,-8 2-4 0,8-2-8-16,0 1 9 15,-24 12 6-15,-1 6 23 16,5 3 3-16,21-1-8 15,7 0-4-15,10 1-24 16,0-4-2-16,8-4-5 16,3-2-2-16,3-10 0 15,4-1 0-15,-4-9-33 16,-1-5-64-16</inkml:trace>
  <inkml:trace contextRef="#ctx0" brushRef="#br0" timeOffset="8685.7372">5234 15067 689 0,'-5'-2'374'0,"-7"-5"-68"15,7 5-207-15,2 2-44 16,3 2-103-16,0-2-160 16</inkml:trace>
  <inkml:trace contextRef="#ctx0" brushRef="#br0" timeOffset="8873.3941">5426 15220 517 0,'16'21'325'15,"12"15"-11"-15,5 14-177 16,3 8-27-16,2 10-62 16,2 1-18-16,-10-3-16 15,-1-3-2-15,-4-13 4 16,-5-9 11-16,-3-14-143 15</inkml:trace>
  <inkml:trace contextRef="#ctx0" brushRef="#br0" timeOffset="9076.2698">5702 15270 925 0,'-8'3'413'15,"-16"8"-199"-15,-1 5-81 16,-3 14-74-16,-3 3-20 16,-2 7-22-16,0 4-4 15,1 1-6-15,2 1-3 16,6-6-34-16,1-5-50 16,9-10-188-16</inkml:trace>
  <inkml:trace contextRef="#ctx0" brushRef="#br0" timeOffset="9654.4713">5917 15194 770 0,'-11'-4'387'16,"-8"-2"-142"-16,-2 6-120 15,-3 0-41-15,9 11-63 16,8 0-16-16,7 4-16 0,6 3-6 16,9-6 4-16,2-2 3 15,3-2 9-15,-2-6 3 16,-3-1 6-16,-2 1 1 15,-5-3 7-15,-1 0 1 16,-8 1-2-16,-7-2-4 16,-9 2-7-16,-10 2-4 15,-2 8 0-15,-2 4-2 16,4 5-4-16,7 4-4 0,7-2-6 16,7 5 0-16,10-3 11 15,5-2 5-15,9-2 8 16,4-5 4-16,7-6-1 15,3-4 2-15,-3-8 3 16,-1-4 4-16,-2-6 0 16,-5-5-2-16,0-7-2 15,-4-1-1-15,-8-3-3 16,3 7-6-16,-6 5 41 16,-2 8 17-16,-2 12 16 15,-3 6 6-15,-1 12-41 16,-3 1-20-16,5 8-18 15,3-2-2-15,4-2-2 16,4-1 17-16,-1-8-145 16</inkml:trace>
  <inkml:trace contextRef="#ctx0" brushRef="#br0" timeOffset="10497.8078">6687 15214 802 0,'-1'-1'356'0,"1"-2"-215"0,3 3-29 15,-3 0-66-15,20 2-25 16,53 8 1-16,-23-5-4 16,-5-3-2-16,-4-2 0 15,-15 0 1-15,-6 0 2 16,-9-2 0-16,-4 1 7 15,-12 1-1-15,-4 0-3 16,-10 5-2-16,-9 3-9 16,0 2-7-16,2 2-4 0,-2 6-5 15,9 3-3-15,1 4-7 16,6 4-1-16,17-4-3 16,7 1 0-16,13-6 9 15,3-5 4-15,-5-7 6 16,3-4 2-16,-2-10 3 15,-5-3 2-15,2-10 1 16,-5 1 1-16,-2-3-1 16,-4-1 0-16,-4 6-2 15,-5 2-2-15,-1 7-8 16,0 7-4-16,1 10-2 16,2 4 1-16,2 10 8 15,-1-1 2-15,2 1 2 16,-2-2 0-16,2-9 1 15,3-4 2-15,-2-11 3 16,2-5 0-16,2-10 0 16,-1-3 0-16,4-8-6 0,0-2 11 15,2 4 11-15,2 2 4 16,2 12 2-16,0 6-10 16,-3 7-11-16,-4 11-3 15,-4 10-1-15,-1 3 1 16,-4 6-13-16,2 1-32 15,0-5-165-15</inkml:trace>
  <inkml:trace contextRef="#ctx0" brushRef="#br0" timeOffset="10763.3619">7363 15270 599 0,'3'-9'405'16,"4"-3"-9"-16,0 5-199 15,-4 6-52-15,7 9-89 16,-4 4-28-16,5 8-8 16,3 4-4-16,-2 3-1 15,-1 1-2-15,-2-6 0 16,0-4 0-16,-1-11 21 16,3-4 19-16,-2-7 23 15,-1-5 6-15,-1-6-8 16,-1-3-15-16,-1-2-24 15,0-4-9-15,3 5-26 16,-1 0-62-16</inkml:trace>
  <inkml:trace contextRef="#ctx0" brushRef="#br0" timeOffset="11154.1914">8366 15297 926 0,'-4'5'416'15,"-2"3"-167"-15,-4 9-153 16,4 4-17-16,-3 5-29 15,8 1-13-15,0 0-24 0,2 0-5 16,3-5 22-16,0-2-54 16,3-12-259-16</inkml:trace>
  <inkml:trace contextRef="#ctx0" brushRef="#br0" timeOffset="11310.1393">8367 15029 1122 0,'-4'-7'508'0,"2"-2"-251"16,-5 1-93-16,1 6-122 15,5 2-38-15,-4 9-52 16,8 3-64-16</inkml:trace>
  <inkml:trace contextRef="#ctx0" brushRef="#br0" timeOffset="11669.3995">8710 15282 593 0,'-10'-2'366'0,"-19"-1"-20"15,-6 2-75-15,-1 5-124 16,-2 2-38-16,11 8-65 15,9 2-29-15,11 5-17 16,4 1-4-16,11 3 1 0,7 0 3 16,5-2 4-16,3-4 0 15,-3-18 4 1,-11-1 1-16,1 1 7 0,26-6 6 16,-5-18 7-16,-3-4 4 15,-25-10-3-15,0-8-2 0,-8-7-6 16,-2-5-3-16,-3-4-5 15,-3 4-4-15,8 0-15 16,9 7-9-16,11 7-28 16,9 5-23-16,8 16-95 15,1 8-76-15</inkml:trace>
  <inkml:trace contextRef="#ctx0" brushRef="#br0" timeOffset="11903.9334">8956 15252 722 0,'-1'0'379'0,"-6"0"-123"0,2 7-64 16,-1 12-95-16,2 5-45 15,-3 8-34-15,2 1-7 16,5-1-4-16,0-2-2 16,7-12-71-16,5-4-98 15</inkml:trace>
  <inkml:trace contextRef="#ctx0" brushRef="#br0" timeOffset="12216.146">9314 15289 455 0,'0'13'315'16,"0"9"14"-16,-7 3-120 15,-4 4-39-15,-10-4-58 16,-1-1-27-16,-1-8-47 16,-1-7-5-16,0-7-9 15,-2-4-2-15,1-8-8 16,5-3-4-16,7-3-10 15,5-3-5-15,8 1-4 16,6 1 11-16,11 4 30 16,1 2 9-16,9 9 15 15,-2 4-5-15,5 12-8 16,0 5 1-16,-8 5-8 16,0 0-7-16,-10-2-10 0,-1 1-28 15</inkml:trace>
  <inkml:trace contextRef="#ctx0" brushRef="#br0" timeOffset="13106.5727">10330 15251 346 0,'0'5'226'0,"2"6"45"16,-4 6-47-16,-8 7-29 15,3 1-23-15,-12 5-66 16,-1-2-25-16,-5-2-39 0,-6-5-5 16,0-8-9-16,-2-6-4 15,-1-15-24-15,4-3-21 16,11-7-51-16,6-4-12 15,12 0 9-15,7-1 13 16,9 1 36-16,4 2 5 16,7 13 17-16,-2 6 7 15,5 16 24-15,-1 11 10 16,-1 9 3-16,-2 3-4 0,1 4-14 16,-1-3-3-16,-5-8 3 15,3-4-61-15</inkml:trace>
  <inkml:trace contextRef="#ctx0" brushRef="#br0" timeOffset="13412.9291">10523 15437 511 0,'0'9'244'0,"0"11"-84"16,1-4-28-16,-1-5-44 15,-1-3-23-15,1-4-32 16,0-4-7-16,0-6-7 16,0 5-1-16,0-1-10 15,1-19-1-15,11-34 11 16,-1 28 7-16,7 3 42 16,0 1 13-16,1 10-12 15,2 9-5-15,-2 7-34 16,0 11-13-16,-4 7 0 15,0 4-2-15,-7 8-5 16,1-1 0-16,-1-4-15 16,-4-1-53-16</inkml:trace>
  <inkml:trace contextRef="#ctx0" brushRef="#br0" timeOffset="13701.4504">11047 15448 632 0,'-7'-6'369'15,"-5"-7"-97"-15,-8 1-81 16,-3-2-37-16,-5 2-51 16,-1 1-2-16,2 7-37 15,1 4-20-15,10 8-35 16,5 3-11-16,8 8-12 15,5 3-5-15,7 1 7 16,3-1 3-16,6 0 7 0,4-7 2 16,0-4 3-16,-2-3 2 15,0-10 6-15,-4-4-3 16,-3-9-116-16,-3-6-152 16</inkml:trace>
  <inkml:trace contextRef="#ctx0" brushRef="#br0" timeOffset="13810.7997">10951 15112 728 0,'-2'-3'410'0,"-2"1"-75"15,-1 1-132-15,4 1-135 16,0 0-43-16,1 0-141 16</inkml:trace>
  <inkml:trace contextRef="#ctx0" brushRef="#br0" timeOffset="14216.9544">11164 15294 806 0,'6'5'380'0,"4"1"-109"16,2 8-203-16,-2 4 1 15,-6 4-25-15,-4 4-7 16,-4 2-9-16,-6 1-2 16,2-8-7-16,3-2-6 15,-1-11-22-15,5-6-13 16,5-5-19-16,4-9-9 16,6-4-1-16,6-5 6 15,3-2 3-15,-1-2-20 16,1 1 9-16,-5-2 6 15,-6 6 19-15,-5 3 39 0,-8 8 55 16,-4 9 12-16,-4 8 20 16,-3 3-5-16,4 7-44 15,2-1-16-15,6 4-31 16,7 0-7-16,5-1-2 16,3-3-12-16,9 0-127 15,4 0-156-15</inkml:trace>
  <inkml:trace contextRef="#ctx0" brushRef="#br0" timeOffset="14560.6237">11508 15414 1021 0,'3'4'397'0,"1"2"-260"0,5 2-26 15,10-3-27-15,2-3-20 16,9-1-40-16,1-1-7 15,-4-5 2-15,1-5 2 16,-12-5 5-16,-5-3 1 16,-10-4-5-16,-8 0-3 15,-8-2-7-15,-4 3-2 16,-8 3-4-16,-2 4-1 16,2 8-7-16,4 4-8 15,7 8-10-15,3 4-3 0,5 10 1 16,3 4 2-16,5 9 2 15,4 6 1-15,7 5 5 16,-1 1 5-16,-1 4 18 16,-2-1 5-16,-3 2 3 15,-3-3-1-15,1-8-15 16,0-4-42-16,1-11-442 16</inkml:trace>
  <inkml:trace contextRef="#ctx0" brushRef="#br0" timeOffset="14777.1879">11890 15300 1011 0,'-5'4'452'0,"-3"12"-185"0,1 8-141 16,3 7-58-1,0 2-21-15,4 2-28 16,0-1-8-16,4-5-69 0,5-5-438 16</inkml:trace>
  <inkml:trace contextRef="#ctx0" brushRef="#br0" timeOffset="15230.2115">12220 15302 792 0,'-5'-7'388'0,"-8"-3"-147"15,1 2-38-15,-8 4-94 16,-1 4-42-16,2 5-57 15,-1 5-17-15,9 10-17 0,4 2-3 16,9 2 2-16,8 1 3 16,9-5 8-16,-1-1 5 15,2-6 8-15,-1-5 3 16,-8-3 12-16,-2-5 9 16,-7-1 6-16,-6-4 0 15,-9-2-8-15,0 1-20 16,-5-3-139-16</inkml:trace>
  <inkml:trace contextRef="#ctx0" brushRef="#br0" timeOffset="15527.0121">12299 15305 757 0,'6'6'395'0,"3"6"-85"16,1 7-85-16,-6 2-76 15,-4 0-38-15,0-2-63 16,-2-4-14-16,2-4-18 16,3-4-4-16,2-7-2 15,-1-3 0-15,2-9-1 16,1-6-1-16,6-2-6 16,1-1-2-16,5 5-4 15,2 0-2-15,-2 6-1 16,2 6 1-16,-2 7 13 0,-4 10 7 15,-5 12 11-15,-3 4 1 16,-7 2-9-16,-1 7-5 16,-1-10-36-16,0 3-54 15</inkml:trace>
  <inkml:trace contextRef="#ctx0" brushRef="#br0" timeOffset="16089.4107">13189 15297 760 0,'0'12'297'0,"-3"8"-150"15,-1 6-98-15,4 4 11 16,0-5-3-16,-1-2-24 31,-2-8-10-31,-2-8 1 0,-1-7-20 0,3-8-24 0,3-10-20 16,-4-5-7-16,7-7 11 16,2-4 20-16,8 4 5 15,8 3 1-15,-3 0 36 16,4 6 18-16,5 11 41 15,-2 5 8-15,2 15-21 16,-7 6-12-16,-6 13-32 16,-1 9-8-16,-6 6-10 15,1 2 0-15,-1-5-67 16,0-7-95-16</inkml:trace>
  <inkml:trace contextRef="#ctx0" brushRef="#br0" timeOffset="16401.8064">13451 15168 1000 0,'11'-9'458'0,"12"-8"-226"0,3 5-56 16,-1 11-95-16,1 7-39 15,2 19-26-15,1 5-2 16,0 15 3-16,-1 2 1 15,-5 2-1-15,-5-3-3 16,-2-13-1-16,-5-7-1 16,-2-12 0-16,-4-5-2 15,-3-10 6-15,0-3-11 16,-8-11-12-16,-2-4-4 0,-9-1-10 16,-3-1 8-16,0 11 5 31,-5 3-3-31,2 15-4 15,-3 6 3-15,-2 9-5 0,5 3 3 0,6-4-51 16,6-3 140-16</inkml:trace>
  <inkml:trace contextRef="#ctx0" brushRef="#br0" timeOffset="16729.855">14129 15300 841 0,'-5'3'407'0,"1"10"-145"0,-6 3-41 0,-2 4-63 0,-2 2-29 16,-12-2-54-16,-1 0-13 31,-2-5-22-31,0-4-12 16,6-9-5-16,3-5-4 15,4-6-12-15,4-6-7 16,6-3-18-16,2-2-5 0,10-2-1 0,5 1 2 16,5 5 3-16,2 3 2 0,1 10-3 15,2 6 0-15,1 12 6 16,1 5 5-16,-1 9 6 16,0 3 2-16,-3 0-42 15,-4 0-97-15</inkml:trace>
  <inkml:trace contextRef="#ctx0" brushRef="#br0" timeOffset="16895.7982">13968 15149 1137 0,'-4'-6'536'0,"-4"-6"-217"15,1 3-156-15,6 7-132 16,4 1-52-16,14 4-536 16</inkml:trace>
  <inkml:trace contextRef="#ctx0" brushRef="#br0" timeOffset="17786.1819">14288 15254 513 0,'9'3'270'0,"8"3"-45"16,11 5-150-16,4 1-19 0,5 1-28 15,1-4-10-15,-2-6-1 16,-5 0 1-16,-10-7 9 16,-2-3 3-16,-16-2-3 15,-3-4 0-15,-4 2-7 16,-11 2-1-16,-2 2 16 15,-7 5 13-15,-5 9 6 16,0 4-3-16,8 11-20 16,6 2-18-16,9 7-15 15,4 2-3-15,7 2-3 16,5-2 2-16,10-1 2 16,6-4 4-16,11-7 4 15,3-1 1-15,7-12-71 16,-2-8-55-16,3-6-127 15,-2-4-33-15,-2-9 67 16,-4 1 53-16,-11-5 172 16,-3 0 92-16,-15 2 107 15,-5 4 41-15,-11 0 10 0,-6 0-31 16,-10 1-67-16,-3-1-28 16,-4 2-44-16,2 0-26 15,-2 6-39-15,4 4-19 16,8 10-22-16,0 5-6 15,12 5-8-15,-2 6-3 16,7 2 4-16,6 3 3 16,3-5 12-16,5-3 6 15,4-7 7-15,0-8 4 0,5-4 3 16,-1-5 1-16,-2-10 1 16,1 1-4-16,-9-4-3 15,-2-3 1-15,-8 3 1 16,-2 3 4-16,-4 8 5 15,-5 3 0-15,-1 9 2 16,-1 2-3-16,5 9-8 16,2 3-4-16,4 4-6 15,6 2-1-15,8 0 7 16,4-2 4-16,10-6 5 16,3-2 10-16,6-9 10 15,-1-7 0-15,-5-6 28 16,-4-7-1-16,-14-11 2 15,2 4 1-15,-15-7-22 16,-6 1-37-16,-4 6-89 16,-8 1-62-16</inkml:trace>
  <inkml:trace contextRef="#ctx0" brushRef="#br0" timeOffset="18223.6483">15359 15304 658 0,'0'-5'330'0,"-1"-7"-97"15,-4 1-29-15,-6-1-52 16,-3 2-24-16,-5 3-45 16,2 3-21-16,1 4-37 15,1 3-18-15,7 6-23 16,2 2 3-16,9 8 2 15,8 4 2-15,10 8 10 16,4 1-1-16,0 5 3 0,-3-2 11 16,-11-5 22-16,-10 0 15 15,-10-8 14-15,-9-4-3 16,-7-10-12-16,0-4-9 16,0-11-57-16,5-6-63 15,13-4-371-15</inkml:trace>
  <inkml:trace contextRef="#ctx0" brushRef="#br0" timeOffset="18426.6884">15706 15499 1104 0,'2'4'492'0,"-1"7"-230"16,-2 6-47-16,-9 3-96 16,-3 3-27-16,-5 2-76 15,-3 1-97-15</inkml:trace>
  <inkml:trace contextRef="#ctx0" brushRef="#br0" timeOffset="19707.6039">446 15991 818 0,'-3'0'368'0,"-3"-3"-158"16,2 3-60-16,4 10-63 15,3 8-22-15,5 30-44 16,4 14 3-16,-2 25-3 15,-1 3-6-15,-1-3-3 16,-2 0-1-16,-1-10 2 16,2-3 1-16,-3-18 0 15,0-12 8-15,-1-24-105 16,0-9-134-16</inkml:trace>
  <inkml:trace contextRef="#ctx0" brushRef="#br0" timeOffset="27809.7409">782 16117 736 0,'-2'-3'379'0,"-3"-5"-120"15,3 5-59-15,1 6-105 16,1 6-38-16,4 14-41 15,1 13-12-15,5 14 9 16,1 6-1-16,-2 2 0 0,0-1 4 16,-3-2-3-16,-4-2-1 15,0-4 1-15,0-5-27 16,-2-10-148-16,0-5-166 16</inkml:trace>
  <inkml:trace contextRef="#ctx0" brushRef="#br0" timeOffset="28059.6592">1045 16099 703 0,'-2'-1'402'0,"-7"2"-69"15,1 14-114-15,3 16-103 16,1 5-36-16,4 17-33 15,1 2-9-15,3-2-18 16,-1 5-5-16,4-10-4 16,0 3 0-16,1-3 3 15,-1-1 15-15,-1-6-117 16,-2-11-151-16</inkml:trace>
  <inkml:trace contextRef="#ctx0" brushRef="#br0" timeOffset="28231.4925">810 16402 808 0,'3'0'378'0,"7"1"-117"0,8 2-138 16,12 2-69-16,5-1-10 15,8-4-23-15,0 0-8 16,-2-6-111-16</inkml:trace>
  <inkml:trace contextRef="#ctx0" brushRef="#br0" timeOffset="28785.9626">1224 16498 564 0,'3'9'350'16,"-1"8"-26"-16,4 8-155 15,-2 2-32-15,-2 2-69 16,2 0-26-16,-2-14-22 0,0-4-7 15,-1-11-2-15,-1-5-1 16,1-11-16-16,-1-4-6 16,1-6-11-16,2 0-2 15,1 3 10-15,4 3 5 0,3 9 4 16,-1 4-1-16,0 7 0 16,0 4 2-16,-2 9 8 15,-4 1 7-15,-1 5 5 16,-3 2 1-16,-4-2-5 15,3-1-3-15,-1-4-6 16,2-5-4-16,3-11-4 16,4-6-5-1,-3 3-12-15,-1 2 2 0,17-24 3 16,0-3 4-16,6 4 12 0,-5 8 0 16,-4 15 13-16,-2 2 11 15,-8 6 31-15,-2 12 11 16,-5 1-3-16,0 6-9 15,0 2-27-15,-2-1-9 16,4-5-10-16,2-5-29 16,3-7-160-16</inkml:trace>
  <inkml:trace contextRef="#ctx0" brushRef="#br0" timeOffset="28973.4265">1561 16547 981 0,'1'1'436'0,"3"4"-217"15,-2 3-77-15,4 7-78 16,-4 1-26-16,3 4-26 16,-3 0-3-16,-1 3-69 15,-1-3-120-15</inkml:trace>
  <inkml:trace contextRef="#ctx0" brushRef="#br0" timeOffset="29136.9254">1544 16385 1202 0,'-5'-3'483'16,"0"-1"-336"-16,0 2-62 15,7 4-80 1,-1 1-44-16,-1-3-229 16</inkml:trace>
  <inkml:trace contextRef="#ctx0" brushRef="#br0" timeOffset="29433.7305">1634 16532 830 0,'3'13'391'0,"4"13"-168"0,-1 1-65 16,1-4-71-16,-1-6-31 16,-2-6-25-16,1-6-3 15,-4-8 2-15,3-4-3 16,-2-9-4-16,1-4-5 16,2 1-14-16,1-6-3 15,3 5-3-15,2 1-3 16,4 7 1-16,0 5 5 0,2 9 13 15,-4 3 14-15,-1 7 18 16,1 3 2-16,-5 5-4 16,-3 3-8-16,-2 2-13 15,-3 1 9-15,2-6-140 16</inkml:trace>
  <inkml:trace contextRef="#ctx0" brushRef="#br0" timeOffset="29887.0769">2169 16003 521 0,'-8'2'291'0,"-13"12"-25"16,-2 10-52-16,-6 14-58 15,2 15-25-15,2 14-55 16,6 6-24-16,13 1-21 16,8-3-8-16,17-5-15 15,4-4-2-15,2-11-1 16,2-6-1-16,1-15 0 15,5-11 20-15,8-14-128 16,-2-6-156-16</inkml:trace>
  <inkml:trace contextRef="#ctx0" brushRef="#br0" timeOffset="30261.6619">2348 16463 620 0,'4'9'301'0,"4"0"-120"16,6 3-75-16,5-3-12 15,2-7-37-15,4 1-12 16,0-7-8-16,-3-4-2 0,-6-6-5 16,-3-1-1-16,-10-2-4 15,3 0-4-15,-6 3-4 16,-8-1-2-16,-5 5-4 15,-10 3-2-15,-2 4-4 16,-1 5-2-16,2 6-5 16,3 2-4-16,3 6 2 15,4 3 1-15,7 6 3 16,5 1 5-16,11 2 8 16,6 3 0-16,11-8 4 15,4-2-1-15,1-7-5 16,2-8 1-16,-2-6-1 15,-3 0 0-15,-3-13-70 16,-2-1-129-16</inkml:trace>
  <inkml:trace contextRef="#ctx0" brushRef="#br0" timeOffset="30449.1172">2645 16085 943 0,'0'-5'420'15,"-6"-2"-214"-15,5 4-83 0,0 2-90 16,1 2-14-16,0-1-184 16,0 0-272-16</inkml:trace>
  <inkml:trace contextRef="#ctx0" brushRef="#br0" timeOffset="30621.3739">2655 16175 548 0,'2'12'354'0,"0"13"4"16,0 0-69-16,-2 5-91 16,-2-2-40-16,-4-3-64 15,-2-3-27-15,-4-15-28 16,4-5-9-16,-1-8-88 15,1-7-91-15</inkml:trace>
  <inkml:trace contextRef="#ctx0" brushRef="#br0" timeOffset="31105.2256">2819 16137 802 0,'-6'-1'382'0,"-2"1"-167"16,-1 0-42-16,2 6-73 16,1 4-29-16,3 4-31 15,-1 5-7-15,4 4-20 16,0-1-6-16,7-3-5 15,0-3-1-15,6-7 0 16,1-3 2-16,4-5 5 16,2-3 1-16,-3-8 7 15,2-1 0-15,-8-10-2 16,-1 1 0-16,-4-3-4 16,-2 0-1-16,-3 7-2 15,1 7-3-15,0 7-5 16,-2 2-7-16,0 10-3 15,0 3-1-15,6 7 2 16,5 6 3-16,4-7 1 16,-3-8 2-1,-5-5 1-15,0-1 3 0,21 7 4 0,2-8 5 16,-6-6 25-16,-9-9 5 16,-7-11 4-16,-8 0-3 15,-1-6-38-15,-5 0-48 16</inkml:trace>
  <inkml:trace contextRef="#ctx0" brushRef="#br0" timeOffset="31480.1249">3197 16081 731 0,'13'18'350'0,"7"14"-139"16,4 14-70-16,2 6-2 15,-10 7-5-15,-6-3-2 16,-14 0-31-16,-9-5-21 16,-4-4-41-16,-2 0-11 15,-1-13-7-15,0-5 10 16,-2-16-83-16,4-11-60 15</inkml:trace>
  <inkml:trace contextRef="#ctx0" brushRef="#br0" timeOffset="31948.7651">3487 16020 467 0,'5'-6'349'0,"1"-6"10"0,-4 8-139 0,3 7-55 16,-7 9-87-16,2 9-34 15,4 18-3-15,-4 13 11 16,3 20 13-16,-6 6 4 0,1 10-10 31,-1-3-15-31,0-5-17 16,2-2-7-16,0-19-6 15,3-5 0-15,3-17-2 0,-2-13 0 0,4-10-36 16,1-11-46-16</inkml:trace>
  <inkml:trace contextRef="#ctx0" brushRef="#br0" timeOffset="38135.6344">4080 16601 777 0,'-1'6'392'15,"-3"9"-151"-15,-7 8-66 16,-1 4-26-16,-6 4-75 15,-3-5-31-15,2-7-175 16</inkml:trace>
  <inkml:trace contextRef="#ctx0" brushRef="#br0" timeOffset="38557.0457">4563 16313 771 0,'-2'-1'337'0,"2"10"-147"16,1 11-71-16,5 18-51 15,1 10 5-15,1 12-13 16,-3 5-13-16,-5 4-10 16,-2-2-7-16,0-7-8 15,-4-10-15-15,6-17-168 16</inkml:trace>
  <inkml:trace contextRef="#ctx0" brushRef="#br0" timeOffset="38721.1719">4601 16468 839 0,'3'1'337'0,"9"2"-201"16,5 1-93-16,8-1-37 15,1-2 1-15,6-3-140 16</inkml:trace>
  <inkml:trace contextRef="#ctx0" brushRef="#br0" timeOffset="39104.318">4972 16302 791 0,'-12'-4'366'16,"-15"-4"-173"-16,1 5-47 15,4 6-85-15,1 2-27 16,10 6-35-16,6 0-7 0,9 0-5 16,8 2 1-16,7-5 9 15,4-2 3-15,1-6 0 16,-4 0 1-16,-5-3 2 16,-5 1-1-16,-8-1-10 15,1-2-5-15,-10 3-2 16,-7 2 0-16,-7 2 12 15,-1 6 3-15,-1 6 18 16,5 1 11-16,6 9 11 16,2 0 11-16,13-1-6 15,10 4-6-15,8-8-5 0,6-1-10 0,6-6-5 16,-5-5-1-16,4-10-15 16,1-3-49-16</inkml:trace>
  <inkml:trace contextRef="#ctx0" brushRef="#br0" timeOffset="39385.7187">5511 16319 664 0,'4'0'304'0,"6"2"-87"0,4-1-103 16,17 3-38-16,1 0-5 16,12 0-37-16,0-1-8 15,-3 2-10-15,-2-3-3 16,-11-1-6-16,-6 1-46 15,-10-5-313-15</inkml:trace>
  <inkml:trace contextRef="#ctx0" brushRef="#br0" timeOffset="39525.9394">5684 16330 547 0,'-5'12'321'0,"-2"14"-49"15,1 6-79-15,4 1-99 16,5-4-38-16,6 1-35 15,5-9-7-15,3-4 2 16,4-1-69-16</inkml:trace>
  <inkml:trace contextRef="#ctx0" brushRef="#br0" timeOffset="39807.0918">6022 16371 863 0,'-12'-3'406'0,"-9"3"-183"16,0 2-53-16,4 2-98 0,7 7-36 15,4 1-39-15,3 7-7 16,3-1-2-16,3 4 1 16,8-2 8-16,4-5 0 15,8 0 3-15,-3-8 1 16,1-7 4-16,0-4 3 15,-8-7 15-15,-2-3 15 16,-9-5 13-16,-3 1 1 16,-9-2-12-16,-2 2-16 15,0 5-61-15,-1 0-83 0</inkml:trace>
  <inkml:trace contextRef="#ctx0" brushRef="#br0" timeOffset="40549.3001">6984 16266 647 0,'-1'14'372'0,"0"9"-78"0,-9 10-113 16,-3 7-24-16,-4-6-82 16,-5-3-26-16,-2-8-25 15,-4-7-2-15,-4-9-9 16,1-7-6-16,3-9-40 16,4-5-15-16,6-3-15 15,7 1 0-15,10-3 24 16,4 1 9-16,17 6 6 15,1 1 2-15,8 11 6 16,5 4 3-16,-2 11 18 16,2 7 7-16,-3 2 11 15,-2 3 2-15,-3-5-6 16,2-3-3-16,-4-10-2 16,0-5 0-16,2-5 3 15,-2-6 1-15,0-2-4 16,0-6-1-16,-4 1-4 15,-4-1 0-15,-6 1 3 16,-3 3 3-16,-7-4 3 0,-2 2-1 31,-11-1-4-31,-3-1-2 0,-6 4-4 16,-1 1-4-16,8 8-9 16,1 4-6-16,9 12-6 15,2 8 1-15,3 12 7 16,0 7 8-16,1 11 16 15,-1 3 7-15,0 8 3 16,2-5-1-16,0 1-12 16,2-7-3-16,5-13 0 15,0-5-15-15,-1-20 41 16</inkml:trace>
  <inkml:trace contextRef="#ctx0" brushRef="#br0" timeOffset="40768.0193">7380 16329 1044 0,'0'6'485'0,"-6"4"-143"0,8 13-247 16,0 3-18-16,3 8-26 15,7 3-14-15,-2 1-16 16,3 2-10-16,0-4 1 15,3 2-29-15,0-3-149 16,0-5-174-16</inkml:trace>
  <inkml:trace contextRef="#ctx0" brushRef="#br0" timeOffset="40970.7032">7545 16380 1081 0,'-14'8'492'16,"-10"2"-224"-16,-5 10-136 15,1 7-32-15,-1 8-51 16,2 10-17-16,1 6-18 0,2 1 25 16,8-4-148-16,3-6-69 15</inkml:trace>
  <inkml:trace contextRef="#ctx0" brushRef="#br0" timeOffset="41298.7459">7737 16310 686 0,'-2'-2'430'0,"-3"6"-16"15,1 3-204-15,1 12-132 16,3 8-31-16,0 5-14 16,0 1-7-16,5-1-9 15,-3-5 17-15,5-5-135 0</inkml:trace>
  <inkml:trace contextRef="#ctx0" brushRef="#br0" timeOffset="41501.8341">7880 16332 1130 0,'-1'5'426'0,"0"9"-300"16,0 5-67-16,1 2-22 16,0 3-8-16,2-3-17 15,-1-1-2-15,4-5-50 16,-2-6-125-16</inkml:trace>
  <inkml:trace contextRef="#ctx0" brushRef="#br0" timeOffset="41720.5321">8023 16317 520 0,'-7'2'346'15,"-5"5"10"-15,-7 2-194 16,-2 3-21-16,-2 0-54 15,4-1-16-15,0-1-37 16,7 1-21-16,5 4-19 16,3 2-2-16,11-1 3 15,5 0 2-15,8-5 3 0,6-3 2 16,7 1 8-16,3-1-43 16,0-5-222-16</inkml:trace>
  <inkml:trace contextRef="#ctx0" brushRef="#br0" timeOffset="42032.9485">8387 16401 539 0,'-1'-3'325'0,"-6"-2"-2"15,-1-2-67-15,-4-3-43 16,-7 1-17-16,-3 2-45 16,-4 0-27-16,-5 6-48 15,3 1-26-15,5 7-31 16,2 4-8-16,8 6-14 16,5 4-3-16,8-2-2 15,5 5 1-15,9-5 4 16,5-2 1-16,5-5 3 15,3-3 3-15,0-8 0 16,-3-1 1-16,-2-6-5 0,-7-9-43 16,-6-1-167-16</inkml:trace>
  <inkml:trace contextRef="#ctx0" brushRef="#br0" timeOffset="42189.1934">8337 16130 973 0,'-5'-3'519'16,"-1"-6"-124"-16,-1 2-99 0,1 7-135 16,2-1-63-16,3 7-75 15,2 5-20-15,5 7-58 16,1 5-34-16</inkml:trace>
  <inkml:trace contextRef="#ctx0" brushRef="#br0" timeOffset="42704.6711">9153 16255 930 0,'-7'-1'414'0,"-14"5"-215"15,-2 3-44-15,-1 8-81 16,2 7-34-16,9 6-37 16,5 8-6-16,13 3-4 15,4 4 2-15,15-6 4 16,8-3 1-16,3-13 0 15,7-8 1-15,-8-10 2 16,-5-6 3-16,-9-7 9 16,-9-4 5-16,-11-5 4 15,-8 2-1-15,-14 0-7 16,-8 1-6-16,-5 3-51 16,1 2-75-16</inkml:trace>
  <inkml:trace contextRef="#ctx0" brushRef="#br0" timeOffset="43017.1046">9382 16312 1134 0,'0'1'450'0,"-4"6"-305"15,-2 2-52-15,4 10-50 16,-2 1 9-16,4 6-6 16,4 3-3-16,6-2-13 15,3-1-18-15,5-7-1 16,3-8 1-16,5-3 5 16,0-6 3-16,2-4 5 15,-5-2 3-15,-6-11 1 16,-3-3-5-16,-9-4-23 15,0-5-46-15,-7 2-162 16,-5 0-176-16</inkml:trace>
  <inkml:trace contextRef="#ctx0" brushRef="#br0" timeOffset="43126.4413">9516 16168 714 0,'-4'1'434'0,"0"2"-50"16,-2 1-208-16,1 2-61 15,3 2-36-15,2 3-90 16</inkml:trace>
  <inkml:trace contextRef="#ctx0" brushRef="#br0" timeOffset="43579.4716">9826 16317 762 0,'-14'2'344'0,"-10"2"-166"16,8 3-51-16,0 5-58 16,3 1-24-16,7 2-19 15,2 6-8-15,12 4-4 0,8 0-6 16,3 0-6-16,1-4 0 15,3-8 3-15,-2-3 2 16,-2-9 5-16,-2-1 4 16,-8-4 33-16,-4-4 10 15,-9 2 3-15,-7-2-3 16,-10 0-35-16,-4-4 5 0,-4 2-112 16,5 2-328-1</inkml:trace>
  <inkml:trace contextRef="#ctx0" brushRef="#br0" timeOffset="43852.5605">9921 16280 813 0,'7'0'376'0,"9"0"-179"16,2 1-23-16,11 0-71 16,-1 1-28-16,5-1-34 15,-2-1-13-15,0 3-12 16,-2-3-3-16,-8-4-53 16,-1-3-98-16</inkml:trace>
  <inkml:trace contextRef="#ctx0" brushRef="#br0" timeOffset="44008.7617">10072 16326 805 0,'-3'12'374'0,"-1"20"-175"15,0-1-21-15,1 4-73 16,1 0-29-16,3-6-34 15,1-1 8-15,7-10-217 0</inkml:trace>
  <inkml:trace contextRef="#ctx0" brushRef="#br0" timeOffset="47267.3295">10328 16336 681 0,'3'0'301'0,"1"2"-128"15,3 3-40-15,-3 8-36 16,1 2-8-16,3 7-28 16,-7 4-8-16,-2 0-16 15,-3-7-9-15,0-7-11 16,1-4-4-16,5-11 2 15,-1 0 3-15,3-13-4 16,6-5-4-16,3-2-10 16,6-6-2-16,3 8-7 15,2 5-1-15,0 12 0 16,-1 7 5-16,-7 14 25 16,-5 6 15-16,-8 5 14 15,-3 2 0-15,-2-2-19 16,2-5-9-16,2-5-28 15,5-7-53-15,7-10-215 16</inkml:trace>
  <inkml:trace contextRef="#ctx0" brushRef="#br0" timeOffset="47502.0098">10705 16313 489 0,'1'-1'321'0,"2"-1"5"15,-2 3-68-15,-1-1-71 16,0 0-29-16,-1 27-44 16,0 41-22-16,1-20-43 15,-2 6-14-15,1 9-18 16,-2 0-4-16,2-6-5 15,1-1-44-15,0-14-164 16</inkml:trace>
  <inkml:trace contextRef="#ctx0" brushRef="#br0" timeOffset="47681.0329">10740 16536 920 0,'9'-3'362'0,"4"-1"-215"16,6-3-123-16,5 3-6 0,5 1-8 15,4 1 20-15,2-1-202 16</inkml:trace>
  <inkml:trace contextRef="#ctx0" brushRef="#br0" timeOffset="48009.0813">11272 16287 969 0,'-6'8'400'0,"-2"10"-248"16,-6 6-9-16,-3 5-52 0,-4 2-20 15,-11-8-29-15,-4 0-13 16,-5-9-8-16,4-5-3 15,8-6-4-15,5-6-4 16,8-8-6-16,2 1-3 16,7-3-8-16,5 1-2 15,8 0-5-15,6-2 0 16,9 6 7-16,3 3 7 0,4 6 13 16,0 6 8-16,1 12 5 15,0 0-4-15,-6 8-6 16,-3 0-1-16,1-1-65 15</inkml:trace>
  <inkml:trace contextRef="#ctx0" brushRef="#br0" timeOffset="48227.7795">11649 16468 1019 0,'3'8'464'0,"-6"5"-168"0,-1 8-110 16,-8 9-62-16,-10 0-36 16,0 5-63-16,-2-3-54 15</inkml:trace>
  <inkml:trace contextRef="#ctx0" brushRef="#br0" timeOffset="50109.555">12220 15981 590 0,'-2'-5'369'16,"0"-5"-51"-16,-2 15-160 15,1 10-51-15,1 19-75 16,2 10-16-16,0 24 3 0,1 6 4 16,1 7-2-16,-2-1 0 15,0-11 1-15,3-10-1 16,-1-22-57-16,4-9-113 15</inkml:trace>
  <inkml:trace contextRef="#ctx0" brushRef="#br0" timeOffset="50421.9984">12481 16027 639 0,'1'-2'276'0,"4"2"-112"16,-3 4-38-16,-2-4-16 15,2 10 2-15,3 20 6 16,11 46-10-16,-10-26-17 15,-2 8-8-15,-4 2-44 16,0-1-10-16,1-7-11 16,0-10-1-16,2-12-50 15,2-4-78-15</inkml:trace>
  <inkml:trace contextRef="#ctx0" brushRef="#br0" timeOffset="50671.9554">12718 16051 730 0,'2'0'357'0,"0"0"-111"16,3 6-75-16,-5-6-58 15,0 21-13-15,0 52-16 16,0-25-11-16,1 10-20 15,1 0-9-15,-1-2-20 16,2-4-8-16,7-13 5 16,-1-5-34-16,2-11-133 15,-2-8-120-15</inkml:trace>
  <inkml:trace contextRef="#ctx0" brushRef="#br0" timeOffset="50843.7575">12557 16299 735 0,'-2'3'379'0,"2"-1"-78"0,6 6-183 16,12-1-80-16,11-5-2 16,9-2-4-16,2-2-8 15,0-2-32-15,-2 2-126 16</inkml:trace>
  <inkml:trace contextRef="#ctx0" brushRef="#br0" timeOffset="51140.5619">13141 16027 985 0,'-20'5'400'0,"-18"11"-254"15,0 5-29-15,9 12-48 16,5 11-15-16,14 10-26 16,8 7-3-16,14 8-8 15,8-1-6-15,7-8-3 16,4-3-2-16,6-18 4 15,-1-8 2-15,-3-12-27 16,1-6-45-16</inkml:trace>
  <inkml:trace contextRef="#ctx0" brushRef="#br0" timeOffset="51515.4753">13347 16342 796 0,'7'7'317'0,"11"6"-215"15,2-2-23-15,4-4-19 16,-1-6-2-16,3-4 1 16,-3-7-1-16,-8-8-14 15,-3-2-8-15,-7 0-9 16,-5-1-4-16,-6 5-4 15,-8 1-2-15,-6 2 0 16,-7 4 2-16,-3 9-3 16,-2 2-3-16,4 11-9 15,3 4-5-15,5 8-4 16,5 5 2-16,10 5 6 16,5 2 2-16,9-5 2 15,9 1 1-15,6-9 1 16,4-2 3-16,3-11 3 15,0-7 2-15,0-8 4 16,1-3-43-16</inkml:trace>
  <inkml:trace contextRef="#ctx0" brushRef="#br0" timeOffset="51734.5179">13665 15996 735 0,'-2'-2'437'0,"-5"-4"-15"16,5 5-210-16,-2 1-127 15,2 0-38-15,2 0-40 16,0 0-58-16,0-1-234 15</inkml:trace>
  <inkml:trace contextRef="#ctx0" brushRef="#br0" timeOffset="51937.2565">13691 16056 602 0,'1'12'317'0,"2"16"-64"16,1 2-24-16,-4-1-44 15,-4-1-24-15,-6-6-45 0,-9-6-26 16,1-9-32-16,-2-5-12 16,1-11-48-16,4-5-61 15,2-3-262-15</inkml:trace>
  <inkml:trace contextRef="#ctx0" brushRef="#br0" timeOffset="52437.1342">13792 15997 479 0,'-6'1'349'15,"-1"2"15"-15,-1 2-171 16,0 6-52-16,6 3-72 16,1 4-18-16,2 3-21 15,7 1-7-15,5-2-8 16,-3-5-4-16,5-5 2 16,1-3 2-16,0-10 5 15,3-2 1-15,-2-4 0 16,-2-6-1-16,-6 1-4 15,-1-1-2-15,-6 1-3 0,-1 4-3 16,-1 5-1-16,-1 2-2 16,-2 0-6-16,2 3-5 15,0 0-6-15,0 0-2 16,0 1 5-16,2 16 2 16,11 28 4-16,-1-29 0 15,5 1 3-15,1-8 1 0,1-6 5 16,3 1 6-16,-6-9 12 15,-1-4 11-15,-3-6 17 16,-9-5-2-16,0-2-11 16,-3 2-10-16,-6 1-49 15,-1 1-44-15,-3 3-218 16</inkml:trace>
  <inkml:trace contextRef="#ctx0" brushRef="#br0" timeOffset="52836.6049">14191 16098 720 0,'7'3'385'16,"4"4"-59"-16,8 15-182 15,-1 8-25-15,2 14-16 0,1 7-12 16,-11 11-15-16,-8-3-9 16,-10 1-21-16,-9-4-9 15,-5-14-13-15,1-5-6 16,3-10-9-16,1-4-36 16,-1-16-132-16,3-7-166 15</inkml:trace>
  <inkml:trace contextRef="#ctx0" brushRef="#br0" timeOffset="53317.2674">14580 15994 692 0,'1'-3'412'0,"0"3"-100"16,-3 4-141-16,0-4-52 16,1 9-83-16,-1 21-3 15,1 59 14 1,1-29 5-16,-8 17 22 15,-4 1-1-15,1 1-22 16,4-2-10-16,7-17-28 16,0-3-3-16,4-16-1 15,0-4 1-15,0-15-56 16,4-8-55-16</inkml:trace>
  <inkml:trace contextRef="#ctx0" brushRef="#br0" timeOffset="76226.3338">14978 16597 1107 0,'2'8'425'0,"-5"13"-315"15,-1 4-21-15,-17 7-38 16,-7-1-46-16</inkml:trace>
  <inkml:trace contextRef="#ctx0" brushRef="#br0" timeOffset="77731.2033">740 17761 466 0,'-6'0'307'0,"-9"0"-32"15,-7 2-79-15,0 5-37 16,-1 11-85-16,1 4-37 0,6 5-26 31,8 0-2-31,8-7-3 16,10 2-2-16,13-8-3 16,0-2-1-16,11-7 2 15,-2-2 2-15,1-6 4 16,-3-5 3-16,-9-1 10 15,-6-6 3-15,-13-3 8 0,-4-3 2 16,-14-12-4-16,-4-1-2 0,-9-11-6 16,-3-6-4-16,3-8-5 15,3-6-3-15,8 3-8 16,7 4-5-16,13 6-12 16,11-1-3-16,12 10-76 15,6 5-99-15</inkml:trace>
  <inkml:trace contextRef="#ctx0" brushRef="#br0" timeOffset="78179.242">1006 17763 576 0,'5'4'282'0,"6"10"-77"15,-5 4-25-15,-1 5-45 16,-5 5-23-16,-1-3-55 16,-2-4-13-1,-2-5-21-15,3-7-6 0,-2-5 3 16,4-7-2-16,5-10-5 16,-3-3-3-16,5-9-11 15,5 3-4-15,3 2-1 16,4 2-2-16,-1 9 6 15,0 7 7-15,-8 15 18 16,0 4 7-16,-3 7 1 0,-4 3-5 16,3-9-11-16,3-1-63 15</inkml:trace>
  <inkml:trace contextRef="#ctx0" brushRef="#br0" timeOffset="78564.8556">1165 17562 746 0,'2'-20'373'0,"8"-16"-113"0,7 3-52 15,3 17-77-15,9 9-37 0,6 13-42 16,3 10 1-16,1 14 10 15,-1 5 7-15,0 10-5 16,-6 8-9-16,-5-1-20 16,-6-1-10-16,-5-6-9 15,0-8-1-15,-2-11-2 16,-2-6 1-16,-6-12-22 0,-5-7-18 16,-5-5-36-16,-10-9-9 15,-6-8 7-15,-5-1 14 16,-6 4 29-16,4 5 4 15,-2 14 4-15,2 10-3 16,0 9-8-16,15-3 2 31,5-9 42-31,1 1-88 0,-7 21-285 16</inkml:trace>
  <inkml:trace contextRef="#ctx0" brushRef="#br0" timeOffset="78733.5963">1817 17844 943 0,'0'4'526'0,"-2"2"-65"16,0 4-195-16,-4-3-134 15,0-2-46-15,4-1-98 16,1-2-57-1</inkml:trace>
  <inkml:trace contextRef="#ctx0" brushRef="#br0" timeOffset="79212.1697">3090 17220 781 0,'-3'-3'415'0,"-3"2"-130"15,-1 7-73-15,3 21-94 16,-1 14-32-16,0 17-25 16,4 9-13-16,-1 14-22 0,2 2-10 15,3-5-4-15,3-3 0 16,-4-16-27 0,2-13-50-16,2-11-265 0</inkml:trace>
  <inkml:trace contextRef="#ctx0" brushRef="#br0" timeOffset="79450.3407">3360 17336 883 0,'-4'0'446'0,"-1"3"-139"0,-4 14-139 15,1 8-43-15,3 10-36 16,4 8-10-16,1 8-27 16,2 5-11-16,2 7-13 15,-2-2-8-15,0-4 17 16,-1-7-50 0,-2-14-99-16,1-5-110 15</inkml:trace>
  <inkml:trace contextRef="#ctx0" brushRef="#br0" timeOffset="79666.4036">3555 17345 873 0,'-3'0'423'15,"2"1"-130"-15,1 14-140 16,0 7-28-16,4 8-30 15,-2 3-19-15,3 9-41 16,0 3-12-16,2 6-11 0,-3 0-2 0,-2-3-16 16,0-7-41-16,-1-11-199 15</inkml:trace>
  <inkml:trace contextRef="#ctx0" brushRef="#br0" timeOffset="79851.2777">3372 17594 1274 0,'9'1'474'16,"15"4"-353"-16,6 0-43 16,7 1-25-16,5-1-13 15,0-4-61-15,0-1-123 0</inkml:trace>
  <inkml:trace contextRef="#ctx0" brushRef="#br0" timeOffset="80468.6807">3733 17677 797 0,'4'10'345'0,"3"16"-204"16,-2 0 2-16,-1 4-60 31,-1 0-20-31,-1-6-18 0,-2-2-17 0,0-13-12 16,1-6-2-16,0-8-2 0,1-5-1 16,3-11-5-16,1 0-3 31,5-5-3-31,1 0-1 15,1 5-1-15,2 2-1 0,2 9-2 16,0 4 1-16,-4 11 8 16,-3 6 9-16,-5 8 13 15,-7 0 3-15,-2 1-3 16,0-2-5-16,-3-3-9 16,5-1-3-16,3-6-9 15,2-8-10-15,6-9-19 0,5-4-2 16,2-6 6-16,0-2 8 0,1 3 17 15,-2 4 0-15,-6 5 10 16,2 8 7-16,-6 9 35 16,-2 6 14-16,-1 3-4 15,-2 5-6-15,0 4-31 32,0-4-13-32,0 1-37 15,0-5-61-15</inkml:trace>
  <inkml:trace contextRef="#ctx0" brushRef="#br0" timeOffset="80653.1604">4076 17731 914 0,'0'4'440'0,"-7"4"-167"16,3 3-106-16,3 9-106 15,-1 2-25-15,1 0-25 16,3 1-10-16,-1-11-152 16</inkml:trace>
  <inkml:trace contextRef="#ctx0" brushRef="#br0" timeOffset="80800.0168">4011 17516 1228 0,'0'-3'490'0,"0"-3"-350"0,-1 6-74 15,1 0-122-15,0 0-115 16</inkml:trace>
  <inkml:trace contextRef="#ctx0" brushRef="#br0" timeOffset="81085.4526">4140 17729 835 0,'3'15'402'0,"0"19"-160"15,2-4-60-15,-2-3-83 16,1-3-36-16,-1-11-35 16,0-5-5-16,-1-9 28 15,1-5 3-15,-1-8-1 16,2-1-2-16,0-7-38 15,2 1-7-15,5 2-8 16,1-1 1-16,7 8 7 16,2 0 6-16,-3 10 19 15,-2 3 1-15,-6 8 2 0,-1 5-1 16,-7 7-7-16,-2-1-5 16,-2 5 7-16,-2-3-53 15</inkml:trace>
  <inkml:trace contextRef="#ctx0" brushRef="#br0" timeOffset="81555.3479">4713 17179 800 0,'-23'15'399'15,"-16"10"-139"-15,7 21-109 16,2 11-37-16,14 13-53 15,2 7-25-15,7 6-24 0,6 2-3 16,9-6-7-16,10-6-1 16,15-19 0-16,1-14-1 15,6-17-7-15,3-10-37 0,1-15-185 16</inkml:trace>
  <inkml:trace contextRef="#ctx0" brushRef="#br0" timeOffset="81940.7587">4888 17675 647 0,'3'3'335'0,"6"4"-62"15,3 1-117-15,7-2-44 16,3-4-26-16,-3-6-27 15,5-7-7-15,-7-3-7 0,-3-3-1 16,-4 0-10-16,-6 1-3 16,-5-2-7-16,-1 1-3 15,-10 5-7-15,-1 1-4 16,-4 5-8-16,-4 5-6 16,3 9-9-16,-2 7-3 15,1 14-4 1,1 6 4-16,11 4 3 15,5 0 1-15,13-5 6 16,8 0 1-16,5-8 5 16,1-4 0-16,2-10 5 15,2-3 1-15,2-10-15 16,0-4-60-16</inkml:trace>
  <inkml:trace contextRef="#ctx0" brushRef="#br0" timeOffset="82141.0804">5101 17258 1237 0,'0'-2'515'15,"-4"1"-327"-15,-2 1-78 16,5 0-86-16,0 0-23 15,1 0-54-15,0 0-89 16</inkml:trace>
  <inkml:trace contextRef="#ctx0" brushRef="#br0" timeOffset="82303.8058">5161 17362 623 0,'0'8'365'0,"-2"14"-26"0,-3-1-55 15,-7-1-88-15,-3-1-49 0,-3-5-78 16,2-3-23-16,-1-6-37 16,4-5-45-16,2-10-167 15,4-4-325-15</inkml:trace>
  <inkml:trace contextRef="#ctx0" brushRef="#br0" timeOffset="82773.932">5261 17314 746 0,'-7'3'383'16,"-2"5"-118"-16,1 5-123 15,1 3-34-15,3 1-42 16,2 2-14-16,3-1-19 0,5-2-6 16,7-3-15-16,2-5-1 15,4-5 6-15,1-3 5 0,-4-10 12 16,-1-1 2-16,-4-4-4 16,-1-5-5-16,-2 4-12 15,-4-2-5-15,-4 3-4 16,3 3-2-16,-3 6-9 15,0 6-5-15,4 5-5 16,-1 5-1 0,2 3 5-16,0 1 5 15,4 0 3-15,5-3 1 0,1-2 3 16,0-3 0-16,1-6 32 16,-6-3 17-16,-4-7 17 15,-1-1 12-15,-4-5-20 16,0-3-14-16,-1-4-18 15,0 4 0-15,-2 3-116 16,-3 3-102-16</inkml:trace>
  <inkml:trace contextRef="#ctx0" brushRef="#br0" timeOffset="83190.1575">5630 17288 853 0,'2'2'390'0,"10"9"-161"0,1 10-75 15,8 16-54-15,3 9 10 16,-9 9 11-16,-4 4 7 15,-17 10-15-15,-7 1-24 16,-6 0-40-16,-5-8-15 16,-1-14-11-16,0-8-3 0,-2-16-30 15,4-5-37-15,5-15-99 16,5-4-90-16</inkml:trace>
  <inkml:trace contextRef="#ctx0" brushRef="#br0" timeOffset="83606.8791">5988 17200 775 0,'-4'4'401'15,"0"7"-95"-15,-3 20-132 16,4 14-53-16,3 15-15 16,0 7-14-16,1 16-21 0,1 8-7 15,2 5-17 1,-2-3-9-16,3-18-18 16,-1-14-4-16,-4-17 0 15,6-17-1-15,-6-9-42 16,1-9-59-16,3-14-473 15</inkml:trace>
  <inkml:trace contextRef="#ctx0" brushRef="#br0" timeOffset="83945.5348">6384 17566 904 0,'1'0'374'0,"9"-2"-195"16,4 0-70-16,15 2-50 15,4-2-9-15,7 1-33 16,2 0-8-16,-4-2-21 16,3-1-79-16</inkml:trace>
  <inkml:trace contextRef="#ctx0" brushRef="#br0" timeOffset="84177.6753">6438 17656 662 0,'0'4'393'16,"-6"-1"-52"-16,5 3-110 15,7 2-90-15,6 2-21 16,13-4-22-16,8 0-12 16,9-4-35-16,-4-2-22 0,2 2-14 15,-1 0-6-15,-7-2 73 16</inkml:trace>
  <inkml:trace contextRef="#ctx0" brushRef="#br0" timeOffset="84593.9392">7129 17181 814 0,'-5'-4'452'16,"-1"-4"-138"-16,-1 18-143 15,1 12-49-15,3 24-86 16,2 10-3-16,2 17 0 0,0 7-4 16,0 7-1-16,0 4-6 15,-1-4-6 1,2-10-1-16,1-19-2 16,-2-11-3-16,0-19-91 15,1-8-103-15</inkml:trace>
  <inkml:trace contextRef="#ctx0" brushRef="#br0" timeOffset="84948.5965">7401 17265 949 0,'-2'2'411'0,"2"4"-184"0,-1 11-59 16,1 17-72-16,0 8 1 0,6 11-39 15,-5 8-16-15,-2 5-16 16,1 2-6-16,-8-3-3 16,7-13-4-16,1-14-25 15,1-6-43-15,2-15-270 16</inkml:trace>
  <inkml:trace contextRef="#ctx0" brushRef="#br0" timeOffset="85149.0238">7605 17339 1169 0,'-1'1'494'0,"-1"10"-273"0,1 4-63 16,1 8-81-16,-3 1-10 15,5 9-21-15,3 4-6 16,-2 8-13-16,9 8-4 15,-7 1-11-15,3-3-3 16,-1-7-39-16,-3-8-41 16,-4-10-162-16</inkml:trace>
  <inkml:trace contextRef="#ctx0" brushRef="#br0" timeOffset="85311.476">7413 17546 1051 0,'4'0'472'0,"4"1"-211"0,11 2-157 15,8 1-19-15,16-2-48 16,2-2-12-16,8 0-87 16</inkml:trace>
  <inkml:trace contextRef="#ctx0" brushRef="#br0" timeOffset="85712.4244">8044 17220 580 0,'-14'4'340'0,"-16"6"-39"16,-2 6-105-16,0 14-39 15,3 11-26-15,8 11-29 16,3 8 5-16,11 8-67 16,7 0-10-16,9 8-15 0,8-5-5 15,8-9-2-15,-4-4 1 16,7-21-23-16,1-6-45 16,0-19-207-16</inkml:trace>
  <inkml:trace contextRef="#ctx0" brushRef="#br0" timeOffset="86097.6663">8151 17675 708 0,'0'5'352'0,"0"8"-108"16,9-3-145-16,6 3-23 0,8-7-24 15,3-4 0-15,4-6 15 16,-6-6 2-16,-2-2-8 16,-3-6-11-16,-12-2-21 15,0-1-3-15,-7-1-7 16,-4 2-2-16,-6 5-5 16,-7 5-2-1,-11 3-6-15,-3 2-4 16,-3 14-8-16,4 3-4 15,4 10-2-15,6 8 5 16,10 1 9-16,6 0 4 16,12 2 2-16,8-7-2 0,11-3 0 15,3-4-1-15,4-7 2 16,0-1 3-16,-1-11-12 16,-4-4-39-16,-6-8-442 15</inkml:trace>
  <inkml:trace contextRef="#ctx0" brushRef="#br0" timeOffset="86313.5982">8363 17262 964 0,'-2'-2'466'16,"1"-1"-179"-16,-7 1-113 16,8 3-120-16,2 0-32 15,0-1-44-15,-2 0-59 0</inkml:trace>
  <inkml:trace contextRef="#ctx0" brushRef="#br0" timeOffset="86451.6073">8420 17362 684 0,'3'11'352'0,"-3"13"-82"0,2 0-24 16,-5-2-66-16,-3-1-32 15,-2-11-69-15,-7-1-23 16,-4-9-74-16,-3-4-64 16</inkml:trace>
  <inkml:trace contextRef="#ctx0" brushRef="#br0" timeOffset="86967.905">8518 17279 683 0,'-4'0'382'0,"0"1"-77"0,0 11-165 0,3 2-55 16,2 5-54-16,4 2-9 15,4-1-15-15,3-2-3 31,0-4 0-31,0-6 2 16,-1-6 2-16,3-3 3 0,-1-7 5 16,1 0 1-16,-2-4-1 15,-1 1-2-15,-4-3-5 16,-4-1-2-16,-3 4-4 16,-1 0-1-16,-4 8-9 15,2 5-4-15,-3 5-4 16,5 6 1-16,2 3 5 0,4 0 2 0,6 0 2 15,1-2 1-15,5-4 4 16,4-2-2-16,1-8 40 16,2-4 9-16,-3-4 35 15,-5-2 17-15,-10-3-20 16,-5 0-3-16,-5-3-35 16,1-3 6-1,-6 0-127-15,1 3 74 16</inkml:trace>
  <inkml:trace contextRef="#ctx0" brushRef="#br0" timeOffset="87369.0056">8905 17281 620 0,'0'2'393'0,"5"5"13"16,6 10-184-16,11 16-158 0,2 10-9 16,-1 9 13-16,-3 7 17 15,-18 4 21-15,-2 5 3 16,-12 0-43-16,-2-6-27 0,-2-11-21 16,-2-8-3-16,2-12 0 15,1-10-10-15,-1-12-69 16,-2-9-51-16,5-7-275 15</inkml:trace>
  <inkml:trace contextRef="#ctx0" brushRef="#br0" timeOffset="87801.6292">9272 17107 737 0,'-5'-2'423'16,"4"4"-89"-16,-7 19-148 16,4 15-58-16,3 27-58 0,1 9-7 15,1 12-15-15,-1 4-5 16,-1 7-6-16,-3 1-6 15,-9-4-10-15,3-7-3 16,-2-21-3-16,3-10 1 0,5-18-2 16,1-7 27-16,3-17-120 15,0-9-86-15</inkml:trace>
  <inkml:trace contextRef="#ctx0" brushRef="#br0" timeOffset="88102.2371">9478 17867 1289 0,'-1'5'624'16,"-3"1"-236"-16,2-3-233 15,0 0-59-15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7T15:16:40.5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1354 11486 842 0,'0'0'378'0,"-1"-1"-200"15,5-1-59-15,-4 2-64 16,3-2-26-16,27 1-11 16,40 4-2-16,-26-3-36 31,-2 2-99-31</inkml:trace>
  <inkml:trace contextRef="#ctx0" brushRef="#br0" timeOffset="363.2752">1688 11374 604 0,'-8'1'316'15,"-2"4"-96"-15,-3 2-109 16,3 3-30-16,2 9-50 16,4 3-12-16,4 4-15 15,1 5-3-15,7-3-2 16,0-2 0-16,6-6 1 15,2-6 2-15,4-10 6 16,0-6 5-16,-2-11 15 16,-1-1 9-16,-7-14 25 0,-4 1 11 15,-8 0 22-15,-8-1 0 16,-4 7-26-16,-2 4-16 16,0 8-43-16,2 1-35 15,7 5-152-15</inkml:trace>
  <inkml:trace contextRef="#ctx0" brushRef="#br0" timeOffset="548.5673">1841 11567 813 0,'0'0'304'0,"4"-4"-239"16,1 0-149-16</inkml:trace>
  <inkml:trace contextRef="#ctx0" brushRef="#br0" timeOffset="1936.7349">2061 11454 338 0,'0'-5'209'0,"4"-1"-6"16,-3-4-33-16,-1 1-52 16,-1 1-15-16,-5 0-23 0,1-2-5 15,-3 2-11-15,1 0-9 16,-5 1-22-16,-1 3-10 15,-2 4-18-15,2 2-6 16,0 5-9-16,0 2 0 0,2 6 0 16,-3-2 3-16,5 3 2 31,3 0-1-31,4-2 0 16,3 0-1-16,6-4-1 15,1 1 2-15,9-6 3 16,0-4 3-16,3-4 1 15,2-4 3-15,-6-6 1 0,2 2 0 16,-3-1 1-16,-4 3 0 16,-10 1 0-16,-1 2-2 0,0 6 3 15,-1 0 3-15,1 0 7 16,0 0 3-16,0 8 3 16,0 13-2-16,0 29 4 15,-3-27 8-15,-5 1 21 16,-1-3 7-16,-8-2 0 15,-3-1-7 1,-2-9-23-16,-1 0-8 16,5-12-16-16,3-7-27 15,9-2-161-15</inkml:trace>
  <inkml:trace contextRef="#ctx0" brushRef="#br0" timeOffset="2678.1148">4833 10908 730 0,'-3'-4'375'0,"-3"-3"-101"16,2 3-51-16,4 4-107 16,6 2-31-1,-6-2-51-15,11 5-12 16,50 46-1-16,-28-16-5 15,1 4-7-15,-4 5-1 16,-2-5 3-16,-2 1 1 16,-3-9-57-16,-1-9-83 0</inkml:trace>
  <inkml:trace contextRef="#ctx0" brushRef="#br0" timeOffset="2908.637">5102 10887 790 0,'-4'0'394'0,"-5"1"-118"16,-1 6-77-16,-4 5-82 16,0 9-23-16,-4 4-33 15,-3 5-17-15,-7 4-23 16,-1 2-4-16,1 5-9 15,-5-1 14 1,4-2-94-16,1-4-88 16</inkml:trace>
  <inkml:trace contextRef="#ctx0" brushRef="#br0" timeOffset="3456.5382">4629 11439 498 0,'-8'1'301'0,"-10"5"-39"16,1 2-92-16,4 7-102 16,1 3-34-1,7 3-32-15,3 2-4 16,7 4-5-16,2-2 0 16,3-4 5-16,4-5 9 15,4-10 21-15,5-6 9 16,0-10 26-16,-2-5 3 15,-7-4 11-15,-6-3 14 16,-8-6-1-16,-1 6-6 0,-11-1-26 16,-1 1-21-16,-7 8-29 15,2-2-23-15,3 5-134 16,2 3-133-16</inkml:trace>
  <inkml:trace contextRef="#ctx0" brushRef="#br0" timeOffset="3656.9711">4796 11664 750 0,'-2'0'400'0,"2"1"-111"0,-1-1-106 15,1-1-123-15,0-1-8 16,0 1-206-16</inkml:trace>
  <inkml:trace contextRef="#ctx0" brushRef="#br0" timeOffset="4288.8679">5025 11472 343 0,'3'-2'254'0,"6"-2"8"16,-5-6-89-16,3 2-29 15,-3-5-36-15,-1 2-6 16,-5-1-4-16,-3 1-5 16,-8 1-18-16,3 2-14 15,-10 0-24-15,0 4-9 0,3 1-17 16,-3 5-8-16,10 5-11 15,-4-1-6-15,10 6-3 16,-4-1 1-16,6 2 3 16,6 1 1-16,2-1 4 15,5-3 2-15,5-1 3 0,2-3 1 16,0-5 2-16,3 0 0 16,-6-6 1-1,-1-1 2-15,-3-2 1 16,-6-5 2-16,-4 3 1 15,-1-2 2-15,-1 4-1 16,-2 2-3-16,3 6-10 16,0 4-4-16,0-4-5 15,0 0 0-15,0 2 7 16,4 15 2-16,9 34 21 0,-10-24 9 16,-3-2 28-16,-2 2 19 15,-10-3 8-15,-3-5-4 0,-3-3-16 16,-3-5-19-16,3-9-44 15,-2-4-47-15</inkml:trace>
  <inkml:trace contextRef="#ctx0" brushRef="#br0" timeOffset="7310.8552">1331 10889 855 0,'1'6'371'16,"-1"-6"-170"-16,2 4-133 15,18 23-13-15,56 35-26 16,-28-26-14-16,-5 1-5 16,-6 1 2-16,-13-6 4 15,-3-4 2-15,-6-9-166 16</inkml:trace>
  <inkml:trace contextRef="#ctx0" brushRef="#br0" timeOffset="7639.0349">1635 10858 519 0,'-3'-4'321'0,"3"2"-33"16,-2 3-58-16,1-1-74 15,0 0-30-15,-2 29-20 16,-50 31-9-16,19-20-23 16,-5 1-15-16,-8-3-32 15,-2 0-9-15,15-10-13 16,7-3-5-16,17-9-48 15,6-5-67-15</inkml:trace>
  <inkml:trace contextRef="#ctx0" brushRef="#br0" timeOffset="30458.5406">3057 10919 353 0,'-2'0'248'0,"-1"0"26"16,3-2-27-16,0 0-56 15,0 1-20-15,0 1-33 16,0 0-6-16,9 3-26 15,10-2-20-15,36 55-37 16,-31-26-17-16,10 2-19 16,-1 0-2-16,3-6 2 15,5-2-14-15,1-8-139 16,4-1-205-16</inkml:trace>
  <inkml:trace contextRef="#ctx0" brushRef="#br0" timeOffset="31021.2749">3397 10865 325 0,'0'1'236'16,"1"-1"33"-16,-1 0-25 16,-1 0-58-16,0 0-27 15,-1 0-41-15,1 0-10 16,-22 3 0-16,-34 47-3 0,17-18-9 16,-1 2-10-16,-3 0-31 15,-1 1-13-15,8-6-25 16,11 3-9-16,8-9-8 15,8-2-6-15</inkml:trace>
  <inkml:trace contextRef="#ctx0" brushRef="#br0" timeOffset="32926.7117">3356 11328 344 0,'-2'5'168'0,"1"-5"-53"16,0 0-35-16,-3 9-27 15,1 8-1-15,-1 29-2 16,11-28-3-16,7 2 4 0,1-2-3 16,12-3-13-16,3-2-3 15,3-7-11-15,5-2-2 16,-7-9 70-16,-2-5 37 16,-9-6 61-16,-7-4 24 15,-10-5-33-15,-9-1-28 16,-10 3-48-16,-10 0-27 15,-7 5-40-15,2 3-12 16,-3 8-22-16,3 3-28 0,5 4-113 16,-2 5-110-16</inkml:trace>
  <inkml:trace contextRef="#ctx0" brushRef="#br0" timeOffset="33239.2784">3544 11328 623 0,'-6'1'384'0,"-4"2"-35"16,-5 8-149-16,8 10-46 16,-10 4-72-16,1 4-28 15,-5 2 2-15,-1-2-70 16</inkml:trace>
  <inkml:trace contextRef="#ctx0" brushRef="#br1" timeOffset="38136.5596">4447 10921 695 0,'-9'0'380'0,"-7"0"-89"16,-2 6-136-16,2 2-44 16,1 10-64-16,-1 2-23 15,6 5-24-15,2 4-6 16,10 3-5-16,2 2 0 16,16-3 3-16,4-1 3 15,9-12 5-15,6 0 1 16,0-14 5-16,1-6 1 15,-3-14 41-15,-3-7 32 0,-8-8 59 16,-7-2 26-16,-17 2 2 16,-8 4-17-16,-15 6-36 15,-7 2-21-15,-5 8-41 16,3 2-16-16,11 5-30 16,-1-3-33-16,13 6-144 15,1 2-12-15</inkml:trace>
  <inkml:trace contextRef="#ctx0" brushRef="#br1" timeOffset="38815.8929">4258 10516 497 0,'-6'-1'270'0,"-2"2"-53"16,0 3-53-16,0 7-75 16,1 6-28-16,-2 0-45 15,2 5-9-15,5-1-7 16,3-3-2-16,8-1 2 16,1-6 6-16,1-8 35 15,3-4 21-15,0-13 43 16,3-2 14-16,1-2-2 15,-5-1-7-15,-7 2-22 16,-6 0-14-16,-6 3-28 16,-5-1-15-16,-1 5-23 0,0 4-34 15,3 1-155-15</inkml:trace>
  <inkml:trace contextRef="#ctx0" brushRef="#br1" timeOffset="39003.7371">4495 10631 730 0,'-2'0'385'0,"-1"-4"-116"15,-1 2-111-15,4 1-148 16,0 0-202-16</inkml:trace>
  <inkml:trace contextRef="#ctx0" brushRef="#br1" timeOffset="39393.8827">4486 10490 985 0,'4'5'434'0,"8"6"-197"0,3 2-78 16,13-1-59-16,2 3-29 15,0 0-42-15,-2 4-9 16,-12-1-2-16,-6 1 0 16,-10 0-11-16,-7-1-19 15,-8-5-32-15,-1-1-12 16,3-5-3-16,2-5 18 15,3-4 24-15,0-6 7 0,7-7 4 16,1-4-1-16,9-2 3 16,3 0 3-16,1-2 24 15,1 2 17-15,-5 5 27 16,-1 0 15-16,-8 8 10 16,-3-4-1-16,-9 2-16 15,1 4-16-15,0 0-35 16,0 4-18-16,6 6-47 15,-1 1-58-15,4 4-189 16</inkml:trace>
  <inkml:trace contextRef="#ctx0" brushRef="#br1" timeOffset="45345.5402">3227 7446 457 0,'-15'2'313'16,"-10"-5"-7"-16,-3 7-125 15,2-2-42-15,1 10-70 16,2 5-24-16,11 5-34 16,3 7-9-16,9 2-4 15,3 2-1-15,11 1 1 16,8-3 2-16,8-8 0 16,8-7 3-16,3-16 5 15,2-8 1-15,0-16 36 16,-4-8 18-16,-9-6 52 15,-10-1 30-15,-20 5 21 16,-12 1-8-16,-23 11-42 16,-1 5-29-16,-6 9-56 0,-1 7-13 15,9 6-17-15,-1 0-32 16,13 1-138-16,8 0-155 16</inkml:trace>
  <inkml:trace contextRef="#ctx0" brushRef="#br1" timeOffset="46267.5111">3537 7445 556 0,'-1'0'296'0,"-5"-3"-61"16,6-2-55-16,4-4-48 0,2-1-26 15,10-3-35-15,5 1-13 16,9 7-22-16,3 2-9 16,3 8-14-16,-4 5-2 15,-11 4 2-15,-6 2 6 16,-14 3 9-16,-6-1 1 16,-9 3-1-16,-4 0-4 15,0-8-6-15,-1-3-1 16,9-6-4-16,4-4-6 15,7-1-12-15,6-1-5 0,9-3-7 16,5 2 3-16,-2 3 7 16,2 2 0-16,-3 6 6 15,-5 6 3-15,-8 1 9 16,-6 5 4-16,-13 3 4 16,-8-1-1-16,-8-1-6 15,-1-2-4-15,-2-10-28 16,1-3-27-16,19-6-97 15,2 0-114-15</inkml:trace>
  <inkml:trace contextRef="#ctx0" brushRef="#br1" timeOffset="46501.5062">3880 7528 1118 0,'0'0'536'0,"1"1"-208"16,-1-2-194-16,0 0-53 15,0 0-71-15,0 0-71 0,0 0-242 16</inkml:trace>
  <inkml:trace contextRef="#ctx0" brushRef="#br1" timeOffset="46767.0685">3958 7635 1057 0,'4'7'458'0,"-3"11"-234"15,0 1-50-15,1 9-58 16,-3 3-20-16,-2 7-18 16,-4 2-7-16,-6 4-1 15,-2-5-2-15,-9-4-15 16,-2-4-7-16,-6-8-11 16,1-1-2-16,6-13-3 15,3-7-3-15,6-14-15 16,2-3-24-16,7-5-81 0,2 0-60 15</inkml:trace>
  <inkml:trace contextRef="#ctx0" brushRef="#br1" timeOffset="48180.6851">3203 14916 558 0,'-10'-4'332'16,"-17"0"-23"-16,1 1-89 15,-3 8-98-15,2 2-35 16,3 10-54-16,2 4-19 15,9 9-20-15,5 5-5 0,10 3-3 16,7 2 1-16,13-4 6 16,5-3 2-16,15-13 5 15,4-9 4-15,-2-14 4 16,0-6 3-16,-9-13 40 16,-7-3 18-16,-11-8 41 15,-9-2 18-15,-16-1-17 16,-8-1-15-16,-7 3-38 15,-3 2-17-15,-2 7-23 16,1 2-9-16,2 11-28 16,5 3-60-16</inkml:trace>
  <inkml:trace contextRef="#ctx0" brushRef="#br1" timeOffset="48500.9893">3480 15058 1395 0,'7'0'107'0,"1"-2"9"0,7 1 91 16,11-1-80-16,2 1-32 15,5 1-57-15,4-2-14 16,-3-1-104-16,-1 2-122 15</inkml:trace>
  <inkml:trace contextRef="#ctx0" brushRef="#br1" timeOffset="49211.7569">3804 14881 750 0,'7'-2'393'0,"9"-5"-105"15,6 4-84-15,5 3-103 16,1 3-33-16,-5 9-37 0,-5 0-6 15,-12 4-5-15,-5 0 0 16,-2 1 0-16,-8-4-3 16,-4 1-6-16,-3-3-11 15,-6-8-29-15,5 2-14 16,3-5-13-16,5 0-3 0,10 0 14 16,4 1 10-16,10 0 9 15,5 4 10-15,2 2 6 16,0 0 1-16,-4 6 8 15,-10 2 4-15,-6 4 13 16,-7 2 3-16,-14-4 4 16,-4 1 0-16,-7-10-19 15,0-4-20-15,7-7-118 16,5-3-119-16</inkml:trace>
  <inkml:trace contextRef="#ctx0" brushRef="#br1" timeOffset="49462.0326">4095 14965 1158 0,'-3'-3'511'0,"-1"-1"-259"0,4 0-158 15,-1 0-48-15,1 4-110 16,0 0-96-16</inkml:trace>
  <inkml:trace contextRef="#ctx0" brushRef="#br1" timeOffset="49758.5153">4111 15054 608 0,'-2'5'361'15,"1"6"-34"-15,1 9-186 16,0 4-18-16,3 12-34 16,0 3 0-16,-8 5 12 15,-1-4 3-15,-7-2 0 0,-2-3-5 16,-4-9-15-16,-3-3-5 16,3-10-23-16,-6-5-12 15,5-11-20-15,1-5-8 16,7-7-76-16,1-1-65 15</inkml:trace>
  <inkml:trace contextRef="#ctx0" brushRef="#br1" timeOffset="54982.9529">22462 8364 752 0,'-7'-3'364'0,"-7"-1"-136"16,-3 4-54-16,0 7-85 15,0 6-32-15,5 10-48 16,0 6-11-16,5 3-11 16,5 4 0-16,12-3 3 15,6-3 3-15,15-5 3 16,10-5 3-16,3-10 2 15,1-5 3-15,-3-14 2 16,-6-4 41-16,-13-11 74 16,-6-3 30-16,-21-4 37 15,-10-2-30-15,-20 1-65 0,-8 5-31 16,-7 6-38-16,4 4-12 16,14 5-48-16,9 1-74 15</inkml:trace>
  <inkml:trace contextRef="#ctx0" brushRef="#br1" timeOffset="55545.4911">22239 7927 468 0,'-4'14'202'0,"-3"4"-84"16,4 11-104-16,6 4-11 0,12-8-3 16,4 1-1-16,10-12 3 15,3-2 3-15,1-10 87 16,-6-2 44-16,-5-9 77 16,-8-7 34-16,-14-2-34 15,0-5-27-15,-12-2-56 16,-5-3-27-16,0 4-52 15,-4 0-18-15,-1 8-25 16,7 4 4-16,-1 4-117 16,5 1-146-16</inkml:trace>
  <inkml:trace contextRef="#ctx0" brushRef="#br1" timeOffset="55733.1826">22494 8153 778 0,'0'-2'366'16,"2"-2"-152"-16,4-3-110 15,2 0-279-15</inkml:trace>
  <inkml:trace contextRef="#ctx0" brushRef="#br1" timeOffset="56101.9007">22530 8008 915 0,'2'0'417'0,"12"0"-181"16,9 0-88-16,9 6-74 16,6 1-22-16,-4 5-26 15,-6 4-8-15,-13 3-8 16,-8-3 0-16,-9 0-12 0,-6-3-19 0,-9-5-63 16,-2-1-52-16,0-5-81 15,-1-3 2-15,7-11 55 16,6 0 50-16,7-10 115 15,7-5 45-15,10 0 83 16,-2-6 44-16,-3 8 47 16,-1 1-2-16,-13 4-35 15,-2 4-33-15,-11 2-70 16,-2 6-29-16,-7 6-40 16,1 4-73-16</inkml:trace>
  <inkml:trace contextRef="#ctx0" brushRef="#br1" timeOffset="59101.0956">21083 12313 487 0,'-11'-3'303'0,"-7"-2"-27"0,1 0-105 15,-7 1-25-15,2 6-63 16,3 2-29-16,-5 8-37 16,6 2-13-16,1 5-10 15,2 2-6-15,11 3-3 16,5 4-1-16,9 1 2 16,5-2 4-16,12-4 8 15,3-5 2-15,7-11 7 16,2-7 3-16,-1-13 33 15,-5-3 20-15,-13-12 49 16,-10-3 24-16,-17-6-6 16,-10-1-17-16,-17 7-50 15,-5 3-26-15,1 11-32 16,5 4-7-16,8 11-94 16,4 2-89-16</inkml:trace>
  <inkml:trace contextRef="#ctx0" brushRef="#br1" timeOffset="59757.1966">21257 12248 558 0,'5'-5'269'0,"11"-1"-77"16,2-4-28-16,7 7-32 15,1 3-28-15,-2 2-54 16,3 10-19-16,-14 2-12 16,-1 1 0-16,-12 3 1 15,-8 2 1-15,-5-2-3 16,2 0-2-16,-2-5-5 15,6-5-6-15,5-3-8 16,6-3-4-16,10-2-1 0,5 2 2 16,4 2 3-16,-3 3 0 15,-1 5 3-15,-11 1 3 16,-8 6 10-16,-9-1 4 16,-10-3 2-16,-4-1 0 15,-3-12-26-15,5-2-54 16,5-3-246-16</inkml:trace>
  <inkml:trace contextRef="#ctx0" brushRef="#br1" timeOffset="59920.5943">21585 12350 1051 0,'3'-4'500'15,"1"-3"-199"-15,-2 0-100 16,-1 3-111-16,-1 1-33 16,0 3-166-16,0 0-130 15</inkml:trace>
  <inkml:trace contextRef="#ctx0" brushRef="#br1" timeOffset="60155.1627">21600 12465 878 0,'0'17'432'16,"2"8"-172"-16,0 4-85 15,-1 1-34-15,1 1-42 16,-2 3-12-16,-2-1-36 16,-4-3-11-16,-8-4-12 15,0-4 1-15,-12-9 1 16,1-2 0-16,-4-11-14 15,1-4-16-15,4-6-62 16,1-3-52-16,9-1-257 16</inkml:trace>
  <inkml:trace contextRef="#ctx0" brushRef="#br1" timeOffset="61209.3047">21042 17857 665 0,'-13'-4'361'0,"-7"-5"-97"15,-5 11-136-15,-3 8-45 16,3 7-63-16,-2 6-18 16,8 7-12-16,5 3-1 15,11 5 10-15,5-1 3 16,15-7 11-16,8-3 2 16,10-15-2-16,3-3 1 0,3-11 4 15,-3-6 4 1,-6-11 45-16,-6-8 21 0,-18-10 46 15,-9-3 17-15,-19 1-22 16,-7 2-18-16,-11 8-52 16,-4 8-27-16,4 10-43 15,2 6-61-15,3 13-169 16</inkml:trace>
  <inkml:trace contextRef="#ctx0" brushRef="#br1" timeOffset="61537.3537">21234 18042 813 0,'10'-2'384'0,"16"-1"-171"15,7 1-65-15,13-3-90 16,0-1-5-16,-4 1-260 16</inkml:trace>
  <inkml:trace contextRef="#ctx0" brushRef="#br1" timeOffset="61982.4064">21482 17777 755 0,'10'-1'341'0,"10"-2"-157"15,7 3-103-15,2 2-22 16,1 5-31-16,-3 1-8 16,-10 3-9-16,-9 4 1 15,-11 5 2-15,-7 1 0 16,-6 1 0 0,-2-5-2-16,2-4-4 15,2-4-2-15,10-6-16 16,4-3-4-16,10 0-1 15,2 0-1-15,4 3 12 0,4 4 0 16,-4 3-1-16,-2 3 2 16,-11 6 5-16,-6 2 4 15,-14 2 7-15,-6 0 2 16,-2-8-2-16,2-5-9 16,8-6-113-16,6-3-156 15</inkml:trace>
  <inkml:trace contextRef="#ctx0" brushRef="#br1" timeOffset="62154.2732">21770 17888 1203 0,'1'0'489'0,"1"-2"-331"15,-2 2-54-15,0 0-69 16,-1 0-77-16,0 0-227 16</inkml:trace>
  <inkml:trace contextRef="#ctx0" brushRef="#br1" timeOffset="62372.9396">21785 18064 392 0,'3'10'289'0,"0"14"67"0,-1-1-69 15,-8 4-42-15,-5 5-21 16,-11-6-49-16,-7-1-27 16,-6-7-46-16,0-10-30 15,4-13-56-15,5-9-46 16,13-9-453-16</inkml:trace>
  <inkml:trace contextRef="#ctx0" brushRef="#br0" timeOffset="65646.4629">20836 8401 413 0,'0'-1'292'0,"4"1"34"16,0-1-86-16,-4 1-84 15,4 0-22-15,23 11-44 16,36 24-18-16,-22-6-31 16,2 2-14-16,4 1-7 15,-2-7-1-15,-5-6-8 16,0-1-39-16,-11-7-181 15,-2 2-255-15</inkml:trace>
  <inkml:trace contextRef="#ctx0" brushRef="#br0" timeOffset="65935.4006">21159 8350 585 0,'0'-3'341'16,"0"-3"-37"-16,-1 7-66 16,0-1-75-16,-3 4-29 15,-13 26-46-15,-45 40-7 16,21-30-32-16,3-2-14 15,2-1-19-15,3-2-5 0,12-9-3 16,-2-4-1-16,11-9-22 31,1-4-39-31,2-7-178 16</inkml:trace>
  <inkml:trace contextRef="#ctx0" brushRef="#br0" timeOffset="66732.4491">19016 8335 808 0,'-3'3'373'0,"3"1"-174"16,-2 3-65-16,9 7-78 0,6 2-16 15,13 13-12-15,8 1-6 16,8 6-2-16,2-4-4 16,-5-7-2-16,2 1-7 15,-9-10-75-15,0-1-71 16</inkml:trace>
  <inkml:trace contextRef="#ctx0" brushRef="#br0" timeOffset="67044.7391">19312 8329 667 0,'-2'-1'369'16,"-1"0"-94"-16,-3 1-130 16,4 0-40-16,1 0-49 15,-16 1-9-15,-43 54 4 16,24-22-6-16,-3 4-9 15,-2-4-2-15,6 4-16 16,6-8-3-16,10-8-5 0,7 2-24 16,4-17-158-16</inkml:trace>
  <inkml:trace contextRef="#ctx0" brushRef="#br0" timeOffset="67919.2872">22712 8399 779 0,'0'-2'380'0,"0"2"-150"16,8 4-54-16,10 6-74 15,8 6-22-15,6 11-23 16,4 4-16-16,1-1-23 15,-5-1-3-15,-1-8 0 16,-3-1-7-16,-3-2-128 16,-2-3-147-16</inkml:trace>
  <inkml:trace contextRef="#ctx0" brushRef="#br0" timeOffset="68200.8758">22999 8353 632 0,'-5'0'372'0,"-3"-2"-45"0,-3 10-170 16,-3 5-54-16,-7 9-45 15,-3 8-10-15,-6 7-14 16,-2 2-5-16,-8-1-10 16,4-2-4-16,1-7-7 15,5-3-1-15,12-10-40 16,0-4-69-16</inkml:trace>
  <inkml:trace contextRef="#ctx0" brushRef="#br0" timeOffset="68910.7223">22496 8913 383 0,'-6'10'184'16,"-5"6"-34"-16,8 2-39 16,3 1-12-16,10-1-11 15,5-3-32-15,4-5 19 16,2-7 29-16,-5-3 37 16,-3-5 15-16,-3-9-17 15,-4 1-18-15,-7-8-26 16,-5 2-22-16,-5-2-31 15,0 0-14-15,3 4-61 16,4 3-68-16</inkml:trace>
  <inkml:trace contextRef="#ctx0" brushRef="#br0" timeOffset="69082.8922">22701 8996 823 0,'0'-4'387'0,"-3"-1"-135"0,3 0-218 16,0 0-123-16</inkml:trace>
  <inkml:trace contextRef="#ctx0" brushRef="#br0" timeOffset="69613.7143">22863 8908 408 0,'3'-1'243'0,"4"-2"-21"0,0-2-20 16,-2-1-39-16,-3-1-21 15,0 0-38-15,1 0-17 16,-4-1-30-16,1 3-14 16,-4-3-18-16,1 0-7 15,-9 2-12-15,-4 2-6 16,1 4-7-16,-3 1-4 15,6 8-2-15,-1-1 0 0,2 4 1 16,6 3 1-16,5-3 1 16,4 0 1-16,6-1-9 15,2-2-2-15,-1-3 0 16,2-5 0-16,1-2 11 16,-4-5 3-16,-2-4 4 15,2 6 2-15,-6-2 0 16,0 2 0-16,6 5 0 15,-5 2 0-15,7 10 1 16,-4 1 1-16,-4 3 1 16,-1-1 1-16,-6 1 9 15,-6 3 11-15,-2-2 9 16,-3-3 0-16,-7-5-6 16,1-5-8-16,2-5-112 15</inkml:trace>
  <inkml:trace contextRef="#ctx0" brushRef="#br0" timeOffset="70307.9867">19022 8871 912 0,'1'1'364'16,"6"2"-239"-16,5 0-46 15,11 4-35-15,7 0-12 16,5 0-13-16,1 0 18 16,-6-5-191-16</inkml:trace>
  <inkml:trace contextRef="#ctx0" brushRef="#br0" timeOffset="70667.278">19315 8763 544 0,'-4'-2'287'0,"-3"2"-65"15,0 4-90-15,-1 10-67 16,2 6-23-16,4 0-24 15,2 5-6-15,10-3-5 16,3-6 4-16,7-6 13 16,1 0 6-16,7-10 18 15,-4-1 16-15,-5-9 35 0,-4-6 17 16,-6-6 15-16,-7-1-9 16,-2 0-36-16,-11 0-21 15,-12 4-37-15,2 7-14 16,-4 6-13-16,4 5-41 15,5 2-131-15,2 2-298 16</inkml:trace>
  <inkml:trace contextRef="#ctx0" brushRef="#br0" timeOffset="70839.5091">19505 8906 677 0,'1'0'406'16,"-1"0"-13"-16,0 0-250 15,0-1-50-15,0 0-86 16,0-1-105-16</inkml:trace>
  <inkml:trace contextRef="#ctx0" brushRef="#br0" timeOffset="71307.7521">19709 8824 626 0,'2'-9'338'0,"0"-7"-89"0,-2-2-94 16,-1 2-28-16,-5 1-33 16,-2 3-13-16,-2 2-22 15,-2 2-15-15,-1 5-28 16,-1 1-11-16,1 4-14 16,1 2-5-16,2 6-2 15,0 4 0-15,10-3 5 16,-1 3-5-16,7-3-20 15,5-1-9-15,-1-2-4 16,4-3 5-16,1-2 25 16,-3-2 11-1,-7 0 7-15,1 0 1 0,16 4-1 16,1 1 0-16,0 5 0 16,-9 1 1-16,-6 3 11 15,-2 3 12-15,-10 2 30 16,-5-2 15-16,-8 4 7 15,-7-5-7-15,-5-6-24 16,0-2-4-16,1-10-81 0,3-6-108 16</inkml:trace>
  <inkml:trace contextRef="#ctx0" brushRef="#br0" timeOffset="88533.7918">20912 14537 830 0,'1'0'367'0,"-1"2"-199"16,0 1-46-16,0-3-63 16,0 0-21-16,8 7-22 15,17 12 0-15,33 34-6 16,-28-28-3-16,2-1 1 15,1 3 16-15,-7-10-85 16,-1-3-68-16,-8-7-277 16</inkml:trace>
  <inkml:trace contextRef="#ctx0" brushRef="#br0" timeOffset="88799.2954">21168 14498 811 0,'-6'0'376'0,"-11"11"-161"16,-6 0-53-16,-10 9-54 15,-4 10-23-15,-1 1-32 16,2 0-11-16,1-1-28 15,5-4-6-15,6-8-2 16,3-4-30-16,17-8-141 16,4-6-305-16</inkml:trace>
  <inkml:trace contextRef="#ctx0" brushRef="#br0" timeOffset="89408.2969">20886 15320 630 0,'1'2'312'16,"3"3"-73"-16,6 6-81 16,17 10-40-16,-4 0-24 15,10 8-46-15,1 2-14 16,-7-4-17-16,0 2-3 15,-7-6-15-15,-4-6-47 16,-7-5-229-16</inkml:trace>
  <inkml:trace contextRef="#ctx0" brushRef="#br0" timeOffset="89642.6053">21154 15331 565 0,'-5'3'329'0,"-12"4"-29"15,-2 7-107-15,-9 8-78 16,-3 4-31-16,-4 6-41 16,2 1-12-16,2 2-17 15,0-8-4-15,5-7-8 16,4-2-12-16,12-11-109 15,3 1-72-15</inkml:trace>
  <inkml:trace contextRef="#ctx0" brushRef="#br0" timeOffset="141538.2134">21438 14294 171 0,'0'-5'192'0,"3"-13"39"16,2 5 7-16,-4-5-6 15,3-5-34-15,-1 0-22 16,-3-8-45-16,4 2-22 15,-2-1-38-15,1 0-13 16,4 12-18-16,-4 2-7 16,1 11-14-16,0 5-7 15,-8 1-12-15,4-1-3 16,0 0-4-16,2 28 2 16,8 44 1-16,-10-28 1 0,1-2 3 15,-1-1 6-15,3-7-53 16,3-3-37-16,1-13-152 15,2-2-238-15</inkml:trace>
  <inkml:trace contextRef="#ctx0" brushRef="#br0" timeOffset="141772.5362">21310 14411 641 0,'-1'2'340'0,"-3"0"-93"16,12 0-114-16,9-4-25 15,18 0-45-15,8 0-9 16,15 0-28-16,4-2-7 15,-1 2 7-15,1-2-49 16</inkml:trace>
  <inkml:trace contextRef="#ctx0" brushRef="#br0" timeOffset="142451.6403">21369 14531 565 0,'-5'-3'322'0,"-1"2"-75"0,6-4-106 16,7 3-27-16,9-3-60 15,2-5-15-15,1 5-17 16,2 2-7-16,-4 6-9 15,2 2-2-15,-5 7 2 32,-9 2 4-32,-5 3 4 0,-5 4 2 15,-3-2 1-15,-5-4 0 16,1-4-4-16,1-5-2 16,4-2-11-16,5-2-8 15,4 1-6-15,6 4-2 16,6-3 4-16,2 9 5 15,0 2 6-15,1 0 3 0,-12 0 11 16,-5 0 5-16,-7-6 2 16,-8-1 1-16,0-7-9 15,-6-1-31-15,5 0-186 16</inkml:trace>
  <inkml:trace contextRef="#ctx0" brushRef="#br0" timeOffset="142832.3548">21605 14561 1084 0,'0'0'447'0,"0"-1"-283"16,0-1-57-16,0 2-73 15,0-1-14-15,0 0-153 16,0 1-182-16</inkml:trace>
  <inkml:trace contextRef="#ctx0" brushRef="#br0" timeOffset="143269.7522">21633 14668 472 0,'0'0'253'0,"-1"-1"-47"15,-1 0-24-15,2 1-56 16,0 0-25-16,0 0-27 15,0 0-12-15,0 3-1 16,3 18 9-16,4 35 5 16,-6-23 9-16,-1-1 4 15,-4 4-11-15,-4-8-23 16,-2-4-16-16,-5-9-10 0,-2-6 0 16,-4-9-8-16,0-6-29 15,2-3-74-15,-1-5-45 16,4-1-125-16,3-1-130 15</inkml:trace>
  <inkml:trace contextRef="#ctx0" brushRef="#br0" timeOffset="143738.8145">21066 14360 756 0,'3'0'333'0,"12"0"-170"16,6-1-59-16,12 0-47 15,6 1-22-15,2-1-391 16</inkml:trace>
  <inkml:trace contextRef="#ctx0" brushRef="#br0" timeOffset="144573.6895">21280 15455 517 0,'-2'0'329'0,"1"0"-35"0,4 0-57 15,-3-1-87-15,29-1-47 16,54-3-37-16,-21 3-18 15,8 4-22-15,0 2-3 16,0 0-2-16,-2-2 5 16,-9-2-134-16,-7-3-152 15</inkml:trace>
  <inkml:trace contextRef="#ctx0" brushRef="#br0" timeOffset="144948.6031">21488 15324 762 0,'0'-9'355'0,"2"-5"-137"0,6-10-48 16,1-3-53-16,0-2-18 15,-4-1-24-15,-7 6-3 16,2 13-14-16,0 6-7 15,0 7-30-15,0 11-17 16,-2 9-13-16,-1 10-5 16,2 14 8-16,3 2 34 15,5 1-161-15,2-7-178 16</inkml:trace>
  <inkml:trace contextRef="#ctx0" brushRef="#br0" timeOffset="145478.4795">21368 15573 798 0,'4'-2'337'0,"4"-5"-188"15,4-4-47-15,12 4-26 16,1 2-20-16,8 5-21 15,-2 1-7-15,-10 6-11 16,-2 2-3-16,-12 1 1 16,-6 6 2-16,-3 1 2 15,-6 2 1-15,-7-4 1 16,3-6-4-16,1 4-8 16,0-9-6-16,11 2-11 15,-1 3-5-15,5-3-4 0,5 7 2 0,4 2 6 16,5 2 4-16,-2 1 7 15,-2-2 5-15,-12 1 12 16,-2 0 4-16,-15 0 10 16,-3-4 0-16,-6-8-8 15,-5-5-4-15,5-5-32 16,6-3-27-16,7-3-90 16,7-2-76-16</inkml:trace>
  <inkml:trace contextRef="#ctx0" brushRef="#br0" timeOffset="149603.5344">21710 15613 668 0,'0'-1'404'0,"0"-1"-38"16,0 1-166-16,0 0-51 15,0-1-76-15,0 2-29 16,0 0-36-16,0 0-23 16,0 0-269-16</inkml:trace>
  <inkml:trace contextRef="#ctx0" brushRef="#br0" timeOffset="150119.0254">21672 15734 472 0,'0'2'232'0,"1"-2"-72"16,5 13-90-16,1 5-13 15,2 8-17-15,1 2-7 16,-3 2-1-16,-2-4 3 0,-5 0 22 16,-5-1 5-16,-5-3 4 15,-2-2 1-15,-11-9-22 16,0-3-1-16,-3-8-1 16,0-3-8-16,10-9-17 15,4-2-17-15,8-4-397 16</inkml:trace>
  <inkml:trace contextRef="#ctx0" brushRef="#br1" timeOffset="164532.9979">21087 7654 569 0,'-6'-2'338'0,"-15"-4"-25"15,-2 4-49-15,-5 2-88 16,-1 3-36-16,-1 10-68 16,-1 2-30-16,0 7-35 15,0 2-8-15,7 6-11 16,5 2-2-16,13 0-1 0,6 2 1 15,17-8 5-15,9 0 4 16,9-11 5-16,3-6 1 0,0-13 4 16,0-9 1-16,-1-14 5 15,-2-6 6-15,-10-8 40 16,-10 0 17-16,-19 2 36 16,-11 4 10-16,-12 8-27 15,-6 4-16-15,4 7-45 16,6 4-21-1,8 7-100-15,5 5-76 16</inkml:trace>
  <inkml:trace contextRef="#ctx0" brushRef="#br1" timeOffset="165114.8798">21202 7564 781 0,'5'1'389'0,"6"-1"-99"15,9-2-180-15,7 1-27 16,12-2-39-16,3 3-16 16,-1 0-54-16,-2-1-154 15</inkml:trace>
  <inkml:trace contextRef="#ctx0" brushRef="#br1" timeOffset="165481.532">21599 7401 794 0,'5'-16'405'16,"-2"-13"-138"-16,4-1-96 15,-2-1-28-15,-2 5-47 16,1 3-16-16,-3 7-21 15,-1 1-7-15,0 5-19 16,-1 5-10-16,0 4-24 16,0 1-13-16,1 0-8 15,0 0-3-15,0 21 11 16,4 39 5-16,1-24 7 16,-1 1 4-16,2-2-102 15,0-3-72-15</inkml:trace>
  <inkml:trace contextRef="#ctx0" brushRef="#br1" timeOffset="165700.276">21514 7518 716 0,'6'1'354'0,"8"1"-124"0,3 1-60 16,8-3-66-16,4 1-36 16,7-6-34-16,1-1-15 15,2 4-7-15,-2-4 1 16,-3 4-118-16,-2-1-174 16</inkml:trace>
  <inkml:trace contextRef="#ctx0" brushRef="#br1" timeOffset="166137.9614">21528 7655 539 0,'7'-6'322'16,"3"-3"-34"-16,7-1-148 16,3 3-33-16,4 4-57 15,3 1-16-15,2 6-24 16,-6-2-3-16,-10 5 2 16,-4 2 5-16,-13 3 8 0,-5 0 1 15,-7 1-2-15,0 0-3 16,-1-5-7-16,5-1-2 15,6-4-10-15,3 1-4 16,5 0-4-16,4 1 1 16,5 2 5-16,3 2 3 15,0 0 9-15,-4 4 14 16,-10 2 28-16,-3 1 8 16,-15 2 0-16,-2-3-9 0,-7-8-24 15,2-4-20-15,5-6-95 16,6-2-102-16</inkml:trace>
  <inkml:trace contextRef="#ctx0" brushRef="#br1" timeOffset="166325.0719">21795 7727 1257 0,'1'0'517'0,"1"-2"-332"15,-1 1-75-15,-1 1-78 0,0 0-39 16,0 0-184-16</inkml:trace>
  <inkml:trace contextRef="#ctx0" brushRef="#br1" timeOffset="166606.258">21809 7857 874 0,'1'11'418'0,"-1"9"-156"0,0 6-119 15,-2 0-11-15,-1 5-24 16,-3 1-8-16,-5-3-15 15,0-1-16-15,-5-9-22 16,-2 0-8-16,0-12-3 16,-5-5-2-16,0-10-7 15,1-7-6-15,6-4-35 16,3 2-38-16,7-1-106 16,4-2-131-16</inkml:trace>
  <inkml:trace contextRef="#ctx0" brushRef="#br1" timeOffset="167809.1108">21066 9119 553 0,'-10'-4'344'0,"-7"-6"-12"16,-4 5-57-16,-1 5-102 15,3 0-46-15,-4 10-78 16,3 5-26-16,1 8-27 15,2 8-7-15,12 7-4 16,-2 5 1-16,12-2 6 16,6 0 2-16,7-12 4 15,9-8 1-15,2-9 0 16,3-9 0-16,4-8 1 16,-1-9 4-16,-5-14 6 15,-4-4 3-15,-14-8 13 16,-8-3 24-16,-15 1 55 15,-9 4 12-15,-15 8 9 16,-3 7-24-16,-3 14-64 16,0 3-21-16,7 13-82 0,1 5-66 15</inkml:trace>
  <inkml:trace contextRef="#ctx0" brushRef="#br1" timeOffset="168355.8593">21433 9062 673 0,'6'-12'357'16,"1"-18"-92"-16,0 2-35 15,0 0-72-15,-7-1-28 16,1 10-45-16,-2-1-18 15,-4 9-36-15,3 7-18 0,-2 8-24 16,0 10-9-16,3 13-6 16,1 5 6-16,0 8 10 15,1-2 4-15,2 3-32 16,-2-5-30-16,4-6-115 16,1-2-115-16</inkml:trace>
  <inkml:trace contextRef="#ctx0" brushRef="#br1" timeOffset="168543.7031">21270 9231 503 0,'4'0'323'0,"10"0"-10"0,9-2-86 16,12-3-90-16,5 0-44 15,4 2-44-15,1 0-23 16,2 3-17-16,-3 1 0 16,-5 2-24-16,-5-1-75 15</inkml:trace>
  <inkml:trace contextRef="#ctx0" brushRef="#br1" timeOffset="168988.4219">21296 9419 541 0,'10'-8'324'16,"8"-5"-21"-16,6 3-175 15,5 1-32-15,-3 5-48 16,3 4-13-16,-6 5-18 16,-4 3-4-16,-8 1 6 15,-10 3 4-15,-4 0 3 16,-9 1-1-16,-1 0-8 16,-2-4-5-16,1-2-6 15,4-4-5-15,9 1-9 0,1-2-2 0,10 4-1 0,2-2 2 31,3 3 5-31,1 2 0 16,-2 3 4-16,-6 3 17 16,-9 1 22-16,-7-1 6 15,-13-1 5-15,-2-4-12 0,-7-7-35 0,-1-6-38 32,6-6-142-32,3-1-175 0</inkml:trace>
  <inkml:trace contextRef="#ctx0" brushRef="#br1" timeOffset="169191.1046">21589 9429 1282 0,'0'0'496'16,"0"-2"-365"-16,2 2-54 0,-2 0-45 16,0 0-73-16,0 0-274 15</inkml:trace>
  <inkml:trace contextRef="#ctx0" brushRef="#br1" timeOffset="169488.3072">21609 9532 985 0,'0'5'394'0,"-2"7"-258"15,4 6-42-15,0 3-34 16,0 5-11-16,0 7 7 15,-2-2 10-15,-5 0 29 16,-2-1 11-16,-8-4 2 16,-2 0-8-16,-4-7-24 0,-5-3-6 15,3-14-20-15,3-4-10 16,7-14-24-16,1-4-24 16,9-1-79-16,3 0-55 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7T15:20:10.223"/>
    </inkml:context>
    <inkml:brush xml:id="br0">
      <inkml:brushProperty name="width" value="0.05292" units="cm"/>
      <inkml:brushProperty name="height" value="0.05292" units="cm"/>
    </inkml:brush>
  </inkml:definitions>
  <inkml:trace contextRef="#ctx0" brushRef="#br0">837 3695 661 0,'-16'-7'373'0,"-25"-7"-45"16,1 3-113-16,-3 4-100 16,6 7-29-16,6 11-54 15,4 7-24-15,10 14-31 16,4 6-10-16,17 8-4 16,6 2 5-16,18-6 11 15,5-7 7-15,11-9 9 16,1-6 5-16,-2-12 5 15,-5-6 2-15,-7-7 5 16,-4-3 3-16,-15-2 11 16,-4 1 3-16,-20-2 0 15,-7 1-2-15,-12 5-7 16,-5 5 2-16,-1 6-5 0,-4 7-4 16,6 9-14-16,5 5-10 15,10 7-7-15,7-1 0 16,9 1 4-16,4-4 2 15,12-4-1-15,3-4 2 16,11-6 2-16,4-4 1 16,4-8 6-16,6-2 1 15,-4-6 2-15,3 1 2 0,-1-5 2 16,-6-5 2-16,0-1 1 16,-3-3 2-16,-5-5 3 15,-5 1 1-15,-4-5-2 16,-4 0-1-16,-6 8-4 15,3 2 6-15,-9 10 11 16,2 6-4-16,-1 6-3 16,-1-6-11-16,1 1-11 15,0 21 1-15,6 32 4 16,0-28 0-16,0 2-46 16,2-3-88-16</inkml:trace>
  <inkml:trace contextRef="#ctx0" brushRef="#br0" timeOffset="140.7204">1025 3802 970 0,'-4'-4'459'16,"-4"-3"-189"-16,2 2-140 15,2 5-101-15,7 2-116 16</inkml:trace>
  <inkml:trace contextRef="#ctx0" brushRef="#br0" timeOffset="462.617">1210 3980 972 0,'1'0'454'16,"2"1"-174"-16,5 5-174 0,4 10-37 16,5 7-37-16,3 3-5 0,3 7-8 15,-6-6 0-15,-1-7-2 16,-1-5 2-16,0-13 15 16,5-4 13-16,3-13 13 15,0-5 3-15,-2-5-10 16,-6-2-16-16,-4-1-16 15,0 2 6-15,-4 1-125 16,1 1-113-16</inkml:trace>
  <inkml:trace contextRef="#ctx0" brushRef="#br0" timeOffset="923.2026">1809 4002 792 0,'-2'12'397'0,"-8"18"-129"0,-5-3-65 15,-10-2-93-15,2-4-32 16,1-11-37-16,2-6-11 16,3-8-12-16,1-7-7 15,2-5-19-15,5-2-7 16,2-1-8-16,5 1 0 15,5 3 3-15,3-2 0 16,9 6-6-16,-1 3-1 16,5 8 2-16,0 4 5 0,1 10 24 15,3 3 13-15,0 2 15 16,-2-2 2-16,4 4-10 16,0-6-4-16,4-4-6 15,3-3-1-15,0-8 3 16,-6-5 3-16,-7-7 4 31,-3-3 0-31,-7-5-3 0,2 2-2 16,-4-2-5-16,0 2-3 15,1 6 4-15,-2 2 5 16,0 10-2-16,-3 7 8 16,0 7 4-16,0 10-1 0,1-1 6 15,-1 2-6-15,4 1-10 16,2-4 1-16,1-3 86 15</inkml:trace>
  <inkml:trace contextRef="#ctx0" brushRef="#br0" timeOffset="2641.8368">3097 3573 584 0,'-1'-6'350'0,"-2"-3"-15"15,-2 3-94-15,6 13-120 16,-2 9-37-16,2 22-65 16,2 14-8-16,2 23 2 15,2 7-3-15,-4 3 0 16,-2-1 2-16,-2-10-1 16,-2-6 7-16,3-14-70 15,4-12-60-15</inkml:trace>
  <inkml:trace contextRef="#ctx0" brushRef="#br0" timeOffset="2860.64">3370 3608 841 0,'1'-3'455'0,"-1"-4"-92"16,0 12-197-16,-1 11-49 15,-1 18-45-15,1 10-16 0,0 15-19 16,1 4-13-16,1 1-13 16,4 5-2-16,1-8 3 15,3-4-30-15,-3-8-92 16,-1-7-78-16</inkml:trace>
  <inkml:trace contextRef="#ctx0" brushRef="#br0" timeOffset="3032.0718">3158 3965 836 0,'10'1'356'16,"8"1"-148"-16,9 2-178 15,9-2-5-15,13-2 22 16,0 0-92-16</inkml:trace>
  <inkml:trace contextRef="#ctx0" brushRef="#br0" timeOffset="3344.4979">3745 4020 625 0,'0'13'363'0,"0"9"-26"0,-14 6-184 16,-3 1-41-16,-9-5-49 16,3-2-22-16,3-11-21 15,2-5-5-15,3-10-29 16,3-6-16-16,4-8-15 16,2-2-3-16,5 1 16 15,1 4 10-15,4 7 4 16,4 5 0-16,3 5 19 15,1 8 10-15,4 10 20 16,2 2 4-16,3 7-10 16,0-3-5-16,2-3-11 15,-6-2-83-15</inkml:trace>
  <inkml:trace contextRef="#ctx0" brushRef="#br0" timeOffset="3563.5615">3917 4030 1062 0,'0'4'478'16,"-4"11"-184"-16,8 4-113 16,-3 14-61-16,2 7-19 15,5 10-44-15,-5 0-19 0,1 6-17 16,-1-3-3-16,-6-14 3 15,3-2-42-15,4-11-122 16,-3-5-102-16</inkml:trace>
  <inkml:trace contextRef="#ctx0" brushRef="#br0" timeOffset="3766.2855">3922 4082 1056 0,'15'-8'427'0,"25"-1"-275"16,-4 6-69-16,-10 8-9 15,-2 10 2-15,-24 6 21 16,-7 7 12-16,-8 3-47 16,-10 0-5-16,3-5-152 0,0-7-92 15</inkml:trace>
  <inkml:trace contextRef="#ctx0" brushRef="#br0" timeOffset="4109.969">4359 3564 972 0,'-16'8'437'0,"-23"18"-201"15,6 8-58-15,4 19-52 16,5 7-20-16,17 10-35 15,-1 2-21-15,9-5-35 16,8-3-8-16,-1-15-3 16,5-5 0-16,12-10-1 15,2-9-16-15,15-14-108 16,1-7-135-16</inkml:trace>
  <inkml:trace contextRef="#ctx0" brushRef="#br0" timeOffset="4516.0978">4479 3803 971 0,'6'-1'372'0,"12"1"-257"16,9 0-34-16,10 1 11 15,4 2-18-15,1-3-23 16,-6 0-7-16,-8 0-22 16,-6 0-4-16,-8 2-10 15,-3 4-4-15,-11 1 2 16,-4 5 0-16,-10 6 4 16,2 0-2-16,-6 5-6 15,-1 1-3-15,-2 2-5 16,-4-1 0-16,6-3 1 15,2-2 3-15,6-7 0 16,5 0-1-16,8-1 6 16,6-2 3-16,10-2 4 15,7-3 3-15,-1-7-6 16,8-2-2-16,7-2-28 0,2-2-65 16</inkml:trace>
  <inkml:trace contextRef="#ctx0" brushRef="#br0" timeOffset="4703.9615">4522 3947 929 0,'2'0'411'0,"6"0"-179"16,10 0-106-16,14 2-67 15,7-2-4-15,8-2-21 16,6 0-7-16,-2-5-87 16,0 3-170-16</inkml:trace>
  <inkml:trace contextRef="#ctx0" brushRef="#br0" timeOffset="4945.5664">4867 3580 1151 0,'0'0'506'0,"9"2"-266"15,5 6-94-15,14 21-107 16,5 5-17-16,1 25-13 16,-7 9 9-16,-13 12 8 15,-13 1 5-15,-14-2 6 16,-2-1-6-16,-3-13-8 15,3-10-40-15,8-20-121 16,0-14-109-16</inkml:trace>
  <inkml:trace contextRef="#ctx0" brushRef="#br0" timeOffset="5242.4247">5322 3912 1040 0,'14'-1'474'0,"8"-1"-207"0,12 2-171 16,7 3-23-16,-1-2-49 15,0 0-9-15,-2-2-40 16,-1-1-83-16</inkml:trace>
  <inkml:trace contextRef="#ctx0" brushRef="#br0" timeOffset="5461.1446">5412 4034 1098 0,'10'0'483'16,"19"2"-236"-16,7 3-42 15,4-4-66-15,5 5-29 16,-1-3-47-16,-5 1-18 16,-8-4-78-16,-4 0-496 15</inkml:trace>
  <inkml:trace contextRef="#ctx0" brushRef="#br0" timeOffset="11498.1939">5943 4040 279 0,'17'0'180'16,"14"1"-16"-16,38 2 9 15,22 4 7-15,38-2-2 16,14 1-13-16,38-5-42 15,15-1-19-15,18 0-35 16,8-6-12-16,-16-3-15 16,-8-3-7-16,-21-3-12 15,-11 4-4-15,-35 6-4 0,-21 2-5 16,-41 5-3-16,-18 4 7 16,-29 3-101-16,-13 1-144 15</inkml:trace>
  <inkml:trace contextRef="#ctx0" brushRef="#br0" timeOffset="12162.4563">8624 4050 1124 0,'0'0'464'0,"-1"2"-292"15,2-2-78-15,-1 0-73 16,0 0-27-16</inkml:trace>
  <inkml:trace contextRef="#ctx0" brushRef="#br0" timeOffset="12787.0143">8964 4020 497 0,'-1'0'251'15,"-3"-2"-88"-15,34 2-52 16,22 0-7-16,38 0-3 15,21 0 12-15,43 0-9 16,17-1-6-16,33-1-8 16,17 4-5-16,11 0-17 15,2 0-7-15,0-2-15 16,-11-4-10-16,-22-1-11 0,-16-3-5 16,-41 6-8-16,-18 2-2 15,-39 0-57-15,-10 9-60 16</inkml:trace>
  <inkml:trace contextRef="#ctx0" brushRef="#br0" timeOffset="13732.5123">5905 3671 411 0,'-1'0'238'0,"1"0"-1"15,4-5-33-15,-4 4-30 16,0 0-25-16,10-7-59 16,36-41-21-16,-26 25-29 15,-2-4-6-15,-2 0-2 16,-1-2 4-16,-4 4 2 16,-4 2-3-16,-4 6-9 15,-1 4-8-15,2 5-15 0,-5 5-11 16,0 10-19-16,-2 7-4 15,0 15-6-15,0 9 9 16,6 16 15-16,-2 4 6 16,-1 3 10-16,3-3 5 15,-1-9 4-15,1-7 2 16,4-14-76-16,-3-9-141 0</inkml:trace>
  <inkml:trace contextRef="#ctx0" brushRef="#br0" timeOffset="15232.1603">6305 3675 640 0,'4'-2'317'16,"10"1"-68"-16,8-1-82 0,12 0-57 16,3 1-19-16,14 1-48 15,1-3 23-15,-2-2-383 16</inkml:trace>
  <inkml:trace contextRef="#ctx0" brushRef="#br0" timeOffset="15607.4725">6832 3529 869 0,'0'-5'512'0,"-2"-4"-35"0,0 1-306 15,-1 3-64-15,1 2-54 16,2-1-113-16,0 4-466 16</inkml:trace>
  <inkml:trace contextRef="#ctx0" brushRef="#br0" timeOffset="15845.4384">6852 3657 694 0,'-1'15'366'0,"-3"13"-132"15,-2 5-35-15,3 7 5 16,-4-2-79-16,-6-2-35 15,2-6-15-15,-6-10-24 0,0-8-8 16,1-7 1-16,1-5-30 16,1-8-108-16,4-1-71 15</inkml:trace>
  <inkml:trace contextRef="#ctx0" brushRef="#br0" timeOffset="16333.0351">7026 3528 560 0,'2'-8'342'0,"4"-4"-28"16,8 4-137-16,8 0-37 15,4 6-49-15,-8-1-21 0,13 3-28 16,-3 2-9-16,-6 2-14 16,6 3-3-16,-28 2 1 15,-6 3 3-15,-9-2 3 16,-8 4 1-16,5-5-7 15,4 1-3-15,8-6-13 16,6-4-4-16,6 1-3 16,4 0 5-16,11 4 7 15,7 4 5-15,4 5-5 16,3 3-4-16,-10 8 2 16,-8 0 4-16,-14 1 20 15,-17 1 6-15,-19-4 8 16,-14 0 1-16,0-7-11 15,2-5-14-15,13-6-80 16,14-3-52-16,6-4-125 16,7 1-250-16</inkml:trace>
  <inkml:trace contextRef="#ctx0" brushRef="#br0" timeOffset="16785.8254">7459 3580 952 0,'4'-3'399'0,"11"2"-210"16,8 0-46-16,13 1-47 16,-4 0-12-16,14 1-34 15,0 0-16-15,-11 1-14 16,5 0-4-16,-25 2-6 16,-7 6-2-16,-11 3-2 15,-8 7 0-15,-9 7 1 16,-8 0 0-16,-3 3-4 15,1-2 1-15,6-4-2 16,4-1 1-16,10-8-2 16,3 2-1-16,7-5-3 15,3-2-2-15,9-3 2 0,8-6 0 16,14-1 4-16,5-4 1 16,8-3-8-16,-4 0-31 15,-4 0-138-15,-7-2-161 16</inkml:trace>
  <inkml:trace contextRef="#ctx0" brushRef="#br0" timeOffset="16989.2886">7553 3741 914 0,'6'1'439'15,"3"0"-146"-15,17-1-160 16,9-1-20-16,12-2-50 16,10 0-21-16,-5 1-22 15,-4-1-16-15,-9-4-140 16,-4 0-366-16</inkml:trace>
  <inkml:trace contextRef="#ctx0" brushRef="#br0" timeOffset="17191.9794">7844 3504 875 0,'10'0'377'16,"14"-3"-206"-16,4-1-83 15,3 0-53-15,2 4-36 16</inkml:trace>
  <inkml:trace contextRef="#ctx0" brushRef="#br0" timeOffset="17348.5237">8167 3372 1106 0,'-2'0'514'0,"-2"4"-229"15,2 5-99-15,-1 10-109 16,3 6-25-16,1 7-22 16,1-1-8-16,4 0-75 15,0-2-513-15</inkml:trace>
  <inkml:trace contextRef="#ctx0" brushRef="#br0" timeOffset="19605.943">5974 4569 495 0,'5'-4'265'0,"4"-4"-62"16,2-2-26-16,4-3-57 15,-3-4-28-15,7-4-33 16,0-1-9 0,1-2-5-16,0 1 4 15,-9 6 5-15,0-2 2 16,-9 5 2-16,-2 3-5 16,0 4-16-16,-1 0-13 15,0 9-32-15,-1 2-10 16,1-4-16-16,0 11 1 0,-2 57 16 15,3-23 6 1,0 11 13-16,0-2 6 0,-2-2 3 16,2-4 1-16,3-12 2 15,3-7 2-15,3-12-103 16,5-5-149-16</inkml:trace>
  <inkml:trace contextRef="#ctx0" brushRef="#br0" timeOffset="22759.0716">6645 4442 599 0,'-2'0'357'0,"-1"0"-55"16,-1 3-95-16,3-3-118 0,0 11-29 16,-3 51-19-16,4-25-3 15,9 3-8-15,-6 2-2 16,3-4-4-16,-4-4-8 16,-2-9-117-16,0-8-172 15</inkml:trace>
  <inkml:trace contextRef="#ctx0" brushRef="#br0" timeOffset="22931.2958">6455 4599 796 0,'19'0'363'15,"10"0"-144"-15,17-4-141 16,-4 7-14-16,16-6-33 15,2 3-23-15</inkml:trace>
  <inkml:trace contextRef="#ctx0" brushRef="#br0" timeOffset="23258.966">7138 4485 582 0,'0'-20'367'16,"3"-17"-3"-16,-4 1-63 15,1 2-84-15,0 6-30 16,0 7-56-16,0 5-22 15,0 11-56-15,-2 0-33 0,2 10-33 16,-1 5-14-16,1 12-2 16,1 9 10-16,5 7 9 15,2 3 3-15,1 6-27 16,1-6-49-16,-2-3-163 16</inkml:trace>
  <inkml:trace contextRef="#ctx0" brushRef="#br0" timeOffset="23477.6533">6975 4662 1034 0,'8'3'419'0,"14"-5"-243"0,8 0-87 15,20 0-38-15,2-6-14 16,10 2-23-16,1 0-4 16,-7-1-81-16,-3 6-157 15</inkml:trace>
  <inkml:trace contextRef="#ctx0" brushRef="#br0" timeOffset="23868.199">7052 4807 1045 0,'5'-5'432'0,"8"-7"-251"15,5 1-68-15,17 3-71 16,6 3-10-16,9 4-22 15,4 3-7-15,-14 4-2 16,-4 2 0-16,-22 7 2 16,-8 1 0-16,-11 4 0 15,-6 0 0-15,-6-2 1 16,-2-6-1-16,11-1-4 16,2-3-5-16,11 0-5 15,5 3-1-15,6 2 1 16,1 2 3-16,0 7 2 0,0 0 3 15,-13 2 10-15,-5 0 11 16,-15-3 20-16,-9 1 5 16,-12-7 0-16,-2-6-2 15,2-9-8-15,-6-6-35 16,24-10-108-16,7-7-144 16</inkml:trace>
  <inkml:trace contextRef="#ctx0" brushRef="#br0" timeOffset="24211.8579">7616 4530 1086 0,'0'-3'496'0,"0"-4"-237"0,0 3-99 16,0 0-112-16,2 3-33 16,-2 0-102-16,0 0-106 15</inkml:trace>
  <inkml:trace contextRef="#ctx0" brushRef="#br0" timeOffset="24477.8321">7648 4653 584 0,'0'9'317'0,"3"14"-67"15,3 1-42-15,-2 5-60 16,2 6-17-16,-5 3-11 16,-4 2-10-16,-9-4-21 15,-2-3-10-15,-3-7-26 16,0-4-8-16,-2-8-12 15,0-1-2-15,-3-10-4 16,2-3 3-16,4-5-60 16,0-9-51-16,10 3-143 15,6-5-155-15</inkml:trace>
  <inkml:trace contextRef="#ctx0" brushRef="#br0" timeOffset="24899.2068">7882 4538 885 0,'-2'-1'415'0,"2"-4"-170"16,7 0-67-16,15 2-74 16,8-1-17-16,8 2-21 15,2 0-15-15,-7 2-18 16,-7 0-7-16,-4 6-15 16,-7-3-3-16,-10 9-1 15,-5 5-2-15,-19 5 1 16,-6 4 1-16,-5 4-4 15,-2-2 0-15,3 0-1 16,8-2 0-16,8-5-1 16,5-4-1-16,8-3-1 15,0-5 0-15,5-2 1 0,4-2 1 16,10-5 4-16,5-3 0 16,8-2-3-16,0-1-12 15,4 1-98-15,0-3-94 16</inkml:trace>
  <inkml:trace contextRef="#ctx0" brushRef="#br0" timeOffset="25133.933">7911 4647 950 0,'1'-1'441'16,"5"-1"-169"-16,13-1-135 16,12 2-37-16,10-3-34 15,-4 1-17-15,16-1-32 16,-3-1-3-16,-2 2-124 16,8-4-302-16</inkml:trace>
  <inkml:trace contextRef="#ctx0" brushRef="#br0" timeOffset="25352.5232">8113 4336 812 0,'16'-5'385'0,"11"2"-143"0,12-2-164 16,-6 4-30-16,3 1-59 15,-5-3-107-15</inkml:trace>
  <inkml:trace contextRef="#ctx0" brushRef="#br0" timeOffset="25524.4101">8462 4222 1126 0,'-4'0'494'0,"-2"6"-247"15,0 3-67-15,2 14-90 16,4 9-12-16,2 8-30 16,0 7-12-16,2-9-13 15,1 0-43-15</inkml:trace>
  <inkml:trace contextRef="#ctx0" brushRef="#br0" timeOffset="29679.7558">9283 3690 487 0,'1'-3'253'0,"5"-8"-58"16,2 0-39-16,-2-7-39 16,0-8-12-16,2 4-6 15,-2-4-5-15,-1 0-2 16,1 1-3-16,-2-3-16 15,-2 5-10-15,-2 4-25 0,0 8-11 16,-2 6-19-16,0 1-3 16,2 9-10-16,0-5-9 15,0 0-4-15,0 8-1 16,4 22 10-16,4 45 14 16,-6-20 7-16,-1 3 5 15,-3 0 3-15,1 2-5 0,0-11 0 16,1-8 2-1,2-14-11-15,2-11-42 0,0-9-191 16</inkml:trace>
  <inkml:trace contextRef="#ctx0" brushRef="#br0" timeOffset="30226.914">9769 3535 537 0,'-2'-4'371'0,"4"-4"24"15,-2 6-107-15,0 2-135 16,3 6-52-16,-3-6-63 15,1 12-10-15,7 48-4 16,-1-25-3-16,-5 1-4 16,1-3 1-16,-2-3-14 15,0-3-52-15,1-9-401 16</inkml:trace>
  <inkml:trace contextRef="#ctx0" brushRef="#br0" timeOffset="30398.6328">9596 3648 990 0,'11'0'426'0,"11"0"-202"16,18 1-135-16,10 5-11 0,8-6-26 16,-1 0-15-16,-5-3-28 15,-2-2-60-15</inkml:trace>
  <inkml:trace contextRef="#ctx0" brushRef="#br0" timeOffset="30601.8186">10184 3507 988 0,'-2'-3'431'0,"-2"-3"-227"16,2 5-102-16,2 1-122 15,0 0-113-15</inkml:trace>
  <inkml:trace contextRef="#ctx0" brushRef="#br0" timeOffset="30843.7305">10229 3617 779 0,'-3'5'405'15,"-2"9"-88"-15,1 6-96 16,3 5-92 0,1 5-27-16,5 5-47 15,-3 0-13-15,-1 1-9 16,-4-6-1-16,-6-5-2 15,0-4 1-15,-8-8 0 0,0-2-3 16,-10-8-26-16,-1-2-30 16,1-8-73-16,6-5-57 15</inkml:trace>
  <inkml:trace contextRef="#ctx0" brushRef="#br0" timeOffset="31280.9819">10345 3492 623 0,'5'-8'331'0,"8"-8"-58"16,7 3-54-16,7 5-64 16,6 5-32-16,5 6-60 15,-1 2-21-15,-7 7-17 16,-9 1-3-16,-13 1 1 16,-8 1 1-16,-19 0-2 15,5-5 1-15,3-1-4 16,1-2-4-16,14-5-11 15,0 2-4-15,6-4-1 16,7 0-4-16,8 4 2 0,2 0-1 16,3 9-3-16,-2 4 0 15,-11 4 5-15,-7 2 3 16,-16 2 5-16,-12 0 4 16,-19-4 0-16,-4 0 1 15,-6-8-53-15,4-3-39 16,18-7-169-16</inkml:trace>
  <inkml:trace contextRef="#ctx0" brushRef="#br0" timeOffset="31734.0125">10815 3542 869 0,'6'-4'391'0,"17"1"-179"0,9-1-54 16,13 4-55-16,8 0-20 15,-3-1-34-15,0 7-15 16,-15-2-19-16,-8 6-6 16,-14 4-4-16,-12-4-3 15,-13 7-2-15,-5 4-2 16,-12 1 0-16,-3 4-2 16,-2 1-1-16,3 1 0 15,7-4 2-15,7-2 3 0,4-6 1 16,6-2 0-16,8-4 3 15,7-3 3-15,14-4 7 16,8-1 2-16,12-1-3 16,4-2-2-16,0-1-6 15,-2 2-12-15,-8-1-77 16,-4 0-70-16</inkml:trace>
  <inkml:trace contextRef="#ctx0" brushRef="#br0" timeOffset="31921.8006">10936 3680 1000 0,'6'-1'432'0,"13"1"-216"0,8 0-87 16,14 2-65-16,6 2-18 15,1-4-25-15,2 2-57 16</inkml:trace>
  <inkml:trace contextRef="#ctx0" brushRef="#br0" timeOffset="32171.7993">11282 3447 821 0,'19'-1'355'15,"13"2"-191"-15,5-1-98 16,3 1-35-16,-2 4-54 15,-4-5-139-15</inkml:trace>
  <inkml:trace contextRef="#ctx0" brushRef="#br0" timeOffset="32343.6389">11641 3298 1244 0,'-2'3'515'0,"-7"8"-308"0,3 8-74 15,-3 15-92-15,5 9-8 16,0 6-15-16,2 0-5 16,2-3-86-16</inkml:trace>
  <inkml:trace contextRef="#ctx0" brushRef="#br0" timeOffset="33038.5185">9320 4560 741 0,'9'-7'388'0,"6"-4"-104"16,1-9-115-16,6-4-29 15,-1-4-49-15,-2-1-20 16,-3 3-25-16,-1 0-6 0,-8 6-4 15,0 4 2-15,-6 6-1 16,-1 3-4-16,0 7-21 16,-3 7-11-16,2 15-13 15,-1 10-4-15,0 14 8 16,-1 6 2-16,0 3 6 16,-2 1 2-16,3-7 6 15,1-6 13-15,1-10-79 16,3-7-58-16</inkml:trace>
  <inkml:trace contextRef="#ctx0" brushRef="#br0" timeOffset="33241.9897">9710 4606 1141 0,'10'-1'447'16,"21"-3"-296"-16,11 4-55 15,3 0-42-15,3 0-14 16,-3-1-31-16,0-1-56 16</inkml:trace>
  <inkml:trace contextRef="#ctx0" brushRef="#br0" timeOffset="33554.0229">10299 4426 800 0,'0'-20'401'0,"8"-24"-100"16,-5-1-57-16,7 7-68 15,-5 5-15-15,-3 12-58 16,-4 7-26-16,-1 8-45 16,3 6-29-16,-5 10-25 0,3 5-4 15,2 16 0-15,-2 7 10 16,8 9 40-16,5 4-70 15,1-3-92-15,-1-8-110 16</inkml:trace>
  <inkml:trace contextRef="#ctx0" brushRef="#br0" timeOffset="33757.4924">10191 4633 1017 0,'9'-3'429'16,"7"-2"-220"-16,12 1-157 15,8-1-25-15,9 5-20 16,5 0 0-16,3 2-82 16,-2 2-145-16</inkml:trace>
  <inkml:trace contextRef="#ctx0" brushRef="#br0" timeOffset="34163.2431">10264 4753 1040 0,'0'-4'435'15,"10"-8"-254"-15,2 4-66 16,17-1-62-16,7 4-17 16,6 4-22-16,3 1-4 15,-4 7-8-15,-9 0 1 16,-16 3-2-16,-10 2 0 16,-15 0 0-16,-10 5 0 0,-8 1 1 15,-3-1 1-15,5-3-3 16,4-1-3-16,12-6-15 15,11 0-1-15,10 0 1 16,8-2 2-16,5 8 10 16,1 2 0-16,-121 23 67 78,48-19-107-78,1 0-149 0,43-25-152 15</inkml:trace>
  <inkml:trace contextRef="#ctx0" brushRef="#br0" timeOffset="34413.5537">10751 4520 919 0,'-1'-3'513'0,"-2"-4"-55"0,0-1-331 15,2 7-57-15,0 0-91 16,2 2-67-16</inkml:trace>
  <inkml:trace contextRef="#ctx0" brushRef="#br0" timeOffset="34663.1366">10798 4616 1060 0,'-2'8'438'0,"2"15"-253"16,-7 7-34-16,3 11-27 16,-2 7-11-16,-3 6-15 15,-6-8-46-15,5 4-22 16,-3-6-2-16,0-13-1 0,7 1 1 16,-16-17 1-16,1-7-5 15,-5-8-48-15,-1-6-42 16,8-3-96-16,1-4-76 15</inkml:trace>
  <inkml:trace contextRef="#ctx0" brushRef="#br0" timeOffset="35131.7769">11079 4489 945 0,'6'-3'443'15,"3"1"-153"-15,17 2-160 16,6 1-34-16,4 1-25 16,4 1-18-16,-6 3-28 0,-4 1-7 15,-9 3-11-15,-6-1-1 16,-10 0-3-16,-10 3-1 16,-12 8-1-16,-1 2-1 15,-8 3-9-15,-1-3-7 16,5 5-6-16,-2-4 1 15,3-1 9-15,9 2 7 16,8-10 2-16,5 2 0 16,13-1 1-16,3-6 2 0,7-3 4 15,0-6 1-15,3-2 8 16,5-4-27-16,-1-2-137 16,3 3-350-16</inkml:trace>
  <inkml:trace contextRef="#ctx0" brushRef="#br0" timeOffset="35350.464">11107 4639 1094 0,'7'0'442'0,"14"-1"-268"15,5 0-60-15,13 1-52 0,3-2-15 16,6 2-27-16,2 0 21 16,0-2-119-16,-3 0-97 15</inkml:trace>
  <inkml:trace contextRef="#ctx0" brushRef="#br0" timeOffset="35585.181">11386 4328 784 0,'21'1'385'15,"12"5"-143"-15,9-3-127 16,-1 2-39-16,0-1-47 16,-5-1-18-16,-3-3-163 15</inkml:trace>
  <inkml:trace contextRef="#ctx0" brushRef="#br0" timeOffset="35725.7188">11752 4234 775 0,'-3'4'442'0,"3"1"-89"16,1 8-150-16,-1 8-67 16,0 16-66-16,-1 6-23 15,1 5-22-15,1-5 0 16</inkml:trace>
  <inkml:trace contextRef="#ctx0" brushRef="#br0" timeOffset="42460.1946">5010 6000 420 0,'5'0'260'0,"10"-2"-6"16,6 1-41-16,18 1-72 15,3 0-35-15,13 0-59 16,3-1-20-16,-5 1-35 16,-3-1-54-16</inkml:trace>
  <inkml:trace contextRef="#ctx0" brushRef="#br0" timeOffset="42679.3091">5098 6137 742 0,'11'-1'340'0,"16"-1"-126"0,9 0-38 15,18-1-22-15,5 3-38 16,2-2-58-16,-5 1-19 15,-15 2-65-15,-6 1-86 16</inkml:trace>
  <inkml:trace contextRef="#ctx0" brushRef="#br0" timeOffset="43834.904">6029 5631 803 0,'-21'11'361'16,"-23"21"-166"-16,1 12-48 16,9 29-44-16,7 10-20 15,17 6-29-15,10 6-20 16,13-16-22-16,3-10-2 15,8-9 2-15,-1-14 5 0,7-8-68 16,6-6-74-16</inkml:trace>
  <inkml:trace contextRef="#ctx0" brushRef="#br0" timeOffset="44069.1918">6077 6073 817 0,'2'4'372'15,"3"2"-140"-15,19 2-141 0,-3 1-19 16,27-1-28-16,7-1-15 15,6-3-43-15,10-2-94 16</inkml:trace>
  <inkml:trace contextRef="#ctx0" brushRef="#br0" timeOffset="44466.9365">6475 5943 844 0,'6'-8'338'0,"10"-7"-193"16,1 3-34-16,8 7-21 15,4 2-20-15,-1 7-43 16,-5 2-10-16,-9-1-9 15,-11 3 1-15,-13 3 0 16,-5 1-2-16,-6 3 0 16,2-2-3-16,10-1-6 15,8-1-2-15,13-2-1 16,7 3-1-16,13 3 2 16,4 2-1-1,1 9 6-15,-4 2 8 0,-18 2 21 16,-12 3 8-16,-17-2 6 15,-10-4-2-15,-12-7-10 16,1-6-5-16,0-8-27 16,5-3-42-16,12-3-220 15</inkml:trace>
  <inkml:trace contextRef="#ctx0" brushRef="#br0" timeOffset="44639.1442">6863 6058 1147 0,'-3'-4'476'0,"1"-4"-295"0,-4 4-87 15,1 3-122-15,4 2-100 16</inkml:trace>
  <inkml:trace contextRef="#ctx0" brushRef="#br0" timeOffset="44888.7005">6911 6178 777 0,'0'14'375'0,"0"22"-142"16,0 6-35-16,-2 14-53 15,0 1-20-15,-4 3-17 16,-4-9-13-16,0-9-12 16,-6-8-8-16,-5-10-18 15,-1 1-5-15,-8-12-12 16,0 0-8-16,0-12-34 16,-7-2-52-16,17-10-136 15,7-4-107-15</inkml:trace>
  <inkml:trace contextRef="#ctx0" brushRef="#br0" timeOffset="45145.8689">7021 5753 964 0,'11'-6'455'16,"18"0"-194"-16,-1 6-74 16,15 24-101-16,2 16-28 0,5 30-29 15,-6 11-8-15,-26 9-3 16,-17-2-1-16,-30-3 2 16,-10-5 2-16,0-7-59 15,5-10-44-15,16-20-171 0</inkml:trace>
  <inkml:trace contextRef="#ctx0" brushRef="#br0" timeOffset="45474.3318">7668 5717 808 0,'-17'8'355'0,"-24"15"-156"16,2 13-37-16,5 18-40 15,0 11-13-15,13 13-43 16,4 3-22-16,15-3-28 15,6-2-4-15,15-4 0 16,6-7 3-16,5-13 4 16,3-10 14-16,7-20-86 15,0-5-81-15</inkml:trace>
  <inkml:trace contextRef="#ctx0" brushRef="#br0" timeOffset="45903.3583">7774 5982 747 0,'8'-6'356'0,"16"-4"-134"16,4 7-56-16,6 3-57 16,1 1-24-16,2 9-33 15,-6-1-18-15,-9 5-26 16,-9-1 1 0,-21-2 0-16,-5 8-1 15,-15-3 2-15,3 4-2 16,5-8-3-16,7-2-5 15,13-5-4-15,3-1-3 16,12 2 0-16,2-1 2 16,8 3 3-16,1 4-1 0,-4 4 3 15,-9 1 2 1,-17 6 11-16,-15-2 4 0,-16-1 2 16,-3-5-2-16,6-7-38 15,1-4-49-15</inkml:trace>
  <inkml:trace contextRef="#ctx0" brushRef="#br0" timeOffset="46094.1841">8209 6103 1235 0,'0'-4'552'0,"0"-6"-265"16,-1 6-175-16,1 3-53 15,0 2-102-15,0-1-71 16</inkml:trace>
  <inkml:trace contextRef="#ctx0" brushRef="#br0" timeOffset="46344.118">8239 6223 1035 0,'-1'16'414'0,"1"27"-269"16,3 9-28-16,3 9-29 15,-3 1-14-15,-6-5-16 16,-9-5-4-16,-11-9 1 15,-2-3-6-15,-11-10-8 16,-1-6-4-16,0-12-16 16,3-5-27-16,8-9-90 15,9-6-87-15</inkml:trace>
  <inkml:trace contextRef="#ctx0" brushRef="#br0" timeOffset="46609.6787">8436 5823 847 0,'10'0'410'0,"16"14"-158"16,8 17-96-16,3 23-75 15,5 11-16-15,-6 14-13 16,-7 4-6-16,-26 13-15 16,-16 2-6-16,-25-13-3 15,-5-9 12-15,4-26-97 16,6-13-124-16</inkml:trace>
  <inkml:trace contextRef="#ctx0" brushRef="#br0" timeOffset="47820.1579">9073 6525 449 0,'8'-2'204'0,"25"4"-70"16,21 5-29-16,38-1-6 15,17 3 13-15,38 0 9 16,20-4-8-16,36 2-17 0,21 2-9 16,14-4-30-16,12-1-10 15,-1-4-21-15,-6-2-9 16,-17-8-5-16,-25 5-1 15,-39-1-1-15,-30-1-17 16,-53 3-145-16</inkml:trace>
  <inkml:trace contextRef="#ctx0" brushRef="#br0" timeOffset="48273.5456">12162 6513 1229 0,'2'0'468'0,"4"-2"-321"0,-1 2-100 15,-5 0-66-15</inkml:trace>
  <inkml:trace contextRef="#ctx0" brushRef="#br0" timeOffset="48898.0299">12761 6500 247 0,'-27'4'147'0,"-25"6"23"16,15-8-23-16,35 1-20 15,12 0-18-15,38 0-40 16,22 0 1-16,41-3-9 15,24-4-2-15,48-1-1 16,18 1 1-16,36-1 5 0,14 3-3 16,13-3-22-16,1 1-6 15,-19-2 15-15,-18 0 10 16,-45-6 8-16,-19 1-3 16,-50-2-25-16,-18-4-14 15,-42 9-136-15</inkml:trace>
  <inkml:trace contextRef="#ctx0" brushRef="#br0" timeOffset="50624.757">9422 6038 715 0,'24'-6'313'15,"14"1"-161"-15,21-4-58 0,3 3-7 16,1 6-12-16,-5 0-7 16,-18 4-28-16,-9 1-16 15,-19 2-8-15,-10 3 5 16,-12 3 5-16,-11 5 4 16,-10 4 0-16,-6 2-7 15,-6 2-7-15,5 2-4 16,7-4-8-16,6-1-2 15,16-5-2-15,5-3 0 0,16-6 4 16,10-2 2-16,9-6 2 16,8-1 0-16,2 0-4 15,-1-2-2-15,1 0-43 16,1 0-72-16</inkml:trace>
  <inkml:trace contextRef="#ctx0" brushRef="#br0" timeOffset="50812.5385">9409 6148 492 0,'-4'-2'364'0,"3"-5"-97"15,16 6 105-15,23 1-270 0,10 1-25 16,21 2-22-16,8 0-15 15,0-3-26-15,6-1 14 16,-7-5-143-16</inkml:trace>
  <inkml:trace contextRef="#ctx0" brushRef="#br0" timeOffset="51038.5919">9743 5843 848 0,'7'-3'417'0,"16"-2"-133"0,9 2-122 16,17-1-77-16,10 1-28 15,6 1-28-15,-1-1-25 16,-12 3-459-16</inkml:trace>
  <inkml:trace contextRef="#ctx0" brushRef="#br0" timeOffset="51616.4273">10289 5821 619 0,'-2'-4'336'0,"5"-8"-62"16,1-1-63-16,6-4-67 15,0-2-15-15,-1 1-32 16,3 1-13-16,-7 0-19 16,0 2-9-16,1 4-13 15,-4 3-9-15,-1 7-32 16,3 1-6-16,-8 9-4 15,4 6-1-15,-1 10 12 16,0 10 2-16,1 9-3 16,0 3 1-16,1 0 29 15,1-6-61-15,4-10-359 16</inkml:trace>
  <inkml:trace contextRef="#ctx0" brushRef="#br0" timeOffset="52100.7813">10535 6113 1026 0,'21'0'440'0,"11"-4"-239"16,19 4-115-16,1 0-29 16,-1 0-34-16,-2 1 18 15,-6 0-157-15</inkml:trace>
  <inkml:trace contextRef="#ctx0" brushRef="#br0" timeOffset="52428.7723">11108 5854 954 0,'1'-19'423'0,"2"-18"-196"16,2 3-46-16,1 11-61 15,-2 7-19-15,0 8-44 16,0 2-24-16,-2 6-39 16,4 6-8-16,1 9-3 15,0 7 5-15,1 13 10 16,-1 4 1-16,-2 8 2 0,2-2 2 15,-2-6-28-15,0-4-56 16</inkml:trace>
  <inkml:trace contextRef="#ctx0" brushRef="#br0" timeOffset="52647.3744">11034 6108 726 0,'13'-2'425'15,"8"-4"7"-15,11 2-301 16,7 1-29-16,3 3-49 16,-1 0-17-16,2 2-6 15,-3 1-59-15</inkml:trace>
  <inkml:trace contextRef="#ctx0" brushRef="#br0" timeOffset="53022.434">11057 6215 977 0,'9'-3'409'0,"10"-5"-228"0,7 1-48 16,7 2-55-16,4 5-18 15,2 7-33-15,-3 3-13 16,-5 6-11-16,-8-2-2 16,-17 1-3-16,-6-2 0 0,-14 2-2 15,-6 0-1-15,2 2-1 16,1 1-3-16,4-5-6 15,6 4-1-15,10-4 3 16,2 1 3-16,7 2 7 16,0 0 2-16,-4 1 1 15,-2-1 2-15,-11-2 5 16,-10-2 1-16,-13 0-4 16,-7-5-34-16,-3-8-121 15</inkml:trace>
  <inkml:trace contextRef="#ctx0" brushRef="#br0" timeOffset="53287.9347">11569 6035 1406 0,'-1'-2'563'16,"0"1"-387"-16,1-1-64 15,0 2-98-15,0 0 7 0,0 0-141 16,0 0-213-16</inkml:trace>
  <inkml:trace contextRef="#ctx0" brushRef="#br0" timeOffset="53584.4747">11636 6176 890 0,'0'7'398'0,"5"14"-199"0,-4 3-28 16,-1 9-50 0,-2 4-15-16,-10 1-14 0,-2 1-22 15,-4-3-12-15,-7-9-6 16,-4-10-7-16,-1-3-5 15,1-15-12-15,2-2-21 16,8-9-106-16,4-3-3 16</inkml:trace>
  <inkml:trace contextRef="#ctx0" brushRef="#br0" timeOffset="54849.7911">9289 7076 561 0,'8'-8'329'0,"6"-1"-58"0,9-8-82 16,2-2-25-16,4-5-46 15,-1-4-19-15,-6 3-25 16,-4 1-2-16,-6 7-2 16,-5 4 1-16,-7 4-7 15,-3 5-15-15,-2 10-33 16,-2 8-15-16,2 20-14 15,0 9 3-15,4 9 8 16,1 0 2-16,1-4 1 16,3-3 3-16,2-7-41 15,3-7-56-15</inkml:trace>
  <inkml:trace contextRef="#ctx0" brushRef="#br0" timeOffset="55068.7377">9816 6933 1190 0,'2'12'450'16,"3"16"-325"-16,-4 5-21 15,2 7-6-15,5 3-21 16,-1-2-33-16,5-1-9 15,-7-9-15-15,-2-2 6 0,-3-14-96 16,-5-4-94-16</inkml:trace>
  <inkml:trace contextRef="#ctx0" brushRef="#br0" timeOffset="55224.7239">9718 7107 927 0,'9'-1'402'0,"19"2"-208"16,3-1-89-16,16 2-63 16,5 3-19-16,6-3 4 15,5 1-55-15</inkml:trace>
  <inkml:trace contextRef="#ctx0" brushRef="#br0" timeOffset="55490.2763">10347 7043 495 0,'1'-9'332'16,"5"-14"44"-16,3 2-147 16,3-7-63-16,1 1-24 15,-4 1-34-15,-1 2-16 16,-1 8-24-16,-5 3-10 15,-1 7-27-15,-2 5-22 0,-2 9-28 16,0 10-6-16,1 14 1 16,0 6 11-16,4 5 12 15,4 1 0-15,2-5-28 16,5-1-56-16</inkml:trace>
  <inkml:trace contextRef="#ctx0" brushRef="#br0" timeOffset="55678.0001">10280 7248 1011 0,'11'-5'421'15,"10"-5"-220"-15,17 4-161 16,5 2-14-16,8 3-21 0,2 1 2 15,-3 4-221-15</inkml:trace>
  <inkml:trace contextRef="#ctx0" brushRef="#br0" timeOffset="56076.0356">10293 7371 769 0,'1'-5'381'15,"3"-7"-81"-15,11 1-200 16,9 3-28-16,9 5-27 16,7 4-15-16,0 9-25 15,-7 0-3-15,-10 3 0 16,-10-2-1-16,-15 0 2 15,-7-5 0-15,-11 7 0 16,-2-2 0-16,1-1-3 16,6 0-3-16,12 0-4 15,6 1 1-15,12 2-2 16,6 5 3-16,-1 2 3 16,0-1 1-16,-10 4 6 15,-13-2 6-15,-15 0 10 16,-16-3 3-16,-12-6-1 15,3-3-1-15,6-9-7 16,7-6-6-16,20-4-72 16,7-4-110-16</inkml:trace>
  <inkml:trace contextRef="#ctx0" brushRef="#br0" timeOffset="56341.5981">10921 7060 1095 0,'0'-4'534'16,"-2"-1"-191"-16,2 4-173 0,0 1-130 16,0 0-23-16,0 0-161 15,0 0-409-15</inkml:trace>
  <inkml:trace contextRef="#ctx0" brushRef="#br0" timeOffset="56607.1835">10942 7215 725 0,'-1'16'364'16,"0"11"-116"-16,2 10-63 16,1 5-36-16,-2 5-24 15,-4 2-22-15,-10-7-17 16,-1-3 1-16,-7-10-17 15,-1-5-11-15,2-3-21 16,-2-7-8-16,2-8-5 16,4-6-10-16,1-8-72 0,6-3-61 15,5-5-203-15</inkml:trace>
  <inkml:trace contextRef="#ctx0" brushRef="#br0" timeOffset="56997.6823">11288 7120 688 0,'4'-2'365'16,"8"-5"-98"-16,11 2-97 16,8 3-31-16,11 0-31 15,-4 4-16-15,-5-1-31 16,-1 4-11-16,-13 3-27 16,-5-1-7-16,-24 7-1 15,-4 2 0-15,-13 8 0 16,-2 2-1-16,5 4-9 15,-2 2-1-15,6-6-2 16,6-2-1-16,11-4-1 0,4-4 0 16,13-7 0-16,5 0 1 15,11-6 3-15,5-3 5 16,3-5-63-16,2 1-51 16</inkml:trace>
  <inkml:trace contextRef="#ctx0" brushRef="#br0" timeOffset="57201.1609">11305 7256 976 0,'6'-3'423'0,"16"-3"-210"16,9 1-70-16,11 2-69 15,13 1-18-15,6-1-33 16,1 3-11-16,1-2-45 16,-14 1-64-16</inkml:trace>
  <inkml:trace contextRef="#ctx0" brushRef="#br0" timeOffset="57414.9755">11640 6963 659 0,'10'0'407'16,"14"0"15"-16,6 1-250 15,0 2-101-15,3-3-31 16,1 0-75-16,-2-1-126 0</inkml:trace>
  <inkml:trace contextRef="#ctx0" brushRef="#br0" timeOffset="57587.2135">11975 6863 917 0,'4'7'433'0,"-7"13"-153"15,9 5-90-15,-9 9-65 16,3 1-26-16,3-5-46 15,-9-2-9-15,9-6-72 16,-7 0-504-16</inkml:trace>
  <inkml:trace contextRef="#ctx0" brushRef="#br0" timeOffset="58977.1227">12964 6036 950 0,'15'0'370'0,"20"2"-261"15,16-2-25-15,-3 0-27 16,4 1-10-16,-11 1-14 15,-9-2-10-15,-13 3-14 16,-6 3-6-16,-7 1-3 16,-6 5 0-16,-8 2 2 15,-6 1 2-15,-7 3 0 0,1 2-1 16,-5 0 0-16,1 3-1 16,-3-4 2-16,2-1 0 15,8 0-2-15,3-5-1 16,10-2 5-16,4 0 9 15,12-3 13-15,5-1 9 16,12-1-2-16,3-4-7 0,5-3-12 16,2 0-6-16,6-2-42 15,1-7-55-15</inkml:trace>
  <inkml:trace contextRef="#ctx0" brushRef="#br0" timeOffset="59195.8107">13044 6145 886 0,'17'0'384'15,"11"0"-169"-15,12 0-112 16,10 1-6-16,7-1-21 15,6-2-19-15,-1-2-21 16,-6 0-55-16,-9-2-196 0</inkml:trace>
  <inkml:trace contextRef="#ctx0" brushRef="#br0" timeOffset="59430.1297">13315 5810 956 0,'18'-1'403'16,"12"1"-209"-16,13 1-129 15,5 2-12-15,3 0-26 16,0 1-8-16,-13-4-73 15,-5 1-163-15</inkml:trace>
  <inkml:trace contextRef="#ctx0" brushRef="#br0" timeOffset="59617.9911">13698 5624 961 0,'0'0'428'0,"0"3"-200"0,0 6-77 16,1 9-75-16,1 5-2 16,1 8-22-16,0-2-11 15,-3 2-21-15,4 0-15 16,1-5-116-16</inkml:trace>
  <inkml:trace contextRef="#ctx0" brushRef="#br0" timeOffset="60367.8258">14192 5831 681 0,'-6'6'314'0,"-2"11"-110"0,3 9-79 15,3 13-18-15,4 3-2 16,4 3-17-16,5 0-13 16,-5-11-28-16,2-3-15 15,-6-8 17-15,-2-6-55 16,-3-4-234-16</inkml:trace>
  <inkml:trace contextRef="#ctx0" brushRef="#br0" timeOffset="60539.6445">13974 6087 990 0,'18'-2'408'0,"24"-2"-257"16,4 1-39-16,10 1-61 15,4-2-19-15,0 0-19 16,3 0-13-16,-2 2-186 15</inkml:trace>
  <inkml:trace contextRef="#ctx0" brushRef="#br0" timeOffset="60859.511">14691 5782 674 0,'-2'-20'363'0,"4"-19"-81"15,2 7-36-15,-1 11-70 16,1 6-25-16,-5 7-48 15,1 4-40-15,1 9-50 16,1 9-16-16,7 15-19 0,-1 6 12 16,3 13 8-16,1 0 2 15,-1-1-28-15,0 1-52 16</inkml:trace>
  <inkml:trace contextRef="#ctx0" brushRef="#br0" timeOffset="61054.3378">14627 6032 993 0,'11'-2'391'0,"20"-3"-273"0,9 4-33 15,13 2-43-15,-1 1-15 16,3 4-9-16,-6-5-67 15</inkml:trace>
  <inkml:trace contextRef="#ctx0" brushRef="#br0" timeOffset="61429.2617">14650 6156 769 0,'-1'-5'373'16,"1"-5"-135"-16,10 5-111 15,6-4-22-15,14 3-23 16,1-2-1-16,8 5-34 16,1 3-12-16,-7 7-22 15,-1 2-8-15,-17-2-7 16,-8 2 2-16,-17 4 3 15,-9 0 2-15,-6 3 3 16,0-1-2-16,6-3-5 16,8-1-4-16,12-2-6 15,5 3-1-15,10-1 3 16,3 2 2-16,1 2 5 0,-3-1 1 16,-11 2 4-16,-9-1 2 15,-20-2-11-15,-13-6-27 16,-15-7-111-16,3-7-110 15</inkml:trace>
  <inkml:trace contextRef="#ctx0" brushRef="#br0" timeOffset="61741.6998">15264 5874 1236 0,'0'-4'540'0,"0"-3"-284"16,0 3-84-16,1 3-104 15,1 0-32-15,-2 1-64 0,0 0-60 16,0 0-235-16</inkml:trace>
  <inkml:trace contextRef="#ctx0" brushRef="#br0" timeOffset="62139.5395">15270 6023 523 0,'-1'1'332'0,"0"7"20"0,1 3-172 15,2 11-61-15,5 4-3 16,2 8-19-16,0 5-5 15,-4-1-11-15,-5 4-6 0,-10-5 0 16,-8-4-1-16,-7-4-16 16,-3-7-11-16,1-13-8 15,-1-5-4-15,5-12-32 16,6-5-37-16,4-8-109 16,8-1-2-16</inkml:trace>
  <inkml:trace contextRef="#ctx0" brushRef="#br0" timeOffset="63623.2471">12827 7126 624 0,'6'-6'289'16,"7"-9"-113"-16,0-3-28 16,1-5-33-16,0 1-12 15,-6-2-16-15,0-4-6 16,-4 1-9-16,-2 1-4 0,-2 2-22 16,0 9-9-16,0 9-33 15,0 6-14-15,0 15-10 16,1 8-2-16,5 17 18 15,-3 4 10-15,4 9 15 16,-2 1 3-16,-3-5 0 16,-2-3-1-16,0-10-5 15,0-6-1-15,3-11-31 16,1-4-58-16</inkml:trace>
  <inkml:trace contextRef="#ctx0" brushRef="#br0" timeOffset="63810.8922">13168 7159 901 0,'12'0'427'0,"5"-1"-161"16,13 1-141-16,6 0-21 15,5-1-53-15,7-1-18 16,-1-1-39-16,-1 3-71 16</inkml:trace>
  <inkml:trace contextRef="#ctx0" brushRef="#br0" timeOffset="64326.2178">13779 6985 749 0,'4'-16'357'16,"0"-20"-138"-16,6 1-28 16,-5-3-47-16,-1 4-25 15,-2 11-30-15,1 5-16 0,-2 5-22 16,1 5-12-16,0 4-20 16,-2 2-9-16,1 2-24 15,-1 0-9-15,0 0-8 16,0 0 2-16,6 22 9 15,12 41 7-15,-7-15 7 16,-1 0 3-16,1-2-71 16,-3-4-100-16</inkml:trace>
  <inkml:trace contextRef="#ctx0" brushRef="#br0" timeOffset="64514.0855">13684 7141 1098 0,'8'0'416'0,"19"0"-319"0,7 0-27 16,13 2-39-16,5 0-12 16,6 2-11-16,-2-1 2 15,0-3-134-15</inkml:trace>
  <inkml:trace contextRef="#ctx0" brushRef="#br0" timeOffset="64919.8165">13739 7355 974 0,'1'-5'388'0,"10"-7"-262"16,5-3-22-16,13-1-37 15,6 1-3-15,6 6-17 16,1 4-12-16,-2 6-24 16,-7 6-10-16,-15 2-1 15,-6 1 0-15,-21 0 2 16,-9 0 2-16,-10 4 0 15,-2 1-1-15,7-1-2 16,3-2-2-16,15-6-11 0,5 2 0 16,10 2-2-16,9 2 1 15,7 8 4-15,0 5 0 16,-3 2 6-16,-9-2 3 16,-14-2 12-16,-12-7 5 15,-16 1 2-15,-7-2 6 16,-8-12-74-16,4-2-71 15</inkml:trace>
  <inkml:trace contextRef="#ctx0" brushRef="#br0" timeOffset="65169.762">14314 7046 1206 0,'-3'-2'508'0,"-2"0"-306"16,2-2-84-16,2 3-91 15,0 0-38-15,1 0-144 0</inkml:trace>
  <inkml:trace contextRef="#ctx0" brushRef="#br0" timeOffset="65451.3404">14332 7152 869 0,'-3'7'422'0,"-1"7"-135"0,0 10-159 16,4 4-19-16,3 16-35 15,1 5-7-15,1 8-40 16,-5 3-7-16,-3-8 11 16,-3-6 6-16,-7-10 5 15,-2-6 2-15,-4-7-13 16,0-5-5-16,0-11-4 15,1 0-10-15,2-8-75 16,2-8-55-16,5-3-259 16</inkml:trace>
  <inkml:trace contextRef="#ctx0" brushRef="#br0" timeOffset="65888.3403">14673 7045 917 0,'9'-2'404'0,"15"0"-195"15,5-3-40-15,8 5-55 16,1 0-20-16,-4 3-38 16,-3 2-16-16,-8 2-23 15,-5-1-8-15,-11-1-9 16,-5 5-3-16,-11 5-2 16,-8 3 0-16,-5 6 3 15,-3 3 1-15,0-1 2 16,3 1 1-16,6-4 3 15,1-3 0-15,7-7-2 16,6-2 0-16,4-4 0 16,7 0 0-16,11-4 2 15,3 2 1-15,6-5-3 16,4-3-1-16,3-1-34 16,1 1-38-16,-2 0-184 15</inkml:trace>
  <inkml:trace contextRef="#ctx0" brushRef="#br0" timeOffset="66115.3046">14712 7174 987 0,'4'-1'413'0,"14"-3"-230"0,3 0-42 16,14 4-52-16,6-1-18 16,6 1-36-16,0-1-11 15,1-3-17-15,0 2-57 16,-9-1-438-16</inkml:trace>
  <inkml:trace contextRef="#ctx0" brushRef="#br0" timeOffset="66349.6069">15054 6908 825 0,'14'1'363'16,"11"4"-185"-16,1-2-104 16,2 0-29-16,2-3-30 15,1 0-2-15,3-2-220 16</inkml:trace>
  <inkml:trace contextRef="#ctx0" brushRef="#br0" timeOffset="66536.919">15418 6790 938 0,'0'0'482'0,"0"0"-163"15,-3 10-139-15,0 5-41 16,-2 12-57-16,-2 6-4 16,0 7-27-16,2-1-15 15,4-5 4-15,1-3-38 16</inkml:trace>
  <inkml:trace contextRef="#ctx0" brushRef="#br0" timeOffset="69707.7965">16116 6392 916 0,'4'10'399'16,"3"16"-199"-16,-2 8-43 15,-8-1-48-15,-7 3-18 16,-5-4-29-16,1-5-32 0,1-10-220 16</inkml:trace>
  <inkml:trace contextRef="#ctx0" brushRef="#br0" timeOffset="70004.6059">16595 5913 1059 0,'0'-1'437'0,"2"4"-285"0,-2 10-47 16,1 22-54-16,-1 8-8 16,1 22-1-16,6 9-6 15,-2 2-14-15,2 3-5 16,3-6 21-16,-8-11-57 16,4-19-177-16</inkml:trace>
  <inkml:trace contextRef="#ctx0" brushRef="#br0" timeOffset="70410.7485">16813 6124 775 0,'16'-2'375'15,"10"-2"-129"-15,12 2-138 16,6 0-23-16,-2 2-40 16,1 1-13-16,-10 1-20 15,-4-1-4-15,-10 4-8 16,-11 2 0-16,-7 4 0 0,-4 3 0 15,-14 8 2-15,-3 2 1 16,-9 7-2-16,-1 1 0 16,1-4 3-16,3 0-1 15,11-7-2-15,7-2-1 16,14-6-1-16,3-4 0 16,12-2 10-16,3-2 3 15,6 1 3-15,3-3-2 16,2-5-16-16,-1-3-41 0</inkml:trace>
  <inkml:trace contextRef="#ctx0" brushRef="#br0" timeOffset="70629.4678">16848 6267 1075 0,'13'-1'407'0,"17"-3"-291"15,8 4-28-15,8 0-24 16,1 2-12-16,1-2-27 16,-2-2-12-16,-2-3-170 0</inkml:trace>
  <inkml:trace contextRef="#ctx0" brushRef="#br0" timeOffset="70848.146">17328 5911 927 0,'0'-1'440'0,"0"1"-170"0,0 15-165 15,1 6-43-15,4 18-12 16,0 7 2-16,8 10-1 15,-1 6-5-15,-4 10-21 16,-1-1-2-16,-5-3-3 16,-1-8-22-16,0-17-75 15,2-11-90-15</inkml:trace>
  <inkml:trace contextRef="#ctx0" brushRef="#br0" timeOffset="71199.4479">17625 6117 841 0,'5'2'352'0,"17"4"-162"15,7 3-103-15,13 3-18 16,-6-3-13 0,-19-4-29-16,2 1-8 0,45 12-6 15,-5-1-1-15,-16-3-3 16,-33-9-4-16,-10 0 0 16,-6 2 0-16,-12 6-2 15,-5 2 3-15,-6 5 11 16,-4 0 2-16,2 7 0 15,1 2 0-15,8-3-15 16,3 1 3-16,14-8-107 16,6-4-149-16</inkml:trace>
  <inkml:trace contextRef="#ctx0" brushRef="#br0" timeOffset="71496.2646">18295 6018 930 0,'7'-20'425'16,"5"-14"-207"-16,0 7-61 15,3 9-40-15,-4 7-47 16,-7 3-18-16,0 5-44 15,-4 2-2-15,-3 10-7 16,0 9-5-16,-3 14 5 16,0 8 3-16,6 9 1 15,0 5 0-15,10 2 1 16,-2-5 1-16,3-5-10 16,2-2-43-16,-4-13-222 15</inkml:trace>
  <inkml:trace contextRef="#ctx0" brushRef="#br0" timeOffset="71699.6719">18167 6386 729 0,'12'-4'362'16,"17"-5"-93"-16,9 2-136 0,10 5-49 15,5 0-10-15,-1 2-21 16,-1 3-13-16,-10-1-17 16,-2 1-51-16</inkml:trace>
  <inkml:trace contextRef="#ctx0" brushRef="#br0" timeOffset="72137.0219">18194 6569 1074 0,'7'-1'397'0,"13"-3"-294"16,8-4-13-16,9 5-10 0,4-2-5 15,7 8-33-15,-4 5-16 16,-12 2-18-16,-7 2-5 16,-17-3 1-16,-5 0 3 15,-15 0 2-15,-3 0 1 16,-10 3 0-16,-4 0-3 16,4-3-3-16,3-1-1 15,14-4-8-15,6 0-2 16,15 2-2-16,4 2 0 0,9 2 6 15,-2 6 0-15,-2 6-1 16,-3 1 1-16,-13 6 32 16,-3 0 20-16,-15 2 18 15,-16-1 10-15,-11-6-14 16,-5-4-13-16,-4-18-8 16,5-2-4-16,13-14-70 15</inkml:trace>
  <inkml:trace contextRef="#ctx0" brushRef="#br0" timeOffset="75089.9347">8341 5527 739 0,'-4'0'325'0,"-16"-5"-172"16,-3 1-56-16,-12-1-61 15,-6-1-8-15,-1 3-152 16</inkml:trace>
  <inkml:trace contextRef="#ctx0" brushRef="#br0" timeOffset="75293.0197">7643 5442 610 0,'-5'-2'250'0,"-11"-3"-128"0,-1 3-97 16,3-1-70-16</inkml:trace>
  <inkml:trace contextRef="#ctx0" brushRef="#br0" timeOffset="75464.9825">7003 5422 962 0,'-8'0'329'0,"-10"0"-332"0,1-1-59 0</inkml:trace>
  <inkml:trace contextRef="#ctx0" brushRef="#br0" timeOffset="75589.5597">6530 5369 328 0,'-16'2'144'0,"-10"3"-48"15</inkml:trace>
  <inkml:trace contextRef="#ctx0" brushRef="#br0" timeOffset="75714.5308">6128 5454 300 0,'-14'4'164'0,"-15"1"-72"15</inkml:trace>
  <inkml:trace contextRef="#ctx0" brushRef="#br0" timeOffset="75870.7323">5862 5571 721 0,'-13'7'302'0,"-14"5"-165"0,0 3-55 0,6-2-42 15,4-3-13-15,7 1-83 16,5-3-125-16</inkml:trace>
  <inkml:trace contextRef="#ctx0" brushRef="#br0" timeOffset="75995.74">5698 5753 422 0,'-2'11'270'0,"-9"10"-6"0,4 0-91 0,-2 2-30 31,-5 1-52-31,3-2-31 0,6-1-40 0,2-2-10 0,6-1-135 32,3-2-119-32</inkml:trace>
  <inkml:trace contextRef="#ctx0" brushRef="#br0" timeOffset="76128.5523">5631 6130 458 0,'-4'10'259'16,"0"16"-35"-16,-1-3-39 15,2-3-65-15,3 2-34 16,4-3-51-16,2-2-14 16,3-3-55-16,5 0-82 15</inkml:trace>
  <inkml:trace contextRef="#ctx0" brushRef="#br0" timeOffset="76253.9161">5749 6504 581 0,'3'15'313'15,"2"7"-80"-15,-1-3-108 16,5-2-32-16,4-4-51 16,4-4-15-16,6-2-124 15</inkml:trace>
  <inkml:trace contextRef="#ctx0" brushRef="#br0" timeOffset="76378.8901">6167 6743 706 0,'2'7'275'0,"1"6"-181"16,2-3-63-16,7-5-111 15</inkml:trace>
  <inkml:trace contextRef="#ctx0" brushRef="#br0" timeOffset="76519.0744">6655 6851 852 0,'-3'5'367'16,"11"3"-188"-16,3-1-95 16,3-3-62-16,10-4 17 15,1-4-197-15</inkml:trace>
  <inkml:trace contextRef="#ctx0" brushRef="#br0" timeOffset="76644.4628">7185 6851 950 0,'1'3'353'16,"1"0"-247"-16,3 0-107 15,-5-3-49-15</inkml:trace>
  <inkml:trace contextRef="#ctx0" brushRef="#br0" timeOffset="76792.8895">7665 6848 1203 0,'-2'1'457'15,"-1"0"-290"-15,4-1-154 16,-1-1-5-16,0 0-46 15,0 0-80-15</inkml:trace>
  <inkml:trace contextRef="#ctx0" brushRef="#br0" timeOffset="76918.0678">7937 6848 1030 0,'9'0'383'16,"1"0"-262"-16,9-5-148 15,4 0-71-15</inkml:trace>
  <inkml:trace contextRef="#ctx0" brushRef="#br0" timeOffset="77027.2312">8309 6828 996 0,'7'-1'337'16,"6"-3"-336"-16,5-2-35 15,3-3-79-15</inkml:trace>
  <inkml:trace contextRef="#ctx0" brushRef="#br0" timeOffset="77159.4435">8574 6733 1115 0,'0'-1'417'0,"1"-3"-322"0,5-2-56 16,5 1-159-16</inkml:trace>
  <inkml:trace contextRef="#ctx0" brushRef="#br0" timeOffset="77284.7627">8808 6561 1324 0,'4'-7'455'0,"3"-7"-434"16,1 0-61-16,3-1-171 15</inkml:trace>
  <inkml:trace contextRef="#ctx0" brushRef="#br0" timeOffset="77425.3918">8924 6257 1002 0,'-2'-10'373'16,"0"-6"-269"-16,6 0-142 15,-1-1-76-15</inkml:trace>
  <inkml:trace contextRef="#ctx0" brushRef="#br0" timeOffset="77565.7708">8936 5983 1007 0,'-2'-5'373'0,"-4"-6"-276"15,4 0-88-15,-2-2-46 16</inkml:trace>
  <inkml:trace contextRef="#ctx0" brushRef="#br0" timeOffset="77690.9375">8751 5776 850 0,'-3'-2'309'15,"-7"-8"-238"-15,4 2-80 16,0 0-67-16</inkml:trace>
  <inkml:trace contextRef="#ctx0" brushRef="#br0" timeOffset="77831.1482">8499 5641 819 0,'-8'-5'360'0,"-9"-3"-158"16,1-1-141-16,7 2-45 16,-5 1-25-16</inkml:trace>
  <inkml:trace contextRef="#ctx0" brushRef="#br0" timeOffset="77971.7428">8072 5527 974 0,'-9'0'340'16,"-8"0"-468"-16</inkml:trace>
  <inkml:trace contextRef="#ctx0" brushRef="#br0" timeOffset="78081.0899">7705 5473 795 0,'-10'-1'214'0</inkml:trace>
  <inkml:trace contextRef="#ctx0" brushRef="#br0" timeOffset="78206.0609">7396 5433 664 0,'-13'0'233'0,"-12"0"-304"16</inkml:trace>
  <inkml:trace contextRef="#ctx0" brushRef="#br0" timeOffset="78315.4099">7019 5433 713 0,'-9'0'265'16,"-14"-2"-290"-16</inkml:trace>
  <inkml:trace contextRef="#ctx0" brushRef="#br0" timeOffset="78446.6153">6674 5397 640 0,'-15'0'126'16,"-10"0"-313"-16</inkml:trace>
  <inkml:trace contextRef="#ctx0" brushRef="#br0" timeOffset="78541.3511">6294 5362 1023 0,'-14'7'375'0</inkml:trace>
  <inkml:trace contextRef="#ctx0" brushRef="#br0" timeOffset="85034.8711">455 7993 370 0,'0'-5'234'0,"0"-5"18"0,1 4-25 15,-1 6-69-15,1 8-24 16,-2 11-44-16,0 14-23 16,1 27-3-16,-2 10-12 15,2 32-32-15,0 2-7 16,-2 2 1-16,1-7-1 16,2-21 3-16,-2-11 15 0,6-20-108 15,0-9-99-15</inkml:trace>
  <inkml:trace contextRef="#ctx0" brushRef="#br0" timeOffset="85284.7867">693 8142 603 0,'4'-11'350'0,"6"-6"-50"15,-1 4-78-15,-8 13-109 16,3 9-22-16,-8 13-17 16,0 12-2-16,3 25 0 15,2 11-10-15,7 19-26 16,3 3-13-16,1-7-9 16,1-8-1-16,2-15 2 15,-2-13 21-15,0-12-99 0,-4-10-86 16</inkml:trace>
  <inkml:trace contextRef="#ctx0" brushRef="#br0" timeOffset="85441.1975">470 8580 1056 0,'9'1'400'0,"14"-6"-277"16,11 5-55-16,17 0-24 15,3-6-8-15,10 6-6 16,-5-3-37-16</inkml:trace>
  <inkml:trace contextRef="#ctx0" brushRef="#br0" timeOffset="86034.6732">927 8627 656 0,'0'-1'351'16,"3"-2"-66"-16,5 7-148 0,1 9-25 16,5 5-13-16,-2 6-8 15,-6 2-24-15,-1-1-14 0,-6-3-22 16,-5-6-7-16,2-7-4 16,3-4-7-16,0-10-34 15,5-4-8-15,1-7-30 16,3-4-2-16,10-4 25 15,1 2 4-15,7 4 24 16,-2 3 3-16,-6 10 5 16,0 3 6-16,-15 8 11 15,2 4 4-15,-5 6 1 16,-6 1-5-16,1 1-7 16,-2-4-2-16,5-5-4 15,1-3-5-15,1-6-15 16,3-4-2-16,-3 3-1 15,0 0 5-15,0 0 11 16,10-5 2-16,2 1 10 16,31-26 5-16,-30 32 7 0,2 5 4 15,-3 2-7-15,0 1-2 16,-2 2-7-16,-1-3-2 16,-1 3-1-16,-4 3 1 15,-4 2 15-15,-1 2-36 16,-3-2-205-16</inkml:trace>
  <inkml:trace contextRef="#ctx0" brushRef="#br0" timeOffset="86300.6433">1376 8656 948 0,'0'0'459'0,"2"4"-156"16,0 3-95-16,-2 8-93 16,3 3-21-16,-2 2-39 15,1 2-23-15,2-2-18 16,-1-3-22-16,-1-4-125 15,3-4-204-15</inkml:trace>
  <inkml:trace contextRef="#ctx0" brushRef="#br0" timeOffset="86440.8393">1327 8549 1024 0,'4'-4'366'0,"4"-3"-371"16</inkml:trace>
  <inkml:trace contextRef="#ctx0" brushRef="#br0" timeOffset="86760.5984">1520 8668 855 0,'9'7'379'0,"1"4"-183"15,4 3-53-15,-5 2-62 16,-5-4-18-16,5 1-27 16,-9-4-7-16,0-2-7 15,-1 0-2-15,-4-7 2 16,7-5-4-16,1-5-5 15,5-1-6-15,1-2-8 16,2 1-2-16,1 2 0 0,4 2 0 16,2 7 2-16,1 3 6 15,-9 8 19-15,-6 4 4 16,-4 5 9-16,-2 3-2 16,0 1-14-16,0-1 11 15,8-6-128-15</inkml:trace>
  <inkml:trace contextRef="#ctx0" brushRef="#br0" timeOffset="87166.7857">2172 8150 663 0,'-3'-7'345'0,"-6"-7"-86"16,-2 3-56-16,-8 7-61 15,-3 4-35-15,-6 17-48 16,0 13-17-16,3 24-19 16,-1 16 2-16,14 16-6 15,9 4-2-15,15 0-3 16,11-8-5-16,5-14 4 16,1-7 0-16,-4-15-20 15,5-7-39-15,4-18-166 16</inkml:trace>
  <inkml:trace contextRef="#ctx0" brushRef="#br0" timeOffset="87572.9318">2307 8421 508 0,'6'-4'338'0,"10"1"23"16,9-2-162-16,10 5-93 16,2-1-24-16,0 2-30 15,-1 1-10-15,-10 3-20 16,-3 2-7-16,-10 3-8 15,-5 1-2-15,-9 5 1 16,-7 5-1-16,-12 3 1 16,-3 7 0-16,-8-1-2 15,2 1 1-15,5-2-2 16,2-5 1-16,14-7-3 16,1-5-1-16,12-3-1 15,5-1 4-15,11-4 9 16,6 2 4-16,5-6 1 15,-1 2-5-15,-1-2-35 16,-3-5-62-16</inkml:trace>
  <inkml:trace contextRef="#ctx0" brushRef="#br0" timeOffset="87776.3982">2308 8603 894 0,'7'-5'403'0,"11"-1"-177"15,9-2-72-15,15 5-68 16,2 2-18-16,-1-3-33 16,1 5-15-16,-7 0 11 15,0 1-51-15,-4-2-131 16</inkml:trace>
  <inkml:trace contextRef="#ctx0" brushRef="#br0" timeOffset="88033.9648">2633 8197 1008 0,'12'2'440'0,"9"6"-210"0,11 19-123 16,5 13 2-16,9 32-32 15,-3 5-13-15,-17 12-30 16,-11 2-12-16,-26-14-3 16,-12-1 2-16,-4-10-35 15,2-14-49-15</inkml:trace>
  <inkml:trace contextRef="#ctx0" brushRef="#br0" timeOffset="88440.1053">3268 8464 858 0,'4'-1'361'0,"18"-1"-196"16,3 1-67-16,19-3-43 15,7 3-18-15,0-2-21 16,-7-2-4-16,-10 3-153 16</inkml:trace>
  <inkml:trace contextRef="#ctx0" brushRef="#br0" timeOffset="88674.4267">3293 8597 843 0,'16'0'398'0,"21"-1"-153"16,9 0-27-16,0-1-58 15,-1 4-27-15,-7-1-52 16,-9 0-25-16,-5-1-56 15,-2-1-42-15</inkml:trace>
  <inkml:trace contextRef="#ctx0" brushRef="#br0" timeOffset="89517.5714">6441 6872 485 0,'-7'7'227'0,"-5"6"-85"0,-2 4-96 16,-4 4-14-16,-11 5-19 16,-6 6-2-16,-18 1-4 15,1 6-3-15,-7 3 2 16,-3 1 26-16,8 8 41 15,-7 6 13-15,7 18 14 16,1 5-20-16,10 15-29 16,8 7-11-16,11 10-16 15,10 5-5-15,11-5-8 16,3-10-1-16,5-19 3 16,0-9 2-16,0-16 2 15,0-5-17-15</inkml:trace>
  <inkml:trace contextRef="#ctx0" brushRef="#br0" timeOffset="89861.6552">5637 8193 690 0,'10'15'325'15,"4"6"-151"-15,10 14-47 16,3-1-19-16,-1 1-44 15,1-3-19-15,-2-11 16 16,0-7 22-16,2-14 47 16,-3-8 18-16,0-19-26 15,-2-5-24-15,0-10-55 16,1 0-24-16,-4 5-114 16</inkml:trace>
  <inkml:trace contextRef="#ctx0" brushRef="#br0" timeOffset="91102.876">4271 8198 558 0,'-10'1'275'0,"-16"10"-80"16,-8 7-42-16,-5 28-41 15,-5 16-7-15,11 28-27 16,8 11-14-16,17 12-31 0,11-2-12 15,19-7-13-15,7-8-1 16,11-28 3-16,-3-14 3 16,3-26-33-16,1-6-67 15</inkml:trace>
  <inkml:trace contextRef="#ctx0" brushRef="#br0" timeOffset="91501.7719">4347 8759 735 0,'-4'2'387'16,"-2"-1"-98"-16,13 2-158 16,12-2-35-16,18 2-44 31,11-1-9-31,12-2-19 0,2 1 16 16,-5-1-140-16,-1 0-157 0</inkml:trace>
  <inkml:trace contextRef="#ctx0" brushRef="#br0" timeOffset="91954.8008">4774 8607 640 0,'3'-5'339'15,"0"-4"-60"-15,14 6-152 32,-7 1-31-32,-1 1-27 0,34-4-15 0,3 8-29 0,1 2-9 15,-25 8-7-15,-10 1-1 16,-10 1 5-16,-6 0 0 15,-8-2 3-15,-5 2 0 16,5-7-3-16,4-2-2 16,5-7-12-16,8 0-2 15,11 0-6-15,1-2 0 16,9 9 14-16,1 1 2 16,-4 10 3-16,-2 10 10 15,-16 7 9-15,-10 6 5 0,-14 0 8 16,-7-1-7-16,0-15-9 15,-1-5-1-15,4-11-41 16,2-8-27-16,8-2-118 16,7-8-154-16</inkml:trace>
  <inkml:trace contextRef="#ctx0" brushRef="#br0" timeOffset="92158.2685">5214 8751 881 0,'-2'-4'485'0,"2"-2"-80"16,-6 3-256-16,8 1-52 15,4 2-75-15,-4 0-46 16,-2 0-169-16</inkml:trace>
  <inkml:trace contextRef="#ctx0" brushRef="#br0" timeOffset="92392.4378">5254 8862 802 0,'-2'8'392'15,"-2"4"-95"-15,4 12-160 16,2 5-22-16,4 6-34 16,0 9-32-16,-7 1-22 15,-6 3-5-15,-10 0-3 16,-3-4-1-16,-5-3-1 16,-3-5-1-16,-1-11-59 15,-1-3-55-15</inkml:trace>
  <inkml:trace contextRef="#ctx0" brushRef="#br0" timeOffset="92736.0008">5376 8293 545 0,'7'-6'386'0,"3"-5"46"16,4 8-183-16,9 16-120 16,-1 14-36-16,15 33-37 15,0 15-1-15,-4 16-14 16,-3 5-4-16,-21 2-6 15,-12 2-3-15,-16-11-3 16,-9-6-2-16,-1-28-24 16,4-14-22-16,9-17-94 15,3-9-83-15</inkml:trace>
  <inkml:trace contextRef="#ctx0" brushRef="#br0" timeOffset="93017.4562">5911 8778 1377 0,'1'0'536'0,"2"0"-392"16,-1 0-69-16,-2-1-93 15,0 0-389-15</inkml:trace>
  <inkml:trace contextRef="#ctx0" brushRef="#br0" timeOffset="93485.9063">6425 8248 626 0,'-11'4'332'0,"-11"10"-75"16,-2 10-61-16,-8 28-74 15,5 9-17-15,3 20-39 16,5 8-9-16,15 6-27 15,6 8-13-15,15-3-9 16,7-7 0-16,11-23 2 16,4-15-4-16,5-20-72 15,0-10-100-15</inkml:trace>
  <inkml:trace contextRef="#ctx0" brushRef="#br0" timeOffset="93907.4583">6530 8588 824 0,'8'-8'376'0,"4"-10"-176"0,10 2-66 16,8 5-22-16,3-1-40 15,6 9-22-15,-2 3-30 16,-3 1-9-16,-10 9-9 16,-11-2-1-16,-16 7-1 15,-9 4-5-15,-12-3-2 16,4 0 0-16,6-3-2 15,5-4 0-15,12 0-1 16,9 4-1-16,12 3 0 16,8 4 2-16,3 6 4 15,-5 1 1-15,-13 5 4 16,-12 1 3-16,-19 4 6 16,-10 0 1-16,-18-6 3 15,-8-5-8-15,4-13-55 16,7-3-56-16,14-10-193 15</inkml:trace>
  <inkml:trace contextRef="#ctx0" brushRef="#br0" timeOffset="94141.9813">7012 8713 1099 0,'0'-3'481'16,"0"-2"-245"-16,2 3-156 16,-2 2-45-16,0 0-57 15,0 0-79-15</inkml:trace>
  <inkml:trace contextRef="#ctx0" brushRef="#br0" timeOffset="94407.3386">6996 8875 896 0,'-1'8'382'0,"1"15"-206"0,0 6-38 16,3 9-16-16,3 8-24 16,-6 0-21-16,1 2-4 15,-14-1-17-15,3-4-10 16,-5-2-15-16,-2-7-5 16,-4-6-4-16,3-4-1 0,-1-12-31 15,3-4-39-15,3-11-140 16,-6-7-61-16</inkml:trace>
  <inkml:trace contextRef="#ctx0" brushRef="#br0" timeOffset="94735.3876">7228 8309 763 0,'10'4'388'16,"8"6"-104"-16,7 22-117 15,2 15-30-15,7 19-12 0,-2 6-15 16,-1 8-39-16,-3 3-5 15,-17-1-29-15,1 5-8 16,-21-13 0-16,-5-8-4 16,-3-14-2-16,-9-16-1 15,5-11-48-15,3-7-63 16</inkml:trace>
  <inkml:trace contextRef="#ctx0" brushRef="#br0" timeOffset="98321.3021">7849 9117 98 0,'0'1'84'0,"13"2"42"15,18 2 14 1,31-5 18-16,32 4-18 0,46-1-30 15,25-2-13-15,56 3-1 16,17-3 6-16,45 1 22 16,23 3 5-16,47 2-8 15,20 2-8-15,32-5-33 16,17 5-23-16,17-6-18 16,6 2-2-16,2 0-6 15,-10-3-3-15,-27 1-15 16,-20-2-3-16,-49 4-3 15,-16 1 0-15,-54 2 11 16,-33 1-34-16</inkml:trace>
  <inkml:trace contextRef="#ctx0" brushRef="#br0" timeOffset="100055.2707">8295 8338 752 0,'-23'12'334'0,"-32"18"-168"15,-1 8-37-15,3 15-53 16,7 5-2-16,19 6-14 16,5 5-15-16,21 2-26 15,11-1-10-15,19-5-5 16,10-5 8-16,16-20-68 15,4-9-71-15</inkml:trace>
  <inkml:trace contextRef="#ctx0" brushRef="#br0" timeOffset="100343.8153">8402 8690 478 0,'4'-14'306'0,"4"-9"-9"16,0-3-117-16,1-1-24 15,0 1-26-15,0 4-9 16,-6 4-16-16,0 6-5 16,-3 12-31-16,-2 1-17 15,0 18-31 1,-5 5-14-16,3 12-5 15,0 4 0-15,4 8 2 16,6-3 0-16,-1-6 22 16,8-2-45-16,1-11-133 15,-1-4-156-15</inkml:trace>
  <inkml:trace contextRef="#ctx0" brushRef="#br0" timeOffset="100531.2578">8558 8728 901 0,'4'0'411'16,"7"2"-151"-16,9-1-128 16,14 0-69-16,12 0-15 15,6-2-4-15,-3 0-65 0,3-3-437 16</inkml:trace>
  <inkml:trace contextRef="#ctx0" brushRef="#br0" timeOffset="100874.9386">9092 8573 750 0,'-13'0'347'0,"-14"5"-156"15,-1 7-49-15,1 10-75 16,3 3-18-16,8 11-21 16,4 2-10-16,14 4-11 0,7 4-3 15,9-9 5-15,10-6 6 16,8-15 11-16,4-10 5 15,7-17 4-15,-1-7 1 16,-10-11 15-16,-8-8 6 16,-16-6 10-16,-6 1-1 15,-15 3-23-15,-6 5-11 16,-11 9-26-16,-4 4-7 16,5 7-48-16,6 8-63 0</inkml:trace>
  <inkml:trace contextRef="#ctx0" brushRef="#br0" timeOffset="101062.7865">9337 8859 792 0,'0'-2'396'15,"-4"0"-43"-15,4-1-384 16,0 2-265-16</inkml:trace>
  <inkml:trace contextRef="#ctx0" brushRef="#br0" timeOffset="101288.9238">9424 8648 844 0,'7'1'457'16,"7"2"-42"-16,12 11-266 15,10 6-22-15,8 6-44 16,-5 0-18-16,-11 2-37 16,-11 1-5-16,-19-1-3 15,-10 0-20-15,-14-3-84 16,-6-3-60-16,-6-9-172 0,1-9-99 15</inkml:trace>
  <inkml:trace contextRef="#ctx0" brushRef="#br0" timeOffset="101445.4554">9508 8755 464 0,'20'-17'344'0,"13"-16"-4"16,-6 8-55-16,-7-3-35 16,-13 8-71-16,-7 2-39 15,-18 4-70-15,-2 6-26 16,-10 1-32-16,-1 4-7 0,6-1-6 15,-1 2-20-15,8 6-113 16,5 0-141-16</inkml:trace>
  <inkml:trace contextRef="#ctx0" brushRef="#br0" timeOffset="101859.8179">9762 8636 893 0,'5'0'392'0,"5"-2"-198"16,7 2-44-16,5 0-63 15,6 0-16-15,6 2-29 16,0-2-11-16,-4 5-15 16,-7-2-6-16,-10 6-7 15,-6 2-3-15,-11 5-3 16,-7 4 0-16,-8 6-3 16,-5 1-7-16,-1 3-11 15,2 0-3-15,5-9 1 16,5 1 11-16,10-7 11 15,2-3 4-15,7-4 18 16,7-2 11-16,10-5 12 0,6-2 1 16,7 0-16-16,1-5-9 15,-3 0-54-15,-3-1-88 16</inkml:trace>
  <inkml:trace contextRef="#ctx0" brushRef="#br0" timeOffset="102047.6805">9807 8776 1129 0,'9'-4'465'0,"20"1"-282"15,8-2-50-15,9 0-68 16,2 4-18-16,1 0-67 15,-10 1-75-15</inkml:trace>
  <inkml:trace contextRef="#ctx0" brushRef="#br0" timeOffset="102484.7897">9561 8748 385 0,'-7'3'267'0,"-10"4"40"16,-3 5-60-16,0 5-63 16,-1 3-40-16,3 5-79 15,3 2-24-15,11-2-33 16,4-1-68-16</inkml:trace>
  <inkml:trace contextRef="#ctx0" brushRef="#br0" timeOffset="103001.1856">9952 8481 851 0,'2'-2'383'0,"10"2"-180"16,8 0-53-16,13 0-63 15,7 0-29-15,6 4-33 16,0-4-2 0,-4 0-140-16</inkml:trace>
  <inkml:trace contextRef="#ctx0" brushRef="#br0" timeOffset="103238.828">10298 8399 664 0,'2'-11'425'16,"-1"-6"-39"-16,4 4-128 15,-5 2-46-15,0 7-72 16,1 3-38-16,-1 7-58 16,0-6-21-16,-1 8-21 15,2 22 3-15,1 33 1 0,4-33 0 16,6 0-34-16,-2-2-63 16</inkml:trace>
  <inkml:trace contextRef="#ctx0" brushRef="#br0" timeOffset="103575.7334">10527 8274 858 0,'14'19'444'0,"9"13"-138"16,9 22-109-16,2 11-19 16,-5 7-63-1,-5 3-15-15,-20 8-58 16,-9 1-18-16,-23 7-33 15,-10-2-25-15,-8-17-40 16,2-11-6-16,7-23-38 16,4-8-46-16</inkml:trace>
  <inkml:trace contextRef="#ctx0" brushRef="#br0" timeOffset="104895.2634">11091 8326 690 0,'-14'7'337'0,"-20"13"-112"0,-5 8-34 16,-5 16-52-16,1 10-26 16,8 12-48-16,6 3-16 15,24 7-27-15,7 4-10 16,22-10-5-16,4-2 14 16,9-14-70-16,-2-12-46 0,8-11-259 15</inkml:trace>
  <inkml:trace contextRef="#ctx0" brushRef="#br0" timeOffset="105211.4622">11227 8726 735 0,'3'-18'358'0,"1"-23"-119"16,3 0-38 0,-3 2-58-16,-1 1-21 15,0 10-31-15,-2 7-6 16,-1 8-12-16,-1 10-20 16,1 10-30-16,-2 4-12 0,4 18-18 15,-1 4 7 1,4 10 1-16,-3 2 2 0,-3 1 1 15,0-2 1-15,-6-8 2 16,8 0-10-16,-1-12-82 16,2-2-66-16</inkml:trace>
  <inkml:trace contextRef="#ctx0" brushRef="#br0" timeOffset="105427.6507">11439 8719 972 0,'4'0'417'0,"11"-3"-219"0,10 2-66 15,16 1-55-15,7 0-20 16,2 2-27-16,-5-2-1 0,-3 0-104 15,-2 0-108-15</inkml:trace>
  <inkml:trace contextRef="#ctx0" brushRef="#br0" timeOffset="105728.3505">11974 8536 802 0,'-1'-20'452'16,"-1"-13"-74"-16,5-4-157 16,0-2-36-16,-4 8-67 15,6 5-30-15,-7 16-54 16,3 5-23-16,5 6-23 15,-12 5-6-15,8 9-5 0,-3 7-1 0,-4 14 13 16,12 4 3-16,-1 5 4 16,1-2-22-16,8-2-138 15</inkml:trace>
  <inkml:trace contextRef="#ctx0" brushRef="#br0" timeOffset="105913.9303">11865 8720 1117 0,'6'-3'432'0,"12"-4"-302"16,8 0-68-16,16 2-44 15,4 4-7-15,7 4-9 16,0 2-7-16,-4 2-149 15</inkml:trace>
  <inkml:trace contextRef="#ctx0" brushRef="#br0" timeOffset="106345.9149">11941 8867 791 0,'0'-1'387'16,"2"-4"-136"-16,5-1-60 16,-1 0-80-16,14 1-24 15,11-1-34-15,5 5-18 0,13 1-19 31,-12 3-5-31,-12 3-6 0,-6 0 0 0,-12 1-4 32,-5 0 1-32,-9 4 0 15,-7 2 0-15,-5-1 2 16,4 2 0-16,5-2-4 0,4-4-3 16,13 2-2-16,-1-2-1 0,10 4 3 0,0 4 1 31,1 2 0-31,-7 0 2 0,-10-1 1 15,-4-3 3-15,-20-1 5 16,-2-3 0-16,-14-3-9 16,-8-5-22-16,12-5-89 15,7-3-86-15</inkml:trace>
  <inkml:trace contextRef="#ctx0" brushRef="#br0" timeOffset="106800.0065">12367 8647 783 0,'4'-3'363'16,"9"-4"-131"-16,7-4-50 0,10 4-41 15,3 1-18-15,8 6-36 16,-2 7-19-16,-3-1-29 16,-4 4-7-16,-15-1-17 15,-5 4-6-15,-12 3-5 16,-2-1-1-16,-16 5-1 15,-4 2 1 1,-9 2-1-16,-2 1 0 16,4-1 2-16,6-2-1 0,6-5-2 15,12-6-1-15,14-4-1 16,5-4 0-16,16-3 1 16,-5 0 0-16,7 0 0 15,-1 0-14-15,-3 0-58 16,5-1-49-16,-7-1-316 0</inkml:trace>
  <inkml:trace contextRef="#ctx0" brushRef="#br0" timeOffset="106984.5805">12454 8759 1008 0,'-2'0'411'0,"19"-2"-237"16,6 0-39-16,17 2-47 16,12 0-18-16,-1 2-43 15,-1-1-9-15,-5 0-21 16,0-1-48-16</inkml:trace>
  <inkml:trace contextRef="#ctx0" brushRef="#br0" timeOffset="107517.0653">12268 8607 835 0,'0'-3'445'0,"0"-6"-118"0,0 3-170 31,-1 1-54-31,5 2-73 16,3 2-16-16,6 1-159 15,1 2-123-15</inkml:trace>
  <inkml:trace contextRef="#ctx0" brushRef="#br0" timeOffset="107848.7874">12301 8702 467 0,'-2'0'280'0,"-2"2"-15"16,0 5-74-16,1 6-50 16,-1 6-21-16,2 8-21 15,2 5-6-15,-1 5-2 16,0-1-1-16,-3-4-13 15,-3-2-11-15,-3-7-22 16,1-3-10-16,-3-12-8 16,-2-6-32-16,-1-8-133 0,-3-10-347 15</inkml:trace>
  <inkml:trace contextRef="#ctx0" brushRef="#br0" timeOffset="108249.2123">12695 8483 884 0,'0'0'390'0,"3"-4"-186"16,5 3-56-16,9 1-79 15,8-1-12-15,9 1-32 16,7 0-10-16,0 0-39 16,-4-1-76-16</inkml:trace>
  <inkml:trace contextRef="#ctx0" brushRef="#br0" timeOffset="108449.4975">12986 8327 1055 0,'0'1'428'0,"-1"9"-252"0,1 7-55 16,0 14-45-16,1 8 4 15,2 2-19-15,-1-3-9 16,4-4-22-16,-2-7-9 16,2-4 254-16</inkml:trace>
  <inkml:trace contextRef="#ctx0" brushRef="#br0" timeOffset="108988.5726">13158 8290 1034 0,'7'14'417'0,"16"31"-252"15,2 14-35-15,1 26 8 16,-2 5-14-16,-17-1-24 16,-7 1-22-16,-8-8-38 15,-8-6 7-15,-2-19-87 16,2-9-58-16</inkml:trace>
  <inkml:trace contextRef="#ctx0" brushRef="#br0" timeOffset="109621.9261">13706 8264 492 0,'-5'-1'289'0,"-8"2"-22"16,-7 8-61-16,-10 24-67 15,-5 14-17-15,-4 23-36 16,0 8-16-16,12 6-23 16,5 2-20-16,21-1-17 15,8-5-2-15,15-15 1 16,6-5 1-16,6-24-17 16,3-5-45-16,-1-14-215 15</inkml:trace>
  <inkml:trace contextRef="#ctx0" brushRef="#br0" timeOffset="110054.8503">13728 8735 518 0,'-3'-3'359'0,"3"-3"40"16,0-3-180-16,11-3-100 15,1-4-36-15,4-2-35 16,1-4-13-16,-6 0-11 15,2 2 4-15,-3 0 10 16,-2 1 4-16,-2 6 4 16,-4 3-1-16,-1 5-14 15,-1 4-13-15,-1 5-17 16,1-4-5-16,0 11-3 0,0 50 7 16,1-16 2-16,-1 1 0 0,0 6 3 15,0-1 0-15,0-5-1 16,2-4-45-16,2-15-144 15</inkml:trace>
  <inkml:trace contextRef="#ctx0" brushRef="#br0" timeOffset="110293.5061">14171 8567 785 0,'0'5'391'15,"-3"4"-60"-15,3 8-238 16,-2 10-29-16,5 8-5 16,2 3-8-16,2 6-23 15,3 0-7-15,-3-7-25 16,3-5-51-16,0-12-354 15</inkml:trace>
  <inkml:trace contextRef="#ctx0" brushRef="#br0" timeOffset="110456.5347">14130 8746 1022 0,'11'-1'388'15,"15"-2"-292"-15,8 1-30 16,9 0-38-16,2-1 1 16,2 1-133-16</inkml:trace>
  <inkml:trace contextRef="#ctx0" brushRef="#br0" timeOffset="110725.9865">14612 8519 789 0,'0'-26'407'0,"2"-21"-128"16,2 2-43-16,0 13-55 16,0 10-27-16,-3 13-34 15,0 5-33-15,-3 12-57 16,2 9-20-16,0 17-18 15,1 6 6-15,3 4 4 16,3 1 2-16,-1-8 27 0,1 0-59 16,-4-7-149-16,4-5-342 15</inkml:trace>
  <inkml:trace contextRef="#ctx0" brushRef="#br0" timeOffset="110895.8881">14550 8632 1015 0,'10'-3'399'0,"11"0"-277"0,6-1-38 16,8 8-47-16,2-2-15 15,7 2-15-15,1 1-9 0,0-2-197 16</inkml:trace>
  <inkml:trace contextRef="#ctx0" brushRef="#br0" timeOffset="111327.9268">14550 8773 908 0,'6'-3'361'0,"8"-5"-228"31,8-1-14-31,1 2-24 16,10 1-12-16,8 5-20 16,-2-2-12-16,4 5-17 0,-7-1-7 15,-13 3-16-15,-7 2-5 16,-15 2-2-16,-7-1 0 15,-11 2 0-15,-8-3 2 0,-7 3-2 16,1 1 0-16,8 0-2 16,7 1-2-16,16 0-5 15,1 0 0-15,11 3 0 16,3 2 2-16,3 4 2 16,2 4 0-16,-6 1 2 15,-7 1 2-15,-20-7 5 16,-14-1 1-16,-13-7 9 15,-8-5-21-15,4-6-66 16,7-6-74-16</inkml:trace>
  <inkml:trace contextRef="#ctx0" brushRef="#br0" timeOffset="111782.7856">15124 8535 787 0,'-1'-5'482'15,"-2"-4"-14"-15,3 0-177 16,0 7-159-16,5 2-50 16,4 2-69-16,-4 0-31 0,-2 4-116 15,2 1-132-15</inkml:trace>
  <inkml:trace contextRef="#ctx0" brushRef="#br0" timeOffset="112045.9499">15125 8670 586 0,'-2'0'365'0,"-1"5"17"15,3 5-168-15,3 13-80 16,1 5-15-16,-4 16-32 16,4 5-5-16,-11 6-36 15,0 1-7-15,0-8-7 16,-8-9-3 0,0-11-2-16,-2-9-1 15,-6-8-2-15,1-8-6 0,1-8-44 16,2-6-46-16,7-8-120 15</inkml:trace>
  <inkml:trace contextRef="#ctx0" brushRef="#br0" timeOffset="112478.0653">15431 8710 702 0,'0'-1'388'0,"4"-2"-66"16,5 0-129-16,11 2-89 15,5 0-18-15,3 1-20 0,2 2-20 0,-3 3-19 16,-2 0-1-16,-7 5-3 16,-3-2-4-16,-8 2-11 15,-8 3-4-15,-12 2-1 16,-6 7 0-16,-11 3 3 16,1 2-1-16,1 4-2 15,4-5 0-15,7-5-1 0,5-3-1 16,11-7-2-16,1-2-1 15,13-3 0-15,4-3 1 16,11-1-7-16,2 1-18 16,-2-6-57-16,2 1-46 15,4 1-160-15</inkml:trace>
  <inkml:trace contextRef="#ctx0" brushRef="#br0" timeOffset="112700.846">15456 8836 958 0,'8'0'395'0,"13"0"-232"16,4 0-19-16,4 0-45 15,1 0-24-15,9 0-44 16,1-4-15 0,11 0-27-16,1 0-62 15</inkml:trace>
  <inkml:trace contextRef="#ctx0" brushRef="#br0" timeOffset="112948.4995">15638 8578 847 0,'14'-1'390'0,"6"0"-182"0,15 1-82 16,3 1-31-16,0 3-45 15,2 0-18-15,-7 2-32 16,-6-1-74-16</inkml:trace>
  <inkml:trace contextRef="#ctx0" brushRef="#br0" timeOffset="113117.3886">15963 8485 633 0,'1'-1'405'0,"1"2"9"16,4 5-187-16,-1 7-126 16,2 3-19-16,-2 9-32 15,0 2-14-15,-1-1-20 16,-2 4-18-16,-2-6-187 0</inkml:trace>
  <inkml:trace contextRef="#ctx0" brushRef="#br0" timeOffset="113427.5841">16199 8225 874 0,'11'5'411'16,"8"7"-149"-16,8 29-113 15,-1 15-3-15,-1 22 3 16,-7 10-6-16,-12-1-32 16,-10 3-27-16,-19 4-42 15,-11-4-13-15,-9-12-7 16,3-13-3-16,8-25-56 15,7-7-39-15</inkml:trace>
  <inkml:trace contextRef="#ctx0" brushRef="#br0" timeOffset="114309.9956">14550 9237 248 0,'8'-1'128'16,"14"-3"-41"-16,14-2-33 16,24-3-10-16,15-1 28 0,33-1 92 15,7 3 38-15,23 4 31 16,14 1-14-16,7 3-71 16,5 2-28-16,-2 2-43 15,-16-1-7-15,-16-3-15 16,-8 0-8-16,-26-2-16 15,-8-1 6-15,-27-3-129 16,-15 3 70-16</inkml:trace>
  <inkml:trace contextRef="#ctx0" brushRef="#br0" timeOffset="117216.1869">8751 9343 939 0,'-21'13'392'0,"-29"19"-218"16,1 9-40-16,4 18-36 15,7 5-14-15,18 7-32 16,12 2-12-16,21-4-26 15,5-5-3-15,27-13-4 16,8-8-33-16,7-18-120 16,6-4-131-16</inkml:trace>
  <inkml:trace contextRef="#ctx0" brushRef="#br0" timeOffset="117497.2671">9016 9703 548 0,'3'-13'320'0,"6"-18"-18"0,0-3-67 16,0 0-48-16,-1-1-20 15,-2 9-44-15,-1 5-30 16,1 12-33-16,-5 2-13 15,-1 11-22-15,1 3 1 16,-1 15-13-16,3 8-2 0,0 9 4 16,-5 6-1-16,5 5-1 15,1-2-1-15,3-5-28 16,5-5-46-16,0-9-186 16</inkml:trace>
  <inkml:trace contextRef="#ctx0" brushRef="#br0" timeOffset="117700.3328">9268 9696 1188 0,'6'-2'460'0,"9"-3"-322"15,2 2-45-15,17 1-54 16,4-1-4-16,9 4-15 0,5 0-18 16,-3 1-164-16</inkml:trace>
  <inkml:trace contextRef="#ctx0" brushRef="#br0" timeOffset="118056.1661">9841 9581 944 0,'-14'-1'404'0,"-13"1"-213"16,5 11-99-16,2 1-27 15,4 14-24-15,13 3-9 16,3 6-23-16,3 2-6 15,12 2-2-15,5-1 0 16,4-8 4-16,4-5 3 16,5-18 6-16,2-10 5 15,3-14 4-15,-3-6 3 16,-7-9 2-16,-8-3 13 0,-18-3 11 16,-9 1 2-16,-16 6-2 15,-10 3-17-15,-2 10-22 16,3 6-10-16,3 3-58 15,9 9-69-15</inkml:trace>
  <inkml:trace contextRef="#ctx0" brushRef="#br0" timeOffset="118228.0289">10142 9849 1021 0,'-2'1'500'16,"-4"0"-192"-16,3-1-125 15,3 0-128-15,0-1-74 16</inkml:trace>
  <inkml:trace contextRef="#ctx0" brushRef="#br0" timeOffset="118712.3505">10453 9688 755 0,'2'-9'374'0,"0"-8"-131"15,-3-4-54-15,-9 2-81 16,-2-2-27-16,-7 1-36 16,-1 8-13-16,-1 8-23 15,-2 2-9-15,3 9-11 0,6 3-3 16,3 3 1-16,6 7 2 16,3-2 4-16,2 1 1 15,3-2 3-15,1-3 3 16,9-6 0-16,-1-3 3 15,5-3 1-15,2-6 1 16,-1 1-2-16,0-1-1 16,-2 5-4-16,-1 4 4 15,-3 8 11-15,-1 3 5 16,0 8 15-16,0 3-3 0,-3 4-5 16,-5-2-5-16,-10 0 10 15,-5-1 7-15,-15-9 8 16,-3-7 3-16,-3-7-18 15,-2-6-6-15,9-6-62 16,5 0-47-16</inkml:trace>
  <inkml:trace contextRef="#ctx0" brushRef="#br0" timeOffset="119305.5635">10686 9668 982 0,'5'-2'409'0,"9"2"-223"16,4 1-37-16,12 0-34 16,1 5-18-16,8-3-39 15,0 1-17-15,-5 0-20 16,-3 1-7-16,-18 2-8 15,-8 0-2-15,-16 5-2 16,-7 6-1-16,-15 2 1 16,0 3-2-16,2 4 0 0,4 0 0 15,7-1 0 1,2 3 0-16,13-6 0 0,1-6 0 16,9-2 1-16,9-4 1 15,3-8 0-15,7 0 1 16,13-3 1-16,3-2-12 15,-1-4-94-15,-2 2-77 16</inkml:trace>
  <inkml:trace contextRef="#ctx0" brushRef="#br0" timeOffset="119515.8416">10723 9810 951 0,'2'-5'429'0,"9"-2"-200"15,12 5-102-15,8 2-21 16,16 3-34-16,3 2-15 16,6 0-30-16,3-2-6 15,-9 1-101-15,-9-6-118 0</inkml:trace>
  <inkml:trace contextRef="#ctx0" brushRef="#br0" timeOffset="119734.8285">10920 9543 809 0,'12'0'371'0,"12"4"-157"16,11-1-64-16,5 2-77 15,0 0-22-15,0-3-51 16,-7 4-82-16</inkml:trace>
  <inkml:trace contextRef="#ctx0" brushRef="#br0" timeOffset="119890.7526">11232 9482 897 0,'-2'3'419'0,"-1"2"-140"16,-4 12-170-16,4 4-17 16,-1 4-37-16,4-1-22 15,0-1-217-15</inkml:trace>
  <inkml:trace contextRef="#ctx0" brushRef="#br0" timeOffset="120140.7067">11405 9359 1288 0,'12'20'503'0,"12"27"-337"16,9 9-8-16,0 16-42 16,-3 3-14-16,-13 2-42 15,-13 5-20-15,-20-3-17 16,-10-11-2-16,-7-13-17 16,-4-12-28-16,0-20-108 0,1-5-97 15</inkml:trace>
  <inkml:trace contextRef="#ctx0" brushRef="#br0" timeOffset="120671.8319">12027 9369 785 0,'-16'7'359'0,"-22"14"-145"15,-4 12-39-15,-1 16-46 16,-4 2-17-16,14 10-46 16,9 2-16-16,15 7-32 15,12 9-9-15,14-11-4 16,6-6 0-16,10-15-36 15,1-12-68-15</inkml:trace>
  <inkml:trace contextRef="#ctx0" brushRef="#br0" timeOffset="120960.7449">12229 9750 533 0,'3'-16'291'0,"2"-17"-45"16,4 2-34-16,-5 2-35 15,1 6-21-15,0 7-28 16,-3 4-9-16,2 8-19 16,-4 6-20-16,0 15-34 15,1 10-13-15,-2 16-11 16,-3 4 1-16,8 12 0 15,-4-3-3-15,5-1-7 16,2-7 0-16,0-13-45 16,0-9-53-16</inkml:trace>
  <inkml:trace contextRef="#ctx0" brushRef="#br0" timeOffset="121179.7944">12577 9637 1174 0,'2'8'467'16,"-1"16"-303"-16,4 6-11 16,-1 7-19-16,1 4-27 15,1 3-43-15,2-3-19 0,1-4-24 16,-1-5-15-16,2-10-95 15,-5-4-79-15</inkml:trace>
  <inkml:trace contextRef="#ctx0" brushRef="#br0" timeOffset="121351.6037">12459 9814 1120 0,'4'-2'465'0,"10"-4"-251"16,11 3-103-16,18-1-54 16,5 4-10-16,1 0-23 15,6 3-22-15,0 1-150 16</inkml:trace>
  <inkml:trace contextRef="#ctx0" brushRef="#br0" timeOffset="121695.2624">13050 9655 884 0,'-8'-5'432'0,"-9"-7"-146"16,1 0-103-16,2 10-93 15,1 4-33-15,-2 11-37 16,3 9-11-16,5 9-5 15,7 3 1-15,13 4 0 16,4 1-2-16,12 0 2 16,3-7 1-16,6-7 4 15,5-10 3-15,-4-15 7 16,-3-7 4-16,-14-15 6 16,-4-4 2-16,-11-6 2 15,-10-1-4-15,-6-2-10 16,-12-1-5-16,-5 9-15 15,3 1 1-15,1 15-79 16,5 5-86-16</inkml:trace>
  <inkml:trace contextRef="#ctx0" brushRef="#br0" timeOffset="121866.7851">13355 9902 1032 0,'0'0'568'0,"-1"0"-96"15,1 0-295-15,0 0-63 16,0 0-106-16,0 0-76 16</inkml:trace>
  <inkml:trace contextRef="#ctx0" brushRef="#br0" timeOffset="122374.7443">13696 9748 713 0,'3'-9'367'16,"5"-7"-117"-16,-6-2-59 0,-2-4-93 15,-6 0-25-15,-6-2-29 16,-1 4-6-16,-4 11-20 16,-3 1-8-16,2 10-15 15,-2 5-7-15,3 2-1 16,3 6 0-16,5 4 3 15,2-1 2-15,8 4 4 16,5-1 4-16,5-8 2 16,3-2 3-16,2-7 2 15,4-3 1-15,-5-5-1 16,2 0 6-16,-2 1 14 16,-3 3 2-16,1 11 9 15,0 3-4-15,0 7-12 16,-4 6 0-16,-3 3-9 0,-6 3 0 15,-9 2 0-15,-5-3 0 16,-9-5 5-16,-3-6 1 16,-5-12 2-16,1-5 1 15,6-8-4-15,1-3-12 16,13-9-54-16,6-2-45 16</inkml:trace>
  <inkml:trace contextRef="#ctx0" brushRef="#br0" timeOffset="122827.7675">13959 9694 1049 0,'4'-4'470'16,"1"-1"-226"-16,13 2-83 15,5-2-32-15,10 5-42 16,4-1-28-16,2 3-27 16,-5 2-4-16,-5 0-3 15,-6 3-1-15,-9 1-10 16,-4 2-7-16,-9-1-4 0,-4 1 0 15,-9 2-1-15,-8-1 1 16,0 12-3-16,-3 3 0 16,-2 3 0-16,4 3 1 15,0-7 1-15,6-2 0 16,8-4-2-16,6-6 0 16,10-1 1-16,7-9 1 15,7 3 0-15,5-6-1 0,3 0-22 16,-1 0-21-16,4-3-53 15,1 3-32-15,-3-5-116 16,-1 1-134-16</inkml:trace>
  <inkml:trace contextRef="#ctx0" brushRef="#br0" timeOffset="123031.1344">14025 9796 1029 0,'2'-2'476'15,"5"0"-180"-15,13 1-123 16,3 2-33-16,10 3-40 16,3-2-32-16,3 2-47 15,5-2-8-15,3-2-20 0,1 0-52 16,-6-5-206-16</inkml:trace>
  <inkml:trace contextRef="#ctx0" brushRef="#br0" timeOffset="123421.3786">14303 9550 974 0,'7'0'420'0,"9"-1"-207"16,6 1-75-16,9 7-48 16,0-5-25-16,6-2-36 15,0 0-5-15,-4-3-68 16,-2 2-34-16,-9-3-112 15,-4 0-88-15,-6-1-2 16,-6-3 26-16,4 3 113 16,-2-4 74-16,-2-1 145 15,2 4 66-15,-7 0 102 16,-2 3 42-16,1 5-15 0,-1-2-28 16,0 0-73-16,0 7-31 15,-3 20-59-15,0 34-27 16,4-31-28-16,1-5-9 15,0 0-97-15,4-4-87 16</inkml:trace>
  <inkml:trace contextRef="#ctx0" brushRef="#br0" timeOffset="123749.4143">14850 9343 1251 0,'4'21'500'0,"11"26"-313"16,1 12 6-16,4 9-31 15,0 2-8-15,-7 3-48 16,-8 3-28-16,-19 3-39 16,-9-1-13-16,-14-15-10 15,-2-7-1-15,-2-16-39 16,3-10-42-16,8-9-67 0</inkml:trace>
  <inkml:trace contextRef="#ctx0" brushRef="#br0" timeOffset="133223.2406">3149 11446 716 0,'15'0'310'0,"25"-1"-158"16,7-5-40-16,13 0-42 16,4 1-21-16,-5 0-10 15,-3 5-73-15</inkml:trace>
  <inkml:trace contextRef="#ctx0" brushRef="#br0" timeOffset="133441.8031">3233 11602 744 0,'10'-1'379'15,"30"-1"-90"-15,10 2-62 16,8 0-56-16,8 2-38 15,-18-2-66-15,-8 0-13 0,-14 3-102 16,-12-2-76-16</inkml:trace>
  <inkml:trace contextRef="#ctx0" brushRef="#br0" timeOffset="135153.6269">4140 11704 185 0,'0'1'114'0,"15"3"21"15,20 0 12-15,44-2 24 16,21 2-7-16,47-2-31 16,26 1-12-16,50-2-16 15,26 1-6-15,46-1-16 16,25 0-8-16,53-2 20 15,21-6 0-15,61-2-3 16,24-4-5-16,31-4-48 16,26 1-5-16,9-4 5 15,-5 1 3-15,-7 8-4 16,-17 4-6-16,-37 9-10 16,-19 8-5-16,-67 1-3 0,-41 8-1 15,-72 0-7-15,-42 0-50 16</inkml:trace>
  <inkml:trace contextRef="#ctx0" brushRef="#br0" timeOffset="137724.4508">4521 10806 738 0,'-21'14'349'0,"-24"8"-123"16,-1 18-102-16,-3 7-18 15,7 13-12-15,10 7-13 16,21 9-36-16,10 1-14 15,18 2-20-15,13-4-4 16,13-20 1-16,10-5-17 0,2-22-113 16,3-10-130-16</inkml:trace>
  <inkml:trace contextRef="#ctx0" brushRef="#br0" timeOffset="138020.8909">4711 11199 591 0,'1'-17'364'16,"5"-16"-41"-16,1 1-102 15,5 3-29-15,0 7-41 16,1 5-17-16,-8 7-30 15,-2 5-6-15,-3 2-14 16,0 0-11-16,-1 3-31 0,-1 0-16 16,1 0-26-16,-2 13-4 15,-3 55 3-15,6-23 1 16,2 6 2-16,2 1 2 16,-1-5-6-16,5-6-44 15,6-7-170-15</inkml:trace>
  <inkml:trace contextRef="#ctx0" brushRef="#br0" timeOffset="138239.9804">4967 11245 1319 0,'5'0'491'0,"8"0"-361"16,7 0-38-16,13-2-32 15,8-1-9-15,4 0-29 16,9 1-58-16,-3-1-157 16</inkml:trace>
  <inkml:trace contextRef="#ctx0" brushRef="#br0" timeOffset="138630.147">5557 11110 863 0,'-9'-6'417'16,"-13"-4"-159"-16,0 3-70 15,0 8-95-15,-1 6-33 0,1 12-41 16,0 7-8-16,4 8-6 16,6 5 0-16,12 8 0 15,4-2-1-15,11-2 2 16,4-3 1-16,10-17 6 16,6-7 2-16,7-16 4 15,3-10 2-15,-4-14 5 16,-5-9 1-16,-20-5 0 15,1-2 0-15,-16 2-2 16,-7 1-3-16,-7 7-8 16,-14 6-7-16,0 10-12 15,2 6 15-15,8 9-110 16,4 6-325-16</inkml:trace>
  <inkml:trace contextRef="#ctx0" brushRef="#br0" timeOffset="138770.7026">5790 11433 1141 0,'1'1'460'0,"-1"-1"-273"0,2-6-227 15</inkml:trace>
  <inkml:trace contextRef="#ctx0" brushRef="#br0" timeOffset="139161.5376">5934 11172 1065 0,'9'4'501'15,"6"4"-189"-15,13 8-142 16,5 4-18-16,7 5-56 16,0 4-27-16,-10-4-38 15,-9-2-8-15,-21 2-14 16,-13-1-25-16,-18 0-54 16,-7-2-23-16,3-13-20 15,10-8 20-15,10-12 32 0,6-9 19 16,10-6 19-16,6-7 2 15,17-2 42-15,4-2 24 16,5 1 38-16,-1 3 16 16,-7 3 3-16,-5 4-1 15,-14 8-17-15,-9-3-12 16,-17 9-33-16,-8 3-19 16,-9 7-25-16,-2 3-7 15,1 6-60-15,5 5-27 0</inkml:trace>
  <inkml:trace contextRef="#ctx0" brushRef="#br0" timeOffset="139723.8573">6369 11200 1084 0,'0'-2'453'0,"9"-2"-252"15,8 3-38-15,11 1-42 16,5 3-12-16,12 1-35 15,-1 0-20-15,-3-1-28 16,1 2-8-16,-15-3-8 16,-11 1-6-16,-13 8-10 15,-17 3-6-15,-17 9-5 16,-6 6 2-16,-9 2 1 16,11 2-3-16,3-2 2 15,11-1 2-15,11-7 2 16,2-7 5-16,16-4 2 15,0-6 0-15,17-1 0 16,2 1 2-16,8-6-5 16,4-2-38-16,-1-4-133 15,-1-1 30-15</inkml:trace>
  <inkml:trace contextRef="#ctx0" brushRef="#br0" timeOffset="139917.2488">6395 11321 991 0,'8'-3'445'16,"3"-5"-203"-16,15 0-104 16,12 0-32-16,14-1-34 15,13 5-20-15,3 0-24 16,-7 1-31-16,-3 2-159 15</inkml:trace>
  <inkml:trace contextRef="#ctx0" brushRef="#br0" timeOffset="140135.9115">6587 11016 912 0,'16'1'386'0,"23"1"-225"15,6-1-37-15,7 0-63 16,-3-1-20-16,-6-2-79 16,-6-1-137-16</inkml:trace>
  <inkml:trace contextRef="#ctx0" brushRef="#br0" timeOffset="140292.137">6936 10950 1058 0,'0'5'498'16,"6"5"-175"-16,-6 8-194 16,0 2-31-16,2 10-49 15,-1-1-20-15,3 2-33 16,-4 1-67-16</inkml:trace>
  <inkml:trace contextRef="#ctx0" brushRef="#br0" timeOffset="140572.9328">7114 10736 840 0,'20'20'442'0,"13"16"-118"0,9 25-97 16,3 12-21-16,-13 9-32 15,-5 4-29-15,-21 7-61 16,-12 3-28-16,-15-4-26 15,-8-6-35-15,-1-26-108 16,0-12-51-16</inkml:trace>
  <inkml:trace contextRef="#ctx0" brushRef="#br0" timeOffset="141104.0611">7798 10719 780 0,'-24'13'365'0,"-29"24"-133"16,-3 13-31-16,5 24-39 15,9 14-25-15,23 12-55 0,12 3-29 16,22-4-35-16,7-8-6 16,15-17-4-16,5-15-54 15</inkml:trace>
  <inkml:trace contextRef="#ctx0" brushRef="#br0" timeOffset="144040.9821">7892 11081 870 0,'1'4'433'0,"1"-5"-140"16,7 0-85-16,12-5-88 16,14-1-21-16,14 6-31 15,11 1-24-15,4 1-24 16,-8 0-6-16,-6 4-4 16,-15-2-2-16,-20 4-5 15,-2 2-4-15,-19 2-4 16,-5 1-1-16,-12 10 1 15,-11 1 2-15,-8 7 2 16,-3 1 1-16,3 3 0 16,6-1 0-16,13-2 0 15,5-2-1-15,12-6-3 16,7-1-1-16,16-10 0 16,9-2 1-16,14-4 2 15,4-6 1-15,8 0-22 16,-2-3-47-16,-13-6-168 15</inkml:trace>
  <inkml:trace contextRef="#ctx0" brushRef="#br0" timeOffset="144243.7454">7933 11279 1129 0,'1'0'495'0,"6"-2"-241"0,20 2-106 16,11 0-35-16,25-1-41 16,11 1-26-16,1 0-29 15,-5-3-7-15,-11-1-97 16,-8-3 29-16</inkml:trace>
  <inkml:trace contextRef="#ctx0" brushRef="#br0" timeOffset="144494.0714">8227 10882 979 0,'13'-2'450'0,"9"-2"-194"16,11 2-137-16,3 1-31 15,4 1-47-15,-2 1-34 16,2 3-163-16,-4 0-211 16</inkml:trace>
  <inkml:trace contextRef="#ctx0" brushRef="#br0" timeOffset="144681.3789">8640 10732 898 0,'0'-8'476'0,"-1"-2"-105"16,1 2-74-16,-1 9-128 16,-1 6-54-16,0 11-78 15,-1 7-20-15,3 16-3 16,0 0-3-16,3 2-32 15,3 0-59-15</inkml:trace>
  <inkml:trace contextRef="#ctx0" brushRef="#br0" timeOffset="145603.0287">8861 11088 728 0,'1'3'413'0,"-3"1"13"15,2 16-266-15,-2 6-25 16,1 12-19-16,0 4-26 16,4-1-47-16,3-3-13 15,-2-10-36-15,3-3-60 16</inkml:trace>
  <inkml:trace contextRef="#ctx0" brushRef="#br0" timeOffset="145775.0248">8681 11239 789 0,'11'0'431'0,"18"-1"-21"16,6-1-236-16,10 2-77 16,4-2-26-16,1 2-28 15,1 0-59-15,-5 0-213 16</inkml:trace>
  <inkml:trace contextRef="#ctx0" brushRef="#br0" timeOffset="145993.2984">9252 11086 1163 0,'0'-3'538'0,"-2"-6"-222"16,2 6-207-16,0 1-53 15,0-1-63-15,0 3-60 0,0 0-260 16</inkml:trace>
  <inkml:trace contextRef="#ctx0" brushRef="#br0" timeOffset="146227.618">9256 11177 1146 0,'-2'9'469'0,"2"15"-296"16,0 1-8-16,0 12-52 16,0 1-17-16,3 9-22 15,-1 2-24-15,-5-9-10 16,-2-1-5-16,-10-16-3 15,-6-3 0-15,-5-10-15 16,-4-5-23-16,-4-8-82 16,4-4-54-16,7-8-126 15</inkml:trace>
  <inkml:trace contextRef="#ctx0" brushRef="#br0" timeOffset="146641.3951">9370 11056 743 0,'4'-8'363'0,"8"-2"-107"0,7 3-39 16,9 0-45-16,3 9-30 16,3 3-55-16,-6 3-21 15,-7 3-24-15,-8 0-7 16,-13 4-9-16,-6 1-4 16,-12 2-6-16,0 1-2 15,-2-6-5-15,7-1-3 16,11-6-11-16,4-2-3 0,13-2-3 15,6-1 1-15,8 3 6 16,3 4-1-16,1 7 0 16,-4 4 2-16,-19 4 3 15,-11 2 1-15,-28 3 5 16,-5-2 0-16,-9-5-6 16,-1-6-23-16,13-13-92 15,7 0-73-15</inkml:trace>
  <inkml:trace contextRef="#ctx0" brushRef="#br0" timeOffset="146922.5787">9714 10747 1026 0,'8'0'467'0,"5"0"-181"16,10 28-162-16,5 18-16 15,4 29 4-15,-1 9-9 16,-6 6-11-16,-7 0-18 16,-18-4-36-16,-12 2-10 15,-13-13-45-15,-4-10-34 16,-2-21-79-16,1-16-149 0</inkml:trace>
  <inkml:trace contextRef="#ctx0" brushRef="#br0" timeOffset="147375.6212">10446 10688 562 0,'-18'6'319'0,"-21"11"-37"15,-7 8-50-15,3 21-46 16,3 11-22-16,13 19-36 15,12 9-19-15,18-1-33 16,6-2-18-16,9-12-25 16,3-6-3-16,3-13 2 15,4-11-33-15,3-18-125 16,4-10-127-16</inkml:trace>
  <inkml:trace contextRef="#ctx0" brushRef="#br0" timeOffset="147719.2672">10523 10986 758 0,'2'-1'349'0,"9"1"-106"0,11 4-80 16,16 5-38-16,5 2-5 15,0 0-44-15,0 3-27 16,-9 0-28-16,-10-1-7 16,-11-3-2-16,-11-2-1 15,-5 5-3-15,-9 1-5 16,-11 6-4-16,-6 3-4 0,-10 2 1 16,-1 0 2-16,6 0 2 15,9 0 0-15,9-6-3 16,10 0-3-16,13-8 0 15,9-2 1-15,15-4 2 16,1-5 3-16,8-2 2 16,1-1 0-16,-3-1 10 15,-1-1-44-15,-2 2-155 16</inkml:trace>
  <inkml:trace contextRef="#ctx0" brushRef="#br0" timeOffset="147907.1006">10547 11181 1041 0,'2'0'425'0,"10"0"-229"0,7 1-65 16,18 0-43-16,6 1-7 15,7 2-39-15,5-2-16 16,-2 0-72-16,-3 1-78 15</inkml:trace>
  <inkml:trace contextRef="#ctx0" brushRef="#br0" timeOffset="148125.8153">10796 10923 1063 0,'10'3'418'0,"12"4"-275"16,8-4-25-16,8 3-38 15,1-4-23-15,9-2-44 16,-7 0-44-16,-8-6-140 16,0 3-145-16</inkml:trace>
  <inkml:trace contextRef="#ctx0" brushRef="#br0" timeOffset="148250.7545">11147 10831 294 0,'0'-4'276'0,"4"-3"114"16,-3 6-47-16,2 6-56 15,0 9-40-15,0 14-85 0,0 4-30 16,-6 6-63-16,4 2-26 16,-1-7-44-16,2-3-64 15</inkml:trace>
  <inkml:trace contextRef="#ctx0" brushRef="#br0" timeOffset="148531.9435">11300 11197 1106 0,'-3'2'500'15,"3"1"-189"-15,12 1-160 16,11-3-25-16,17 1-28 16,4 1-27-16,9-2-44 15,-2 2-11-15,-4 1-58 16,-3-3-61-16,-11 2-234 15</inkml:trace>
  <inkml:trace contextRef="#ctx0" brushRef="#br0" timeOffset="148797.1275">11808 11079 1092 0,'1'-2'518'15,"4"-4"-207"-15,-1 3-182 16,1-4-55-16,2 4-94 15,1 3-91-15</inkml:trace>
  <inkml:trace contextRef="#ctx0" brushRef="#br0" timeOffset="149015.8378">11861 11156 865 0,'-2'11'401'0,"-4"19"-144"0,3 3-71 16,8 13-42-16,1 5-13 16,1 2-30-16,-5 0-28 15,-12-13-21-15,-4-4-11 16,-6-17-7-16,-1-7-4 16,2-12-29-16,2-2-28 15,-2-13-84-15,9-2-43 16</inkml:trace>
  <inkml:trace contextRef="#ctx0" brushRef="#br0" timeOffset="149493.3345">12122 11071 634 0,'-4'-6'366'0,"-2"-6"-36"16,3-5-124-16,12 9-74 15,6-2-20-15,6 4-19 16,5 5-13-16,2 3-23 0,2 4-5 15,2 4-12-15,-2 1-10 16,-6 2-11-16,-5 0-7 16,-16 0-5-16,-8 0-1 15,-15 1-1-15,-4-3 1 0,0 3-3 16,7-3-8-16,13-1-14 16,4-1-3-16,9-2-1 15,5 3 6-15,6 5 12 16,1 4 0-16,-2 7 2 15,-8 0 2-15,-20-1 5 16,-12 1 3-16,-14-3 3 16,-8 1 1-16,-2-9 4 0,1-5-33 15,7-6-60-15</inkml:trace>
  <inkml:trace contextRef="#ctx0" brushRef="#br0" timeOffset="149883.5575">12418 10757 784 0,'17'28'356'16,"12"21"-144"-16,6 29-30 0,0 12-3 16,-9 7 7-16,-15-3-20 15,-22-5-61-15,-19-5-25 16,-15-14-36-16,-5-11-7 16,5-20-65-16,8-9-137 15</inkml:trace>
  <inkml:trace contextRef="#ctx0" brushRef="#br0" timeOffset="150891.5963">5271 12000 543 0,'-17'1'312'15,"-12"3"-77"-15,-12 11-45 16,-4 7 3-16,-3 12-61 15,5 10-31-15,10 11-45 16,10 10-21-16,23 16-23 16,1-3-3-16,21-4-1 15,12-8-2-15,12-20-24 16</inkml:trace>
  <inkml:trace contextRef="#ctx0" brushRef="#br0" timeOffset="151141.3193">5510 12300 692 0,'3'-18'350'0,"3"-22"-95"15,3 5-40-15,-3 5-52 16,1 3-15-16,-6 13-12 15,0 6-21-15,-2 10-35 16,-3 12-17-16,-1 15-37 16,-2 8-2-16,2 15 4 15,1 2-3-15,2 5-7 16,2-3-1-16,0-8-4 16,2-8-5-16,7-16-88 15,-1-6-63-15</inkml:trace>
  <inkml:trace contextRef="#ctx0" brushRef="#br0" timeOffset="151352.6837">5751 12397 1218 0,'7'0'475'0,"17"-1"-308"16,6-2-48-16,13 6-37 16,-3-5-16-16,3 2-36 15,-7 0-63-15,3 0-419 16</inkml:trace>
  <inkml:trace contextRef="#ctx0" brushRef="#br0" timeOffset="151742.8195">6349 12227 853 0,'-10'-7'424'0,"-5"-3"-142"0,-5 9-139 16,-3 4-38-16,1 15-48 15,-1 1-18-15,-3 15-20 16,10 5-5-16,6 8-11 16,9 2-1-16,16-6-2 15,2-5 1-15,9-13 3 16,3-9 3-16,5-13 6 16,2-7 4-16,4-15 4 15,-4-7 2-15,-7-10 10 16,-4-2 5-16,-14-5 9 15,-6 2 1-15,-13 5-8 16,-7 6-8-16,-10 12-17 16,-2 4-8-16,-1 7-12 15,1 3-36-15,7 4 216 16</inkml:trace>
  <inkml:trace contextRef="#ctx0" brushRef="#br0" timeOffset="151899.0636">6591 12548 1000 0,'-1'-5'540'0,"0"-2"-42"0,3-2-399 15,2 1-99-15,7-2-484 16</inkml:trace>
  <inkml:trace contextRef="#ctx0" brushRef="#br0" timeOffset="152437.9125">6814 12429 643 0,'15'-1'379'16,"11"-4"-89"-16,1-5-50 16,-1-3-39-16,-6-5-69 15,-3-1-27-15,-4-3-41 16,-3-1-11-16,-4 1-15 15,-3 1-7-15,-11 2-14 16,-4 2-6-16,-11 3-11 16,2 5-6-16,-6 4-9 15,6 7-5-15,-3 10-14 16,6 1 1-16,5 5 5 16,3 1 4-16,11 1 15 15,1 0 1-15,12-2 2 16,-1-5 2-16,1-6 1 15,1-1 0-15,-3-5-1 0,1-2 2 16,1-2 1-16,1 0 1 16,-2 0 1-16,3 4-2 15,0 7 7-15,-7 1 2 16,3 13 2-16,-1 3 4 16,0 10-7-16,0 3 7 15,-11-6 22-15,-7-2 6 16,-9-7 5-16,-6-4-4 0,1-3-16 15,1-7-2-15,-2-8-67 16,8-5-48-16</inkml:trace>
  <inkml:trace contextRef="#ctx0" brushRef="#br0" timeOffset="152953.2312">7292 12365 978 0,'1'0'416'0,"7"0"-216"15,3-3-42-15,10 2-53 16,0-1-14-16,7 2-33 15,-4 0-17-15,2 3-14 16,-3 3-6-16,-9 2-8 16,-5 4-3-16,-13 8-2 15,-5 5-2-15,-12 8 0 16,2-1 0-16,-1-1-3 16,-2-4 1-16,8-9-1 15,6 0-2-15,4-7 1 16,11-2 1-16,5-5 0 15,0-4 1-15,11-4-2 16,-1 2 0-16,3-3-36 16,4 5-50-16,-5 0-427 15</inkml:trace>
  <inkml:trace contextRef="#ctx0" brushRef="#br0" timeOffset="153156.6434">7255 12484 909 0,'-2'-1'433'15,"4"-3"-127"-15,10 4-124 16,16 2-59-16,5-1-18 16,5 1-42-16,4 0-24 0,1-1-25 15,1 3 3-15,-4-4-89 16,-4-2-53-16</inkml:trace>
  <inkml:trace contextRef="#ctx0" brushRef="#br0" timeOffset="153390.895">7457 12147 1108 0,'13'0'437'0,"14"3"-292"16,7-1-22-16,4 5-42 16,1-2-23-16,0 0-40 0,-1-1-49 15,-10-4-48-15</inkml:trace>
  <inkml:trace contextRef="#ctx0" brushRef="#br0" timeOffset="153554.4293">7857 12072 839 0,'-6'-4'466'0,"6"4"-70"16,-2 9-141-16,3 10-114 15,7 7-30-15,-5 7-47 16,0-3-17-16,-1 2-45 15,-2-1-55-15</inkml:trace>
  <inkml:trace contextRef="#ctx0" brushRef="#br0" timeOffset="153804.6327">8032 11901 997 0,'5'8'493'0,"11"19"-126"16,5 11-184-16,9 16-29 15,3 9 1-15,1 10-15 16,-5 8-22-16,-16 11-64 16,-9-6-21-16,-20-7-11 15,-7-11-5-15,-12-16-10 16,-4-9-19-16,-6-15-95 15,1-4-8-15</inkml:trace>
  <inkml:trace contextRef="#ctx0" brushRef="#br0" timeOffset="154351.1288">8726 11949 902 0,'-15'2'396'0,"-20"6"-197"0,-5 9-46 15,-4 18-63-15,1 8-18 16,7 18-37-16,6 8-10 15,20 19-17-15,4 5-7 16,19-4 0-16,7-4 2 16,7-25 4-16,10-10 4 15,7-17-29-15,5-7-60 16</inkml:trace>
  <inkml:trace contextRef="#ctx0" brushRef="#br0" timeOffset="154632.3317">8860 12328 705 0,'6'-15'336'0,"4"-20"-127"15,5 2-21-15,1 0-43 16,-2 3-19-16,-1 12-24 15,-7 2-2-15,-3 9-8 16,-3 7-16-16,-8 10-28 16,1 11-14-16,-6 14-21 15,5 8 1-15,7 14 1 16,1-1-3-16,7 0 10 16,1-8-47-16,6-10-133 0</inkml:trace>
  <inkml:trace contextRef="#ctx0" brushRef="#br0" timeOffset="154905.981">9306 12227 1003 0,'3'-1'450'0,"-1"0"-230"0,0 3-43 15,-2-2-59-15,1 12-23 16,13 60-19-16,-2-22-14 16,-2 4-25-16,0-2-9 15,-5-13-20-15,2-5-36 16,0-13-115-16,-5-7 196 15</inkml:trace>
  <inkml:trace contextRef="#ctx0" brushRef="#br0" timeOffset="155077.8156">9211 12404 1240 0,'11'1'477'0,"18"3"-320"15,4 2-46-15,9 0-20 16,5 1-18-16,7-2-17 16,3-5-47-16,-3-3-332 15</inkml:trace>
  <inkml:trace contextRef="#ctx0" brushRef="#br0" timeOffset="155624.4132">9902 12164 763 0,'-15'-1'382'16,"-10"-2"-122"-16,1 10-104 16,-5 5-37-16,8 10-46 15,-1 4-22-15,7 14-33 16,11 4-6-16,4 7-4 16,14 0 0-16,10-10 5 15,0-7 2-15,13-16 11 16,0-7 13-16,1-14 24 0,0-12 9 15,-11-13 15-15,-7-7-9 16,-20-11-16-16,-8-1-9 16,-20-1-23-16,-7 3-6 15,-2 10-16-15,1 8-7 16,9 9-23-16,7 6-42 16,5 11-178-16</inkml:trace>
  <inkml:trace contextRef="#ctx0" brushRef="#br0" timeOffset="155811.6509">10113 12509 1384 0,'-2'-2'548'0,"-1"1"-390"15,3 0-58-15,0 0-95 16,0 0-62-16</inkml:trace>
  <inkml:trace contextRef="#ctx0" brushRef="#br0" timeOffset="156303.6198">10518 12365 526 0,'0'-11'358'0,"2"-7"-8"16,1-4-122-16,-5-2-35 15,2-1-55-15,-5 0-25 0,-11 0-38 16,1 2-18-16,-10 3-32 15,1 2-13-15,1 8-18 16,-2 5-6-16,7 7-6 16,1 6-1-16,4 5 3 15,2 0 2-15,5 6 5 16,6-3 2-16,2-1 4 16,9-1 1-16,5-5 1 15,0-3 0-15,9-3 0 16,2 0 0-16,-5-3-1 15,3 3-1-15,-6 5-1 16,-4 5 0-16,3 10 4 16,-1 5 5-16,0 7 6 15,0 2 1-15,-8 0-2 16,-5-1-1-16,-14-11 2 16,-7 3 3-16,-12-12 3 15,-4-3 2-15,-3-10-1 16,3-4-2-16,5-5-5 0,6-4-20 15,12 3-59-15,10-1-47 0</inkml:trace>
  <inkml:trace contextRef="#ctx0" brushRef="#br0" timeOffset="156741.0192">10740 12252 727 0,'4'-2'426'0,"1"0"-6"16,0 1-249-16,-5 0-34 15,6 1-40-15,21 0-18 16,44 4-38-16,-27-2-3 15,-4 3-7-15,1 2-4 0,-13 0-9 16,-5 2-8-16,-12 3-10 16,-11 1-1-16,-15 5-4 15,-5 3 2-15,-6 8 3 16,2 2 0-16,-3-2 3 16,5-2-1-16,5-6 0 15,3-3 0-15,10-3-1 16,0 0 1-16,10-3 0 15,4-3 1-15,11 0 1 16,4-1 1-16,2-3 1 16,3-2 5-16,-2-5-53 15,1-2-51-15,0-3-248 16</inkml:trace>
  <inkml:trace contextRef="#ctx0" brushRef="#br0" timeOffset="156944.3408">10810 12407 858 0,'0'0'442'0,"0"-1"-101"16,7 1-143-16,-7 0-27 15,12 0-50-15,53 2-34 16,-19-1-55-16,5 1-11 15,-1-1 3-15,1 0-34 16,-5-3-118-16,-4-5-173 0</inkml:trace>
  <inkml:trace contextRef="#ctx0" brushRef="#br0" timeOffset="157210.0123">11036 12075 843 0,'5'-2'397'0,"10"0"-141"0,7 4-90 15,9 2-56-15,2 0-30 16,0-3-20-16,-2-2-68 16,-1 0-166-16</inkml:trace>
  <inkml:trace contextRef="#ctx0" brushRef="#br0" timeOffset="157459.9821">11369 12044 1046 0,'1'-1'462'0,"1"-7"-200"15,-2-1-35-15,0 4-42 16,3 2-20-16,-3 3-68 16,-2 0-22-16,2 0-26 15,-1 11-1-15,0 44 3 16,2-27-5-16,3-4-15 15,1 4-4-15,5-5-92 16,2-5 7-16</inkml:trace>
  <inkml:trace contextRef="#ctx0" brushRef="#br0" timeOffset="157803.6574">11649 11786 957 0,'7'11'414'0,"8"26"-198"16,4 13-22-16,4 21 11 15,1 6-8-15,-4 10-22 16,-4 2-22-16,-11 4-56 16,-8 0-26-16,-17-14-34 15,-2-9-10-15,-15-19-5 16,-7-10-1-16,-12-9-22 15,-5-5-38-15</inkml:trace>
  <inkml:trace contextRef="#ctx0" brushRef="#br0" timeOffset="160763.5606">13402 11749 1011 0,'0'10'429'0,"-1"11"-185"16,-7 14-153-16,-6 5-26 16,-6 4-8-16,-1-7 18 15,9-11-192-15</inkml:trace>
  <inkml:trace contextRef="#ctx0" brushRef="#br0" timeOffset="161044.3617">13917 11231 1033 0,'0'-2'464'0,"1"-3"-250"16,1 8-64-16,-2-3-78 16,7 19-18-16,14 64-1 15,-12-17-1-15,-9 8-16 16,-1-2-9-16,-10-8-15 15,0-4-56-15,-1-8-186 16</inkml:trace>
  <inkml:trace contextRef="#ctx0" brushRef="#br0" timeOffset="161488.9675">14168 11502 878 0,'7'2'390'0,"10"0"-150"15,10 3-93-15,14 0-32 16,6-3-14-16,9-2-40 0,-3-1-18 16,-8-1-22-16,-5 2-8 15,-19 6-13-15,-20 2-9 32,0-4-8-32,0 1-3 0,-21 18 3 0,-15 3 0 15,-13 11 2-15,4-8 0 16,5 1 3-16,2-2 5 0,14-6 5 15,6-3 0-15,13-7 1 16,7-3 2-16,16-4 7 16,6-2 2-16,15 1 2 15,4-1-3-15,2-1-11 16,-1 1-41-16</inkml:trace>
  <inkml:trace contextRef="#ctx0" brushRef="#br0" timeOffset="161692.4383">14199 11629 712 0,'10'-1'366'0,"7"-1"-45"16,17 0-210-16,11 1-15 15,10 4-29-15,4 0-23 16,2 5-54-16,-6-3-107 16</inkml:trace>
  <inkml:trace contextRef="#ctx0" brushRef="#br0" timeOffset="161942.0749">14675 11217 893 0,'-1'-4'468'0,"1"-1"-140"15,-2 5-135-15,2 0-101 16,2 22-20-16,11 69-1 16,-6-18-1-16,-2 10-12 15,-1 1-11-15,-8-9-11 16,0-4-7-16,4-8-22 15,2-8-40-15,5-18-139 16,1-11-390-16</inkml:trace>
  <inkml:trace contextRef="#ctx0" brushRef="#br0" timeOffset="162301.2779">14999 11439 1001 0,'6'0'428'0,"9"7"-191"15,6 2-115-15,14 10-46 16,5 6-7-16,9 0-33 15,2-4-11-15,-7-6-7 16,-4-6-4-16,-13-1 1 16,-8-2 1-16,-10-3-5 15,-6-2-2-15,-14-1-7 16,-7 0-3-16,-16 5-4 16,-2 8-1-16,-8 5 21 15,3 9 12-15,9 2 5 16,6-1 2-16,13 0-9 15,4-3-37-15,8-5 339 16</inkml:trace>
  <inkml:trace contextRef="#ctx0" brushRef="#br0" timeOffset="166311.9592">15789 11443 379 0,'-7'-7'267'0,"-5"-6"1"16,-11 2-31-16,-1 8-18 16,-2 10-70-16,-2 12-47 15,4 14-70-15,5 6-19 0,12 9-13 16,7 2-2-16,18-3-1 15,5-5 1-15,15-14 5 16,8-7 2-16,8-17 5 16,1-7 6-16,-8-15 30 15,-5-6 15-15,-13-6 19 16,-11-3 0-16,-19-1-23 16,-13 0-15-16,-14 3-26 15,-6 1-6-15,1 9-12 16,-1 3-10-16,11 10-82 15,5 6-98-15</inkml:trace>
  <inkml:trace contextRef="#ctx0" brushRef="#br0" timeOffset="166549.7694">16152 11758 939 0,'-5'-2'470'0,"-4"-5"-143"15,2 2-111-15,-1 1-109 16,2 0-44-16,6 3-112 15,2 1-77-15</inkml:trace>
  <inkml:trace contextRef="#ctx0" brushRef="#br0" timeOffset="167228.6022">16500 11587 406 0,'9'-8'293'0,"12"-4"-2"15,-7 0-58-15,-2-3-28 16,-6-4-38-16,-2-1-19 16,-5-5-35-16,-3-3-18 15,-8 1-32-15,-2 0-11 16,-8 5-31-16,-3 6-8 0,-7 9-17 15,-5 7-9-15,4 10-7 16,1 8 0-16,11 7 0 16,7 3 2-16,12 0 3 15,6 0 2-15,17-5 4 16,6-3 2-16,9-10 5 16,-1-2 0-16,-6-8-24 15,-4-2-12-15,-7-6-7 16,-6-4 0-16,-6 1 28 15,2-3 15-15,-8 2 7 16,3 3 2-16,-5 4-3 16,-1 0-4-16,1 5-10 15,2 2-3-15,0-2-1 16,0 0 3-16,4 8 23 16,1 14 13-16,36 35 23 0,-31-30 8 15,-8 7 9-15,-2 0 0 16,-10 0-6-16,-4 0-8 15,-8-8-13-15,-4-3-8 16,-8-7-11-16,-3-6-1 16,-1-9-32-16,6-3-25 15,12-12-77-15,4-2-72 16</inkml:trace>
  <inkml:trace contextRef="#ctx0" brushRef="#br0" timeOffset="167478.5322">16853 11788 1041 0,'0'1'534'0,"-2"-1"-163"16,-1 1-150-16,2-1-144 15,0 0-33-15</inkml:trace>
  <inkml:trace contextRef="#ctx0" brushRef="#br0" timeOffset="171322.8454">257 13816 726 0,'5'6'327'16,"4"2"-137"-16,9-8-35 15,8-20-39-15,11-13-27 16,14-23-45-16,6-12-14 16,3-10-8-16,-6-3 6 15,-17-1 8-15,-9 4 2 0,-15 4-1 16,-11 6 1-1,-3 20 15-15,-5 9 2 0,-2 21-4 16,-4 7-10-16,6 11-39 16,-1 10-12-16,3 14-14 15,12 16 1-15,-7 13 14 16,16 15 9-16,7 18 7 16,-6-3 0-16,15 2-2 15,-14-10-3-15,2-17 4 16,2-10 1-16,-5-15 2 15,-2-10-3-15,-5-15-77 16,-7-6-59-16,-5-8-320 16</inkml:trace>
  <inkml:trace contextRef="#ctx0" brushRef="#br0" timeOffset="171463.8417">577 13549 765 0,'7'6'347'0,"12"9"-147"15,4 3-88-15,18 5-45 16,0-6-21-16,3-5-17 16,0-4 7-16,-13-5-178 15</inkml:trace>
  <inkml:trace contextRef="#ctx0" brushRef="#br0" timeOffset="171635.6732">298 13486 1176 0,'-7'0'491'0,"-7"-1"-283"15,13 3-159-15,5 4-35 16,15 0-30-16,12 0-6 16,19 2-92-16,6-5-104 15</inkml:trace>
  <inkml:trace contextRef="#ctx0" brushRef="#br0" timeOffset="172010.187">1066 13632 1007 0,'4'6'416'0,"7"8"-246"15,5 0-47-15,7 0-48 16,2-5-21-16,2-5-23 16,0-3-7-16,-2-9-2 15,-4-5 1-15,-1-5-3 16,-4-3-1-16,-7 1 1 16,-6-1-1-16,-11 3-2 15,-12 3-2-15,-11 2-9 0,0 6-5 16,0 13-9-16,9 3-6 15,7 16 2-15,2 2 5 16,8 7 12-16,1 7 7 16,5 3 2-16,2 1-1 15,6 0-4-15,1-6 2 16,0-9 0-16,3-6-8 16,1-10-93-16,-3-7-97 15</inkml:trace>
  <inkml:trace contextRef="#ctx0" brushRef="#br0" timeOffset="172322.6249">1734 13561 740 0,'-7'16'436'15,"-3"11"-42"-15,-14 1-181 16,0 6-49-16,-10-6-74 15,1-2-36-15,0-10-34 16,5-5-9-16,3-14-41 16,0-6-17-16,5-8-12 15,3-5 1-15,8 0 30 16,5-1 12-16,11 4 18 16,7 2 15-16,8 7 26 15,5 5 12-15,3 8 13 16,-4 6 4-16,2 12-1 0,-1 5-7 15,-4 8-13-15,2-2 10 16,-8-1-37-16</inkml:trace>
  <inkml:trace contextRef="#ctx0" brushRef="#br0" timeOffset="173150.5555">3409 14223 794 0,'6'6'347'0,"0"12"-137"16,-3 12-47-16,0 29-10 16,-2 14-20-16,1 18-53 15,0 4-21-15,-3-2-31 0,-6-8-7 16,-2-16-4 0,5-15-20-16,4-17-80 0,9-9-88 15</inkml:trace>
  <inkml:trace contextRef="#ctx0" brushRef="#br0" timeOffset="173384.8751">3647 14299 1138 0,'1'-6'468'0,"1"-6"-265"16,-1 12-49-16,-1 16-53 15,0 9 8-15,5 24-24 16,0 6-11-16,-1 13-32 16,2 4-12-16,-1 5-10 15,0-5 9-15,4-4-77 16,1-6-49-16,0-15-143 16,3-9-356-16</inkml:trace>
  <inkml:trace contextRef="#ctx0" brushRef="#br0" timeOffset="173541.496">3420 14664 1175 0,'3'2'442'0,"12"5"-321"0,8-2-72 15,18 6-36-15,7-2 2 16,14-3-6-16,-2-5-71 15</inkml:trace>
  <inkml:trace contextRef="#ctx0" brushRef="#br0" timeOffset="173916.0003">4141 14754 764 0,'-2'5'402'0,"-4"13"-98"15,-5 7-48-15,-8 5-79 16,-4 5-37-16,-5-2-55 16,2-8-26-16,-2-8-30 15,4-7-4-15,7-10-7 16,-4-4-4-16,9-6-8 15,-1-4-4-15,4-3-6 16,5-4-3-16,6 1-3 16,5 1-1-16,6 0-3 0,3 9-2 15,7 4-2-15,-5 8 0 16,6 12 7-16,0 1 3 16,-4 8 6-16,5 0 5 15,-1-1-77-15,-2 2-83 16</inkml:trace>
  <inkml:trace contextRef="#ctx0" brushRef="#br0" timeOffset="174135.0877">4199 14742 1178 0,'1'5'468'0,"6"9"-293"15,-1 7-50-15,2 14-10 16,1 6-15-16,-4 9-29 16,1 5-7-16,-2 0-28 15,1 2-11-15,-3-2-16 16,-4-4-23-16,-2-10-101 16,0-5-105-16</inkml:trace>
  <inkml:trace contextRef="#ctx0" brushRef="#br0" timeOffset="174337.7964">4189 14832 706 0,'11'-16'399'16,"22"-19"-69"-16,2 10-63 16,4 16-96-16,6 9-34 15,-13 11-43-15,-11 7-6 16,-15 12-13-16,-10 3-10 15,-17 3-18-15,-3-2-10 16,-5-9-41-16,-3-10-41 0,5-11-149 16,6-7-143-16</inkml:trace>
  <inkml:trace contextRef="#ctx0" brushRef="#br0" timeOffset="174712.6769">4762 14324 660 0,'-13'-1'396'16,"-18"6"1"-16,-3 9-168 16,3 20-99-16,-3 11-17 15,7 12-37-15,5 6-13 16,17 7-26-16,5-2-12 15,13 4-18-15,12-2-3 0,6-10 8 16,3-9-20-16,4-18-76 16,0-11-56-16</inkml:trace>
  <inkml:trace contextRef="#ctx0" brushRef="#br0" timeOffset="175095.9951">4913 14602 834 0,'5'0'370'16,"7"-2"-176"-16,10 2-75 15,3-4 6-15,11 1-48 16,0 2-24-16,2 1-30 0,-1 2-8 15,-10 5-3-15,-4 0-1 16,-15 0-4-16,-5 4 0 16,-15 9-4-16,-8 4-1 31,-10 9-1-31,-2-1-1 0,2 1 1 16,5-3 1-16,5-4 1 15,4-3-1-15,12-12-3 16,6 0 1-16,15-6 15 15,8 0 2-15,11-3 3 16,4 2-1-16,-5-2-13 16,2 0 2-16,-6-2-58 15,-1-2-71-15</inkml:trace>
  <inkml:trace contextRef="#ctx0" brushRef="#br0" timeOffset="175299.4717">4943 14697 992 0,'3'0'461'0,"4"0"-163"0,6 1-160 16,11 0-29-16,15 1-31 15,10 0-19-15,7-2-36 16,5 0-6-16,-7-4-28 15,-4 1-54-15</inkml:trace>
  <inkml:trace contextRef="#ctx0" brushRef="#br0" timeOffset="175549.0148">5310 14335 925 0,'6'4'420'0,"15"16"-151"0,2 6-101 15,13 26-18-15,-1 5 0 16,-5 10-27-16,-5 8-18 16,-21 4-47-16,-3 5-15 15,-10-4-13-15,-7-9-6 16,-5-23-76-16,-1-13-50 15</inkml:trace>
  <inkml:trace contextRef="#ctx0" brushRef="#br0" timeOffset="176049.2933">5897 14621 889 0,'1'1'412'0,"3"-1"-140"16,10 4-93-16,15 0-75 16,3-3-19-16,19 4-47 15,0-1-18-15,1 3 19 16,1-2-52-16,-12-4-145 15,-11 1-158-15</inkml:trace>
  <inkml:trace contextRef="#ctx0" brushRef="#br0" timeOffset="176268.0098">5897 14747 849 0,'5'3'393'16,"6"3"-132"-16,9-1-71 15,11 1-36-15,8-4-16 16,12 4-55-16,1 1-16 16,-3-3-22-16,-5-2-37 15,-13-3-213-15</inkml:trace>
  <inkml:trace contextRef="#ctx0" brushRef="#br0" timeOffset="188955.3263">6512 14833 71 0,'8'1'101'0,"17"1"59"16,7-2 25-16,24 3-27 15,12-1-15-15,22 0-22 16,15 3-7-16,27 2-15 16,13 0-6-16,31 1-16 15,13 0-8-15,33-4-16 16,23 1-6-16,34-3-17 16,23-3-1-16,25-7 6 15,9-3 5-15,20-9 4 16,6-3-5-16,13 2-12 15,-2-1-7-15,-5 4-8 16,-4 4-1-16,-19 4 1 16,-8 4 0-16,-29 4-1 15,-22 3-2-15,-33 1-3 16,-17 0 0-16,-43 2 1 0,-11-2 0 16,-33-1 1-16,-17-1-1 15,-27-2-1-15,-25 0 0 16,-32-2 0-16,-16 4-1 15,-19-1-15-15,0 1-9 16,-11 0-107-16,0 1-171 16</inkml:trace>
  <inkml:trace contextRef="#ctx0" brushRef="#br0" timeOffset="192594.8035">7149 13712 567 0,'-25'11'314'16,"-17"4"-78"-16,-13 24-73 16,3 14-20-16,5 23-38 15,3 9-14-15,20 14-28 16,3 2-12-16,23 0-23 15,11-2-8-15,9-17-6 16,8-10 0-16,3-22-39 16,4-10-44-16,16-15-155 15,4-9-231-15</inkml:trace>
  <inkml:trace contextRef="#ctx0" brushRef="#br0" timeOffset="193251.2837">7193 14121 551 0,'2'0'313'16,"4"0"-46"-16,10-5-98 15,9 1-17-15,11-2-38 16,6 4-21-16,2 0-32 0,-3 0-12 15,-5 2-18-15,-7 1-10 16,-10 3-12-16,-7-1-3 16,-11 9 0-16,-1 2 0 15,-10 5 2-15,-9 4 1 16,-5 2-2-16,-5 6-1 16,-2 5-2-16,-2 3 0 15,-2-4-1-15,2-3-1 16,8-6-2-16,12-2-2 15,11-6 3-15,10-1 5 0,14-5 6 16,7-2 3-16,9-5-2 16,-1-2-1-16,-1-3-2 15,1-3-15-15,-4-1-96 16,-1 0-100-16</inkml:trace>
  <inkml:trace contextRef="#ctx0" brushRef="#br0" timeOffset="193438.6657">7258 14375 679 0,'-4'-1'381'0,"-3"1"-59"15,7 0-127-15,0 0-81 0,13 0-28 16,56 2-32-1,-25-2-14-15,1-3-24 0,2 1 19 16,-1-3-117-16,0-1-105 16</inkml:trace>
  <inkml:trace contextRef="#ctx0" brushRef="#br0" timeOffset="193657.0493">7561 14040 576 0,'13'-2'288'0,"15"1"-85"15,10 0-97-15,7 0-61 16,1 2-17-16,-4-1-155 15</inkml:trace>
  <inkml:trace contextRef="#ctx0" brushRef="#br0" timeOffset="193938.2371">7915 13896 755 0,'-4'-11'421'0,"2"-8"-77"16,-4 4-146-16,4 2-35 15,2 4-46-15,-1 3-23 16,2 2-41-16,1 2-14 16,-2 2-26-16,0 0-8 15,0 0-3-15,7 16 2 16,16 44 0-16,-16-26 0 0,-6 6-19 15,4 0-65 1</inkml:trace>
  <inkml:trace contextRef="#ctx0" brushRef="#br0" timeOffset="194172.9256">7937 14315 1140 0,'4'-1'491'0,"8"1"-236"15,17-2-131-15,11 1-16 16,12 1-41-16,2-2-25 15,-4 5-42-15,-1 0-64 16</inkml:trace>
  <inkml:trace contextRef="#ctx0" brushRef="#br0" timeOffset="194609.9421">8602 14106 898 0,'-1'-6'425'0,"1"-11"-161"15,0-2-66-15,3-9-72 16,4-2-28-16,-1-3-40 16,0-4-10-16,1 5-10 0,-4-1-4 15,-2 9 1-15,-1 7 5 16,-3 10-8-16,-3 7-13 15,0 9-25-15,3 11-11 16,3 17-3-16,0 8 10 16,9 8 10-16,2-2 2 15,4-4 1-15,-2-6-43 16,-1-9-133-16,-2 0-126 0</inkml:trace>
  <inkml:trace contextRef="#ctx0" brushRef="#br0" timeOffset="194813.4283">8423 14194 531 0,'4'0'318'0,"4"1"41"16,8-2-191-16,15 1-76 15,6-1-3-15,14 0-41 16,0 0-12-16,5 1-18 15,-2 0-4-15,-7 2-23 16,-5 3-55-16,-11-5-217 16</inkml:trace>
  <inkml:trace contextRef="#ctx0" brushRef="#br0" timeOffset="195203.5648">8538 14336 649 0,'-2'0'338'0,"-4"-1"-131"15,11-4-77-15,5-4-10 16,12-1-49-16,7 0-4 0,6 6-4 16,0 3-10-16,0 6-17 15,-5 6-5-15,-13 0-11 16,-7 7-2-16,-16-1-5 15,-10 4-1-15,-4-1-1 16,-1-1-3-16,7-5-5 16,9-2-3-16,6 0-3 15,8-1-1-15,12 8 1 16,0-4 2-16,7 4 1 16,0 0 2-16,-13-3 8 15,-2 5 4-15,-21-3 12 16,-15-1 2-16,-14-7 3 15,-8-6-24-15,0-7-51 16,6-4-35-16,12-1-95 16,10-5-74-16</inkml:trace>
  <inkml:trace contextRef="#ctx0" brushRef="#br0" timeOffset="195469.5153">8994 14077 966 0,'0'-4'486'15,"0"-3"-173"-15,-1 7-157 16,0 0-53-16,-1 0-79 16,1 0-41-16,0 0-135 15,0 0-153-15</inkml:trace>
  <inkml:trace contextRef="#ctx0" brushRef="#br0" timeOffset="195735.0761">9046 14217 609 0,'1'5'340'0,"-1"7"-27"0,1 6-101 16,-1 9-37-16,-1 8-20 15,0 10-33-15,-4 1-13 16,-2 5-35-16,-4-7-3 15,-1-7-9-15,-1-2-8 16,-2-14-13-16,0-3-4 0,-2-9-8 16,-1-8-12-16,-3-8-62 15,6-1-70-15</inkml:trace>
  <inkml:trace contextRef="#ctx0" brushRef="#br0" timeOffset="196648.2001">9199 13719 1081 0,'6'5'422'15,"16"14"-271"-15,5 16-36 16,16 31 2-16,2 12-13 16,-2 13-28-16,-3 7-11 15,-22 1-24-15,-8 2-8 16,-26-6-18-16,-6-8-14 0,-7-23-20 16,-2-7-20-16,0-20-82 15,-1-9-79-15</inkml:trace>
  <inkml:trace contextRef="#ctx0" brushRef="#br0" timeOffset="197163.7262">9918 13697 412 0,'-13'7'275'0,"-18"12"46"16,-6 7-117-16,-7 19-46 16,2 10-11-16,3 19-39 15,7 5-19-15,19 11-40 16,6 1-18-16,22 2-20 16,11 5-3-16,6-20 2 15,4-10 2-15,-6-23-31 16,-4-11-54-16,3-15-220 15</inkml:trace>
  <inkml:trace contextRef="#ctx0" brushRef="#br0" timeOffset="197585.4682">10013 14104 955 0,'8'2'432'15,"6"2"-184"-15,14 2-115 16,6 1-4-16,10 2-46 16,0 0-24-16,-7-1-31 15,-6-1-8-15,-10-1-7 16,-6 2-4-16,-9 0-7 15,-6 1-11-15,-15 4-18 16,-2 1-3-16,-10 9 1 16,-7-1 10-16,-3 2 15 15,1 4 3-15,4-7 1 16,10 4 1-16,11-6-2 16,7-3-2-16,13-2 6 15,6-3 7-15,17-2 8 16,2 0 2-16,4 0-3 15,3-1-4-15,-6-2-5 16,1-1 0-16,-4-6-51 0,-2-2-53 16</inkml:trace>
  <inkml:trace contextRef="#ctx0" brushRef="#br0" timeOffset="197772.9246">10027 14314 877 0,'0'-1'388'0,"3"0"-162"15,8 0-61-15,17 1-48 16,9 3-20-16,15 0-46 16,2 4-22-16,-2 1-4 15,-1-3-54-15,-6-5-274 16</inkml:trace>
  <inkml:trace contextRef="#ctx0" brushRef="#br0" timeOffset="198007.4617">10271 13988 974 0,'8'2'413'0,"11"-2"-210"0,6 7-62 15,11 0-39-15,2 3-29 16,0-1-40-16,-1 2-14 16,-6-8-115-16,-3 0-148 15</inkml:trace>
  <inkml:trace contextRef="#ctx0" brushRef="#br0" timeOffset="198194.7346">10633 13852 820 0,'0'-1'437'0,"1"3"-118"16,-1 6-100-16,3 14-104 15,-1 6-25-15,0 8 3 16,1 7-15-16,0 0-23 15,-1-6-7-15,1-7-89 16,1-4-35-16</inkml:trace>
  <inkml:trace contextRef="#ctx0" brushRef="#br0" timeOffset="198889.1309">10738 14304 653 0,'6'0'404'0,"10"1"27"0,4 0-219 16,22 2-97-16,4-1-24 16,12 0-42-16,4 0-19 15,-6 0-63-15,-4 2-87 16</inkml:trace>
  <inkml:trace contextRef="#ctx0" brushRef="#br0" timeOffset="201021.8768">10850 14145 647 0,'0'-5'388'0,"2"-1"-58"16,-2 5-87-16,0 1-99 15,0 3-42-15,0 27-34 16,0 45-13-16,3-24-26 16,-1-1-6-16,4-3-23 15,4-1-62-15</inkml:trace>
  <inkml:trace contextRef="#ctx0" brushRef="#br0" timeOffset="201405.0197">11445 13990 777 0,'0'-20'406'15,"0"-15"-112"-15,-2-1-91 16,0 6-25-16,-2 7-38 15,0 5-27-15,2 7-51 16,-3 3-20-16,3 2-29 16,1 5-11-16,0 1-18 15,1 0-4-15,0 0-7 16,0 8 1-16,2 22 10 0,10 47 2 16,0-24 8-16,2 0-5 15,5-4-147-15</inkml:trace>
  <inkml:trace contextRef="#ctx0" brushRef="#br0" timeOffset="201584.3063">11301 14179 1159 0,'6'0'430'0,"14"1"-315"15,8 2-34-15,17-3-13 0,8 1-13 16,9-2-31-16,3-5-9 16,-6 1-44-16,-3-2-64 15</inkml:trace>
  <inkml:trace contextRef="#ctx0" brushRef="#br0" timeOffset="201974.5451">11332 14323 778 0,'3'-7'330'0,"13"-8"-130"16,5 4-75-16,13 2-33 15,7 7-4-15,3 6-43 16,-1 3-21-16,-6 8-16 16,-10 0-2-16,-16 4 0 15,-10 3 0-15,-17 0-8 16,-9-5-11-16,-3 0-24 16,1-6-7-16,13-6-1 15,7-3 5-15,14 0 21 0,9-4 4 16,9 2 26-16,5 6 10 15,-1 7 6-15,-2 3 3 16,-14 7-10-16,-13-1-3 16,-20-4 8-16,-11 2-26 15,-12-7-143-15</inkml:trace>
  <inkml:trace contextRef="#ctx0" brushRef="#br0" timeOffset="202255.7214">11912 14066 958 0,'-1'-3'521'16,"-3"-4"-110"-16,2 6-232 16,0-3-52-16,-1 3-86 15,3 1-29-15,0 0-17 16,0 0-42-16,0 0-170 16,3 5-344-16</inkml:trace>
  <inkml:trace contextRef="#ctx0" brushRef="#br0" timeOffset="202528.7821">11958 14192 807 0,'-4'0'415'0,"-1"1"-100"0,-2 10-179 15,0 7-25-15,3 14-32 16,4 8-10-16,6 15-22 16,0 3-14-16,-6-1-7 15,-4-4-3-15,-11-17 2 16,-5-8 1-16,-9-10 2 16,-1-8-13-1,0-10-61-15,6-2-46 16,11-11-173-16</inkml:trace>
  <inkml:trace contextRef="#ctx0" brushRef="#br0" timeOffset="202856.8309">12233 13706 916 0,'7'11'411'0,"16"21"-168"0,6 17-74 16,6 29 1-16,1 10-5 16,-15 15-35-16,-11 8-21 15,-22 7-54-15,-18-5-23 16,-10-20-27-16,-5-15-55 16</inkml:trace>
  <inkml:trace contextRef="#ctx0" brushRef="#br0" timeOffset="207994.052">7243 15085 512 0,'-23'8'337'0,"-32"11"25"0,-6 10-115 15,-3 24-75-15,4 12-14 16,16 29-31-16,19 12-23 16,18 4-43-16,15-2-25 15,25-15-25-15,5-12 3 16,20-19-67-16,4-11-54 16</inkml:trace>
  <inkml:trace contextRef="#ctx0" brushRef="#br0" timeOffset="208962.9486">7360 15633 710 0,'3'-7'329'16,"1"-3"-129"-16,9-7-90 16,-3-6-14-16,10-2-8 15,-4-10-6-15,-5-3 0 16,3 6 5-16,-8 2 6 16,-2 13 11-16,-4 13-19 15,-3 9-13-15,-6 25-29 16,3 13-22-16,0 12-7 15,3 6-1-15,8 0-4 16,-1-5 8-16,7-9-72 16,-4-10-63-16</inkml:trace>
  <inkml:trace contextRef="#ctx0" brushRef="#br0" timeOffset="209181.6617">7876 15442 968 0,'1'-2'467'0,"0"2"-177"16,-1 11-109-16,2 15-70 16,-1 7-11-16,0 9-13 15,6 2-17-15,-3 4-38 16,0 0 6-16,-2-10-93 15,0-6-72-15</inkml:trace>
  <inkml:trace contextRef="#ctx0" brushRef="#br0" timeOffset="209353.1039">7744 15609 1106 0,'13'-1'408'0,"13"-3"-324"16,11 3-34-16,13-1-21 16,5-1-12-16,7 3-35 15,1-8-105-15</inkml:trace>
  <inkml:trace contextRef="#ctx0" brushRef="#br0" timeOffset="209618.691">8351 15536 700 0,'2'-21'379'0,"1"-11"-106"0,1-13-56 16,3 1-19-16,-3 5-38 16,0-1-21-16,-1 14-17 15,-2 3-8-15,-2 13-43 16,-5 6-20-16,0 11-45 15,-3 8-13-15,6 14-8 16,4 12 3-16,4 10 5 16,3 5 15-16,6 0-123 15,1-2-104-15</inkml:trace>
  <inkml:trace contextRef="#ctx0" brushRef="#br0" timeOffset="209806.4209">8264 15712 1157 0,'10'-2'420'0,"16"-1"-331"0,2-2-35 15,13-2-7-15,3 1-14 16,5 2-21-16,1 0-20 15,-3 4-67-15</inkml:trace>
  <inkml:trace contextRef="#ctx0" brushRef="#br0" timeOffset="210181.0263">8318 15795 963 0,'0'-4'365'0,"10"-4"-231"15,4-1-26-15,12 3-8 16,8 5-15-16,9 3-54 16,-3 6-14-16,-12 2-9 15,-6 7 1-15,-19 0 2 16,-7 4 1-16,-17-2 2 15,-3 1-3-15,-4-2-28 0,-1-3-13 16,14-3-25 0,9-1-4-16,6-5 23 0,13 2 10 15,10 5 22-15,3-1 4 16,5 7 17-16,-10 0 20 16,-12 1 27-16,-9 0 7 15,-20-2-4-15,-6-3-16 16,-11-3-28-16,0-7-37 15,6-10 48-15</inkml:trace>
  <inkml:trace contextRef="#ctx0" brushRef="#br0" timeOffset="210431.039">8783 15499 1315 0,'-4'0'567'0,"-1"-1"-313"15,4 4-111-15,1-3-95 16,-2 0-31-16,1 0-61 15,0 0-55-15,0 0-170 16</inkml:trace>
  <inkml:trace contextRef="#ctx0" brushRef="#br0" timeOffset="210680.9091">8808 15627 780 0,'-2'9'432'0,"1"9"17"0,4 13-304 16,-3 3-6-16,1 16-21 15,-4 4-29-15,-4 6-43 16,-6 0-11-16,1-10-11 16,-3-9-2-16,-8-13 0 15,2-5 1-15,-3-13-8 16,1-4-26-16,3-9-108 15,-1-6-84-15</inkml:trace>
  <inkml:trace contextRef="#ctx0" brushRef="#br0" timeOffset="211165.1711">9076 15485 1215 0,'9'-3'459'0,"16"-2"-318"15,9 3-62-15,12 2-10 16,1 7-11-16,-3 1-22 16,-12-2-10-16,-11 3-13 15,-8 1-3-15,-13 6 0 16,-3 3-1-16,-19 4 0 15,-4 5-1-15,-11 0-3 16,1 6-1-16,6-4-1 16,3-4-1-16,15-5-2 15,6-6 0-15,14-2-1 16,11-4 0-16,11-4 1 16,7-2 3-16,2-2 4 15,-6 0-14-15,-3-1-87 16,-3 0-80-16</inkml:trace>
  <inkml:trace contextRef="#ctx0" brushRef="#br0" timeOffset="211368.26">9100 15643 965 0,'6'-1'398'0,"8"-2"-230"15,9 0-9-15,15 3-32 16,7 2-31-16,3 2-55 16,-2 2-16-16,-3 2-38 15,-9-5-59-15</inkml:trace>
  <inkml:trace contextRef="#ctx0" brushRef="#br0" timeOffset="211579.9833">9311 15326 670 0,'8'0'354'0,"23"3"-66"15,5 1-162-15,5 4-66 16,5 1-26-16,-9-2-80 16,-6-3-126-16</inkml:trace>
  <inkml:trace contextRef="#ctx0" brushRef="#br0" timeOffset="211720.1768">9619 15216 1093 0,'1'5'440'0,"-1"9"-276"0,1 6-75 16,4 11-39-16,-1 1-18 15,5 6-24-15,3-1-63 16</inkml:trace>
  <inkml:trace contextRef="#ctx0" brushRef="#br0" timeOffset="212001.7438">9710 14946 1016 0,'11'26'453'15,"11"12"-189"-15,6 28-122 16,2 15 5-16,-1 18-6 15,-5 13-15-15,-21 4-49 16,-10 1-30-16,-14-17-22 16,-12-12-2-16,3-16-5 15,3-8-6-15,-6-23-63 16,2-7-67-16,0-14-275 16</inkml:trace>
  <inkml:trace contextRef="#ctx0" brushRef="#br0" timeOffset="219640.7967">10346 15002 455 0,'-10'-1'292'0,"-11"6"16"16,-8 7-89-16,-13 20-78 16,-3 13-20-16,-5 28-42 15,9 17-14-15,20 24-33 16,16 3-8-16,27-8-15 16,15-12-3-16,15-22-16 15,3-10-55-15</inkml:trace>
  <inkml:trace contextRef="#ctx0" brushRef="#br0" timeOffset="220078.1827">10501 15620 764 0,'8'-11'333'0,"8"-18"-162"16,6-5-14-16,3-8-22 15,1-8-4-15,0-1-7 16,-4-4-5-16,-6 6-10 16,-2 4-9-16,-11 16-37 15,2 9-12-15,-4 16-35 16,-1 8-15-16,-2 17-6 16,-3 10-8-16,3 24 3 15,0 13 3-15,6 15 5 16,4 2 3-16,1-8 5 15,-2-9 1-15,-3-15-30 16,2-7-40-16,-4-18-146 16,9-8-214-16</inkml:trace>
  <inkml:trace contextRef="#ctx0" brushRef="#br0" timeOffset="220296.9132">10940 15611 818 0,'16'1'455'0,"11"-2"-7"0,18-2-326 15,8 1-23-15,7 1-47 16,-5 0-22-16,-7 2-79 15,-2-1-100-15</inkml:trace>
  <inkml:trace contextRef="#ctx0" brushRef="#br0" timeOffset="220624.941">11614 15359 1137 0,'3'-17'497'15,"0"-21"-256"-15,4-2-43 16,2-2-76-16,2 7-39 15,-2 8-47-15,1 8-10 16,-6 8-5-16,-4 1-3 16,0 12-13-16,-4 6-6 0,2 16-11 15,0 13 0-15,2 11 8 16,2 2 3-16,5 5-46 16,6-6-54-16,0-10-248 15</inkml:trace>
  <inkml:trace contextRef="#ctx0" brushRef="#br0" timeOffset="220828.2982">11474 15557 656 0,'2'1'380'16,"7"-1"-2"-16,20 1-257 15,11 0-16-15,17-1-55 16,2-1-24-16,-2 1-9 0,-1 1-35 16,-9 2-179-16</inkml:trace>
  <inkml:trace contextRef="#ctx0" brushRef="#br0" timeOffset="221241.8103">11580 15749 859 0,'0'0'398'16,"-3"-1"-176"-16,15-6-98 15,5 0-19-15,11-1-42 16,4-1-13-16,0 7-29 15,-3-1-11-15,-6 8-9 16,-5 4-1-16,-10 3 0 16,-4 3 0-16,-12 0 2 15,-3 1 1-15,-1 1-1 16,-2-2-1-16,12-1-6 16,2-4-3-16,5-3-1 15,10 1-1-15,3 4 6 0,3 1 0 0,4 6 1 16,-6 1 0-16,-12 3 18 15,-9 2 12-15,-19-2 19 16,-8 3 7-16,-12-11-5 16,0-5-9-16,-2-12-12 15,4-12-40-15,14 0-136 16,6-6-370-16</inkml:trace>
  <inkml:trace contextRef="#ctx0" brushRef="#br0" timeOffset="221593.8298">12142 15332 1328 0,'1'-1'561'0,"-1"-3"-317"16,3 6-167-16,-3-2-37 15,0 0-72-15,0 0-63 16</inkml:trace>
  <inkml:trace contextRef="#ctx0" brushRef="#br0" timeOffset="221859.0553">12168 15551 914 0,'-3'14'398'0,"0"17"-185"16,4 5-28-16,5 12-24 15,-4 2-16-15,-3 6-25 16,0 1-15-16,-11-9-23 15,2-3-9-15,-7-15-27 16,-9-7-9-16,-3-12-8 16,1-7-14-16,3-12-61 15,6-5-49-15,8-9-152 16,9-4-97-16</inkml:trace>
  <inkml:trace contextRef="#ctx0" brushRef="#br0" timeOffset="222280.9368">12443 15450 935 0,'5'0'403'0,"11"-3"-162"16,8 3-87-16,14 0-12 16,6 3-18-16,-5 2-53 15,-2 0-24-15,-11 3-27 16,-5-2-7-16,-7 2-7 16,-7 1-1-16,-8 3-3 15,-7 0-1-15,-8 8 0 16,-3-2 0-16,-6 3 1 15,-3 0 0-15,0 0 1 16,2 1 1-16,5-3-1 16,3 0-1-16,10-4-1 15,3-4 4-15,9 2 10 16,6-4 2-16,10-3 4 16,7-2-5-16,7-2-9 15,0-2-5-15,2-2-82 0,-1 2-97 16</inkml:trace>
  <inkml:trace contextRef="#ctx0" brushRef="#br0" timeOffset="222515.0816">12422 15596 1029 0,'5'1'433'0,"17"1"-246"16,10 3-48-16,17-1-55 15,7 1-32-15,-3 2-36 16,-3 0-4-16,-4-2-73 16,-5-3-94-16</inkml:trace>
  <inkml:trace contextRef="#ctx0" brushRef="#br0" timeOffset="222749.4016">12734 15300 791 0,'9'1'404'0,"5"-1"-71"16,17 4-221-16,5 1-8 15,3-1-46-15,1 1-21 16,-5-2-72-16,-5-1-76 0</inkml:trace>
  <inkml:trace contextRef="#ctx0" brushRef="#br0" timeOffset="222905.985">13099 15218 959 0,'0'4'449'0,"0"7"-143"16,-1 3-127-16,-2 9-62 16,1 3-30-16,4 9-54 15,5-1-16-15,1 1-44 16,3-3-32-16</inkml:trace>
  <inkml:trace contextRef="#ctx0" brushRef="#br0" timeOffset="223218.4295">13223 14955 857 0,'9'24'455'0,"6"15"-40"0,11 21-238 16,0 11-10-16,2 19-42 15,-2 9-27-15,-12 6-66 16,-12-6-14-16,-23-12 3 15,-8-9 0-15,-9-8-20 16,-1-7-33-16,1-12-98 16,-2-5-236-16</inkml:trace>
  <inkml:trace contextRef="#ctx0" brushRef="#br0" timeOffset="224218.1955">14616 14679 1021 0,'4'18'419'16,"-2"11"-251"-16,-16 11-63 16,-6-1-20-16,-17-5-25 15,0-6-43-15,9-16-169 16</inkml:trace>
  <inkml:trace contextRef="#ctx0" brushRef="#br0" timeOffset="224483.3699">15089 14105 880 0,'2'4'391'0,"-2"4"-156"0,0 23-100 16,0 11-25-16,-3 20 8 16,-2 10-2-16,5 4-64 15,1-1-14-15,3-15-47 16,2-11-63-16,-1-16-299 16</inkml:trace>
  <inkml:trace contextRef="#ctx0" brushRef="#br0" timeOffset="224905.1454">15299 14264 1022 0,'15'0'436'16,"21"-2"-228"-16,7 2-64 15,14 1-51-15,-5 3-29 16,-7 3-38-16,-7-2-8 16,-15 6-8-16,-5-5-5 15,-14 3-5-15,-8 3-2 16,-11 3 0-16,-5 5 2 15,-8 3 1-15,-2 2-1 0,-3 1-9 16,-1-2-2-16,10-2 1 16,5 0 1-16,14-1 7 15,5-4 2-15,12-3 4 16,10-2 5-16,11-6 2 16,3-2 1-16,4-4-5 15,-7-5-4-15,-1 2-94 16,-3-2-104-16</inkml:trace>
  <inkml:trace contextRef="#ctx0" brushRef="#br0" timeOffset="225092.9887">15354 14443 810 0,'0'-1'390'0,"8"1"-106"0,8 1-102 16,18 1-79-16,10 3-12 16,9-4-47-16,1 2-20 15,-6-6-30-15,-3 0-56 16</inkml:trace>
  <inkml:trace contextRef="#ctx0" brushRef="#br0" timeOffset="225311.2998">15863 14077 1147 0,'0'0'468'0,"2"4"-291"16,1 10-50-16,3 17-73 16,1 8 5-16,-1 19 0 15,-3 11-3-15,-2 12-9 16,-1-2-8-16,-2-8-13 15,0-13-6-15,2-21-28 16,0-9-58-16</inkml:trace>
  <inkml:trace contextRef="#ctx0" brushRef="#br0" timeOffset="225702.2306">16127 14239 938 0,'4'1'417'0,"20"6"-152"16,8 5-142-16,13 3-44 15,4 3-11-15,2-2-36 16,-2-3-6-16,-6-4-6 16,-4-2 0-16,-17-6 1 15,-6-1 0-15,-12 0-3 16,-10-1-6-16,-5 6-10 16,-10 3 0-16,-10 9 15 15,0 4 4-15,-8 4 5 16,3 3-3-16,2 1-14 15,1-4-3-15,11-4-18 16,7-5-48-16,15-8-331 16</inkml:trace>
  <inkml:trace contextRef="#ctx0" brushRef="#br0" timeOffset="226029.881">16862 14216 815 0,'0'-24'480'0,"0"-15"-85"0,1 6-156 15,0 6-41-15,2 13-78 16,-3 5-28-16,0 9-68 16,0 7-21-16,0 8-24 15,0 6-7-15,1 16 18 16,2 5 4-16,2 11 2 16,-2 2 3-16,-3-3 3 15,2-5 7-15,0-10-71 16,0-8-62-16</inkml:trace>
  <inkml:trace contextRef="#ctx0" brushRef="#br0" timeOffset="226233.2401">16643 14427 1028 0,'9'0'454'0,"9"1"-193"16,20 1-161-16,6 2-8 16,14 1-33-16,3-1-19 15,2 4-18-15,-7-1-6 16,-2 1-29-16,-4-1-53 0,-6-7-185 16</inkml:trace>
  <inkml:trace contextRef="#ctx0" brushRef="#br0" timeOffset="226678.2886">16750 14605 968 0,'0'-2'436'15,"5"1"-204"-15,12-3-112 16,7-1-25-16,18 3-34 16,4-1-8-16,-1 5-19 15,-2 2-5-15,-13 5-4 16,-10 1-7-16,-14 1-2 0,-6 1 1 16,-14-1-1-16,-6 2 1 15,-9 1-3-15,-2 0-4 16,1-3-4-16,3-2-2 0,17-3-9 15,6-2-4-15,14 1-2 16,6 2 0-16,10 4 6 16,3 4 1-16,0 3 0 15,-5 3 0-15,-9 5 6 16,-10 1 15-16,-20 4 36 16,-8-2 17-16,-21-4 20 15,-8-6-10-15,-5-13-30 0,3-6-7 16,15-8-95-16,9-5-51 15</inkml:trace>
  <inkml:trace contextRef="#ctx0" brushRef="#br0" timeOffset="229201.0542">3325 16673 901 0,'1'4'396'0,"2"17"-177"0,-2 14-65 15,1 32-56-15,2 10-12 16,-3 22-32-16,-1 9-25 15,-5-4-12-15,1-1-1 16,2-31-50-16,4-15-59 16</inkml:trace>
  <inkml:trace contextRef="#ctx0" brushRef="#br0" timeOffset="229435.31">3627 16726 982 0,'0'0'450'0,"-2"8"-192"16,-3 11-85-16,5 26-92 16,-1 10-3-16,1 17-20 15,7 16-15-15,-7 1-17 16,4 1-8-16,4-9-8 15,-6-17-38-15,7-22-155 16</inkml:trace>
  <inkml:trace contextRef="#ctx0" brushRef="#br0" timeOffset="229591.5225">3328 17121 1411 0,'11'0'526'16,"20"5"-396"-16,11 1-62 16,12-2-20-16,4 4 6 15,0 2-51-15</inkml:trace>
  <inkml:trace contextRef="#ctx0" brushRef="#br0" timeOffset="230241.9491">3847 17305 675 0,'-2'0'363'0,"2"3"-52"15,2 6-87-15,2 11-88 16,2 6-14-16,-3 7-48 15,-1-1-21-15,-6-4-24 16,0-3-4-16,0-10-10 16,0-7-2-16,8-13-14 0,2-7-8 15,5-14-5-15,4 0 0 16,2-2 8-16,2 2 6 16,-2 7 1-16,-4 1 0 15,1 7 4-15,-2 9 4 16,-4 6 12-16,4 9 3 15,-10 8-1-15,-4 0-1 16,0 0-10-16,-5-3 0 16,3-4-6-16,4-7-3 15,6-12-9-15,3-3-9 0,4-9-4 16,0-3 1-16,-2-1 9 16,5 1 6-16,-4 2 3 15,0 8-2-15,0 10-1 16,-7 5 7-16,0 11 10 15,0 2 5-15,-2 4 5 16,4 4-9-16,-4-3-5 16,-3 0-2-16,1-3-1 15,-1-3-10-15,0-7-103 16,3 4-140-16</inkml:trace>
  <inkml:trace contextRef="#ctx0" brushRef="#br0" timeOffset="230382.9463">4181 17365 826 0,'0'0'455'0,"0"3"-53"0,0 7-162 15,0 9-134-15,-2 0-25 16,1 2-56-16,1-1-26 16,0-8-258-16</inkml:trace>
  <inkml:trace contextRef="#ctx0" brushRef="#br0" timeOffset="230741.833">4198 17118 833 0,'-1'-5'387'16,"-4"2"-141"-16,5 10-197 15,4 8-36-15,4 11-57 16,2 5-20-16,4 6-26 15,1 4-4-15,2 1 38 16,0-1 23-16,-3-8 55 16,-2-3 37-16,-4-8 65 15,-1-6 34-15,-3-3 27 16,1-4-22-16,2-9-36 16,1-1-27-16,5-6-46 15,2-5-10-15,2-4-24 16,0 0-6-16,-1-1-8 15,-1 4 1-15,-1 8 6 0,1 5 5 16,-4 8 10-16,-3 5 0 16,-1 3-6-16,-2 5-6 15,2-1-32-15,3-5-52 16</inkml:trace>
  <inkml:trace contextRef="#ctx0" brushRef="#br0" timeOffset="231124.7111">5010 16838 713 0,'-10'0'362'0,"-10"8"-113"0,-6 8-41 16,-10 18-54-16,2 10-27 15,0 15-19-15,3 13-18 16,17 13-32-16,11 2-9 16,24 1-25-16,13-11-9 15,16-19 0-15,0-11-21 16,4-14-114-16,0-12-348 16</inkml:trace>
  <inkml:trace contextRef="#ctx0" brushRef="#br0" timeOffset="231534.9804">5090 17120 731 0,'0'0'438'0,"3"-1"27"16,13 4-286-16,9-1-35 15,15 0-35-15,10 5-28 16,9-6-40-16,-3 1-14 0,-10 3-13 16,-13-5 0-16,-21 1-8 15,-8 6-2-15,-11 6-5 16,-8 5-7-16,-14 9 1 15,-6 1 0-15,-5-1 3 16,3-1 4-16,12-3 0 16,4-4 0-16,13-5-4 15,7-4-1-15,11-6 1 16,14-4 0-16,16-2 4 16,1-2-1-16,5 0 3 15,-4 1-37-15,-9 3-156 16,-3-1-357-16</inkml:trace>
  <inkml:trace contextRef="#ctx0" brushRef="#br0" timeOffset="231710.9941">5159 17235 1036 0,'6'0'442'0,"13"-2"-227"15,9 2-93-15,21 1-57 16,7 3-23-16,3 1-32 16,-5 0 32-16,-10 2-138 15</inkml:trace>
  <inkml:trace contextRef="#ctx0" brushRef="#br0" timeOffset="231945.2914">5554 16831 1085 0,'14'14'439'0,"11"20"-253"16,6 11-41-16,-2 16-18 15,-4 4 5-15,-14 14-35 16,-10 12-16-16,-19 0-36 15,-9-3-16-15,-3-16-37 16,-1-16-46-16</inkml:trace>
  <inkml:trace contextRef="#ctx0" brushRef="#br0" timeOffset="232351.4745">6100 17098 1129 0,'8'0'461'0,"16"0"-275"16,10 2-59-16,13-2-55 16,8 0-23-16,4-1-14 15,-6-2-52-15,-9 1-179 16</inkml:trace>
  <inkml:trace contextRef="#ctx0" brushRef="#br0" timeOffset="232578.802">6165 17247 721 0,'22'1'441'16,"18"0"14"-16,14 3-280 15,3 0-20-15,-9 2-65 16,-10 0-25-16,-10-2-28 16,-4-1-49-16</inkml:trace>
  <inkml:trace contextRef="#ctx0" brushRef="#br0" timeOffset="233945.2906">7131 17264 274 0,'-34'5'153'0,"-35"4"-8"16,17-1-11-16,36 0-24 16,19-1-14-16,47 1-47 15,26 1-17-15,56-2-13 16,31 0 5-16,69-6 43 15,41-2 18-15,64-7 32 16,30 0-4-16,48 0-17 16,12 0-7-16,40 0-16 15,-1 1-10-15,26 3 22 16,-16 3 10-16,12 6 6 0,-4 0-4 16,-24 4-49-16,8 0-21 15,-58 0-18-15,-13 3 1 16,-59-4-2-16,-29 0-8 0,-57-1-75 15,-30-1-49-15</inkml:trace>
  <inkml:trace contextRef="#ctx0" brushRef="#br0" timeOffset="236155.1025">7386 16521 583 0,'-12'2'293'0,"-17"8"-70"0,-8 5-27 16,-9 12-20-16,-1 9-23 16,8 15-40-16,9 8-7 15,19 15-45-15,10-3-15 16,20-3-27-16,12-2-7 16,14-20-1-16,8-3-27 15,0-18-88-15,-4-10-67 0,-5-12-193 16</inkml:trace>
  <inkml:trace contextRef="#ctx0" brushRef="#br0" timeOffset="236467.8622">7507 16868 653 0,'4'-14'321'0,"8"-17"-99"16,2-2-26-16,-3 2-40 15,0 1-5-15,-3 6-10 16,-6 6-6-16,-1 6-20 16,-1 4-19-16,0 6-53 15,0 4-19-15,1 11-22 0,0 6-2 16,4 11 8-16,0 9 2 15,0 11-1-15,1 0-1 16,-1 0 1-16,-2-7 18 16,1-12-97-16,3-6-73 15</inkml:trace>
  <inkml:trace contextRef="#ctx0" brushRef="#br0" timeOffset="236679.1276">7804 16896 1117 0,'15'-3'482'0,"8"-5"-258"15,12 7-114-15,2 0-20 16,5 2-47-16,2 1 3 0,-5-1-101 15,-1-2-247-15</inkml:trace>
  <inkml:trace contextRef="#ctx0" brushRef="#br0" timeOffset="237132.1694">8344 16683 1153 0,'-5'0'472'0,"-18"0"-301"0,0 7-53 16,0 6-72-16,-4 4-24 16,14 5-22-16,1 7-5 15,11 9 0-15,7 1-1 16,7 5 3-16,10-10 0 16,6-11 3-16,4-3 3 15,2-18 4-15,-1-3 4 0,-5-15 9 16,-5-8 4-16,-8-12 25 15,-7-5 9-15,-11-2 12 16,-7 0-1-16,-12 4-29 16,-1 9-13-16,-1 11-28 15,-1 6-2-15,6 13-80 16,3 3-53-16</inkml:trace>
  <inkml:trace contextRef="#ctx0" brushRef="#br0" timeOffset="237303.6927">8632 16982 1301 0,'-2'-1'568'0,"-2"-2"-316"0,3 2-91 16,0 1-93-16,1-1-89 15</inkml:trace>
  <inkml:trace contextRef="#ctx0" brushRef="#br0" timeOffset="237928.9267">9007 16705 465 0,'1'-6'336'15,"2"-6"-2"-15,-6 0-107 16,-5 1-39-16,-5 1-76 16,-6 2-24-16,-7-1-17 0,1 4-5 15,-8-3-12-15,6 5-10 16,6 6-26-16,-2 2-10 15,11 8-11-15,0-3-4 16,9 6-2-16,10 1 3 16,9 7 9-16,7 4 7 15,11 0 5-15,3 1 0 16,2 1-6-16,-1 2 0 16,-14-5 0-16,-10-1 2 0,-19-6 7 15,-11-3-1-15,-16-2 0 16,-9-9 1-16,1-6-22 15,7-3-9-15,11-7-24 16,12 1-9-16,5-8 9 16,7-4 6-16,16-7 30 15,0-2 18-15,13-1 28 16,-1 0 8-16,-4 1 15 16,-3 3 1-16,-18 4-8 15,-7 4-6-15,-15 8-30 16,-6 3-17-16,-5 14-44 15,3 6-22-15</inkml:trace>
  <inkml:trace contextRef="#ctx0" brushRef="#br0" timeOffset="238444.0765">9171 16782 804 0,'7'-2'383'0,"12"-3"-137"16,3 2-61-16,9 4-52 15,1 1-24-15,-2 3-36 16,0 3-15-16,-10 4-22 15,-4 3-8-15,-16 3-12 16,-6 4 0-16,-8 0 0 16,-7 1-2-16,3 0-6 15,-4 0-1-15,1-2-5 16,6-2 0-16,6 1-2 0,4-5-1 16,9 2-1-1,1-4 0-15,13-4 2 0,4-2 3 16,7-7 1-16,2 0 13 15,0-6-74-15,0 3-83 16</inkml:trace>
  <inkml:trace contextRef="#ctx0" brushRef="#br0" timeOffset="238647.5324">9145 16905 948 0,'6'-2'427'0,"10"2"-181"15,9-1-74-15,14 1-65 16,4 4-26-16,2-4-46 16,-1 3-15-16,-3-1-48 15,0-2-61-15</inkml:trace>
  <inkml:trace contextRef="#ctx0" brushRef="#br0" timeOffset="238890.0221">9363 16628 1059 0,'11'-1'453'15,"9"0"-248"-15,11 1-118 16,4 0-22-16,2 1-41 16,3 0-16-16,-9-1-139 15,-6 1-142-15</inkml:trace>
  <inkml:trace contextRef="#ctx0" brushRef="#br0" timeOffset="239030.8925">9690 16554 985 0,'2'3'472'0,"1"4"-165"16,-2 6-191-16,4 7-28 0,-2 9-53 15,-1 0-16-15,3 5-31 16,-4-4-41-16</inkml:trace>
  <inkml:trace contextRef="#ctx0" brushRef="#br0" timeOffset="239311.8102">9856 16450 1261 0,'9'18'502'0,"17"25"-290"0,1 6-10 16,0 12-19 0,3 1-20-16,-14 15-73 0,-9 5-31 15,-17-5-40-15,-11 1-2 16,-10-22-63-16,0-9-39 15,0-10-78-15,4-8-221 16</inkml:trace>
  <inkml:trace contextRef="#ctx0" brushRef="#br0" timeOffset="240217.8455">10430 16446 698 0,'-22'11'352'15,"-16"12"-117"-15,0 21-87 16,0 14-21-16,13 20-29 15,6 9-17-15,19 6-31 16,12-2-18-16,10-15-19 16,9-10 18-16,7-21-106 0,1-11-105 15</inkml:trace>
  <inkml:trace contextRef="#ctx0" brushRef="#br0" timeOffset="240639.6241">10555 16718 1048 0,'6'-1'448'0,"10"1"-209"16,7 2-98-16,15 0-46 16,0 2-20-16,5-1-43 15,-4-1-12-15,-13 0-8 16,0-2-2-16,-11 3-4 16,-7 2-3-16,-7 6-3 15,-6 3 0-15,-17 8-1 16,4 4 1-16,-11 8-1 15,1 0 1-15,6 1 1 16,-1-5 1-16,11-9 1 0,3-5-3 16,10-8 0-16,10-2 1 15,12 0 3-15,5-2 1 16,3-2 1-16,-1 0-2 16,-1-2 12-16,0 0-41 15,-2 0-104-15,0 2-116 16</inkml:trace>
  <inkml:trace contextRef="#ctx0" brushRef="#br0" timeOffset="240827.0803">10566 16906 939 0,'-2'-1'461'0,"1"-2"-168"16,6 3-92-16,-5 0-86 15,28-1-40-15,51-4-36 16,-29-1-11-16,1 1-5 16,-1 1-33-16,-3-1-116 15</inkml:trace>
  <inkml:trace contextRef="#ctx0" brushRef="#br0" timeOffset="241108.6094">10834 16498 839 0,'7'0'408'0,"8"-5"-105"16,5 6-136-16,14 1-69 16,1 2-23-16,3 3-45 15,0-5 7-15,-8 2-111 16,-4-2 129-16</inkml:trace>
  <inkml:trace contextRef="#ctx0" brushRef="#br0" timeOffset="241280.1032">11204 16365 707 0,'-1'-1'448'0,"0"5"13"16,-2 7-208-16,1 12-137 16,-1 8-22-16,3 7-33 15,2 1-20-15,4 2-38 16,1-6 8-16</inkml:trace>
  <inkml:trace contextRef="#ctx0" brushRef="#br0" timeOffset="241631.3318">11407 16712 1194 0,'-2'0'474'0,"-3"6"-320"16,0 9-42-16,4 12-62 0,1 9-10 15,6 11-15-15,0 1-5 0,-2-3-7 16,0-5-5-16,-1-9-90 16,1-6-87-16</inkml:trace>
  <inkml:trace contextRef="#ctx0" brushRef="#br0" timeOffset="241818.7377">11217 16894 1052 0,'12'0'480'15,"10"-1"-187"-15,17 1-193 16,5 3-12-16,8 1-43 15,0-1-13-15,-4-1-53 16,-2-1 50-16</inkml:trace>
  <inkml:trace contextRef="#ctx0" brushRef="#br0" timeOffset="242146.9325">11813 16722 1083 0,'-3'-2'490'0,"-2"-1"-232"16,-1 1-100-16,2 4-95 16,1 3-33-16,-2 0-82 15,4 1-59-15</inkml:trace>
  <inkml:trace contextRef="#ctx0" brushRef="#br0" timeOffset="242412.108">11823 16839 480 0,'0'14'328'0,"1"11"13"15,3 7-164-15,-2 2 5 16,-2 6-36-16,-6-5 1 16,-5 0-25-16,-3-1-23 0,-4-9-37 15,-2 1-19-15,-1-13-19 16,-4-3-2-16,0-10-32 16,4-10-47-16,0-3-140 15,5-7-177-15</inkml:trace>
  <inkml:trace contextRef="#ctx0" brushRef="#br0" timeOffset="242802.6396">11919 16699 835 0,'2'-4'371'16,"4"-9"-144"-16,4 5-57 15,7 3-27-15,5 1-14 16,8 4-45-16,4 3-23 16,0 5-27-16,-4 3-8 15,-12 2-4-15,-10 1-3 16,-15 2-3-16,-7-2-2 15,-10 4-32-15,-1-5-30 0,7-1-55 16,5-4-14-16,12-8 20 16,6-1 24-16,10-3 53 15,6 4 15-15,2 10 25 16,1 6 9-16,-7 10 25 16,-9 7 17-16,-12 6 2 15,-14-4-4-15,-17 0-19 16,-9-3-9-16,-1-12-103 15,6-4-93-15</inkml:trace>
  <inkml:trace contextRef="#ctx0" brushRef="#br0" timeOffset="243068.2027">12170 16502 1237 0,'5'5'490'16,"10"10"-313"-16,2 8-28 16,1 18-25-16,7 11-1 15,-4 19-25-15,0 6-15 16,-9 8-35-16,-9-2-12 0,-12-9-13 15,-9-10-13 1,-6-15-53-16,6-8-49 0,1-15-558 16</inkml:trace>
  <inkml:trace contextRef="#ctx0" brushRef="#br0" timeOffset="243489.9781">12700 16500 732 0,'-10'1'400'0,"-12"1"-93"15,-7 17-117-15,-4 5-30 16,-4 20-49-16,5 10-20 0,6 19-34 15,8 8-13-15,17 5-24 16,11-2-9-16,22-17-4 16,10-8 2-16,5-18 4 15,-5-11-13-15,1-13-112 16,-6-7-106-16</inkml:trace>
  <inkml:trace contextRef="#ctx0" brushRef="#br0" timeOffset="243880.903">12720 16777 844 0,'6'-4'454'0,"-3"2"-79"16,6-2-201-16,11 0-25 15,5 4-57-15,8 0-25 16,6 3-38-16,-7 3-12 16,-7-3-8-16,-4 4-3 15,-13-1-4-15,-2 3-2 16,-11 9-8-16,-5 1-3 16,-8 7-4-16,-4 0-1 0,0-2 9 15,1 2 2 1,5-3 6-16,0-5 1 0,8 1 0 15,3-6 0-15,11-6 0 16,5 4 1-16,10-7 0 16,3-3 0-16,5 5-1 15,2-3 2-15,-2-3-64 16,-1 0-61-16</inkml:trace>
  <inkml:trace contextRef="#ctx0" brushRef="#br0" timeOffset="244083.5779">12715 16893 987 0,'1'0'467'0,"9"1"-140"0,5 3-132 16,12 3-67-16,10 1-30 15,8 1-53-15,1-5-19 16,0 1-16-16,-3-4-36 16,-8-7 288-16</inkml:trace>
  <inkml:trace contextRef="#ctx0" brushRef="#br0" timeOffset="244349.1398">12960 16601 1092 0,'11'4'468'16,"4"0"-243"-16,11 1-122 15,4 2-5-15,0-1-49 16,1 1-20-16,0 2-68 16,-6-6-71-16</inkml:trace>
  <inkml:trace contextRef="#ctx0" brushRef="#br0" timeOffset="244521.2712">13236 16470 836 0,'2'-2'471'0,"1"-5"-108"16,-2 10-180-16,5 7-43 15,0 10-61-15,-2 7-3 16,2 5-14-16,-1 2-12 0,-5 1-20 16,0 3-9-16,-3-6-22 15,0-3-42-15</inkml:trace>
  <inkml:trace contextRef="#ctx0" brushRef="#br0" timeOffset="245052.4391">13400 16913 955 0,'0'0'439'0,"6"-3"-148"16,5 6-127-16,15 1-68 15,8 0-13-15,15 1-42 16,5 1-18-16,6 2-3 15,-2-2-38-15</inkml:trace>
  <inkml:trace contextRef="#ctx0" brushRef="#br0" timeOffset="245333.2848">13935 16753 1121 0,'-1'-2'497'0,"-5"-2"-243"15,3 1-135-15,3 3-80 16,0 0-56-16,0 0-170 16,0 0-323-16</inkml:trace>
  <inkml:trace contextRef="#ctx0" brushRef="#br0" timeOffset="245536.3727">13926 16816 511 0,'2'18'298'0,"3"14"-26"16,5 8-95 0,2 3-4-16,-3 4-25 0,-5 0-13 15,-7 1-37-15,-10-3-15 16,-6-7-25-16,-4-9-11 16,-4-14-14-16,1-9-4 15,-2-13-29-15,0-7-44 16,8-5-148-16</inkml:trace>
  <inkml:trace contextRef="#ctx0" brushRef="#br0" timeOffset="246005.0011">14169 16680 800 0,'0'-7'399'0,"5"-5"-79"16,3 1-115-16,7 4-59 15,4 1-16-15,7 7-52 0,5 3-22 16,-3 5-29-16,-1 5-9 16,-12 2-8-16,-9 3-1 15,-15 3 0-15,-11 1 0 16,-5-4 0-16,-1-2-9 16,7-8-23-16,6-3-13 15,11-2-12-15,5-3 5 16,15 1 22-16,1 0 10 15,8 6 11-15,0 3 2 0,-7 8 10 16,-6 4 10 0,-17 5 12-16,-9 2 4 0,-22-6-7 15,-3 1-7-15,1-12-43 16,-1-8-48-16,14-5-254 16</inkml:trace>
  <inkml:trace contextRef="#ctx0" brushRef="#br0" timeOffset="246348.6817">14438 16518 723 0,'-1'-7'404'0,"1"-11"-49"0,2 5-72 16,9 13-94-16,7 7-35 16,12 21-58-16,3 10-23 15,3 17 10-15,3 10 12 16,-15 20-7-16,-5 6-9 0,-19-4-31 15,-12-2-21-15,-13-17-17 16,-9-8-23-16,0-13-73 16,-3-11 14-16</inkml:trace>
  <inkml:trace contextRef="#ctx0" brushRef="#br0" timeOffset="248653.7">9266 17494 740 0,'-20'8'427'15,"-26"18"-35"-15,-2 10-162 16,-2 30-84-16,8 7-18 0,20 19-34 16,14 8-20-16,25-9-38 15,13-9-16-15,21-18-44 16,6-16-61-16,15-27-488 15</inkml:trace>
  <inkml:trace contextRef="#ctx0" brushRef="#br0" timeOffset="249006.3386">9514 17831 764 0,'0'-9'386'16,"0"-6"-84"-16,6-6-158 16,4-4-4-16,-2-5-7 15,2-2-8-15,-2 3-16 16,-2 6-6-16,-1 8-27 15,-5 10-14-15,-4 15-19 16,2 7-11-16,1 22-4 16,3 5 0-16,6 15-5 15,-1 1-3-15,0-6-5 16,-1-2-2-16,-3-13-29 16,0-6-50-16</inkml:trace>
  <inkml:trace contextRef="#ctx0" brushRef="#br0" timeOffset="249256.2802">9864 17856 1218 0,'0'1'477'0,"5"1"-318"16,8 0-11-16,17 3-32 15,9 2-12-15,13-1-34 16,2 1-15-16,-1-6-7 16,0-2-39-16,-12-9 184 15</inkml:trace>
  <inkml:trace contextRef="#ctx0" brushRef="#br0" timeOffset="249740.5416">10624 17723 926 0,'-12'-3'428'0,"-16"-4"-189"16,-3 4-48-16,-3 7-80 15,2 5-38-15,5 6-47 16,5 6-17-16,9 9-6 16,3 3 3-16,10 8 2 15,6 1 1-15,11-4-3 16,10-7-3-16,14-11 2 16,9-6 1-16,5-16 5 15,-2-7 4-15,-13-11 9 16,-10-8 5-16,-19-5 19 15,-5-5 12-15,-14-3 10 16,-12 3-2-16,-13 5-19 16,-12 2-15-16,-1 11-26 15,1 2 5-15,15 7-100 0,8 8-9 16</inkml:trace>
  <inkml:trace contextRef="#ctx0" brushRef="#br0" timeOffset="250006.513">10868 17956 1319 0,'-1'2'559'0,"-3"-1"-340"15,1 2-58-15,3-3-103 16,0 0-34-16,0 0-71 16,0 0-39-16</inkml:trace>
  <inkml:trace contextRef="#ctx0" brushRef="#br0" timeOffset="250615.3482">11282 17738 590 0,'-2'-7'297'0,"0"-6"-77"16,-8 0-24-16,-1 0-31 15,-6 3-14-15,-16 4-27 16,-1 1-19-16,-9 6-38 16,2 3-17-16,7 4-32 15,8 0-6-15,12 2-8 16,9 4 4-16,14 2 1 15,13 4 0-15,16 2 2 16,6 2-4-16,3 2-2 0,-2 2 1 16,-15 1 0-16,-9-4 1 15,-15-2 3-15,-7 0 2 16,-11-9 3-16,-5-1 0 16,-13-8-7-16,-7-3-7 15,-1-2-10-15,0-1-6 16,15-6-2-16,8-1-2 15,13-4 1-15,5-3-1 16,11-1 5-16,7-3 3 0,10-2 2 16,2-2 2-16,4-2-22 15,-7 2-43-15,-8 3-151 16</inkml:trace>
  <inkml:trace contextRef="#ctx0" brushRef="#br0" timeOffset="250974.639">11386 17869 458 0,'4'-4'323'0,"0"-10"54"0,3-1-158 16,1-6-78-16,-1 1-26 15,1-6-28-15,-2 4-8 16,-3 2-1-16,-2 0-2 16,-1 6-8-16,0 3 3 15,-2 8-18-15,-2 4-12 16,-1 12-10-16,-1 6-7 15,2 7 0-15,2 10 1 0,4 6-6 16,1 3-4-16,2 2-6 16,-2-6-15-16,2-13-124 15</inkml:trace>
  <inkml:trace contextRef="#ctx0" brushRef="#br0" timeOffset="251474.8954">11771 17746 989 0,'2'-2'457'16,"4"-5"-160"-16,7 5-129 15,5-3-67-15,9 2-18 16,7 1-38-16,3 1-14 0,-2 5-14 15,-3 0-4-15,-10 5-7 16,-6 1-2-16,-11 2-2 16,-6 3 1-16,-11 6 0 15,-2 0 0-15,-4 5 1 16,-2 1-1-16,0-4-1 16,-1 2 1-16,1-3 0 15,4-4 0-15,5-6 0 16,2 2-1-16,9-5-2 15,5 2 1-15,10-3 0 16,3-7 1-16,10-2 1 16,0-3-10-16,5-1-68 15,1 2-49-15,-4 1-223 16</inkml:trace>
  <inkml:trace contextRef="#ctx0" brushRef="#br0" timeOffset="251701.1148">11761 17884 980 0,'4'4'464'16,"4"1"-173"-16,17-1-140 15,7 1-6-15,11-3-70 16,0 2-34-16,5-3-22 16,-1-1-42-16</inkml:trace>
  <inkml:trace contextRef="#ctx0" brushRef="#br0" timeOffset="251998.3459">12176 17669 1151 0,'3'-1'481'16,"6"-3"-267"-16,6 2-99 15,9 1-6-15,5 1-41 16,5 0-22-16,7 2-13 16,2-1-48-16,-4-1-104 15</inkml:trace>
  <inkml:trace contextRef="#ctx0" brushRef="#br0" timeOffset="252560.2998">12609 17678 728 0,'-2'-8'370'0,"-8"-6"-123"16,5-3-31-16,6-4-85 15,3 2-51-15,12 0-52 16,2 3 0-16,4 4 22 16,-3 9 9-16,-2 4 0 15,-2 6-11-15,-7 14-16 16,-1 0-1-16,-7 7 3 15,-3 3 1-15,-13 2-11 0,-3-1-4 16,-11-7-7 0,-6-2-1-16,5-10-12 0,-3-6-10 15,15-1-22-15,5-6-2 16,13 0-2-16,4 0 11 16,12 0 26-16,6 0 6 15,9 7 17-15,-1 1 3 16,2 4-6-16,-1 1-5 15,-5-2 12-15,-2-2-26 0</inkml:trace>
  <inkml:trace contextRef="#ctx0" brushRef="#br0" timeOffset="252997.9809">12936 17503 821 0,'15'8'388'15,"17"18"-130"-15,6 12-66 16,6 19 7-16,-9 3-17 15,-18 14-32-15,-9 4-37 0,-27 4-61 16,-7-5-18-16,-6-17-13 16,-4-13-2-16,4-18-34 15,5-3-50-15,4-13-117 16,4-1-84-16</inkml:trace>
  <inkml:trace contextRef="#ctx0" brushRef="#br0" timeOffset="253497.5796">15656 17198 1089 0,'0'11'426'0,"-5"10"-258"15,-5 7-73-15,-12 10-19 16,-2 1 0-16,-7-3-183 16</inkml:trace>
  <inkml:trace contextRef="#ctx0" brushRef="#br0" timeOffset="253888.1133">16129 16696 972 0,'0'-2'462'0,"0"-4"-209"15,0 9-69-15,0-3-81 16,-1 30-41-16,3 84-18 16,2-30-3-16,0 11-8 15,1-4 0-15,-3-14-1 16,2-5-7-16,-6-19-27 16,4-8-32-16,-1-22-94 15,0-12-125-15</inkml:trace>
  <inkml:trace contextRef="#ctx0" brushRef="#br0" timeOffset="254278.6473">16296 16932 1102 0,'8'-1'430'0,"15"0"-287"16,7 1-15-16,11 4-21 16,5 2-21-16,-1 2-40 15,-5 0-16-15,-11-1-15 16,-5 0-3-16,-14-4-5 16,-5 1-3-16,-5 5-3 15,-8-4-1-15,-4 10-16 16,-1 0-14-16,-5-1-38 15,-2 4-19-15,-5-6-30 16,-1-2 8-16,0 1 35 16,5-3 22-16,8-3 71 15,4-1 26-15,11-1 32 16,6 1 7-16,17 4-14 16,5 1-15-16,10-1-28 0,0 0-10 15,-4-1-9-15,1-2-8 16,-3-2-132-16</inkml:trace>
  <inkml:trace contextRef="#ctx0" brushRef="#br0" timeOffset="254481.9211">16293 17023 784 0,'2'-2'369'0,"6"1"-96"16,6 1-118-16,17 0-56 16,8 0-6-16,14 2-47 15,7 3-15-15,-6-1-21 16,-3 4-9-16,-6 0-130 16</inkml:trace>
  <inkml:trace contextRef="#ctx0" brushRef="#br0" timeOffset="254778.5306">16762 16636 824 0,'-5'0'416'16,"-2"16"-78"-16,2 12-172 16,5 29-72-16,1 19 10 0,2 16 7 15,3 3-8-15,-6-4-20 16,-2-8-16-16,2-14-34 16,-1-7 2-16,3-21-79 15,4-12-55-15</inkml:trace>
  <inkml:trace contextRef="#ctx0" brushRef="#br0" timeOffset="255247.5583">17037 16976 929 0,'10'0'413'0,"8"0"-185"16,6 6-123-16,7 0-15 16,11 5-25-16,3-2-17 15,8 2-16-15,-2 1-7 0,-9 0-13 16,-2 2-1-16,-17-2-3 16,-7-1-2-16,-15-5 4 15,-6-1-1-15,-12 2 2 16,-6-1 2-16,-12 5 13 15,-3 3 19-15,-6 6 25 16,2 1 4-16,4 4-17 16,2-2-18-16,14 0-30 15,6-4 9-15,15-4-97 16,5-4-54-16</inkml:trace>
  <inkml:trace contextRef="#ctx0" brushRef="#br0" timeOffset="255700.1758">17743 16940 763 0,'-8'-7'383'0,"-15"-5"-123"16,-3 6-68-16,1 14-90 16,2 6-30-16,3 12-39 15,9 5-10-15,6 6-3 16,5 7 1-16,12 1-2 15,6-2-1-15,16-4-6 16,3-7-1-16,9-11 2 16,3-8 3-16,-3-16 7 15,1-8 4-15,-15-15 11 16,-6-7 10-16,-19-7 10 16,-7-2 2-16,-20-3-1 15,-10 0-10-15,-15 10-20 16,-6 2-11-16,2 14-18 15,4 7 12-15,13 6-117 16,7 6-80-16</inkml:trace>
  <inkml:trace contextRef="#ctx0" brushRef="#br0" timeOffset="255903.6524">18126 17225 1254 0,'-3'0'552'0,"2"3"-247"16,-2 2-146-16,2-5-75 15,0 0-28-15,-1 0-51 16,1-1-37-16,0 0-88 15</inkml:trace>
  <inkml:trace contextRef="#ctx0" brushRef="#br0" timeOffset="256567.7609">18572 17068 606 0,'5'-7'328'0,"5"-5"-55"16,-4-1-75-16,-5-4-64 0,-1-3-26 15,-11-2-30-15,-4-4-3 16,-5-2-8-16,-6 1-8 16,-1 3-24-16,-4 7-15 15,2 10-22-15,-6 5-6 16,7 9-6-16,7 8-2 15,7 7 7-15,7 3 2 16,13 4 7-16,6-4 2 16,11-2 2-16,4-3-1 0,3-9 1 15,4 0-1-15,-4-11 2 16,-2 0 0-16,-6-3 1 16,-8-4 0-16,-2 2 1 15,-5 1-2-15,-1 5 0 16,-5 0 4-16,-1 12 1 15,4-1 1-15,-1 6-1 16,5 8-3-16,0-1 1 16,-3 1 2-16,-4 3 13 15,-2-2 9-15,-9-3 25 16,-7 0 2-16,-4-7-2 16,-3 0-7-16,-4-7-21 15,1-5-5-15,-4-5-9 16,-1-2-4-16,6-2-8 15,6-1-29-15,9 1-68 16,9 0-213-16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89062-E051-4BCA-AA8C-6B3C1D6CCA96}" type="datetimeFigureOut">
              <a:rPr lang="el-GR" smtClean="0"/>
              <a:t>7/12/2021</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50A59-FFED-41A9-BB35-C17ACF6B62EB}" type="slidenum">
              <a:rPr lang="el-GR" smtClean="0"/>
              <a:t>‹#›</a:t>
            </a:fld>
            <a:endParaRPr lang="el-GR"/>
          </a:p>
        </p:txBody>
      </p:sp>
    </p:spTree>
    <p:extLst>
      <p:ext uri="{BB962C8B-B14F-4D97-AF65-F5344CB8AC3E}">
        <p14:creationId xmlns:p14="http://schemas.microsoft.com/office/powerpoint/2010/main" val="239656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t>1</a:t>
            </a:fld>
            <a:endParaRPr lang="el-GR"/>
          </a:p>
        </p:txBody>
      </p:sp>
    </p:spTree>
    <p:extLst>
      <p:ext uri="{BB962C8B-B14F-4D97-AF65-F5344CB8AC3E}">
        <p14:creationId xmlns:p14="http://schemas.microsoft.com/office/powerpoint/2010/main" val="380937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69777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935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91370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61612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178546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33450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6923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78208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142105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22109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134950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132500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7/12/2021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7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7/12/2021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3024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7/12/2021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3432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7/12/2021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51244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1B110-FDA8-42CB-9F35-A5A5965B24FE}" type="datetimeFigureOut">
              <a:rPr lang="el-GR" smtClean="0"/>
              <a:t>7/12/2021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4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41B110-FDA8-42CB-9F35-A5A5965B24FE}" type="datetimeFigureOut">
              <a:rPr lang="el-GR" smtClean="0"/>
              <a:t>7/12/2021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2379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41B110-FDA8-42CB-9F35-A5A5965B24FE}" type="datetimeFigureOut">
              <a:rPr lang="el-GR" smtClean="0"/>
              <a:t>7/12/2021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388193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1B110-FDA8-42CB-9F35-A5A5965B24FE}" type="datetimeFigureOut">
              <a:rPr lang="el-GR" smtClean="0"/>
              <a:t>7/12/2021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4865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41B110-FDA8-42CB-9F35-A5A5965B24FE}" type="datetimeFigureOut">
              <a:rPr lang="el-GR" smtClean="0"/>
              <a:t>7/12/2021</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8854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941B110-FDA8-42CB-9F35-A5A5965B24FE}" type="datetimeFigureOut">
              <a:rPr lang="el-GR" smtClean="0"/>
              <a:t>7/12/2021</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ACA466-1C90-4190-8E16-75752F0D9C57}" type="slidenum">
              <a:rPr lang="el-GR" smtClean="0"/>
              <a:t>‹#›</a:t>
            </a:fld>
            <a:endParaRPr lang="el-GR"/>
          </a:p>
        </p:txBody>
      </p:sp>
    </p:spTree>
    <p:extLst>
      <p:ext uri="{BB962C8B-B14F-4D97-AF65-F5344CB8AC3E}">
        <p14:creationId xmlns:p14="http://schemas.microsoft.com/office/powerpoint/2010/main" val="11994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1B110-FDA8-42CB-9F35-A5A5965B24FE}" type="datetimeFigureOut">
              <a:rPr lang="el-GR" smtClean="0"/>
              <a:t>7/12/2021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491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941B110-FDA8-42CB-9F35-A5A5965B24FE}" type="datetimeFigureOut">
              <a:rPr lang="el-GR" smtClean="0"/>
              <a:t>7/12/2021</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ACA466-1C90-4190-8E16-75752F0D9C57}" type="slidenum">
              <a:rPr lang="el-GR" smtClean="0"/>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143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customXml" Target="../ink/ink6.x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customXml" Target="../ink/ink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NULL"/><Relationship Id="rId12"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0.png"/><Relationship Id="rId5" Type="http://schemas.openxmlformats.org/officeDocument/2006/relationships/image" Target="NUL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NUL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1.xml"/><Relationship Id="rId1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NULL"/><Relationship Id="rId12" Type="http://schemas.openxmlformats.org/officeDocument/2006/relationships/image" Target="../media/image110.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00.png"/><Relationship Id="rId5" Type="http://schemas.openxmlformats.org/officeDocument/2006/relationships/image" Target="NULL"/><Relationship Id="rId15" Type="http://schemas.openxmlformats.org/officeDocument/2006/relationships/image" Target="../media/image17.png"/><Relationship Id="rId10" Type="http://schemas.openxmlformats.org/officeDocument/2006/relationships/image" Target="../media/image20.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NULL"/><Relationship Id="rId1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922602"/>
            <a:ext cx="7543800" cy="733806"/>
          </a:xfrm>
        </p:spPr>
        <p:txBody>
          <a:bodyPr>
            <a:normAutofit/>
          </a:bodyPr>
          <a:lstStyle/>
          <a:p>
            <a:r>
              <a:rPr lang="el-GR" sz="4500" dirty="0"/>
              <a:t>Ψηφιακή Επεξεργασία Σήματος</a:t>
            </a:r>
          </a:p>
        </p:txBody>
      </p:sp>
      <p:sp>
        <p:nvSpPr>
          <p:cNvPr id="3" name="Subtitle 2"/>
          <p:cNvSpPr>
            <a:spLocks noGrp="1"/>
          </p:cNvSpPr>
          <p:nvPr>
            <p:ph type="subTitle" idx="1"/>
          </p:nvPr>
        </p:nvSpPr>
        <p:spPr>
          <a:xfrm>
            <a:off x="822960" y="1961804"/>
            <a:ext cx="7543800" cy="3371850"/>
          </a:xfrm>
        </p:spPr>
        <p:txBody>
          <a:bodyPr/>
          <a:lstStyle/>
          <a:p>
            <a:r>
              <a:rPr lang="el-GR" dirty="0" err="1" smtClean="0"/>
              <a:t>Διαλεξη</a:t>
            </a:r>
            <a:r>
              <a:rPr lang="el-GR" dirty="0" smtClean="0"/>
              <a:t> </a:t>
            </a:r>
            <a:r>
              <a:rPr lang="en-US" dirty="0" smtClean="0"/>
              <a:t>18</a:t>
            </a:r>
            <a:r>
              <a:rPr lang="el-GR" baseline="30000" dirty="0" smtClean="0"/>
              <a:t>η</a:t>
            </a:r>
            <a:r>
              <a:rPr lang="el-GR" dirty="0" smtClean="0"/>
              <a:t> </a:t>
            </a:r>
            <a:endParaRPr lang="en-US" dirty="0" smtClean="0"/>
          </a:p>
          <a:p>
            <a:endParaRPr lang="en-US" dirty="0"/>
          </a:p>
          <a:p>
            <a:endParaRPr lang="en-US" dirty="0" smtClean="0"/>
          </a:p>
          <a:p>
            <a:endParaRPr lang="en-US" dirty="0"/>
          </a:p>
          <a:p>
            <a:endParaRPr lang="el-GR" dirty="0"/>
          </a:p>
        </p:txBody>
      </p:sp>
      <p:sp>
        <p:nvSpPr>
          <p:cNvPr id="4" name="Rectangle 3"/>
          <p:cNvSpPr/>
          <p:nvPr/>
        </p:nvSpPr>
        <p:spPr>
          <a:xfrm>
            <a:off x="0" y="24418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5" name="Rectangle 4"/>
          <p:cNvSpPr/>
          <p:nvPr/>
        </p:nvSpPr>
        <p:spPr>
          <a:xfrm>
            <a:off x="0" y="6579018"/>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6" name="TextBox 5"/>
          <p:cNvSpPr txBox="1"/>
          <p:nvPr/>
        </p:nvSpPr>
        <p:spPr>
          <a:xfrm>
            <a:off x="822960" y="3607725"/>
            <a:ext cx="7107382" cy="1708160"/>
          </a:xfrm>
          <a:prstGeom prst="rect">
            <a:avLst/>
          </a:prstGeom>
          <a:noFill/>
        </p:spPr>
        <p:txBody>
          <a:bodyPr wrap="square" rtlCol="0">
            <a:spAutoFit/>
          </a:bodyPr>
          <a:lstStyle/>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l-GR" sz="2100" dirty="0" smtClean="0"/>
              <a:t>Συστήματα Ελάχιστης Φάσης</a:t>
            </a:r>
          </a:p>
          <a:p>
            <a:pPr marL="214313" indent="-214313">
              <a:buFont typeface="Arial" panose="020B0604020202020204" pitchFamily="34" charset="0"/>
              <a:buChar char="•"/>
            </a:pPr>
            <a:r>
              <a:rPr lang="el-GR" sz="2100" dirty="0" smtClean="0"/>
              <a:t>Συστήματα </a:t>
            </a:r>
            <a:r>
              <a:rPr lang="en-US" sz="2100" dirty="0" smtClean="0"/>
              <a:t>All-Pass</a:t>
            </a:r>
          </a:p>
          <a:p>
            <a:pPr marL="214313" indent="-214313">
              <a:buFont typeface="Arial" panose="020B0604020202020204" pitchFamily="34" charset="0"/>
              <a:buChar char="•"/>
            </a:pPr>
            <a:r>
              <a:rPr lang="el-GR" sz="2100" dirty="0" smtClean="0"/>
              <a:t>Διάσπαση σε ελάχιστης φάσης και </a:t>
            </a:r>
            <a:r>
              <a:rPr lang="en-US" sz="2100" dirty="0" smtClean="0"/>
              <a:t>all-pass</a:t>
            </a:r>
            <a:endParaRPr lang="el-GR" sz="2100" dirty="0" smtClean="0"/>
          </a:p>
          <a:p>
            <a:pPr marL="214313" indent="-214313">
              <a:buFont typeface="Arial" panose="020B0604020202020204" pitchFamily="34" charset="0"/>
              <a:buChar char="•"/>
            </a:pPr>
            <a:endParaRPr lang="el-GR" sz="2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0949"/>
            <a:ext cx="9144000" cy="1527463"/>
          </a:xfrm>
          <a:prstGeom prst="rect">
            <a:avLst/>
          </a:prstGeom>
          <a:ln>
            <a:noFill/>
          </a:ln>
          <a:effectLst>
            <a:softEdge rad="112500"/>
          </a:effectLst>
        </p:spPr>
      </p:pic>
    </p:spTree>
    <p:extLst>
      <p:ext uri="{BB962C8B-B14F-4D97-AF65-F5344CB8AC3E}">
        <p14:creationId xmlns:p14="http://schemas.microsoft.com/office/powerpoint/2010/main" val="4085293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Άρα υπάρχουν </a:t>
                </a:r>
                <a:r>
                  <a:rPr lang="el-GR" b="1" u="sng" dirty="0" smtClean="0"/>
                  <a:t>δυο</a:t>
                </a:r>
                <a:r>
                  <a:rPr lang="el-GR" dirty="0" smtClean="0"/>
                  <a:t> συστήματα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a14:m>
                <a:r>
                  <a:rPr lang="en-US" dirty="0" smtClean="0"/>
                  <a:t> </a:t>
                </a:r>
                <a:r>
                  <a:rPr lang="el-GR" dirty="0" smtClean="0"/>
                  <a:t>με τη δεδομένη απόκριση πλάτους, τα οποία διαφέρουν ασφαλώς</a:t>
                </a:r>
                <a:r>
                  <a:rPr lang="en-US" dirty="0" smtClean="0"/>
                  <a:t> </a:t>
                </a:r>
                <a:r>
                  <a:rPr lang="el-GR" dirty="0" smtClean="0"/>
                  <a:t>στην απόκριση φάσης, σωστά?</a:t>
                </a:r>
              </a:p>
              <a:p>
                <a:pPr>
                  <a:buClrTx/>
                  <a:buSzPct val="120000"/>
                  <a:buFont typeface="Arial" panose="020B0604020202020204" pitchFamily="34" charset="0"/>
                  <a:buChar char="•"/>
                </a:pPr>
                <a:r>
                  <a:rPr lang="el-GR" dirty="0" smtClean="0"/>
                  <a:t> Λάθος! </a:t>
                </a:r>
                <a:r>
                  <a:rPr lang="el-GR" dirty="0" smtClean="0">
                    <a:sym typeface="Wingdings" panose="05000000000000000000" pitchFamily="2" charset="2"/>
                  </a:rPr>
                  <a:t> </a:t>
                </a:r>
              </a:p>
              <a:p>
                <a:pPr>
                  <a:buClrTx/>
                  <a:buSzPct val="120000"/>
                  <a:buFont typeface="Arial" panose="020B0604020202020204" pitchFamily="34" charset="0"/>
                  <a:buChar char="•"/>
                </a:pPr>
                <a:r>
                  <a:rPr lang="el-GR" dirty="0">
                    <a:sym typeface="Wingdings" panose="05000000000000000000" pitchFamily="2" charset="2"/>
                  </a:rPr>
                  <a:t> </a:t>
                </a:r>
                <a:r>
                  <a:rPr lang="el-GR" dirty="0" smtClean="0">
                    <a:sym typeface="Wingdings" panose="05000000000000000000" pitchFamily="2" charset="2"/>
                  </a:rPr>
                  <a:t>Μπορούμε να ορίσουμε δυο ακόμα συστήματα τα οποία θα έχουν τον έναν πόλο εντός και τον άλλο εκτός του μοναδιαίου κύκλου, και τα οποία θα έχουν κι αυτά την ίδια απόκριση πλάτους!</a:t>
                </a:r>
              </a:p>
              <a:p>
                <a:pPr lvl="1">
                  <a:buClrTx/>
                  <a:buSzPct val="120000"/>
                  <a:buFont typeface="Arial" panose="020B0604020202020204" pitchFamily="34" charset="0"/>
                  <a:buChar char="•"/>
                </a:pPr>
                <a:r>
                  <a:rPr lang="el-GR" dirty="0" smtClean="0">
                    <a:sym typeface="Wingdings" panose="05000000000000000000" pitchFamily="2" charset="2"/>
                  </a:rPr>
                  <a:t>…αν χαλαρώσουμε την απαίτηση να ανταποκρίνονται σε πραγματικά συστήματα </a:t>
                </a:r>
              </a:p>
              <a:p>
                <a:pPr>
                  <a:buClrTx/>
                  <a:buSzPct val="120000"/>
                  <a:buFont typeface="Arial" panose="020B0604020202020204" pitchFamily="34" charset="0"/>
                  <a:buChar char="•"/>
                </a:pPr>
                <a:r>
                  <a:rPr lang="el-GR" dirty="0">
                    <a:sym typeface="Wingdings" panose="05000000000000000000" pitchFamily="2" charset="2"/>
                  </a:rPr>
                  <a:t> </a:t>
                </a:r>
                <a:r>
                  <a:rPr lang="el-GR" dirty="0" smtClean="0">
                    <a:sym typeface="Wingdings" panose="05000000000000000000" pitchFamily="2" charset="2"/>
                  </a:rPr>
                  <a:t>Είναι λοιπόν σαφές ότι η γνώση της απόκρισης πλάτους και του πλήθους των πόλων-μηδενικών της συνάρτησης μεταφοράς δε μας εξασφαλίζει τη μονοσήμαντη γνώση της συνάρτησης μεταφοράς</a:t>
                </a:r>
              </a:p>
              <a:p>
                <a:pPr lvl="1">
                  <a:buClrTx/>
                  <a:buSzPct val="120000"/>
                  <a:buFont typeface="Arial" panose="020B0604020202020204" pitchFamily="34" charset="0"/>
                  <a:buChar char="•"/>
                </a:pPr>
                <a:r>
                  <a:rPr lang="el-GR" dirty="0" smtClean="0">
                    <a:sym typeface="Wingdings" panose="05000000000000000000" pitchFamily="2" charset="2"/>
                  </a:rPr>
                  <a:t>…και κατά συνέπεια της απόκρισης φάσης</a:t>
                </a:r>
              </a:p>
              <a:p>
                <a:pPr lvl="1">
                  <a:buClrTx/>
                  <a:buSzPct val="120000"/>
                  <a:buFont typeface="Arial" panose="020B0604020202020204" pitchFamily="34" charset="0"/>
                  <a:buChar char="•"/>
                </a:pP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Ας θέσουμε οπότε εκ νέου το ερώτημα: </a:t>
                </a:r>
                <a:r>
                  <a:rPr lang="el-GR" b="1" i="1" dirty="0">
                    <a:sym typeface="Wingdings" panose="05000000000000000000" pitchFamily="2" charset="2"/>
                  </a:rPr>
                  <a:t>τ</a:t>
                </a:r>
                <a:r>
                  <a:rPr lang="el-GR" b="1" i="1" dirty="0" smtClean="0">
                    <a:sym typeface="Wingdings" panose="05000000000000000000" pitchFamily="2" charset="2"/>
                  </a:rPr>
                  <a:t>ι χρειάζεται να γνωρίζουμε επιπλέον για να μπορούμε μονοσήμαντα να εξάγουμε τη συνάρτηση μεταφοράς από την απόκριση πλάτους και το πλήθος των πόλων-μηδενικών?</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Χρειάζεται να περιορίσουμε τις επιλογές μας στις </a:t>
                </a:r>
                <a:r>
                  <a:rPr lang="el-GR" b="1" dirty="0" smtClean="0">
                    <a:sym typeface="Wingdings" panose="05000000000000000000" pitchFamily="2" charset="2"/>
                  </a:rPr>
                  <a:t>θέσεις</a:t>
                </a:r>
                <a:r>
                  <a:rPr lang="el-GR" dirty="0" smtClean="0">
                    <a:sym typeface="Wingdings" panose="05000000000000000000" pitchFamily="2" charset="2"/>
                  </a:rPr>
                  <a:t> των πόλων-μηδενικών!</a:t>
                </a:r>
                <a:endParaRPr lang="el-GR"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1789" r="-408"/>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15795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lnSpcReduction="10000"/>
              </a:bodyPr>
              <a:lstStyle/>
              <a:p>
                <a:pPr>
                  <a:buClrTx/>
                  <a:buSzPct val="120000"/>
                  <a:buFont typeface="Arial" panose="020B0604020202020204" pitchFamily="34" charset="0"/>
                  <a:buChar char="•"/>
                </a:pPr>
                <a:r>
                  <a:rPr lang="el-GR" b="1" dirty="0" smtClean="0"/>
                  <a:t> Σχέση Απόκρισης Πλάτους και Απόκρισης Φάσης</a:t>
                </a: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a:t>
                </a:r>
                <a:r>
                  <a:rPr lang="el-GR" b="1" i="1" dirty="0" smtClean="0">
                    <a:sym typeface="Wingdings" panose="05000000000000000000" pitchFamily="2" charset="2"/>
                  </a:rPr>
                  <a:t>Τι χρειάζεται να γνωρίζουμε επιπλέον για να μπορούμε μονοσήμαντα να εξάγουμε τη συνάρτηση μεταφοράς από την απόκριση πλάτους και το πλήθος των πόλων-μηδενικών?</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Η γνώση του πλήθους και των σχετικών </a:t>
                </a:r>
                <a:r>
                  <a:rPr lang="el-GR" b="1" dirty="0" smtClean="0">
                    <a:sym typeface="Wingdings" panose="05000000000000000000" pitchFamily="2" charset="2"/>
                  </a:rPr>
                  <a:t>θέσεων</a:t>
                </a:r>
                <a:r>
                  <a:rPr lang="el-GR" dirty="0" smtClean="0">
                    <a:sym typeface="Wingdings" panose="05000000000000000000" pitchFamily="2" charset="2"/>
                  </a:rPr>
                  <a:t> (εντός/εκτός </a:t>
                </a:r>
                <a:r>
                  <a:rPr lang="el-GR" dirty="0" err="1" smtClean="0">
                    <a:sym typeface="Wingdings" panose="05000000000000000000" pitchFamily="2" charset="2"/>
                  </a:rPr>
                  <a:t>μον</a:t>
                </a:r>
                <a:r>
                  <a:rPr lang="el-GR" dirty="0" smtClean="0">
                    <a:sym typeface="Wingdings" panose="05000000000000000000" pitchFamily="2" charset="2"/>
                  </a:rPr>
                  <a:t>. κύκλου, </a:t>
                </a:r>
                <a:r>
                  <a:rPr lang="el-GR" dirty="0" err="1" smtClean="0">
                    <a:sym typeface="Wingdings" panose="05000000000000000000" pitchFamily="2" charset="2"/>
                  </a:rPr>
                  <a:t>κλπ</a:t>
                </a:r>
                <a:r>
                  <a:rPr lang="el-GR" dirty="0" smtClean="0">
                    <a:sym typeface="Wingdings" panose="05000000000000000000" pitchFamily="2" charset="2"/>
                  </a:rPr>
                  <a:t>) των πόλων και των μηδενικών, καθώς και της απόκρισης πλάτους ορίζει μονοσήμαντα τη συνάρτηση μεταφοράς</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Για ένα σύστημα ευσταθές και αιτιατό που να έχει και ευσταθές και αιτιατό αντίστροφο, όλοι οι πόλοι και όλα τα μηδενικά βρίσκονται εντός του μοναδιαίου κύκλου : σύστημα </a:t>
                </a:r>
                <a:r>
                  <a:rPr lang="el-GR" b="1" dirty="0" smtClean="0">
                    <a:sym typeface="Wingdings" panose="05000000000000000000" pitchFamily="2" charset="2"/>
                  </a:rPr>
                  <a:t>ελάχιστης φάσης</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Κάτι τελευταίο… </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Το πλήθος πόλων-μηδενικών είναι απαραίτητη γνώση, μαζί με την απόκριση πλάτους;</a:t>
                </a:r>
              </a:p>
              <a:p>
                <a:pPr>
                  <a:buClrTx/>
                  <a:buSzPct val="120000"/>
                  <a:buFont typeface="Arial" panose="020B0604020202020204" pitchFamily="34" charset="0"/>
                  <a:buChar char="•"/>
                </a:pPr>
                <a:r>
                  <a:rPr lang="el-GR" b="1" i="1" dirty="0">
                    <a:sym typeface="Wingdings" panose="05000000000000000000" pitchFamily="2" charset="2"/>
                  </a:rPr>
                  <a:t> </a:t>
                </a:r>
                <a:r>
                  <a:rPr lang="el-GR" b="1" i="1" dirty="0" smtClean="0">
                    <a:sym typeface="Wingdings" panose="05000000000000000000" pitchFamily="2" charset="2"/>
                  </a:rPr>
                  <a:t>Ναι!</a:t>
                </a:r>
                <a:r>
                  <a:rPr lang="el-GR" dirty="0" smtClean="0">
                    <a:sym typeface="Wingdings" panose="05000000000000000000" pitchFamily="2" charset="2"/>
                  </a:rPr>
                  <a:t> Ο λόγος είναι ότι μπορεί κανείς να προσθέσει </a:t>
                </a:r>
                <a:r>
                  <a:rPr lang="el-GR" i="1" dirty="0" smtClean="0">
                    <a:sym typeface="Wingdings" panose="05000000000000000000" pitchFamily="2" charset="2"/>
                  </a:rPr>
                  <a:t>άπειρους</a:t>
                </a:r>
                <a:r>
                  <a:rPr lang="el-GR" dirty="0" smtClean="0">
                    <a:sym typeface="Wingdings" panose="05000000000000000000" pitchFamily="2" charset="2"/>
                  </a:rPr>
                  <a:t> πόλους και μηδενικά χωρίς να αλλοιώσει καθόλου την απόκριση πλάτους!!</a:t>
                </a:r>
              </a:p>
              <a:p>
                <a:pPr lvl="1">
                  <a:buClrTx/>
                  <a:buSzPct val="120000"/>
                  <a:buFont typeface="Arial" panose="020B0604020202020204" pitchFamily="34" charset="0"/>
                  <a:buChar char="•"/>
                </a:pPr>
                <a:endParaRPr lang="en-US" dirty="0" smtClean="0">
                  <a:sym typeface="Wingdings" panose="05000000000000000000" pitchFamily="2" charset="2"/>
                </a:endParaRPr>
              </a:p>
              <a:p>
                <a:pPr lvl="1">
                  <a:buClrTx/>
                  <a:buSzPct val="120000"/>
                  <a:buFont typeface="Arial" panose="020B0604020202020204" pitchFamily="34" charset="0"/>
                  <a:buChar char="•"/>
                </a:pPr>
                <a:r>
                  <a:rPr lang="el-GR" dirty="0" smtClean="0">
                    <a:sym typeface="Wingdings" panose="05000000000000000000" pitchFamily="2" charset="2"/>
                  </a:rPr>
                  <a:t>Πώς? Πολλαπλασιάζοντας τα τέσσερα </a:t>
                </a:r>
                <a14:m>
                  <m:oMath xmlns:m="http://schemas.openxmlformats.org/officeDocument/2006/math">
                    <m:r>
                      <a:rPr lang="en-US" b="0" i="1" smtClean="0">
                        <a:latin typeface="Cambria Math" panose="02040503050406030204" pitchFamily="18" charset="0"/>
                        <a:sym typeface="Wingdings" panose="05000000000000000000" pitchFamily="2" charset="2"/>
                      </a:rPr>
                      <m:t>𝐻</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𝑧</m:t>
                    </m:r>
                    <m:r>
                      <a:rPr lang="en-US" b="0" i="1" smtClean="0">
                        <a:latin typeface="Cambria Math" panose="02040503050406030204" pitchFamily="18" charset="0"/>
                        <a:sym typeface="Wingdings" panose="05000000000000000000" pitchFamily="2" charset="2"/>
                      </a:rPr>
                      <m:t>)</m:t>
                    </m:r>
                  </m:oMath>
                </a14:m>
                <a:r>
                  <a:rPr lang="en-US" dirty="0" smtClean="0"/>
                  <a:t> </a:t>
                </a:r>
                <a:r>
                  <a:rPr lang="el-GR" dirty="0" smtClean="0"/>
                  <a:t>που είδαμε με όρους της μορφής </a:t>
                </a:r>
              </a:p>
              <a:p>
                <a:pPr marL="201168" lvl="1"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b="0" i="1" smtClean="0">
                              <a:latin typeface="Cambria Math" panose="02040503050406030204" pitchFamily="18" charset="0"/>
                            </a:rPr>
                            <m:t>1−</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2187" r="-1224"/>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34160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2" y="437459"/>
                <a:ext cx="8959042" cy="6132713"/>
              </a:xfrm>
            </p:spPr>
            <p:txBody>
              <a:bodyPr>
                <a:normAutofit fontScale="92500" lnSpcReduction="10000"/>
              </a:bodyPr>
              <a:lstStyle/>
              <a:p>
                <a:pPr>
                  <a:buClrTx/>
                  <a:buSzPct val="120000"/>
                  <a:buFont typeface="Arial" panose="020B0604020202020204" pitchFamily="34" charset="0"/>
                  <a:buChar char="•"/>
                </a:pPr>
                <a:r>
                  <a:rPr lang="el-GR" b="1" dirty="0" smtClean="0"/>
                  <a:t> Σχέση Απόκρισης Πλάτους και Απόκρισης Φάσης</a:t>
                </a:r>
                <a:endParaRPr lang="el-GR" dirty="0">
                  <a:sym typeface="Wingdings" panose="05000000000000000000" pitchFamily="2" charset="2"/>
                </a:endParaRPr>
              </a:p>
              <a:p>
                <a:pPr marL="201168" lvl="1" indent="0">
                  <a:buClrTx/>
                  <a:buSzPct val="120000"/>
                  <a:buNone/>
                </a:pPr>
                <a:endParaRPr lang="en-US" sz="600" b="0" i="1" dirty="0" smtClean="0">
                  <a:latin typeface="Cambria Math" panose="02040503050406030204" pitchFamily="18" charset="0"/>
                </a:endParaRPr>
              </a:p>
              <a:p>
                <a:pPr marL="201168" lvl="1"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b="0" i="1" smtClean="0">
                              <a:latin typeface="Cambria Math" panose="02040503050406030204" pitchFamily="18" charset="0"/>
                            </a:rPr>
                            <m:t>1−</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n-US" dirty="0" smtClean="0"/>
              </a:p>
              <a:p>
                <a:pPr>
                  <a:buClrTx/>
                  <a:buSzPct val="120000"/>
                  <a:buFont typeface="Arial" panose="020B0604020202020204" pitchFamily="34" charset="0"/>
                  <a:buChar char="•"/>
                </a:pPr>
                <a:r>
                  <a:rPr lang="en-US" dirty="0"/>
                  <a:t> </a:t>
                </a:r>
                <a:r>
                  <a:rPr lang="el-GR" dirty="0" smtClean="0"/>
                  <a:t>Τι συνεισφέρει ο παραπάνω όρος στην απόκριση πλάτους?</a:t>
                </a:r>
                <a:endParaRPr lang="en-US" dirty="0" smtClean="0"/>
              </a:p>
              <a:p>
                <a:pPr marL="0" indent="0">
                  <a:buClrTx/>
                  <a:buSzPct val="120000"/>
                  <a:buNone/>
                </a:pPr>
                <a:endParaRPr lang="el-GR" sz="400" dirty="0" smtClean="0"/>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l-GR" i="1" smtClean="0">
                                  <a:latin typeface="Cambria Math" panose="02040503050406030204" pitchFamily="18" charset="0"/>
                                </a:rPr>
                              </m:ctrlPr>
                            </m:dPr>
                            <m:e>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den>
                                  </m:f>
                                </m:e>
                              </m:d>
                            </m:e>
                          </m:d>
                        </m:e>
                        <m:sub>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sub>
                      </m:sSub>
                      <m:r>
                        <a:rPr lang="en-US"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den>
                          </m:f>
                        </m:e>
                      </m:d>
                      <m:r>
                        <a:rPr lang="el-GR"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b="0" i="1" smtClean="0">
                                  <a:latin typeface="Cambria Math" panose="02040503050406030204" pitchFamily="18" charset="0"/>
                                </a:rPr>
                                <m:t>)</m:t>
                              </m:r>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l-GR" i="1">
                                      <a:latin typeface="Cambria Math" panose="02040503050406030204" pitchFamily="18" charset="0"/>
                                    </a:rPr>
                                    <m:t>𝜔</m:t>
                                  </m:r>
                                </m:sup>
                              </m:sSup>
                            </m:den>
                          </m:f>
                        </m:e>
                      </m:d>
                      <m:r>
                        <a:rPr lang="en-US"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l-GR" i="1">
                                      <a:latin typeface="Cambria Math" panose="02040503050406030204" pitchFamily="18" charset="0"/>
                                    </a:rPr>
                                    <m:t>𝜔</m:t>
                                  </m:r>
                                </m:sup>
                              </m:sSup>
                            </m:den>
                          </m:f>
                        </m:e>
                      </m:d>
                      <m:r>
                        <a:rPr lang="el-GR" b="0" i="1" smtClean="0">
                          <a:latin typeface="Cambria Math" panose="02040503050406030204" pitchFamily="18" charset="0"/>
                        </a:rPr>
                        <m:t>=</m:t>
                      </m:r>
                      <m:r>
                        <a:rPr lang="en-US" b="0" i="1" smtClean="0">
                          <a:latin typeface="Cambria Math" panose="02040503050406030204" pitchFamily="18" charset="0"/>
                        </a:rPr>
                        <m:t>1</m:t>
                      </m:r>
                    </m:oMath>
                  </m:oMathPara>
                </a14:m>
                <a:endParaRPr lang="el-GR" sz="900" dirty="0" smtClean="0"/>
              </a:p>
              <a:p>
                <a:pPr>
                  <a:buClrTx/>
                  <a:buSzPct val="120000"/>
                  <a:buFont typeface="Arial" panose="020B0604020202020204" pitchFamily="34" charset="0"/>
                  <a:buChar char="•"/>
                </a:pPr>
                <a:r>
                  <a:rPr lang="el-GR" dirty="0"/>
                  <a:t> </a:t>
                </a:r>
                <a:r>
                  <a:rPr lang="el-GR" dirty="0" smtClean="0"/>
                  <a:t>(Μηδενικό, πόλος) = </a:t>
                </a:r>
                <a14:m>
                  <m:oMath xmlns:m="http://schemas.openxmlformats.org/officeDocument/2006/math">
                    <m:d>
                      <m:dPr>
                        <m:ctrlPr>
                          <a:rPr lang="el-GR" b="0" i="1" smtClean="0">
                            <a:latin typeface="Cambria Math" panose="02040503050406030204" pitchFamily="18" charset="0"/>
                          </a:rPr>
                        </m:ctrlPr>
                      </m:dPr>
                      <m:e>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sSup>
                              <m:sSupPr>
                                <m:ctrlPr>
                                  <a:rPr lang="el-GR"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den>
                        </m:f>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US" dirty="0" smtClean="0"/>
              </a:p>
              <a:p>
                <a:pPr>
                  <a:buClrTx/>
                  <a:buSzPct val="120000"/>
                  <a:buFont typeface="Arial" panose="020B0604020202020204" pitchFamily="34" charset="0"/>
                  <a:buChar char="•"/>
                </a:pPr>
                <a:r>
                  <a:rPr lang="en-US" dirty="0"/>
                  <a:t> </a:t>
                </a:r>
                <a:r>
                  <a:rPr lang="el-GR" dirty="0" smtClean="0"/>
                  <a:t>Άπειρα τέτοια ζεύγη πόλων-μηδενικών δεν </a:t>
                </a:r>
                <a:r>
                  <a:rPr lang="en-US" dirty="0" smtClean="0"/>
                  <a:t/>
                </a:r>
                <a:br>
                  <a:rPr lang="en-US" dirty="0" smtClean="0"/>
                </a:br>
                <a:r>
                  <a:rPr lang="en-US" dirty="0" smtClean="0"/>
                  <a:t> </a:t>
                </a:r>
                <a:r>
                  <a:rPr lang="el-GR" dirty="0" smtClean="0"/>
                  <a:t>αλλοιώνουν την απόκριση πλάτους!</a:t>
                </a:r>
              </a:p>
              <a:p>
                <a:pPr>
                  <a:buClrTx/>
                  <a:buSzPct val="120000"/>
                  <a:buFont typeface="Arial" panose="020B0604020202020204" pitchFamily="34" charset="0"/>
                  <a:buChar char="•"/>
                </a:pPr>
                <a:r>
                  <a:rPr lang="el-GR" dirty="0" smtClean="0"/>
                  <a:t> Αλλοιώνουν ασφαλώς την απόκριση φάσης</a:t>
                </a:r>
              </a:p>
              <a:p>
                <a:pPr>
                  <a:buClrTx/>
                  <a:buSzPct val="120000"/>
                  <a:buFont typeface="Arial" panose="020B0604020202020204" pitchFamily="34" charset="0"/>
                  <a:buChar char="•"/>
                </a:pPr>
                <a:r>
                  <a:rPr lang="el-GR" dirty="0"/>
                  <a:t> </a:t>
                </a:r>
                <a:r>
                  <a:rPr lang="el-GR" dirty="0" smtClean="0"/>
                  <a:t>Τέτοια συστήματα ονομάζονται </a:t>
                </a:r>
                <a:r>
                  <a:rPr lang="en-US" b="1" dirty="0" smtClean="0"/>
                  <a:t>all-pass </a:t>
                </a:r>
                <a:br>
                  <a:rPr lang="en-US" b="1" dirty="0" smtClean="0"/>
                </a:br>
                <a:r>
                  <a:rPr lang="en-US" b="1" dirty="0" smtClean="0"/>
                  <a:t> </a:t>
                </a:r>
                <a:r>
                  <a:rPr lang="el-GR" b="1" dirty="0" smtClean="0"/>
                  <a:t>συστήματα</a:t>
                </a:r>
                <a:endParaRPr lang="en-US" b="1" dirty="0"/>
              </a:p>
              <a:p>
                <a:pPr lvl="1">
                  <a:buClrTx/>
                  <a:buSzPct val="120000"/>
                  <a:buFont typeface="Arial" panose="020B0604020202020204" pitchFamily="34" charset="0"/>
                  <a:buChar char="•"/>
                </a:pPr>
                <a:r>
                  <a:rPr lang="el-GR" dirty="0" smtClean="0"/>
                  <a:t>Θα τα μελετήσουμε στη συνέχεια</a:t>
                </a:r>
                <a:endParaRPr lang="en-US" dirty="0" smtClean="0"/>
              </a:p>
              <a:p>
                <a:pPr marL="201168" lvl="1" indent="0">
                  <a:buClrTx/>
                  <a:buSzPct val="120000"/>
                  <a:buNone/>
                </a:pPr>
                <a:endParaRPr lang="en-US" sz="700" dirty="0"/>
              </a:p>
              <a:p>
                <a:pPr>
                  <a:buClrTx/>
                  <a:buSzPct val="120000"/>
                  <a:buFont typeface="Arial" panose="020B0604020202020204" pitchFamily="34" charset="0"/>
                  <a:buChar char="•"/>
                </a:pPr>
                <a:r>
                  <a:rPr lang="en-US" dirty="0" smtClean="0"/>
                  <a:t> </a:t>
                </a:r>
                <a:r>
                  <a:rPr lang="el-GR" dirty="0" smtClean="0"/>
                  <a:t>Πολλές φορές μας δίνεται το τετράγωνο της απόκρισης </a:t>
                </a:r>
                <a:r>
                  <a:rPr lang="en-US" dirty="0" smtClean="0"/>
                  <a:t/>
                </a:r>
                <a:br>
                  <a:rPr lang="en-US" dirty="0" smtClean="0"/>
                </a:br>
                <a:r>
                  <a:rPr lang="en-US" dirty="0" smtClean="0"/>
                  <a:t> </a:t>
                </a:r>
                <a:r>
                  <a:rPr lang="el-GR" dirty="0" smtClean="0"/>
                  <a:t>πλατους</a:t>
                </a:r>
                <a:r>
                  <a:rPr lang="el-GR" dirty="0" smtClean="0"/>
                  <a:t> </a:t>
                </a:r>
                <a14:m>
                  <m:oMath xmlns:m="http://schemas.openxmlformats.org/officeDocument/2006/math">
                    <m:sSup>
                      <m:sSupPr>
                        <m:ctrlPr>
                          <a:rPr lang="el-GR" b="0" i="1" smtClean="0">
                            <a:latin typeface="Cambria Math" panose="02040503050406030204" pitchFamily="18" charset="0"/>
                          </a:rPr>
                        </m:ctrlPr>
                      </m:sSupPr>
                      <m:e>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e>
                        </m:d>
                      </m:e>
                      <m:sup>
                        <m:r>
                          <a:rPr lang="el-GR" b="0" i="1" smtClean="0">
                            <a:latin typeface="Cambria Math" panose="02040503050406030204" pitchFamily="18" charset="0"/>
                          </a:rPr>
                          <m:t>2</m:t>
                        </m:r>
                      </m:sup>
                    </m:sSup>
                  </m:oMath>
                </a14:m>
                <a:endParaRPr lang="el-GR" dirty="0" smtClean="0"/>
              </a:p>
              <a:p>
                <a:pPr>
                  <a:buClrTx/>
                  <a:buSzPct val="120000"/>
                  <a:buFont typeface="Arial" panose="020B0604020202020204" pitchFamily="34" charset="0"/>
                  <a:buChar char="•"/>
                </a:pPr>
                <a:r>
                  <a:rPr lang="el-GR" dirty="0" smtClean="0"/>
                  <a:t> Μπορούμε να εξάγουμε πληροφορίες από αυτό?</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a:blip r:embed="rId3"/>
                <a:stretch>
                  <a:fillRect l="-1837" t="-1988" b="-795"/>
                </a:stretch>
              </a:blipFill>
            </p:spPr>
            <p:txBody>
              <a:bodyPr/>
              <a:lstStyle/>
              <a:p>
                <a:r>
                  <a:rPr lang="en-US">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4"/>
          <a:stretch>
            <a:fillRect/>
          </a:stretch>
        </p:blipFill>
        <p:spPr>
          <a:xfrm>
            <a:off x="5519651" y="2724357"/>
            <a:ext cx="3613955" cy="3784510"/>
          </a:xfrm>
          <a:prstGeom prst="rect">
            <a:avLst/>
          </a:prstGeom>
        </p:spPr>
      </p:pic>
      <p:grpSp>
        <p:nvGrpSpPr>
          <p:cNvPr id="10" name="Group 9"/>
          <p:cNvGrpSpPr/>
          <p:nvPr/>
        </p:nvGrpSpPr>
        <p:grpSpPr>
          <a:xfrm>
            <a:off x="3141553" y="2869949"/>
            <a:ext cx="3162572" cy="369332"/>
            <a:chOff x="3141553" y="2869949"/>
            <a:chExt cx="3162572" cy="369332"/>
          </a:xfrm>
        </p:grpSpPr>
        <p:sp>
          <p:nvSpPr>
            <p:cNvPr id="7" name="TextBox 6"/>
            <p:cNvSpPr txBox="1"/>
            <p:nvPr/>
          </p:nvSpPr>
          <p:spPr>
            <a:xfrm>
              <a:off x="3476530" y="2869949"/>
              <a:ext cx="2827595" cy="369332"/>
            </a:xfrm>
            <a:prstGeom prst="rect">
              <a:avLst/>
            </a:prstGeom>
            <a:noFill/>
            <a:ln>
              <a:solidFill>
                <a:schemeClr val="bg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b="1" dirty="0" smtClean="0">
                  <a:ln/>
                  <a:solidFill>
                    <a:schemeClr val="accent3"/>
                  </a:solidFill>
                </a:rPr>
                <a:t>Συζυγές αμοιβαίο ζεύγος</a:t>
              </a:r>
              <a:endParaRPr lang="el-GR" b="1" dirty="0">
                <a:ln/>
                <a:solidFill>
                  <a:schemeClr val="accent3"/>
                </a:solidFill>
              </a:endParaRPr>
            </a:p>
          </p:txBody>
        </p:sp>
        <p:sp>
          <p:nvSpPr>
            <p:cNvPr id="9" name="Right Arrow 8"/>
            <p:cNvSpPr/>
            <p:nvPr/>
          </p:nvSpPr>
          <p:spPr>
            <a:xfrm rot="10800000">
              <a:off x="3141553" y="2927866"/>
              <a:ext cx="334978" cy="253497"/>
            </a:xfrm>
            <a:prstGeom prst="rightArrow">
              <a:avLst/>
            </a:prstGeom>
            <a:solidFill>
              <a:schemeClr val="bg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1" name="TextBox 10"/>
              <p:cNvSpPr txBox="1"/>
              <p:nvPr/>
            </p:nvSpPr>
            <p:spPr>
              <a:xfrm>
                <a:off x="8347246" y="3395979"/>
                <a:ext cx="18114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𝑟</m:t>
                          </m:r>
                        </m:den>
                      </m:f>
                    </m:oMath>
                  </m:oMathPara>
                </a14:m>
                <a:endParaRPr lang="el-GR" dirty="0"/>
              </a:p>
            </p:txBody>
          </p:sp>
        </mc:Choice>
        <mc:Fallback xmlns="">
          <p:sp>
            <p:nvSpPr>
              <p:cNvPr id="11" name="TextBox 10"/>
              <p:cNvSpPr txBox="1">
                <a:spLocks noRot="1" noChangeAspect="1" noMove="1" noResize="1" noEditPoints="1" noAdjustHandles="1" noChangeArrowheads="1" noChangeShapeType="1" noTextEdit="1"/>
              </p:cNvSpPr>
              <p:nvPr/>
            </p:nvSpPr>
            <p:spPr>
              <a:xfrm>
                <a:off x="8347246" y="3395979"/>
                <a:ext cx="181140" cy="518604"/>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24169" y="4062282"/>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l-GR"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4169" y="4062282"/>
                <a:ext cx="166969" cy="276999"/>
              </a:xfrm>
              <a:prstGeom prst="rect">
                <a:avLst/>
              </a:prstGeom>
              <a:blipFill rotWithShape="0">
                <a:blip r:embed="rId6"/>
                <a:stretch>
                  <a:fillRect l="-22222" r="-18519"/>
                </a:stretch>
              </a:blipFill>
            </p:spPr>
            <p:txBody>
              <a:bodyPr/>
              <a:lstStyle/>
              <a:p>
                <a:r>
                  <a:rPr lang="el-GR">
                    <a:noFill/>
                  </a:rPr>
                  <a:t> </a:t>
                </a:r>
              </a:p>
            </p:txBody>
          </p:sp>
        </mc:Fallback>
      </mc:AlternateContent>
      <p:grpSp>
        <p:nvGrpSpPr>
          <p:cNvPr id="15" name="Group 14"/>
          <p:cNvGrpSpPr/>
          <p:nvPr/>
        </p:nvGrpSpPr>
        <p:grpSpPr>
          <a:xfrm>
            <a:off x="7227343" y="2874883"/>
            <a:ext cx="796994" cy="2099839"/>
            <a:chOff x="7227343" y="2874883"/>
            <a:chExt cx="796994" cy="2099839"/>
          </a:xfrm>
        </p:grpSpPr>
        <p:sp>
          <p:nvSpPr>
            <p:cNvPr id="13" name="Left Brace 12"/>
            <p:cNvSpPr/>
            <p:nvPr/>
          </p:nvSpPr>
          <p:spPr>
            <a:xfrm rot="13265544">
              <a:off x="7863929" y="2874883"/>
              <a:ext cx="160408" cy="2099839"/>
            </a:xfrm>
            <a:prstGeom prst="leftBrace">
              <a:avLst>
                <a:gd name="adj1" fmla="val 8333"/>
                <a:gd name="adj2" fmla="val 717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Left Brace 13"/>
            <p:cNvSpPr/>
            <p:nvPr/>
          </p:nvSpPr>
          <p:spPr>
            <a:xfrm rot="2401467">
              <a:off x="7227343" y="4017436"/>
              <a:ext cx="127590" cy="643691"/>
            </a:xfrm>
            <a:prstGeom prst="leftBrace">
              <a:avLst>
                <a:gd name="adj1" fmla="val 8333"/>
                <a:gd name="adj2" fmla="val 436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Tree>
    <p:extLst>
      <p:ext uri="{BB962C8B-B14F-4D97-AF65-F5344CB8AC3E}">
        <p14:creationId xmlns:p14="http://schemas.microsoft.com/office/powerpoint/2010/main" val="28645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4"/>
              </a:xfrm>
            </p:spPr>
            <p:txBody>
              <a:bodyPr>
                <a:normAutofit fontScale="85000" lnSpcReduction="20000"/>
              </a:bodyPr>
              <a:lstStyle/>
              <a:p>
                <a:pPr>
                  <a:buClrTx/>
                  <a:buSzPct val="120000"/>
                  <a:buFont typeface="Arial" panose="020B0604020202020204" pitchFamily="34" charset="0"/>
                  <a:buChar char="•"/>
                </a:pPr>
                <a:r>
                  <a:rPr lang="el-GR" b="1" dirty="0" smtClean="0"/>
                  <a:t> </a:t>
                </a:r>
                <a:r>
                  <a:rPr lang="el-GR" sz="2400" b="1" dirty="0" smtClean="0"/>
                  <a:t>Σχέση Απόκρισης Πλάτους και Απόκρισης Φάσης</a:t>
                </a:r>
              </a:p>
              <a:p>
                <a:pPr>
                  <a:buClrTx/>
                  <a:buSzPct val="120000"/>
                  <a:buFont typeface="Arial" panose="020B0604020202020204" pitchFamily="34" charset="0"/>
                  <a:buChar char="•"/>
                </a:pPr>
                <a:r>
                  <a:rPr lang="el-GR" sz="2400" b="1" dirty="0"/>
                  <a:t> </a:t>
                </a:r>
                <a:r>
                  <a:rPr lang="el-GR" sz="2400" dirty="0" smtClean="0"/>
                  <a:t>Έχουμε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e>
                            </m:d>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p>
                          <m:sSupPr>
                            <m:ctrlPr>
                              <a:rPr lang="el-GR"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e>
                            </m:d>
                          </m:e>
                          <m:sup>
                            <m:r>
                              <a:rPr lang="el-GR" sz="2400" b="0" i="1" smtClean="0">
                                <a:latin typeface="Cambria Math" panose="02040503050406030204" pitchFamily="18" charset="0"/>
                              </a:rPr>
                              <m:t>2</m:t>
                            </m:r>
                          </m:sup>
                        </m:sSup>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r>
                      <a:rPr lang="el-GR"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rPr>
                                          <m:t>𝑧</m:t>
                                        </m:r>
                                      </m:e>
                                      <m:sup>
                                        <m:r>
                                          <a:rPr lang="en-US" sz="2400" i="1">
                                            <a:latin typeface="Cambria Math" panose="02040503050406030204" pitchFamily="18" charset="0"/>
                                          </a:rPr>
                                          <m:t>∗</m:t>
                                        </m:r>
                                      </m:sup>
                                    </m:sSup>
                                  </m:den>
                                </m:f>
                              </m:e>
                            </m:d>
                          </m:e>
                        </m:d>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oMath>
                </a14:m>
                <a:endParaRPr lang="en-US" sz="2400" b="0" dirty="0" smtClean="0"/>
              </a:p>
              <a:p>
                <a:pPr>
                  <a:buClrTx/>
                  <a:buSzPct val="120000"/>
                  <a:buFont typeface="Arial" panose="020B0604020202020204" pitchFamily="34" charset="0"/>
                  <a:buChar char="•"/>
                </a:pPr>
                <a:r>
                  <a:rPr lang="en-US" sz="2400" i="1" dirty="0" smtClean="0">
                    <a:effectLst/>
                  </a:rPr>
                  <a:t> </a:t>
                </a:r>
                <a:r>
                  <a:rPr lang="el-GR" sz="2400" dirty="0" smtClean="0">
                    <a:effectLst/>
                  </a:rPr>
                  <a:t>Άρα αν </a:t>
                </a:r>
                <a:endParaRPr lang="el-GR" sz="240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Sub>
                                  <m:sSup>
                                    <m:sSupPr>
                                      <m:ctrlPr>
                                        <a:rPr lang="en-US" sz="2400" i="1">
                                          <a:solidFill>
                                            <a:srgbClr val="00B050"/>
                                          </a:solidFill>
                                          <a:latin typeface="Cambria Math" panose="02040503050406030204" pitchFamily="18" charset="0"/>
                                        </a:rPr>
                                      </m:ctrlPr>
                                    </m:sSupPr>
                                    <m:e>
                                      <m:r>
                                        <a:rPr lang="en-US" sz="2400" i="1">
                                          <a:solidFill>
                                            <a:srgbClr val="00B050"/>
                                          </a:solidFill>
                                          <a:latin typeface="Cambria Math" panose="02040503050406030204" pitchFamily="18" charset="0"/>
                                        </a:rPr>
                                        <m:t>𝑧</m:t>
                                      </m:r>
                                    </m:e>
                                    <m:sup>
                                      <m:r>
                                        <a:rPr lang="en-US" sz="2400" i="1">
                                          <a:solidFill>
                                            <a:srgbClr val="00B050"/>
                                          </a:solidFill>
                                          <a:latin typeface="Cambria Math" panose="02040503050406030204" pitchFamily="18" charset="0"/>
                                        </a:rPr>
                                        <m:t>−1</m:t>
                                      </m:r>
                                    </m:sup>
                                  </m:sSup>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den>
                      </m:f>
                      <m:r>
                        <a:rPr lang="en-US" sz="2400" i="1" smtClean="0">
                          <a:latin typeface="Cambria Math" panose="02040503050406030204" pitchFamily="18" charset="0"/>
                          <a:ea typeface="Cambria Math" panose="02040503050406030204" pitchFamily="18" charset="0"/>
                        </a:rPr>
                        <m:t>⟹</m:t>
                      </m:r>
                      <m:sSup>
                        <m:sSupPr>
                          <m:ctrlPr>
                            <a:rPr lang="el-GR" sz="2400" b="0" i="1" smtClean="0">
                              <a:latin typeface="Cambria Math" panose="02040503050406030204" pitchFamily="18" charset="0"/>
                            </a:rPr>
                          </m:ctrlPr>
                        </m:sSupPr>
                        <m:e>
                          <m:r>
                            <a:rPr lang="en-US" sz="2400" i="1">
                              <a:latin typeface="Cambria Math" panose="02040503050406030204" pitchFamily="18" charset="0"/>
                            </a:rPr>
                            <m:t>𝐻</m:t>
                          </m:r>
                        </m:e>
                        <m:sup>
                          <m:r>
                            <a:rPr lang="el-GR" sz="2400" b="0" i="1" smtClean="0">
                              <a:latin typeface="Cambria Math" panose="02040503050406030204" pitchFamily="18" charset="0"/>
                            </a:rPr>
                            <m:t>∗</m:t>
                          </m:r>
                        </m:sup>
                      </m:sSup>
                      <m:d>
                        <m:dPr>
                          <m:ctrlPr>
                            <a:rPr lang="en-US" sz="2400" i="1">
                              <a:latin typeface="Cambria Math" panose="02040503050406030204" pitchFamily="18" charset="0"/>
                            </a:rPr>
                          </m:ctrlPr>
                        </m:dPr>
                        <m:e>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1</m:t>
                              </m:r>
                            </m:num>
                            <m:den>
                              <m:sSup>
                                <m:sSupPr>
                                  <m:ctrlPr>
                                    <a:rPr lang="el-GR" sz="2400" b="0" i="1" smtClean="0">
                                      <a:latin typeface="Cambria Math" panose="02040503050406030204" pitchFamily="18" charset="0"/>
                                    </a:rPr>
                                  </m:ctrlPr>
                                </m:sSupPr>
                                <m:e>
                                  <m:r>
                                    <a:rPr lang="en-US" sz="2400" i="1">
                                      <a:latin typeface="Cambria Math" panose="02040503050406030204" pitchFamily="18" charset="0"/>
                                    </a:rPr>
                                    <m:t>𝑧</m:t>
                                  </m:r>
                                </m:e>
                                <m:sup>
                                  <m:r>
                                    <a:rPr lang="el-GR" sz="2400" b="0" i="1" smtClean="0">
                                      <a:latin typeface="Cambria Math" panose="02040503050406030204" pitchFamily="18" charset="0"/>
                                    </a:rPr>
                                    <m:t>∗</m:t>
                                  </m:r>
                                </m:sup>
                              </m:sSup>
                            </m:den>
                          </m:f>
                        </m:e>
                      </m:d>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l-GR"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up>
                                      <m:r>
                                        <a:rPr lang="el-GR" sz="2400" b="0" i="1" smtClean="0">
                                          <a:solidFill>
                                            <a:srgbClr val="00B050"/>
                                          </a:solidFill>
                                          <a:latin typeface="Cambria Math" panose="02040503050406030204" pitchFamily="18" charset="0"/>
                                        </a:rPr>
                                        <m:t>∗</m:t>
                                      </m:r>
                                    </m:sup>
                                  </m:sSubSup>
                                  <m:sSup>
                                    <m:sSupPr>
                                      <m:ctrlPr>
                                        <a:rPr lang="en-US" sz="2400" i="1">
                                          <a:solidFill>
                                            <a:srgbClr val="00B050"/>
                                          </a:solidFill>
                                          <a:latin typeface="Cambria Math" panose="02040503050406030204" pitchFamily="18" charset="0"/>
                                        </a:rPr>
                                      </m:ctrlPr>
                                    </m:sSupPr>
                                    <m:e>
                                      <m:r>
                                        <a:rPr lang="en-US" sz="2400" i="1">
                                          <a:solidFill>
                                            <a:srgbClr val="00B050"/>
                                          </a:solidFill>
                                          <a:latin typeface="Cambria Math" panose="02040503050406030204" pitchFamily="18" charset="0"/>
                                        </a:rPr>
                                        <m:t>𝑧</m:t>
                                      </m:r>
                                    </m:e>
                                    <m:sup>
                                      <m:r>
                                        <a:rPr lang="el-GR" sz="2400" b="0" i="1" smtClean="0">
                                          <a:solidFill>
                                            <a:srgbClr val="00B050"/>
                                          </a:solidFill>
                                          <a:latin typeface="Cambria Math" panose="02040503050406030204" pitchFamily="18" charset="0"/>
                                        </a:rPr>
                                        <m:t> </m:t>
                                      </m:r>
                                    </m:sup>
                                  </m:sSup>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Sup>
                                    <m:sSubSupPr>
                                      <m:ctrlPr>
                                        <a:rPr lang="el-GR" sz="2400" b="0" i="1" smtClean="0">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up>
                                      <m:r>
                                        <a:rPr lang="el-GR" sz="2400" b="0" i="1" smtClean="0">
                                          <a:solidFill>
                                            <a:srgbClr val="FF0000"/>
                                          </a:solidFill>
                                          <a:latin typeface="Cambria Math" panose="02040503050406030204" pitchFamily="18" charset="0"/>
                                        </a:rPr>
                                        <m:t>∗</m:t>
                                      </m:r>
                                    </m:sup>
                                  </m:sSubSup>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l-GR" sz="2400" b="0" i="1" smtClean="0">
                                          <a:solidFill>
                                            <a:srgbClr val="FF0000"/>
                                          </a:solidFill>
                                          <a:latin typeface="Cambria Math" panose="02040503050406030204" pitchFamily="18" charset="0"/>
                                        </a:rPr>
                                        <m:t> </m:t>
                                      </m:r>
                                    </m:sup>
                                  </m:sSup>
                                </m:e>
                              </m:d>
                            </m:e>
                          </m:nary>
                        </m:den>
                      </m:f>
                    </m:oMath>
                  </m:oMathPara>
                </a14:m>
                <a:endParaRPr lang="el-GR" sz="2400" i="1" dirty="0" smtClean="0">
                  <a:effectLst/>
                </a:endParaRPr>
              </a:p>
              <a:p>
                <a:pPr marL="0" indent="0">
                  <a:buClrTx/>
                  <a:buSzPct val="120000"/>
                  <a:buNone/>
                </a:pPr>
                <a:r>
                  <a:rPr lang="en-US" sz="2400" dirty="0"/>
                  <a:t> </a:t>
                </a:r>
                <a:r>
                  <a:rPr lang="en-US" sz="2400" dirty="0" smtClean="0"/>
                  <a:t>  </a:t>
                </a:r>
                <a:r>
                  <a:rPr lang="el-GR" sz="2400" dirty="0" smtClean="0"/>
                  <a:t>τότε </a:t>
                </a:r>
                <a:endParaRPr lang="en-US" sz="24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            </m:t>
                      </m:r>
                      <m:sSup>
                        <m:sSupPr>
                          <m:ctrlPr>
                            <a:rPr lang="el-GR" sz="2400" b="0" i="1" smtClean="0">
                              <a:latin typeface="Cambria Math" panose="02040503050406030204" pitchFamily="18" charset="0"/>
                            </a:rPr>
                          </m:ctrlPr>
                        </m:sSupPr>
                        <m:e>
                          <m:d>
                            <m:dPr>
                              <m:begChr m:val="|"/>
                              <m:endChr m:val="|"/>
                              <m:ctrlPr>
                                <a:rPr lang="el-GR" sz="2400" b="0" i="1" smtClean="0">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b="0" i="1" smtClean="0">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Sub>
                                  <m:sSup>
                                    <m:sSupPr>
                                      <m:ctrlPr>
                                        <a:rPr lang="en-US" sz="2400" i="1">
                                          <a:solidFill>
                                            <a:srgbClr val="00B050"/>
                                          </a:solidFill>
                                          <a:latin typeface="Cambria Math" panose="02040503050406030204" pitchFamily="18" charset="0"/>
                                        </a:rPr>
                                      </m:ctrlPr>
                                    </m:sSupPr>
                                    <m:e>
                                      <m:r>
                                        <a:rPr lang="en-US" sz="2400" i="1">
                                          <a:solidFill>
                                            <a:srgbClr val="00B050"/>
                                          </a:solidFill>
                                          <a:latin typeface="Cambria Math" panose="02040503050406030204" pitchFamily="18" charset="0"/>
                                        </a:rPr>
                                        <m:t>𝑧</m:t>
                                      </m:r>
                                    </m:e>
                                    <m:sup>
                                      <m:r>
                                        <a:rPr lang="en-US" sz="2400" i="1">
                                          <a:solidFill>
                                            <a:srgbClr val="00B050"/>
                                          </a:solidFill>
                                          <a:latin typeface="Cambria Math" panose="02040503050406030204" pitchFamily="18" charset="0"/>
                                        </a:rPr>
                                        <m:t>−1</m:t>
                                      </m:r>
                                    </m:sup>
                                  </m:sSup>
                                </m:e>
                              </m:d>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n-US"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up>
                                      <m:r>
                                        <a:rPr lang="en-US" sz="2400" b="0" i="1" smtClean="0">
                                          <a:solidFill>
                                            <a:srgbClr val="00B050"/>
                                          </a:solidFill>
                                          <a:latin typeface="Cambria Math" panose="02040503050406030204" pitchFamily="18" charset="0"/>
                                        </a:rPr>
                                        <m:t>∗</m:t>
                                      </m:r>
                                    </m:sup>
                                  </m:sSubSup>
                                  <m:r>
                                    <a:rPr lang="en-US" sz="2400" b="0" i="1" smtClean="0">
                                      <a:solidFill>
                                        <a:srgbClr val="00B050"/>
                                      </a:solidFill>
                                      <a:latin typeface="Cambria Math" panose="02040503050406030204" pitchFamily="18" charset="0"/>
                                    </a:rPr>
                                    <m:t>𝑧</m:t>
                                  </m:r>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Sup>
                                <m:sSubSupPr>
                                  <m:ctrlPr>
                                    <a:rPr lang="en-US" sz="2400" b="0" i="1" smtClean="0">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up>
                                  <m:r>
                                    <a:rPr lang="en-US" sz="2400" b="0" i="1" smtClean="0">
                                      <a:solidFill>
                                        <a:srgbClr val="FF0000"/>
                                      </a:solidFill>
                                      <a:latin typeface="Cambria Math" panose="02040503050406030204" pitchFamily="18" charset="0"/>
                                    </a:rPr>
                                    <m:t>∗</m:t>
                                  </m:r>
                                </m:sup>
                              </m:sSubSup>
                              <m:r>
                                <a:rPr lang="en-US" sz="2400" b="0" i="1" smtClean="0">
                                  <a:solidFill>
                                    <a:srgbClr val="FF0000"/>
                                  </a:solidFill>
                                  <a:latin typeface="Cambria Math" panose="02040503050406030204" pitchFamily="18" charset="0"/>
                                </a:rPr>
                                <m:t>𝑧</m:t>
                              </m:r>
                            </m:e>
                          </m:d>
                        </m:den>
                      </m:f>
                    </m:oMath>
                    <m:oMath xmlns:m="http://schemas.openxmlformats.org/officeDocument/2006/math">
                      <m:r>
                        <a:rPr lang="en-US" sz="2400" b="0" i="1" smtClean="0">
                          <a:latin typeface="Cambria Math" panose="02040503050406030204" pitchFamily="18" charset="0"/>
                        </a:rPr>
                        <m:t> </m:t>
                      </m:r>
                    </m:oMath>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e>
                          </m:d>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l-GR" sz="2400" b="0" i="1" smtClean="0">
                                          <a:latin typeface="Cambria Math" panose="02040503050406030204" pitchFamily="18" charset="0"/>
                                        </a:rPr>
                                        <m:t>𝜔</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e>
                              </m:func>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r>
                                <a:rPr lang="en-US" sz="2400" i="1">
                                  <a:latin typeface="Cambria Math" panose="02040503050406030204" pitchFamily="18" charset="0"/>
                                </a:rPr>
                                <m:t>1</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𝑘</m:t>
                                          </m:r>
                                        </m:sub>
                                      </m:sSub>
                                    </m:e>
                                  </m:d>
                                </m:e>
                                <m:sup>
                                  <m:r>
                                    <a:rPr lang="en-US" sz="2400" i="1">
                                      <a:latin typeface="Cambria Math" panose="02040503050406030204" pitchFamily="18" charset="0"/>
                                    </a:rPr>
                                    <m:t>2</m:t>
                                  </m:r>
                                </m:sup>
                              </m:sSup>
                              <m:r>
                                <a:rPr lang="en-US" sz="2400" i="1">
                                  <a:latin typeface="Cambria Math" panose="02040503050406030204" pitchFamily="18" charset="0"/>
                                </a:rPr>
                                <m:t>−2</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𝑘</m:t>
                                      </m:r>
                                    </m:sub>
                                  </m:sSub>
                                </m:e>
                              </m:d>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l-GR" sz="2400" i="1">
                                          <a:latin typeface="Cambria Math" panose="02040503050406030204" pitchFamily="18" charset="0"/>
                                        </a:rPr>
                                        <m:t>𝜔</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𝑐</m:t>
                                          </m:r>
                                        </m:e>
                                        <m:sub>
                                          <m:r>
                                            <a:rPr lang="en-US" sz="2400" i="1">
                                              <a:latin typeface="Cambria Math" panose="02040503050406030204" pitchFamily="18" charset="0"/>
                                            </a:rPr>
                                            <m:t>𝑘</m:t>
                                          </m:r>
                                        </m:sub>
                                      </m:sSub>
                                    </m:e>
                                  </m:d>
                                </m:e>
                              </m:func>
                            </m:e>
                          </m:nary>
                        </m:den>
                      </m:f>
                    </m:oMath>
                  </m:oMathPara>
                </a14:m>
                <a:endParaRPr lang="en-US" sz="2400" dirty="0" smtClean="0">
                  <a:effectLst/>
                </a:endParaRPr>
              </a:p>
              <a:p>
                <a:pPr>
                  <a:buClrTx/>
                  <a:buSzPct val="120000"/>
                  <a:buFont typeface="Arial" panose="020B0604020202020204" pitchFamily="34" charset="0"/>
                  <a:buChar char="•"/>
                </a:pPr>
                <a:r>
                  <a:rPr lang="en-US" sz="2400" dirty="0"/>
                  <a:t> </a:t>
                </a:r>
                <a:r>
                  <a:rPr lang="el-GR" sz="2400" dirty="0" smtClean="0"/>
                  <a:t>Για κάθε πόλο </a:t>
                </a:r>
                <a14:m>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𝑘</m:t>
                        </m:r>
                      </m:sub>
                    </m:sSub>
                  </m:oMath>
                </a14:m>
                <a:r>
                  <a:rPr lang="en-US" sz="2400" dirty="0" smtClean="0">
                    <a:effectLst/>
                  </a:rPr>
                  <a:t> </a:t>
                </a:r>
                <a:r>
                  <a:rPr lang="el-GR" sz="2400" dirty="0" smtClean="0">
                    <a:effectLst/>
                  </a:rPr>
                  <a:t>του συστήματος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oMath>
                </a14:m>
                <a:r>
                  <a:rPr lang="el-GR" sz="2400" dirty="0" smtClean="0">
                    <a:effectLst/>
                  </a:rPr>
                  <a:t>, υπάρχει ένας ακόμη πόλος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1</m:t>
                        </m:r>
                      </m:num>
                      <m:den>
                        <m:sSubSup>
                          <m:sSubSupPr>
                            <m:ctrlPr>
                              <a:rPr lang="el-GR" sz="2400" b="0" i="1" smtClean="0">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𝑘</m:t>
                            </m:r>
                          </m:sub>
                          <m:sup>
                            <m:r>
                              <a:rPr lang="el-GR" sz="2400" b="0" i="1" smtClean="0">
                                <a:latin typeface="Cambria Math" panose="02040503050406030204" pitchFamily="18" charset="0"/>
                              </a:rPr>
                              <m:t>∗</m:t>
                            </m:r>
                          </m:sup>
                        </m:sSubSup>
                      </m:den>
                    </m:f>
                  </m:oMath>
                </a14:m>
                <a:r>
                  <a:rPr lang="el-GR" sz="2400" dirty="0" smtClean="0">
                    <a:effectLst/>
                  </a:rPr>
                  <a:t> στο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r>
                  <a:rPr lang="el-GR" sz="2400" dirty="0" smtClean="0">
                    <a:effectLst/>
                  </a:rPr>
                  <a:t> και για κάθε μηδενικό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i="1">
                            <a:latin typeface="Cambria Math" panose="02040503050406030204" pitchFamily="18" charset="0"/>
                          </a:rPr>
                          <m:t>𝑘</m:t>
                        </m:r>
                      </m:sub>
                    </m:sSub>
                  </m:oMath>
                </a14:m>
                <a:r>
                  <a:rPr lang="en-US" sz="2400" dirty="0" smtClean="0">
                    <a:effectLst/>
                  </a:rPr>
                  <a:t> </a:t>
                </a:r>
                <a:r>
                  <a:rPr lang="el-GR" sz="2400" dirty="0" smtClean="0">
                    <a:effectLst/>
                  </a:rPr>
                  <a:t>του συστήματος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oMath>
                </a14:m>
                <a:r>
                  <a:rPr lang="el-GR" sz="2400" dirty="0" smtClean="0">
                    <a:effectLst/>
                  </a:rPr>
                  <a:t> υπάρχει ένα ακόμη μηδενικό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l-GR" sz="2400" i="1">
                            <a:latin typeface="Cambria Math" panose="02040503050406030204" pitchFamily="18" charset="0"/>
                          </a:rPr>
                        </m:ctrlPr>
                      </m:fPr>
                      <m:num>
                        <m:r>
                          <a:rPr lang="el-GR" sz="2400" i="1">
                            <a:latin typeface="Cambria Math" panose="02040503050406030204" pitchFamily="18" charset="0"/>
                          </a:rPr>
                          <m:t>1</m:t>
                        </m:r>
                      </m:num>
                      <m:den>
                        <m:sSubSup>
                          <m:sSubSupPr>
                            <m:ctrlPr>
                              <a:rPr lang="el-GR" sz="2400" i="1">
                                <a:latin typeface="Cambria Math" panose="02040503050406030204" pitchFamily="18" charset="0"/>
                              </a:rPr>
                            </m:ctrlPr>
                          </m:sSubSupPr>
                          <m:e>
                            <m:r>
                              <a:rPr lang="en-US" sz="2400" b="0" i="1" smtClean="0">
                                <a:latin typeface="Cambria Math" panose="02040503050406030204" pitchFamily="18" charset="0"/>
                              </a:rPr>
                              <m:t>𝑏</m:t>
                            </m:r>
                          </m:e>
                          <m:sub>
                            <m:r>
                              <a:rPr lang="en-US" sz="2400" i="1">
                                <a:latin typeface="Cambria Math" panose="02040503050406030204" pitchFamily="18" charset="0"/>
                              </a:rPr>
                              <m:t>𝑘</m:t>
                            </m:r>
                          </m:sub>
                          <m:sup>
                            <m:r>
                              <a:rPr lang="el-GR" sz="2400" i="1">
                                <a:latin typeface="Cambria Math" panose="02040503050406030204" pitchFamily="18" charset="0"/>
                              </a:rPr>
                              <m:t>∗</m:t>
                            </m:r>
                          </m:sup>
                        </m:sSubSup>
                      </m:den>
                    </m:f>
                  </m:oMath>
                </a14:m>
                <a:r>
                  <a:rPr lang="en-US" sz="2400" dirty="0" smtClean="0">
                    <a:effectLst/>
                  </a:rPr>
                  <a:t> </a:t>
                </a:r>
                <a:r>
                  <a:rPr lang="el-GR" sz="2400" dirty="0" smtClean="0">
                    <a:effectLst/>
                  </a:rPr>
                  <a:t>στο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endParaRPr lang="el-GR" sz="2400" dirty="0" smtClean="0">
                  <a:effectLst/>
                </a:endParaRPr>
              </a:p>
              <a:p>
                <a:pPr>
                  <a:buClrTx/>
                  <a:buSzPct val="120000"/>
                  <a:buFont typeface="Arial" panose="020B0604020202020204" pitchFamily="34" charset="0"/>
                  <a:buChar char="•"/>
                </a:pPr>
                <a:r>
                  <a:rPr lang="el-GR" sz="2400" dirty="0"/>
                  <a:t> </a:t>
                </a:r>
                <a:r>
                  <a:rPr lang="el-GR" sz="2400" dirty="0" smtClean="0"/>
                  <a:t>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r>
                  <a:rPr lang="el-GR" sz="2400" dirty="0" smtClean="0">
                    <a:effectLst/>
                  </a:rPr>
                  <a:t> διαθέτει συζυγή αμοιβαία ζεύγη </a:t>
                </a:r>
                <a:r>
                  <a:rPr lang="el-GR" sz="2400" dirty="0" smtClean="0">
                    <a:solidFill>
                      <a:srgbClr val="FF0000"/>
                    </a:solidFill>
                    <a:effectLst/>
                  </a:rPr>
                  <a:t>πόλων</a:t>
                </a:r>
                <a:r>
                  <a:rPr lang="el-GR" sz="2400" dirty="0" smtClean="0">
                    <a:effectLst/>
                  </a:rPr>
                  <a:t>, αλλά και </a:t>
                </a:r>
                <a:r>
                  <a:rPr lang="el-GR" sz="2400" dirty="0" smtClean="0">
                    <a:solidFill>
                      <a:srgbClr val="00B050"/>
                    </a:solidFill>
                    <a:effectLst/>
                  </a:rPr>
                  <a:t>μηδενικών</a:t>
                </a:r>
              </a:p>
              <a:p>
                <a:pPr>
                  <a:buClrTx/>
                  <a:buSzPct val="120000"/>
                  <a:buFont typeface="Arial" panose="020B0604020202020204" pitchFamily="34" charset="0"/>
                  <a:buChar char="•"/>
                </a:pPr>
                <a:r>
                  <a:rPr lang="el-GR" sz="2400" dirty="0" smtClean="0"/>
                  <a:t> Το ένα στοιχείο του κάθε ζεύγους σχετίζεται με το </a:t>
                </a:r>
                <a14:m>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oMath>
                </a14:m>
                <a:r>
                  <a:rPr lang="en-US" sz="2400" dirty="0" smtClean="0">
                    <a:effectLst/>
                  </a:rPr>
                  <a:t> </a:t>
                </a:r>
                <a:r>
                  <a:rPr lang="el-GR" sz="2400" dirty="0" smtClean="0">
                    <a:effectLst/>
                  </a:rPr>
                  <a:t>και το άλλο στοιχείο</a:t>
                </a:r>
                <a:r>
                  <a:rPr lang="en-US" sz="2400" dirty="0" smtClean="0">
                    <a:effectLst/>
                  </a:rPr>
                  <a:t> </a:t>
                </a:r>
                <a:r>
                  <a:rPr lang="el-GR" sz="2400" dirty="0" smtClean="0">
                    <a:effectLst/>
                  </a:rPr>
                  <a:t>με το </a:t>
                </a:r>
                <a14:m>
                  <m:oMath xmlns:m="http://schemas.openxmlformats.org/officeDocument/2006/math">
                    <m:sSup>
                      <m:sSupPr>
                        <m:ctrlPr>
                          <a:rPr lang="el-GR" sz="2400" b="0" i="1" dirty="0" smtClean="0">
                            <a:latin typeface="Cambria Math" panose="02040503050406030204" pitchFamily="18" charset="0"/>
                          </a:rPr>
                        </m:ctrlPr>
                      </m:sSupPr>
                      <m:e>
                        <m:r>
                          <a:rPr lang="en-US" sz="2400" i="1" dirty="0" smtClean="0">
                            <a:latin typeface="Cambria Math" panose="02040503050406030204" pitchFamily="18" charset="0"/>
                          </a:rPr>
                          <m:t>𝐻</m:t>
                        </m:r>
                      </m:e>
                      <m:sup>
                        <m:r>
                          <a:rPr lang="el-GR" sz="2400" b="0" i="1" dirty="0" smtClean="0">
                            <a:latin typeface="Cambria Math" panose="02040503050406030204" pitchFamily="18" charset="0"/>
                          </a:rPr>
                          <m:t>∗</m:t>
                        </m:r>
                      </m:sup>
                    </m:sSup>
                    <m:d>
                      <m:dPr>
                        <m:ctrlPr>
                          <a:rPr lang="en-US" sz="2400" b="0" i="1" dirty="0" smtClean="0">
                            <a:latin typeface="Cambria Math" panose="02040503050406030204" pitchFamily="18" charset="0"/>
                          </a:rPr>
                        </m:ctrlPr>
                      </m:dPr>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𝑧</m:t>
                                </m:r>
                              </m:e>
                              <m:sup>
                                <m:r>
                                  <a:rPr lang="en-US" sz="2400" b="0" i="1" dirty="0" smtClean="0">
                                    <a:latin typeface="Cambria Math" panose="02040503050406030204" pitchFamily="18" charset="0"/>
                                  </a:rPr>
                                  <m:t>∗</m:t>
                                </m:r>
                              </m:sup>
                            </m:sSup>
                          </m:den>
                        </m:f>
                      </m:e>
                    </m:d>
                  </m:oMath>
                </a14:m>
                <a:endParaRPr lang="el-GR" sz="2400"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4"/>
              </a:xfrm>
              <a:blipFill rotWithShape="0">
                <a:blip r:embed="rId3"/>
                <a:stretch>
                  <a:fillRect l="-1905" t="-18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25253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p>
              <a:p>
                <a:pPr marL="0" indent="0">
                  <a:buClrTx/>
                  <a:buSzPct val="120000"/>
                  <a:buNone/>
                </a:pPr>
                <a:endParaRPr lang="en-US" sz="10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e>
                      </m:nary>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m:t>
                                      </m:r>
                                    </m:sup>
                                  </m:sSubSup>
                                </m:e>
                              </m:d>
                            </m:num>
                            <m:den>
                              <m:d>
                                <m:dPr>
                                  <m:begChr m:val="|"/>
                                  <m:endChr m:val="|"/>
                                  <m:ctrlPr>
                                    <a:rPr lang="en-US" b="0" i="1" smtClean="0">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e>
                              </m:d>
                            </m:den>
                          </m:f>
                        </m:e>
                      </m:nary>
                      <m:r>
                        <a:rPr lang="en-US" b="0" i="1" smtClean="0">
                          <a:latin typeface="Cambria Math" panose="02040503050406030204" pitchFamily="18" charset="0"/>
                        </a:rPr>
                        <m:t>=1</m:t>
                      </m:r>
                    </m:oMath>
                  </m:oMathPara>
                </a14:m>
                <a:endParaRPr lang="en-US" b="0" dirty="0" smtClean="0"/>
              </a:p>
              <a:p>
                <a:pPr marL="0" indent="0">
                  <a:buClrTx/>
                  <a:buSzPct val="120000"/>
                  <a:buNone/>
                </a:pPr>
                <a:endParaRPr lang="en-US" dirty="0" smtClean="0"/>
              </a:p>
              <a:p>
                <a:pPr>
                  <a:buClrTx/>
                  <a:buSzPct val="120000"/>
                  <a:buFont typeface="Arial" panose="020B0604020202020204" pitchFamily="34" charset="0"/>
                  <a:buChar char="•"/>
                </a:pPr>
                <a:r>
                  <a:rPr lang="en-US" dirty="0"/>
                  <a:t> </a:t>
                </a:r>
                <a:r>
                  <a:rPr lang="el-GR" dirty="0" smtClean="0"/>
                  <a:t>Πόλος-μηδενικό συζυγή αμοιβαία: </a:t>
                </a:r>
                <a14:m>
                  <m:oMath xmlns:m="http://schemas.openxmlformats.org/officeDocument/2006/math">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en>
                        </m:f>
                      </m:e>
                    </m:d>
                    <m:r>
                      <a:rPr lang="el-GR" b="0" i="1" smtClean="0">
                        <a:latin typeface="Cambria Math" panose="02040503050406030204" pitchFamily="18" charset="0"/>
                      </a:rPr>
                      <m:t>=</m:t>
                    </m:r>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𝑘</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𝑘</m:t>
                                </m:r>
                              </m:sub>
                            </m:sSub>
                          </m:sup>
                        </m:sSup>
                        <m:r>
                          <a:rPr lang="en-US" i="1">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1</m:t>
                            </m:r>
                          </m:num>
                          <m:den>
                            <m:sSub>
                              <m:sSubPr>
                                <m:ctrlPr>
                                  <a:rPr lang="en-US" b="0" i="1" smtClean="0">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𝑘</m:t>
                                </m:r>
                              </m:sub>
                            </m:sSub>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sSub>
                              <m:sSubPr>
                                <m:ctrlPr>
                                  <a:rPr lang="el-GR" i="1">
                                    <a:latin typeface="Cambria Math" panose="02040503050406030204" pitchFamily="18" charset="0"/>
                                  </a:rPr>
                                </m:ctrlPr>
                              </m:sSubPr>
                              <m:e>
                                <m:r>
                                  <a:rPr lang="el-GR" i="1">
                                    <a:latin typeface="Cambria Math" panose="02040503050406030204" pitchFamily="18" charset="0"/>
                                  </a:rPr>
                                  <m:t>𝜃</m:t>
                                </m:r>
                              </m:e>
                              <m:sub>
                                <m:r>
                                  <a:rPr lang="en-US" i="1">
                                    <a:latin typeface="Cambria Math" panose="02040503050406030204" pitchFamily="18" charset="0"/>
                                  </a:rPr>
                                  <m:t>𝑘</m:t>
                                </m:r>
                              </m:sub>
                            </m:sSub>
                          </m:sup>
                        </m:sSup>
                      </m:e>
                    </m:d>
                  </m:oMath>
                </a14:m>
                <a:endParaRPr lang="en-US" dirty="0" smtClean="0"/>
              </a:p>
              <a:p>
                <a:pPr>
                  <a:buClrTx/>
                  <a:buSzPct val="120000"/>
                  <a:buFont typeface="Arial" panose="020B0604020202020204" pitchFamily="34" charset="0"/>
                  <a:buChar char="•"/>
                </a:pPr>
                <a:r>
                  <a:rPr lang="en-US" dirty="0"/>
                  <a:t> </a:t>
                </a:r>
                <a:r>
                  <a:rPr lang="el-GR" dirty="0" smtClean="0"/>
                  <a:t>Για πραγματική κρουστική απόκριση </a:t>
                </a:r>
                <a:endParaRPr lang="en-US" dirty="0" smtClean="0"/>
              </a:p>
              <a:p>
                <a:pPr marL="0" indent="0">
                  <a:buClrTx/>
                  <a:buSzPct val="120000"/>
                  <a:buNone/>
                </a:pPr>
                <a:endParaRPr lang="en-US" sz="5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𝐴</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1</m:t>
                              </m:r>
                            </m:sub>
                          </m:s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m:t>
                                  </m:r>
                                </m:sup>
                              </m:sSubSup>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den>
                          </m:f>
                        </m:e>
                      </m:nary>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sup>
                        <m:e>
                          <m:f>
                            <m:fPr>
                              <m:ctrlPr>
                                <a:rPr lang="en-US" i="1">
                                  <a:latin typeface="Cambria Math" panose="02040503050406030204" pitchFamily="18" charset="0"/>
                                </a:rPr>
                              </m:ctrlPr>
                            </m:fPr>
                            <m:num>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𝑑</m:t>
                                  </m:r>
                                </m:e>
                                <m:sub>
                                  <m:r>
                                    <a:rPr lang="en-US" i="1">
                                      <a:latin typeface="Cambria Math" panose="02040503050406030204" pitchFamily="18" charset="0"/>
                                    </a:rPr>
                                    <m:t>𝑘</m:t>
                                  </m:r>
                                </m:sub>
                                <m:sup>
                                  <m:r>
                                    <a:rPr lang="en-US" i="1">
                                      <a:latin typeface="Cambria Math" panose="02040503050406030204" pitchFamily="18" charset="0"/>
                                    </a:rPr>
                                    <m:t>∗</m:t>
                                  </m:r>
                                </m:sup>
                              </m:sSubSup>
                              <m:r>
                                <a:rPr lang="en-US" b="0" i="1" smtClean="0">
                                  <a:latin typeface="Cambria Math" panose="02040503050406030204" pitchFamily="18" charset="0"/>
                                </a:rPr>
                                <m:t>)</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𝑘</m:t>
                                  </m:r>
                                </m:sub>
                                <m:sup>
                                  <m:r>
                                    <a:rPr lang="en-US" b="0" i="1" smtClean="0">
                                      <a:latin typeface="Cambria Math" panose="02040503050406030204" pitchFamily="18" charset="0"/>
                                    </a:rPr>
                                    <m:t> </m:t>
                                  </m:r>
                                </m:sup>
                              </m:sSubSup>
                              <m:r>
                                <a:rPr lang="en-US" i="1">
                                  <a:latin typeface="Cambria Math" panose="02040503050406030204" pitchFamily="18" charset="0"/>
                                </a:rPr>
                                <m:t>)</m:t>
                              </m:r>
                            </m:num>
                            <m:den>
                              <m:r>
                                <a:rPr lang="en-US" b="0" i="1" smtClean="0">
                                  <a:latin typeface="Cambria Math" panose="02040503050406030204" pitchFamily="18" charset="0"/>
                                </a:rPr>
                                <m:t>(</m:t>
                              </m:r>
                              <m:r>
                                <a:rPr lang="en-US" i="1">
                                  <a:latin typeface="Cambria Math" panose="02040503050406030204" pitchFamily="18" charset="0"/>
                                </a:rPr>
                                <m:t>1−</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(1−</m:t>
                              </m:r>
                              <m:sSubSup>
                                <m:sSubSupPr>
                                  <m:ctrlPr>
                                    <a:rPr lang="en-US" b="0" i="1" smtClean="0">
                                      <a:latin typeface="Cambria Math" panose="02040503050406030204" pitchFamily="18" charset="0"/>
                                    </a:rPr>
                                  </m:ctrlPr>
                                </m:sSubSupPr>
                                <m:e>
                                  <m:r>
                                    <a:rPr lang="en-US" i="1">
                                      <a:latin typeface="Cambria Math" panose="02040503050406030204" pitchFamily="18" charset="0"/>
                                    </a:rPr>
                                    <m:t>𝑑</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den>
                          </m:f>
                        </m:e>
                      </m:nary>
                    </m:oMath>
                  </m:oMathPara>
                </a14:m>
                <a:endParaRPr lang="en-US" dirty="0" smtClean="0"/>
              </a:p>
              <a:p>
                <a:pPr marL="0" indent="0">
                  <a:buClrTx/>
                  <a:buSzPct val="120000"/>
                  <a:buNone/>
                </a:pPr>
                <a:endParaRPr lang="en-US" dirty="0" smtClean="0"/>
              </a:p>
              <a:p>
                <a:pPr>
                  <a:buClrTx/>
                  <a:buSzPct val="120000"/>
                  <a:buFont typeface="Arial" panose="020B0604020202020204" pitchFamily="34" charset="0"/>
                  <a:buChar char="•"/>
                </a:pPr>
                <a:r>
                  <a:rPr lang="en-US" dirty="0" smtClean="0"/>
                  <a:t> </a:t>
                </a:r>
                <a:r>
                  <a:rPr lang="el-GR" dirty="0" smtClean="0"/>
                  <a:t>Για σύστημα πρώτης τάξης, μπορεί να δειχθεί ότι η απόκριση φάσης είναι </a:t>
                </a:r>
                <a:endParaRPr lang="el-GR" b="0" i="1" dirty="0" smtClean="0">
                  <a:latin typeface="Cambria Math" panose="02040503050406030204" pitchFamily="18" charset="0"/>
                </a:endParaRPr>
              </a:p>
              <a:p>
                <a:pPr marL="0" indent="0">
                  <a:buClrTx/>
                  <a:buSzPct val="120000"/>
                  <a:buNone/>
                </a:pPr>
                <a:endParaRPr lang="en-US" sz="7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−2</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tan</m:t>
                              </m:r>
                            </m:e>
                            <m:sup>
                              <m:r>
                                <a:rPr lang="en-US" b="0" i="1" smtClean="0">
                                  <a:latin typeface="Cambria Math" panose="02040503050406030204" pitchFamily="18" charset="0"/>
                                </a:rPr>
                                <m:t>−1</m:t>
                              </m:r>
                            </m:sup>
                          </m:sSup>
                        </m:fName>
                        <m:e>
                          <m:f>
                            <m:fPr>
                              <m:ctrlPr>
                                <a:rPr lang="en-US" b="0" i="1" smtClean="0">
                                  <a:latin typeface="Cambria Math" panose="02040503050406030204" pitchFamily="18" charset="0"/>
                                </a:rPr>
                              </m:ctrlPr>
                            </m:fPr>
                            <m:num>
                              <m:r>
                                <a:rPr lang="en-US" b="0" i="1" smtClean="0">
                                  <a:latin typeface="Cambria Math" panose="02040503050406030204" pitchFamily="18" charset="0"/>
                                </a:rPr>
                                <m:t>𝑟</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m:t>
                                  </m:r>
                                  <m:r>
                                    <a:rPr lang="el-GR" b="0" i="1" smtClean="0">
                                      <a:latin typeface="Cambria Math" panose="02040503050406030204" pitchFamily="18" charset="0"/>
                                    </a:rPr>
                                    <m:t>𝜃</m:t>
                                  </m:r>
                                  <m:r>
                                    <a:rPr lang="el-GR" b="0" i="1" smtClean="0">
                                      <a:latin typeface="Cambria Math" panose="02040503050406030204" pitchFamily="18" charset="0"/>
                                    </a:rPr>
                                    <m:t>)</m:t>
                                  </m:r>
                                </m:e>
                              </m:func>
                            </m:num>
                            <m:den>
                              <m:r>
                                <a:rPr lang="el-GR" b="0" i="1" smtClean="0">
                                  <a:latin typeface="Cambria Math" panose="02040503050406030204" pitchFamily="18" charset="0"/>
                                </a:rPr>
                                <m:t>1−</m:t>
                              </m:r>
                              <m:r>
                                <a:rPr lang="en-US" b="0" i="1" smtClean="0">
                                  <a:latin typeface="Cambria Math" panose="02040503050406030204" pitchFamily="18" charset="0"/>
                                </a:rPr>
                                <m:t>𝑟</m:t>
                              </m:r>
                              <m:func>
                                <m:funcPr>
                                  <m:ctrlPr>
                                    <a:rPr lang="el-GR"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𝜔</m:t>
                                      </m:r>
                                      <m:r>
                                        <a:rPr lang="el-GR" b="0" i="1" smtClean="0">
                                          <a:latin typeface="Cambria Math" panose="02040503050406030204" pitchFamily="18" charset="0"/>
                                        </a:rPr>
                                        <m:t>−</m:t>
                                      </m:r>
                                      <m:r>
                                        <a:rPr lang="el-GR" i="1">
                                          <a:latin typeface="Cambria Math" panose="02040503050406030204" pitchFamily="18" charset="0"/>
                                        </a:rPr>
                                        <m:t>𝜃</m:t>
                                      </m:r>
                                    </m:e>
                                  </m:d>
                                </m:e>
                              </m:func>
                            </m:den>
                          </m:f>
                        </m:e>
                      </m:func>
                    </m:oMath>
                  </m:oMathPara>
                </a14:m>
                <a:endParaRPr lang="en-US" dirty="0" smtClean="0"/>
              </a:p>
              <a:p>
                <a:pPr marL="0" indent="0">
                  <a:buClrTx/>
                  <a:buSzPct val="12000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3"/>
          <a:stretch>
            <a:fillRect/>
          </a:stretch>
        </p:blipFill>
        <p:spPr>
          <a:xfrm>
            <a:off x="6858000" y="1576513"/>
            <a:ext cx="2286000" cy="2393883"/>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8701539" y="2052610"/>
                <a:ext cx="139461"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1400" b="0" i="1" smtClean="0">
                              <a:latin typeface="Cambria Math" panose="02040503050406030204" pitchFamily="18" charset="0"/>
                            </a:rPr>
                          </m:ctrlPr>
                        </m:fPr>
                        <m:num>
                          <m:r>
                            <a:rPr lang="el-GR" sz="1400" b="0" i="1" smtClean="0">
                              <a:latin typeface="Cambria Math" panose="02040503050406030204" pitchFamily="18" charset="0"/>
                            </a:rPr>
                            <m:t>1</m:t>
                          </m:r>
                        </m:num>
                        <m:den>
                          <m:r>
                            <a:rPr lang="en-US" sz="1400" b="0" i="1" smtClean="0">
                              <a:latin typeface="Cambria Math" panose="02040503050406030204" pitchFamily="18" charset="0"/>
                            </a:rPr>
                            <m:t>𝑟</m:t>
                          </m:r>
                        </m:den>
                      </m:f>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8701539" y="2052610"/>
                <a:ext cx="139461" cy="403316"/>
              </a:xfrm>
              <a:prstGeom prst="rect">
                <a:avLst/>
              </a:prstGeom>
              <a:blipFill rotWithShape="0">
                <a:blip r:embed="rId4"/>
                <a:stretch>
                  <a:fillRect l="-30435" t="-1515" r="-26087" b="-90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871990" y="2328153"/>
                <a:ext cx="12901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871990" y="2328153"/>
                <a:ext cx="129010" cy="215444"/>
              </a:xfrm>
              <a:prstGeom prst="rect">
                <a:avLst/>
              </a:prstGeom>
              <a:blipFill rotWithShape="0">
                <a:blip r:embed="rId5"/>
                <a:stretch>
                  <a:fillRect l="-18182" r="-13636"/>
                </a:stretch>
              </a:blipFill>
            </p:spPr>
            <p:txBody>
              <a:bodyPr/>
              <a:lstStyle/>
              <a:p>
                <a:r>
                  <a:rPr lang="el-GR">
                    <a:noFill/>
                  </a:rPr>
                  <a:t> </a:t>
                </a:r>
              </a:p>
            </p:txBody>
          </p:sp>
        </mc:Fallback>
      </mc:AlternateContent>
      <p:grpSp>
        <p:nvGrpSpPr>
          <p:cNvPr id="11" name="Group 10"/>
          <p:cNvGrpSpPr/>
          <p:nvPr/>
        </p:nvGrpSpPr>
        <p:grpSpPr>
          <a:xfrm>
            <a:off x="7885396" y="1668274"/>
            <a:ext cx="599196" cy="1398876"/>
            <a:chOff x="7437593" y="2881704"/>
            <a:chExt cx="599196" cy="2044461"/>
          </a:xfrm>
        </p:grpSpPr>
        <p:sp>
          <p:nvSpPr>
            <p:cNvPr id="12" name="Left Brace 11"/>
            <p:cNvSpPr/>
            <p:nvPr/>
          </p:nvSpPr>
          <p:spPr>
            <a:xfrm rot="13265544">
              <a:off x="7876381" y="2881704"/>
              <a:ext cx="160408" cy="2044461"/>
            </a:xfrm>
            <a:prstGeom prst="leftBrace">
              <a:avLst>
                <a:gd name="adj1" fmla="val 8333"/>
                <a:gd name="adj2" fmla="val 717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Left Brace 12"/>
            <p:cNvSpPr/>
            <p:nvPr/>
          </p:nvSpPr>
          <p:spPr>
            <a:xfrm rot="2401467">
              <a:off x="7437593" y="3920296"/>
              <a:ext cx="127590" cy="643691"/>
            </a:xfrm>
            <a:prstGeom prst="leftBrace">
              <a:avLst>
                <a:gd name="adj1" fmla="val 8333"/>
                <a:gd name="adj2" fmla="val 221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Tree>
    <p:extLst>
      <p:ext uri="{BB962C8B-B14F-4D97-AF65-F5344CB8AC3E}">
        <p14:creationId xmlns:p14="http://schemas.microsoft.com/office/powerpoint/2010/main" val="4766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endParaRPr lang="el-GR" dirty="0" smtClean="0"/>
              </a:p>
              <a:p>
                <a:pPr>
                  <a:buClrTx/>
                  <a:buSzPct val="120000"/>
                  <a:buFont typeface="Arial" panose="020B0604020202020204" pitchFamily="34" charset="0"/>
                  <a:buChar char="•"/>
                </a:pPr>
                <a:r>
                  <a:rPr lang="el-GR" dirty="0"/>
                  <a:t> Καθυστέρηση ομάδας</a:t>
                </a:r>
                <a:r>
                  <a:rPr lang="el-GR" dirty="0" smtClean="0"/>
                  <a:t> </a:t>
                </a:r>
                <a:endParaRPr lang="el-GR"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− 2</m:t>
                          </m:r>
                          <m:r>
                            <a:rPr lang="en-US" i="1">
                              <a:latin typeface="Cambria Math" panose="02040503050406030204" pitchFamily="18" charset="0"/>
                            </a:rPr>
                            <m:t>𝑟</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r>
                                <a:rPr lang="el-GR" i="1">
                                  <a:latin typeface="Cambria Math" panose="02040503050406030204" pitchFamily="18" charset="0"/>
                                </a:rPr>
                                <m:t>𝜔</m:t>
                              </m:r>
                              <m:r>
                                <a:rPr lang="el-GR" i="1">
                                  <a:latin typeface="Cambria Math" panose="02040503050406030204" pitchFamily="18" charset="0"/>
                                </a:rPr>
                                <m:t>−</m:t>
                              </m:r>
                              <m:r>
                                <a:rPr lang="el-GR" i="1">
                                  <a:latin typeface="Cambria Math" panose="02040503050406030204" pitchFamily="18" charset="0"/>
                                </a:rPr>
                                <m:t>𝜃</m:t>
                              </m:r>
                              <m:r>
                                <a:rPr lang="el-GR" i="1">
                                  <a:latin typeface="Cambria Math" panose="02040503050406030204" pitchFamily="18" charset="0"/>
                                </a:rPr>
                                <m:t>)</m:t>
                              </m:r>
                            </m:e>
                          </m:func>
                        </m:den>
                      </m:f>
                    </m:oMath>
                  </m:oMathPara>
                </a14:m>
                <a:endParaRPr lang="el-GR" dirty="0"/>
              </a:p>
              <a:p>
                <a:pPr marL="0" indent="0">
                  <a:buClrTx/>
                  <a:buSzPct val="120000"/>
                  <a:buNone/>
                </a:pPr>
                <a:endParaRPr lang="en-US" sz="1050" dirty="0" smtClean="0"/>
              </a:p>
              <a:p>
                <a:pPr>
                  <a:buClrTx/>
                  <a:buSzPct val="120000"/>
                  <a:buFont typeface="Arial" panose="020B0604020202020204" pitchFamily="34" charset="0"/>
                  <a:buChar char="•"/>
                </a:pPr>
                <a:r>
                  <a:rPr lang="en-US" dirty="0"/>
                  <a:t> </a:t>
                </a:r>
                <a:r>
                  <a:rPr lang="el-GR" dirty="0" smtClean="0"/>
                  <a:t>Αν </a:t>
                </a: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𝑧</m:t>
                        </m:r>
                      </m:e>
                    </m:d>
                  </m:oMath>
                </a14:m>
                <a:r>
                  <a:rPr lang="el-GR" dirty="0"/>
                  <a:t> ευσταθές και αιτιατό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&lt;1</m:t>
                    </m:r>
                  </m:oMath>
                </a14:m>
                <a:r>
                  <a:rPr lang="en-US" dirty="0"/>
                  <a:t>) </a:t>
                </a:r>
                <a:r>
                  <a:rPr lang="el-GR" dirty="0"/>
                  <a:t>τότε </a:t>
                </a:r>
                <a14:m>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l-GR" i="1">
                        <a:latin typeface="Cambria Math" panose="02040503050406030204" pitchFamily="18" charset="0"/>
                      </a:rPr>
                      <m:t>&gt;0</m:t>
                    </m:r>
                  </m:oMath>
                </a14:m>
                <a:r>
                  <a:rPr lang="el-GR" dirty="0"/>
                  <a:t> </a:t>
                </a:r>
                <a:endParaRPr lang="en-US" dirty="0"/>
              </a:p>
              <a:p>
                <a:pPr marL="0" indent="0">
                  <a:buClrTx/>
                  <a:buSzPct val="120000"/>
                  <a:buNone/>
                </a:pPr>
                <a:endParaRPr lang="en-US" sz="1050" dirty="0"/>
              </a:p>
              <a:p>
                <a:pPr>
                  <a:buClrTx/>
                  <a:buSzPct val="120000"/>
                  <a:buFont typeface="Arial" panose="020B0604020202020204" pitchFamily="34" charset="0"/>
                  <a:buChar char="•"/>
                </a:pPr>
                <a:r>
                  <a:rPr lang="en-US" dirty="0" smtClean="0"/>
                  <a:t> </a:t>
                </a:r>
                <a:r>
                  <a:rPr lang="el-GR" dirty="0" smtClean="0"/>
                  <a:t>Αν </a:t>
                </a:r>
                <a14:m>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l-GR" b="0" i="1" smtClean="0">
                        <a:latin typeface="Cambria Math" panose="02040503050406030204" pitchFamily="18" charset="0"/>
                      </a:rPr>
                      <m:t>&gt;0⇒∠</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l-GR" b="0" i="1" smtClean="0">
                        <a:latin typeface="Cambria Math" panose="02040503050406030204" pitchFamily="18" charset="0"/>
                      </a:rPr>
                      <m:t>≤0</m:t>
                    </m:r>
                    <m:r>
                      <a:rPr lang="en-US" b="0" i="1" smtClean="0">
                        <a:latin typeface="Cambria Math" panose="02040503050406030204" pitchFamily="18" charset="0"/>
                      </a:rPr>
                      <m:t>,   </m:t>
                    </m:r>
                    <m:r>
                      <a:rPr lang="el-GR" b="0" i="1" smtClean="0">
                        <a:latin typeface="Cambria Math" panose="02040503050406030204" pitchFamily="18" charset="0"/>
                      </a:rPr>
                      <m:t>0≤</m:t>
                    </m:r>
                    <m:r>
                      <a:rPr lang="el-GR" b="0" i="1" smtClean="0">
                        <a:latin typeface="Cambria Math" panose="02040503050406030204" pitchFamily="18" charset="0"/>
                      </a:rPr>
                      <m:t>𝜔</m:t>
                    </m:r>
                    <m:r>
                      <a:rPr lang="el-GR" b="0" i="1" smtClean="0">
                        <a:latin typeface="Cambria Math" panose="02040503050406030204" pitchFamily="18" charset="0"/>
                      </a:rPr>
                      <m:t>&lt;</m:t>
                    </m:r>
                    <m:r>
                      <a:rPr lang="en-US" b="0" i="1" smtClean="0">
                        <a:latin typeface="Cambria Math" panose="02040503050406030204" pitchFamily="18" charset="0"/>
                      </a:rPr>
                      <m:t>𝜋</m:t>
                    </m:r>
                  </m:oMath>
                </a14:m>
                <a:endParaRPr lang="el-GR" dirty="0" smtClean="0"/>
              </a:p>
              <a:p>
                <a:pPr lvl="1">
                  <a:buClrTx/>
                  <a:buSzPct val="120000"/>
                  <a:buFont typeface="Arial" panose="020B0604020202020204" pitchFamily="34" charset="0"/>
                  <a:buChar char="•"/>
                </a:pPr>
                <a:r>
                  <a:rPr lang="el-GR" dirty="0" smtClean="0"/>
                  <a:t>Απόκριση φάσης μη-θετική! </a:t>
                </a:r>
                <a:endParaRPr lang="en-US" dirty="0" smtClean="0"/>
              </a:p>
              <a:p>
                <a:pPr lvl="1">
                  <a:buClrTx/>
                  <a:buSzPct val="120000"/>
                  <a:buFont typeface="Arial" panose="020B0604020202020204" pitchFamily="34" charset="0"/>
                  <a:buChar char="•"/>
                </a:pPr>
                <a:endParaRPr lang="en-US" dirty="0"/>
              </a:p>
              <a:p>
                <a:pPr>
                  <a:buClrTx/>
                  <a:buSzPct val="120000"/>
                  <a:buFont typeface="Arial" panose="020B0604020202020204" pitchFamily="34" charset="0"/>
                  <a:buChar char="•"/>
                </a:pPr>
                <a:r>
                  <a:rPr lang="en-US" dirty="0" smtClean="0"/>
                  <a:t> </a:t>
                </a:r>
                <a:r>
                  <a:rPr lang="el-GR" b="1" dirty="0" smtClean="0"/>
                  <a:t>Αιτιατά</a:t>
                </a:r>
                <a:r>
                  <a:rPr lang="el-GR" dirty="0" smtClean="0"/>
                  <a:t> </a:t>
                </a:r>
                <a:r>
                  <a:rPr lang="en-US" dirty="0" smtClean="0"/>
                  <a:t>all-pass </a:t>
                </a:r>
                <a:r>
                  <a:rPr lang="el-GR" dirty="0" smtClean="0"/>
                  <a:t>συστήματα έχουν </a:t>
                </a:r>
                <a:r>
                  <a:rPr lang="el-GR" b="1" dirty="0" smtClean="0"/>
                  <a:t>πάντα θετική καθυστέρηση ομάδας</a:t>
                </a:r>
                <a:r>
                  <a:rPr lang="el-GR" dirty="0" smtClean="0"/>
                  <a:t>!</a:t>
                </a:r>
              </a:p>
              <a:p>
                <a:pPr>
                  <a:buClrTx/>
                  <a:buSzPct val="120000"/>
                  <a:buFont typeface="Arial" panose="020B0604020202020204" pitchFamily="34" charset="0"/>
                  <a:buChar char="•"/>
                </a:pPr>
                <a:r>
                  <a:rPr lang="el-GR" dirty="0"/>
                  <a:t> </a:t>
                </a:r>
                <a:r>
                  <a:rPr lang="el-GR" dirty="0" smtClean="0"/>
                  <a:t>Αυτό σημαίνει ότι μπορούν να καθυστερήσουν συνιστώσες στενής ζώνης της εισόδου τους χωρίς να επηρεάσουν το πλάτος τους!</a:t>
                </a:r>
              </a:p>
              <a:p>
                <a:pPr>
                  <a:buClrTx/>
                  <a:buSzPct val="120000"/>
                  <a:buFont typeface="Arial" panose="020B0604020202020204" pitchFamily="34" charset="0"/>
                  <a:buChar char="•"/>
                </a:pPr>
                <a:r>
                  <a:rPr lang="el-GR" dirty="0"/>
                  <a:t> </a:t>
                </a:r>
                <a:r>
                  <a:rPr lang="el-GR" dirty="0" smtClean="0"/>
                  <a:t>Που είχαμε δει κάτι παρόμοιο;</a:t>
                </a:r>
              </a:p>
              <a:p>
                <a:pPr lvl="1">
                  <a:buClrTx/>
                  <a:buSzPct val="120000"/>
                  <a:buFont typeface="Arial" panose="020B0604020202020204" pitchFamily="34" charset="0"/>
                  <a:buChar char="•"/>
                </a:pPr>
                <a:r>
                  <a:rPr lang="el-GR" dirty="0" smtClean="0"/>
                  <a:t>Στην πρώτη μας συζήτηση για την καθυστέρηση ομάδας!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41470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r>
              <a:rPr lang="el-GR" dirty="0" smtClean="0"/>
              <a:t> </a:t>
            </a:r>
            <a:endParaRPr lang="el-GR"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2"/>
          <a:stretch>
            <a:fillRect/>
          </a:stretch>
        </p:blipFill>
        <p:spPr>
          <a:xfrm>
            <a:off x="0" y="780478"/>
            <a:ext cx="9113708" cy="5434971"/>
          </a:xfrm>
          <a:prstGeom prst="rect">
            <a:avLst/>
          </a:prstGeom>
        </p:spPr>
      </p:pic>
    </p:spTree>
    <p:extLst>
      <p:ext uri="{BB962C8B-B14F-4D97-AF65-F5344CB8AC3E}">
        <p14:creationId xmlns:p14="http://schemas.microsoft.com/office/powerpoint/2010/main" val="300765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fontScale="92500"/>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a:t> </a:t>
                </a:r>
                <a:r>
                  <a:rPr lang="el-GR" dirty="0" smtClean="0"/>
                  <a:t>Από όλα τα συστήματα με την ίδια απόκριση πλάτους, ιδιαίτερο ενδιαφέρον παρουσιάζουν τα συστήματα </a:t>
                </a:r>
                <a:r>
                  <a:rPr lang="el-GR" b="1" dirty="0" smtClean="0"/>
                  <a:t>ελάχιστης φάσης</a:t>
                </a:r>
              </a:p>
              <a:p>
                <a:pPr lvl="1">
                  <a:buClrTx/>
                  <a:buSzPct val="120000"/>
                  <a:buFont typeface="Arial" panose="020B0604020202020204" pitchFamily="34" charset="0"/>
                  <a:buChar char="•"/>
                </a:pPr>
                <a:r>
                  <a:rPr lang="el-GR" dirty="0" smtClean="0"/>
                  <a:t>Είναι αιτιατά και ευσταθή, κι έχουν ευσταθές και αιτιατό αντίστροφο σύστημα</a:t>
                </a:r>
              </a:p>
              <a:p>
                <a:pPr marL="0" indent="0">
                  <a:buClrTx/>
                  <a:buSzPct val="120000"/>
                  <a:buNone/>
                </a:pPr>
                <a:endParaRPr lang="en-US" dirty="0" smtClean="0"/>
              </a:p>
              <a:p>
                <a:pPr>
                  <a:buClrTx/>
                  <a:buSzPct val="120000"/>
                  <a:buFont typeface="Arial" panose="020B0604020202020204" pitchFamily="34" charset="0"/>
                  <a:buChar char="•"/>
                </a:pPr>
                <a:r>
                  <a:rPr lang="en-US" dirty="0"/>
                  <a:t> </a:t>
                </a:r>
                <a:r>
                  <a:rPr lang="el-GR" dirty="0" smtClean="0"/>
                  <a:t>Ένα οποιοδήποτε ΓΧΑ σύστημα με ρητή συνάρτηση μεταφοράς μπορεί να γραφεί ως γινόμενο ενός συστήματος ελάχιστης φάσης με ένα </a:t>
                </a:r>
                <a:r>
                  <a:rPr lang="en-US" dirty="0" smtClean="0"/>
                  <a:t>all-pass </a:t>
                </a:r>
                <a:r>
                  <a:rPr lang="el-GR" dirty="0" smtClean="0"/>
                  <a:t>σύστημα</a:t>
                </a:r>
              </a:p>
              <a:p>
                <a:pPr marL="0" indent="0">
                  <a:buClrTx/>
                  <a:buSzPct val="120000"/>
                  <a:buNone/>
                </a:pPr>
                <a:endParaRPr lang="en-US" dirty="0" smtClean="0"/>
              </a:p>
              <a:p>
                <a:pPr>
                  <a:buClrTx/>
                  <a:buSzPct val="120000"/>
                  <a:buFont typeface="Arial" panose="020B0604020202020204" pitchFamily="34" charset="0"/>
                  <a:buChar char="•"/>
                </a:pPr>
                <a:r>
                  <a:rPr lang="en-US" dirty="0" smtClean="0"/>
                  <a:t> </a:t>
                </a:r>
                <a:r>
                  <a:rPr lang="el-GR" dirty="0" smtClean="0"/>
                  <a:t>Με άλλα λόγια, από ένα δεδομένο σύστημα μπορούμε πάντα να εξάγουμε ένα σύστημα ελάχιστης φάσης</a:t>
                </a:r>
              </a:p>
              <a:p>
                <a:pPr lvl="1">
                  <a:buClrTx/>
                  <a:buSzPct val="120000"/>
                  <a:buFont typeface="Arial" panose="020B0604020202020204" pitchFamily="34" charset="0"/>
                  <a:buChar char="•"/>
                </a:pPr>
                <a:r>
                  <a:rPr lang="el-GR" dirty="0" smtClean="0"/>
                  <a:t>Δηλ. ένα σύστημα με την ίδια απόκριση πλάτους</a:t>
                </a:r>
                <a:r>
                  <a:rPr lang="en-US" dirty="0" smtClean="0"/>
                  <a:t>, </a:t>
                </a:r>
                <a:r>
                  <a:rPr lang="el-GR" dirty="0" smtClean="0"/>
                  <a:t>που να έχει όλους τους πόλους και τα μηδενικά εντός μοναδιαίου κύκλου!</a:t>
                </a:r>
              </a:p>
              <a:p>
                <a:pPr lvl="1">
                  <a:buClrTx/>
                  <a:buSzPct val="120000"/>
                  <a:buFont typeface="Arial" panose="020B0604020202020204" pitchFamily="34" charset="0"/>
                  <a:buChar char="•"/>
                </a:pPr>
                <a:r>
                  <a:rPr lang="el-GR" dirty="0" smtClean="0"/>
                  <a:t>Για την απόκριση φάσης θα μιλήσουμε αργότερα… </a:t>
                </a:r>
                <a:r>
                  <a:rPr lang="el-GR" dirty="0" smtClean="0">
                    <a:sym typeface="Wingdings" panose="05000000000000000000" pitchFamily="2" charset="2"/>
                  </a:rPr>
                  <a:t> </a:t>
                </a:r>
                <a:endParaRPr lang="en-US" dirty="0" smtClean="0">
                  <a:sym typeface="Wingdings" panose="05000000000000000000" pitchFamily="2" charset="2"/>
                </a:endParaRPr>
              </a:p>
              <a:p>
                <a:pPr marL="0" indent="0">
                  <a:buClrTx/>
                  <a:buSzPct val="120000"/>
                  <a:buNone/>
                </a:pPr>
                <a:r>
                  <a:rPr lang="en-US" dirty="0" smtClean="0">
                    <a:sym typeface="Wingdings" panose="05000000000000000000" pitchFamily="2" charset="2"/>
                  </a:rPr>
                  <a:t> </a:t>
                </a:r>
              </a:p>
              <a:p>
                <a:pPr>
                  <a:buClrTx/>
                  <a:buSzPct val="120000"/>
                  <a:buFont typeface="Arial" panose="020B0604020202020204" pitchFamily="34" charset="0"/>
                  <a:buChar char="•"/>
                </a:pPr>
                <a:r>
                  <a:rPr lang="en-US" dirty="0" smtClean="0">
                    <a:sym typeface="Wingdings" panose="05000000000000000000" pitchFamily="2" charset="2"/>
                  </a:rPr>
                  <a:t> </a:t>
                </a:r>
                <a:r>
                  <a:rPr lang="el-GR" dirty="0" smtClean="0">
                    <a:sym typeface="Wingdings" panose="05000000000000000000" pitchFamily="2" charset="2"/>
                  </a:rPr>
                  <a:t>Θα μείνουμε κυρίως στα ευσταθή και αιτιατά ΓΧΑ συστήματα…</a:t>
                </a:r>
              </a:p>
              <a:p>
                <a:pPr lvl="1">
                  <a:buClrTx/>
                  <a:buSzPct val="120000"/>
                  <a:buFont typeface="Arial" panose="020B0604020202020204" pitchFamily="34" charset="0"/>
                  <a:buChar char="•"/>
                </a:pPr>
                <a:r>
                  <a:rPr lang="el-GR" dirty="0" smtClean="0">
                    <a:sym typeface="Wingdings" panose="05000000000000000000" pitchFamily="2" charset="2"/>
                  </a:rPr>
                  <a:t>… αν και το συμπέρασμα ισχύει για κάθε σύστημα με ρητή </a:t>
                </a:r>
                <a14:m>
                  <m:oMath xmlns:m="http://schemas.openxmlformats.org/officeDocument/2006/math">
                    <m:r>
                      <a:rPr lang="en-US" b="0" i="1" smtClean="0">
                        <a:latin typeface="Cambria Math" panose="02040503050406030204" pitchFamily="18" charset="0"/>
                        <a:sym typeface="Wingdings" panose="05000000000000000000" pitchFamily="2" charset="2"/>
                      </a:rPr>
                      <m:t>𝐻</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𝑧</m:t>
                    </m:r>
                    <m:r>
                      <a:rPr lang="en-US" b="0" i="1" smtClean="0">
                        <a:latin typeface="Cambria Math" panose="02040503050406030204" pitchFamily="18" charset="0"/>
                        <a:sym typeface="Wingdings" panose="05000000000000000000" pitchFamily="2" charset="2"/>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837" t="-1685" r="-122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10770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marL="0" indent="0">
                  <a:buClrTx/>
                  <a:buSzPct val="120000"/>
                  <a:buNone/>
                </a:pPr>
                <a:endParaRPr lang="en-US" dirty="0"/>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m:oMathPara>
                </a14:m>
                <a:endParaRPr lang="en-US" b="0" dirty="0" smtClean="0"/>
              </a:p>
              <a:p>
                <a:pPr>
                  <a:buClrTx/>
                  <a:buSzPct val="120000"/>
                  <a:buFont typeface="Arial" panose="020B0604020202020204" pitchFamily="34" charset="0"/>
                  <a:buChar char="•"/>
                </a:pPr>
                <a:r>
                  <a:rPr lang="en-US" dirty="0" smtClean="0"/>
                  <a:t> </a:t>
                </a:r>
                <a:r>
                  <a:rPr lang="el-GR" dirty="0" smtClean="0"/>
                  <a:t>Από την παραπάνω σχέση άμεσα προκύπτει:</a:t>
                </a:r>
              </a:p>
              <a:p>
                <a:pPr marL="0" indent="0">
                  <a:buClrTx/>
                  <a:buSzPct val="120000"/>
                  <a:buNone/>
                </a:pPr>
                <a:endParaRPr lang="el-GR" sz="105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d>
                        <m:dPr>
                          <m:begChr m:val="|"/>
                          <m:endChr m:val="|"/>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r>
                        <a:rPr lang="el-GR" b="0" i="1" smtClean="0">
                          <a:latin typeface="Cambria Math" panose="02040503050406030204" pitchFamily="18" charset="0"/>
                        </a:rPr>
                        <m:t>=</m:t>
                      </m:r>
                      <m:d>
                        <m:dPr>
                          <m:begChr m:val="|"/>
                          <m:endChr m:val="|"/>
                          <m:ctrlPr>
                            <a:rPr lang="el-GR"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𝑚𝑖𝑛</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i="1">
                              <a:latin typeface="Cambria Math" panose="02040503050406030204" pitchFamily="18" charset="0"/>
                            </a:rPr>
                            <m:t>)</m:t>
                          </m:r>
                        </m:e>
                      </m:d>
                    </m:oMath>
                  </m:oMathPara>
                </a14:m>
                <a:endParaRPr lang="el-GR" dirty="0" smtClean="0"/>
              </a:p>
              <a:p>
                <a:pPr marL="0" indent="0">
                  <a:buClrTx/>
                  <a:buSzPct val="120000"/>
                  <a:buNone/>
                </a:pPr>
                <a:endParaRPr lang="el-GR" sz="10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l-GR" b="0" i="1"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a:blip r:embed="rId3"/>
          <a:stretch>
            <a:fillRect/>
          </a:stretch>
        </p:blipFill>
        <p:spPr>
          <a:xfrm>
            <a:off x="349135" y="3358566"/>
            <a:ext cx="8449359" cy="3075487"/>
          </a:xfrm>
          <a:prstGeom prst="rect">
            <a:avLst/>
          </a:prstGeom>
        </p:spPr>
      </p:pic>
    </p:spTree>
    <p:extLst>
      <p:ext uri="{BB962C8B-B14F-4D97-AF65-F5344CB8AC3E}">
        <p14:creationId xmlns:p14="http://schemas.microsoft.com/office/powerpoint/2010/main" val="42846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2"/>
          <a:stretch>
            <a:fillRect/>
          </a:stretch>
        </p:blipFill>
        <p:spPr>
          <a:xfrm>
            <a:off x="0" y="1267672"/>
            <a:ext cx="9144000" cy="460234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844280" y="2891880"/>
              <a:ext cx="6427800" cy="2267640"/>
            </p14:xfrm>
          </p:contentPart>
        </mc:Choice>
        <mc:Fallback xmlns="">
          <p:pic>
            <p:nvPicPr>
              <p:cNvPr id="6" name="Ink 5"/>
              <p:cNvPicPr/>
              <p:nvPr/>
            </p:nvPicPr>
            <p:blipFill>
              <a:blip r:embed="rId4"/>
              <a:stretch>
                <a:fillRect/>
              </a:stretch>
            </p:blipFill>
            <p:spPr>
              <a:xfrm>
                <a:off x="1837800" y="2886840"/>
                <a:ext cx="6437160" cy="2276280"/>
              </a:xfrm>
              <a:prstGeom prst="rect">
                <a:avLst/>
              </a:prstGeom>
            </p:spPr>
          </p:pic>
        </mc:Fallback>
      </mc:AlternateContent>
    </p:spTree>
    <p:extLst>
      <p:ext uri="{BB962C8B-B14F-4D97-AF65-F5344CB8AC3E}">
        <p14:creationId xmlns:p14="http://schemas.microsoft.com/office/powerpoint/2010/main" val="164452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 (επανάληψη…)</a:t>
            </a: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11" name="Picture 10"/>
          <p:cNvPicPr>
            <a:picLocks noChangeAspect="1"/>
          </p:cNvPicPr>
          <p:nvPr/>
        </p:nvPicPr>
        <p:blipFill>
          <a:blip r:embed="rId3"/>
          <a:stretch>
            <a:fillRect/>
          </a:stretch>
        </p:blipFill>
        <p:spPr>
          <a:xfrm>
            <a:off x="38443" y="769620"/>
            <a:ext cx="9028767" cy="5529579"/>
          </a:xfrm>
          <a:prstGeom prst="rect">
            <a:avLst/>
          </a:prstGeom>
        </p:spPr>
      </p:pic>
    </p:spTree>
    <p:extLst>
      <p:ext uri="{BB962C8B-B14F-4D97-AF65-F5344CB8AC3E}">
        <p14:creationId xmlns:p14="http://schemas.microsoft.com/office/powerpoint/2010/main" val="4206936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num>
                        <m:den>
                          <m:d>
                            <m:dPr>
                              <m:ctrlPr>
                                <a:rPr lang="en-US" b="0" i="1" smtClean="0">
                                  <a:latin typeface="Cambria Math" panose="02040503050406030204" pitchFamily="18" charset="0"/>
                                </a:rPr>
                              </m:ctrlPr>
                            </m:dPr>
                            <m:e>
                              <m:r>
                                <a:rPr lang="en-US" b="0" i="1" smtClean="0">
                                  <a:latin typeface="Cambria Math" panose="02040503050406030204" pitchFamily="18" charset="0"/>
                                </a:rPr>
                                <m:t>1−0.2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1−0.7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cxnSp>
        <p:nvCxnSpPr>
          <p:cNvPr id="7" name="Straight Arrow Connector 6"/>
          <p:cNvCxnSpPr/>
          <p:nvPr/>
        </p:nvCxnSpPr>
        <p:spPr>
          <a:xfrm flipV="1">
            <a:off x="1321808" y="2915212"/>
            <a:ext cx="7543" cy="2916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5302" y="4427145"/>
            <a:ext cx="3366496" cy="1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41769" y="3476529"/>
            <a:ext cx="1975164" cy="1899586"/>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Straight Arrow Connector 11"/>
          <p:cNvCxnSpPr/>
          <p:nvPr/>
        </p:nvCxnSpPr>
        <p:spPr>
          <a:xfrm flipV="1">
            <a:off x="7094324" y="2056636"/>
            <a:ext cx="7542" cy="2263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27818" y="3224097"/>
            <a:ext cx="2547015" cy="4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51632" y="2508116"/>
            <a:ext cx="1500469" cy="1441011"/>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Straight Arrow Connector 14"/>
          <p:cNvCxnSpPr/>
          <p:nvPr/>
        </p:nvCxnSpPr>
        <p:spPr>
          <a:xfrm flipH="1" flipV="1">
            <a:off x="7101866" y="4602543"/>
            <a:ext cx="4792" cy="1879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001265" y="5542433"/>
            <a:ext cx="305716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359748" y="4812177"/>
            <a:ext cx="1493820" cy="1441713"/>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61680" y="480240"/>
              <a:ext cx="8241840" cy="5291640"/>
            </p14:xfrm>
          </p:contentPart>
        </mc:Choice>
        <mc:Fallback xmlns="">
          <p:pic>
            <p:nvPicPr>
              <p:cNvPr id="6" name="Ink 5"/>
              <p:cNvPicPr/>
              <p:nvPr/>
            </p:nvPicPr>
            <p:blipFill>
              <a:blip r:embed="rId4"/>
              <a:stretch>
                <a:fillRect/>
              </a:stretch>
            </p:blipFill>
            <p:spPr>
              <a:xfrm>
                <a:off x="656280" y="471960"/>
                <a:ext cx="8258400" cy="5310360"/>
              </a:xfrm>
              <a:prstGeom prst="rect">
                <a:avLst/>
              </a:prstGeom>
            </p:spPr>
          </p:pic>
        </mc:Fallback>
      </mc:AlternateContent>
    </p:spTree>
    <p:extLst>
      <p:ext uri="{BB962C8B-B14F-4D97-AF65-F5344CB8AC3E}">
        <p14:creationId xmlns:p14="http://schemas.microsoft.com/office/powerpoint/2010/main" val="341391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xmlns:a14="http://schemas.microsoft.com/office/drawing/2010/main">
        <mc:Choice Requires="a14">
          <p:sp>
            <p:nvSpPr>
              <p:cNvPr id="7" name="Horizontal Scroll 6"/>
              <p:cNvSpPr/>
              <p:nvPr/>
            </p:nvSpPr>
            <p:spPr>
              <a:xfrm>
                <a:off x="6599976" y="443619"/>
                <a:ext cx="2446347" cy="1032095"/>
              </a:xfrm>
              <a:prstGeom prst="horizontalScroll">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𝐻</m:t>
                          </m:r>
                        </m:e>
                        <m:sub>
                          <m:r>
                            <a:rPr lang="en-US" b="0" i="1" smtClean="0">
                              <a:solidFill>
                                <a:schemeClr val="tx1"/>
                              </a:solidFill>
                              <a:latin typeface="Cambria Math" panose="02040503050406030204" pitchFamily="18" charset="0"/>
                            </a:rPr>
                            <m:t>𝑎𝑝</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𝑧</m:t>
                          </m:r>
                        </m:e>
                      </m:d>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𝑧</m:t>
                              </m:r>
                            </m:e>
                            <m:sup>
                              <m:r>
                                <a:rPr lang="en-US" b="0" i="1" smtClean="0">
                                  <a:solidFill>
                                    <a:schemeClr val="tx1"/>
                                  </a:solidFill>
                                  <a:latin typeface="Cambria Math" panose="02040503050406030204" pitchFamily="18" charset="0"/>
                                </a:rPr>
                                <m:t>−1</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𝑎</m:t>
                              </m:r>
                            </m:e>
                            <m:sup>
                              <m:r>
                                <a:rPr lang="en-US" b="0" i="1" smtClean="0">
                                  <a:solidFill>
                                    <a:schemeClr val="tx1"/>
                                  </a:solidFill>
                                  <a:latin typeface="Cambria Math" panose="02040503050406030204" pitchFamily="18" charset="0"/>
                                </a:rPr>
                                <m:t>∗</m:t>
                              </m:r>
                            </m:sup>
                          </m:sSup>
                        </m:num>
                        <m:den>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𝑎</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𝑧</m:t>
                              </m:r>
                            </m:e>
                            <m:sup>
                              <m:r>
                                <a:rPr lang="en-US" b="0" i="1" smtClean="0">
                                  <a:solidFill>
                                    <a:schemeClr val="tx1"/>
                                  </a:solidFill>
                                  <a:latin typeface="Cambria Math" panose="02040503050406030204" pitchFamily="18" charset="0"/>
                                </a:rPr>
                                <m:t>−1</m:t>
                              </m:r>
                            </m:sup>
                          </m:sSup>
                        </m:den>
                      </m:f>
                    </m:oMath>
                  </m:oMathPara>
                </a14:m>
                <a:endParaRPr lang="el-GR" dirty="0">
                  <a:solidFill>
                    <a:schemeClr val="tx1"/>
                  </a:solidFill>
                </a:endParaRPr>
              </a:p>
            </p:txBody>
          </p:sp>
        </mc:Choice>
        <mc:Fallback xmlns="">
          <p:sp>
            <p:nvSpPr>
              <p:cNvPr id="7" name="Horizontal Scroll 6"/>
              <p:cNvSpPr>
                <a:spLocks noRot="1" noChangeAspect="1" noMove="1" noResize="1" noEditPoints="1" noAdjustHandles="1" noChangeArrowheads="1" noChangeShapeType="1" noTextEdit="1"/>
              </p:cNvSpPr>
              <p:nvPr/>
            </p:nvSpPr>
            <p:spPr>
              <a:xfrm>
                <a:off x="6599976" y="443619"/>
                <a:ext cx="2446347" cy="1032095"/>
              </a:xfrm>
              <a:prstGeom prst="horizontalScroll">
                <a:avLst/>
              </a:prstGeom>
              <a:blipFill rotWithShape="0">
                <a:blip r:embed="rId2"/>
                <a:stretch>
                  <a:fillRect/>
                </a:stretch>
              </a:blipFill>
              <a:ln>
                <a:solidFill>
                  <a:srgbClr val="00B0F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46520" y="870840"/>
              <a:ext cx="8582040" cy="5248080"/>
            </p14:xfrm>
          </p:contentPart>
        </mc:Choice>
        <mc:Fallback xmlns="">
          <p:pic>
            <p:nvPicPr>
              <p:cNvPr id="6" name="Ink 5"/>
              <p:cNvPicPr/>
              <p:nvPr/>
            </p:nvPicPr>
            <p:blipFill>
              <a:blip r:embed="rId4"/>
              <a:stretch>
                <a:fillRect/>
              </a:stretch>
            </p:blipFill>
            <p:spPr>
              <a:xfrm>
                <a:off x="137520" y="862920"/>
                <a:ext cx="8601120" cy="5267520"/>
              </a:xfrm>
              <a:prstGeom prst="rect">
                <a:avLst/>
              </a:prstGeom>
            </p:spPr>
          </p:pic>
        </mc:Fallback>
      </mc:AlternateContent>
    </p:spTree>
    <p:extLst>
      <p:ext uri="{BB962C8B-B14F-4D97-AF65-F5344CB8AC3E}">
        <p14:creationId xmlns:p14="http://schemas.microsoft.com/office/powerpoint/2010/main" val="11966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a:blip r:embed="rId2"/>
          <a:stretch>
            <a:fillRect/>
          </a:stretch>
        </p:blipFill>
        <p:spPr>
          <a:xfrm>
            <a:off x="-1" y="1247042"/>
            <a:ext cx="9138803" cy="5253512"/>
          </a:xfrm>
          <a:prstGeom prst="rect">
            <a:avLst/>
          </a:prstGeom>
        </p:spPr>
      </p:pic>
    </p:spTree>
    <p:extLst>
      <p:ext uri="{BB962C8B-B14F-4D97-AF65-F5344CB8AC3E}">
        <p14:creationId xmlns:p14="http://schemas.microsoft.com/office/powerpoint/2010/main" val="1086472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2"/>
          <a:stretch>
            <a:fillRect/>
          </a:stretch>
        </p:blipFill>
        <p:spPr>
          <a:xfrm>
            <a:off x="23649" y="1354904"/>
            <a:ext cx="9086307" cy="5145650"/>
          </a:xfrm>
          <a:prstGeom prst="rect">
            <a:avLst/>
          </a:prstGeom>
        </p:spPr>
      </p:pic>
    </p:spTree>
    <p:extLst>
      <p:ext uri="{BB962C8B-B14F-4D97-AF65-F5344CB8AC3E}">
        <p14:creationId xmlns:p14="http://schemas.microsoft.com/office/powerpoint/2010/main" val="2996739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a:blip r:embed="rId2"/>
          <a:stretch>
            <a:fillRect/>
          </a:stretch>
        </p:blipFill>
        <p:spPr>
          <a:xfrm>
            <a:off x="0" y="1258713"/>
            <a:ext cx="9144000" cy="5241841"/>
          </a:xfrm>
          <a:prstGeom prst="rect">
            <a:avLst/>
          </a:prstGeom>
        </p:spPr>
      </p:pic>
    </p:spTree>
    <p:extLst>
      <p:ext uri="{BB962C8B-B14F-4D97-AF65-F5344CB8AC3E}">
        <p14:creationId xmlns:p14="http://schemas.microsoft.com/office/powerpoint/2010/main" val="245703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a:t> </a:t>
                </a:r>
                <a:r>
                  <a:rPr lang="el-GR" dirty="0" smtClean="0"/>
                  <a:t>Χρειάζεται απαραίτητα κάθε φορά όλη αυτή η (εύκολη μεν, χρονοβόρα δε) διαδικασία για την εύρεση ενός </a:t>
                </a:r>
                <a:r>
                  <a:rPr lang="en-US" dirty="0" smtClean="0"/>
                  <a:t>minimum phase </a:t>
                </a:r>
                <a:r>
                  <a:rPr lang="el-GR" dirty="0" smtClean="0"/>
                  <a:t>συστήματος?</a:t>
                </a:r>
              </a:p>
              <a:p>
                <a:pPr marL="0" indent="0">
                  <a:buClrTx/>
                  <a:buSzPct val="120000"/>
                  <a:buNone/>
                </a:pPr>
                <a:endParaRPr lang="el-GR" dirty="0" smtClean="0"/>
              </a:p>
              <a:p>
                <a:pPr>
                  <a:buClrTx/>
                  <a:buSzPct val="120000"/>
                  <a:buFont typeface="Arial" panose="020B0604020202020204" pitchFamily="34" charset="0"/>
                  <a:buChar char="•"/>
                </a:pPr>
                <a:r>
                  <a:rPr lang="el-GR" dirty="0" smtClean="0"/>
                  <a:t> Όχι! </a:t>
                </a:r>
                <a:r>
                  <a:rPr lang="el-GR" dirty="0" smtClean="0">
                    <a:sym typeface="Wingdings" panose="05000000000000000000" pitchFamily="2" charset="2"/>
                  </a:rPr>
                  <a:t></a:t>
                </a:r>
              </a:p>
              <a:p>
                <a:pPr marL="0" indent="0">
                  <a:buClrTx/>
                  <a:buSzPct val="120000"/>
                  <a:buNone/>
                </a:pP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Είδαμε νωρίτερα ότι ένας όρος </a:t>
                </a:r>
                <a14:m>
                  <m:oMath xmlns:m="http://schemas.openxmlformats.org/officeDocument/2006/math">
                    <m:r>
                      <a:rPr lang="en-US" b="0" i="1" smtClean="0">
                        <a:latin typeface="Cambria Math" panose="02040503050406030204" pitchFamily="18" charset="0"/>
                        <a:sym typeface="Wingdings" panose="05000000000000000000" pitchFamily="2" charset="2"/>
                      </a:rPr>
                      <m:t>1−</m:t>
                    </m:r>
                    <m:r>
                      <a:rPr lang="en-US" b="0" i="1" smtClean="0">
                        <a:latin typeface="Cambria Math" panose="02040503050406030204" pitchFamily="18" charset="0"/>
                        <a:sym typeface="Wingdings" panose="05000000000000000000" pitchFamily="2" charset="2"/>
                      </a:rPr>
                      <m:t>𝑎</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𝑧</m:t>
                        </m:r>
                      </m:e>
                      <m:sup>
                        <m:r>
                          <a:rPr lang="en-US" b="0" i="1" smtClean="0">
                            <a:latin typeface="Cambria Math" panose="02040503050406030204" pitchFamily="18" charset="0"/>
                            <a:sym typeface="Wingdings" panose="05000000000000000000" pitchFamily="2" charset="2"/>
                          </a:rPr>
                          <m:t>−1</m:t>
                        </m:r>
                      </m:sup>
                    </m:sSup>
                  </m:oMath>
                </a14:m>
                <a:r>
                  <a:rPr lang="en-US" dirty="0" smtClean="0"/>
                  <a:t> </a:t>
                </a:r>
                <a:r>
                  <a:rPr lang="el-GR" dirty="0" smtClean="0"/>
                  <a:t>με </a:t>
                </a:r>
                <a14:m>
                  <m:oMath xmlns:m="http://schemas.openxmlformats.org/officeDocument/2006/math">
                    <m:r>
                      <a:rPr lang="el-GR" i="1" dirty="0" smtClean="0">
                        <a:latin typeface="Cambria Math" panose="02040503050406030204" pitchFamily="18" charset="0"/>
                      </a:rPr>
                      <m:t>𝛼</m:t>
                    </m:r>
                  </m:oMath>
                </a14:m>
                <a:r>
                  <a:rPr lang="el-GR" dirty="0" smtClean="0"/>
                  <a:t> </a:t>
                </a:r>
                <a:r>
                  <a:rPr lang="el-GR" b="1" dirty="0" smtClean="0"/>
                  <a:t>εκτός</a:t>
                </a:r>
                <a:r>
                  <a:rPr lang="el-GR" dirty="0" smtClean="0"/>
                  <a:t> μοναδιαίου κύκλου μπορεί να «καθρεπτιστεί» </a:t>
                </a:r>
                <a:r>
                  <a:rPr lang="el-GR" b="1" dirty="0" smtClean="0"/>
                  <a:t>εντός</a:t>
                </a:r>
                <a:r>
                  <a:rPr lang="el-GR" dirty="0" smtClean="0"/>
                  <a:t>, στη συζυγή αμοιβαία θέση, του μοναδιαίου κύκλου με χρήση του όρου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oMath>
                </a14:m>
                <a:endParaRPr lang="en-US" dirty="0" smtClean="0"/>
              </a:p>
              <a:p>
                <a:pPr>
                  <a:buClrTx/>
                  <a:buSzPct val="120000"/>
                  <a:buFont typeface="Arial" panose="020B0604020202020204" pitchFamily="34" charset="0"/>
                  <a:buChar char="•"/>
                </a:pPr>
                <a:endParaRPr lang="el-GR" dirty="0" smtClean="0"/>
              </a:p>
              <a:p>
                <a:pPr>
                  <a:buClrTx/>
                  <a:buSzPct val="120000"/>
                  <a:buFont typeface="Arial" panose="020B0604020202020204" pitchFamily="34" charset="0"/>
                  <a:buChar char="•"/>
                </a:pPr>
                <a:r>
                  <a:rPr lang="el-GR" dirty="0"/>
                  <a:t> </a:t>
                </a:r>
                <a:r>
                  <a:rPr lang="el-GR" dirty="0" smtClean="0"/>
                  <a:t>Μια τέτοια κίνηση ΔΕΝ αλλάζει την απόκριση πλάτους (</a:t>
                </a:r>
                <a:r>
                  <a:rPr lang="en-US" dirty="0" smtClean="0"/>
                  <a:t>slide 9)</a:t>
                </a:r>
                <a:r>
                  <a:rPr lang="el-GR" dirty="0" smtClean="0"/>
                  <a:t>!</a:t>
                </a:r>
              </a:p>
              <a:p>
                <a:pPr>
                  <a:buClrTx/>
                  <a:buSzPct val="120000"/>
                  <a:buFont typeface="Arial" panose="020B0604020202020204" pitchFamily="34" charset="0"/>
                  <a:buChar char="•"/>
                </a:pPr>
                <a:endParaRPr lang="el-GR" dirty="0"/>
              </a:p>
              <a:p>
                <a:pPr>
                  <a:buClrTx/>
                  <a:buSzPct val="120000"/>
                  <a:buFont typeface="Arial" panose="020B0604020202020204" pitchFamily="34" charset="0"/>
                  <a:buChar char="•"/>
                </a:pPr>
                <a:r>
                  <a:rPr lang="el-GR" dirty="0" smtClean="0"/>
                  <a:t> Οπότε για την εύρεση του </a:t>
                </a:r>
                <a:r>
                  <a:rPr lang="en-US" dirty="0" smtClean="0"/>
                  <a:t>minimum phase </a:t>
                </a:r>
                <a:r>
                  <a:rPr lang="el-GR" dirty="0" smtClean="0"/>
                  <a:t>συστήματος αρκεί να αλλάξουμε τους όρους </a:t>
                </a:r>
                <a14:m>
                  <m:oMath xmlns:m="http://schemas.openxmlformats.org/officeDocument/2006/math">
                    <m:r>
                      <a:rPr lang="en-US" i="1">
                        <a:latin typeface="Cambria Math" panose="02040503050406030204" pitchFamily="18" charset="0"/>
                        <a:sym typeface="Wingdings" panose="05000000000000000000" pitchFamily="2" charset="2"/>
                      </a:rPr>
                      <m:t>1−</m:t>
                    </m:r>
                    <m:r>
                      <a:rPr lang="en-US" i="1">
                        <a:latin typeface="Cambria Math" panose="02040503050406030204" pitchFamily="18" charset="0"/>
                        <a:sym typeface="Wingdings" panose="05000000000000000000" pitchFamily="2" charset="2"/>
                      </a:rPr>
                      <m:t>𝑎</m:t>
                    </m:r>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𝑧</m:t>
                        </m:r>
                      </m:e>
                      <m:sup>
                        <m:r>
                          <a:rPr lang="en-US" i="1">
                            <a:latin typeface="Cambria Math" panose="02040503050406030204" pitchFamily="18" charset="0"/>
                            <a:sym typeface="Wingdings" panose="05000000000000000000" pitchFamily="2" charset="2"/>
                          </a:rPr>
                          <m:t>−1</m:t>
                        </m:r>
                      </m:sup>
                    </m:sSup>
                  </m:oMath>
                </a14:m>
                <a:r>
                  <a:rPr lang="en-US" dirty="0"/>
                  <a:t> </a:t>
                </a:r>
                <a:r>
                  <a:rPr lang="el-GR" b="1" dirty="0"/>
                  <a:t>εκτός</a:t>
                </a:r>
                <a:r>
                  <a:rPr lang="el-GR" dirty="0"/>
                  <a:t> μοναδιαίου κύκλου </a:t>
                </a:r>
                <a:r>
                  <a:rPr lang="el-GR" dirty="0" smtClean="0"/>
                  <a:t>με όρους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oMath>
                </a14:m>
                <a:r>
                  <a:rPr lang="el-GR" dirty="0" smtClean="0"/>
                  <a:t> </a:t>
                </a:r>
                <a:r>
                  <a:rPr lang="en-US" dirty="0" smtClean="0"/>
                  <a:t>(</a:t>
                </a:r>
                <a:r>
                  <a:rPr lang="el-GR" dirty="0" smtClean="0"/>
                  <a:t>αναγκαστικά </a:t>
                </a:r>
                <a:r>
                  <a:rPr lang="el-GR" b="1" dirty="0" smtClean="0"/>
                  <a:t>εντός</a:t>
                </a:r>
                <a:r>
                  <a:rPr lang="el-GR" dirty="0" smtClean="0"/>
                  <a:t> μοναδιαίου κύκλου)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r="-952"/>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27397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1−0.81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91600" y="2395080"/>
              <a:ext cx="7419240" cy="3891240"/>
            </p14:xfrm>
          </p:contentPart>
        </mc:Choice>
        <mc:Fallback xmlns="">
          <p:pic>
            <p:nvPicPr>
              <p:cNvPr id="6" name="Ink 5"/>
              <p:cNvPicPr/>
              <p:nvPr/>
            </p:nvPicPr>
            <p:blipFill>
              <a:blip r:embed="rId4"/>
              <a:stretch>
                <a:fillRect/>
              </a:stretch>
            </p:blipFill>
            <p:spPr>
              <a:xfrm>
                <a:off x="284040" y="2388240"/>
                <a:ext cx="7437600" cy="3908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128520" y="5351400"/>
              <a:ext cx="5527080" cy="1142280"/>
            </p14:xfrm>
          </p:contentPart>
        </mc:Choice>
        <mc:Fallback>
          <p:pic>
            <p:nvPicPr>
              <p:cNvPr id="7" name="Ink 6"/>
              <p:cNvPicPr/>
              <p:nvPr/>
            </p:nvPicPr>
            <p:blipFill>
              <a:blip r:embed="rId6"/>
              <a:stretch>
                <a:fillRect/>
              </a:stretch>
            </p:blipFill>
            <p:spPr>
              <a:xfrm>
                <a:off x="120960" y="5343480"/>
                <a:ext cx="5544000" cy="1159560"/>
              </a:xfrm>
              <a:prstGeom prst="rect">
                <a:avLst/>
              </a:prstGeom>
            </p:spPr>
          </p:pic>
        </mc:Fallback>
      </mc:AlternateContent>
    </p:spTree>
    <p:extLst>
      <p:ext uri="{BB962C8B-B14F-4D97-AF65-F5344CB8AC3E}">
        <p14:creationId xmlns:p14="http://schemas.microsoft.com/office/powerpoint/2010/main" val="1098632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a:t>
                </a:r>
                <a:r>
                  <a:rPr lang="el-GR" b="1" dirty="0" smtClean="0"/>
                  <a:t>Παράδειγμα - επιβεβαιωση</a:t>
                </a:r>
                <a:r>
                  <a:rPr lang="el-GR" dirty="0" smtClean="0"/>
                  <a:t>:</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1−0.81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e>
                          </m:d>
                        </m:den>
                      </m:f>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a:blip r:embed="rId2"/>
                <a:stretch>
                  <a:fillRect l="-1973" t="-1784"/>
                </a:stretch>
              </a:blipFill>
            </p:spPr>
            <p:txBody>
              <a:bodyPr/>
              <a:lstStyle/>
              <a:p>
                <a:r>
                  <a:rPr lang="en-US">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grpSp>
        <p:nvGrpSpPr>
          <p:cNvPr id="30" name="Group 29"/>
          <p:cNvGrpSpPr/>
          <p:nvPr/>
        </p:nvGrpSpPr>
        <p:grpSpPr>
          <a:xfrm>
            <a:off x="0" y="1992839"/>
            <a:ext cx="9144000" cy="4643836"/>
            <a:chOff x="0" y="1992839"/>
            <a:chExt cx="9144000" cy="4643836"/>
          </a:xfrm>
        </p:grpSpPr>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cxnSp>
          <p:nvCxnSpPr>
            <p:cNvPr id="15" name="Straight Arrow Connector 14"/>
            <p:cNvCxnSpPr/>
            <p:nvPr/>
          </p:nvCxnSpPr>
          <p:spPr>
            <a:xfrm flipV="1">
              <a:off x="2917479" y="3052094"/>
              <a:ext cx="3167843" cy="742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918826" y="3974471"/>
              <a:ext cx="3166496" cy="1376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3" name="Group 22"/>
            <p:cNvGrpSpPr/>
            <p:nvPr/>
          </p:nvGrpSpPr>
          <p:grpSpPr>
            <a:xfrm>
              <a:off x="87283" y="1992839"/>
              <a:ext cx="8635848" cy="4507715"/>
              <a:chOff x="87283" y="1992839"/>
              <a:chExt cx="8635848" cy="4507715"/>
            </a:xfrm>
          </p:grpSpPr>
          <p:cxnSp>
            <p:nvCxnSpPr>
              <p:cNvPr id="9" name="Straight Arrow Connector 8"/>
              <p:cNvCxnSpPr/>
              <p:nvPr/>
            </p:nvCxnSpPr>
            <p:spPr>
              <a:xfrm flipV="1">
                <a:off x="1149790" y="2544024"/>
                <a:ext cx="9054" cy="29423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7283" y="3974471"/>
                <a:ext cx="23299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558135" y="1992839"/>
                <a:ext cx="1509" cy="2200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93139" y="3052094"/>
                <a:ext cx="23299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565068" y="4299903"/>
                <a:ext cx="1509" cy="2200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93138" y="5417949"/>
                <a:ext cx="23299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050385" y="4918180"/>
                <a:ext cx="1015498" cy="999539"/>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6815750" y="2331850"/>
                <a:ext cx="1484769" cy="143842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416459" y="3255258"/>
                <a:ext cx="1484769" cy="143842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28" name="TextBox 27"/>
                <p:cNvSpPr txBox="1"/>
                <p:nvPr/>
              </p:nvSpPr>
              <p:spPr>
                <a:xfrm rot="20700353">
                  <a:off x="4139762" y="3063229"/>
                  <a:ext cx="8540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m:oMathPara>
                  </a14:m>
                  <a:endParaRPr lang="el-GR" dirty="0"/>
                </a:p>
              </p:txBody>
            </p:sp>
          </mc:Choice>
          <mc:Fallback xmlns="">
            <p:sp>
              <p:nvSpPr>
                <p:cNvPr id="28" name="TextBox 27"/>
                <p:cNvSpPr txBox="1">
                  <a:spLocks noRot="1" noChangeAspect="1" noMove="1" noResize="1" noEditPoints="1" noAdjustHandles="1" noChangeArrowheads="1" noChangeShapeType="1" noTextEdit="1"/>
                </p:cNvSpPr>
                <p:nvPr/>
              </p:nvSpPr>
              <p:spPr>
                <a:xfrm rot="20700353">
                  <a:off x="4139762" y="3063229"/>
                  <a:ext cx="854080" cy="276999"/>
                </a:xfrm>
                <a:prstGeom prst="rect">
                  <a:avLst/>
                </a:prstGeom>
                <a:blipFill rotWithShape="0">
                  <a:blip r:embed="rId3"/>
                  <a:stretch>
                    <a:fillRect l="-4730" t="-6173" r="-11486" b="-49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rot="1431175">
                  <a:off x="4246944" y="4330256"/>
                  <a:ext cx="739433"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m:oMathPara>
                  </a14:m>
                  <a:endParaRPr lang="el-GR" dirty="0"/>
                </a:p>
              </p:txBody>
            </p:sp>
          </mc:Choice>
          <mc:Fallback xmlns="">
            <p:sp>
              <p:nvSpPr>
                <p:cNvPr id="29" name="TextBox 28"/>
                <p:cNvSpPr txBox="1">
                  <a:spLocks noRot="1" noChangeAspect="1" noMove="1" noResize="1" noEditPoints="1" noAdjustHandles="1" noChangeArrowheads="1" noChangeShapeType="1" noTextEdit="1"/>
                </p:cNvSpPr>
                <p:nvPr/>
              </p:nvSpPr>
              <p:spPr>
                <a:xfrm rot="1431175">
                  <a:off x="4246944" y="4330256"/>
                  <a:ext cx="739433" cy="298415"/>
                </a:xfrm>
                <a:prstGeom prst="rect">
                  <a:avLst/>
                </a:prstGeom>
                <a:blipFill rotWithShape="0">
                  <a:blip r:embed="rId4"/>
                  <a:stretch>
                    <a:fillRect l="-5303" r="-9091" b="-17895"/>
                  </a:stretch>
                </a:blipFill>
              </p:spPr>
              <p:txBody>
                <a:bodyPr/>
                <a:lstStyle/>
                <a:p>
                  <a:r>
                    <a:rPr lang="el-GR">
                      <a:noFill/>
                    </a:rPr>
                    <a:t> </a:t>
                  </a:r>
                </a:p>
              </p:txBody>
            </p:sp>
          </mc:Fallback>
        </mc:AlternateContent>
      </p:grpSp>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478080" y="2591640"/>
              <a:ext cx="7805160" cy="3981240"/>
            </p14:xfrm>
          </p:contentPart>
        </mc:Choice>
        <mc:Fallback>
          <p:pic>
            <p:nvPicPr>
              <p:cNvPr id="6" name="Ink 5"/>
              <p:cNvPicPr/>
              <p:nvPr/>
            </p:nvPicPr>
            <p:blipFill>
              <a:blip r:embed="rId6"/>
              <a:stretch>
                <a:fillRect/>
              </a:stretch>
            </p:blipFill>
            <p:spPr>
              <a:xfrm>
                <a:off x="469080" y="2581920"/>
                <a:ext cx="7821720" cy="4001400"/>
              </a:xfrm>
              <a:prstGeom prst="rect">
                <a:avLst/>
              </a:prstGeom>
            </p:spPr>
          </p:pic>
        </mc:Fallback>
      </mc:AlternateContent>
    </p:spTree>
    <p:extLst>
      <p:ext uri="{BB962C8B-B14F-4D97-AF65-F5344CB8AC3E}">
        <p14:creationId xmlns:p14="http://schemas.microsoft.com/office/powerpoint/2010/main" val="37514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xmlns:a14="http://schemas.microsoft.com/office/drawing/2010/main">
        <mc:Choice Requires="a14">
          <p:sp>
            <p:nvSpPr>
              <p:cNvPr id="7" name="Horizontal Scroll 6"/>
              <p:cNvSpPr/>
              <p:nvPr/>
            </p:nvSpPr>
            <p:spPr>
              <a:xfrm>
                <a:off x="6310265" y="464904"/>
                <a:ext cx="2736058" cy="1086416"/>
              </a:xfrm>
              <a:prstGeom prst="horizontalScroll">
                <a:avLst>
                  <a:gd name="adj" fmla="val 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hr m:val="∏"/>
                          <m:ctrlPr>
                            <a:rPr lang="en-US" sz="1600" i="1" smtClean="0">
                              <a:solidFill>
                                <a:schemeClr val="tx1"/>
                              </a:solidFill>
                              <a:latin typeface="Cambria Math" panose="02040503050406030204" pitchFamily="18" charset="0"/>
                            </a:rPr>
                          </m:ctrlPr>
                        </m:naryPr>
                        <m:sub>
                          <m:r>
                            <m:rPr>
                              <m:brk m:alnAt="23"/>
                            </m:rPr>
                            <a:rPr lang="en-US" sz="1600" i="1">
                              <a:solidFill>
                                <a:schemeClr val="tx1"/>
                              </a:solidFill>
                              <a:latin typeface="Cambria Math" panose="02040503050406030204" pitchFamily="18" charset="0"/>
                            </a:rPr>
                            <m:t>𝑘</m:t>
                          </m:r>
                          <m:r>
                            <a:rPr lang="en-US" sz="1600" i="1">
                              <a:solidFill>
                                <a:schemeClr val="tx1"/>
                              </a:solidFill>
                              <a:latin typeface="Cambria Math" panose="02040503050406030204" pitchFamily="18" charset="0"/>
                            </a:rPr>
                            <m:t>=1</m:t>
                          </m:r>
                        </m:sub>
                        <m:sup>
                          <m:r>
                            <a:rPr lang="en-US" sz="1600" b="0" i="1" smtClean="0">
                              <a:solidFill>
                                <a:schemeClr val="tx1"/>
                              </a:solidFill>
                              <a:latin typeface="Cambria Math" panose="02040503050406030204" pitchFamily="18" charset="0"/>
                            </a:rPr>
                            <m:t>𝑁</m:t>
                          </m:r>
                        </m:sup>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𝑧</m:t>
                                  </m:r>
                                </m:e>
                                <m:sup>
                                  <m:r>
                                    <a:rPr lang="en-US" sz="1600" i="1">
                                      <a:solidFill>
                                        <a:schemeClr val="tx1"/>
                                      </a:solidFill>
                                      <a:latin typeface="Cambria Math" panose="02040503050406030204" pitchFamily="18" charset="0"/>
                                    </a:rPr>
                                    <m:t>−1</m:t>
                                  </m:r>
                                </m:sup>
                              </m:sSup>
                              <m:r>
                                <a:rPr lang="en-US" sz="1600" i="1">
                                  <a:solidFill>
                                    <a:schemeClr val="tx1"/>
                                  </a:solidFill>
                                  <a:latin typeface="Cambria Math" panose="02040503050406030204" pitchFamily="18" charset="0"/>
                                </a:rPr>
                                <m:t>−</m:t>
                              </m:r>
                              <m:sSubSup>
                                <m:sSubSupPr>
                                  <m:ctrlPr>
                                    <a:rPr lang="en-US" sz="1600" i="1">
                                      <a:solidFill>
                                        <a:schemeClr val="tx1"/>
                                      </a:solidFill>
                                      <a:latin typeface="Cambria Math" panose="02040503050406030204" pitchFamily="18" charset="0"/>
                                    </a:rPr>
                                  </m:ctrlPr>
                                </m:sSubSupPr>
                                <m:e>
                                  <m:r>
                                    <a:rPr lang="en-US" sz="1600" i="1">
                                      <a:solidFill>
                                        <a:schemeClr val="tx1"/>
                                      </a:solidFill>
                                      <a:latin typeface="Cambria Math" panose="02040503050406030204" pitchFamily="18" charset="0"/>
                                    </a:rPr>
                                    <m:t>𝑑</m:t>
                                  </m:r>
                                </m:e>
                                <m:sub>
                                  <m:r>
                                    <a:rPr lang="en-US" sz="1600" i="1">
                                      <a:solidFill>
                                        <a:schemeClr val="tx1"/>
                                      </a:solidFill>
                                      <a:latin typeface="Cambria Math" panose="02040503050406030204" pitchFamily="18" charset="0"/>
                                    </a:rPr>
                                    <m:t>𝑘</m:t>
                                  </m:r>
                                </m:sub>
                                <m:sup>
                                  <m:r>
                                    <a:rPr lang="en-US" sz="1600" i="1">
                                      <a:solidFill>
                                        <a:schemeClr val="tx1"/>
                                      </a:solidFill>
                                      <a:latin typeface="Cambria Math" panose="02040503050406030204" pitchFamily="18" charset="0"/>
                                    </a:rPr>
                                    <m:t>∗</m:t>
                                  </m:r>
                                </m:sup>
                              </m:sSubSup>
                              <m:r>
                                <a:rPr lang="en-US" sz="1600" i="1">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𝑧</m:t>
                                  </m:r>
                                </m:e>
                                <m:sup>
                                  <m:r>
                                    <a:rPr lang="en-US" sz="1600" i="1">
                                      <a:solidFill>
                                        <a:schemeClr val="tx1"/>
                                      </a:solidFill>
                                      <a:latin typeface="Cambria Math" panose="02040503050406030204" pitchFamily="18" charset="0"/>
                                    </a:rPr>
                                    <m:t>−1</m:t>
                                  </m:r>
                                </m:sup>
                              </m:sSup>
                              <m:r>
                                <a:rPr lang="en-US" sz="1600" i="1">
                                  <a:solidFill>
                                    <a:schemeClr val="tx1"/>
                                  </a:solidFill>
                                  <a:latin typeface="Cambria Math" panose="02040503050406030204" pitchFamily="18" charset="0"/>
                                </a:rPr>
                                <m:t>−</m:t>
                              </m:r>
                              <m:sSubSup>
                                <m:sSubSupPr>
                                  <m:ctrlPr>
                                    <a:rPr lang="en-US" sz="1600" i="1">
                                      <a:solidFill>
                                        <a:schemeClr val="tx1"/>
                                      </a:solidFill>
                                      <a:latin typeface="Cambria Math" panose="02040503050406030204" pitchFamily="18" charset="0"/>
                                    </a:rPr>
                                  </m:ctrlPr>
                                </m:sSubSupPr>
                                <m:e>
                                  <m:r>
                                    <a:rPr lang="en-US" sz="1600" i="1">
                                      <a:solidFill>
                                        <a:schemeClr val="tx1"/>
                                      </a:solidFill>
                                      <a:latin typeface="Cambria Math" panose="02040503050406030204" pitchFamily="18" charset="0"/>
                                    </a:rPr>
                                    <m:t>𝑑</m:t>
                                  </m:r>
                                </m:e>
                                <m:sub>
                                  <m:r>
                                    <a:rPr lang="en-US" sz="1600" i="1">
                                      <a:solidFill>
                                        <a:schemeClr val="tx1"/>
                                      </a:solidFill>
                                      <a:latin typeface="Cambria Math" panose="02040503050406030204" pitchFamily="18" charset="0"/>
                                    </a:rPr>
                                    <m:t>𝑘</m:t>
                                  </m:r>
                                </m:sub>
                                <m:sup>
                                  <m:r>
                                    <a:rPr lang="en-US" sz="1600" i="1">
                                      <a:solidFill>
                                        <a:schemeClr val="tx1"/>
                                      </a:solidFill>
                                      <a:latin typeface="Cambria Math" panose="02040503050406030204" pitchFamily="18" charset="0"/>
                                    </a:rPr>
                                    <m:t> </m:t>
                                  </m:r>
                                </m:sup>
                              </m:sSubSup>
                              <m:r>
                                <a:rPr lang="en-US" sz="1600" i="1">
                                  <a:solidFill>
                                    <a:schemeClr val="tx1"/>
                                  </a:solidFill>
                                  <a:latin typeface="Cambria Math" panose="02040503050406030204" pitchFamily="18" charset="0"/>
                                </a:rPr>
                                <m:t>)</m:t>
                              </m:r>
                            </m:num>
                            <m:den>
                              <m:r>
                                <a:rPr lang="en-US" sz="1600" i="1">
                                  <a:solidFill>
                                    <a:schemeClr val="tx1"/>
                                  </a:solidFill>
                                  <a:latin typeface="Cambria Math" panose="02040503050406030204" pitchFamily="18" charset="0"/>
                                </a:rPr>
                                <m:t>(1−</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𝑑</m:t>
                                  </m:r>
                                </m:e>
                                <m:sub>
                                  <m:r>
                                    <a:rPr lang="en-US" sz="1600" i="1">
                                      <a:solidFill>
                                        <a:schemeClr val="tx1"/>
                                      </a:solidFill>
                                      <a:latin typeface="Cambria Math" panose="02040503050406030204" pitchFamily="18" charset="0"/>
                                    </a:rPr>
                                    <m:t>𝑘</m:t>
                                  </m:r>
                                </m:sub>
                              </m:sSub>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𝑧</m:t>
                                  </m:r>
                                </m:e>
                                <m:sup>
                                  <m:r>
                                    <a:rPr lang="en-US" sz="1600" i="1">
                                      <a:solidFill>
                                        <a:schemeClr val="tx1"/>
                                      </a:solidFill>
                                      <a:latin typeface="Cambria Math" panose="02040503050406030204" pitchFamily="18" charset="0"/>
                                    </a:rPr>
                                    <m:t>−1</m:t>
                                  </m:r>
                                </m:sup>
                              </m:sSup>
                              <m:r>
                                <a:rPr lang="en-US" sz="1600" i="1">
                                  <a:solidFill>
                                    <a:schemeClr val="tx1"/>
                                  </a:solidFill>
                                  <a:latin typeface="Cambria Math" panose="02040503050406030204" pitchFamily="18" charset="0"/>
                                </a:rPr>
                                <m:t>)(1−</m:t>
                              </m:r>
                              <m:sSubSup>
                                <m:sSubSupPr>
                                  <m:ctrlPr>
                                    <a:rPr lang="en-US" sz="1600" i="1">
                                      <a:solidFill>
                                        <a:schemeClr val="tx1"/>
                                      </a:solidFill>
                                      <a:latin typeface="Cambria Math" panose="02040503050406030204" pitchFamily="18" charset="0"/>
                                    </a:rPr>
                                  </m:ctrlPr>
                                </m:sSubSupPr>
                                <m:e>
                                  <m:r>
                                    <a:rPr lang="en-US" sz="1600" i="1">
                                      <a:solidFill>
                                        <a:schemeClr val="tx1"/>
                                      </a:solidFill>
                                      <a:latin typeface="Cambria Math" panose="02040503050406030204" pitchFamily="18" charset="0"/>
                                    </a:rPr>
                                    <m:t>𝑑</m:t>
                                  </m:r>
                                </m:e>
                                <m:sub>
                                  <m:r>
                                    <a:rPr lang="en-US" sz="1600" i="1">
                                      <a:solidFill>
                                        <a:schemeClr val="tx1"/>
                                      </a:solidFill>
                                      <a:latin typeface="Cambria Math" panose="02040503050406030204" pitchFamily="18" charset="0"/>
                                    </a:rPr>
                                    <m:t>𝑘</m:t>
                                  </m:r>
                                </m:sub>
                                <m:sup>
                                  <m:r>
                                    <a:rPr lang="en-US" sz="1600" i="1">
                                      <a:solidFill>
                                        <a:schemeClr val="tx1"/>
                                      </a:solidFill>
                                      <a:latin typeface="Cambria Math" panose="02040503050406030204" pitchFamily="18" charset="0"/>
                                    </a:rPr>
                                    <m:t>∗</m:t>
                                  </m:r>
                                </m:sup>
                              </m:sSubSup>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𝑧</m:t>
                                  </m:r>
                                </m:e>
                                <m:sup>
                                  <m:r>
                                    <a:rPr lang="en-US" sz="1600" i="1">
                                      <a:solidFill>
                                        <a:schemeClr val="tx1"/>
                                      </a:solidFill>
                                      <a:latin typeface="Cambria Math" panose="02040503050406030204" pitchFamily="18" charset="0"/>
                                    </a:rPr>
                                    <m:t>−1</m:t>
                                  </m:r>
                                </m:sup>
                              </m:sSup>
                              <m:r>
                                <a:rPr lang="en-US" sz="1600" i="1">
                                  <a:solidFill>
                                    <a:schemeClr val="tx1"/>
                                  </a:solidFill>
                                  <a:latin typeface="Cambria Math" panose="02040503050406030204" pitchFamily="18" charset="0"/>
                                </a:rPr>
                                <m:t>)</m:t>
                              </m:r>
                            </m:den>
                          </m:f>
                        </m:e>
                      </m:nary>
                    </m:oMath>
                  </m:oMathPara>
                </a14:m>
                <a:endParaRPr lang="el-GR" sz="1600" dirty="0">
                  <a:solidFill>
                    <a:schemeClr val="tx1"/>
                  </a:solidFill>
                </a:endParaRPr>
              </a:p>
            </p:txBody>
          </p:sp>
        </mc:Choice>
        <mc:Fallback xmlns="">
          <p:sp>
            <p:nvSpPr>
              <p:cNvPr id="7" name="Horizontal Scroll 6"/>
              <p:cNvSpPr>
                <a:spLocks noRot="1" noChangeAspect="1" noMove="1" noResize="1" noEditPoints="1" noAdjustHandles="1" noChangeArrowheads="1" noChangeShapeType="1" noTextEdit="1"/>
              </p:cNvSpPr>
              <p:nvPr/>
            </p:nvSpPr>
            <p:spPr>
              <a:xfrm>
                <a:off x="6310265" y="464904"/>
                <a:ext cx="2736058" cy="1086416"/>
              </a:xfrm>
              <a:prstGeom prst="horizontalScroll">
                <a:avLst>
                  <a:gd name="adj" fmla="val 6667"/>
                </a:avLst>
              </a:prstGeom>
              <a:blipFill rotWithShape="0">
                <a:blip r:embed="rId2"/>
                <a:stretch>
                  <a:fillRect/>
                </a:stretch>
              </a:blipFill>
              <a:ln>
                <a:solidFill>
                  <a:srgbClr val="0070C0"/>
                </a:solidFill>
              </a:ln>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92520" y="1187280"/>
              <a:ext cx="6607800" cy="5365440"/>
            </p14:xfrm>
          </p:contentPart>
        </mc:Choice>
        <mc:Fallback>
          <p:pic>
            <p:nvPicPr>
              <p:cNvPr id="6" name="Ink 5"/>
              <p:cNvPicPr/>
              <p:nvPr/>
            </p:nvPicPr>
            <p:blipFill>
              <a:blip r:embed="rId4"/>
              <a:stretch>
                <a:fillRect/>
              </a:stretch>
            </p:blipFill>
            <p:spPr>
              <a:xfrm>
                <a:off x="87480" y="1179720"/>
                <a:ext cx="6622560" cy="5380920"/>
              </a:xfrm>
              <a:prstGeom prst="rect">
                <a:avLst/>
              </a:prstGeom>
            </p:spPr>
          </p:pic>
        </mc:Fallback>
      </mc:AlternateContent>
    </p:spTree>
    <p:extLst>
      <p:ext uri="{BB962C8B-B14F-4D97-AF65-F5344CB8AC3E}">
        <p14:creationId xmlns:p14="http://schemas.microsoft.com/office/powerpoint/2010/main" val="3525583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marL="0" indent="0" algn="ctr">
              <a:buClrTx/>
              <a:buSzPct val="120000"/>
              <a:buNone/>
            </a:pPr>
            <a:endParaRPr lang="el-GR" sz="5400" b="1" dirty="0"/>
          </a:p>
          <a:p>
            <a:pPr marL="0" indent="0" algn="ctr">
              <a:buClrTx/>
              <a:buSzPct val="120000"/>
              <a:buNone/>
            </a:pPr>
            <a:r>
              <a:rPr lang="el-GR" sz="5400" b="1" dirty="0" smtClean="0">
                <a:ln w="22225">
                  <a:solidFill>
                    <a:srgbClr val="00B0F0"/>
                  </a:solidFill>
                  <a:prstDash val="solid"/>
                </a:ln>
                <a:solidFill>
                  <a:schemeClr val="bg2">
                    <a:lumMod val="90000"/>
                  </a:schemeClr>
                </a:solidFill>
              </a:rPr>
              <a:t>ΤΕΛΟΣ ΔΙΑΛΕΞΗΣ</a:t>
            </a:r>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750" y="3243090"/>
            <a:ext cx="4057650" cy="248602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91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a:t>
            </a:r>
            <a:r>
              <a:rPr lang="el-GR" b="1" dirty="0"/>
              <a:t>Διανυσμάτων (επανάληψη…)</a:t>
            </a: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3"/>
          <a:stretch>
            <a:fillRect/>
          </a:stretch>
        </p:blipFill>
        <p:spPr>
          <a:xfrm>
            <a:off x="0" y="786051"/>
            <a:ext cx="9052284" cy="5435528"/>
          </a:xfrm>
          <a:prstGeom prst="rect">
            <a:avLst/>
          </a:prstGeom>
        </p:spPr>
      </p:pic>
    </p:spTree>
    <p:extLst>
      <p:ext uri="{BB962C8B-B14F-4D97-AF65-F5344CB8AC3E}">
        <p14:creationId xmlns:p14="http://schemas.microsoft.com/office/powerpoint/2010/main" val="363512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a:t>
            </a:r>
            <a:r>
              <a:rPr lang="en-US" b="1" dirty="0" smtClean="0"/>
              <a:t/>
            </a:r>
            <a:br>
              <a:rPr lang="en-US" b="1" dirty="0" smtClean="0"/>
            </a:br>
            <a:r>
              <a:rPr lang="el-GR" b="1" dirty="0"/>
              <a:t>(επανάληψη…)</a:t>
            </a:r>
            <a:endParaRPr lang="el-GR" dirty="0"/>
          </a:p>
          <a:p>
            <a:pPr>
              <a:buClrTx/>
              <a:buSzPct val="120000"/>
              <a:buFont typeface="Arial" panose="020B0604020202020204" pitchFamily="34" charset="0"/>
              <a:buChar char="•"/>
            </a:pP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rotWithShape="1">
          <a:blip r:embed="rId3"/>
          <a:srcRect l="442"/>
          <a:stretch/>
        </p:blipFill>
        <p:spPr>
          <a:xfrm rot="5400000">
            <a:off x="2924261" y="435411"/>
            <a:ext cx="6198696" cy="6045429"/>
          </a:xfrm>
          <a:prstGeom prst="rect">
            <a:avLst/>
          </a:prstGeom>
        </p:spPr>
      </p:pic>
    </p:spTree>
    <p:extLst>
      <p:ext uri="{BB962C8B-B14F-4D97-AF65-F5344CB8AC3E}">
        <p14:creationId xmlns:p14="http://schemas.microsoft.com/office/powerpoint/2010/main" val="224011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984269" y="369341"/>
            <a:ext cx="6070831" cy="6181721"/>
            <a:chOff x="3557589" y="369341"/>
            <a:chExt cx="5497511" cy="6181721"/>
          </a:xfrm>
        </p:grpSpPr>
        <p:grpSp>
          <p:nvGrpSpPr>
            <p:cNvPr id="14" name="Group 13"/>
            <p:cNvGrpSpPr/>
            <p:nvPr/>
          </p:nvGrpSpPr>
          <p:grpSpPr>
            <a:xfrm>
              <a:off x="4895850" y="369343"/>
              <a:ext cx="4159250" cy="6181719"/>
              <a:chOff x="4895850" y="369343"/>
              <a:chExt cx="4159250" cy="6181719"/>
            </a:xfrm>
          </p:grpSpPr>
          <p:pic>
            <p:nvPicPr>
              <p:cNvPr id="8" name="Picture 7"/>
              <p:cNvPicPr>
                <a:picLocks noChangeAspect="1"/>
              </p:cNvPicPr>
              <p:nvPr/>
            </p:nvPicPr>
            <p:blipFill rotWithShape="1">
              <a:blip r:embed="rId3"/>
              <a:srcRect b="25170"/>
              <a:stretch/>
            </p:blipFill>
            <p:spPr>
              <a:xfrm rot="5400000">
                <a:off x="3946528" y="1442490"/>
                <a:ext cx="6181719" cy="4035425"/>
              </a:xfrm>
              <a:prstGeom prst="rect">
                <a:avLst/>
              </a:prstGeom>
            </p:spPr>
          </p:pic>
          <p:sp>
            <p:nvSpPr>
              <p:cNvPr id="13" name="Rectangle 12"/>
              <p:cNvSpPr/>
              <p:nvPr/>
            </p:nvSpPr>
            <p:spPr>
              <a:xfrm>
                <a:off x="4895850" y="2447925"/>
                <a:ext cx="211107"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12" name="Group 11"/>
            <p:cNvGrpSpPr/>
            <p:nvPr/>
          </p:nvGrpSpPr>
          <p:grpSpPr>
            <a:xfrm>
              <a:off x="3557589" y="369341"/>
              <a:ext cx="1485898" cy="6181719"/>
              <a:chOff x="3576639" y="369341"/>
              <a:chExt cx="1485898" cy="6181719"/>
            </a:xfrm>
          </p:grpSpPr>
          <p:pic>
            <p:nvPicPr>
              <p:cNvPr id="9" name="Picture 8"/>
              <p:cNvPicPr>
                <a:picLocks noChangeAspect="1"/>
              </p:cNvPicPr>
              <p:nvPr/>
            </p:nvPicPr>
            <p:blipFill rotWithShape="1">
              <a:blip r:embed="rId3"/>
              <a:srcRect t="73241"/>
              <a:stretch/>
            </p:blipFill>
            <p:spPr>
              <a:xfrm rot="5400000">
                <a:off x="1207297" y="2738683"/>
                <a:ext cx="6181719" cy="1443036"/>
              </a:xfrm>
              <a:prstGeom prst="rect">
                <a:avLst/>
              </a:prstGeom>
            </p:spPr>
          </p:pic>
          <p:sp>
            <p:nvSpPr>
              <p:cNvPr id="10" name="Rectangle 9"/>
              <p:cNvSpPr/>
              <p:nvPr/>
            </p:nvSpPr>
            <p:spPr>
              <a:xfrm>
                <a:off x="4943475" y="933450"/>
                <a:ext cx="85725"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Rectangle 10"/>
              <p:cNvSpPr/>
              <p:nvPr/>
            </p:nvSpPr>
            <p:spPr>
              <a:xfrm>
                <a:off x="4976812" y="5026920"/>
                <a:ext cx="85725"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a:t>
            </a:r>
            <a:r>
              <a:rPr lang="en-US" b="1" dirty="0" smtClean="0"/>
              <a:t/>
            </a:r>
            <a:br>
              <a:rPr lang="en-US" b="1" dirty="0" smtClean="0"/>
            </a:br>
            <a:r>
              <a:rPr lang="el-GR" b="1" dirty="0"/>
              <a:t>(επανάληψη…)</a:t>
            </a:r>
            <a:endParaRPr lang="el-GR" dirty="0"/>
          </a:p>
          <a:p>
            <a:pPr>
              <a:buClrTx/>
              <a:buSzPct val="120000"/>
              <a:buFont typeface="Arial" panose="020B0604020202020204" pitchFamily="34" charset="0"/>
              <a:buChar char="•"/>
            </a:pP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4155333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b="1" dirty="0" smtClean="0"/>
                  <a:t>Ερώτημα: </a:t>
                </a:r>
                <a:r>
                  <a:rPr lang="el-GR" dirty="0" smtClean="0"/>
                  <a:t>υπάρχει κάποια σχέση μεταξύ των αποκρίσεων πλάτους και φάσης ενός ΓΧΑ συστήματος που περιγράφεται ως ρητή συνάρτηση μεταφοράς?</a:t>
                </a:r>
              </a:p>
              <a:p>
                <a:pPr marL="0" indent="0">
                  <a:buClrTx/>
                  <a:buSzPct val="120000"/>
                  <a:buNone/>
                </a:pPr>
                <a:endParaRPr lang="el-GR" b="1" dirty="0" smtClean="0"/>
              </a:p>
              <a:p>
                <a:pPr>
                  <a:buClrTx/>
                  <a:buSzPct val="120000"/>
                  <a:buFont typeface="Arial" panose="020B0604020202020204" pitchFamily="34" charset="0"/>
                  <a:buChar char="•"/>
                </a:pPr>
                <a:r>
                  <a:rPr lang="el-GR" b="1" dirty="0" smtClean="0"/>
                  <a:t> Εναλλακτική διατύπωση: </a:t>
                </a:r>
                <a:r>
                  <a:rPr lang="el-GR" dirty="0" smtClean="0"/>
                  <a:t>μπορεί κανείς να υπολογίσει την απόκριση φάσης από την απόκριση πλάτους? Αν ναι, πότε?</a:t>
                </a:r>
              </a:p>
              <a:p>
                <a:pPr>
                  <a:buClrTx/>
                  <a:buSzPct val="120000"/>
                  <a:buFont typeface="Arial" panose="020B0604020202020204" pitchFamily="34" charset="0"/>
                  <a:buChar char="•"/>
                </a:pPr>
                <a:endParaRPr lang="el-GR" b="1" dirty="0" smtClean="0"/>
              </a:p>
              <a:p>
                <a:pPr>
                  <a:buClrTx/>
                  <a:buSzPct val="120000"/>
                  <a:buFont typeface="Arial" panose="020B0604020202020204" pitchFamily="34" charset="0"/>
                  <a:buChar char="•"/>
                </a:pPr>
                <a:r>
                  <a:rPr lang="el-GR" b="1" dirty="0" smtClean="0"/>
                  <a:t> Πρακτικότερη διατύπωση: </a:t>
                </a:r>
                <a:r>
                  <a:rPr lang="el-GR" dirty="0" smtClean="0"/>
                  <a:t>μπορεί κανείς να υπολογίσει τη συνάρτηση μεταφοράς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a14:m>
                <a:r>
                  <a:rPr lang="en-US" b="1" dirty="0" smtClean="0"/>
                  <a:t> </a:t>
                </a:r>
                <a:r>
                  <a:rPr lang="el-GR" dirty="0" smtClean="0"/>
                  <a:t>από την απόκριση πλάτους </a:t>
                </a:r>
                <a14:m>
                  <m:oMath xmlns:m="http://schemas.openxmlformats.org/officeDocument/2006/math">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e>
                    </m:d>
                  </m:oMath>
                </a14:m>
                <a:r>
                  <a:rPr lang="el-GR" dirty="0" smtClean="0"/>
                  <a:t>? </a:t>
                </a:r>
                <a:endParaRPr lang="el-GR" dirty="0"/>
              </a:p>
              <a:p>
                <a:pPr>
                  <a:buClrTx/>
                  <a:buSzPct val="120000"/>
                  <a:buFont typeface="Arial" panose="020B0604020202020204" pitchFamily="34" charset="0"/>
                  <a:buChar char="•"/>
                </a:pPr>
                <a:r>
                  <a:rPr lang="el-GR" b="1" dirty="0" smtClean="0"/>
                  <a:t> </a:t>
                </a:r>
                <a:r>
                  <a:rPr lang="el-GR" dirty="0" smtClean="0"/>
                  <a:t>Η τελευταία διατύπωση προφανώς μας λέει ότι αν είναι εφικτός αυτός ο υπολογισμός, τότε μπορούμε από τη συνάρτηση μεταφοράς να βρούμε τα πάντα για ένα δεδομένο ΓΧΑ σύστημα </a:t>
                </a:r>
              </a:p>
              <a:p>
                <a:pPr marL="0" indent="0">
                  <a:buClrTx/>
                  <a:buSzPct val="120000"/>
                  <a:buNone/>
                </a:pPr>
                <a:endParaRPr lang="el-GR" b="1" dirty="0" smtClean="0"/>
              </a:p>
              <a:p>
                <a:pPr>
                  <a:buClrTx/>
                  <a:buSzPct val="120000"/>
                  <a:buFont typeface="Arial" panose="020B0604020202020204" pitchFamily="34" charset="0"/>
                  <a:buChar char="•"/>
                </a:pPr>
                <a:r>
                  <a:rPr lang="el-GR" b="1" dirty="0" smtClean="0"/>
                  <a:t> Το ερώτημα λοιπόν μπορεί να επαναδιατυπωθεί (για τελευταία φορά </a:t>
                </a:r>
                <a:r>
                  <a:rPr lang="el-GR" b="1" dirty="0" smtClean="0">
                    <a:sym typeface="Wingdings" panose="05000000000000000000" pitchFamily="2" charset="2"/>
                  </a:rPr>
                  <a:t> ) ως: </a:t>
                </a:r>
                <a:r>
                  <a:rPr lang="el-GR" i="1" dirty="0" smtClean="0">
                    <a:effectLst/>
                    <a:sym typeface="Wingdings" panose="05000000000000000000" pitchFamily="2" charset="2"/>
                  </a:rPr>
                  <a:t>Μπορούμε να βρούμε τους πόλους και τα μηδενικά μιας συνάρτησης μεταφοράς </a:t>
                </a:r>
                <a14:m>
                  <m:oMath xmlns:m="http://schemas.openxmlformats.org/officeDocument/2006/math">
                    <m:r>
                      <a:rPr lang="en-US" b="0" i="1">
                        <a:effectLst/>
                        <a:latin typeface="Cambria Math" panose="02040503050406030204" pitchFamily="18" charset="0"/>
                      </a:rPr>
                      <m:t>𝐻</m:t>
                    </m:r>
                    <m:d>
                      <m:dPr>
                        <m:ctrlPr>
                          <a:rPr lang="en-US" i="1">
                            <a:effectLst/>
                            <a:latin typeface="Cambria Math" panose="02040503050406030204" pitchFamily="18" charset="0"/>
                          </a:rPr>
                        </m:ctrlPr>
                      </m:dPr>
                      <m:e>
                        <m:r>
                          <a:rPr lang="en-US" b="0" i="1">
                            <a:effectLst/>
                            <a:latin typeface="Cambria Math" panose="02040503050406030204" pitchFamily="18" charset="0"/>
                          </a:rPr>
                          <m:t>𝑧</m:t>
                        </m:r>
                      </m:e>
                    </m:d>
                  </m:oMath>
                </a14:m>
                <a:r>
                  <a:rPr lang="en-US" i="1" dirty="0">
                    <a:effectLst/>
                  </a:rPr>
                  <a:t> </a:t>
                </a:r>
                <a:r>
                  <a:rPr lang="el-GR" i="1" dirty="0" smtClean="0">
                    <a:effectLst/>
                  </a:rPr>
                  <a:t>από την απόκριση πλάτους </a:t>
                </a:r>
                <a14:m>
                  <m:oMath xmlns:m="http://schemas.openxmlformats.org/officeDocument/2006/math">
                    <m:d>
                      <m:dPr>
                        <m:begChr m:val="|"/>
                        <m:endChr m:val="|"/>
                        <m:ctrlPr>
                          <a:rPr lang="el-GR" i="1">
                            <a:effectLst/>
                            <a:latin typeface="Cambria Math" panose="02040503050406030204" pitchFamily="18" charset="0"/>
                          </a:rPr>
                        </m:ctrlPr>
                      </m:dPr>
                      <m:e>
                        <m:r>
                          <a:rPr lang="en-US" b="0" i="1">
                            <a:effectLst/>
                            <a:latin typeface="Cambria Math" panose="02040503050406030204" pitchFamily="18" charset="0"/>
                          </a:rPr>
                          <m:t>𝐻</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b="0" i="1">
                                    <a:effectLst/>
                                    <a:latin typeface="Cambria Math" panose="02040503050406030204" pitchFamily="18" charset="0"/>
                                  </a:rPr>
                                  <m:t>𝑒</m:t>
                                </m:r>
                              </m:e>
                              <m:sup>
                                <m:r>
                                  <a:rPr lang="en-US" b="0" i="1">
                                    <a:effectLst/>
                                    <a:latin typeface="Cambria Math" panose="02040503050406030204" pitchFamily="18" charset="0"/>
                                  </a:rPr>
                                  <m:t>𝑗</m:t>
                                </m:r>
                                <m:r>
                                  <a:rPr lang="el-GR" b="0" i="1">
                                    <a:effectLst/>
                                    <a:latin typeface="Cambria Math" panose="02040503050406030204" pitchFamily="18" charset="0"/>
                                  </a:rPr>
                                  <m:t>𝜔</m:t>
                                </m:r>
                              </m:sup>
                            </m:sSup>
                          </m:e>
                        </m:d>
                      </m:e>
                    </m:d>
                  </m:oMath>
                </a14:m>
                <a:r>
                  <a:rPr lang="el-GR" i="1" dirty="0">
                    <a:effectLst/>
                  </a:rPr>
                  <a:t>? </a:t>
                </a:r>
                <a:endParaRPr lang="el-GR" i="1"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837" t="-1690" r="-1565"/>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33846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p:cNvGrpSpPr/>
          <p:nvPr/>
        </p:nvGrpSpPr>
        <p:grpSpPr>
          <a:xfrm>
            <a:off x="5129657" y="3138873"/>
            <a:ext cx="3863221" cy="3355099"/>
            <a:chOff x="4850257" y="3215073"/>
            <a:chExt cx="3863221" cy="3355099"/>
          </a:xfrm>
        </p:grpSpPr>
        <p:pic>
          <p:nvPicPr>
            <p:cNvPr id="14" name="Picture 13"/>
            <p:cNvPicPr>
              <a:picLocks noChangeAspect="1"/>
            </p:cNvPicPr>
            <p:nvPr/>
          </p:nvPicPr>
          <p:blipFill>
            <a:blip r:embed="rId3"/>
            <a:stretch>
              <a:fillRect/>
            </a:stretch>
          </p:blipFill>
          <p:spPr>
            <a:xfrm>
              <a:off x="4850257" y="3215073"/>
              <a:ext cx="3863221" cy="3355099"/>
            </a:xfrm>
            <a:prstGeom prst="rect">
              <a:avLst/>
            </a:prstGeom>
          </p:spPr>
        </p:pic>
        <p:sp>
          <p:nvSpPr>
            <p:cNvPr id="15" name="Rectangle 14"/>
            <p:cNvSpPr/>
            <p:nvPr/>
          </p:nvSpPr>
          <p:spPr>
            <a:xfrm>
              <a:off x="4927600" y="3246180"/>
              <a:ext cx="546100" cy="53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13" name="Group 12"/>
          <p:cNvGrpSpPr/>
          <p:nvPr/>
        </p:nvGrpSpPr>
        <p:grpSpPr>
          <a:xfrm>
            <a:off x="4394200" y="647033"/>
            <a:ext cx="4652124" cy="2375567"/>
            <a:chOff x="1785937" y="655636"/>
            <a:chExt cx="5097463" cy="2776483"/>
          </a:xfrm>
        </p:grpSpPr>
        <p:pic>
          <p:nvPicPr>
            <p:cNvPr id="7" name="Picture 6"/>
            <p:cNvPicPr>
              <a:picLocks noChangeAspect="1"/>
            </p:cNvPicPr>
            <p:nvPr/>
          </p:nvPicPr>
          <p:blipFill>
            <a:blip r:embed="rId4"/>
            <a:stretch>
              <a:fillRect/>
            </a:stretch>
          </p:blipFill>
          <p:spPr>
            <a:xfrm>
              <a:off x="1785937" y="820737"/>
              <a:ext cx="5097463" cy="246265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711700" y="2961477"/>
                  <a:ext cx="194092"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11700" y="2961477"/>
                  <a:ext cx="194092" cy="470642"/>
                </a:xfrm>
                <a:prstGeom prst="rect">
                  <a:avLst/>
                </a:prstGeom>
                <a:blipFill rotWithShape="0">
                  <a:blip r:embed="rId5"/>
                  <a:stretch>
                    <a:fillRect b="-151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15881" y="2956516"/>
                  <a:ext cx="40568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15881" y="2956516"/>
                  <a:ext cx="405688" cy="470642"/>
                </a:xfrm>
                <a:prstGeom prst="rect">
                  <a:avLst/>
                </a:prstGeom>
                <a:blipFill rotWithShape="0">
                  <a:blip r:embed="rId6"/>
                  <a:stretch>
                    <a:fillRect b="-1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24600" y="2914838"/>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324600" y="2914838"/>
                  <a:ext cx="194092" cy="276999"/>
                </a:xfrm>
                <a:prstGeom prst="rect">
                  <a:avLst/>
                </a:prstGeom>
                <a:blipFill rotWithShape="0">
                  <a:blip r:embed="rId7"/>
                  <a:stretch>
                    <a:fillRect l="-24138" r="-24138"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2889438"/>
                  <a:ext cx="36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05000" y="2889438"/>
                  <a:ext cx="367216" cy="276999"/>
                </a:xfrm>
                <a:prstGeom prst="rect">
                  <a:avLst/>
                </a:prstGeom>
                <a:blipFill rotWithShape="0">
                  <a:blip r:embed="rId8"/>
                  <a:stretch>
                    <a:fillRect l="-9091" r="-14545"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55747" y="655636"/>
                  <a:ext cx="93506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𝐻</m:t>
                            </m:r>
                            <m:d>
                              <m:dPr>
                                <m:ctrlPr>
                                  <a:rPr lang="en-US" i="1" smtClean="0">
                                    <a:solidFill>
                                      <a:srgbClr val="000000"/>
                                    </a:solidFill>
                                    <a:latin typeface="Cambria Math" panose="02040503050406030204" pitchFamily="18" charset="0"/>
                                  </a:rPr>
                                </m:ctrlPr>
                              </m:dPr>
                              <m:e>
                                <m:sSup>
                                  <m:sSupPr>
                                    <m:ctrlPr>
                                      <a:rPr lang="en-US" i="1" smtClean="0">
                                        <a:solidFill>
                                          <a:srgbClr val="000000"/>
                                        </a:solidFill>
                                        <a:latin typeface="Cambria Math" panose="02040503050406030204" pitchFamily="18" charset="0"/>
                                      </a:rPr>
                                    </m:ctrlPr>
                                  </m:sSupPr>
                                  <m:e>
                                    <m:r>
                                      <a:rPr lang="en-US" i="1" smtClean="0">
                                        <a:solidFill>
                                          <a:srgbClr val="000000"/>
                                        </a:solidFill>
                                        <a:latin typeface="Cambria Math" panose="02040503050406030204" pitchFamily="18" charset="0"/>
                                      </a:rPr>
                                      <m:t>𝑒</m:t>
                                    </m:r>
                                  </m:e>
                                  <m:sup>
                                    <m:r>
                                      <a:rPr lang="en-US" i="1" smtClean="0">
                                        <a:solidFill>
                                          <a:srgbClr val="000000"/>
                                        </a:solidFill>
                                        <a:latin typeface="Cambria Math" panose="02040503050406030204" pitchFamily="18" charset="0"/>
                                      </a:rPr>
                                      <m:t>𝑗</m:t>
                                    </m:r>
                                    <m:r>
                                      <a:rPr lang="el-GR" i="1" smtClean="0">
                                        <a:solidFill>
                                          <a:srgbClr val="000000"/>
                                        </a:solidFill>
                                        <a:latin typeface="Cambria Math" panose="02040503050406030204" pitchFamily="18" charset="0"/>
                                      </a:rPr>
                                      <m:t>𝜔</m:t>
                                    </m:r>
                                  </m:sup>
                                </m:sSup>
                              </m:e>
                            </m:d>
                          </m:e>
                        </m:d>
                      </m:oMath>
                    </m:oMathPara>
                  </a14:m>
                  <a:endParaRPr lang="el-GR"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55747" y="655636"/>
                  <a:ext cx="935064" cy="312650"/>
                </a:xfrm>
                <a:prstGeom prst="rect">
                  <a:avLst/>
                </a:prstGeom>
                <a:blipFill rotWithShape="0">
                  <a:blip r:embed="rId9"/>
                  <a:stretch>
                    <a:fillRect l="-1429" t="-4545" b="-20455"/>
                  </a:stretch>
                </a:blipFill>
              </p:spPr>
              <p:txBody>
                <a:bodyPr/>
                <a:lstStyle/>
                <a:p>
                  <a:r>
                    <a:rPr lang="el-GR">
                      <a:noFill/>
                    </a:rPr>
                    <a:t> </a:t>
                  </a:r>
                </a:p>
              </p:txBody>
            </p:sp>
          </mc:Fallback>
        </mc:AlternateContent>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5357363"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Έστω ότι μας δίνεται η απόκριση πλάτους του </a:t>
                </a:r>
                <a:br>
                  <a:rPr lang="el-GR" dirty="0" smtClean="0"/>
                </a:br>
                <a:r>
                  <a:rPr lang="el-GR" dirty="0" smtClean="0"/>
                  <a:t> σχήματος</a:t>
                </a:r>
              </a:p>
              <a:p>
                <a:pPr marL="0" indent="0">
                  <a:buClrTx/>
                  <a:buSzPct val="120000"/>
                  <a:buNone/>
                </a:pPr>
                <a:endParaRPr lang="en-US" i="1" dirty="0" smtClean="0"/>
              </a:p>
              <a:p>
                <a:pPr>
                  <a:buClrTx/>
                  <a:buSzPct val="120000"/>
                  <a:buFont typeface="Arial" panose="020B0604020202020204" pitchFamily="34" charset="0"/>
                  <a:buChar char="•"/>
                </a:pPr>
                <a:r>
                  <a:rPr lang="en-US" dirty="0" smtClean="0"/>
                  <a:t> </a:t>
                </a:r>
                <a:r>
                  <a:rPr lang="el-GR" dirty="0" smtClean="0"/>
                  <a:t>Μπορούμε με κάποια ασφάλεια να </a:t>
                </a:r>
                <a:br>
                  <a:rPr lang="el-GR" dirty="0" smtClean="0"/>
                </a:br>
                <a:r>
                  <a:rPr lang="el-GR" dirty="0" smtClean="0"/>
                  <a:t> υποθέσουμε ότι το διάγραμμα </a:t>
                </a:r>
                <a:br>
                  <a:rPr lang="el-GR" dirty="0" smtClean="0"/>
                </a:br>
                <a:r>
                  <a:rPr lang="el-GR" dirty="0" smtClean="0"/>
                  <a:t> πόλων-μηδενικών που «γεννά»</a:t>
                </a:r>
                <a:br>
                  <a:rPr lang="el-GR" dirty="0" smtClean="0"/>
                </a:br>
                <a:r>
                  <a:rPr lang="el-GR" dirty="0" smtClean="0"/>
                  <a:t> αυτή την απόκριση πλάτους φαίνεται </a:t>
                </a:r>
                <a:br>
                  <a:rPr lang="el-GR" dirty="0" smtClean="0"/>
                </a:br>
                <a:r>
                  <a:rPr lang="el-GR" dirty="0" smtClean="0"/>
                  <a:t> παρακάτω</a:t>
                </a:r>
                <a:endParaRPr lang="en-US" dirty="0" smtClean="0"/>
              </a:p>
              <a:p>
                <a:pPr marL="0" indent="0">
                  <a:buClrTx/>
                  <a:buSzPct val="120000"/>
                  <a:buNone/>
                </a:pPr>
                <a:endParaRPr lang="en-US" i="1" dirty="0" smtClean="0">
                  <a:effectLst/>
                </a:endParaRPr>
              </a:p>
              <a:p>
                <a:pPr>
                  <a:buClrTx/>
                  <a:buSzPct val="120000"/>
                  <a:buFont typeface="Arial" panose="020B0604020202020204" pitchFamily="34" charset="0"/>
                  <a:buChar char="•"/>
                </a:pPr>
                <a:r>
                  <a:rPr lang="en-US" dirty="0" smtClean="0"/>
                  <a:t> </a:t>
                </a:r>
                <a:r>
                  <a:rPr lang="el-GR" dirty="0" smtClean="0"/>
                  <a:t>Μπορούμε να πούμε ότι </a:t>
                </a:r>
                <a:endParaRPr lang="en-US"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solidFill>
                                    <a:srgbClr val="FF0000"/>
                                  </a:solidFill>
                                  <a:latin typeface="Cambria Math" panose="02040503050406030204" pitchFamily="18" charset="0"/>
                                </a:rPr>
                                <m:t>𝑟</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𝑗</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𝜋</m:t>
                                      </m:r>
                                    </m:num>
                                    <m:den>
                                      <m:r>
                                        <a:rPr lang="en-US" b="0" i="1" smtClean="0">
                                          <a:solidFill>
                                            <a:srgbClr val="FF0000"/>
                                          </a:solidFill>
                                          <a:latin typeface="Cambria Math" panose="02040503050406030204" pitchFamily="18" charset="0"/>
                                        </a:rPr>
                                        <m:t>4</m:t>
                                      </m:r>
                                    </m:den>
                                  </m:f>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
                            <m:dPr>
                              <m:ctrlPr>
                                <a:rPr lang="en-US" b="0" i="1" smtClean="0">
                                  <a:latin typeface="Cambria Math" panose="02040503050406030204" pitchFamily="18" charset="0"/>
                                </a:rPr>
                              </m:ctrlPr>
                            </m:dPr>
                            <m:e>
                              <m:r>
                                <a:rPr lang="en-US" i="1">
                                  <a:latin typeface="Cambria Math" panose="02040503050406030204" pitchFamily="18" charset="0"/>
                                </a:rPr>
                                <m:t>1−</m:t>
                              </m:r>
                              <m:r>
                                <a:rPr lang="en-US" i="1" smtClean="0">
                                  <a:solidFill>
                                    <a:srgbClr val="FF0000"/>
                                  </a:solidFill>
                                  <a:latin typeface="Cambria Math" panose="02040503050406030204" pitchFamily="18" charset="0"/>
                                </a:rPr>
                                <m:t>𝑟</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𝑗</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𝜋</m:t>
                                      </m:r>
                                    </m:num>
                                    <m:den>
                                      <m:r>
                                        <a:rPr lang="en-US" i="1">
                                          <a:solidFill>
                                            <a:srgbClr val="FF0000"/>
                                          </a:solidFill>
                                          <a:latin typeface="Cambria Math" panose="02040503050406030204" pitchFamily="18" charset="0"/>
                                        </a:rPr>
                                        <m:t>4</m:t>
                                      </m:r>
                                    </m:den>
                                  </m:f>
                                </m:sup>
                              </m:sSup>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e>
                          </m:d>
                          <m:r>
                            <a:rPr lang="en-US" b="0" i="1" smtClean="0">
                              <a:latin typeface="Cambria Math" panose="02040503050406030204" pitchFamily="18" charset="0"/>
                            </a:rPr>
                            <m:t> </m:t>
                          </m:r>
                        </m:den>
                      </m:f>
                    </m:oMath>
                  </m:oMathPara>
                </a14:m>
                <a:endParaRPr lang="en-US" i="1" dirty="0" smtClean="0">
                  <a:effectLst/>
                </a:endParaRPr>
              </a:p>
              <a:p>
                <a:pPr marL="0" indent="0">
                  <a:buClrTx/>
                  <a:buSzPct val="120000"/>
                  <a:buNone/>
                </a:pPr>
                <a:r>
                  <a:rPr lang="en-US" dirty="0" smtClean="0"/>
                  <a:t>   </a:t>
                </a:r>
                <a:r>
                  <a:rPr lang="el-GR" dirty="0" smtClean="0"/>
                  <a:t>κι άρα </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1</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𝜔</m:t>
                                  </m:r>
                                </m:sup>
                              </m:sSup>
                            </m:e>
                          </m:d>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𝐴</m:t>
                              </m:r>
                            </m:e>
                          </m:d>
                        </m:num>
                        <m:den>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dirty="0" smtClean="0"/>
              </a:p>
              <a:p>
                <a:pPr marL="0" indent="0">
                  <a:buClrTx/>
                  <a:buSzPct val="120000"/>
                  <a:buNone/>
                </a:pPr>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5357363" cy="6132713"/>
              </a:xfrm>
              <a:blipFill rotWithShape="0">
                <a:blip r:embed="rId10"/>
                <a:stretch>
                  <a:fillRect l="-3072" t="-1690"/>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grpSp>
        <p:nvGrpSpPr>
          <p:cNvPr id="19" name="Group 18"/>
          <p:cNvGrpSpPr/>
          <p:nvPr/>
        </p:nvGrpSpPr>
        <p:grpSpPr>
          <a:xfrm>
            <a:off x="7790113" y="3243040"/>
            <a:ext cx="1245854" cy="2992233"/>
            <a:chOff x="7790113" y="3243040"/>
            <a:chExt cx="1245854" cy="2992233"/>
          </a:xfrm>
        </p:grpSpPr>
        <mc:AlternateContent xmlns:mc="http://schemas.openxmlformats.org/markup-compatibility/2006" xmlns:a14="http://schemas.microsoft.com/office/drawing/2010/main">
          <mc:Choice Requires="a14">
            <p:sp>
              <p:nvSpPr>
                <p:cNvPr id="17" name="Rectangle 16"/>
                <p:cNvSpPr/>
                <p:nvPr/>
              </p:nvSpPr>
              <p:spPr>
                <a:xfrm>
                  <a:off x="7790113" y="3243040"/>
                  <a:ext cx="1202765"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l-GR" i="1">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𝑧</m:t>
                                </m:r>
                              </m:e>
                              <m:sub>
                                <m:r>
                                  <a:rPr lang="en-US" b="0" i="1" smtClean="0">
                                    <a:solidFill>
                                      <a:srgbClr val="FF0000"/>
                                    </a:solidFill>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l-GR" dirty="0"/>
                </a:p>
              </p:txBody>
            </p:sp>
          </mc:Choice>
          <mc:Fallback xmlns="">
            <p:sp>
              <p:nvSpPr>
                <p:cNvPr id="17" name="Rectangle 16"/>
                <p:cNvSpPr>
                  <a:spLocks noRot="1" noChangeAspect="1" noMove="1" noResize="1" noEditPoints="1" noAdjustHandles="1" noChangeArrowheads="1" noChangeShapeType="1" noTextEdit="1"/>
                </p:cNvSpPr>
                <p:nvPr/>
              </p:nvSpPr>
              <p:spPr>
                <a:xfrm>
                  <a:off x="7790113" y="3243040"/>
                  <a:ext cx="1202765" cy="658065"/>
                </a:xfrm>
                <a:prstGeom prst="rect">
                  <a:avLst/>
                </a:prstGeom>
                <a:blipFill rotWithShape="0">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790113" y="5565474"/>
                  <a:ext cx="1245854" cy="669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l-GR" i="1">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m:t>
                            </m:r>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𝑧</m:t>
                                </m:r>
                              </m:e>
                              <m:sub>
                                <m:r>
                                  <a:rPr lang="en-US" b="0" i="1"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 </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l-GR" dirty="0"/>
                </a:p>
              </p:txBody>
            </p:sp>
          </mc:Choice>
          <mc:Fallback xmlns="">
            <p:sp>
              <p:nvSpPr>
                <p:cNvPr id="18" name="Rectangle 17"/>
                <p:cNvSpPr>
                  <a:spLocks noRot="1" noChangeAspect="1" noMove="1" noResize="1" noEditPoints="1" noAdjustHandles="1" noChangeArrowheads="1" noChangeShapeType="1" noTextEdit="1"/>
                </p:cNvSpPr>
                <p:nvPr/>
              </p:nvSpPr>
              <p:spPr>
                <a:xfrm>
                  <a:off x="7790113" y="5565474"/>
                  <a:ext cx="1245854" cy="669799"/>
                </a:xfrm>
                <a:prstGeom prst="rect">
                  <a:avLst/>
                </a:prstGeom>
                <a:blipFill rotWithShape="0">
                  <a:blip r:embed="rId12"/>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7210838" y="4160067"/>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l-GR" dirty="0"/>
              </a:p>
            </p:txBody>
          </p:sp>
        </mc:Choice>
        <mc:Fallback xmlns="">
          <p:sp>
            <p:nvSpPr>
              <p:cNvPr id="20" name="TextBox 19"/>
              <p:cNvSpPr txBox="1">
                <a:spLocks noRot="1" noChangeAspect="1" noMove="1" noResize="1" noEditPoints="1" noAdjustHandles="1" noChangeArrowheads="1" noChangeShapeType="1" noTextEdit="1"/>
              </p:cNvSpPr>
              <p:nvPr/>
            </p:nvSpPr>
            <p:spPr>
              <a:xfrm>
                <a:off x="7210838" y="4160067"/>
                <a:ext cx="166969" cy="276999"/>
              </a:xfrm>
              <a:prstGeom prst="rect">
                <a:avLst/>
              </a:prstGeom>
              <a:blipFill rotWithShape="0">
                <a:blip r:embed="rId13"/>
                <a:stretch>
                  <a:fillRect l="-22222" r="-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162000" y="5188519"/>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l-GR" dirty="0"/>
              </a:p>
            </p:txBody>
          </p:sp>
        </mc:Choice>
        <mc:Fallback xmlns="">
          <p:sp>
            <p:nvSpPr>
              <p:cNvPr id="21" name="TextBox 20"/>
              <p:cNvSpPr txBox="1">
                <a:spLocks noRot="1" noChangeAspect="1" noMove="1" noResize="1" noEditPoints="1" noAdjustHandles="1" noChangeArrowheads="1" noChangeShapeType="1" noTextEdit="1"/>
              </p:cNvSpPr>
              <p:nvPr/>
            </p:nvSpPr>
            <p:spPr>
              <a:xfrm>
                <a:off x="7162000" y="5188519"/>
                <a:ext cx="166969" cy="276999"/>
              </a:xfrm>
              <a:prstGeom prst="rect">
                <a:avLst/>
              </a:prstGeom>
              <a:blipFill rotWithShape="0">
                <a:blip r:embed="rId14"/>
                <a:stretch>
                  <a:fillRect l="-22222" r="-18519"/>
                </a:stretch>
              </a:blipFill>
            </p:spPr>
            <p:txBody>
              <a:bodyPr/>
              <a:lstStyle/>
              <a:p>
                <a:r>
                  <a:rPr lang="el-GR">
                    <a:noFill/>
                  </a:rPr>
                  <a:t> </a:t>
                </a:r>
              </a:p>
            </p:txBody>
          </p:sp>
        </mc:Fallback>
      </mc:AlternateContent>
      <p:grpSp>
        <p:nvGrpSpPr>
          <p:cNvPr id="26" name="Group 25"/>
          <p:cNvGrpSpPr/>
          <p:nvPr/>
        </p:nvGrpSpPr>
        <p:grpSpPr>
          <a:xfrm>
            <a:off x="2126644" y="4911518"/>
            <a:ext cx="2098823" cy="358768"/>
            <a:chOff x="2126644" y="4911518"/>
            <a:chExt cx="2098823" cy="358768"/>
          </a:xfrm>
        </p:grpSpPr>
        <mc:AlternateContent xmlns:mc="http://schemas.openxmlformats.org/markup-compatibility/2006" xmlns:a14="http://schemas.microsoft.com/office/drawing/2010/main">
          <mc:Choice Requires="a14">
            <p:sp>
              <p:nvSpPr>
                <p:cNvPr id="22" name="TextBox 21"/>
                <p:cNvSpPr txBox="1"/>
                <p:nvPr/>
              </p:nvSpPr>
              <p:spPr>
                <a:xfrm>
                  <a:off x="2273128" y="4993287"/>
                  <a:ext cx="2614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oMath>
                    </m:oMathPara>
                  </a14:m>
                  <a:endParaRPr lang="el-GR" dirty="0"/>
                </a:p>
              </p:txBody>
            </p:sp>
          </mc:Choice>
          <mc:Fallback xmlns="">
            <p:sp>
              <p:nvSpPr>
                <p:cNvPr id="22" name="TextBox 21"/>
                <p:cNvSpPr txBox="1">
                  <a:spLocks noRot="1" noChangeAspect="1" noMove="1" noResize="1" noEditPoints="1" noAdjustHandles="1" noChangeArrowheads="1" noChangeShapeType="1" noTextEdit="1"/>
                </p:cNvSpPr>
                <p:nvPr/>
              </p:nvSpPr>
              <p:spPr>
                <a:xfrm>
                  <a:off x="2273128" y="4993287"/>
                  <a:ext cx="261482" cy="276999"/>
                </a:xfrm>
                <a:prstGeom prst="rect">
                  <a:avLst/>
                </a:prstGeom>
                <a:blipFill rotWithShape="0">
                  <a:blip r:embed="rId15"/>
                  <a:stretch>
                    <a:fillRect l="-13953" r="-4651" b="-1521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906291" y="4993287"/>
                  <a:ext cx="2677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m:oMathPara>
                  </a14:m>
                  <a:endParaRPr lang="el-GR" dirty="0"/>
                </a:p>
              </p:txBody>
            </p:sp>
          </mc:Choice>
          <mc:Fallback xmlns="">
            <p:sp>
              <p:nvSpPr>
                <p:cNvPr id="23" name="TextBox 22"/>
                <p:cNvSpPr txBox="1">
                  <a:spLocks noRot="1" noChangeAspect="1" noMove="1" noResize="1" noEditPoints="1" noAdjustHandles="1" noChangeArrowheads="1" noChangeShapeType="1" noTextEdit="1"/>
                </p:cNvSpPr>
                <p:nvPr/>
              </p:nvSpPr>
              <p:spPr>
                <a:xfrm>
                  <a:off x="3906291" y="4993287"/>
                  <a:ext cx="267701" cy="276999"/>
                </a:xfrm>
                <a:prstGeom prst="rect">
                  <a:avLst/>
                </a:prstGeom>
                <a:blipFill rotWithShape="0">
                  <a:blip r:embed="rId16"/>
                  <a:stretch>
                    <a:fillRect l="-13636" r="-2273" b="-17391"/>
                  </a:stretch>
                </a:blipFill>
              </p:spPr>
              <p:txBody>
                <a:bodyPr/>
                <a:lstStyle/>
                <a:p>
                  <a:r>
                    <a:rPr lang="el-GR">
                      <a:noFill/>
                    </a:rPr>
                    <a:t> </a:t>
                  </a:r>
                </a:p>
              </p:txBody>
            </p:sp>
          </mc:Fallback>
        </mc:AlternateContent>
        <p:sp>
          <p:nvSpPr>
            <p:cNvPr id="24" name="Right Brace 23"/>
            <p:cNvSpPr/>
            <p:nvPr/>
          </p:nvSpPr>
          <p:spPr>
            <a:xfrm rot="5400000">
              <a:off x="2295950" y="4742213"/>
              <a:ext cx="126748" cy="4653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 name="Right Brace 24"/>
            <p:cNvSpPr/>
            <p:nvPr/>
          </p:nvSpPr>
          <p:spPr>
            <a:xfrm rot="5400000">
              <a:off x="3929413" y="4742212"/>
              <a:ext cx="126748" cy="4653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Tree>
    <p:extLst>
      <p:ext uri="{BB962C8B-B14F-4D97-AF65-F5344CB8AC3E}">
        <p14:creationId xmlns:p14="http://schemas.microsoft.com/office/powerpoint/2010/main" val="4768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135125" y="3203784"/>
            <a:ext cx="3858458" cy="3297636"/>
          </a:xfrm>
          <a:prstGeom prst="rect">
            <a:avLst/>
          </a:prstGeom>
        </p:spPr>
      </p:pic>
      <p:grpSp>
        <p:nvGrpSpPr>
          <p:cNvPr id="13" name="Group 12"/>
          <p:cNvGrpSpPr/>
          <p:nvPr/>
        </p:nvGrpSpPr>
        <p:grpSpPr>
          <a:xfrm>
            <a:off x="4394200" y="647033"/>
            <a:ext cx="4652124" cy="2375567"/>
            <a:chOff x="1785937" y="655636"/>
            <a:chExt cx="5097463" cy="2776483"/>
          </a:xfrm>
        </p:grpSpPr>
        <p:pic>
          <p:nvPicPr>
            <p:cNvPr id="7" name="Picture 6"/>
            <p:cNvPicPr>
              <a:picLocks noChangeAspect="1"/>
            </p:cNvPicPr>
            <p:nvPr/>
          </p:nvPicPr>
          <p:blipFill>
            <a:blip r:embed="rId4"/>
            <a:stretch>
              <a:fillRect/>
            </a:stretch>
          </p:blipFill>
          <p:spPr>
            <a:xfrm>
              <a:off x="1785937" y="820737"/>
              <a:ext cx="5097463" cy="246265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711700" y="2961477"/>
                  <a:ext cx="194092"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11700" y="2961477"/>
                  <a:ext cx="194092" cy="470642"/>
                </a:xfrm>
                <a:prstGeom prst="rect">
                  <a:avLst/>
                </a:prstGeom>
                <a:blipFill rotWithShape="0">
                  <a:blip r:embed="rId5"/>
                  <a:stretch>
                    <a:fillRect b="-151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15881" y="2956516"/>
                  <a:ext cx="40568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15881" y="2956516"/>
                  <a:ext cx="405688" cy="470642"/>
                </a:xfrm>
                <a:prstGeom prst="rect">
                  <a:avLst/>
                </a:prstGeom>
                <a:blipFill rotWithShape="0">
                  <a:blip r:embed="rId6"/>
                  <a:stretch>
                    <a:fillRect b="-1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24600" y="2914838"/>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324600" y="2914838"/>
                  <a:ext cx="194092" cy="276999"/>
                </a:xfrm>
                <a:prstGeom prst="rect">
                  <a:avLst/>
                </a:prstGeom>
                <a:blipFill rotWithShape="0">
                  <a:blip r:embed="rId7"/>
                  <a:stretch>
                    <a:fillRect l="-24138" r="-24138"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2889438"/>
                  <a:ext cx="36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05000" y="2889438"/>
                  <a:ext cx="367216" cy="276999"/>
                </a:xfrm>
                <a:prstGeom prst="rect">
                  <a:avLst/>
                </a:prstGeom>
                <a:blipFill rotWithShape="0">
                  <a:blip r:embed="rId8"/>
                  <a:stretch>
                    <a:fillRect l="-9091" r="-14545"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55747" y="655636"/>
                  <a:ext cx="93506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𝐻</m:t>
                            </m:r>
                            <m:d>
                              <m:dPr>
                                <m:ctrlPr>
                                  <a:rPr lang="en-US" i="1" smtClean="0">
                                    <a:solidFill>
                                      <a:srgbClr val="000000"/>
                                    </a:solidFill>
                                    <a:latin typeface="Cambria Math" panose="02040503050406030204" pitchFamily="18" charset="0"/>
                                  </a:rPr>
                                </m:ctrlPr>
                              </m:dPr>
                              <m:e>
                                <m:sSup>
                                  <m:sSupPr>
                                    <m:ctrlPr>
                                      <a:rPr lang="en-US" i="1" smtClean="0">
                                        <a:solidFill>
                                          <a:srgbClr val="000000"/>
                                        </a:solidFill>
                                        <a:latin typeface="Cambria Math" panose="02040503050406030204" pitchFamily="18" charset="0"/>
                                      </a:rPr>
                                    </m:ctrlPr>
                                  </m:sSupPr>
                                  <m:e>
                                    <m:r>
                                      <a:rPr lang="en-US" i="1" smtClean="0">
                                        <a:solidFill>
                                          <a:srgbClr val="000000"/>
                                        </a:solidFill>
                                        <a:latin typeface="Cambria Math" panose="02040503050406030204" pitchFamily="18" charset="0"/>
                                      </a:rPr>
                                      <m:t>𝑒</m:t>
                                    </m:r>
                                  </m:e>
                                  <m:sup>
                                    <m:r>
                                      <a:rPr lang="en-US" i="1" smtClean="0">
                                        <a:solidFill>
                                          <a:srgbClr val="000000"/>
                                        </a:solidFill>
                                        <a:latin typeface="Cambria Math" panose="02040503050406030204" pitchFamily="18" charset="0"/>
                                      </a:rPr>
                                      <m:t>𝑗</m:t>
                                    </m:r>
                                    <m:r>
                                      <a:rPr lang="el-GR" i="1" smtClean="0">
                                        <a:solidFill>
                                          <a:srgbClr val="000000"/>
                                        </a:solidFill>
                                        <a:latin typeface="Cambria Math" panose="02040503050406030204" pitchFamily="18" charset="0"/>
                                      </a:rPr>
                                      <m:t>𝜔</m:t>
                                    </m:r>
                                  </m:sup>
                                </m:sSup>
                              </m:e>
                            </m:d>
                          </m:e>
                        </m:d>
                      </m:oMath>
                    </m:oMathPara>
                  </a14:m>
                  <a:endParaRPr lang="el-GR"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55747" y="655636"/>
                  <a:ext cx="935064" cy="312650"/>
                </a:xfrm>
                <a:prstGeom prst="rect">
                  <a:avLst/>
                </a:prstGeom>
                <a:blipFill rotWithShape="0">
                  <a:blip r:embed="rId9"/>
                  <a:stretch>
                    <a:fillRect l="-1429" t="-4545" b="-20455"/>
                  </a:stretch>
                </a:blipFill>
              </p:spPr>
              <p:txBody>
                <a:bodyPr/>
                <a:lstStyle/>
                <a:p>
                  <a:r>
                    <a:rPr lang="el-GR">
                      <a:noFill/>
                    </a:rPr>
                    <a:t> </a:t>
                  </a:r>
                </a:p>
              </p:txBody>
            </p:sp>
          </mc:Fallback>
        </mc:AlternateContent>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4954618"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Όμως θα μπορούσε κάποιος να ισχυριστεί ότι η</a:t>
                </a:r>
                <a:br>
                  <a:rPr lang="el-GR" dirty="0" smtClean="0"/>
                </a:br>
                <a:r>
                  <a:rPr lang="el-GR" dirty="0" smtClean="0"/>
                  <a:t> δεδομένη απόκριση πλάτους δίνεται από το </a:t>
                </a:r>
                <a:br>
                  <a:rPr lang="el-GR" dirty="0" smtClean="0"/>
                </a:br>
                <a:r>
                  <a:rPr lang="el-GR" dirty="0" smtClean="0"/>
                  <a:t> διάγραμμα πόλων-μηδενικών που φαίνεται </a:t>
                </a:r>
                <a:br>
                  <a:rPr lang="el-GR" dirty="0" smtClean="0"/>
                </a:br>
                <a:r>
                  <a:rPr lang="el-GR" dirty="0" smtClean="0"/>
                  <a:t> παρακάτω</a:t>
                </a:r>
              </a:p>
              <a:p>
                <a:pPr marL="0" indent="0">
                  <a:buClrTx/>
                  <a:buSzPct val="120000"/>
                  <a:buNone/>
                </a:pPr>
                <a:endParaRPr lang="en-US" i="1" dirty="0" smtClean="0">
                  <a:effectLst/>
                </a:endParaRPr>
              </a:p>
              <a:p>
                <a:pPr>
                  <a:buClrTx/>
                  <a:buSzPct val="120000"/>
                  <a:buFont typeface="Arial" panose="020B0604020202020204" pitchFamily="34" charset="0"/>
                  <a:buChar char="•"/>
                </a:pPr>
                <a:r>
                  <a:rPr lang="en-US" dirty="0" smtClean="0"/>
                  <a:t> </a:t>
                </a:r>
                <a:r>
                  <a:rPr lang="el-GR" dirty="0" smtClean="0"/>
                  <a:t>Στην περίπτωσή μας έχουμε</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l-GR" b="0" i="1" smtClean="0">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i="1" dirty="0" smtClean="0">
                  <a:effectLst/>
                </a:endParaRPr>
              </a:p>
              <a:p>
                <a:pPr marL="0" indent="0">
                  <a:buClrTx/>
                  <a:buSzPct val="120000"/>
                  <a:buNone/>
                </a:pPr>
                <a:r>
                  <a:rPr lang="en-US" dirty="0" smtClean="0"/>
                  <a:t>   </a:t>
                </a:r>
                <a:r>
                  <a:rPr lang="el-GR" dirty="0" smtClean="0"/>
                  <a:t>δηλ. </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2</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𝜔</m:t>
                                  </m:r>
                                </m:sup>
                              </m:sSup>
                            </m:e>
                          </m:d>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𝐴</m:t>
                              </m:r>
                            </m:e>
                          </m:d>
                        </m:num>
                        <m:den>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dirty="0" smtClean="0"/>
              </a:p>
              <a:p>
                <a:pPr marL="0" indent="0">
                  <a:buClrTx/>
                  <a:buSzPct val="120000"/>
                  <a:buNone/>
                </a:pPr>
                <a:endParaRPr lang="el-GR" dirty="0" smtClean="0">
                  <a:effectLst/>
                </a:endParaRPr>
              </a:p>
              <a:p>
                <a:pPr>
                  <a:buClrTx/>
                  <a:buSzPct val="120000"/>
                  <a:buFont typeface="Arial" panose="020B0604020202020204" pitchFamily="34" charset="0"/>
                  <a:buChar char="•"/>
                </a:pPr>
                <a:r>
                  <a:rPr lang="el-GR" dirty="0"/>
                  <a:t> </a:t>
                </a:r>
                <a:r>
                  <a:rPr lang="el-GR" dirty="0" smtClean="0">
                    <a:effectLst/>
                  </a:rPr>
                  <a:t>Γιατί ισχύει ότι </a:t>
                </a:r>
                <a:br>
                  <a:rPr lang="el-GR" dirty="0" smtClean="0">
                    <a:effectLst/>
                  </a:rPr>
                </a:br>
                <a:endParaRPr lang="el-GR" sz="1000" dirty="0" smtClean="0">
                  <a:effectLst/>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panose="02040503050406030204" pitchFamily="18" charset="0"/>
                                </a:rPr>
                                <m:t>𝐻</m:t>
                              </m:r>
                            </m:e>
                            <m:sub>
                              <m:r>
                                <a:rPr lang="el-GR" b="0" i="1" smtClean="0">
                                  <a:latin typeface="Cambria Math" panose="02040503050406030204" pitchFamily="18" charset="0"/>
                                </a:rPr>
                                <m:t>1</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e>
                          </m:d>
                        </m:e>
                      </m:d>
                      <m:r>
                        <a:rPr lang="el-GR"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panose="02040503050406030204" pitchFamily="18" charset="0"/>
                                </a:rPr>
                                <m:t>𝐻</m:t>
                              </m:r>
                            </m:e>
                            <m:sub>
                              <m:r>
                                <a:rPr lang="el-GR" i="1">
                                  <a:latin typeface="Cambria Math" panose="02040503050406030204" pitchFamily="18" charset="0"/>
                                </a:rPr>
                                <m:t>2</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e>
                          </m:d>
                        </m:e>
                      </m:d>
                      <m:r>
                        <a:rPr lang="el-GR" b="0" i="1" smtClean="0">
                          <a:latin typeface="Cambria Math" panose="02040503050406030204" pitchFamily="18" charset="0"/>
                        </a:rPr>
                        <m:t>?</m:t>
                      </m:r>
                      <m:r>
                        <a:rPr lang="en-US" b="0" i="1" smtClean="0">
                          <a:latin typeface="Cambria Math" panose="02040503050406030204" pitchFamily="18" charset="0"/>
                        </a:rPr>
                        <m:t>????</m:t>
                      </m:r>
                    </m:oMath>
                  </m:oMathPara>
                </a14:m>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4954618" cy="6132713"/>
              </a:xfrm>
              <a:blipFill rotWithShape="0">
                <a:blip r:embed="rId10"/>
                <a:stretch>
                  <a:fillRect l="-3321" t="-1690" r="-738"/>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xmlns:a14="http://schemas.microsoft.com/office/drawing/2010/main">
        <mc:Choice Requires="a14">
          <p:sp>
            <p:nvSpPr>
              <p:cNvPr id="14" name="Rectangle 13"/>
              <p:cNvSpPr/>
              <p:nvPr/>
            </p:nvSpPr>
            <p:spPr>
              <a:xfrm>
                <a:off x="8084538" y="3260805"/>
                <a:ext cx="1080744" cy="669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l-GR"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1</m:t>
                              </m:r>
                            </m:sub>
                            <m:sup>
                              <m:r>
                                <a:rPr lang="en-US" i="1">
                                  <a:latin typeface="Cambria Math" panose="02040503050406030204" pitchFamily="18" charset="0"/>
                                </a:rPr>
                                <m:t>∗</m:t>
                              </m:r>
                            </m:sup>
                          </m:sSubSup>
                        </m:den>
                      </m:f>
                    </m:oMath>
                  </m:oMathPara>
                </a14:m>
                <a:endParaRPr lang="el-GR" dirty="0"/>
              </a:p>
            </p:txBody>
          </p:sp>
        </mc:Choice>
        <mc:Fallback xmlns="">
          <p:sp>
            <p:nvSpPr>
              <p:cNvPr id="14" name="Rectangle 13"/>
              <p:cNvSpPr>
                <a:spLocks noRot="1" noChangeAspect="1" noMove="1" noResize="1" noEditPoints="1" noAdjustHandles="1" noChangeArrowheads="1" noChangeShapeType="1" noTextEdit="1"/>
              </p:cNvSpPr>
              <p:nvPr/>
            </p:nvSpPr>
            <p:spPr>
              <a:xfrm>
                <a:off x="8084538" y="3260805"/>
                <a:ext cx="1080744" cy="669735"/>
              </a:xfrm>
              <a:prstGeom prst="rect">
                <a:avLst/>
              </a:prstGeom>
              <a:blipFill rotWithShape="0">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018541" y="5671038"/>
                <a:ext cx="1074525" cy="669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l-GR"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1</m:t>
                              </m:r>
                            </m:sub>
                            <m:sup>
                              <m:r>
                                <a:rPr lang="en-US" b="0" i="1" smtClean="0">
                                  <a:latin typeface="Cambria Math" panose="02040503050406030204" pitchFamily="18" charset="0"/>
                                </a:rPr>
                                <m:t> </m:t>
                              </m:r>
                            </m:sup>
                          </m:sSubSup>
                        </m:den>
                      </m:f>
                    </m:oMath>
                  </m:oMathPara>
                </a14:m>
                <a:endParaRPr lang="el-GR" dirty="0"/>
              </a:p>
            </p:txBody>
          </p:sp>
        </mc:Choice>
        <mc:Fallback xmlns="">
          <p:sp>
            <p:nvSpPr>
              <p:cNvPr id="16" name="Rectangle 15"/>
              <p:cNvSpPr>
                <a:spLocks noRot="1" noChangeAspect="1" noMove="1" noResize="1" noEditPoints="1" noAdjustHandles="1" noChangeArrowheads="1" noChangeShapeType="1" noTextEdit="1"/>
              </p:cNvSpPr>
              <p:nvPr/>
            </p:nvSpPr>
            <p:spPr>
              <a:xfrm>
                <a:off x="8018541" y="5671038"/>
                <a:ext cx="1074525" cy="669799"/>
              </a:xfrm>
              <a:prstGeom prst="rect">
                <a:avLst/>
              </a:prstGeom>
              <a:blipFill rotWithShape="0">
                <a:blip r:embed="rId12"/>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13">
            <p14:nvContentPartPr>
              <p14:cNvPr id="6" name="Ink 5"/>
              <p14:cNvContentPartPr/>
              <p14:nvPr/>
            </p14:nvContentPartPr>
            <p14:xfrm>
              <a:off x="8122320" y="3852360"/>
              <a:ext cx="42840" cy="14400"/>
            </p14:xfrm>
          </p:contentPart>
        </mc:Choice>
        <mc:Fallback xmlns="">
          <p:pic>
            <p:nvPicPr>
              <p:cNvPr id="6" name="Ink 5"/>
              <p:cNvPicPr/>
              <p:nvPr/>
            </p:nvPicPr>
            <p:blipFill>
              <a:blip r:embed="rId14"/>
              <a:stretch>
                <a:fillRect/>
              </a:stretch>
            </p:blipFill>
            <p:spPr>
              <a:xfrm>
                <a:off x="8118720" y="3848040"/>
                <a:ext cx="50760" cy="21960"/>
              </a:xfrm>
              <a:prstGeom prst="rect">
                <a:avLst/>
              </a:prstGeom>
            </p:spPr>
          </p:pic>
        </mc:Fallback>
      </mc:AlternateContent>
      <mc:AlternateContent xmlns:mc="http://schemas.openxmlformats.org/markup-compatibility/2006" xmlns:a14="http://schemas.microsoft.com/office/drawing/2010/main">
        <mc:Choice Requires="a14">
          <p:sp>
            <p:nvSpPr>
              <p:cNvPr id="18" name="TextBox 17"/>
              <p:cNvSpPr txBox="1"/>
              <p:nvPr/>
            </p:nvSpPr>
            <p:spPr>
              <a:xfrm>
                <a:off x="7206510" y="3866760"/>
                <a:ext cx="18114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𝑟</m:t>
                          </m:r>
                        </m:den>
                      </m:f>
                    </m:oMath>
                  </m:oMathPara>
                </a14:m>
                <a:endParaRPr lang="el-GR" dirty="0"/>
              </a:p>
            </p:txBody>
          </p:sp>
        </mc:Choice>
        <mc:Fallback xmlns="">
          <p:sp>
            <p:nvSpPr>
              <p:cNvPr id="18" name="TextBox 17"/>
              <p:cNvSpPr txBox="1">
                <a:spLocks noRot="1" noChangeAspect="1" noMove="1" noResize="1" noEditPoints="1" noAdjustHandles="1" noChangeArrowheads="1" noChangeShapeType="1" noTextEdit="1"/>
              </p:cNvSpPr>
              <p:nvPr/>
            </p:nvSpPr>
            <p:spPr>
              <a:xfrm>
                <a:off x="7206510" y="3866760"/>
                <a:ext cx="181140" cy="518604"/>
              </a:xfrm>
              <a:prstGeom prst="rect">
                <a:avLst/>
              </a:prstGeom>
              <a:blipFill rotWithShape="0">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188390" y="5275676"/>
                <a:ext cx="18114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𝑟</m:t>
                          </m:r>
                        </m:den>
                      </m:f>
                    </m:oMath>
                  </m:oMathPara>
                </a14:m>
                <a:endParaRPr lang="el-GR" dirty="0"/>
              </a:p>
            </p:txBody>
          </p:sp>
        </mc:Choice>
        <mc:Fallback xmlns="">
          <p:sp>
            <p:nvSpPr>
              <p:cNvPr id="19" name="TextBox 18"/>
              <p:cNvSpPr txBox="1">
                <a:spLocks noRot="1" noChangeAspect="1" noMove="1" noResize="1" noEditPoints="1" noAdjustHandles="1" noChangeArrowheads="1" noChangeShapeType="1" noTextEdit="1"/>
              </p:cNvSpPr>
              <p:nvPr/>
            </p:nvSpPr>
            <p:spPr>
              <a:xfrm>
                <a:off x="7188390" y="5275676"/>
                <a:ext cx="181140" cy="518604"/>
              </a:xfrm>
              <a:prstGeom prst="rect">
                <a:avLst/>
              </a:prstGeom>
              <a:blipFill rotWithShape="0">
                <a:blip r:embed="rId16"/>
                <a:stretch>
                  <a:fillRect/>
                </a:stretch>
              </a:blipFill>
            </p:spPr>
            <p:txBody>
              <a:bodyPr/>
              <a:lstStyle/>
              <a:p>
                <a:r>
                  <a:rPr lang="el-GR">
                    <a:noFill/>
                  </a:rPr>
                  <a:t> </a:t>
                </a:r>
              </a:p>
            </p:txBody>
          </p:sp>
        </mc:Fallback>
      </mc:AlternateContent>
      <p:grpSp>
        <p:nvGrpSpPr>
          <p:cNvPr id="21" name="Group 20"/>
          <p:cNvGrpSpPr/>
          <p:nvPr/>
        </p:nvGrpSpPr>
        <p:grpSpPr>
          <a:xfrm>
            <a:off x="7734414" y="3339700"/>
            <a:ext cx="210628" cy="3079562"/>
            <a:chOff x="7734414" y="3339700"/>
            <a:chExt cx="210628" cy="3079562"/>
          </a:xfrm>
        </p:grpSpPr>
        <mc:AlternateContent xmlns:mc="http://schemas.openxmlformats.org/markup-compatibility/2006" xmlns:a14="http://schemas.microsoft.com/office/drawing/2010/main">
          <mc:Choice Requires="a14">
            <p:sp>
              <p:nvSpPr>
                <p:cNvPr id="15" name="TextBox 14"/>
                <p:cNvSpPr txBox="1"/>
                <p:nvPr/>
              </p:nvSpPr>
              <p:spPr>
                <a:xfrm>
                  <a:off x="7734414" y="3339700"/>
                  <a:ext cx="205376" cy="4490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1400" b="0" i="1" smtClean="0">
                                <a:solidFill>
                                  <a:srgbClr val="FF0000"/>
                                </a:solidFill>
                                <a:latin typeface="Cambria Math" panose="02040503050406030204" pitchFamily="18" charset="0"/>
                              </a:rPr>
                            </m:ctrlPr>
                          </m:fPr>
                          <m:num>
                            <m:r>
                              <a:rPr lang="el-GR" sz="1400" b="0" i="1" smtClean="0">
                                <a:solidFill>
                                  <a:srgbClr val="FF0000"/>
                                </a:solidFill>
                                <a:latin typeface="Cambria Math" panose="02040503050406030204" pitchFamily="18" charset="0"/>
                              </a:rPr>
                              <m:t>1</m:t>
                            </m:r>
                          </m:num>
                          <m:den>
                            <m:sSubSup>
                              <m:sSubSupPr>
                                <m:ctrlPr>
                                  <a:rPr lang="en-US" sz="1400" b="0" i="1" smtClean="0">
                                    <a:solidFill>
                                      <a:srgbClr val="FF0000"/>
                                    </a:solidFill>
                                    <a:latin typeface="Cambria Math" panose="02040503050406030204" pitchFamily="18" charset="0"/>
                                  </a:rPr>
                                </m:ctrlPr>
                              </m:sSubSupPr>
                              <m:e>
                                <m:r>
                                  <a:rPr lang="en-US" sz="1400" b="0" i="1" smtClean="0">
                                    <a:solidFill>
                                      <a:srgbClr val="FF0000"/>
                                    </a:solidFill>
                                    <a:latin typeface="Cambria Math" panose="02040503050406030204" pitchFamily="18" charset="0"/>
                                  </a:rPr>
                                  <m:t>𝑧</m:t>
                                </m:r>
                              </m:e>
                              <m:sub>
                                <m:r>
                                  <a:rPr lang="en-US" sz="1400" b="0" i="1" smtClean="0">
                                    <a:solidFill>
                                      <a:srgbClr val="FF0000"/>
                                    </a:solidFill>
                                    <a:latin typeface="Cambria Math" panose="02040503050406030204" pitchFamily="18" charset="0"/>
                                  </a:rPr>
                                  <m:t>1</m:t>
                                </m:r>
                              </m:sub>
                              <m:sup>
                                <m:r>
                                  <a:rPr lang="en-US" sz="1400" b="0" i="1" smtClean="0">
                                    <a:solidFill>
                                      <a:srgbClr val="FF0000"/>
                                    </a:solidFill>
                                    <a:latin typeface="Cambria Math" panose="02040503050406030204" pitchFamily="18" charset="0"/>
                                  </a:rPr>
                                  <m:t>∗</m:t>
                                </m:r>
                              </m:sup>
                            </m:sSubSup>
                          </m:den>
                        </m:f>
                      </m:oMath>
                    </m:oMathPara>
                  </a14:m>
                  <a:endParaRPr lang="el-GR" sz="14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734414" y="3339700"/>
                  <a:ext cx="205376" cy="449034"/>
                </a:xfrm>
                <a:prstGeom prst="rect">
                  <a:avLst/>
                </a:prstGeom>
                <a:blipFill rotWithShape="0">
                  <a:blip r:embed="rId17"/>
                  <a:stretch>
                    <a:fillRect l="-15152" r="-3030" b="-810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44154" y="5979333"/>
                  <a:ext cx="200888" cy="439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1400" b="0" i="1" smtClean="0">
                                <a:solidFill>
                                  <a:srgbClr val="FF0000"/>
                                </a:solidFill>
                                <a:latin typeface="Cambria Math" panose="02040503050406030204" pitchFamily="18" charset="0"/>
                              </a:rPr>
                            </m:ctrlPr>
                          </m:fPr>
                          <m:num>
                            <m:r>
                              <a:rPr lang="el-GR" sz="1400" b="0" i="1" smtClean="0">
                                <a:solidFill>
                                  <a:srgbClr val="FF0000"/>
                                </a:solidFill>
                                <a:latin typeface="Cambria Math" panose="02040503050406030204" pitchFamily="18" charset="0"/>
                              </a:rPr>
                              <m:t>1</m:t>
                            </m:r>
                          </m:num>
                          <m:den>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𝑧</m:t>
                                </m:r>
                              </m:e>
                              <m:sub>
                                <m:r>
                                  <a:rPr lang="en-US" sz="1400" b="0" i="1" smtClean="0">
                                    <a:solidFill>
                                      <a:srgbClr val="FF0000"/>
                                    </a:solidFill>
                                    <a:latin typeface="Cambria Math" panose="02040503050406030204" pitchFamily="18" charset="0"/>
                                  </a:rPr>
                                  <m:t>1</m:t>
                                </m:r>
                              </m:sub>
                            </m:sSub>
                          </m:den>
                        </m:f>
                      </m:oMath>
                    </m:oMathPara>
                  </a14:m>
                  <a:endParaRPr lang="el-GR" sz="1400"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744154" y="5979333"/>
                  <a:ext cx="200888" cy="439929"/>
                </a:xfrm>
                <a:prstGeom prst="rect">
                  <a:avLst/>
                </a:prstGeom>
                <a:blipFill rotWithShape="0">
                  <a:blip r:embed="rId18"/>
                  <a:stretch>
                    <a:fillRect l="-12121" r="-3030" b="-8333"/>
                  </a:stretch>
                </a:blipFill>
              </p:spPr>
              <p:txBody>
                <a:bodyPr/>
                <a:lstStyle/>
                <a:p>
                  <a:r>
                    <a:rPr lang="el-GR">
                      <a:noFill/>
                    </a:rPr>
                    <a:t> </a:t>
                  </a:r>
                </a:p>
              </p:txBody>
            </p:sp>
          </mc:Fallback>
        </mc:AlternateContent>
      </p:grpSp>
      <p:grpSp>
        <p:nvGrpSpPr>
          <p:cNvPr id="22" name="Group 21"/>
          <p:cNvGrpSpPr/>
          <p:nvPr/>
        </p:nvGrpSpPr>
        <p:grpSpPr>
          <a:xfrm>
            <a:off x="2295377" y="3810067"/>
            <a:ext cx="2017346" cy="358768"/>
            <a:chOff x="2126644" y="4911518"/>
            <a:chExt cx="2017346" cy="358768"/>
          </a:xfrm>
        </p:grpSpPr>
        <mc:AlternateContent xmlns:mc="http://schemas.openxmlformats.org/markup-compatibility/2006" xmlns:a14="http://schemas.microsoft.com/office/drawing/2010/main">
          <mc:Choice Requires="a14">
            <p:sp>
              <p:nvSpPr>
                <p:cNvPr id="23" name="TextBox 22"/>
                <p:cNvSpPr txBox="1"/>
                <p:nvPr/>
              </p:nvSpPr>
              <p:spPr>
                <a:xfrm>
                  <a:off x="2273128" y="4993287"/>
                  <a:ext cx="2614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oMath>
                    </m:oMathPara>
                  </a14:m>
                  <a:endParaRPr lang="el-GR" dirty="0"/>
                </a:p>
              </p:txBody>
            </p:sp>
          </mc:Choice>
          <mc:Fallback xmlns="">
            <p:sp>
              <p:nvSpPr>
                <p:cNvPr id="23" name="TextBox 22"/>
                <p:cNvSpPr txBox="1">
                  <a:spLocks noRot="1" noChangeAspect="1" noMove="1" noResize="1" noEditPoints="1" noAdjustHandles="1" noChangeArrowheads="1" noChangeShapeType="1" noTextEdit="1"/>
                </p:cNvSpPr>
                <p:nvPr/>
              </p:nvSpPr>
              <p:spPr>
                <a:xfrm>
                  <a:off x="2273128" y="4993287"/>
                  <a:ext cx="261482" cy="276999"/>
                </a:xfrm>
                <a:prstGeom prst="rect">
                  <a:avLst/>
                </a:prstGeom>
                <a:blipFill rotWithShape="0">
                  <a:blip r:embed="rId19"/>
                  <a:stretch>
                    <a:fillRect l="-14286" r="-7143" b="-1521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24814" y="4993287"/>
                  <a:ext cx="2677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m:oMathPara>
                  </a14:m>
                  <a:endParaRPr lang="el-GR" dirty="0"/>
                </a:p>
              </p:txBody>
            </p:sp>
          </mc:Choice>
          <mc:Fallback xmlns="">
            <p:sp>
              <p:nvSpPr>
                <p:cNvPr id="24" name="TextBox 23"/>
                <p:cNvSpPr txBox="1">
                  <a:spLocks noRot="1" noChangeAspect="1" noMove="1" noResize="1" noEditPoints="1" noAdjustHandles="1" noChangeArrowheads="1" noChangeShapeType="1" noTextEdit="1"/>
                </p:cNvSpPr>
                <p:nvPr/>
              </p:nvSpPr>
              <p:spPr>
                <a:xfrm>
                  <a:off x="3824814" y="4993287"/>
                  <a:ext cx="267701" cy="276999"/>
                </a:xfrm>
                <a:prstGeom prst="rect">
                  <a:avLst/>
                </a:prstGeom>
                <a:blipFill rotWithShape="0">
                  <a:blip r:embed="rId20"/>
                  <a:stretch>
                    <a:fillRect l="-13636" r="-4545" b="-17391"/>
                  </a:stretch>
                </a:blipFill>
              </p:spPr>
              <p:txBody>
                <a:bodyPr/>
                <a:lstStyle/>
                <a:p>
                  <a:r>
                    <a:rPr lang="el-GR">
                      <a:noFill/>
                    </a:rPr>
                    <a:t> </a:t>
                  </a:r>
                </a:p>
              </p:txBody>
            </p:sp>
          </mc:Fallback>
        </mc:AlternateContent>
        <p:sp>
          <p:nvSpPr>
            <p:cNvPr id="25" name="Right Brace 24"/>
            <p:cNvSpPr/>
            <p:nvPr/>
          </p:nvSpPr>
          <p:spPr>
            <a:xfrm rot="5400000">
              <a:off x="2295950" y="4742213"/>
              <a:ext cx="126748" cy="4653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6" name="Right Brace 25"/>
            <p:cNvSpPr/>
            <p:nvPr/>
          </p:nvSpPr>
          <p:spPr>
            <a:xfrm rot="5400000">
              <a:off x="3847936" y="4742212"/>
              <a:ext cx="126748" cy="4653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Tree>
    <p:extLst>
      <p:ext uri="{BB962C8B-B14F-4D97-AF65-F5344CB8AC3E}">
        <p14:creationId xmlns:p14="http://schemas.microsoft.com/office/powerpoint/2010/main" val="39638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Παρατηρήστε ότι όροι της μορφής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a14:m>
                <a:r>
                  <a:rPr lang="en-US" i="1" dirty="0" smtClean="0">
                    <a:effectLst/>
                  </a:rPr>
                  <a:t> </a:t>
                </a:r>
                <a:r>
                  <a:rPr lang="el-GR" dirty="0" smtClean="0"/>
                  <a:t>και </a:t>
                </a:r>
                <a14:m>
                  <m:oMath xmlns:m="http://schemas.openxmlformats.org/officeDocument/2006/math">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den>
                    </m:f>
                  </m:oMath>
                </a14:m>
                <a:r>
                  <a:rPr lang="en-US" i="1" dirty="0" smtClean="0">
                    <a:effectLst/>
                  </a:rPr>
                  <a:t> </a:t>
                </a:r>
                <a:r>
                  <a:rPr lang="el-GR" dirty="0" smtClean="0"/>
                  <a:t>έχουν το ίδιο μέτρο για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0" smtClean="0">
                        <a:latin typeface="Cambria Math" panose="02040503050406030204" pitchFamily="18" charset="0"/>
                      </a:rPr>
                      <m:t>:</m:t>
                    </m:r>
                  </m:oMath>
                </a14:m>
                <a:endParaRPr lang="el-GR" dirty="0" smtClean="0">
                  <a:effectLst/>
                </a:endParaRPr>
              </a:p>
              <a:p>
                <a:pPr marL="0" indent="0">
                  <a:buClrTx/>
                  <a:buSzPct val="12000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e>
                          </m:d>
                        </m:den>
                      </m:f>
                      <m:r>
                        <a:rPr lang="en-US"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d>
                            <m:dPr>
                              <m:begChr m:val="|"/>
                              <m:endChr m:val="|"/>
                              <m:ctrlPr>
                                <a:rPr lang="el-GR"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l-GR" b="0" i="1" smtClean="0">
                                  <a:latin typeface="Cambria Math" panose="02040503050406030204" pitchFamily="18" charset="0"/>
                                </a:rPr>
                                <m:t>)</m:t>
                              </m:r>
                            </m:e>
                          </m:d>
                        </m:den>
                      </m:f>
                      <m:r>
                        <a:rPr lang="el-GR" b="0" i="1" smtClean="0">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d>
                            <m:dPr>
                              <m:begChr m:val="|"/>
                              <m:endChr m:val="|"/>
                              <m:ctrlPr>
                                <a:rPr lang="el-GR"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d>
                        </m:den>
                      </m:f>
                      <m:r>
                        <a:rPr lang="el-GR" b="0" i="1" smtClean="0">
                          <a:latin typeface="Cambria Math" panose="02040503050406030204" pitchFamily="18" charset="0"/>
                        </a:rPr>
                        <m:t>     </m:t>
                      </m:r>
                      <m:r>
                        <m:rPr>
                          <m:sty m:val="p"/>
                        </m:rPr>
                        <a:rPr lang="el-GR" b="0" i="0" smtClean="0">
                          <a:latin typeface="Cambria Math" panose="02040503050406030204" pitchFamily="18" charset="0"/>
                        </a:rPr>
                        <m:t>και</m:t>
                      </m:r>
                      <m:r>
                        <a:rPr lang="el-GR"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den>
                      </m:f>
                    </m:oMath>
                  </m:oMathPara>
                </a14:m>
                <a:endParaRPr lang="en-US" dirty="0" smtClean="0">
                  <a:effectLst/>
                </a:endParaRPr>
              </a:p>
              <a:p>
                <a:pPr marL="0" indent="0">
                  <a:buClrTx/>
                  <a:buSzPct val="120000"/>
                  <a:buNone/>
                </a:pPr>
                <a:r>
                  <a:rPr lang="en-US" dirty="0"/>
                  <a:t> </a:t>
                </a:r>
                <a:r>
                  <a:rPr lang="en-US" dirty="0" smtClean="0"/>
                  <a:t>  </a:t>
                </a:r>
                <a:r>
                  <a:rPr lang="el-GR" dirty="0" smtClean="0"/>
                  <a:t>αφού οι όροι εντός του μέτρου είναι συζυγείς!</a:t>
                </a:r>
              </a:p>
              <a:p>
                <a:pPr>
                  <a:buClrTx/>
                  <a:buSzPct val="120000"/>
                  <a:buFont typeface="Arial" panose="020B0604020202020204" pitchFamily="34" charset="0"/>
                  <a:buChar char="•"/>
                </a:pPr>
                <a:r>
                  <a:rPr lang="el-GR" dirty="0">
                    <a:effectLst/>
                  </a:rPr>
                  <a:t> </a:t>
                </a:r>
                <a:r>
                  <a:rPr lang="el-GR" dirty="0" smtClean="0"/>
                  <a:t>Έτσι, πράγματι τα δυο συστήματα έχουν την ίδια απόκριση πλάτους!</a:t>
                </a:r>
              </a:p>
              <a:p>
                <a:pPr marL="0" indent="0">
                  <a:buClrTx/>
                  <a:buSzPct val="120000"/>
                  <a:buNone/>
                </a:pPr>
                <a:endParaRPr lang="en-US" sz="700" dirty="0" smtClean="0">
                  <a:effectLst/>
                </a:endParaRPr>
              </a:p>
              <a:p>
                <a:pPr>
                  <a:buClrTx/>
                  <a:buSzPct val="120000"/>
                  <a:buFont typeface="Arial" panose="020B0604020202020204" pitchFamily="34" charset="0"/>
                  <a:buChar char="•"/>
                </a:pPr>
                <a:r>
                  <a:rPr lang="en-US" dirty="0"/>
                  <a:t> </a:t>
                </a:r>
                <a:r>
                  <a:rPr lang="el-GR" dirty="0" smtClean="0">
                    <a:effectLst/>
                  </a:rPr>
                  <a:t>Αφού όμως </a:t>
                </a:r>
                <a14:m>
                  <m:oMath xmlns:m="http://schemas.openxmlformats.org/officeDocument/2006/math">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𝐻</m:t>
                        </m:r>
                      </m:e>
                      <m:sub>
                        <m:r>
                          <a:rPr lang="en-US" b="0" i="1" smtClean="0">
                            <a:effectLst/>
                            <a:latin typeface="Cambria Math" panose="02040503050406030204" pitchFamily="18" charset="0"/>
                          </a:rPr>
                          <m:t>1</m:t>
                        </m:r>
                      </m:sub>
                    </m:sSub>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𝑧</m:t>
                        </m:r>
                      </m:e>
                    </m:d>
                    <m:r>
                      <a:rPr lang="en-US" b="0" i="1" smtClean="0">
                        <a:effectLst/>
                        <a:latin typeface="Cambria Math" panose="02040503050406030204" pitchFamily="18" charset="0"/>
                      </a:rPr>
                      <m:t>≠</m:t>
                    </m:r>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𝐻</m:t>
                        </m:r>
                      </m:e>
                      <m:sub>
                        <m:r>
                          <a:rPr lang="en-US" b="0" i="1" smtClean="0">
                            <a:effectLst/>
                            <a:latin typeface="Cambria Math" panose="02040503050406030204" pitchFamily="18" charset="0"/>
                          </a:rPr>
                          <m:t>2</m:t>
                        </m:r>
                      </m:sub>
                    </m:sSub>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𝑧</m:t>
                        </m:r>
                      </m:e>
                    </m:d>
                  </m:oMath>
                </a14:m>
                <a:r>
                  <a:rPr lang="en-US" dirty="0" smtClean="0">
                    <a:effectLst/>
                  </a:rPr>
                  <a:t> </a:t>
                </a:r>
                <a:r>
                  <a:rPr lang="el-GR" dirty="0" smtClean="0">
                    <a:effectLst/>
                  </a:rPr>
                  <a:t>προφανώς δε θα έχουν την ίδια απόκριση φάσης</a:t>
                </a:r>
              </a:p>
              <a:p>
                <a:pPr marL="0" indent="0">
                  <a:buClrTx/>
                  <a:buSzPct val="120000"/>
                  <a:buNone/>
                </a:pPr>
                <a:endParaRPr lang="en-US" sz="400" dirty="0" smtClean="0"/>
              </a:p>
              <a:p>
                <a:pPr>
                  <a:buClrTx/>
                  <a:buSzPct val="120000"/>
                  <a:buFont typeface="Arial" panose="020B0604020202020204" pitchFamily="34" charset="0"/>
                  <a:buChar char="•"/>
                </a:pPr>
                <a:r>
                  <a:rPr lang="en-US" dirty="0"/>
                  <a:t> </a:t>
                </a:r>
                <a:r>
                  <a:rPr lang="el-GR" dirty="0" smtClean="0"/>
                  <a:t>Το δεύτερο σύστημα έχει τους πόλους του στις </a:t>
                </a:r>
                <a:r>
                  <a:rPr lang="el-GR" b="1" dirty="0" smtClean="0"/>
                  <a:t>συζυγείς αμοιβαίες θέσεις </a:t>
                </a:r>
                <a:r>
                  <a:rPr lang="el-GR" dirty="0" smtClean="0"/>
                  <a:t>των πόλων του πρώτου συστήματος</a:t>
                </a:r>
              </a:p>
              <a:p>
                <a:pPr marL="0" indent="0">
                  <a:buClrTx/>
                  <a:buSzPct val="120000"/>
                  <a:buNone/>
                </a:pPr>
                <a:endParaRPr lang="en-US" sz="500" dirty="0" smtClean="0"/>
              </a:p>
              <a:p>
                <a:pPr>
                  <a:buClrTx/>
                  <a:buSzPct val="120000"/>
                  <a:buFont typeface="Arial" panose="020B0604020202020204" pitchFamily="34" charset="0"/>
                  <a:buChar char="•"/>
                </a:pPr>
                <a:r>
                  <a:rPr lang="en-US" dirty="0"/>
                  <a:t> </a:t>
                </a:r>
                <a:r>
                  <a:rPr lang="el-GR" dirty="0" smtClean="0"/>
                  <a:t>Οι πόλοι του πρώτου συστήματος βρίσκονται στις θέσεις </a:t>
                </a:r>
                <a14:m>
                  <m:oMath xmlns:m="http://schemas.openxmlformats.org/officeDocument/2006/math">
                    <m:r>
                      <a:rPr lang="el-GR" b="0" i="1" smtClean="0">
                        <a:latin typeface="Cambria Math" panose="02040503050406030204" pitchFamily="18" charset="0"/>
                      </a:rPr>
                      <m:t>(</m:t>
                    </m:r>
                    <m:r>
                      <a:rPr lang="en-US" b="0" i="1" smtClean="0">
                        <a:solidFill>
                          <a:srgbClr val="FF0000"/>
                        </a:solidFill>
                        <a:latin typeface="Cambria Math" panose="02040503050406030204" pitchFamily="18" charset="0"/>
                      </a:rPr>
                      <m:t>𝑎</m:t>
                    </m:r>
                    <m:r>
                      <a:rPr lang="en-US" b="0" i="1" smtClean="0">
                        <a:latin typeface="Cambria Math" panose="02040503050406030204" pitchFamily="18" charset="0"/>
                      </a:rPr>
                      <m:t>,</m:t>
                    </m:r>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𝑎</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r>
                  <a:rPr lang="en-US" dirty="0" smtClean="0"/>
                  <a:t> </a:t>
                </a:r>
                <a:r>
                  <a:rPr lang="el-GR" dirty="0" smtClean="0"/>
                  <a:t>και του δεύτερου συστήματος στις θέσεις </a:t>
                </a:r>
                <a14:m>
                  <m:oMath xmlns:m="http://schemas.openxmlformats.org/officeDocument/2006/math">
                    <m:d>
                      <m:dPr>
                        <m:ctrlPr>
                          <a:rPr lang="el-GR" b="0" i="1" smtClean="0">
                            <a:latin typeface="Cambria Math" panose="02040503050406030204" pitchFamily="18" charset="0"/>
                          </a:rPr>
                        </m:ctrlPr>
                      </m:dPr>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𝑎</m:t>
                                </m:r>
                              </m:e>
                              <m:sup>
                                <m:r>
                                  <a:rPr lang="en-US" b="0" i="1" smtClean="0">
                                    <a:solidFill>
                                      <a:srgbClr val="FF0000"/>
                                    </a:solidFill>
                                    <a:latin typeface="Cambria Math" panose="02040503050406030204" pitchFamily="18" charset="0"/>
                                  </a:rPr>
                                  <m:t>∗</m:t>
                                </m:r>
                              </m:sup>
                            </m:sSup>
                          </m:den>
                        </m:f>
                        <m:r>
                          <a:rPr lang="en-US" b="0" i="1" smtClean="0">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1</m:t>
                            </m:r>
                          </m:num>
                          <m:den>
                            <m:r>
                              <a:rPr lang="en-US" b="0" i="1" smtClean="0">
                                <a:solidFill>
                                  <a:srgbClr val="00B050"/>
                                </a:solidFill>
                                <a:latin typeface="Cambria Math" panose="02040503050406030204" pitchFamily="18" charset="0"/>
                              </a:rPr>
                              <m:t>𝑎</m:t>
                            </m:r>
                          </m:den>
                        </m:f>
                      </m:e>
                    </m:d>
                  </m:oMath>
                </a14:m>
                <a:endParaRPr lang="en-US" dirty="0" smtClean="0"/>
              </a:p>
              <a:p>
                <a:pPr lvl="1">
                  <a:buClrTx/>
                  <a:buSzPct val="120000"/>
                  <a:buFont typeface="Arial" panose="020B0604020202020204" pitchFamily="34" charset="0"/>
                  <a:buChar char="•"/>
                </a:pPr>
                <a:r>
                  <a:rPr lang="el-GR" dirty="0" smtClean="0"/>
                  <a:t>Το σύστημα εξακολουθεί να είναι πραγματικό και στις δυο περιπτώσεις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17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cxnSp>
        <p:nvCxnSpPr>
          <p:cNvPr id="8" name="Straight Arrow Connector 7"/>
          <p:cNvCxnSpPr/>
          <p:nvPr/>
        </p:nvCxnSpPr>
        <p:spPr>
          <a:xfrm flipH="1">
            <a:off x="2538069" y="1343446"/>
            <a:ext cx="1142609" cy="30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36632" y="1343446"/>
            <a:ext cx="1021368" cy="353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3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4418</TotalTime>
  <Words>773</Words>
  <Application>Microsoft Office PowerPoint</Application>
  <PresentationFormat>On-screen Show (4:3)</PresentationFormat>
  <Paragraphs>283</Paragraphs>
  <Slides>29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Courier New</vt:lpstr>
      <vt:lpstr>Wingdings</vt:lpstr>
      <vt:lpstr>Retrospect</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Ψηφιακή Επεξεργασία Σήματος</dc:title>
  <dc:creator>George Kafentzis</dc:creator>
  <cp:lastModifiedBy>George Kafentzis</cp:lastModifiedBy>
  <cp:revision>386</cp:revision>
  <dcterms:created xsi:type="dcterms:W3CDTF">2018-08-17T16:23:20Z</dcterms:created>
  <dcterms:modified xsi:type="dcterms:W3CDTF">2021-12-07T15:26:36Z</dcterms:modified>
</cp:coreProperties>
</file>